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3.xml" ContentType="application/vnd.openxmlformats-officedocument.presentationml.notesSlide+xml"/>
  <Override PartName="/ppt/ink/ink9.xml" ContentType="application/inkml+xml"/>
  <Override PartName="/ppt/notesSlides/notesSlide4.xml" ContentType="application/vnd.openxmlformats-officedocument.presentationml.notesSlide+xml"/>
  <Override PartName="/ppt/ink/ink10.xml" ContentType="application/inkml+xml"/>
  <Override PartName="/ppt/ink/ink11.xml" ContentType="application/inkml+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2.xml" ContentType="application/inkml+xml"/>
  <Override PartName="/ppt/ink/ink13.xml" ContentType="application/inkml+xml"/>
  <Override PartName="/ppt/notesSlides/notesSlide6.xml" ContentType="application/vnd.openxmlformats-officedocument.presentationml.notesSlide+xml"/>
  <Override PartName="/ppt/ink/ink1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5.xml" ContentType="application/inkml+xml"/>
  <Override PartName="/ppt/notesSlides/notesSlide12.xml" ContentType="application/vnd.openxmlformats-officedocument.presentationml.notesSlide+xml"/>
  <Override PartName="/ppt/ink/ink16.xml" ContentType="application/inkml+xml"/>
  <Override PartName="/ppt/notesSlides/notesSlide13.xml" ContentType="application/vnd.openxmlformats-officedocument.presentationml.notesSlide+xml"/>
  <Override PartName="/ppt/ink/ink17.xml" ContentType="application/inkml+xml"/>
  <Override PartName="/ppt/ink/ink18.xml" ContentType="application/inkml+xml"/>
  <Override PartName="/ppt/notesSlides/notesSlide14.xml" ContentType="application/vnd.openxmlformats-officedocument.presentationml.notesSlide+xml"/>
  <Override PartName="/ppt/ink/ink19.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20.xml" ContentType="application/inkml+xml"/>
  <Override PartName="/ppt/notesSlides/notesSlide17.xml" ContentType="application/vnd.openxmlformats-officedocument.presentationml.notesSlide+xml"/>
  <Override PartName="/ppt/ink/ink21.xml" ContentType="application/inkml+xml"/>
  <Override PartName="/ppt/notesSlides/notesSlide18.xml" ContentType="application/vnd.openxmlformats-officedocument.presentationml.notesSlide+xml"/>
  <Override PartName="/ppt/ink/ink22.xml" ContentType="application/inkml+xml"/>
  <Override PartName="/ppt/notesSlides/notesSlide19.xml" ContentType="application/vnd.openxmlformats-officedocument.presentationml.notesSlide+xml"/>
  <Override PartName="/ppt/ink/ink23.xml" ContentType="application/inkml+xml"/>
  <Override PartName="/ppt/notesSlides/notesSlide20.xml" ContentType="application/vnd.openxmlformats-officedocument.presentationml.notesSlide+xml"/>
  <Override PartName="/ppt/ink/ink24.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25.xml" ContentType="application/inkml+xml"/>
  <Override PartName="/ppt/notesSlides/notesSlide23.xml" ContentType="application/vnd.openxmlformats-officedocument.presentationml.notesSlide+xml"/>
  <Override PartName="/ppt/ink/ink26.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27.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28.xml" ContentType="application/inkml+xml"/>
  <Override PartName="/ppt/notesSlides/notesSlide28.xml" ContentType="application/vnd.openxmlformats-officedocument.presentationml.notesSlide+xml"/>
  <Override PartName="/ppt/ink/ink29.xml" ContentType="application/inkml+xml"/>
  <Override PartName="/ppt/notesSlides/notesSlide29.xml" ContentType="application/vnd.openxmlformats-officedocument.presentationml.notesSlide+xml"/>
  <Override PartName="/ppt/ink/ink30.xml" ContentType="application/inkml+xml"/>
  <Override PartName="/ppt/notesSlides/notesSlide30.xml" ContentType="application/vnd.openxmlformats-officedocument.presentationml.notesSlide+xml"/>
  <Override PartName="/ppt/ink/ink31.xml" ContentType="application/inkml+xml"/>
  <Override PartName="/ppt/notesSlides/notesSlide31.xml" ContentType="application/vnd.openxmlformats-officedocument.presentationml.notesSlide+xml"/>
  <Override PartName="/ppt/ink/ink32.xml" ContentType="application/inkml+xml"/>
  <Override PartName="/ppt/notesSlides/notesSlide32.xml" ContentType="application/vnd.openxmlformats-officedocument.presentationml.notesSlide+xml"/>
  <Override PartName="/ppt/ink/ink33.xml" ContentType="application/inkml+xml"/>
  <Override PartName="/ppt/notesSlides/notesSlide33.xml" ContentType="application/vnd.openxmlformats-officedocument.presentationml.notesSlide+xml"/>
  <Override PartName="/ppt/ink/ink34.xml" ContentType="application/inkml+xml"/>
  <Override PartName="/ppt/notesSlides/notesSlide34.xml" ContentType="application/vnd.openxmlformats-officedocument.presentationml.notesSlide+xml"/>
  <Override PartName="/ppt/ink/ink35.xml" ContentType="application/inkml+xml"/>
  <Override PartName="/ppt/notesSlides/notesSlide35.xml" ContentType="application/vnd.openxmlformats-officedocument.presentationml.notesSlide+xml"/>
  <Override PartName="/ppt/ink/ink36.xml" ContentType="application/inkml+xml"/>
  <Override PartName="/ppt/notesSlides/notesSlide36.xml" ContentType="application/vnd.openxmlformats-officedocument.presentationml.notesSlide+xml"/>
  <Override PartName="/ppt/ink/ink37.xml" ContentType="application/inkml+xml"/>
  <Override PartName="/ppt/notesSlides/notesSlide37.xml" ContentType="application/vnd.openxmlformats-officedocument.presentationml.notesSlide+xml"/>
  <Override PartName="/ppt/ink/ink38.xml" ContentType="application/inkml+xml"/>
  <Override PartName="/ppt/notesSlides/notesSlide38.xml" ContentType="application/vnd.openxmlformats-officedocument.presentationml.notesSlide+xml"/>
  <Override PartName="/ppt/ink/ink39.xml" ContentType="application/inkml+xml"/>
  <Override PartName="/ppt/notesSlides/notesSlide39.xml" ContentType="application/vnd.openxmlformats-officedocument.presentationml.notesSlide+xml"/>
  <Override PartName="/ppt/ink/ink40.xml" ContentType="application/inkml+xml"/>
  <Override PartName="/ppt/notesSlides/notesSlide40.xml" ContentType="application/vnd.openxmlformats-officedocument.presentationml.notesSlide+xml"/>
  <Override PartName="/ppt/ink/ink41.xml" ContentType="application/inkml+xml"/>
  <Override PartName="/ppt/notesSlides/notesSlide41.xml" ContentType="application/vnd.openxmlformats-officedocument.presentationml.notesSlide+xml"/>
  <Override PartName="/ppt/ink/ink42.xml" ContentType="application/inkml+xml"/>
  <Override PartName="/ppt/notesSlides/notesSlide42.xml" ContentType="application/vnd.openxmlformats-officedocument.presentationml.notesSlide+xml"/>
  <Override PartName="/ppt/ink/ink43.xml" ContentType="application/inkml+xml"/>
  <Override PartName="/ppt/notesSlides/notesSlide43.xml" ContentType="application/vnd.openxmlformats-officedocument.presentationml.notesSlide+xml"/>
  <Override PartName="/ppt/ink/ink44.xml" ContentType="application/inkml+xml"/>
  <Override PartName="/ppt/notesSlides/notesSlide44.xml" ContentType="application/vnd.openxmlformats-officedocument.presentationml.notesSlide+xml"/>
  <Override PartName="/ppt/ink/ink45.xml" ContentType="application/inkml+xml"/>
  <Override PartName="/ppt/notesSlides/notesSlide45.xml" ContentType="application/vnd.openxmlformats-officedocument.presentationml.notesSlide+xml"/>
  <Override PartName="/ppt/ink/ink46.xml" ContentType="application/inkml+xml"/>
  <Override PartName="/ppt/notesSlides/notesSlide46.xml" ContentType="application/vnd.openxmlformats-officedocument.presentationml.notesSlide+xml"/>
  <Override PartName="/ppt/ink/ink47.xml" ContentType="application/inkml+xml"/>
  <Override PartName="/ppt/notesSlides/notesSlide47.xml" ContentType="application/vnd.openxmlformats-officedocument.presentationml.notesSlide+xml"/>
  <Override PartName="/ppt/ink/ink48.xml" ContentType="application/inkml+xml"/>
  <Override PartName="/ppt/notesSlides/notesSlide48.xml" ContentType="application/vnd.openxmlformats-officedocument.presentationml.notesSlide+xml"/>
  <Override PartName="/ppt/ink/ink49.xml" ContentType="application/inkml+xml"/>
  <Override PartName="/ppt/notesSlides/notesSlide49.xml" ContentType="application/vnd.openxmlformats-officedocument.presentationml.notesSlide+xml"/>
  <Override PartName="/ppt/ink/ink50.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83" r:id="rId1"/>
  </p:sldMasterIdLst>
  <p:notesMasterIdLst>
    <p:notesMasterId r:id="rId70"/>
  </p:notesMasterIdLst>
  <p:handoutMasterIdLst>
    <p:handoutMasterId r:id="rId71"/>
  </p:handoutMasterIdLst>
  <p:sldIdLst>
    <p:sldId id="2006" r:id="rId2"/>
    <p:sldId id="2044" r:id="rId3"/>
    <p:sldId id="2007" r:id="rId4"/>
    <p:sldId id="2008" r:id="rId5"/>
    <p:sldId id="2009" r:id="rId6"/>
    <p:sldId id="2010" r:id="rId7"/>
    <p:sldId id="2011" r:id="rId8"/>
    <p:sldId id="2012" r:id="rId9"/>
    <p:sldId id="2013" r:id="rId10"/>
    <p:sldId id="2014" r:id="rId11"/>
    <p:sldId id="545" r:id="rId12"/>
    <p:sldId id="549" r:id="rId13"/>
    <p:sldId id="2040" r:id="rId14"/>
    <p:sldId id="1986" r:id="rId15"/>
    <p:sldId id="2017" r:id="rId16"/>
    <p:sldId id="2018" r:id="rId17"/>
    <p:sldId id="2002" r:id="rId18"/>
    <p:sldId id="1805" r:id="rId19"/>
    <p:sldId id="1806" r:id="rId20"/>
    <p:sldId id="1807" r:id="rId21"/>
    <p:sldId id="1808" r:id="rId22"/>
    <p:sldId id="1809" r:id="rId23"/>
    <p:sldId id="1811" r:id="rId24"/>
    <p:sldId id="1966" r:id="rId25"/>
    <p:sldId id="1827" r:id="rId26"/>
    <p:sldId id="2043" r:id="rId27"/>
    <p:sldId id="1814" r:id="rId28"/>
    <p:sldId id="2041" r:id="rId29"/>
    <p:sldId id="2030" r:id="rId30"/>
    <p:sldId id="1844" r:id="rId31"/>
    <p:sldId id="1845" r:id="rId32"/>
    <p:sldId id="1847" r:id="rId33"/>
    <p:sldId id="1999" r:id="rId34"/>
    <p:sldId id="2000" r:id="rId35"/>
    <p:sldId id="1995" r:id="rId36"/>
    <p:sldId id="1852" r:id="rId37"/>
    <p:sldId id="1853" r:id="rId38"/>
    <p:sldId id="1854" r:id="rId39"/>
    <p:sldId id="1856" r:id="rId40"/>
    <p:sldId id="1857" r:id="rId41"/>
    <p:sldId id="1858" r:id="rId42"/>
    <p:sldId id="1859" r:id="rId43"/>
    <p:sldId id="2019" r:id="rId44"/>
    <p:sldId id="2020" r:id="rId45"/>
    <p:sldId id="1994" r:id="rId46"/>
    <p:sldId id="1865" r:id="rId47"/>
    <p:sldId id="1866" r:id="rId48"/>
    <p:sldId id="1867" r:id="rId49"/>
    <p:sldId id="2037" r:id="rId50"/>
    <p:sldId id="2038" r:id="rId51"/>
    <p:sldId id="2042" r:id="rId52"/>
    <p:sldId id="1973" r:id="rId53"/>
    <p:sldId id="1975" r:id="rId54"/>
    <p:sldId id="1976" r:id="rId55"/>
    <p:sldId id="1977" r:id="rId56"/>
    <p:sldId id="1978" r:id="rId57"/>
    <p:sldId id="1979" r:id="rId58"/>
    <p:sldId id="1980" r:id="rId59"/>
    <p:sldId id="1981" r:id="rId60"/>
    <p:sldId id="1983" r:id="rId61"/>
    <p:sldId id="1909" r:id="rId62"/>
    <p:sldId id="1910" r:id="rId63"/>
    <p:sldId id="1911" r:id="rId64"/>
    <p:sldId id="1912" r:id="rId65"/>
    <p:sldId id="1998" r:id="rId66"/>
    <p:sldId id="2039" r:id="rId67"/>
    <p:sldId id="1954" r:id="rId68"/>
    <p:sldId id="1997" r:id="rId69"/>
  </p:sldIdLst>
  <p:sldSz cx="9144000" cy="5143500" type="screen16x9"/>
  <p:notesSz cx="6858000" cy="9144000"/>
  <p:embeddedFontLst>
    <p:embeddedFont>
      <p:font typeface="Calibri" panose="020F0502020204030204" pitchFamily="34" charset="0"/>
      <p:regular r:id="rId72"/>
      <p:bold r:id="rId72"/>
      <p:italic r:id="rId72"/>
      <p:boldItalic r:id="rId72"/>
    </p:embeddedFont>
    <p:embeddedFont>
      <p:font typeface="Cambria Math" panose="02040503050406030204" pitchFamily="18" charset="0"/>
      <p:regular r:id="rId73"/>
    </p:embeddedFont>
    <p:embeddedFont>
      <p:font typeface="Georgia" panose="02040502050405020303" pitchFamily="18" charset="0"/>
      <p:regular r:id="rId72"/>
      <p:bold r:id="rId72"/>
      <p:italic r:id="rId72"/>
      <p:boldItalic r:id="rId72"/>
    </p:embeddedFont>
    <p:embeddedFont>
      <p:font typeface="Nunito Sans" pitchFamily="2" charset="0"/>
      <p:regular r:id="rId72"/>
      <p:bold r:id="rId72"/>
      <p:italic r:id="rId72"/>
      <p:boldItalic r:id="rId72"/>
    </p:embeddedFont>
    <p:embeddedFont>
      <p:font typeface="Open Sans" panose="020B0606030504020204" pitchFamily="34" charset="0"/>
      <p:regular r:id="rId72"/>
      <p:bold r:id="rId72"/>
      <p:italic r:id="rId72"/>
      <p:boldItalic r:id="rId72"/>
    </p:embeddedFont>
    <p:embeddedFont>
      <p:font typeface="Stencil" panose="040409050D0802020404" pitchFamily="82" charset="0"/>
      <p:regular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93C6"/>
    <a:srgbClr val="C94902"/>
    <a:srgbClr val="FF5E00"/>
    <a:srgbClr val="FFEADF"/>
    <a:srgbClr val="D2E1B0"/>
    <a:srgbClr val="F1F6E6"/>
    <a:srgbClr val="85754D"/>
    <a:srgbClr val="B7A67A"/>
    <a:srgbClr val="4B2D83"/>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24"/>
    <p:restoredTop sz="84683"/>
  </p:normalViewPr>
  <p:slideViewPr>
    <p:cSldViewPr snapToGrid="0" snapToObjects="1">
      <p:cViewPr>
        <p:scale>
          <a:sx n="119" d="100"/>
          <a:sy n="119" d="100"/>
        </p:scale>
        <p:origin x="162" y="63"/>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NUL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9F4A1F-E29D-4FA7-8AC6-3169D460D220}" type="doc">
      <dgm:prSet loTypeId="urn:microsoft.com/office/officeart/2005/8/layout/vList5" loCatId="list" qsTypeId="urn:microsoft.com/office/officeart/2005/8/quickstyle/simple2" qsCatId="simple" csTypeId="urn:microsoft.com/office/officeart/2005/8/colors/accent2_2" csCatId="accent2" phldr="1"/>
      <dgm:spPr/>
      <dgm:t>
        <a:bodyPr/>
        <a:lstStyle/>
        <a:p>
          <a:endParaRPr lang="en-US"/>
        </a:p>
      </dgm:t>
    </dgm:pt>
    <dgm:pt modelId="{B7557080-A95F-4841-9C7C-0E47F2CBB031}">
      <dgm:prSet/>
      <dgm:spPr/>
      <dgm:t>
        <a:bodyPr/>
        <a:lstStyle/>
        <a:p>
          <a:r>
            <a:rPr lang="en-US" b="1" dirty="0">
              <a:latin typeface="Nunito Sans" pitchFamily="2" charset="77"/>
            </a:rPr>
            <a:t>Parametric Methods</a:t>
          </a:r>
          <a:r>
            <a:rPr lang="en-US" dirty="0">
              <a:latin typeface="Nunito Sans" pitchFamily="2" charset="77"/>
            </a:rPr>
            <a:t>: make assumptions about the data distribution</a:t>
          </a:r>
        </a:p>
      </dgm:t>
    </dgm:pt>
    <dgm:pt modelId="{DEEEEF33-CC20-4413-B61E-5FC56DF1D55D}" type="parTrans" cxnId="{0D4062BD-03A0-4F42-B954-3BE01FAB485B}">
      <dgm:prSet/>
      <dgm:spPr/>
      <dgm:t>
        <a:bodyPr/>
        <a:lstStyle/>
        <a:p>
          <a:endParaRPr lang="en-US"/>
        </a:p>
      </dgm:t>
    </dgm:pt>
    <dgm:pt modelId="{91CD5CE5-CA81-49E3-8AEE-2FA70A88BED5}" type="sibTrans" cxnId="{0D4062BD-03A0-4F42-B954-3BE01FAB485B}">
      <dgm:prSet/>
      <dgm:spPr/>
      <dgm:t>
        <a:bodyPr/>
        <a:lstStyle/>
        <a:p>
          <a:endParaRPr lang="en-US"/>
        </a:p>
      </dgm:t>
    </dgm:pt>
    <dgm:pt modelId="{2A3A3537-1633-4284-8F4A-7947C4B72DA7}">
      <dgm:prSet custT="1"/>
      <dgm:spPr/>
      <dgm:t>
        <a:bodyPr/>
        <a:lstStyle/>
        <a:p>
          <a:r>
            <a:rPr lang="en-US" sz="1400" dirty="0">
              <a:latin typeface="Nunito Sans" pitchFamily="2" charset="77"/>
            </a:rPr>
            <a:t>Linear Regression ⇒ assume the data is linear</a:t>
          </a:r>
        </a:p>
      </dgm:t>
    </dgm:pt>
    <dgm:pt modelId="{7634341F-3FA2-4EAE-94F6-BEEB4CF021BB}" type="parTrans" cxnId="{DA51F56C-E5AB-490A-86E9-CC277C86BF6A}">
      <dgm:prSet/>
      <dgm:spPr/>
      <dgm:t>
        <a:bodyPr/>
        <a:lstStyle/>
        <a:p>
          <a:endParaRPr lang="en-US"/>
        </a:p>
      </dgm:t>
    </dgm:pt>
    <dgm:pt modelId="{F6984A2F-CDB3-4676-B93B-5F91B2AABCFE}" type="sibTrans" cxnId="{DA51F56C-E5AB-490A-86E9-CC277C86BF6A}">
      <dgm:prSet/>
      <dgm:spPr/>
      <dgm:t>
        <a:bodyPr/>
        <a:lstStyle/>
        <a:p>
          <a:endParaRPr lang="en-US"/>
        </a:p>
      </dgm:t>
    </dgm:pt>
    <dgm:pt modelId="{D2AF34DD-3B95-4BA2-A53C-9B90CEFDFB28}">
      <dgm:prSet custT="1"/>
      <dgm:spPr/>
      <dgm:t>
        <a:bodyPr/>
        <a:lstStyle/>
        <a:p>
          <a:r>
            <a:rPr lang="en-US" sz="1400" dirty="0">
              <a:latin typeface="Nunito Sans" pitchFamily="2" charset="77"/>
            </a:rPr>
            <a:t>Logistic Regression ⇒ assume probability has the shape of of a logistic curve and linear decision boundary</a:t>
          </a:r>
        </a:p>
      </dgm:t>
    </dgm:pt>
    <dgm:pt modelId="{442BECB5-B7FF-45EB-A853-D9BFA0D1F149}" type="parTrans" cxnId="{0CD33262-AE91-48AD-A53B-D370684BF656}">
      <dgm:prSet/>
      <dgm:spPr/>
      <dgm:t>
        <a:bodyPr/>
        <a:lstStyle/>
        <a:p>
          <a:endParaRPr lang="en-US"/>
        </a:p>
      </dgm:t>
    </dgm:pt>
    <dgm:pt modelId="{69187190-932F-40AD-A110-1C4AF0BA33E0}" type="sibTrans" cxnId="{0CD33262-AE91-48AD-A53B-D370684BF656}">
      <dgm:prSet/>
      <dgm:spPr/>
      <dgm:t>
        <a:bodyPr/>
        <a:lstStyle/>
        <a:p>
          <a:endParaRPr lang="en-US"/>
        </a:p>
      </dgm:t>
    </dgm:pt>
    <dgm:pt modelId="{9056EDA0-7A87-499A-B72F-8938B85E5BB2}">
      <dgm:prSet/>
      <dgm:spPr/>
      <dgm:t>
        <a:bodyPr/>
        <a:lstStyle/>
        <a:p>
          <a:r>
            <a:rPr lang="en-US" b="1" dirty="0">
              <a:latin typeface="Nunito Sans" pitchFamily="2" charset="77"/>
            </a:rPr>
            <a:t>Non-Parametric Methods</a:t>
          </a:r>
          <a:r>
            <a:rPr lang="en-US" dirty="0">
              <a:latin typeface="Nunito Sans" pitchFamily="2" charset="77"/>
            </a:rPr>
            <a:t>: (mostly) don’t make assumptions about the data distribution</a:t>
          </a:r>
        </a:p>
      </dgm:t>
    </dgm:pt>
    <dgm:pt modelId="{D2EA9397-548B-424D-BEC0-79D29B2F1FD4}" type="parTrans" cxnId="{0B1E259F-D9CF-485F-9FDD-C9C92C7BE9D7}">
      <dgm:prSet/>
      <dgm:spPr/>
      <dgm:t>
        <a:bodyPr/>
        <a:lstStyle/>
        <a:p>
          <a:endParaRPr lang="en-US"/>
        </a:p>
      </dgm:t>
    </dgm:pt>
    <dgm:pt modelId="{D246F7EB-8C61-4AA8-B451-1A0D74BBC697}" type="sibTrans" cxnId="{0B1E259F-D9CF-485F-9FDD-C9C92C7BE9D7}">
      <dgm:prSet/>
      <dgm:spPr/>
      <dgm:t>
        <a:bodyPr/>
        <a:lstStyle/>
        <a:p>
          <a:endParaRPr lang="en-US"/>
        </a:p>
      </dgm:t>
    </dgm:pt>
    <dgm:pt modelId="{B45FFEB2-C539-4B07-9BA2-D3D503D9B249}">
      <dgm:prSet custT="1"/>
      <dgm:spPr/>
      <dgm:t>
        <a:bodyPr/>
        <a:lstStyle/>
        <a:p>
          <a:r>
            <a:rPr lang="en-US" sz="1400" dirty="0">
              <a:latin typeface="Nunito Sans" pitchFamily="2" charset="77"/>
            </a:rPr>
            <a:t>Decision Trees, k-NN (soon)</a:t>
          </a:r>
        </a:p>
      </dgm:t>
    </dgm:pt>
    <dgm:pt modelId="{6F501A7F-05D1-4EFC-9C31-2E0383121914}" type="parTrans" cxnId="{A976BFB9-E361-4945-99FC-E7D36CEC36E6}">
      <dgm:prSet/>
      <dgm:spPr/>
      <dgm:t>
        <a:bodyPr/>
        <a:lstStyle/>
        <a:p>
          <a:endParaRPr lang="en-US"/>
        </a:p>
      </dgm:t>
    </dgm:pt>
    <dgm:pt modelId="{5C69080C-A216-4320-B502-3FE0CA969772}" type="sibTrans" cxnId="{A976BFB9-E361-4945-99FC-E7D36CEC36E6}">
      <dgm:prSet/>
      <dgm:spPr/>
      <dgm:t>
        <a:bodyPr/>
        <a:lstStyle/>
        <a:p>
          <a:endParaRPr lang="en-US"/>
        </a:p>
      </dgm:t>
    </dgm:pt>
    <dgm:pt modelId="{DA35A224-D7B7-42B2-BEF8-E720756D671E}">
      <dgm:prSet custT="1"/>
      <dgm:spPr/>
      <dgm:t>
        <a:bodyPr/>
        <a:lstStyle/>
        <a:p>
          <a:r>
            <a:rPr lang="en-US" sz="1400" dirty="0">
              <a:latin typeface="Nunito Sans" pitchFamily="2" charset="77"/>
            </a:rPr>
            <a:t>We’re still learning something, but not the parameters to a function family that we’re assuming describes the data.</a:t>
          </a:r>
        </a:p>
      </dgm:t>
    </dgm:pt>
    <dgm:pt modelId="{C5F37224-B694-48BE-8D80-9419F25B7490}" type="parTrans" cxnId="{0B44C36D-9ACD-4615-A254-9FB081FCD60E}">
      <dgm:prSet/>
      <dgm:spPr/>
      <dgm:t>
        <a:bodyPr/>
        <a:lstStyle/>
        <a:p>
          <a:endParaRPr lang="en-US"/>
        </a:p>
      </dgm:t>
    </dgm:pt>
    <dgm:pt modelId="{7C94F29C-9515-4667-8D57-B548E2DC6366}" type="sibTrans" cxnId="{0B44C36D-9ACD-4615-A254-9FB081FCD60E}">
      <dgm:prSet/>
      <dgm:spPr/>
      <dgm:t>
        <a:bodyPr/>
        <a:lstStyle/>
        <a:p>
          <a:endParaRPr lang="en-US"/>
        </a:p>
      </dgm:t>
    </dgm:pt>
    <dgm:pt modelId="{179A0B4B-18E3-481B-A1C3-12A86A52F62B}">
      <dgm:prSet custT="1"/>
      <dgm:spPr/>
      <dgm:t>
        <a:bodyPr/>
        <a:lstStyle/>
        <a:p>
          <a:r>
            <a:rPr lang="en-US" sz="1400" dirty="0">
              <a:latin typeface="Nunito Sans" pitchFamily="2" charset="77"/>
            </a:rPr>
            <a:t>Useful when you don’t want to (or can’t) make assumptions about the data distribution.</a:t>
          </a:r>
        </a:p>
      </dgm:t>
    </dgm:pt>
    <dgm:pt modelId="{132CD135-2D22-4DDC-8EC4-6C4015982ACE}" type="parTrans" cxnId="{F869359D-49D4-480D-906E-DFE475C4D20D}">
      <dgm:prSet/>
      <dgm:spPr/>
      <dgm:t>
        <a:bodyPr/>
        <a:lstStyle/>
        <a:p>
          <a:endParaRPr lang="en-US"/>
        </a:p>
      </dgm:t>
    </dgm:pt>
    <dgm:pt modelId="{D16F4325-4090-4072-B310-372F55B23724}" type="sibTrans" cxnId="{F869359D-49D4-480D-906E-DFE475C4D20D}">
      <dgm:prSet/>
      <dgm:spPr/>
      <dgm:t>
        <a:bodyPr/>
        <a:lstStyle/>
        <a:p>
          <a:endParaRPr lang="en-US"/>
        </a:p>
      </dgm:t>
    </dgm:pt>
    <dgm:pt modelId="{5D9CBF30-F1CF-9A46-8BD9-9C3A67FD625D}">
      <dgm:prSet custT="1"/>
      <dgm:spPr/>
      <dgm:t>
        <a:bodyPr/>
        <a:lstStyle/>
        <a:p>
          <a:r>
            <a:rPr lang="en-US" sz="1400" dirty="0">
              <a:latin typeface="Nunito Sans" pitchFamily="2" charset="77"/>
            </a:rPr>
            <a:t>Those assumptions result in a </a:t>
          </a:r>
          <a:r>
            <a:rPr lang="en-US" sz="1400" i="1" u="sng" dirty="0">
              <a:latin typeface="Nunito Sans" pitchFamily="2" charset="77"/>
            </a:rPr>
            <a:t>parameterized</a:t>
          </a:r>
          <a:r>
            <a:rPr lang="en-US" sz="1400" dirty="0">
              <a:latin typeface="Nunito Sans" pitchFamily="2" charset="77"/>
            </a:rPr>
            <a:t> function family. Our learning task is to learn the parameters.</a:t>
          </a:r>
        </a:p>
      </dgm:t>
    </dgm:pt>
    <dgm:pt modelId="{E290D1C0-DEA3-1B41-85CF-5EA5B43EFB7B}" type="parTrans" cxnId="{8F3B017F-6F46-B544-8208-736B0A406291}">
      <dgm:prSet/>
      <dgm:spPr/>
      <dgm:t>
        <a:bodyPr/>
        <a:lstStyle/>
        <a:p>
          <a:endParaRPr lang="en-US"/>
        </a:p>
      </dgm:t>
    </dgm:pt>
    <dgm:pt modelId="{981EC895-3B5F-CE4C-8431-9AEC97CC7BCB}" type="sibTrans" cxnId="{8F3B017F-6F46-B544-8208-736B0A406291}">
      <dgm:prSet/>
      <dgm:spPr/>
      <dgm:t>
        <a:bodyPr/>
        <a:lstStyle/>
        <a:p>
          <a:endParaRPr lang="en-US"/>
        </a:p>
      </dgm:t>
    </dgm:pt>
    <dgm:pt modelId="{38EDE4A4-E253-7F48-B9D7-C143F3C0C992}" type="pres">
      <dgm:prSet presAssocID="{369F4A1F-E29D-4FA7-8AC6-3169D460D220}" presName="Name0" presStyleCnt="0">
        <dgm:presLayoutVars>
          <dgm:dir/>
          <dgm:animLvl val="lvl"/>
          <dgm:resizeHandles val="exact"/>
        </dgm:presLayoutVars>
      </dgm:prSet>
      <dgm:spPr/>
    </dgm:pt>
    <dgm:pt modelId="{E52CD874-59B6-E546-9ED9-2BC8990390B3}" type="pres">
      <dgm:prSet presAssocID="{B7557080-A95F-4841-9C7C-0E47F2CBB031}" presName="linNode" presStyleCnt="0"/>
      <dgm:spPr/>
    </dgm:pt>
    <dgm:pt modelId="{B252365C-9C3B-DD4A-8E92-97219532704E}" type="pres">
      <dgm:prSet presAssocID="{B7557080-A95F-4841-9C7C-0E47F2CBB031}" presName="parentText" presStyleLbl="node1" presStyleIdx="0" presStyleCnt="2">
        <dgm:presLayoutVars>
          <dgm:chMax val="1"/>
          <dgm:bulletEnabled val="1"/>
        </dgm:presLayoutVars>
      </dgm:prSet>
      <dgm:spPr/>
    </dgm:pt>
    <dgm:pt modelId="{77827304-DECC-A147-857F-81F64754C894}" type="pres">
      <dgm:prSet presAssocID="{B7557080-A95F-4841-9C7C-0E47F2CBB031}" presName="descendantText" presStyleLbl="alignAccFollowNode1" presStyleIdx="0" presStyleCnt="2">
        <dgm:presLayoutVars>
          <dgm:bulletEnabled val="1"/>
        </dgm:presLayoutVars>
      </dgm:prSet>
      <dgm:spPr/>
    </dgm:pt>
    <dgm:pt modelId="{2D981D05-3614-9544-9A53-A04A0DA209B9}" type="pres">
      <dgm:prSet presAssocID="{91CD5CE5-CA81-49E3-8AEE-2FA70A88BED5}" presName="sp" presStyleCnt="0"/>
      <dgm:spPr/>
    </dgm:pt>
    <dgm:pt modelId="{6B5F0139-9D39-DB46-AE42-3578F9B5DD85}" type="pres">
      <dgm:prSet presAssocID="{9056EDA0-7A87-499A-B72F-8938B85E5BB2}" presName="linNode" presStyleCnt="0"/>
      <dgm:spPr/>
    </dgm:pt>
    <dgm:pt modelId="{C5B8C2D4-5B23-4F4C-A5AF-CD38FD060B8E}" type="pres">
      <dgm:prSet presAssocID="{9056EDA0-7A87-499A-B72F-8938B85E5BB2}" presName="parentText" presStyleLbl="node1" presStyleIdx="1" presStyleCnt="2">
        <dgm:presLayoutVars>
          <dgm:chMax val="1"/>
          <dgm:bulletEnabled val="1"/>
        </dgm:presLayoutVars>
      </dgm:prSet>
      <dgm:spPr/>
    </dgm:pt>
    <dgm:pt modelId="{5BD9E39B-E0EE-504B-B742-362869BD220E}" type="pres">
      <dgm:prSet presAssocID="{9056EDA0-7A87-499A-B72F-8938B85E5BB2}" presName="descendantText" presStyleLbl="alignAccFollowNode1" presStyleIdx="1" presStyleCnt="2">
        <dgm:presLayoutVars>
          <dgm:bulletEnabled val="1"/>
        </dgm:presLayoutVars>
      </dgm:prSet>
      <dgm:spPr/>
    </dgm:pt>
  </dgm:ptLst>
  <dgm:cxnLst>
    <dgm:cxn modelId="{5F9AFA10-D437-364A-A55E-2AE99627679F}" type="presOf" srcId="{B45FFEB2-C539-4B07-9BA2-D3D503D9B249}" destId="{5BD9E39B-E0EE-504B-B742-362869BD220E}" srcOrd="0" destOrd="0" presId="urn:microsoft.com/office/officeart/2005/8/layout/vList5"/>
    <dgm:cxn modelId="{9738881A-17C4-8048-BD32-F74DA38EE3BA}" type="presOf" srcId="{DA35A224-D7B7-42B2-BEF8-E720756D671E}" destId="{5BD9E39B-E0EE-504B-B742-362869BD220E}" srcOrd="0" destOrd="1" presId="urn:microsoft.com/office/officeart/2005/8/layout/vList5"/>
    <dgm:cxn modelId="{A8FB741F-9BD0-CA47-9116-C3C5487D7616}" type="presOf" srcId="{179A0B4B-18E3-481B-A1C3-12A86A52F62B}" destId="{5BD9E39B-E0EE-504B-B742-362869BD220E}" srcOrd="0" destOrd="2" presId="urn:microsoft.com/office/officeart/2005/8/layout/vList5"/>
    <dgm:cxn modelId="{46101427-B5CA-C14C-A339-96FA44CE6B02}" type="presOf" srcId="{2A3A3537-1633-4284-8F4A-7947C4B72DA7}" destId="{77827304-DECC-A147-857F-81F64754C894}" srcOrd="0" destOrd="0" presId="urn:microsoft.com/office/officeart/2005/8/layout/vList5"/>
    <dgm:cxn modelId="{0CD33262-AE91-48AD-A53B-D370684BF656}" srcId="{B7557080-A95F-4841-9C7C-0E47F2CBB031}" destId="{D2AF34DD-3B95-4BA2-A53C-9B90CEFDFB28}" srcOrd="1" destOrd="0" parTransId="{442BECB5-B7FF-45EB-A853-D9BFA0D1F149}" sibTransId="{69187190-932F-40AD-A110-1C4AF0BA33E0}"/>
    <dgm:cxn modelId="{62781345-246E-6842-9D29-C43FAD6C892E}" type="presOf" srcId="{369F4A1F-E29D-4FA7-8AC6-3169D460D220}" destId="{38EDE4A4-E253-7F48-B9D7-C143F3C0C992}" srcOrd="0" destOrd="0" presId="urn:microsoft.com/office/officeart/2005/8/layout/vList5"/>
    <dgm:cxn modelId="{CC63C46A-4D1E-CC4F-A421-1A8EB838953F}" type="presOf" srcId="{5D9CBF30-F1CF-9A46-8BD9-9C3A67FD625D}" destId="{77827304-DECC-A147-857F-81F64754C894}" srcOrd="0" destOrd="2" presId="urn:microsoft.com/office/officeart/2005/8/layout/vList5"/>
    <dgm:cxn modelId="{2DABCA6B-DE9F-2D44-A536-3CAF6E0EA843}" type="presOf" srcId="{D2AF34DD-3B95-4BA2-A53C-9B90CEFDFB28}" destId="{77827304-DECC-A147-857F-81F64754C894}" srcOrd="0" destOrd="1" presId="urn:microsoft.com/office/officeart/2005/8/layout/vList5"/>
    <dgm:cxn modelId="{DA51F56C-E5AB-490A-86E9-CC277C86BF6A}" srcId="{B7557080-A95F-4841-9C7C-0E47F2CBB031}" destId="{2A3A3537-1633-4284-8F4A-7947C4B72DA7}" srcOrd="0" destOrd="0" parTransId="{7634341F-3FA2-4EAE-94F6-BEEB4CF021BB}" sibTransId="{F6984A2F-CDB3-4676-B93B-5F91B2AABCFE}"/>
    <dgm:cxn modelId="{0B44C36D-9ACD-4615-A254-9FB081FCD60E}" srcId="{9056EDA0-7A87-499A-B72F-8938B85E5BB2}" destId="{DA35A224-D7B7-42B2-BEF8-E720756D671E}" srcOrd="1" destOrd="0" parTransId="{C5F37224-B694-48BE-8D80-9419F25B7490}" sibTransId="{7C94F29C-9515-4667-8D57-B548E2DC6366}"/>
    <dgm:cxn modelId="{7A56A272-00D1-744B-906E-1189D2C73CEA}" type="presOf" srcId="{B7557080-A95F-4841-9C7C-0E47F2CBB031}" destId="{B252365C-9C3B-DD4A-8E92-97219532704E}" srcOrd="0" destOrd="0" presId="urn:microsoft.com/office/officeart/2005/8/layout/vList5"/>
    <dgm:cxn modelId="{8F3B017F-6F46-B544-8208-736B0A406291}" srcId="{B7557080-A95F-4841-9C7C-0E47F2CBB031}" destId="{5D9CBF30-F1CF-9A46-8BD9-9C3A67FD625D}" srcOrd="2" destOrd="0" parTransId="{E290D1C0-DEA3-1B41-85CF-5EA5B43EFB7B}" sibTransId="{981EC895-3B5F-CE4C-8431-9AEC97CC7BCB}"/>
    <dgm:cxn modelId="{F869359D-49D4-480D-906E-DFE475C4D20D}" srcId="{9056EDA0-7A87-499A-B72F-8938B85E5BB2}" destId="{179A0B4B-18E3-481B-A1C3-12A86A52F62B}" srcOrd="2" destOrd="0" parTransId="{132CD135-2D22-4DDC-8EC4-6C4015982ACE}" sibTransId="{D16F4325-4090-4072-B310-372F55B23724}"/>
    <dgm:cxn modelId="{0B1E259F-D9CF-485F-9FDD-C9C92C7BE9D7}" srcId="{369F4A1F-E29D-4FA7-8AC6-3169D460D220}" destId="{9056EDA0-7A87-499A-B72F-8938B85E5BB2}" srcOrd="1" destOrd="0" parTransId="{D2EA9397-548B-424D-BEC0-79D29B2F1FD4}" sibTransId="{D246F7EB-8C61-4AA8-B451-1A0D74BBC697}"/>
    <dgm:cxn modelId="{A976BFB9-E361-4945-99FC-E7D36CEC36E6}" srcId="{9056EDA0-7A87-499A-B72F-8938B85E5BB2}" destId="{B45FFEB2-C539-4B07-9BA2-D3D503D9B249}" srcOrd="0" destOrd="0" parTransId="{6F501A7F-05D1-4EFC-9C31-2E0383121914}" sibTransId="{5C69080C-A216-4320-B502-3FE0CA969772}"/>
    <dgm:cxn modelId="{0D4062BD-03A0-4F42-B954-3BE01FAB485B}" srcId="{369F4A1F-E29D-4FA7-8AC6-3169D460D220}" destId="{B7557080-A95F-4841-9C7C-0E47F2CBB031}" srcOrd="0" destOrd="0" parTransId="{DEEEEF33-CC20-4413-B61E-5FC56DF1D55D}" sibTransId="{91CD5CE5-CA81-49E3-8AEE-2FA70A88BED5}"/>
    <dgm:cxn modelId="{EC6FBBD9-48B6-AB46-85F9-664A7203A88E}" type="presOf" srcId="{9056EDA0-7A87-499A-B72F-8938B85E5BB2}" destId="{C5B8C2D4-5B23-4F4C-A5AF-CD38FD060B8E}" srcOrd="0" destOrd="0" presId="urn:microsoft.com/office/officeart/2005/8/layout/vList5"/>
    <dgm:cxn modelId="{C67CAA92-F60C-4F48-8752-D4CABA3F6C8C}" type="presParOf" srcId="{38EDE4A4-E253-7F48-B9D7-C143F3C0C992}" destId="{E52CD874-59B6-E546-9ED9-2BC8990390B3}" srcOrd="0" destOrd="0" presId="urn:microsoft.com/office/officeart/2005/8/layout/vList5"/>
    <dgm:cxn modelId="{75D4503F-EB97-DB4A-B966-8947089ABF11}" type="presParOf" srcId="{E52CD874-59B6-E546-9ED9-2BC8990390B3}" destId="{B252365C-9C3B-DD4A-8E92-97219532704E}" srcOrd="0" destOrd="0" presId="urn:microsoft.com/office/officeart/2005/8/layout/vList5"/>
    <dgm:cxn modelId="{B6C112DD-FDEF-0E47-B59A-B43492DA6AFC}" type="presParOf" srcId="{E52CD874-59B6-E546-9ED9-2BC8990390B3}" destId="{77827304-DECC-A147-857F-81F64754C894}" srcOrd="1" destOrd="0" presId="urn:microsoft.com/office/officeart/2005/8/layout/vList5"/>
    <dgm:cxn modelId="{57F4195B-04F5-664F-BEDC-448C48E1A590}" type="presParOf" srcId="{38EDE4A4-E253-7F48-B9D7-C143F3C0C992}" destId="{2D981D05-3614-9544-9A53-A04A0DA209B9}" srcOrd="1" destOrd="0" presId="urn:microsoft.com/office/officeart/2005/8/layout/vList5"/>
    <dgm:cxn modelId="{B080B2C7-D9A1-2F4F-B298-713DEB47D801}" type="presParOf" srcId="{38EDE4A4-E253-7F48-B9D7-C143F3C0C992}" destId="{6B5F0139-9D39-DB46-AE42-3578F9B5DD85}" srcOrd="2" destOrd="0" presId="urn:microsoft.com/office/officeart/2005/8/layout/vList5"/>
    <dgm:cxn modelId="{C8E22155-FD3E-8647-9D50-FFDBC37FF07B}" type="presParOf" srcId="{6B5F0139-9D39-DB46-AE42-3578F9B5DD85}" destId="{C5B8C2D4-5B23-4F4C-A5AF-CD38FD060B8E}" srcOrd="0" destOrd="0" presId="urn:microsoft.com/office/officeart/2005/8/layout/vList5"/>
    <dgm:cxn modelId="{1C40D94B-6B2E-4941-9656-641C85C3B43D}" type="presParOf" srcId="{6B5F0139-9D39-DB46-AE42-3578F9B5DD85}" destId="{5BD9E39B-E0EE-504B-B742-362869BD220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27304-DECC-A147-857F-81F64754C894}">
      <dsp:nvSpPr>
        <dsp:cNvPr id="0" name=""/>
        <dsp:cNvSpPr/>
      </dsp:nvSpPr>
      <dsp:spPr>
        <a:xfrm rot="5400000">
          <a:off x="4933808" y="-1805530"/>
          <a:ext cx="1324639" cy="5266944"/>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Nunito Sans" pitchFamily="2" charset="77"/>
            </a:rPr>
            <a:t>Linear Regression ⇒ assume the data is linear</a:t>
          </a:r>
        </a:p>
        <a:p>
          <a:pPr marL="114300" lvl="1" indent="-114300" algn="l" defTabSz="622300">
            <a:lnSpc>
              <a:spcPct val="90000"/>
            </a:lnSpc>
            <a:spcBef>
              <a:spcPct val="0"/>
            </a:spcBef>
            <a:spcAft>
              <a:spcPct val="15000"/>
            </a:spcAft>
            <a:buChar char="•"/>
          </a:pPr>
          <a:r>
            <a:rPr lang="en-US" sz="1400" kern="1200" dirty="0">
              <a:latin typeface="Nunito Sans" pitchFamily="2" charset="77"/>
            </a:rPr>
            <a:t>Logistic Regression ⇒ assume probability has the shape of of a logistic curve and linear decision boundary</a:t>
          </a:r>
        </a:p>
        <a:p>
          <a:pPr marL="114300" lvl="1" indent="-114300" algn="l" defTabSz="622300">
            <a:lnSpc>
              <a:spcPct val="90000"/>
            </a:lnSpc>
            <a:spcBef>
              <a:spcPct val="0"/>
            </a:spcBef>
            <a:spcAft>
              <a:spcPct val="15000"/>
            </a:spcAft>
            <a:buChar char="•"/>
          </a:pPr>
          <a:r>
            <a:rPr lang="en-US" sz="1400" kern="1200" dirty="0">
              <a:latin typeface="Nunito Sans" pitchFamily="2" charset="77"/>
            </a:rPr>
            <a:t>Those assumptions result in a </a:t>
          </a:r>
          <a:r>
            <a:rPr lang="en-US" sz="1400" i="1" u="sng" kern="1200" dirty="0">
              <a:latin typeface="Nunito Sans" pitchFamily="2" charset="77"/>
            </a:rPr>
            <a:t>parameterized</a:t>
          </a:r>
          <a:r>
            <a:rPr lang="en-US" sz="1400" kern="1200" dirty="0">
              <a:latin typeface="Nunito Sans" pitchFamily="2" charset="77"/>
            </a:rPr>
            <a:t> function family. Our learning task is to learn the parameters.</a:t>
          </a:r>
        </a:p>
      </dsp:txBody>
      <dsp:txXfrm rot="-5400000">
        <a:off x="2962656" y="230286"/>
        <a:ext cx="5202280" cy="1195311"/>
      </dsp:txXfrm>
    </dsp:sp>
    <dsp:sp modelId="{B252365C-9C3B-DD4A-8E92-97219532704E}">
      <dsp:nvSpPr>
        <dsp:cNvPr id="0" name=""/>
        <dsp:cNvSpPr/>
      </dsp:nvSpPr>
      <dsp:spPr>
        <a:xfrm>
          <a:off x="0" y="41"/>
          <a:ext cx="2962656" cy="165579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Nunito Sans" pitchFamily="2" charset="77"/>
            </a:rPr>
            <a:t>Parametric Methods</a:t>
          </a:r>
          <a:r>
            <a:rPr lang="en-US" sz="1800" kern="1200" dirty="0">
              <a:latin typeface="Nunito Sans" pitchFamily="2" charset="77"/>
            </a:rPr>
            <a:t>: make assumptions about the data distribution</a:t>
          </a:r>
        </a:p>
      </dsp:txBody>
      <dsp:txXfrm>
        <a:off x="80829" y="80870"/>
        <a:ext cx="2800998" cy="1494141"/>
      </dsp:txXfrm>
    </dsp:sp>
    <dsp:sp modelId="{5BD9E39B-E0EE-504B-B742-362869BD220E}">
      <dsp:nvSpPr>
        <dsp:cNvPr id="0" name=""/>
        <dsp:cNvSpPr/>
      </dsp:nvSpPr>
      <dsp:spPr>
        <a:xfrm rot="5400000">
          <a:off x="4933808" y="-66941"/>
          <a:ext cx="1324639" cy="5266944"/>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Nunito Sans" pitchFamily="2" charset="77"/>
            </a:rPr>
            <a:t>Decision Trees, k-NN (soon)</a:t>
          </a:r>
        </a:p>
        <a:p>
          <a:pPr marL="114300" lvl="1" indent="-114300" algn="l" defTabSz="622300">
            <a:lnSpc>
              <a:spcPct val="90000"/>
            </a:lnSpc>
            <a:spcBef>
              <a:spcPct val="0"/>
            </a:spcBef>
            <a:spcAft>
              <a:spcPct val="15000"/>
            </a:spcAft>
            <a:buChar char="•"/>
          </a:pPr>
          <a:r>
            <a:rPr lang="en-US" sz="1400" kern="1200" dirty="0">
              <a:latin typeface="Nunito Sans" pitchFamily="2" charset="77"/>
            </a:rPr>
            <a:t>We’re still learning something, but not the parameters to a function family that we’re assuming describes the data.</a:t>
          </a:r>
        </a:p>
        <a:p>
          <a:pPr marL="114300" lvl="1" indent="-114300" algn="l" defTabSz="622300">
            <a:lnSpc>
              <a:spcPct val="90000"/>
            </a:lnSpc>
            <a:spcBef>
              <a:spcPct val="0"/>
            </a:spcBef>
            <a:spcAft>
              <a:spcPct val="15000"/>
            </a:spcAft>
            <a:buChar char="•"/>
          </a:pPr>
          <a:r>
            <a:rPr lang="en-US" sz="1400" kern="1200" dirty="0">
              <a:latin typeface="Nunito Sans" pitchFamily="2" charset="77"/>
            </a:rPr>
            <a:t>Useful when you don’t want to (or can’t) make assumptions about the data distribution.</a:t>
          </a:r>
        </a:p>
      </dsp:txBody>
      <dsp:txXfrm rot="-5400000">
        <a:off x="2962656" y="1968875"/>
        <a:ext cx="5202280" cy="1195311"/>
      </dsp:txXfrm>
    </dsp:sp>
    <dsp:sp modelId="{C5B8C2D4-5B23-4F4C-A5AF-CD38FD060B8E}">
      <dsp:nvSpPr>
        <dsp:cNvPr id="0" name=""/>
        <dsp:cNvSpPr/>
      </dsp:nvSpPr>
      <dsp:spPr>
        <a:xfrm>
          <a:off x="0" y="1738630"/>
          <a:ext cx="2962656" cy="165579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Nunito Sans" pitchFamily="2" charset="77"/>
            </a:rPr>
            <a:t>Non-Parametric Methods</a:t>
          </a:r>
          <a:r>
            <a:rPr lang="en-US" sz="1800" kern="1200" dirty="0">
              <a:latin typeface="Nunito Sans" pitchFamily="2" charset="77"/>
            </a:rPr>
            <a:t>: (mostly) don’t make assumptions about the data distribution</a:t>
          </a:r>
        </a:p>
      </dsp:txBody>
      <dsp:txXfrm>
        <a:off x="80829" y="1819459"/>
        <a:ext cx="2800998" cy="149414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4/24/2024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07:39.876"/>
    </inkml:context>
    <inkml:brush xml:id="br0">
      <inkml:brushProperty name="width" value="0.05292" units="cm"/>
      <inkml:brushProperty name="height" value="0.05292" units="cm"/>
      <inkml:brushProperty name="color" value="#FF0000"/>
    </inkml:brush>
  </inkml:definitions>
  <inkml:trace contextRef="#ctx0" brushRef="#br0">9607 5844 2160 0,'-17'0'96'0,"13"0"19"0,-1 4-92 0,5-4-23 0,0 0 0 0,0 0 0 15,0 0 32-15,9-7 1 0,8-5 1 0,4 1 0 16,1-1-23-16,3 1-11 0,-7 3 10 0,3-3-10 16,0 7 11-16,-4 4-11 0,5 0 12 0,-5 0-12 15,-4 0 20-15,-1 0-4 0,1 4 0 0,0 7 0 16,4 1 18-16,0 3 3 0,-4-4 1 0,0 5 0 15,0-1-10-15,8-4-1 0,1 1-1 0,3-5 0 0,1 1-16 0,8-1-10 16,0-7 12-16,5 0-12 0,-1 0 0 0,5-3 0 16,0-5 0-16,-1 4 0 0,5-3 8 0,9-1-8 15,-9 4 0-15,0 0 0 0,4-3 0 0,-4 7 8 16,4 0-8-16,1 4 0 0,-5-1 0 0,4 1 0 0,-4 0 0 16,13 4 0-16,12-5 0 0,1-3 0 0,-9-3 0 0,5-5 0 31,12-3 0-31,4-8 0 0,1 0 0 0,-5-8 0 15,-8 4 0-15,12-11 0 0,9 4 0 0,-4 7 0 0,-13-4 0 16,0 5 0-16,0 3 0 0,-1 3 0 0,-11 5 0 0,3 7 0 16,0 0 0-16,1 8 0 0,3 0 23 0,-3 4-3 15,-9 3 0-15,-5 0 0 0,1 1-4 0,-1-1-2 16,-4 4 0-16,1-3 0 0,-1 3 12 0,-8-7 2 16,-1 3 1-16,-3-3 0 0,-5 3 11 0,0-4 1 0,-4 5 1 0,-4-5 0 15,-1 1 0-15,-3 0 0 0,-5-1 0 0,0-3 0 31,0 7-154-31,0-7-30 0</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26:48.540"/>
    </inkml:context>
    <inkml:brush xml:id="br0">
      <inkml:brushProperty name="width" value="0.05292" units="cm"/>
      <inkml:brushProperty name="height" value="0.05292" units="cm"/>
      <inkml:brushProperty name="color" value="#FF0000"/>
    </inkml:brush>
  </inkml:definitions>
  <inkml:trace contextRef="#ctx0" brushRef="#br0">8176 892 403 0,'0'0'36'0,"-9"-15"-36"16,0 11 0-16,1-11 0 0,4 3 80 0,-5 12 10 15,1-7 2-15,-1 3 0 0,-4 4-17 0,5-8-3 16,3 8-1-16,-7 0 0 0,-1 0 0 0,8 0 0 0,-7 0 0 0,3 8 0 15,1-8-15-15,-1 0-2 0,5 0-1 0,-13 4 0 16,4 3-18-16,4 5-4 0,-8 3-1 0,0 4 0 16,4 0-19-16,-4 4-11 0,-9 11 12 0,1-4-12 15,3 4 0-15,-7 4 0 0,-1 8 0 0,0-8-12 0,4 0 12 0,0 0 0 16,1-4 0-16,3-4-9 0,5-3 9 0,5 3 0 16,-1-11 0-16,4 0-8 0,1 8 8 0,3-8 0 15,1 0 0-15,0 0 0 0,8 4 0 0,-4 0 0 16,4-5-9-16,1 5 9 15,3 0 0-15,1-4-11 0,4 0 11 0,-1 4-8 16,5 3 8-16,5-10 12 0,-1 6-2 0,-4-3-1 16,0 0 7-16,5-3 0 0,3 3 1 0,-3-8 0 15,-1 8-5-15,0-11 0 0,-12-1-1 0,0 5 0 16,3-1-2-16,-7 0 0 0,-1 5 0 0,-4-9 0 16,0 5 5-16,-9-1 1 0,-8 4 0 0,4-4 0 15,-8 5 4-15,0 3 1 0,-9-4 0 0,-4 0 0 0,-1-4-8 0,6 1-2 16,-1-5 0-16,4 1 0 0,0-8-2 0,5 0 0 15,4 0 0-15,0 0 0 0,8-8 26 0,1 5 5 16,3-5 1-16,5 8 0 0,0-8-9 0,5 1-2 0,-5 3 0 16,0 4 0-16,8-11-29 0,-8 11 0 0,13-4 0 0,-13 4 0 15,13 0 0-15,0 4-10 0,4-1 10 0,-4 5-12 32,-1 0 12-32,6 3-12 0,-14-7 12 0,4 11-12 15,-3-7 12-15,7 7 0 0,-3 0 0 0,-5-4-8 0,1 5 8 0,-1 3 0 16,0-8 0-16,0 8 0 0,-4 0 0 0,0 8 0 15,0-8 0-15,-4-4 8 0,4 8-8 0,-4-4 12 16,-5 7-4-16,5-3 0 0,0 0 0 0,-1 3 0 16,-7 5 0-16,3-9 0 0,1 5-8 0,-10 0 8 15,6-5-8-15,3 5 8 0,-4-4-8 0,0 7 0 0,5-11 8 0,-9 8-8 16,0 3 0-16,8 0 0 0,-12 5 0 0,12 3 0 16,-8 7 0-16,4-3 0 0,-8 11 0 0,4 0 0 15,4 1 8-15,0-1 1 0,5-4 0 0,-5-3 0 16,13-5 8-16,0-6 2 0,-9-1 0 0,18-15 0 15,-9 0 13-15,13-8 2 0,-5-3 1 0,14-4 0 16,-1-12 12-16,9 0 2 0,13-11 1 0,-1 0 0 16,5-7-70-16,9-8-13 0,4-4-3 0</inkml:trace>
  <inkml:trace contextRef="#ctx0" brushRef="#br0" timeOffset="8340.25">8035 3524 1605 0,'0'0'71'0,"0"0"15"0,0 0-69 0,-9-12-17 0,5 5 0 0,4-8 0 16,0-1 73-16,0 9 11 0,4-5 3 0,0-3 0 16,5 4-59-16,-5 3-12 15,-4-3-3-15,0 11 0 0,0 0-13 0,0 0 0 16,0 0 0-16,0 0 0 0,0 0 0 0,0 0 0 15,0 0 8-15,0 0-8 0,0 11 12 0,4-3-3 16,-4 3-1-16,5-3 0 0,-1 3 8 0,-4-11 2 16,0 0 0-16,8 8 0 0,-3-1 7 0,3-3 2 15,1-4 0-15,4 0 0 0,-1 0 9 0,1 0 3 16,0-4 0-16,0 4 0 0,4 0-19 0,0-3-3 0,0 3-1 0,5 0 0 16,-1 0-16-16,5 0 0 0,-5 3 0 0,5 1 0 15,-1 0 0-15,5-4 0 0,9 4 0 0,-1 0 0 16,-4-1 0-16,5 1 0 0,3 4 0 0,1-8 0 15,4 0 0-15,4 0 0 0,-8 0 0 0,8-8 0 0,1 1 0 16,3-1 0-16,-3 0 0 0,3-3 0 0,5-4 11 0,0 0-2 16,0 3 0-16,-5-3 0 0,1 0-1 0,-1 0-8 15,-3 3 12-15,-1-3-4 0,-4 4-8 0,0 3 10 0,8-3-10 0,-3 7 10 16,-1-4-1-16,4 5 0 0,1-1 0 0,-5 4 0 16,5 0-1-16,-1-8 0 0,1 8 0 0,-5-4 0 15,5 4 1-15,-1 0 0 0,1-3 0 0,-1-1 0 16,1 4 10-16,0-8 1 0,3 4 1 0,-3 4 0 15,-5-7 11 1,1 7 3-16,-5-8 0 0,4 4 0 0,-4-3-21 0,0 7-4 16,0-8-1-16,0 4 0 0,4 4 3 0,0-3 0 15,-4 3 0-15,-4 0 0 0,-4 0-2 0,3 3 0 16,5 1 0-16,-4 4 0 0,-9-8-10 0,-4 7 0 16,4-3 0-16,5 4 0 0,-9-1 0 0,-5 5 0 15,1-8 0-15,0 3 0 0,-1 1 8 0,-3 3-8 16,-10-3 0-16,6 3 8 15,3-3-57-15,-4-1-12 0,-4-3-3 0,0-4-1144 0</inkml:trace>
  <inkml:trace contextRef="#ctx0" brushRef="#br0" timeOffset="10681.57">7718 10022 1209 0,'0'0'53'0,"0"0"12"0,-8-4-52 0,3 1-13 16,5 3 0-16,0 0 0 15,0 0 72-15,0 0 11 0,-4-4 2 0,4 4 1 16,0 0-74-16,0-8-12 0,-8 1 0 0,3 3-12 16,5 4 12-16,-4-8 12 0,0 1-2 0,-5 3-1 15,5 4 31-15,-5 0 5 0,1 0 2 0,-1 0 0 0,-3 0-6 0,3 0-1 16,-4 7 0-16,0-3 0 15,5 0-10-15,-14-4-2 0,14 4-1 0,-13 0 0 16,3 3-11-16,-3 1-3 0,0-1 0 0,-1 1 0 0,-8 0-2 0,1 3-1 0,-6-3 0 0,-3-1 0 16,-1 5 22-16,1-1 4 0,-1-3 0 0,-3-1 1 15,-1 5-8-15,-4 3-1 0,4-8-1 0,1 5 0 16,3-8-9-16,1-1-2 0,3 5 0 0,6 0 0 16,-1-5-3-16,4 5-1 0,5-4 0 0,-1 3 0 15,5 1-12-15,4 0 0 0,1-5 0 0,3 5 0 16,-4 3 0-16,5-3 0 15,-1-4 0-15,5 3-10 0,4 5 10 0,0-1 0 16,0-11-9-16,0 12 9 0,-4 3 0 0,4-4 0 16,4 0-9-16,-4 1 9 0,-4 3 0 0,4 0 0 15,-5 0 0-15,5 4 0 0,0 0 0 0,0 8 0 16,-13 0 0-16,9-1 0 0,0 5-9 0,-5 3 9 16,9 4 0-16,-13 7-9 0,13 1 9 0,-8 7 0 15,-1 0-9-15,1 0 9 0,4 1 0 0,-5 3 0 0,9 0-9 0,0-1 9 16,0-2 0-16,-4-1 0 0,4 0 0 0,0-4 0 15,4 5 0-15,5-1 0 0,-9-4 0 0,4-3 0 0,0-1 0 16,0 5 0-16,5-5 0 0,-1 1 0 0,-8 3 0 0,5-3 0 16,-10-1 0-16,10-3 0 0,-5 4 0 0,0-1 0 15,8-3 0-15,-8 0 0 0,-8 0 0 16,8-1 0-16,8-3 0 0,-8 0 0 0,0 0 0 0,0-4 0 0,5 1 0 0,-1-1 0 16,-4-4 0-16,4 4 0 0,-4-3 0 0,4-5 0 15,1 5 0-15,3-1 0 0,-8 1 0 0,0 3 0 16,5-4 0-16,-1 4 0 0,-8 0 0 0,4 4 0 15,0-7 0-15,0 3 0 0,0-4 0 0,0 1 0 16,0-5 8-16,-5 1-8 0,5 0 0 0,-8-1 9 16,8-7-9-16,0 0 0 15,-5 0 9-15,5-4-9 0,-4 0 9 0,4 4-9 16,0-3 12-16,-4 3-12 0,4 0 12 0,0 0-12 16,-4 0 12-16,-1 0-12 0,5 7 0 0,0 5 0 15,-8-1 0-15,3 0 0 0,-3 1 0 0,-1-1 0 16,9 0 0-16,-4 1 0 0,0-8 0 0,4-4 0 0,-4-4 0 15,4 0 0-15,4-4 12 0,-4 1-12 0,4-5 12 16,-4-7-12-16,0 0 0 0,0 8 0 0,0-8 0 0,4 8 0 16,-4-8 11-16,5 7-11 0,-5-7 10 0,0 12-10 15,0-5 24-15,4 5-2 0,-4-5 0 0,8 5 0 0,-8-5-30 0,0 8-7 16,0-3-1-16,0-1 0 0,0 1 16 0,0 3 0 16,0-4 0-16,0 4 0 0,0 1 10 0,0-1 5 15,0 0 1-15,0 0 0 0,5 4-16 0,3-4 0 16,-16 0 0-16,8 1 0 31,0-5-25-31,0-3-5 0,-5 3-1 0,5 0 0 0,-12 1 31 0,3-5 15 0,9 1-2 0,-4 0 0 16,0-1 4-16,4-7 1 0,0 12 0 0,0-5 0 15,0 5-18-15,0-5 0 0,0-7 0 0,0 8 0 16,0-1 0-16,0 1 0 0,0-8 0 0,0 8 0 16,0-8-9-16,0 11-6 0,0 0-1 0,0-3 0 15,0 3 16-15,0-11 0 0,0 8 0 0,0 3-9 0,0-11 9 0,0 8 0 16,0-8 0-16,0 0 0 0,0 0 0 0,0 0 0 15,0 0 0-15,0 0 0 0,0 0 0 0,4 11 8 16,-4-11-8-16,0 0 0 0,0 0 9 0,8 8-9 0,1 0 12 0,-1-1-12 16,5 1 9-16,-4-4-9 0,-1 3 0 0,5-3 9 15,-4 0-9-15,4 3 0 0,-5-3 0 0,5 4 0 32,-4-1 0-32,3-3 0 0,1 4 0 0,0-1 0 0,4-3 0 15,-4 0 0-15,4 0 0 0,4-1 0 0,-4-3 0 0,5 4 0 16,-1-4 10-16,9 0-10 0,-13 0 16 0,9-4-3 15,4 1-1-15,4 3 0 0,4-8 3 0,-3 4 0 16,3-3 0-16,5-1 0 0,-1-3 8 0,1 3 1 16,4 1 1-16,-4-1 0 0,0 4-25 0,-9 0 0 15,4 4 8-15,1 0-8 0,-5 4 0 0,-4 4 0 0,4-4 0 0,-8 3 0 16,-1 1 0-16,-3 3 0 0,-1-3 0 0,0 3 0 16,-3 0 8-16,-1 1-8 0,0-1 0 0,0-3 8 15,-4-4-55-15,4 3-11 16,-13-3-2-16</inkml:trace>
  <inkml:trace contextRef="#ctx0" brushRef="#br0" timeOffset="14351.3">13445 1914 1285 0,'0'0'28'0,"0"0"5"0,0 0 2 0,0 0 2 0,0 0-29 0,0 0-8 15,0 0 0-15,0 0 0 0,0 0 0 0,0 0 11 16,0 0-11-16,0 0 12 0,0 0-12 0,0 0 0 16,0 0 0-16,0 0 8 0,-9 3 5 0,0 5 1 15,-3-1 0-15,-1 5 0 0,0 3-4 0,-4-7-1 16,-4 3 0-16,-5 8 0 0,-4 0 3 0,0 0 1 0,0 4 0 0,0 0 0 16,-4 3-13-16,0 5 0 0,-9 7 8 0,0-12-8 15,1 5 10-15,-1 3-1 0,4-4 0 0,-3 8 0 16,-1-15 12-16,0 7 3 0,1 1 0 0,-5-5 0 0,-5 5 5 0,5-5 2 15,9 1 0-15,-1 3 0 0,-8-7-22 16,5 4-9-16,7-1 8 0,5 1-8 16,5-8 9-16,-1 3-9 0,-4-6 10 0,9 3-10 0,8 0 21 0,-4-4-1 0,-9-4-1 0,5 1 0 15,0-1 8-15,4 4 1 0,-1-7 1 0,-3 3 0 16,-5-3-9-16,5 3-3 0,8 1 0 0,-8-1 0 16,-5 4-9-16,9-7-8 0,4-1 9 0,1 5-9 15,-1-5 0-15,0 5 0 0,4-5 0 0,5-3 0 16,4-4-13-16,0 0-3 0,-8 8 0 0,8-8 0 31,12 4-55-31,-12-4-11 0,0 0-2 0,0 0-428 16,-4-4-86-16</inkml:trace>
  <inkml:trace contextRef="#ctx0" brushRef="#br0" timeOffset="14598.35">12116 2487 1591 0,'-30'-11'70'0,"25"11"15"0,5 0-68 0,5-12-17 16,-5 5 0-16,-5-1 0 0,5 8 59 0,0 0 8 0,0 0 1 0,0 0 1 15,-8-4-54-15,8 4-15 0,0 0 0 0,0 0 0 16,-4 12 0-16,4 7 0 0,0-12 0 0,4 12-11 0,-4 0 11 0,0 4-10 16,-13 4 10-16,9-1-10 0,8 1 10 0,-4 3 0 15,-13-3-9-15,0 11 9 0,5-12 0 0,-5 5 0 16,0-1 0-16,-4 4 0 0,-9-7 0 0,14 3 0 16,7-3 0-16,-7-1 0 15,-6 5 0-15,6-12 0 0,16 0 0 0,4 0 0 16,-3-4 0-16,8 0 13 0,8 0-3 0,17-7-1 15,9-4 25-15,9-4 5 0,-1 0 1 0,18-8 0 16,21-11-20-16,4 0-4 0,-8 0-1 0,4 0-610 16,-4 8-121-16</inkml:trace>
  <inkml:trace contextRef="#ctx0" brushRef="#br0" timeOffset="121819.31">5855 4971 2012 0,'-13'-8'44'0,"5"5"10"0,-1-5 2 0,-4 4 0 0,5-7-45 0,-1 3-11 16,9 8 0-16,0 0 0 0,0 0 19 0,0 0 1 0,0 0 1 15,0 0 0-15,0 12-13 0,5 3-8 0,3 7 8 0,1 5-8 16,-1 3 0-16,-4 8 0 15,9 0 0-15,0 12 0 0,0 3 0 0,4 8 0 16,-4 3 0-16,-9 5 0 0,9 3 0 0,0 4 0 16,-13 0 0-16,13-12 0 0,-5 1 0 0,1-8 0 15,-9-8 8-15,0-3-8 0,4-12 12 0,-4-4-3 16,0-3 0-16,0-8 0 0,-4-8 33 0,-5-3 6 16,9-8 2-16,-8 0 0 0,-5-11 19 0,-9-1 4 15,5-11 1-15,-4-3 0 0,0-1-45 0,-1-3-9 0,1-12-1 0,-1 0-1 16,5-3-18-16,-4-9 0 0,0-2 0 0,-1-5-9 15,1 0-3-15,4 0-1 0,4 0 0 0,0-3 0 16,-4 3 13-16,13 0 0 0,0 4 0 0,4 0 0 16,4 4-9-16,0 4 1 0,13-4 0 0,-4 7 0 15,8 4-4-15,1 4-1 0,8 0 0 0,0 4 0 16,-1 0 13-16,1 4-9 0,5-1 9 0,3 5-8 0,-8-1 8 0,4 4 0 0,5-3 0 16,-5 7-8-16,0 4 8 0,-4-1 0 0,0 13 0 0,0-9-8 15,-9 12 8-15,5 0-8 0,-1 12 8 0,-3-5-8 16,-9 5-4-16,4 3 0 0,-5 8 0 0,-3-1 0 15,0 5 12-15,-5-1-10 0,0 5 10 0,-8-1-10 16,0-3 10-16,-1-1 0 0,-8 1 0 0,-4 0 0 16,0-5 18-16,-13 5 6 15,-8 3 0-15,-5 1 1 0,0-1 4 0,-8 4 1 16,-13 4 0-16,-4-7 0 0,12 3-18 0,-4-4-4 16,-4 1-8-16,13-5 12 0,0-3-12 0,8-4-12 15,9-8 3-15,8-3 0 16,5-8-90-16,8 0-17 0,0-4-4 0,13-7-1 0</inkml:trace>
  <inkml:trace contextRef="#ctx0" brushRef="#br0" timeOffset="122042">6727 4230 2782 0,'-13'-11'124'0,"9"7"24"0,8 0-118 0,-4 4-30 0,0 0 0 0,0 0 0 16,-8 0 27-16,-1 4-1 15,-4 7 0-15,-4 1 0 0,-4 14-26 0,-1 5-14 0,-12 11 2 0,-4 15 0 16,-5 3-3-16,0 16 0 0,-4 4 0 0,4 15 0 16,1 8 5-16,8-5 1 0,4 5 0 0,13-1 0 15,12 5 9-15,10-1 0 0,7 0 0 0,14-3 0 16,17-12-20-16,-1-7-1 0,23-12-1 0,11-8 0 16,10-7 3-16,12-11 1 0,5-16 0 0,4-7-762 15,8-8-152-15</inkml:trace>
  <inkml:trace contextRef="#ctx0" brushRef="#br0" timeOffset="123379.01">6812 4656 1785 0,'0'-16'79'0,"0"16"17"0,5-11-77 0,-1 0-19 0,-4-1 0 0,8 5 0 16,-8-1 40-16,0 8 4 0,0 0 0 0,0 0 1 15,13 0-27-15,0 0-6 0,-4 8 0 0,-1-1-1 16,1 1-11-16,-5 3 0 0,5 12 0 0,-1-12 0 16,1 8 0-16,-1 0 0 0,5 0 0 0,0 0 0 0,-5-7 0 0,14-1 0 15,-14 1-12-15,9-5 12 16,5-7-156-16,-5-4-23 0,0-3-5 0,4-8 0 16,1 3 81-16,-10-11 17 0,6 1 3 0,-6-5 1 0,1 0 59 0,0 1 12 0,-4-1 3 0,-1 8 0 15,-8 4 174-15,0 8 35 0,0-9 7 0,0 5 2 16,-4 3-39-16,4 8-8 0,-4-3-2 0,4 3 0 15,0 0-77-15,0 0-15 0,0 0-3 0,8 7-1 16,1 8-53-16,-1 1-12 16,1-1 0-16,16 4 0 15,14 0-58-15,8-4-12 0,13 0-2 0,0-4-985 16</inkml:trace>
  <inkml:trace contextRef="#ctx0" brushRef="#br0" timeOffset="124830.16">8022 4394 1324 0,'0'0'59'0,"0"0"12"0,-13-8-57 0,4 0-14 0,9 5 0 0,0 3 0 16,0 0 93-16,0 0 16 0,0 0 3 0,0 0 1 15,0 0-81-15,0 0-16 16,0 0-3-16,0 11-1 0,9 8-12 0,4-8 0 15,-9 8 0-15,0 4 0 0,5 4-10 0,-1 3 10 16,1 1-8-16,-1 3 8 0,-3 4 0 0,3 11 14 16,-3-7-2-16,7 7 0 0,-7-7-12 0,3 4-16 0,-4-5 3 15,1 5 1-15,3-1 12 0,-3-7 16 0,3-3-3 16,-8 3-1-16,0-12-12 0,4 5 0 0,-4-5 0 0,-4-3 0 16,4 0 17-16,0-8 4 0,0 4 1 0,-8-8 0 15,-1 1 8-15,5-5 2 0,4-7 0 0,-9 8 0 0,5 0-7 0,-5-5-1 16,-3-3 0-16,3-3 0 0,0-1-5 0,1-4-2 15,-5-3 0-15,5-1 0 0,3-3 3 0,1 0 0 16,0-4 0-16,4-4 0 0,4 4-3 0,0-4 0 16,1 4 0-16,3-3 0 0,1 3-6 0,3 3-2 15,-3 1 0-15,4 0 0 16,0 4-9-16,-1-1 8 0,6 1-8 0,-6 7 8 16,-3 4-8-16,8 0 0 0,-8 4 0 0,3 7 0 15,1 1 0-15,0 3-9 0,-4 8 9 0,8-4-10 16,-13 7 10-16,4 5 0 0,-3-1 0 0,-1 4-8 31,0-7-20-31,5 7-3 0,-5 0-1 0,0 0-624 0,1 4-126 0</inkml:trace>
  <inkml:trace contextRef="#ctx0" brushRef="#br0" timeOffset="125200.42">8492 5184 2322 0,'0'0'103'0,"0"0"21"0,-5-4-100 0,-3-4-24 0,8 8 0 0,-4-7 0 16,-5 3 35-16,9 4 1 0,0 0 1 0,0 0 0 15,-8-12-37-15,8 12 0 0,0 0 0 0,0 0-8 16,0 0-36-16,0 0-6 0,8 0-2 0,5 0 0 16,-5 0-4-16,5 4-2 0,0 0 0 0,4 0 0 15,-4 0 23-15,4-1 5 0,-4 1 1 0,0 0 0 0,8 0 16 0,-4-4 3 16,0 0 1-16,0 0 0 0,1 0 9 0,-6-4 0 16,5 0 0-16,-4-3 0 0,0-1 23 0,4 0 0 15,-4-3 0-15,4-4 0 16,-13-4 25-16,1 4 4 0,3-1 2 0,-4-3 0 15,5 0-5-15,-9 0-1 0,0 0 0 0,0 0 0 16,-4 4-4-16,-5 0 0 0,1-4-1 0,-1 8 0 16,-8-4-19-16,4 3-4 0,-8 8-1 0,4-3 0 15,-5-1-19-15,1 12 0 0,-5 7 0 0,9 1 0 16,-4 3-15-16,-1 8 3 0,1 3 1 0,8 8 0 16,5 4 0-16,3 0 0 0,1 4 0 0,13 4 0 0,4-4-3 0,4 3-1 15,8-3 0-15,5-4 0 16,9-8-21-16,3 1-5 0,10-9-1 0,-1-3 0 15,5-7-75-15,3-8-15 0,14-8-4 0</inkml:trace>
  <inkml:trace contextRef="#ctx0" brushRef="#br0" timeOffset="125585.38">9731 4937 1728 0,'0'0'76'0,"0"0"16"0,0 0-73 0,0 0-19 0,0 0 0 0,0 0 0 16,0 0 119-16,0 0 20 0,0 0 4 0,9 4 1 16,-1 7-114-16,-4 0-22 0,9 8-8 0,0 4 0 31,0 0 0-31,0 3 0 0,8-3 0 0,-8 4 8 15,0-1-109-15,-5-7-22 0,-4 0-4 0,-4-7-1 0</inkml:trace>
  <inkml:trace contextRef="#ctx0" brushRef="#br0" timeOffset="125716.75">9496 4694 2703 0,'-13'-8'120'0,"5"4"24"0,3-3-115 0,-3 3-29 0,-1 0 0 0,1-4 0 16,3 8 14-16,5 0-3 0,-4 8-1 0,4-8 0 15,0 0-194-15,4 11-38 16</inkml:trace>
  <inkml:trace contextRef="#ctx0" brushRef="#br0" timeOffset="126017.98">10043 4735 2016 0,'0'0'179'0,"0"-3"-143"0,0-5-36 0,-9 4 0 16,9 0 159-16,-4 1 25 0,4-1 4 0,0 4 2 15,0 0-138-15,0 0-28 0,-8 4-6 0,3 3-1 32,1 1-158-32,0 7-32 0,-5 0-7 0,5 0 0 0,0 4 102 0,-1 4 21 0,1-4 4 0,4 4 1 15,9-4 8-15,-5-4 1 0,5 0 1 0,-1 1 0 0,5 3 42 0,4-8 0 16,-13 4 8-16,9-7 0 0,-4-1-8 0,3 1 11 16,1-1-11-16,0-3 12 0,0 0 52 0,4 0 12 15,-4 0 1-15,0-1 1 0,4-3-14 0,-4 0-2 16,4 0-1-16,-5 0 0 0,6 0-39 0,-6 0-8 15,1 4-2-15,4 4 0 16,-8-1-12-16,4 1 0 0,-5 7 0 0,1 0 0 16,-5 4-12-16,-4 4 12 0,-4 4-12 0,-9-1 12 15,-4 5-9-15,0 7 9 0,-9 0 0 0,-4 4-9 16,-8-1-99-16,-9 1-20 0</inkml:trace>
  <inkml:trace contextRef="#ctx0" brushRef="#br0" timeOffset="126657.96">10714 4732 1555 0,'0'-19'68'0,"0"11"16"0,-4 4-68 0,8-7-16 0,-4 3 0 0,8 4 0 16,-3 1 122-16,-1-1 21 0,5 0 4 0,-9 4 1 16,8 4-116-16,-4 3-22 0,5 1-10 0,-1 3 8 15,1 1-8-15,0 7 0 0,-1 0 0 0,-4 0-11 16,5 4 11-16,-5-4 0 0,5-4-9 0,-1 11 9 15,-3-3-8-15,-1 4 8 16,0 3-10-16,0-11 10 0,-4 0-8 0,0 0 8 16,-4-4 0-16,4 0-9 0,0-3 9 0,-4-1 0 15,0-3 0-15,-1-1 0 0,5-7 12 0,-8 4 0 16,-1 0 1-16,5-4 0 0,0-4 7 0,-1-3 2 16,-3-1 0-16,4-7 0 0,-5 0 3 0,5-4 1 15,-1-4 0-15,1 0 0 0,0 4-3 0,0-11-1 16,4 3 0-16,4 1 0 0,-4 3-14 0,4 8-8 0,0-4 8 0,1-4-8 15,-1 15 0-15,5-3 0 0,-9 11 0 0,0 0 0 16,8-4 0-16,-8 4-16 0,9 8 4 0,-1 7 0 16,1 0 12-16,4 4-12 0,-5 0 12 0,1 8-12 0,-1-5-3 15,1 9-1-15,-1-1 0 0,1-3 0 16,-1 3-175-16,-3 0-35 0</inkml:trace>
  <inkml:trace contextRef="#ctx0" brushRef="#br0" timeOffset="126936.63">11120 4960 1936 0,'25'-12'86'0,"-25"12"18"0,-8-11-84 0,8 11-20 0,8-15 0 0,1 7 0 16,-9 8 108-16,0 0 18 0,0-8 3 0,0 8 1 15,4-11-70-15,-4 11-13 0,-13-4-3 0,9 0-1 16,4 4-33-16,0 0-10 0,-17 4 0 0,4 0 0 0,5 0 0 0,3 3-22 16,1 1 3-16,0 7 1 15,-5-7-44-15,9 3-9 0,9 1-1 0,-1-1-1 16,-12 4-22-16,13 0-4 0,8-3-1 0,4-1 0 15,-8-7 45-15,0 3 9 0,8-7 2 0,5 0 0 0,-1-3 64 0,1-5 12 16,-17 4 4-16,8-7 0 0,8-1 36 0,-3-3 7 16,-14 0 1-16,-3 0 1 0,-1-4-8 0,4 0-1 0,5 0-1 0,-8 4 0 15,-14 3-2-15,5 5 0 0,4-5 0 0,-9 5 0 16,-12-5-39-16,4 5-8 0,4-1-2 0,-4 1 0 16,0-1-45-16,0 4-10 0,-5-3-1 0,5 7-1 15,17 0-111-15,-13-8-23 0,-12 4-4 0,8 4-485 16,17 0-96-16</inkml:trace>
  <inkml:trace contextRef="#ctx0" brushRef="#br0" timeOffset="127121.34">11470 4245 1728 0,'13'0'153'0,"-4"0"-122"0,-9 0-31 0,0 0 0 16,0 0 107-16,0 0 15 0,0 0 3 0,0 4 1 15,-5 11-94-15,5 8-18 0,9 8-4 0,-1 7-1 16,-12-4-9-16,8 8-9 0,5 3 9 0,0 5-13 0,-1-5 13 0,1 1 0 15,3 3 0-15,6-3-9 0,-1-1 9 0,0-7 0 16,-9-7 0-16,1-1 0 16,8-3-146-16,-13-5-34 0,-8 9-6 0,-17-20-2 0</inkml:trace>
  <inkml:trace contextRef="#ctx0" brushRef="#br0" timeOffset="127237.26">11175 4618 2516 0,'17'-4'56'0,"-17"4"11"0,-8 0 2 0,8 0 1 0,0 0-56 0,0 0-14 0,0 0 0 0,0 0 0 16,8 11 17-16,14-3 1 0,3 7 0 0,10-11 0 0,-5 0-18 0,17-4-19 16,17-4 4-16,4-8-741 15,0-7-149-15</inkml:trace>
  <inkml:trace contextRef="#ctx0" brushRef="#br0" timeOffset="127775.82">12500 4272 979 0,'0'0'87'0,"-13"0"-70"16,5 0-17-16,8 0 0 0,0 0 204 0,0 0 36 15,-26 0 8-15,9 4 2 0,17-4-168 0,-13 11-34 16,-4 1-6-16,-9 7-2 0,9 3-40 0,5 5 0 16,-1 0 0-16,-4 7 0 0,-5 4 0 0,14 4 0 0,8-4 0 15,0 7 0 1,0 1-36-16,4-1 1 0,13 1 0 0,9-4 0 0,-1-4-143 0,1-8-29 0,-5-3-5 0,9-5-409 16</inkml:trace>
  <inkml:trace contextRef="#ctx0" brushRef="#br0" timeOffset="128076.23">12757 4910 1857 0,'8'-4'40'0,"-4"-3"9"0,5-5 2 0,-5 1 2 0,0 3-42 0,1 1-11 15,3-1 0-15,-8 1 0 0,0-5 115 0,0 12 21 16,0 0 4-16,-8-4 0 0,-5-3-68 0,4 3-15 16,-8 0-2-16,0 4-1 0,4 0-43 0,-4 4-11 0,-4 0 0 0,4 3 0 15,0-3 0-15,4 4-14 0,-4-1 3 0,0 9 1 47,-5-1-39-47,10 4-8 0,-1 0-2 0,0 0 0 0,-9 4-32 0,14-1-6 0,16 5-2 0,-3-8 0 16,-1-4 27-16,0 0 6 0,9 0 1 0,4 1 0 0,5-13 32 0,-5 5 6 0,-9-8 2 0,9 0 0 31,9 0 57-31,-9-8 11 0,0 5 2 0,-4-13 1 0,8 5 7 0,-4-8 2 16,1-4 0-16,-1-7 0 0,-5 3 9 0,1 1 1 15,0-5 1-15,-4 5 0 0,-5-1 4 0,0 1 1 0,-4-1 0 16,-4 4 0-16,0 4-23 0,-1 0-5 16,-3 0-1-16,-1 8 0 0,1-4-42 0,-5 7 0 15,-4 0-16-15,0 5 5 16,8-1-49-16,-4 4-11 0,-8 4-1 0,4-1-656 0,4 1-130 0</inkml:trace>
  <inkml:trace contextRef="#ctx0" brushRef="#br0" timeOffset="128361.05">13009 4599 1324 0,'0'0'59'0,"0"0"12"0,0 0-57 0,0 0-14 16,0 0 0-16,0 0 0 15,0 0 196-15,0 0 36 0,0 0 7 0,0 0 1 16,-9 7-183-16,-4 5-37 0,5-5-7 0,-5 5-1 15,4-1-12-15,1 8 0 0,-5-11-10 0,9 11 10 32,-5-4-27-32,9 4 1 0,-4 0 0 0,4-4 0 0,4 0-37 15,0 4-7-15,5 0-2 0,4-4 0 0,0-3 24 0,-1-5 4 0,6-3 0 0,-1 0 1 16,8 0 54-16,1-4 10 0,-5-4 3 0,5-4 0 0,-5 5 42 0,5-9 9 16,0-3 1-16,-1 4 1 0,-8-8-5 0,0-4-2 15,-4 4 0-15,-4 0 0 0,-1 4-13 0,-8-1-2 0,-4 1-1 0,-4 0 0 16,-5 7-32-16,-4-3-6 0,-1 3-2 15,-7-3 0-15,-9 3-29 0,-5 5-5 16,-4-1-2-16,5 4 0 16,0 0-230-16,3 4-45 0</inkml:trace>
  <inkml:trace contextRef="#ctx0" brushRef="#br0" timeOffset="128655.53">13231 4109 1940 0,'0'0'86'0,"0"0"18"0,0 0-84 0,0 0-20 0,0 0 0 0,0 0 0 16,0 0 108-16,0 0 16 0,0 0 4 0,0 0 1 0,0 0-69 0,-4 7-15 15,-5 1-2-15,9-8-1 0,0 11-24 0,0-11-5 0,0 12-1 0,4-1 0 16,1 4-4-16,3 8-8 0,1 7 11 0,4 1-11 16,-1 11 0-16,5 3 0 0,1 5 0 0,-1 3 0 15,0 0 0-15,0 4-9 0,0 0 9 16,4-4-774-16,-8 4-151 0</inkml:trace>
  <inkml:trace contextRef="#ctx0" brushRef="#br0" timeOffset="129580.03">13697 3714 345 0,'0'0'31'0,"0"0"-31"0,0 0 0 0,0 0 0 0,0 0 267 0,0 0 47 0,0 0 10 0,0 0 1 16,0 0-218-16,0 0-44 0,0 0-9 0,8 7-2 15,-8-7-23-15,9 0-5 0,8 4 0 0,-4 0-1 16,-5 4-11-16,5-1-1 0,4 5-1 0,0-5 0 16,5 5-10-16,-5 3 0 0,0 0 0 0,0 4 0 15,0 0 0-15,0 0-11 0,-4 4 11 0,-5 3-12 16,1 1 12-16,-5 3 9 15,1 1-1-15,-5-5-816 16</inkml:trace>
  <inkml:trace contextRef="#ctx0" brushRef="#br0" timeOffset="129727.56">14073 3862 864 0,'0'0'76'0,"0"0"-60"0,0 0-16 0,0 0 0 16,0 0 376-16,4 4 72 0,0 15 14 0,-4 0 3 15,5 3-369-15,-5 5-73 0,0 11-15 0,-13 8-8 16,0 11-99-16,-17 3-24 0,-51 69-5 0,-5-26 0 0</inkml:trace>
  <inkml:trace contextRef="#ctx0" brushRef="#br0" timeOffset="130367.88">14568 3505 1900 0,'0'-8'169'0,"-4"-7"-135"16,4 4-34-16,4-5 0 0,5 1 134 0,-5 4 20 0,-4 3 4 0,9-7 1 16,-5 11-98-16,0-7-19 0,5 3-4 0,-9 8-1 15,0 0-22-15,0 0-5 0,8 8-1 0,1 7 0 32,-5 0-9-32,5 4-14 0,-1 15 3 0,-3 8 1 0,-1 15 10 15,4 8-10-15,5 18 10 0,-4 1-10 0,8 7 10 0,0 15-8 16,0 1 8-16,0-1-8 0,5 0 8 0,-1-7 0 15,0-4 0-15,1-4-8 0,-1-3 8 0,-4-5 0 16,0-11 0-16,0-3 0 0,-8-9 0 0,-1-6 0 16,5-9 0-16,-9-11 0 15,1 4-164-15,-5-11-28 0</inkml:trace>
  <inkml:trace contextRef="#ctx0" brushRef="#br0" timeOffset="130868.86">15120 3896 1267 0,'0'0'56'0,"0"0"12"0,0 0-55 0,0-8-13 0,0 1 0 0,4 3 0 16,0 0 120-16,0 0 20 16,-4 4 5-16,5-3 1 0,3 6-102 0,-3-3-21 15,3 4-4-15,-4 0-1 0,5 4-5 0,-1 3-1 0,-3 0 0 0,3 8 0 16,5 0-12-16,-4 8 11 0,4 0-11 0,-1 3 10 15,1 8-10-15,4 0 0 0,-4 4 0 0,0 0 0 16,4-1 0-16,-4-3 8 0,0 0-8 0,-5 0 0 16,5 4-10-16,-4-19-7 0,-1 3-2 0</inkml:trace>
  <inkml:trace contextRef="#ctx0" brushRef="#br0" timeOffset="131016.64">15085 4344 1670 0,'0'0'148'0,"0"0"-118"15,0 0-30-15,0-7 0 0,5-5 185 0,3 5 31 16,-3-5 7-16,12 1 1 0,8-1-152 0,5-3-29 0,13 4-7 0,0-1 0 31,8-7-36-31,0 0 0 0,-4-7 0 0,0 3 0 0,0 0-60 0,-4 1-20 0,-5-5-3 0,-3 8-637 16,-10-8-128-16</inkml:trace>
  <inkml:trace contextRef="#ctx0" brushRef="#br0" timeOffset="131147.98">15739 3737 1497 0,'0'0'133'0,"0"0"-106"0,0 0-27 0,0 0 0 16,5 0 185-16,3 7 32 0,-4 1 7 0,9 7 0 16,4 8-155-16,0 11-31 0,5-4-6 0,-1 12-2 15,1 11-30-15,-1 4 0 0,0 12-13 0,5-1 4 16,-5 15-3-16,1-10-1 0,3 3 0 0,1 0-1035 16</inkml:trace>
  <inkml:trace contextRef="#ctx0" brushRef="#br0" timeOffset="132119.56">15641 2886 1440 0,'0'0'64'0,"4"-4"12"0,-4 4-60 0,9-4-16 0,-5-3 0 0,9 3 0 16,4 0 120-16,0 0 20 0,9 4 5 0,12 0 1 16,9 0-118-16,9 0-28 0,4 8 0 0,8 3 0 15,0-7-12-15,5 11-4 0,4 4 0 0,0 12 0 16,4 7-27-1,-4 7-5-15,-4 12-2 0,-9 15 0 0,-4 12 18 0,-9 11 4 0,-4 19 1 0,-9 15 0 0,-12 11 13 0,-5 5 2 16,-8 14 1-16,-4 12 0 0,-14 4 11 0,-7 0 0 16,-10-1 0-16,-8-3 0 0,-8 8 0 0,-13-12 9 15,-18 0-1-15</inkml:trace>
  <inkml:trace contextRef="#ctx0" brushRef="#br0" timeOffset="133391.71">8043 6661 1324 0,'4'4'118'0,"-4"-4"-94"0,0 0-24 0,9 4 0 15,-1-4 160-15,5 3 28 0,4 1 6 0,0 4 1 16,9-4-150-16,4 3-29 0,-4-3-7 0,4-4-1 16,4 0-8-16,0-4 0 0,4 0 0 0,1 1 0 15,-9-1-27-15,0 0-7 0,0 0-2 0,-9-3 0 0</inkml:trace>
  <inkml:trace contextRef="#ctx0" brushRef="#br0" timeOffset="133538.85">8077 7128 2142 0,'0'0'95'0,"0"0"19"0,17 0-91 0,0 4-23 0,9-4 0 0,4 4 0 16,4 0 41-16,5-4 4 0,12 3 1 0,-4-6 0 16,8 3-154-16,1-4-30 0</inkml:trace>
  <inkml:trace contextRef="#ctx0" brushRef="#br0" timeOffset="137870.04">8748 3159 1900 0,'-8'-11'169'0,"-1"3"-135"15,1-3-34-15,-1 3 0 0,0 8 111 0,1-11 15 16,-1 11 3-16,5-4 1 0,4 4-96 0,0 0-19 16,-4 4-4-16,4-4-1 15,4 11-160-15,0-3-32 0</inkml:trace>
  <inkml:trace contextRef="#ctx0" brushRef="#br0" timeOffset="138392.79">9154 3319 2091 0,'4'-31'92'0,"-4"24"20"0,-4-12-89 16,8 7-23-16,-4 5 0 0,9-8 0 0,-1 3 9 0,-3 5-9 0,3-1 12 0,5 4-12 31,4 0-161-31,-4 4-39 0,8 4-8 0,-8 4-2 0</inkml:trace>
  <inkml:trace contextRef="#ctx0" brushRef="#br0" timeOffset="138741.01">9906 3406 1728 0,'-17'-15'76'0,"9"7"16"0,-1 1-73 0,9 7-19 15,0 0 0-15,0 0 0 0,0 0 54 0,0 0 7 16,-13 7 2-16,5 5 0 16,-1-5-218-16,5 12-43 0,-9 4-9 0,4 0-1 0</inkml:trace>
  <inkml:trace contextRef="#ctx0" brushRef="#br0" timeOffset="138872.44">10389 3311 2480 0,'0'0'110'0,"-4"-7"22"0,-5 3-105 0,9 4-27 16,0 0 0-16,0 0 0 15,0 0-88-15,0 0-22 0</inkml:trace>
  <inkml:trace contextRef="#ctx0" brushRef="#br0" timeOffset="143174.13">9321 6688 788 0,'0'0'35'0,"0"0"7"0,-9-8-34 0,9 8-8 16,0-11 0-16,0-1 0 0,0 12 47 0,0-7 7 15,0-5 2-15,0 12 0 0,5-7 9 0,-5 7 3 16,0 0 0-16,0 0 0 0,0 0 9 0,0 0 3 0,0 0 0 0,0 0 0 16,12 0 1-16,-12 0 1 0,0 0 0 0,9 7 0 15,-5 5-38-15,0 3-8 0,9 8-2 0,-13-4 0 16,5 0-8-16,3 7-2 0,-4 12 0 0,5 0 0 15,-5 0-24-15,5 4-14 0,-1 3 2 0,5 1 0 0,0 3 12 16,-9 1 12-16,5 3-3 0,-1 0 0 0,5-4 7 0,-9 1 0 16,5-1 1-1,-1-3 0-15,1-4 9 0,0-1 2 0,-5-6 0 0,0-5 0 16,0-3-2-16,-4-5 0 0,5-3 0 0,-1-7 0 16,-8-1-15-16,4-11-3 0,0 0-8 0,-13-4-1012 15</inkml:trace>
  <inkml:trace contextRef="#ctx0" brushRef="#br0" timeOffset="143806.91">9308 6771 1594 0,'-9'-7'35'0,"5"-5"7"0,-4 5 2 0,8-5 1 0,0 1-36 0,-9-1-9 16,1-3 0-16,3 4 0 0,1-4 37 0,4 3 6 15,-9-3 1-15,9 0 0 0,-4 0-10 0,4-1-2 16,0 1 0-16,0 0 0 0,0-4-11 0,0 4-2 15,0 0-1-15,0-4 0 0,0 7 40 0,4-3 8 16,1 0 2-16,3 4 0 16,1-1-88-16,4 1-18 0,-13 3-3 0,12 1-1 15,1-1 24-15,0 4 5 0,0 0 1 0,8 1 0 16,-8 3 12-16,4 0 0 0,5 0 0 0,-1 0 0 16,0 7 0-16,1-3 0 0,8 0 0 0,-13 3-9 15,4-3 9-15,0 4 0 0,5-1 0 0,-5 5 0 16,1-5 0-16,-1 5 0 0,0-1 0 0,-3 1-8 0,-1-5 8 0,0 4 0 15,-4 1 0-15,-5-1 0 0,1 1 21 0,-5-1 0 16,-4-3 0-16,0 3 0 0,0-3 27 0,-9 3 6 0,-3-3 1 0,-1 3 0 16,-4 4-27-16,0-3-4 0,-5 3-2 0,-8-4 0 15,0 1-13-15,0-1-9 0,-4 4 12 0,0-3-12 32,-4 7-32-32,-1-4-12 0,1 0-4 0,4 0 0 15,4-3-40-15,4 3-8 0,5-4-1 0,8-3-490 0,9-4-97 0</inkml:trace>
  <inkml:trace contextRef="#ctx0" brushRef="#br0" timeOffset="144075.71">9945 6403 1497 0,'17'-12'133'0,"-9"9"-106"0,-3-5-27 0,-1 0 0 31,0-3 137-31,5 0 23 0,-5-1 4 0,5 1 0 16,-5 3-85-16,0 1-18 0,-4 7-3 0,0 0-1 15,4-8-35-15,-4 8-7 0,0 0-2 0,0 0 0 16,0 0 11-16,-12 8 3 0,-1 3 0 0,0 4 0 16,4 0-12-16,-12 4-3 0,4 4 0 0,-5 8 0 0,10-1-12 0,-10 12 0 15,5 3-9-15,-4 5 9 0,-5 3 0 0,9 8 0 16,9-1 0-16,-1 5 10 0,0-4-18 0,9-1-4 0,9-6-1 0,0-1 0 16,12-8 13-16,5-3 0 0,3-4 0 0,14-7 0 15,13-9 0-15,-1-7 0 0,5-7 0 0,0-12-728 16,8-3-139-16</inkml:trace>
  <inkml:trace contextRef="#ctx0" brushRef="#br0" timeOffset="145718.79">10513 6551 921 0,'0'0'40'0,"0"0"10"0,0 0-40 0,0 0-10 16,0 0 0-16,0 0 0 0,0 0 91 0,0 0 16 15,-17-4 3-15,17 4 1 0,0 0-86 0,0 0-17 16,-21-4-8-16,21 4 8 0,0 0-8 0,0 0 0 15,-13-4 0-15,13 4-11 0,-17-3 11 0,17 3 0 16,0 0 8-16,0 0-8 0,0 0 0 0,0 0 0 0,0 0 0 0,0 0 0 16,0 0 27-16,-9-8 1 0,9 8 0 0,0 0 0 15,-8-4 33-15,8 4 7 0,0 0 2 0,-5-7 0 16,1-1-12-16,4 8-2 0,0 0-1 0,0 0 0 16,0-4-15-16,0-3-4 0,0 7 0 0,0 0 0 15,0 0-7-15,0 0-1 0,0 0-1 0,0 0 0 16,0 0-9-16,4 0-2 15,-4 0 0-15,0 0 0 0,5 0 3 0,-5 0 0 16,0 0 0-16,0 0 0 0,0 0-7 0,0 0-2 0,0 0 0 0,4 11 0 16,0 0-10-16,0 5 0 0,1-1 0 0,-1 4 8 15,4 4-8-15,-3 3 0 0,8 5 0 0,-5-5 0 16,1 8 0-16,-1-3 0 0,1 3 0 0,4 4 0 16,-1-4 0-16,-3 4 0 0,-1-4 0 0,5 4 0 15,-4-7 0-15,4-5 0 0,0 1 10 0,-5-1-10 0,1-3 15 0,-1-4-4 16,1 0-1-16,-1-4 0 0,-3 1 4 0,-1-1 1 15,0-4 0-15,-4 1 0 0,4-1-1 0,-4-11 0 16,0 0 0-16,0 0 0 0,0 0-2 0,0 0 0 16,-4 8 0-16,4-8 0 0,0 0 1 0,0 0 0 15,-4-4 0-15,-5 4 0 0,1-12-3 0,-5 5-1 16,4-1 0-16,1-3 0 16,-1-4-9-16,5-1 0 0,0 1 9 0,-1 0-9 15,5 0 0-15,0 0 0 0,0-1 0 0,9 1 8 16,-5 0-8-16,1 0 0 0,-1 0 0 0,0 3 0 15,5-7 8-15,-1 8-8 0,5-1 8 0,-4 1-8 16,-1 0 0-16,5 3 0 0,0-3 0 0,0-1 0 16,-1 1 0-16,1 3 0 0,4 1 0 0,0-1 0 15,0-3-12-15,1 7 0 0,-1 0 0 0,0 0 0 0,4-3-4 0,-4 7 0 16,-4 7-1-16,4-3 0 0,4 4 7 0,-8 3 2 0,-4 4 0 0,4 0 0 16,-1 4-3-16,-3 0 0 0,-5 4 0 0,1 0 0 15,-5 0 11-15,4 0-12 0,0 3 12 0,0-7-12 16,-4 4 12-16,0 0 0 0,9-8 0 0,-5 0 0 31,-4-3-77-31,0-12-11 0,4 7-1 0,5 1-564 0,4-8-113 0</inkml:trace>
  <inkml:trace contextRef="#ctx0" brushRef="#br0" timeOffset="146119.82">11205 6896 172 0,'30'4'8'0,"-21"-4"1"0,-9 0-9 0,0 0 0 15,0 0 0-15,8 8 0 0,5-4 422 0,-13-4 82 16,-8 3 17-16,8-3 3 15,17 4-401-15,-17-4-81 0,0 0-16 0,0 0-3 16,0 0-23-16,0 0 0 0,0 0 0 0,0 0 0 16,-9 0-15-16,9 0-1 0,13 4 0 0,-13-4 0 15,0 0-8-15,0 0-1 0,9 0-1 0,8 0 0 16,-5 0 11-16,1-4 3 0,-13 4 0 0,13 0 0 0,4 0 1 0,0-4 1 16,-17 4 0-16,9-3 0 0,8 3 30 0,-4-4 5 15,-13 4 2-15,8-4 0 0,-8 4-11 0,9-4-3 16,4-3 0-16,-5-1 0 0,-12 0 1 0,8 1 0 0,5-1 0 0,-5 1 0 15,-8-5 2-15,4 1 0 0,4 3 0 0,-4-3 0 16,4 3 3-16,-8 1 1 0,0-5 0 0,-5 5 0 16,1-1 1-16,-5 4 1 0,0-3 0 0,0 7 0 15,0-4 3-15,1 0 1 0,-10 4 0 0,-3 4 0 16,-5 0-2 0,4 3 0-16,9 5 0 0,0-1 0 0,-13 1-35 0,13 3-7 15,17 0-2-15,-5 4 0 0,-3 0 20 0,8 7 0 16,4 1 0-16,13 0 0 0,9-1 0 0,-5 5 0 15,-8-5 0-15,4 1 0 0,17-4 0 0,-4-1 0 16,-8-3 0-16,3-3 0 0,14-9 0 0,4-7-16 16,8-7 3-16,4-12-698 15,1-12-139-15</inkml:trace>
  <inkml:trace contextRef="#ctx0" brushRef="#br0" timeOffset="147603.92">11581 6152 2070 0,'0'0'92'0,"0"0"18"16,-8-4-88-16,8 4-22 0,0 0 0 0,0 0 0 16,0 0 73-16,0 0 11 0,-4 12 1 0,12 3 1 0,9 8-64 0,-4 11-13 0,-9 4-9 0,13 7 12 15,13 9-12-15,0 6 0 0,4 9-12 0,-4 7 12 16,-8 3-10-16,8 5 10 0,12 3 0 0,-8-7-9 15,-12 4 9-15,4-8-8 0,-1 3 8 0,1 5-1053 16</inkml:trace>
  <inkml:trace contextRef="#ctx0" brushRef="#br0" timeOffset="149625.2">12372 6144 1382 0,'26'0'123'0,"-26"0"-99"0,0 0-24 0,0 0 0 16,0 0 127-16,0 0 20 0,-5 8 4 0,1 3 1 0,-5 1-128 0,9 7-24 15,9 0 0-15,-5 4-12 0,-12 7 12 0,16 4-10 16,5 0 10-16,4 4-10 0,-8 4 10 0,-1 0 0 15,5 3 0-15,8 5 0 0,1-5 0 0,-5 1 0 16,-9 0 0-16,5-1-8 0,9-7 8 0,-9 0-10 16,-9-11 10-16,-4 3-836 0</inkml:trace>
  <inkml:trace contextRef="#ctx0" brushRef="#br0" timeOffset="149794.5">12180 6486 1728 0,'-9'0'153'16,"9"0"-122"-16,0 0-31 0,0 0 0 0,0 0 77 0,9-3 10 15,12 3 1-15,5-4 1 0,8 0-55 0,0-4-11 0,4 1-3 0,5-1 0 16,13-3-8-16,-14-1-1 0,-16 5-1 0,4-1 0 31,4 1-88-31,-4 3-18 0,-17 0-3 0,0 0-759 0</inkml:trace>
  <inkml:trace contextRef="#ctx0" brushRef="#br0" timeOffset="149963.82">12863 6103 2415 0,'0'0'107'0,"0"0"22"0,0 0-103 0,0 0-26 15,0 11 0-15,5 0 0 0,-1 1 48 0,4 7 5 16,5 4 1-16,0 7 0 0,0 4-43 0,4 8-11 0,0 0 0 0,4 7 0 15,9 12 0-15,-4 3 0 0,-5 9 0 0,5 3-775 16,-9 0-152-16</inkml:trace>
  <inkml:trace contextRef="#ctx0" brushRef="#br0" timeOffset="150580.47">13162 5784 1670 0,'0'0'148'0,"0"0"-118"16,5-4-30-16,-1 0 0 0,5 4 140 0,-1-4 21 15,1 8 5-15,3 4 1 0,6-1-119 0,-1 8-23 16,8 8-5-16,1 8 0 0,0 3-20 0,4 8-11 16,-5 7 2-16,1 8 0 15,-1 11 9-15,-3 8-10 0,-1 4 10 0,-8 7-10 16,-9 5-1-16,-8 14 0 0,-5 8 0 0,-20 4 0 15,-14 11-123-15,-17 7-25 0</inkml:trace>
  <inkml:trace contextRef="#ctx0" brushRef="#br0" timeOffset="152069.85">14278 6403 2584 0,'-13'-8'115'0,"13"8"23"0,-4-7-110 0,-5-1-28 0,1 0 0 0,3 5 0 0,5 3 17 0,0 0-1 16,0 0-1-16,13-4-1179 15</inkml:trace>
  <inkml:trace contextRef="#ctx0" brushRef="#br0" timeOffset="152639.71">15026 6471 1497 0,'0'0'133'0,"0"0"-106"0,0 0-27 0,0 0 0 16,0 0 176-16,0 0 29 0,0 0 7 0,0 0 0 15,0 12-156-15,4 3-32 0,0-4-7 0,0 4-1 16,1 4-16-16,-1 4 0 0,5-4 0 0,-5 8 0 15,0 7 0-15,0-4 0 0,1 1 0 0,-1-1 0 16,0 0 0-16,0 5 0 0,-4-1 0 0,0-4 0 0,9 0 12 0,-5-3 0 16,1 0-1-16,-1-8 0 0,0 3 2 0,0-6 1 15,-4-1 0-15,5-8 0 0,-5-7 10 0,0 0 1 16,0 0 1-16,0 0 0 0,0 0-3 0,-5-7-1 16,-7-5 0-16,-6-7 0 0,6-7-22 0,-5-8 8 15,-1-4-8-15,-3 0 0 31,4-4-28-31,0-4-9 0,4-3-3 0,0 0 0 16,5-1 12-16,-1 1 1 0,5-1 1 0,0-3 0 0,-1 0 26 0,10 8 11 0,-5-5-1 0,4 8 0 16,4 1 1-16,1 6 0 0,0 13 0 0,-1 3 0 15,1 3-11-15,3 1 0 0,1 0 0 0,0 7 0 16,4 8 0-16,0 0 0 0,0 0-11 0,0 8 11 16,1-4-10-16,-1 3 10 0,4 1-12 0,0 3 12 15,1 5 0-15,-1 3-8 0,-4 0 8 0,0 3 0 0,0 1-8 0,-4 0 8 16,0 0-12-16,-4 3 12 0,-1-3-9 0,-4 4 9 0,1-8 0 0,-5 4-9 15,-5-1 9-15,1 1 0 0,-4-4 8 0,-1 0-8 16,-4 0 31-16,-4 0 1 0,0-4 1 0,0 0 0 16,-9 1-33-16,5 3 0 0,0-8 0 0,-1 4-12 31,-8-3-108-31,5-1-20 0,-1-3-5 0</inkml:trace>
  <inkml:trace contextRef="#ctx0" brushRef="#br0" timeOffset="152918.79">15756 6106 2260 0,'0'-26'100'0,"0"18"21"0,0-3-97 0,0 0-24 0,0-1 0 0,0 1 0 15,0 3 48-15,0 8 5 0,0 0 1 0,0 0 0 0,-4-4-33 16,-4 8-6-16,-5 4-2 0,0 3 0 15,-4 8-4-15,-5 4-1 0,-7 3 0 0,-1 12 0 0,0 8-8 0,0 3 0 16,0 5 0-16,4 3 0 0,5 3-11 0,8 5 11 0,5 7-8 16,3 0 8-16,10 0-8 0,7-3 8 0,5-5-8 0,13-7 8 15,5-4-17-15,7-7 1 0,14-4 1 0,8-12 0 32,9-7-47-32,4-8-10 0,-1-15-1 0</inkml:trace>
  <inkml:trace contextRef="#ctx0" brushRef="#br0" timeOffset="153543.01">16128 6817 1440 0,'0'0'64'0,"0"0"12"16,-4-4-60-16,4 4-16 0,-4-4 0 0,4-3 0 0,0 7 162 0,0 0 30 0,0 0 5 0,0 0 2 16,0 0-147-16,0 15-28 0,4 4-7 0,-4 0-1 15,4 7-16-15,0 5 0 0,-4-1-11 0,0 0 11 16,5 1 0-16,-5-1 0 0,0 1 0 0,0-5 0 16,4-3-15-16,0-4 4 0,-4-8 1 0</inkml:trace>
  <inkml:trace contextRef="#ctx0" brushRef="#br0" timeOffset="153674.51">16068 6498 2534 0,'0'0'112'0,"-4"-4"24"0,0-4-109 0,0 1-27 0,-1-1 0 0,5 8 0 32,0 0 46-32,0 0 4 0,0 0 1 0,0 0 0 15,0 0-166-15,0 0-33 0,0 0-6 0</inkml:trace>
  <inkml:trace contextRef="#ctx0" brushRef="#br0" timeOffset="154022.1">16410 6460 1958 0,'0'0'174'0,"4"-4"-139"0,-4-4-35 0,0 8 0 15,5-7 134-15,-5 7 20 0,4-8 4 0,-4 8 1 16,-9-7-114-16,9 7-22 0,0 0-5 0,0 0-1 15,0 0-33-15,0 0-6 0,0 11-2 0,0 0 0 16,-4 1-20-16,0 7-4 0,0-4 0 0,-1 0-1 16,10 4 3-16,-1-4 1 0,-4 0 0 0,4 1 0 0,0-1 22 0,1-4 5 15,3 4 1-15,1-3 0 0,4-1 17 0,-1-3 0 16,6-4-8-16,3 3 8 0,-4-3 0 0,4-4 0 16,5 4 11-16,0-4-11 0,-1 0 28 0,-3 0-2 0,3-4 0 0,-3 4 0 15,-1 4-2-15,0-4 0 0,-3 4 0 0,-1-1 0 16,4 1-10-1,-4 8-2-15,-4-1-1 0,4 4 0 0,-4 0-11 0,-5 1 0 16,5 6 0-16,-4 1 0 0,-5 4 0 0,-4 3 0 16,0-3 0-16,-9 3 0 0,-3 0 8 15,-1-3-8-15,-9 0 0 0,1-1 8 0,-5 1-18 0,-3-4-4 16,-10-4-1-16,-4 0-673 16,1-4-136-16</inkml:trace>
  <inkml:trace contextRef="#ctx0" brushRef="#br0" timeOffset="154678.04">16508 6467 1440 0,'0'0'128'0,"0"0"-103"16,0 0-25-16,0 0 0 0,0 0 177 0,0 0 31 16,0 0 5-16,0 0 2 0,-8 16-136 0,-1 10-27 15,-3 1-6-15,-1 14-1 0,-4 9-45 0,-9 7-12 16,-12 7 0-16,-5 1-1 16,0 3-7-16,0 1 0 0,-4-5-1 0,5 1 0 15,-1-8-34-15,9-4-6 0,4-4-2 0</inkml:trace>
  <inkml:trace contextRef="#ctx0" brushRef="#br0" timeOffset="155279.35">17132 5852 2023 0,'0'0'89'0,"0"0"19"0,0 0-86 0,9-8-22 0,-1 1 0 0,-8 7 0 16,13-4 48-16,-4 4 6 16,-9 0 1-16,13 4 0 0,4 3-55 0,-4 5 0 15,-5 3-8-15,5 4 0 0,-4 11-1 0,3 5 0 16,1 6 0-16,-4 5 0 0,8 7 9 0,-4 4-10 15,4 8 10-15,4 3-10 0,-4 0 10 0,5 5 0 16,-1-1-9-16,0 4 9 0,-4 0 0 0,0-8 0 16,1 0 0-16,-1-7 0 0,-5-4 0 0,1-4 0 15,-4-11 0-15,4-4 0 0,-9-8-12 0,4-3-4 0,-3-8 0 0,-1-4-608 16,-4-15-120-16</inkml:trace>
  <inkml:trace contextRef="#ctx0" brushRef="#br0" timeOffset="155596.79">18222 5632 1688 0,'0'0'37'0,"0"0"8"0,0 11 2 0,-4 8 0 0,4 4-38 0,4 4-9 16,0 3 0-16,1 4 0 0,3 4 0 0,-4 4 0 15,5 7 0-15,0-3 0 16,-1-1 0-16,1 5 0 0,3-1 0 0,-3 4-11 15,4-3 11-15,-9-1 0 0,0-7 8 0,-4 0-8 16,0-4-8-16,-4 0-7 0,-4-8-1 0,-10 4-474 16,-3-7-95-16</inkml:trace>
  <inkml:trace contextRef="#ctx0" brushRef="#br0" timeOffset="155766.43">17778 6429 2091 0,'0'0'92'0,"0"0"20"0,8-7-89 0,-4-1-23 0,9 1 0 0,0-1 0 15,4 0 99-15,0 1 15 0,13-1 3 0,4-3 1 16,5-4-98-16,12-1-20 0,0-3 0 0,9 0 0 16,0-7-38-16,8-1-2 0,-8-3-1 0,4-1 0 15,5 1-91-15,-14 0-19 0,1-4-3 0,-5-1-450 16,-8 1-91-16</inkml:trace>
  <inkml:trace contextRef="#ctx0" brushRef="#br0" timeOffset="155913.35">18931 5723 1609 0,'9'-15'71'0,"-9"15"15"0,4-4-69 0,-4 4-17 0,0 0 0 0,0 0 0 16,0 0 152-16,0 0 26 0,0 0 6 0,0 0 0 15,0 0-113-15,0 0-23 0,5 11-5 0,3 8-1 32,1 4-42-32,-5 4 0 0,0 3 0 0,5 0-11 0,-1 5 11 15,1 3 0-15,4 11 0 0,-1 0-8 0,-3 5-4 0,4 6 0 16,0 5 0-16,-1-1 0 16,-3-3-44-16,0-4-8 0,-1-4-3 0,-4-3-913 15</inkml:trace>
  <inkml:trace contextRef="#ctx0" brushRef="#br0" timeOffset="156314.04">19055 5256 864 0,'0'0'76'0,"0"0"-60"0,0 0-16 0,13-4 0 0,-9-4 281 0,5 8 54 16,4 0 10-16,0 0 3 0,-1 8-268 0,10 0-52 16,-1 7-12-16,5 8-1 0,4 3-15 0,-5 8-12 15,5 0 3-15,0 16 0 16,0 3 9-16,0 4-8 0,4 4 8 0,-4 7-8 16,0 4 8-16,-4 8 0 0,-1 7 0 0,-8 12 0 15,-4 0 0-15,-8 7 0 0,-10 1 0 0,-8 3 0 16,-8 11-20-16,-13-3 2 0,-9 4 0 0,0-31 0 15</inkml:trace>
  <inkml:trace contextRef="#ctx0" brushRef="#br0" timeOffset="156969.19">20273 5928 2016 0,'0'0'179'16,"0"0"-143"-16,-4-4-36 0,4 4 0 0,0 0 112 0,0 0 15 15,0 0 3-15,0 0-806 0,0 0-162 0</inkml:trace>
  <inkml:trace contextRef="#ctx0" brushRef="#br0" timeOffset="157486.43">20957 5955 1267 0,'0'0'112'0,"0"0"-89"16,4 11-23-16,-4 8 0 0,5-8 187 0,-5 8 33 16,0 8 6-16,4 0 2 0,0 10-183 0,0 1-36 0,1 8-9 0,-5 3 0 15,-5 1 0-15,1 3 0 0,8 0 0 0,-4 4 0 16,-4 4-11-16,0-4 3 0,-5 0 0 0,1-4 0 15,3-4-3-15,-7-3 0 0,3-8 0 0,1-8 0 16,-5-3 11-16,4-4-10 0,1-12 10 0,-5-3-10 0,9-8 10 16,-9-4 0-16,4-8 10 0,-4-7-10 0,-4-7 19 0,4-8-3 15,5-4 0 1,-9 0 0-16,0-8 0 0,8 1 0 0,-4-1 0 0,5-3 0 16,4-5 12-16,-1 1 3 0,1-4 0 0,4-3 0 15,4-5 2-15,-4 4 1 0,5 0 0 0,3 1 0 16,5 3-18-16,0 4-3 0,-5-1-1 0,9 5 0 15,-4 3-12-15,4 5 0 0,-4-1 0 0,0 4 0 16,4 8-11-16,-4 3-1 0,4 4-1 0,0 4 0 16,0 4-5-16,0 7-1 0,0-3 0 0,0 11 0 15,5 0-17-15,-1 4-3 0,5 3-1 0,-1 1 0 16,-3 3-8-16,-1 5-3 0,-4-1 0 0,0 0 0 0,0 8 23 0,-4 0 4 16,0 3 0-16,-9 1 1 0,5-1 23 0,-5 5 0 15,-4-1-9-15,-4 4 9 0,-5-3 32 0,1-1 9 16,-5 0 3-16,-4 5 0 0,-4-5-20 0,-5-3-3 15,0-1-1-15,-4 1 0 16,-4-5-11-16,-4-3-9 0,3 0 12 0,-3-7-636 16,8-1-128-16</inkml:trace>
  <inkml:trace contextRef="#ctx0" brushRef="#br0" timeOffset="157702.65">21825 5305 1612 0,'0'0'144'0,"0"0"-116"0,0 0-28 0,0 0 0 16,-5 15 168-16,-3 4 28 0,-1 4 6 0,-4 7 1 16,-12 8-159-16,-1 8-32 0,-4 15-12 0,-4 7 8 15,-5 12-8-15,1 7-9 0,0 1 9 0,3 14-13 16,5 5 13-16,9-1 0 0,4 4-10 0,8 0 10 16,9 4 0-16,5-4 0 0,8-7 0 0,4-8 0 0,13-12 0 0,4 1 0 15,8-16 0-15,14-3 0 0,4-12-9 0,8-11 9 16,1-16-12-16,12-7-1015 0</inkml:trace>
  <inkml:trace contextRef="#ctx0" brushRef="#br0" timeOffset="159792.7">22128 6247 403 0,'0'0'17'0,"-4"8"5"0,4-8-22 0,-9 11 0 0,5-3 0 0,-5 3 0 16,9 8 320-16,0-4 60 0,0 4 12 0,-4 0 3 0,4 4-313 0,0 4-62 15,0-5-20-15,0 5 10 0,-4 0-10 0,4 3 0 16,0-4 0-16,0 1 0 0,-5-4 0 0,1 0 0 16,0-1 0-16,4-3 0 0,-9-3 0 0,5-1 0 15,-4-4 9-15,3-7-9 0,5-4 0 0,0 0 0 16,-13-4 0-16,9-3 0 0,-4-5 0 0,3-3 0 16,1-4 0-16,4 4 0 15,-4-8 16-15,8 0 0 0,0-3-1 0,5-1 0 16,-5 0 26-16,5 1 6 0,4-4 1 0,-1 3 0 15,5 0 5-15,-4 5 2 0,4-1 0 0,0 4 0 16,1 7-39-16,-1 1-7 0,-5 7-1 0,1 0-8 16,4 8 0-16,0 0 0 0,-4 7 0 0,4 5 0 15,-8 6 0-15,4 1 0 0,-5 8 0 0,1-1-9 16,-5 4-2-16,5 4 0 0,-5 0 0 0,-4 0 0 16,-4 0-33-16,-1 0-8 0,10-4 0 0,-5-3-581 0,4-9-116 0</inkml:trace>
  <inkml:trace contextRef="#ctx0" brushRef="#br0" timeOffset="160077.74">22564 6539 633 0,'21'-22'28'0,"-17"14"6"0,5-7-34 0,-5 0 0 0,5 3 0 0,-1-3 0 16,-3 4 362-16,-1-4 66 15,0 7 12-15,0 0 4 0,-4 1-282 0,0-1-56 16,0 1-11-16,0 7-3 0,0 0-58 0,0 0-12 16,-8 0-2-16,-1 3-1 0,1 1-19 0,-1 8-9 15,-4-5 1-15,5 12 0 16,-9 0-28-16,4 0-4 0,-4 8-2 0,4-5 0 15,5 9-22-15,-1-1-4 0,5 1 0 0,-1-5-1 16,10 5-14-16,-1-5-2 0,0-3-1 0,5-4 0 0,-1-4 34 16,5 0 8-16,0-7 0 0,0-4 1 0,0-4 43 0,-1-4 19 0,-3-4-2 0,4-3 0 15,-5 0 35-15,-3-1 6 0,-1 1 2 0,0-1 0 16,-4 1-8-16,-8 0 0 0,3-1-1 0,-7 1 0 16,-1-1-17-16,-9 1-3 0,-3 0-1 0,-1-1 0 15,-8 5-45-15,4 3-9 0,-9 0-1 0,10 4-1 16,-1 4-38-16,4 0-8 0,5-1-2 0,-1 1-538 0,5 0-107 15</inkml:trace>
  <inkml:trace contextRef="#ctx0" brushRef="#br0" timeOffset="160262.92">22760 5936 2001 0,'5'-19'88'0,"-5"15"20"0,4-8-87 0,0 1-21 16,0 0 0-16,-4 3 0 0,0 8 32 0,0 0 3 15,9 8 0-15,4 3 0 0,-5 4-35 0,1 8-11 16,4 7 0-16,-5 8 0 0,1 12 11 0,-1-1-13 16,5 8 5-16,-4 0 8 0,-1 0 0 0,1-4 0 15,-1 0 0-15,1-7 0 0,-1 0-9 0,-3-5 9 16,-1-3 0-16,0-7-615 0,-4-5-117 0</inkml:trace>
  <inkml:trace contextRef="#ctx0" brushRef="#br0" timeOffset="160394.45">22641 6125 1497 0,'0'0'133'0,"0"0"-106"16,-5-3-27-16,5 3 0 0,0 0 192 0,0 0 34 16,0 0 6-16,9-4 2 15,4 4-165-15,8 4-33 0,13-4-6 0,5 0-2 16,12 0-39-16,9-8-8 0,8 0-1 0,5-10-1044 16</inkml:trace>
  <inkml:trace contextRef="#ctx0" brushRef="#br0" timeOffset="164278.32">23068 5719 633 0,'-13'-4'28'0,"13"4"6"0,0-7-34 0,-4-5 0 15,0-3 0-15,-1 0 0 0,5 0 185 0,0-4 31 16,0 4 5-16,0-4 2 0,0 3-99 0,0 1-19 16,9 4-4-16,-5-1-1 0,-4 12-16 0,0 0-4 15,0 0-1-15,0 0 0 16,0 0-44-16,9 8-9 0,-5 11-2 0,-4 0 0 15,4 11-24-15,-4 8 0 0,-4 8-12 0,-5-1 12 16,5 9 0-16,0 6 0 0,0 9 0 0,-1 3 0 16,5 0-11-16,0 8 11 0,5-4-8 0,3 0 8 15,1-4 0-15,-1 0-8 0,5-11 8 0,0-4 0 16,-4-4 0-16,3-4 0 0,1 1 0 0,0-8-633 16,0-4-122-16</inkml:trace>
  <inkml:trace contextRef="#ctx0" brushRef="#br0" timeOffset="164841.7">23790 5825 1594 0,'0'0'35'0,"0"0"7"0,0 0 2 0,0 0 1 0,-8 8-36 0,3 3-9 16,1 1 0-16,0 3 0 0,0 0 10 0,-1 4 0 0,1 4 0 0,0 4 0 15,-1 3-10-15,1 4 0 0,0 0 0 0,4 4 0 16,-4 0 0-16,4 4 0 0,-5-4 0 0,5-4 8 15,-4 0-100 1,4-3-20-16,0-5-4 0</inkml:trace>
  <inkml:trace contextRef="#ctx0" brushRef="#br0" timeOffset="164995.39">23474 6167 1850 0,'0'0'82'0,"4"-4"17"0,1-3-79 0,3 3-20 0,5 0 0 0,0 0 0 15,4 1 40-15,4-1 5 0,1 0 1 0,7 0 0 16,10 4-33-16,-1-4-13 0,-3 1 11 0,3-5-11 16,1 4-63-16,-5-3-18 0,-4-5-4 0,0 1-733 15</inkml:trace>
  <inkml:trace contextRef="#ctx0" brushRef="#br0" timeOffset="165142.45">24102 5955 1285 0,'13'-12'56'0,"-9"8"13"0,5-3-55 0,-5-1-14 15,5 1 0-15,-5-5 0 0,0 1 152 0,0-1 28 16,-4 9 6-16,0 3 1 0,0 0-87 0,0 0-18 15,0 0-3-15,0 0-1 16,0 0-55-16,0 11-11 0,-4 4-3 0,4 8 0 16,-4 0-9-16,4 3 0 0,0 5 0 0,0 7 0 15,0 4 0-15,4 3 0 0,0 4 0 0,5 1 8 16,-5-1-43-16,5-3-9 0,-1-4-1 16,1-8-922-16</inkml:trace>
  <inkml:trace contextRef="#ctx0" brushRef="#br0" timeOffset="165427.78">24235 5252 1152 0,'0'0'102'0,"8"-4"-82"15,1 0-20-15,4-7 0 0,-5 7 320 0,9-3 59 16,5-1 12-16,-5 8 2 0,8 4-295 0,1 7-59 15,0-7-12-15,4 11-3 0,-5 8-24 0,1 0 0 16,-1 7-9-16,1 12 9 0,0 7-17 0,-1 16 3 16,1 3 1-16,-5 8 0 31,1 4-12-31,-5 11-3 0,-4 4 0 0,-9 4 0 0,-8 0 12 0,-5-1 3 0,-4 1 0 0,-8-4 0 31,-9 4-91-31,-8-4-19 0,-1 0-3 0,-16 0-832 0</inkml:trace>
  <inkml:trace contextRef="#ctx0" brushRef="#br0" timeOffset="166330.64">9902 8298 1497 0,'0'0'66'0,"-4"0"14"0,-5 4-64 0,1-8-16 0,3 4 0 0,-3-4 0 31,-5-3 375-31,4 7 71 0,5-8 14 0,4 8 4 16,-4-4-415-16,4 4-82 0,0 0-17 0,8-7-3 15,-8-1-195-15,9 0-40 0</inkml:trace>
  <inkml:trace contextRef="#ctx0" brushRef="#br0" timeOffset="166963.35">10705 8055 1825 0,'0'0'40'0,"0"0"8"0,0 11 1 0,0 1 3 15,0 3-41-15,0 0-11 0,5 8 0 0,3 0 0 16,-4-1 0-16,5 5 0 0,-5 7 0 0,5-3 0 0,-1 3 0 0,1 0 0 16,-5 0 0-16,5 4 0 0,-5-4 0 0,0 0 8 15,5 4-8-15,-9-3 8 0,4-1-8 0,-4-4 0 16,4-7 0-16,-8 0 8 0,4-4 4 0,-4-4 0 0,0-4 0 0,4-11 0 15,0 0 20-15,-9 4 5 0,0-8 1 0,1 1 0 16,-5-9-2-16,5-7 0 0,-10-4 0 0,10-3 0 16,-1-5-9-16,1 1-3 0,4 0 0 0,-1-5 0 15,5-3-16-15,-8 0-8 0,8 1 0 0,-5-5 8 16,1 4-8-16,4-4 12 0,0 0-12 0,-4 4 12 16,0 4 0-16,4 7 1 15,4-3 0-15,0 3 0 0,5 1-13 0,-1 7 8 16,5 4-8-16,0 0 0 0,4 3 0 0,0 1-8 15,0-1-1-15,0 5 0 0,0 3 9 0,5-4-13 16,-9 5 5-16,4-1 8 0,4 0-8 0,-4 4 8 16,0-4 0-16,0 4 0 0,-8-4 0 0,4 4 0 0,-1 0 0 0,-3 0 0 15,-9 0 0-15,9 8 0 0,-1 3-9 0,-4 1 9 16,-4-1 0-16,-4 4 0 0,4 4 8 0,-8 0-8 16,-1 4 14-16,-4 0-3 0,-12 0-1 0,3 3 0 15,1 5 3-15,-9-5 1 0,4-3 0 0,1 0 0 16,3-8-5-16,1 4-1 0,0-11 0 0,3 3 0 0,-3-3-18 0,4-5-4 15,8-3-1-15,-3 0-686 16,-1-3-138-16</inkml:trace>
  <inkml:trace contextRef="#ctx0" brushRef="#br0" timeOffset="167248.59">11381 7941 1209 0,'25'-19'108'0,"-25"19"-87"0,-4-8-21 0,4-3 0 0,4 0 136 0,0 3 22 16,-8-3 5-16,0-1 1 0,-9 5-56 0,5 3-12 15,3 0-1-15,-8 0-1 0,-12-3-42 0,12 7-9 16,0 0-2-16,-4 3 0 0,-4 5-25 0,-5 7-6 16,9 4-1-16,-4 8 0 0,3 3-9 0,-7 8 0 0,-9 0 0 0,8 4 0 15,9 3 0-15,4 1 0 0,-4 0 0 0,8 3 0 16,9-3-12-16,9 3 12 0,12 0-10 0,1-3 10 0,-5 3-9 0,21-3 9 15,14-4-8-15,3-8 8 0,-4-11 0 16,9-4 0-16,13-8 0 0,-18-11-1018 16</inkml:trace>
  <inkml:trace contextRef="#ctx0" brushRef="#br0" timeOffset="168606.27">12013 7979 1324 0,'-13'0'118'0,"5"4"-94"0,-1 0-24 0,9-4 0 0,0 0 109 0,-4 7 18 16,-13 5 3-16,8-5 1 0,9-7-104 0,-8 11-27 15,-5 8 0-15,-4 0 8 0,8 0-8 0,1 4 0 16,-5 0 0-16,0 0 0 0,-8 3 0 0,12 1 12 16,13 3-4-16,-8 5 0 0,-13-1-8 0,13 4-15 15,16 4 4-15,1-5 1 0,-4 5 10 0,-1 0 0 16,5-4 0-16,9 0 0 15,8-4-34-15,-9-3-11 0,-8-1-3 0,12-3 0 16,5-8-19-16,-4-4-4 0,-5-4-1 0,-4-3 0 16,5-8 25-16,3-4 5 0,1-7 1 15,-5-1 0-15,-8-7 41 0,9 0 11 0,7-4 1 0,1 4 0 16,-8 0 31-16,-1 4 6 0,-8 0 2 0,-5 4 0 16,1 3 41-16,-9 8 9 0,0 0 2 0,4-8 0 15,13 5-12-15,-17 3-3 0,-12 3 0 0,12-3 0 0,0 0-28 0,0 0-7 0,-13 8-1 0,-4-4 0 16,4 0-26-16,4-4-6 0,1 0 0 0,-5 0-1 15,-4 0-11-15,4-4-8 0,13 4 9 0,-9-8-9 16,-8 1 0-16,5-1 0 0,3 0 0 0,0 5 0 16,5-5-12-16,-4 0-6 0,-9 1-1 0,12-1 0 15,5 8 7-15,0 0 2 0,-17-4 0 0,9 1 0 16,8 3 10-16,0 0-8 0,-9 0 8 0,-4 0-8 0,-8 0 8 0,12 3 0 16,9-3-9-16,0 0 9 0,-4 12-11 0,8-1 3 15,5 1 0-15,4-1 0 0,-9 4-4 0,9 0 0 16,0 1 0-16,4-1 0 0,8 8-3 0,-8-8-1 15,1 0 0-15,7 0 0 0,9 0-4 0,1 1-2 16,-18-5 0-16,13-3 0 0,-1-1 6 0,1-3 2 16,-4 4 0-16,-5-8 0 15,-4 0 14-15,1-4 0 0,7 0 0 0,-8-4 10 16,-12 1 21-16,-1-5 4 0,9-3 1 0,-9 4 0 16,0-4 11-16,-4-1 2 0,-4-6 1 0,4 3 0 15,4 0-10-15,-12 0-1 0,-14 0-1 0,9 3 0 0,1 1-14 0,-1 0-4 16,-13 0 0-16,5 0 0 15,-1-1-9-15,5 5-3 0,0-4 0 0,0 3 0 16,-8 5-27-16,12 3-5 0,4 0-2 0,-4 0 0 16,-4 4-146-16,0 4-28 0,13-4-7 0</inkml:trace>
  <inkml:trace contextRef="#ctx0" brushRef="#br0" timeOffset="168922.27">12671 8275 2372 0,'0'0'52'0,"0"0"12"0,0 0 1 0,0 0 1 0,0 0-53 0,0 0-13 16,-8 0 0-16,3 0 0 0,5 0 12 0,0 0 0 15,-8 4 0-15,-1 4 0 16,-4-1-35-16,9 1-7 0,-4 7-2 0,-5-4 0 16,-4 5-20-16,12-1-5 0,5 4-1 0,-4-4 0 15,-4 0-10-15,-1 4-1 0,13 4-1 0,9-4 0 0,0-4 3 0,0 4 1 0,-9 0 0 0,9-4 0 16,4 0 40-16,-4-3 8 0,0-5 2 0,-5 5 0 15,5-8 52-15,0 3 10 0,-5-11 2 0,5 1 1 16,-4-1 51-16,3 0 11 0,-3-11 1 0,0 0 1 0,-1 3-35 16,1-3-7-16,-5 0-2 0,0 3 0 15,0-3-41-15,-4 0-9 0,0 4-2 0,-4-5 0 16,0 5 4-16,-5 3 1 0,-8-3 0 0,0 0 0 0,4 3-14 0,-8 4-8 0,-9 1 8 0,4-1-8 31,-3 4-43-31,3-4-13 0,0 4-2 0,-4 4-656 0,-4-4-131 0</inkml:trace>
  <inkml:trace contextRef="#ctx0" brushRef="#br0" timeOffset="169139.15">12825 8017 2329 0,'0'0'103'0,"0"-4"21"0,-4-3-99 0,4 7-25 16,-5-8 0-16,5 8 0 0,0 0 53 0,0 0 6 0,0 0 1 0,0 0 0 15,5 8-60-15,3 10-24 0,-8 5 2 16,4 11 0-16,5 4-5 0,0 8-1 0,-1 7 0 0,5 8 0 16,4 7 17-16,0 8 11 0,4 4-13 0,1 4 5 15,3 3 8-15,-3-7-10 0,3-8 10 0,-3-8-1040 16</inkml:trace>
  <inkml:trace contextRef="#ctx0" brushRef="#br0" timeOffset="171593.87">13684 7390 961 0,'-9'0'20'0,"9"0"5"0,0-11 1 0,13-20 2 0,4-14-28 0</inkml:trace>
  <inkml:trace contextRef="#ctx0" brushRef="#br0" timeOffset="172364.68">13355 7618 1875 0,'4'-15'83'0,"-4"15"17"0,0-8-80 0,0 1-20 0,0 7 0 0,0 0 0 15,9-8 100-15,-9 8 16 0,0 0 4 0,0 0 0 0,0 0-79 0,0 0-15 16,0 15-3-16,4 1-1 0,-8 10-12 0,8 4-2 16,-4 5-8-16,0 3 12 0,0 7-12 0,0 5 0 15,8 3 0-15,-3 8 0 0,3 3 0 0,5 1 0 16,0-1 0-16,4-3 0 0,0 4 0 0,4-8 0 16,1 3 0-16,-5-3 0 0,4 0 0 0,1-4 0 15,-5 1 0-15,4-1 0 16,-4-4 18-16,0-3 1 0,-4-8 0 0,0 0 0 15,0-8-27-15,0-3-6 0,4-1-1 0,-9-7 0 16,1 0 24-16,-1-4 5 0,5 1 1 0,-9-5 0 16,1-3-43-16,-1-1-9 0,4 5-2 0,-3-5-673 15,-5-7-134-15</inkml:trace>
  <inkml:trace contextRef="#ctx0" brushRef="#br0" timeOffset="172696.73">14128 7808 1152 0,'0'0'51'0,"0"0"10"0,0 0-49 0,0 0-12 0,0 0 0 0,9 8 0 15,-5 3 93-15,5 4 16 0,-1 0 3 0,1 12 1 16,4 3-81-16,-9 8-17 0,0 4-3 0,5 4-1 16,-1-1 9-16,-4 1 3 0,1 3 0 0,-1 1 0 15,0-9-10-15,1 5-1 0,-1-8-1 0,0-4 0 16,-4 0-90-16,0 0-17 0</inkml:trace>
  <inkml:trace contextRef="#ctx0" brushRef="#br0" timeOffset="172882">13868 8157 2084 0,'-9'-3'92'0,"5"3"20"0,4 0-90 0,0 0-22 0,0 0 0 0,17-4 0 15,4 4 52 1,5 0 5-16,4 0 2 0,4 0 0 0,9 0-51 0,4-4-8 15,-5 0 0-15,5 0 0 0,5-3 0 0,-1-1 0 16,0-3 0-16,-8 3 0 16,-9 1-86-16,0-1-10 0,1-3-1 0,-10-1-1 15,5 1-134-15,-9-1-26 0,22-29-6 0,-13 3 0 0</inkml:trace>
  <inkml:trace contextRef="#ctx0" brushRef="#br0" timeOffset="173019.29">14709 7785 1490 0,'13'-15'66'0,"-4"7"14"0,-5 5-64 0,0-5-16 0,5 0 0 0,-1 5 0 15,-8 3 172-15,0 0 32 0,0 0 7 0,0 0 1 16,9 3-100-16,-5 1-19 0,5 8-4 0,-1-1-1 15,-3 4-61-15,3 4-13 0,1 0-2 0,-1 8-1 16,1-1-11-16,-1 5 0 0,5 3-10 0,0 4 10 16,4 4-35-16,0-1-1 0,0 5 0 0,5-4 0 31,3 0-71-31,1-4-14 0,-5-4-3 0,1 0-531 16,-5-7-105-16</inkml:trace>
  <inkml:trace contextRef="#ctx0" brushRef="#br0" timeOffset="173505.26">14974 7527 1519 0,'0'0'67'0,"0"0"14"0,0 0-65 0,0 0-16 0,0 0 0 0,0 0 0 16,0 0 83-16,0 0 13 0,0 0 2 0,0 0 1 15,9 8-36-15,4-5-7 0,8 1-2 0,-4 0 0 16,-4 0 5-16,0 0 1 0,8-4 0 0,1 3 0 16,3 1-28-16,5 4-4 0,0 3-2 0,0 4 0 0,4 1-18 0,-8 6-8 15,8 1 0-15,-8 7 8 0,4 5 2 0,-5 6 0 16,-3 9 0-16,-1 11 0 0,-4-1 18 0,4 9 4 15,-8 3 1-15,-4 4 0 0,-9 4-9 0,-5 3-3 16,-3 1 0-16,-13 11 0 0,-9 3-13 0,-13 9-8 16,-21 3 8-16,-17 8-1176 0</inkml:trace>
  <inkml:trace contextRef="#ctx0" brushRef="#br0" timeOffset="178588.41">11124 6456 2361 0,'0'0'210'0,"0"0"-168"16,-8-4-34-16,-5 4-8 0,13 0 59 0,0 0 9 15,0 0 3-15,0 0 0 16,-5 0-248-16,5 0-50 0</inkml:trace>
  <inkml:trace contextRef="#ctx0" brushRef="#br0" timeOffset="178726.42">11235 6319 3020 0,'-60'4'67'0,"48"-4"13"0,12 0 4 0,0 0 0 0,0 0-68 0,0 0-16 16,0 0 0-16,8 4-892 16,9 3-181-16</inkml:trace>
  <inkml:trace contextRef="#ctx0" brushRef="#br0" timeOffset="182302.64">16158 8522 748 0,'0'0'67'0,"0"0"-54"16,0 0-13-16,0-8 0 0,-4-3 197 0,4 0 37 15,0-5 7-15,0 5 2 0,0 0-158 0,0-5-31 0,4 5-6 0,-4-4-2 16,0 3-21-16,0 5-4 0,0-1-1 0,-4 1 0 16,4 7 21-16,-4-4 4 0,-1 0 1 0,5 4 0 15,-8 0-25-15,-1 0-5 0,1 0 0 0,-1 0-1 0,1 0 1 0,-1 8 0 16,0-4 0-16,1-4 0 0,4 3-16 0,-5 1 8 16,5-4-8-16,4 0 0 0,-9 0 11 0,1 0-11 15,-1-4 12-15,5 1-12 0,0-1 12 0,-1 0-12 16,1 0 12-16,4-3-12 15,-4-1 8-15,0 0-8 0,-1 1 0 0,5-5 0 16,0 5 9-16,0-1-9 0,0-3 0 0,-4 3 9 16,8 1-1-16,-4-1 0 0,5-3 0 0,-5-1 0 15,4 5 1-15,-4-5 0 0,4 1 0 0,0 3 0 16,1-3-9-16,3 3 0 0,-4 1 0 0,5-1 0 16,4 0 0-16,0-3 0 0,-9 3 0 0,9 5 0 15,-5-5 0-15,1 8 0 0,4-4 0 0,-5 4 0 0,-8 0 0 0,0 0 0 16,9 8 8-16,-9-8-8 0,4 7 0 0,-4-7 0 15,0 12-10-15,0-1 10 0,-9 1 0 0,5-1 0 16,-4 0 0-16,3 1 0 0,-7-1 10 0,-1-3-10 16,4-1 8-16,1 1-8 0,-1-4 0 0,5 0 8 0,-5-4-8 0,9 0 0 15,-8 0 8-15,8 0-8 0,-5-8 8 0,1 0-8 16,4 1 9-16,0-5-9 0,0 5 10 0,4-5-10 0,1 1 0 16,3-4 8-16,1 0-8 0,4-1 0 0,-5 5 0 0,1 0 0 15,8-5 0-15,-4 5 0 0,-1 3 0 0,-3 1-8 16,4-1 8-16,0 4 0 0,-5 4-8 0,5 4 8 15,-4 0-12-15,3 4 12 0,1-1-12 0,-9 5 4 16,1 7 8-16,-1-4-13 0,-4 4 13 0,4 0 0 16,-8 7-10-16,4-3 10 15,-4 0 0-15,-1-4 0 0,1 4 0 0,-4-4 0 16,-1-4 26-16,5 0 0 0,0-3 0 0,4-12 0 16,0 0 51-16,0 0 11 0,0 0 1 0,0 0 1 15,0 0-19-15,4-16-4 0,0-6-1 0,9-1-902 16,0-4-181-16</inkml:trace>
  <inkml:trace contextRef="#ctx0" brushRef="#br0" timeOffset="183419.48">16876 8351 1036 0,'0'0'92'16,"0"0"-73"-1,0 0-19-15,0 0 0 0,0 0 122 0,4 12 21 16,-4 3 4-16,5-4 1 0,-1 0-79 0,0 1-15 0,-4-1-3 16,4 1-1-16,-4-1-34 0,5 0-8 0,-5-3 0 0,4 3-8 15,-4-11 8-15,0 8-8 0,0 3 0 0,0-3 0 16,4 3 0-16,-4-3 0 0,4 3 0 0,1 5 0 15,-1-1 0-15,5 4 0 0,-1 0 0 0,5 7 0 16,0 1 0-16,0 7-9 0,-1 4 9 0,1-4-8 0,4 8 8 0,-8-4 14 16,-5 4-3-16,5 0-1 0,-1-4-2 0,5 0-8 15,-9-4 12-15,5-4-4 0,-1 1-8 0,1-9 0 16,-1-3 0-16,1-3 0 16,-9-9-124-16,0-7-24 0,0 0-5 15,-4-19-499-15</inkml:trace>
  <inkml:trace contextRef="#ctx0" brushRef="#br0" timeOffset="183789.38">16773 8522 1036 0,'-17'-11'46'0,"9"3"10"16,4-3-45-16,-1-5-11 0,1-6 0 0,0-5 0 15,4 0 166-15,0-7 31 0,0 0 7 0,4 0 0 0,5 0-131 0,-5 0-26 16,9-1-6-16,-1 5-1 0,-3 0-23 0,0-1-5 15,-1 5 0-15,1 3-1 0,3 4 23 0,-3 0 5 0,-5 4 1 0,5 0 0 16,-1-1-11-16,1 5-1 0,-1 0-1 0,1-1 0 16,4 1-27-16,0-1 0 0,-1 1 8 0,6 0-8 15,-1-1 0-15,4 1 0 0,0 3 0 0,5 1-11 16,4-1 2 0,0 8 0-16,0 4 0 0,0 0 0 0,0-1-11 0,-5 5-1 15,1 3-1-15,0 1 0 0,-1 3 12 0,-3 4 10 16,-5-4-13-16,0 4 5 0,0 4 8 0,-4 0 0 15,-5-1 0-15,1-3 0 0,-5 4 0 0,0 4 0 16,1-8 0-16,-10 4 0 0,1-4-8 0,-5 3 8 16,-3-3-8-16,-1-3 8 0,-9-5 0 0,-3 4-10 15,-1-3 10-15,-4-1 0 0,-8 0 0 0,4 1 0 0,-5-1 0 0,5 1 0 16,-9-1 0-16,0 0 0 0,1-3 8 0,3 3-8 16,1 5-13-16,8-9-6 0,4 5-1 0,5-5-867 15</inkml:trace>
  <inkml:trace contextRef="#ctx0" brushRef="#br0" timeOffset="184073.84">17842 7519 1440 0,'0'0'128'0,"0"0"-103"0,0 0-25 0,0 0 0 0,0 0 150 0,0 8 25 16,-4-4 5-16,-1 3 0 0,1 5-84 0,-5-1-16 16,1 4-4-16,-9 4-1 0,4 0-35 0,-4 8-8 15,0 3 0-15,-9 8-1 0,0 12-18 0,1 3-3 16,-1 8-1-16,5 7 0 0,-1 8-9 0,5 0 0 16,9 4 0-16,4 3 0 0,12-3-11 0,9 3 11 15,5 1-8-15,7-8 8 0,10-8 0 0,8-7-8 0,8-4 8 0,5-11 0 16,9-8-68-1,3-12-8-15,14-11-1 0</inkml:trace>
  <inkml:trace contextRef="#ctx0" brushRef="#br0" timeOffset="185107.69">18055 8055 979 0,'0'0'43'0,"0"0"9"0,-8 0-41 0,4-4-11 0,4 4 0 0,-5-4 0 16,-3-3 289-16,8 3 56 0,0 4 11 0,0 0 3 15,0 0-259-15,0 0-51 0,0 0-10 0,0 0-3 16,0 0-36-16,0 0 0 0,0 0 0 0,8 4 0 0,1 3 0 0,-1 1 0 16,1 3 0-16,0 1 0 0,-1-1 0 0,1 4 0 15,-1 0-9-15,1 1 9 0,-1 3 0 0,5-4 0 0,0 4 0 0,0-4 0 16,0 4 0-16,-5 0 0 0,9-4 0 0,0-3 0 16,-4-1 0-16,4-3 0 0,0-1 0 0,0-3 0 15,0-4 0-15,1 0 15 0,-6-8-3 0,5 1 0 16,1-8 22-16,-1-1 4 0,-5-3 1 0,6 0 0 15,-6-11-3-15,1 3-1 0,0-3 0 0,-4 7 0 16,-1-3-12-16,-4 3-3 16,1 0 0-16,-1 4 0 0,-4 0-3 0,-4 0-1 15,-1 0 0-15,1 8 0 0,0-1 0 0,0 5 0 16,-1-1 0-16,5 8 0 0,0 0-16 0,0 0-9 16,0 0 1-16,0 0 0 0,0 0-7 0,0 15-1 15,5 1 0-15,3 3 0 0,-4 0-3 0,9 7-1 16,4 4 0-16,-4 1 0 15,4 3-12-15,5-4-2 0,-1 1-1 0,0 3 0 0,1 0 23 0,-1-3 12 0,0 3-12 0,-3 0 12 16,3-4 0-16,-4 1 0 0,-8-1 0 0,3-3 0 16,1-5 0-16,-4 5 0 0,-5-8 0 0,0 0 0 15,-4 0 0-15,0-4 0 0,-8 0 0 0,3 1 0 16,-7-5 0-16,-5-3 0 0,8 3 0 0,-12-3 9 0,4-8 1 16,-5-4 0-16,5 0 0 0,0-7 0 0,-4-1 21 0,4-3 4 15,-1-4 1-15,6 4 0 0,3-4-16 0,5 4-4 0,-5-1 0 0,9 1 0 16,0 4-16-16,9-1 0 0,-1 9-8 0,5-1 8 31,4 4-148-31,5 7-23 0,3-3-5 0,5 8-888 0</inkml:trace>
  <inkml:trace contextRef="#ctx0" brushRef="#br0" timeOffset="187600.16">18983 7865 1382 0,'0'0'123'0,"0"0"-99"16,0 0-24-16,0 0 0 16,0 0 139-16,0 0 22 0,8-4 5 0,-3 0 1 0,-5 4-117 0,8 0-23 15,5 4-5-15,0-4-1 16,4 0-21-16,0 0 0 0,-4 0 0 0,4 0 8 15,0 0-8-15,4 0 0 0,-8-4 0 0,4 1 0 32,0-1-98-32,0 0-14 0,1 4-4 0</inkml:trace>
  <inkml:trace contextRef="#ctx0" brushRef="#br0" timeOffset="187753.08">18850 8222 1094 0,'-8'8'97'0,"-5"3"-77"16,4 0-20-16,1 1 0 0,-1-5 166 0,9-7 30 15,0 0 5-15,9 12 2 0,4-5-81 0,12-3-16 16,9-8-3-16,13-3-1 0,13-1-38 0,4-7-7 16,9-4-1-16,-5-8-1 0,1-3-55 0,-1 0-21 15,-12-1 1-15</inkml:trace>
  <inkml:trace contextRef="#ctx0" brushRef="#br0" timeOffset="188100.66">19825 7941 1792 0,'0'0'40'0,"4"-11"8"0,0 3 1 0,5-7 1 0,4 0-40 0,-5-1-10 16,1-3 0-16,3 0 0 0,-3 0 54 0,0 4 9 16,-1-4 1-16,-4 4 1 0,5 4-21 0,-5 3-4 15,0 0 0-15,-4 8-1 0,0 0-2 0,0 0 0 16,0 0 0-16,0 0 0 0,0 0-28 0,0 0-9 0,9 12 0 0,-5 7 0 16,1 0 0-16,3 0 0 15,1 4-10-15,-1 3 10 16,1 5-10-16,4-1 10 0,-5 0 0 0,5 5-9 15,0 2 9-15,-5-6 0 0,1 3 0 0,4-4 0 16,-9-3-90-16,4 3-16 0,-3-7-3 0</inkml:trace>
  <inkml:trace contextRef="#ctx0" brushRef="#br0" timeOffset="188269.92">19765 7922 1324 0,'0'0'118'0,"0"0"-94"0,0 0-24 0,0 0 0 16,0 0 230-16,0 0 42 0,0 0 8 0,0 0 1 15,0 0-180-15,13 4-36 0,-1 3-7 0,6-3-2 16,-1 0-56-16,4 0 0 0,5 0 0 0,4-4-11 31,4-4-17-31,0 0-4 0,4-7-1 0,5-1 0 16,4 1-95-16,0-1-20 0,-4-3-3 0,-5 0-468 16,1 0-93-16</inkml:trace>
  <inkml:trace contextRef="#ctx0" brushRef="#br0" timeOffset="188617.28">20466 7728 345 0,'0'0'31'0,"0"0"-31"16,0 0 0-16,0 0 0 0,0 0 274 0,0 0 49 15,0 0 9-15,0 0 3 0,0 0-182 0,0 0-36 0,0 0-7 0,0 0-2 16,0 0-57-16,0 0-12 16,0 0-3-16,8 15 0 0,-4-3-16 0,1 3-3 0,-5-4-1 0,4 5 0 15,0-1 4-15,-4-4 1 0,0 1 0 0,0-1 0 16,5-3 7-16,-5 3 2 0,0-11 0 0,0 0 0 0,0 0-2 0,0 0 0 16,0 0 0-16,0 0 0 0,0 0-12 0,0 0-4 15,0 0 0-15,8-8 0 16,-4 1-35-16,1-5-7 0,-1 5-2 0,0-1 0 31,0-3-37-31,1-4-8 0,3-1-2 0,-3 5 0 16,-1 0 22-16,0-1 4 0,0 5 1 0,1-1 0 0,-5 8 52 0,0-8 20 0,0 8-1 0,0 0 0 15,0 0 37-15,0 0 7 0,0 0 1 0,8-7 1 16,-8 7-12-16,0 0-2 0,4-8-1 0,-4 8 0 16,0 0-18-16,0 0-3 0,5-7-1 0,-5 7 0 15,0 0-4-15,0 0-2 0,0 0 0 0,0 0 0 16,0 0-2-16,0 0-1 0,0 0 0 0,0 0 0 0,0 0-5 0,8 11-1 15,1 4 0-15,-1 4 0 0,1 4-13 0,4 7 0 16,0 12 0-16,-1 0 0 0,10 11-12 0,-5 0 4 16,0 8 8-16,4-4-783 15,1 4-149-15</inkml:trace>
  <inkml:trace contextRef="#ctx0" brushRef="#br0" timeOffset="189150.2">21149 7413 2278 0,'5'-15'101'0,"-5"15"21"0,0 0-98 0,0 0-24 16,0 0 0-16,0 0 0 0,12-4 53 0,-3 8 6 0,4 7 1 0,0 4 0 15,-1 4-46-15,6 8-14 0,-6 3 8 0,10 12-8 16,-5 0 0-16,0 4 0 0,9-1 0 0,-5 8 0 16,0 8 8-16,1 4-8 0,-1 3 12 0,-8 4-12 15,0 0 10-15,-9 4-10 0,-8-4 8 0,-9 4-8 16,-9-3 0-16,-25 10 0 0,-12 4 0 0</inkml:trace>
  <inkml:trace contextRef="#ctx0" brushRef="#br0" timeOffset="190679.05">16556 9753 1774 0,'0'0'79'0,"4"-12"16"0,4-3-76 0,-3 0-19 0,7 3 0 0,6-3 0 0,3 0 43 0,5 0 5 16,3 0 0-16,6-1 1 0,-1 1-36 0,0 0-13 15,4 0 9-15,5 0-9 0,4 3 0 0,-4 5 0 0,4-5 0 0,0 1 0 16,13 3 0-16,4 1 0 0,4-5 0 0,9 1 0 16,13-4 0-16,8-4 0 0,9 0 0 0,13 0 0 15,-1-4-8-15,10 4 8 0,12 4 0 0,0 0 0 16,0-1 0-16,-5 5-9 0,1 3 9 0,4 1 0 0,0-5 0 0,-4 5 0 15,0 3 0-15,-5 0 0 0,1 0 8 0,-10-3 6 16,-3-1 1-16,0 1 0 0,-1-9 58 0,-3-3 12 16,-1 0 3-16,1 0 0 0,-14 1-28 0,1-1-4 15,-5 0-2-15,-8 0 0 0,-5 0-37 0,-8 3-7 16,-4 1-2-16,-5 4 0 0,-8 3-8 0,-9 1 0 16,-8-1-10-16,-9 4-739 15,-4 0-148-15</inkml:trace>
  <inkml:trace contextRef="#ctx0" brushRef="#br0" timeOffset="200014.12">15846 11450 1785 0,'-13'-7'159'16,"5"3"-127"-16,-9-4-32 0,4 5 0 0,0-1 84 0,4 4 12 15,1 0 1-15,-1 4 1 16,5 7-250-16,0-4-51 0</inkml:trace>
  <inkml:trace contextRef="#ctx0" brushRef="#br0" timeOffset="206354.81">20914 8617 345 0,'0'0'31'0,"0"0"-31"0,5-8 0 0,-5 1 0 0,4-1 240 0,9-3 41 15,-1-1 9-15,6 5 2 0,11-1-226 0,1-3-45 16,9 3-9-16,4 1-1 0,4-1 9 0,4-3 3 16,0 3 0-16,0 0 0 0,5 1-9 0,0-1-2 15,-1 1 0-15,-4-1 0 0,-4 0-12 0,0 5 0 16,0-5 0-16,-4 0 0 15,-4 1-29-15,-1-5-3 0,-4 1 0 0,-4-4 0 0,0 4-11 16,-4-5-2-16,-1 1-1 0,-3 0 0 16,-5 4-97-16,0-8-19 0</inkml:trace>
  <inkml:trace contextRef="#ctx0" brushRef="#br0" timeOffset="206718.85">21893 8192 1692 0,'0'0'75'0,"0"-8"15"0,0-3-72 0,0 3-18 15,0-3 0-15,4 3 0 0,5 0 35 0,-1-3 3 16,5 7 1-16,0-3 0 0,0-1-39 0,8 8 0 15,0-8 0-15,1 8 0 0,-5 0 0 0,4 4 0 16,5 4 0-16,-9-1-8 0,4-3 8 0,1 8 0 16,-5-1 0-16,0 4 0 0,0 0 0 0,-4 4 0 15,0-7 0-15,-5 3 0 0,1 4 0 0,-5 0 0 0,0-4 0 0,1 0 0 16,-5 1 0-16,-5-1 0 0,5 0 0 0,-4 0 0 16,-5 0 16-16,5 1 4 0,-9-1 2 0,1 0 0 15,-1 0-11-15,-4 4-3 0,-9 0 0 0,0 0 0 16,-4 0-114-16,-4 0-23 0,0 0-5 0,0 0-1 0</inkml:trace>
  <inkml:trace contextRef="#ctx0" brushRef="#br0" timeOffset="207219.98">22662 7987 1267 0,'0'0'112'0,"0"0"-89"0,4-8-23 0,1-3 0 0,-1 7 127 0,0-4 21 15,5-3 4-15,-5 3 0 0,5 1-77 0,-1-1-16 16,5-3-3-16,4 3-1 0,-4 4-37 0,4 0-7 16,0-7-2-16,4 7 0 0,-4-3-9 0,9 3 0 0,-9 0 0 0,5 4 0 15,-1 0 0-15,-8 0 0 0,-5 0-9 0,5 4 9 16,4 0 0-16,-4-1 0 0,-4 9 8 0,-5-5-8 15,0 5 0-15,-4 3-15 0,-4 0 2 0,0 4 0 16,-9 4 13-16,0 0-12 0,-8 3 12 0,-5 5-12 16,-8 3 3-16,4 0 1 0,0-4 0 0,0 1 0 15,9-1 8-15,-1-3 0 16,1-4 0-16,8-1-8 0,9-3 23 0,0-3 5 16,4-1 0-16,4-4 1 0,4 1-10 0,5-5-3 15,4 5 0-15,5-9 0 0,-1-3 30 0,5 0 6 16,8-3 0-16,0-5 1 0,-4 0-17 0,8-3-3 15,5-8-1-15,0 0 0 16,0 0-121-16,-1-8-25 0,-3 1-5 0,-5-5-477 0,0 1-96 16</inkml:trace>
  <inkml:trace contextRef="#ctx0" brushRef="#br0" timeOffset="207357.85">23414 7865 1587 0,'0'-19'70'0,"0"11"15"0,0-3-68 0,4 3-17 16,-4 1 0-16,0 7 0 0,0-8 92 0,0 8 14 16,0 0 3-16,0 0 1 0,0 0-54 0,0 0-10 15,0 0-2-15,9 12-1 0,0-1-43 0,-5 12 0 16,-4 3 0-16,4 5-11 0,-4 3 11 0,0 0-13 15,0 4 5-15,-4 4 8 0,0 0 0 0,-1-1 0 0,1 1 0 0,0-4 0 32,-5-4-79-32,5 1-8 0,0-5-1 0,-5-3-753 0</inkml:trace>
  <inkml:trace contextRef="#ctx0" brushRef="#br0" timeOffset="207790.25">23735 8085 1177 0,'0'0'52'0,"4"-11"11"0,4-4-51 0,1-1-12 0,0 5 0 15,-1-4 0-15,1 4 99 0,-1-5 17 16,1 1 3-16,4 0 1 0,-5 0-40 0,1 0-8 0,4-1-2 16,-1 1 0-16,-3 4-14 0,8-1-4 0,0-3 0 0,0 0 0 15,0 7-14-15,5-3-3 0,-5 0-1 0,4-1 0 0,0 8-14 0,1 1-4 16,-1-1 0-16,1 4 0 0,3 0-16 0,-3 4 8 15,-5-1-8-15,0 5 0 0,0-4 0 0,-4 7 0 16,-1-3 0-16,-3 3 0 0,-9 4 10 0,9 4-10 16,-9-3 8-16,-5 6-8 0,-3-3 0 0,-9 4 0 15,4 0 0-15,-9 4 0 16,1-1 0-16,-5 1-9 0,1 3 0 0,8-3 0 16,0-1-9-16,4-3-2 0,4-8 0 0,5 0 0 15,4-3 5-15,0-12 1 0,13 7 0 0,0-7 0 16,8 0 14-16,13-3 15 0,0-5-3 0,5 0-1 15,-1 1 38-15,5-5 8 0,0 1 2 0,-5 3 0 16,-4 5-2-16,1 3 0 0,-10 0 0 0,-3 3 0 16,-5 1-32-16,-4 11-6 0,-5 4-2 0,-8 4 0 0,-8 8-17 0,-18 3 0 15,-17 8 0-15,-12 15 0 16,-22 3-84-16,-22 12-21 0,-16 12-4 0,-30 0-944 0</inkml:trace>
  <inkml:trace contextRef="#ctx0" brushRef="#br0" timeOffset="211309.33">11201 7079 1267 0,'-38'-31'112'0,"25"16"-89"0,-4-4-23 0,4 4 0 15,9 0 205-15,-5 0 37 0,-4 7 7 0,17 0-1064 16</inkml:trace>
  <inkml:trace contextRef="#ctx0" brushRef="#br0" timeOffset="-208493.55">7898 13866 1785 0,'-9'-4'159'0,"5"0"-127"15,0 4-32-15,-1-4 0 0,5 4 129 0,-8-3 20 16,4 3 4-16,-1-4 1 16,5 4-172-16,-4-4-34 0,-5 4-8 0,9 0 0 0,0 0-14 0,0 0-2 0,0 0-1 0,0 0 0 15,0 0-2-15,0 0 0 0,0 0 0 0,0 0 0 16,0 0 50-16,0 0 9 0,-12 0 3 0,12 0 0 16,0 0 31-16,-9 0 6 0,1 0 2 0,3 0 0 15,5 0 17-15,-4 0 3 0,0 4 1 0,-9 0 0 16,4-4-6-16,1 3-1 0,-1 1 0 0,1-4 0 0,3 8-19 0,5-8-4 15,-4 4-1-15,0 3 0 0,0 1-12 0,-1-1 0 0,5-7-9 0,-4 12 9 16,4-12-14-16,0 7 3 0,0-7 1 0,0 12 0 16,0-12-2-16,0 0 0 0,0 0 0 0,4 11 0 15,-4-11 12-15,0 0 0 0,0 0 0 0,0 0 8 16,0 0 18-16,0 0 4 0,0 0 1 0,0 0 0 16,-4 8 0-16,-4-1 0 15,8-7 0-15,0 8 0 0,-5 3-15 0,1-3-2 16,0 0-1-16,4-8 0 0,-5 11-13 0,5-11 0 15,-4 8 0-15,4-8 0 0,0 0 0 0,0 0 0 16,0 0 0-16,0 0 0 0,0 0 9 0,0 0-1 16,0 0 0-16,0 0 0 0,0 0 12 0,0 0 3 15,0 0 0-15,0 0 0 0,0 0 10 0,0 0 3 16,0 0 0-16,0 0 0 0,0 0-10 0,0 0-2 0,0-4 0 0,0 4 0 16,0 0-16-16,0 0-8 0,-8-8 8 0,8 8-8 15,0 0 0-15,0 0 0 0,0 0 0 0,0 0 0 16,8-4 0-16,1 1 0 0,-9 3 0 0,0 0 0 15,0 0 16-15,0 0 2 0,4 0 0 0,-4 0 0 16,0 0 26-16,0 0 6 0,0 0 1 0,0 0 0 0,0 11-41 16,-9 0-10-16,-3 1 0 15,-1 3-1187-15</inkml:trace>
  <inkml:trace contextRef="#ctx0" brushRef="#br0" timeOffset="-195706.36">7774 11815 172 0,'-30'0'16'0</inkml:trace>
  <inkml:trace contextRef="#ctx0" brushRef="#br0" timeOffset="-180761.38">7782 11481 1324 0,'-8'-8'118'0,"8"0"-94"0,-9 1-24 0,9-1 0 16,0 8 80-16,0 0 11 0,0 0 2 0,0 0-542 16,0 0-109-16</inkml:trace>
  <inkml:trace contextRef="#ctx0" brushRef="#br0" timeOffset="-180429.37">8393 11769 1375 0,'-38'-7'60'0,"29"7"14"0,9 0-59 0</inkml:trace>
  <inkml:trace contextRef="#ctx0" brushRef="#br0" timeOffset="-180111.95">9586 11579 1670 0,'-9'-3'148'0,"1"-5"-118"0,-5 0-30 0,4 5 0 15,1-5-40-15,3 0-13 0,5 5-3 0</inkml:trace>
  <inkml:trace contextRef="#ctx0" brushRef="#br0" timeOffset="-179873.79">10402 11709 1688 0,'0'0'75'0,"0"0"15"0,4-8-72 0,9 4-18 0,0-7 0 0,8 7-747 15</inkml:trace>
  <inkml:trace contextRef="#ctx0" brushRef="#br0" timeOffset="-179372.84">7586 12821 2052 0,'-17'-15'91'0,"12"11"18"0,5 4-87 0,0 0-22 16,0-7 0-16,0 7-908 15</inkml:trace>
  <inkml:trace contextRef="#ctx0" brushRef="#br0" timeOffset="-179024.63">8842 12837 691 0,'-13'-4'30'0,"5"4"7"0,8-4-29 0,-9 4-8 16,9 4 0-16</inkml:trace>
  <inkml:trace contextRef="#ctx0" brushRef="#br0" timeOffset="-178685.49">9902 12666 1382 0,'-4'-4'123'16,"-18"-4"-99"-16,5 4-24 0,0-3 0 0,0 7 153 0,4-4 26 15,5 0 5-15,8 4 0 0,0 0-271 0,0 0-54 0</inkml:trace>
  <inkml:trace contextRef="#ctx0" brushRef="#br0" timeOffset="-178400.58">10748 12711 914 0,'0'0'40'0,"0"8"9"0,-4-4-39 16,0 3-10-16,4 8 0 16,4 4 0-16</inkml:trace>
  <inkml:trace contextRef="#ctx0" brushRef="#br0" timeOffset="-178152.97">11979 12932 1094 0,'-43'0'97'0,"43"0"-77"15,0 0-20-15,0 0-483 0</inkml:trace>
  <inkml:trace contextRef="#ctx0" brushRef="#br0" timeOffset="-177820.36">9910 13972 1094 0,'0'0'48'0,"0"0"11"0,0 0-47 0,0 0-12 0,-4 0 0 0,4 0-484 15</inkml:trace>
  <inkml:trace contextRef="#ctx0" brushRef="#br0" timeOffset="-177297.33">12333 13801 115 0,'22'-11'0'0,"-22"11"10"0,0 0-10 0,-4-4 0 16,4 4 0-16,0 0 0 0,0-8 302 0,0 8 58 15,-5-3 12-15,5 3 3 0,13-8-228 0,-13 8-46 16,-4-4-9-16,4 4-1 0,0 0-50 0,0 0-9 15,0 0-3-15,0 0 0 0,-9 0-13 0,9 0-2 16,0 0-1-16,0 0 0 16,-8-4-13-16,8 4 0 0,0 0 0 0,0 0 0 15,0 0 22-15,0 0 2 0,0 0 0 0,0 0 0 16,8 0-12-16,-8 0-3 0,0 0 0 0,0 0 0 16,13 0 15-16,-13 0 4 0,0 0 0 0,0 0 0 15,0 0-16-15,0 0-2 0,0 0-1 0,-4 0 0 16,-9-3-34-16,13 3-7 0,0 0-2 0,0 0-595 15,-9 0-119-15</inkml:trace>
  <inkml:trace contextRef="#ctx0" brushRef="#br0" timeOffset="-169115.75">15726 11405 2602 0,'-17'-8'57'0,"-4"4"12"0,0-3 3 0,4-1 1 0,-5 4-58 0,5 4-15 15,0 0 0-15,4 8 0 16,0 3-80-16,9 5-18 0,4 3-4 0</inkml:trace>
  <inkml:trace contextRef="#ctx0" brushRef="#br0" timeOffset="-168699.1">15449 13839 2995 0,'0'0'66'0,"0"-7"14"0,0-5 2 0,0 5 2 0,0-5-68 0,4 1-16 0,-4-4 0 0,4 3 0 16,-4 1-102-16,0-4-24 0,0 0-5 0</inkml:trace>
  <inkml:trace contextRef="#ctx0" brushRef="#br0" timeOffset="-167378.94">7607 14037 1728 0,'-13'-8'153'0,"5"1"-122"0,-5-1-31 0,-4 0 0 16,4 1 80-16,5 3 11 0,-5 0 1 0,8 0 1 16,1 4-93-16,4 0-12 0,0 0-5 0,0 0-583 15,13 0-116-15</inkml:trace>
  <inkml:trace contextRef="#ctx0" brushRef="#br0" timeOffset="-167009.25">11004 14143 1904 0,'0'0'84'0,"-8"-4"18"0,-5-3-82 0,0 7-20 16,-12-4 0 0,-10 4 0-16</inkml:trace>
  <inkml:trace contextRef="#ctx0" brushRef="#br0" timeOffset="-164685.09">16782 10751 748 0,'-9'-11'33'0,"9"3"7"0,0 5-32 0,0-5-8 15,0 4 0-15,0-3 0 0,-4-9 139 0,4 9 25 16,-4-4 6-16,0-1 1 0,-1 5-127 0,1-1-26 0,0 0-5 0,0-3-1 15,-1-4 4-15,1 3 0 0,0 1 0 0,-1 3 0 16,5 8 26-16,-4-7 6 0,-4 3 0 0,8 4 1 16,0 0 25-16,0-8 5 0,0 5 1 0,0-5 0 15,4 0-9-15,4 1-2 0,5-1 0 0,4 4 0 16,5 1-37-16,8-1-7 0,8 0-1 0,1 0-1 16,-1 0-15-16,5 1-8 0,-1 6 8 0,1-3-8 15,-4 4-76-15,-1 0-20 0,1-4-4 0,-9 8-811 0</inkml:trace>
  <inkml:trace contextRef="#ctx0" brushRef="#br0" timeOffset="-164553.56">16825 10972 1152 0,'0'0'102'0,"0"0"-82"0,0 0-20 0,0 0 0 0,13 0 274 0,8 0 50 15,0-4 11-15,13 0 1 0,5-3-222 0,16-1-45 16,5-7-9-16,13 0-1 15,-5-8-163-15,9-4-33 0</inkml:trace>
  <inkml:trace contextRef="#ctx0" brushRef="#br0" timeOffset="-163936.84">17679 10155 1440 0,'0'0'128'0,"9"-4"-103"0,4 1-25 0,0-5 0 16,4 0 137-16,0-3 23 0,0 0 4 0,4-1 0 15,1 5-88-15,3-1-17 0,-3 0-4 0,-1 1-1 16,0 3-36-16,1 4-7 0,-1 0-2 0,-4 0 0 16,5 0-9-16,-5 4 0 0,4 3 0 0,-4 1 0 15,0-4 0-15,0 7-9 16,0 1 9-16,5-1 0 0,-5 0-9 0,0 8 9 16,-4-3 0-16,0 3-9 0,-5 0 9 0,1 3 0 15,-5-3-9-15,-4 8 9 0,-4-1-8 0,-5 5 8 0,1-5-10 0,-10 5 10 16,1 3 0-16,0 4 0 0,-4-8-8 0,-5 1 8 15,1-1 0-15,3-3 0 0,-3-4 0 0,8-1 0 16,-1-6 16-16,6-1-3 0,-1 4-1 0,4-4 0 16,9-8 12-16,0 5 3 0,0-5 0 0,9 1 0 0,-9-8-10 0,17 11-1 15,-4-3-1-15,4-4 0 0,4 3-15 0,5 1 8 16,-1-8-8-16,1 0 0 0,4 0 0 0,0 0-21 16,4-4 3-16,-4 0 1 15,-9 1-178-15,1-1-35 0,29-4-7 16,-21 1-571-16</inkml:trace>
  <inkml:trace contextRef="#ctx0" brushRef="#br0" timeOffset="-163167.15">18705 10318 403 0,'0'0'17'0,"0"0"5"0,0 0-22 0,4-7 0 16,-4 7 0-16,0-4 0 0,0 4 265 0,0 0 49 16,0 0 10-16,0 0 1 0,0 0-205 0,0 0-40 15,0 0-9-15,0 0-2 0,0 0-36 0,0 0-7 16,0 0-2-16,0 8 0 0,-4 3 7 0,-5 0 1 0,5 1 0 0,0 7 0 15,-5 0-32-15,5 0 0 0,-9 7 0 0,0 1 0 16,5 3 0-16,-5 8 0 0,-4-3 0 0,4 3 0 16,-8 3 0-16,4 5-8 0,-9-1-1 0,0 5 0 15,-4-5 9-15,1 5 0 0,-1-5 0 0,0 1 0 16,0 0 0-16,0-1 0 0,0-3 10 0,4-4-10 16,9 4 16-16,0-12-4 15,0 0 0-15,4-3 0 0,0 0-12 0,5-8-8 0,-1-4 8 0,1-4-13 31,4-7-122-31,4-4-24 0,0 0-5 0,-5-27 0 0</inkml:trace>
  <inkml:trace contextRef="#ctx0" brushRef="#br0" timeOffset="-162866.29">18850 10816 1940 0,'0'0'86'0,"0"0"18"0,0 0-84 0,0 0-20 0,0 0 0 0,0 0 0 16,0 0 93-16,0 0 15 0,0 0 2 0,0 0 1 16,0 0-70-16,0 0-13 0,0 0-4 0,0 0 0 15,0 0-5-15,0 0-2 0,0 15 0 0,-4 0 0 16,0 8-29-16,4 0-7 0,-5 4-1 0,5 3 0 15,-4 4 20-15,0 4-8 16,4 4 8-16,0 0 0 16,0 7-68-16,0-3-8 0,0-1 0 0,0 5-1 15,4-5-146-15,0-7-29 0</inkml:trace>
  <inkml:trace contextRef="#ctx0" brushRef="#br0" timeOffset="-162734.52">19243 10843 2192 0,'0'-16'97'0,"0"9"20"0,0-5-93 0,0 5-24 15,0-1 0-15,0 8 0 0,0 0 92 0,0 0 15 16,0 0 2-16,0 0 1 0,0 15-71 0,-4 8-15 16,0 8-2-16,0 7-1 0,-1 7-21 0,1 12-10 15,0 11 1-15,0 5 0 16,-5 14-107-16,0 0-20 0,5 5-5 0</inkml:trace>
  <inkml:trace contextRef="#ctx0" brushRef="#br0" timeOffset="-162232.58">20102 10596 3006 0,'0'-38'133'0,"0"19"27"0,5-8-128 0,3 4-32 0,-4-7 0 0,1 7 0 15,-5 4 18-15,4 8-3 0,-4-4-1 0,-4 3-913 16,-9 5-182-16</inkml:trace>
  <inkml:trace contextRef="#ctx0" brushRef="#br0" timeOffset="-158563.3">9556 11804 979 0,'-13'-4'87'0,"-4"4"-70"15</inkml:trace>
  <inkml:trace contextRef="#ctx0" brushRef="#br0" timeOffset="-157358.67">11372 13930 180 0,'-47'-11'8'0,"34"11"1"0</inkml:trace>
  <inkml:trace contextRef="#ctx0" brushRef="#br0" timeOffset="-153273.35">20637 10091 1749 0,'0'0'77'0,"0"0"17"0,0-12-75 0,0 12-19 0,-5-7 0 0,5-1 0 16,0 0 76-16,0 8 12 0,0-7 3 0,0 7 0 15,5-12-55-15,3 5-10 0,-4-5-2 0,5 5-1 16,8-1-14-16,0 1-9 0,4-1 12 0,5 0-12 16,0 5 9-16,8-1-9 0,-4 0 0 0,0 0 9 0,0 0-9 15,0 4 0-15,-1 0 0 0,1 4 0 0,-4-4 0 0,4 4 0 0,-4 0-9 0,3 3 9 16,-7 1 0-16,4 0 0 0,-5-1 0 0,0 5 0 15,-4 3 0-15,-4-4 0 0,0 4 0 0,-4 4 0 16,-1-3 0-16,-4-1 0 0,-4 4-8 0,0-4 8 16,-4 4 0-16,-4 0 0 0,-5 0 0 0,-4 0 0 15,-5 0 0-15,-3-4 0 0,3 0 0 0,-8 4 0 16,-4-4-9-16,0 1 9 16,13-1 0-16,-1-4-9 0,1 1 9 0,4-5 0 15,4 1 0-15,4-4 0 0,1-1 0 0,8-3 0 16,0 0 0-16,0 0 0 0,0 0 0 0,0 0 0 15,0 0 0-15,0 0-8 0,0 0-4 0,8 4-1 16,5-4 0-16,0 0 0 0,-13 0 5 0,17-4 8 16,0 4-13-16,5 4 5 0,-5 0 8 0,4 0 0 15,-4 0 0-15,4-1-8 0,-3 1 8 0,-6 4 0 0,1-1 0 0,-4 1 0 16,4 3 0-16,-9 5 0 0,0-1 0 0,-4 0 0 16,-4 8 0-16,0 0-10 0,-9-1 10 0,0 1-10 15,-4 4 10-15,-5-4 0 0,-3 7 0 0,-5-3 0 16,0-1-10-16,0 1-6 0,0-1-2 0,5-7 0 15,-1-4-52-15,5 1-10 0,8-9-3 0,0-3-721 16</inkml:trace>
  <inkml:trace contextRef="#ctx0" brushRef="#br0" timeOffset="-153026.21">21748 9984 2016 0,'0'0'44'0,"0"0"10"0,0 0 2 0,0 0 0 0,0 0-45 0,0 12-11 16,-5-1 0-16,-3 0 0 0,-5 5 0 0,0-1-12 15,5 8 2-15,-5-1 1 0,-4 9 9 0,0-1 0 16,-5 4 0-16,5 1-8 0,-9 6 8 0,5-3 0 16,-5 8-9-16,5-1 9 0,4 5 8 0,-4 3 5 15,-5 0 2-15,9 0 0 16,-4 4-26-16,3-4-5 0,1-7 0 0,5-4-1 15,-1 0 0-15,0-8 0 0,4-4 0 0,1-3 0 16,-1-4-190-16,1-8-37 0</inkml:trace>
  <inkml:trace contextRef="#ctx0" brushRef="#br0" timeOffset="-152778.85">21914 10311 1152 0,'0'0'51'0,"0"0"10"0,0 0-49 0,0 0-12 0,0 0 0 0,0 0 0 0,0 0 238 0,0 0 45 16,9 4 9-16,-5-1 1 0,5 9-224 0,-1-1-45 16,-4 1-8-16,1 7-3 0,-1 0-13 0,0 3 0 15,-4 5 0-15,5 3 0 0,-5 1-15 0,4-1-5 16,-4 1-2-16,4 3 0 15,-8-4-91-15,4 1-19 0,4-9-3 0,-4 5-697 0</inkml:trace>
  <inkml:trace contextRef="#ctx0" brushRef="#br0" timeOffset="-152625.11">22188 10277 1728 0,'0'0'153'0,"4"0"-122"16,5 0-31-16,-1 4 0 0,1-1 187 0,-1 5 31 15,5 3 6-15,0 4 2 0,4 4-152 0,0 8-30 0,0 0-7 0,0 11-1 16,9 3-18-16,-5 5-4 0,-4 0-1 0,-4 3 0 31,-4 4-109-31,-1 4-23 0,-4 4-4 0</inkml:trace>
  <inkml:trace contextRef="#ctx0" brushRef="#br0" timeOffset="-151991.8">22521 10144 2941 0,'0'-23'130'0,"0"12"27"0,4-5-125 0,1 5-32 0,-1-4 0 0,-4 3 0 15,0 1-66-15,0 0-19 0,0 11-4 16</inkml:trace>
  <inkml:trace contextRef="#ctx0" brushRef="#br0" timeOffset="-149713.83">22696 6950 748 0,'0'0'67'0,"0"0"-54"0,5-12-13 0,-1 5 0 16,-4-5 284-16,0 12 55 0,-4-7 10 0,4 7 3 31,4-8-368-31,-4 8-72 0,0 0-16 0</inkml:trace>
  <inkml:trace contextRef="#ctx0" brushRef="#br0" timeOffset="-145883.83">23440 9992 864 0,'0'0'38'0,"0"0"8"0,-4-8-37 0,4 1-9 0,-9-1 0 0,5 4 0 15,-1-7 333-15,1 3 65 0,0 4 13 0,0-3 2 16,4 3-331-16,-5 0-66 0,1 0-16 0,0-3-695 16,4-1-141-16</inkml:trace>
  <inkml:trace contextRef="#ctx0" brushRef="#br0" timeOffset="-145064.3">23273 10060 1058 0,'0'0'47'0,"0"0"9"0,4-7-44 0,1-5-12 0,3 1 0 0,-3-1 0 16,3 5 70-16,-4-5 12 0,9 1 2 0,-4 0 1 16,-1-1-45-16,1 5-10 0,-1-1-2 0,1 0 0 15,-1 1-28-15,1-1-13 16,-9 8 1-16,0 0 0 16,0 0-16-16,0 0-4 0,0 0 0 0,0 0 0 0,0 0 10 0,0 0 2 0,0 0 0 15,0 0 0-15,0 0 48 0,0 0 9 0,0 0 3 0,0 0 0 16,-9 8 38-16,9-8 8 0,-4-4 2 0,-9 4 0 15,5 0-17-15,-1 0-3 0,9 0-1 0,-4 0 0 16,-5-4-18-16,9 4-3 0,-8 0-1 0,8 0 0 16,0 0-37-16,-9-4-8 0,5 1 0 0,4 3 0 0,0 0 0 0,0 0 0 15,0 0 0-15,0 0 0 0,0 0-14 0,0 0 4 16,0 0 1-16,-8 0 0 16,-1 3-37-16,9-3-7 0,-9 4-2 0,1 4 0 15,-1-1-123-15,1 1-25 0,-5 7-5 0,13-15 0 0</inkml:trace>
  <inkml:trace contextRef="#ctx0" brushRef="#br0" timeOffset="-144725.7">23829 9365 2214 0,'0'0'48'0,"0"-11"11"0,0-1 1 0,0 1 3 0,0 0-51 0,0-1-12 16,4-3 0-16,0 4 0 0,1-1 52 0,-5 5 8 15,0-5 2-15,0 12 0 0,0 0-47 0,0 0-15 16,0 0 8-16,12 12-8 16,1-1-27-16,0 12-9 0,0 0-1 0,4 11-1 31,-4 8-46-31,0 3-10 0,4 5-2 0,-5 3 0 0,1 0-135 0,0 4-27 0,8 57-6 16,-3-34 0-16</inkml:trace>
  <inkml:trace contextRef="#ctx0" brushRef="#br0" timeOffset="-144524.65">24337 9711 1152 0,'4'-12'51'0,"-4"12"10"0,0 0-49 0,0-7-12 0,0-1 0 0,0 8 0 15,0 0 227-15,0 0 42 0,0 0 9 0,0 0 2 16,-8 8-224-16,-1 7-44 0,-3 8-12 0,-1 3 0 16,4 9 0-16,-4 6-15 0,-4-3 3 0,0 8 0 15,0 3 12-15,0 1 0 0,0-1 0 0,4 0 0 31,-4-3-48-31,0-4-6 0,0 0-2 0,4-1 0 16,0-7-130-16,5-3-26 0,-5-5-6 0,4-3-1 0</inkml:trace>
  <inkml:trace contextRef="#ctx0" brushRef="#br0" timeOffset="-144145.6">24585 10037 1900 0,'0'0'169'0,"4"-7"-135"0,-4-1-34 0,9 1 0 15,-9 3 154-15,0 4 24 16,4-8 5-16,-4 8 1 0,0 0-113 0,0 0-23 16,0 0-4-16,4 12 0 0,5-1-44 0,0 8-19 15,-5 4 2-15,0 7 0 16,5 1-11-16,-5-1-1 0,0 4-1 0,-4 0 0 15,-4 8-102-15,4-4-20 0,-4 4-4 0,4-4 0 16,-9 7-61-16,5-3-12 0,-5-4-3 0,5-4 0 0</inkml:trace>
  <inkml:trace contextRef="#ctx0" brushRef="#br0" timeOffset="-144022.41">24713 10258 979 0,'22'-38'43'0,"-18"23"9"0,-8-8-41 0,8 0-11 16,0-4 0-16,0 8 0 0,1 0 319 0,-5 4 61 15,0 4 13-15,4-1 3 0,0 9-280 0,-4 3-55 16,-4 7-11-16,0 8-2 0,4 8-48 0,0 11 0 15,-5 8 0-15,1 8 0 32,0 3-62-32,0 7-6 0,12 9 0 0</inkml:trace>
  <inkml:trace contextRef="#ctx0" brushRef="#br0" timeOffset="-141937.67">12051 14094 403 0,'-51'-8'36'0,"43"1"-36"16,3-5 0-16,1 1 0 0,-17-4 440 0,8-1 80 15,-4 1 17-15,8 0 3 0,5 4-394 0,-5-1-79 16,-16 1-16-16,8 3-3 16,17 8-136-16,0 0-26 0,-13 0-6 0,-4 8 0 15,0-1-119-15,0 9-23 0,-22 18-5 0,-4 0-1 0</inkml:trace>
  <inkml:trace contextRef="#ctx0" brushRef="#br0" timeOffset="-140548.43">23465 11291 1558 0,'0'0'69'0,"0"0"15"0,0 0-68 0,0 0-16 15,0 0 0-15,0 0 0 0,0 0 71 0,0-4 10 0,0 0 3 0,0-3 0 16,-4 3-48-16,4-4-8 0,-8 1-3 0,8-1 0 15,-5-3-13-15,1 3-2 0,0 0-1 0,0 1 0 16,-1 3 9-16,1 0 2 0,0-3 0 0,-1-1 0 16,1 4-2-16,0 0 0 0,4 4 0 0,0-7 0 15,0 7-8-15,0 0-2 0,-4-4 0 0,4 4 0 16,4-4-8-16,-4 4 0 16,0 0 0-16,0-7 8 0,0 7-8 0,4-8 12 15,-4 8-12-15,9-4 12 0,-9 4 8 0,4-7 1 16,0 3 1-16,-4 4 0 0,9-4-6 0,-1-4 0 15,5 5-1-15,0-1 0 0,-4 4 5 0,-1-4 0 16,1 4 1-16,3 0 0 0,-3 0-13 0,4 0-8 16,-5 4 8-16,5 0-8 0,-4-1 0 0,-1 1 0 15,-8-4 0-15,0 0 0 0,9 4 11 0,-9-4-3 0,0 0 0 0,0 0 0 16,0 0 29-16,0 0 6 0,0 0 1 0,0 0 0 16,-4 8 13-16,-5-8 3 0,-4 0 1 0,5 0 0 15,-1 0-37-15,1-8-7 0,-1 4-1 0,0-7-1 16,5 3-198-16,4-7-39 0</inkml:trace>
  <inkml:trace contextRef="#ctx0" brushRef="#br0" timeOffset="-139876.66">23829 10949 979 0,'0'0'87'0,"0"0"-70"0,0 0-17 0,0 0 0 0,-5-4 216 0,5 4 40 16,0-7 8-16,0 7 2 0,0-8-127 0,0 8-26 16,5-11-5-16,-5 11 0 0,4-4-52 0,-4 4-9 15,9-4-3-15,-9 4 0 0,12 0-17 0,-3 4-4 16,-1 0-1-16,1 3 0 0,0-3-22 0,-1 7 0 15,-4 5 0-15,5-1 0 0,-1 8-9 0,1-1 9 0,0 1-10 0,-1 7 10 16,-4-3-18-16,5 7 2 0,4 0 1 0,-5 1 0 16,1-5-181-1,-1 0-36-15,1 1-7 0</inkml:trace>
  <inkml:trace contextRef="#ctx0" brushRef="#br0" timeOffset="-139607.45">24585 10888 1440 0,'0'0'128'0,"0"0"-103"0,-4 4-25 0,-5 4 0 0,1-5 91 0,-1 5 13 15,-4 0 2-15,5 3 1 0,-9 0-97 0,8 8-19 16,-4 4-4-16,5 4-1 15,-5 3-46-15,-4 4-8 0,4 4-3 0,-4 8 0 16,8-1 23-16,-3 1 4 0,-1 0 0 0,0-1 1 0,0 5 31 0,5-5 12 16,-5 1-8-16,0-8 8 0,0 3 0 0,-4 1 12 15,4-4 0-15,0-4-1 0,-4-3-11 0,9-1-9 0,-5-7 9 0,4-8-13 16</inkml:trace>
  <inkml:trace contextRef="#ctx0" brushRef="#br0" timeOffset="-139307">24760 11241 1785 0,'0'0'159'0,"0"0"-127"16,0 0-32-16,0 0 0 0,13 0 140 0,-13 0 23 16,0 0 4-16,0 0 1 0,13 0-108 0,-5 4-22 15,1 4-4-15,-5 3-1 0,-8 1-33 0,8 3 0 16,5 4-15-16,-5 7 5 0,-8 1 2 0,4 7 0 16,8-3 0-16,-3 3 0 31,-5-4-23-31,0 4-4 0,4-3-1 0,0 3 0 15,0 0-199-15,1 0-40 0,-10 31-8 0,1-31-462 0</inkml:trace>
  <inkml:trace contextRef="#ctx0" brushRef="#br0" timeOffset="-139175.52">24995 11317 2278 0,'0'0'101'0,"0"0"21"0,13-3-98 0,-4 3-24 0,-9 0 0 0,0 0 0 0,12 7 72 0,-3 12 8 15,0 4 3-15,-9 11 0 0,0 8-67 0,0 11-16 0,0 4 0 16,-13 8-762-16,-9 11-154 0</inkml:trace>
  <inkml:trace contextRef="#ctx0" brushRef="#br0" timeOffset="-137600.46">22444 11959 403 0,'0'0'17'0,"0"0"5"0,0 0-22 0,0 0 0 0,-8 0 0 0,8 0 0 0,0 0 242 0,-5-7 44 0,-3 3 9 0,8 4 1 16,-9-4-186-16,5 0-38 0,0 0-7 16,-1-3-1-16,-3-1-12 0,8 8-3 0,0 0 0 0,0 0 0 31,0-4-1-31,0 4-1 0,0 0 0 0,0 0 0 0,0 0-17 15,0 0-3-15,0-7-1 0,0 7 0 0,0-8-26 0,0 8 0 16,0 0 8-16,0 0-8 0,0 0 0 0,0 0 0 16,-4-4 0-16,4 4 0 0,0 0 0 0,0 0 0 15,0 0 0-15,0 0 0 0,0 0-8 0,0 0 8 16,0 0 0-16,0 0 0 0,0 0 0 0,0 0 0 16,0 0 0-16,0 0 0 0,0 0 0 0,0 0 0 0,0 0 0 0,0 0 0 15,12 0 0-15,-3 0 0 0,-9 0 0 0,8 0 0 16,1-3 0-16,0 3 0 0,-9 0 0 0,8 0 0 15,-8 0 24-15,9-4-1 0,-1 0 0 0,-8 4 0 16,0 0 28-16,0 0 5 0,9-4 2 0,-9 4 0 16,0 0-11-16,0 0-3 0,0 0 0 0,8 0 0 15,-3-7-28-15,-5 7-5 16,0 0-2-16,0 0-781 16,0 0-157-16</inkml:trace>
  <inkml:trace contextRef="#ctx0" brushRef="#br0" timeOffset="-136782.86">22854 11929 979 0,'0'0'87'0,"0"0"-70"0,0 0-17 0,5-4 0 0,-5 4 180 0,4-4 33 16,0-3 7-16,0-1 0 0,5-3-122 0,-5 3-25 0,5 4-5 0,-1-3 0 15,1-1-40-15,4 0-8 0,-5 5-2 0,5-5 0 16,-4 0-4-16,3 5-1 0,6-1 0 0,-1 0 0 16,-5 0 7-16,6 4 0 0,3-4 1 0,0 1 0 15,-4 3 4-15,1 3 1 0,-1 1 0 0,0-4 0 16,0 4-26-16,-4 4 0 0,-1-1 8 0,1 5-8 15,0-5 0-15,-4 5-14 16,-1 3 3-16,-4 0 1 16,-4 0-14-16,-4-3-2 0,0 7-1 0,-5 0 0 15,1 0-9-15,-5 3-1 0,0-3-1 0,0 4 0 0,-8-4 21 0,4 0 4 16,0-4 1-16,4 4 0 0,0-3 12 0,0-1 10 16,-4 0-2-16,9-4 0 0,8 1 12 0,0-1 3 15,-5 0 0-15,5-11 0 0,9 12 15 0,-1-5 3 16,1 1 1-16,0 0 0 0,8-1-34 0,-4-3-8 0,8 0 0 0,-4-4 0 15,0 4-38-15,4-4-10 16,1-4-1-16,-1-4-587 0,1 1-118 0</inkml:trace>
  <inkml:trace contextRef="#ctx0" brushRef="#br0" timeOffset="-136567.18">23671 11834 1036 0,'4'-4'92'0,"0"0"-73"0,5-3-19 0,-1 3 0 16,-8 0 191-16,0 4 34 0,9-4 7 0,-9 4 2 15,0 0-126-15,0 0-24 0,0 0-6 0,0 0-1 16,13 8-56-16,-5 3-11 0,-4 8-2 0,1-4-8 16,-1 8 0-16,-4 8 0 0,-4 3 0 0,-1 0-9 15,1 4 9-15,0 4-12 0,-5 0 12 0,5 3-12 16,-9 1 0-16,5 3 0 0,-1 0 0 0,5 1 0 16,-5-1-24-16,1-3-4 0,3-4-2 0,1-1 0 15,0-3-107-15,4 0-22 0,0-11-4 0,0-4-514 16</inkml:trace>
  <inkml:trace contextRef="#ctx0" brushRef="#br0" timeOffset="-136181.84">24077 12134 921 0,'4'-8'82'16,"9"5"-66"-16,-1-1-16 0,1 0 0 15,-4 0 248-15,4 0 47 0,4-3 9 0,0 3 1 0,-4 0-217 0,4 0-44 16,-4 1-9-16,4-1-2 0,0 4-33 0,4 0 0 15,0 0 0-15,-3 0 0 16,-1 0 0-16,4 4 0 0,0-1 0 0,1 1 0 16,-5 4 0-16,0-1-9 0,0 5 9 0,0-5 0 15,-4 5 0-15,0-1 0 0,-5 4 9 0,5-3-9 16,-4-1 16-16,-5 4-4 0,0-3-1 0,1-1 0 16,-5 4-11-16,-5 0 10 0,1-3-10 0,-5 3 10 15,-8 0-10-15,0-3 0 0,-4 3 0 0,-5 0 0 16,-8 0-14-16,8 0 5 0,1-3 1 0,3-1 0 0,5 1-4 0,0-5-1 15,4 1 0-15,5-4 0 0,-1-4-9 0,9 0-2 16,0 0 0-16,9 0 0 16,4-4-10-16,4 0-2 0,8 0-1 0,5 0 0 0,0-3 37 0,9 3 0 15,-5-4 0-15,-4 8 0 0,4 0 9 0,-4 4 10 16,4 4 1-16,-4-1 1 0,-4 5 33 0,-5 3 6 16,-8 0 2-16,-5 8 0 15,-3 0-30-15,-14 11-5 0,-8 4-2 0,-9 4 0 16,-16-1-25-16,-18 5-12 0,-21 0 0 0,-22-1-992 15</inkml:trace>
  <inkml:trace contextRef="#ctx0" brushRef="#br0" timeOffset="-125700.58">17030 12688 2052 0,'0'0'91'0,"-9"-3"18"0,5-1-87 0,-5-4-22 0,-3 1 0 0,7 3 0 16,5 4 74-16,0 0 10 0,0 0 3 0,5-8 0 15,7 1-46-15,1-1-9 0,0 0-1 0,8 1-1 16,9-1-30-16,0 4-21 0,4-3 3 0,1 3 1 16,-5 0-101-16,0 4-20 0,-5 8-4 0,1-1-486 15,-5 5-98-15</inkml:trace>
  <inkml:trace contextRef="#ctx0" brushRef="#br0" timeOffset="-125547.1">17402 12882 1785 0,'0'0'159'0,"0"0"-127"0,0 0-32 0,0 0 0 16,0 0 110-16,8 8 16 0,1-1 3 0,8 1 1 15,8 0-63-15,14-5-13 0,12-3-2 0,22-3-1 16,21-9-151-16,17-11-31 0,111-41-5 0,-47-12-2 0</inkml:trace>
  <inkml:trace contextRef="#ctx0" brushRef="#br0" timeOffset="-124883.2">19149 12062 748 0,'0'0'67'0,"0"-8"-54"0,-4-3-13 0,0-1 0 16,4-3 336-16,-4 4 65 16,-1-1 13-16,5 5 2 0,-4-1-288 0,4 8-59 15,0 0-11-15,0 0-2 0,0 0-56 0,0 15-20 16,9 1 1-16,-1 10 0 15,-4 5-20-15,5 3-4 0,-5 4-1 0,1 0 0 16,3 0 2-16,-4 3 0 0,5 1 0 0,-5-4 0 16,5 0-94-16,-1 0-20 0,1-4-3 0,-5-3-601 0</inkml:trace>
  <inkml:trace contextRef="#ctx0" brushRef="#br0" timeOffset="-124629.24">19846 11910 2188 0,'0'0'195'0,"0"0"-156"0,0 0-31 0,0 0-8 0,0 0 68 0,0 0 12 16,0 0 2-16,13 0 1 16,0 0-67-16,4 4-16 0,0 3 0 0,0-3 0 31,0 4-39-31,0 3-11 0,0 0-2 0,-4 1-1 16,0 3-35-16,-9 0-6 0,-4 8-2 0,-4 4 0 15,-9 3 19-15,-8 8 3 0,-14 0 1 0,-3 8 0 0,-13-1 73 0,-1 8 22 0,5-7 1 0,0-1 0 16,5-3 45-16,12-8 10 0,4-7 2 0,9-4 0 15,4 0 31-15,13-8 6 0,9-8 2 0,12-7 0 0,13-3-29 0,18-13-6 16,20-6 0-16,14-9-1 0,8-11-65 0,13-7-18 16,4 0 0-16,4-5-820 15,-4 1-172-15</inkml:trace>
  <inkml:trace contextRef="#ctx0" brushRef="#br0" timeOffset="-124281.06">18372 13026 806 0,'0'0'36'0,"0"0"7"0,-9-3-35 0,9 3-8 0,0 0 0 0,0 0 0 16,0 0 356-16,0 0 70 0,0 0 14 0,4-4 2 16,5 4-353-16,8-4-70 0,9 0-19 0,12 0 0 15,9 1-16-15,4-1-8 0,5-4-1 0,12-3-1 0,14-1 26 0,12 1-10 16,8-8 10-16,9-4 0 0,5 1 10 0,8-1 9 16,8-8 1-16,0 5 1 0,-8-5-1 0,5 5-1 15,-5-5 0-15,-9 9 0 0,-4-5-7 0,-8 8-2 16,-9 0 0-16,-5 4 0 15,-7 3-144-15,-6-3-29 0,-3 4-5 0,-9 0-764 0</inkml:trace>
  <inkml:trace contextRef="#ctx0" brushRef="#br0" timeOffset="-123727.2">18863 13452 1382 0,'0'0'123'0,"0"0"-99"0,0 0-24 0,0 0 0 16,4-8 116-16,1 1 19 0,-1-1 3 0,0 0 1 15,0-3-107-15,1 3-20 0,3 5-12 0,-8 3 12 16,0 0-12-16,0 0-9 0,9-4 9 0,-1 8-13 15,1-1 13-15,-5 9 0 0,0-1-10 0,1 4 10 16,3 1 0-16,-3 3 0 16,-1 3 0-16,-4 5 0 0,0 0 0 0,4 7 0 15,-4-4 0-15,-4 8-11 16,4-4-97-16,0 4-20 0,0-7-4 0,4-1-563 0</inkml:trace>
  <inkml:trace contextRef="#ctx0" brushRef="#br0" timeOffset="-123526.64">19239 13391 2116 0,'0'0'94'0,"0"0"19"0,0 0-90 0,0 0-23 15,0 0 0-15,0 0 0 0,0 0 79 0,0 0 11 16,0 0 2-16,0 0 1 0,0 0-66 0,0 0-14 16,4 11-2-16,-4 1-1 31,0 3-30-31,5 4-7 0,-5 8-1 0,0-1 0 0,4 5 18 0,-4-1 10 0,4 0-12 0,1 5 12 31,-1-1-34-31,0-4 0 0,0-3 0 0,1 3 0 16,3-7-110-16,-4-4-23 0,5-4-4 0</inkml:trace>
  <inkml:trace contextRef="#ctx0" brushRef="#br0" timeOffset="-122871.34">19555 12913 741 0,'0'0'32'0,"0"0"8"0,0 0-32 0,0 0-8 0,0 0 0 0,5 7 0 16,-5-7 62-16,-5 12 10 0,5-5 3 0,-4 1 0 16,4-1 9-16,0-7 1 0,0 0 1 0,-4 8 0 15,0-1 0-15,4-7 0 0,0 0 0 0,0 12 0 16,0-12-26-16,-5 7-4 0,5-7-2 0,-4 12 0 15,4-1-31-15,-4 1-7 0,-1-1 0 0,5 4-1 0,-4 0-15 0,0 4 0 16,0 8 0-16,-1 0 0 0,-3-5 0 0,4 5 0 0,-5 3 0 16,5-3 0-16,-5 0 0 0,5-1 0 0,0-7 0 0,-1 0 0 15,1 0 0-15,0-4 12 0,0-3 0 0,-1-5 0 16,5-7 26-16,0 0 5 0,0 0 1 0,0 0 0 16,0 0 4-16,0 0 2 0,0 0 0 0,0 0 0 15,0 0-27-15,0 0-6 16,-4-7-1-16,0-1 0 0,4-3-16 0,4 3-12 15,-4 8 1-15,4-7 1 16,5-1-14-16,-1 0-4 0,5 1 0 0,0-1 0 0,0-3 12 0,4 3 1 16,0-3 1-16,4-1 0 0,1 1 14 0,-1 0 0 15,0-1 0-15,-3-3 0 0,3 4 10 0,-4-5-2 16,0 1 0-16,0 0 0 0,5-4 15 0,-5 0 2 16,4 4 1-16,-8 0 0 0,0-1-10 0,0 5-1 0,-1-4-1 0,-3 7 0 15,4-3 1-15,-9 7 0 0,0-4 0 0,-4 8 0 16,0 0-4-16,0 0-1 0,0 0 0 0,0 0 0 15,5 8-2-15,-1 7-8 0,-4 4 12 0,4 0-4 16,0 4-8-16,1 4-11 0,-1 3 3 0,0 0 0 16,0 5 8-16,1-5 0 0,-1 0 0 0,0 5-8 15,1-5-63-15,-1 0-12 0,0-3-2 0</inkml:trace>
  <inkml:trace contextRef="#ctx0" brushRef="#br0" timeOffset="-122169.73">20162 13668 1094 0,'0'0'97'0,"-4"-7"-77"0,0-5-20 0,-1 5 0 15,1-5 355-15,0 1 67 0,0 3 14 0,4 1 2 16,-5-1-350-16,1 1-71 0,4 7-17 0,0 0 0 15,0 0-232-15,0 0-49 0</inkml:trace>
  <inkml:trace contextRef="#ctx0" brushRef="#br0" timeOffset="-121590.47">20679 13205 864 0,'0'0'38'0,"5"-15"8"0,-5 0-37 0,4 3-9 16,4 1 0-16,1-1 0 0,-1-3 81 0,1 4 15 16,4 3 2-16,0 1 1 0,4-1-70 0,-4 4-13 15,4 0-4-15,0 1 0 0,-4 3 36 0,4 3 6 16,0 1 2-16,0 4 0 0,-4-1 12 0,4-3 2 15,-9 4 1-15,5 3 0 0,0 1-24 0,-5-5-5 16,-3 5-1-16,-1-1 0 0,0 0-25 0,-4 5-6 16,0-5-1-16,-8 0 0 0,3 5-9 0,-3-1 0 0,-1 0 9 0,-3 0-9 15,-6 0 0-15,6 1 8 0,-1-1-8 0,0 0 0 16,0 0 0-16,0-4 9 0,1 1-9 0,3-5 0 0,9-7 0 16,0 0 0-16,0 0 0 0,0 0 0 0,0 0-8 15,17 8-9-15,0-8-2 0,9-4 0 0,8 0 7 0,4 1 2 16,-3-5 0-16,7 0 0 0,1 5 10 0,-4-1 0 15,-5 0 8-15,4 8-8 0,-8 0 20 0,0 3 0 0,-4 1 0 0,-9 3 0 16,0 4 52-16,-4 1 9 0,-9-1 3 0,-4 4 0 16,-4 4-7-16,-13 7-1 0,-9 4 0 0,-17 4 0 31,-17 12-113-31,-17 3-23 0,-21 7-5 0</inkml:trace>
  <inkml:trace contextRef="#ctx0" brushRef="#br0" timeOffset="-118795.58">20842 11416 864 0,'0'0'38'0,"0"0"8"15,0 0-37-15,4-7-9 0,-4 7 0 0,4-8 0 16,5 0 192-16,-9 8 37 0,4-7 7 0,-4 7 2 16,4-8-175-16,1-3-35 0,-1 3-8 0,-4-3 0 0,0 3-20 0,0 1 0 15,0-1 8-15,-4 0-8 0,4 1 0 0,-9-1 0 16,5 1 0-16,-5 3 0 0,-4 0 16 0,1 0-3 0,-6 4-1 0,1 0 0 16,-8 4-1-16,-5 0-1 0,-4 0 0 0,-5 3 0 15,-4 5-10-15,-4 3 0 0,-8 0 0 0,4 4 0 16,-1 0-10-16,5 0 10 0,-4 0 0 0,0 4-9 15,4-4 9-15,4 0-8 0,-4 0 8 0,0-4-8 16,4 0 8-16,-4 0 0 0,0 0-9 0,0 1 9 16,-4-5 0-16,0 4 0 0,4-3 0 0,-5-5 0 0,1 8 0 0,0-3 0 15,-5-1 0-15,1 4 0 0,-1-3 0 0,-4 7 0 16,-4 0 0-16,-8 4 0 0,3-1 0 0,1 5 0 16,-1-4 0-16,5-1 0 0,0 5 0 0,9-4 0 15,8 0 0-15,0-4 0 0,0 0 0 0,8-4 0 16,1-4 0-16,4 1 0 0,4-5 0 0,0 1 8 0,4-1-8 15,0-3 0 1,9-4 8-16,0 0-8 0,0 4 0 0,4-4 8 16,5-4-8-16,-1 4 8 0,-4 0-8 0,5-4 8 0,-5 4-8 15,5 0 0-15,-1 0 9 0,0 0-9 16,-3 4 8-16,3-4-8 0,1 8 8 0,-1-4-8 16,-4 3 0-16,9 5 0 0,-5-5 0 0,5 5 8 0,0 3-8 0,0 4 0 15,4-4 0-15,0 4 0 0,8 0 0 0,-8 4 0 16,4 0 0-16,5 3 0 0,-1 4 0 0,1 5 0 0,4 3 0 0,-5 3-8 15,-3-3 8-15,3 0 0 0,1 4 0 0,-5 0 0 16,-8-4 0-16,8 4 0 0,5-1 0 0,-9 1 0 16,0 4 0-16,0-4 0 0,4-1 0 0,-4-3 0 15,0 4 0-15,-4-4 0 0,4 4 0 0,4-4 0 16,0-4 8-16,0 4-8 0,-4 0 10 0,0 0-10 16,0 0 8-16,0-4-8 15,5 0 0-15,-1 1 9 0,4-5 2 0,-3 0 0 16,3 1 0-16,-3-1 0 0,3-3-2 0,-4 3 0 15,5-3 0-15,4 3 0 0,-5-3 4 0,-3-1 1 16,-1 5 0-16,4-5 0 0,-3 1-14 0,-1-1 0 16,-4-3 0-16,0 0 0 0,0 0 0 0,0 3 0 15,0-3 0-15,-4-4 0 0,4 0 0 0,0 0 0 0,-5-4 0 0,1 4 0 16,4-7 0-16,-4-1 11 0,4-11-11 0,0 11 10 16,0-11-10-16,0 0 12 0,0 0-12 0,0 0 12 0,0 0 0 0,0 0 0 15,0 0 0-15,0 0 0 0,0 0 0 16,0 0 0-16,0 0 0 0,0 0 0 0,0 0-12 15,0 0 0-15,0 0 0 0,8 4 0 0,5 4 0 0,0-4 0 16,4-1 0-16,0-3 0 0,0 0 0 0,9 0 0 16,0 0 0-16,-1-3 0 15,1-1 0-15,4 0 0 0,8-4 0 0,1 1 0 16,-1-1 0-16,1 1 0 0,8-1 0 0,0 4 0 16,0-3 0-16,0 3 0 0,-5-4 0 0,5 8 0 15,-4 0 0-15,4 0 0 0,-4 0 0 0,-5 0 0 16,5 0 0-16,0-4 0 0,0 1 0 0,-5 3 0 15,5-4 0-15,-1 0 0 0,1 0 0 0,0 0 0 16,-5-3 0-16,1-1 0 0,4 4 0 0,-5 1 8 0,5-5-8 0,-5 0 0 16,1 5 0-16,-5-5 0 0,0 0 0 0,0 5 0 15,-8-1 0-15,4 4 0 0,-5-4 0 0,5 4 0 0,-8 4 0 0,3 0 0 16,-3-1 0-16,3 5 0 0,-3-8-9 0,-5 4 9 16,0 0 0-16,9-4 0 0,-1 7 0 15,5-3 0-15,0 4 0 0,-4-5 0 0,-1 1 0 0,5 4 0 16,0-4 0-16,0 3 0 0,-4-3 0 0,4 0 0 0,-5 0 0 0,5-1 0 15,0-3 0-15,0 4 0 0,-4 0 0 0,4 0 0 16,-5 0 0-16,1 3 0 0,-1-3 0 0,5 4 0 16,0-5 0-16,-4 5 0 0,-9 0 0 0,4-1 0 15,9 1 0-15,0-1 0 0,0 1 0 0,0 0 0 16,0-1 0-16,0 1 0 0,0-1 0 0,0 1 0 16,4 0 0-16,-4-1 0 15,4 1 0-15,-4-4 0 0,4 3 0 0,0-3 0 16,0 0 0-16,-4 3 0 0,5-3 0 0,-1 4 0 15,0-4 0-15,-4 3 0 0,0-3 0 0,4 0 0 16,-4 3 0-16,0-3 0 0,0 0 0 0,4 0 0 16,-4-4 19-16,-5 3 1 0,5 1 0 0,-4 0 0 15,4-4-20-15,-9-4 0 0,9 4 0 0,-4 0 0 16,-1-4 12-16,5 1-12 0,-8-5 12 0,3 1-12 0,5-1 10 0,-4 0-10 16,0 1 8-16,3-5-8 0,-3 5 8 0,0-8-8 0,-5 3 0 15,0-3 8-15,-8 0-8 0,9 0 10 0,-5-4-10 0,0 0 10 16,0 0-2-16,-4-4-8 0,-5-4 12 0,1 1-4 15,-1 3-8-15,1-8 12 0,-5-3-12 0,-4 0 12 16,9 0-12-16,-9-8 0 0,0 0 9 0,0 1-9 16,4-9 0-1,0 1 0-15,-4-1 0 0,5-7 0 0,-10 1 0 0,10 2-15 16,-1-3 3-16,0 8 0 0,-8-4-2 0,4 7 0 16,0 1 0-16,-4 3 0 0,4 4-2 0,0 0-1 15,-9 4 0-15,0 3 0 0,5 1 7 0,-9 3 2 16,-8-3 0-16,4 3 0 0,0 1 8 0,0 3 0 15,-5-4 0-15,1 5 0 0,-5-1 9 0,5 4-9 16,4 0 12-16,-4 0-12 0,3-4 19 0,1 8-3 0,5-4-1 0,-1 4 0 16,0-4-15-16,0 0 8 0,0 4-8 0,0-1 0 15,5-3 0-15,-5 8 0 0,0-4 0 0,5 0 0 16,-1 3 14-16,-4-3-3 0,1 0-1 0,-1 3 0 16,0-3 2-16,0 4 1 0,-4-8 0 0,4 7 0 15,0-3-4-15,-4 0-1 0,0 0 0 0,0 0 0 16,0 0-8-16,0-1 0 0,0-3 0 0,0 0 8 0,4 4-8 0,-4 0 0 15,4-4 9-15,-4 0-9 0,8 4 13 0,-4 0-1 0,1-4-1 0,-5 7 0 16,8-7 1-16,-4 8 1 0,0-4 0 0,1-1 0 16,-1 1 3-16,0-4 0 0,0 4 0 0,0 0 0 15,-4 0-16-15,0 0 8 0,0-1-8 0,0 1 0 16,-4-4 9-16,-1 4-9 0,9 0 8 0,-4 3-8 16,0-3 0-16,0 0 0 15,0 0 0-15,0 3 0 0,0-3 0 0,4 0 0 16,-4 4 0-16,4-1 0 0,-4-3 0 0,4 4 0 15,-4-1 0-15,4 1 0 0,0-4 0 0,1 3 0 16,-5 5 0-16,-1-5 0 0,-3-3 0 0,0 4 0 16,4 3 8-16,-9-3-8 0,0-1 0 0,1 1 0 15,-1 3 0-15,-4-3 0 0,0 0 0 0,0-1 0 16,-4 1 0-16,0 3 0 0,0-3 0 0,0-1 8 0,-1-7-8 0,1 0 0 16,4 0 9-16,-4-3-9 0,4-5 10 0,-4 4-10 15,4-3 0-15,-8-1 0 0,-9-3-8 0,-13 11-1150 16</inkml:trace>
  <inkml:trace contextRef="#ctx0" brushRef="#br0" timeOffset="-111513.34">16590 3945 345 0,'42'-19'31'0,"-24"19"-31"15,3-11 0-15,5 0 0 0,3 3 286 0,14-3 51 16,4-8 11-16,9 7 1 0,4 1-281 0,-1-8-56 0,1 0-12 15,0 4 0-15,-4 0 0 0,3-4 0 0,-3 0 0 0,0 3 0 16,-1-10-141-16,-4-1-25 0</inkml:trace>
  <inkml:trace contextRef="#ctx0" brushRef="#br0" timeOffset="-111249.86">17906 2981 1785 0,'0'0'159'0,"0"0"-127"0,-4 0-32 0,-1 0 0 16,5 0 87-16,0 7 11 0,0 5 2 0,5 7 1 16,3-12-93-16,1 9-20 0,-1-1-3 0,9 4-1 15,-4-4 6-15,4 4 1 0,0 0 0 0,5 0 0 16,-5-4 9-16,4 0 0 0,1-3 0 0,3 3 0 16,-3-4-21-16,-1 4 1 0,0-3 0 0,1-5 0 15,3 9 6-15,-8-1 2 0,-4-8 0 0,4 9 0 0,-4-1 21 0,-4 0 5 16,-5 4 1-16,0 4 0 0,-8 3 44 0,4 1 9 15,-9 11 1-15,-3 0 1 0,-6 4-26 0,1-1-6 16,-8 5-1-16,-1 3 0 0,-4-7-18 0,0 4-4 16,0-4-1-16,5-5 0 15,-1-2-72-15,5-5-14 0,-1 0-4 0</inkml:trace>
  <inkml:trace contextRef="#ctx0" brushRef="#br0" timeOffset="-110880.29">18978 3178 403 0,'0'0'36'0,"0"0"-36"0,-4-7 0 0,4 7 0 16,0 0 503-16,0 0 93 0,0 0 20 0,0 0 3 15,9-4-480-15,4 0-96 0,8 0-19 0,5 4-4 16,-1-7-20-16,9 3 10 15,5-4-10-15,8-3 8 0,4 3-8 0,0-3 0 16,9-8 0-16,4 0 0 16,5 0-123-16,-1-8-26 0,5 1-6 0,-1-8-897 15</inkml:trace>
  <inkml:trace contextRef="#ctx0" brushRef="#br0" timeOffset="-110748.85">20342 2525 576 0,'0'0'25'0,"0"0"6"0,0 0-31 0,0 0 0 0,0 0 0 0,0 0 0 16,0 0 460-16,0 0 87 0,0 15 17 0,0 4 3 15,12 0-440-15,1 0-88 0,0 8-18 0,0 11-3 16,0 0-8-16,0 0-2 0,4 3 0 0,4 13 0 16,0-1-58-16,5 4-12 15,0-8-2-15,12 1-1076 0</inkml:trace>
  <inkml:trace contextRef="#ctx0" brushRef="#br0" timeOffset="-110078.9">20765 1902 1728 0,'-9'-4'153'16,"-12"1"-122"-16,-1-9-31 0,-3 5 0 15,-5-1 152-15,-9 4 25 0,1 0 5 0,-13 4 1 16,-1-3-175-16,-3 3-36 0,-5 0-6 0,-8 3-2 0,-1 1 27 0,-3 0 9 0,-10 7 0 0,1 5-9 16,0-9 9-16,-4 8-8 0,-5 0 8 0,4 12-8 15,1-8 8-15,-1 11 9 0,1 5-1 0,-5 6-8 16,9 1 0-16,4 8-22 0,4 3 3 0,14 4 1 16,3 0 6-16,9 3 2 0,9 1 0 0,8 4 0 15,4 3 2-15,5 4 0 0,4 8 0 0,4 11 0 0,4 0 8 0,9 1-10 16,0-5 10-16,5 0-10 0,3 1 10 0,9-1 0 15,5 8 0-15,7-8-8 0,6-3 8 0,7-12 0 16,14 4-9-16,4-19 9 0,8 0-9 0,5-8 9 16,4-7-12-16,8-8 12 0,5-11-9 0,4-4 9 15,4-11 0-15,0-12-9 0,1 0 20 0,-5-19 4 16,4 0 1-16,-4-7 0 16,4 3 12-16,-4-11 4 0,-4-11 0 0,-9 0 0 15,1-8 31-15,-6-8 6 0,-7-7 2 0,3 0 0 16,1-12-13-16,-5 8-2 0,-8-15-1 0,-4 4 0 15,-5-12-27-15,-8 0-6 0,-5-3-1 0,-12 3 0 16,-9-4-21-16,-8 1 0 0,-9-8 0 0,-13 7-8 16,-9 12-10-16,-7-8-2 0,-19 20 0 0,-7-5 0 15,-18-3 20-15,-12 7 16 0,-13 4-4 0,-22 4 0 0,-13 11-27 0,-20 4-5 16,-18 11-2-16,-22 12 0 16,-25 12-144-16,-21 14-29 0,-26 16-5 0</inkml:trace>
  <inkml:trace contextRef="#ctx0" brushRef="#br0" timeOffset="-102663.85">8693 5715 1555 0,'-9'-30'68'0,"9"19"16"0,-4-5-68 0,0 5-16 0,4 0 0 0,0 7 0 16,0-8 71-16,0 12 10 15,-9-3 3-15,9 3-596 16,0 0-118-16</inkml:trace>
  <inkml:trace contextRef="#ctx0" brushRef="#br0" timeOffset="-102347.65">10128 5666 1695 0,'-4'-15'37'0,"4"7"8"0,-4 1 2 0,0 3 1 0,4-8-39 0,0 12-9 0,0-3 0 0,0 3 0 16,0 0-20-16,0 0-7 0,0 0-1 0,0 0-697 0</inkml:trace>
  <inkml:trace contextRef="#ctx0" brushRef="#br0" timeOffset="-102084.95">11137 5514 1555 0,'-21'-19'68'0,"16"15"16"0,-3 4-68 0,8-11-16 0,-5 7 0 0,1-4 0 16,-4 8-124-16,8 0-28 0,12 0-5 15</inkml:trace>
  <inkml:trace contextRef="#ctx0" brushRef="#br0" timeOffset="-101884.15">12064 5339 1670 0,'0'0'74'0,"-8"-3"15"0,-9-1-71 0,8 0-18 16,9 4 0-16,0 0 0 16,0 0-166-16,0 0-37 0,0 0-7 0,9 8-2 0</inkml:trace>
  <inkml:trace contextRef="#ctx0" brushRef="#br0" timeOffset="-101730.86">13483 4982 1897 0,'-9'-19'84'0,"5"16"17"0,-4-5-81 0,-5 8-20 0,-4-4 0 0,-5 8 0 31,1 0-117-31,-5 3-28 0,-29 5-6 0,12-1-1 0</inkml:trace>
  <inkml:trace contextRef="#ctx0" brushRef="#br0" timeOffset="-100156.78">15312 2654 518 0,'0'0'46'0,"-4"-4"-37"0,-1-3-9 0,-3 3 0 16,4-4 251-16,-1 1 48 16,5 3 9-16,0 4 3 0,-4-4-211 0,4 4-43 15,0-11-8-15,0 3-1 0,0 1-12 0,4-1-3 16,1 4 0-16,-1-3 0 0,-4-1-13 0,0 8-2 16,8-4-1-16,-3-7 0 0,-1 7 5 0,-4 4 1 0,0 0 0 0,4-4 0 15,-4 4-15-15,0 0-8 0,0 0 8 0,13-7-8 16,-4 7 0-16,-1 0 0 0,5 0 0 0,0 0 0 15,4 0 0-15,0 0 0 0,4 0 0 0,5 0 0 16,0 0 8-16,8 0 0 0,4 7 0 0,1-7 0 0,3-7-8 0,5 7 9 16,5 0-9-16,3 7 10 0,1-7-10 0,-1 8 0 15,-3-4 9-15,-1 3-9 0,0-7 0 0,1 8 9 16,-10 3-9-16,5-11 0 0,0 8 16 0,-4 3-3 16,8-7-1-16,-4 4 0 0,0-1-1 0,0-3-1 15,0 0 0-15,0 0 0 16,0-1 0-16,0 5 0 0,5-8 0 0,-5 0 0 15,4 0 5-15,0 0 1 0,5 0 0 0,-1-4 0 16,-3 0-1-16,3 1 0 0,1-5 0 0,-1 4 0 16,1 4-1-16,-5-7 0 0,0 3 0 0,1 0 0 15,-5 0-2-15,4 4-1 0,-4-7 0 0,0 3 0 16,0 4-11-16,0 0 12 0,0 0-12 0,-4 4 12 16,4 3-12-16,-5-7 0 0,1 0 0 0,0 4 8 0,0 0-8 0,-1-4 0 15,1 0 0-15,4 0 8 0,0 0-8 0,4 0 10 16,-4-4-10-16,0 0 10 0,5 4 2 0,3-7 0 15,-4-1 0-15,5 4 0 0,-9-3 2 0,4 3 1 0,-4-4 0 16,-4 1 0-16,0-1-5 0,4 4-1 0,0-3 0 0,0-1 0 16,-4 4-9-16,4 4 8 0,-5-11-8 0,1 11 8 15,0 0-8-15,0-4 0 0,-1 0 0 0,-3 0 0 16,3 4 0-16,-7 0 0 0,3-3 0 0,-4 3 0 0,0 0 0 0,5 0 0 16,-5 0 0-16,5-8 0 0,-5 8 0 0,0 0 8 15,4 0-8-15,-8 0 0 0,4-4 12 0,-4 8-2 16,5 4-1-16,-1-8 0 0,-9 0-9 0,1 3 10 15,0 1-10-15,-5 4 10 0,0-4-10 0,-3 3 10 16,3-7-10-16,-4 4 10 16,0 0-2-16,-4-4-8 0,0 4 12 0,-5 3-4 15,1-7-8-15,-9 0 8 0,8 0-8 0,-8 0 8 16,0 0 0-16,9 0-8 0,-9 0 12 0,8 0-4 16,1 0 0-16,-9 0 0 0,0 0 0 0,0 0 0 15,0 0-8-15,0 0 0 0,4 0 0 0,-4 0 8 16,0 0-8-16,0 0-11 0,0 0 3 0,0 0 0 15,0 0-148-15,0 0-30 0,-8 8-6 0</inkml:trace>
  <inkml:trace contextRef="#ctx0" brushRef="#br0" timeOffset="-94505.06">20487 3907 864 0,'0'0'76'0,"4"-7"-60"0,1-1-16 0,-1 1 0 16,0-5 290-16,5 1 55 0,-5 3 11 0,9 1 3 31,-5 3-346-31,-3-4-69 0,3 4-13 0,1 1-3 0,-9 3 40 0,0 0 8 0,0 0 1 0,0 0 1 0,0 0 22 0,0 0 0 32,0 0 0-32,0 0 0 0,0 0 0 0,0 0 8 0,0 0-8 0,0 0 12 0,0 0 8 0,0 0 1 31,0 0 1-31,0 0 0 0,0 0 7 0,0 0 2 15,0 0 0-15,0 0 0 0,0 0-18 0,0 0-3 0,0 0-1 0,0 0 0 16,0 0-24-16,0 0-5 0,0 0 0 0,0 0-1 31,0 0-104-31,0 0-21 0,0 0-4 0</inkml:trace>
  <inkml:trace contextRef="#ctx0" brushRef="#br0" timeOffset="-88227.1">11855 13976 864 0,'0'0'76'0,"0"0"-60"0,-17 0-16 0,8 0 0 0,9 0 123 0,0 0 21 16,-8 0 5-16,3 0 1 0,5 0-89 0,0 0-17 15,0-8-4-15,0 5-1 0,-8-9-25 0,8 5-5 0,13-1-1 0,-9-3 0 16,-13-1 0-16,5 1-8 0,13-1 12 0,-1 1-4 15,1 3 3-15,-5-3 0 0,-4 3 0 0,0 8 0 16,9-3 25-16,-9 3 6 0,0 0 1 0,0 0 0 16,17-4 17-16,-17 4 3 0,0 0 1 0,-9 4 0 15,9-1-28-15,0-3-6 0,0 0-1 0,-4 8 0 16,-13 0-16-16,12-1-3 16,5-7-1-16,0 0 0 0,-8 8-9 0,8-8 0 15,0 0 0-15,0 0 8 0,0 0-8 0,0 0 0 16,0 0 0-16,8 7 0 0,10-3 22 0,-18-4-1 15,0 0 0-15,0 0 0 0,0 0-11 0,0 0-2 16,0 0-8-16,0 0 12 0,0 0 11 0,0 0 1 16,4 12 1-16,-8-5 0 0,-9 1-12 0,13-8-2 0,8 11-1 0,-3 1 0 15,-14-5-10-15,9-7 0 0,17 12 0 0,4-1 0 16,1-3 0-16,-5-1 0 0,-4 1 0 0,12-1 0 16,5 1 0-16,0-4 0 0,-17 0 0 0,8-1 0 15,5-3 12-15,0 4 0 0,-5-8 0 0,-4 4 0 0,0-3-12 16,-4-1 0-16,8 4 9 0,-8 0-9 0,-13 0 10 0,5-4-2 15,16 4-8-15,-13 0 12 0,-8 0 3 0,0 0 0 16,0 0 0-16,0 0 0 0,0 0 5 0,0 0 0 0,-8-4 1 0,8 4 0 16,0 0 4-16,0 0 1 0,-17-4 0 0,4 1 0 15,-4-1-26-15,4 0 0 0,0 0 8 0,-12-3-8 16,-5 3 0-16,0-4-12 0,8 4 2 0,-7 1 1 16,-14-5 9-16,9 4-13 0,12-3 5 0,1 3 8 15,-5-4 0-15,1 4 0 0,3 1 0 0,9-1 0 16,5 0-17-16,-5 4 4 15,-8-4 1-15,12 4 0 0,9 0 12 0,0 0 0 16,-13 0 9-16,0 4-9 0,1 0 0 0,3 0 0 16,9-4 0-16,-13 7 0 0,0-3 0 0,9 4-8 15,4-8 8-15,0 0 0 0,0 7-9 0,9 5 9 16,12-5 0-16,0 5-9 0,1-5 9 0,-5 1 0 16,4-1 0-16,9-3 0 0,13 0 0 0,-13 0 0 0,-9 3 0 15,5-3 8-15,12-4-8 0,-8 0 0 0,-4 0 8 0,-5-4-8 16,1 4 8-16,-1-3-8 0,5-1 8 0,-9 0-8 15,-4 0 8-15,-1 0-8 0,5 1 8 0,-4 3-8 0,-13 0 12 16,5-4-3-16,7 0 0 0,-3 4 0 0,-5-4 5 0,-4 4 1 16,0 0 0-16,0 0 0 0,0 0 1 0,0 0 1 15,-13 4 0-15,-4 0 0 0,0-4-17 0,-4 7 0 16,-9-7 0-16,-4 4 0 16,-13 4 0-16,8-8-12 0,9 4 3 0,-4-1 1 15,-9-3 8-15,9 0-13 0,21 0 5 0,-4-3 8 16,-8-1 0-16,3 0 0 0,9 0 0 0,5 0 0 15,8 4 0-15,-9-3 0 0,-3-1 8 0,12 4-8 16,8-4 0-16,-8 4 0 0,-13-4 0 0,13 4 0 16,0 0-13-16,0 0 5 0,13 8 8 0,-13-8-13 15,0 0 13-15,9 7-12 0,8 5 12 0,-4-1-12 0,-9-3 12 0,4 7 0 16,18-4 0-16,4 1-9 0,-4-1 9 0,8 1 0 16,-4-1 0-16,4 0 0 0,9-3 0 0,-9-4 0 15,-4 3 0-15,4-3 0 0,9 4 0 0,-5-8 0 16,-12 0 0-16,4 0 8 0,-5 0-8 0,5 0 0 0,-4 0 0 15,-9 0 0-15,-17 0 0 0,13 0-12 0,8-4 12 0,-12 4-12 16,-9 0 12-16,0 0 0 0,17 0 0 0,-4 0 0 16,-13 0 0-16,0 0 0 0,0 0 0 0,0 0 11 15,0 0 1-15,0 0 0 0,-18 0 0 0,1-4 0 0,17 4-3 0,-12 0 0 16,-10-4 0-16,1 0 0 0,-5 1-9 0,1-1 8 16,3-4-8-16,1 1 8 0,-13-1-8 0,12 1 0 15,5-1 9-15,0-3-9 0,-4 3 0 0,4-3 8 16,4-1-8-16,4-3 0 15,5 4 0-15,-9-1 0 0,5 5 0 0,3-1 0 16,14 0-9-16,-9 8 9 0,-13-7-10 0,9 7 10 16,4 0-9-16,0 0 9 0,0 0-8 0,0 0 8 15,0 0-15-15,0 0 3 0,0 0 0 0,0 0 0 16,0 0 12-16,4 11-9 0,9-3 9 0,4-1-8 16,-4 1 8-16,0 0 0 0,4-1 0 0,4-7 8 15,9 4 3-15,-4-4 1 0,-5 0 0 0,5 0 0 0,8 0 0 0,0 0 1 16,-13 0 0-16,1 0 0 0,3 0-13 0,-3-4 9 15,-9 4-9-15,-13 0 8 0,0 0-8 0,4 4 0 16,13 0 9-16,-17-4-9 0,0 0 8 0,0 0-8 16,4 11 10-16,-4-11-10 15,-13 8-16-15,-4-1-10 0,-4 5-2 0,0-1-794 0,-1 1-159 0</inkml:trace>
  <inkml:trace contextRef="#ctx0" brushRef="#br0" timeOffset="-85943.6">16051 12582 57 0,'0'0'0'0,"0"0"0"0,9-7 0 0,-5-1 0 15,5-7 289-15,3 3 53 0,1 5 10 0,0-5 3 16,0 1-233-16,0 3-46 0,0-7-10 0,-1 4-2 16,1 3-51-16,0 1-13 0,-4-1 0 0,-1 4 0 15,-8 4 27-15,4-4 2 0,-4 4 1 0,0 0 0 16,0 0 14-16,0 0 2 0,0 0 1 0,0 0 0 15,0 0-11-15,0 0-1 0,0 0-1 0,0 0 0 0,0 0-15 0,0 0-3 16,0 0-1-16,-4 12 0 0,0-5-6 0,4-7-1 16,-9 8 0-16,1 0 0 0,-1-1-8 0,1 1 12 15,-1-1-12-15,-4-3 12 0,5 4-12 0,-5-1 10 16,-4 1-10-16,4 0 10 0,-4-1-10 0,0 1 0 16,0-1 9-16,-5 5-9 0,5-1 0 0,0-3 0 15,0 3 0-15,0-3 0 16,4-1 0-16,0 1 8 0,1-4-8 0,3-1 0 15,-4 5 0-15,5-4 0 0,-5 0 0 0,4-1 0 16,1 5 0-16,-5-4 0 0,0 3 0 0,0-3 0 16,0 0-12-16,5 0-1 0,4 3 0 0,-5-3 0 15,0 0-3-15,-3 0 0 0,3 3 0 0,1-3 0 16,-5 4 16-16,4-1 8 0,1-3 0 0,3 4-8 0,-3-4 0 0,8-4-19 16,-4 3 3-16,4-3 0 0,0 0 16 0,-9 4 0 0,0 0 0 0,9-4 0 15,0 0 0-15,0 0 0 0,0 0 0 0,-8 0 0 16,8 0-11-16,0 0-1 0,0 0-1 0,-4 0 0 31,-5-4-16-31,1 0-3 0,3-3-1 0,1-5 0 0,0 5 21 0,-1-1 4 0,1 1 8 0,4-1-13 16,0-3 13-16,4-1 8 0,1 1 0 0,3-1-8 15,-3-3 11-15,-1 0-11 0,4 0 10 0,1 3-10 0,4-3 20 0,-5 4-3 16,1 0 0-16,-1-1 0 0,1-3 19 0,-1 7 4 16,1-3 1-16,0 3 0 0,-9-3-5 0,8 3-2 15,1-3 0-15,-1 7 0 0,-8 4 6 0,0 0 0 16,0 0 1-16,0 0 0 0,0 0-15 0,0 0-3 15,0 0-1-15,0 0 0 0,0 0-11 0,0 0-3 16,0 0 0-16,-4 12 0 16,0-5-8-16,-1 5 0 0,-7-5 9 0,-1 1-9 15,4 3 20-15,-4 1 0 0,5-1 0 0,-5 0 0 16,4 5-20-16,1-5 0 0,-1-4 0 0,1 5 8 0,8-1 12 16,0 1 2-16,8-5 1 0,18 5 0 15,17-1-31-15,25-7-7 0,22-4-1 0,-5-19-1112 16</inkml:trace>
  <inkml:trace contextRef="#ctx0" brushRef="#br0" timeOffset="-75410.22">684 7842 921 0,'0'0'82'0,"-4"-4"-66"0,4-3-16 0,-4-1 0 15,-5 1 278-15,9 7 52 0,-4-4 10 0,4 4 3 16,0 0-274-16,-9 4-54 0,5 7-15 0,0 4 0 0,-9 0 0 0,13 12-10 0,-13 11 1 0,9 4 0 16,-5 3 9-16,-3 8-8 0,7 8 8 0,5 0-8 15,-8 4 8-15,8-5 0 0,-4 1-9 0,4 0 9 16,0-4 0-16,0 0 0 0,0-8 0 0,-5 1 0 31,-8-9-167-31,5-3-25 0</inkml:trace>
  <inkml:trace contextRef="#ctx0" brushRef="#br0" timeOffset="-75109.35">445 8571 1440 0,'-8'-34'64'0,"3"19"12"0,5-8-60 0,-13 0-16 16,9-7 0-16,-4-4 0 0,3 0 193 0,5-4 36 16,-12-4 7-16,7 4 2 0,-3-4-144 0,3 0-29 15,-3 4-5-15,4 0-2 0,-1-3-38 0,-3 3-7 16,8-4-1-16,8 4-1 0,-8 4-11 0,5-4-11 15,7 4 3-15,6-1 0 16,7 1-46 0,-3 4-9-16,16-4-1 0,-8 3-1 0,13-3 22 0,-9 4 5 0,4-1 1 15,5 5 0-15,0 3 27 0,0 0 10 0,-9 0 0 0,4 4-9 16,-4 0 9-16,5 12 0 0,-9-5 0 0,0 5 0 16,-9 7 0-16,13 0 0 0,-17 4 0 0,5 7 0 0,-1 0 8 0,-4 5 0 15,0 3 0-15,-4 7 0 0,0 1 0 16,-9 3 1-16,-4 4 0 0,9 1 0 0,-18-1 11 0,5 0 3 0,-9-4 0 0,0 4 0 15,0-3-3-15,5-5-1 0,-14-3 0 0,5 4 0 16,0-1 1-16,0 1 0 0,-8-12 0 0,-5 0 0 16,0 1-20-16,4-1 0 0,-4-4 0 0,0 1 0 31,-12-5-160-31,12 1-33 0,0-5-7 0</inkml:trace>
  <inkml:trace contextRef="#ctx0" brushRef="#br0" timeOffset="-74855.41">1454 7303 1785 0,'8'-27'159'0,"-8"20"-127"16,0-1-32-16,0 0 0 0,0 1 118 0,0 7 18 0,0 0 3 0,0 0 1 16,0 0-84-16,-8 4-17 0,-9 3-3 0,-1 8-1 15,-7 12-35-15,-1 11-14 0,-8 11 1 0,-9 12 0 16,-4 8 13-16,-8 7-11 0,8 7 11 0,-5 8-10 0,10 4 10 0,7 4 0 15,6 0-9-15,3-4 9 0,22-8 0 0,4-3 0 16,0-5 0-16,12-3 0 0,10-7 0 0,8-9 0 16,8-3 0-16,5-11 8 0,0-4 2 0,4-12 0 0,8-7 0 0,1-4-714 15,-18-4-142-15</inkml:trace>
  <inkml:trace contextRef="#ctx0" brushRef="#br0" timeOffset="-74507.75">1539 7857 403 0,'0'0'36'15,"0"0"-36"-15,-4-7 0 0,4 7 0 16,0-8 510-16,0 8 95 0,0 0 19 0,0 0 4 16,0 0-485-16,0 0-98 0,0 0-19 0,0 0-4 0,13 4-22 0,-5 4 0 15,5-5-12-15,0 5 4 0,0-4-10 0,4 3-2 16,8 1 0-16,-8 3 0 0,9 1 3 0,-9 3 0 16,9 0 0-16,-9 4 0 15,13 0 9-15,-13 0 8 0,0 4-12 0,4 3 12 16,-4 5 0-16,1-5 0 0,-6 5 0 0,1 3 0 15,-9 4 0-15,5 0-8 0,-9 0 8 0,-9 0 0 16,5 0 0-16,-13 4 0 0,4-1 0 0,-17 1 0 31,0 0-93-31,-12 4-15 0,-14 3-4 0</inkml:trace>
  <inkml:trace contextRef="#ctx0" brushRef="#br0" timeOffset="-74285.04">1898 7941 2718 0,'0'0'120'0,"0"0"25"0,0 0-116 0,0 0-29 0,0 0 0 0,0 0 0 31,0 0 40-31,0 0 1 0,0 0 1 0,-9 4 0 16,5 3-42-16,-13 9 0 0,4 3-16 0,-4 7 5 16,-4 12 11-16,-1 8 0 0,10-1 0 0,-5 5 0 0,4-1 0 0,4 0 0 15,18 5 0-15,-5-5 0 0,13 0 0 0,13 1-12 16,13-1 12-16,12-11-12 0,18-8-7 0,4-3-1 15,17-8-1-15,8-11-799 16,14-8-160-16</inkml:trace>
  <inkml:trace contextRef="#ctx0" brushRef="#br0" timeOffset="-73604.76">2428 7386 2149 0,'0'0'47'0,"0"0"9"0,0-7 3 0,0 7 2 0,0 0-49 0,0 0-12 16,0 0 0-16,0 0 0 0,0 15 12 0,8 4-1 16,-3 4 0-16,8 7 0 0,-9 8-11 0,9 12 0 15,-5-1-10-15,9 8 10 0,-4 7 0 0,4 9 0 16,-4 3 0-16,0 3 0 15,-5 1 0-15,14 4 0 0,-9-5 0 0,-5-3 0 16,1-3 0-16,3-1 0 0,6-8 0 0,-6 1 0 16,-12-8 0-16,13-4 13 0,-9-4-4 0,1-3-1 15,-5-4-8-15,0-1 0 0,0-6 0 0,0-5-11 16,-5-3-206-16,1-8-42 16</inkml:trace>
  <inkml:trace contextRef="#ctx0" brushRef="#br0" timeOffset="-73250.63">2872 8290 979 0,'0'0'43'0,"0"-11"9"0,0 3-41 0,0 1-11 0,-8-5 0 0,8 1 0 16,0 0 392-16,8-1 77 0,-8 1 15 0,5-1 4 15,7 5-358-15,-7-1-71 0,8-3-15 0,-1 7-2 16,1 0-22-16,4 0-4 0,0 1 0 0,5-1-1 15,-1 4-15-15,5-4 0 0,4 4 0 0,4-4 0 16,0 4 0-16,4 0-13 0,5-4 4 0,-4-3 1 16,3-1-124-16,1-3-25 0,0-1-5 0,-13 1-601 15,4-4-120-15</inkml:trace>
  <inkml:trace contextRef="#ctx0" brushRef="#br0" timeOffset="-73103.51">3671 7717 1724 0,'9'-19'76'0,"0"11"16"0,-5 1-73 0,4 3-19 0,-3-4 0 0,7 1 0 31,-7 3 118-31,3-4 20 0,5 8 4 0,-4 0 1 0,-1 0-75 0,5 8-16 16,-4 3-2-16,-1 4-1 0,5 8-37 0,0 8-12 16,-5 3 8-16,5 8-8 0,0 3 0 0,0 8 0 15,0 1 0-15,-1 6 0 0,5 1 0 0,1-4 0 16,-1 0 0-16,4-4-9 16,-4 0-131-16,-4-7-27 0</inkml:trace>
  <inkml:trace contextRef="#ctx0" brushRef="#br0" timeOffset="-72802.85">4000 6934 1843 0,'0'0'81'0,"13"-11"18"0,-4 0-79 0,4-5-20 0,4 9 0 0,-4-1 0 16,8 4 172-16,0 4 32 0,1 4 5 0,8 8 2 15,0-1-173-15,-1 12-38 0,1 0 0 0,5 11 0 16,-6 0-10-16,6 8 10 0,-5 7-13 0,8 4 5 16,-8 12 8-16,4 3-10 15,9 8 10-15,-5 4-10 0,-8 0 10 0,0 3-12 16,4 5 12-16,-4-1-12 0,4 4 12 0,-4 0 0 16,-13-3 0-16,-4-9 0 0,0 1 0 0,-9 0 8 15,-12 0-8-15,-1-1 11 0,-16 1-11 0,-10 0 0 16,-20 4 0-16,-5-5-1125 0</inkml:trace>
  <inkml:trace contextRef="#ctx0" brushRef="#br0" timeOffset="-72279.49">5112 7903 1670 0,'0'0'148'0,"0"-8"-118"0,0 1-30 0,0-1 0 15,0 1 158-15,4-1 26 0,0 0 4 0,-4 8 2 16,9-3-109-16,-5-5-21 0,9 4-5 0,-5 0-1 16,9 4-30-16,-4 0-5 0,4 4-2 0,0 0 0 15,9 0-17-15,-5 3 0 0,5 1 0 0,4 0 0 16,0-1 0-16,8-3-12 0,-8 0 1 0,-4 3 1 31,4-3-202-31,0 0-40 0</inkml:trace>
  <inkml:trace contextRef="#ctx0" brushRef="#br0" timeOffset="-72147.55">5120 8309 1785 0,'0'0'159'0,"0"0"-127"16,0 0-32-16,0 0 0 0,0 0 191 0,9 8 32 15,3 0 6-15,6-8 2 0,7 3-126 0,18-6-25 16,8 3-4-16,9-8-2 15,4-3-50-15,-4-1-11 0,0-3-1 0,4-4-1 16,0-4-200-16,-4 0-40 0,38-37-8 16,-30-1-2-16</inkml:trace>
  <inkml:trace contextRef="#ctx0" brushRef="#br0" timeOffset="-71861.68">6428 7599 2073 0,'0'0'184'0,"0"0"-147"0,0 0-29 0,0 0-8 16,0 0 180-16,-5-4 34 0,-3 4 7 0,-1 4 2 15,1 0-167-15,-5 4-34 0,0 3-6 0,5 0-2 16,-14 1-30-16,1 7-7 0,0 0-1 0,3 3 0 31,-3 1-33-31,0 8-7 0,4 3-2 0,4 4 0 16,4 4-10-16,5-1-3 0,4 5 0 0,4 0 0 16,13 3 12-16,-4-7 3 0,17-1 0 0,-9-3 0 0,9 0 45 0,0-11 10 15,4-8 9-15,-4-4-13 0,9-7 85 0,-1-8 16 16,-4-4 4-16,1-7 1 0,-5-8 35 0,-1-4 8 15,-7-4 0-15,4-7 1 0,-9 0-41 0,4-4-8 0,-17-8-1 16,1 5-1-16,-14-1-48 0,-4 0-10 16,-8 0-1-16,-18 0-1 15,-3 4-55-15,-27 4-11 0,-16 4-3 0,-31 18 0 0,-33 12-197 0,-26 19-40 0</inkml:trace>
  <inkml:trace contextRef="#ctx0" brushRef="#br0" timeOffset="-70811.87">488 6467 2350 0,'-9'-15'104'0,"5"15"22"0,4-4-101 0,0 4-25 15,0 0 0-15,4 0 0 0,18 4 0 0,8 0 0 16,17 0 0-16,12 3 0 16,23-3-14-16,-1 4 2 0,17 3 0 0,17-3 0 15,5 3 12-15,21-3 0 0,4-1-10 0,18 5 10 16,8-1 0-16,-5 0 0 0,10 1 0 0,-1-1 0 15,9 4-13-15,-5 1 5 0,-4-5 8 0,5 0-13 16,-5-3 13-16,-13 0 0 0,5-8 0 0,4 0 0 16,-9-4 0-16,5 0 0 0,-5 0 12 0,-4-3-12 15,-8-1 14-15,-9 4-4 0,-4-3-1 0,-9-1 0 0,4 0 2 0,-3 1 0 16,-14-1 0-16,-8 4 0 0,-5 1 1 0,1 3 1 16,-5 0 0-16,1-4 0 0,-18 4 10 0,-4 0 1 0,0 0 1 0,-5 4 0 15,-8-4-4-15,0 0-1 0,-4 0 0 0,-13 0 0 16,0 0 8-16,5-4 0 0,-10 0 1 0,1 4 0 15,-5-4 5-15,-3 0 1 0,-5 1 0 0,-1 3 0 16,-3-4-20 0,0 4-4-16,-5 0-1 0,-4 4 0 0,0-4-10 0,-4 3 0 15,0-3 0-15,0 4 8 0,0 0-8 0,-5 0 0 16,-4 0 0-16,5-1 0 0,-9-3 0 0,9 8 0 16,-1 3 0-16,1 1 0 0,3-1 0 0,-12 1 0 15,5 7-8-15,3 0 8 0,-3 3 0 0,3 9-11 16,-4 7 11-16,9 4-8 0,-4 11 8 0,4 4-8 15,-5 0 8-15,5 11-8 0,8 4 8 0,-4 8-12 0,5 3 12 0,-1 5-12 16,5-5 12-16,-1 9 0 0,5-1 0 0,4 4-8 16,1 3 8-16,-5-3 0 0,4 8 0 0,0-4 0 15,4-1 0-15,-3 5-10 0,-5-1 10 0,4 5-10 16,-13-1 10-16,0 1 0 0,1-13 0 0,-9-2 0 16,4-13 0-16,-9-6 0 0,1-5 0 0,-9-4 0 15,-4-3 0-15,-1-11 0 0,-12-5 8 0,4-7-8 0,-25 0 8 0,4-7-8 16,0-9 8-16,-5-3-8 0,-21-3 9 0,-4-5-9 0,0-4 12 0,-21 1-12 15,-5 0 10-15,-8-1-10 0,-9 5 8 0,4-5-8 16,-4 5 0-16,-4-5 0 0,-8 1 0 0,-5 3 0 16,0-3 0-16,4-1 0 0,-4-3 0 0,-4-4 0 15,-5 4 0-15,10 0 0 0,-1-4 8 0,0 0-8 16,-5 0 0-16,6-4 0 16,-10 8 0-16,5-4 0 0,0 0 0 0,-5 4 0 15,1-1 0-15,-9 5 0 0,4 7 0 0,0 0 0 16,-8 8 0-16,8-4 0 0,5 8 0 0,-9-1 0 15,4-3 0-15,-4 4 0 0,8-1 0 0,1 1 0 16,8-4 0-16,0-1 0 0,9-3 0 0,-1 0 0 16,1 0 0-16,12-7 0 0,14-5 0 0,-10 5 0 15,10-8 0-15,3-1 0 0,1-3 0 0,8 4 8 0,-9 0-8 0,14 0 8 16,-5 0-8-16,4-1 0 0,-8-3 0 0,4 0 0 16,4 4 0-16,1-4-11 0,-14 0 1 0,5 4-822 15,4-4-165-15</inkml:trace>
  <inkml:trace contextRef="#ctx0" brushRef="#br0" timeOffset="-70195.45">590 6634 1670 0,'-17'-15'74'0,"9"8"15"0,-5-1-71 0,9-3-18 0,-13-1 0 0,8-3 0 16,-4-4 8-16,5 4-8 0,-5-8 9 0,0 4-9 16,0 0-12-16,9-4-8 0,-17 1-1 0,12 3-1 15,-12 0 22-15,4 7 0 0,-1-3-9 0,6 11 9 0,-14 0 0 0,5 1 0 32,-1 6 0-32,1 5 0 0,-5 0 8 0,9-1-8 15,-8 5 11-15,7-1-11 0,1 4 0 0,5 4 0 0,-1 0 0 0,8 4-12 16,-3 0 12-16,8 3-11 0,0 5 11 0,0-5-10 15,13 5 10-15,-9-1 16 0,5-3-4 0,3 3-1 16,1 4 15-16,-4 4 3 0,4 0 1 0,-1-4 0 16,-7 4 13-16,3 8 2 0,5-4 1 0,0 7 0 15,-9 0-14-15,9 5-4 0,-9 6 0 0,5 9 0 0,-5-1-14 0,-4 4-3 16,4 0-1-16,-4 1 0 0,9 3-10 0,-9-1 8 16,0 9-8-16,4-4 8 0,5 7-8 0,-5 0 0 15,9 1 0-15,0-5 0 0,-1 1 0 0,-3 0 0 16,12 3 0-16,-4 4-11 0,-4 4 11 0,9 0 0 15,-1-4 8-15,0 4-8 0,5 4 0 0,-13 0 0 16,12 3 0-16,-8 1-8 16,-4-1 8-16,-4-3 11 0,-1 7-3 0,-3-3 0 15,3-4 26-15,-8-5 5 0,-8-2 1 0,8-9 0 16,0-7 7-16,-5-11 1 0,5-12 1 0,0-8 0 16,0-10 15-16,0-5 4 0,5-11 0 0,3-4 0 15,-4-3-28-15,5-12-4 0,0-4-2 0,3-15-1239 16</inkml:trace>
  <inkml:trace contextRef="#ctx0" brushRef="#br0" timeOffset="-66962.62">19346 3007 2509 0,'-9'-22'111'0,"5"18"23"0,0-8-107 0,-5 5-27 16,5-12 0-16,-4 7 0 0,3 1 80 0,-3-4 12 0,3 0 1 0,1 3 1 15,4-7-42-15,-4 0-9 0,0 4-2 0,4 4 0 16,-5-1-21-16,10 1-5 0,-5-1-1 0,4 9 0 16,-4 3-14-16,0 0 0 0,0 0 0 0,13 3-10 15,0 5-1-15,-1 7 0 0,1 8 0 0,0 11 0 16,4 12-1-16,0 11 0 0,0 4 0 0,5 11 0 31,-5 11-176-31,4 1-36 0,0 18-8 0</inkml:trace>
  <inkml:trace contextRef="#ctx0" brushRef="#br0" timeOffset="-66028.46">17291 4511 2487 0,'0'0'55'0,"0"0"11"0,0-3 2 0,4-13 2 0,4 1-56 0,5 4-14 0,0-8 0 0,8 4 0 15,1-1 10-15,8-6-1 0,4 3 0 0,4-8 0 0,9 4 3 0,5 0 0 16,3 1 0-16,-4 6 0 0,5-3-12 0,-1 0-12 0,1 0 2 0,0-3 1 31,-5 7-186-31,-4-1-37 0</inkml:trace>
  <inkml:trace contextRef="#ctx0" brushRef="#br0" timeOffset="-65865.96">17090 4735 2361 0,'-13'0'104'0,"4"-3"23"0,5-1-102 0,0 4-25 15,4 0 0-15,0 0 0 0,17-8 89 0,4-3 13 16,13-4 2-16,9-1 1 0,8-6-79 0,14-5-16 16,7-7-10-16,9-4 12 0,18-4-12 0,3-7 0 15,5-1 0-15,4-7-813 16,-4 0-170-16</inkml:trace>
  <inkml:trace contextRef="#ctx0" brushRef="#br0" timeOffset="-65395.36">17273 3114 2170 0,'0'-23'96'0,"5"15"20"0,-1-7-92 0,5 4-24 16,-1-4 0-16,1 3 0 0,8 1 50 0,-4-4 6 0,8-1 0 0,-4 9 1 31,4 7-35-31,1-8-7 0,12 16-2 0,-4-4 0 0,4 11-13 0,4 4-12 0,1 4 3 0,8 7 0 16,4 4-2-16,5 4 0 0,4 4 0 0,-5 0 0 15,1-1-2-15,-1-3-1 0,1 0 0 0,-1 0 0 16,1-7-5-16,-5-5-1 0,-4-3 0 0,-13-4 0 0,1-4 20 0,-10 0 0 16,-3-3 8-16,-5 7-8 15,-5-8 32-15,-3 8 0 0,-5 0 0 0,-8 8 0 16,-5 3 20-16,-3 4 5 0,-10 8 1 0,-3 8 0 15,-10-1-24-15,-3-4-5 0,0 5-1 0,3 3 0 16,1 4-12-16,4 8-2 0,5-5-1 0,8 12-812 16,8-3-162-16</inkml:trace>
  <inkml:trace contextRef="#ctx0" brushRef="#br0" timeOffset="-64607.58">18423 4413 2131 0,'26'7'189'0,"-14"-7"-151"16,10 4-30-16,8 0-8 0,8 3 32 0,18 1 6 0,12 3 1 15,13-3 0-15,13-4-47 0,9-4-10 0,12 0-2 0,9-8 0 16,9 1 20-16,-1-5 0 0,5-11 11 16,-5 1-11-16,-3-5 9 0,-1-11-9 0,-4-4 0 15,0 0 9-15,-5-11 3 0,-3 0 0 0,-14 0 0 0,1-8 0 0,-9 4 4 16,4-7 2-16,-4 3 0 0,-9-15 0 0,-3 0 34 0,-10 0 8 15,-3-4 0-15,-9 4 1 0,-5 0-9 0,-4-7-1 16,-4-5-1-16,-8 1 0 0,-1 0-36 0,-8-1-14 16,-8 5 11-16,-1-5-11 0,0 1 0 0,-12 4 0 15,-5-5 0-15,-8 5 0 0,4-1-10 0,-9 8 2 16,-8-4 0-16,-8 8 0 0,-1 0 8 0,-4 4-8 0,-8-1 8 0,-1-3-8 16,-16 4 8-16,-1-1 0 0,-8 1 8 0,-4 3-8 15,-9 1 0-15,0-4 0 0,0 7 0 0,-4-4 0 16,-5 4-16-16,-4-3 0 0,-4 7-1 0,0 0 0 31,-4 4 6-31,0 7 2 0,-5 4 0 0,-4 4 0 0,-8 4 0 0,-5 8 0 0,-8 3 0 0,-4 4 0 16,-9 4 1-16,-5 11 0 15,-7 4 0-15,-6 11 0 0,-3 8 8 0,4 12-13 16,0 7 5-16,0 7 8 0,0 8 0 0,12 4 0 16,10 12 0-16,3 7 0 0,18 7-11 0,4 16 11 0,4 15-8 15,4 19 8 1,9 15-41-16,26 15-3 0,12 8-1 0,18 8 0 0,21-5 17 0,21 1 4 0,17-12 1 0,18-11 0 15,16-19 23-15,22-7 0 0,17-9 0 16,22-14 0-16,12-4 52 0,21-16 12 0,14-11 3 0,21-26 0 0,21-12-9 0,25-15-2 16,27-19 0-16,21-23 0 0,21-15-32 0,8-19-8 15,18-15 0-15,8-15-1240 16</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33:46.518"/>
    </inkml:context>
    <inkml:brush xml:id="br0">
      <inkml:brushProperty name="width" value="0.05292" units="cm"/>
      <inkml:brushProperty name="height" value="0.05292" units="cm"/>
      <inkml:brushProperty name="color" value="#FF0000"/>
    </inkml:brush>
  </inkml:definitions>
  <inkml:trace contextRef="#ctx0" brushRef="#br0">11278 5203 230 0,'-47'-4'20'0,"34"0"-20"0,13 4 0 0,0 0 0 15,-4-4 298-15,-9 0 55 0,-4-3 11 0,8 3 3 16,9 4-230-16,-4-8-45 0,-13 1-10 0,8-5-2 15,9 5-13-15,0-5-3 0,-8 5-1 0,-1-5 0 16,-3 1-23-16,7 0-4 16,5-1 0-16,-4 5-1 15,-9-1-13-15,9 0-2 0,17 5-1 0,-13 3 0 0,0 0-19 0,0 0 0 16,8-4 0-16,5 0 0 0,4 4 0 0,-4 4-9 16,-13-4 9-16,9 4-8 0,16 3 8 0,-12 5 0 15,-13-12-9-15,0 0 9 0,13 3 0 0,0 1 0 16,-5 8 10-16,5-9-10 0,4 1 8 0,9 4-8 15,4-1 0-15,0-3 0 0,-9 4 0 0,5-1 0 0,16 5 0 0,-3-5 0 16,-1-3 10-16,1 4-2 0,8-4 0 0,4-1 0 16,13 5 0-16,-13 0 0 0,-8-1 0 0,8 1 0 15,9 3 1-15,-4-3 0 0,-13 3 0 0,4-7 0 16,0 4-9-16,4-1 0 0,9 1 9 0,-9-1-9 16,-8-3 10-16,4 0-2 0,21-4-8 0,-8 4 12 15,-9 0-1-15,0-1-1 16,5-3 0-16,0 0 0 0,-5 0 8 0,0 0 2 15,0 4 0-15,-4-8 0 0,5 4-20 0,-10-7-17 16,1 3 3-16,0 4 1 0,-9-4 29 0,4 4 7 16,-3-4 1-16,3 4 0 0,-4 4 4 0,-4 0 0 0,0-4 1 0,0 4 0 15,-4 3-7-15,-1-3-2 0,-3 4 0 0,3-1 0 16,-8-3-8-16,5 0-1 0,-5 4-1 0,0-5 0 16,-4 5 3-16,4 0 1 0,-4-5 0 0,0 1 0 0,-5 4 2 15,1-5 0-15,3 1 0 0,-7-4 0 0,-5 0 9 0,4 4 3 16,5 0 0-16,-9-4 0 0,0 0-28 0,0 0 0 15,0 0 0-15,0 0 0 16,0 0-50-16,0 0-12 0,0 0-2 0,0 4-1180 0</inkml:trace>
  <inkml:trace contextRef="#ctx0" brushRef="#br0" timeOffset="3434.62">13590 7223 403 0,'0'0'36'0,"4"-4"-36"0</inkml:trace>
  <inkml:trace contextRef="#ctx0" brushRef="#br0" timeOffset="7995.72">17671 8036 518 0,'0'0'46'0,"0"0"-37"0,0 0-9 0,0 0 0 16,0 0 156-16,0 11 28 0,-9-3 7 0,9 3 1 15,0 1-131-15,0-1-25 0,-4 8-6 0,0 0-1 32,-5 0-9-32,5 4-3 0,0 0 0 0,-1-1 0 15,1 5 3-15,-4 0 1 0,3 3 0 0,1-3 0 0,-5-5 3 0,-3 1 0 16,7 4 0-16,-3-5 0 0,-5 5 4 0,0-4 0 16,0 0 1-16,1-4 0 0,-1 0 4 0,-4 0 1 15,0-4 0-15,-1 0 0 0,1 0-17 0,5 0-3 16,-6-3-1-16,1-1 0 0,0-3-13 0,4-1 9 15,5-7-9-15,-1 4 8 0,1-4-22 0,8 0-5 0,0 0-1 0,0 0 0 16,0 0-3-16,0 0-1 0,8-7 0 0,1-5 0 16,-1 5 12-16,5-1 1 0,-4 0 1 0,8 1 0 15,-4-1 10-15,4 1 0 0,0 3 0 0,0 0 8 16,-4 0 2-16,4 0 1 0,-4 1 0 0,-5 3 0 16,-8 0 13-16,9 0 4 0,-1 0 0 0,-8 0 0 15,0 0 15-15,0 0 3 16,0 11 1-16,-4 0 0 0,0 1-7 0,0 3-2 15,-9 0 0-15,0 0 0 0,0 4-14 0,-4 0-4 16,0 0 0-16,4 0 0 0,-4-3-9 0,4-1-3 16,0-4 0-16,1-3 0 0,-1 3-8 0,8-7 0 0,-3 0 0 15,8-4 0 1,-9 0-23-16,5-4-6 0,4 4-2 0,0-12 0 16,0 5-3-16,4-4-1 0,1-5 0 0,-1 1 0 0,9-8 26 0,-5 1 9 0,5 3 0 0,4-4-9 15,-4 0 9-15,4-4 9 0,-4 5-1 0,0-1-8 0,4 4 21 0,-4 0-2 16,-1 7-1-16,-3-3 0 0,0 4 14 0,-5-1 2 15,4 9 1-15,-8 3 0 0,0 0-3 0,0 0 0 16,0 0 0-16,0 0 0 0,0 0-10 0,0 0-2 16,0 0-1-16,-8 7 0 0,-1 1-19 0,1 3 0 15,-1 1 0-15,-4 3 0 16,9 4 0-16,-9-4 0 0,5 4-8 0,-5 0 8 16,4 0 0-16,-3-4 0 0,3 0-8 0,0 1 8 15,1-1 0-15,-1-4 0 0,1-3-10 0,-1-4 10 16,1 3-12-16,-1-7 3 0,5 4 0 0,4-4 0 15,-9-8-7-15,5-3-2 0,4 0 0 0,0-5 0 16,0-6 7-16,0-1 2 0,4-8 0 0,1 1 0 16,3-4 9-16,1 3-10 0,-1 1 10 0,1 0-10 0,-5-1 10 0,5 9 0 15,3-1 0-15,-7 0 8 0,3 4 13 0,-3 8 3 16,-1-5 1-16,0 9 0 0,-4 7-6 0,0 0-2 0,0 0 0 16,0 0 0-16,0 0-9 0,0 0-8 0,0 0 9 15,-4 11-9-15,0 4 0 0,-1 1 0 0,1-5 0 0,-5 8-10 16,5 0 10-16,-4-4 0 0,3 0-9 0,1 0 9 15,0-3 0-15,0-1 0 0,4-11 0 0,0 0 0 0,-5 8-15 16,5-8 2-16,0 0 0 0,0 0 0 0,0 0-4 0,-8-4-1 16,3-4 0-16,1-3 0 0,4 0 6 0,0-4 0 15,4-4 1-15,1-4 0 0,3 0 11 0,1 0 0 16,-1-3 0-16,5 7 0 0,0-4 13 0,4 8 5 16,-4-1 1-16,0 9 0 0,-5 3 1 0,1 0 0 15,-1 8 0-15,1 4 0 16,-5 3-8-16,-4 8 0 0,-4 0-1 0,-5 15 0 15,-12 12-11-15,-17 11 0 0,-18 19 0 0,-12 19-1038 16</inkml:trace>
  <inkml:trace contextRef="#ctx0" brushRef="#br0" timeOffset="12280.86">16261 8894 1893 0,'0'0'84'0,"0"0"17"0,0-11-81 0,0 11-20 16,0 0 0-16,0 0 0 0,0 0 48 0,0 0 6 15,4-8 1-15,-4 8 0 0,0 0-27 0,0 0-4 0,0 0-2 0,0 0 0 16,0-7 15-16,0 7 3 0,0 0 1 0,0 0 0 15,0 0-12-15,0 0-2 0,0 0-1 0,0 0 0 16,0 0 1-16,0 0 0 0,0 0 0 0,0 0 0 16,0 0-19-16,0 0-8 0,0 0 0 0,4 11 8 15,5 4-8-15,-1 0 0 0,1 1 0 0,-1-5 0 0,1 4 0 0,8 4 0 16,0 4-10-16,4 0 10 16,-3 0-9-16,3 3 9 0,0 1-8 0,5-1 8 15,-5 1 0-15,5 7 8 0,4 0 0 0,0 4 0 16,0-7-8-16,4 3-10 0,-8 0 10 0,3 4-13 15,1-4 13-15,0 0 0 0,-4 1 0 0,4-5 0 16,0 0 0-16,-5-3 13 0,-3-4-2 0,-1-1-1 16,0-3-10-16,1 0 0 0,-5 0 0 0,-4-3 0 15,0-1 0-15,-5 0 0 0,-4 4 0 0</inkml:trace>
  <inkml:trace contextRef="#ctx0" brushRef="#br0" timeOffset="14372">16000 5229 57 0,'-26'4'0'0</inkml:trace>
  <inkml:trace contextRef="#ctx0" brushRef="#br0" timeOffset="17398.66">9838 4492 748 0,'21'0'67'0,"-21"0"-54"0,0 0-13 0,0 0 0 16,0 16 103-16,0-9 17 0,-4 5 4 0,0-1 1 15,-1-3-85-15,1 3-18 0,0-3-3 0,0 7-1 16,-5-8 6-16,9 5 2 0,-13-1 0 0,9-3 0 15,4-8-14-15,-9 7-2 0,1 5-1 0,-1-1 0 16,1-7-9-16,-5 3 8 0,0 1-8 0,0-4 8 16,0 3-8-16,1 1 0 0,-5 0 0 0,-1 3 8 0,1 0-8 0,0-3 0 15,0 0 0-15,0-1 8 0,-4 5 0 0,4-1-8 16,0-3 12-16,-5 3-4 0,1-3 6 0,-1 3 1 16,1 0 0-16,-5 1 0 0,5-5 1 0,-5 5 1 15,-8-5 0-15,9 9 0 0,-1-1-7 0,5-4-2 16,-14 1 0-16,5 3 0 0,1 0-8 0,-6 4 0 15,1 0-12-15,0 0 12 16,-9 0 0-16,5 0 0 0,4 0 0 0,-5 4 0 16,-4-4 0-16,5-4 0 0,4 4 0 0,-9 0 0 15,-4 0 0-15,9 0 8 0,-5 0-8 0,4 0 8 0,-3-4-8 16,3 4 0-16,1 0 0 0,4 0 0 0,-5-4 0 0,5 0 0 16,4-3 0-16,0 7 0 0,0-8 0 0,0 4 0 15,5 0 0-15,-5 1 8 0,0 3-8 0,-4 0 0 16,-5-8 0-16,5 8 8 0,-9 4-8 0,5 3 0 0,-5 5 0 0,0-1 0 15,1 8 0-15,-5-4 0 0,4 4 0 0,-8 0 0 16,4 0 0-16,0 4 0 0,-5-4-9 0,5 4 9 16,0 3 0-16,5 5 0 0,-5-8-8 0,4 3 8 15,4-3 0-15,5 3 0 0,0 1 0 0,0-4 0 16,8 0 0-16,-4-4 0 0,5 0 0 0,-1 0-10 16,5 3 10-16,-1 1 0 15,1 0 0-15,-1 3 0 0,1 5 0 0,4-5-8 16,-4 5 8-16,8-8 0 0,-9 3 0 0,5-3 0 15,-4 0 0-15,8-4 11 0,-8 3 10 0,8-3 3 16,-4 4 0-16,0 0 0 0,4 0-12 0,0 3-1 16,5 5-1-16,-5-5 0 0,0 8-10 0,4-3 0 0,1-5 0 15,-1 5 8-15,1-1-8 0,4 1 0 0,4-1 0 0,-5 0 0 16,1 1 0-16,4 3 0 0,0 8 0 0,0-4 0 16,0-4 0-16,0 0 0 0,0 4 0 0,0 0 0 0,4-4 0 15,5 4 0-15,-1-4 0 0,5 0 8 0,-4 1-8 0,8 2 0 16,-4 5 0-16,-1 0 0 0,6 4 0 0,-10-1 8 15,13 1-8-15,-12-5 0 0,4-3 8 0,0 0-8 16,-5 0 8-16,1-3-8 0,-1-1 16 0,-3 0-1 16,-5-4-1-16,8 1 0 0,-8 3 2 0,0-4 1 0,0-3 0 0,4 3 0 15,-4-3-5-15,0-1-2 0,5 1 0 0,-1-8 0 16,4 4-10-16,-3 3 0 0,3-3 0 0,1 0 8 16,4 0-8-16,-5-1 0 0,5 9 0 0,0-5 0 15,12-7 0-15,-12 0 0 0,9 0 0 0,-5-4 0 16,8 1 0-16,1-5 0 0,-9-3 9 0,9 3-9 15,4-3 10-15,-9-5-2 16,5 1-8-16,-1 0 12 0,5 0-12 0,-8-1 8 16,8-3-8-16,-5 4 0 0,1 0 0 0,-1-4 8 15,-3 0-8-15,-1 0 0 0,5 4 0 0,-5 3 0 16,-4-3 8-16,9 0-8 0,-13-4 0 0,8 0 0 16,0 4 8-16,1-4-8 0,3-4 0 0,-3 0 0 0,-1 0 0 0,1-3 0 15,-5-1 0-15,4 0 8 0,-4-7-8 0,9 0 0 16,-13 4 12-16,4-8-3 0,0-4-1 0,-4 0 0 15,-1 4-8-15,-3 0 12 0,4 0-12 0,-5 0 12 0,-8 0-4 0,0 0 0 16,0 0 0-16,0 0 0 0,0 0-8 0,0 0-11 16,0 0 3-16,0 0 0 15,5-4-18-15,-5 4-3 0,-9-15-1 0,9 4 0 16,4-5-30-16,1-6-5 0,-5-1-2 0,0-4 0 31,0 1-3-31,8-5-1 0,-4 1 0 0,9-4 0 0,-9 0 41 0,5 3 8 0,0 5 2 0,-1 3 0 16,-4-4 31-16,1 8 6 0,-5 0 2 0,4 4 0 15,9 4 53-15,-13-1 10 0,0 5 2 0,0 7 1 16,0 0-10-16,0 0-3 0,0-8 0 0,0 8 0 16,0 0-38-16,0 0-8 0,0 0-2 0,0 0 0 15,0 0-24-15,0 0 0 0,8 0 0 0,1 0-11 16,4 4 11-16,0 0-12 0,-1-1 12 0,5 9-12 0,13-1 4 0,-8 8 0 16,-1 0 0-16,0 8 0 0,5-4-1 0,0 7 0 15,4 4 0-15,-13 4 0 0,4 0 9 0,-8-4 0 16,0-3 0-16,-5-5 0 0,-3 5 8 0,-1-9 4 0,0-3 1 0,-8 0 0 15,-5-3 75-15,-12-1 14 0,0 4 3 0,-5 0 1 16,-8-4-4-16,-9 4-1 0,-17 0 0 0,-4 4 0 31,-9 3-134-31,-8 5-27 0,-4 7-6 0</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34:56.907"/>
    </inkml:context>
    <inkml:brush xml:id="br0">
      <inkml:brushProperty name="width" value="0.05292" units="cm"/>
      <inkml:brushProperty name="height" value="0.05292" units="cm"/>
      <inkml:brushProperty name="color" value="#FF0000"/>
    </inkml:brush>
  </inkml:definitions>
  <inkml:trace contextRef="#ctx0" brushRef="#br0">17957 4686 1033 0,'0'0'45'0,"0"0"11"0,0 0-45 0,0 0-11 0,0 0 0 0,0 0 0 16,0 0 69-16,0 0 12 0,9-8 3 0,-9 1 0 15,0 7-60-15,4-4-12 0,-4-7-3 0,0 11 0 16,0 0-9-16,0 0 0 0,0 0 9 0,0 0-9 16,0 0 0-16,0 0 0 0,0 0 0 0,0 0 0 0,0 0 0 0,0 0 0 15,0 0 0-15,0 0-8 0,0 0 8 0,0 0 0 16,0 0 0-16,0 0 0 0,0 0 0 0,0 0 0 15,0 0 0-15,0 0 0 0,0 0 0 0,0 0-8 16,-4 3 8-16,-5 5-8 0,9-8 8 0,-4 0 0 16,0 0 0-16,4 0 0 0,0 0 0 0,-9 0 11 15,5 0-3-15,4 0 0 16,0 0-8-16,0 0 0 0,-9-8 0 0,9 8 0 16,-4 0 14-16,4 0 1 0,-9 8 0 0,9-8 0 15,-8-8-7-15,4 8 0 0,-5 0-8 0,9 0 12 0,0 0-12 0,-8 8 0 16,3-8 0-16,5 0 0 0,-4 0 0 0,4 0 0 15,0 0 8-15,0 0-8 0,-9 0 0 0,9 0 0 16,0 0 0-16,0 0 0 0,0 0 9 0,0 0-1 16,0 0 0-16,0 0 0 0,0 0 18 0,0 0 3 0,0 0 1 0,0 0 0 15,0 0-4-15,13 0-1 0,-13 0 0 0,9 0 0 16,4 0 3-16,-13 0 1 0,8 0 0 0,-8 0 0 16,13 0-29-16,-4 0 0 0,-9 0 0 0,8 0 0 15,5 0 0-15,0 0 14 0,-5 0-4 0,-8 0-1 16,9 0-9-16,-1 0 10 0,5 0-10 0,-4 4 10 15,-1-4-10-15,-8 0 12 0,9 4-12 0,4-1 12 0,-1-3-4 0,-3 0-8 16,-9 0 12-16,9 4-4 0,-1-4 1 0,5 0 0 16,-5 0 0-16,1 0 0 0,-9 0 0 0,9 4 0 15,-1 0 0-15,1-4 0 0,-9 0 3 0,12 0 0 16,-3-4 0-16,4 0 0 0,-5 4-12 0,5 0 12 0,0 0-12 16,0 0 12-16,4 0-12 0,-4 0 12 0,4 0-12 0,0 0 12 31,4 0-12-31,-4 0 8 0,-4 0-8 0,9 0 8 15,-1-4 1-15,0 8 0 0,5-4 0 0,0 0 0 16,3 0-9-16,1-4 0 0,0 4 0 0,0 0 0 0,0 0 8 0,0-3-8 16,4 3 8-16,-4 0-8 0,0 0 13 0,4 0-2 15,0 0-1-15,1-4 0 0,3 4 2 0,1 0 0 16,-1-4 0-16,0 4 0 0,5 0 7 0,0 0 1 16,-5 0 1-16,5 0 0 0,-4 0-21 0,-1-8 0 0,1 8 0 0,-1-3 0 15,-4 3 12-15,0 0-3 0,5-4 0 0,-1 0 0 16,1 4-9-16,-1 0 0 0,-4 0 0 0,5 0 8 15,4-8-8-15,-5 5 0 0,0 3 9 0,5 0-9 16,0-4 0-16,-5 0 0 0,1 4 0 0,-1-4 0 16,1 0 0-16,-5 1 0 0,4-1 0 0,-3 0 8 15,-5 0 0-15,-1 0 0 16,6 1 0-16,-5 3 0 0,-1-4 4 0,1 0 0 16,-4 0 1-16,4 4 0 0,-4-3-4 0,3-1-1 15,-3 4 0-15,4-4 0 0,-4 0 10 0,-5 0 2 16,5 4 0-16,-5-3 0 0,0-1-20 0,-3 4 0 0,-1 0-13 15,-5 0 5-15,10-4 8 0,-5 0 9 0,-4 0-1 0,0 4-8 16,-1 0 12-16,1-3-12 0,0 3 12 0,4 0-12 16,-4 0 8-16,0-8-8 0,4 8 0 0,-4-4 0 15,-1 4 0-15,1-4 0 0,0 1-10 0,0 3 10 16,0 0 0-16,4 0 0 0,-9 0 0 0,1-8 0 0,4 8 8 0,-9-4-8 16,9 4 12-16,-13 0-4 0,0 0 1 0,8 0 0 15,1 0 0-15,-9 0 0 0,8 0 1 0,-3 0 0 16,3-4 0-16,1 1 0 0,-9 3-10 0,4 0 12 15,5 0-12-15,3 0 12 0,-12 0-12 0,5 0 8 0,3 0-8 0,1 0 8 16,-1 0-8-16,-8 0 8 0,0 0-8 0,0 0 8 16,9 0-8-16,-9 0 0 0,0 0 0 0,8 0 0 15,1 0 0-15,-9 0 8 0,0 0-8 0,0 0 0 16,0 0 0-16,0 0 0 0,0 0 0 0,0 0 0 16,0 0 8-16,0 0-8 0,0 0 0 0,0 0 8 15,9 0-8-15,-9 0 0 16,0 0 0-16,0 0 8 0,0 0-8 0,0 0 0 15,0 0 0-15,0 0 0 0,12 0 0 0,-12 0 0 16,0 0 0-16,0 0 0 0,0 0-10 0,0 0-1 16,0 0 0-16,0 0 0 15,0 0-103-15,0 0-21 0,0 0-4 0,0 0-890 0</inkml:trace>
  <inkml:trace contextRef="#ctx0" brushRef="#br0" timeOffset="11134.23">11996 6274 172 0,'-13'-12'8'0,"5"5"1"0,-10-1-9 0,10-3 0 15,16-1 0-15,-12-3 0 16,-4 0 326-16,8 0 63 0,12-4 13 0,6 3 2 15,-10 5-323-15,-4-4-65 0,1 3-16 0,3 1 0 16,5 4 0-16,-13 7 0 0,-4-4 0 0,4 4 0 16,13-4 9-16,-13 4-1 0,0 0-8 0,0 0 12 15,0 8-12-15,8-1 0 0,5 4 8 0,-5-3-8 16,-3 0 0-16,8-1 0 0,8 1 8 0,-4-1-8 16,-4-3 31-16,4 0 3 0,9-4 1 0,3 4 0 0,-3-4 17 0,4 0 4 0,-9 0 1 0,14-4 0 15,7 4-14-15,-8-4-3 0,-12 0-1 0,8 4 0 16,8 0-11-16,1 4-3 0,-9 0 0 0,0 0 0 15,-1 0-8-15,6-1-1 0,-1 1-1 0,0 4 0 16,-4-4-7-16,4 3 0 0,5-3-8 0,-1 0 12 16,0 0 3-16,1-1 0 0,4 1 0 0,-1 0 0 15,1 4 8-15,4 3 1 0,0-7 1 0,4 3 0 0,-4 1 4 0,0-8 1 16,-4 8 0-16,4-5 0 0,0 5 1 0,-4-4 0 16,4 0 0-16,0-1 0 0,0-3-1 0,4 4 0 15,0-4 0-15,1 0 0 0,3-4-13 0,1 4-2 16,-1-3-1-16,5-1 0 0,-4 0-14 0,8 0 11 15,-4-3-11-15,0 3 10 0,4-4-10 0,-5 1 0 16,6 3 9-16,-6 0-9 16,1-4 0-16,0 5 8 0,-4-1-8 0,-1 0 0 15,-4-4 0-15,5 5 0 0,0-1 0 0,-5-4 8 16,-4 1-8-16,4-1 0 0,0 4 0 0,1-3 0 16,3 3 20-16,-8 0 0 0,5-4 0 0,-10 5 0 0,5-1-28 15,0-4-7-15,0 1-1 0,0-5 0 0,-4 8 16 0,4 1 0 16,-4-9 0-16,8 5 0 0,-4-1 0 15,4 1 0-15,-4-1 8 0,0 0-8 0,0 5 13 0,-4 3-1 0,4-8 0 0,-4 4 0 16,4 0-12-16,-4 1-15 0,4 3 3 0,-5-4 1 16,5-4 11-16,0 4 0 0,-8 4 10 0,3-3-10 15,1 3 0-15,-4 0 8 0,3 0-8 0,-7 0 0 16,-1-4 0-16,0 4 11 0,0-4-11 0,0 4 10 16,1 0-10-16,-1 0 0 0,0 0 0 0,0-4 0 15,0 4 0-15,5 0 0 16,-5 0 0-16,4-4 0 0,1 4 0 0,-1 0 0 15,5 0 0-15,0-3 0 0,0 6 0 0,4-6 0 16,-5 3 0-16,1-4 0 0,0 0 0 0,-5 0 0 16,9 0 0-16,-4 4 0 0,0-3 0 0,-1-1 0 15,5 0 0-15,0 4 0 0,-4 0 0 0,4 0 8 16,-4 0-8-16,4 0 0 0,-4 0 0 0,-1 0 0 0,1 0 0 16,0 4 0-16,0-4 0 0,-5 0 0 0,5 4 0 0,4-4 0 15,0 0 0-15,0 3 0 0,-5 1 0 0,5 0 0 16,0 0 0-16,0 0 8 0,5-4 0 0,-5 7 0 15,0-3-8-15,0 0-11 0,4 0 3 0,-4-1 0 0,0 1 8 0,-4-4 11 16,8 0-3-16,-4 0 0 0,0 4-8 0,4-4-9 16,-4 8 9-16,0-5-13 0,5-3 13 0,-5 4 0 15,0-4 9-15,4 4-9 16,-4-4 0-16,0 4 0 0,4-4 0 0,-4 4 0 16,0-4 0-16,0 0 0 0,5 0 0 0,-1 0 0 15,-4-4 0-15,0 0 8 0,0 0-8 0,-4 0 0 16,-1 1 0-16,1-1 0 0,0 0 0 0,0-4 0 15,-5 1 0-15,5 3 8 0,-1-4-8 0,1 5 0 16,0-5 0-16,0 4 0 0,-1 0 0 0,-3 1 0 16,4-1 0-16,-1 0 0 0,1-4 0 0,-4 5 0 0,3-1 0 0,1 0 0 15,0 0 0-15,-1 0 0 0,1 1 0 0,0 3 0 16,-5-4 0-16,5 0 0 0,-4 4 0 0,-1 0 0 16,-8 0 0-16,4 0 0 0,0 0 0 0,1 0 8 15,-6 0-8-15,1 4 0 0,0-4 0 0,-4 0 0 0,0 4 8 16,-1-4-8-16,-3 3 0 0,-5-3 0 0,0 0 8 0,0 4-8 15,-4-4 0-15,-1 0 9 0,1 0-9 0,-8 0 8 16,-5 0-8-16,0 0-11 0,8 0 3 0,-8 0 0 16,0 0-62-16,0 0-12 0,0 0-2 0,0 0-1 15,0 0-115-15,0 0-24 0</inkml:trace>
  <inkml:trace contextRef="#ctx0" brushRef="#br0" timeOffset="34281.98">12462 7504 576 0,'12'0'51'15,"-12"0"-41"1,0 0-10-16,0 0 0 0,0 0 171 0,0 0 32 16,0 0 6-16,0 0 2 0,-12 0-75 0,12 0-16 0,12-4-2 0,-12 4-1 15,-8-3-25-15,8 3-6 16,4-8-1-16,9 0 0 0,0 1-33 0,-5 3-6 16,-8 4-2-16,17-4 0 0,1 0-32 0,-18 4-12 0,0 0 0 0,0 0 9 15,17 0-9-15,-4 0 0 0,-13 0 0 0,0 0 0 16,0 0 0-16,12 0 8 0,5 8 2 0,-4-4 0 0,-13-4-18 0,13 7-4 15,8-3-1-15,5 4 0 0,-5-8 21 0,5 4 4 16,8-1 0-16,0-3 1 0,5 0-13 16,4-3-10-16,-1-1 2 0,10 4 0 0,3-8 16 0,1 4 3 15,-5 4 1-15,5-3 0 0,3-1-12 0,-3 4 10 16,4-8-10-16,4 4 10 0,0-3-10 0,0 3 0 16,4 0 0-16,1 0 8 0,3 1-8 0,5 3 0 0,-8-4 9 0,-1 4-9 15,5 0 0-15,4-4 9 0,0 0-9 0,0 0 0 16,-5 1 14-16,1-1-4 0,4 4-1 0,-5-8 0 15,-3 4-1-15,-1 1-8 0,5-1 12 0,-1 0-4 16,-3-4-8-16,-1 5 12 0,5-1-12 0,-5 0 12 16,5 0-12-16,0-3 10 0,-9-1-10 0,4 4 10 15,5 4 8-15,-5-7 2 16,-4 3 0-16,4-4 0 0,1 1-20 0,-5 3 0 16,4-4 0-16,-4 1 0 0,5-1 16 0,-5 0-4 0,4-3-1 0,-4 3 0 15,9 5-11-15,-5-5 0 0,5 0 0 16,-9 1 0-16,5-1 8 0,-1 1 0 0,-4 3 0 15,0-4 0-15,4 5-8 0,-3-1 8 0,-1 0-8 0,0 0 8 16,0 0 0-16,0 4 0 0,-4-3 0 0,-5 3 0 16,5 0-8-16,-4 3 8 0,-1-3-8 0,1 0 8 0,-1 4-8 0,5-4 10 15,0 4-10-15,0 0 10 0,0 0-2 0,-5-1 0 16,5-3 0-16,0 4 0 0,-5 0 5 0,5 0 1 16,-4-4 0-16,4 0 0 0,-1 4-2 0,1-1 0 15,0-3 0-15,0 0 0 0,4 0 2 0,-4 4 0 16,-5-4 0-16,1 0 0 0,0 0-14 0,-1 0 0 15,5 0 0-15,-5 0 0 16,1 4 0-16,0 0 0 0,3-1 9 0,-3 1-9 16,0 0 8-16,-1 0-8 0,1 0 0 0,-1-1 8 15,5 1-8-15,0-4 8 0,0 8-8 0,-1-8 8 16,6 4-8-16,-6-1 10 0,1-3-10 0,0 4 10 16,0-4 11-16,0 4 3 0,0 4 0 0,-1-5 0 15,1 1-24-15,0 0 0 0,0 0 0 0,4 3 0 16,0-3 0-16,-4 0-15 0,0 0 3 0,0 0 0 0,-5-1 24 0,5 1 6 0,-5-4 1 0,5 4 0 15,-4 0-19-15,-1-4 0 0,-3 0 0 0,3 0 0 16,1 0 9-16,4 0-1 0,-9 4-8 0,4-1 12 16,-3-6-2-16,-1 3-1 0,9 0 0 0,-9 0 0 15,5 3-9-15,-5-3 0 0,0-3 9 0,-4-1-9 16,0 4 8-16,-4 0-8 0,0 0 8 0,-1 0-8 16,-3-4 0-16,-5 0 0 15,-4 4 0-15,4-4 8 0,-4 4 20 0,-4-3 4 16,4-1 0-16,-5 4 1 0,1 0-33 0,-5 0 0 15,5 4 0-15,0-4 0 0,-9 0 0 0,4-4-9 16,0 4-1-16,-4 0 0 0,-4 0 10 0,4 0 11 16,0 0-3-16,1 0 0 0,-6 4-8 0,1-1-16 15,-4-6 4-15,-1 6 1 16,-8-3-67-16,0 0-14 0,0 0-2 0,0 0-777 0,9-3-155 0</inkml:trace>
  <inkml:trace contextRef="#ctx0" brushRef="#br0" timeOffset="46232.16">1539 2605 1785 0,'-13'-23'79'0,"9"12"17"0,4-1-77 0,0 5-19 0,0-5 0 0,-9 12 0 16,9 0 32-16,0 0 2 0,0 0 1 0,0 0 0 15,-4 4-43-15,0 11-9 0,-9 8-2 0,-4 11 0 16,-9 0 4-16,1 16 1 0,3 7 0 0,-12 7 0 15,0 12 14-15,0 0 0 0,-5 4 0 0,-3 0 0 0,7 11-10 0,-7 0-2 16,3 15-1-16,5-3 0 0,-4 7 13 0,3-4 0 16,-3 4 0-16,8-3 0 0,0 3 0 0,4-19 0 15,5 4 0-15,0-11 0 0,12-5 14 0,-4-10 2 16,13 3 1-16,0-11 0 0,0-4 18 0,5-4 3 16,12 8 1-16,-4-20 0 0,8 9-6 0,-4-8-1 15,13-1 0-15,0-3 0 16,0 0-9-16,12-4-3 0,-7 1 0 0,16 3 0 15,-4-4-9-15,8 0-3 0,-8-4 0 0,13-3 0 16,0 0 12-16,4-8 1 0,-4-4 1 0,0-4 0 16,-5-3-22-16,-3-5-16 0,-1-6 2 0,5 3 1 15,-9-8 13-15,-5-3 0 0,1-4 0 0,0-1 0 16,4-3 16-16,-4 0-3 0,-1-3-1 0,1-5 0 0,-9 0 3 16,5-3 0-16,-18-4 0 0,5 3 0 0,-1-3 9 0,-8 8 1 0,-4-5 1 0,0 1 0 15,-9 7-5-15,1-3-1 0,-5 7 0 0,-5 3 0 16,-12 5 19-16,4 0 3 0,-12-1 1 0,3 5 0 15,-16 3-18-15,8 0-3 0,-13 8-1 0,9-4 0 16,-9 7-21-16,5 1 0 0,8 0 0 0,4 3 0 16,9-3-12-16,4-1-6 0,5 5-2 0,8-5 0 15,4 12-8-15,9-11-1 0,0 7-1 0,4 4 0 16,13 0-7-16,4 0-2 0,9-4 0 0,-1 4 0 0,10 0 27 0,-14-4 12 16,1 4-12-16,3-4 12 0,-12 4 0 0,-4-3 0 15,-9-1 0-15,0 0 0 0,-4 8 24 0,0 0 2 16,-13-1 1-16,-9 13 0 0,-8 6-2 0,-13 9 0 15,-13 14 0-15,-12 12 0 32,-22 12-94-32,-13 18-19 0</inkml:trace>
  <inkml:trace contextRef="#ctx0" brushRef="#br0" timeOffset="81022.23">14064 9570 345 0,'0'0'31'15,"0"0"-31"-15,9-7 0 0,-5 3 0 16,0-4 180-16,1 1 31 0,-1 3 5 0,0-4 2 0,5 5-162 0,-5-1-32 16,4-4-6-16,-3 1-2 15,3 3-33-15,1-4-7 0,-5 1-2 0,-4 7 0 16,0 0-51-16,0 0-11 0,0 0-1 0,0 0-1 15,0 0 25-15,0 0 5 0,0 0 0 0,0 0 1 0,0 0 100 0,0 0 20 0,0 0 4 0,0 0 1 16,0 0 31-16,0 0 7 0,0 0 0 0,0 0 1 16,0 0 11-16,0 0 1 0,0 0 1 0,-4 7 0 15,-5 1-25-15,9-8-5 0,0 0 0 0,0 0-1 16,-8 4-39-16,8-4-8 0,-5 7-2 0,5-7 0 16,0 0-19-16,0 0-4 0,0 0-1 0,-8 8 0 0,4-1-14 0,4-7 8 15,-9 4-8-15,9-4 0 0,0 0 0 0,-4 8 0 16,4-8 0-16,-4 7 0 0,4-7 8 0,0 0-8 15,0 0 11-15,0 0-11 0,0 0 9 0,0 0-9 16,0 0 0-16,0 0 9 0,4 12-9 0,4-5 10 16,5 1-10-16,-4-4 10 0,4-1-10 0,-1 1 12 15,5-4-12-15,1 4 12 16,3 0-4-16,5-4-8 0,-5 4 12 0,5-4-4 16,8 3-8-16,-4 1 0 0,4-4 9 0,0 0-9 15,-4 0 12-15,8 4-1 0,5-4-1 0,0 0 0 16,-5 0-10-16,1 0 0 0,4 0-12 0,-1 0 12 0,1 0 0 0,-5 0 18 15,5 0-2-15,-4 0 0 0,3 0-16 16,-3 0 0-16,-1 0 0 0,1 0 0 0,-5 0 0 0,0 0 0 16,0 0 0-16,-4 0 0 0,-4 4 0 0,-5-4 10 0,5 0-10 0,-9 0 8 15,0 0-8-15,-4 0 0 0,0 0 9 0,0 0-9 16,-5 0 8-16,-8 0-8 0,0 0 10 0,0 0-10 16,0 0 12-16,0 0-4 0,0 0-8 0,0 0 12 15,-13-4-2-15,5 0-1 0,-5 0 0 0,-4 1 0 16,-5 3-9-16,1-4 0 0,-9-4 0 0,4 4 0 15,1 1 0-15,-1-1 8 16,-4 0-8-16,-4 0 0 0,0 0 0 0,0-3 0 16,4 3 0-16,-4 0 0 0,-1 0 0 0,1 1 8 15,0-1-8-15,4-4 0 0,-4 1 0 0,4-1 0 16,-8 4 0-16,8 1 0 0,0-1 0 0,-4-4 0 16,-1 4 0-16,5 1 0 0,1-1 0 0,-1 4 8 15,-5-4-8-15,6 4 0 0,-6 0 0 0,1 4 0 16,4-4 0-16,5 4 0 0,-5-1 0 0,0 5 0 0,8-4 0 0,-3 3 0 15,-1-3-12-15,9 4 12 0,0-1-10 0,0 1 10 16,4-4 0-16,0 3 0 0,0-7-8 0,9 8 8 0,4-8 0 0,0 0 0 16,-8 4-10-16,8-4 10 0,4 11 0 0,0 0 0 15,0-3 0-15,1 0 0 0,8-1 0 0,-1 1 0 16,1-4 0-16,4-1 0 0,5 5 0 0,-1-4 0 16,5 3 0-16,4-3 0 0,-1 0 0 0,6 0 0 0,3-4 0 0,1 4 0 15,3-4 0-15,5 0 0 0,0 0 0 0,0 0 8 16,0 0-8-16,0-4 12 0,0 4-12 0,-4-4 12 15,4 0-12-15,-4 0 8 0,0 1-8 0,-1-5 8 16,1 0-8-16,-9 1 8 0,0-1-8 0,-4 4 8 16,4 1-8-16,-4-5 10 0,0 4-10 0,-4 0 10 15,-5 1-2-15,1-1-8 16,-9-4 12-16,-1 4-4 0,-3 4 1 0,-1 0 0 16,-8 0 0-16,0 0 0 0,0 0 8 0,0 0 2 15,0 0 0-15,-12-3 0 0,-1 3-3 0,-4 0 0 16,-5-4 0-16,-3 4 0 0,-1 0-8 0,-4 4-8 0,-4-1 12 15,-5 1-12-15,-8-4 0 0,-4 4 0 0,0 0 0 0,-9 0 0 16,0-1 0-16,-12 1 0 0,-1 4 0 0,-4-4 0 16,4 3-11-16,-4 1 11 0,-4-1-12 0,-4 5 12 15,-5 3-136-15,-4 0-21 0</inkml:trace>
  <inkml:trace contextRef="#ctx0" brushRef="#br0" timeOffset="100118.07">12163 10189 1731 0,'0'0'76'0,"0"0"17"0,12-3-74 0,-12 3-19 16,0 0 0-16,0 0 0 0,9-8 69 0,-1 4 11 15,-8 4 1-15,9-7 1 0,0-1-66 0,3 4-16 16,1 0 0-16,0-3 0 0,0 7 0 0,8-4 0 15,1 0 0-15,-1 0 0 0,-13 8-8 0,14-8 8 16,12 4 0-16,4-3-9 0,9 3 9 0,-8 0 0 16,-9 3 0-16,0-3 0 0,8 4 0 0,1 4 9 0,-5-4-9 0,0-1 0 15,5 1 17-15,-5 0-3 0,4 4-1 0,1-5 0 16,-1 1 9-16,5 4 2 0,4-1 0 0,0-3 0 16,0 0 6-16,-4-4 2 0,-1 4 0 0,5 0 0 0,0-1-5 15,-4-3-1-15,0 4 0 0,0 0 0 0,-1-4-12 0,1 4-2 16,-5 0-1-16,1-4 0 0,-1 3-1 0,-3-3 0 15,7 0 0-15,-3 4 0 0,-1 0 3 0,1-4 1 0,-5 4 0 0,0 3 0 16,0-3-6-16,0 0-8 0,-4 0 11 0,5 0-11 16,-6-1 8-16,6-3-8 0,-5 0 0 0,4 0 0 15,0 0 12-15,4 0-4 0,1-3 0 0,-1-1-8 16,1 0 11-16,3 4-11 0,1-4 10 0,-4 0-10 16,-1 1 14-16,1-1-3 0,3 0-1 0,-3 4 0 15,-5-4 3-15,0 0 1 16,-4 4 0-16,4 4 0 0,-4-4-3 0,4 0-1 15,-4 4 0-15,4-4 0 0,-4 0-10 0,5 0 0 16,-1 4 0-16,0-4 8 0,-4 4-8 0,8-1 0 16,1-3 0-16,3 0 0 0,-3 0 0 0,4 0 0 15,-1 0 0-15,-3 0 0 0,4-3 0 0,-1 3 0 16,5-4 9-16,-4 4-9 0,0-4 12 0,0 4-1 16,4-4-1-16,0 4 0 0,-5-4-10 0,5 4 0 0,-4 0 0 0,0 0-11 15,4 0 11-15,-4 0 9 0,-5 0-1 0,0 0-8 16,5 4 0-16,0-4 0 0,0-4 0 0,-1 4 0 15,1 0 0-15,0 0 8 0,4 0-8 0,4-3 10 16,-4-1-2-16,0 0 0 0,4 0 0 0,-4 0 0 0,0-3 0 16,-4 3 0-16,0 0 0 0,0-3 0 0,-1-1 0 0,1 4-8 15,0-3 12-15,0-1-4 16,-1 0-8-16,-3 1 10 0,-1 7-10 0,-8-8 10 16,4 4-10-16,5 1-11 0,-5-1 3 0,0 0 0 15,-8-4 32-15,4 8 6 0,-5-3 2 0,1-1 0 16,-9 4-32-16,4 0-21 0,1 0 3 0,-1 0 1 15,-4 0 17-15,0-4 0 0,0 8 0 0,-4-4 0 16,4 4 8-16,-4-4-8 0,0 0 11 0,0 0-11 16,0 0 10-16,-1 3-10 0,-3 1 8 0,4 0-8 0,0-4 9 0,-9 4-9 15,4 0 10-15,1-4-10 0,-9 0 9 0,9 0-9 16,-1 3 8-16,-8-3-8 0,0 0 0 0,9 0 0 16,-1 0 0-16,-8 0 0 0,0 0 0 0,9 0 0 15,-9 0 10-15,0 0-10 0,0 0 0 0,0 0 0 16,0 0 0-16,0 0-12 0,0 0 12 0,8 0 0 15,-8 0 0-15,0 0 0 0,0 0 0 0,0 0-12 0,9 0 0 0,-9 0 0 16,0 0-117-16,0 0-23 0,4-7-5 0,-4 7-613 16,0 0-122-16</inkml:trace>
  <inkml:trace contextRef="#ctx0" brushRef="#br0" timeOffset="100264.96">18137 10356 975 0,'0'0'43'0,"0"0"9"0,0 0-41 0,0 0-11 0,8-7 0 0,1 3-287 16,-1-4-59-16</inkml:trace>
  <inkml:trace contextRef="#ctx0" brushRef="#br0" timeOffset="102609.17">11154 10869 885 0,'0'0'39'0,"0"0"9"0,17-4-39 0,-17 4-9 0,-8-3 0 0,8 3 0 15,8-8 84-15,-8 8 14 0,-4 0 3 0,4 0 1 16,0 0-17-16,0 0-3 0,0 0-1 0,-9-4 0 15,-4 0-10-15,13 4-3 16,0 0 0-16,0 0 0 0,0 0-35 0,0 0-7 16,9 0-2-16,8 0 0 0,-4 4-15 0,0 0-9 15,4-4 10-15,4 4-10 0,13 0 12 0,-4-1-3 16,-4 1-1-16,0 0 0 0,12-4 14 0,-4 0 2 16,-4 4 1-16,0-4 0 0,4 0-2 0,5 0-1 15,3 0 0-15,-3 0 0 0,-9 4-8 0,8-4-2 16,14 0 0-16,-5 3 0 0,-9-3-4 0,9 0 0 0,4 4-8 0,5 0 12 15,4-4 0-15,-9 4 0 0,0-4 0 0,9 0 0 16,4 0 10-16,5 0 2 0,-1 0 0 0,0 4 0 16,5-4-8-16,-5 0 0 0,-4 3-1 0,1 1 0 15,-1-4 0-15,0 0 0 0,4-4 0 0,-4 8 0 16,5-4-6-16,-5 0-1 0,0 0 0 0,-4 0 0 16,4-4 8-16,-4 4 0 15,-1-3 1-15,-3 3 0 0,4-4-5 0,0 0 0 0,4 4-1 16,0 0 0-16,-4-4-3 0,-5 4 0 0,5-4 0 15,-4 4 0-15,-5 0 2 0,4 4 0 0,-3-4 0 0,3 4 0 16,1-4 2-16,-1 0 1 0,-3 0 0 0,-1 0 0 16,4 4-3-16,-3 0-1 0,-1-4 0 0,0 0 0 15,-4 3-9-15,0-3 8 0,0 0-8 0,5-3 8 16,-5 3-8-16,0 0 10 0,4-4-10 0,4 0 10 0,-3 4-10 0,3-4 8 16,1-3-8-16,-5 7 8 0,0-4-8 15,-4 0 0-15,0 0 0 0,0 4 8 0,0 0-8 0,0 0 0 16,-4 0 0-16,-4 0 0 0,3 4 0 0,1 0 0 15,4 0 0-15,0-1 0 0,0 5 0 0,0-4 0 16,0 0 0-16,0 3 0 0,0-3 0 0,-4 4 0 16,8-5 0-16,-4 1 0 0,0-4 8 0,0 0-8 0,4 0 0 0,1-4 8 15,-5 4-8-15,4-3 0 0,-4 3 9 0,0 0-9 16,0-4 8-16,-4 4-8 0,-1-4 10 0,1 4-10 16,-4 0 13-16,-1-4-3 0,5 4-1 0,-9-4 0 15,4 4 0-15,1 0 0 0,-5 0 0 0,5 0 0 16,-1 0-9-16,0 0 10 0,1-3-10 0,-1 3 10 15,1 0-10-15,-1 0 0 0,1 0 0 0,-1 0 0 16,1-4 0-16,-1 4 0 0,1-4 0 0,-1 4 0 16,5 0 0-16,0-4 0 0,4-3 8 15,-5 3-8-15,-3 0 0 0,3 0 0 0,1 0 0 0,0 1 0 16,-5 3 0-16,5-4 0 0,0 0 8 0,-5 0-8 16,1-3 0-16,-1 7 0 0,1 0 0 0,-1-4 0 15,1 4 0-15,3-4 0 0,1 4 0 0,0 0 0 16,0 4 0-16,-5 0 0 0,9-1 0 0,0 1 0 0,-4 0 0 0,4-4 0 15,-9 8 0-15,5-5 0 0,0 1 0 0,4 0 0 16,0-4 0-16,-5 0 0 0,5 4 0 0,0-4 0 16,5 4 8-16,-1-4-8 0,0 0 0 0,-4 0 0 15,5 0 0-15,-1 0 0 0,0 0 0 0,-4 0 0 16,9 0 0-16,-5 0 0 0,5 0 0 0,-5 0 0 16,0-4 0-16,0 4 0 15,9-4 0-15,-9 4 8 0,5 0-8 0,0 0 0 16,-5 0 20-16,0 0-2 0,0 0 0 0,1-4 0 15,-1 0-18-15,0 1 0 0,5 3 0 0,4-4-9 16,-5 0 9-16,5 4 0 0,-4 0 0 0,3-4 8 16,-3 0-8-16,4 1 0 0,-5-1 0 0,1 0 8 15,4 0-8-15,0 0 0 0,-5 1 8 0,1-1-8 0,8 0 0 16,-4 4 0-16,-1-4 0 0,-3 0 0 0,4 4 0 0,0-3 0 0,-1-1 0 0,6 0 0 16,-6-4 0-16,5 5 0 0,1 3 0 15,-1-4 0-15,0 0 0 0,-4 0 0 0,4 0 0 16,-4 1 0-16,-1-5 0 0,1 4 8 0,4 0-8 0,0 1 11 15,-4 3-11-15,0-4 0 0,0 0 0 0,-5 4 0 16,1 0 0-16,0 0 0 0,-5 0 8 0,0-4-8 16,0 0 9-16,1 1-9 0,-5 3 10 0,0 0-10 0,-5-4 12 0,-3 4-4 15,8 0-8-15,-4 0 12 0,-5 0-3 0,-4 0-1 16,0 4 0-16,1-1 0 0,-5-3 3 0,-5 0 0 16,-3 0 0-16,3 0 0 0,-3 0-11 0,-1 0 10 15,-4-3-10-15,0-1 10 0,-4 4 6 0,0-4 0 16,0 4 1-16,-5-4 0 15,-8 4-36 1,9-4-7-16,-9 4-2 0,4-3 0 0,-4-5-84 0,-4-3-16 0,-1-1-4 0</inkml:trace>
  <inkml:trace contextRef="#ctx0" brushRef="#br0" timeOffset="110261.11">1637 6969 1209 0,'0'0'53'0,"13"-8"12"0,-4 4-52 0,12-3-13 0,-4 3 0 0,0-4 0 16,9 1 38-16,-9-1 5 0,9 0 1 0,-5-3 0 15,5 0 32-15,4-1 6 0,-5 1 2 0,5 0 0 16,0-1-44-16,-4 1-9 0,-9-1-2 0,0 1 0 16,0 7-14-16,-4-7-3 0,0 7-1 0,-1 0 0 15,-12 4-3-15,0 0-8 0,0 0 12 0,-12 4-4 0,-5 4-8 0,-9 3 12 16,-8 4-12-16,-9 4 12 0,0 8-12 0,-17-1-17 16,-8 1 4-16,-5 3 1 0,-12 1-1 0,8 3 0 0,-8 0 0 0,12 0 0 15,0-3 13-15,9-5 0 0,-4 1 0 0,12-4-9 16,1-1 9-16,8 1 0 0,4-4 10 0,9-4-10 15,-5 4 15-15,9-4-3 0,0 1-1 0,5 3 0 32,3-4-11-32,10 0 0 0,-5 0 0 0,-5 4 0 0,14 4 0 15,-5 4 0-15,0-1 0 0,0 1 0 0,0 7 8 0,9-4-8 16,-9 8 8-16,9 0-8 0,-9 0 10 0,13 8-10 16,-8-1 12-16,3 12-12 0,5 0 8 0,0 8-8 15,0 7 0-15,5 4 0 0,-5 0 0 0,8 8 0 16,-4 3 0-16,9 4 0 0,0-4 0 0,0 5 0 15,-9-1 0-15,9-4 0 0,0-3 0 0,0-1 0 0,-9-3 0 0,-4 0 0 16,4-4 0-16,5 0 0 0,-5-4 0 0,5-4 0 16,-9-7 0-16,0-4 0 0,4-8 0 0,-4 1 0 15,0-12 18-15,0-4-3 0,0-8-1 0,0 1 0 16,-4-8 19-16,-5-8 4 0,9 1 1 0,-4-5 0 16,4-7 2-16,0 0 1 0,0 0 0 0,0 0 0 15,0 0-14-15,0 0-3 0,0 0-1 0,0 0 0 0,0 0-15 0,0 0-8 16,0 0 8-16,0 0-8 0,0 0 0 0,4-7 0 15,9-1 0-15,0-3 0 0,-1 3 0 0,6 1 0 0,-1-5 0 0,8 1 0 16,5-4 0-16,0-4-8 0,9 3 0 0,-1-3 0 16,5 0 8-16,-1 0 0 0,10-3 0 0,-5 3-8 15,8 0 8-15,-3 0 0 0,-1 0 0 0,-8 0 0 32,4 0 0-32,-5 0 0 0,1 4 0 0,0 3 0 0,-13-3 0 0,-9 4 0 15,5-1 0-15,-9 1 0 0,-4-1 0 0,-1 1 14 16,1-4-3-16,-13 3-1 0,0-3 10 0,0 4 1 15,-8-1 1-15,-1 1 0 0,1-8 16 0,-5 4 3 16,4 0 1-16,-12-1 0 0,0 1-18 0,8 4-3 16,-4-1-1-16,-5-3 0 0,5 8 10 0,4-1 2 15,1 0 0-15,7 1 0 16,1 3-48-16,4 4-8 0,0 0-3 0,0 0 0 16,0 0-9-16,17 11-3 0,-4 5 0 0,17 3 0 0,-9 0-17 0,5 0-3 0,-1 7-1 0,5-3 0 15,-8 4 40-15,-1-5 8 0,-4 5 2 0,9 3 0 16,-18 1 10-16,5-1 0 0,0 4 0 0,-4 1 0 15,-9 2 19-15,-9 5 5 0,5 0 2 0,-18 0 0 16,1 3 6-16,-5 5 0 16,-4 3 1-16,-4-4 0 0,-4-3-24 0,-5-1-9 15,0 1 0-15</inkml:trace>
  <inkml:trace contextRef="#ctx0" brushRef="#br0" timeOffset="110810">1347 6703 2412 0,'-9'-15'107'0,"9"15"21"0,-4-12-102 0,-9 5-26 16,9-5 0-16,-5 5 0 0,5-1 26 0,4 8 0 16,0 0 0-16,0 0 0 0,0 0-36 0,13-4-7 15,4 4-2-15,-4 0 0 0,17 0 4 0,0 0 1 16,0 0 0-16,8 0 0 0,0 0 14 0,5-4-12 15,8 4 12-15,-8-3-12 0,8 3 12 0,1 0 0 16,-1-8-10-16,0 0 10 16,-4 5 0-16,0-5-11 0,5 0 11 0,-5 1-8 15,-5 3 8-15,-7 0 0 0,3 0 0 0,-12 1 0 16,-9 3 9-16,0 3 1 0,-4 1 0 0,-1 4 0 16,1 3 7-16,-13 8 2 0,-13 0 0 0,1 12 0 15,-18 7-6-15,-9 15-1 0,-12 11 0 0,-22 20-744 16,-21 11-150-16</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37:11.276"/>
    </inkml:context>
    <inkml:brush xml:id="br0">
      <inkml:brushProperty name="width" value="0.05292" units="cm"/>
      <inkml:brushProperty name="height" value="0.05292" units="cm"/>
      <inkml:brushProperty name="color" value="#FF0000"/>
    </inkml:brush>
  </inkml:definitions>
  <inkml:trace contextRef="#ctx0" brushRef="#br0">1069 3505 1807 0,'-26'-19'80'0,"14"11"16"0,-1-3-76 0,4 3-20 15,-12-3 0-15,8 3 0 0,-4-3 64 0,4 3 8 16,-4 1 3-16,4-1 0 0,-4 4-22 0,4-3-4 16,9 3-1-16,-9 0 0 0,0 0-10 0,9-3-2 0,4 7-1 0,-13-4 0 15,13-4-15-15,0 8-2 0,0 0-1 0,0 0 0 16,0 0-17-16,0-7 0 0,5-1 0 0,3 1 0 16,9-1-8-16,-4-3 8 0,0 3 0 0,4 0-9 15,9 5 9-15,3-1-10 0,1-8 10 0,0 9-10 0,13-1 2 0,4 4 0 16,9-8 0-16,3 16 0 0,10-8 8 0,-5 0-8 15,13 7 8-15,4-3-8 0,-4 4 8 0,4-1 0 0,-8 1 0 0,16 0 0 16,-3-1 0-16,8-3 0 0,0 4 0 0,-13-5 0 16,13 1 0-16,-4 0 0 0,-5-4 0 0,1 0 0 15,-9 0 0-15,0-4 0 0,-5-3 0 0,-8-1 8 16,-4 4-8-16,0-7 12 0,-4-1-4 0,-14 5 0 16,5-8 16-16,-4 3 3 0,-9 1 1 0,5-8 0 15,-9 0 14-15,0 0 3 16,-5-4 1-16,5 0 0 0,-8-7-2 0,-1 3 0 15,0-7 0-15,-4 4 0 0,5-4-5 0,-9-4-2 16,-9-4 0-16,9 0 0 0,-1 0-29 0,-12-7-8 16,5 3 0-16,-5 1 0 0,0-8 0 0,0 3 0 15,0-7 0-15,-5 4 0 0,-3 4 0 0,4-1 0 16,-5-3 0-16,1 4 0 0,-5-4 0 0,0 3 11 16,0 5-11-16,0-5 12 0,0 1-12 0,5-1 0 0,-13 1 9 0,3 4-9 15,14-5 0-15,-9 5 8 0,-4-1-8 0,4 8 0 16,1-8 0-16,-1 8 0 0,0 0 0 0,9 0 0 15,-13 1 0-15,8 10 0 0,5-3 0 0,4 3-8 16,-9-3 8-16,5 7-13 0,0 0 5 0,4 0 8 0,0 0-12 0,-9 4 12 16,9 0-10-16,-4 0 10 0,4-7 0 0,0 7-9 15,-9 0 9 1,9 0 0-16,-4 4 0 0,4-4 0 0,-9 7 0 0,5-7-8 16,0 0 8-16,4 8 0 0,-9-4 0 0,5 3 0 15,-4-3 0-15,-1 4-10 0,0-1 10 0,5 5 0 16,-9-1 0-16,1 4 12 0,-1-3 0 0,-4-5 0 31,0 12-35-31,-5-7-7 0,1-1-2 0,-9 4 0 0,0 4 32 0,-13 0 0 0,-12-7 0 0,-5 14 0 16,0-3-21-16,-13 11 1 0,1-3 1 0,-9 3 0 0,-5 4 7 0,5-4 0 15,-5 4 1-15,1 4 0 0,-5 0 11 0,9-4 0 16,4 0 0-16,4 0 0 0,-3 0 0 0,-6 0 0 16,5 0 0-16,9 3 0 0,8-3 0 0,0 0 0 15,1 0 0-15,3 0-8 0,0 0 8 0,9 0 0 16,0 0 0-16,5 0-8 0,-10-7 8 0,10 3 0 15,8 4 0-15,-9-8 0 0,0 5 0 0,9-1 0 0,0 0 8 0,0-4-8 16,4-3 0-16,0 3 0 0,4-3 0 0,0 3-8 16,5-3 8-16,-5-1 14 0,5 1-3 0,-5 3-1 15,9-11-10-15,-8 8 0 0,8 3 0 0,-5-7 0 16,1 11-24-16,8-15 4 0,-4 8 0 0,-4-4 0 0,3 3 12 0,6 1 8 16,7 3-10-16,1-3 10 0,-9 3-12 0,13 1 3 31,-8 3 1-31,8-4 0 0,8 5-4 0,-8 3 0 0,5 0 0 0,7 0 0 15,-7 0 12-15,3 3-13 0,5 1 5 0,-4 8 8 16,3-9-9-16,1 1 9 0,0 4 0 0,0 3 0 16,4-7-9-16,-4 11 9 0,4-7 0 0,0 3-9 15,4 4 9-15,-4 0 0 0,0 4 0 0,-4-3 0 16,0 3 0-16,4 7 0 0,9-7 0 0,-18 0 0 16,5 0 0-16,-4 0 0 0,-5-4 0 0,9 4 0 0,-9-7 0 0,5-1 11 15,-18 0-11-15,9 1 12 0,9-5-12 0,-9 5 12 16,-9-5-12-16,5 1 12 0,0-4 0 0,4 3 0 15,-9-7 0-15,9 0 0 0,-4 0 11 0,-5-7 2 16,9-1 1-16,0 0 0 0,-4-3-26 0,4 3 0 16,-9 1-12-16,9-5 12 0,0 5 0 0,-4-5 0 15,4 5 9-15,0-8-1 16,0 3-8-16,0 1 0 0,-4-1 0 0,4-7 0 16,0 12 0-16,0-5 0 0,0-7 0 0,0 12 0 15,-9-5 0-15,9 1 0 0,0-8 0 0,0 11 8 16,-4 1-8-16,4-12 0 0,4 11-11 0,-4 4 11 15,9-7 0-15,-9 7 0 0,4-7-8 0,-4 7 8 0,4-4 0 0,5 8 0 16,-5-11 0-16,5 7 0 0,8 0 0 0,-4 0-9 16,-9-3 9-16,5-1-12 0,-5 1 12 0,-4 3 12 0,13-11-2 0,-13 11-1 15,12-11-9-15,-7 3-9 0,3-3 9 0,-3 4-13 16,7-5 13-16,1 1 0 0,-13-4 9 0,17 4-9 16,-4-4 15-16,8 4-3 0,5-4-1 0,0 0 0 15,4 4-11-15,4-1 0 0,9-3 0 0,-1 0 0 16,5 0-9-16,9 0 9 0,4-3 0 0,8 3 0 15,5-8 0-15,-1 0 0 16,14-3 0-16,-9 0 0 16,8-5-72-16,1-3-7 0,3 0-1 0</inkml:trace>
  <inkml:trace contextRef="#ctx0" brushRef="#br0" timeOffset="7795.01">1650 5229 864 0,'0'0'38'0,"-13"-7"8"0,13 7-37 0,0-4-9 15,0 4 0-15,0 0 0 0,0 0 243 0,0 0 46 16,0 0 10-16,0 0 1 0,-8 0-212 0,8 0-44 16,-4 11-8-16,4 4-1 0,0-3-22 0,4 7-4 15,4 0-1-15,5 4 0 16,4 3-8-16,-4 1-14 0,0-1 3 0,4 8 1 16,-4 1 10-16,4-1 0 0,0 0 0 0,0-4 0 15,4 1 0-15,-3-1 0 0,-6-3 0 0,-7-1 0 16,7 1 0-16,1-8 0 0,-13 4 8 0,5-4-8 15,-5-4 13-15,8 0-1 0,-8-4-1 0,0-3 0 16,0-8 12-16,0 0 2 0,0 0 1 0,0 0 0 16,-8 4 14-16,8-4 2 0,-13-4 1 0,8 0 0 0,-7-7-1 0,-1-1 0 0,9-10 0 15,-14-1 0-15,10-7-17 0,-5-1-3 0,5-3-1 16,-5-4 0-16,-9 0-9 0,14-4-3 0,-5-3 0 0,0 3 0 16,-4-8 0-16,4 9 0 0,5-9 0 0,-1 9 0 15,-4-1-1-15,1 0 0 0,7 0 0 0,-8 4 0 16,5 0-8-16,4 4 0 0,4 0 0 0,-9 4 0 15,9-1 0-15,0 1 0 16,0 7 0-16,0 4 0 0,9-8 0 0,-9 5 0 16,4 3-8-16,4-4 8 0,-8 8 0 0,13 3 0 15,-8-3-9-15,7 0 9 0,-7 3-9 0,7 1 9 16,1 3-13-16,4 5 5 0,0 3-3 0,5 7 0 16,-5 1 0-16,0 7 0 0,9 4-1 0,-5 4 0 15,5 3 0-15,4 9 0 0,8 3 12 0,-8 7-12 16,0 1 12-16,4-1-12 0,5 5 12 0,-5-1 0 0,4 0 0 0,-4 1 0 15,5-12 0-15,4 4 0 0,-14-1 0 0,6-6-8 16,-5-1 8-16,-1-4 0 0,6 0 0 0,-14 1 0 16,5-12 0-16,-9 0 8 0,8-8-8 0,-8 4 8 15,-4-7-8-15,4 3 12 0,-4 1-4 0,0-5 0 16,-9-7-18-16,5 4-3 0,-9-4-1 0,0 0 0 16,0 0-143-16,0 0-29 0,-13-7-6 0</inkml:trace>
  <inkml:trace contextRef="#ctx0" brushRef="#br0" timeOffset="7973.82">1248 5544 2188 0,'9'-7'195'0,"-5"-8"-156"15,9-8-31-15,13 0-8 0,8-4 36 0,13 1 5 16,4-8 2-16,9 7 0 0,13 4-43 0,-9 4 0 15,8 0 0-15,-3 0 0 16,3 0-160-16,-3 0-27 0</inkml:trace>
  <inkml:trace contextRef="#ctx0" brushRef="#br0" timeOffset="9749.18">3270 4610 518 0,'0'0'46'0,"0"0"-37"15,0 0-9-15,0 0 0 0,0-4 230 0,0 4 44 16,0 0 9-16,-5-7 1 0,5-1-160 0,0 8-33 0,0 0-7 0,0 0 0 16,-12-4-17-16,12 4-3 0,0 0-1 0,0 0 0 15,0 0-33-15,12-7-6 0,-7 7-2 0,8 0 0 16,-13 0-22-16,25 0 0 0,-3 7-10 0,16 5 10 16,-4-1-13-16,5 4 4 0,3 8 1 0,1-4 0 0,4-4 8 0,-4 4 0 15,0 4 0-15,-1 0-8 0,1 0 8 0,-4-1 0 16,3-3 0-16,-3 0 0 0,-14 4-17 0,5-4-2 0,0 4 0 0,0-4 0 31,-17 0-177-31,4-4-35 0,0 12-7 0,-17-27-2 0</inkml:trace>
  <inkml:trace contextRef="#ctx0" brushRef="#br0" timeOffset="9949.87">3851 4595 1152 0,'-4'-27'51'0,"-5"20"10"0,5-8-49 0,-9 3-12 15,9-3 0-15,-9 4 0 0,4-8 148 0,-3 7 28 16,3-3 4-16,0 4 2 0,-3 3-87 0,3 0-18 15,-4 5-3-15,5-1-1 0,-5 0-32 0,4 4-6 16,-3 4-2-16,-6 0 0 0,6 3-21 0,-10 5-12 16,14 3 12-16,-5 0-12 0,-4 4 0 0,4 8 0 15,4-8-12-15,5 11 3 0,-9 0 9 0,9 1 0 16,-4 10 0-16,8-6 0 0,0-1 0 0,0 0-10 0,8 0 10 0,-8 0-13 16,4-7 13-16,9 3 0 0,-13-7-10 0,4 4 10 15,5-1-53 1,-9-7-7-16,4 4 0 0,5-4-540 0,-9-4-108 0</inkml:trace>
  <inkml:trace contextRef="#ctx0" brushRef="#br0" timeOffset="10637.32">4227 4470 1555 0,'0'0'138'0,"0"0"-110"0,0 0-28 0,0 0 0 15,-13-4 116-15,9 0 17 0,4 4 4 0,-13 0 1 16,0 0-86-16,0 4-18 0,1-4-3 0,7 4-1 15,-12-1-22-15,4 1-8 0,-4 0 0 0,5 4 9 16,-1-1-9-16,-4 5 0 0,-5-9 0 0,5 13 0 0,0-9 0 0,0 8-11 16,4-3 3-16,5 3 0 0,-1 0 8 0,-4 0-12 15,13 4 12-15,0-4-12 16,0 4-16-16,-8 0-4 0,16 0-1 0,-4 0 0 16,5 0-1-16,8 0 0 0,-4-3 0 0,4 3 0 0,9-8 25 0,-9 0 9 15,4 1 0-15,1-5-9 0,-1 1 9 0,0 0 0 0,-4-5-9 0,0 1 9 31,-4-8 14-31,0 4 7 0,0 0 2 0,4-7 0 16,-13-5 17-16,5 5 4 0,-1-8 1 0,-3-1 0 0,-5-3-3 16,0-3-1-16,-5 3 0 0,-3-4 0 0,8 0-8 15,-13 4-1-15,-4 0-1 0,-4-8 0 16,3 1-11-16,-7-1-1 0,-5 8-1 0,9-3 0 0,-9 3-4 0,0-4-1 16,17 4 0-16,-13 7 0 0,9-3-13 0,0 8 0 15,4-1 0-15,0 4 0 0,5 0-16 0,-1 4 4 0,9 0 1 0,0 0 0 31,0 0-24-31,0 0-5 0,0 16 0 0,9-1-1 16,4 0-17-16,-1 0-3 0,1 0-1 0,13 1 0 16,-9-9 14-16,9-3 4 0,-9 4 0 0,4-8 0 0,1 0 32 0,-5-12 12 0,8 5-9 0,-8-9 9 15,-4 1 10-15,9-8 7 0,-1 1 2 0,-4-1 0 16,0 0 13-16,9-11 4 0,-13 0 0 0,8 3 0 0,-8 8-4 0,4 4 0 16,-4-7 0-16,-1 14 0 0,1-10-4 0,-8 14 0 15,3-3-1-15,-4 7 0 0,-4 4-13 0,0 0-2 16,0 0-1-16,0 0 0 0,0 11-11 0,0 5 0 15,-4 2 0-15,4 1 0 0,0 0-10 0,0-7 10 16,0-1 0-16,0 1-9 0,9-1 9 0,-1-3 0 0,9-1 0 0,9-7 0 31,-5 0 0-31,13-4-13 0,-4 1 5 0,0-1 8 0,0-4 0 16,-8 1 0-16,3 3 0 0,-8 0 0 0,9 0 0 0,-9 0 0 16,-4 4 0-16,-5 4 0 0,1 0 0 0,0 7 0 15,-9 1 0-15,-9 7 0 0,0 4 0 0,-3 7 0 16,-14-3 0-16,9 11 0 0,-13 3 15 0,9-3-3 15,3 0 0-15,6-3 0 0,3-9 0 0,9 1-1 16,0-5 0-16,4-3 0 0,9-3-11 0,17-5 12 0,4-3-12 0,18-12 12 31,7-4-121-31,1-15-24 0</inkml:trace>
  <inkml:trace contextRef="#ctx0" brushRef="#br0" timeOffset="11671.61">6022 3235 1861 0,'0'0'82'0,"0"0"18"0,0 0-80 0,0 0-20 16,0 0 0-16,0 0 0 0,0 0 43 0,0 0 5 15,13 8 0-15,-1-1 1 0,1 5-49 0,4 7-9 16,0-8-3-16,5 12 0 0,-5 7 4 0,4 8 0 16,1 0 0-16,-5 0 0 0,0 8 8 0,0-4 0 15,-4-4 0-15,0 3-8 0,-1 1 8 0,-3-4 0 16,-1-4 0-16,1-3 0 15,-5-5 0-15,-4-7 0 0,0 0 0 0,0-4 8 16,-4-3 4-16,4-8 0 0,-13-1 1 0,5-3 0 16,-1-3 38-16,-4-1 7 0,-8-15 2 0,4 0 0 15,-5-11 7-15,-7-5 1 0,-1-3 1 0,8-11 0 16,1 0-29-16,-9-8-7 0,9-4-1 0,-1-4 0 16,1-7-2-16,4 4-1 0,12-4 0 0,-3 3 0 0,16-3-14 15,-8 8-3-15,9 3-1 0,4 4 0 0,8 11-11 0,9-3 0 0,-8 3 0 16,16 8 8-16,-8 4-8 0,4 4-16 0,5 7 4 0,-5 0 1 15,0 8 11-15,-4 4-12 0,0 7 12 0,0 0-12 16,0 8 12-16,-9 7-12 0,5-3 12 0,-1 3-12 16,-3 8 4-16,-1 8 0 0,-8-5 0 0,4 13 0 15,0-9 8-15,-4 5-8 0,0 7 8 0,-13 0-8 16,4 7 8-16,0 1 0 16,-4 3 0-16,-8 4 0 0,-10 4 0 0,-3-7 0 15,-5 7-9-15,-8 3 9 0,-4 5-18 0,-1 3 1 16,-3-7 0-16,-1 0 0 0,-8 0-6 0,4-1-1 15,12-14 0-15,-3 0 0 0,8-12 24 0,13-8 0 16,0-7 0-16,4-4 0 0,0 1 0 0,9-9 16 16,4-7-2-16,0 0-1 0,0 0-13 0,17 8 8 15,-4-16-8-15,4 4 0 0,-4 1 21 0,8-1-1 0,1-4-1 0,7 1 0 16,1-5-2-16,-8 5 0 0,3 3 0 0,5-4 0 16,-4 1-4-16,0 3-1 0,-1 4 0 0,1 0 0 15,4-8-12-15,0 5 11 0,-5 3-11 0,1 0 10 16,4 0-10-16,-5 11 8 0,-3-11-8 0,3 8 8 15,-7 3-8-15,7-3 8 0,-8 3-8 0,9 8 8 0,-13-8-16 0,4 4-4 16,-4 4-1-16,-5 4 0 0,1 0 13 0,-9 7 0 0,0-3 0 0,-17 7 10 16,-5 8 2-16,-8 0 1 0,-17 3 0 0,-12 12 0 15,-10 8-1-15,-25 3-1 0,-25 4 0 0,-18 8 0 32,-26 11-116-32,-33 12-23 0</inkml:trace>
  <inkml:trace contextRef="#ctx0" brushRef="#br0" timeOffset="12912.84">1842 7022 403 0,'-17'0'36'0,"5"0"-36"0,3-4 0 0,5 0 0 15,-1-3 149-15,-7 3 23 0,3-4 5 0,5 1 1 16,4 3-76-16,0-4-15 0,-4 1-3 0,4 7-1 15,4-8-31-15,-4 0-5 0,0 1-2 0,0 7 0 16,13-8-5-16,-9 1-2 16,9-1 0-16,0 0 0 0,4 5-14 0,8-9-4 15,5 5 0-15,13-9 0 0,0 5-8 0,17-8-1 16,-1-4-1-16,18 1 0 0,4-9 1 0,13 1 0 16,5-4 0-16,12-4 0 0,8-4-1 0,10 0 0 0,-14-4 0 15,18 1 0-15,-1-1 14 0,-4 1 2 0,-8 3 1 0,0-4 0 16,3-3 17-16,1 7 4 0,0 0 1 0,-4-3 0 15,-5 3-5-15,1 4 0 0,8-7-1 0,0 3 0 16,4-4-7-16,4-7 0 0,1 0-1 0,3-4 0 0,5 0-19 0,1 0-3 16,-6-4-1-16,5 0 0 0,-13-3 3 0,-4 3 0 15,-8 12 0-15,-5-8 0 0,-17 7-15 0,-4 5 0 16,-5 3 0-16,-12 0 0 0,-5 8 39 0,-4 0 5 16,0 7 0-16,-4 4 1 0,-13-3 7 0,0 7 2 15,4 0 0-15,-8 0 0 16,-9 4-18-16,5 3-4 0,-9 1-1 0,0 0 0 15,0 3-10-15,-5 0-1 0,-3 1-1 0,-1-1 0 16,0 4-4-16,-4 1-1 0,5-1 0 0,-14 4 0 16,5-8-2-16,-4 8 0 0,-1-4 0 0,-4 1 0 15,-4 3 6-15,5 0 1 0,8-8 0 0,-13 8 0 16,0 0-84-16,0-8-17 0,0 5-3 16,-9-13-804-16,5 5-161 0</inkml:trace>
  <inkml:trace contextRef="#ctx0" brushRef="#br0" timeOffset="13961.72">3889 6376 1832 0,'0'0'81'0,"0"0"17"0,0 0-78 0,0 0-20 0,0 0 0 0,0 0 0 16,0 0 36-16,0 0 3 0,9 0 1 0,4 8 0 15,0 3-32-15,-1 1-8 0,5 3 0 0,1 4 0 16,7 4 0 0,1 3 0-16,-5 1 0 0,5 11 0 0,8 0 8 0,0 3 6 15,-4 9 2-15,4 3 0 0,5 0-16 0,-9 4 0 16,0-4 8-16,0 0-8 0,-5 1 11 0,5-5-1 16,0 4 0-16,0-3 0 0,-9-5 10 0,5-3 1 15,0 0 1-15,-5-4 0 0,0 7 3 0,-8-7 1 16,4-4 0-16,-4 1 0 0,8-5-6 0,-8 0 0 15,-4-3-1-15,-9-4 0 0,4 0-7 0,-4-4 0 0,0-4-1 0,-4 0 0 16,-5-4-11-16,5-3 0 0,-9-1 9 0,0-3-9 31,-4 0-29-31,-8-4-11 0,7-4-1 0,1 0-1 0,-8 1-6 0,8-1 0 0,-5-4-1 16,5 1 0-16,-4-1 38 0,8 0 11 0,-13 1 0 0,14-1 0 16,-1 5 32-16,4-5 10 0,-4 4 2 0,-4 0 1 15,9 1 11-15,3-1 3 16,5 4 0-16,0 0 0 0,-8 0-22 0,8 0-4 15,0 0-1-15,0 0 0 0,0 11-32 0,8 4 0 16,-3-3 0-16,3 3 0 0,1 4 0 0,4 4 0 0,-1-4-13 0,6 3 5 16,-1 1 8-16,4 4 0 0,-8-8-9 0,4 0 9 15,0-4 0-15,0 0 0 0,-4-3 0 0,-5-9 8 16,10-3 26-16,-6-3 5 0,-3-9 1 0,-1-3 0 16,-8-4 46-16,5-15 10 0,8-4 1 0,-5-19 1 0,1-8-47 0,3-11-10 15,-3-11-1-15,8-8-1 16,9-11-73-16,8-8-14 0,-4-8-4 0,13 4-1288 15</inkml:trace>
  <inkml:trace contextRef="#ctx0" brushRef="#br0" timeOffset="15515.02">1800 5411 460 0,'0'0'20'0,"0"0"5"0,0 0-25 0,0 0 0 0,0 0 0 0,0 0 0 16,0 0 190-16,0 0 33 0,-5-11 6 0,5 3 2 16,0 1-169-16,0-5-34 0,0 5-6 0,0-5-2 15,0-3-4-15,0 4 0 0,0 3-1 0,0 1 0 16,0-1 44-16,0 8 9 0,0 0 1 0,0 0 1 16,0-7-23-16,0 7-5 0,0 0-1 0,0 0 0 0,0 0-14 0,0 0-3 15,0 0-1-15,0 0 0 0,0 0-12 0,5-4-3 16,12 0 0-16,8-4 0 0,1-3 4 0,4-4 1 0,4-8 0 0,17 4 0 15,-3-8 18-15,7 1 3 0,-4-1 1 0,1 4 0 32,-5 4-69-32,-13 4-14 0,0 8-2 0</inkml:trace>
  <inkml:trace contextRef="#ctx0" brushRef="#br0" timeOffset="15784.65">1813 5013 1785 0,'-13'-8'159'0,"8"-7"-127"15,-3 3-32-15,4-3 0 0,4 0 84 0,0 0 12 0,-9 0 1 0,18 3 1 32,-9 5-190-32,4-5-37 0,13-3-8 0,4-8-2 0</inkml:trace>
  <inkml:trace contextRef="#ctx0" brushRef="#br0" timeOffset="16016.54">7111 1530 1843 0,'-21'-19'81'0</inkml:trace>
  <inkml:trace contextRef="#ctx0" brushRef="#br0" timeOffset="18749.2">1804 6274 2016 0,'-9'-27'89'0,"1"12"19"0,4 0-87 0,-5-1-21 0,5 1 0 0,0 0 0 16,-5-4 144-16,9 4 25 0,0 3 5 0,9 1 1 15,-9 3-125-15,0 8-25 0,0 0-5 0,0 0 0 16,0 0-75-16,0 0-14 0,0 0-3 0,0 0-688 16,0 0-138-16</inkml:trace>
  <inkml:trace contextRef="#ctx0" brushRef="#br0" timeOffset="20499.89">6812 4678 2131 0,'-8'-11'189'0,"4"3"-151"16,-5 1-30-16,5 3-8 0,4-4 104 0,-5 5 20 15,5 3 4-15,0 0 1 0,0 0-101 0,0 0-28 0,0 0 8 0,0 0-8 31,-4-8 0-31,4 8-9 0,0 0 1 0,0 0 0 16,0 0-7-16,0 0-1 0,0 0 0 0,0 0 0 31,0 0-115-31,0 0-23 0,0 0-5 0,4-8-799 0</inkml:trace>
  <inkml:trace contextRef="#ctx0" brushRef="#br0" timeOffset="22021.73">6663 4770 2246 0,'-22'-12'100'0,"14"8"20"16,-1-3-96-16,9 7-24 0,0 0 0 0,-8 0 0 15,-5-4 94-15,13 4 14 0,0 0 4 0,0 0-845 16,0 0-169-16</inkml:trace>
  <inkml:trace contextRef="#ctx0" brushRef="#br0" timeOffset="23347.94">6812 4986 1177 0</inkml:trace>
  <inkml:trace contextRef="#ctx0" brushRef="#br0" timeOffset="26376.42">2150 5860 1728 0,'-30'-19'76'0,"26"11"16"0,-9-3-73 0,0 3-19 0,1 0 0 0,12 8 0 32,0 0-21-32,0 0-8 0,0 0-2 0,12 12 0 0</inkml:trace>
  <inkml:trace contextRef="#ctx0" brushRef="#br0" timeOffset="26708.44">6530 4565 1440 0,'-13'0'128'0,"5"3"-103"16,-5-3-25-16,0 8-421 15,-4 3-90-15</inkml:trace>
  <inkml:trace contextRef="#ctx0" brushRef="#br0" timeOffset="28331.49">1697 6004 2016 0,'-25'-23'179'0,"7"-3"-143"15,1-1-36-15,0 12 0 0,4-8 0 0,1 8 0 16,-1 7 0-16,9 1-893 0</inkml:trace>
  <inkml:trace contextRef="#ctx0" brushRef="#br0" timeOffset="28585.68">7300 4162 982 0,'-13'-4'44'0,"8"4"8"0,-3 4-41 0</inkml:trace>
  <inkml:trace contextRef="#ctx0" brushRef="#br0" timeOffset="28902.58">1231 7071 72 0,'-12'-26'0'0,"7"14"0"0</inkml:trace>
  <inkml:trace contextRef="#ctx0" brushRef="#br0" timeOffset="39255.62">11607 2988 115 0,'34'-7'10'0,"-25"7"-10"16,-9 0 0-16,0 0 0 0,0-12 193 0,0 12 37 15,0 0 7-15,-9-7 2 0,-4-1-160 0,5 1-32 16,8 7-7-16,-9-4 0 0,-4-4-8 0,5 1-2 0,4 3 0 0,-1-4 0 16,5 4 30-16,-4 1 5 0,0-5 2 0,4 8 0 15,8-4 28-15,-8 4 5 0,-8-7 2 0,4 3 0 16,4 4-14-16,0 0-2 0,0 0-1 0,-5-8 0 16,-8 8-1-16,9-7-1 0,4 7 0 0,0 0 0 15,-8-4-16-15,8 4-3 0,0 0-1 0,0 0 0 16,-5-4-36-16,5 4-7 0,0 0-2 0,0 0 0 15,0 0-18-15,0 0 0 0,-12 0 0 0,3 0 0 16,9 0 8-16,0 0-8 0,-13 0 9 0,5 0-9 16,8 0 0-16,0 0 0 0,0 0 0 0,-5 0-10 15,-7-4 10-15,12 4 12 0,0 0-2 0,0 0-1 16,-9 4-9-16,9-4 0 0,0 0-12 0,0 0 12 16,0 0 0-16,0 15 0 0,0-3 0 0,0 3 12 15,9 0-12-15,-9 0 0 0,-9 0 0 0,5 4 0 0,8 4 0 0,-4-4 0 16,0 8-12-16,-4-12 12 0,4 15-9 0,4-11 9 15,0 4 0-15,1 0 0 0,-10 0 0 0,10-1-8 16,3 1 8-16,5 4 0 0,-13-4 0 0,8 3 0 16,10-3 0-16,-6-4 0 0,1 4 0 0,0 3 0 15,-4-3 0-15,8 4 0 0,0-1 0 0,-4 1 0 16,-9-1 0-16,4 5 0 16,5-5 0-16,0 5 0 0,-13 3 0 0,4-4 0 15,-8 1 0-15,4-1 0 0,4 4 0 0,-8-3 9 16,0-5 3-16,-1 1 0 0,10-4 0 0,-1-1 0 15,-8 5 0-15,4-8 0 0,4 4 0 0,9-4 0 16,0-4-4-16,-5 0 0 0,-4-3 0 0,1-5 0 16,8 5 3-16,-9-9 0 0,-8 1 0 0,4-4 0 15,0 12-1-15,0-12 0 0,0 11 0 0,-9-11 0 0,0 4-2 0,9-4 0 0,0 0 0 16,-12-4 0-16,-5 4 0 0,4-8 0 0,13 8 0 0,0 0 0 16,-13-7-8-16,4-1 12 0,1 1-12 0,4-5 12 15,8 5-4-15,-8-9 0 0,-5 1 0 16,5 0 0-16,12 0 7 0,-8 3 1 0,-8-7 0 0,-1-3 0 15,9 3-5-15,-4 0-1 0,0-4 0 0,-5 4 0 16,1-8-10-16,-1 5 10 0,9-9-10 0,-9 8 10 0,-3-11-10 0,3 4 0 16,5-4 0-16,0-4 8 0,-1 3-8 0,-3-3 0 15,-1-3 9-15,5-1-9 0,4 0 0 0,-4-3 0 16,-5 3 0-16,1-8 8 0,12-3-8 0,-4 4 0 16,-4-4 8-16,-5 7-8 0,9 4 9 0,-4 4-9 15,4 12 12-15,-9-8-12 0,1 3 0 0,-1 12 0 16,13-7 0-16,-8 3 0 15,-9 4-11-15,5 4-9 0,8 3-1 0,0-3-1 16,-5 4-147-16,5-1-30 0,-4 5-5 0</inkml:trace>
  <inkml:trace contextRef="#ctx0" brushRef="#br0" timeOffset="39804.24">11688 2779 1558 0,'17'0'69'0,"-17"0"15"0,-13 0-68 0,5-3-16 16,8 3 0-16,0 0 0 0,-9-8 88 0,5 4 15 16,4 4 2-16,0 0 1 0,0 0-60 0,-8-7-12 15,-5 7-2-15,0-12-1 0,13 12-16 0,0 0-3 0,-13-4-1 0,0 4 0 16,0 0 0-16,1 0 0 0,3 4 0 0,-8 0 0 16,0 4-3-16,0-5-8 0,13 5 12 0,-14 0-4 15,-7-1-8-15,3 12 0 0,5-7 0 0,0 7 0 0,-4 0 0 0,-5 7 0 16,-4-7 0-16,5 12 0 15,16 3 0-15,-12-8 0 0,-18 12 0 0,9-4 0 16,9 8 0-16,-5-11 0 0,-4 3 10 0,1 0-10 16,-1-7 26-16,8-5-2 0,5 9 0 0,0-12 0 15,-4-4 2-15,8-4 0 0,4-3 0 0,5 0 0 16,-4-1 8-16,8-7 2 0,0 0 0 0,0 0 0 16,4-11-2-16,0-1 0 0,-4-7 0 0,9-7 0 15,12-1-19-15,-4-3-4 0,0-12-1 0,5 0 0 16,12-3-10-16,-4 7 0 0,-5 4 0 0,1-1 8 15,-5 9 8-15,5-5 2 0,0 9 0 0,-1-1 0 0,-12 8-3 0,4 3-1 16,5 1 0-16,3 7 0 0,-8 0-4 0,0 8-1 16,9 4 0-16,4 3 0 0,4 4-9 0,-4 4 0 15,-4-7 9-15,16 7-9 0,5 0 0 0,0 3 0 16,-8 1 0-16,4 4 8 0,8-1-8 0,0 5-15 16,0 3 4-16,-4 0-1227 0</inkml:trace>
  <inkml:trace contextRef="#ctx0" brushRef="#br0" timeOffset="41078.16">21461 7405 1785 0,'0'0'159'0,"0"0"-127"15,0-7-32-15,0 7 0 16,-4-8 178-16,4 1 30 0,0 7 5 0,0 0 2 15,0 0-137-15,0 0-27 0,0 0-6 0,0 0-1 16,0 0-35-16,0 0-9 0,0 0 0 0,0 0 0 16,0 0 0-16,0 0 0 0,0 0 0 0,4 7 0 15,5 1 0-15,-1-1 0 0,1 1 0 0,4 0 0 16,-9 3 0-16,9-3 0 0,0 3 0 0,-1 0 0 16,1 1 0-16,0-5 0 0,4 9 0 0,0-1 0 0,0-4 0 0,0 1 0 0,-4 3 0 0,4-4 0 15,9 4 0-15,-9-3 8 0,4 3-8 0,-3-4 0 16,3 5 0-16,0-1 0 0,-4 0 0 0,5 0 0 15,-5 0 9-15,4 4-9 0,-4 0 10 0,5 4-10 16,-5-4 0-16,4 4 0 0,-4-4-11 0,0 4 11 16,0-4 0-16,1 0 0 0,-6 3 9 0,-3-3-1 15,-1 0 2-15,1-3 1 16,-9 3 0-16,0-4 0 0,-4 0 27 0,-5 0 6 16,-8 0 0-16,0 8 1 0,-9 0-20 0,-12 3-4 15,-13 5-1-15,-18 7 0 0,-12 11-20 0,-17 12 0 16,-13 4 0-16,-18 14 8 15,-24 16-116-15,-10 8-24 0,-12 11-4 0</inkml:trace>
  <inkml:trace contextRef="#ctx0" brushRef="#br0" timeOffset="42836.5">12188 8579 288 0,'-25'4'12'0,"25"-4"4"0,0 0-16 0,0 0 0 16,-9 4 0-16,0-4 0 0,9 0 149 0,0 0 27 16,0 0 6-16,-8-4 1 0,-5 0-63 0,13 4-13 0,4-8-3 0,-8-3 0 15,0 0 21-15,0-1 4 0,8 1 1 0,0-1 0 16,0 5-18-16,-4-1-3 0,0 8-1 0,5-7 0 16,7-1-52-16,-12 8-10 0,-8-8-2 0,8 8-1 15,0 0-43-15,0 0 0 0,0 0 0 0,-4 12 0 16,-1 3-8-16,5-4-1 0,-4 8 0 0,-4 0 0 15,-5 4 9-15,8 0-8 16,10 0 8-16,-5 0-8 0,-9-4 8 0,5 0-8 16,4 0 8-16,4-4-8 0,-4 0 8 0,0-4 0 15,-8-3 0-15,8-8 0 0,8 15 0 0,-12-4 0 16,-9-7 0-16,5 4 8 0,8-8 1 0,-5 4 1 0,-3-4 0 0,-5 0 0 16,0 0 22-16,0 0 4 0,9-4 0 0,-9 0 1 15,-8 0-3-15,4-3-1 0,17-1 0 0,-5-3 0 16,-7 3-13-16,7-3-4 0,5-1 0 0,5-3 0 0,-1 4 10 0,0-1 2 15,-4-3 0-15,9 0 0 0,12 4-18 0,-8-1-10 16,-5 1 12-16,1-4-12 0,0 7 10 0,3 0-10 16,1 1 8-16,-4 3-8 0,-9 4 0 0,8-11 0 15,9 7-12-15,-4 0 12 0,-13 4 0 0,0 0 0 16,13 8 0-16,0-5 0 0,-13-3 0 0,4 8-11 16,0 0 11-16,5-1-8 0,-1 1 8 0,-8-8-8 0,0 0 8 0,-4 11-8 15,4 1 8-15,-8 3 0 0,-5-4 8 0,0 1-8 16,0-5 11-16,-4 1-3 0,4-1 0 0,-12-3 0 15,-10 4-8-15,6-4 0 0,7 3 0 0,-3-7-11 16,-5 4 11-16,8 0 0 0,9 0 8 0,1-4-8 16,3-4 12-16,-4 0-1 0,5 0-1 0,8 4 0 15,8-7-10-15,-8 7 0 16,-8-4 9-16,12-4-9 0,9 1 10 0,-5-5-2 16,-3 1-8-16,-1-4 12 0,4 3-1 0,1 1-1 15,8-1 0-15,-4 1 0 0,0 0-10 0,4 3 0 0,13 0 0 0,-9 1 8 16,-4 3-8-16,0 0 0 0,5 4 0 0,3 4-11 15,-3 0 11-15,-5 0-8 0,-4 3 8 0,4-3-8 16,4 4 8-16,-8 3-8 0,-9-3 8 0,0 3-8 16,9 0 8-16,-9 5 0 0,-4-5 0 0,0 0 0 0,-8 5 0 0,-1-9 8 15,9 5-8-15,-12-5 0 0,-6 5 11 0,6-1-3 16,-1-3 0-16,-4-5 0 0,-9 1 13 0,5 4 3 16,-1-4 0-16,5-4 0 0,4-4-24 0,-4-4 0 15,-8 8 0-15,12-7 0 0,17-5 12 0,-8 5-1 16,-9-1-1-16,5-3 0 0,8-1 4 0,0-3 1 15,4 4 0-15,-4-1 0 16,-4-3-15-16,12 4 9 0,13-5-9 0,-3 5 8 16,-6-4-17-16,10 0-4 0,12 3-1 0,-4 1 0 15,0 3 5-15,0 1 1 0,0 3 0 0,4 0 0 16,0 8 8-16,-8 0 0 0,-9-1 0 0,0 5 0 16,4 0-11-16,-8-1 11 0,-13-7-13 0,-4 12 5 15,4 7 8-15,-13 0 9 0,-4 0-1 0,-9 3-8 16,-12 1-49-16,-5 4-17 0,4-4-3 0</inkml:trace>
  <inkml:trace contextRef="#ctx0" brushRef="#br0" timeOffset="43437.83">10863 9612 1785 0,'-4'-4'159'0,"-4"-3"-127"0,-5 3-32 0,-4-4 0 31,4-3 129-31,-4 3 20 0,0 1 4 0,0-1 1 0,-5 4-107 0,1-3-22 16,0 7-4-16,-5 0-1 0,0 3-20 0,1 1 0 15,-1 4 0-15,0-1 0 0,5 9 0 0,-5-1-10 16,5 0 1-16,0 4 0 0,8 4 9 0,0 0-13 16,9 7 5-16,-1 0 8 15,5 1-41-15,5 7-1 0,12-4 0 0,0 4 0 16,8-8-20-16,1 1-4 0,0-5-1 0,4 1 0 15,0-12 31-15,0-4 5 0,-1-3 2 0,1-4 0 0,-4-8 70 0,4-4 15 0,0-7 2 0,-9-4 1 16,5 0 45-16,-5-4 10 0,1-7 2 0,-5 0 0 16,4 3-61-16,-8 1-12 0,-9 3-3 0,-4-4 0 15,4 4-10-15,-8 1-2 0,-9-1-1 0,0 4 0 16,-4 0-18-16,0 0-9 0,-4 4 10 0,4 3-10 31,-9-3-65-31,9 7-19 0,0 5-4 0,0 3-1 16,4 0-89-16,0 3-18 0,13-3-3 0</inkml:trace>
  <inkml:trace contextRef="#ctx0" brushRef="#br0" timeOffset="43769.72">11316 9498 2160 0,'-17'-11'96'0,"17"11"19"0,9-4-92 15,-9 4-23-15,-9-8 0 0,5 5 0 0,4 3 59 0,0 0 7 16,-8-4 2-16,-1 0 0 0,9 4-52 0,0 0-16 15,0 0 8-15,0 0-8 0,-13 8 0 0,5-1-9 16,12 5 1-16,0 3 0 0,-8 4-4 0,8 0-1 16,5 0 0-16,-1 3 0 15,9 1-23-15,0 0-5 0,1 0-1 0,3 0 0 0,13-4 4 0,-13 0 1 0,1-4 0 0,-1 0 0 16,9-7 20-16,-4-1 4 0,4 1 1 0,-13-4 0 16,4-4 41-16,0-4 9 0,9 0 2 0,-13-4 0 15,-12-3 52-15,3 0 10 0,14-8 2 0,-10 3 1 16,-7-3-5-16,-1-3-2 0,-4-1 0 0,4 0 0 0,-4 0-30 15,-8-3-7 1,-9-1-1-16,-5-3 0 0,9-1-35 0,-8 5-7 16,-13-5-2-16,0 9 0 15,0 3-100-15,-1 7-21 0,-3 12-4 0,-9 8-1 16,-13 11-173-16,5 4-34 0</inkml:trace>
  <inkml:trace contextRef="#ctx0" brushRef="#br0" timeOffset="46361.43">19034 8290 1267 0,'9'-3'112'0,"-5"3"-89"0,-4 0-23 0,8 0 0 16,1-4 138-16,-5 0 23 0,5 4 5 0,-9 0 1 15,0 0-104-15,0 0-21 0,0 0-4 0,0 0-1 16,0 0 2-16,0 0 0 0,0 0 0 0,0 0 0 16,0 0-25-16,-9 0-5 0,1 4-1 0,-5-4 0 15,13 0-8-15,-9 0 12 0,-4-4-12 0,1 4 12 0,3-4-12 0,1-3 12 0,-5 3-12 0,4-8 12 16,1 1-12-16,3 3 0 0,1-3 0 0,0 0 0 15,-5-5 0-15,9 5 0 0,0 3 0 0,0-3 8 16,5-4 13-16,-1 3 3 0,0 1 0 0,5 3 0 16,-5 1 20-16,4-5 5 0,1 5 1 0,4-5 0 15,4 5-23-15,0-1-5 0,0 1-1 0,0 3 0 16,5 0-21-16,3 0 9 0,-8 0-9 0,5 1 0 0,-1 3 8 0,-4 0-8 16,0 0 0-16,-4 3 0 0,4 1 0 0,-4 4 0 15,0-4 0-15,-5-1 0 0,-3 9-8 0,3-5 8 16,-8 5-13-16,0-5 5 0,0 9 8 0,-8-5-10 15,-1-3 10-15,1 3-10 0,-5 0 10 0,0-3 12 16,0 3-2-16,0 1-1 0,-4-5-9 0,0 5 0 16,0-5 0-16,0 1 0 15,0-4 0-15,0 3 0 0,8-3 0 0,-4 0 0 16,0-4 0-16,5 0 8 0,8 0-8 0,0 0 8 16,0 0 1-16,0 0 0 0,-4-8 0 0,4 1 0 15,4-1 6-15,0-3 1 0,-4-1 0 0,4 1 0 16,5-4 0-16,0 0 1 0,3 3 0 0,-3 1 0 15,4-1-17-15,4 9 0 0,-9-5-13 0,10 4 5 16,-6-3 8-16,1 3 0 0,0 0 8 0,0 8-8 0,-5-4 0 0,1 4 0 0,4 3 0 0,-9 1 0 16,5-1-12-16,-1 5-8 0,-4 3 0 0,-4-4-1 15,0 5 21-15,0-1 0 0,-8 0 0 0,-1 0 0 16,-4 0 11-16,1-3 9 0,-1 3 3 0,-4-4 0 16,-5 1-14-16,1-5-9 0,4 1 12 0,0-4-12 15,0-4 53-15,0 0 4 0,4-4 1 0,4 0 0 16,1-3-23-16,-1-1-5 15,5 0-1-15,0-3 0 16,4 0-165-16,0-5-32 0</inkml:trace>
  <inkml:trace contextRef="#ctx0" brushRef="#br0" timeOffset="48195.85">18944 8940 1324 0,'0'0'118'15,"0"-8"-94"-15,-4 1-24 0,0-1 0 0,4-3 243 0,4 3 44 0,-4 0 9 0,0 1 1 16,0 7-185-16,0 0-36 0,0 0-8 0,0 0-2 16,0 0-53-16,0 0-13 0,13 4 0 0,-5 3 0 15,1 5 0-15,4 3-10 0,0 4 2 0,4 4 0 0,-5 3-1 0,6 1 0 16,-1 7 0-16,0 0 0 0,4-3-12 0,-4 3-3 16,-4 4 0-16,0 0 0 15,4 0-150-15,0-4-30 0,-4-4-7 0,-5-3-1 0</inkml:trace>
  <inkml:trace contextRef="#ctx0" brushRef="#br0" timeOffset="48480.98">19449 9373 1818 0,'0'0'80'0,"0"0"17"0,4-4-77 0,-4 4-20 15,13 0 0-15,-5-4 0 0,1-7 24 0,-1 7 2 16,5-4 0-16,-4 5 0 15,3-1-26-15,-3-4 0 0,0 4 0 0,-1 1 0 16,-8 3 0-16,13 0-11 0,0 0 11 0,-5 0-8 16,-8 0 8-16,9 0 0 0,-1 7 0 0,1-7 0 15,-1 4 34-15,-8-4 2 0,9 8 1 0,-5-1 0 16,5 5-18-16,-1-1-4 0,1 4-1 0,-5-3 0 16,0 3-14-16,1 0 0 0,-1 0 0 0,0 4 0 15,1 4 8-15,-1 0-8 0,0-4 0 0,0 3 9 0,-4 1-9 0,-4 4 0 16,0-8 0-16,-5 4 8 0,-4-1-16 0,-4 1-4 15,-4-4-1-15,-9 4-601 16,-8 0-120-16</inkml:trace>
  <inkml:trace contextRef="#ctx0" brushRef="#br0" timeOffset="49353.04">20025 8868 1443 0,'0'0'64'0,"-4"-4"13"0,-4 4-61 0,3-4-16 0,-3 0 0 0,-1-3 0 15,1 7 81-15,-5-4 14 0,0 0 2 0,0 4 1 16,0 0-76-16,1-4-22 0,-1 4 9 0,4 0-9 16,-4 0 20-16,1 0 0 0,3 0 0 0,-4 4 0 15,5-4-10-15,-1 8-2 0,1-5-8 0,-1 1 12 0,1 4-12 0,3-1 0 16,1 1 0-16,0 3 0 0,-5 5 0 0,9-1 0 16,4 0-10-16,5 4 10 0,-5 0-15 0,5 8 3 15,-1-5 0-15,5 1 0 0,0 4 3 0,4-4 1 16,-4 3 0-16,4-3 0 0,4 0 8 0,1-1-13 15,-1-6 5-15,0 3 8 0,5 0 0 0,-5-4 8 16,1-4 2-16,3-3 0 16,-7-4 46-16,3-4 10 0,-4-4 2 0,4 0 0 15,-8-4 21-15,4-3 5 0,0 0 1 0,-4-8 0 16,-4 0-9-16,-1-8-2 0,-3 1 0 0,-1-5 0 16,-8 1-24-16,-1-4-6 0,-3-1-1 0,-1-3 0 15,1 0-36-15,-1 0-7 0,-4 4-2 0,0 0 0 16,-4 7-8-16,-8 1 8 0,3 3-8 0,-12 8 8 15,-4 4-92-15,-18 7-20 0,-4 8-3 0,-12 3-701 0,3 16-141 16</inkml:trace>
  <inkml:trace contextRef="#ctx0" brushRef="#br0" timeOffset="49716.57">18329 8685 1440 0,'0'0'128'0,"0"0"-103"0,0 0-25 0,0 0 0 15,-9-3 180-15,9 3 32 0,0 0 5 0,0 0 2 16,0 0-159-16,-4 11-32 0,4 4-7 0,0 0-1 16,-4 12-20-16,0 3 0 0,-1 4 0 0,5 12-8 0,0 0 8 0,0 7-8 15,0 8 8-15,5 3-8 16,3 5-23-16,1-1-4 0,-1-4-1 0,5 1 0 16,4-4-1-16,13-4-1 0,0-12 0 0,13 1 0 15,-1-8-8-15,10-8-2 0,3 1 0 0,9-9 0 16,-4-6-27-16,13-9-5 0,-1-3-2 0,1-8 0 0</inkml:trace>
  <inkml:trace contextRef="#ctx0" brushRef="#br0" timeOffset="49970.43">20637 8309 2376 0,'0'0'105'0,"8"-3"22"16,5 3-102-16,0 0-25 0,0 3 0 0,-1 5 0 0,5 0 36 0,5 11 3 16,-1 3 0-16,1 9 0 0,-5 7-39 0,4 7 0 15,-4 5-12-15,-4 7 4 31,0 7-18-31,-9 5-3 0,-4 6-1 0,0 5 0 16,-9 4 0-16,-8 3 0 0,-8 8 0 0,-9-4-657 0,-13 4-131 0</inkml:trace>
  <inkml:trace contextRef="#ctx0" brushRef="#br0" timeOffset="51305.93">11757 3596 1267 0,'-30'-8'56'0,"30"8"12"0,0 0-55 0,0 0-13 15,-13 0 0-15,4 0 0 0,5-3 148 0,-5 3 26 16,1 0 6-16,-1 0 0 0,-8 0-136 0,9 3-28 15,8-3-6-15,-9 4-1 0,-4 0-9 0,1 4 0 0,12-8 0 0,-5 7 0 16,-8-3 0-16,1 4 0 0,3-1 0 0,1 1 0 16,-1 3 0-16,0-7 0 0,-12 7 0 0,8-7 0 15,5 0 0-15,-5 0 0 0,-4 3 0 0,4-7 0 16,-4 4 0-16,4-4 0 0,9 0 0 0,-9 0 8 16,0 0 23-16,9-4 4 0,4 4 1 0,0 0 0 15,-9-11 7-15,9 7 1 16,9 0 1-16,-5-7 0 0,5 3-13 0,-1-3-2 15,1 0-1-15,4 3 0 0,4-3 5 0,0-5 1 16,-13 9 0-16,9-5 0 0,8 5-26 0,-4-5-9 16,-4 5 0-16,-4-5 9 0,4 9-9 0,-1-1 0 0,10 4 0 0,-9-8 0 15,-13 8 0-15,8 0 0 0,13 0 0 0,-8 0 0 16,-13 0 0-16,0 0 0 0,13 8 0 0,0-1 0 16,0 5 0-16,-5-5-12 0,-12 5 4 0,4-5 8 0,9 5 0 0,-9-1 0 15,-13 1 0-15,4 3 8 0,1 0 1 0,-5-4 0 16,0 1 0-16,0-1 0 0,-4-3-9 0,4-1 10 15,5 1-10-15,-5-4 10 0,-8-4-2 0,8 0 0 16,4-4 0-16,1 0 0 0,-1 0 3 0,1 4 0 16,3-11 0-16,5 3 0 0,0-3 2 0,0 3 1 15,0-11 0-15,0 8 0 16,9-4-2-16,-1 0-1 0,-12-1 0 0,8 1 0 16,1 4-11-16,3-1 10 0,-4 5-10 0,-4 7 10 15,5-8-10-15,3 1 0 0,9 3 9 0,-12-4-9 16,-5 8 0-16,0 0 0 0,12 8 0 0,-3-1 0 15,4-3-15-15,-9 8-7 0,-4 3-2 0,9 4 0 16,3 4 13-16,-7-4 3 0,-14 7 0 0,5 1 0 16,4-1 8-16,-4 1 0 0,-9-8 0 0,0 0 0 0,-4-4 26 0,4 8 4 15,0-15 1-15,-4 3 0 0,-8-3 25 0,7 3 6 16,10-11 1-16,-1-8 0 0,-12 1-39 0,4-5-8 0,8 1-2 16,5-8 0-1,-4-4-218-15,-1 0-44 0</inkml:trace>
  <inkml:trace contextRef="#ctx0" brushRef="#br0" timeOffset="51775.82">9393 3490 1825 0,'-8'-16'80'0,"8"13"18"0,0-9-78 0,4 5-20 0,-4-1 0 0,4 4 0 31,-4-7 31-31,5 3 2 0,-5 8 1 0,0 0 0 0,8 0-10 0,-8 0-3 16,0 0 0-16,0 0 0 0,0 0-21 0,9 8 0 15,8 7 0-15,-13 0 0 0,9 4 0 0,-4 8 0 16,-1-1 0-16,1 9 0 0,3 3 26 0,6 3 1 15,-14-3 0-15,9 8 0 0,-5-4-14 0,5 3-2 16,0 1-1-16,0-4 0 0,-5-1-10 0,5-3 0 16,0-7 0-16,-5-1 0 0,1 1 0 0,-1-1 0 0,1-7-10 0,0 0 10 15,-1-1-166-15,-4-3-27 16</inkml:trace>
  <inkml:trace contextRef="#ctx0" brushRef="#br0" timeOffset="52662.53">9667 3357 0 0,'0'0'0'0,"0"0"0"0,0-12 0 0,4 1 0 15,0 3 0-15,1-3 0 0,-1 3 383 0,0 1-77 16,1-5 62-16,-1 5 12 0,0-5-220 0,-4 5-44 16,0-1-9-16,0 8-2 0,-4-7-19 0,0 3-4 15,-1-8-1-15,-3 9 0 0,-1-1-53 0,1 4-10 16,-5-8-2-16,0 8-1 0,-4 8-15 0,4-8-15 15,0 0 3-15,-4 4 1 16,4-1-9-16,1 9-1 0,-6-8-1 0,10 3 0 16,-1 1 12-16,5 3 10 0,-4 1-13 0,8 3 5 15,-9 0 8-15,5 0-10 0,-1 4 10 0,1 4-10 16,0 7 10-16,0-3 0 0,4 3 0 0,-5 4 0 0,5-3 0 16,0 7 0-16,0 0 0 0,0 0 8 0,5 0 9 0,-1-4 3 15,0 0 0-15,5 0 0 0,-5 1-20 0,5-5 0 16,3 0 0-16,1 1 0 0,0-9 0 0,0 5 0 0,0 3-8 15,4-11 8-15,0 0 0 0,0 0 18 0,0 0-2 0,0-3-1 16,0-1 4-16,0 0 1 0,5-7 0 0,-5 3 0 16,0-3 5-16,0-5 2 0,-4-3 0 0,0 0 0 15,-1-3-1-15,1-1 0 0,0 0 0 0,-4-11 0 16,-1 0 23-16,1-1 5 0,-1-6 1 0,1 3 0 16,-9-8 9-16,0 0 1 15,0-7 1-15,-5-4 0 0,5-7-28 0,-8 3-6 16,-1-15 0-16,1 4-1 0,-5 3-16 0,4-10-3 15,-3 3-1-15,-1 3 0 0,4 5-11 0,1 7 0 16,-1 4 0-16,-4-3 0 0,-4 18-11 0,0-8-1 16,4 12 0-16,-4 0 0 15,0 12-48-15,-8-5-11 0,-1 12-1 0,5 12-1 16,-9-5-99-16,4 12-19 0,0 4-4 0,5 4-764 0</inkml:trace>
  <inkml:trace contextRef="#ctx0" brushRef="#br0" timeOffset="52925.86">10201 3953 748 0,'0'0'67'0,"0"-8"-54"0,0 1-13 0,0-1 0 16,0 4 334-16,0 4 64 0,0 0 13 0,0 0 2 16,0 0-317-16,9 0-63 0,-1 0-13 0,5 0-2 15,-4 0-18-15,-1 8-12 0,1 3 1 0,-1-7 1 16,1 4 10-16,-1-1-8 0,1 12 8 0,-1-11-8 15,1 7 8-15,-5 4 0 16,0 0-9-16,5 8 9 0,-9-1-11 0,0 1 3 16,4-4 0-16,-8 7 0 0,-5 0 8 0,5 1 0 15,0-1-9-15,0 4 9 0,-5-3 0 0,1 3 0 16,-5-11-9-16,-4 3 9 0,0-3 0 0,-9 8 0 16,0-5 11-16,-12-3-11 15,4 4-112-15,-5-12-30 0</inkml:trace>
  <inkml:trace contextRef="#ctx0" brushRef="#br0" timeOffset="53126.46">10316 3444 1958 0,'22'-4'87'0,"-22"4"17"0,8-11-83 0,9 11-21 0,-4-4 0 0,9 4 0 16,-1 4 152-16,5 7 25 0,8 8 6 0,-4 4 1 15,4 4-148-15,0 7-36 0,-4 4 0 0,0 11 0 16,-9 8 0-16,1 0-13 0,-5 4 1 0,0 0 1 16,-9-1-5-16,1-3 0 0,-5 0-1 0,-4 0-737 15,0 0-147-15</inkml:trace>
  <inkml:trace contextRef="#ctx0" brushRef="#br0" timeOffset="53496.94">8928 3129 1670 0,'0'0'74'0,"-5"-8"15"0,-7 8-71 0,12 0-18 0,0 0 0 0,0 0 0 16,-9 0 105-16,0 8 18 0,5 3 3 0,0 16 1 16,0 7-108-16,-5 15-19 0,1 16-9 0,3 11 1 15,1 11 8-15,4 16-8 0,4-1 8 0,5 1-8 16,8 7 8-16,0 0-8 0,9 0 8 0,4-7-8 0,-1-12 8 0,14-11-10 15,4-8 10-15,0-7-10 0,0-20 10 0,4-7-13 0,5-8 5 16,4-3 8 0,-5-19-152-16,5-5-22 0</inkml:trace>
  <inkml:trace contextRef="#ctx0" brushRef="#br0" timeOffset="53798.34">10616 2810 2127 0,'0'0'47'0,"4"-8"9"0,0 1 3 0,5-1 1 0,-9 8-48 0,4-8-12 0,-4 8 0 0,9 0 0 16,-9 0 31-16,8 8 4 0,5 7 1 0,0 4 0 15,0 8-55-15,-1 11-10 16,1 7-3-16,0 9 0 0,4 3 32 0,0 7 0 0,0 8 0 0,9-3 0 16,0 14 0-16,-1 1 0 15,1 7 0-15,4-4 0 0,-5-3 0 0,1-1 0 0,4 1 0 16,-9-1 0-16,-16-7 0 0,3 8 0 0,1 0 0 0,-18-1 0 31,-8 1-67-31,-17 3-20 0</inkml:trace>
  <inkml:trace contextRef="#ctx0" brushRef="#br0" timeOffset="55718.75">19961 2358 1638 0,'-25'-4'72'0,"16"4"16"0,-4-8-71 0,-4 8-17 0,0 0 0 0,-4 8 0 16,-1-8 24-16,1 8 2 0,-5 3 0 0,9 4 0 16,0 0-26-16,0 8 0 0,4 8 0 0,0-1 0 15,-8 8 0-15,4 8 0 0,0 7-8 0,8 4 8 16,-3 7-14-16,7 12 2 16,1-7 0-16,4 3 0 0,4-8 12 0,9 1 0 15,8-12 0-15,5-4 0 0,4 1 20 0,4-12-4 16,9-12 0-16,0 1 0 0,-1-4 10 0,5-8 2 15,0-4 0-15,-4-11-829 0</inkml:trace>
  <inkml:trace contextRef="#ctx0" brushRef="#br0" timeOffset="55919.28">20350 2631 2563 0,'9'-11'113'0,"-1"7"24"0,1-7-109 0,4 7-28 15,-5 0 0-15,9 4 0 0,0 0 56 0,0 4 5 16,-4 4 2-16,4 7 0 0,1 4-63 0,-6 7 0 0,1 5 0 0,0 7-13 16,0-4 1-16,-5 15 0 0,1-7 0 0,-1 7 0 31,1 1-23-31,0-5-4 0,-5 5-1 0,4-5 0 16,1-7-112-16,-5 0-22 0,0-7-5 0,5-5-1 0</inkml:trace>
  <inkml:trace contextRef="#ctx0" brushRef="#br0" timeOffset="56219.45">21132 3140 1969 0,'0'0'87'0,"0"0"18"0,0 0-84 0,0 0-21 16,0 0 0-16,9 4 0 0,4 0 40 0,-1 7 4 16,1-7 1-16,0 4 0 0,0 3-37 0,0 0-8 15,0 1 0-15,-1-1 0 0,-3 4 0 0,-1 1 0 16,1 3 0-16,0 0-10 16,-1 3 10-16,1-3 0 0,-5 8 0 0,0 3-8 15,-4-11 8-15,-4 8 0 0,0 3 0 0,-5-3 0 16,1-1 0-16,-5-7 0 0,-9 4 0 0,5-4 8 15,-8 0-69 1,-5-4-14-16,0 1-2 0</inkml:trace>
  <inkml:trace contextRef="#ctx0" brushRef="#br0" timeOffset="56658.46">21641 2422 2365 0,'0'0'104'0,"4"-11"23"0,-4 11-102 0,9-8-25 16,-5 5 0-16,-4 3 0 0,0 0 65 0,0 0 8 0,8 0 2 0,1 7 0 15,-5 5-61-15,5 7-14 0,-1 7 0 0,5 5 0 16,0 7 0-16,4 7-11 0,-8 1 11 0,8 11-13 16,0 0 13-16,4-4 0 0,-4 8 0 0,0-4-9 31,0-4-46-31,5 4-9 0,-5-16-1 0,-4 1-1024 16</inkml:trace>
  <inkml:trace contextRef="#ctx0" brushRef="#br0" timeOffset="56890.54">22000 2058 2559 0,'8'-12'113'0,"1"9"24"0,4 3-109 0,4-4-28 0,4 4 0 0,9 4 0 15,4 7 28-15,5 8 1 0,8 0 0 0,8 11 0 16,1 8-29-16,-1 8-12 0,-3 7 1 0,-10 4 0 15,-3 8-9-15,-14 11-3 0,-3-4 0 0,-9 15 0 32,-18 4-30-32,-7 4-7 0,-10 4 0 0,-12 0-1 15,-13-4 7-15,-13 3 2 0,-17 1 0 0,-4 0-605 0,-4 3-121 0</inkml:trace>
  <inkml:trace contextRef="#ctx0" brushRef="#br0" timeOffset="61205.87">11692 8701 1584 0,'0'0'70'0,"0"0"14"0,-8-12-67 0,8 12-17 0,13-7 0 0,0 3 0 16,-13 4 102-16,0 0 17 0,0 0 3 0,17-8 1 15,4 1-65-15,-4 3-13 0,-17 4-2 0,17 4-1 16,9-4-18-16,-5 0-4 0,-21 0-1 0,17 3 0 0,-4-3-4 0,13-3-1 15,8 3 0-15,4 0 0 0,-3-8 31 0,7 0 7 16,10-3 0-16,-1 0 1 0,-8-8-10 0,8 3-3 16,9-3 0-16,0 4 0 0,-5-4-4 0,-8 4-2 15,0 0 0-15,-4 3 0 0,0 5-10 0,-13-1-1 16,-9 1-1-16,0 3 0 0,-4 0-22 0,-4 4 0 16,-13 0 0-16,0 0 0 15,0 0-144-15,-8 4-32 0,-5 3-8 0,-13 1 0 16</inkml:trace>
  <inkml:trace contextRef="#ctx0" brushRef="#br0" timeOffset="66392.88">11218 3455 2149 0,'9'0'47'0,"-1"-3"9"0,-8 3 3 0,0 0 2 0,-4-8-49 0,12 4-12 0,10-7 0 0,-6 3 0 31,-16 1-104-31,13-1-24 0</inkml:trace>
  <inkml:trace contextRef="#ctx0" brushRef="#br0" timeOffset="69232.23">11329 3102 1670 0,'-13'0'148'16,"1"-11"-118"-16,12 3-30 0,0 8 0 16,-5 0 162-16,5 0 26 0,5-11 6 0,7 7 1 15,6 0-156-15,-6 4-31 0,-12 0-8 0,17 4 0 16,5 4-51-16,-5-1-11 0,-9-3-2 0,1 4-1 15,-5-1-24-15,5-3-5 0,-5 0-1 0,-4-4 0 16,-4 11 49-16,4-11 10 0,0 0 1 0,0 0 1 0,-9 0 46 0,9 0 8 0,0 0 3 0,0 0 0 16,0 0 25-16,0 0 4 0,0 0 2 0,13 0 0 15,4 0 2-15,-4 0 1 0,-13 0 0 0,13 4 0 16,4 0 0-16,-9 0 0 0,-8-4 0 0,0 0 0 16,0 0-8-16,5 11-1 0,3 4-1 0,-8-7 0 0,-13 3-15 0,9 4-4 15,8 1 0-15,-8 3 0 0,-4 0-3 0,-5 0-1 16,9 3 0-16,-5-3 0 0,5 4-24 0,-1 0 0 15,-3 7-12-15,4-7 12 0,8 0 0 0,0 3 0 16,-12 5 0-16,3 7 0 0,10-12 0 0,-5 9 0 16,0-1 0-16,0 0 0 0,-5 0 0 0,10 0 0 15,3-3 9-15,-8 3-1 16,-4-7-8-16,0 3 0 0,12 0 0 0,1 1 0 16,-9-1 13-16,4 0 2 0,5-7 0 0,-5 8 0 15,9-5-2-15,-1 1 0 0,-7-1 0 0,3 1 0 0,5 0-13 16,-4-1 11-16,-1 4-11 0,-4-7 10 0,1 4-10 0,-1 3 0 15,0-3 0-15,-4 3 8 0,-4-3-8 0,4-1 0 16,4 1 0-16,-4-4 0 0,-4 3 0 16,0-3 0-16,4 8 0 0,0-12 0 0,0 0 0 0,0 3 0 0,0 1 0 0,4 0 0 15,0 0 0-15,1-4 0 0,-10 0 12 0,10 0-4 16,-1 3-8-16,0 1 0 0,0 0 0 0,-4 4 0 16,0-12 0-16,5 8 0 0,-1-1 0 0,-4-3 0 15,-9 4 0-15,9 0 0 0,5 0 0 0,-5-1 0 16,-5 1 0-16,5 0 0 0,5-4 0 0,3 8 0 15,-4-8 0-15,1-4 0 16,-5 4 0-16,4 0 0 0,9 0 0 0,-9 0 8 16,-4 0-8-16,4 0 0 0,5 0 0 0,-5 0 0 15,-4-4 0-15,0 8 0 0,-4 0 0 0,8-1 0 16,5 1 0-16,-9 0 0 0,-9 0 0 0,9-1 0 16,9-3 0-16,-9 12 0 0,0-1 0 0,-5 1 0 0,10-5 0 15,-1 5 0-15,0 3 0 0,1-11 0 16,-10 3 0-16,5 1 0 0,13-1 0 0,-4 1 0 0,-14-1 0 0,5 1 0 15,9-4 0-15,-1 3 0 0,-3 1 0 0,-5 0 0 0,0-5 0 16,4 5 0-16,5 0 8 0,-5 3-8 0,-8-3 0 0,8-1 0 16,4 1 0-16,5 3 0 0,-9-3 0 0,-4 3 0 15,0 0 0-15,5 1 0 0,3-1 0 0,-8 1 0 16,-8-5 0-16,8 5 0 0,13-5 0 0,-5 1 0 16,-8-4 0-16,0 3 0 15,0 4 0-15,4-3 0 0,5-4 0 0,-5 3 0 16,-12 1 0-16,8 0 0 0,8-1 0 0,-8 1 8 15,-13-1-8-15,9 5 0 0,8-5 0 0,1 5 8 16,-5-1-8-16,-5-3 0 0,-3 7 0 0,8-4 0 16,8 1 0-16,-8-5 0 0,-8 1 0 0,4 3 0 15,12-3 12-15,-8 3 4 0,-4-7 1 0,0 0 0 16,-1 3-25-16,10-3-6 0,-1 0-1 0,0 0 0 0,-4-1 15 0,4-3 0 16,5 4 0-16,-9 0 0 0,-4 0 8 0,4-4-8 15,8 0 0-15,5 0 0 0,-4 4 0 0,-5-1 0 0,0 9 8 16,5-5-8-16,8 1 0 0,-13 0 0 0,-8-5 0 0,4 5 0 15,8-4 0-15,1 3 0 0,-9-7 0 0,-4 4 0 16,-1 0 0-16,14-4 0 0,-1 0 0 0,-8 0 0 16,-12 0 0-16,7 4 0 0,22-8 0 0,-8 4 0 15,-9-4 10-15,0 0-10 0,4 4 8 0,9-4-8 0,0 4 0 0,0 4 0 16,-18 4 0-16,10-4 0 0,12-5 0 0,-9 1 0 16,-16 4 0-16,4 0 0 0,-5 4 0 0,9-5 0 15,9 5 0-15,-9-4 0 0,-9 0 0 0,9-1 0 16,9-3 0-16,-9 0 0 0,-9 4 8 0,5-4-8 15,21 0 8-15,-9 0-8 16,-8 0 12-16,0-4-4 0,5 0 0 0,3 1 0 16,9-5-8-16,-12 0 0 0,-10 1 9 0,10-1-9 15,7-3 16-15,-7 3-2 0,-5 1 0 0,4-1 0 16,0 0-6-16,-4 1-8 0,9-5 11 0,-14 9-11 16,1-5 8-16,0-3-8 0,12 3 0 0,-8 0 0 15,-4 1 0-15,0-1 0 0,8-3 0 0,0-1 0 16,5 1 8-16,-9-8-8 0,-4 11 0 0,4-11 0 0,8 4 11 0,1 4-11 15,-9-8 10-15,0 0-10 0,13 4 24 0,-13-4 0 16,0 0-1-16,0 0 0 0,0 0-23 0,0 0 0 16,0 0 0-16,0 0-12 0,0 0 12 0,0 0 0 0,8-4 10 15,-8 4-10-15,0 0 0 0,0 0 0 0,0 0 0 0,9-8 0 16,-1 8 0-16,-8 0 0 0,0 0 0 0,13-4 0 31,4 1 0-31,-4-1 0 0,-13 4 0 0,9-4 0 0,12-4 0 0,-8 5 0 16,0-1 0-16,-1 0 0 0,-3-4 0 0,8 1 0 15,4 3 0-15,-8-4 0 0,0 5 0 0,4-1 0 16,9 0 0-16,8-4 0 0,-4 5 0 0,0-1 0 16,-13 0 0-16,8 4 0 0,5-4 0 0,0 0 0 15,-8 1 0-15,8 3 0 0,8-4 0 0,-4 4 0 16,-8 0 0-16,0 0 0 0,8-4 0 0,0 4 0 0,-4-4 0 0,4 0 0 16,0 4 0-16,0 0 0 0,1-3 0 0,3 3 0 15,5-4 0-15,-5 0 0 0,5 0 0 0,0-3 0 16,-1 3 0-16,1 0 0 0,4-4 0 0,-4 5 0 15,0-1 0-15,-1 0 0 0,1 4 0 0,0-4 0 16,0 0 0-16,-5 1 12 0,9-1-3 0,-4 0-1 16,-1 0-8-16,1 4-11 0,4-4 3 0,0 4 0 0,4 0 8 0,-3-3 0 15,-1-1 0-15,0 0 0 0,-5 0 0 0,5 0 0 0,-4 1 0 16,4-5 0-16,0 4 0 0,0 0 0 0,4-3 0 16,-4-1 0-16,5 4 0 0,-5-3 0 0,4-1 0 0,-4 5 0 15,0-5 0-15,-4 4 0 0,4 0 0 0,-5 1 0 16,1-5 0-16,0 0 0 0,0 1 0 0,-1-1 0 15,5 1 0 1,-4 3 0-16,-9 0 0 0,5-4 0 0,12 5 0 0,-4-5 0 16,0 4 0-16,-4 0 0 0,4 1 0 0,0-5 0 15,-5 0 0-15,5 1 0 0,-4-5 0 0,4 5 0 16,0-5 0-16,0 5 0 0,-4-5 0 0,8 5 0 16,-4-1 0-16,-4 1 0 0,4-1 0 0,-4 0 0 15,-1-3 0-15,1 7 0 0,0-3 0 0,0-1 0 16,-1 0 0-16,-3 5 0 0,-1-5 0 0,5 4 0 0,-5-3 0 0,1 3 0 15,-1 0 0-15,1 0 0 0,-1 0 0 0,1 4 0 16,-5 0 0-16,4-3 11 0,1-1-3 0,-5 0 0 16,0 4-8-16,0-4 0 0,1-3 0 0,-1 3 0 15,0 0 0-15,0 0 0 0,0-3 0 0,1 3 0 16,3 4 0-16,-4 0 0 0,0-8 0 0,-8 4 0 16,4 1 0-16,-4-1 0 15,3 0 0-15,-3-4 0 0,4 5 0 0,-4-1 0 16,-1 0-14-16,5 4 5 0,-4 0 9 0,-5-4 0 0,5 4 0 15,0-3 0-15,-5 6 0 0,0-3 11 0,5 0-3 0,-5 0 0 16,5 0-8-16,-5 4 0 0,5-8 0 0,0 8 0 16,-5 0 0-16,5 0 0 0,-1-4 0 0,1 3 0 15,-1-3 0-15,1 0 0 0,-5 0 0 0,1 0 0 16,-5 0 0-16,9 0 0 0,-5 0 0 0,5 0 8 0,-5 0-8 0,0 4 0 16,1 0 0-16,-1-4 0 0,5 0 0 0,-5 0 0 15,-4 0 0-15,5 4 0 0,-5-4 0 0,4 0 0 16,0 0 0-16,-4 4 0 0,5 3 0 0,-1-3 0 15,-4 4 0-15,5-5 0 0,-1 5 0 0,-4 0 0 16,9-5 0-16,-5 1 0 0,-4 0 0 0,5 0 0 16,3 0 0-16,-3-1 0 0,-5 1 0 0,0 0 0 0,0-4 0 0,0 4 8 15,9 0-8-15,-5-4 0 0,0 0 9 0,1 3-9 32,3-3 8-32,1 8-8 0,-9-4 8 0,4 0-8 15,1-4 0-15,-5 3 8 0,0 1-8 0,4 0 0 16,-8 4 0-16,4-5 0 0,-4-3 0 0,4 4 8 0,-4 0-8 0,4 0 0 0,0-4 0 0,0 0 0 15,0 0 0-15,0-4 0 16,5 4 0-16,-1 0 8 0,1 0-8 0,3 0 0 16,1 0 0-16,-1 0 0 0,1 0 0 0,0 0 0 0,-5 4 0 0,0 0 0 15,9-4 0-15,-8 3 0 0,3 1 0 0,-8 0 0 16,5 4 0-16,-1-5 0 0,-4 5 0 0,5 0 0 16,-5-5 0-16,-4 5 0 0,4 0 0 0,0-1-8 15,4 1 8-15,-4-4 0 0,0 3 0 0,0-3 0 16,5 0 0-16,-1 0 11 0,1-8-11 0,-1 8 12 0,0-4-12 0,5 3 0 15,-5 1 0-15,9-4-11 0,-4 0 11 0,-1 0 0 16,1 4 0-16,4-4 0 0,-4 4 0 0,-1 0 0 16,5 3 0-16,-4-3 0 0,-1 0 0 0,1 3 0 15,4 1 0-15,0 0 0 0,-4-5 0 0,-1 5 0 16,1 0 0-16,0-5 0 0,3 5 0 0,-3-4 0 16,4 0 0-16,-4-4 0 15,-1 3 0-15,5-3 0 0,0 0 0 0,0 0 0 16,0 0 0-16,0-3 0 0,0 3 0 0,-5-4-8 15,-3 0 8-15,3 0 0 0,1 0 0 0,0 1 0 16,-5-1 0-16,5 0 0 0,4 0 0 0,-9 0 0 16,5 1 0-16,-1-1 0 0,-3 0 0 0,-1 0 0 15,0-3 0-15,-4 3 0 0,5 0 0 0,-1 0 0 16,1-3 0-16,-5-1 0 0,4 4 0 0,0-3 0 0,1-1 0 0,-1 0-8 16,0 1 8-16,5 3-8 0,-5-4 8 0,1 1-10 0,-1 3 10 0,1-4-10 15,-5 1 10-15,0-1-10 0,0 1 10 0,4-1-10 16,1 0 10-16,-1 1 0 0,0-5 0 0,1 5 0 15,-1 3 0-15,5-4-8 0,-9 1 8 0,4-1-8 16,1 1 8-16,-1-1-13 0,0 0 5 0,-4 1 8 16,0 3-12-16,1 0 12 15,-1 0-12-15,0-3 12 0,0 3-9 0,-4 0 9 16,4 0 0-16,4 4 0 0,-4 0 0 0,0-3-8 16,0-1 8-16,5 4 0 0,-5-8 0 0,4 8 0 15,-4-4 0-15,5 4 0 0,-5-7 0 0,4 7 0 16,-4-4 0-16,0 0 0 0,5 0 0 0,-5 1 0 15,0-1 0-15,-4 4 0 0,-1-4 0 0,1 0-8 16,0 4 8-16,0-3 0 0,0 3 9 0,0 0 6 0,4-4 1 0,0 0 0 16,0 0-26-16,4 0-5 0,1 1-1 0,-1-1 0 15,-4 0 16-15,4 4 0 0,1 0 0 0,-5 0 0 16,9 0-8-16,-9 4 8 0,4 0 0 0,-4-4-9 16,0 7-3-16,0-3-1 0,-4-4 0 0,4 4 0 15,-8 0 13-15,-1 3 0 0,1-3 0 0,-9-4 0 0,0 0 0 16,0 0-12-16,8 4 3 0,-8-4 1 15,0 0-106-15,0 0-21 0,0 0-4 0,0-12-1069 0</inkml:trace>
  <inkml:trace contextRef="#ctx0" brushRef="#br0" timeOffset="71067.94">11410 8431 1324 0,'18'-4'118'0,"-10"4"-94"16,-8 0-24-16,0 0 0 0,0 0 64 0,13 0 9 15,0 0 2-15,4-4 0 0,0 0-59 0,4 1-16 16,5-5 0-16,-5 4 8 0,-4 0-8 0,13-7 0 0,9 4 0 0,3-5 0 16,5 5-12-16,0-5 1 0,-4-3 1 0,4 4 0 15,17-5 10-15,-8 1 0 0,-13 0 0 0,4-4 0 16,4 4 14-16,0 3-2 0,-8-3 0 0,-5 0 0 15,-3 0 4-15,-1 0 0 0,0-1 0 0,-8 5 0 0,-18 3-7 16,5 1-1-16,13-1 0 0,-14 4 0 0,-12 4-8 0,0 0 8 16,13-7-8-16,-9 3 8 0,-4 4-8 0,0 0 8 15,-21-4-8-15,4 4 8 0,4 0-8 0,-8 4-14 16,-13 4 3-16,-5-5 1 0,1 1 10 0,-1 4-10 0,1-1 10 0,-9-3-10 16,-4 0 10-16,4 4 0 0,12-5 0 0,-7 5-8 15,-5-8 8-15,8 0 0 0,13 4 0 0,5 0 0 16,0-1 0-16,-1 1 0 0,5 4 0 0,9-1 8 15,8-7-8-15,-9 4 0 0,-4 0 0 0,9 4 8 16,4-8-8-16,0 0 0 0,0 0 0 0,0 0 0 16,4 11 0-16,9-3 0 15,4-5 12-15,-8 5-4 0,-9-8 14 0,21 0 3 16,13 0 1-16,1 0 0 0,-5 0-26 0,4-4 0 16,13 4 8-16,-5-4-8 0,1 1 0 0,-4-1 0 15,-5 0 0-15,0 4-11 0,4 0 11 0,-8 0 0 16,-13 0 0-16,5 0 0 0,3 4 0 0,-7 0 8 0,-18-4-8 0,0 0 0 15,0 0 0-15,0 0 0 0,-5 11-12 0,-8-3 4 16,-12 3 8-16,-1 0 8 0,5 1-8 0,-9-5 11 16,-9 5-11-16,5-5 0 0,-4 1 0 0,4-4 8 15,-5 3 4-15,1 1 0 0,-9-4 0 0,17 0 0 0,26-4 11 16,-14 0 2-16,-7 0 1 0,3 0 0 0,10 0 5 0,3 0 1 16,-4-4 0-16,0 0 0 0,1 4-16 0,12 0-2 15,0 0-1-15,0 0 0 0,-13-4 10 0,13 4 1 16,13-7 1-16,-5-1 0 15,-8 8-14-15,13-4-3 0,8-3-8 0,9 7 12 16,4-4-12-16,1 4 0 0,-1-4 0 0,4 4-10 16,5 0 10-16,0 0 0 0,-5-4 0 0,-4 0 0 15,9 1 0-15,-9-1 8 0,5 0-8 0,-9 0 11 16,-13 0 5-16,8 1 0 0,5-1 1 0,-17 0 0 16,-13 4-17-16,0 0 0 0,17 0-11 0,-13 0 11 15,-4 0-8-15,0 0 8 0,-12 0 0 0,-5 4 0 0,-1 0-20 0,-11 3 2 16,-10-3 1-16,-4 4 0 0,5 3 17 0,-18-3-10 15,-16-1 10-15,-1 1-8 0,0 3 8 0,5 1 0 16,8-1 0-16,0-3-8 0,1-1 8 0,12 1 0 0,12-4 0 16,5-1 0-16,1 1 8 0,11 0-8 0,10 3 8 0,8-7-8 15,0 0 8-15,0 0-8 0,0 0 10 0,0 0-10 16,17-3 8-16,0-1-8 0,0 0 0 0,5-3 9 16,16 3 2-16,0-4 0 0,5-3 0 0,4-4 0 0,0-1 12 15,9-3 2-15,8 0 1 0,-9-3 0 0,1-5-8 0,0 4-2 16,8 0 0-16,-9 1 0 0,-12 3-16 0,-5 0 8 15,1 3-8-15,-1 5 0 0,-8 0 0 0,-13 3-20 16,-8 0 2-16,-5 5 1 31,17 3-14-31,-21 0-2 0,-17 11-1 0,-8 0 0 0,-1 1 11 0,-12 3 3 0,-5 8 0 0,-13 0 0 16,-12-1 20-16,8 5 0 0,5-4-9 0,-5 0 9 16,-4-4 0-16,17 0 0 0,21-4 0 0,5-8 0 31,-1 1-96-31,5 0-20 0</inkml:trace>
  <inkml:trace contextRef="#ctx0" brushRef="#br0" timeOffset="71769.06">12906 7459 748 0,'0'0'33'0,"0"0"7"0,0 0-32 0,0 0-8 0,0 0 0 0,-4-4 0 15,-5-4 235-15,1 4 45 0,-1 4 8 0,1 0 3 16,-9 0-227-16,-1 0-44 16,-7 0-10-16,-1 8-2 0,-4-4-8 0,-12 3 0 15,-18 5 0-15,4-5 0 0,1 9-8 0,-10-5 8 16,-11 4-10-16,-6 4 10 0,5-4 0 0,1 4 0 0,-6 0-8 15,-7 0 8-15,-5 4 0 0,0 4 0 0,17-5 0 0,-13 9-9 16,-4-1 9-16,4 4 0 0,13 1 0 0,5 3 0 16,-5 3 0-16,4 5 0 0,0 0-10 0,9 7 10 15,0 0 0-15,9 0 0 0,-1 4 0 0,9 0 9 0,4 4-9 16,1 7 0-16,12 0 0 0,0 5 0 0,8-1 0 0,10 4 0 16,-1-4 0-16,13 4 0 15,4-8-17-15,13 1-9 0,13-5-2 0,9-7 0 0,3-7 4 0,5-5 0 16,9-3 0-16,8-8 0 0,13-4 24 0,0 1 16 15,4-12-3-15,9-8 0 0,8-3 41 0,-4-8 8 16,-9-4 2-16,9-11 0 0,9-4 8 0,0-8 3 0,-9 1 0 0,-5-9 0 16,-3-6-28-16,8-5-6 0,8-3-1 0,-3-1 0 15,-14-7-23-15,1-7-5 0,3-5 0 0,-3-3-1 16,-5 0-3-16,-4 0-8 0,0 4 12 0,-13-5-4 16,-9 1 3-16,-3 0 0 0,-10-4 0 0,-3 4 0 15,-5 0 38-15,-12 3 8 0,-5 5 2 0,-9-1 0 16,-4-3 9-16,-4 0 1 15,-12-5 1-15,-5 9 0 0,-1-1-32 0,-12 5-6 16,-8 3-2-16,-13 3 0 0,-9 5-30 0,-17 7 0 16,-17 4-8-16,-26 8 8 15,-25 11-106-15,-30 19-14 0,-22 11-4 0,-29 31-1065 0</inkml:trace>
  <inkml:trace contextRef="#ctx0" brushRef="#br0" timeOffset="75400.67">18701 3543 979 0,'0'0'43'0,"0"0"9"0,0 0-41 0,0 0-11 0,0 0 0 0,0 0 0 15,0 0 148-15,0 0 28 16,13-8 6-16,-5 4 1 0,1-3-128 0,-1-1-26 16,1 4-5-16,-5-3 0 0,5 7-14 0,-9 0-2 15,0 0-8-15,0 0 12 0,0 0 2 0,0 0 0 16,0 0 0-16,0 0 0 0,0 0-1 0,0 0 0 16,-9-8 0-16,0 4 0 0,1 4-1 0,-1 0 0 15,1-3 0-15,-1 3 0 0,1-4-4 0,8 4 0 16,0 0-8-16,-9-4 12 0,5 0-12 0,4 4 0 0,0 0 8 0,0 0-8 15,0 0 0-15,0-7 0 0,0-1 0 0,0 8 0 16,4-8 0-16,-4 8 11 0,9-3-11 0,-9 3 10 16,8-4 15-16,-3-4 3 0,3 8 1 0,-8 0 0 15,0 0-1-15,9-7 0 0,3 7 0 0,-3 0 0 16,-9 0-18-16,9 0-10 0,3 0 10 0,-3 0-10 0,-9 0 0 0,0 0 0 16,0 0 0-16,8 7 0 0,1-7 0 0,-9 0 0 0,9 4 0 0,-9-4 0 15,8 4 8-15,-8-4-8 0,0 0 0 0,0 0 0 16,0 0 26-16,0 0-1 0,0 0 0 0,-13 0 0 15,-4 4-10-15,9-4-3 0,-9-4 0 0,4 0 0 16,-4 0-12-16,0 4 11 0,4 0-11 0,-4 0 10 16,4-7 2-16,-4 3 0 0,4 4 0 0,4-4 0 15,1 0-12-15,4-3 10 16,-5 3-10-16,5-4 10 0,4 1-10 0,0 7 12 16,0 0-12-16,4-8 12 0,5-3-12 0,-5-1 0 15,9 1 9-15,-5 3-9 0,5 1 0 0,4-1-13 16,-4 1 1-16,4 3 1 0,0 0 11 0,0 4 11 15,0-4-3-15,0 0 0 0,0 4-8 0,1 4 0 16,-6 0 0-16,-3 0 0 0,-1 3 0 0,1 5-9 16,-5-1 9-16,1 4-10 0,-5-7 10 0,0 3-8 0,0 1 8 0,-5 3-8 15,-3-4 8-15,-1 8 0 0,1-11-9 0,-1 7 9 16,-4-4 0-16,-4 1 0 0,4-1 0 0,-4-3 8 16,4-4-8-16,-4-1 8 0,0 1-8 0,4 4 8 0,1-8 1 15,-5 0 0-15,-1 0 0 0,6-8 0 0,-1 8 15 0,0-4 4 16,0 4 0-16,5-7 0 0,-1-5-20 0,1 5-8 15,3 3 8-15,5 0-8 16,0 4 15-16,0-7-3 0,9-1 0 0,-5 0 0 16,5 1-12-16,3-1 11 0,1 8-11 0,4-7 10 15,0-1-10-15,5 4 0 0,-1-7 0 0,5 3 0 16,-5 1 0-16,5 3 0 0,-5 0 0 0,-4 0 0 16,5 4 0-16,-5 0 0 0,-4-7 0 0,-1 7 0 15,-12 0 0-15,5 0-9 0,-5 0 9 0,0 0-10 16,0 0 10-16,0 0 8 0,-9 7-8 0,1-3 11 0,-10 0 19 0,1 0 4 15,0 3 1-15,-4-7 0 0,0 0-12 0,-5-7-3 16,0 3 0-16,1 4 0 0,8 0-6 0,-9-4-2 16,5 0 0-16,3-3 0 15,6 3-68-15,-1 0-13 0,9 0-3 0,4 4-724 16,0-11-144-16</inkml:trace>
  <inkml:trace contextRef="#ctx0" brushRef="#br0" timeOffset="75971.19">17867 3478 1267 0,'0'0'112'0,"0"0"-89"16,0 0-23-16,0 0 0 0,0 0 132 0,0-4 21 16,0 4 5-16,0 0 1 0,0 0-105 0,9-3-21 15,0 3-4-15,-1-4-1 0,5 0-12 0,0 4-4 16,4 0 0-16,0 0 0 0,0 0 0 0,9-4 0 0,-1 4 0 0,9-4 0 15,5-3-12-15,4 3 0 0,4 0 0 0,8 4-10 16,1-11 10-16,8 3 0 0,0-3 8 0,0 3-8 16,0 8 19-16,0-11-1 0,0 3 0 0,-4 1 0 15,4 3 8-15,0-4 2 0,-8 1 0 0,-5 3 0 16,-4 0 15-16,0 0 3 0,-8 1 1 0,-9 3 0 16,0 3-3-16,-9 1-1 15,0-4 0-15,-8-4 0 0,-13 4-35 0,0 0-8 16,13 8 0-16,-13-8 0 15,0 0-86-15,0 0-19 0,0 0-4 0,0 0-571 16,0 0-113-16</inkml:trace>
  <inkml:trace contextRef="#ctx0" brushRef="#br0" timeOffset="76556.88">19179 3019 403 0,'0'0'36'0,"-4"-12"-36"0,4 5 0 0,0-5 0 16,-4 5 297-16,4-1 53 0,-9-3 10 0,1-1 3 31,3-7-239-31,-3 4-48 0,-9-4-10 0,0 0-2 0,0 4-48 0,-5-4-16 16,-8 0 10-16,0 0-10 0,-4 4 0 0,-4 0-14 15,-5 3 2-15,-4 5 0 0,-4-5 0 0,-5 8 0 16,-8 1 0-16,-4 6 0 0,-5 1 3 0,-4 8 1 16,-4-5 0-16,4 12 0 0,0 0 8 0,0 8 0 0,0-4 0 0,5 7 0 15,-1 0 0-15,0 8 0 0,5 12 0 0,0-5 0 16,8 5-8-16,4 7 0 0,5 3 0 0,4 1 0 15,0 4-7-15,8 7-1 0,10 4 0 0,3 0 0 16,5 0-19-16,8-4-4 0,8-4-1 0,10-3 0 0,-1-4 26 0,9-1 5 16,8-6 1-16,9-1 0 0,4-8 8 0,13-3 0 15,9 0 8-15,12-8-8 0,9-4 8 0,9-7-8 16,3-8 8-16,10-7-8 0,7-8 14 0,10-4-2 16,3-7 0-16,1-8 0 15,4-8-3-15,0-3-1 0,4-4 0 0,0-4 0 16,-4 0 20-16,-8 0 3 0,-1-8 1 0,-4 4 0 15,-8-3-20-15,-1-5-3 0,-8 5-1 0,-8-8 0 16,-9 0 62-16,-13-1 12 0,-4-3 2 0,-13 4 1 16,-13 4 15-16,-9-1 2 0,-7 1 1 0,-14 0 0 15,-8-4-35-15,-18-1-6 0,-8-3-2 0,-21 4 0 16,-22-11-60-16,-25 7-13 0,-17 0-3 0,-39 7 0 16,-30 16-100-16,-38 15-21 0,-26 19-4 0,-34 19-899 0</inkml:trace>
  <inkml:trace contextRef="#ctx0" brushRef="#br0" timeOffset="78632.56">12043 3368 979 0,'13'-4'87'16,"-13"4"-70"-16,4-11-17 0,0 3 0 15,18 1 162-15,-14 3 29 0,-8 4 5 0,0 0 2 0,9-11-119 0,-9 11-24 16,0 0-5-16,0 0-1 0,-9 0-5 0,9 0 0 15,0 0-1-15,0 0 0 0,-4 0-43 0,4 0 0 16,0 11 0-16,0 0 0 0,0 1 0 0,0 3 0 0,0-4 0 0,4 8 0 16,5 0 0-16,-9 0 0 0,0-4 0 0,8 4 0 15,5 4 0-15,-4 4 0 0,-9-4 0 0,0 3 8 16,8 1-8 0,1-1 0-16,-1 5-12 0,-3-5 12 0,-5 5 0 15,4-8 0-15,4 3 0 0,-3 1 0 0,-5-4 0 16,0-5 10-16,8 1-10 0,-4 0 10 0,5 0-10 15,-9 0 12-15,0 0-12 0,4-7 12 0,1 3-12 0,-1-4 0 16,-8-7 0-16,4-4 0 16,0 0-131-16,0 0-25 0,0 0-4 0,0 0-2 0</inkml:trace>
  <inkml:trace contextRef="#ctx0" brushRef="#br0" timeOffset="78864.38">11774 3759 1368 0,'-17'-7'60'0,"4"3"13"0,0 0-58 0,4 4-15 0,9 0 0 0,-8-7 0 16,-5 3 99-16,4-4 17 0,18 4 3 0,0-7 1 0,-9 11-46 0,4-8-9 16,4 8-1-16,14-11-1 0,8 3-43 0,0 8-8 15,-5-11-1-15,5 3-1 0,21 8 5 0,-8 0 1 16,-9 0 0-16,1 0 0 0,3 0-16 0,0-7 11 0,-3 3-11 0,-5 4 10 16,-9-4-10-16,5 4 0 0,3-4 0 0,-7 4 0 15,-14-11-24-15,9 3 0 0,5-3 0 0,-1 0 0 31,-8 3-151-31,0-3-30 0,12-12-7 16,5 4-484-16</inkml:trace>
  <inkml:trace contextRef="#ctx0" brushRef="#br0" timeOffset="79265.64">12654 3228 288 0,'0'0'12'0,"4"-4"4"0,5-8-16 0,-5 1 0 15,-8 0 0-15,4-1 0 0,8-3 372 0,-8 0 72 0,-4 0 15 0,-4 3 2 16,3-7-345-16,-3 0-70 0,-14-4-14 0,-3 1-2 15,-5 3-30-15,0 0 0 0,0 0 0 0,-9 0 0 16,-16 7-21-16,4 5 2 0,-1 7 1 0,-7 0 0 16,-14 4-8-16,-4 11-2 0,0 4 0 0,4 0 0 15,1 0 16-15,-5 7 2 0,-9 5 1 0,14-1 0 16,8 4 9-16,-5 4 0 16,-8 8 0-16,9-8 0 0,8 7 0 0,5 5 0 15,-1 3 0-15,9 4 0 0,4 7 0 0,5 1 0 0,8 3 0 16,9 1 0-16,8 3 0 0,8 0-12 15,14 0 12-15,8 0-12 16,4-3-14-16,9-1-3 0,9 0-1 0,12-14 0 0,13-1 13 0,0-8 2 0,-4-3 1 0,4-11 0 16,13-5 14-16,-8-7 16 0,-5-7-3 0,4-5-1 15,9-7 19-15,-4-4 3 0,-1-7 1 0,-3-8 0 0,-5-4 5 0,8-11 2 16,14-4 0-16,-9-8 0 0,-5 1 8 16,1-5 2-16,8-3 0 0,-4-4 0 0,-8 0 28 0,-5 0 7 15,-9 0 1-15,-4-11 0 0,1 0-6 0,-14-1-1 16,-4 1 0-16,-4 0 0 0,-13-1-21 0,-4 5-5 15,-13-1-1-15,-8 4 0 0,-9-3-36 0,-9 7-7 16,-8-4-2-16,-22 8 0 16,-21 0-57-1,-21 15-12-15,-17 19-3 0,-44 7 0 0,-41 24-141 16,-31 22-28-16,-21 19-5 0</inkml:trace>
  <inkml:trace contextRef="#ctx0" brushRef="#br0" timeOffset="81343.11">19090 6950 115 0,'-9'0'10'0,"5"0"-10"16,-1 0 0-16,5 0 0 0,-4-8 281 0,4 4 55 15,0 4 10-15,0 0 2 16,0 0-193-16,0-11-39 0,-8-1-8 0,8 5-2 16,0 7-45-16,8-12-9 0,-8 5-1 0,0 7-1 15,9-12-10-15,-1 5-1 0,1 3-1 0,-9 4 0 16,0 0-8-16,0 0-2 0,0 0 0 0,0 0 0 15,0 0 0-15,0 0 0 0,13 4 0 0,-5 0 0 0,1 3-28 0,-1 1 0 16,-8 3-8-16,5 1 8 0,-1 7-11 0,-4 0 11 16,0 3-10-16,4 1 10 0,0 4-8 0,1 3 8 0,-1 8 0 0,0-4-9 15,1 1 9-15,3 3 14 0,-4 3-3 0,9 1-1 16,-4-4-10-16,4 0-17 0,-5-8 4 0,1 1 1 16,-1-1 12-16,1 1 0 0,-5-5 0 0,5 1 0 31,-5-4-42-31,0-4-12 0,-4-4-2 0,0 0-1 15,0-4-161-15,0 5-32 0</inkml:trace>
  <inkml:trace contextRef="#ctx0" brushRef="#br0" timeOffset="82246.24">18876 6900 864 0,'0'0'76'0,"0"0"-60"0,0 0-16 0,-9 0 0 0,9 0 159 0,0 0 29 15,-12 0 5-15,12 0 2 0,0 0-100 0,0 0-20 16,0 0-4-16,0 0-1 0,0 0-9 0,0 0-1 16,0 0-1-16,0 0 0 0,0 12-11 0,0-12-3 15,4 7 0-15,0 1 0 16,-4-8-17-16,4 11-4 0,1-3-1 0,-5-8 0 16,8 11-38-16,-8-11-7 0,0 12-2 0,0-12 0 31,0 11-40-31,0 0-8 0,-4-3-1 0,4 3-1 0,0-11 31 0,0 12 7 15,0-1 0-15,0 1 1 0,0-1 25 0,0 0 10 0,0-11-8 0,4 12 8 16,-4-1 0-16,0-3 9 0,0-8 0 0,9 7-810 16</inkml:trace>
  <inkml:trace contextRef="#ctx0" brushRef="#br0" timeOffset="82793.55">18970 6847 1440 0,'0'0'64'0,"0"0"12"0,0 0-60 0,0 0-16 15,0 0 0-15,0 0 0 0,0 0 203 0,0 0 37 16,0 0 8-16,0 0 2 0,0 0-175 0,0 0-35 0,0 0-8 0,4 8 0 15,5-1-32-15,-9 5 0 0,-5-5-8 0,1 8 8 16,4 1-11-16,0 3 11 0,-4 3-10 0,0 1 10 16,4 0-8-16,0 4 8 0,4-1 0 0,0 5-9 31,-4 3 9-31,9-4 0 0,4 4 0 0,-5 1 0 0,1 6 0 16,3-3 0-16,1 0 0 0,0 0 0 0,0 0 0 0,0 0 0 15,-5 4 0-15,5-4 0 0,0 0 0 0,-5 0 0 16,1-8 0-16,0 4 0 0,3-3 10 0,-3-5 4 15,-5 5 1-15,5-8 0 0,-1-1 20 0,1 1 4 16,-5-8 1-16,5 4 0 0,-5-3 0 0,5-1 1 16,-5 0 0-16,0-4 0 0,-4-3-29 0,4 3-12 0,-4-11 8 0,0 0-8 31,0 0-50-31,0 0-15 0,0 0-3 0,0 0-1 16,-8-7-121-16,-9-1-24 0</inkml:trace>
  <inkml:trace contextRef="#ctx0" brushRef="#br0" timeOffset="83493.75">18978 7398 115 0,'0'0'0'0,"-12"-4"10"0,-1-4-10 0,-4-3 0 0,0 0 0 0,0-5 0 16,-1 1 327-16,6 4 63 0,3-1 13 0,1 1 2 16,-5-4-302-16,4 7-61 0,5-3-12 0,0 3-2 15,4 1-1-15,-5 3 0 0,5-4 0 0,0 8 0 16,0 0-6-16,0 0-1 0,9 0 0 0,-1 0 0 0,1 4 6 0,4 0 1 15,-5 0 0-15,9 3 0 0,1 1 0 0,3-1 0 16,5 5 0-16,-1-5 0 0,1 5 9 0,8-5 3 16,4 1 0-16,5 0 0 0,0-1 37 0,0-3 8 15,4-4 2-15,-5 0 0 0,-7 0-35 0,3-4-7 16,-4 4-2-16,0 0 0 0,-8 0-9 0,-5 0-1 16,1-4-1-16,-1 4 0 15,-8-3-18-15,0 3-3 0,-5 3-1 0,-8-3 0 16,0 0-9-16,0 0 0 0,0 0 0 0,0 0 0 15,0 0 0-15,0 0 0 0,0 0 0 0,0 0 0 16,-8-3-17-16,-1-1-3 0,1 4 0 0,-5-8 0 16,0 4-12-16,-8-3-4 15,-1 3 0-15,1-4 0 0,-5 1 9 0,-4-1 2 0,-4 4 0 0,0 1 0 16,-4-5 3-16,-5 4 1 0,0 0 0 0,-8 1 0 0,4-1 21 0,0 0 0 16,0 0-9-16,8 1 9 0,-3 3 0 0,7-4 0 15,6 4 0-15,3 0 0 0,5-4 0 0,-1 4 0 0,9 0 8 16,5 0-8-16,-1-4 20 0,1 4-1 0,-1-4-1 0,9 4 0 15,0 0-18-15,0 0 0 0,0 0 8 0,13-7-8 16,4-1 0-16,9 1 0 0,4-1 0 0,4 0 0 16,9 1 0-16,4-5 0 0,4 1-8 0,4 3 8 0,-3-3 0 15,3 3 0-15,1 1 0 0,-5 3 0 0,-4 0 0 0,0 4 0 16,0-4 0-16,-4 4 0 0,-5 4 0 0,-4-4 0 16,-4 4 0-16,-4 0 0 0,-5 3 0 0,-4-3 0 15,-4 4 0-15,-8-4 0 0,-5-4 8 0,-5 11-8 16,-3 0 9-16,-5 1-9 0,-13-1 0 0,1 1 0 15,-5-5 0-15,-4 5 0 16,-9-5 8-16,-4 1-8 0,0-1 0 0,-4-3 9 16,-9 0-9-16,4 0 0 0,-4-1 0 0,5 1 0 15,8-4 9-15,4 4 0 0,5 0 0 0,3 0 0 16,10-4 2-16,3 0 0 0,-3 3 0 0,8 1 0 16,0-4-11-16,4 8 0 0,-4-4 0 0,4 3 0 15,0-7-9-15,4 8-1 0,5-1 0 0,-4 1 0 16,-1-4 1-16,5 7 0 0,4-3 0 0,-4-1 0 0,4-7-1 0,0 0 0 15,4 12 0-15,0-5 0 0,0 1 10 0,5 0 0 16,-1-1 0-16,1-3 0 0,4 0 0 0,0-4-12 16,-1 0 2-16</inkml:trace>
  <inkml:trace contextRef="#ctx0" brushRef="#br0" timeOffset="85197.87">19987 6680 345 0,'4'-19'31'0,"1"11"-31"0,-1-7 0 0,0 4 0 0,0-4 200 0,1-4 35 15,-1-8 6-15,0 8 2 0,-4-4-89 0,0 4-18 16,0-3-3-16,-4-1-1 0,0 0-48 0,-5 0-11 31,-4 0-1-31,-4 1-1 0,-4-1-26 0,-5 0-5 16,-4 4 0-16,-4-4-1 0,-13 4-20 0,4 0-4 15,5 4-1-15,-9 0 0 0,0 0-6 0,0 3 0 16,-4 5-8-16,-1 3 12 0,1 0-12 0,0 8 0 0,-1 0 0 0,5 3 0 16,0 1 11-16,0 7-11 0,-4 4 12 0,4 8-12 15,-4 3 0-15,0 4 0 0,-5 4 0 0,0 15 0 16,1 4 0-16,-1 8 0 0,1 3-8 0,-5 12 8 16,0 4-8-16,5-1 8 0,3 4 0 0,5 1-9 15,0-1 9-15,5 4 0 0,7 0 0 0,1-3 0 0,13-1 0 16,4-3 0-16,4-1 0 0,4-3 0 0,14 0 0 0,-1 0-8 0,4-4 8 15,10-4 0-15,3 0-10 0,9-8 10 0,0 1-12 0,4 0 12 16,0-8-12-16,9-1 4 0,4-2 8 0,0-5-13 16,-4-3 13-16,4-1 0 0,0-7 0 0,4-7 0 15,-4-12 0-15,4 0 0 0,0-8 13 0,5-7-4 16,0-12 31-16,3 1 7 0,-7-12 1 0,3-12 0 16,-3-3 54-16,3-12 11 15,-4-3 3-15,5-12 0 0,-5-7-19 0,5-8-3 16,4-19-1-16,-5 0 0 0,-8-11-29 0,-4-1-7 15,4-7-1-15,-9-3 0 0,1-1-30 0,-9 8-6 16,-9 0-2-16,-8 7 0 0,0 4-18 0,-5 1 0 16,-8 3 0-16,-4 11 0 0,0 1-19 0,-9 7 3 15,-4 3 0-15,0 9 0 0,-5 3 2 0,1 4 1 16,-5-4 0-16,1 8 0 0,-14 8-1 0,-4-1 0 0,-12 4 0 0,-18 8 0 16,-21 7-104-16,-25 12-21 0,-27 11-4 15,-33 23-1114-15</inkml:trace>
  <inkml:trace contextRef="#ctx0" brushRef="#br0" timeOffset="120998.25">9633 7580 1612 0,'8'-15'144'0,"-8"11"-116"16,0 0-28-16,0 4 0 0,9-3 56 0,-1-1 6 15,5 0 1-15,0 4 0 0,4-4-54 0,0 0-9 0,13 4 0 0,4-3 0 16,-4-1 0-16,9 0 0 0,8-4 0 0,8 1 0 15,1-5 0-15,8-7 8 0,4-3 2 0,1-1 0 0,8 0 3 0,8-7 1 16,13-1 0-16,1-3 0 0,-5 0-14 0,8 0 8 16,5-4-8-16,0 4 0 0,4-4 9 0,-9 7-9 15,-7-3 8-15,11-4-8 0,10 4 18 0,-5-4-2 16,-17 0 0-16,8 4 0 16,5-4 7-16,4 0 1 0,5 0 0 0,-1 0 0 15,0-8-12-15,1 1-1 0,8-5-1 0,0 1 0 16,8-4-2-16,-4 0-8 0,5-4 12 0,-1 3-4 15,5-3 0-15,0-3-8 0,-5 3 12 0,1 3-4 16,-1 5 0-16,-4 4-8 0,1-1 12 0,3-3-4 16,-8 11 12-16,0-4 1 0,4 0 1 0,-4 0 0 15,0 4-5-15,0 4-1 0,4-4 0 0,0 4 0 0,1 0 0 0,-1 0 0 16,4-1 0-16,1 1 0 0,-1 4-6 0,5-4-2 16,-5 3 0-16,5-3 0 0,-9 0 8 0,5 0 0 15,-1 0 1-15,-4 3 0 0,1-7 4 0,-5 8 1 16,4-8 0-16,-4 7 0 0,0-3-10 0,-5 4-1 0,-3-4-1 15,-1 7 0-15,0-3-10 0,-3 7 0 0,-1-4 9 0,0 5-9 32,-4-1 0-32,-5 0 0 0,1 4 0 0,4-4 0 15,4 4 8-15,0-7-8 0,-4 3 8 0,4 0-8 16,-4-7 9-16,8-1-9 0,0-7 12 0,-4 8-12 0,0 0 0 0,5-12-9 16,-1-4-1-16,9 4 0 0,-8 1 10 0,3 3 0 15,-3-8 0-15,-1 4 0 0,0 4 8 0,1-3 3 16,-1 3 1-16,-4 3 0 0,0-3 5 0,-4 8 2 15,0-8 0-15,4 11 0 0,0-11-19 0,-8 4 0 0,-1 4 0 0,-3-8 0 16,-1 0 0-16,0 4 0 0,0-4 0 0,-8 7 0 16,0-7 9-16,0 12-1 0,-5-12-8 0,1 7 12 15,-5 1-12-15,-4 7 0 0,-9 4 0 0,5-7 0 16,-13 3 0-16,-1 4 0 0,-12 0-8 0,0 4 8 16,-4 0 0-16,-4 3 0 0,-5 1 8 0,-4-1-8 15,4 5 11-15,-8-1-11 0,-1 1 12 0,1 3-12 0,-5-4 0 0,1 4 0 16,3 4 0-16,-3-3 0 0,-5 3 0 0,-5 3 0 15,10-3 0-15,-9 4-9 16,-1 4-103-16,-3-8-20 0,0 7-4 0,-1-3-948 0</inkml:trace>
  <inkml:trace contextRef="#ctx0" brushRef="#br0" timeOffset="122355.63">11363 10607 1094 0,'0'0'48'16,"0"0"11"-16,-4-7-47 0,0-1-12 0,0-3 0 0,8-5 0 15,0-3 93-15,0 0 17 0,1 0 3 0,3-7 1 16,14-1-88-16,-10-3-18 0,-7-1-8 0,8 5 8 0,8-8-8 0,5 3 0 15,-9 5 0-15,4-5 8 0,-4 5-8 0,9-5 0 0,12 1 9 0,-4 0-9 16,5 3 13-16,-5 0-1 0,13-3-1 0,-4-4 0 16,4 3-2-16,8-3 0 0,5 0 0 0,9-4 0 15,12-4-1-15,-9-3 0 0,-3-5 0 0,12-3 0 16,17-4 12-16,5-7 3 0,-9-1 0 0,0-3 0 16,8-8-3-16,-3 4-1 0,7-1 0 0,6-2 0 15,-10-1-4-15,5-4-1 16,0 0 0-16,4 0 0 0,4 1 10 0,1-1 3 15,-5 4 0-15,4 4 0 0,1-4 7 0,-1 0 2 16,0 0 0-16,-4 4 0 0,-4-4-16 0,4 0-2 16,-4 4-1-16,4-1 0 0,9-3-4 0,-5 0-1 15,1-3 0-15,-1-1 0 0,5-4 8 0,4-3 2 16,-5 0 0-16,10-1 0 0,-1-7-30 0,0 0-7 16,0-3-1-16,0 3 0 0,0-8 26 0,-4 8 5 0,0 0 1 0,-4 0 0 15,8 4-27-15,-4 0-5 0,-4 0 0 0,-1 7-1 16,-3 1 17-16,3 3 0 0,-3 8 0 0,-1 0 0 15,-8-4 18-15,0 4 4 0,4-1 1 0,0 1 0 16,0 8-6-16,0-5-1 0,-4 9 0 0,4-5 0 16,9-3-16-16,0-1 0 0,-5 5 8 0,0-12-8 0,9 11 0 15,-4-3 0-15,4 3 0 0,0 1 0 0,-9 3 0 0,5-4 0 0,4 5 0 0,-5-1 0 16,1-4 0-16,0 4 0 0,-1 1 0 0,1 6 0 16,-5-14 0-16,5 15 0 0,0-4 0 0,-5-4 10 15,9 4-10-15,-9 0 0 0,5 0 0 0,-5-3 0 16,-4 6 0-16,-4-3 0 0,-4-3 8 0,-5 10-8 15,5 1 0-15,-9-1 0 0,0 9 0 0,-13-1 0 16,0 0 0-16,-4 4 0 16,-9 8 0-16,-8-4 0 0,4 3 12 0,-12 5 0 15,-1-1 0-15,-8 4 0 0,-5 4 19 0,-8 0 4 16,4-4 1-16,-4 12 0 0,-9 4 13 0,-3 3 3 16,-1-8 1-16,-5 5 0 0,6 7-33 0,-6-8-6 15,-3 4-2-15,0 4 0 0,3-3-3 0,-3 3-1 16,-9 0 0-16,0 0 0 0,0 0-22 0,0 0-5 15,8 3-1-15,-8-3 0 16,0 0-189-16,-4 12-39 0</inkml:trace>
  <inkml:trace contextRef="#ctx0" brushRef="#br0" timeOffset="123342.29">19282 941 1663 0,'0'0'73'0,"-4"8"16"0,-1-1-71 0,-3-7-18 0,-1 12 0 0,-4 7 0 15,1-4 11-15,-5 8-2 0,-5 3 0 0,-3 5 0 16,-10 7-9-16,-3 0 0 0,-9 3-12 0,0 1 12 16,-4 4 0-16,-9 3 0 0,-4 4 0 0,-5 1 12 15,-8 3 12-15,-8-1 2 0,-5 9 1 0,-12 11 0 0,-5-8-27 16,-13 8 0-16,-8 4 8 0,-5 7-8 0,-12 5 0 0,-4 6 0 16,-10 5 0-16,1-1 0 0,-8-3 0 0,-1 8 8 0,-4 3-8 0,0 0 0 15,0 4 0-15,5-8 0 0,-10 4 0 0,5 4 0 16,13 4 8-16,-4-4-8 0,0 0 0 0,3 0 8 15,6 0 9-15,-1 3 2 0,-4 5 0 0,0-1 0 16,-5 1-6-16,1 3-1 0,4 1 0 0,-5 7 0 16,1 3-1-16,-1-3-1 0,1 4 0 0,0 4 0 15,-1 7-10-15,-3 0 0 16,-1-4 9-16,0 0-9 0,-8 8 0 0,13-4 8 16,12-11-8-16,5 4 0 0,-9-1 12 0,9-7-3 15,4 0 0-15,8-4 0 0,9-3 3 0,0 3 1 16,0-4 0-16,5-3 0 0,3-5-4 0,10-3-1 15,-1-4 0-15,9 1 0 0,3-9-8 0,10-7 0 16,4-8 0-16,4 1 8 0,4-8-8 0,1-5 12 16,-1-2-12-16,9-5 12 0,0 4 8 0,4-7 1 0,0-5 1 0,5-3 0 15,3-3 14-15,5-9 2 0,5-3 1 0,-1-4 0 16,4 0 5-16,5-8 2 0,4 1 0 0,0-8 0 16,0-1 2-16,9-7 1 0,8 1 0 0,-8-9 0 0,8 1-13 0,0-1-4 15,0-3 0-15,9 0 0 0,0 0-24 0,0 0-8 16,-5-4 0-16,9 0 0 15,0 0-57-15,0 0-19 0,0 0-3 0,9-8-1087 0</inkml:trace>
  <inkml:trace contextRef="#ctx0" brushRef="#br0" timeOffset="125831.15">14983 675 1670 0,'0'0'148'0,"-4"-7"-118"16,-1-8-30-16,1-1 0 15,0 9 92-15,0-8 13 0,4-1 3 0,-5 9 0 16,1-8-64-16,0 3-13 0,-1 1-3 0,1-4 0 16,4 3-11-16,-4 1-2 0,-5-4-1 0,5 3 0 15,0-3-14-15,0 0 8 0,-1 7-8 0,-3-11 0 16,3 4 11-16,5 4-11 0,-4-1 12 0,0 5-12 15,4-5 21-15,0 12-2 0,0 0-1 0,0 0 0 16,0 0-18-16,0 0 8 0,0 0-8 0,0 0 0 0,0 0 0 0,0 0 0 16,8 4 0-16,5 4-9 0,-8-1 9 0,3 5 0 0,1-5-9 0,-1 5 9 15,1 7 0-15,4-4-11 0,-5 8 11 0,1 3-8 16,3 1 8-16,1 11-8 0,0 0 8 0,4 4-8 16,-4 11 8-16,4 0-12 0,-4 15 12 0,0 4-12 15,4 4 12-15,4 4 0 0,1 8 10 0,-1 6-10 16,0 1 0-16,5 8 0 0,-5 3-8 0,5 4 8 0,0 1 0 0,-1 3 0 15,1-4 8-15,0 7-8 0,3-3 0 0,-3 4 0 16,0-12-13-16,-1 5 4 0,-3 6 9 0,-1 5 8 16,0-1-8-16,-8 5 11 0,4-5-11 0,-4 8 0 15,0 4 9-15,-9 8-9 0,5-12 9 0,-5 8-9 16,5-1 12-16,-5 5-12 0,-4-8 11 0,4 4-11 16,0-4 10-16,1-1-10 15,-1 1 10-15,0-7-10 0,1-5 10 0,3-3-10 16,1-4 9-16,3 0-9 0,-7-4 8 0,3 0-8 15,1-3 0-15,-1 3 8 0,-3 4-8 0,-1 0 0 16,0 3 8-16,-4-3-8 0,4 0 0 0,-4 4 8 16,0 0 12-16,5 3 1 0,-1 5 1 0,0-1 0 15,1 0 1-15,-1 4 0 0,0-3 0 0,5 3 0 16,-1 4-11-16,5-4-3 0,0 0 0 0,0 0 0 0,-1 0-9 0,6 0 8 16,-1 8-8-16,4 0 8 0,-4 0-8 0,5 3 0 0,-10-7 0 0,5 4 0 15,1-4 8-15,-6-8-8 0,5-7 8 0,-4-1-8 16,0-3 16-16,-4-3-3 0,-1-5 0 0,1-11 0 15,-1 0 8-15,1-8 2 0,-1-3 0 0,-3-5 0 16,-1 5 3-16,0-4 1 0,0-4 0 0,1-4 0 16,-5-8-2-16,4 1 0 15,-8-4 0-15,4-4 0 0,4-4 1 0,-4-4 0 16,0-3 0-16,0-4 0 0,0-1-11 0,0-3-3 16,0-3 0-16,0-5 0 0,0-3-4 0,0-1-8 15,-4-7 11-15,4-4-11 0,-5-3-12 0,1-1-8 16,-4-3-3-16,-5-8-868 15,-13-4-173-15</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40:52.102"/>
    </inkml:context>
    <inkml:brush xml:id="br0">
      <inkml:brushProperty name="width" value="0.05292" units="cm"/>
      <inkml:brushProperty name="height" value="0.05292" units="cm"/>
      <inkml:brushProperty name="color" value="#FF0000"/>
    </inkml:brush>
  </inkml:definitions>
  <inkml:trace contextRef="#ctx0" brushRef="#br0">2031 4116 2109 0,'0'0'46'0,"0"0"10"0,-13-7 1 0,0 3 3 0,0-7-48 0,9 3-12 0,4 8 0 0,0 0 0 15,0-8 0-15,0 8 0 0,0 0 0 0,0-7 0 16,0 7 0-16,4-4-8 0,-4 4 8 0,9-11 0 15,3-1-16-15,-7 8 4 0,-5 4 1 0,0 0 0 0,13-3 3 0,4 3 0 16,-5 0 0-16,1 0 0 0,4 0 8 0,9 3 0 16,-9 1 0-16,0-4 0 0,9 4 0 0,-9 4 0 15,13 3 0-15,-5-7 0 0,5 11-16 0,-4-4-4 0,4 5 0 0,0-1-1 16,0-4 21-16,12 4 0 0,-7 1 0 0,7-1 0 16,14 7-9-16,-9-14 9 0,4 11 0 0,1-8 0 15,-1-3 0-15,9 3 0 16,-9-3 0-16,4 0 0 15,-3-5 0-15,8 5 0 0,-9-4 0 0,0-4 0 0,5-4 0 16,-9 0 0-16,8 4 8 0,-8 0-8 0,9 0 0 0,-9 4 0 16,8-4 8-16,-8 4-8 0,0-8 0 0,5 0 0 15,-1 0 0-15,4 1 0 0,1-1 8 0,0-4-8 16,3 4 0-16,-3-7 0 0,-5 3 8 0,5-3-8 16,-1 3 0-16,1-3 0 0,-9 3 0 0,8-3 8 0,-8-4-8 0,0 7 0 15,5 1 11-15,-10-1-1 0,5-3 0 0,0 3 0 16,-4 1-10-16,4-1 0 0,5 0-10 0,-10 5 10 15,1-5 0-15,-9 0 0 0,5 1 0 0,-5 3 10 16,4-4-2-16,-8 5-8 0,0-5 12 0,0 8-4 16,-9-11 10-16,1 7 2 0,-5 0 0 0,0 0 0 15,0 0 11-15,-4 1 2 0,0 3 1 0,-5-4 0 0,-8 4 7 0,0 0 2 16,9 0 0-16,-9 0 0 0,0 0-3 0,0 0 0 16,0 0 0-16,0 0 0 0,8-8-24 0,-8 8-4 0,0 0-2 15,0 0-769-15,0 0-153 0</inkml:trace>
  <inkml:trace contextRef="#ctx0" brushRef="#br0" timeOffset="18382.46">24200 2381 345 0,'-8'-16'31'0,"4"9"-31"0,-1 3 0 0,1-4 0 16,0 5 229-16,-5-5 40 0,1 8 8 0,3-11 2 15,-3 7-171-15,-1 0-35 0,9 4-6 0,0 0-2 0,0 0-13 0,0 0-4 16,0 0 0-16,0 0 0 0,0 0-36 0,0 19-12 16,-4-11 0-16,0 11 0 0,4 7 0 0,-4 5 0 15,-1-1 0-15,1 4-9 0,0 8 9 0,-1 4-12 16,-3 3 12-16,-1 4-12 0,-3 12 12 0,-1-12 0 15,4 8 0-15,1 3 0 0,-5 5 0 0,4-1 0 16,-4 0 0-16,5-7 0 16,4 4 0-16,-5 3-8 0,5 4 8 0,0-4 0 15,-1 5 0-15,1-5 0 0,-5 0 0 0,5-3 0 16,0 0 0-16,4-9 11 0,-9 5-1 0,5-4 0 16,-4-4 21-16,3 1 4 0,-8-1 1 0,5-4 0 15,-9 0 3-15,8-11 1 0,-4-7 0 0,1-1 0 16,-1-3-13-16,0-1-3 0,0 1 0 0,-4-16 0 15,4 1 8-15,5-1 2 0,-9-3 0 0,4-1 0 0,4-3-12 0,-4-8-2 0,1 1-1 16,3-5 0-16,0-3-6 0,1-1-1 0,-1-3 0 0,1-4 0 16,4 0-24-16,-5-4-6 0,0-3-1 15,1 3 0-15,-1-4 9 0,1 4 2 0,4-11 0 16,-1 4 0-16,1 3 8 0,0 1 0 0,-1-5 0 0,1 5 0 16,0-1 0-16,4 1 16 0,-4-1-4 0,4 0-1 15,-5 8 5-15,1-7 2 0,4-1 0 0,-4 4 0 0,0 4 5 0,-1 0 1 16,5 1 0-16,-4 2 0 0,4 5-24 0,0 0 8 15,0 7-8-15,0 4 0 0,0 0 0 0,0 15-8 16,4-4 0-16,5 16 0 0,-5 11-8 0,-4 0 0 16,4 15-1-16,1 4 0 0,-1 4 6 0,-4 3 2 15,0 8 0-15,8-11 0 0,5-4 9 0,4-7 0 16,0-9 0-16,9-6 0 16,4-13 0-16,8-6 0 0,14-9 0 0,12-18 0 15,13-8 34-15,30-19 2 0,17-19 1 0,29-15 0 16,27-16-89-1,8-10-19-15</inkml:trace>
  <inkml:trace contextRef="#ctx0" brushRef="#br0" timeOffset="21728.87">24910 5655 1555 0,'0'0'68'0,"0"0"16"0,-13-4-68 0,13 4-16 16,9-4 0-16,-9 4 0 0,0 0 50 0,0-4 6 16,0 4 2-16,0 0 0 15,12 0-33-15,-12 0-6 0,0 0-2 0,0 0 0 16,9 4-17-16,-9 7 10 0,-17 1-10 0,8 3 8 15,1 4-8-15,-5 4 0 0,-8 3 0 0,-5 5 0 16,-8 3 0-16,0 0 0 0,-1 4 0 0,1 0 0 16,-4 8 14-16,-5-5 1 0,0 1 0 0,5 0 0 15,-9-4 9-15,4 0 1 0,-4-4 1 0,4-4 0 16,1 1 9-16,3-5 1 0,5 1 1 0,-5 0 0 0,1-5-27 0,4-3-10 16,4-3 0-16,0 3 9 0,0-4-9 0,0-4-11 15,5 4 3-15,3-7 0 0,1 0-4 0,4-5-1 16,0 1 0-16,0-4 0 15,8 4-18-15,-4-4-3 0,5-4-1 0,-5 4 0 0,9-7 15 0,-5-1 2 0,0 0 1 16,5 1 0-16,0-5 7 0,0 1 2 0,4-4 0 0,0 0 0 31,-5-1 8-31,5 1 0 0,-4 0 0 0,4 0 8 16,0 0 15-16,0 3 3 0,-4 1 1 0,4 3 0 16,0-3 8-16,0 3 1 0,-4-3 1 0,-1 7 0 0,1-4 8 0,4 5 2 15,-4-5 0-15,4 8 0 0,-9-4-35 0,5 0-12 16,-5 4 0-16,1 0 9 0,-5 0-1 0,4 4-8 15,1 4 12-15,-1 3-4 0,-8 1-8 0,4 7 0 16,-4 3 0-16,4 9 0 0,1 7-8 0,-5 4-1 0,-1-1 0 0,1 5 0 16,5-1 9-16,3 5 0 0,-4-5 0 0,9 1-8 15,4-4 8-15,4-4 0 0,5-4 0 0,8-4 0 16,8-3 0-16,14-8 0 0,16-4 0 0,18-11 8 31,8-8-36-31,26-15-8 0,21-11 0 0</inkml:trace>
  <inkml:trace contextRef="#ctx0" brushRef="#br0" timeOffset="26383.05">24794 7743 1036 0,'0'0'46'0,"0"0"10"0,-8 0-45 0,-5 0-11 16,13 0 0-16,-4-3 0 0,-5 3 177 0,5-4 34 0,4 4 6 0,0 0 2 15,0 0-146-15,0 0-29 0,0 0-5 0,0 0-2 16,13-4-17-16,-5-4-4 0,-8 8-1 0,0 0 0 15,0 0-15-15,0 0 0 0,0 0 0 0,0 0 0 16,0 0 0-16,0 0 0 0,9 0 0 0,-9 0 0 16,0 0-8-16,4 12 8 0,0-5 0 0,1 9 0 15,-10-5 0-15,5 4 8 16,5 0 0-16,3 4 1 0,1 0-21 0,-5 4-4 16,-8 0 0-16,8 7-1 0,5-3 17 0,-9 0 0 0,-5 3-8 15,1-4 8-15,13 5 0 0,-9 3 0 0,-9-4 0 0,-4 5 0 16,-4-5 0-16,4-3 0 0,9 3 0 0,-9-3 0 15,-4-8 20-15,0 3-1 0,4-3-1 0,-4-3 0 16,4-1 16-16,-8 0 3 0,-5 0 1 0,1-4 0 16,-5 1 2-16,-4-1 1 0,-5 1 0 0,-4-5 0 0,-4 1-23 0,-4-1-5 15,-4 1-1-15,-5 0 0 0,4-5 0 0,5 1 0 16,-5 0 0-16,9-4 0 0,5 0 18 0,-1 0 3 16,4 0 1-16,5 0 0 0,0-4-10 0,0 4-3 15,4-4 0-15,4 4 0 0,1-3-21 0,-1 3 0 16,0 3 0-16,5-3 0 0,0 0 8 0,-1 4-8 15,1 0 10-15,0 4-10 0,3-1-12 0,1 1-8 0,-4-4-1 0,4 7-1 32,0-3-5-32,0-1-1 0,4 5 0 0,0-1 0 0,0-3-1 0,5 3-1 0,-5 0 0 15,9-3 0-15,-5 3 2 0,5-3 0 0,-5 0 0 0,9-8 0 16,-4 7 0-16,4-7 0 0,0 0 0 0,0 0 0 16,0 0-14-16,0 0-2 0,0 0-1 0,0-7 0 31,-4-1 4-31,4-3 1 0,4-5 0 0,0 1 0 0,1 0 20 0,-1 0 4 0,-4 0 0 15,4-4 1-15,5 3 26 0,-5 1 5 0,-4-4 0 0,8 4 1 16,-8 4 14-16,5-1 2 0,-5-3 1 0,4 7 0 16,0-3-8-16,-4 4-2 0,5-5 0 0,-5 8 0 15,0 1-10-15,0 3-2 0,0 0-1 0,0 0 0 16,0 0-11-16,0 0 10 0,0 0-10 0,0 0 10 16,0 0-10-16,0 0 0 0,0 0 0 0,0 0 0 0,0 0 0 0,-5 3 0 15,-3 5 0-15,-5 0 0 0,4-5 8 0,1 1-8 16,4 4 8-16,-9-5-8 0,4-3 14 0,-4 4-2 15,9-4-1-15,-4 0 0 0,-1 0-3 0,0 0-8 16,9 0 12-16,0 0-4 0,-8-4-8 0,-1 4 10 16,1 0-10-16,4 0 10 0,-5 0-10 0,9 0 8 15,0 0-8-15,0 0 8 16,0 0 3-16,0 0 0 0,-4-3 0 0,4 3 0 16,0 0-11-16,0 0 10 0,0 0-10 0,0 0 10 15,0 0-10-15,0 0 0 0,0 0 0 0,0 0 0 16,0 0-18-16,8 3 4 0,5 5 1 0,0-4 0 15,0-4 1-15,4 0 0 0,-4-4 0 0,4-4 0 16,0 1 0-16,4-4 1 0,1-5 0 0,3-3 0 16,5-3 11-16,-9-1-8 0,5 0 8 0,-5 0-8 0,-3 4 8 0,-1 0 0 0,-5 4 10 15,-3 4-10-15,-5-1 35 0,-4 5 1 0,0 7 0 0,0 0 0 16,0 0 7-16,-4-8 1 0,4 8 1 0,0 0 0 16,0 0-19-16,-9 0-4 0,-3 4-1 0,-1 0 0 15,0-4-21-15,4 3 0 0,-3 1 0 0,-1 4 8 16,0-1-8-16,0 1 0 0,0 7 0 0,-4 0 0 15,0-3 0-15,0 3 0 0,4 8 0 0,0 0 0 0,-8 7 0 0,4-3-8 16,4 7 8-16,-4-4-8 0,0 8 8 0,0-4-8 16,4 4 8-16,0-4-8 0,0 1 8 0,9-5 0 15,-4-3 8-15,8-5-8 0,0 1 8 0,8-8-8 16,5-3 10-16,8-5-10 0,9-3 25 0,13-8-1 16,13-11 0-16,16-4 0 0,18-4-24 0,4-7 8 15,9 0-8-15,3-5 0 31,5 5-119-31,-4 0-29 0</inkml:trace>
  <inkml:trace contextRef="#ctx0" brushRef="#br0" timeOffset="40968.66">25021 10106 806 0,'-13'0'72'0,"5"0"-58"15,8 0-14-15,0 0 0 0,0 0 133 0,0 0 24 16,0 0 5-16,0 0 1 0,12 4-83 0,1-1-17 15,-13-3-3-15,0 0-1 0,22 0-27 0,-5 8-4 16,-17-8-2-16,12 4 0 0,-3 3 1 0,4-3 0 16,8 8 0-16,-12-1 0 0,-1-3-27 0,1-1-16 15,8 1 3-15,-4-1 0 0,-9 1 13 0,5 3 8 0,-1-3 0 0,5 3-8 16,0-3 16-16,-5 3-4 0,-3-3-1 0,-1 3 0 16,9-3 7-16,-9 3 2 0,-8 4 0 0,4-3 0 15,0-5 9-15,0 5 3 0,-9-5 0 0,1 9 0 16,-1-1-7-16,-4 0-1 0,-4 0 0 0,-8 4 0 15,-10 4-3-15,1 4-1 0,4-1 0 0,-4 5 0 16,-9-1 4-16,-4 0 1 0,0 5 0 16,0 3 0-16,0-4-17 0,5-4-8 0,-10 0 0 0,10 1 8 15,-1-5 3-15,0 1 0 0,0-8 0 0,1 4 0 16,-1-4 10-16,0-4 3 0,0 4 0 0,1-4 0 16,3 0-4-16,1 1-1 0,-1-5 0 0,5 4 0 15,0-3-2-15,4-1 0 0,4 4 0 0,-4-3 0 16,9-5-6-16,-5 4-2 0,5 5 0 0,0-5 0 15,-1-3-9-15,5 3 0 0,4 0 0 0,-4 1 8 0,0 3-8 0,4-4 0 16,1 1 0-16,-1-5 0 0,0 5 0 0,0-1 0 16,5-7 0-16,-1 4 0 0,1-1 0 0,3-3 0 15,-3 0 0-15,-1 0 0 0,9-4-16 0,0 0-1 16,-4 0-1-16,4 0 0 16,0 0-20-16,-4-8-4 0,-1 0-1 0,5 1 0 15,0-1-33 1,0-3-8-16,5-4 0 0,3-4-1 0,-4 0-35 0,5 0-8 15,4-4 0-15,4 0-1 0,-4 0 51 0,0-3 10 0,4 3 3 0,-5 0 0 16,6-3 77-16,-1 7 16 0,-9-4 4 0,5 4 0 16,-4 0 52-16,-1 4 12 0,1-1 1 0,-5 5 1 0,4-4-20 15,-3 7-4-15,-1 1-1 0,-4 7 0 0,0 0-43 0,0 0-9 16,0 0-1-16,0 0-1 0,0 0-8 16,0 0-2-16,0 0 0 0,0 0 0 0,0 11-9 0,0 4 12 0,-4-3-12 0,-1 3 12 15,5 0-3-15,0 0 0 0,-4 0 0 0,0 1 0 16,0-5 2-16,-1 0 0 0,1 5 0 0,-4-1 0 15,3-4 8-15,-3 4 1 0,-1 1 1 0,1-1 0 16,-5 0 17-16,4 0 3 0,1-4 1 0,3 8 0 16,1-3-17-16,0-1-3 0,8 4-1 0,5-4 0 15,8 8 6-15,8 0 1 0,10-1 0 0,12 1 0 0,17-4-11 0,17-4-1 16,9-3-1-16,12-5-811 16,1-7-163-16</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42:47.758"/>
    </inkml:context>
    <inkml:brush xml:id="br0">
      <inkml:brushProperty name="width" value="0.05292" units="cm"/>
      <inkml:brushProperty name="height" value="0.05292" units="cm"/>
      <inkml:brushProperty name="color" value="#FF0000"/>
    </inkml:brush>
  </inkml:definitions>
  <inkml:trace contextRef="#ctx0" brushRef="#br0">13269 9840 1785 0,'-4'0'159'0,"-4"-4"-127"0,-1 0-32 15,0-3 0-15,5 3 116 0,4-4 16 16,4 1 4-16,1-5 1 0,-1 1-105 0,9 0-20 0,4-1-12 0,0 1 12 16,0-1-12-16,4-3-9 0,5 8 9 0,4-5-13 15,4 5 13-15,5-1-12 0,-1 4 12 0,9 0-12 16,17-3 12-16,0 7-9 0,9 0 9 0,0 0-8 16,12 0 8-16,1-4-10 0,-1 4 10 0,9 0-10 0,4 0 10 0,5 0 0 15,4 4 0-15,-5-4-8 0,1 0 8 0,12 4 0 16,1 3 0-16,-1-3 0 0,5 0 12 0,-5 7-3 15,0-3 0-15,-4-1 0 0,5 5 15 0,-9-5 2 16,-1 5 1-16,1-5 0 0,-4 5 28 0,-1-5 5 16,1 1 2-16,0 0 0 0,-1 3-6 0,-4-3 0 15,-12-5-1-15,-1 5 0 0,-3 0-15 0,-1-1-4 0,-9 1 0 0,-3-4 0 16,-5-1 1-16,0 5 0 0,-8 0 0 0,-1-1 0 16,-8-3-5-16,-4 0 0 0,0 7-1 0,-5-7 0 15,-4 4-19-15,-4-1-4 0,0-3-8 0,0-4 12 16,0 4-60-16,-5-4-13 0,-7-8-3 0,-1 1 0 15,4-5-159-15,-4-11-32 0</inkml:trace>
  <inkml:trace contextRef="#ctx0" brushRef="#br0" timeOffset="2264.21">10855 4758 691 0,'-9'-11'30'0,"5"7"7"0,-9-4-29 0,0 1-8 15,5 3 0-15,4 0 0 0,-5 0 251 0,5 1 49 16,4 3 9-16,0 0 3 0,0 0-234 0,0 0-46 16,0 0-10-16,8 0-2 15,5-4-20-15,4 4 0 0,-4 0 0 0,13 4 0 16,-1 3 0-16,10 1-10 0,-6 7 10 0,1 0-10 15,0 4 10-15,9 4-10 0,3 7 10 0,-7 1-10 16,-14 11 10-16,9 3 0 0,17 8-9 0,-9 4 9 0,-3 4 0 0,-1 7 0 16,4 12-9-16,5 7 9 15,0 8 0-15,-5 4 0 0,-12 0 0 0,12 3 0 0,9 1 0 0,-4 7 0 16,-17-7 0-16,4-1 0 0,4-7 0 0,0-4 0 0,0-3 0 0,-13-5 0 16,-8-7 0-16,0 0 11 0,8 0-2 0,-3-11 0 15,-10-1 22-15,5-3 4 0,4-8 1 0,0-3 0 16,-4-5 0-16,0-7 0 0,0-4 0 0,-1 1 0 15,6-5-18-15,-10-4-3 0,-4 1-1 0,5-8 0 16,4-4-4-16,-9-7-1 0,-8 7 0 0,-1-11 0 16,5-4 5-16,0 0 1 0,0 0 0 0,0 0 0 0,-12-8 8 0,3-3 1 15,5-4 1-15,-5-1 0 0,-16-3 19 0,8-3 3 16,12 3 1-16,-8-4 0 0,-4-4-16 0,-4 8-4 16,4-3 0-16,8-1 0 0,5 4 4 0,-5 4 1 15,-16-1 0-15,12 5 0 0,13 0-14 0,-4-1-3 0,-18 8-1 0,10-3 0 16,3 7-15-16,9 0 0 0,0 0 0 0,-9 4 0 31,-8 3-12-31,9 1 0 0,16-1 1 0,-3 5 0 16,-10 7-11-16,10 0-2 0,7 0-1 0,6 7 0 15,-1 1 5-15,-9 3 2 0,5 5 0 0,4 2 0 0,13 1 9 0,-9 4 9 16,-8 4-13-16,4-1 5 0,9 5 8 0,-5-5 0 16,1-3 0-16,-9-4 0 0,4-8 0 0,0-3 9 15,4-4-9-15,-4-12 10 0,-4-7 16 0,4-8 3 16,9-7 1-16,-1-12 0 0,1-19 16 0,4-15 3 0,13-26 1 0,8-16 0 31,4-19-86-31,-3-18-16 0,-5-20-4 0,4-19-1164 0</inkml:trace>
  <inkml:trace contextRef="#ctx0" brushRef="#br0" timeOffset="6628.86">22961 3505 403 0,'17'-23'36'0,"-8"15"-36"15,-1-3 0-15,1-4 0 0,8 7 128 0,-4-11 18 16,0 4 4-16,-1 0 1 0,1 0-51 0,0 3-9 16,0-7-3-16,-4 4 0 0,8 0-3 0,-5 0-1 15,1 3 0-15,0-3 0 16,0 4-56-16,0-4-11 0,0 3-2 0,4 5-1 16,-5 3-6-16,1-8 0 0,-4 9-8 0,4-1 12 15,-1 0-12-15,1 8 0 0,0 3 0 0,0 5 0 16,-5 7 0-16,5 0 0 0,-4 7 0 0,-5 5 0 15,0 7 0-15,1 7 0 0,-5 8 10 0,0 4-2 16,0 4-8-16,4 0 9 0,-4-4-9 0,4 4 10 16,0-4-1-16,5 0 0 0,0-4 0 0,-5 4 0 0,4-4 13 0,1 8 2 0,4-4 1 0,0 3 0 15,-5-3 6-15,1 0 1 0,-1 8 0 0,1-12 0 16,4 4 0-16,-1-4 1 0,-3-3 0 0,-1 3 0 16,1-4-6-16,0-3-2 0,-1-1 0 0,1 5 0 15,-1-8-13-15,1 3-4 0,-1-11 0 0,-3 0 0 16,-1-7-8-16,-4 0 12 0,0-5-12 0,-9-3 12 15,1 0 4-15,-5-3 0 0,-4-5 1 0,4 0 0 0,-8 1 3 0,4-5 1 16,-1 1 0-16,1-4 0 0,5 0-9 0,-1-1-1 16,0 5-1-16,4-4 0 0,1 0-10 0,-5 3 12 15,9 1-12-15,-5 3 12 0,-4-3-12 0,9 3 0 16,0 1 0-16,-5 3 0 0,5 4 0 0,-5 0-9 16,5 0 9-16,4 0-10 0,-4 3 10 0,4-3 0 15,0-3-9-15,0-1 9 16,0 4 0-16,4-8 10 0,-4 4-1 0,4-3 0 15,-4-1 6-15,9-7 1 0,-9-4 0 0,0 0 0 16,0 0 1-16,0 0 1 0,0 0 0 0,0 0 0 16,0 0 10-16,-4-4 3 0,-1-11 0 0,1 0 0 0,-4 0 8 15,-1-1 1-15,-4 1 1 0,5 0 0 0,-5 0-17 16,0 0-3-16,0-1-1 0,0 1 0 0,1 4-12 16,-1-4-8-16,0 3 8 0,0-3-8 0,5 0 17 0,-1 4-1 0,1-1 0 0,3-3 0 15,-3 0 0-15,3 0 0 0,1-1 0 0,0-3 0 16,-5 4-16-16,5 0 0 0,4-4 0 0,-4 0 0 15,4 0 0-15,-4 0 0 0,4-4 0 0,0 4 0 16,0 4 8-16,0 0 0 0,0 0 1 0,0 3 0 16,0 1-9-16,0 0 0 0,0 11 0 0,0 0 0 15,0 0 0-15,0 0 0 16,0 0 0-16,0 0 0 0,0 0-10 0,12 11 10 16,1 4-13-16,0 0 5 0,4 4-9 0,0-4-2 15,5 1 0-15,3 3 0 0,1 0 10 0,-1 0 9 16,5-16-13-16,5 5 5 0,-1-4 8 0,4-4 0 15,5-4 0-15,4-7 8 0,8-8 3 0,5-16 1 16,9-10 0-16,8-27-868 0,12-19-172 16</inkml:trace>
  <inkml:trace contextRef="#ctx0" brushRef="#br0" timeOffset="9744.92">20461 11652 1209 0,'13'0'108'0,"-9"0"-87"0,-4 0-21 0,9 0 0 16,4-4 70-16,0 0 10 0,-1 0 1 0,10 0 1 16,-1 1-66-16,9-5-16 0,0 0 0 0,0 1 0 15,8-5 0-15,9 1 10 0,9-4-10 0,-1 0 8 16,1-4 3-16,12 0 0 0,1-4 0 0,3 0 0 16,10-4 5-16,-1-3 2 0,4 0 0 0,5-4 0 15,4-4 22-15,0 0 5 0,-9 0 1 0,-3 0 0 0,-5 3-26 0,0 5-4 0,-5 0-2 16,-8 3 0-16,-4 4-14 0,-4 1 11 0,-5 3-11 15,-8 3 10-15,-9 1-10 0,-4 8 0 0,-5-1 0 16,1 0 0-16,-9 5 0 0,-4-1 8 0,-4 0-8 0,-9 4 0 16,0 0 12-16,0 0-2 0,0 0-1 0,0 0 0 15,0 0 11-15,0 0 3 0,-13-4 0 0,-4-3 0 16,-1 3-6-16,1-4-1 16,-8 1 0-16,-1-1 0 0,-4-3 8 0,5 3 2 15,-1-3 0-15,0 3 0 0,1 0 1 0,-1 5 0 16,9-1 0-16,0 0 0 0,0 0-10 0,4 0-1 15,4 1-1-15,9 3 0 0,0 0-25 0,0 0-5 16,0 0-1-16,-4-8 0 16,13 0-9-16,3 1-3 0,6-1 0 0,7-3 0 0,1-1 17 0,12-3 11 15,1 0-13-15,-1 0 5 0,-4-4 18 0,1 7 4 0,-6 1 1 0,-3 3 0 16,-4 1 11-16,-10 7 2 0,5 4 1 0,-8 7 0 16,0 0 28-16,-5 12 6 0,-4 4 1 0,-9 7 0 15,5 4 8-15,-13 11 3 0,-9 5 0 0,1 14 0 16,-10 8-47-16,1 7-10 0,-9 5-2 0,1-1 0 15,-1 8-192-15,-4-4-38 0</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43:05.853"/>
    </inkml:context>
    <inkml:brush xml:id="br0">
      <inkml:brushProperty name="width" value="0.05292" units="cm"/>
      <inkml:brushProperty name="height" value="0.05292" units="cm"/>
      <inkml:brushProperty name="color" value="#FF0000"/>
    </inkml:brush>
  </inkml:definitions>
  <inkml:trace contextRef="#ctx0" brushRef="#br0">10188 3683 1566 0,'-25'-15'69'0,"12"4"15"0,0-1-68 0,-4 1-16 0,0-8 0 0,4 4 0 15,0 3 39-15,0-3 4 16,1-4 1-16,3 0 0 0,0 0-13 0,5 0-3 16,0-4 0-16,8 4 0 0,0-3-16 0,5-1-4 15,4 0-8-15,8 0 12 0,1-7-12 0,7 0-12 16,6-5 3-16,7 1 0 0,10-4 9 0,7 0-12 16,10 0 12-16,8 0-12 0,8 0 12 0,5 0 0 15,0 12 0-15,17-12 0 0,12 11-11 0,1 8 0 16,-5 0 0-16,-4 0 0 0,5 8 11 0,-1 3 0 0,5-3 0 0,-5 7-8 15,-8 4 16-15,8 4 4 0,9 0 1 0,-4 3 0 16,-13-7-23-16,4 8-5 0,4 3-1 0,-4 8 0 16,0-7 16-16,1 7 0 0,-6 3 0 0,-3 1 0 15,-5 8 0-15,1 3 0 0,-1-11 0 0,0 11 0 16,0 0 0-16,-4 4 0 0,-4-4 0 0,4 8 0 16,-8-12 12-16,-5 8-4 15,4 0 0-15,-4 4-8 0,-4 7 16 0,0-3-3 0,0 3-1 16,-8 1 0-16,3-1 2 0,-8 0 0 0,0 1 0 0,-8-5 0 15,0 1 2-15,-5-4 1 0,4-1 0 0,-8-3 0 16,-4 4 14-16,4-8 2 0,-4 1 1 0,-5-1 0 16,-4 0-16-16,-4 0-3 0,-4-7-1 0,0 3 0 15,-1-7 2-15,-3-4 0 0,-9 0 0 0,-1 0 0 16,-3-4-4-16,-1 0-1 0,1-3 0 0,-5-5 0 0,-4-7 5 0,0 0 0 16,0 0 1-16,0 0 0 0,0 0 7 0,-4-7 0 15,-5-5 1-15,5 5 0 0,-4-5-12 0,-1 1-2 16,1-1-1-16,-5-7 0 0,4 0-2 0,-4-11 0 15,1 0 0-15,-1 3 0 0,0-3 16 0,4-1 2 16,-3 1 1-16,-1 0 0 0,4-1-8 0,5 1-2 16,-5-1 0-16,5 5 0 15,-5-1 1-15,5 4 0 0,0 1 0 0,0-1 0 16,-1 4-6-16,5 0-2 0,-4 4 0 0,0 3 0 16,4 5 1-16,0-1 0 0,0 4 0 0,0 4 0 15,0 0-27-15,0 0-4 0,8 4-2 0,9 8 0 16,5 3-2-16,4 4-1 0,8 7 0 0,8 8 0 15,14 1-23-15,0 6-4 0,12 5 0 16,5 0-1-16,-1-5 5 0,9 5 0 0,1-8 1 0,-1-4 0 16,0-3 12-16,-4-5 3 0,0-15 0 0,-13 1 0 0,-9-5 32 0,-8-7 0 0,-8-7 8 0,-9 3-8 15,-5-4 97-15,-12 8 14 0,0 0 2 0,-13 0 1 16,0 0-2-16,0 0-1 0,0 0 0 0,0 0 0 16,-13-11-68-16,-12 3-14 0,-14 1-2 0,-25 3-1 31,-30 4-218-31,-64 30-43 0</inkml:trace>
  <inkml:trace contextRef="#ctx0" brushRef="#br0" timeOffset="1251.63">19547 4405 1440 0,'-4'-15'128'16,"-1"0"-103"-16,-3-8-25 0,-1 0 0 0,-4-4 100 0,5 1 16 16,-1-5 2-16,1 1 1 0,8-12-94 0,0 4-25 15,0 0 8-15,8-3-8 0,1 3 0 0,8-8-19 0,4 0 4 16,5-3 1-16,4 0 14 0,4-4 0 0,4-1 0 0,9-3 0 16,5-7 0-16,8 7 0 0,-1-4 0 0,18 4 0 15,9-4-8-15,8 1 8 0,8-1-13 0,5 0 5 16,-4 8 8-1,4 0 9-15,4 7-1 0,-9 1-8 0,1 3 0 0,-5 8 0 16,-8 3-12-16,-5 5 3 0,-12 3 25 0,-5 8 6 16,-4 3 1-16,-12-3 0 0,-10 4 16 0,-3 3 3 15,-9 4 1-15,-9 0 0 0,1 1-14 0,-10 3-2 16,-3 0-1-16,-9 0 0 0,0 0-18 0,-13 0-8 16,-4 0 0-16,-13 0 8 0,-4-8-8 0,-13 4 12 15,-9-3-12-15,-3-1 12 0,-10-3-12 0,5-8 0 0,0 0 0 0,8 0 8 16,1 0-8-16,16 0 0 0,5 4 0 0,9-4 0 15,7 7 0-15,6-7 0 0,-1 8 0 0,17 3 0 16,5-7-21 0,8 4-7-16,8 3 0 0,14 0-1 0,8 8 6 0,0 0 2 0,-4 12 0 0,4-1 0 15,-5 1 12-15,-3 7 9 0,-5 7-12 0,-4-3 12 16,-4 7 0-16,-5 5 0 16,0 6 12-16,-12 9-3 0,-9-1 8 0,-4 16 2 15,-9-1 0-15,-13 12 0 0,-12 4-9 0,-14 15-2 0,-12 11 0 16,-8 12-932-16</inkml:trace>
  <inkml:trace contextRef="#ctx0" brushRef="#br0" timeOffset="7631.26">20154 8803 1612 0,'0'0'144'0,"0"0"-116"0,12-4-28 0,-3 0 0 15,-9 4 116-15,9-7 18 0,3 3 3 0,5 0 1 16,-4 0-69-16,0 1-13 0,8 3-4 0,-3 0 0 16,-1 3-29-16,8 5-7 0,5 3 0 0,4 1-1 15,5-1-27-15,8 1-6 0,8-5-1 0,14 1-666 31,12-4-134-31</inkml:trace>
  <inkml:trace contextRef="#ctx0" brushRef="#br0" timeOffset="8148.14">17812 9840 460 0,'-4'-8'41'0,"4"5"-33"0,-5-9-8 0,5-3 0 15,5 0 355-15,-1-4 69 0,9 0 13 0,4 0 3 16,0-4-343-16,4 0-69 0,9 4-13 0,0-4-3 15,4 4-12-15,9 0 0 0,8 4 0 0,9 0 0 16,8-4 0-16,18 0 0 0,4 4 0 0,16 0 0 0,6 3 0 0,12 1-11 16,4 0 11-16,8 3-12 0,-3 4 12 0,-1 0 0 15,1 4-9-15,-9 4 9 0,-5 4 0 0,-7-1 0 16,-14 5 0-16,-4-5 0 0,-9 5 13 0,-3-1 7 16,-6 1 2-16,1-5 0 0,-13 1 7 0,1-1 2 31,-1 5 0-31,-13-5 0 0,5 1-23 0,-9-4-8 0,-5-4 0 0,-3 3 9 31,-5 1-101-31,-4-4-20 0,-9-4-4 0</inkml:trace>
  <inkml:trace contextRef="#ctx0" brushRef="#br0" timeOffset="8480.25">17149 10831 2718 0,'-8'4'60'0,"8"-4"12"0,-4 0 2 0,4 0 2 0,0 0-60 0,0 0-16 0,17-8 0 0,13-3 0 32,17 0-24-32,8-5-8 0,14 1-2 0,16-4 0 0,13-4 34 0,13-3 0 15,13-4 0-15,5-5 0 0,7 1 0 0,1 4 0 16,4-1 0-16,0 5 0 0,-8 3 0 0,-5 4-12 15,0 0 12-15,-8 8-13 0,-14-1 13 0,-7 1 0 16,-9 3 0-16,-14 4 0 0,-7 4 37 0,-5 4 4 16,-4-4 1-16,-9 4 0 0,-4 7 19 0,-9-3 4 15,-3-4 1-15,-5 3 0 0,-5 1-39 0,1-4-8 0,-9 3-2 0,0-3 0 16,-17-4-92-16,0 0-18 16,0 0-4-16,0 0-1154 0</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43:31.812"/>
    </inkml:context>
    <inkml:brush xml:id="br0">
      <inkml:brushProperty name="width" value="0.05292" units="cm"/>
      <inkml:brushProperty name="height" value="0.05292" units="cm"/>
      <inkml:brushProperty name="color" value="#FF0000"/>
    </inkml:brush>
  </inkml:definitions>
  <inkml:trace contextRef="#ctx0" brushRef="#br0">10842 2138 115 0,'0'0'10'0,"0"0"-10"0,-4-8 0 0,-5 4 0 16,9 4 129-16,0 0 24 0,-4-7 5 0,4 7 1 16,-4-12-100-1,4 12-20-15,4-7-4 0,-8-5-1 0,4 1 16 0,0 7 3 16,0-11 1-16,4 11 0 15,-8-7-15-15,4 3-3 0,0 8-1 0,0 0 0 0,0-11 9 0,0 11 3 16,0 0 0-16,0 0 0 0,0 0-13 0,0 0-2 16,0 0-1-16,-5 11 0 0,-3-7-13 0,4 11-2 15,-5-7-1-15,5 11 0 0,-9-8 9 0,4 8 1 16,1 0 1-16,-1 8 0 0,-3-8-26 0,-1 0 0 0,4 3 0 0,-4 1 0 16,1 0 16-16,-1-4-1 0,0 0-1 0,0 0 0 15,5 0 16-15,-5 0 3 0,-4 4 1 0,0-4 0 16,-1 0-12-16,6 0-2 0,-6-8-1 0,1 8 0 15,0 0-11-15,0-4-8 0,-4 4 9 0,4-7-9 16,4-1 8-16,0 4-8 0,0-11 0 0,0 0 0 16,1 7 0-16,3-11 0 0,-4 0 0 0,5-7 0 0,-5 3-9 0,4 0 9 15,-3 0-13-15,3-11 5 0,-4 4 8 0,5-1 0 16,-1-3 0-16,1 4-8 0,-5-5 8 0,4 5 0 16,5 3 10-16,0 5-10 0,-1-9 28 0,-3 8 0 15,4 1 0-15,4 3 0 0,0 0-1 0,-9 7-1 0,0 5 0 0,5 7 0 16,-4 0-26-16,3 7 0 0,1-3 0 0,0 11-11 15,4-7 11 1,0 3 0-16,0 1 0 0,4-5-8 0,-4 1 8 0,9-8 0 16,3-12 8-16,1 5-8 0,4-5 40 15,13-7 3-15,13-7 1 0,8-9 0 0,13-6-12 0,18-13-1 16,12-10-1-16,12-12-682 16,10-15-137-16</inkml:trace>
  <inkml:trace contextRef="#ctx0" brushRef="#br0" timeOffset="1606.28">13748 1860 1569 0,'0'0'69'0,"0"0"15"0,0 0-67 0,0 0-17 0,0-3 0 0,0 3 0 16,0 0 19-16,0 0 0 0,0 0 0 0,0 0 0 15,0 0-19-15,0 0-9 0,0 0 1 0,0 0 0 16,0 0 8-16,0 0 0 0,8 0 0 0,-8 0 0 0,0 0 0 16,0 0 0-16,0 0 0 0,0 0 0 0,0 0 0 0,5 7 0 15,-5 5 0-15,4 7 0 0,-4-12-8 0,0 12 8 16,-4 4-8-16,4 0 8 0,-5 7-10 0,-3-7 10 15,-5 11-12-15,0 0 12 0,0 4 0 0,1 4-8 16,-1 4 8-16,-4-1 0 0,0-3 0 0,4 3 0 16,0 1 0-16,-4 0 0 15,0-8 0-15,0 0 0 0,4-4 0 0,-4 4 0 16,-5 0 12-16,1 0 2 0,0 0 1 0,-5 0 0 16,0 3 26-16,1-6 6 0,-9-1 1 0,4-4 0 15,4 4-31-15,-4-11-5 0,9 4-2 0,-1-16 0 16,5 4 6-16,4-3 0 0,5-8 1 0,-1-1 0 15,9-3-1-15,0 0 0 0,0-15 0 0,0 4 0 16,9-16-4-16,4 4-2 0,0-3 0 0,-1-1 0 0,10 1 6 0,-5-1 2 16,0 4 0-16,-4 4 0 0,4 0 10 0,-4 12 1 15,-5-5 1-15,-8 12 0 0,0 0-9 0,0 0-1 0,0 0-1 16,0 0 0-16,9 4-19 0,-1 4 0 0,1-1 0 0,-5 5 0 16,0-5 0-16,1 5 0 0,3-1 0 0,1-3-9 15,-5 3 17-15,0 4 3 0,5-7 1 0,-1 3 0 31,-3-3-12-31,3 3-14 0,1-7 3 0,-1 4 1 0,-3-1 10 16,3 1 0-16,1 3 0 0,-1-3 0 0,5-1 0 0,0 5 0 16,8-12 0-16,9 0 0 15,13-8-87-15,25-15-15 0</inkml:trace>
  <inkml:trace contextRef="#ctx0" brushRef="#br0" timeOffset="3529.4">16047 1651 1209 0,'0'-11'108'0,"0"3"-87"0,0-11-21 0,-4 8 0 15,4-8 113-15,-5 11 19 0,5-7 3 0,0 4 1 0,-4-1-99 0,4 12-19 16,0 0-4-16,0 0-1 0,0 0 0 0,0 0 0 0,0 0 0 16,-4 19 0-16,-5 0-22 0,1 12-5 15,-1 3-1-15,-4 15 0 0,5 5 15 0,-1 14-11 0,1-3 11 0,-1-1-10 16,1 12 10-16,-1 8 0 0,1-8 0 0,3 0 0 16,-3 7 0-16,4-11 0 0,-1 0 0 0,1-7 0 15,0-4 0-15,-5-4 0 0,5-8 0 0,-5-3 0 0,5-1 0 0,-4-14 0 16,-1-1 0-16,0-3 0 0,1-5 0 0,-1-3 11 15,1 0-11-15,-1-7 12 0,5-1-4 0,-5-3-8 16,1-1 12-16,-1-3-4 0,9-4 4 0,0 0 1 16,0 0 0-16,0 0 0 0,0 0 10 0,0 0 1 15,0 0 1-15,-4-11 0 0,4 11-7 0,4-8-2 16,-4 8 0-16,9-7 0 16,-1 3 1-16,-8 4 0 0,0 0 0 0,9 0 0 15,-1-8-17-15,-8 8 0 0,0 0 0 0,9 8 0 16,-5-1 0-16,5 5-11 0,-1-12 11 0,1 7-13 15,-9-7 13-15,0 0-9 0,0 0 9 0,0 0-8 16,4 12 8-16,-4-12 11 0,0 0-3 0,0 0 0 16,0 0 0-16,0 0 0 0,9-12 0 0,-9 5 0 15,4-5 30-15,-4 5 6 0,0-5 0 0,4 5 1 0,-4-5 1 0,0 1 0 0,-4-8 0 16,4 4 0-16,-4 0-4 0,4-4-1 0,-9 0 0 0,5-4 0 16,-5 0-20-16,1 0-4 0,-1 4-1 0,1 0 0 15,-5 0 4-15,0 0 1 0,0 12 0 0,0-12 0 16,1 7-13-16,3 5-8 0,1-1 10 0,3 4-10 15,-3 1 0-15,8 3 0 0,0 0-13 0,0 0 4 32,8 7-16-32,-3 5-3 0,3 3-1 0,1-8 0 15,12 8-12-15,0 1-3 0,9-13 0 0,5 5 0 0,3-8 32 0,0 8 12 16,1-16-8-16,-1 0 8 0,1 5 16 0,-9-13 8 16,4 5 1-16,-4 0 1 0,-5-1-3 0,5-3-1 15,-4 0 0-15,8-8-1135 0</inkml:trace>
  <inkml:trace contextRef="#ctx0" brushRef="#br0" timeOffset="19464.65">11039 12225 1695 0,'0'0'37'0,"0"0"8"0,0 0 2 0,0 0 1 0,-9-8-39 0,9 1-9 0,4-1 0 0,1 5 0 0,-1-5 38 0,0 4 6 15,-4 4 0-15,9-4 1 0,4-3-13 0,-9 7-4 16,-4 0 0-16,0 0 0 0,13-4 1 0,-13 4 0 16,0 0 0-16,0 0 0 0,0 0-1 0,0 0 0 0,0 0 0 15,0 0 0-15,0 0 0 0,0 0 0 0,0 0 0 0,0 0 0 16,0 0 0-16,0 0-1 0,8 0 0 0,-8 0 0 16,0 0-11-16,0 0-1 0,0 0-1 0,9-4 0 15,8 0-14-15,-17 4 0 0,-9-3 0 0,9 3 0 16,0 0 0-16,0 0 0 0,-13-4 0 0,5 4 0 15,4-4 0-15,4 4-8 0,0 0 8 0,-9-8 0 0,-8 8 0 0,17 0 0 16,0 0 0-16,0 0 0 0,0 0 0 0,0 0 11 16,0 0-11-16,0 0 10 0,9-3 1 0,-9 3 0 15,0 0 0-15,8-4 0 0,9 4-11 0,-4 0 10 16,-13 0-10-16,0 0 10 0,13 0-10 0,0 4 0 16,8-1 0-16,-8 1 0 0,-13-4 0 0,13 8 0 15,12-4 0-15,-3-1 0 16,-22-3 0-16,21 8 0 0,9-4 0 0,0 0 0 15,-4-1 12-15,3 1 1 0,1 0 0 0,0 0 0 16,13-4-13-16,-13 4 9 0,0-1-9 0,8-3 8 16,5 0-8-16,0 4 12 0,-9-4-12 0,4 0 12 0,5 4-1 0,0-4 0 15,-5 0 0-15,1 0 0 0,-5 0-3 0,4 0 0 16,5 0 0-16,-9 0 0 0,1 0 4 0,-1 4 0 16,8-1 0-16,-7-3 0 0,3 4-2 0,-4-4 0 0,9 4 0 15,4 0 0-15,4-4 2 0,1 4 0 0,-18-1 0 0,8-3 0 16,6 4-12-16,-6-4 0 0,1 0 0 0,-5 0 8 15,5 0-8-15,-4 0 0 0,3 0 0 0,1 0 0 16,0 0 0-16,0 0 0 0,4 0 0 0,0 0 0 16,-9 0 8-16,5 0-8 0,-5 4 12 0,1-4-4 15,-1 4-8-15,-4-4 0 16,5 7 0-16,-5-3 0 0,0 4 0 0,0-4 0 16,1-1 0-16,-1 1 0 0,0 4 14 0,0-4-2 15,-4-1-1-15,8 1 0 0,-3 0-2 0,3 0 0 16,1-4 0-16,3 4 0 0,1-1-9 0,0-3 8 15,-9 0-8-15,4-3 8 0,1-1 9 0,-1 4 2 16,-8-4 0-16,4 0 0 0,-4 4-19 0,5-4 0 16,-1 1 0-16,0 3 0 0,-8 0 0 0,3-4 0 0,10 4 0 0,-5 0 0 15,-8-4 0-15,4 4 12 0,4-4-3 0,-4 4 0 16,0 0 3-16,0-4 0 0,-1 1 0 0,1-1 0 16,0 4 2-16,-4-4 1 0,0 4 0 0,-5-4 0 0,0 4-3 15,1-4-1-15,-5 4 0 0,0-3 0 0,0 3-11 0,-4-4 10 16,0 4-10-16,-5 0 10 0,1 0-10 0,-9 0 0 15,0 0 0-15,0 0 0 32,0 0-66-32,0 0-6 0,0 0 0 0,0 0-807 0,-9 7-161 0</inkml:trace>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44:38.695"/>
    </inkml:context>
    <inkml:brush xml:id="br0">
      <inkml:brushProperty name="width" value="0.05292" units="cm"/>
      <inkml:brushProperty name="height" value="0.05292" units="cm"/>
      <inkml:brushProperty name="color" value="#FF0000"/>
    </inkml:brush>
  </inkml:definitions>
  <inkml:trace contextRef="#ctx0" brushRef="#br0">10214 4048 2052 0,'-9'-8'45'0,"1"5"10"0,-1-5 1 0,9 0 1 0,-8 5-45 0,8-5-12 15,0 0 0-15,0 8 0 0,8-3 0 0,-3 3 10 0,7-8-10 0,1 8 10 16,4 0-10-16,5 0 0 0,-1 0 0 0,5 0 0 16,4 8 0-16,-1-5 0 0,10 5-8 0,-1 0 8 15,9 3 0-15,0 0 0 0,0 1 0 0,9 3 8 16,-5-4-8-16,5 5 0 0,4 3 0 0,4-4 0 0,-4 0 0 16,16 0 0-16,10-3 0 0,-1 3 0 0,-3 0 8 0,7-4 0 15,14-7 0-15,-1 0 0 0,10-4 8 0,-1 0 0 0,4-4 1 0,9 4 0 16,8-4 8-16,-3 0 2 0,-10 4 0 0,1-11 0 15,0 7-15-15,-5 4-4 0,0 0 0 0,5 0 0 16,-5-3 15-16,-4 3 2 0,5 3 1 0,-1 1 0 16,1 7-13-16,-1-7-2 0,-4 4-1 0,5-1 0 15,3-3 2-15,1 0 1 0,-1 0 0 0,-3 3 0 16,-1-3-1-16,5 0 0 16,-5-8 0-16,1 4 0 0,-5 0 4 0,0-4 0 15,0-3 0-15,-8 3 0 0,-1-4 20 0,-8-3 5 16,0 3 1-16,-8 1 0 0,-1-4-14 0,-8-1-2 15,-13 5-1-15,-4 3 0 0,-5-4 12 0,-3 8 3 16,-14 0 0-16,1 0 0 0,-1 0-26 0,-12 0-5 16,-1 4-1-16,1 0 0 0,-9-4 5 0,4 4 1 15,-3-1 0-15,-1 1 0 0,-13 0-14 0,4 0 0 0,5 3 0 0,-4 1 0 16,-5 3-38-16,5 4-14 0,-1-3-2 0,1 3-1238 16</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45:39.447"/>
    </inkml:context>
    <inkml:brush xml:id="br0">
      <inkml:brushProperty name="width" value="0.05292" units="cm"/>
      <inkml:brushProperty name="height" value="0.05292" units="cm"/>
      <inkml:brushProperty name="color" value="#FF0000"/>
    </inkml:brush>
  </inkml:definitions>
  <inkml:trace contextRef="#ctx0" brushRef="#br0">11257 4325 403 0,'-26'4'36'0,"9"-4"-36"16,8 0 0-16,5 4-172 0</inkml:trace>
  <inkml:trace contextRef="#ctx0" brushRef="#br0" timeOffset="13105.21">15739 1040 1036 0,'-4'-19'92'0,"8"4"-73"0,1-4-19 0,-1 0 0 16,0 0 79-16,-4 0 12 0,4-8 2 0,-4 4 1 15,0 1-34-15,-4-1-8 0,-4 4 0 0,-1-4-1 16,-4 4 13-16,-4-4 2 0,-4 4 1 0,-5 0 0 0,-4 0-17 0,0 0-3 16,0 0-1-16,-8 0 0 0,-1-3-24 0,-12 3-5 15,-9 0-1-15,-4 7 0 0,-8 1-16 0,-5 3 0 16,-5 1-8-16,-3 3 8 0,-9 4-10 0,0 4 10 15,4-4-10-15,-4 7 10 0,0 5-8 0,0 3 8 16,9 4 0-16,-1-8-9 0,5 16 9 0,0-4 0 16,0 11-9-16,0-4 9 0,-1 8-10 0,10 8 10 0,-1 7-13 0,0 4 5 15,1 7 8-15,8 1-10 0,-5 3 10 0,9-3-10 16,5-1 2-16,8 1 0 0,8 3 0 0,9-3 0 16,5 3-5-16,8 4-1 0,12-7 0 0,10 0 0 15,3 7-6-15,14-8-2 0,16 1 0 0,9-4 0 16,13-1-5-16,8-3-1 0,14-3 0 0,7-9 0 31,18 1 0-31,0-4 0 0,8-12 0 0,1-7 0 0,8-4 5 0,0-8 1 16,8-11 0-16,-4 0 0 0,0-19 34 0,1 0 8 0,-5 0 0 15,-1-11 1-15,-3-8-12 0,0-4-9 0,-5-4 12 0,-8-3-12 16,0 0 28-16,-9-8-2 0,-4-4 0 0,-8-4 0 16,-9 5 38-16,-5-13 7 0,-3 5 1 0,-10 3 1 15,1-7 19-15,-13 4 4 0,-4-4 1 0,-9 3 0 16,-8-7-31-16,-5 0-6 0,-8 4-2 0,-13-4 0 0,-9 4-2 0,-3 4-1 15,-14-4 0-15,0 3 0 0,-12 5-22 0,-9-8-4 16,-9 11-1-16,-16 0 0 0,-10 12-28 0,-12-1 0 16,-12 24 0-16,-23 7 0 15,-16 19-82-15,-13 19-10 0,-21 19-1 0,-10 19-674 16,-3 15-134-16</inkml:trace>
  <inkml:trace contextRef="#ctx0" brushRef="#br0" timeOffset="14160.43">16073 1264 748 0,'-5'-8'33'0,"5"8"7"0,0 0-32 0,0 0-8 0,0 0 0 0,9 0 0 16,8-7 224-16,0 7 44 0,4 0 8 0,9 0 1 15,5 0-211-15,-1 0-42 0,4-8-9 0,5 4-2 0,4 4-4 0,4-7-1 16,0-5 0-16,1 5 0 0,-5-12 2 0,4 0 0 0,-4 0 0 0,-4 0 0 15,4-8 3-15,-4-7 1 0,-5 0 0 0,0-4 0 16,-3 4 17-16,-5-4 3 0,4 0 1 0,-9 0 0 16,-8 0 22-16,1 0 5 0,-6 0 1 0,-3 4 0 15,4-4-10-15,-9 0-1 0,-8 4-1 0,-1 3 0 16,-3-7-23-16,-1 0-5 0,-8 19-1 0,0-7 0 31,-4 7-90-31,-9 0-19 0,4 7-3 0,-4 5-1 16,0 7 30-16,5 7 5 0,-1 5 2 0,9 7 0 15,-4 0 14-15,12-4 4 0,-4 15 0 0,13-11 0 16,0 8 0-16,5 3 1 0,3-3 0 0,5 3 0 0,4 1 20 0,0-5 4 16,9 1 1-16,-5-1 0 0,9-7 33 0,-4 0 6 15,4-7 2-15,0-1 0 0,-9 4 23 0,5-15 5 16,3 8 1-16,1-8 0 0,-4 0-18 0,4 0-3 0,0 0-1 0,-9-8 0 16,1 8-18-16,-5 0-4 0,-4 0-1 0,-5 0 0 15,-8 0 0-15,0 0 0 0,0 0 0 0,0 0 0 16,-8 8 5-16,-1 11 2 0,-12-8 0 0,-1 8 0 15,1 8-22-15,-1-4 0 0,-3 3 0 0,12 8 0 0,0-7 0 16,5 7 0-16,3 0 0 0,1-3 0 0,4 3-10 0,0 4 10 16,9-12-12-16,-1 5 12 15,14-5-43-15,-1-7-1 0,9 0-1 0,4 0 0 16,5-15-35-16,-1 0-8 0,0-12 0 0,9-3-1 31,0-4 32-31,0-8 6 0,0-4 2 0,0-11 0 0,0-3 49 0,0 10 0 0,-4-7 0 0,0 0 0 16,-9-7 72-16,-4 7 11 0,0 4 2 0,-4-1 1 15,-9 9 39-15,-4-1 8 0,-5 8 2 0,-4 0 0 16,1 4-56-16,-5 4-11 0,-9-1-3 0,1 12 0 0,-1-7-39 0,-8 14-8 16,-4-7-2-16,-1 8 0 0,1 3-16 0,-5 8-11 15,0 0 2-15,5 12 0 0,0 3 1 0,-1 4 0 16,10 0 0-16,3 7 0 16,0 1-71-16,5 3-13 0,8-11-4 0,1 8 0 15,3-8 25-15,1-8 5 0,8 4 1 0,0-11 0 0,9-4 37 0,-1 0 8 16,1-4 2-16,4-7 0 0,4-8 34 0,-4 0 6 0,0-8 2 0,-4-7 0 15,-1-4 41-15,1 0 9 0,-1-4 2 0,-7-3 0 16,-1-1 15-16,-5-3 3 0,-3-1 1 0,-5-3 0 16,-4 4-28-16,0-8-6 0,-4 11-1 0,-5-11 0 15,-3 12-31-15,-1-5-6 0,-4 12-2 0,-5 4 0 0,-3 4-21 0,-1-8-12 16,0 11 2-16,-3 1 0 0,3 3-10 0,0-4-3 31,1 4 0-31,7 4 0 16,1 0-176-16,5 0-35 0,3 4-7 0,9-4-2 0</inkml:trace>
  <inkml:trace contextRef="#ctx0" brushRef="#br0" timeOffset="14461.3">18449 740 1728 0,'21'-8'153'0,"-17"1"-122"0,-4 7-31 0,0 0 0 16,4-4 159-16,-4 4 25 0,0 0 6 0,0 0 1 0,0 0-108 0,0 0-22 16,0 0-4-16,-4 11-1 0,-4 1-56 0,-1 3-20 15,1 0 0-15,-5 8 0 16,0 0-35-16,0 11-6 0,5 4-2 0,-5 0 0 15,8 0-24-15,-3 7-5 0,-1 12 0 0,5-7-1 16,0 3 5-16,4 4 0 0,0-8 1 0,4-3 0 31,0-1 49-31,1-10 10 0,-1-5 1 0,9-7 1 0,4-4 68 0,0-4 14 0,4-11 2 0,1-4 1 16,-5-4 63-16,4-7 13 0,5 3 2 0,-5-11 1 16,5-8-14-16,-9 1-4 0,4-5 0 0,-4-7 0 15,-4-7-71-15,-4 7-14 0,-9-8-3 0,0 1-1 16,-13 3-15-16,-4-4-2 0,-5 8-1 0,-12 0 0 15,-4 12-36-15,-5-1-7 0,0 8-2 0,-4 8 0 16,-4-1-42-16,4 5-9 0,0 7-1 0,9 0-1 16,3 4-110-16,10-1-21 0,-14 9-5 0,22-12-1 0</inkml:trace>
  <inkml:trace contextRef="#ctx0" brushRef="#br0" timeOffset="14661.79">19030 337 2718 0,'0'-7'60'0,"0"-5"12"0,0 12 2 0,0 0 2 0,4-7-60 0,-4 7-16 16,0 0 0-16,0 0 0 0,0 0 0 0,0 7 0 16,0 5 0-16,0 11 0 15,-4 11-32-15,4 4-8 0,-5 7-3 0,5 12 0 0,-4-7 27 0,0 10 6 16,0 9 1-16,-5-5 0 0,9 1 9 0,-4-4 0 0,0 3-9 0,8-3 9 31,-4 0-32-31,8-8-1 0,-3-8-1 0,3-3 0 16,1-8-162-16,4-15-33 0,-5 0-7 0</inkml:trace>
  <inkml:trace contextRef="#ctx0" brushRef="#br0" timeOffset="14777.65">18667 687 2185 0,'-26'-12'96'0,"17"12"21"0,5 0-93 0,4 0-24 0,0 0 0 0,0 0 0 16,0 0 123-16,21-7 20 0,18-5 4 0,29 5 1 15,31-12-118-15,29-8-30 0,34-3 8 0,18-16-813 16,12 1-163-16</inkml:trace>
  <inkml:trace contextRef="#ctx0" brushRef="#br0" timeOffset="15935.3">11064 2160 979 0,'-4'-11'87'0,"4"0"-70"0,9-5-17 0,-5 5 0 16,-8 0 243-16,8-5 45 0,9 5 8 0,-1 0 3 15,1 3-200-15,-4-3-40 0,4 7-8 0,-5 4-2 16,5 0-40-16,-4 4-9 15,-5 7 0-15,13-7 0 0,13 11 0 0,0 0-13 16,-13 8 4-16,9 4 1 0,-1 3 8 0,14 4-12 16,3 8 12-16,1 4-12 0,-4 3 12 0,16 0 0 15,22 1-9-15,-13-5 9 0,-4-3 0 0,8 0 0 16,13 7 0-16,5-15 0 0,-1 8-8 0,-8-4 8 16,-4 4 0-16,4-4 0 0,13 0 0 0,-9 0 0 15,-9-4 0-15,-7 8 0 0,3-12 0 0,-8 1 0 0,-5-5 0 0,-3 1 0 16,-1-1 15-16,-4-3-3 0,0-4 0 0,-4 0 0 15,-5-4 9-15,-8-3 2 0,-4 3 0 0,-1-4 0 16,-3-3 0-16,-1-1 0 0,5-3 0 0,-14 4 0 16,1-8 5-16,-4 0 0 0,-1 0 1 0,-8 0 0 15,5-12-13-15,-5-3-2 0,-5-4-1 0,1-7 0 16,-9-5 31-16,5-7 5 0,-9-11 2 0,4 0 0 0,-4-5-24 0,4 9-5 0,0-1-1 0,-4 1 0 16,-4 3 2-16,-1 8 0 0,1-1 0 0,0 13 0 15,3-9 5-15,1 9 0 0,-4 3 1 16,4 7 0-16,4-7-19 0,5 12-10 0,-5-1 10 0,4 4-10 15,9 4 0-15,0 0 0 0,-4 8 0 0,4 7 0 32,8 4-48-32,10 4-5 0,3 3-2 0,9 5 0 15,8 7-10-15,5-8-3 0,0 8 0 0,8 0 0 0,5 0 41 0,-5 4 8 16,-4 0 2-16,-4-1 0 0,-5-3-4 0,-4 4-1 16,-4-8 0-16,-4 4 0 0,-9 0 22 0,-4-7 13 15,-5 3-1-15,-8 4-1 0,-8-4 34 0,-9 8 7 16,-9 3 2-16,-8-3 0 0,-13-4-9 0,-17 11-1 15,-22 1-1-15,-16 3-850 16,-31 8-169-16</inkml:trace>
  <inkml:trace contextRef="#ctx0" brushRef="#br0" timeOffset="18454.55">7885 835 1382 0,'4'-27'123'0,"-4"16"-99"0,0-4-24 0,4-4 0 0,1 0 125 16,-1 0 20-16,0 0 4 0,1 0 1 0,3 0-60 0,1 0-12 15,-5 0-2-15,-4 7-1 0,8 5-42 0,1-5-8 0,-9 12-1 0,0 0-1 16,0 0-23-16,0 0 0 0,0 12-12 0,4 11 4 31,-4 11-18-31,0 4-3 0,0 7-1 0,-4 20 0 0,4-4 13 0,0 11 2 0,-13 11 1 0,13-7 0 16,0 0 14-16,4-4-12 0,-8 4 12 0,4-11-12 15,4 0 12-15,5-8-11 0,-9-1 11 0,4-6-10 16,-4-5 10-16,0-10 0 16,0-1 0-16,-4 0 0 0,4-15 0 0,0 0 12 15,0-4-2-15,0-3-1 0,0-12 14 0,0 0 2 16,0 0 1-16,0 0 0 0,0 0 26 0,0-16 6 15,0 5 1-15,0-8 0 0,4 0-17 0,1-11-3 16,3 3-1-16,1-11 0 0,8 0-22 0,0 0-5 16,4 4-1-16,5-4 0 0,0 4-10 0,-1 0 0 15,5 7 0-15,0-3 0 0,-9 7-10 0,5 0-1 0,0 8 0 0,-1 3 0 16,1 1 11-16,0 3-13 0,-5 1 5 0,0 3 8 16,5 8-14-16,-9 3 5 0,0 1 1 0,0 3 0 0,5 8-3 0,-10 0 0 15,1 0 0-15,-4-3 0 16,-5 14-10-16,-4-7-3 0,-4 3 0 0,-9 1 0 15,-8 3 16-15,-1 4 8 0,1-11-10 0,-5 11 10 0,-4-7 0 0,-4 3 0 16,0-3 0-16,-5 0 10 0,1-5-2 0,0 5-8 0,-1-16 12 0,5 5-4 16,4-9 2-16,4-3 0 0,1 4 0 0,3-16 0 15,14 8-2-15,-14-4 0 0,5 0 0 0,13 1 0 16,-9 3-20-16,13 0-5 0,0 0-1 0,0 0 0 31,13-8-35-31,4-3-7 0,9 11-2 0,4-8 0 0,-5 8 30 0,5-11 5 0,4 7 2 0,1 0 0 16,-1-4 25-16,0 1 0 15,0 3 0-15,0-11-8 0,1 0 20 0,-1-1 4 16,4-3 0-16,-4 0 1 0,1 8 31 0,-10-12 5 16,1 0 2-16,-1-3 0 0,1-5-6 0,-5 5-1 15,1-8 0-15,-14 3 0 0,5 1-24 0,-4 0-6 16,-1 3-1-16,-3-7 0 0,-5 7-6 0,-5-3-2 16,-3 3 0-16,-1 4 0 0,1-3 3 0,-1-1 0 15,-4 16 0-15,0-8 0 0,1 4-12 0,3 11-12 0,1-4 2 0,-1 8 1 16,9 0-13-16,0 0-2 0,0 0-1 0,0 0 0 15,0 12-17-15,9 3-3 16,3 4-1-16,1-12 0 0,4 12 20 0,5-7 4 0,3 7 1 0,10-12 0 0,-6 5 21 16,6-5-11-16,3-7 11 0,-12 4-8 15,8 0 16-15,0-8 3 0,0 0 1 0,-4 4 0 0,0-7 14 0,0-1 3 16,-4-3 1-16,-5 3 0 16,5-3-8-16,-9 3-2 0,0-3 0 0,-4 3 0 15,-5 1-10-15,1 3-2 0,-1 4-8 0,1-8 12 16,-9 8-12-16,0 0 9 0,0 0-9 0,0 0 8 15,0 0-8-15,-9 8 0 0,-4 3 0 0,5 1 0 16,-1 3 0-16,5 4 0 0,-4 0 0 0,-1-8 0 16,9 8-11-16,0-4 11 0,0 4-8 0,4 0 8 15,1 0-23-15,-1-7 1 0,9 3 0 0,-5-4 0 16,9 1-34-16,-4 3-8 0,4-11 0 0,5 0-1 16,-1-4 19-16,-8 0 4 0,8 0 1 0,1-4 0 15,7 0 11-15,-3-11 2 0,0 3 1 0,-5 1 0 0,0-8 43 0,1 4 9 16,-1 3 2-16,-4-7 0 0,0 0 9 0,-4 4 3 15,-4 0 0-15,-5 7 0 0,5-11 31 0,-9 12 6 16,0-5 2-16,-9 5 0 0,0-1-21 0,-3 4-4 0,3 4-1 0,-8 0 0 16,0 0-52-16,0 4 0 0,0 4 0 0,-5 3-8 15,5 4 8-15,-8 4 0 0,3 0 0 0,5 0 0 0,9 4 0 0,-9 0-8 16,4 0 8-16,4 3-12 0,5-7-5 16,0 8-2-16,4-8 0 0,4 0 0 15,-4 0-17-15,8 0-4 0,5-11-1 0,0 3 0 0,-4-4 31 0,3-7 10 16,1 4 0-16,4-4 0 15,-4-4 14-15,-4-3 10 0,4-4 1 0,-5 3 1 16,5-11 9-16,0 0 1 0,-5 0 1 0,1 0 0 16,8 0-2-16,-13-8-1 0,5 8 0 0,-5-7 0 15,5 3-17-15,-5 4-3 0,0-4-1 0,0 8 0 16,1 0-13-16,-1 3 0 0,-4-3 8 0,4 8-8 16,-4 7 0-16,0 0 0 0,9-4-9 0,-9 4 9 15,0 0-16-15,13 4 4 0,-5 3 0 0,5 8 0 0,0-3-3 0,-5 3 0 16,5 4 0-16,0-4 0 15,0 4-13-15,0-4-4 0,-1 4 0 0,1-11 0 0,0 3 7 0,4 1 1 16,-4-5 0-16,4-7 0 0,0 0 24 0,-4-7 11 16,4 3-1-16,4-11 0 0,1 3-23 0,-1-7-5 15,0 0-1-15,1 0 0 0,-5-11 19 0,-4 7 8 16,-5-3-8-16,5 3 12 16,4-4 10-16,-8 5 2 0,-1 6 0 0,1-3 0 15,-1 8 7-15,1 3 1 0,-5 1 1 0,-4 7 0 16,0 0-22-16,0 0-11 0,17 7 10 0,-17 12-10 0,5-11-10 0,-1 11-8 15,4 4-2-15,-3-1 0 0,-10 9 20 16,10-5 9-16,-1-7-1 0,0 8 0 16,1-4-8-16,-5 3 0 0,-5-7-10 0,10 0 10 0,-5 0-13 0,4-11 3 15,-4 0 1-15,0-8 0 0,0 0 9 0,0 0 0 0,0 0 0 0,0 0 0 16,0 0 0-16,4-8 12 0,0 0-2 0,5-11-1 16,-5 0 28-16,9 0 6 0,-9-7 1 0,9-1 0 15,0 4-20-15,0-3-4 0,4-8-1 0,-4 3 0 16,8 1-7-16,0-4 0 0,1 3-1 0,-1 1 0 15,0 7-11-15,1 0-16 0,-5 16 4 0,4-5 1 16,-4 5 11-16,0-1 0 16,1 16 0-16,-1-1 0 0,-5 5-9 0,1 7-3 15,4 7-1-15,-4-3 0 0,0 11 4 0,0 4 1 16,4-4 0-16,-4 4 0 0,0 0 8 0,-5 0 0 16,9-7-9-16,-8 3 9 15,4-4-60-15,-1-3-8 0,-3 0-2 0,-1 3 0 16,1-11-118-16,4 0-23 0,0 0-5 0,4-19 0 15,0 0-60-15,0-15-11 0,4-8-2 0,1 4-1 0,-1-15 133 0,0 3 26 0,-3-7 6 0,-6 4 1 16,1 0 336-16,0 0 68 0,0-4 14 0,-5 4 2 16,1 0-37-16,-5 7-8 0,5-7-2 0,-5 7 0 0,-4 4-113 15,0 4-24-15,0 4-4 0,-4 4 0 0,4-1-48 0,-9 12-10 16,5-7-2-16,-5 7 0 16,1 7-40-16,-5-3-8 0,-4 11 0 0,4 4 0 0,-4 0-15 15,4 4 0-15,0 11 0 0,1-7 0 0,3 11 1 0,0-12 0 0,9 5 0 0,0 7 0 31,0-12-28-31,5-3-6 0,8 0 0 0,-1 0-1 16,1-8 18-16,0-4 4 0,8-3 1 0,-4-4 0 0,9-4 26 0,-5-4 0 0,9-4 0 0,0-11 0 16,9 0 14-16,-5-11 8 0,-8 3 2 0,8-11 0 15,4-7 4-15,-4 7 0 0,-12 0 1 0,3-8 0 16,1 8 17-16,-9 0 3 16,-4 0 1-16,-9 0 0 0,-12 4-10 0,8 8-1 15,12 3-1-15,-3 4 0 0,-22 11-17 0,9-7-3 16,12 11-1-16,1 4 0 0,0 4-17 0,-5 11-11 15,-4-3 2-15,4 14 0 0,13 1-5 0,-8 11-1 16,-14-8 0-16,5 16 0 0,18-8 4 0,-10 7 1 16,-4-7 0-16,-8 8 0 0,0-8-3 0,8-8-1 15,5-3 0-15,-5-8 0 0,-8-4 14 0,8-4 0 0,9-11 0 0,0 0 0 16,-13 0 8-16,8-11 4 0,14-8 0 0,3-4 1 16,5 0 22-16,-4-3 4 0,-1 7 1 0,1-11 0 0,4 14-19 15,4-3-3-15,-4 8-1 0,4 3 0 0,9 8-17 0,-5 8 8 16,1 3-8-16,-9 8 0 15,0 8 0-15,8 11 0 0,9 0 0 0,-8 7 0 32,-9-3-39-32,-1 11-5 0,14 1 0 0</inkml:trace>
  <inkml:trace contextRef="#ctx0" brushRef="#br0" timeOffset="19234.14">11154 4675 2386 0,'-13'-19'52'0,"5"11"12"0,-5-15 1 0,4 4 3 0,1 0-55 0,-1-3-13 0,-12 3 0 0,4-12 0 16,0 5 18-16,-9-5 1 0,-4 1 0 0,-4-1 0 15,-5 1-8-15,-3-12-2 0,-5 12 0 16,-9-1 0 0,1 12-32-16,-14 0-6 0,-8 8-2 0,0 3 0 15,-12 8 3-15,-5 19 0 0,-13 4 0 0,-9 15 0 0,-3 15 5 0,-5 4 2 16,4 4 0-16,5 8 0 0,-1 10 8 0,14 9 1 16,12-1 1-16,9 12 0 0,13-1-2 0,8 13-1 15,8-1 0-15,14 4 0 16,0 11-17-16,3-3-3 0,10 3-1 0,12-4 0 15,9 1 1-15,12-8 0 0,9-8 0 0,13-11 0 0,13-7 15 0,12-9 3 0,10-6 1 0,11-9 0 16,14-7 24-16,9-11 5 0,3-5 1 0,1-14 0 16,3-12 26-16,10-7 6 0,3-4 1 0,-3-16 0 15,-1-7 16-15,1-15 4 0,3-8 1 0,-3-7 0 16,-5-12 0-16,-4-7 0 0,-5-12 0 0,-12-4 0 16,-22-3-9-16,9 0-1 0,4-4-1 0,-12-8 0 15,-18 0-26-15,-4-7-6 0,-8 3-1 0,-5 1 0 0,-13-1 30 0,-8 1 5 16,-22-5 2-16,-3 5 0 0,7 3-4 0,-25 8-1 15,-17 0 0-15,-17 7 0 0,0 8-57 0,-21 4 0 16,-26 4-12-16,-22 18 1 16,-29 16-78-16,-26 23-16 0,-39 18-3 0,-25 27-1 15,-30 27-118-15,-17 23-23 0</inkml:trace>
  <inkml:trace contextRef="#ctx0" brushRef="#br0" timeOffset="19704.3">9270 5791 1728 0,'0'0'153'0,"0"0"-122"0,-9-4-31 0,0 4 0 0,-3-3 107 0,-1 6 15 15,4-3 3-15,-4 4 1 0,-8 0-97 0,4 4-19 16,0-5-10-16,-5 5 10 0,1 3-10 0,-5-3 0 16,-3 3 0-16,-1 5 0 0,-5-1-9 0,1 0 9 15,-4 8 0-15,-5-4 0 16,-4 7-12-16,0 5 12 0,-21 3-12 0,-1 0 12 31,-3 8-35-31,-5 0 0 0,4-1 0 0,-8 5 0 16,-5-4-51-16,10 0-10 0,3-4-3 0,9-12-444 0,4 1-89 0</inkml:trace>
  <inkml:trace contextRef="#ctx0" brushRef="#br0" timeOffset="19920.96">7838 6004 1440 0,'8'-19'128'0,"-8"8"-103"15,0 3-25-15,0-3 0 0,0 11 188 0,0 0 32 0,0 0 6 0,0 0 2 16,0 0-152-16,0 0-31 0,13 0-5 0,-4 7-2 15,4 5-38-15,-9 7-16 0,4 3 0 0,-3 9 1 32,3-1-9-32,5 8-1 0,-13 4-1 0,0 0 0 15,0 3-3-15,0 1-1 0,0-1 0 0,0 1 0 0,-8 0 10 0,-1 3 3 0,0 0 0 0,-3-3 0 0,-1-1 17 0,4 1 0 16,5-4 0-16,-5-4 0 0,9-4 8 0,5 0 1 16,3-7 1-16,9-4 0 0,13-5 26 0,13-2 6 15,8-9 1-15,13-7 0 0,9-7-15 0,13-12-2 16,8-12-1-16,8-3 0 0</inkml:trace>
  <inkml:trace contextRef="#ctx0" brushRef="#br0" timeOffset="20290.75">3556 6144 1843 0,'-13'-3'164'0,"13"3"-132"15,0 0-32-15,0 0 0 0,0 0 75 0,0 19 8 16,0 11 1-16,5 12 1 0,7 11-85 0,5 15-23 16,5 12-1-16,-5 15-1 0,4 15 13 0,5 8 4 0,4 3 0 0,-5 5 0 15,1 7 8-15,4-4 0 0,0 0 0 0,-13-7 0 16,9-5-122-16,-9-7-26 15</inkml:trace>
  <inkml:trace contextRef="#ctx0" brushRef="#br0" timeOffset="21248.16">4646 7170 230 0,'0'-11'20'0,"-9"-1"-20"0,18 1 0 0,-9-4 0 0,0 3 532 0,0 1 103 0,0-1 20 0,4 1 4 15,9 0-522-15,0 3-104 0,-5 4-21 0,14-3-4 16,-1 3-23-16,5 4-5 0,4 4 0 0,-1-1-1 47,1 1-20-47,0 4-4 0,9-1-1 0,-14 1 0 0,10 0 8 0,-1-1 2 0,0-3 0 0,0 0 0 0,-8 0 16 0,4-1 3 15,0-6 1-15,-5-1 0 0,-3 0 16 0,-5 0 0 16,4-7 0-16,-8-1 0 0,-5-3 30 0,1-4 6 16,-5-4 2-16,-4 1 0 0,9-5 37 0,-18 4 7 15,-4-3 2-15,5-1 0 0,-14 4-22 0,5 1-4 16,0-1-1-16,0 4 0 0,-13 4-33 0,9 3-8 15,0-3 0-15,-14 7-1 0,1 5-15 0,0 10 0 0,0 1-12 0,-5 15 12 16,-3 3-25-16,3 12 1 0,5 0 1 0,13 8 0 16,4 7-2-16,4 0-1 0,8 4 0 0,10 4 0 15,12 0-122-15,17-1-25 0,-4-3-5 0,13 0-1 16,-1-7 75-16,10-5 16 0,7-11 2 0,6-3 1 16,-1-16 7-16,4-7 2 0,-4-8 0 0,0-8 0 0,-4-3 88 0,0-12 19 15,-17-4 3-15,-1-3 1 16,1-8 59-16,-4 4 12 0,-14-8 2 0,1 4 1 15,-5 0 24-15,1 4 5 0,-18 0 1 0,0 3 0 16,-4 5-42-16,0 3-8 0,-8 0-1 0,-5 4-1 16,0 4-31-16,-4 3-7 0,-5 5-1 0,-3 3 0 15,-1 8-48-15,-12 3 0 0,4 5 0 0,-9 7-12 32,-4 7-24-32,8 1-5 0,5 0-1 0,4-1 0 0,9 1-19 0,4-1-4 0,13-3-1 0,-5-4 0 15,18-4-11-15,8-3-3 0,-5-5 0 0,10-3 0 16,3-8 27-16,1-7 5 0,8-1 0 0,-4-7 1 0,0-3 88 0,0-1 18 15,0 0 3-15,-4-3 1 0,-1 3 15 0,-3-4 3 16,3 8 1-16,-8 0 0 0,5 0-13 0,-14 4-2 16,5 4-1-16,-4 3 0 0,-1 0-30 0,-8 8-5 0,0 0-2 0,0 0 0 31,0 0-29-31,4 19-16 0,-4 0 1 0,5 8 1 16,-1 3-30-16,-4 12-7 0,0 4-1 0,8-1 0 15,-8 8-3-15,5 1-1 0,3-1 0 0,5 4 0 16,-4-8-4-16,8 1 0 0,4-5-1 0,0-11 0 15,1-7 23-15,-9-8 5 0,4-8 1 0,4-3 0 0,5-16 64 0,-1-3 12 16,5-16 4-16,-13-7 0 0,13-8 36 0,-4-15 7 16,0-7 1-16,-1-12 1 0,-3 0-60 0,-5-8-12 0,0-3-2 0,-4-8-1 15,-5-4 23-15,9 0 5 0,-17 5 1 0,5 2 0 16,-10 1-12-16,5 8-3 0,-8 3 0 0,8 12 0 16,-5 3-4-16,1 16-2 0,0 7 0 0,4 11 0 15,-4 12-18-15,4 4-8 0,0 8 8 0,0 7-8 16,0 11-9-16,4 12-7 0,-4 19-2 0,4 15 0 15,-4 11-18-15,0 27-3 0,4 23-1 0,1 7 0 32,3 16-10-32,-3 14-2 0,3 9-1 0,5-1 0 15,8-7 9-15,-4-8 1 0,13-12 1 0,0-6 0 0,4-20 30 0,-4-12 12 0,4-14-11 0,5-12 11 0,4-11 0 0,-9-12 0 0,4-14 13 16,-8-5-4-16,0-15 39 0,-8-4 8 0,-1-7 2 0,-4-8 0 16,0-7 21-16,-8-12 4 0,-1-11 1 0,-8-8 0 31,0-11-36-31,-8-8-6 0,-5-18-2 0,-9-5 0 0,-7-3-40 15,-1-4 0-15,-9-4 0 0,-4 3 0 16,1 5-29-16,-14 7 1 0,1 4 1 0,-1 16 0 0,-4 10 9 0,-4 8 2 16,-4 4 0-16,4 8 0 0,8 7 16 0,-4 4 12 15,9 4-1-15,8 0-1 0,9 0 22 0,8 3 4 16,14-7 0-16,20-11 1 0,22-16-37 0,34-30 0 16,52-30 0-16,46-27-968 0,47-26-197 0</inkml:trace>
  <inkml:trace contextRef="#ctx0" brushRef="#br0" timeOffset="24283.76">9667 12217 1566 0,'-4'-15'69'0,"-1"12"15"0,1-1-68 0,0-4-16 0,0 4 0 0,-1-3 0 16,1-1 75-16,0 4 11 0,-5 1 2 0,1-1 1 15,3 4-47-15,-3 0-10 0,-1 0-1 0,1 7-1 16,-5-3-18-16,0 4-3 0,0-4-1 0,0 3 0 16,1 1-8-16,-1-1 0 15,9 1 0-15,-5-4 8 0,0 3 5 0,1-3 1 16,8-4 0-16,0 0 0 0,0 0 18 0,0 0 3 0,0 0 1 0,0 0 0 15,0 0 10-15,0 0 2 0,0 0 1 0,0 0 0 16,0 0-10-16,0 0-3 0,0 0 0 0,0 0 0 16,0 0-18-16,0 0-4 0,13 4-1 0,0-4 0 15,-13 0-13-15,8 7 8 0,13-3-8 0,-3 0 0 16,-1 0 12-16,0 0-4 0,0-1-8 0,8 1 12 0,1 4-12 0,8-8 0 16,-4 4 8-16,4-1-8 0,5-3 0 0,8 0 11 15,-4 0-11-15,8-3 10 0,-4-1-10 0,4 0 0 16,0 0 9-16,-4-3-9 0,5 3 0 0,-1-4 0 15,9 1 0-15,0 3 8 0,-1-4-8 0,6 1 0 16,3 3 0-16,-4-4 8 0,-4 5-8 0,8-1 0 16,-4 0 0-16,-8 0 0 0,-5 0 0 0,13 1 8 0,17-1-8 0,-12 0 0 15,-14 4 12-15,1 0-3 0,12 4 0 0,-4-4 0 16,5 0-9-16,-5 0 12 0,-9 4-12 0,14-1 12 16,12 5-12-16,-8-4 12 0,-18 0-12 0,5 3 12 15,8 4-12-15,-3-3 0 0,-6-4 0 0,-3 7-11 16,-5-3 11-16,9-1 0 0,4 1 0 0,0 0 0 0,-21 3 0 0,8-3 0 31,5-1 0-31,-1-3 8 0,-3 4 0 0,-1-1 1 0,-4-3 0 16,0 0 0-16,0 3-9 0,0-3 12 0,0 0-12 0,-4 0 12 15,-1 0-4-15,1-1 0 0,-4-3 0 0,-1 0 0 16,0 0 0-16,5 0 0 0,-4 0 0 0,-1 0 0 16,5 4-8-16,0 0 0 0,-9 0 0 0,4-4 0 15,5 0 0-15,-9 4 8 0,5-1-8 0,-1-3 0 16,1 0 0-16,3 4 8 0,-8 0-8 0,5-4 0 0,-5 4 9 0,5-4-9 15,-1 0 10-15,1 0-10 0,-5 0 8 0,0-4-8 16,4 0 0-16,-3 0 0 0,-1 4 16 0,0 0-4 16,0-7 0-16,0 3 0 0,0-4 3 0,1 1 0 15,3 3 0-15,1-4 0 0,-1 5 0 0,-8-5 0 16,0 0 0-16,-5 1 0 0,-3-1-7 0,3 4-8 16,1-3 11-16,-5 7-11 15,-3-4 0-15,-1 0 0 0,-9 4 0 0,5 0 0 16,-13 0-116-16,0 0-16 0,0 0-4 15,0 0-1080-15</inkml:trace>
  <inkml:trace contextRef="#ctx0" brushRef="#br0" timeOffset="30924.07">14769 12354 0 0,'0'0'0'0,"0"0"0"15,0-7 0-15,0-5 0 0,-4-3 296 0,4 0-60 16,0 3 48-16,4-3 10 0,-4-4-191 0,5 4-39 16,-5 0-7-16,4 7-1 0,0-3 12 0,-4 3 2 0,4 1 1 0,-4 7 0 15,0 0 11-15,0 0 2 0,0 0 1 0,0 0 0 16,0 0-21-16,0 0-5 0,0 0-1 0,0 0 0 16,0 0-12-16,9-4-2 0,4-4-1 0,-5 5 0 15,1-1-6-15,4 0-1 0,-1-4 0 0,6 1 0 16,-6 3-15-16,5-4-3 0,5 5-1 0,-1-5 0 15,1 0-8-15,-1 5-1 16,-4-1-8-16,4 4 12 0,-4-4-12 0,5 4 0 16,8 0 0-16,-5 4 0 0,5 0 0 0,0-1 0 15,0 5 0-15,0 0 0 0,0-1 0 0,8 1 0 16,-3-1 0-16,3 5 0 0,1-5 0 0,3 5 0 16,1-1 0-16,4-3 0 0,0-1 0 0,0 1 0 0,0-4 0 15,4-1 0-15,5-3 10 0,-1 0 2 0,-3 0 1 0,-5 0 0 16,4-3 3-16,0 3 0 0,1-4 0 0,-5 4 0 15,0 0-7-15,0-4-1 0,4 4 0 0,-4 0 0 16,4 0-8-16,-4-4 12 0,4 4-12 0,-4 4 12 0,0-4-12 0,0 0 12 16,0 0-12-16,-4 0 12 0,4 0 2 0,-8-4 1 15,3 4 0-15,5 0 0 0,0-4 1 0,-4 4 1 16,0-3 0-16,4-1 0 0,-4 4-6 0,4 0-2 16,-9-4 0-16,1 0 0 0,-1 1-9 0,0-1 10 0,-3 4-10 0,3 0 10 15,-4-4-10-15,-4 4 10 0,9-4-10 0,-5 4 10 16,0-4-10-16,4 4 0 0,-3 0 0 0,-1-3 0 15,0 3 0-15,0 0 0 0,0 0 0 0,-4 0 0 16,5 0 0-16,-6 3 0 0,1-3 0 0,0 4 0 16,0-4 0-16,0 0 0 0,-4 0 0 0,4 0 0 15,0 4 0-15,-1-4 0 16,6 0 0-16,-1 0 0 0,-4 0 0 0,4 0 0 16,0 0 0-16,5-4 0 0,-5 4 11 0,8-4-3 15,-3 4-8-15,-1 0 12 0,1 0-4 0,-1-3-8 16,1-1 11-16,-5 4-11 0,4 0 8 0,-3-4-8 0,3 0 0 15,-4 4 0-15,5-4 0 0,-1 4 0 0,1 0 0 0,3 0 0 16,1 0 0-16,0 0 0 0,0 4 0 0,4-4 0 16,4 0 0-16,-4 0 0 0,0 0 0 0,0 0 0 15,4 0 0-15,-4-4 0 0,4 4 0 0,5 0 0 16,0-3 8-16,-1 3-8 0,-4-4 0 0,1 4 0 0,-1 0 9 0,0-4-9 16,1 4 0-16,-5-4 9 0,0 4-9 0,4 0 0 15,0-4 0-15,-4 4 8 0,0-3-8 0,4-1 0 16,1 4 0-16,-1 0 8 0,4 0-8 0,-3 0 0 15,3-4 0-15,-3 4 0 16,3-4 0-16,-4 0 0 0,1-3 0 0,-1-1 0 16,5 1 8-16,-1-1-8 0,-4 0 0 0,5 1 8 15,-1-1-8-15,1 1 0 0,-9 3 0 0,4-4 0 16,-4 1 0-16,0 3 0 0,0-4 0 0,0 4 0 16,5-3 0-16,-5 7 0 0,0-4 0 0,0 0 0 15,-5 4 0-15,5 0 8 0,0 0-8 0,5 4 0 16,-5 0 0-16,0 3-14 0,-5-3 2 0,1 4 0 0,0-4 12 0,0 3 15 15,-5-3-3-15,5 0-1 0,0 3-11 0,-1-3 0 16,1 0 0-16,0 0 0 0,-5 3-10 0,1-3-1 16,-5 0 0-16,4 0 0 0,-8 0 11 0,0-1 0 0,4-3 0 0,-4 4 0 15,-4 0 26-15,0 0 4 0,-5-4 1 0,0 4 0 16,1-1-31-16,-1-3 0 0,-4 4 0 0,0-4 0 16,0 4 0-1,-4 0 0-15,4-4 0 0,-8 4 0 0,4-1 0 16,-5 1 8-16,1-4-8 0,-9 0 0 15,0 0-91-15,0 0-21 0,0 0-4 0,-9 4-1077 16</inkml:trace>
  <inkml:trace contextRef="#ctx0" brushRef="#br0" timeOffset="37015.81">3565 1587 1382 0,'-22'-31'123'0,"14"12"-99"0,-1 12-24 0,9-12 0 16,-13 4 123-16,13 0 19 0,-8 7 4 0,8 8 1 15,8-11-125-15,-8 11-22 0,0 0-10 0,0 0 1 16,13 0-1-16,-9 3 0 0,1 5 0 0,3 11 0 0,5-8-2 16,-13 16-1-16,4-1 0 0,1 5 0 0,3 3 3 0,-4 4 1 0,5 0 0 0,-9 0 0 15,4 0 9-15,5 0 0 0,-9-11 0 16,0 3-8-16,0-3 8 0,0-8 0 15,0-1 0-15,0-10 0 0,0 3 21 0,0-11 0 0,-9 8 0 0,9-8 0 16,0 0 27-16,-13-8 4 0,9-3 2 0,-9 3 0 16,9-10-3-16,-9-1-1 0,13-12 0 0,-8 5 0 15,3-12-25-15,5 3-5 16,5-3 0-16,3-3-1 0,-3 6-7 0,3-10-2 16,9 3 0-16,-4 0 0 0,0 12-10 0,8-8 0 15,5 8-10-15,-1 7 10 0,-3 0-16 0,3 4 2 16,1 4 1-16,8 7 0 0,-8 4 1 0,4 4 1 15,0 4 0-15,-5 4 0 0,5 7 11 0,0 4 14 16,-8 4-3-16,3 3-1 0,1 5-22 0,-5 3-5 16,9 4-1-16,-4-4 0 0,-1 0-7 0,-3 0-2 0,8 4 0 15,4-11 0-15,-4-8-133 16,4 0-28-16,4-11-4 0,-3-5-2 0,7-6 70 16,1-5 13-16,0-11 3 0,0 0 1 0,-1-8 33 0,-12 1 6 0,13-5 2 0,-13 1 0 15,0-8 153-15,-5 12 30 0,-3-12 7 0,-5 11 0 16,-4-3 44-16,-5 3 8 0,1 0 1 0,-5 8 1 0,-4 0-48 0,-4 0-10 15,0 4-1 1,-1 0-1-16,-3 7-57 0,3-3-11 0,-12 3-2 0,9 1-1 16,-5 7-37-16,4 0-10 0,-12 7 0 0,8-3 0 15,5 11-15-15,-5-7-7 0,0 15-2 0,0 3 0 32,-4 1-16-32,0 11-3 0,4 8-1 0,0 3 0 15,1-4-7-15,7 1-1 0,5 3-1 0,0-3 0 16,0 3-16-16,13-3-3 0,4-8-1 0,-4-11 0 0,4-5 45 0,-4 1 8 0,0-11 3 0,8-1 0 0,5-3 36 0,-9-8 7 15,9-8 2-15,-9-3 0 0,8-1 49 0,-3-7 11 16,-1-7 1-16,9-1 1 0,-17-3-27 0,8 3-6 16,-8-11-1-16,0 0 0 0,0 11-17 0,-9-11-4 15,0 8-1-15,-4 3 0 0,-4 1-8 0,0 7-2 16,-5 0 0-16,5 4 0 0,-13 3-24 0,4 9-20 16,0-5 3-16,0 8 1 0,9 0-103 0,-9 4-20 0,0 0-4 0,9 7-812 15</inkml:trace>
  <inkml:trace contextRef="#ctx0" brushRef="#br0" timeOffset="37402.16">5753 1158 2289 0,'-9'-4'101'0,"9"4"22"0,-9-8-99 0,5 5-24 0,-4-1 0 0,8 4 0 16,0-4 20-16,0 4-2 0,0 0 0 0,-13 8 0 15,0 3-29-15,0-4-5 0,0 9-2 0,1 3 0 31,-6 3-32-31,1 9-6 0,0-5-2 0,0 12 0 16,4-11 19-16,5 11 4 0,4-8 1 0,-9 5 0 16,13 3 5-16,0 0 1 0,-5-1 0 0,10 1 0 0,-1-7 3 0,5 3 1 0,-5-11 0 0,4-4 0 0,-3-4 24 0,3-4 11 15,1-3-1-15,-9-8 0 0,0 0 63 0,8-11 13 16,5 3 2-16,-4-11 1 0,3-8-9 0,-3-11-3 16,0 0 0-16,3-11 0 0,1-4-31 0,-4-4-6 15,-1-8-2-15,1-3 0 0,-9-4-26 0,0-4-12 16,0 0 10-16,-9 11-10 0,1-11 8 0,-1 12-8 15,-4-1 0-15,1 8 9 16,3 12-9-16,-4-1 0 0,5 8 0 0,-1 8 8 16,1 11-8-16,3 4-12 0,5 3 2 0,0 12 1 15,0 0-17-15,0 19-3 0,0 8-1 0,0 3 0 16,0 16-6-16,5 3-2 0,-5 16 0 0,0 11 0 0,-5 15 11 16,5-8 3-16,0 12 0 0,0-4 0 15,0 8-124-15,0 0-25 0,9-4-5 0,-1-12-627 16</inkml:trace>
  <inkml:trace contextRef="#ctx0" brushRef="#br0" timeOffset="37734.61">6043 1716 864 0,'30'-34'76'0,"-17"15"-60"0,-5-12-16 0,1 1 0 16,4 3 224-16,-5-3 43 0,5 4 8 0,-4-1 1 15,-5-3-120-15,0 3-25 0,1 0-5 0,-1 8-1 16,0 0-73-16,-4 4-16 0,9 0-2 0,-9 7-1 16,4-3-33-16,-4 11-11 15,0 0 0-15,0 0 0 16,8 0-35-16,-8 0-7 0,9 4-2 0,4 3 0 15,0 5-17-15,-1-1-3 0,1 4-1 0,0 4 0 16,4-7 34-16,0 7 6 0,9-4 2 0,-13-4 0 0,4 1 24 0,0-5 10 0,9 1-8 0,-14-8 8 16,10 0 8-16,-5-8 6 0,4 1 2 0,1-5 0 15,-1 1 44-15,-8-8 8 16,4 0 3-16,-4-8 0 0,4 1-3 0,-4-1 0 0,-9-3 0 0,-4-1 0 0,8 5-27 16,-8-8-5-16,5 3-2 0,-5 9 0 0,-5-1-6 0,1 11-2 15,0-7 0-15,-9 8 0 0,0 7-26 0,-4 4 0 16,-4 4 0-16,-5 7 0 0,0 8-12 0,-8 8-8 15,4 3-2-15,-8 16 0 16,4 3-6-16,0 8-2 0,-1 4 0 0,10 4 0 0,3 11 13 0,1-8 2 16,12 8 1-16,1 0 0 15,8-4-63-15,8-7-13 0,10-9-2 0,3-10-1 16,0-8-96-16,5-11-19 0,12-12-4 0</inkml:trace>
  <inkml:trace contextRef="#ctx0" brushRef="#br0" timeOffset="37904.08">7052 208 2379 0,'-5'-45'105'0,"-3"26"23"0,4 0-103 0,-1 0-25 16,5 0 0-16,-4 7 0 0,0 5 74 0,4 7 10 0,0 0 1 0,0 0 1 15,-5 22-86-15,5 13-15 0,-8 18-4 0,-5 15-1 16,5 23-2-16,-5 23-1 0,-13 8 0 0,0 26 0 16,5 11 12-16,-9 16 3 0,-4 7 0 0,0 5 0 31,-9 2-40-31,0 9-8 0,-4 11-2 0,0 0-650 0,-4 3-129 0</inkml:trace>
  <inkml:trace contextRef="#ctx0" brushRef="#br0" timeOffset="38770.69">13351 3512 57 0,'0'0'0'0,"0"0"0"0,4-7 0 0,-4 7 0 0,0-12 0 0,0 12 0 16,0-7 360-16,0-5 68 0,0 5 12 0,0 7 4 31,-4-8-468-31,-1 1-94 0,-3-5-18 0,-9-7-4 0</inkml:trace>
  <inkml:trace contextRef="#ctx0" brushRef="#br0" timeOffset="39040.51">10005 4025 1173 0,'0'0'52'0,"-13"8"11"0</inkml:trace>
  <inkml:trace contextRef="#ctx0" brushRef="#br0" timeOffset="45046.17">17149 4648 1267 0,'9'-8'112'0,"0"5"-89"16,-1-5-23-16,1 4 0 0,-1-3 160 0,-8 7 27 15,5-4 5-15,-5 4 2 0,0 0-95 0,0 0-19 16,0 0-4-16,0 0-1 0,0 0-31 0,0 0-5 0,-5-4-2 0,-8 0 0 16,1 4-29-16,-6 4-8 0,-3-4 0 0,0 8 0 15,-18-1-12-15,1 5-3 0,-5-1-1 0,-8 8 0 16,0 0 7-16,-1 4 1 0,-3-4 0 0,3 7 0 15,-7 9 8-15,3-9 0 0,1 1 0 0,-1 3 0 16,5 1 0-16,4-1 0 0,4-7-8 0,4 3 8 16,5 1 0-16,4-1 0 15,5-7 0-15,3 0 0 0,5-3 0 0,0-5 0 16,4-3 0-16,5-1 0 0,-1 1 0 0,9-8 8 0,0 0-8 16,-4-4 0-16,0 0-12 0,-1-3-8 0,1-9 0 0,4 1-1 31,-4-4-17-31,8 0-3 0,0-7-1 0,-4 3 0 0,0-4 27 0,5 1 6 0,-1-1 1 0,0 4 0 15,-4 4 30-15,5 4 6 0,-5 4 2 0,4-1 0 16,-4 5 11-16,0 7 3 0,0 0 0 0,0 0 0 0,0 0-24 0,0 0-4 16,0 0 0-16,-4 7-1 0,-1 5-15 0,-3-1 8 15,3 4-8-15,-7 4 0 0,7 0 0 0,-3 4 0 16,-5 0 0-16,4 0 0 0,1 3 20 0,-1 1-3 16,1-4 0-16,4 3 0 0,-1 5 12 0,1 3 3 15,4 0 0-15,4 0 0 0,5-3-9 0,8 7-2 16,13 3 0-16,17-3 0 0,21-7-21 0,22-1 0 0,25-7 0 0</inkml:trace>
  <inkml:trace contextRef="#ctx0" brushRef="#br0" timeOffset="47802.84">23098 3775 1756 0,'0'0'78'0,"-4"11"16"0,-5-7-75 0,1 11-19 0,-10 4 0 0,1 7 0 16,-4 12 11-16,0 8-2 0,-9 7 0 0,4 4 0 15,-4 4-20-15,5 4-4 0,-1 3-1 0,0-4 0 16,1-7 26-16,-1-7 5 0,9-1 1 0,-4-7 0 16,-1-4-28-16,5-4-4 0,0-7-2 0,0-8 0 0,0 0 2 0,0-8 1 15,0-3 0-15,0-5 0 16,-1-6-11-16,1-5-2 0,5 0-1 0,-6-7 0 0,6 0 29 0,-1-4 0 0,4-4-8 0,-4 4 8 15,1 0 59-15,-1-3 14 0,4 6 3 0,-4 1 1 16,5 0 9-16,-1 4 2 0,1 3 0 0,3 4 0 16,5 4-21-16,-4 0-4 0,-4 0-1 0,-1 8 0 15,5 3-40-15,0 1-8 0,4 3-2 0,0 8 0 16,0 3-12-16,4 1-8 16,0 3 8-16,0-3-13 0,5-8 13 0,-1 3 0 15,5-6 0-15,0-1 0 0,4-4 0 0,5 1 0 16,-1-5 0-16,13 1 10 0,0-8-18 0,13-4-4 15,5-4-1-15,12-7-694 16,8 0-138-16</inkml:trace>
  <inkml:trace contextRef="#ctx0" brushRef="#br0" timeOffset="49864.41">21991 7014 1105 0,'0'0'48'0,"0"0"12"0,0 0-48 0,0 0-12 16,0 0 0-16,0 0 0 0,0 0 21 0,0 0 3 0,0 0 0 0,0 0 0 15,0 0-13-15,0 0-3 0,0 0 0 0,0 0 0 16,0 0 20-16,0 0 3 0,0 0 1 0,0 0 0 16,0 0-8-16,0 0-2 0,0 0 0 0,0 0 0 15,0 0 25-15,0 0 5 0,0 0 0 0,9 4 1 0,-9-4 7 0,0 0 0 16,0 0 1-16,4 8 0 0,-4-8-25 0,0 11-6 15,-4-3-1-15,4 3 0 0,-5 0-14 0,-3 1-3 0,-1-1-1 0,1 1 0 16,-5-1-3-16,0 4-8 0,0-3 12 0,-4 3-4 16,0 4-8-16,0-4 12 0,0-4-12 0,-4 8 12 15,-1-7-4-15,-3 3-8 0,-1-4 12 0,-4 4-4 16,0-3 5-16,0-5 1 0,0 1 0 0,0 0 0 16,0-5 3-16,1 1 1 0,-1-4 0 0,0 0 0 15,4 0 8-15,0 0 2 16,1-4 0-16,-1 1 0 15,1-1-52-15,3 4-9 0,1-8-3 0,4 8 0 16,-5-4-23-16,5-3-5 0,0 3 0 0,4 0-1 16,1-3-21-16,3 3-4 0,-4-4-1 0,9-3 0 15,0-4-5-15,4 3-2 0,-5-3 0 0,10-4 0 0,-5 4 70 0,4-4 15 16,-4 4 2-16,4-4 1 0,0 4 50 0,-4 3 11 0,5-3 1 16,-1 7 1-16,-4-3 43 0,0 11 8 0,0 0 1 0,0 0 1 15,4-8-29-15,-4 8-5 0,0 0-2 0,0 0 0 16,0 0-34-16,0 0-6 0,0 0-2 0,5 16 0 0,3-1-28 15,-8 0 0-15,4 8 0 0,1 0 0 0,-1 7 0 0,-4 0 0 16,0 1 0-16,0-1 0 0,-4 8 0 0,-1-4 0 16,-3-3 0-16,4-1 0 0,4 0 12 0,-5-7-3 15,5 0-1-15,5-4 0 32,3 0-55-32,18-8-11 0,8-3-2 0</inkml:trace>
  <inkml:trace contextRef="#ctx0" brushRef="#br0" timeOffset="53207.43">15675 5434 1843 0,'4'-11'164'0,"-4"7"-132"15,-4-4-32-15,4 1 0 0,-4-5 140 0,4 9 22 16,0 3 4-16,0 0 1 16,0 0-220-16,0 0-44 0,0 0-9 0,4 11-2 0</inkml:trace>
  <inkml:trace contextRef="#ctx0" brushRef="#br0" timeOffset="53640.1">19090 7174 2052 0,'-13'-4'91'0,"4"4"18"0,1 0-87 0,-5 8-22 16,4-1 0-16,-4 5-908 15</inkml:trace>
  <inkml:trace contextRef="#ctx0" brushRef="#br0" timeOffset="67477.47">12722 9088 345 0,'5'-8'31'0,"-1"1"-31"0,0 3 0 0,-4 0 0 16,0-3 240-16,0-1 41 0,9 0 9 0,-5 5 2 15,-4-5-180-15,4 0-36 0,5 1-8 0,4-1 0 0,-5 4 10 0,9-3 2 16,-4-1 1-16,8 4 0 0,5 1-33 0,0-5-8 16,4 0 0-16,8 5-1 0,9-9-23 0,4 8-4 15,5-3 0-15,4-1-1 0,0 1-11 0,4-1 0 0,0 0 0 0,4-3 0 16,-4-8-18-16,9 0 4 0,-5-4 1 0,5 0 0 16,-5-3 1-16,1-4 1 0,-9-1 0 0,-5-7 0 15,-8 8 11-15,4-4 16 0,-8-4-4 0,-4 0-1 16,-1-4 43-16,-8 0 9 0,0 0 1 0,0 1 1 0,-5-5-1 15,1-3 0-15,-5-5 0 0,5-3 0 0,-9 0-6 0,0 0-2 16,5 1 0-16,-5-5 0 0,4 4-35 0,-4 0-7 16,4 0-2-16,-3 0 0 0,3 0-12 0,-8 0 9 15,4 4-9-15,-9 3 8 0,1-3-8 0,0 4 8 16,-5 3-8-16,-8 1 8 16,-1 7-8-16,-3-4-14 0,-5 8 3 0,-4-4 1 15,4 4-10-15,-13 3-1 0,-8 1-1 0,-4 3 0 16,-1-3 22-16,-8-1 15 0,-4 1-3 0,0 0 0 15,-1-1-25-15,1-3-6 0,-9 0-1 0,5 4 0 16,-1-1 20-16,5-3 0 0,-5 0 0 0,5 7 0 16,0 1 12-16,4-1 7 0,4 0 1 0,0 5 0 15,1 3-42-15,-1 0-8 0,-4 0-2 0,4 4 0 0,-4 3 32 0,-4 1 0 16,0 3 13-16,-5 8-4 0,-4 4-9 0,-4 4-11 16,0 11 3-16,-4 3 0 0,-9 5-1 0,0 11 0 15,0 4 0-15,4 11 0 0,1 0-11 0,7 8-3 0,-3 3 0 0,8 1 0 31,5-4-13-31,8 7-4 0,-5 4 0 0,14 0 0 16,12 4 11-16,1 0 1 0,-10 0 1 0,6-4 0 16,-1 1 2-16,8-5 0 0,5 0 0 0,-4 1 0 0,-5-1 25 0,9-7-8 15,9 3 8-15,3-7 0 0,-8 4 0 0,9-4 0 16,8-4 0-16,9 0 0 0,-4 1 0 0,4-1 12 16,-5-4-4-16,9 0 0 0,9-3 9 0,4 0 3 15,-9-5 0-15,13 5 0 0,9-8 8 0,8-4 3 16,5 4 0-16,-1-7 0 0,10-9-8 0,7 1-2 15,14-4 0-15,-1-4 0 0,-8-3 0 0,9-9 0 0,-5 1 0 0,-13-4 0 16,-4 0-21-16,-4-4 0 0,-4 1 0 0,-14-1 0 31,-3 0-28-31,-5-4-11 0,-4 1-1 0,-9 3-1 16,1-4-117-16,-5 5-23 0,-4-9-5 0,-1-3-1 0</inkml:trace>
  <inkml:trace contextRef="#ctx0" brushRef="#br0" timeOffset="68295.2">12312 8906 57 0,'39'-16'0'0,"-22"13"0"0,0-5 0 0,-4 8 0 15,-5-8 0-15,5 5 0 0,13 3 397 0,-9-4 75 0,-17 4 14 0,0 0 3 16,0 0-369-16,0 0-73 0,8 7-15 0,-8-7-4 16,0 8 7-16,0-8 1 0,4 11 0 0,-8 1 0 15,-17-1-22-15,8 1-4 0,13-12-1 0,-9 7 0 16,-8 5-9-16,-4-5 0 0,0 5 0 0,4-5 8 15,-1 5 5-15,-7-5 1 0,-14 1 0 0,1-4 0 16,4 3 24-16,-13-7 5 16,-13 4 1-16,-4 0 0 0,0 0 6 0,0-4 2 15,-9 0 0-15,-4 0 0 0,-13 0-16 0,9-4-4 0,8 0 0 16,-12 0 0-16,-13 0-8 0,4-3-1 0,8-1-1 16,5-7 0-16,-9 0 5 0,5-8 1 0,-5-4 0 0,-4 5 0 15,-4-9-12-15,8 1-3 0,9-4 0 0,0 3 0 16,-1-3 16-16,1 4 3 0,0-8 1 0,0 4 0 15,0 7-22-15,4 0-11 0,0 1 10 0,4 3-10 0,1 0 8 0,-1 0-8 16,-4 4 0-16,4 0 0 0,9 0 0 0,-8 4 0 16,7 0 0-16,1 4 0 0,5-4 0 0,-1 3 0 15,8-3 0-15,-3 4 0 0,8-5 0 0,0 5 8 16,4-4-8-16,0 3 0 0,1 1 0 0,8 0-8 16,8-1 8-16,0 1-13 0,-4-1-2 0,5 5 0 15,-5-1 0-15,4 1 0 31,0-1-93-31,5 0-18 0,-5 1-4 0,1-1-1 16,3 1-57-16,-3-1-12 0,-1 4-3 0,5-3 0 0,4-5-90 16,0 5-19-16,4-9-3 0,9-3-1 0,4-7 180 0,8-8 36 0,9-4 8 15,0-4 0-15,5 0 115 0,-1 0 22 0,0 4 5 0,1 0 1 16,-5 4 189-16,-4 8 39 0,-1-1 7 0,-3 4 2 16,0 4-73-16,-1 0-15 0,-8 4-2 0,0 0-1 0,-4 7-74 0,0-3-15 15,4 7-4-15,-13 0 0 0,-4 4-52 0,4 8-10 0,-4 7-2 0,-9 0-1 16,-4 8-22-16,0 4-4 0,-12 7-1 0,-1 8 0 31,-8-1-48-31,-5 5-9 0,0 7-3 0,5-7 0 0,-4-8 26 0,8 0 5 0,-5-4 1 0,10-8 0 16,3 1 0-16,5-8 0 0,4-8 0 0,9 1 0 15,8-12 28-15,0 0 7 0,4 0 1 0,1-4 0 0,8 4 20 0,8-8 4 16,10 5 0-16,7-1 1 0,5 11-31 0,13 5-6 16,12 11-8-16,5 7 11 0,13 16-11 0,4 7-16 15,-5 11 4-15,14 8 1 0,-1 12 11 0,9 3-12 16,0 12 12-16,0-4-786 15,0 4-150-15</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07:55.023"/>
    </inkml:context>
    <inkml:brush xml:id="br0">
      <inkml:brushProperty name="width" value="0.05292" units="cm"/>
      <inkml:brushProperty name="height" value="0.05292" units="cm"/>
      <inkml:brushProperty name="color" value="#FF0000"/>
    </inkml:brush>
  </inkml:definitions>
  <inkml:trace contextRef="#ctx0" brushRef="#br0">1112 5134 1958 0,'-30'-4'87'0,"17"4"17"0,0 0-83 0,5 0-21 16,-1 0 0-16,1 4 0 0,8-4 20 0,0 0-1 0,0 0 0 0,0 0 0 16,0 0-35-16,12 8-6 0,1-1-2 0,13 5 0 15,-5-5 5-15,9-7 1 0,9 0 0 0,16-3 0 16,-4-1-4-16,18-8-1 0,3-3 0 0,1-4 0 15,4 0-2-15,8-4-1 16,5-7 0-16,8 3 0 0,9-3 26 0,4 0-10 0,-4 3 10 0,9-7 0 16,-1 0 0-16,9 3 0 15,-4-3 0-15,-1 4 0 0,-3 3 0 0,-5-3 0 0,8-1 0 16,1 1 0-16,-5-8 0 0,5-4 20 0,4 1-2 0,0-16-1 16,0 0 15-16,4-8 2 0,-4-3 1 0,0-5 0 15,8-10-8-15,-8 3-2 0,4 0 0 0,-4-3 0 16,-4-4-11-16,-5-1-2 0,-8 5-1 0,4 3 0 15,-8 4 1-15,-9 4 0 0,0 0 0 0,-17-1 0 16,0 5 16-16,-5 0 4 0,-3-1 1 0,-1 9 0 0,-25-1-5 0,0 4 0 16,-5 0-1-16,-12 4 0 0,-1-1 5 0,-12 1 2 15,4 0 0-15,-17-4 0 0,0 4 11 0,-8-4 3 16,-14-4 0-16,5 8 0 0,4-11-13 0,-16 7-3 16,3-8 0-16,-4 8 0 0,-8-11-17 0,3 3-4 15,-3 1-1-15,-1-1 0 0,1-3-2 0,-5 7 0 16,1 4 0-16,-1 0 0 15,-8 0 9-15,-1 4 2 0,-12-4 0 0,9 7 0 16,-5-7-9-16,-4 12-2 0,-5-5 0 0,5 5 0 16,0-1-8-16,-9-3 0 0,-12 3-10 0,0 8 10 15,-1-3-18-15,1 3 2 0,3 3 1 0,-12 1 0 16,5 0 2-16,-1 4 0 0,0-1 0 0,-4 5 0 16,4 7-12-16,1-12-3 0,3 5 0 0,-4-1 0 0,1 4 17 15,-5 8 11-15,4-4-13 0,0 0 5 0,0 0 8 0,5 0 0 0,-13 4 0 0,4 4-8 16,-13-1 8-16,4 12-8 0,9-7 8 0,-8 14-8 15,-9-3 8-15,4 4-13 0,4 3 5 0,-8 8 8 16,4 4-13-16,5 7 5 0,-9-11 8 0,4 12-13 16,4 3 13-16,5 4-9 0,0-8 9 0,12 4-8 15,9 4 8-15,0 8 0 0,5-8 0 0,3 4 8 16,1 11-16-16,4-4-4 0,4 12 0 0,5 7 0 0,-5 4-3 0,4 8-1 16,9 4 0-16,4 11 0 0,-4 7-4 0,-4 8 0 15,17-3-1-15,-9 3 0 0,13 8 5 0,0-4 0 16,5 0 1-16,-1-1 0 0,13-2 15 0,5-5-9 15,-1 0 9-15,18 1-8 0,-1-1 8 0,5 0-10 16,8-3 10-16,1 3-10 0,3-3 10 0,10-1 0 16,3 5 0-16,-4-1 0 15,5-7 0-15,8 0-8 0,8 7 8 0,-8-4 0 16,5 1 0-16,-1-1 0 0,4-7 0 0,-8 4 0 16,5 0 0-16,-5 0 0 0,0-4 0 0,4 3 8 15,-4-3-8-15,0-7 0 0,4-5 0 0,1-11 0 0,12 1 0 16,-4-5 0-16,-1-7-8 0,14-8 8 0,0-4 0 0,12-11 0 15,1-23 9-15,16-15-9 0,22-11 44 0,21-23 1 16,13-8 1-16,13-23-745 0,22-22-149 0</inkml:trace>
  <inkml:trace contextRef="#ctx0" brushRef="#br0" timeOffset="5507.68">10462 3307 921 0,'-17'0'82'0,"8"-3"-66"0,5 3-16 0,0-4 0 15,-1 4 66-15,1-12 10 0,4 9 1 0,0-1 1 16,4-8-36-16,1 5-7 0,-1-12-2 0,4 7 0 15,-3 5-23-15,-1-8-10 0,4 3 8 0,-8 5-8 16,5-1 24-16,-1 4-1 0,-4 4 0 0,0 0 0 16,0 0 27-16,0 0 6 0,4-11 0 0,-4 11 1 15,0 0-10-15,9 0-3 0,4 0 0 0,-1 0 0 16,1 0-2-16,0 0-1 0,0 4 0 0,4 3 0 0,0-7-14 0,0 0-3 16,9 4-1-16,-5-4 0 0,1 0-6 0,3 4-1 15,-3-4 0-15,3 0 0 0,-3 0-1 0,3 0-1 16,5 0 0-16,-4 0 0 0,-1 0-6 0,5 4-8 15,9-1 11-15,-5 1-11 0,-8 0 13 0,4 0-4 16,8 3-1-16,5 5 0 0,-1-12-8 0,1 7 12 16,-9 5-12-16,9-8 12 15,8-1-12-15,-4 9 0 0,-8-12 9 0,-1 4-9 16,1-4 8-16,8 0-8 0,4 0 10 0,-8-4-10 16,-9 4 26-16,4-12-1 0,14 9 0 0,-5-1 0 15,-9-8 6-15,5 5 1 0,4 7 0 0,0-8 0 16,-4 4-7-16,-1-3-1 0,-3 3 0 0,4 4 0 15,8-4-8-15,-4 4-3 0,-13 0 0 0,9 0 0 16,8 0-4-16,-4 4-1 0,-4-4 0 0,-5 0 0 0,5 0-8 0,0 0 10 16,0 0-10-16,4 0 10 0,-9 0-10 0,9-4 8 0,-9-3-8 15,5-1 8-15,4 4 0 0,-4-11 0 0,4 0 0 0,-4 7 0 16,-1-11 4-16,1 8 0 0,4-4 0 0,-4 3 0 16,0-3 1-16,-1 4 1 0,1 3 0 0,-4 1 0 15,-1-5-14-15,0 5 9 0,5 3-9 0,-4-8 8 16,-1 5-8-16,1 7 0 15,3-8 0-15,1 4 0 0,0 1 9 0,-1-1-9 16,1-4 10-16,4 4-10 0,0 4 8 0,-4-3-8 16,0-1 0-16,-1-8 9 0,5 9-9 0,-4-1 0 15,0-4 0-15,4 4 0 0,-4-3 0 0,-1 3 0 16,1-4 0-16,0 1 0 0,4 7 0 0,-4-4 8 16,-1 0-8-16,1 4 8 0,0 0 1 0,0 0 0 15,-5 0 0-15,-4 0 0 0,0 4-9 0,5 0 12 0,-5 0-12 0,4-1 12 16,-3 1-12-16,3 0 0 0,5-4 9 0,-5 4-9 15,-4 0 0-15,5-1 8 0,4 1-8 0,-5 4 0 16,1-8 0-16,-1 0-15 0,1 0 3 0,-1 0 0 16,-4 7 20-16,0-7 5 0,1 0 1 0,3-3 0 15,-4 3-14-15,0-4 0 0,1 4 8 0,-1 0-8 16,-4 4 0-16,4-1 8 0,0 1-8 0,4 4 0 0,5-8 0 0,-4 7 8 0,-1-3-8 16,1 4 0-16,-1-4 0 0,1-1 0 0,3 1 0 0,-3 4 0 15,3-4 0-15,-3-1 0 0,4 1 0 0,-1 4 0 16,1-8 0-16,4 4 8 0,-4-1-8 0,8-3 0 15,-4 0 0-15,-4 4 0 0,0 4 0 0,-5-8 0 16,5 0 8-16,-5 4-8 0,-4-4 0 0,5 3 0 16,-5 1 8-16,5-4-8 15,-1 0 0-15,-4 0 0 0,0 0 0 0,1 0 8 16,-6 0-8-16,6 0 0 0,3 0 0 0,1 0 9 16,-1 0-9-16,5 0 8 0,-5 4-8 0,-4-4 0 15,5 4 0-15,-1-4 0 0,1 0 0 0,-1 0 0 16,1-4 0-16,3 4 0 0,10 0 0 0,-10 0 0 15,5 4 0-15,5-1 0 0,-5 1 0 0,4 4 0 16,0-4 0-16,1 3 0 0,-5 1 0 0,0 3 0 0,0-7 0 0,0 4 0 16,-5-1 0-16,5 1 0 0,-4 3 0 0,8-3 0 15,-4 3 0-15,5-3 0 0,-1 3 0 0,0-7 0 16,0 4 0-16,5-5 0 0,-5 1 0 0,1-4 0 16,3 0 0-16,-4 0 0 0,5 0 0 0,4-4 0 15,0 1 0-15,4-5 0 0,-4 4 0 0,-1 4 0 16,1-7 0-16,-4 3 0 15,4-4 0-15,-5 8 0 0,1-11 0 0,4 7 0 0,-5 0 0 0,1 4 0 16,-1-11 0-16,5 7 0 0,-4 0 0 0,-1 4 0 16,5-11 0-16,-4 7 0 0,-1 0 0 0,5-3 0 15,4-1 0-15,0 4 0 0,0 4 0 0,5-11 0 16,-5 3 0-16,0 1 12 0,0 3-4 0,-4-4 0 16,4 5-8-16,-4-1-14 0,4-8 3 0,-4 5 1 15,4-1 10-15,0 1 0 0,0 3 0 0,-4-8 0 0,-1 5 0 0,1 7 0 16,0-12 0-16,0 5 8 0,0 7-8 0,0-12-16 15,-1 12 4-15,1-3 0 0,-4 3 12 0,4-4 11 16,-5 4-3-16,1 0 0 0,-1 0-8 0,-3 0 0 16,-5 0 9-16,0 0-9 0,0 0 0 0,-5 0 0 15,5 0 0-15,-8 0 0 0,4 4 0 0,-9-1-13 16,-4 1 1-16,0 4 1 0,8-8 11 0,-4 4 14 0,-4-1-3 0,-4 1-1 16,-1-4-10-16,1 0 0 0,0 0 0 0,-5 8 0 15,-4-8 0-15,5 0 0 0,-5 0 0 0,0 0 0 16,0 0 0-16,-4 0-12 0,-1 0 0 0,-3 4 1 15,4-1 11-15,-13-3-10 0,0 0 10 0,8 0-10 16,-8 0-189-16,13-3-37 0</inkml:trace>
  <inkml:trace contextRef="#ctx0" brushRef="#br0" timeOffset="18804.5">10009 5685 403 0,'8'-8'36'0,"-3"5"-36"0,-5-5 0 0,0 0 0 16,0 5 64-16,0-5 7 0,0 8 1 0,0 0 0 15,0 0-37-15,0 0-7 0,0 0-2 0,-13 0 0 32,4 0-26-32,9 0 8 0,0 0-8 0,0 0 0 0,0 0 43 0,0 0 3 15,0 0 1-15,-8-8 0 0,8 1 16 0,4-5 3 16,-4 1 1-16,9 0 0 0,-1 3-7 0,1-3-2 16,-1-1 0-16,5 5 0 0,-4 3 3 0,-1 0 1 15,1-4 0-15,-1 5 0 0,-8 3 2 0,9-4 1 16,-1 0 0-16,1 8 0 0,4 0-17 0,-13-1-4 15,0-3-1-15,12 0 0 0,1 4-21 0,-4 0-4 0,4-4-1 0,-5 0 0 16,9 0-17-16,0 0 0 0,0 0 0 0,5 0 0 16,-1-4 0-16,5 0 0 0,-1-3 0 0,1 3-9 15,4-4 9-15,0 1 0 0,0 3 8 0,0 0-8 16,4 0 0-16,0 4 0 0,5 4 0 0,-5-4-8 16,-4 4 8-16,0 0 0 0,4 0 0 0,-4-1 0 15,-5-3 11-15,1 4-3 0,4-4 0 0,-4 4 0 0,-5-4 36 0,5-4 6 16,-1 0 2-16,5 1 0 0,4-5 8 0,-8 4 1 15,0 0 1-15,8 4 0 0,4-3-30 0,-12-1-7 0,-26 4-1 0,13 0 0 16,12 0-15-16,-8 0-9 0,-4 0 10 0,-13 0-10 16,0 0 18-16,0 0-2 0,13 0-1 0,-13 0 0 15,0 0-15-15,0 0-16 0,13 0 3 0,0-4-764 32,-13-7-153-32</inkml:trace>
  <inkml:trace contextRef="#ctx0" brushRef="#br0" timeOffset="21749.63">15829 6589 1328 0,'0'0'59'0,"-4"-4"12"0,4 4-57 0,0 0-14 0,-5-4 0 0,5 4 0 16,0 0 85-16,0 0 15 0,-4-7 2 0,4 7 1 16,0 0-39-16,0 0-8 0,0 0-2 0,0 0 0 15,4-8-22-15,-4 8-5 0,0 0-1 0,0 0 0 16,0 0-11-16,0 0-3 0,0 0 0 0,5-8 0 16,3 5 10-16,-8 3 2 15,0 0 0-15,0 0 0 0,9-8 1 0,-9 8 1 16,0 0 0-16,8-8 0 0,5 5-5 0,-13 3-1 15,9-4 0-15,-1 0 0 0,-8 4-4 0,13 0-2 0,-13 0 0 0,9 0 0 16,4 0-14-16,-1 0 0 0,5 4 0 0,-4 0 0 16,0-1 0-16,4 1 0 0,0 0 0 0,0 0 0 15,0 0 0-15,1-1 0 0,3-3 0 0,0 4 0 16,5 0 0-16,0 0 0 0,-1 0 0 0,9-4 0 0,1 0 0 0,-1 0 0 16,-4 3 0-16,0-3 0 0,8 4 0 0,0-4 0 15,1 4 0-15,4-4 0 0,-5 4 0 0,1 0 0 16,-1-4 0-16,1 3 0 0,-1 1 0 0,0-4 0 15,1 0 8-15,4 4-8 0,-5 0 8 0,5 0-8 16,0-4 11-16,-5 0-11 0,9 0 11 0,-9 3-11 16,5 1 10-16,0 0-10 0,0 0 10 0,-1 0-10 0,-3-1 10 0,-1 1-10 15,1-4 0-15,4 8 0 0,-5-8 0 0,5 4 0 16,-5-4 0-16,5 0 8 0,0 0-8 0,-1 0 0 16,5 0 0-16,-4-4 8 0,4 4-8 0,0-4 0 15,0 0 0-15,-4 4 8 0,0-7-8 0,-1 3 0 16,5 4 0-16,-4-4 0 0,0 0 8 0,4 4-8 15,4 0 0-15,-4 4 0 16,-4-4 0-16,0 4 0 0,4 0 0 0,-5 3 0 16,5-3 0-16,-4 4 0 0,0-1 0 0,-5-3 11 0,5 4-11 15,0-5 10-15,-5 1 4 0,5 0 1 0,0-4 0 0,-5 0 0 16,1 0 5-16,-5 0 2 0,-4-4 0 0,4 4 0 16,-4-7 14-16,4 3 4 0,-4 0 0 0,-5-4 0 15,5 1-23-15,-4-5-4 0,-5 1-1 0,1 3 0 16,-5 5 1-16,0-5 0 0,-4 4 0 0,0 0 0 0,-13 4-13 0,0 0 11 15,0 0-11-15,0 0 10 0,0 0-18 0,0 0-4 16,-9 8-1-16,-12 0-817 16,-5-1-163-16</inkml:trace>
  <inkml:trace contextRef="#ctx0" brushRef="#br0" timeOffset="27131.95">13662 7538 115 0,'0'0'10'0,"0"0"-10"0,-4 4 0 0</inkml:trace>
  <inkml:trace contextRef="#ctx0" brushRef="#br0" timeOffset="27539.44">13641 7478 925 0,'-13'-8'40'0,"13"0"10"0,5 1-40 0,-5 3-10 16,4-4 0-16,-4 5 0 16,-4-9 104-16,4 8 18 0,4-3 4 0,0-1 1 15,-8 1-31-15,4 3-7 0,0 4-1 0,0 0 0 16,0 0-16-16,0 0-4 0,0-8-1 0,0 8 0 16,0 0-28-16,0 0-6 0,0 0-1 0,0 0 0 0,0 0-20 0,0 0-12 15,0 0 12-15,0 0-12 0,0 0 14 0,0 12-4 16,0-12-1-16,0 0 0 0,0 0 8 0,0 0 2 15,0 0 0-15,0 0 0 0,0 0 9 0,0 0 1 0,0 0 1 0,8 11 0 16,-8-11-6-16,5 8 0 0,-5-8-1 0,12 7 0 16,-3-3-8-16,0 0-2 0,3 0 0 0,5 3 0 15,-4 1-13-15,9-4 0 0,-1-1-9 0,0 1 9 16,9 4-12-16,0-8 3 0,4 4 1 0,1-1 0 16,3 1 8-16,1-4 11 0,3 0-3 0,1-4 0 15,0 1-8-15,-1-1 0 0,5 0 0 0,0 0 8 0,0-3 12 0,-4 3 3 16,-4 0 0-16,-1 0 0 0,1 0-23 0,-5 1 8 15,-4-1-8-15,-5 4 0 0,1 0 44 0,-9 0 4 16,0 0 0-16,0 0 1 0,-4 0 2 0,-4 0 0 16,-9 0 0-16,0 0 0 0,0 0-19 0,0 0-3 15,0 0-1-15,0 0 0 0,0 0-28 0,0 0 0 0,8 0 0 16,1-12-1312 0</inkml:trace>
  <inkml:trace contextRef="#ctx0" brushRef="#br0" timeOffset="29058.79">11124 8142 1152 0,'34'-11'102'0,"-34"11"-82"0,-4-4-20 0,4 4 0 16,0 0 156-16,0 0 26 0,0 0 6 0,-9-8 0 15,5 1-89-15,4 7-19 0,4-4-3 0,-4 4-1 16,-12-8-44 0,12 8-8-16,8 0-3 0,-8 0 0 0,0 0-1 0,0 0-1 15,0 0 0-15,13 0 0 0,8 4-19 0,-12 0 0 16,-9-4 0-16,0 0 0 0,26 8 0 0,-9-5 0 16,-17-3 8-16,0 0-8 0,0 0 12 0,21 4-4 15,-4 0 0-15,-17-4-8 0,0 0 12 0,22 4-12 16,3 0 12-16,-3-1-12 0,-10-3 12 0,10-3-12 15,3 6 12-15,5-3-12 0,0 4 9 0,-4 0-9 0,-9 0 0 0,13 0 9 16,4-1-9-16,0 5 0 0,-8 0 9 0,12 3-9 16,14 0 0-16,-10 8 0 0,1-3 0 0,-5-1 8 15,9 4-8-15,1-4 0 0,3 4 8 0,-8-8-8 16,-5 5 15-16,5-5-2 0,8-3 0 0,-4-5 0 16,-4 5 7-16,4-8 2 0,4 0 0 0,5 0 0 15,3 0 0-15,-3-4 0 16,-9 4 0-16,4-4 0 0,1 4-6 0,-5 0 0 15,-5-3-1-15,1 3 0 0,0 3 3 0,-1 1 1 16,-3 0 0-16,4 0 0 0,-9-4 4 0,4 4 1 0,-4-1 0 0,5 1 0 16,4 0-8-16,-9 0 0 0,-4-4-1 0,0 0 0 15,0 0 7-15,-9-4 2 0,0 0 0 0,-4 4 0 16,1 0-7-16,-6 0-1 0,1-4 0 0,-4 1 0 16,-1-1-16-16,-8 4 0 0,0 0 0 0,0 0-1322 15</inkml:trace>
  <inkml:trace contextRef="#ctx0" brushRef="#br0" timeOffset="34896.1">11004 10079 979 0,'0'0'43'0,"-4"0"9"0,-9 8-41 0,5-8-11 16,8 0 0-16,-4-4 0 0,-5 0 141 0,5 0 27 15,4-3 4-15,0 7 2 0,4-8-137 0,5-3-27 0,-9-1-10 0,4 5 0 16,9-5 10-16,-5 5-10 0,-8-1 8 0,0 8-8 15,4-7 8-15,-4 7-8 0,0 0 0 0,0 0 8 16,-4-4 1-16,4 4 0 0,0 0 0 0,0 0 0 16,0 0 3-16,0 0 1 0,13 4 0 0,4-1 0 15,-8 1 13-15,-9-4 2 0,0 0 1 0,21 4 0 0,5 0-12 0,-1 0-2 32,-12 3-1-32,8-3 0 0,9-4-1 0,-8 4 0 0,-22-4 0 0,17 4 0 15,4 3-13-15,9 1 9 0,4 3-9 0,-4 1 8 16,-8 3-8-16,8-4 0 0,8 1 0 0,-4 3-11 15,-4 0 11-15,9 0 0 0,12-3 0 0,0-1 0 16,5-3 0-16,-5-1 0 0,9-3 0 0,4 4 0 16,13-5 0-16,-13-3 0 0,-9 0 0 0,5-3 0 15,13-1 0-15,-9-4 9 0,-4 4-1 0,-5-3-8 0,-3-1 28 0,3 4-2 16,-4 1 0-16,1-1 0 0,-1 0 13 0,-4 4 2 16,-4 0 1-16,0 0 0 0,-1 0 10 0,1 4 1 15,-5-4 1-15,1 4 0 0,-5-4-11 0,0 3-3 16,0 1 0-16,-4 0 0 0,-4-4-6 0,-9 4-2 15,4 3 0-15,-3-3 0 0,-1 0-2 0,-5-4-1 16,-3 4 0-16,4 0 0 16,-5-1-15-16,-8-3-3 0,0 0-1 0,0 0 0 15,0 0-10-15,0 0 0 0,0 0 0 0,0 0-824 16,0 0-166-16</inkml:trace>
  <inkml:trace contextRef="#ctx0" brushRef="#br0" timeOffset="44599.55">10141 12878 576 0,'0'0'51'0,"-8"4"-41"0,-1 0-10 0,5 4 0 16,4-8 176-16,-4 3 32 0,-9 1 8 0,13-4 0 15,0 0-119-15,0 0-24 0,-4 0-5 0,4 0 0 16,0 0-27-16,0 0-5 0,0-7 0 0,4-1-1 0,9 0-12 0,-9-3-3 15,9 3 0-15,4-3 0 0,0 0-20 0,4-1 0 16,-4 1 0-16,5 3 0 0,3 4 0 0,5-3 0 16,0 3 0-16,0 0 0 0,4 0 16 0,0 8 1 15,1 0 1-15,7-4 0 16,1 4 18-16,0 0 4 0,0-1 1 0,-1-3 0 16,5 0 1-16,0 0 0 0,0-3 0 0,13-5 0 15,9 4-13-15,-10-3-2 0,-3-5-1 0,4 1 0 16,0-1-10-16,4 5-3 0,0-8 0 0,-9-1 0 15,1 5-1-15,4 0 0 0,12-5 0 0,-8 5 0 16,-12 3 2-16,8 1 0 0,12 3 0 0,5 4 0 16,-4 0-3-16,-5 4-1 0,-4 0 0 0,13-1 0 0,17-3 6 0,-8 4 2 15,-18 0 0-15,9 0 0 0,4 0-3 0,5-1-1 16,-5-3 0-16,4-3 0 0,-4-1-6 0,5 4-8 16,4-4 11-16,-5 0-11 0,1 0 9 0,-1-3-9 15,-8 3 0-15,0-7 9 0,4-1-9 0,5 1 0 0,-1 3 9 16,-4 1-9-16,5-1 13 0,-1-3-1 0,1 7-1 0,3 0 0 15,1 0 10-15,4-3 3 0,0 3 0 0,-4 4 0 16,4 0-24-16,-4-4 8 0,4 4-8 0,4 0 0 0,0 0 13 16,0 0-1-16,1 4-1 0,-1-4 0 0,0 0-11 0,-4 0 0 15,5 0 0-15,-1-4-11 0,0 0 11 0,5 1 0 16,-5-5 0-16,0 4 0 0,9-3 0 0,-4-1 8 16,-1 0-8-16,1-3 0 0,-5 3 0 0,0-3 0 15,1 3 0-15,3-3 8 16,-3 3-8-16,3 1 11 0,-4-1-11 0,1 4 12 15,8 1-12-15,-5-1 0 0,1-4 0 0,-5 4 0 16,4 1 8-16,-3-1-8 0,-5 4 12 0,0 0-4 16,4 0-8-16,-4 0 0 0,4-4 9 0,-4 4-9 15,-4 0 0-15,8 0 9 0,1-4-9 0,3 0 0 16,1 1 8-16,-1-1-8 0,1-4 0 0,-5 4 0 16,9-3 0-16,-9 3 0 0,1 0 8 0,-1 0-8 0,0 4 0 0,-4-3 0 15,-8 3 0-15,8 0 0 0,0 0 0 0,-5 3 0 16,-3-3 0-16,-1 4 0 0,1 0 9 0,-9 0-9 15,0 3 0-15,-5-3 9 0,-8 4 1 0,9-4 0 0,0 3 0 16,4 1 0-16,-13-1 1 0,0 1 0 0,-9 0 0 0,1-5 0 16,0 5 3-16,-9 0 1 0,-5-5 0 0,1 5 0 31,-5 0 5-31,-3-5 0 0,-1 5 1 0,-4-4 0 16,0 0-3-16,-5-1-1 0,1-3 0 0,-9 4 0 0,0 0-7 0,0-4-2 15,5 4 0-15,-14 0 0 0,5-1-8 0,-5 1 0 16,5-4 9-16,0 4-9 15,-13-4-59-15,0 0-16 0,0 0-3 0,9 0-1 16,-1 0-126-16,-8 0-26 0</inkml:trace>
</inkml:ink>
</file>

<file path=ppt/ink/ink2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47:03.863"/>
    </inkml:context>
    <inkml:brush xml:id="br0">
      <inkml:brushProperty name="width" value="0.05292" units="cm"/>
      <inkml:brushProperty name="height" value="0.05292" units="cm"/>
      <inkml:brushProperty name="color" value="#FF0000"/>
    </inkml:brush>
  </inkml:definitions>
  <inkml:trace contextRef="#ctx0" brushRef="#br0">9492 4975 288 0,'0'0'12'0,"0"0"4"0,-5-4-16 0,-3 0 0 0,4 0 0 0,4 4 0 32,0 0 348-32,0 0 68 0,0-11 12 0,0 11 4 15,0 0-332-15,8-4-67 0,5-3-13 0,0 3-2 16,4 0-18-16,4 0 0 0,1 4 0 0,8-11 0 0,4 7 0 0,0-4 0 16,4 1 0-16,5 3 0 0,0-4 0 0,8 8 10 15,-4-3-10-15,4-1 8 0,1 0 5 0,3-4 1 16,1 8 0-16,-1-3 0 0,1 3-4 0,4 3-1 15,4-3 0-15,4 0 0 0,1 0 2 0,3 0 0 0,1 4 0 0,-5 0 0 16,5-8 0-16,4 4 0 0,4 4 0 0,-4-4 0 16,-13 0-2-16,4 4 0 0,18-4 0 0,-9 0 0 15,0 0-9-15,-5-4 8 0,-3 0-8 0,8 4 8 16,4-4-8-16,-9 4 12 0,-25-3-12 0,5-1 12 16,12 8 1-16,-9-4 1 0,-3 0 0 0,-5-4 0 15,-5 4 8-15,5 0 2 16,-4 4 0-16,0-1 0 0,-5-3-2 0,1 4 0 15,4 0 0-15,-14-4 0 0,-3 4 2 0,-5-4 1 16,14 4 0-16,-1-1 0 0,0-3 3 0,-4 4 1 16,-4 0 0-16,-1 0 0 0,5-4 12 0,-8 4 3 15,-5-4 0-15,0 0 0 0,0 3-34 0,0 1-10 16,-4-4 0-16,0 0 0 0,-9 4 16 0,4 0-4 0,-8-4-1 16,0 0 0-16,0 0-11 0,0 0 10 0,0 0-10 0,0 0 10 15,0 0-10-15,0 0 0 0,0 0-10 0,0 0 10 16,0 0-185-16,0 0-31 0,0 0-7 0,0-27-1 0</inkml:trace>
  <inkml:trace contextRef="#ctx0" brushRef="#br0" timeOffset="1604.34">14880 2635 403 0,'-12'-7'17'0,"12"3"5"0,-5 0-22 0,-3 0 0 0,8-7 0 0,-5 3 0 15,5-7 272-15,-4 11 51 0,8-11 9 0,-4 11 3 16,5-11-227-16,-1 4-46 0,5 3-9 0,-5 4-1 16,4-7-32-16,-3 3-5 0,3 4-2 0,-8 4 0 0,0 0-13 0,9 4 0 15,-9-4-12-15,8 19 12 0,-3 0-13 0,-1 0 4 16,0 8 1-16,0 3 0 0,-4-3 8 0,0 11-10 16,0 7 10-16,5 1-10 0,-1 3 10 0,4 1 0 15,1 3 0-15,-5 8-8 0,5-4 8 0,-1 3 0 16,1-3 0-16,4 0 0 0,0 0 16 0,-1 0-2 15,-3 0 0-15,4-4 0 16,0-3 7-16,4 3 2 0,-9-4 0 0,1 4 0 16,4-7 12-16,-5-4 2 0,1-4 1 0,-1 0 0 15,5-4-13-15,-4 0-2 0,-1-4-1 0,5-3 0 16,-5 3-10-16,1-11-1 0,-5 4-1 0,5-4 0 16,-9 0-2-16,4-7 0 0,-4 3 0 0,-4-8 0 15,4 5 8-15,0-12 2 0,-9 4 0 0,1-1 0 16,-5-3-1-16,0-3 0 0,0-5 0 0,0-3 0 0,1 3 11 0,-5-7 3 15,-1-4 0-15,1 0 0 0,-4 0-19 0,0-4-4 0,8 4-8 16,-4-4 12-16,0 0-12 0,4 1 9 0,0-1-9 0,0 4 8 16,-4-11-8-16,4 11 0 0,5-8 9 0,-1 8-9 15,1 0 14-15,3 0-2 0,-3 4 0 0,-1 3 0 16,1-3-12-16,3 4 11 0,1-1-11 0,0 12 10 16,4 0-10-16,0 0 0 0,0 0 0 0,-4 0 0 0,-5 8-11 0,5 3-1 15,4 8 0-15,-4 0 0 0,-1 4 1 0,1 8 0 16,4 3 0-16,4 0 0 0,1 4 11 0,3 0-12 15,1 0 12-15,3-4-12 0,1 0 12 0,0-3 0 16,0-1 0-16,4-11 0 0,0 0 11 0,0-11 4 16,0 3 1-16,0-3 0 0,0-12 32 0,5 0 6 15,8-15 2-15,4-8 0 16,4-7 4-16,9-8 2 0,9-15 0 0,17-19 0 31,4-7-118-31,21-27-23 0,9-12-5 0,-26 23 0 0</inkml:trace>
  <inkml:trace contextRef="#ctx0" brushRef="#br0" timeOffset="3783.7">15406 7007 1663 0,'-30'-4'36'0,"13"4"8"0,0-8 2 0,-4 8 1 0,-1-4-38 0,1 1-9 0,4 3 0 0,4 0-737 16</inkml:trace>
  <inkml:trace contextRef="#ctx0" brushRef="#br0" timeOffset="4987.6">19816 2229 1882 0,'-4'-15'84'0,"0"7"16"0,4 8-80 0,-5-4-20 16,-3 4 0-16,-1 0 0 16,5 0 17-16,-5 12-1 0,1-9 0 0,-5 9 0 15,-8-1-16-15,3 8-12 0,14 0 1 0,-9 0 1 16,-4 0 10-16,-8 11-13 0,-1 5 5 0,-4 3 8 15,0 0-8-15,-4 0 8 0,0 0 0 0,0 7 0 16,-1-7 0-16,-3 8 0 0,-5 3-9 0,5 4 9 16,-5 4 0-16,0 0 0 0,-4 0 0 0,0 8 0 15,0-5 0-15,0 5 0 0,5 0 0 0,-1-5 0 0,0 5 0 0,0 3 0 16,5-7 0-16,4 0 0 0,0-4 0 0,-1-4 0 16,10-4 0-16,-1-3 0 0,0-4 8 0,5-4-8 15,0-4 11-15,-1-8-11 0,5 1 8 0,4-8-8 16,-8 0 0-16,4-4 0 0,4-7 22 0,0-1 1 15,0-3 0-15,-4 0 0 0,5-8 20 0,-1 0 4 16,0 4 1-16,4-15 0 0,1 0-10 0,-1-4-2 0,5 0 0 0,0-8 0 16,-5 5-13-16,5-9-3 0,4 1-1 0,0-4 0 15,0 3-19-15,0-7 0 0,0 4 8 0,0 0-8 16,4 0 0-16,0 0 0 0,1-1 0 0,-1 5 0 0,0 0 0 16,1-1 0-16,-1 5 0 0,0 3 0 15,-4 0 10-15,4 8 5 0,-4 0 1 0,5 0 0 16,-10 3 4-16,5 5 2 0,0 7 0 0,0 0 0 15,0 0-14-15,0 0-8 0,-8 15 8 0,4-4-8 16,-1 8 0-16,-3 12 0 0,-1 3-12 0,5 4 4 16,4 3 8-16,0 9 0 0,-4-1 0 0,4 4 0 15,4-3 0-15,4-5 0 0,1-3 0 0,4-8 0 16,4-3 0-16,4 3 0 0,5-15 0 0,4 4 0 16,4-8 14-16,9-4-2 0,8-3 0 0,13-1 0 15,17-7 0-15,22-11-1 0,17-8 0 0,21-8-767 16,17-11-154-16</inkml:trace>
  <inkml:trace contextRef="#ctx0" brushRef="#br0" timeOffset="7659.23">20359 3714 864 0,'-9'-12'38'0,"1"12"8"0,-1-11-37 0,1 3-9 16,-1 1 0-16,0 3 0 0,1-4 113 0,-1 8 21 15,1-11 4-15,4 3 1 0,4 8-80 0,-5 0-16 0,-3-11-3 0,8 11-1 16,0 0-17-16,-5-4-3 0,-3 0-1 0,4 1 0 15,-5-1 10-15,5 4 3 0,-5 0 0 0,5 0 0 16,-9 0 1-16,9 4 1 0,-5-1 0 0,-3 5 0 16,3 7-21-16,-8 0-4 0,4 12 0 0,-8 3-8 0,-5 1 0 0,-4 11 0 15,-4 7-10-15,0 0 10 0,-9 8 0 0,-4 4 0 16,-4 4 9-16,4 7-1 0,4 0-8 0,0 0 0 16,1 4 0-16,-1-11 0 0,4 3 0 0,1-3 0 15,-1-1 0-15,5 1 0 0,4-1 13 0,-4 1 2 16,4-1 0-16,0-3 0 0,-4-8 12 0,4 0 2 15,0-3 1-15,5-5 0 0,-1-3-1 0,0 0 0 0,1-4 0 0,-1-8 0 16,9 1 12-16,-4-9 3 0,-1-3 0 0,5 0 0 16,9-7-34-16,-5-5-10 0,4-3 0 0,-4-4 0 15,5-4 18-15,-5-3-3 0,5-8-1 0,-1-4 0 32,0 0-14-32,1-12 8 0,8-7-8 0,0 0 0 15,0-7 0-15,13 3-21 0,0-4 3 0,-1 5 1 16,1-9-3-16,0 8 0 0,0 12 0 0,0-12 0 0,-1 16 46 0,-3-5 9 15,0 9 1-15,-1 3 1 0,-4 0 13 0,1 7 2 16,-5-3 1-16,0 7 0 0,0 1-32 0,0 7-6 16,0-8-2-16,0 8 0 0,0 0-13 0,0 0 0 0,0 0 0 0,-5 8 0 15,-3 3 0-15,-1 4-16 0,1 8 3 0,3 4 1 16,1 11 0-16,-4 7 1 0,-1 9 0 0,1 2 0 16,-1 5 11-16,-4 4-12 0,0-4 12 0,1-1-12 0,3 5 12 0,5-12 0 15,-1-4 0-15,1-3 0 0,8-8 0 16,5-8 12-16,0-3 0 0,8-8-1 0,4-8 26 0,17 1 6 15,18-12 1-15,21-12 0 0,21-18-21 0,30-8-4 16,26-23-1-16</inkml:trace>
  <inkml:trace contextRef="#ctx0" brushRef="#br0" timeOffset="9465.95">8035 789 172 0,'0'0'8'0,"12"0"1"0,-3 0-9 0,-1 0 0 16,-8 0 0-16,0 0 0 0,0 0 209 0,0 0 40 15,0 0 8-15,0 0 2 0,0 0-89 0,0 0-18 16,0-7-3-16,-8 3-1 0,-1-4-68 0,-3 8-15 16,-1-7-2-16,-9 3-1 0,14-4-30 0,-14 8-7 0,1 0-1 0,-9 4 0 15,-4 0-24-15,0 7 0 0,0-3 8 16,-9 11-8-16,0 0 0 0,-8 4-11 0,4 3 3 0,4 8 0 0,-4 1 8 0,9-1-12 16,3 0 12-16,10 4-12 15,3-4 2-15,10 8 0 0,-1-15 0 0,9 7 0 16,12 0-30-16,5-8-5 0,-5-3-2 0,10-4 0 15,-1-4 6-15,8-3 1 0,-8-5 0 0,5-7 0 0,-1-7 64 0,5-5 12 16,-1-3 4-16,1-8 0 0,-5-3 20 0,5-5 4 16,8-3 0-16,-12 4 1 0,-1-8-9 0,0 4-3 0,-4 3 0 0,5-3 0 31,-14 4-9-31,5 3-1 0,-4 4-1 0,-5 4 0 0,4 0 0 0,-3 12 0 0,3-8 0 0,-8 11 0 16,0 4-14-16,0 0-2 0,0 0-1 0,0 0 0 31,5 7-25-31,-1 12 0 0,4 12 8 0,1-5-8 0,-5 12-12 0,5 4-4 0,-1 11 0 0,5-3-1 15,0 7 17-15,4 3-10 16,-4-10 10-16,4 14-8 0,9-10 16 0,-1 3 4 16,1 0 1-16,-9-8 0 0,9 4-23 0,-5-4-5 15,0-3-1-15,5-4 0 0,-9 0 24 0,4-4 5 16,-3-8 1-16,-1 4 0 0,0-4-14 0,0-3-16 0,4-4 3 0,-4 0 1 31,-4-1-156-31,0-6-30 0,0-1-6 0</inkml:trace>
  <inkml:trace contextRef="#ctx0" brushRef="#br0" timeOffset="9990.01">8676 1051 1152 0,'-9'-15'102'0,"0"-8"-82"16,-3 4-20-16,3-7 0 15,5-12 208-15,-9 7 38 0,4-3 7 0,1-4 2 16,-1 4-234-16,1-4-46 0,-5 0-10 0,0 0-1 15,-4 0 9-15,-4-4 3 0,-1 1 0 0,-8 10 0 16,0-3 13-16,-8 11 11 0,0-11-13 0,-9 11 5 16,-5 4 8-16,-12 4 0 0,-13 4 0 0,0 11 0 15,-4 0-14-15,-4 0 2 0,-9 11 1 0,-5 4 0 16,-3 4 11-16,-1 4-13 0,1 4 5 0,-1-1 8 0,18 5-9 0,-5-5 9 16,9 5 0-16,8-5 0 0,0 5 0 0,9 3 0 0,9-4 0 0,4 8 0 15,12 0 0-15,5 8 0 16,4 7 0-16,9 8 0 0,-5 7 0 0,9 8 0 0,8 4 0 0,1 11 0 15,8 0 0-15,4 4 0 0,9 0 0 0,0-4 0 16,-1 4 0-16,18 0 0 0,9-4 0 0,4 4 0 16,12-11 13-16,5 11-3 15,8-12-1-15,5 1 0 0,12-5-9 0,-3-3 0 16,16-3 0-16,0-9 0 0,9 1 0 0,4-8 12 16,-4-12-12-16,8-7 12 0,1-7-25 0,-1-12-5 15,-8-8-1-15,4-15 0 0,4-11 19 0,1-15 0 16,-1-8 11-16,-12-12-11 0,4-7 48 0,4-19 4 15,-9-7 0-15,1-8 0 0,-1-8 34 0,-12 0 7 16,-4-11 2-16,-14 0 0 0,-12-8-5 0,-9 0-1 0,-4 1 0 0,-8-5 0 16,-14 1 1-16,-7-1 0 0,-14 0 0 0,-8 1 0 15,-9 11-47-15,-9-4-10 0,-8 0-1 0,-12 4-1 16,-10-4 0-16,-16 11 0 0,-13 5 0 0,-13 10 0 16,-17 5-49-16,-26 14-10 0,-30 8-1 0,-25 31-1 15,-30 19-103-15,-43 30-21 0,-30 38-4 0,-38 45-653 16,-22 39-130-16</inkml:trace>
  <inkml:trace contextRef="#ctx0" brushRef="#br0" timeOffset="26192.46">15628 7052 694 0,'0'0'31'0,"0"0"6"0,0 0-29 0,0 0-8 0,0 0 0 0,0 0 0 16,0 0 77-16,0-7 15 0,0 7 2 0,0 0 1 0,0-8-18 0,0 8-3 15,0 0-1-15,0 0 0 0,4-8-18 0,-4 8-4 16,5-7-1-16,-1-1 0 0,5 4-29 0,-9 4-5 16,0 0-2-16,8-7 0 0,5 3-14 0,4-4 9 15,-4 5-9-15,4-5 8 0,-4 0-8 0,8 5 0 16,0-5 0-16,9 0 0 0,-4-3 0 0,4 3-9 15,0 1 9-15,0 3 0 16,0-4 0-16,0 1 0 0,0 3 0 0,-5-4 0 16,-3 5 0-16,-1-9 0 0,5 5 0 0,-9 3 0 15,0-4 26-15,-4 5 2 0,-1-1 1 0,1 0 0 16,-9 0 12-16,-4 4 3 0,0 0 0 0,0 0 0 16,0 0 1-16,0 0 1 0,0 0 0 0,0 0 0 0,-8-7-24 15,-1 3-5-15,-3-4-1 0,-1 8 0 0,0 0-6 0,-4 0-2 16,0 8 0-16,0-4 0 0,-5-1-8 0,1 5-9 0,4-4 9 0,0 3-13 15,0-3 13-15,0 4 0 0,4-1 0 0,4-3 0 16,1 0 0-16,3 3 0 0,5-7 0 0,0 0 0 31,0 0-32-31,0 0-1 0,0 0 0 0,0 0 0 0,9 4 24 0,4-4 9 0,0 0 0 0,-1-4-9 16,1 1 37-16,4-5 7 0,0 0 1 0,0-3 1 16,1 0-29-16,-1-1-8 15,-5 5 0-15,6-5 0 0,-6 1 8 0,-3 7-8 16,4-3 10-16,-13 7-10 0,0 0 12 0,0 0-3 15,0 0-1-15,0 0 0 0,0 0 6 0,0 0 1 16,0 0 0-16,-5 7 0 0,-3 5-15 0,-1 3 11 16,-3-4-11-16,3 1 10 0,-8 3-10 0,4 4 0 15,-4-8 0-15,0 4 8 0,4 0-8 0,0 1 0 16,0-5 0-16,1 0 0 0,3 1 0 0,1-5 0 0,-1 5 0 0,0-8 0 16,9-4-10-16,0 0-4 0,0 0-1 0,0 0 0 15,0 0-5-15,9 7-2 0,4-7 0 0,0 0 0 16,-1-4 14-16,6-3 8 0,-1 3-10 0,0-4 10 15,0-3 0-15,0 3 10 0,-4-3 0 0,0 3 0 0,-1 1 18 0,-7 3 4 16,-5 4 1-16,0 0 0 0,0 0 15 0,0 0 2 16,-13 4 1-16,-9 7 0 0,-12 1-51 0,-17 14 0 0,-13 5 0 0,-17 14-1040 15</inkml:trace>
  <inkml:trace contextRef="#ctx0" brushRef="#br0" timeOffset="28059.87">16855 6995 2012 0,'4'-15'89'0,"-4"7"19"0,-4-3-87 0,4 3-21 0,0-3 0 0,4 0 0 16,-4-1 28-16,4 5 2 0,0-5 0 0,1 5 0 16,-1-5-22-16,5 1-8 0,-5 0 0 0,4 3 9 15,1 0-9-15,-1 1 0 0,1 3 0 0,0 0 0 16,-1-3 0-16,5 3-12 0,8-4 4 0,1 1 8 15,-5 3-10-15,4 4 10 0,9-8 0 0,0 4-9 16,8 4 9-16,1 0-12 0,-5 0 12 0,5 0-12 0,-1 0 12 0,-4 0 0 0,0 4 0 16,-4-4 0-16,4-4 0 0,-8 4 0 0,4-3 0 15,-9 3 0-15,5-4 13 0,-9 0-1 0,-4 0-1 0,0 0 0 16,-5-3 17-16,1 3 3 0,-5 0 1 0,-4 4 0 16,0 0 11-16,0 0 2 0,-4-7 1 0,-5 3 0 15,1 0-25-15,-5 0-5 0,-8 4 0 0,-1 4-1 16,-3 0-15-16,-5 7-13 15,-5-3 2-15,-3-1 1 0,4 5-2 16,-5-1 0-16,5-3 0 0,4 3 0 0,5-3 12 0,3 3 0 16,1-7 8-16,4 0-8 0,8-4 0 0,9 0 0 15,0 0 0-15,0 0 0 0,0 0-24 0,0 0 0 16,0 0 0-16,9 4 0 0,8-4 16 0,-4-4 8 16,4 0-8-16,4 0 8 0,5 0 0 0,-5-3 0 15,5-1 0-15,-5 1 0 0,9 3 8 0,-4-4 0 0,-5 1 0 0,0-1 0 16,-3 0-8-16,-1 1 11 0,4-1-11 0,-8 4 12 15,-5 1 3-15,-8 3 1 0,0 0 0 0,0 0 0 16,0 0 14-16,-17 0 3 0,0 7 1 0,-13 1 0 16,-17 11-23-16,-8 0-11 0,-22 11 10 0,-13 8-10 15,-13 11-109-15,-8 5-28 0,-8 6-6 0</inkml:trace>
</inkml:ink>
</file>

<file path=ppt/ink/ink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47:54.249"/>
    </inkml:context>
    <inkml:brush xml:id="br0">
      <inkml:brushProperty name="width" value="0.05292" units="cm"/>
      <inkml:brushProperty name="height" value="0.05292" units="cm"/>
      <inkml:brushProperty name="color" value="#FF0000"/>
    </inkml:brush>
  </inkml:definitions>
  <inkml:trace contextRef="#ctx0" brushRef="#br0">16090 5712 921 0,'0'0'82'0,"0"0"-66"0,0 0-16 0,0 0 0 16,0 0 149-16,0 0 27 0,0 0 4 0,0 0 2 15,0 0-122-15,0 0-25 0,0 0-5 0,0 0-1 16,0 0 7-16,0 0 0 0,0 0 1 0,0 0 0 15,0 0-6-15,0 0-2 0,0 0 0 0,0 0 0 0,0 0 0 0,0 0 0 16,0 0 0-16,0 0 0 0,0 0-1 0,0 0-1 16,0 0 0-16,0 0 0 0,0 0-4 0,0 0-1 15,0 0 0-15,0 0 0 0,0 0-6 0,0 0-2 16,0 0 0-16,0 0 0 0,0 0-6 0,0 0 0 0,0 0-8 0,0 0 12 16,0 0-12-16,0 0 8 0,0-8-8 0,0 8 0 31,0 0 0-31,0 0 0 0,-5 0 0 0,5 0 0 15,0 0-13-15,0 0-6 0,-8-8-1 0,4 5-644 16,-5 3-128-16</inkml:trace>
  <inkml:trace contextRef="#ctx0" brushRef="#br0" timeOffset="431.63">16094 5681 2761 0,'-21'-15'122'0,"8"11"26"0,0 0-119 0,0 1-29 0,0-1 0 0,9 4-1221 16</inkml:trace>
  <inkml:trace contextRef="#ctx0" brushRef="#br0" timeOffset="4565.66">14538 5260 2365 0,'0'0'52'0,"0"0"10"0,-4-8 2 0,0 0 4 0,4 8-55 0,0 0-13 16,0-7 0-16,0 7 0 0,0 0 0 0,0 0 0 15,4-4 0-15,-4 4-10 0,9 0 10 0,-1 0-12 16,5 8 12-16,-4-1-12 0,4 5 12 0,-1-1-12 16,1 4 12-16,9 4-12 0,-5 4 12 0,4 7-12 15,0 1 12-15,5 3-12 0,0-4 12 0,8 8 0 16,-4-4 0-16,4 1 0 16,0-1 0-16,5 4 0 0,3 0 0 0,1-4 0 15,4 0 0-15,4 0 0 0,-4-3 0 0,0-1 0 16,0-3 0-16,0-1 11 0,-4 1-11 0,-4-4 12 15,-1-1 1-15,0 1 1 0,-8 0 0 0,0 0 0 0,0 0 1 16,-4-4 0-16,-1-4 0 0,1 4 0 16,-5-4 4-16,1 4 1 0,-5-4 0 0,0 0 0 0,-4-3-4 15,-5-1 0-15,5-3 0 0,-4-1 0 0,-1-3 1 0,-8-4 0 0,0 0 0 0,0 0 0 16,0 0 0-16,0 0 0 0,0 0 0 0,0 0 0 16,0 0 5-16,-13 4 1 0,-4-8 0 0,-4 4 0 15,0-4-23-15,-9 0 8 0,4 1-8 0,-4 3 0 16,-4-8 0-16,-4 0 0 0,3 1 0 0,-3-5 8 15,4 1-8-15,-5-4 11 0,5 7-11 0,0-3 12 16,4-1-12-16,0 5 0 16,0-1 0-16,9-3 0 0,-1 3 9 0,5 1 0 15,0 3 0-15,0 0 0 0,4 0-9 0,5 1 12 16,8 3-12-16,-9 0 12 0,1 0-12 0,8 0 0 16,0 0 0-16,0 7 0 0,-5 5 0 0,10-1 0 15,-1 0-12-15,4 4 12 0,5 1-14 0,4 3 5 0,0 3 1 0,1-3 0 16,7 0 8-16,5 0-12 15,-4 0 12-15,-1-3-12 0,5 3 12 0,-4-8 0 0,4-3 0 0,-4-1 0 16,-1-3 0-16,1-4 8 0,-5-4 0 0,1-3 0 0,-5-1 28 16,4-3 7-16,-8-5 1 0,4-3 0 0,-4-3-12 0,-5-1-3 15,5-4 0-15,-9-3 0 0,1-4-29 0,-1-8 0 16,-8-4 0-16,4-18-1351 16</inkml:trace>
  <inkml:trace contextRef="#ctx0" brushRef="#br0" timeOffset="7758.75">9398 6855 1036 0,'-13'-12'92'0,"13"9"-73"0,-4-5-19 0,-1 0 0 16,1 1 238-16,0-1 44 0,0 4 9 0,4 4 1 0,0 0-203 0,0 0-41 15,0 0-8-15,0 0-1 0,0 0-31 0,0 0-8 16,0 0 0-16,0 0 0 0,12 8 0 0,1 3 0 15,0 1-11-15,0-1 11 0,4 4 0 0,-9 4 15 0,5 4-2 0,4 4 0 16,-4-1-25-16,9 5-6 0,-10-1-1 0,10 0 0 16,-5 5 19-16,8 3 0 0,1 0 0 0,8 0 0 15,-4 3 0-15,4-3 0 16,5 0 0-16,-5-4 9 0,0 4-9 0,-4 0 0 16,4-3 0-16,-4-1-11 0,0-4 11 0,4 1 8 15,-12-9-8-15,3 5 11 0,1 0 5 0,0-1 0 16,-5-3 1-16,5 0 0 0,-14-1-9 0,6-3-8 15,-1 0 9-15,0 4-9 0,-4 0 10 0,-1 0-10 16,1 0 10-16,4-1-10 0,-4-3 0 0,0 4 8 16,0-4-8-16,-5 0 0 0,1-4 8 0,-1 1-8 0,1-5 11 0,-5 0-11 15,5-3 15-15,-1-1-4 0,-8-7-1 0,0 0 0 16,0 0 10-16,0 0 1 0,0 0 1 0,0 0 0 16,0 0 8-16,0 0 2 0,0 0 0 0,0 0 0 15,0 0-14-15,0 0-2 0,0 0-1 0,-8-3 0 16,-1-1-7-16,1 4-8 0,-5-8 11 0,4 5-11 15,1-1 8-15,-1 0-8 16,-4-4 0-16,1 5 0 0,-1-5 0 0,0 4 0 16,-4 0 0-16,0 1 0 0,-5-5-9 0,1 0 9 15,0 1-8-15,-1-1 8 0,-8-3-8 0,9-1 8 0,-13 5-8 16,8-1 8-16,5-3 0 0,-1-1 0 0,5 1 0 0,0 0 0 16,9 3 0-16,-5 0 0 0,4 5 0 0,1-5 8 15,-1 0-8-15,1 5 0 0,8 3 0 0,0 0 0 16,0 0 0-16,0 0-8 0,0 0 8 0,0 0 0 0,0 0-12 0,0 0 4 15,8 7 0-15,1 5 0 0,-5-1-1 0,5 8 0 16,8-4 0-16,4 4 0 0,0 8 9 0,9-1-10 16,-4-3 10-16,0 8-10 0,4-1 10 0,-1-4 0 15,6 5-9-15,-10-5 9 0,5-3 0 0,-4 0 0 16,4-4 0-16,-5-4 0 0,-3-3 0 0,3-5 0 16,-3-3 8-16,-5-4-8 0,0 0 28 0,-4-8 1 0,4-3 0 0,-4-8 0 15,4 0 31-15,-4-11 5 0,4-5 2 0,0-14 0 16,-4-8-31-16,-1-7-5 0,5-9-2 0,1-18-898 15,-1-15-180-15</inkml:trace>
  <inkml:trace contextRef="#ctx0" brushRef="#br0" timeOffset="9750.93">10573 13627 1152 0,'-4'3'51'0,"-1"1"10"0,1 0-49 0,0 4-12 16,4-8 0-16</inkml:trace>
  <inkml:trace contextRef="#ctx0" brushRef="#br0" timeOffset="12313.04">10073 10273 633 0,'0'0'28'16,"-9"-4"6"-16,5 8-34 0,-4-4 0 0,3 0 0 0,1 0 0 15,-5 0 202-15,1 0 34 0,4-4 6 0,4 4 2 16,0 0-154-16,0 0-30 0,-9-4-7 0,9 4-1 0,0 0 8 0,-4-3 0 16,-5-1 1-16,5 0 0 0,4 4-9 0,0 0-1 15,-9-8-1-15,9 8 0 0,0 0-9 0,0 0-1 0,-8-7-1 0,8 7 0 16,0 0-9-16,0 0-2 0,0 0 0 0,0 0 0 16,-9 0-20-16,9 0-8 0,0 0 0 0,0 0 9 15,0 0-9-15,0 0 0 0,13 7 0 0,0-3 8 16,4-4-8-16,0 4 12 0,0 0-12 0,0 0 12 15,0-4-12-15,5 0 0 0,-9 0 9 0,8 3-9 16,-4-3 0-16,-4 4 8 16,0-4-8-16,0 0 0 0,-5 4 8 0,5-4-8 15,0 4 8-15,-5-4-8 0,-8 0 8 0,9 0-8 16,4 4 8-16,-5-4-8 0,-8 0 16 0,0 0-2 16,0 0 0-16,0 0 0 0,0 0-14 0,0 0 0 15,0 0 0-15,0 0 0 0,0 0 19 0,0 0 1 16,0 0 0-16,0 0 0 0,0 0-1 0,-13-4 0 15,5 0 0-15,-5 4 0 0,-4 0 7 0,4-4 2 0,0 0 0 0,-4 1 0 16,0-1-28-16,4 0-9 0,0 4 0 0,1 0 0 16,-1-8 9-16,4 8 0 0,1-3 8 0,-1 3-8 15,9 0 0-15,0 0 0 0,0 0 0 0,0 0 0 16,0 0 0-16,0 0 0 0,0 0-9 0,0 0 9 0,0 0 0 0,0 0-11 16,9 3 11-16,4 1-8 0,4 0 8 0,-9-4-8 15,9 0 8-15,-4 0-8 0,4-4 8 0,0 0 0 0,5 4 0 0,-5 0 0 16,8-3 0-16,-8-5 0 0,5 4 0 0,-1 0 0 15,-4 1 0-15,0 3 0 0,0-4 0 0,-4 8 8 16,-4-1-8-16,4-3 0 0,-13 0 0 0,0 0 0 16,0 0 12-16,0 0-1 0,0 0-1 0,0 0 0 15,-13 0 6-15,-4 0 0 0,4 4 1 0,-4-4-828 32,-9 4-165-32</inkml:trace>
  <inkml:trace contextRef="#ctx0" brushRef="#br0" timeOffset="14048.21">11210 10356 115 0,'0'0'0'0,"0"0"10"0,17 0-10 0,-17 0 0 16,-13-7 0-16,13 7 0 0,4-4 357 0,-4 4 70 16,0 0 13-16,-4-4 4 0,-9-3-320 0,13 7-63 15,0 0-13-15,0 0-2 16,0 0-25-16,0 0-5 0,13-4 0 0,0 4-1 15,-13 0-7-15,12-4-8 0,10 4 11 0,4-4-11 16,8 4 8-16,-4 0-8 0,-9 0 0 0,9 0 0 16,13-4 8-16,-9 4-8 0,-9 0 0 0,5-3 0 15,0-1 12-15,4 0-12 0,-4 4 12 0,-4-4-12 16,-9 0 20-16,4 4-2 0,9 0-1 0,-8 0 0 16,-14 0 4-16,5 0 1 0,4-3 0 0,-4 3 0 0,-13 0-10 0,9 3-3 15,-1 1 0-15,5 0 0 0,0-4-9 0,-13 0 12 16,-5 4-12-16,5-4 12 0,13 4-12 0,-13-4 12 0,-17 3-12 15,-4 1 12-15,-5 0-12 0,9 0 10 0,4-4-10 0,-8 0 10 16,0 4 2-16,-1-4 0 0,14-4 0 0,-5 4 0 16,-9 0-3-16,5 0 0 0,17 0 0 0,0 0 0 15,-8 0-9-15,-1 0 0 0,1-4 9 0,8 4-9 16,0 0 0-16,0 0 0 0,0 0 0 0,0 0 0 0,8 0 0 0,5 0-10 16,-13 0 1-16,0 0 0 0,0 0-5 0,17 0-1 31,9 0 0-31,-5 0 0 0,-12 0 15 0,8-4 0 0,13 0 0 0,-13 1-9 0,-17 3 21 0,8-4 4 15,14 0 0-15,-9-4 1 0,-5 8 38 0,-8 0 7 16,-13-3 2-16,0 3 0 16,1-4-12-16,-27 8-3 0,-25-1 0 0,-21 9-1212 15</inkml:trace>
  <inkml:trace contextRef="#ctx0" brushRef="#br0" timeOffset="18696.63">43 6980 1137 0,'0'0'50'0,"0"0"11"0,0 0-49 0,0 0-12 0,13-8 0 0,-4 5 0 15,-9 3 68-15,0 0 12 0,0 0 1 0,4-12 1 16,9 5-25-16,-13 7-5 0,0 0 0 0,13-4-1 0,0-4-10 0,-5 1-1 16,5 3-1-16,4-4 0 0,4-3-1 0,-4-4 0 15,9-4 0-15,4 0 0 0,13-8 5 0,-1 1 1 16,5-9 0-16,13 1 0 0,-4-4-44 0,8 4 0 16,9 4-11-16</inkml:trace>
  <inkml:trace contextRef="#ctx0" brushRef="#br0" timeOffset="20616.5">830 9544 1519 0,'-5'-15'67'0,"5"11"14"0,0-8-65 0,-12 5-16 0,12-5 0 0,-5 5 0 16,5-5 11-16,-8 5-2 0,4-1 0 0,4 4 0 15,0-3 3-15,-5-1 1 0,-8 8 0 0,13 0 0 16,0 0-1-16,0 0-1 0,-12 0 0 0,-1 0 0 16,0 8-11-16,0-1 0 0,5 1 0 0,-5 3 0 15,-13 1 0-15,13-1 0 0,0 1-9 0,-4 3 9 16,0-4 0-16,4 0 0 16,1 1 0-16,-1-1 0 0,4 1 0 0,-4-5 0 15,5 5 0-15,-1-1 0 0,-3 0 0 0,3-3 0 16,5 0 8-16,-9-1-8 0,13-3 12 0,0-4-3 0,0 0-1 0,0 0 0 15,0 0 0-15,0 0-8 0,0 0 12 0,0 0-4 16,0 0 0-16,0 0 0 0,4-4 0 0,9-7 0 16,0 3-8-16,0-7 8 0,4 0-8 0,8 0 8 15,-8-1 11-15,9 1 1 0,-9 4 1 0,0-4 0 0,9 7-3 0,-13 1-1 16,-13 7 0-16,0 0 0 0,0 0 21 0,0 0 4 16,-13 3 1-16,-13 9 0 0,-8 7-23 0,-4 7-5 15,-9 12-1-15,-9 8 0 16,-4 3-54-16,-17 16-12 0,-8 11-1 0</inkml:trace>
  <inkml:trace contextRef="#ctx0" brushRef="#br0" timeOffset="23010.95">6821 9616 0 0,'0'0'0'0,"0"0"0"15,0 0 0-15,0 0 0 0,0 0 229 0,0 0-46 16,0 0 37-16,0 0 7 0,0 0-137 0,0 0-27 16,0 0-6-16,-9 0-1 0,9 0-28 0,-8 4-5 15,4-4-2-15,4 0 0 0,0 0-9 0,-9 7-3 16,9-7 0-16,0 0 0 0,0 0-9 0,0 0 0 0,0 0-10 0,0 0 10 15,0 0 0-15,0 0 8 0,0 0 1 0,0 0 0 16,0 0 13-16,0 0 2 0,0 0 1 0,0 0 0 0,9 0 31 0,-9 0 5 16,8 0 2-16,-8 0 0 0,13 0-19 15,-13 0-4-15,8 0-1 0,-8 0 0 0,0 0-11 0,0 0-1 16,9 4-1-16,-9-4 0 0,0 0 7 0,0 0 2 16,0 0 0-16,0 0 0 15,0 0 4-15,0 0 1 0,0 0 0 0,0 0 0 16,0 0-10-16,0 0-2 0,0 0 0 0,0 0 0 15,0 0 7-15,0 0 1 0,0 0 0 0,0 0 0 16,0 0-16-16,0 0-4 0,0 0 0 0,-4-4-677 16,4 4-136-16</inkml:trace>
  <inkml:trace contextRef="#ctx0" brushRef="#br0" timeOffset="24053.44">6855 6950 2379 0,'-8'-19'105'0,"8"11"23"0,-5 0-103 0,5 1-25 0,-4-1 0 0,4 1 0 16,4-1 0-16,1-3 0 0,-10 3-14 0,5 8 5 0,5-7-3 0,-5 7 0 16,0 0 0-16,0 0 0 0,0 0 12 0,0 0 0 15,0 0-9-15,-5-4 9 0,1-4-10 0,4 8 10 16,0 0-13-16,0 0 5 0,-4 0 8 0,-1-4-10 16,-3 1 10-16,-1 3-10 0,9 0-3 0,-4 7-1 15,4-7 0-15,0 0 0 0,-8 0-2 0,8 0-1 16,-9 8 0-16,5-1 0 0,-1-3 8 0,5-4 9 0,-4 8-13 0,-4-1 5 15,8 1 8-15,0-8 0 0,0 0 0 0,-13 4 0 16,13-4 0-16,0 0 0 0,0 0 0 0,0 0 8 16,-9 7-8-16,9-7 11 0,0 0-11 0,0 0 12 15,0 0-4-15,0 0 0 0,0 0 0 0,0 0 0 16,0 0-8-16,0 0 0 0,0 0 0 0,0 0 0 0,0 0 0 0,0 0 0 16,0 0 0-1,13-4 0-15,0 1 0 0,4-5 0 0,-4 0 0 0,0 5 0 16,-1-5 0-16,1 4 0 0,0-3 14 0,4 3-4 15,-8 0 21-15,-9 4 4 0,0 0 1 0,4-4 0 16,-4 4 26-16,0 0 6 0,-4-7 0 0,-5-1 1 16,1-3-1-16,-1 3-1 0,-8 4 0 0,8-3 0 15,-16-1-41-15,8 4-8 0,0 1-2 0,8-5-1284 16</inkml:trace>
  <inkml:trace contextRef="#ctx0" brushRef="#br0" timeOffset="31699.01">11351 10432 115 0,'0'0'10'0,"0"0"-10"0,-13 4 0 0,9 0 0 16,4-4 180-16,0 0 35 16,-18 4 6-16,6 0-389 15,3-4-79-15</inkml:trace>
  <inkml:trace contextRef="#ctx0" brushRef="#br0" timeOffset="32131.15">11287 10421 946 0,'-48'8'42'0,"48"-8"9"0,5 7-41 0,-5-7-10 0,-13 12 0 0,4-5 0 15,9-7 92-15,0 0 16 0,0 0 3 0,0 0 1 0,-17 4-36 16,17-4-8-16,13 4 0 0,-13-4-1 0,0 0-39 0,0 0-8 16,13 4-2-16,0-1 0 0,0-3-9 0,-5 0-1 15,-8 0-8-15,9 0 12 0,12 0-12 0,-12 0 9 16,-9 0-9-16,0 0 8 0,12 4 4 0,-7-4 0 15,-5 0 0-15,0 0 0 0,0 0 4 0,8 0 0 16,9 0 1-16,-8 0 0 0,-9 0-2 0,0 0-1 0,21-4 0 0,-8 4 0 16,-13 0 1-16,9-3 0 0,3-1 0 0,1 0 0 15,4 4-5-15,-8-4-1 0,-9 4 0 0,4-4 0 16,9 1 3-16,-13 3 1 0,0 0 0 0,0 0 0 16,0 0 18-16,0 0 3 0,-9-4 1 0,-3 4 0 15,-5 0-17-15,4 4-3 0,4-1-1 0,-8-3 0 16,-13 4-14-16,9-4 0 15,17 0 0-15,-9-4 0 0,0 4-8 0,4 0 8 0,9 0 0 16,0 0 0-16,0 0-12 0,0 0 12 16,5-11-12-16,3 7 12 0,14-3-22 0,-10-1 2 0,-3 0 1 15,-1 1 0-15,10-5 11 0,-6 5 8 0,1 3-12 0,0 0 12 16,-13 4 0-16,9-4 0 0,3-3 0 0,-3 7 0 16,-9 0 20-16,0 0 0 0,13-4 1 0,-13 4 0 15,0 0 22-15,0 0 4 0,0 0 1 0,0 0 0 16,4 4-17-16,-4-4-3 0,0 0-1 0,0 0 0 0,0 0-19 0,-4 7-8 15,-9 5 0-15,-4-8-704 16,8 3-146-16</inkml:trace>
  <inkml:trace contextRef="#ctx0" brushRef="#br0" timeOffset="36806.47">954 7386 2361 0,'-13'-30'104'0,"9"15"23"0,-9 0-102 0,0-4-25 16,0 3 0-16,0 1 0 0,0-4 93 0,5 8 14 15,-5 3 2-15,0-3 1 16,13 3-162-16,-8 5-32 0,3-1-6 0</inkml:trace>
  <inkml:trace contextRef="#ctx0" brushRef="#br0" timeOffset="37471.23">843 7538 1324 0,'-5'-11'118'0,"-3"3"-94"0,3-3-24 0,-7 0 0 15,-1 3 144-15,9 0 24 0,-9 1 4 0,13 7-935 16</inkml:trace>
  <inkml:trace contextRef="#ctx0" brushRef="#br0" timeOffset="38559.89">928 7364 1404 0,'0'0'31'0,"0"-4"6"16,-4 4 2-16,4-4 0 0,-9 0-31 0,9 0-8 0,0 1 0 0,0-1 0 0,-4 0 8 0,4 0 1 15,0 4 0-15,0 0 0 0,0-4 22 0,0 1 4 0,0 3 1 0,0-4 0 16,-9 0-24-16,9 4-12 0,0 0 12 0,0 0-12 16,-4 4 8-16,0 0-8 0,-9 3 0 0,13-7 0 15,0 0 0-15,0 8 0 0,-13-4-12 0,9 3 3 16,4-7-3-16,0 0 0 0,0 0 0 0,0 0 0 15,0 0 12-15,0 0 16 0,0 0-4 0,0 0-1 16,0 0-11-16,0 0 0 16,0 0 0-16,0 0 0 0,0 0 12 0,4-7 0 15,-4 7 0-15,0 0 0 16,4-4-64-16,5 8-12 0,8 11-2 0,-4 4-1 0</inkml:trace>
  <inkml:trace contextRef="#ctx0" brushRef="#br0" timeOffset="39215.68">719 8378 57 0,'0'0'0'0,"0"0"0"0,0 0 0 0,0 0 0 16,0 0 303-16,0 0 55 0,0 0 11 0,0 0 3 15,-9-8-237-15,9 8-47 0,0 0-10 0,0 0-2 0,0 0-19 0,0 0-4 16,0 0-1-16,0 0 0 0,0-7 2 0,0-1 0 16,0 0 0-16,0 5 0 0,9-5 1 0,-9 0 0 0,-9-3 0 15,9 3 0-15,0-3-21 0,0 0-4 0,9-1-1 0,-18-3 0 16,9 4 6-16,0-5 1 0,9 5 0 0,-9 3 0 16,0-3-36-16,0 3 0 0,0 8-15 0,0 0 5 31,0 0-91-31,0 0-19 0,0 0-3 0</inkml:trace>
  <inkml:trace contextRef="#ctx0" brushRef="#br0" timeOffset="40218.19">813 10387 2239 0,'-5'-8'49'0,"-3"1"11"0,4-1 1 0,-9-3 2 0,8-1-51 0,-3 1-12 16,4-1 0-16,4-3 0 0,-9 4 62 0,5-4 10 15,4 3 1-15,0 1 1 0,0-8-42 0,0 8-8 16,0-1-1-16,0 1-1 16,4-1-41-16,5 5-8 0,-5-5-1 0,4 5-1 15,-3-5-32-15,3 5-7 0,-3-5 0 16,-5 12-626-16,4-3-125 0</inkml:trace>
  <inkml:trace contextRef="#ctx0" brushRef="#br0" timeOffset="47055.16">1043 8279 2138 0,'0'-4'47'0,"-12"-3"9"0,-1-1 3 0,4-3 1 0,-4 3-48 0,5 4-12 0,4 0 0 0,-9 1 0 16,8-1 0-16,5 4 0 0,0 0 0 0,0 0 0 15,-8-4-12-15,8 4 0 0,0 0 1 0,0 0 0 32,0 0-31-32,0 0-6 0,0 0-2 0,8-8 0 15,-3 1-13-15,-5 7-2 0,0 0-1 0,0 0 0 0,4-8-22 0,-4 8-5 0,13-19-1 0,-13 19 0 0</inkml:trace>
  <inkml:trace contextRef="#ctx0" brushRef="#br0" timeOffset="66122.22">15423 10224 990 0,'0'0'44'0,"0"-8"8"0,0 8-41 0,0-8-11 16,0 1 0-16,0-5 0 0,-4 5 36 0,4-1 6 16,0 1 1-16,0-1 0 0,-4-3 8 0,-1 3 1 15,1 0 1-15,4 8 0 16,0 0-18-16,0 0-4 0,-4-7-1 0,4-1 0 16,0 8 33-16,0 0 6 0,-5-7 2 0,5 7 0 15,0 0-26-15,0 0-5 0,0 0 0 0,0 0-1 16,0 0-25-16,9-4-5 0,-5 0-1 0,5 0 0 15,-1 0-8-15,1 4 10 0,-1-3-10 0,5-1 10 16,-4 4 0-16,4 0 0 0,-1 4 0 0,6-4 0 16,-6-4-10-16,5 4 0 0,1-4 0 0,-1 4 8 0,0-4-8 0,4 4 0 15,-8 0 0-15,4 0 0 0,0 0 0 0,4 4 0 16,1-4 0-16,-5-4 0 0,-9 4 0 0,5 0 0 16,0 0 9-16,-4 0-9 0,-1 0 20 0,-8 0 0 15,0 0 0-15,9-4 0 0,-9 4 8 0,0 0 2 16,0 0 0-16,0 0 0 0,0 0 8 0,0 0 2 0,-5-7 0 0,1 3 0 15,4 4-8-15,-13-8-2 0,1 1 0 0,-1 3 0 0,-4 4 7 16,0-4 2-16,-1 4 0 0,-3-4 0 0,0 4-39 0,-1-3 0 16,1-1 0-16,0-4 0 0,-1 4 0 0,1 1 0 15,4 3 0-15,0-4 8 0,0 4-8 16,4-4 8-16,0 0-8 0,4 4 8 0,9 0-8 0,-8 4 0 16,4-8-8-16,4 4 8 0,0 0-18 0,0 0 2 15,0 0 0-15,0 0 0 16,8 4-3-16,5-4 0 0,8-4 0 0,-4 4 0 15,1 0 19-15,-1 0-12 0,4 0 12 0,-4 0-10 16,0 0 10-16,5 0 0 0,-5 4 0 0,0 0 8 16,0-4-8-16,0 0 0 0,-4 4 0 0,-5-1 0 15,1-3 0-15,-9 0 11 0,0 0-3 0,0 0 0 16,0 0 23-16,0 0 4 0,-4 8 1 0,-5 0 0 16,-4-1 12-16,0 1 2 0,-4-8 1 0,0 4 0 0,-4-1-35 0,-1-3-8 15,1 4 0-15,0-4-8 0,-1 0 17 0,-3 0-3 16,3 0-1-16,1-4 0 0,4 4-13 0,0 0 0 0,0 0 0 0,8 4 0 15,-4-4 0-15,9 0-10 0,-4-4 2 16,8 4 0-16,0 0-4 0,0 0-1 16,0 0 0-16,0 0 0 15,0 0-31-15,17 4-7 0,0 0-1 0,0-4 0 0,0 0 32 16,4-4 5-16,1 4 2 0,3 0 0 0,5-4 13 0,-4 4 0 16,-1-7 0-16,1 3 0 0,4-4 20 0,-9 8 1 15,1-7 0-15,-1-1 0 0,-4 4 24 0,-8 1 5 16,-9 3 1-16,0 0 0 0,-9-4-5 15,-4-4-1-15,-8 4 0 0,-13 1 0 16,-13 3-94-16,-13 7-19 0,-25 8-4 0</inkml:trace>
  <inkml:trace contextRef="#ctx0" brushRef="#br0" timeOffset="67980.11">16752 10193 1440 0,'-13'0'64'0,"9"-4"12"0,-5 4-60 0,1 0-16 15,4-3 0-15,-5 3 0 0,5 0 79 0,4 0 13 16,0 0 2-16,0 0 1 0,0 0-78 0,0 0-17 16,0 0 0-16,0 0 0 0,0 0 0 0,0 0 0 0,0-8 0 0,0 8 0 15,0 0 16-15,0 0-1 0,4-8-1 0,-4 8 0 16,0 0 13-16,0 0 2 0,13-3 1 0,0-5 0 16,-13 8-8-16,13 0-2 0,-1 0 0 0,1-4 0 15,4 4-20-15,0 0 9 0,5 0-9 0,-1 0 0 0,0 0 0 0,1 0 0 16,3-4 0-16,-3 4 0 0,3 4 11 0,-3-4-11 15,-5-4 10-15,-4 4-10 16,-5 0 17-16,1 0-2 0,-9 0-1 0,0 0 0 16,0 0 32-16,0 0 6 0,0 0 2 0,-9 0 0 15,-8 0 6-15,0 0 0 0,0 0 1 0,0 0 0 16,-4-7-27-16,-1 7-6 0,1-8 0 0,4 4-1 16,-5 1-7-16,1-1 0 0,0 0-1 0,-1 0 0 15,5 0-19-15,0 4 8 0,4-7-8 0,0 7 0 16,1-4 0-16,3 4-9 0,9 0-1 0,0 0 0 15,0 0-30-15,0 0-5 0,0 0-2 0,9 8 0 16,-9-8 1-16,17 3 0 0,-4 1 0 0,8 4 0 0,0-1 29 0,1-7 5 16,-1 0 2-16,9 0 0 0,-4-3 23 0,3-1 5 15,-7 4 1-15,-1-4 0 0,5-4 15 0,-5 5 3 16,-4 3 1-16,-8-4 0 0,-9 4 17 0,0 0 3 0,0 0 1 16,0 0 0-1,-9-4-12-15,-4 8-3 0,-4 0 0 0,-4-1 0 16,-9 5-44-16,-8 3 0 0,-9 5-12 0,-9 3-1248 15</inkml:trace>
  <inkml:trace contextRef="#ctx0" brushRef="#br0" timeOffset="70779.62">15996 7595 403 0,'0'0'17'0,"0"0"5"0,0 0-22 0,0 0 0 0,4-7 0 0,-4 7 0 0,0-4 346 0,0 4 65 15,4-8 13-15,-4 8 2 0,0-7-263 0,0 7-53 16,0-8-10-16,0 4-3 0,0-3-33 0,0 7-6 16,0 0-2-16,0 0 0 0,5-8-16 0,-5 8-3 15,4-7-1-15,-4 7 0 0,4-8-12 0,-4 8-4 16,0 0 0-16,0 0 0 0,4-8-12 0,-4 8-8 16,5-3 8-16,-5 3-8 15,0 0 0-15,0 0 0 0,0 0 0 0,0 0 0 16,0 0 0-16,0 0 8 0,0 0-8 0,0 0 8 15,0 0-8-15,0 0 0 0,8 7-8 0,-4 1 8 16,-4-8 0-16,9 7 0 0,-5 1 0 0,5 0 0 16,-5 3 0-16,-4 0 0 0,4 5 0 0,1-5 0 0,-1 4 0 0,0 0 0 15,5 4 0-15,-5 0 8 0,0 0-8 0,1 4-12 16,3 0 4-16,1 0 0 0,-5 3 8 0,0 1 0 0,5 3 0 0,-1 4 0 16,-3-3 0-16,3 3 0 0,1-4 0 0,-1 5 0 15,1-1 0-15,-5-4 0 0,5 0 0 0,-1 1 0 16,1-1 0-16,-5-3 0 0,0-1 0 0,5-3 0 15,-5 0 0-15,0 0 0 0,5-4 0 0,-9 0 8 16,0-4-8-16,0 0 12 0,4-3-4 0,-4 3 0 16,0-4 5-16,-4-3 2 0,8 3 0 0,-8-3 0 0,4-5-3 0,0-3-1 15,0 0 0-15,0 8 0 0,0-8-11 0,0 8 12 16,0-8-12-16,0 7 12 0,0-7-12 0,0 0 8 16,0 0-8-16,0 0 8 0,0 0-8 0,0 0 0 15,0 0 9-15,0 0-9 0,0 0 0 0,0 0 9 16,0 0-9-16,0 0 0 0,0 0 9 0,0 0-9 15,0 0 0-15,0 0 9 16,0 0-9-16,0 0 0 0,0 0 0 0,0 0 0 16,0 0 0-16,-4-7 0 0,-1-5-11 0,5 12 11 15,0-7-9-15,0 7 9 0,-4-8-10 0,4 8 10 16,-9-11-10-16,1 3 10 0,4 1-10 0,-5-5 10 0,1 5-16 0,3 3 2 16,-8-4 1-16,5 1 0 0,-1-1 4 0,-3-3 1 15,-1-1 0-15,0 1 0 0,4-1 8 0,-3-3 0 16,-1 0 0-16,4 0 0 0,-4 0 0 0,5-1 0 0,-1 1 0 0,-4 4 8 15,5-4 0-15,4 3 1 0,-5 1 0 0,5-1 0 16,0 1-9-16,-1 3 0 0,5 5 9 0,0 3-9 16,0 0 0-16,0 0 0 0,0 0 0 0,0 0 8 15,0 0-8-15,9 7-8 0,-1 5 8 0,1-1-12 16,4 8 12-16,-5 0-13 0,5 8 5 0,-4-5 8 16,3 5-10-16,6 0 10 15,-6-1 0-15,1 1-9 0,4-1 9 0,0-3 0 16,5-4 0-16,-5 0-8 0,4-4 8 0,-4-3 0 15,0-5 8-15,0-3-8 0,1-4 21 0,-1-4 0 16,4-3 0-16,5-9 0 0,-1-3 14 0,5-15 2 16,9-7 1-16,8-16 0 15,4-16-141-15,9-14-28 0,8-16-5 0</inkml:trace>
  <inkml:trace contextRef="#ctx0" brushRef="#br0" timeOffset="81262.42">21589 10170 172 0,'-17'12'16'0,"9"-5"-16"0,-1-3 0 0,1 0 0 15,-1 0 222-15,1-4 42 0,8 0 8 0,0 0 1 16,-9 4-146-16,9-4-30 0,0 0-5 0,0 0-2 0,0 0-28 0,0 0-6 15,9-8 0-15,-5 4-1 0,-4 4 0 0,8-4 0 16,-8 4 0-16,5-7 0 0,-5 7 20 0,0 0 4 0,8-8 1 0,-8 8 0 16,0 0-25-16,0 0-5 0,0 0-1 0,0 0 0 15,5-7-24-15,-5 7-5 0,0 0 0 0,0 0-1 16,0-8-19-16,0 8 0 0,0 0 0 0,0-8 0 16,0 1 0-1,0-5 0-15,0 5 0 0,0-5 0 0,0 5 17 0,0-5-3 16,-5-3-1-16,5 0 0 0,0 4 28 0,-4-8 6 15,-5 0 1-15,1-4 0 0,-1 4-1 0,1-8 0 16,-1 1 0-16,1-1 0 0,-5 1-23 0,4-1-5 16,1-3-1-16,-1-1 0 0,-4 1-8 0,5 3-2 15,-1-3 0-15,1-1 0 0,-5 1-8 0,4 0 0 16,1-8 0-16,-1 7 0 0,-3 1 0 0,3 0 0 0,0-5 0 0,1 1 0 16,-1 0-8-16,1 0 8 0,-5 0-10 0,9 7 10 15,-5 4-15-15,1 0 3 0,3 1 1 0,1 3 0 16,0 3 11-16,4-2 11 0,0 2-3 0,0 1 0 15,4 4-8-15,0-4-11 0,5 3 3 0,-1 5 0 16,5-5-4-16,0 8 0 0,0 1 0 0,8-1 0 16,1 0-12-16,8 0-2 0,-1 4-1 0,10 4 0 15,-1 0 1-15,5 0 0 0,4-1 0 0,0 5 0 0,0 0 13 0,0-5 2 0,0 1 1 0,-8 4 0 16,-1-4 10-16,1-1 0 0,-5 1 0 0,-4 0 0 16,0-4 0-16,-5 0 0 0,-3 4 0 0,-1-4 0 15,0 0 13-15,-4-4-1 0,-4 4-1 0,0-4 0 16,-4 4 14-16,3 0 3 0,-3-4 1 0,-9 4 0 31,8-7-15-31,-8 7-3 0,5-4-1 0,-5 4 0 0,0 0-2 0,0 0 0 16,8-4 0-16,-8 4 0 0,0 0-8 0,0 0 0 15,0 0 0-15,0 0 0 0,0 0 0 0,5 12-16 16,-5-1 4-16,4 0 1 0,4 8-7 0,-3 0-2 16,3 4 0-16,-4 7 0 15,5 8-4-15,0 0-2 0,-1 0 0 0,-4 4 0 0,9 0 3 0,-4 4 1 16,4-5 0-16,-1 1 0 0,1-4 22 0,0 0-11 0,4 0 11 0,0-4-8 15,0-3 8-15,0 3 0 0,0 0 0 0,-4-4 0 16,4-3 0-16,-4 0 14 0,-4-1-3 0,-1 4-1 16,1-3-10-16,-5-4 0 0,-4-4 0 0,0 4 0 15,-4-1 0-15,-5-3 0 0,1-7 0 0,-5 3 0 16,0-4 0-16,-8 5 0 0,-1-5 9 0,-8-3-9 16,-4 3 18-16,0 0-1 15,-4-3 0-15,-5 3 0 0,-4-3 15 0,4-4 4 16,-4 0 0-16,4-1 0 0,-4-3-36 0,0-3 0 0,-4-5 0 0,8 0 0 31,-4-3-40-31,5 3-14 0,-5-7-3 0,-5 0-1 0</inkml:trace>
  <inkml:trace contextRef="#ctx0" brushRef="#br0" timeOffset="82852.89">20226 10182 1094 0,'0'0'97'0,"0"0"-77"0,0 0-20 0,-8 7 0 15,-1-7 219-15,9 0 40 0,0 0 8 0,-4-3 1 16,-5-1-133-16,9 4-27 0,-4-4-6 0,4 4-1 0,-8-4-65 0,8 4-14 16,-5-4-2-16,5 4-1 15,0 0-19-15,0-11 0 0,-4 3 8 0,4 1-8 16,-4-1 0-16,-1-3 0 0,5 3 0 0,0 1 0 0,0-1 0 0,-4 0 0 16,4-3 0-16,-4 0 0 0,0-1 18 0,4 1-3 15,-5-1-1-15,5 1 0 0,-4-4 9 0,4-4 1 16,-8 4 1-16,3-1 0 0,1-6-11 0,0-1-2 0,-5-7-1 0,1 3 0 15,3 0-11-15,-7 1 12 0,3-5-12 0,0 5 12 16,-3-5-4-16,3-3 0 0,5-4 0 0,-5 4 0 16,-4-4 0-16,5 4-8 0,-5 0 12 0,5 3-4 15,-1-3-8-15,0 4 12 0,1 3-12 0,-1-3 12 16,1 3-12-16,-1 1 0 0,1 3 0 0,3 0 8 16,1 4-8-16,0 4 0 15,-5 0 0-15,9-1 0 0,-4 1 0 0,0 4 0 16,4 0 0-16,-4-1 0 0,4 5-12 0,0-1 1 15,0 0 1-15,4-3 0 0,-4 7 10 0,8-3 0 16,-3 3-9-16,7-4 9 16,-12 8-31-16,13 0-1 0,0-4-1 0,4 1 0 0,0 3 13 0,5 0 2 15,-5 0 1-15,4-4 0 0,0 4 8 0,9 0 9 0,-4 0-13 0,8 0 5 16,0 0 8-16,1 0-13 0,-1-4 5 0,8 0 8 0,1 0 0 0,4-3 0 16,-4 3 0-16,4 0 0 0,-4 0 0 0,-1 1-11 15,-3-1 3-15,4-4 0 0,-5 4 8 16,1 1 0-16,-1-5 0 0,0 4 0 0,1 0 8 15,-5 1 0-15,-4-1 0 0,4 4 0 0,0-4-8 0,-4 4 11 16,0 4-11-16,-4 0 12 0,-1-4-4 0,-3 0-8 16,-5 3 12-16,-4-3-4 15,0 4 10-15,-1-4 2 0,1 4 0 0,0 0 0 16,-13-4 8-16,0 0 1 0,9 4 1 0,3-4 0 16,-12 0-19-16,0 0-11 0,9 7 12 0,-9-7-12 15,9 0 16-15,-9 0-3 0,0 0-1 0,12 8 0 16,-3-4-4-16,-5-1-8 0,5 1 11 0,-5 4-11 15,-4-8 0-15,9 4 0 0,-1 3 0 0,-4 1 0 16,1-1 0-16,-1 5 0 0,0-5 0 0,0 5 0 0,1-1 0 0,-1-3 0 16,0 7 0-16,1-4 0 0,-5 4 0 0,4 4 0 15,0 0 0-15,0 4 0 0,1 0 0 0,-5 4-9 0,4-1 9 16,-4 5 0-16,0 3 0 0,4-4 0 16,-4 1 0-16,0-1-8 0,4 4 8 0,-4 0 0 0,5 0 0 0,-5 1 0 15,0-5 0-15,4 4 0 0,0-3 0 0,1-1 0 16,-1-3 0-16,-4-1 0 15,8 1 0-15,-8-1 0 0,5 5 0 0,-1-5 0 16,-4-3 0-16,4 0 0 0,-4-4 0 0,0 4 0 16,0-4 0-16,4 3 0 0,-4-3 0 0,0-3 0 15,0-1 0-15,0 0 0 0,0-15 0 0,0 8 0 16,0-8 0-16,0 11 8 0,0 0-8 0,0-11 0 16,0 0 8-16,0 0-8 0,0 0 0 0,0 0 9 15,0 0-9-15,0 0 0 0,0 0 9 0,0 0-9 0,0 0 0 0,0 0 9 16,0 0-9-16,-4 8 0 0,4-8 0 0,0 0 0 15,0 0 0-15,-4 4 0 0,-5-4 0 0,1 4 8 16,8-4-8-16,-9 0 8 0,-4 3-8 0,1-3 8 16,-1-3 2-16,-4-1 0 0,0 0 0 0,-5 0 0 15,-3 4 0-15,-5-4 0 0,-9-3 0 0,-3-5 0 16,-6 9-10-16,-3-5 0 0,-13 0 0 0,-9 5 0 0,-3-1 0 0,-18-4 0 0,-13 4 0 0,-9 8 0 31,-3 8-154-31,-14 3-36 0,-4 4-7 0</inkml:trace>
  <inkml:trace contextRef="#ctx0" brushRef="#br0" timeOffset="90241.52">14838 4599 576 0,'0'-8'51'16,"-5"1"-41"-16,1 3-10 0,0-4 0 0,0 4 177 0,4 4 34 15,-5-7 6-15,5 7 2 0,0 0-144 0,0 0-29 16,0 0-6-16,0 0 0 0,13 0-20 0,0-4-4 15,0 4-1-15,4 0 0 0,4 4-15 0,1-4 0 0,7 4 8 16,1-1-8-16,0 1 8 0,9 0-8 0,3 0 11 0,5 0-11 16,9-1 0-16,-5 1 0 0,1 0 0 0,7-4-12 15,-3 4 12-15,4-4 10 0,4 3-2 0,0 1 0 0,4-8-8 16,1 4 0-16,-1-3 0 0,1 3-11 16,-5-4 11-16,-5 4 11 0,1-4-3 0,0 0 0 0,-4-3 7 15,-1-1 1-15,5 1 0 0,0-1 0 0,0-3 12 0,-1-1 4 16,-3 5 0-16,0-12 0 0,-1 3-4 0,1 1 0 15,-1-4 0-15,1 0 0 0,-1-4-7 0,5 1-1 16,-9 3-1-16,5-4 0 16,0 0-10-16,-1 0-1 0,-4 0-8 0,-8 4 12 15,-9 0-12-15,5 0 0 0,-14 4 8 0,1 0-8 16,-9 8 9-16,0-5-1 0,-4 1 0 0,0-1 0 16,-5-3 14-16,1 0 2 0,0 0 1 0,-5-4 0 15,4 4 2-15,-8-4 0 0,0 0 0 0,-4 3 0 16,0-3-12-16,0 0-3 0,-1 0 0 0,-3 0 0 15,3 0-3-15,1-7-1 0,-4 3 0 0,3 0 0 0,1 0-8 0,-4 5 0 16,3-9 0-16,-3 4 0 0,3 4 11 0,-3-4-3 16,4 4-8-16,-5 0 12 0,1 0-12 0,-1 0 0 15,-4 0 0-15,5 4 0 0,-5 0-9 0,-4 0 9 0,0 3 0 16,-5 5-9-16,-3-5 9 0,3 5 0 0,-3-5 0 0,-1 5 0 16,5-5 0-16,-5 5 0 0,5-5 0 0,-1 5-8 15,-3-5 8 1,3 5 0-16,5-5 0 0,-4 5 0 15,-1-1 0-15,5-3 0 0,0 3 0 0,0-3 0 16,4 3 0-16,-4 1 0 0,0-1 0 0,0 4 0 0,-4-3 0 16,-1 3 0-16,-3 4 0 0,-5-4-8 0,0 4 8 0,-4 0 0 15,-5 4 0-15,-4 0 0 0,-8 3-8 0,0-3 0 16,-5 4 0-16,5-1 0 0,-5 1 8 0,5-4 0 16,-4 3 8-16,3-7-8 0,-3 4 0 0,4-4-12 0,-5 0 2 0,5 0 0 15,4 0 10-15,-5-4 14 0,1 4-3 0,-4 0-1 16,8-7-10-16,0 3 0 0,0-4-12 0,0 8 12 15,4-7 0-15,-4 7 0 0,0 0 0 0,-9 7 0 16,1-3 0-16,3 4 0 0,1-1 12 0,-4 5-4 16,-1 3-8-16,0 0 0 0,1 0 0 0,8 12 0 15,-9-4-20-15,9 3 4 0,-4 1 1 0,8 3 0 0,-4 4 15 0,5-7 0 16,-1 7-10-16,9 0 10 0,8 1 0 0,-4-1-9 16,9 4 9-16,-1-4 0 0,1 11-13 0,4-7 4 15,4 0 1-15,5 4 0 0,-5 0 8 0,8 0-8 16,10 0 8-16,-5-1-8 0,8 5 8 0,1-1 0 0,4-3 0 0,4 0-8 15,4-8 8-15,9 0 0 0,-4 1 0 0,8 3-8 32,9-16 8-32,-1 5 0 0,5-4 8 0,5-4-8 15,7 0 19-15,10-4-1 0,8 0 0 0,4-7 0 16,4-8 0-16,5 0 0 0,-4-4 0 0,3 0 0 0,-7-7-9 16,3 3-1-16,-8-3-8 0,-9-5 12 0,-4 1-4 0,-4 4 0 15,-4-4-8-15,-13 3 12 0,-1 5-12 0,-3-5 8 16,-9 9-8-16,-5-5-683 15,5 0-140-15</inkml:trace>
  <inkml:trace contextRef="#ctx0" brushRef="#br0" timeOffset="95373.07">15688 7079 403 0,'0'0'36'0,"0"0"-36"0,0 0 0 0,0 0 0 15,0 0 262-15,0 0 46 0,0 0 8 0,0 0 3 16,0 0-195-16,0-8-38 0,0 1-8 0,0 7-2 15,-4-8-28-15,4 8-7 0,4-8-1 0,-4 8 0 16,0 0-17-16,-4-7-4 0,4 7-1 0,0 0 0 16,0 0-5-16,0-8-1 0,-9 4 0 0,9 4 0 15,0 0 0-15,0 0 0 0,-8 0 0 0,8 0 0 16,0 0-12-16,0 0 11 0,0 0-11 0,0 0 10 0,-9 4-10 0,9-4 0 16,0 0 0-16,0 0 0 0,0 0 0 0,0 0 0 15,0 0 0-15,0 0 0 0,0 0 0 0,9 4 12 16,3 0-12-16,1 0 12 0,4-4 0 0,0 0 0 15,-4 0 0-15,0 0 0 0,4 0 4 0,5 0 0 16,3-4 1-16,1 0 0 0,-5 4 3 0,5 0 1 16,4 0 0-16,0 4 0 15,0-4-9-15,4 4-1 0,4-4-1 0,-4 3 0 16,-4 1-10-16,5 0 8 0,3 0-8 0,0 0 8 16,-3-1-8-16,-1 1 0 0,-4 0 0 0,4 0 8 0,0-4-8 15,0 0 0-15,-4 4 0 0,4-4 0 0,-4 0 0 0,0 0 0 16,-8 0 8-16,-1-4-8 0,0 4 8 0,-4-4-8 15,5 0 12-15,-9 0-4 0,-1-3 1 0,-3 3 0 16,0-4 0-16,-1 1 0 0,-8 7 17 0,0 0 3 0,0-8 1 0,0 8 0 16,0 0-2-16,-4-4-1 0,-5-3 0 0,1 3 0 15,-5 0-27-15,-8 0 0 0,-5 1 8 0,-4-1-8 16,-4 4 0-16,0 0-14 0,-5 0 3 0,1 4 1 16,-5 3 10-16,0-3-13 0,5 0 5 0,-1 0 8 15,1 3-9-15,-1-3 9 0,5 0 0 0,0 3 0 16,4 1 0-16,-4-4 0 0,0 0 0 0,4-1 0 0,-4-3 0 0,4 4 0 15,0-4 0-15,0 0 0 0,0 0 0 0,4 0 0 16,5 0 0-16,0 0 0 0,-1 0 0 0,5 0 0 16,0 0 0-16,0 0 0 0,-4 4 0 0,3 0 8 15,6-4-8-15,-5 0 0 0,4 0 0 0,0 0 0 0,0 4 0 16,5-4 0-16,3 3 0 0,5-3 0 0,0 0 0 0,0 0 0 31,0 0 0-31,0 0 0 0,0 0 0 0,0 0 0 16,0 0 0-16,9 0 0 0,4 0 0 0,-5 0 0 0,9 0-9 15,0-3 9-15,5 3 0 0,3 0-9 0,1 0 9 0,0 0-13 16,8 0 5-16,0 0 8 0,5 0-8 0,-1 0 8 16,5 0 0-16,-1 0 0 0,1-4 0 0,0 4 0 15,4-4 0-15,0 0 0 0,4 0 0 0,-8 1 0 16,0-1 0-16,4 4 0 0,-5-4 0 0,1 0 0 0,-4 4 9 0,-5-4-9 16,4 4 8-16,-8 0-8 0,0 0 8 0,-9 0-8 15,1 0 0-15,-1 4 0 0,-4-4 0 0,-4 0 0 16,-13 0 9-16,9 0-9 0,-9 0 12 0,0 0-12 15,0 0 18-15,0 0-3 0,0 0-1 0,0 0 0 16,-13 0-14-16,-4 4 11 0,-5 0-11 0,-8-4 10 16,-4 0-10-16,-4 0 0 15,-9 0 0-15,-5 4 0 0,1-1 0 0,-4 1 0 16,-5 4 9-16,4-4-9 0,-4 3 0 0,5-3 0 16,4 0 0-16,-1 0-8 0,1 3 8 0,0-3 0 15,8 4 8-15,0-5-8 0,5 1 0 0,-1 4 0 0,9-4 0 0,1-1-12 16,-1 1 12-16,8 0 0 0,1 0 0 0,4-4 0 15,4 4 0-15,0-1 12 0,0-3-2 0,9 4-1 16,4-4-9-16,0 0-11 0,0 0 3 0,0 0 0 0,0 0 8 16,0 0 11-16,13-4-3 0,4-3 0 0,0 7-24 0,9-8-4 15,8 1-2-15,4-1 0 0,5 0 10 0,4 1 1 16,0-1 1-16,4-3 0 0,1-1 10 0,-1 1 0 16,0 3 0-16,-4 1 0 0,0-1 0 0,-4 1 0 15,0-1 0-15,-9 4 0 0,0 0 0 0,-4 1 8 16,-4 3-8-16,-1-4 0 15,1 4 8-15,-5 0-8 0,-4 0 10 0,0 0-10 16,-4 4 8-16,-13-4-8 0,0 0 0 0,0 0 9 16,0 0-9-16,0 0 0 0,0 0 0 0,0 0 0 15,-8 3 0-15,-9 1 0 0,0-4 0 0,-5 0 0 16,-8 0 0-16,-4 0 0 0,-4-4 0 0,-1 4 8 16,-4-3-8-16,-4-1 8 0,0 4-8 0,0-4 8 15,-8 0 5-15,4 4 1 0,-5 0 0 0,5 0 0 0,4 4-14 0,-5 0-18 16,5 0 4-16,5-1 1 0,-5 1 21 0,4 0 4 15,0 4 0-15,1-5 1 0,-1 5-21 0,0 0-5 0,5-1-1 16,-1-3 0-16,1 0 14 0,-1 0 16 0,5-1-3 0,0 1-1 16,8-4-12-16,1 4-13 0,7-4 2 0,-3 0 1 15,-5 0 10-15,5-4 0 0,4 4 0 0,0 0 0 16,0 0 0-16,0-4 8 0,4 1-8 0,0 3 0 0,0 0 0 0,0 0 9 16,1-4-9-16,3 4 0 0,-4-4 8 0,5 4-8 15,-1-4 0-15,1 4 0 0,-5-4 0 0,4 1 0 16,1-1 0-16,3 4 0 0,-3-8 8 0,8 8-8 15,0 0 0-15,-4-4 0 0,-5-3 0 0,5 3 0 16,4 4 0-16,-4-4 0 0,-1-7 0 0,1 3 0 16,0 1 0-16,-1-5 0 15,1 1 0-15,-4-4 0 0,3 3 0 0,1-3 0 16,4 0 0-16,-4-4 0 0,-5 0 8 0,5-4-8 16,-5-7 13-16,5 3-1 0,0-3 0 0,-5-1 0 15,5-3-4-15,-4 0-8 0,3 4 11 0,1-5-11 16,-5 5 8-16,1-4-8 0,-1 3 0 0,5 5 0 15,-4-1 0-15,3 5 0 0,-3-5 0 0,3 4-9 16,1-3 9-16,0 3 0 0,0 0 0 0,-1 4 0 0,5 0 0 0,0 0 0 16,0 0 0-16,0 0 0 0,0 0 0 0,5 4 0 15,3-4-8-15,-4 4 8 0,5-4 0 0,-5 3-8 0,5 1 8 16,-1 0 0-16,5 0 0 0,-4 4-8 0,-1-5 8 0,5 5 0 16,0 0-12-16,0 3 4 0,-5 4 0 0,9-3 0 15,-4 3 8-15,9 0 0 0,-1 4 0 0,5 4 0 16,3 0-20-16,1-1-1 15,17 5-1-15,0 0 0 0,5 3 10 0,3 0 1 16,9 1 1-16,0-1 0 0,5-7 10 0,3 4 0 16,5 3 0-16,0-4 0 0,0-3 0 0,4 0 0 15,-4 0 0-15,5 0 0 0,-10-4 0 0,1 0 0 16,-1 0 8-16,-7 0-8 0,7 0 0 0,-8-4 0 16,-4 0 0-16,0 0 8 0,-5 4-8 0,-3-4 12 15,-1 4-4-15,-4-3 0 0,-4 3-8 0,-5 3 0 0,1-3 0 0,-5 0-8 16,0 0 8-16,-4 0 0 0,4 0 0 0,-8 0 8 15,-1 0-8-15,1 4 0 0,-5-8 0 0,1 4 0 16,-1 4 8-16,-4-8-8 0,-4 1 8 0,0-1-8 16,4 4 13-16,-4 0-1 0,-13 0-1 0,4-8 0 15,5-3 4-15,-5 3 1 0,4 1 0 0,1-5 0 16,-5 1-8-16,5 0-8 0,-5 3 11 0,0-3-11 0,1 3 0 0,-5-3 0 16,0 11 0-16,4-4 0 0,0-4 0 0,-4 8 0 0,0 0 0 0,0 0 0 15,0 0 0-15,0 0 0 0,0 0 0 0,0 0 0 16,0 0-8-16,0 0 8 0,0 0 0 0,0 0-9 15,0 0 9-15,0 0 0 0,0 0 0 0,9 8 0 16,-1-1 0-16,1 1 0 0,-1 3 0 0,1 5-8 16,0-5 8-16,-1 4 0 15,1 4 0-15,3 0 0 0,-3 11-16 0,0-3 1 16,3 7 1-16,-3-3 0 0,-1-1 14 0,5 8 0 16,-8-4-10-16,3-3 10 0,1-1 0 0,-1 4 0 15,1-3 0-15,-5-5 0 0,5 4 0 0,-5-3 8 16,0-4 2-16,5 3 0 0,-5-3-10 0,0-4 0 15,0 4 0-15,1 0 0 0,-5-4 0 0,4 4 0 16,-4-8 0-16,4 0 0 0,-4 4 0 0,0-4 0 0,0 4 0 0,-4 0 0 16,0-4 0-16,4 4-9 0,-9 0 9 0,1 0 0 15,-1 0 0-15,1 0 0 0,-5 0 0 0,-4 0 9 16,0 0-9-16,-5 0 0 0,-3 0-10 0,-5 0 10 16,-9 0 0-16,-8 0 12 0,-8 0-1 0,-14 0 0 15,-16 4-11-15,-31 0 0 0,-20 0 0 0,-35 7-11 31,-30 4-139-31,-43 4-28 0</inkml:trace>
  <inkml:trace contextRef="#ctx0" brushRef="#br0" timeOffset="105813.95">9787 10159 1537 0,'0'0'68'0,"0"0"14"0,0 0-66 0,0 0-16 16,0 0 0-16,8 0 0 0,-8 0 54 0,0 0 7 0,9 4 2 0,3 0 0 15,-12-4-11-15,9 0-3 0,-9 0 0 0,0 0 0 16,0 0-6-16,0 0-2 0,0 0 0 0,0 0 0 16,0 0-5-16,0 0 0 0,0 0-1 0,-9 3 0 15,-3-3 4-15,-1 4 1 0,4 0 0 0,1 0 0 16,-5-4-27-16,4 4-5 0,1-4 0 0,-1 3-8 31,9-3-16-31,0 0-11 0,0 0-1 0,0 0-1 16,-4-3-11-16,-5 3-1 0,1-4-1 0,4 0 0 0,4 4 28 0,-9 0 6 0,1 0 8 0,3-4-13 15,-3 4 27-15,3 0 6 0,-3 0 0 0,-1-4 1 16,1 4 15-16,-1-3 2 0,1 3 1 0,3 0 0 16,-7-8 6-16,3 8 2 0,5 0 0 0,0-4 0 15,-5 0-29-15,0 1-6 0,1-5 0 0,4 4-1 16,-5-3 9-16,1-1 3 0,-1-7 0 0,0 0 0 0,1-1 5 0,-1 5 2 15,-3-4 0-15,3-4 0 0,-4-4-30 0,5 0 0 16,-1 0 0-16,-4-3 0 0,5-1 0 0,-1 1 0 16,5-1 0-16,4-3 0 0,-13 3 0 0,5 1-8 15,3-1 8-15,1 4 0 0,0 0 0 0,-1 4 0 16,-3 0 0-16,4 4 0 0,-1-4 12 0,1 4-1 16,-4 0 0-16,3 0 0 0,5-1-11 0,0 1 8 0,0-4-8 0,0 4 8 15,0 0-8-15,0-4 0 0,0 4 0 0,5-4 0 16,-5 0 0-16,4 4-17 0,0-1 4 0,5-3 1 15,-5 0-18-15,0 4-3 16,0 4-1-16,5-4 0 0,0 3 34 0,-5 1 0 0,4-1 0 0,1 5 0 16,-1-1 0-16,5 4 0 0,-4 1 0 0,-1 3 0 15,5-4 0-15,9 4 0 16,-10-4-10-16,5 4 10 0,5 4-9 0,-1-8 9 16,13 4-10-16,5-4 10 0,-1 0-8 0,5 1 8 0,0-1 0 0,-1-4-9 15,10 1 9-15,-10-5 0 0,6 8 0 0,-6-3 0 16,1-1 0-16,-5 4-8 0,-3-3 8 0,-1 3-8 15,4 0 8-15,-8 4 0 0,4 4 0 0,-4-4 0 16,0 0 0-16,4 0 0 0,-4 4 0 0,0 0 0 16,4-1 0-16,-4 1 0 0,-4-4 0 0,0 0 0 0,3 8 0 0,-3-4 0 15,0-1 0-15,-5 1 0 0,1-4 0 0,-5 8 0 16,4-4 8-16,-8-1-8 0,0 1 8 0,-1 0-8 16,1 0 10-16,0-4-10 0,-13 0 12 0,0 0-3 15,0 0-1-15,0 0 0 0,0 0 19 0,0 0 3 16,0 0 1-16,0 0 0 0,0 0-20 0,0 0-11 15,0 0 12-15,0 0-12 16,0 0 8-16,0 0-8 0,0 0 0 0,0 0 0 16,0 11 0-16,4-3 0 0,-4 3 0 0,0 1 0 15,0-1 0-15,5 4 0 0,-1-3-9 0,0 7 9 16,0 0-11-16,5 0 11 0,-5 0-13 0,5 0 5 16,-5 3 8-16,0 1 0 0,5 0-9 0,-5 0 9 0,5-4 0 0,-5 3 0 15,5 1 0-15,-5 4 0 0,0-8-8 16,0 7 8-16,1-3 0 0,-1 4 0 0,-4-4 0 0,4 3 12 0,0 5-2 0,1-5 0 15,-5 1-10-15,0-1 0 0,4 1 0 0,0 0 0 16,-4-1 0-16,0-3 0 0,0 0 0 0,0-4 0 16,0 0 0-16,-4-4 0 0,4 4 0 0,-4-8 0 15,-1-3 0-15,1-1 0 0,-4 1 0 0,-1-4-11 16,9-4 11-16,-8 0 9 0,-1 4-1 0,-4-1-8 16,0-3 14-16,1 0-4 0,-6 0-1 0,6 0 0 0,-10 8-9 0,5-4 10 15,-4 0-10-15,-5-1 10 0,-4 1-10 0,-4 4 0 16,0-4 0-16,-5 3 0 0,1-3 0 0,-1 0 0 15,5 3 0-15,-4-3 0 0,4-4 0 0,-5 4 8 16,1 0-8-16,-5-8 8 0,0 0 16 0,-8-3 4 16,-9-5 0-16,-4 1 0 0,-4-8 4 0,-1-4 2 15,-8-4 0-15,0 5 0 16,-8-1-22-16,-9 0-4 0,-17 4 0 0,-30 15-1356 16</inkml:trace>
  <inkml:trace contextRef="#ctx0" brushRef="#br0" timeOffset="110649.98">12534 9213 288 0,'-25'-4'12'0,"25"4"4"0,12-3-16 0,-3-1 0 0,-9 4 0 0,0 0 0 16,0 0 132-16,0 0 24 0,9-4 5 0,-9 4 1 15,0 0-57-15,0 0-11 16,0 0-2-16,0 0-1 0,0 0-14 0,0 0-2 15,0 0-1-15,12-4 0 0,-3 4-10 0,-9 0-1 16,0 0-1-16,13 0 0 0,0-4-19 0,-13 4-4 16,0 0-1-16,0 0 0 0,0 0-2 0,0 0 0 15,0 0 0-15,0 8 0 0,-5 0-6 0,1-1-2 16,0 5 0-16,-5-1 0 0,-12 0-20 0,8 1-8 16,9-1 0-16,-5 1 0 0,-12 3 0 0,4 0 0 0,4 0 0 0,4 0 0 15,5 4 0-15,-9-3 0 0,-12 3 0 0,12-4 0 16,13-4 0-16,-13 8 0 0,-8-4 0 0,-5 1 0 0,9 3 0 15,4 0 0-15,-4-4 0 0,-4-4 0 0,-1 0 9 0,5 1-9 16,4-1 8-16,-4-3-8 0,0-1 17 0,0-3-1 16,17-4-1-16,-8 4 0 0,-1 4-1 0,0-5 0 15,1-3 0-15,8 0 0 16,0 0-14-16,0 0 11 0,-9 0-11 0,9 0 10 16,0 0 5-16,0 0 1 0,-12-3 0 0,3 3 0 31,9 0-42-31,-9-8-8 0,5 4-2 0,-4-3 0 15,-5 3-7-15,4 0-1 0,9-4-1 0,-4 1 0 16,-13-1-2-16,8 1 0 0,9-5 0 0,0 1 0 16,-4 0 11-16,-4-1 3 0,3 1 0 0,5-1 0 0,13 1 57 0,-13 3 11 0,-13-3 2 0,13 3 1 0,13 1 0 0,-13 7 0 15,-8-4 0-15,8 0 0 0,0 4-8 0,0 0-2 16,0 0 0-16,0 0 0 0,-13 8-16 0,8 3-3 16,10 1-1-16,-5 3 0 0,-13 8-8 0,9-1 0 15,-1 9-10-15,5-1 10 0,-4 4-8 0,0 0 8 0,-13 4 0 16,12-7-9-16,10-5 9 0,-1 1 0 0,-4-4 0 15,9-4 0-15,16-4 8 0,-3-7-8 0,3-1 10 0,9-7-10 16,13-7 22-16,26-16-2 0,30-15 0 0</inkml:trace>
  <inkml:trace contextRef="#ctx0" brushRef="#br0" timeOffset="113208.84">11829 8249 1785 0,'-13'-8'159'0,"5"0"-127"0,-1 1-32 0,5 3 0 15,0-4 169-15,-5 5 28 0,1-1 6 0,8 4 1 16,0 0-144-16,0 0-29 0,-9-4-6 0,9 4-1 0,0 0-13 0,0 0-3 16,0 0-8-16,-8 0 12 0,-5 4-12 0,13-4 0 15,0 0 0-15,0 0 0 0,-13 4 0 0,4-1 0 16,9-3 0-16,0 0 0 0,0 0 0 0,0 0 0 16,0 0 0-16,0 0 0 15,17 4-105-15,-17-4-18 0,0 0-3 0</inkml:trace>
  <inkml:trace contextRef="#ctx0" brushRef="#br0" timeOffset="118414.95">9769 7884 0 0,'0'0'0'0,"0"0"0"0,0 0 0 0,0 0 0 0,0 0 0 0,0 0 0 16,0 0 153-16,0 0-31 0,0 0 25 0,0 0 5 15,0 0-131-15,0 0-21 0,0 0-13 0,0 0 1 16,5-8-10-16,-5 8-2 0,-9-7-1 0,5 3 0 16,4 4 25-16,-9-4-8 15,1 4 8-15,-1 0 0 0,1 0 43 0,8 0 13 16,-9 0 4-16,5 0 0 0,-5-4 53 0,5 1 11 15,4-5 3-15,0 8 0 0,0 0 5 0,-4-8 0 16,4 1 1-16,4-5 0 0,0 5-32 0,-4-1-6 16,5 1-2-16,-1-1 0 0,-4 0-21 0,4 1-4 0,-4-1 0 0,0 1-1 15,4 3-28-15,-4-8-6 0,0 9-1 0,0 3 0 16,0 0-20-16,0-4-4 0,-4-4 0 0,4 8-8 16,-4-4 0-16,4 4 0 0,0 0 0 0,-9 0 0 0,5-3-9 0,4 3-6 15,0 0-1-15,0 0 0 0,0 0 16 0,-4-4 0 16,0 4 0-16,4 0-9 0,0-4 9 0,-5 0 0 15,1 0 0-15,-5 1 0 0,9 3 9 0,0 0-9 16,0 0 12-16,-4 0-12 0,0 0 22 0,4 0-2 16,0 0-1-16,-9 0 0 15,1 0-6-15,8 0-1 0,0 0 0 0,0 0 0 16,-9 3-2-16,9-3-1 0,0 0 0 0,0 0 0 16,0 0 6-16,0 0 1 0,0 0 0 0,0 0 0 15,0 0-16-15,0 0 11 0,0 0-11 0,0 0 10 16,0 0 3-16,5 12 1 0,-5-12 0 0,8 7 0 15,1 1-6-15,-1 3-8 0,5 1 11 0,-4-1-11 16,3-3 0-16,1 3 0 0,9 1 0 0,-1 3 0 0,-4-4 0 0,4 4 0 16,5 1 0-16,-5-1 0 0,1 0 9 0,8 4-9 15,-5 0 0-15,5 0 9 0,4 0-9 0,-4 0 0 16,0-4 0-16,0 0 0 0,-4 0 9 0,-1 1 0 0,1-5 0 0,0 0 0 16,-5 1 24-16,0-5 5 0,5-3 1 0,-9 0 0 15,0 0-22-15,-4 0-4 0,8-1-1 0,-3 5 0 16,-6-8 0-16,1 4-1 0,0 0 0 0,-4-1 0 0,3-3-11 0,-12 0 12 15,0 0-12-15,9 4 12 0,-5 0-2 0,-4-4 0 16,0 0 0-16,9 0 0 16,-9 0-68-16,13 0-14 0,-13 0-2 0,4 0-728 15,4 0-146-15</inkml:trace>
  <inkml:trace contextRef="#ctx0" brushRef="#br0" timeOffset="119269.91">10705 7565 1904 0,'0'0'84'0,"0"0"18"0,0-8-82 0,5 1-20 0,-10-5 0 0,5 5 0 15,0-1 41-15,0 1 4 0,0-5 1 0,5 5 0 16,-5 7-33-16,4-4-13 0,0-4 11 0,-4 8-11 16,0 0 0-16,0 0 0 0,0 0 0 0,0 0 0 15,0 0 0-15,0 0 0 0,0 0 0 0,0 0 0 16,0 0 8-16,0 0 1 0,0 0 1 0,0 0 0 0,0 8-10 0,0 3 12 15,0 1-12-15,0-1 12 0,-4 4-12 0,0 4 0 0,-5-4 0 0,1 4 0 16,-5 4 0-16,0 0 0 0,4 0 0 0,1-1 0 16,-5 5 0-16,0 0 0 0,0-5 0 0,5 9 0 15,-5-8 0-15,4 7 0 0,-8 0 0 0,4 1 0 16,5-1 13-16,-1 1-2 0,-3-5-1 0,7 1 0 16,-8-1 9-16,1 1 1 15,7-1 1-15,-7-7 0 0,3 4 7 0,0-8 2 16,1 4 0-16,4-3 0 0,-9-5-5 0,4 4-1 15,1 0 0-15,-1-7 0 0,5 0-7 0,4-8-1 16,-4 11-1-16,4-11 0 0,0 0-3 0,0 0-1 16,0 0 0-16,0 0 0 0,0 0-3 0,0 0 0 15,-9-4 0-15,1-3 0 0,-1 3-8 0,0-4 8 16,5-3-8-16,4-1 8 0,0 1-8 0,0-4 0 0,0 0 0 0,4-4 0 16,1 0 0-16,-1 0 0 0,0-4 12 0,5 4-4 15,-1-4-8-15,1 0 0 0,-1 1 0 0,1-5 0 16,4-3 10-16,-5 3 0 0,1 0 0 0,-1 5 0 15,1-1-10-15,0 0 0 0,-1 0 0 0,1 0 8 16,-1 4-8-16,-4 0 0 0,1 4 0 0,-5 0 0 16,4 0 18-16,-4 3 2 15,0 1 0-15,-4 3 0 0,8 1-20 0,-4-5 0 0,0 5 0 16,0-1 0-16,0 8 10 0,0 0-2 0,0 0 0 0,0 0 0 16,0 0-8-16,0 0 0 0,0 0 0 0,0 0 0 15,-9 0 0-15,9 0 0 0,0 0 0 0,-8 8 0 16,-1-1 0-16,1 5-11 0,-1-1 3 0,1 8 0 31,-5 8-16-31,0 3-4 0,-4 4 0 0,-4 8 0 0,-1 8-144 0,-8 7-28 0</inkml:trace>
  <inkml:trace contextRef="#ctx0" brushRef="#br0" timeOffset="186451.41">1680 4245 806 0,'-13'-11'72'0,"0"7"-58"15,1 0-14-15,-1-3 0 0,9 3 263 0,-9-4 49 16,8 8 11-16,-7-7 1 0,3 7-232 0,5 0-46 15,0-4-10-15,4 8-1 0,-9-4-8 0,9 0-2 16,0 0 0-16,-4 11 0 0,4 8-25 0,-9 4 0 0,9 4-14 0,-4 3 5 16,4 16 0-16,0 3 0 0,-4 4 0 0,4 16 0 15,-9 3 9-15,9 11-10 0,0 1 10 0,-4 3-10 16,4 1 10-16,0-5-10 0,0 1 10 0,0-5-10 16,0 1 10-16,0-8 0 0,0-3 0 0,0-5 0 15,-9-3 0-15,5-4 0 0,4-11 0 0,-9 3 0 16,1-4 0-16,-5-3 9 15,-4-8-9-15,-4 1 0 0,4-1 12 0,4-4-12 0,-4 1 12 16,0-5-12-16,4-3 12 0,0-4-4 0,-4-4 0 0,0-3-8 16,-5-1 0-16,14-3 0 0,-14-5 0 0,10-3 0 15,-6-3 14-15,1-5-4 0,5-3-1 0,-1-5 0 16,-4-6 2-16,4-5 0 0,9-3 0 0,-9-5 0 16,0-3-11-16,9 0 0 0,-9-3 0 0,4 6 0 15,5 5 27-15,0 4 9 0,-9-1 3 0,4 8 0 0,5 8 27 0,0-1 6 16,-9 5 0-16,13 3 1 0,-13 4-40 0,13 0-8 15,0 7-1-15,-8 9-1 0,8 3-23 0,0 3-15 16,8 5 3-16,-4-4 0 0,9 3 2 0,4-3 1 16,9-4 0-16,4-8 0 0,0 1 1 0,8-8 0 15,9-8 0-15,-4-8 0 0,13-7 8 0,-5-7 11 16,4-5-3-16,1-10 0 16,0-9-8-16,-5-7 8 0,13-11-8 0</inkml:trace>
  <inkml:trace contextRef="#ctx0" brushRef="#br0" timeOffset="187940.11">3501 4162 1209 0,'-18'-11'108'0,"10"7"-87"0,-5-4-21 0,5 1 0 15,-5 3 111-15,0 0 17 0,4-4 4 0,1 5 1 16,-1 3-113-16,5 0-20 0,-5-4-8 0,5 4 0 16,0 4 8-16,-5-1-12 0,9-3 12 0,-4 8-12 15,-4 3 4-15,3-3 0 0,1 0 0 0,-5 7 0 0,18 0 8 0,-5 11 0 16,-8-3 0-16,-9 11 0 0,13-11-8 0,-8 15 8 16,3 4-8-16,-8-4 8 0,1 4 0 0,-1 7 0 15,9 1 12-15,-1 3-4 0,-16 7 2 0,4 1 1 0,4 8 0 16,0-9 0-16,-4 9-2 0,0-5 0 0,0 1 0 15,4-8 0-15,-4 0 0 0,-4 0 0 0,-1-4 0 0,1 0 0 32,0-4 16-32,-1 5 3 0,1-1 1 0,-9-4 0 15,0-3-5-15,-8-1-2 0,3 1 0 0,-7 3 0 16,12-7-6-16,-9 0-2 0,5-4 0 0,4 0 0 0,0 0-2 0,-4-12-1 16,13 5 0-16,8-5 0 0,-13-3-11 0,13-4 10 15,5-4-10-15,-5 1 10 0,4-5-10 0,5 0 0 16,4-7 0-16,0-4 0 0,0 0 0 0,0 0-11 15,0 0 3-15,-4-7 0 0,4-9 8 0,-9 1-8 0,9-8 8 0,-4-7-8 16,-4-4 8-16,3 0 0 0,5-1-9 0,-8-3 9 16,3 4-8-16,1 4 8 0,4 3-10 0,0-3 10 15,-8 11 20-15,3 4 9 0,5 0 3 0,-8 3 0 16,8 5-1-16,0 7 0 0,0 0 0 0,0 0 0 16,0 0-18-16,0 0-3 0,0 0-1 0,8 19 0 15,-3 0-9-15,3 11 0 16,-4 4-10-16,1 4 10 0,-5 4 0 0,8 3 0 15,-3 1-8-15,3-4 8 0,-8 0 0 0,0-4 0 16,4-4 0-16,5-4 0 0,-5 0 18 0,0-7-3 16,5-8-1-16,4 1 0 0,4-5 12 0,13-11 2 0,13-4 1 15,12-15 0-15,26-15-16 0,30-23-3 0,5-15-1 16,42-34-1060-16</inkml:trace>
  <inkml:trace contextRef="#ctx0" brushRef="#br0" timeOffset="189461.79">5308 3516 1036 0,'-13'-4'92'0,"13"4"-73"0,0 0-19 0,-17 12 0 15,0-8 165-15,0 11 30 0,8-8 5 0,-3 12 2 16,3 8-169-16,1 0-33 0,-5 14 0 0,4-3-15 15,1 4 15-15,-5 8-11 0,4 6 11 0,-4 1-10 16,5 4 10-16,4 4 0 0,-9 7 0 0,9 0-8 16,-9 0 8-16,4 4 0 0,5-4 0 0,-5-3 0 0,1 11 0 0,-5-12 0 15,4 8 0-15,1 0 0 0,-18 11 0 0,9-3 0 16,-4-1 0-16,-1 5 0 0,-7 7 0 0,-1 3 0 16,-5 5 0-16,1-4 0 0,0-4 0 0,0-4 9 15,0-4-9-15,4-7 0 0,0-8 0 0,0-4 0 16,4-7 0-16,1-8 0 0,3-7 0 0,1-8 8 15,12-12-8-15,-12 1 0 0,4-12 11 0,4 0-11 0,0-3 10 0,5-8-10 16,-5-4 21-16,-4-4-1 0,4-8-1 0,0-7 0 16,5-7 5-16,-1-8 2 0,1-4 0 0,3-8 0 0,5-11-26 15,-8 4 8-15,8 4-8 0,-5-1 0 16,1 5 14-16,4 3-2 0,0 4-1 0,0 7 0 16,0 5 32-16,-8-1 6 0,8 5 2 0,0 6 0 0,-5 9-10 0,5-1-1 15,0 1-1-15,0 7 0 16,0 0-23-16,0 7-4 0,-8 5 0 0,4 7-1 15,-1 0-11-15,5 3-12 0,0 9 2 0,0 3 1 16,0 0 9-16,9-4-8 0,-1 1 8 0,-3-8-8 16,3-4 8-16,1 0 8 0,4 0-8 0,-1-8 11 15,1-3 33-15,13-5 8 0,4-3 0 0,4-3 1 16,9-9 1-16,16-14 0 0,14-9 0 0,25-18 0 16,9-11-67-16,30-24-14 0,30-22-2 0,-39 15-1 0</inkml:trace>
</inkml:ink>
</file>

<file path=ppt/ink/ink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49:58.324"/>
    </inkml:context>
    <inkml:brush xml:id="br0">
      <inkml:brushProperty name="width" value="0.05292" units="cm"/>
      <inkml:brushProperty name="height" value="0.05292" units="cm"/>
      <inkml:brushProperty name="color" value="#FF0000"/>
    </inkml:brush>
  </inkml:definitions>
  <inkml:trace contextRef="#ctx0" brushRef="#br0">13474 10827 1670 0,'0'0'148'0,"-8"-3"-118"15,-1-5-30-15,-3 4 0 0,-1-3 148 0,0-5 24 16,0 1 5-16,0-1 1 0,0 1-86 0,-4-4-18 16,0 3-3-16,0-3-1 15,0 0-23-15,-4 4-5 0,-5-8-1 0,0 4 0 16,-4 3-41-16,1-3-9 0,-10 0-2 0,-4 0 0 15,-4-1 11-15,0 5 0 0,-8-4 0 0,4 3 0 16,-1 1 0-16,-12 0 17 0,-17-1-2 0,8 1-1 16,1 3-26-16,-1 1-4 0,-4-1-2 0,-4 0 0 15,-5-3 18-15,10 3 0 0,3 1 0 0,-8 3 0 0,-9 4 0 0,13 0 0 16,13-4 0-16,0 8 0 0,-9 0-9 0,9 3 9 0,0 1 0 0,4 7-9 16,0 8-3-16,-4 4 0 0,-8 3 0 0,7 8 0 15,6 8 12-15,3 7 0 0,-8 4 0 0,4 7 0 16,0 5 0-16,1 7-10 0,3 3 10 0,0 9-13 15,5 3 13-15,8 4-9 0,5 0 9 0,8 3-8 16,9 5 8-16,4 0-13 0,4-1 5 0,8 1 8 16,14-1-16-16,4 1 4 0,4-1 0 0,13 5 1 0,0-5 3 0,13-3 0 15,-5-4 0-15,9 0 0 0,4-8 8 0,5-7-12 16,-1 3 12-16,14-10-12 0,8-1 12 0,0-4-10 16,-5-7 10-16,5-8-10 0,-4-3 10 0,8-13 0 15,13-6 0-15,0-5 0 0,0-10 0 0,0-1 11 16,0-8-3-16,0 1 0 0,-4-16 1 0,4 1 0 15,8-8 0-15,-3-4 0 16,-1-8 9-16,-4 0 2 0,-13-7 0 0,0-4 0 16,-4-3-10-16,-4-9-2 0,-5 1 0 0,-4-8 0 15,-4-4 32-15,0-4 5 0,-9 1 2 0,5-4 0 16,-9-8 13-16,0-4 4 0,-4-8 0 0,-1 1 0 16,-3 0-22-16,-5-1-4 0,0 1-1 0,-4 0 0 0,-4-4-12 15,-1 3-2-15,-8-3-1 0,1 7 0 0,-6 5-4 0,-7-1-1 16,3-4 0-16,-4 5 0 0,-8-1-4 0,-4 4-1 0,-1-4 0 0,-4 8 0 15,-8-4-3-15,0 8-1 0,-9-4 0 0,-9-4 0 16,-12 3-8-16,-13 5 0 0,-13 0 9 0,-26 3-9 16,-16 1 0-16,-22 7-15 0,-13 7 3 0,-21 8 0 31,-18 12-62-31,-25 11-12 0,-25 11-2 0,-26 27-837 0,-31 19-167 0</inkml:trace>
  <inkml:trace contextRef="#ctx0" brushRef="#br0" timeOffset="5961.44">15726 9437 460 0,'0'0'41'0,"0"0"-33"0,0 0-8 0,0 0 0 15,0 0 282-15,0 0 54 0,0 0 12 0,-8 0 1 16,-5-3-245-16,13 3-48 0,0 0-11 0,0 0-1 16,0 0 4-16,-4-8 0 15,0 0 1-15,4 1 0 0,0-1-37 0,0 8-12 16,0 0 8-16,0-11-8 0,0-1 16 0,0 5 0 15,0 7 0-15,4-8 0 0,-4 8 18 0,0 0 3 16,0 0 1-16,0 0 0 0,0 0-8 0,0 0-2 16,0 0 0-16,0 0 0 0,4-7-12 0,-4 7-2 15,0 0-1-15,9-4 0 0,-1 4-13 0,1-4 0 16,-1 0 0-16,5 0 0 0,0 1 0 0,4-1 0 0,-4 4-8 0,4 0 8 16,0-4 0-16,0 0 0 0,0 0 0 0,0 1 0 15,5-1 0-15,-5 0 0 0,0 0 0 0,0 0 0 16,0 1 0-16,0 3 0 0,0 0 8 0,-4-4-8 15,0 0 8-15,4 4-8 0,-4 4 11 0,0 0-11 16,-1-4 20-16,-3 0-2 0,4 0-1 0,-5 3 0 16,1 1-17-16,4 0 0 0,-13-4-11 0,8 8 11 15,1-5 0-15,-9-3 0 0,0 0 0 0,0 0 0 16,0 0 0-16,0 0 11 0,0 0-11 0,0 0 10 16,8 4-10-16,-8-4 12 0,0 0-12 0,0 0 12 15,0 0 8-15,0 0 3 0,0 0 0 0,0 0 0 16,0 0 12-16,0 0 2 0,0 0 1 0,0 0 0 15,0 0-12-15,0 0-2 0,0 0-1 0,0 0 0 16,-4 0-11-16,4 0-3 0,-8-4 0 0,8 4 0 0,0 0-9 0,0 0-12 16,0 0 2-16,0 0-830 15,-5-3-165-15</inkml:trace>
  <inkml:trace contextRef="#ctx0" brushRef="#br0" timeOffset="8386.04">16949 11036 1152 0,'0'0'51'0,"0"0"10"0,0 0-49 0,0 0-12 0,-9 0 0 0,1-3 0 16,8 3 92-16,0 0 15 0,0 0 3 0,-9-4 1 15,5-4-82-15,4 8-16 0,0 0-3 0,-5-7-1 16,1 3 0-16,0-4 0 0,0 1 0 0,-1 3 0 0,1-4 7 0,0 1 2 16,-5 3 0-16,9 0 0 0,-4-4 15 0,0 5 3 15,-1-1 1-15,-3 0 0 0,4-4 5 0,-1 5 1 16,-3-5 0-16,-1 4 0 0,5 0-10 0,-5 1-1 16,5-5-1-16,-4 4 0 0,3 0-17 0,1 1-3 15,-4-5-1-15,3 0 0 0,-3 5 1 0,-1-5 0 16,5 0 0-16,-5 1 0 15,5 3 4-15,-4-4 1 0,3-3 0 0,-3 3 0 16,3-3 3-16,1 3 1 0,-4-3 0 0,-1 3 0 16,1 5 4-16,-1-5 2 0,0 0 0 0,1 1 0 15,-5 3 1-15,5 0 0 0,-1-3 0 0,-4 3 0 16,0 0-12-16,1 4-3 0,-1-4 0 0,0 0 0 16,0 1-12-16,0-1 0 0,-4 4 0 0,0 0 0 15,8 0 0-15,-8 0 0 0,5-4 0 0,-6 4 0 0,6 0-8 0,-1 0-2 16,0 0 0-16,0 0 0 0,0 0 10 0,1 0 11 0,-1-4-3 15,-4 0 0-15,-5 1 4 0,5-1 1 0,0 0 0 0,0 4 0 16,-4 0 7-16,-1 0 0 0,5 0 1 0,-8 4 0 16,3-4 3-16,-3 0 0 0,-1 4 0 0,5-1 0 15,-1-3-24-15,1 4-15 0,-1-4 3 0,1 4 0 16,0 0 12-16,-1-4 0 16,1 4 0-16,0-1 0 0,-1 1 0 0,5 0 16 15,-4 0-3-15,-5-4-1 0,5 4-3 0,4-1-1 16,0-3 0-16,-5 4 0 0,1 0-8 0,-1 0 8 15,5 3-8-15,-4-3 8 0,4 4 1 0,-4-1 0 16,3 1 0-16,-3-4 0 0,4 3-9 0,0 1 0 16,-4-4 0-16,3 3 8 0,6 1-8 0,-5 0 0 15,4-1 0-15,-4 1 0 0,4-4 0 0,0 3 0 0,0-3 0 0,0 4 0 16,-4-5-9-16,4 1 9 0,1 4 0 0,-5-4 0 16,-1 3 0-16,6-3 0 0,-5 4 0 0,-1-5 0 15,1 5 0-15,0 0-8 0,0-5 8 0,0 5 0 16,0 0 0-16,0 3 0 0,-5-3 0 0,1 3 0 15,4-3 0-15,0-1 0 0,4 1-8 0,0 3 8 0,-4-3 0 16,4 3 0-16,-4-3 0 0,4 3 0 0,-4 0 0 0,0-3 0 16,0 3 0-16,0 1-10 0,0-1 10 0,4 1 0 0,-4-1 0 0,0 4 0 15,4-3 0-15,-4 3 0 0,0 0 0 0,0 0 0 32,4 0 0-32,5 4-10 0,-5 0 10 0,0 0 0 15,0 0-9-15,0-3 9 0,0 3 0 0,1 0-9 16,-1 0 9-16,0 0 0 0,0 0 0 0,0 0 0 0,-4-1 0 0,0 1 0 15,4-3 0-15,1 3 0 0,-1 0 0 0,0 0 0 16,0 0 0-16,5 0 8 0,-5 0-8 0,4 0 0 16,1 0 8-16,-1 3-8 0,9-3 0 0,-4 4 0 15,-1 4 0-15,1-4-8 0,4-1 8 0,0 5 0 16,0 3 0-16,4 1 0 0,-4-5 0 0,9 5 0 16,-5 3 0-16,5 4-8 0,-5-4 8 0,5 4-12 15,-1-4 12-15,5 4-12 0,-4-4 12 0,-1 4 0 0,1 0 0 0,-1 0-8 16,5-4 8-16,-4 4 0 0,3 0 0 0,1 0 0 15,0 4 0-15,0-4 0 0,4 4 0 0,-4-4 0 16,4-4 0-16,4 0 0 0,1 0 0 0,-5-3 0 16,4-5 0-16,0 1 0 0,1 0 0 0,-1-5 0 0,1-3 11 15,3 0-3-15,1 0 0 0,-5-3 0 0,5-1-8 0,-5 0-9 16,5-4 9-16,-5 1-13 16,9-1 13-16,-4 0 0 0,-1-3 0 0,1 3 0 15,4 1 0-15,0-1 0 0,-4-3 0 0,-1 3 0 16,1-3 0-16,-1 3 0 0,1-3 0 0,0 7 0 15,4-4 0-15,-5-3 0 0,1 3 0 0,0 1 0 16,-1-5 0-16,5 1 0 0,0 3 0 0,0-3 0 16,-4 0 0-16,3-1 0 0,1 1 0 0,0-4 0 15,4-1 9-15,-4 1-9 0,5-4 0 0,-1 0 9 0,0 0-9 0,-4 0 0 16,4 0 0-16,-4-4 0 0,-4 1 0 0,4 3 0 16,-1-4 0-16,-3 4-11 0,-5-4 11 0,5 4 0 15,0-4 0-15,-1 4 0 0,1 0 0 0,0-4 0 16,4 4 0-16,-1-3 0 0,-3-1 0 0,4 0 0 15,4 4 0-15,0-4 0 0,5-3 0 0,-5-1 0 16,0 0 0-16,0-3 0 16,1 3 0-16,3-3 0 0,-8-4 0 0,4 3 0 15,0-3 0-15,1 0 0 0,3 0 0 0,-4 0 0 16,0-1 0-16,1-3 8 0,-1 4-8 0,-4 0 0 16,0 0 0-16,-5 0 0 0,1 0 0 0,-1 3 0 0,5-3 0 0,-4 0 0 15,0 3 10-15,-1-3-10 0,1 0 0 0,0 0 0 16,-5 0 0-16,5-1 0 0,-1-3 0 0,-3 0 0 15,3 0 0-15,1 0 0 0,-5 0 0 0,1 0-8 0,3-7 8 0,-3-1 0 16,-5 1 0-16,4-1 0 0,5 1-8 0,-9-1 8 16,4 0 0-16,-4 5-8 0,-4-5 8 0,4 4 0 15,-4 0 0-15,0 4 0 0,-5 0 12 0,1-3-3 16,-5-1-9-16,5-4-11 0,-5 1 3 0,0-1 0 16,1 1 8-16,-1-5 0 0,-4-3 0 0,4 0 0 15,0-4 0-15,1 0 0 0,-5-4 0 0,0 0 0 0,0 0 0 0,0 4-13 16,0 1 5-16,-5-1 8 0,1 3 0 0,-4 1 0 31,3 0 0-31,-3 4 0 0,-1-1 0 0,-4 5 0 16,5-5 9-16,-5 5-1 0,4-1-8 0,-3 0 0 0,-5-3 0 0,4 4 0 0,0 3 0 0,0-4 0 0,0 1 0 0,0 3 0 15,-4-4 0-15,5 1 0 0,3 3 0 0,-4 0 0 32,-4 0 0-32,4 4 0 0,0 0 0 0,-4 4 0 15,5-4 8-15,-6 4-8 0,1 0 10 0,0-1-10 16,0 5 12-16,-4 0-4 0,-5-4-8 0,1 3 12 0,-1 1-12 0,-4-1 0 15,-8 5 0-15,3-5 0 0,1 5 0 0,0-1 0 16,-5-3 0-16,1 3 0 0,0-3 0 0,-1 3 0 16,1-3 0-16,-1-1-10 0,5 1 10 0,-4 0 0 15,-5-1 10-15,9-3-10 0,-9 4 17 0,0-1-2 0,-4-3-1 0,4 4 0 16,5-1-14-16,-9 5 0 0,-9-1 0 0,-3 8-1254 16</inkml:trace>
  <inkml:trace contextRef="#ctx0" brushRef="#br0" timeOffset="9773.93">15962 10015 460 0,'-9'-4'20'0,"9"4"5"0,0 0-25 0,0 0 0 16,0 0 0-16</inkml:trace>
  <inkml:trace contextRef="#ctx0" brushRef="#br0" timeOffset="10723.29">15872 10064 1670 0,'0'0'148'0,"0"0"-118"15,-9-4-30-15,9 4 0 0,0 0 99 0,-13 0 13 16,1-4 4-16,12 4 0 0,0 0-100 0,0 0-16 16,0 0-12-16,0 0 3 15,0 0-47-15,0 0-8 0,0 0-3 0,0 0-501 16,0 0-101-16</inkml:trace>
  <inkml:trace contextRef="#ctx0" brushRef="#br0" timeOffset="10946.01">16538 10132 1868 0,'0'0'41'0,"0"-3"9"0,-4-1 2 0,-4 4 0 0,3 0-42 0,1 0-10 0,4 0 0 0,-4 0 0 15,-1-4 28-15,-3 0 3 0,8 4 1 0,0 0 0 16,-4-4-19-16,-1 4-3 0,-3-3-1 0,8 3-602 16,-4 0-121-16</inkml:trace>
  <inkml:trace contextRef="#ctx0" brushRef="#br0" timeOffset="20962.99">20256 9977 2811 0,'-13'-19'62'0,"5"15"13"0,-5-4 2 0,4 1 2 0,1 3-63 0,-1-4-16 16,1-3 0-16,4 3 0 15,-1 5-107-15,5 3-24 0,0 0-5 0</inkml:trace>
  <inkml:trace contextRef="#ctx0" brushRef="#br0" timeOffset="21565.07">19030 10045 2149 0,'-13'-15'95'0,"13"15"20"0,0 0-92 0,0 0-23 0,0 0 0 0,0-8 0 16</inkml:trace>
  <inkml:trace contextRef="#ctx0" brushRef="#br0" timeOffset="23671.21">22235 8963 1497 0,'0'0'66'0,"0"0"14"0,0 0-64 0,0 0-16 0,0 0 0 0,0 0 0 15,0 0 131-15,0 0 22 0,-5 7 5 0,1 1 1 16,0 3-132-16,4 1-27 0,0-1 0 0,0 8-9 0,-4 0 9 0,-1 4 0 16,1 7 0-16,0-3 0 0,0 11-9 0,-1 0 9 15,-3 7-10-15,3-3 10 0,1 0-9 16,-4 0 9-16,-5 7-8 0,4-7 8 0,5 3 0 0,-5-3 0 15,-3 0 0-15,3 0 0 0,-4 3 0 0,-4 1 0 0,4-1 0 0,-4 1 0 16,-4 3 0-16,0 1 14 0,-1-1-3 0,-3 0-1 16,-10 5 0-16,1-5 0 0,-4 0 0 0,-5 1 0 15,0-1-10-15,-4 0 8 0,0-3-8 0,4-4 8 16,-4 0 9-16,9-1 2 0,-5-6 0 0,5 3 0 16,4-4 1-16,-1 0 0 0,6-11 0 0,3 0 0 15,0-5-7-15,5 1-1 16,4-7 0-16,4-5 0 0,0 1-12 0,5 0-10 15,-1-8 2-15,9 0 0 16,-4-4-34-16,4-8-6 0,0-7-2 0,4-3 0 16,5-9 11-16,3-3 3 0,1-4 0 0,9 0 0 0,-5-4 13 0,4 4 3 0,-4 0 1 15,5 0 0-15,-5 4 19 0,0-4 16 0,0 4-4 16,0 0 0-16,-4 0 16 0,0 3 2 16,-1 1 1-16,-3 3 0 0,-5 1-1 0,5 7 0 0,-5 7 0 0,5-3 0 15,-9 0-2-15,0 4-1 0,0 11 0 0,0 0 0 16,0 0-15-16,-13 3-2 0,0 1-1 0,0 8 0 0,0-1-9 0,-4 4 0 15,4-3-12-15,-4 7 12 0,4 3-10 16,-4 5 10-16,0-4 0 0,4 7-9 0,-4 1 9 16,-4-1 0-16,8 4 0 0,-4 4 0 0,0 4 0 0,0-4 0 15,4 7 0-15,0 1 0 16,5-4 0-16,3-4 8 0,5 0-8 0,9 4 11 16,8-5 1-16,9 1 1 0,4-3 0 0,17-1 0 15,12 0-1-15,14-7-1 0,13-8 0 0,3 0 0 16,10-4-112-1,3-8-23-15,86 5-4 0,-55-12 0 0</inkml:trace>
  <inkml:trace contextRef="#ctx0" brushRef="#br0" timeOffset="24743.32">20957 10683 1152 0,'0'0'102'0,"0"0"-82"16,0 0-20-16,0 0 0 0,0 0 184 0,0 0 32 15,0 0 6-15,0 0 2 0,-4-15-146 0,-1 7-29 16,5 8-5-16,-8-11-2 0,-1 7-13 0,1-3-2 15,-5-5-1-15,4 1 0 0,1 3-10 0,-5-7-1 16,5-4-1-16,-10 4 0 0,1 0-14 0,0-1 0 16,0-3 0-16,0 4 0 0,-9-4 18 0,5 0 1 0,0 4 0 0,-5-4 0 15,-4 4 12-15,0 0 2 0,0-1 1 0,-4 1 0 16,-4 0-12-16,-1 0-2 0,-8 0-1 0,4 3 0 16,-8 1-19-16,0 3 0 0,4-3 0 0,-4 0 0 15,4 3 0-15,-5 0 0 0,1 5-13 0,4-5 5 16,-4 0-14-16,0 5-2 0,4-1-1 0,-5 4 0 15,-3 4 5-15,-1-1 0 16,1 1 1-16,-1 4 0 0,-4-1 5 0,-4 9 1 0,0-5 0 16,-4 8 0-16,4 0 13 0,-13 4 0 0,0-1 0 0,4 1 0 15,5 8 0-15,4-1-11 0,-1 0 11 0,6 5-13 16,-5-5 13-16,8 4 0 0,-4-3 0 0,5 7-9 16,-1 0 9-16,9-1 0 0,9 1 0 0,-5 0 0 15,-4 0 0-15,8 0-8 0,-3 4 8 0,7 0 0 16,-3 0 0-16,4 7 0 0,-9 4 0 0,5 8-8 0,-1 4 8 0,-4-1 0 15,-4 8 0-15,5 1-8 0,3 2 8 0,-4 5 9 16,5-4-1-16,4 4-8 0,0-4 0 0,8-4 0 16,0 0-12-16,9-7 3 0,4-8 9 0,5 4 0 15,12-8 0-15,0 4 0 0,5-4 0 0,8 4 0 16,4 0 0-16,9 4 0 0,0-1 0 0,13-3 8 16,0 4-8-16,8-4 11 0,5-4-11 0,3 0-11 0,6-3 3 0,3-1 0 15,9 0 8-15,4-3 12 0,0-8-2 0,5-4-1 16,8-3-21-16,0-9-5 0,8-6-1 0,5-5 0 15,0-3 18-15,8-8-8 0,-8-4 8 0,9-8 0 16,3-7 0-16,1-7 0 0,-9-5 0 0,-4-7 0 16,0 0 0-16,-9 0 0 0,0 1 0 0,0-5 0 0,-8-4 8 15,-4 1-8 1,-1-1 0-16,1-7 9 0,-9-4 3 0,4-4 1 0,0 0 0 0,0 4 0 16,-4-7 18-16,-4 3 3 0,4 0 1 0,-9 0 0 15,0 1-11-15,-8-1-3 0,-4 0 0 0,-5 0 0 16,0 1 4-16,-8 3 1 0,-9 0 0 0,-8 0 0 15,-5 4 25-15,-8-1 5 0,-4 1 0 0,-14-4 1 16,-3 0-5-16,-9-7 0 0,-13-1-1 0,-9 1 0 16,-3-1-22-16,-18 4-4 0,-9 4-1 0,-16-3 0 0,-9 3-24 0,-22 0 0 15,-7 0 0-15,-27 7 0 16,-21 1-120-16,-43 15-16 0,-33 18-3 0,-36 20-1057 0</inkml:trace>
  <inkml:trace contextRef="#ctx0" brushRef="#br0" timeOffset="29929.43">8278 2859 2116 0,'-4'-11'94'0,"4"11"19"0,0 0-90 0,0 0-23 0,0 0 0 0,8 0 0 0,5 0-8 0,4 0-7 16,5 4-1-16,3 3 0 0,5-3 16 0,4 0 0 15,5 7 0-15,4-11 0 0,4 8 0 0,4 3 0 16,4-11 0-16,5 4 0 0,0 0-9 0,4 0 9 0,0 3-8 16,9-3 8-16,4-4 0 0,0 4 0 0,4-4 0 0,-8 0 8 15,8 0-8-15,-4 0 0 0,4 0 0 0,0 4 8 31,0-8 0-31,5 4 0 0,-1-4 0 0,1 0 0 16,-5 4 3-16,9 0 1 0,-5-4 0 0,5 4 0 16,8 0-4-16,0 0-8 0,-8 0 12 0,4 0-4 0,-8 4-8 0,3-4 10 15,10 0-10-15,-10 0 10 0,-3 0 10 0,-1 0 1 16,14 4 1-16,-10-4 0 0,-3 0-22 0,-1 4 0 16,1 0 0-16,3-4 8 0,5-4 2 0,-4 4 1 15,-9-4 0-15,5 0 0 0,12 0 0 0,0 1 0 0,-8-5 0 0,-4-3 0 16,3-1 4-16,1-3 1 0,0 0 0 0,0 0 0 15,4 3 7-15,-5-3 1 0,-3 0 1 0,4 3 0 16,-5 1-25-16,-4 0-12 0,-4 3 0 0,0 0 1 16,0 5 11-16,0 3 12 0,0-8-2 0,0 4-1 15,-9 4-9-15,5 0 0 0,-1 0 0 0,-7 0 0 16,3 0 0-16,0 4 0 16,1 4 0-16,3-8 0 0,9 0 0 0,-4 3 0 15,0 1 0-15,0-4 0 0,0 0 0 0,0 4 0 16,0 4 0-16,0-8 0 0,-4 0 10 0,-1 3 0 15,1 1 0-15,-5-4 0 0,1 8-10 0,-5-1 0 0,0 1-12 0,0 0 12 16,-4-1 0-16,0 1 0 0,4 3 0 0,0-7 12 16,0 11-12-16,0-7 8 0,0 3-8 0,4-3 8 15,5 3-8-15,0 1 0 0,4-1 9 0,0 0-9 0,8-3 0 16,-4 3 8-16,-4 1-8 0,4-8 0 0,-4 3 11 16,4 1-3-16,-4 3 0 0,-4-3 0 0,4 3 4 0,-4 1 1 15,-1 3 0-15,-3-8 0 0,-5 5 11 0,4-5 1 16,0 1 1-16,1-1 0 0,-1 5-26 0,1-1 8 15,3-3-8-15,-3-4 0 0,3 3 8 0,1-3-8 16,-5 0 0-16,9-4 8 0,9-4-8 0,-5 0 0 0,0 4 9 0,4-11-9 16,1 3 0-16,4-3 9 0,-5-1-9 0,5 1 0 15,0 0 8-15,4-4-8 0,0 11 0 0,-5-8 0 16,-3 5 10-16,-1-8-2 0,5 11 0 0,-4-4 0 16,-5 4-8-16,0-3-11 0,-4 7 3 0,4-8 0 15,-8 4 8-15,4 1 0 0,0-1 0 0,-1 4 0 16,10 0 0-16,-1-8-13 15,-3 4 5-15,-1 1 8 0,4-1-12 0,-4 0 12 16,9-4-10-16,0 5 10 0,0-1 0 0,-1-4-9 16,-3 1 9-16,-1-1 0 0,-3 4 0 0,3 4 0 15,0-7 0-15,1 3 0 0,-5 0 0 0,-4 4-12 0,-4 0 4 0,-1 4 0 16,1 0 8-16,-5 3 8 0,1-3-8 0,-1 0 11 16,0 0-11-16,1 3 0 0,-1-3 0 0,1-4 0 15,-5 0 0-15,-4 0 0 0,-1 4 0 0,-7-4 0 0,-1 0 0 16,-4-4 13-16,4 0 0 0,-4-3 0 0,-4 3-13 15,0-4 0-15,-1 1 0 0,-7-5 0 0,-6 1 0 0,-7 3 0 16,-5-7 0-16,0 0 0 0,0 7 0 0,-4-15 8 16,-9 8-8-16,0-4 12 0,5 0-12 0,-5 0 11 15,1-4-11-15,-5 1 10 0,8-9-10 0,-4 5-12 16,5-1 2-16,-5-3 1 31,1-4-19-31,7-1-3 0,1 1-1 0,-4 0 0 0,-1 4 16 0,5-8 4 0,-4 0 0 0,-1 0 0 16,-4 4 12-16,1 3 0 0,-5 5 0 0,0-9 0 15,0 5 0-15,0 0 0 0,-5-5 9 0,-3 5-9 16,-1-8 12-16,-3 0-4 0,-1 0-8 0,-4 0 12 16,0-4-12-16,-1 4 0 0,6 0 0 0,3 8 0 15,-8-8 0-15,4 11-12 0,9-7 12 0,0 4-13 16,-1-1-25-16,5 5-5 0,0-12-1 0,0 11 0 16,0 5 12-16,-4-1 3 0,0 0 0 0,4 4 0 0,0-4 45 0,4 4 8 15,-8 0 3-15,4 4 0 0,0 0-6 0,0 3-1 0,-5-7 0 0,1 0 0 16,0 12-20-16,0-12 0 0,4 7 0 0,-9 5 8 15,1-12-8-15,-5 7 0 0,4 5-8 0,1-12 8 16,-5 4-10-16,-4 3 10 0,-5-7-12 0,1 4 12 0,0-4-25 0,-5 0 1 16,-8 0 1-16,0 0 0 0,-9 8 23 15,0-8-9-15,-8 0 9 0,-9 0 0 0,-4 4 0 0,-4-4 0 16,-1 0 0-16,-8 3 0 0,5 9 0 0,-5-12 0 16,0 11 0-16,0-3 0 0,-4-4 0 0,-5 3-8 15,1 5 8-15,-1-5 0 0,1 5-9 0,-1 3 9 16,1-4 0-16,-5 8-9 15,0-11 9-15,1 3 0 0,-5 1 0 0,0-1 0 16,0 4 0-16,0-3 0 0,-9-5 0 0,1 12 0 16,-5-7 0-16,4-1 0 0,-4 4 10 0,-4 4-10 15,-4-7 0-15,-5 7 8 0,0 0-8 0,1 0 0 16,-1 0 0-16,-4 7 0 0,0-7 0 0,0 4 0 16,9 4 0-16,0-8 0 0,-5 7 0 0,5-7 0 15,4 0 0-15,-1 4 0 0,-3 4 8 0,4-8-8 0,-4-8 0 0,-1 4 0 0,1-3 0 0,-1-1 0 16,10 4 0-16,-6-3 8 0,-3-12-8 15,4 7 0-15,-4 5 0 0,8-5 0 0,0 5 8 16,0-8-8-16,-8 3 0 0,-1 1 0 0,1 3 0 0,4-3 0 16,-5 3 0-16,1 1 0 0,-5 3 0 0,5-4 0 15,4 1 0-15,0 3 0 0,4-4 0 0,0 8 0 16,-4-11 0-16,4 3 0 16,-4 8 0-16,9-11 0 0,-1 7 0 0,0-7 0 15,5-1 0-15,0 5 0 0,0-5 0 0,4 5 8 16,0-12-8-16,0 7 0 0,0 5 20 0,-5-5-1 15,1 5-1-15,-5-8 0 0,5 11-5 0,0-8-1 16,0 9 0-16,-1-1 0 0,-8-4-12 0,1 4 0 16,-1 1-12-16,0-1 12 0,-4 4 0 0,-5 0 0 15,-3-8 0-15,8 8 0 0,12 8 0 0,-12-8-15 0,-4-8 5 0,4 8 1 16,13 8-8-16,-9-16-2 0,-4 8 0 0,-5-7 0 16,1 7 19-16,4-4-8 0,4-4 8 0,-8 8 0 15,-1-11 0-15,5 11 0 0,0-8 0 0,-4 8 0 16,-1 0 0-16,1 0 0 0,4 8 9 0,0-8-9 15,-1 4 19-15,6 3-2 0,-10-7 0 0,9 8 0 0,1-4-26 0,7 3-6 16,-3-7-1-16,8 8 0 16,-5-1 26-16,5-3 5 0,5-4 1 0,7 0 0 15,1 0-27-15,9 8-5 0,-1-8 0 0,5 4-1 16,4-8 25-16,8 8 6 0,5-1 1 0,-1-3 0 16,5 0-15-16,5 0 0 0,3 0 0 0,5 4 0 15,0 4 0-15,4-8 11 0,9 0-3 0,-9 0-8 16,4 7 8-16,9 5-8 0,0-12 0 0,4 4 0 15,4 3 0-15,-3 1 0 0,-1-8 0 0,4 7 0 0,9-7 9 0,-13 12-1 16,5-5-8-16,4-3 12 0,-1 4-12 0,5 3 0 16,-4-3 0-16,4 3 0 0,-4 4 0 0,4-7 0 15,0 7 0-15,4 4 0 0,-4 4 0 0,0-4-8 16,0 4 8-16,-4 3 0 0,4 1 0 0,0-1 0 16,-4 5 0-16,-1 3 9 0,5-4-9 0,-4 8-11 15,0 0 3-15,-1 0 0 0,1 8 8 0,-4-8 0 0,8 7 8 0,-9-3-8 16,1 11 0-16,3-7 0 0,-8-4 0 0,9 3-8 15,-4 1 8-15,-5-1 0 0,4 5 8 0,5-5-8 0,-13 5 8 0,8-5-8 16,-3 8 8-16,-1-7-8 16,-4 11 0-16,4-8 0 0,0 5 0 0,-4 3 0 15,4 0 0-15,0-8 0 0,-4 4-12 0,9 4 4 0,-1-8 8 0,-4 5 0 16,-4-13 0-16,9 9 0 16,3-8 0-16,1 3 0 0,4-7 0 0,-9-4 0 15,1 0 0-15,8 1 9 0,-4-9-9 0,4 1 0 16,-5 3 9-16,5-11-9 0,-4 0 0 0,4 0 9 15,0 0-9-15,0-4 10 0,-8-3-10 0,8 7 10 16,-5-12-10-16,1 5 0 0,4 7 9 0,-4-16-9 16,4-3 9-16,0 0-9 0,0 16 12 0,0-16-12 15,0 0 10-15,0 0-10 0,0 0 8 0,0 0-8 0,0 0 9 0,0 0-9 16,0 0 10-16,0 0-10 0,0 0 10 0,0 0-10 16,0 0 10-16,0 0-10 0,0 0 0 0,0 0-12 15,0 0 1-15,0 0 0 0,0 0 11 0,4 0 0 16,5 7 0-16,3-3 0 0,1 4 0 0,0-8 9 15,-4 0 0-15,8 0 0 0,0 0-9 0,4 0 0 16,5 0-12-16,4 0 12 16,0 0-10-16,8 0 10 0,-4 0 0 0,5 3-9 15,-1 1 9-15,5 0 0 0,4 4 0 0,4-5 0 0,5 1 0 16,-1 8 0-16,5-5 0 0,-4 1 0 0,4 3 0 0,-1-7 0 16,-3 0 0-16,-5 0 8 0,0 3 19 0,1-3 4 15,-10 0 1-15,-3 0 0 0,4 3-32 16,-9-7-13-16,-4 0 1 0,-5 0 0 15,-3 4-25-15,-1-4-5 0,-8 0-1 0,-5 0-1103 0</inkml:trace>
  <inkml:trace contextRef="#ctx0" brushRef="#br0" timeOffset="31698.93">16444 2890 460 0,'0'0'20'0,"0"0"5"0,0 0-25 0,0 0 0 0,9-8 0 0,-5 4 0 15,5-11 200-15,-5 11 34 0,-4-11 7 0,9 11 2 16,-9 4-138-16,0-11-27 0,4 3-6 0,-4-3 0 15,0 11-3-15,0 0 0 0,0-8 0 0,0 8 0 16,0 0 31-16,0 0 7 0,0 0 1 0,0 0 0 16,0 0-120-16,0 0-24 0,0 0-5 0,8-7-1 0,-8 7 42 0,13-4 0 15,0 4 0-15,0 0 11 0,8 0-3 0,-4 0 0 16,0 0 0-16,5 0 0 0,3 0 7 0,1 0 1 16,4 0 0-16,0 0 0 0,-4 4-7 0,8-4-1 15,4 7 0-15,1-7 0 0,-1 0 5 0,9 4 1 16,0 0 0-16,4 0 0 0,5 3 6 0,-1-7 2 15,5 0 0-15,0 4 0 0,0 0-6 0,4 0 0 0,4 3-1 0,5-7 0 16,0 0 6-16,4 4 2 0,0 0 0 0,0-4 0 16,4 0-23-16,-4-4 8 0,0 0-8 0,-1 4 0 0,6 0 0 15,-1 0 0-15,4-7 0 0,-4 3 0 0,5 0 0 0,-1 0 0 16,9-7 0-16,5 3 0 0,-1-3 0 0,5 3 0 16,-5 1 0-16,9-1 0 0,0-3 11 0,4 3-3 15,0-3 0-15,-4 3 0 16,-5-3 4-16,1 3 0 0,8 0 0 0,-4 5 0 15,-1-9-12-15,1 5 10 0,-4 7-10 0,-1-12 10 16,1 5-2-16,4-1-8 0,0 4 12 0,-1 1-4 16,-3-1 20-16,-5 0 3 0,5 4 1 0,-5-4 0 15,5 0-32-15,-5 1 0 0,-4-1 0 0,-4 4 0 16,-5-4 20-16,-8 0-3 0,0-3 0 0,-4 3 0 16,-5-4 0-16,-4 8 0 0,-4-7 0 0,-9 3 0 0,1 0 15 0,-5 0 4 15,-9 4 0-15,-4-7 0 0,-4 3-16 0,-8 4-4 16,-1-4 0-16,-4 0 0 0,-4 4-2 0,0 0-1 0,-5 0 0 15,-8 0 0-15,0 0-13 0,0 0 0 0,0 0-12 0,0 0 12 32,0 0-105-32,0 0-15 0,0 0-2 0,0 0-1112 0</inkml:trace>
  <inkml:trace contextRef="#ctx0" brushRef="#br0" timeOffset="40388.31">17855 6422 115 0,'0'0'10'0,"0"0"-10"0,0 0 0 0,0 0 0 16,0 0 196-16,0 0 38 0,8-8 7 0,-4 1 2 15,5-1-191-15,-5 0-39 0,1 1-13 0,-1-1 9 16,0-3-9-16,0-1 0 0,1 1 0 0,-1 3-11 15,0-3 35-15,-4 3 6 0,0 1 2 0,0 7 0 0,-4-4 24 0,4 4 4 16,0 0 2-16,0 0 0 0,0 0 18 0,0 0 3 16,0 0 1-16,-9 4 0 0,5 7-18 0,-9-3-3 15,5 3-1-15,-1 1 0 0,1 3-26 0,-1 0-4 16,-4 0-2-16,0 4 0 0,1-4-18 0,-6 4-4 16,1 4-8-16,0-4 12 0,4 0-3 0,1 4-1 15,-10 0 0-15,1 3 0 16,0-3 2-16,-1 0 0 0,5 0 0 0,0 3 0 15,-4-3-10-15,4 4 0 0,4-5 0 0,-4 1 0 16,0 4 0-16,4-4 0 0,-4-1 0 0,4 1 8 16,0-4-8-16,-4 0 0 0,4 4 0 0,-4-8 0 15,4 0 0-15,0-3 0 0,1-1 0 0,-1-3 0 0,0-1 0 16,4 1 0-16,1-8 0 0,-1 0 0 0,1 0 9 0,-1-4-9 16,1 0 10-16,3-3-10 0,-3-1 28 0,-1 0 0 0,5-7 0 15,-5 4 0-15,5-4 4 0,0-1 1 0,0 5 0 0,-1 0 0 16,5-5-4-16,-4 5-1 0,4 0 0 0,-4 3 0 15,4 8-2-15,0 0-1 0,0 0 0 0,0 0 0 16,0 0-14-16,0 0-3 0,0 0-8 0,0 0 12 16,4 8-12-16,0 3 0 0,1 0 0 0,-1 1 0 15,0 3 0-15,-4 0 0 0,4-3 0 0,1 3-10 0,-1-4 10 0,0 1 0 16,-4-1 0-16,9 0-8 0,4 1 8 0,-1-5 0 16,1 1 0-16,13-4 0 15,8-8-86-15,13-7-12 0,21-16-2 0</inkml:trace>
</inkml:ink>
</file>

<file path=ppt/ink/ink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50:55.793"/>
    </inkml:context>
    <inkml:brush xml:id="br0">
      <inkml:brushProperty name="width" value="0.05292" units="cm"/>
      <inkml:brushProperty name="height" value="0.05292" units="cm"/>
      <inkml:brushProperty name="color" value="#FF0000"/>
    </inkml:brush>
  </inkml:definitions>
  <inkml:trace contextRef="#ctx0" brushRef="#br0">1625 2164 1036 0,'0'-26'46'0,"0"14"10"0,-5-3-45 0,10-4-11 0,-1 0 0 0,9-11 0 15,-1 3 24-15,1-7 2 0,4 3 1 0,0 5 0 16,5 3-19-16,-5 0-8 0,-4 4 8 0,0 4-8 16,-5 8 56-16,1-9 7 0,3 13 1 0,-7-5 0 15,-5 8-4-15,13 0-1 0,-1 0 0 0,1 0 0 16,-4 8-39-16,12-1-7 0,0-3-1 0,5 4-1 15,4-5-11-15,13 1 0 0,4 0 0 0,8 4 8 0,5-5 15 0,9 1 2 16,-5-4 1-16,17 4 0 0,4 4-6 0,-4-8-2 16,13 7 0-16,-4 5 0 0,-4-5-10 0,8 5-8 15,-9-5 12-15,13 4-12 0,-4 1 14 0,13 3-4 16,-4-7-1-16,4 3 0 0,4-7 11 0,0 11 1 16,13-15 1-16,4 8 0 0,-4 3-1 0,0-11 0 15,8 4 0-15,-3 0 0 0,7-4-2 0,5 3-1 0,-8 5 0 0,12-8 0 16,0 0-7-16,5 0-2 0,0 0 0 0,-1-8 0 15,13 8-9-15,-3 0 10 0,-14-3-10 0,9-1 10 16,4 0-10-16,-4 4 0 0,-5-8 0 0,5 5 8 16,-4 3-8-16,-1 0 0 0,5-4 0 0,-9 0 0 0,-4 4 0 15,0 0 12-15,5 0-12 0,-1 0 12 0,-4 0 8 0,4 0 1 16,1 4 1 0,-1-4 0-16,9 0-6 0,-5 0 0 0,5 0-1 0,0 0 0 15,0-4-15-15,-5 4 0 0,9-8 8 0,-8 5-8 16,0-5 0-16,-1 8 8 0,1-11-8 0,-1 7 0 15,-3 0 8-15,-5 4-8 0,-9-11 0 0,5 3 9 16,4 8 7-16,-9-8 2 0,-8 8 0 0,0-11 0 16,13 4-3-16,-5-1-1 0,9 0 0 0,-8-3 0 15,-5 0-14-15,9-5 9 0,12 1-9 0,1-4 8 0,-9 4-8 0,0-4 0 16,-4-8 0-16,-5 5 8 0,-8-1-8 0,-4 0 0 16,-5 4 0-16,-4 0 8 0,-8 0 15 0,-1 0 2 15,-8 4 1-15,-8 3 0 0,-5-3 23 0,-8 4 5 16,-1 3 1-16,-8 4 0 0,-8-3-35 0,-9 3-8 15,-4-4 0-15,-1 8-1 0,-7 0-11 0,-5-7 10 16,-9 7-10-16,5 0 10 16,-9 0-10-16,0 0-11 0,-4 0 3 0,-13 0 0 15,0 0-224-15,4 7-45 0</inkml:trace>
  <inkml:trace contextRef="#ctx0" brushRef="#br0" timeOffset="51201.09">11765 3505 864 0,'9'-19'76'0,"-14"15"-60"0,-7-4-16 0,-6-3 0 16,6 3 37-16,-1 5 5 0,9-5 1 0,-9 4 0 15,-13-7-18-15,13 3-3 0,9 1-1 0,0 3 0 16,-5-4 20-16,1 8 4 0,3-7 1 0,5 7 0 16,0 0-13-16,0 0-2 0,-4-4-1 0,4 4 0 15,9-8-13-15,-9 8-2 0,-5 0-1 0,5 0 0 0,0 0-14 0,0 0 0 16,0 0 8-16,0 0-8 0,-4-7 0 0,4 7 0 16,0 0 0-16,0 0 0 0,-8 0 0 0,8 0-10 15,8 7 10-15,-8-7-8 31,0 0-17-31,4 8-3 0,5 3-1 0,4 8 0 0</inkml:trace>
  <inkml:trace contextRef="#ctx0" brushRef="#br0" timeOffset="54316.18">9214 6122 921 0,'-17'-8'82'0,"0"0"-66"15,0 1-16-15,-5-4 0 0,5-1 274 0,4 5 51 0,1-5 11 0,-1 5 1 16,4-1-267-16,1 4-54 0,8 0-16 0,0 4 8 16,0 0-8-16,0 0 0 0,0 0 0 0,0 0 0 15,0 0 0-15,0 0 0 0,0 0-10 0,0 0 10 16,0 0 0-16,0 0 0 0,0 0-8 0,0 0 8 0,0 0 0 0,0 0 0 15,0 0 0-15,0 0 0 0,0 0 0 0,0 0 0 16,0 0 0-16,0 0 0 0,0 0 0 0,0 0 0 16,0 0 8-16,0 0-8 0,0 0 0 0,0 0 0 15,0 0 0-15,8 4 0 0,5 0 0 0,0 0 0 16,-5-4-8-16,1 4 8 0,-1-1-12 0,5 1 1 16,-4 0 0-16,-1 0 0 15,-8-4 3-15,13 4 0 0,0-1 0 0,-4 1 0 16,-9-4 8-16,0 0 0 0,0 0 0 0,0 0 0 15,0 0 0-15,0 0 0 0,0 0 0 0,21 4 0 16,-8 4 0-16,-13-8 0 0,0 0 0 0,21 3 8 16,1 5-8-16,-5-1 0 0,4-7 8 0,-4 4-8 15,0 0 15-15,9 0-2 0,-5-4 0 0,9 4 0 16,-4-4 6-16,8 3 1 0,0 1 0 0,0 0 0 0,5 4-4 0,-1-5-1 16,1 5 0-16,3-4 0 0,5 3-5 0,-4-3-1 0,0 0 0 15,0 0 0-15,-1 3-1 0,5 1-8 0,-8-4 12 0,-1 0-4 16,1 3 0-16,-1-3 0 0,-4 4 0 0,-4-5 0 15,0 1 4-15,-4-4 1 0,-5 4 0 0,1-4 0 16,-5 0 3-16,0 0 1 0,-4 0 0 0,-1 0 0 16,-3 0 1-16,-1 4 0 15,-8-4 0-15,0 0 0 0,0 0-1 0,0 0 0 16,0 0 0-16,0 0 0 0,0 0-2 0,-8 0-1 16,-9 0 0-16,4 0 0 0,-8 0 9 0,-1 4 1 15,-3-4 1-15,-5 0 0 0,0 0-25 0,-9 3-17 16,1 1 2-16,-5 0 1 0,-4 0 22 0,0 0 4 15,4-4 0-15,1 3 1 0,-1 1-23 0,-4 0-5 16,4-4-1-16,0 0 0 0,1 4 16 0,3 0 0 0,1-8 0 0,4 4 0 16,-5-4 0-16,5 4 0 0,0-4 0 0,4 0 0 15,-4 1 0-15,8 3 0 0,0-4 10 0,1 4-10 16,3-4 13-16,1 4-2 0,8-4-1 0,0 4 0 16,1-4 1-16,3 4 0 0,0-3 0 0,9 3 0 15,0 0-11-15,0 0-14 0,0 0 3 0,0 0 1 0,18 3 10 0,-1 1-8 31,4-4 8-31,5 4-8 0,4-4 8 0,8 4 8 0,1-4-8 16,3 0 11-16,10 4-25 0,-5-4-5 0,8 0-1 0,1 0 0 16,-5 0 20-16,9 0 0 0,0 0-8 0,4 0 8 15,-9 3 0-15,5 1 0 0,-9 0 0 0,1-4 0 16,-1 8 0-16,-8-8 0 0,-1 3 0 0,-3 5 0 16,-5-8 0-16,0 4 0 0,-4-4 0 0,0 4 0 15,-4-1 19-15,-9 1 1 0,0-4 0 0,-4 0 0 0,-5 4-20 0,-8-4 0 16,0 0 0-16,0 0 0 0,-13-4 0 0,1 4 0 15,-1-4 0-15,-9 1 10 0,-3 3 4 0,-9-4 1 16,-1 0 0-16,-7 0 0 0,-5 0-15 0,-5 1 9 16,-12-1-9-16,4 4 8 0,-8 0-8 0,4 0 0 15,-4 4 0-15,3-4 0 0,1 3 0 0,9-3 0 16,4 0 0-16,4 0 0 0,8 0 0 0,5 0 0 0,4 4 0 0,9-4 0 16,4-4-10-16,4 4 10 0,8 0-13 0,1 0 5 15,4 0-24-15,0 0-5 0,13 4-1 0,4 0 0 16,9-4 12-16,-1 0 2 0,5 0 1 0,13 0 0 15,4-4 11-15,0 0 1 0,4 4 1 0,9-3 0 0,8 3 10 0,-3 0 0 16,-1 0-9-16,0 0 9 0,0 3 0 0,-4-3 0 16,0 0 0-16,-9 0 0 15,0 0-10-15,-8 0 10 0,-9 0 0 0,-4 0-9 16,-9-3 9-16,-8 3 0 0,-4-8 0 0,-9 8 8 16,-9-8 34-16,-12-3 7 0,-9 0 2 0,-13-8 0 15,-4 3-2-15,-13-3 0 0,-21 0 0 0,-4 4 0 31,-31 8-93-31,-8 7-18 0,-21 15-4 0</inkml:trace>
  <inkml:trace contextRef="#ctx0" brushRef="#br0" timeOffset="55875.04">3659 13019 2016 0,'-39'0'89'0,"26"0"19"0,-4 0-87 0,0 0-21 32,4 0 0-32,1 0 0 15,-1 0-63-15,13 0-17 0,0 0-3 0,0 0-464 0,0 0-93 0</inkml:trace>
  <inkml:trace contextRef="#ctx0" brushRef="#br0" timeOffset="56276.23">7248 13102 576 0,'0'0'51'0,"0"0"-41"16</inkml:trace>
  <inkml:trace contextRef="#ctx0" brushRef="#br0" timeOffset="56445.65">9949 13194 1328 0,'-17'15'59'0,"13"-11"12"0,8 3-57 0</inkml:trace>
  <inkml:trace contextRef="#ctx0" brushRef="#br0" timeOffset="56609.25">11697 12871 1382 0,'-13'4'30'0,"9"-1"6"0,-5 5 2 0</inkml:trace>
  <inkml:trace contextRef="#ctx0" brushRef="#br0" timeOffset="60928.79">7047 10102 2304 0,'-30'11'102'0,"18"-11"21"0,-5 4-99 0,4-4-24 15,4 4 0-15,1-4 0 16,-1 0-130-16,9 0-31 0,0 0-7 0</inkml:trace>
  <inkml:trace contextRef="#ctx0" brushRef="#br0" timeOffset="62048.47">19320 9179 864 0,'0'0'76'0,"-4"0"-60"0,-4 0-16 0,-5 4 0 16,4-4 126-16</inkml:trace>
  <inkml:trace contextRef="#ctx0" brushRef="#br0" timeOffset="71539.88">16009 13045 0 0,'0'0'0'0,"0"0"0"15,-5 0 0-15,1 0 0 0,-5-3 581 0,5 3-117 16,-4-4 94-16,-1 4 18 0,1-4-446 0,3 0-90 0,5 4-17 0,0 0-4 16,-4-4-182-16,4 4-36 15,0 0-7-15,9-15-2 0</inkml:trace>
  <inkml:trace contextRef="#ctx0" brushRef="#br0" timeOffset="71687.13">17265 12985 1141 0,'0'0'24'0,"0"0"6"0,-9 0 1 0,-3-4 2 0,-1 4-33 0</inkml:trace>
  <inkml:trace contextRef="#ctx0" brushRef="#br0" timeOffset="78811.17">17453 10831 1324 0,'0'0'59'0,"0"0"12"0,0 0-57 0,-9 4-14 0,-3-4 0 0,-1 0 0 0,4 0 91 0,-4 0 15 16,1 0 3-16,-1 0 1 0,-4 0-88 0,4 0-22 15,-4 0 0-15,-5 0 0 0,-3 0 0 0,-5 0-15 16,0 0 3-16,-9 0 0 0,1 0 12 0,-5 0 0 15,0 0 0-15,1 0 0 0,-10-4 0 0,-3 4 0 16,-5-4 0-16,-4 4 0 0,-4 0 0 0,-9 0-14 16,-9 4 4-16,1 4 1 15,4-1-7-15,-5 5 0 0,-4-5-1 0,1 9 0 16,-1-1 6-16,0 0 2 0,0-4 0 0,9 5 0 16,-4-5-7-16,8 4-2 0,4 0 0 0,1 1 0 15,-1 3 18-15,0 0 0 0,9-4 0 0,0 0 0 16,0 8 0-16,4-4 0 0,0 0 0 0,9 3 0 15,-5 1 12-15,5 4 5 0,-4-4 2 0,-1 3 0 16,1 5-19-16,3-9 0 0,5 5 8 0,0 0-8 0,0-5 15 0,0 5-1 16,9 0 0-16,-1-1 0 0,5 1 3 0,0-5 1 15,4 5 0-15,4 0 0 0,5-1-9 0,4 5-1 0,0-5-8 0,8 5 12 16,1 3-12-16,8 0 0 0,4 8 8 16,5 3-8-16,3-3 0 0,5 7 0 0,9 1 0 15,0 3 0-15,8-4 0 0,4 1 0 0,5-1 0 0,0 0 0 16,4 1 0-16,4-1 0 0,-4-3 0 0,4 3 0 0,1 4 0 0,-1-3 0 15,-4-1 0-15,4-3-10 0,5-5 10 0,-5 1 0 16,5-4 0-16,-1-4 0 0,5 1 0 0,0-5-8 16,0 0 8-16,0-3 0 0,-5-4 0 0,5 0 0 15,-5-1 0-15,5-3 0 0,4 0 0 0,0 0 12 16,5-4-4-16,-5-3 0 0,4-5 16 0,1 1 4 16,-5 0 1-16,0-5 0 15,0 1-16-15,4 0-3 0,1-8-1 0,3 4 0 16,1-4-9-16,-5-3 12 0,5-1-12 0,-5 1 12 15,1-1-12-15,-5 0 0 0,4-3 0 0,-4 0 0 16,0-1 0-16,1 1-12 0,-1-1 4 0,0-3 8 16,-4 0-10-16,4-4 10 0,-4 0 0 0,-1-4-9 15,1-7 9-15,0 0 11 0,4-8-3 0,4-4 0 16,1 0 5-16,-1-4 1 0,1-7 0 0,-1 4 0 0,-4-8-5 0,-4 4-1 16,-5 3 0-16,1-3 0 0,0 4 2 0,-5-1 0 0,-8 1 0 15,-5 0 0-15,-8 3 24 0,-9 1 5 0,1 3 1 0,-5-4 0 16,-4 4 17-16,-9-3 4 15,0 3 1-15,-8 0 0 0,0 4-6 0,-9-3 0 0,0-1-1 0,-8 0 0 16,-14 0-33-16,1 0-6 0,-4 1-2 0,-5-1 0 16,-8 0-14-16,-13-3 0 15,-13-1-12-15,-9 4 12 0,-12-3-13 0,-9 3 4 16,-13 0 1-16,-8 4 0 16,-13 0-15-16,-4 4-2 0,-9 0-1 0,-8 7 0 15,-13 4-33-15,-9 8-6 0,-4 8-2 0,0 7 0 16,-5 15-168-16,1 8-33 0</inkml:trace>
  <inkml:trace contextRef="#ctx0" brushRef="#br0" timeOffset="81203.92">15808 13213 1850 0,'0'0'82'0,"0"0"17"15,0 0-79-15,0 0-20 0,-5-8 0 0,5-3 0 16,-4-1 70-16,4 5 10 0,-8-1 3 0,-1-3 0 0,0 3-83 0,-3 4-19 0,-10 0-2 0,-3 8-1 31,-10 0-171-31,-3 11-35 0,-5 4-6 0,1 4-2 16,-5 4 118-16,4-1 23 0,-4-3 5 0,8 4 1 0,5-5 89 0,0 1 19 0,4-4 3 0,9 0 1 16,-1 0 69-16,5-4 13 0,4 4 3 0,1-4 1 15,3 1-67-15,5-1-14 0,4 0-2 0,0-4-1 16,4 5-25-16,5-5 0 15,-1 0 0-15,5 1 0 0,4-1 21 0,0 1 6 16,5-5 1-16,-1 1 0 0,0-4 0 0,5 3 1 16,0-7 0-16,-1 4 0 0,1 0 23 0,4-4 4 15,-5 4 0-15,5-4 1 0,0 0-19 0,-4 0-4 16,4 0-1-16,0-4 0 0,0 4-20 0,-1 4-4 16,-7-4-1-16,-1 3 0 0,5 1 2 0,-5 4 0 15,5-4 0-15,-5 3 0 0,-4 1-10 0,0 3 0 0,1 1 0 0,-1-1 0 16,-5 4 0-16,-3 0 0 0,0 0 0 0,-5 1 0 15,0 3 0-15,0-4 10 0,-8 0-10 0,0 0 10 16,4-3 24-16,-9-1 5 0,1 4 1 0,-1 0 0 16,1 1-4-16,-5-5 0 0,-4 0 0 0,0 1 0 15,-5-5-5-15,5 5-2 0,0-5 0 0,-4 1 0 0,-1 0-29 16,-3-5 0 0,8 1 0-16,-1-4 0 15,1-4-56-15,5 1-7 0,-1-1-1 0,8-4-1 16,1-3-95-16,4-4-18 0,4-8-4 0,9-4-1 15,9 1-39-15,-1-5-8 0,0 1-2 0</inkml:trace>
  <inkml:trace contextRef="#ctx0" brushRef="#br0" timeOffset="81843.95">16077 13524 676 0,'60'-23'30'0,"-30"12"6"0,0-4-28 0,8-1-8 0,5 1 0 0,-1-4 0 15,5 0 149-15,0 0 29 0,-4 0 6 0,-4 4 0 0,-5 0-41 0,-4 4-9 16,-5-1-2-16,-7 5 0 0,-1 3-40 0,-5 0-9 16,-12 4-2-16,0 0 0 0,0 0-22 0,0 0-5 15,0 0-1-15,0 0 0 0,-4 8-33 0,-9 7-6 16,1 0-2-16,-10 0 0 0,1 8-21 0,-9 0-5 15,0 3-1-15,-4 1 0 0,0-1-8 0,-1 5-1 16,-3-1-1-16,8-3 0 16,9-1 2-16,-1-3 1 0,5 0 0 0,0-4 0 15,9 0 2-15,-1-4 1 0,5 4 0 0,4-11 0 16,0-8 9-16,0 0 2 0,4 11 0 0,-4-11 0 16,9 0 8-16,3 0 11 0,5-7-3 0,5-1 0 0,-5-7 40 15,4 0 7-15,9-8 1 0,-4 0 1 0,4 0-25 16,-5 0-4-16,-3 1-2 0,-1-1 0 0,5 8-5 0,-5-4-1 15,-4 3 0-15,-4 1 0 0,0 4-4 0,-5-1 0 0,5 9-1 0,-13 3 0 16,0 0-7-16,0 0 0 0,0 0-8 0,0 0 12 16,5 11-12-16,-1 0-15 0,0 8 3 0,0 4 1 31,-4 4-13-31,0 3-2 0,-4 8-1 0,4-4 0 16,4 4-14-16,-4 0-3 0,0 4-1 0,9-8 0 15,-5-7-11-15,5-4-1 0,-1-1-1 0,1-6 0 0,-1-9 36 0,1-3 7 0,4-8 2 0,0-3 0 0,-1-5 37 0,5-11 8 16,5-7 2-16,-5-4 0 0,0-8 6 0,4-3 2 15,-4-5 0-15,5 1 0 0,-9-4-12 0,4-1-2 16,-9 1-1-16,5 0 0 0,0-4-1 0,-5 8 0 16,-3-1 0-16,3 5 0 0,1 3-3 0,-1 8-1 0,-3 3 0 15,-1 5 0-15,4 7 7 0,-3 4 2 16,-1-1 0-16,-4 9 0 16,0-5-20-16,0 12-11 0,0 0 12 0,4 12-12 15,1 3-20-15,-1 8-10 0,0 15-2 0,-4 7-1 16,0 9-10-16,4 10-1 0,-4 5-1 0,0 6 0 15,0 1 13-15,0 0 4 0,5 0 0 0,-5-3 0 0,0-9 20 0,4-3 8 16,0-4 0-16,0-12-9 0,1-3 17 0,-1-4 3 16,5-11 1-16,-5-1 0 0,-4-7 23 0,4-3 5 15,-4-9 0-15,0-7 1 0,0 0-3 0,0 0-1 0,0 0 0 0,4-7 0 16,5-5-12-16,-9-3-2 0,0-4-1 0,-4-4 0 16,4 4-2-16,-5-7 0 0,1-1 0 0,-4 0 0 15,3 5-32-15,-3 3-8 0,3-4 0 0,1 4-1 16,0 4-3-16,0-4-1 0,4 7 0 0,0 1 0 31,0-1-23-31,0 5-4 0,8-5 0 0,-4 5-669 16,9-1-134-16</inkml:trace>
  <inkml:trace contextRef="#ctx0" brushRef="#br0" timeOffset="82191.99">17624 13308 2271 0,'0'0'100'0,"0"0"22"0,0 0-98 0,8 0-24 0,-8 0 0 0,5-4 0 15,3 4 100-15,-8 0 16 0,0 0 2 0,9-4 1 16,-1 0-84-16,1 4-17 0,-9 0-3 0,8-4-1 16,1 4-34-16,4 4-8 0,0-4 0 0,-1 8-1 15,1-4-43-15,-4-1-8 0,4 1-1 0,-5 0-1 16,5 0 21-16,0 0 4 0,0-4 1 0,-1 3 0 0,-12-3 38 0,13 0 8 16,0 4 2-16,0-4 0 0,0-7 8 0,0 3 14 15,-5-4-3-15,5 1-1 0,-5-5 18 0,1 5 4 0,-5-9 1 0,5 1 0 16,-1 0 27-16,-3 0 6 0,-1-4 1 0,0 0 0 15,-4 0-9-15,0 4-2 0,0 3 0 0,-4 1 0 32,0-1-30-32,-5 5-6 0,-4-1-2 0,5 4 0 0,-9 1-18 0,-5 3 8 0,-3 3-8 0,-5 9 0 15,4 3 0-15,-8 0-14 0,-5 8 1 0,1 11 0 32,8 4-23-32,0 8-5 0,4 3-1 0,5 4 0 0,4 0 26 0,13 1 4 15,-1-5 2-15,14 0 0 16,8-3-13-16,9-4-2 0,16-4-1 0,23-12 0 15,16-7-3-15,17-11-1 0,22-12 0 0</inkml:trace>
  <inkml:trace contextRef="#ctx0" brushRef="#br0" timeOffset="101319.26">16662 12981 1843 0,'-17'-4'81'0,"17"4"18"0,-13-4-79 0,9 0-20 16,-4-3 0-16,-1 3 0 0,1-3 65 0,3-1 10 15,1-3 1-15,0-1 1 0,-1 1-68 0,5 3-9 16,5-3-11-16,-5-1-613 15,4 5-122-15</inkml:trace>
  <inkml:trace contextRef="#ctx0" brushRef="#br0" timeOffset="101705.37">22953 12772 2016 0,'0'0'179'0,"0"0"-143"0,0 0-36 0,0 0 0 0,0 0 184 0,0 0 31 15,0 0 5-15,0 0 2 0,0 0-178 0,0 0-35 16,-9-4-9-16,9 4 0 15,-8-4-31-15,3-3-8 0,-3 3-1 0,-1 4-1 16,-4-4-143-16,5 0-28 0</inkml:trace>
  <inkml:trace contextRef="#ctx0" brushRef="#br0" timeOffset="121741.54">22346 12506 1306 0,'-13'8'58'0,"13"-8"12"15,0 0-56-15,0 0-14 0,0 0 0 0,0 0 0 16,0 0 110-16,0 0 19 0,0 0 4 0,0 0 1 16,4-8-88-16,-4 8-18 0,9-7-3 0,-1-1-1 0,1 0-8 15,-9 8-1-15,0 0-1 0,13-7 0 0,-5-1-6 0,1 1 0 16,-9 7-8-16,8-4 12 0,5-4 17 0,-13 8 3 16,4-4 1-16,9-3 0 15,0 7-7-15,-4-4-2 0,-9 4 0 0,13-4 0 16,-5 0 8-16,5 1 2 0,-5-1 0 0,5 0 0 15,-4 0-26-15,-1 0-8 0,5 4 0 0,-4-3 0 16,-9 3 9-16,0 0-9 0,0 0 0 0,13 3 9 16,-13-3-9-16,8 12 0 0,-8-12 0 0,4 7 0 15,1 5 0-15,-1 3 0 0,-4 0 0 0,-4 4 0 16,-1 0 0-16,1 0 0 0,0 0 0 0,-5 4 0 0,5 0-11 0,0-1 11 16,-5-3-8-16,5 4 8 0,0 0 0 0,-5-4 12 15,5 4 0-15,-5-4-1 0,-4-4 1 0,5 4 0 16,-1-4 0-16,-3 0 0 0,7 1 20 0,-8-5 4 15,5 4 0-15,4-3 1 0,-5-5-13 0,9-7-2 0,-9 8-1 16,9-8 0-16,-4 7 16 0,4-7 3 0,0 0 1 16,0 0 0-1,-8 4-26-15,8-4-6 0,0 0-1 0,0 0 0 16,0 0 5-16,0 0 1 0,0 0 0 0,12-4 0 16,1-3-2-16,4-1 0 0,5-3 0 0,3-1 0 15,10 5 2-15,-1-5 0 0,0 1 0 0,4 3 0 0,9-7-14 16,5 4 0-16,-1 3 0 0,0 4 0 0,1-3 18 0,3 3-2 15,-4 0-1-15,-4 4 0 0,-4-4-27 0,0 4-6 16,-5 0-1-16,-3 0 0 16,3 0-115-16,-8 0-23 0,0-3-5 0</inkml:trace>
  <inkml:trace contextRef="#ctx0" brushRef="#br0" timeOffset="131594.51">21961 13228 1436 0,'0'0'64'0,"0"0"12"0,0 0-60 0,0 0-16 0,0 0 0 0,0 0 0 0,0 0 93 0,9-4 16 15,-5 4 3-15,-4 0 1 0,4-8-50 0,1 5-11 16,-5 3-1-16,0-8-1 0,0-3-30 0,0 3-5 15,0-3-2-15,-5-1 0 0,5 5-13 0,-4-1 8 16,0 0-8-16,0 1 0 0,-1 3 10 0,-3 0-10 16,3 0 10-16,-3 4-10 0,-5 0 19 0,0 4-3 15,5 0 0-15,-5 4 0 0,-4-1-8 0,4 1-8 0,-8 3 12 0,4 1-12 16,4 3 0-16,-9 0-9 0,1 4-1 0,0 0 0 16,3 0 10-16,1 0-8 0,5 0 8 0,-1 0-8 15,0 0-4-15,4-4 0 0,-3 4 0 0,3-4 0 16,0 0 3-16,5 4 0 0,4-7 0 0,0 3 0 15,-4-4 9-15,4 1-10 0,0-1 10 0,4 1-10 0,0-1 10 16,1 0 0 0,-5 1 0-16,8-1 0 0,5-3 0 0,4 3 0 0,-8-3 0 0,4-1 0 15,4 1 0-15,0 0 9 0,0-5-9 0,4 5 0 16,1-4 17-16,-5 0-3 0,0-4-1 0,0 3 0 16,0 1 3-16,0 0 0 0,0-4 0 0,0 4 0 15,0 0-8-15,-4-4-8 0,0 3 11 0,0 1-11 16,0 0 8-16,-1 4-8 0,-3-1 0 0,4 1 0 15,-5 3 0-15,1 1 0 0,-1-1 0 0,1 4 0 0,-5 4 0 0,1 0 0 16,3 0 0-16,-8 0 0 0,0 0 0 0,0 0 0 16,4-4 0-16,-4 4 0 0,0-4 8 0,-4 1 2 15,4 3 0-15,-4-8 0 0,0 4 26 0,-5-3 4 16,0-5 2-16,1 1 0 0,-1-1 18 0,-3-3 4 16,-6 0 1-16,1-4 0 0,0 0-23 0,0-4-5 15,-4 0-1-15,-1-3 0 16,-3-1-36-16,-1 1-13 0,5-5 0 0,-1 5 0 15,-3-9-49-15,3 1-10 0,10-4-1 16,-1 4-1-16,0 0-152 0,9-8-30 0,8-26-7 16,17 7-1-16</inkml:trace>
  <inkml:trace contextRef="#ctx0" brushRef="#br0" timeOffset="133068.78">22406 13440 1094 0,'0'0'97'0,"12"-3"-77"0,1 3-20 0,0-4 0 15,4 4 187-15,-4 0 33 0,0 0 8 0,-13 0 0 16,0 0-104-16,0 0-20 0,0 0-5 0,0 0-1 15,0 0-47-15,0 0-10 0,0 0-1 0,0 0-1 16,0 0-26-16,-13 4-5 0,0 3 0 0,-8 1-8 16,-1-1 0-16,1 1-14 0,0 3 1 0,-9 1 0 15,0 3 1-15,0 0 1 0,0 0 0 0,4 1 0 0,1 3 2 0,-1 0 0 16,5 0 0-16,4 0 0 0,0 3-1 0,4-3 0 16,0 4 0-16,4-4 0 15,1-4-23-15,8 4-5 0,0 4-1 0,0-4 0 31,8-8-12-31,1 1-2 0,4-5-1 0,0 1 0 0,-5-8 54 0,14 0 20 16,-1 0-1-16,0-8 0 0,1 1 17 0,-1-5 3 0,0 1 1 0,1-8 0 16,3 0 13-16,-3 0 3 0,-1 0 1 0,5 0 0 15,-5 0-23-15,0 0-5 0,-8 0-1 0,0 0 0 16,4 4-20-16,-4 0-8 0,-4 3 0 0,-1 5 9 16,-4-1 17-16,-4 8 3 0,9-7 1 0,-9 7 0 15,0 0-17-15,0 0-3 0,0 0-1 0,0 0 0 0,0 0-9 16,9 7 0-16,-1 1-10 0,-4-1 10 0,9 1-9 0,-4 3 9 15,-5 5-8-15,5-5 8 0,-1 4-8 0,1-3 8 0,3 3-8 16,-3-4 8-16,0 8 0 0,3-4-8 0,-3 4 8 0,4-4 0 16,-5 4 0-16,1-3 0 0,4 3 0 0,-1 0 0 15,-3 0 0-15,4 0 0 0,0-4 0 0,4 4 0 16,-9-8 0-16,1 4 0 0,4-3 10 0,-9-5-10 16,4 1 26-16,1 0-1 0,-9-8 0 0,9 3 0 15,-5 1-5-15,-4-4-2 16,0 0 0-16,0 0 0 0,8 0-18 0,-8 0 0 15,0 0 0-15,0 0 0 0,0 0 13 0,0 0-4 16,0 0-1-16,0 0 0 0,5-7-8 0,-5 7 0 16,0 0 9-16,0-8-9 0,0 8 0 0,4-4 0 15,-4 4 0-15,0 0 0 0,0 0 0 0,4-7 0 16,5 3 0-16,-9 4 0 0,0 0 0 0,0 0-10 16,8-4 10-16,-8 4 0 0,0 0 0 0,0 0-8 0,0 0 8 0,0 0 0 15,0 0 0-15,0 0 0 0,9 0 0 0,-9 0 0 16,0 0 0-16,8-4 0 0,5 4 0 0,-4 0 0 15,-9 0 0-15,0 0 0 0,0 0 0 0,8-4 0 0,1 1 0 16,-9 3 0-16,0 0 0 0,0 0 0 0,4-8 0 0,-4 8 0 16,0 0 0-16,4-4 0 0,-4 4 0 0,9-7 0 15,-9 7 0 1,8-8 0-16,1 4 0 0,0-3 0 0,-5-1 0 0,-4 8 0 16,0 0 0-16,8-8 0 0,1 1-10 0,-5-1 10 15,9 1 0-15,-4-1 0 0,-1-3 0 0,5 3 0 16,0-3-12-16,4-5 4 0,-4 5 0 0,-1-4 0 15,1-4 8-15,4 4 0 0,-8 0 0 0,0-1 0 16,-1-3 0-16,1 0 0 0,-1 0 0 0,-4-3 0 16,1-5 0-16,-1 4 0 0,-4 0 0 0,4 1 0 0,-4 3 0 0,5-8 0 15,-5 4 0-15,4 0 0 0,-4 4 8 0,0-3 3 16,-4-1 1-16,4 4 0 0,0 0-4 0,0 4 0 16,-5 0 0-16,5-1 0 0,0 5-8 0,-4 3 0 15,4 1 0-15,0 7 0 0,0 0 0 0,0 0 0 16,0 0 0-16,0 0 0 0,0 0 0 0,0 0-17 15,0 11 4-15,0 4 1 0,-4 4 3 0,4 4 1 0,0 8 0 0,0 3 0 16,4 0-12-16,-4 4-1 0,0 4-1 0,0 3 0 16,4 5 7-16,-4-5 2 0,5 5 0 0,-1 3 0 15,0 0 13-15,5-4 0 0,-1 1 0 0,1-9 0 0,-5 1 0 0,5-4 0 16,-1 0 8-16,-4-7-8 0,1-5 0 0,3 1 0 16,-4-5 0-16,5 1 0 0,-5-4 10 0,1-4-10 15,-1 1 8-15,0-9-8 16,0 5 24-16,-4-12-1 0,0 0 0 0,0 0 0 15,0 0-23-15,0 0 9 0,0 0-9 0,-4-12 0 16,4 5 28-16,-4-9-2 0,4 1 0 0,-4-4 0 16,-1 0 3-16,1 0 1 0,0-4 0 0,-1-3 0 15,-3-1-14-15,4 1-2 0,-5 3-1 0,5 0 0 16,0 0-13-16,-1 1 0 0,1 3 8 0,0 0-8 16,-1 0 0-16,1 3-8 0,-4 5 8 0,-1 0-13 15,1-1-19-15,-1 5-3 0,5 3-1 0,-5 0 0 16,1 0-37-16,8 4-8 0,0 0-2 0,0 0 0 15,0 0-31-15,0 0-6 0,8-7-2 0,5-1 0 16,4-3 49-16,4 3 9 0,1-7 3 0,3 3 0 0,1-3 42 0,-5 0 9 0,-3 4 2 0,3-1 0 16,-4-3 52-16,0 8 12 0,0-5 1 0,-4 5 1 31,0-1 30-31,-9 4 7 0,5-3 1 0,-5 3 0 0,-4 4-22 16,0 0-4-16,4-8-1 0,-4 8 0 0,0 0-30 15,0 0-7-15,0 0 0 0,4-7-1 0,-4 7-31 16,-4-4 0-16,4-4-8 0,0 8 8 0,0 0-12 0,0-7 12 15,0 3-12-15,0 4 12 0,4-8-21 0,-4 8 2 16,5-4 1-16,-1 1 0 0,5-1 4 0,-1-4 1 16,1 8 0-16,3 0 0 0,1-4 13 0,0 4-12 0,4-3 12 0,0-1-12 15,5 4 12-15,-5-4 0 0,0 4 0 0,0-8 0 16,0 5 11-16,0-5 5 0,0 0 0 0,5 1 1 16,-5-5 8-16,0 1 2 0,-4 0 0 0,4-1 0 15,-5-3-3-15,1 0 0 0,-4 0 0 0,-1-1 0 16,-3-3 0-16,-5 8 0 0,0-4 0 0,0 0 0 15,-9 3-8-15,-4 1-1 16,5 0-1-16,-5 3 0 0,-8 0-14 0,3 5 9 16,1 3-9-16,0 0 8 0,-4 7-8 0,0 5-12 0,-5 3 2 15,5 7 1-15,-1 5-6 0,5 3-1 0,4 1 0 16,9 7 0-16,4-4-7 0,4 4-1 0,9 0-1 16,13 0 0-16,8-4 11 0,9-3 2 0,12-12 1 0,9-4 0 15,13-8 11-15,13-14 0 0,13-12 0 0,8-12-816 16,13-10-160-16</inkml:trace>
</inkml:ink>
</file>

<file path=ppt/ink/ink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53:25.543"/>
    </inkml:context>
    <inkml:brush xml:id="br0">
      <inkml:brushProperty name="width" value="0.05292" units="cm"/>
      <inkml:brushProperty name="height" value="0.05292" units="cm"/>
      <inkml:brushProperty name="color" value="#FF0000"/>
    </inkml:brush>
  </inkml:definitions>
  <inkml:trace contextRef="#ctx0" brushRef="#br0">6757 2141 403 0,'13'-22'36'0,"-13"6"-36"0,4 1 0 0,4 4 0 15,1-4 273-15,0-1 48 0,3 5 10 0,5 0 1 16,5 3-244-16,-1-7-50 0,9 11-10 0,-4-4-1 15,21 5-27-15,-5-1 0 0,10 4 0 0,3-4 0 16,14 4 8-16,-5 4-8 0,17 0 0 0,0-4 8 16,13 0-8-16,4 0 0 0,9 0 0 0,4 0 8 0,9 0 12 15,4 0 1-15,4-4 1 0,9 4 0 0,8-4-12 0,5 4-2 16,-13 0-8-16,8 0 12 0,0 0 14 0,-8-8 2 0,-5 5 1 0,-8-5 0 16,-4 8 23-16,0-8 4 0,-9 5 0 0,0-5 1 15,-9 0 8-15,-3 1 2 0,-1-4 0 0,-8-1 0 16,4 5 5-16,-9-9 2 0,-4 5 0 0,1 0 0 15,-14-5-25-15,0 1-5 0,-4 0 0 0,0 4-1 16,-8 3-15-16,-5-3-4 16,-12 3 0-16,-1-3 0 15,9 11-49-15,-17 0-11 0,-26 11-1 0,-4 8-1203 16</inkml:trace>
  <inkml:trace contextRef="#ctx0" brushRef="#br0" timeOffset="1489.02">21577 5062 1152 0,'0'0'102'0,"0"0"-82"0,0 0-20 0,0 0 0 16,0 0 152-16,0 0 25 0,0 0 6 0,0 0 1 15,0 0-120-15,-9 8-23 16,1-8-5-16,-1 7 0 0,0 5-25 0,-3-5-11 15,-1 8 10-15,0 12-10 0,-8 3 0 0,-5 12 0 16,-4 0 0-16,-4 7 0 0,-9 12 0 0,0 4 0 16,-8 7 0-16,4 0 0 0,0 0 0 0,0 0 0 15,0-3 0-15,0-9 0 0,9 1 0 0,3-8 0 0,1-3 0 0,4-8 0 16,5-4 0-16,-1-4 8 0,5-12-8 0,-1-3 9 16,1-3 3-16,0-5 1 0,-1-7 0 0,-3-4 0 15,3-8 2-15,1-7 0 0,-5 0 0 0,9-8 0 16,-4-4-15-16,4-3 11 0,0 0-11 0,4-4 10 0,9-1 2 0,-1 1 0 15,5 4 0-15,5-8 0 0,-1 7 24 0,4 1 4 16,5 3 2-16,-4 1 0 0,4 3-8 0,-1 8-2 16,1 0 0-16,-4 3 0 0,4 1-8 0,-5 11-3 15,-8 0 0-15,13 0 0 0,-5 11-21 0,1 5 0 0,4-1 0 0,-9 7-12 16,9 9 4-16,-5 3 0 0,-3 8 0 0,-1 3 0 16,0 9 8-16,-4 3 0 0,-4 0 0 0,4-4 0 31,0-8 0-31,0 1 0 0,0-12 0 0,4-4 8 15,1-3 20-15,-1-12 5 0,9 0 1 0,8-7 0 16,9-4 26-16,8-8 6 0,18-7 1 0,21-12 0 16,17-8-91-16,21-10-19 0,18-13-3 0</inkml:trace>
  <inkml:trace contextRef="#ctx0" brushRef="#br0" timeOffset="7036.79">17684 8514 748 0,'0'0'67'0,"0"0"-54"0,0 0-13 0,0 0 0 0,0 0 104 0,0 0 17 15,0 0 4-15,0 0 1 0,-5-3-44 0,5 3-9 16,-4-8-1-16,0 4-1 0,-9 0-10 0,9-3-1 0,4 7-1 0,-5-4 0 16,-3-4-17-16,-1 5-3 0,5-5-1 0,-4 4 0 15,3 0-6-15,-3-3 0 0,-1-1-1 0,-4 4 0 16,5-7-7-16,-5 3 0 0,0-3-1 0,-4 3 0 15,0-3-15-15,0 4-8 0,0-5 8 0,-9 1-8 16,1 3 0-16,-5-3 0 0,4 3 0 0,-8-3 0 16,0 3 0-16,-5 1 0 15,-8-1-8-15,4 4 8 0,-4-3 44 0,5-1 13 16,-10 4 3-16,5 0 1 16,-4 1-100-16,0-1-20 0,0 0-4 0,-5 0-1 0,-4 0 64 0,-4 1 0 15,4 3 14-15,-8 0-2 0,4 0-21 0,-5 0-4 0,1 3-1 0,0-3 0 16,-1 4 14-16,1 0 0 0,0 0 0 0,-1 0 0 15,1 3 8-15,-1 1 5 16,1-1 1-16,0 1 0 0,4 3-24 0,-1 1-5 0,1-1-1 0,0 4 0 0,0 4 16 16,0 4 0-16,-4 4 0 0,-1 3 0 0,5 4-9 0,4 4 9 15,1 12-8-15,3 3 8 0,-4 4-8 0,9 7 8 16,4 5-8-16,0 7 8 0,-4 0-11 0,8 7 11 16,0 5-13-16,5 10 5 0,-1 1-2 0,5 0 0 15,8 3 0-15,5 5 0 0,4-5-6 0,4 1 0 16,0-5-1-16,9-3 0 15,4-7 6-15,9-5 2 0,-5-7 0 0,4-7 0 16,5-1 9-16,4 0 0 0,0-7 0 0,9-4 0 16,4-7 0-16,4-5 8 0,5-7-8 0,3 0 0 15,5-8 15-15,5 1-2 0,3-5 0 0,14-3 0 16,-1 0-3-16,9-4-1 0,8-4 0 0,1-3 0 16,-5-1-9-16,4 0 0 0,1 1 0 0,4-5 0 15,4 1 0-15,-5-4 0 0,1 0 0 0,4-4 0 0,0 0-8 0,0 0 8 16,4 0-10-16,1-4 10 0,3-4 0 0,-3 1 0 0,3-1 0 15,1 0 0-15,4-3 0 0,-5 0 0 0,9 3 0 0,-4-3 0 16,-4-5 0-16,-5-3 0 0,4 0 8 0,-3-3-8 16,-5-1 25-16,0-4 2 0,-13 1 0 0,0-5 0 15,-8-3 33-15,-5 4 8 0,-4-8 0 0,0 4 1 16,-8-4 3-16,-1 3 0 16,-8-6 0-16,0-5 0 0,-8 0-2 0,-1-3 0 15,-3-4 0-15,-6-4 0 0,-3-8-6 0,-4 1-2 16,-5-8 0-16,-5-4 0 0,-3 0-40 0,-5 0-8 15,-8-8-2-15,0-3 0 0,-5-4-1 0,-8-4-1 16,0 0 0-16,-4-4 0 0,-5 4-10 0,-4 0 0 16,0 4 0-16,-8 4 8 0,-5-1-8 0,-4 9 0 15,-9 3-10-15,-3 0 10 0,-14 0-9 0,-13 3 9 0,-3-6-8 0,-18 7 8 16,-13 7-20-16,-12 0 0 0,-22 8 1 0,-17 12 0 16,-30 18-133-16,-30 20-28 0,-29 22-4 15,-35 30-934-15</inkml:trace>
  <inkml:trace contextRef="#ctx0" brushRef="#br0" timeOffset="11771.64">15526 9715 115 0,'0'0'10'0,"0"0"-10"15,0 0 0-15,8-8 0 0,-4 0 370 0,5 1 72 16,-9 7 14-16,0 0 4 0,0 0-314 0,0 0-62 15,0 0-13-15,0 0-3 0,4 7-51 0,-4 5-17 16,0-1 10-16,0 1-10 0,-4 3 0 0,0 4 0 16,-5 0-14-16,5-4 5 0,0 4 9 0,-1-4 9 15,1 4-1-15,0 0-8 0,-5-4 0 0,5 4-12 16,0 0 0-16,-1 0 0 0,-3 4 12 0,4-4 0 0,-1 0 0 0,1 0 0 16,0-4 0-16,0 4 0 0,-5-4 0 0,0 4 0 15,5 0 15-15,-4 0-4 0,3-7-1 0,-3-1 0 16,-1 1 7-16,5-5 2 0,4-7 0 0,0 0 0 15,0 0 7-15,0 0 2 0,0 0 0 0,0 0 0 16,0 0-1-16,0 0 0 0,0 0 0 0,4-11 0 16,1 3-9-16,3-3-2 15,-4 3 0-15,5 1 0 0,4-1-16 0,4 0 0 16,-4-3-11-16,4 3 11 0,0-3-10 0,4 3 10 16,1-7-8-16,-1 4 8 0,0 3 0 0,1-3 0 0,-1-1 0 0,5 1 0 15,-5 0 0-15,0-1 16 0,-4-7-3 0,5 4 0 16,-9 0 27-16,4 0 6 0,0 0 1 0,-4 3 0 15,-5 1 9-15,5 3 3 0,-9 1 0 0,-4 7 0 16,0 0-27-16,0 0-4 0,0 0-2 0,0 11 0 0,0 8-10 0,0 0-1 16,-4 4-1-16,0 7 0 0,-1 12-14 0,5 0 0 15,5 3 0-15,-1 1 0 0,5 3-15 0,8 1-5 16,-4-1-2-16,4 0-822 16,0-3-164-16</inkml:trace>
  <inkml:trace contextRef="#ctx0" brushRef="#br0" timeOffset="13232.04">17073 9859 2289 0,'0'0'101'0,"-5"-15"22"0,10 3-99 0,-5 1-24 0,0 0 0 0,4 3 0 16,-4-3 123-16,-4-1 19 0,4 12 4 0,0-7 1 15,0-5-77-15,0 12-15 0,0 0-3 0,0 0-1 16,0 0-34-16,0 0-6 0,0 12-2 0,4 3 0 15,0 11-9-15,5 12-12 0,-5 0 2 0,0 12 1 16,9 10 9-16,0 5-13 0,0 3 5 0,-1 8 8 16,-7 0-148-16,3 4-23 0</inkml:trace>
  <inkml:trace contextRef="#ctx0" brushRef="#br0" timeOffset="14620.9">21440 9912 1612 0,'0'0'144'0,"0"0"-116"16,0 0-28-16,0 0 0 0,-4-4 166 0,4 4 27 15,0 0 6-15,0 0 1 0,4-7-135 0,-4 7-26 16,0 0-6-16,4-4-1 0,5 0-32 0,-1 0 0 16,5 4 0-16,0 4 0 0,0-4 0 0,0 4 0 15,-1 0 0-15,1 3-12 16,4 1 12-16,0 3-9 0,0-3 9 0,-4 3-8 15,0-3 8-15,0 3 0 0,4 4-9 0,-4 4 9 16,-5-3 0-16,5 3 0 0,0 0 0 0,-4 0 0 16,-1 3 0-16,1-6 0 0,-5-1 0 0,0 4 0 15,5-4 0-15,-5 0 0 0,-4 0 0 0,-4-3 0 16,-1 3 0-16,-3 0 0 0,-5 0 0 0,0-7 8 16,0 7 8-16,-4-3 0 0,-4-1 1 0,0-4 0 0,-5 1 3 0,5 3 0 15,-1-3 0-15,1 0 0 0,4-1-8 0,4 1 0 16,0-4-1-16,13-4 0 0,0 0 1 0,0 0 1 15,0 0 0-15,13 7 0 0,4 5-13 0,4-1 0 0,9-7 0 0,13 3 0 16,13-3 0-16,8 0 0 0,13-4 0 0,4 0 0 31,4 0-75-31,9-4-14 0,9-3-3 0</inkml:trace>
  <inkml:trace contextRef="#ctx0" brushRef="#br0" timeOffset="15223.09">23089 10098 2170 0,'0'0'96'0,"0"0"20"0,9-11-92 0,-9 3-24 16,4-3 0-16,1-1 0 0,3 1 91 0,1-4 13 16,-1 0 4-16,1-1 0 0,4 1-78 0,-5 0-15 0,1 0-3 0,-1 0-1 15,5 3-11-15,0 1-9 0,4 3 9 0,-4-3-13 16,4 3 13-16,-4 5 0 0,4-1 0 0,-4 4 0 15,4-4-9-15,0 8 1 0,-4 3 0 0,4 1 0 16,0 3 8-16,-4 1-8 0,-1 7 8 0,1 0-8 16,4 0 8-16,-8 0-8 0,-1 3 8 0,1 1-8 15,-5 4-9-15,-4-1-2 0,-4 5 0 0,-5-5 0 0,-3 1 19 0,-6 3 0 0,-3 1-8 16,-9 3 8-16,0-4 0 0,-4 1 0 16,-4-5 0-16,3 5 9 0,1-1 10 0,9 0 1 0,-1-3 1 0,13-4 0 15,9-8 35-15,12-4 6 0,5 5 2 0,26-5 0 16,12 0-36-16,22-11-6 0,16-7-2 0,18-12 0 47,9-8-140-47,7-7-28 0</inkml:trace>
  <inkml:trace contextRef="#ctx0" brushRef="#br0" timeOffset="17393.7">21534 10410 1922 0,'0'0'85'0,"0"0"18"0,0 0-83 0,0 0-20 0,0 0 0 0,0 0 0 32,0 0-149-32,0 0-35 0</inkml:trace>
  <inkml:trace contextRef="#ctx0" brushRef="#br0" timeOffset="17562.68">24042 10619 2188 0,'-8'-4'195'0,"-5"0"-156"0,-4-4-31 0,-17-3-980 15</inkml:trace>
</inkml:ink>
</file>

<file path=ppt/ink/ink2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54:18.271"/>
    </inkml:context>
    <inkml:brush xml:id="br0">
      <inkml:brushProperty name="width" value="0.05292" units="cm"/>
      <inkml:brushProperty name="height" value="0.05292" units="cm"/>
      <inkml:brushProperty name="color" value="#FF0000"/>
    </inkml:brush>
  </inkml:definitions>
  <inkml:trace contextRef="#ctx0" brushRef="#br0">9876 10508 2350 0,'0'0'104'0,"0"0"22"0,0 0-101 0,0 0-25 0,0 0 0 0,0 0 0 16,0 0 92-16,0 0 12 0,-4-3 4 0,4 3 0 15,0 0-69-15,0 0-14 0,0 0-2 0,4-4-1 16,-4-4-22-16,5 4 0 0,-1-3 0 0,-4 7 0 15,0 0 0-15,0 0 0 0,-4-4 0 0,4 4 0 32,8-8-70-32,-8 8-9 0,0 0-1 0,0 0-704 0,9 0-140 0</inkml:trace>
  <inkml:trace contextRef="#ctx0" brushRef="#br0" timeOffset="395.12">7629 10375 2188 0,'0'0'195'0,"0"0"-156"15,-9-7-31-15,0 3-8 0,9 4 93 0,0 0 18 16,5-8 3-16,-1-3 1 16,5 3-208-16,-1-3-42 0,13 3-8 0,-3-3-869 0</inkml:trace>
  <inkml:trace contextRef="#ctx0" brushRef="#br0" timeOffset="781.61">3556 10246 2541 0,'-13'-19'112'0,"0"12"24"0,9-5-108 0,4 5-28 15,-13-5 0-15,13 12 0 16,0 0-154-16,5-11-36 0</inkml:trace>
  <inkml:trace contextRef="#ctx0" brushRef="#br0" timeOffset="2611.92">1193 7052 460 0,'-4'-15'41'0,"4"11"-33"16,0-3-8-16,-5-1 0 0,-3 0 348 0,4-3 67 0,4 3 13 0,0 5 4 16,-9-5-343-16,9 0-68 0,0 8-13 0,0-3-8 15,0-9 20-15,0 12 0 0,0 0 0 0,0 0 0 16,9-7-5-16,-9 7-2 0,0 0 0 0,0 0 0 16,0 0-13-16,4 7 0 0,9 5 0 0,4 3 0 15,-4 4 0-15,4 4-10 0,4 7 2 0,-4 4 0 0,9 8 8 0,-9 7 0 31,4 5-9-31,5 2 9 0,0 5 0 0,3 0 0 0,1 0 0 16,-4 3 0-16,4-3 10 0,-9-4-10 0,5-4 12 0,0 4-12 16,3-4 22-16,-7 1-2 0,8-5-1 0,-5 0 0 15,1 4 1-15,-9-3 1 0,9-8 0 0,-5-1 0 16,5 1-1-16,-9 0-1 0,8-8 0 0,-7 0 0 16,7-7 3-16,-8 0 1 0,0-1 0 0,5-3 0 15,-14 3-1-15,5-3 0 0,0-4 0 0,0 4 0 0,4-4-22 0,-4 0 0 16,-13 0 0-16,0 0 0 0,0-4 0 0,0 0 0 15,-5 1 0-15,5-1 8 0,-12-8-8 0,12 5 8 16,0-12-8-16,-13 7 8 0,0-3-8 0,0-4 11 16,0-4-11-16,-4 1 12 0,0 3-12 0,0-4 0 15,-9 0 0-15,9 0 8 0,-13-3-8 0,0 3 0 16,1-4 0-16,-10 1 0 16,9-1 0-16,-8 0 0 0,4 1 9 0,-5-5-9 15,5 5 14-15,4-5-2 0,0 1 0 0,0 0 0 16,9 3 13-16,4 0 3 0,4-3 0 0,4 3 0 15,-3 5-16-15,-1-5-2 0,4 0-1 0,5 5 0 16,0 3-9-16,4 0 0 0,0 0 0 0,0 0 8 16,4 15-18-16,9 0-4 0,-9 8-1 0,5 0 0 0,3 11 15 0,5 0 0 15,-4 8 0-15,9 0 10 0,3-4-24 0,1-4-5 0,4-4-1 16,0-3 0-16,-9-5 7 0,13-6 1 0,-4-5 0 0,0-7 0 16,0-8 35-16,0-11 7 0,4-4 2 0,5-12 0 15,-5-3 8-15,8-11 1 0,-3-8 1 0,-5-4 0 16,17-8-10-16,-16-3-3 0,3-1 0 0,-8-3 0 31,0-11-106-31,0-1-22 0</inkml:trace>
  <inkml:trace contextRef="#ctx0" brushRef="#br0" timeOffset="3878.29">8611 7652 1591 0,'0'0'70'0,"0"0"15"0,0 0-68 0,0 0-17 15,0 0 0-15,0 0 0 0,0 0 55 0,0 0 7 16,0 0 2-16,0 0 0 16,0 0-33-16,0 0-7 0,0 0 0 0,0 0-1 15,0 0-9-15,0 0-2 0,0-7 0 0,0 7 0 16,0 0 20-16,-4-8 3 0,0 4 1 0,4 4 0 15,0 0 0-15,0 0 1 0,0 0 0 0,0 0 0 16,-9-3-13-16,9 3-4 0,0 0 0 0,0 0 0 16,0 7-20-16,-4 4-13 0,0 1 1 0,-1 3 1 15,-3 4 11-15,-1 0-8 0,5 0 8 0,-9 4-8 0,0 3 8 0,1 5-8 16,-5-1 8-16,4 4-8 0,0 1 8 0,0 3 16 16,-4-4-4-16,-4 0-1 0,4 4-11 0,-5-8-12 15,5 1 2-15,-4-5 1 0,-1 1 22 0,5-1 5 0,-8 1 1 16,-1-8 0-16,5 0 6 0,-1 0 2 0,1 0 0 0,4-4 0 15,-5 0-15-15,1 1-4 0,4-1 0 0,0-4 0 32,8 1 8-32,-8-1 2 0,4 0 0 0,-4 1 0 0,9-9-29 15,-1 5-5-15,1-8-2 0,-5 4 0 0,4 0 8 0,9-4 2 16,0 0 0-16,-8-4 0 16,-1 0-16-16,1-4-2 0,3-3-1 0,5-4 0 0,0 4 14 0,5-8 2 15,-1 0 1-15,0-8 0 0,5 0-6 0,-9 1 0 16,4-1-1-16,0 4 0 0,9 1 17 0,-4 3 17 15,-9 0-3-15,0 3-1 0,8-3 21 0,-3 8 4 0,-5 3 1 0,0 8 0 16,0-11-3-16,0 11 0 0,0 0 0 0,0 0 0 16,-5-4-18-16,5 4-4 0,0 0-1 0,-8 12 0 15,-1-1-13-15,1 4 0 0,-1 4 0 0,5 4 0 16,-9 4 0-16,4 3-10 0,-3 0 0 0,3 5 0 16,0-5 10-16,1 4 0 0,-1-3 0 0,5-1-8 15,4-4 8-15,0-3 0 0,0-4 0 0,0 0 0 0,9-7 16 0,3-1 6 16,10-3 1-16,8-5 0 0,8-6 33 0,18-5 8 15,8-11 0-15,13-4 1 0,13-3-57 0,12-5-8 16,9-3 0-16,0-8-1260 0</inkml:trace>
  <inkml:trace contextRef="#ctx0" brushRef="#br0" timeOffset="4981.01">11150 7090 1094 0,'0'0'48'0,"4"-11"11"0,-17 7-47 0,9-4-12 0,12 1 0 0,-8 7 0 16,-12-8 230-16,7 1 44 0,10 3 9 0,-5 4 1 15,0 0-191-15,0 0-38 0,0 0-8 0,8-4-2 0,1 4-27 0,-9 0-6 16,0 0 0-16,0 0-1 0,0 0-11 0,4 15 0 16,-4-3 0-16,-9 3 0 0,1 4 0 0,-1 0 0 15,9 7-12-15,-8 1 12 0,-9 3-8 0,4 1 8 16,9 7 0-16,-9-4 0 0,0 4 0 0,-4 0 0 15,4 0 10-15,5 0-10 0,-5 0 44 0,0 0 3 16,-4-4 0-16,4 4 0 16,0-4-21-16,0 0-4 0,-4 0-1 0,4 1 0 15,1-1-8-15,-1-4-1 0,0-3-1 0,0 3 0 16,-4 1-11-16,9-1 0 0,-10 0 0 0,10-3 0 16,-5 0 9-16,5 3 0 0,-1-4 0 0,0 5 0 15,1-5-9-15,-5 1 0 0,5 3 0 0,3-3 0 16,1 3 0-16,0 1-12 0,-1-1 2 0,1 1 1 15,4 3 9-15,-4 0 8 0,-5 0-8 0,9 0 11 0,-4 0-11 0,4 1 0 16,0-1-12-16,0 0 12 0,-4-7 0 0,4-1 0 0,0-3 12 0,0-4-4 16,0-4 13-16,0-3 3 0,0-5 0 0,0-7 0 15,0 0-24-15,0 0 0 0,0 0 0 0,0 0 0 16,0 0 20-16,0 0-1 0,-4-7 0 0,-1-1 0 16,-3-3-5-16,-1-8-1 0,1 0 0 0,-1 0 0 15,5-4 7-15,0 0 0 16,-1-4 1-16,1 1 0 0,-5-1-9 0,5 1-1 15,4-1-1-15,-4 0 0 0,0 5-10 0,-1 3 0 16,5-4 0-16,0 12 0 0,0-5 0 0,0 9 0 16,-4-1 0-16,4 8 0 0,0 0 0 0,0 0-11 15,0 0 3-15,0 0 0 0,0 12-3 0,-4-1 0 16,4 8 0-16,0 4 0 0,-4-1 3 0,-1 9 0 16,5-1 0-16,0 1 0 0,5-5 8 0,-1 1-8 0,4-4 8 0,1-4-8 15,4-4 16-15,0-4 3 0,8-7 1 0,9-12 0 16,13-7 9-16,21-19 3 0,17-15 0 0,34-20 0 15,35-22-173-15,4-30-35 0</inkml:trace>
  <inkml:trace contextRef="#ctx0" brushRef="#br0" timeOffset="5698.87">7607 8469 2127 0,'0'0'94'0,"-8"-4"20"0,-5 4-91 0,0-4-23 0,4 0 0 0,1 4 0 15,-5 0 16-15,5 0-2 0,-1 0 0 0,9 0-653 16,0 0-130-16</inkml:trace>
  <inkml:trace contextRef="#ctx0" brushRef="#br0" timeOffset="24519.06">2381 11033 403 0,'-4'-4'36'0,"-5"0"-36"15,5 0 0-15,-5-3 0 0,5 3 278 0,-9 0 49 16,9-4 9-16,-5 1 3 0,-3 3-206 0,3 0-41 15,-4-3-8-15,-8 3-1 16,4 0-33-16,0 0-6 0,-9 0-2 0,5 4 0 16,-9 0-24-16,-4 0-5 0,4 4-1 0,-5 4 0 15,6 3-12-15,-1 8-12 0,-9 0 3 0,5 4 0 32,4 3-15-32,-8 9-2 0,8-5-1 0,4 8 0 0,5-8 15 0,4 5 2 0,-5-9 1 0,9 5 0 15,9-5 9-15,0-3 0 0,4 0-9 0,0-4 9 16,0 0 0-16,0 0-9 0,8-4 9 0,1 0 0 0,-5 0 0 0,9-3 0 15,0-1 0-15,4 0 0 0,0-3 0 0,4 0 14 16,-4-5-1-16,1 1 0 0,7 4 13 0,-8-8 2 0,9 0 1 0,-5 0 0 16,5 0 1-16,0 0 0 0,-5 0 0 0,9 4 0 15,-4-4-19-15,-1 7-11 0,-3-3 12 0,-1 4-12 16,-4-1 0-16,-4 1 0 0,0 3 0 0,-5 1 0 16,1 3 13-16,-9 4-4 0,4 0-1 0,-8 4 0 0,-5 3 6 0,1 1 1 15,-14 3 0-15,5 1 0 0,-8-1-1 0,3 0 0 16,-8 1 0-16,0-1 0 0,5 0-24 0,-5 1-5 15,0-5-1-15,0-3 0 16,4-8-131-16,9-3-26 0,0-1-6 0,4-11-390 16,5 0-79-16</inkml:trace>
  <inkml:trace contextRef="#ctx0" brushRef="#br0" timeOffset="25422.79">2466 11458 172 0,'13'-8'16'0,"4"-7"-16"0,-4 0 0 0,0-4 0 16,4 4 366-16,-4 0 70 0,-5-1 15 0,5 5 2 15,-4 0-275-15,-9 3-55 0,4 0-11 0,-4 8-3 16,0 0-37-16,0 0-7 0,0 0-1 0,-4 4-1 16,-18 4-43-16,14 3-8 0,-18 4-1 0,9 8-1 15,-9 4-47-15,9-1-10 0,-13 5-1 0,5-1-1 16,8-3-13-16,-9-1-2 0,9 1-1 0,4-8 0 0,9-4 39 0,-5 0 8 0,5-7 2 0,4-8 0 16,0 0 16-16,0 0 0 0,0 0 0 0,0 0 0 15,13-12 44-15,-5-3 7 0,14-4 1 0,-9-4 0 16,4-3-3-16,-4-5 0 0,4 1 0 0,0 0 0 15,-4 3-5-15,4 1-2 16,-9 7 0-16,9 0 0 0,-4 7-17 0,-9 1-3 16,-4 11-1-16,0 0 0 0,13 0-21 0,-9 11 8 15,5 1-8-15,-9 10 0 16,0 9-19-16,0-1-8 0,0 4-1 0,-9 0-1 16,9 1-3-16,0 3-1 0,9-4 0 0,-9-4 0 15,4 1 1-15,5-5 1 0,-1 1 0 0,5-8 0 0,0-4 11 0,0-7 1 16,0-1 1-16,-9-11 0 0,9-3 26 0,0-1 4 0,-1-11 2 0,1-7 0 15,-9-9 23-15,9-3 5 0,0-11 1 0,4 0 0 16,-17-8-1-16,13-8 0 0,-9 1 0 0,9-1 0 16,-13-3-2-16,4 7 0 0,-4 4 0 0,9 11 0 15,-9 5-5-15,4 6-2 0,-4 9 0 0,9 7 0 0,-9 7-21 16,0 1-12-16,0 11 12 0,0 0-12 0,-9 11 0 0,5 16 0 16,4 3 0-1,0 12-12 1,-9 7-12-16,5 12-3 0,4 4 0 0,0 7 0 15,0 4-2-15,4 0-1 0,5-4 0 0,-5-7 0 0,5-5 14 0,8-3 4 0,-4-3 0 0,4-9 0 16,0-7 12-16,0-4 0 0,4-7 0 0,-4-4 10 16,-4-8 14-16,4-8 2 0,-4-3 1 0,0-4 0 15,-9-7 24-15,9-9 5 0,-9 1 0 0,5-11 1 16,-9-5-17-16,0-3-3 0,0 0-1 0,-9-4 0 0,5 0-21 0,4-4-5 16,-13 4-1-16,9 8 0 0,-9-1-9 0,5 9 0 15,-1 3 0-15,-4 3-11 16,5 5-24-16,3 3-5 0,-12 5 0 0,5-1-1 15,-1 0-98-15,8 8-19 0,-3 0-4 0,4-1-1 16,4-3-100-16,0 0-20 0,12 8-4 0,6-4-1 16,3 0 90-16,5-8 18 0,-1 0 3 0,5-4 1 0,-13 1 120 0,9-1 24 0,-9-3 4 0,-4 3 2 15,0 1 261-15,-1 3 52 0,-3 0 10 0,-1 4 3 16,-3-7-75-16,-5 7-14 0,0 0-3 0,0 0-1 16,0 0-95-16,0 0-18 0,0 0-4 0,0 0-1 0,0 0-53 15,8-4-12-15,1 0-1 0,-1 0-1 0,5 0-22 0,-9 1-12 16,9-1 2-16,4 4 0 31,0 0-19-31,5 0-4 0,-5-4-1 0,0 4 0 0,9 4 14 0,-9-4 2 0,-4 0 1 0,4-4 0 16,8 0 8-16,-12-3 9 0,4 3-13 0,-4-4 5 15,0-3 8-15,4-4 16 0,-4 3-4 0,-9-3-1 16,9-4 34-16,-13 4 7 0,4-4 2 0,-4 0 0 16,0 0 1-16,-4 0 0 0,4 0 0 0,-13 4 0 15,0-1-35-15,0 5-8 0,-4 3 0 0,5 5-1 16,-6 3-11-16,1 0 0 0,-8 11 0 0,3 8-11 0,-3 4-11 0,-1 11-2 15,9 0-1-15,0 12 0 0,4 3 0 0,4 1 0 16,9 3 0-16,13 4 0 16,9-8-5-16,12 4-1 0,13-7 0 0,21-8 0 0,5 0 8 0,17-12 2 15,12-7 0-15,9-11-761 16,9-12-152-16</inkml:trace>
  <inkml:trace contextRef="#ctx0" brushRef="#br0" timeOffset="26210.48">6458 10831 748 0,'-13'8'33'0,"13"-8"7"0,-4 4-32 0,-1-4-8 16,-12 3 0-16,13 1 0 0,-5 0 289 0,1 0 56 15,4 3 11-15,-5 1 3 0,5 0-274 0,-1 3-54 0,5-11-11 0,-4 11-3 16,-4 1-17-16,8-1 0 0,0 1 0 0,0 3 0 16,0 0-13-16,0 4 3 0,0-4 1 0,4 0 0 15,4 1-7-15,1 3-2 0,0-8 0 0,3 4 0 16,-3 4 8-16,12-8 2 0,-8 5 0 0,4-5 0 0,-4 0 8 0,8 1 0 16,-4-5 0-16,5 5 0 0,-5-1 11 0,0-3 4 15,0 3 1-15,4-3 0 0,-8 3 0 0,0-7 1 16,9 4 0-16,-5-5 0 0,4 5-6 0,-4 0-2 15,0-1 0-15,0 5 0 0,-4-5-9 0,4 8 0 16,-4-3 9-16,-4-1-9 0,3 1 0 0,-3-1 0 16,-1 4 0-16,1-3 8 15,-5 3 1-15,-4 4 1 0,0-4 0 0,0 0 0 16,-4 4 11-16,-5 0 3 0,-3-4 0 0,-1 0 0 16,-4-3 0-16,0 3 1 0,-13 0 0 0,0 4 0 15,4-4-15-15,-12 1-10 0,3-1 12 0,6-4-12 16,-10-3-28-16,5-4-12 0,4-1-2 15,4-3-633-15,9-3-126 0</inkml:trace>
  <inkml:trace contextRef="#ctx0" brushRef="#br0" timeOffset="26864.94">7265 10987 2055 0,'0'0'91'0,"0"0"19"0,9 0-88 0,-1 0-22 0,-8 0 0 0,0 0 0 15,0 0 81-15,0 0 12 0,0 0 3 0,0 0 0 16,-4 8-50-16,0 3-10 15,0 0-1-15,-1 1-1 0,-8 3-34 0,-4 4 0 16,5 4 0-16,-14-1 0 0,0 5-16 0,-4 3-8 16,9 1 0-16,-9-1-1 15,9-3-3-15,4 3 0 0,-5-7 0 0,9-4 0 0,5 0 5 0,-1-4 1 16,5 0 0-16,4-3 0 0,0-5 7 0,0-7 2 16,9 4 0-16,-9-4 0 0,12 0 28 0,-7-4 5 15,8-3 2-15,-1-1 0 0,-7-3 31 0,7-4 7 0,1-1 0 0,0 1 1 16,-9-4-8-16,5 0-1 0,-1 0-1 0,1 0 0 15,-5 8-20-15,-4-4-4 0,0 3-1 0,5 5 0 16,-5 7-14-16,0 0-4 0,0 0 0 0,0 0 0 16,0 0-8-16,0 0-14 0,0 11 3 0,0 8 1 15,-5 4-14-15,10 7-2 0,-1-3-1 0,0 3 0 16,0 1-27-16,5 3-6 0,4-4 0 0,-9-7-1 16,13 0 1-16,0-1 0 0,-4-6 0 0,8-5 0 0,-8-3 39 0,4-8 8 0,-4-8 1 0,4-3 1 15,-4-8 39-15,4-8 7 0,0-3 1 0,0-8 1 16,-4-8 12-16,4-3 3 0,-4-4 0 0,0-4 0 15,-9 0-16-15,0 3-2 0,5-2-1 0,0 6 0 16,-9 1 5-16,0 7 1 0,0 4 0 0,0 11 0 16,0 1-15-16,0 7-2 15,-9 4-1-15,9 7 0 0,0 8-21 0,0 0 9 16,-4 11-9-16,-5 12 0 0,1 11-11 0,-1 8-9 16,1 11-1-16,-1 12-1 15,-4 11-23-15,-8 7-5 0,8 9-1 0,0 3 0 16,5 0-7-16,-1-4-2 0,9-4 0 0,-8-7 0 0,16-4 43 0,-8-12 8 15,9 1 9-15,-5-16-13 0,13-3 40 0,-8-12 8 16,-1-7 1-16,5-5 1 0,0-10 34 0,-5-5 6 0,1-10 2 0,4-5 0 16,-9-7-8-16,4-12-2 0,1-3 0 0,4-12 0 15,-5-7-38-15,1-5-8 0,-5-2-2 0,0 2 0 16,1 1-21-16,-5 0 0 0,0 7 0 0,-5 5 0 16,1 6-16-16,4 9-4 0,-8 3 0 0,3 4-1 15,-7 4-1-15,-10 7 0 0,1 1 0 0,4 7 0 31,4 4-36-31,-8 3-7 0,3 1-2 0,1 3 0 16,13 4-101-16,-4-3-21 0,8-1-4 0,8 0-491 0,-8 1-99 0</inkml:trace>
  <inkml:trace contextRef="#ctx0" brushRef="#br0" timeOffset="27181.79">7599 11424 576 0,'21'-15'25'0,"-12"7"6"0,-5 0-31 0,4 1 0 0,1-5 0 0,-1 5 0 16,-3-5 404-16,-1 5 76 0,0-1 14 0,1 1 3 15,-1-1-320-15,-4 8-64 0,0 0-13 0,0 0-2 0,0-4-62 0,0 4-12 16,0 0-2-16,0 0-1 0,4-7-21 0,-4 7-15 15,0 0 3-15,9 0 0 16,-1 0-20-16,1 0-4 0,-1 0-1 0,5 0 0 16,-4 7 5-16,-1-3 0 0,5 4 1 0,0-1 0 0,0-3 21 0,4 4 10 15,-9-5-10-15,9 1 10 0,0 0 0 0,-8-4 0 16,12 0 13-16,-12-4-4 0,4 0 23 0,0-3 5 0,-5-8 1 0,5 3 0 16,4-3 6-16,-13-4 0 0,5 4 1 0,-5-8 0 15,5 0-11-15,-5 0-2 0,-4 1-1 0,0 3 0 16,-4 0-11-16,-5 0-3 0,-4 7 0 0,0-3 0 15,-4 7-17-15,-4 1 0 0,-5 3 0 0,-4 8 0 0,-8 3 0 16,4 12-17-16,-5 4 1 0,9 8 1 31,1 10-9-31,3 5-1 0,5 3-1 0,-1 5 0 16,14 3-2-16,8 3-1 0,4-3 0 0,13 0 0 16,9 0-15-16,12-11-2 0,13 3-1 0,9-11 0 15,4-4-67-15,17-3-14 0,1-12-2 0</inkml:trace>
  <inkml:trace contextRef="#ctx0" brushRef="#br0" timeOffset="28638.62">9932 10964 1555 0,'0'0'68'0,"0"0"16"0,-9 0-68 0,5-4-16 16,0 4 0-16,4 0 0 0,0 0 194 0,0 0 35 15,0 0 7-15,0 0 2 0,8-3-181 0,-8 3-36 16,0 0-7-16,0 0-2 16,9 11-12-16,-1 0-10 0,-8 5 2 0,5 6 0 15,-10 5-4-15,5 11-1 0,0 4 0 0,0 7 0 16,0 0 13-16,0 5-11 0,-4 3 11 0,4-4-10 15,0 4 10-15,0-4 0 0,-4-4 0 0,4 1-8 16,4-12 8-16,-4 0 0 0,0-4 0 0,0-8 0 16,4-7 10-16,-4 0-2 0,-4-7-8 0,-4-1 12 15,8-11 12-15,0 0 1 0,0 0 1 0,-9-11 0 0,0-4-14 0,1-8-2 16,4-4-1-16,-9-3 0 0,4-4-9 0,5-8 0 16,0-8-10-16,8 1 10 0,0-8 0 0,1-4 0 15,-1-7 0-15,9 0 0 0,-1-5 0 0,1 5 13 0,4 0-4 16,5 3-1-16,3 12-8 0,1-4 0 0,4 8-10 0,-9 7 10 15,1 8-20-15,8 7 1 0,-9 8 1 0,-4 4 0 16,0 0 4-16,0 11 1 0,0 4 0 0,0 8 0 16,1 3 2-16,-1 8 1 0,0 7 0 0,0 1 0 0,-4 3 10 15,-1 8 0-15,-3 0-9 0,-5 4 9 0,1 0 0 0,-5 4 0 16,-9-1 0-16,-4 4 0 0,0 5 0 0,-8-1 0 16,0 0 0-16,-9 0 0 0,4-3 8 0,-8-9-8 15,4 1 8-15,-8-4-8 0,-1-8 16 0,5-7-1 16,4-4-1-16,13-4 0 15,0-7 24-15,0 0 5 0,4-12 1 0,4-4 0 16,-4 1 16-16,5-9 3 0,4 1 1 0,4 0 0 16,0-4-33-16,8 0-7 0,-4 4 0 0,5 3-1 15,8 1-23-15,0 4-20 0,0 3 4 0,0 4 1 16,5 4-1-16,-1 3 0 0,1 4 0 0,-1 5 0 16,0 3 4-16,1 3 1 0,-1 1 0 0,0 8 0 15,1-1 3-15,-1 0 0 0,0 5 0 0,1-1 0 0,-1-4 8 0,-4 1 8 16,0-1-8-16,0-3 11 0,5-5-11 0,-5-7-12 15,0 1 2-15,0-9 1 0,0-3 9 0,5-4 11 0,-5-4-3 16,0-3 0-16,0-9 13 0,0-6 3 0,4-5 0 16,-4-3 0-16,0-4-2 0,5-1 0 0,-5 1 0 0,-4-4 0 15,0 4-6-15,-1 4 0 0,1 3-1 0,0 8 0 32,-9 0-15-32,1 8 0 0,3-1 0 0,-8 12 0 15,0 0 9-15,0 0-9 0,0 0 8 0,17 4-8 0,-4 4 0 16,4 7 0-16,-4 0 8 0,4 8-8 0,0 3 0 0,-4-3-14 15,4 4 3-15,-4-1 1 0,4 1 0 0,0-4 0 16,-4 0 0-16,0-4 0 16,0 0-130-16,-1 0-27 0,1-4-5 0,-4-4-585 15,-9-3-118-15</inkml:trace>
  <inkml:trace contextRef="#ctx0" brushRef="#br0" timeOffset="28754.45">10876 11173 979 0,'-8'-11'43'0,"8"7"9"0,-5-4-41 0,1 1-11 0,0 3 0 0,4-4 0 15,-9 1 379-15,5-1 73 0,4 0 16 0,-4 1 2 16,0-5-357-16,-1 5-71 0,5-5-14 0,-4 1-835 16,4 4-166-16</inkml:trace>
  <inkml:trace contextRef="#ctx0" brushRef="#br0" timeOffset="29919.82">10898 10968 2289 0,'0'0'101'0,"4"4"22"0,-4-4-99 0,4 7-24 0,-4-7 0 0,4 8 0 16,1 0 68-16,-1 3 8 0,-4 0 1 0,0 1 1 0,4-1-65 16,-4 8-13-16,5 0 0 0,-5 4 0 15,0 0-33-15,4-1-3 0,0 5 0 0,0 0 0 16,1-5-5-16,-1 1-2 0,4 4 0 0,5-4 0 0,4-1 29 0,-4 1 6 16,-4-4 8-16,8-4-13 0,4-3 13 0,1 3 8 15,-14-4 0-15,5-3-8 0,13 3 34 0,-9-3 0 0,-5-4 0 0,-3 7 0 16,0-7-3-16,3 3-1 0,10-3 0 0,-14 0 0 15,-12 4-16-15,4-8-3 0,17 7-1 0,0 1 0 16,-17-8-10-16,4 11 0 0,5 1 0 0,4-5 0 16,0 5 0-16,-5-1 0 0,-8-11 0 0,9 15 0 15,8-3 0-15,-9-1 0 0,-16 4 0 0,4-3 0 16,4-1 8-16,0 0-8 16,-13-3 8-16,4 3-8 0,-4-3 12 0,5 0-4 15,8-8 0-15,-9 7 0 0,-16-3 0 0,8 0 0 16,17-4 0-16,-9 0 0 0,-8 0-8 0,0 0 0 0,8-4 0 0,9 4 0 15,0 0-24-15,-8-8 2 0,-1 1 1 0,1-1 0 32,16-3-19-32,-8 3-4 0,-8-3-1 0,8 3 0 15,12 1-20-15,-3-1-4 0,-9 8-1 0,4-11 0 0,-4 11 22 0,13-12 5 0,8-3 1 0,-8 7 0 16,-13 8 27-16,13-11 6 0,13 0 1 0,-1-1 0 0,-7 1 8 16,-1-1 0-16,4-3 0 0,0-4 0 0,9-4 37 0,-8 1 7 15,-14-9 0-15,5-3 1 0,13-4 25 0,-14 0 5 16,-7-4 1-16,-1 4 0 0,0-3-30 0,1 6-6 15,-5-3 0-15,-9 1-1 0,-4 2 13 0,5-3 4 16,8 4 0-16,-9 0 0 16,-12-4-24-16,8 4-4 0,9 0 0 0,-1 3-1 15,1 8 8-15,-4 1 1 0,-1-1 1 0,9 8 0 16,4 3-29-16,-4 5-8 0,-8-1 0 0,8 8 0 16,8 4-28-16,1 7-6 0,-13 8-2 0,8 12 0 15,0 3-9-15,5 8-3 0,-1 3 0 0,-4 5 0 16,-4-1 12-16,9 8 3 0,8 0 0 0,-4 4 0 15,-5-4 24-15,1-4 9 0,8-4 0 0,0-3-9 0,0-4 9 0,-4-8 0 0,-4-4 0 16,8 0-8-16,0-7 8 0,-4-4 0 16,-9-4 10-16,4-3-10 0,1-5 26 0,4-3-1 0,-13-4 0 0,0 0 0 15,0-7 7-15,8-5 2 0,5 1 0 0,-9-8 0 16,-8-4-10-16,8-4-1 0,14-3-1 0,-10-4 0 16,-4-4-5-16,1 0-1 0,12-4 0 0,8 8 0 15,1-4-16-15,-5 4 0 0,-12 3-13 0,8 5 5 0,17 3-1 16,-17 8 0-16,-12 0 0 0,3 3 0 0,5 5-1 15,-5-1 0-15,-8 8 0 0,0 0 0 0,0 0-2 0,0 0-1 16,9 19 0-16,-9 0 0 0,-17 0-5 0,8 8-1 16,18-5 0-16,-9 5 0 0,-9 0 8 0,-3 3 2 15,-1-3 0-15,4 3 0 0,9-3 0 0,-13-1 0 16,-12-7 0-16,8 0 0 16,12 0 9-16,1-4 0 0,-13-7 10 0,4 0-10 15,13-8 14-15,0 0-3 0,0 0-1 0,0 0 0 16,0 0-10-16,0 0 0 0,0 0 0 0,0 0 0 15,-8 7-33-15,16 1-3 0,14-1 0 0,3 5 0 16,1-1 4-16,-1 4 0 0,1-3 0 0,4 3 0 16,17 0 20-16,-13 0 4 0,-12-3 8 0,3 3-13 15,14-8 13-15,-14 1 0 0,-8 0-10 0,5-8 10 0,3-4 22 0,-3 0 9 0,8-7 1 0,-13-1 1 16,-4-3 29-16,4-4 6 16,8-4 0-16,-3-3 1 0,-18-5-8 0,5 1-1 0,3 0-1 0,1-1 0 15,-4 1-38-15,-5 3-7 0,-4 1-2 0,4 3 0 16,5 4-3-16,-9 4-1 0,-9 3 0 0,1 5 0 15,8 7-8-15,0 0-12 0,0 0 2 0,-5 3 1 32,-3 5-18-32,4 3-3 0,4 5-1 0,-5 3 0 15,-3 3-35-15,8 5-7 0,8 0-2 0,1-5 0 16,-5 1-1-16,9-4 0 0,8 0 0 0,9-11 0 0,4-1 63 0,1-7 13 16,-14-7 0-16,9-1 0 0,13-7 76 0,-9-4 14 15,-13-4 2-15,-4 4 1 0,9-4-14 0,-5 4-3 16,-4 4-1-16,-4-4 0 0,-13 12-30 0,0 7-5 15,0 0-2-15,0 0 0 0,0 0-26 0,0 7-12 0,0 12 10 0,0 12-10 16,-8 10 0-16,3 9-13 0,5 10 1 0,-4 5 0 16,-4 7 12-16,-5 4 0 0,-4 8 0 0,4 3 0 15,4-3-17-15,-21-1 2 0,-21 1 1 0,-13-1 0 16,-4-3-200-16,-22 0-40 0</inkml:trace>
  <inkml:trace contextRef="#ctx0" brushRef="#br0" timeOffset="30876.19">14282 8663 2649 0,'9'0'58'0,"-1"-4"12"0,1-4 2 0,4 4 4 0,-1 1-61 0,5 3-15 16,5 0 0-16,3 3 0 0,5 1 0 0,5 0-18 15,3 0 4-15,9 0 1 0,-4 3 4 0,4 1 1 0,-4-1 0 0,4 5 0 32,-9-1-196-32,5 1-40 0</inkml:trace>
  <inkml:trace contextRef="#ctx0" brushRef="#br0" timeOffset="31007.13">14056 9384 2556 0,'0'0'113'0,"8"4"23"0,1 0-108 0,12-4-28 16,0 4 0-16,18-1 0 0,8-3 30 0,17 4 1 16,17-4 0-16,9-4 0 15,8-3-171-15,5-8-33 0</inkml:trace>
  <inkml:trace contextRef="#ctx0" brushRef="#br0" timeOffset="37065.47">20987 6972 115 0,'0'0'0'0,"0"0"10"0,0 0-10 0,0 0 0 0,0 0 0 0,0 0 0 15,0 0 203-15,0 0 38 0,0 0 8 0,0 0 2 16,0 0-135-16,0 0-28 16,0 0-4-16,0 0-2 0,8-3-12 0,-8 3-2 15,0 0-1-15,0 0 0 0,13 0-16 0,-4 0-3 16,-9 0-1-16,0 0 0 0,0 0 10 0,0 0 3 15,0 0 0-15,0 0 0 0,0 0-10 0,-9 7-2 16,1 5 0-16,-9-1 0 0,0 0-28 0,-5 5-5 16,-3-1-2-16,-1 0 0 0,-4 0 5 0,0 4 1 15,-4 0 0-15,0 0 0 0,0 0 1 0,-1 0 0 0,1 0 0 0,0 0 0 0,-4 0-10 16,3 4-2-16,-3-4 0 0,8 0 0 0,4 0 0 0,1 0-8 16,-1-8 12-16,0 4-4 0,5-3-8 0,0-1 0 15,4-3 0-15,-1 3 0 0,1-3 0 16,0-1 0-16,4-3 0 0,1 4 0 0,3-8 0 0,5 0 0 15,-5 0 0-15,1 0 0 0,8 0-10 0,-9-4-4 16,9 4-1-16,-4-8 0 31,0-3-19-31,-1 0-4 0,1-1-1 0,4-7 0 0,0 4 11 0,4-4 3 0,1 4 0 0,-1-4 0 16,0 4 11-16,0-4 2 0,5 4 1 0,0-1 0 16,-1-3 11-16,-4 4 0 0,1 0 10 0,-1 4-10 15,0-1 18-15,5 8-2 0,-9 4-1 0,0 0 0 16,4-7-6-16,-4 7-1 0,0 0 0 0,0 0 0 15,0 0-8-15,0 11 0 0,4 4 0 0,1 1 0 0,-5 3-8 0,0 0 8 16,0 3 0-16,0 5 0 0,-5 3 0 0,5-3 0 16,0-4 12-16,0 3-4 0,5 1 34 0,-5-4 6 15,4-1 2-15,0 5 0 0,5-4 6 0,-1-4 0 16,9 0 1-16,13-4 0 0,13 4-34 0,21-8-7 16,22-11-2-16,16-11-1151 0</inkml:trace>
  <inkml:trace contextRef="#ctx0" brushRef="#br0" timeOffset="38831.19">19701 10413 864 0,'12'4'76'0,"-3"-4"-60"0,-9 0-16 0,0 0 0 16,4 8 220-16,1-1 40 0,-5-7 9 0,0 8 2 15,4 3-174-15,0-3-34 0,0 0-7 0,-4-8-2 0,0 0-18 0,0 0-3 16,9 3-1-16,-9-3 0 0,0 0 8 0,0 0 2 16,0 0 0-16,8 0 0 0,5 0 2 0,-13 0 1 15,0 0 0-15,5-3 0 0,3-1-12 0,-8 4-2 16,4-12-1-16,-4 12 0 0,5-3-15 0,-1-5-3 15,-4-3-1-15,0 3 0 0,0-3 4 0,0 3 1 16,0-3 0-16,-4 3 0 16,-1-3-2-16,-3-1 0 0,4 1 0 0,-1-4 0 15,1-1 7-15,0 1 2 0,-1-4 0 0,1 0 0 16,0 0-5-16,4-3-1 0,-9-5 0 0,5 0 0 16,-9 1-17-16,0-1 10 0,5 1-10 0,-1-5 8 15,-3 5-8-15,3-5 0 0,0 5 0 0,-3-5 0 16,-1 5 0-16,0-5 0 0,4 5 0 0,-3-5 0 15,3 5 0-15,-4-5 0 0,5 9 0 0,-5-5 0 0,0 0 0 0,0 1 0 16,0-1 0-16,1 4 0 0,3-3 0 0,-4-1 0 16,-4 1 0-16,4-1 0 0,5-3 0 0,-5 3 0 0,4 1 0 0,1-1 0 15,-5 4 0-15,9-3 0 0,-5 3 0 0,1 4 0 16,-1 0-12-16,5 0 1 0,-5 4 1 0,5-4 0 16,0 7 18-16,-5-3 3 0,9 4 1 0,-4-1 0 15,0 1-12-15,-1 3 0 16,1 1-12-16,4 3 12 0,0 4 0 0,0 0 0 15,-4-8 0-15,4 8 0 0,0 0-9 0,0 0-1 16,0 0 0-16,0 0 0 0,0 0 10 0,0 0 0 16,4 12-9-16,0 7 9 0,1 0-10 0,-1 7 10 15,0 1-13-15,1-1 5 0,-1 1 8 0,0 3 0 16,0 1 0-16,-4 3-8 0,5-4-3 0,-5 1 0 16,4 3 0-16,-4-7 0 0,0-5 11 0,0-3-13 0,0 0 5 0,-4-4 8 15,4-3 0-15,0-12 0 0,0 0 0 0,-9 11 0 16,5-7 0-16,-5 0 0 0,1-8 12 0,-1-4-4 15,-4-3 1-15,1 0 0 0,-1-8 0 0,0-4 0 16,-4-4-1-16,8-3-8 0,-4 0 12 0,9-5-4 16,0 1 0-16,0 4 0 0,-5-4 0 0,13 3 0 15,1 5-8-15,3 7 0 0,-4-4 0 0,14 4 0 0,-1 4 0 0,13 3 0 16,-1 1 0-16,10 3 0 0,8 1-9 0,13 7 9 0,12 7-12 16,5-3 12-16,9 0-20 0,8 0 4 0,0-1 0 0,8 1-1215 15</inkml:trace>
</inkml:ink>
</file>

<file path=ppt/ink/ink2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55:33.508"/>
    </inkml:context>
    <inkml:brush xml:id="br0">
      <inkml:brushProperty name="width" value="0.05292" units="cm"/>
      <inkml:brushProperty name="height" value="0.05292" units="cm"/>
      <inkml:brushProperty name="color" value="#FF0000"/>
    </inkml:brush>
  </inkml:definitions>
  <inkml:trace contextRef="#ctx0" brushRef="#br0">8513 10011 1497 0,'0'0'66'0,"-8"-8"14"0,-1 1-64 0,5-1-16 16,-5 0 0-16,-4 1 0 0,5-1 133 0,4 1 23 0,-9-1 5 0,4 4 1 16,-4-3-114-16,-4 3-24 0,4 0-4 0,-4 0 0 15,-4 0 6-15,4 1 2 0,-9-1 0 0,5 4 0 16,-5 0-28-16,1 0 0 0,-10-4-14 0,6 0 5 16,-6 4 26-16,1 0 6 0,0-7 1 0,-9 3 0 15,9-4 1-15,-9 5 1 0,1-5 0 0,-1 0 0 0,-8 1-15 16,8 3-3-16,0-4-8 0,0 1 12 0,-8 3-12 0,4-4 0 15,-8 8 0-15,3-3 0 0,-8 3 16 0,5 0 1 16,-5 0 0-16,-4 0 0 0,4 0-27 0,5 0-6 16,-5 0 0-16,0 3-1 0,4 1 17 0,-3 0 17 15,3 0-3-15,0-4-1 0,1 0 2 0,-1 0 0 16,9 0 0-16,5 0 0 16,-1-4-15-16,-8 4 11 0,8 0-11 0,4-4 10 15,-3 0-10-15,-1 4 0 0,-4-3 9 0,4-1-9 16,0 0 0-16,1 0 0 0,-1 0 0 0,-8 4 0 15,4 0 0-15,0 0 0 0,-13 0 0 0,9 4 0 16,-1 0 0-16,-3 0-10 0,3 3 10 0,1 1 0 16,-9 0 0-16,1 3-8 0,7 0 8 0,-8 1 0 15,1 3 0-15,3 0-8 0,9 4 8 0,-9 0 0 0,9 4 0 0,-4-4-8 16,8 0 8-16,-4 4 0 0,5-1 0 0,-1 5-8 0,-4-4 8 16,4 3 0-16,-4 1-9 0,5 3 9 0,-1-3 0 0,4 0-9 15,-3 3 9-15,3 0 0 0,5 4 0 0,0-3-8 16,0-1 8-16,8 4 0 0,-4 1 0 0,0 3-8 15,4 0 8-15,1 3 0 0,8 5 0 0,0 3 0 16,0 1-10-16,8 3 10 0,5 4-12 0,4 0 12 0,0 4-11 16,13-1 11-16,-9 5-10 0,9-4 10 0,4 3-8 0,8-7 8 15,-3 0 0-15,8-4-9 0,4-3 9 0,0-1 0 16,13-3 0-16,-4-1 0 0,8-3 0 0,-4 4 0 16,9-1 0-16,3 1 0 0,-3-1 0 0,-5 1 0 15,5-1 0-15,4-3 0 0,-1 4 0 0,6-4 0 16,-1-1 0-16,8-3 0 15,1 0 0-15,8 0 0 0,-17-3 0 0,5-5 0 16,3 4 0-16,1-4 0 0,8-3 0 0,-8-4 0 16,-1-4 0-16,1 0 0 0,4 0 0 0,-4-8 8 15,-5 1-8-15,5-1 0 0,-1-3 8 0,5-1-8 16,-4 1 12-16,4-1-3 0,-5-3 0 0,1 0 0 16,0 0-9-16,-1 0-9 0,5-4 9 0,-4 0-13 15,8 0 13-15,-4 0 0 0,0-4 0 0,8 0 0 0,1-4 0 0,-5-3 0 16,0 0 0-16,5-5-9 0,-1 1 9 0,5 0 14 0,-5-8-3 15,-3 0-1-15,-1-3-20 0,0-1-4 0,0-3-1 0,5-4 0 16,-1-4 24-16,-4 0 5 0,0-8 1 0,-4-3 0 16,-4 3-15-16,0-7 0 0,-9 0 0 0,0-4 0 15,0 0 0-15,0-4 0 0,-4 0 0 0,-5 1 9 32,5-1-9-32,-8-4 0 0,-5-3 0 0,-5 3 0 0,-3 1 9 15,-5-1-9-15,-4 1 10 0,-4-1-10 0,-5 4 13 0,-8 1-3 16,-5 3-1-16,1 0 0 0,-5 0 6 0,-4 3 1 15,-8 1 0-15,-5 4 0 0,0 0 12 0,-4-1 4 16,-5 5 0-16,-3 3 0 0,-5 4-32 0,-4 0-13 16,-5-4 1-16,-8 8 0 0,-4-4 12 0,-5 8 0 15,-3-8 0-15,-6 3 0 0,-7-3 0 0,-1 8 0 0,-4-4 8 0,-4 3-8 16,-9-3 8-16,5 4-8 0,-9-4 9 0,4 3-9 16,-8-7 0-16,-5 8 8 0,-8 0-8 0,-4-1 0 15,-1 1 8-15,-12 3 0 0,-4-3-8 0,-1 3 12 16,-12 1-12-16,-9 3 0 0,-8 4 0 0,-18 11 0 15,-8 12-85-15,-30 26-20 0,-30 24-4 0</inkml:trace>
  <inkml:trace contextRef="#ctx0" brushRef="#br0" timeOffset="6961.96">18581 7117 1335 0,'0'0'59'0,"4"-8"13"0,5-3-58 0,-1 3-14 0,-3 1 0 0,3-1 0 15,5-3 60-15,-4-1 8 0,-1 5 3 0,1-1 0 0,4-3-19 0,-1-1-3 16,1 5-1-16,0-1 0 0,0 0-4 0,4 1 0 16,0-1-1-16,0 1 0 0,0-1-3 0,5 4-1 15,-1 0 0-15,5 4 0 0,3-3-24 0,1 3-5 0,0 3-1 16,0 1 0-16,9 4-9 0,-9-1 0 0,-5 5 0 0,1-1 0 15,4-3 0-15,-5 7 0 0,-3 0-9 0,-5 4 9 32,-4 0 0-32,0-4-10 0,-5 8 10 0,1-4-8 15,-5 0 8-15,-4 8 0 0,0-8 0 0,-4 4 0 0,-1-1 16 16,-3 5-2-16,-1-8 0 0,1 4 0 0,-5-4 0 0,0-4 0 16,-4 0 0-16,4 0 0 0,-4 0 2 0,4-3 1 15,-4 3 0-15,4-7 0 0,0-1 9 0,1 1 2 16,-1-1 0-16,4-3 0 0,-4 0-13 0,5 0-3 15,8-4 0-15,-4 0 0 0,4 0-4 0,0 0 0 0,-9-4-8 0,9 4 12 16,0 0-4-16,0 0-8 0,0 0 11 0,0 0-11 16,4-8 8-16,1 1-8 0,3 3 0 0,1 0 0 15,-1 0 0-15,5 4 0 0,-4 0 0 0,-1 0 0 16,9 0 8-16,0 0-8 0,-4 4 0 0,0 0 0 16,4 0 18-16,0 3-3 0,0-3-1 0,0 4 0 15,1-1-14-15,-6 5 0 16,5-5-12-16,1 5 12 0,-6-5 0 0,1 5 0 15,-4-5 10-15,4 5-2 0,-5-1 1 0,1 4 1 16,-9-15 0-16,8 16 0 0,-4-5 0 0,1 4 0 0,-5-15 0 16,-5 15 0-16,5 1 1 0,-4-5 0 0,-4 0 0 0,-1 4 0 15,-8-3 2-15,4-1 1 0,-8 1 0 0,-1 3 0 16,-7-4 5-16,-6 1 1 0,1-1 0 0,-4 4 0 16,-5 0-12-16,0 1-8 0,-4-5 12 0,4 0-12 15,1 5-47-15,-1-5-16 0,5-3-3 0,-5-5-707 16,0 5-142-16</inkml:trace>
  <inkml:trace contextRef="#ctx0" brushRef="#br0" timeOffset="7680.47">19072 8116 460 0,'0'0'41'0,"0"0"-33"0,-4-8-8 0,4 8 0 15,0 0 313-15,-8-4 61 0,3-7 12 0,-3 3 2 0,-1 4-233 16,1-3-47-16,-5 3-10 0,0 0-2 0,-4 0-73 0,0 1-15 16,4-1-8-16,-4 4 8 0,0 4-8 0,-4-1-12 0,8-3 4 0,-4 8 0 15,4-4 8-15,0 3-12 0,0-3 12 0,0 4-12 16,5-1 12-16,4 1-8 0,-5 3 8 0,0 1-8 15,5 3 0-15,4-4 0 0,-4 5 0 0,4-5 0 16,4 4-11-16,0 0-1 0,5-3-1 0,-5-1 0 16,5 1 0-16,4-5 0 0,-1-3 0 0,6 4 0 15,-1-8 21-15,0 3 13 0,0-3-1 0,4-3-1 0,-4-5 25 0,5-3 6 32,-10-1 1-32,6 1 0 0,-1-1 16 0,0-3 3 15,-4 0 1-15,-1 0 0 0,-3 3-7 0,-1-3-2 16,-3 4 0-16,3-1 0 0,-8 12-13 0,0 0-2 15,0 0-1-15,0 0 0 0,0 0-14 0,13 0-2 16,-4 8-1-16,8 3 0 0,0 1-10 0,0 7-3 0,0 0 0 0,4 7 0 16,1 9-8-16,-1 3 0 0,1 0 0 0,-1 7 8 15,5 1-8-15,-5 3 0 0,0 4 0 0,-4 4 0 16,5 4-119-16,-5 0-19 0,-4 3-4 0</inkml:trace>
  <inkml:trace contextRef="#ctx0" brushRef="#br0" timeOffset="18587.96">20662 7648 1555 0,'0'0'138'0,"0"0"-110"15,0 0-28-15,4-7 0 0,1-1 212 0,-1 1 38 16,0-1 7-16,1 4 2 15,3-3-199-15,1-1-39 0,-1 1-8 0,1 3-1 16,4 0-12-16,-1-4 0 0,1 5 0 0,9-1 0 16,-1 0-13-16,0 0 5 0,5 0 8 0,-5 4-13 15,5-3 4-15,-5 3 1 0,1-4 0 0,-1 4 0 16,5 0-16-16,-1 0-2 0,-8 0-1 0,5 4 0 16,-5-1-93-16,0 5-18 0,-9-4-4 0,-8-4-1 15,5 11-72-15,-5 1-14 0,-5-1-3 0,-3 0-1 0</inkml:trace>
  <inkml:trace contextRef="#ctx0" brushRef="#br0" timeOffset="18703.91">20705 7819 633 0,'0'0'56'0,"-4"4"-44"0,-5 4-12 0,5-1 0 16,-5-3 224-16,1 0 42 0,3 7 9 0,1-3 1 15,4-8-105-15,0 8-22 0,4 3-4 0,5-3-1 16,4-1-56-16,12-3-11 0,10 4-2 0,16-1-1 0,9-3-62 0,17-4-12 16,21-4 0-16</inkml:trace>
  <inkml:trace contextRef="#ctx0" brushRef="#br0" timeOffset="19236.89">21807 7052 748 0,'0'0'67'15,"0"-4"-54"-15,5-3-13 0,-1-1 0 0,0-3 172 0,1 3 32 0,3-3 7 0,-8-1 1 16,4 1-106-16,1 0-21 0,-1-5-4 0,0 1-1 15,-4 0-4-15,4 4 0 0,1-1-1 0,-1 1 0 0,-4 3-3 16,0 8 0-16,0 0 0 0,0 0 0 16,0 0-24-16,0 0-6 0,0 0-1 0,9 8 0 0,-1 3-33 0,1 4-8 15,-5 8 0-15,0 4 0 0,5 7 0 0,-5 0-11 16,9 4 11-16,0 4-12 16,-1 4 12-16,-3-1-8 0,4 1 8 0,0 3-8 31,4-7-31-31,-4 0-5 0,-1-4-2 0,5-4 0 15,1-4-156-15,3-3-31 0,-4-8-7 0,4-4 0 0</inkml:trace>
  <inkml:trace contextRef="#ctx0" brushRef="#br0" timeOffset="19437.57">22795 7162 921 0,'0'0'82'0,"0"0"-66"16,0 0-16-16,0 0 0 0,0 0 295 0,0 0 55 15,0 0 11-15,-9 8 3 0,5 0-228 0,-5-1-46 16,-4 5-9-16,1 3-1 0,-1 8-80 0,-4 3 0 15,4 4-13-15,-9 12 1 0,5 0 12 0,-4 4 0 16,0-1 0-16,-1 5 10 0,1 3-22 0,4 0-5 0,-9-4-1 0,9 4 0 16,0-3-1-16,0 7 0 0,-4-4 0 0,-1 4 0 15,5-8-104-15,0 4-21 0,-4 1-4 0,-1-9-749 16</inkml:trace>
  <inkml:trace contextRef="#ctx0" brushRef="#br0" timeOffset="19993.27">22884 7854 1267 0,'0'0'112'0,"0"0"-89"16,9-8-23-16,-5 0 0 0,0-3 179 0,9 3 31 15,-4 1 6-15,-1-5 2 0,5 5-135 0,4-5-27 16,0 5-6-16,5-1-1 0,8 1-33 0,-1 3-8 16,1-4 0-16,5 4-8 0,3-3 11 0,1 3-11 15,-5 4 10-15,4 4-10 0,-4-4 12 0,5 7-4 0,-5-3-8 0,-4 4 12 16,0 3 3-16,-5 4 0 0,5-3 0 0,-4 7 0 16,-5-4 22-16,-8 0 5 0,0 4 1 0,-4 0 0 15,-5 0-20-15,-4 4-4 0,-9 0-1 0,1 3 0 16,-5-3 16-16,-4 0 3 0,-9 3 1 0,-4-3 0 15,5 4-28-15,-5-4-10 0,4-4 0 0,5 0 9 16,-1-4-9-16,10 0-14 16,3-4 3-16,0 1 1 0,5-1 10 0,4-11 0 15,9 8 0-15,-1 3 0 0,9-3 0 0,0-1-8 16,9 1 8-16,0-4-12 0,8 3 12 0,0 1 0 0,0 0 10 16,-4-1-10-16,9 5 23 0,-9-1-2 0,-1 0 0 0,-7 5 0 15,-1-1 5-15,-4 0 1 0,-4 4 0 0,-9 4 0 16,-8-1-12-16,-4 5-3 0,-5 7 0 0,-26 8 0 15,-21 4-12-15,-21 11 0 0,-26 0 0 0,-34 7 0 16,-29 1-125-16,-40-1-22 0,-29 1-4 0</inkml:trace>
  <inkml:trace contextRef="#ctx0" brushRef="#br0" timeOffset="40034.29">9834 5404 1324 0,'-5'-19'118'0,"1"7"-94"0,4 5-24 0,-13-1 0 16,5 1 175-16,-1 7 30 0,1-12 7 0,-1 9 0 15,0 3-128-15,1 0-25 0,8 0-6 0,-9 3-1 16,1 9-52-16,-5-9 0 0,4 9 0 0,1 7-8 16,-5 7 8-16,0 5 0 15,-4 7 0-15,0 7 0 0,0 5 0 0,-4 7 0 16,-5 4 0-16,0-1 0 0,-4 9 0 0,-8 3 0 16,0 0 0-16,-1-4 0 0,1 4 0 0,-1-3 0 0,-4-5 0 0,1-3-8 15,-1-4 8-15,9-7 0 0,0-9 0 0,4-3 0 16,-5-7 8-16,6-5 4 0,7-7 1 0,1-4 0 15,8 1-2-15,-8-9-1 0,4-7 0 0,4-4 0 16,0-7 5-16,4 0 1 0,-8-12 0 0,13 0 0 0,-5-11-16 0,5-4 0 16,0-4-12-16,0-3 12 0,4-9-12 0,-5 1 4 15,10 0 8-15,-5 0-13 0,-5 11 13 0,10 4 16 16,-1 4-3-16,0 4-1 0,-4 11 8 0,4 0 0 16,-4 11 1-16,0 8 0 0,0 0-2 0,0 8-1 15,0 11 0-15,0 15 0 0,0 8-18 0,0 7 0 16,-4 15-13-16,0 5 5 15,-5 11 8-15,1 3-12 0,-1 8 12 0,1 0-12 16,8-7 12-16,-9-4 0 0,9-12 0 0,9-7 0 16,-5-16 0-16,13-7 8 0,4-7-8 0,18-5 11 15,16-10 10-15,27-9 3 0,16-7 0 0,34-23-780 16,31-15-156-16</inkml:trace>
</inkml:ink>
</file>

<file path=ppt/ink/ink2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56:31.065"/>
    </inkml:context>
    <inkml:brush xml:id="br0">
      <inkml:brushProperty name="width" value="0.05292" units="cm"/>
      <inkml:brushProperty name="height" value="0.05292" units="cm"/>
      <inkml:brushProperty name="color" value="#FF0000"/>
    </inkml:brush>
  </inkml:definitions>
  <inkml:trace contextRef="#ctx0" brushRef="#br0">1842 14067 1497 0,'-12'0'66'0,"7"-4"14"0,-7 4-64 0,-6-3-16 0,6-1 0 0,-1 4 0 15,9-8 137-15,-9 4 24 0,0-3 5 0,0-1 1 16,9 1-105-16,-5-1-21 0,5 4-4 0,-5-3-1 16,5-1-16-16,4 4-4 0,0 4-1 0,-4-7 0 0,4 7-15 0,0 0 0 15,0-4 8-15,0 4-8 0,0 0 0 0,0 0 11 0,0 0-11 0,0 0 10 16,0 0-1-16,0 0 0 0,0 0 0 0,8 0 0 16,5-4 2-16,0 4 0 0,0-4 0 0,0 4 0 15,4-7-3-15,0 3-8 0,0-4 12 0,9 1-4 16,-1-5-8-16,-3 1 10 0,12-1-10 0,-4 1 10 15,-9-4-10-15,18 3 0 16,-5 5 0-16,4-1 8 0,-4 1-8 0,9-1 0 16,0 4 0-16,0 0 8 0,-1 8-8 0,5-4 0 15,9 4 0-15,-1 0 0 0,5 0 15 0,4-1-3 16,0 1 0-16,1 0 0 0,3 0-12 0,-8 0-13 16,0-8 2-16,-1 0 1 0,1 0 22 0,4-3 5 15,0-1 1-15,5-3 0 0,-18-1 6 0,13-3 0 16,-4 0 1-16,-9 0 0 0,1-4-1 0,-5 3 0 0,-5 5 0 0,1 0 0 15,-9 3-4-15,0 1 0 0,-4 3-1 0,0 4 0 16,0 0-5-16,-8 0-1 0,-1 4 0 0,-4-1 0 16,9 1-4-16,-9 0-1 0,-4 0 0 0,-1 3 0 15,5 1-8-15,-4-1 0 0,4 1 0 0,9-8 8 16,-9 4-136-16,13-8-28 0</inkml:trace>
  <inkml:trace contextRef="#ctx0" brushRef="#br0" timeOffset="1528.85">1795 6524 1728 0,'-8'-7'153'0,"4"7"-122"15,-5-4-31-15,5 0 0 0,4 4 53 0,0 0 5 16,0 0 1-16,0 0 0 0,0 11-59 0,0 1 0 15,0 3-15-15,13 0 3 0,-13 8 3 0,12 4 0 16,6 7 0-16,-6 11 0 0,5 5 9 0,1 7-10 16,7 4 10-16,1-1-10 15,-5 5 10-15,9-1 0 0,-4 5-9 0,4-5 9 16,0 5 0-16,0 3 0 0,-5-4 0 0,5 4 0 16,-4-3 0-16,-5-5 0 0,5-7-9 0,-9 0 9 15,0-4 0-15,-4-7 0 0,4 0 0 0,-4-5 0 16,-5-6 0-16,-4-1 11 0,5-4-11 0,-9-7 10 0,0 0-2 15,-9-4 0-15,-3 0 0 0,7-8 0 0,-12 0 10 0,-4 1 2 16,0-5 0-16,-9-7 0 0,0 0 5 0,-9-3 2 0,-3-5 0 0,7 0 0 16,-7-7 2-16,3 4 1 0,-4-12 0 0,9 0 0 15,4 4 3-15,0-3 1 0,0-1 0 0,5 4 0 16,-1 0 7-16,9 4 2 0,4-1 0 0,0 5 0 16,5 3-19-16,-5 5-3 0,5-1-1 0,8 4 0 15,0 0-20-15,-5 7 0 0,5 9-12 0,0 6 4 16,13 5-8-16,-9 15-2 0,9 3 0 0,0 8 0 0,4 8 6 0,9 0 2 15,4 0 0-15,0 0 0 0,-1-1 10 0,1-7 0 16,0 1 0-16,9-9-8 0,-9-11 8 0,4-3 0 16,4-8 0-16,-8-8 0 0,0-4 0 0,0-15 12 15,0-7-2-15,0-12-1 0,8-15 30 0,-8-15 5 16,0-15 2-16,13-20 0 0,0-18-18 0,-5-12-3 16,13-11-1-16,5-15 0 15,-9-8-136 1,17-11-27-16</inkml:trace>
  <inkml:trace contextRef="#ctx0" brushRef="#br0" timeOffset="2996.21">7462 8598 1252 0,'0'0'56'0,"0"0"11"0,0 0-54 0,-9 0-13 0,9-4 0 0,-8 0 0 15,4 1 73-15,-5-1 12 0,0 0 3 0,5-4 0 16,0 1-16-16,0-1-4 0,-5 1 0 0,9-1 0 16,-8 4-35-16,8 4-7 0,0-7-2 0,0 7 0 15,-5-4-6-15,5 4-2 0,0 0 0 0,0 0 0 16,-4-8 3-16,4 8 0 15,0 0 0-15,0 0 0 0,0 0-19 0,-4 4-16 16,4-4 4-16,0 0 0 0,0 11 12 0,0-11 15 16,0 0-3-16,0 0-1 0,0 0-11 0,0 0-11 0,0 0 3 0,0 0 0 15,4 8 8-15,5-4-13 0,-9-4 5 0,17 0-872 16</inkml:trace>
  <inkml:trace contextRef="#ctx0" brushRef="#br0" timeOffset="4485.64">7090 9783 691 0,'0'0'61'0,"0"0"-49"0,-13-8-12 0,9 5 0 15,-5-1 268-15,5-4 52 0,4 8 9 0,0-7 3 16,0 7-266-16,0 0-53 0,0 0-13 0,0-4 0 16,0-8 0-16,0 12 0 0,4-7 0 0,-4 7 0 15,9-8 0-15,0 4-8 0,-1-3 8 0,1 3 0 16,3 0-9-16,6 4 9 0,-6-4 0 0,10 1-9 15,-5-1 9-15,4-4-8 0,1-3 8 0,-5 3-8 0,8-3 8 0,-3 3 0 16,-1 1 0-16,-4-5 0 0,0 5 0 0,-4-5 0 16,0 5 8-16,0-5-8 0,-13 5 28 0,0 7 2 15,0 0 0-15,0 0 0 0,0 0 21 0,0-4 4 16,-9 0 1-16,-4 4 0 0,1 0-16 0,-6 4-2 16,-3 0-1-16,-5 3 0 0,9 1-24 0,-13-1-5 0,5 5 0 15,-1-1-8-15,5-3 0 0,-5 3 0 0,9 1-12 0,-9-5 3 16,14 1-1-16,-6-4 0 0,10-1 0 0,8-3 0 0,0 0-10 0,0 0-3 15,0 0 0-15,0 0 0 16,0 0-8-16,0 0-1 0,0 0-1 0,13-3 0 16,0-1 14-16,4-4 3 0,4 1 1 0,0-1 0 0,1-3 15 0,-5-1 0 15,0 1 0-15,0 3 0 0,4 4 0 0,-8-3 8 16,4 3 0-16,-12 0-8 16,-5 4 16-16,8-7-4 0,1 7-1 0,-9 0 0 15,0 0 29-15,0 0 5 0,0 0 2 0,0 0 0 16,0 0-3-16,-9 7 0 0,1-3 0 0,-5 4 0 15,0-1-20-15,-4 5-5 0,-5-5-1 0,10 5 0 16,-10-1-18-16,5 0 10 0,0-3-10 0,4 3 8 16,-8-3-8-16,8 0 0 0,0-1 0 0,5-3-11 15,-5 0-5-15,9 0 0 0,4-4-1 0,0 0 0 16,0 0-13-16,0 0-2 0,0 0-1 0,0 0 0 0,12-4 11 0,1-4 2 16,0 1 1-16,4-1 0 0,5 0 19 0,3 1 0 0,-3-5 0 15,7 1 0-15,1 0 0 0,-8-1 0 16,3 5 0-16,1-5 9 0,-13 5-9 0,8-1 0 15,-4 0 9-15,-4 1-9 0,-4-1 8 0,-9 8-8 0,0 0 8 0,8-4-8 32,-8 4 12-32,0 0-1 0,0 0-1 0,0 0 0 15,0 0 14-15,-8 4 2 0,-1-4 1 0,-4 8 0 0,1-1-14 0,3 1-2 16,-12 0-1-16,-1-1 0 16,5 5-10-16,4-5 0 0,-4 5 0 0,4-5 0 0,5-3-16 15,8-4 2-15,0 0 0 0,0 0 0 16,0 0-34-16,8 0-8 0,5-4 0 0,4 4-1 15,13-7 21-15,-4-5 5 0,4-3 1 0,8-4 0 0,1 0 14 0,-1-4 2 0,-8-3 1 0,0 3 0 16,0 8 21-16,-13 0 4 0,0-1 0 0,-8 1 1 16,-1 4 4-16,-4 7 1 0,-4 4 0 0,-8-4-637 15,-5 12-127-15</inkml:trace>
  <inkml:trace contextRef="#ctx0" brushRef="#br0" timeOffset="5489.46">6539 11496 1429 0,'0'0'63'0,"0"0"13"0,0 0-60 0,0 0-16 0,0 0 0 0,0 0 0 16,0 0 40-16,0 0 6 0,4-4 1 0,5 0 0 16,-1 0-29-16,-8 4-6 0,0 0 0 0,9 4-1 31,4-4-43-31,-5 4-9 0,-8-4-2 0</inkml:trace>
  <inkml:trace contextRef="#ctx0" brushRef="#br0" timeOffset="5774.84">6381 9289 1555 0,'-13'-15'68'0,"9"11"16"16,-5-3-68-16,1 3-16 0,8 4 0 0,-9-4-688 0</inkml:trace>
  <inkml:trace contextRef="#ctx0" brushRef="#br0" timeOffset="8887.29">9735 9791 1094 0,'0'0'48'0,"0"0"11"0,-8-4-47 0,-1 0-12 0,5-4 0 0,4 8 0 0,-9-3 114 0,5-1 21 16,0-4 4-16,0 4 1 0,4-7-108 0,-5 3-22 15,5 8-10-15,0 0 10 0,0 0-10 0,0-3 0 16,0 3 0-16,0 0 8 0,0 0 0 0,0 0-8 16,0 0 12-16,0 0-4 0,0 0 8 0,0 0 2 15,0-8 0-15,0 8 0 0,0 0 5 0,0 0 1 16,0 0 0-16,0 0 0 15,5-8-10-15,-5 8-2 0,8-7 0 0,5-1 0 16,-5 1-1-16,10 3-1 0,-1-4 0 0,0 1 0 16,4 3 1-16,-8-4 0 0,4-3 0 0,0 3 0 15,9 4-11-15,-5-3 12 0,-8-1-12 0,4 1 12 16,0 3-2-16,0-4 0 0,-8 4 0 0,-1 1 0 16,5-5 13-16,-13 8 2 0,9-4 1 0,-9 4 0 0,0 0 11 15,0 0 3-15,0 0 0 0,0 0 0 0,0 0-2 0,0 0 0 0,0 0 0 16,0 0 0-16,-5-4-20 0,-3 4-4 0,-9 4-1 15,4 0 0-15,4 4-13 0,1-5 0 0,-9 1-12 0,0 0 12 16,0 4-14-16,4-1 4 0,-4-3 1 0,4 0 0 16,0 3 9-16,-4-3 0 0,8-4 0 0,9 0 0 15,-8 0 0-15,8 0-10 0,-9 0 10 0,9 0 0 16,0 0-16-16,0 0 3 0,0 0 1 0,0 0 0 0,0 0 1 0,0 0 1 16,0 0 0-16,9 0 0 0,4 0 2 0,-5-4 0 15,5-3 0-15,0 3 0 0,4 0 8 0,0-3 0 16,0-1-9-16,0 0 9 0,-4 1 0 0,0-1 0 15,4 1 0-15,4 3 0 0,-12-4 0 0,4 4 0 16,-13 4 0-16,0 0 0 0,0 0 24 0,0 0 0 16,0 0 0-16,0 0 0 15,0 0 33-15,-13-3 7 0,-13 3 0 0,5 0 1 16,-5 7-27-16,1-3-6 0,-10 4 0 0,-7-1-804 16,-10 12-160-16</inkml:trace>
  <inkml:trace contextRef="#ctx0" brushRef="#br0" timeOffset="10645.15">9624 9525 57 0,'0'0'0'0,"0"0"0"0,0 0 0 0,0 0 0 16,0 0 212-16,0 0 38 0,0 0 7 0,0 0 2 15</inkml:trace>
  <inkml:trace contextRef="#ctx0" brushRef="#br0" timeOffset="11526.2">9970 9601 1900 0,'0'0'169'0,"0"0"-135"0,-17-4-34 0,17 4-556 16,0 0-119-16</inkml:trace>
  <inkml:trace contextRef="#ctx0" brushRef="#br0" timeOffset="11742.77">9898 9692 1555 0,'0'0'138'0,"0"0"-110"16,-9 7-28-16,-4-3-456 16,13-4-96-16</inkml:trace>
  <inkml:trace contextRef="#ctx0" brushRef="#br0" timeOffset="11865.16">10128 9422 172 0,'0'0'16'0,"-4"0"-16"0,-4 0 0 0,8 0 0 0,0 0 153 0</inkml:trace>
  <inkml:trace contextRef="#ctx0" brushRef="#br0" timeOffset="16599.12">18299 5920 1324 0,'-9'-3'118'15,"5"-1"-94"-15,4 4-24 0,-4 0 0 16,-5-12 158-16,5 5 27 15,4 7 6-15,0 0 1 0,0-8-136 0,0 8-26 16,0-7-6-16,-4-1 0 0,4 4-7 0,0 4-1 16,-4-7 0-16,4 7 0 0,-5-4-7 0,5 4-1 0,-4-8-8 0,-5 4 12 15,5 4-12-15,0 0 0 0,4 0 0 0,0 0 0 16,-9 0 0-16,9 0 0 0,-4-3 0 0,4 3 0 16,0 0 0-16,-8 3 0 0,3-3 0 0,5 0 0 15,0 0 0-15,-8 4 0 0,-1-4 0 0,9 0 0 0,0 0 0 0,0 0 0 16,-8 4 0-16,-1-4 0 0,1 4 0 0,8-4 0 15,0 0 0-15,0 0 0 0,-13 7 0 0,13-7-8 16,0 0 8-16,-5 0 0 0,-3 8 0 0,-1-4 0 16,9-4 0-16,0 0 0 0,0 0 0 0,-8 4 0 15,-1-1 0-15,9-3 0 0,-4 8 0 0,4-8 0 16,-9 8 0-16,9-8 0 0,-8 3 0 0,8-3 0 0,0 0-8 0,-4 4 8 16,4-4 0-16,-9 8 0 0,9-8 0 0,-4 4 0 15,-5 3 0-15,9-7 0 0,0 0 0 0,0 0 0 16,0 0 0-16,-4 4 0 0,4-4 0 0,0 0 0 15,-9 8 0-15,9-8 0 0,0 0 0 0,0 0 0 16,0 0 0-16,0 0 8 0,-4 3-8 0,4-3 0 16,0 0 9-16,0 0-9 15,0 0 8-15,0 0-8 0,0 0 0 0,0 0 0 0,0 0 0 0,0 0 0 16,-8 8 0-16,8-8 0 0,0 0 0 0,0 0 0 16,-5 4 0-16,-3 3 0 0,4-3 0 0,4-4 0 15,0 0-9-15,-5 8 9 0,-3-4 0 0,8-4 0 16,-5 7 0-16,5-7-8 0,-8 4 8 0,4 4 0 15,-1-1 0-15,5-7-8 0,-8 8 8 0,4-1 0 16,-5 1-12-16,5 0 4 0,-5-1 8 0,5 1-13 0,0-1 1 0,-1-3 1 16,1 4 0-16,0-1 0 0,4-7 11 0,0 0 0 15,0 8-9-15,0-8 9 0,0 0 0 0,-4 8 0 16,-1-1 0-16,5-7 0 0,0 0 0 0,0 0 0 16,-4 4 9-16,4-4-9 0,-9 4 0 0,9-4 9 15,0 0-9-15,-8 3 0 0,8-3 11 0,-4 4-11 16,4-4 10-16,0 0-10 15,0 0 8-15,0 0-8 0,0 0 0 0,0 0 9 16,0 0-9-16,0 0 0 0,-9 0 0 0,9 0 0 16,0 0 0-16,0 0 0 0,-8 0 0 0,8 0 0 15,0 0 0-15,0 0 8 0,0 0-8 0,0 0 0 16,-5 0 10-16,5 0-10 0,0 0 12 0,0 0-12 16,0 0 26-16,0 0-2 0,-4-7 0 0,4 7 0 15,0 0-12-15,0-8-2 0,4-3-1 0,1 3 0 0,-1-3 5 0,4 3 1 0,1 1 0 0,-1-1 0 16,1-3-2-16,0-1 0 0,3 1 0 0,-3-1 0 15,4 1-5-15,0 3 0 0,-1 1-8 0,5-5 12 16,-4 1-4-16,4 0-8 0,5 3 11 0,-1-3-11 16,0 7 17-16,1-11-3 0,3 7-1 0,-3 0 0 15,3-3-13-15,1 7-18 0,0-3 4 0,4 3 1 16,0 0 13-16,-9 4 0 16,-4 0 0-16,0 4-9 0,4 0 9 0,-3-1 0 15,3 1 0-15,-8 8-8 0,0-1 8 0,4 0 0 16,-5 1-9-16,-3-1 9 0,0 1 0 0,-1 3 0 15,-4 0 0-15,5 4 0 0,-9 0 0 0,4 0 0 16,-4 8 0-16,0-5 0 0,-4-3 15 0,0 4 4 16,-5-4 1-16,1 4 0 0,-1 0-20 0,-8-4 0 0,-4 7 0 15,3-7 0-15,1 0 0 0,-4-4 10 0,0 1 0 0,-5 3 0 16,5-8-10-16,-1 4 12 0,9-3-12 0,-4-1 12 16,5-3-4-16,-1-1-8 0,13-7 12 0,0 0-4 15,0 0 7-15,0 0 1 0,0 0 0 0,8 8 0 0,1-1 4 16,8 1 2-16,0 0 0 0,13-1 0 0,8-3-3 15,14 4-1-15,7-8 0 0,10 3 0 16,8-3-4-16,4 0-1 0,13 0 0 0,4-3 0 0,5 3-13 0,-5 0 0 0,5 0-9 0,-14 3-1235 16</inkml:trace>
  <inkml:trace contextRef="#ctx0" brushRef="#br0" timeOffset="17332.68">19128 7451 1785 0,'0'-4'159'0,"-4"0"-127"15,4 4-32-15,-9-7 0 0,1-1 120 0,3-3 17 16,1-4 4-16,0 3 1 0,0 1-104 0,-5-1-21 0,-4 1-4 0,0 0-1 15,1-1-4-15,-1 1-8 0,-4 3 11 0,-9-3-11 16,5 7 0-16,-9 0 0 0,0 0 0 0,-4 1 0 16,4-1 0-16,-4 8 0 0,4-4 0 0,0 7 0 15,-4 1 0-15,4-1 0 0,0 5-10 0,0-1 10 0,8 12-11 0,-3-4 3 16,8 4 0-16,4 3 0 0,0 1-6 0,5 0-1 16,-1 3 0-16,9 0 0 0,0-3-5 0,4-4 0 15,1-8-1-15,3 4 0 0,9-8 21 0,-4 1 0 16,4-5 8-16,0-3-8 15,5-4 49-15,3-8 5 0,5-7 1 0,0-4 0 16,0-11-3-16,8 0 0 0,5-12 0 0,0 0 0 16,-5-4-15-16,1 1-3 0,-5-1-1 0,-4 1 0 15,0 7-11-15,-9 7-2 0,-8 1-1 0,0 7 0 16,0 8 21-16,-5 0 4 0,-4 7 0 0,-4 8 1 16,0 0-10-16,0 0-3 0,0 0 0 0,-4 12 0 15,4 3-32-15,0 8 0 0,4 7 0 0,-4 12 0 0,5 11 0 0,7 15 0 16,1 4-15-16,9 8 5 0,3 8 10 0,1-1-8 15,4 8 8-15,4 7-8 16,5 9-148-16,-1 2-30 0</inkml:trace>
  <inkml:trace contextRef="#ctx0" brushRef="#br0" timeOffset="18235.48">19654 7983 1267 0,'0'0'112'0,"-5"0"-89"0,1-8-23 0,-4 1 0 15,-5 3 198-15,0 0 35 0,-4 4 7 0</inkml:trace>
  <inkml:trace contextRef="#ctx0" brushRef="#br0" timeOffset="19540.32">6406 13824 288 0,'-8'4'25'15,"4"0"-25"1,-14-1 0-16,10-3 0 0,4 4 326 0,-13-4 60 16,8 0 12-16,5 0 2 0,-5 0-269 0,9 0-55 15,0 0-10-15,0 0-2 0,-4-7-48 0,8-1-8 0,5-3-8 0,-9-1 9 31,8-3-148-31,5 0-29 0,4 0-7 0</inkml:trace>
  <inkml:trace contextRef="#ctx0" brushRef="#br0" timeOffset="19894.25">9526 13767 2188 0,'0'0'195'0,"-4"0"-156"0,-1 0-31 0,5-4-8 16,0 0 108-16,-4 1 20 0,4-5 4 0,4 0 0 15,1 1-213-15,3-8-43 0,5 0-9 0</inkml:trace>
</inkml:ink>
</file>

<file path=ppt/ink/ink2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57:13.758"/>
    </inkml:context>
    <inkml:brush xml:id="br0">
      <inkml:brushProperty name="width" value="0.05292" units="cm"/>
      <inkml:brushProperty name="height" value="0.05292" units="cm"/>
      <inkml:brushProperty name="color" value="#FF0000"/>
    </inkml:brush>
  </inkml:definitions>
  <inkml:trace contextRef="#ctx0" brushRef="#br0">4261 9236 1177 0,'0'0'52'0,"0"0"11"0,-8-4-51 0,3 0-12 16,5-3 0-16,0 7 0 0,-4-8 57 0,4 1 9 15,-4-1 2-15,4 8 0 0,0 0 7 0,0 0 1 0,0-11 1 0,0 3 0 16,0 8-32-16,0 0-6 0,0 0-2 0,0 0 0 15,0-4-19-15,0 4-4 0,0 0-1 0,0 0 0 16,0 0-13-16,-9 4 0 0,5 7 8 0,-5 5-8 16,1-1 0-16,-5 4-18 0,-4 7 4 0,-4 1 1 15,-1 0 5-15,-12-1 8 0,4 8-13 0,0 1 5 16,9-1 20-16,-5-4 4 16,1 1 0-16,3-1 1 0,-3-4 19 0,7-3 4 15,10 0 1-15,-1-4 0 0,-3-4-30 0,12 4-11 16,0-7 0-16,0 3 9 0,0-8-9 0,0 1 0 15,4 0-12-15,4-5 12 0,9-3-22 0,-4-3 3 16,4-1 1-16,-4-4 0 0,4-7 9 0,9 0 9 16,4-4-13-16,-9-4 5 0,18-4 8 0,-14-3 0 0,10 0 0 0,-1-8 0 15,0 4 0-15,4-1 9 0,-3 1-9 0,-6 0 0 16,1 0 12-16,-8 7-4 0,-1 4 0 0,0 4-8 16,-8 0 22-16,0 4-2 0,0 4-1 0,-9 3 0 0,5 4 19 15,-9 4 4-15,0 0 1 0,0 0 0 0,-9 12 18 0,-4 3 4 16,-8 4 1-16,-5 15 0 15,-8 12-98-15,-9 11-20 0,-16 11-4 0</inkml:trace>
  <inkml:trace contextRef="#ctx0" brushRef="#br0" timeOffset="4711.49">9765 9468 2048 0,'0'0'45'0,"-13"0"10"0,5 0 1 0,-5 0 1 0,0-4-45 0,0 4-12 16,9 4 0-16,0 3 0 15,0-3-56-15,4-4-12 0,-5 8-4 0,5-8-766 0</inkml:trace>
  <inkml:trace contextRef="#ctx0" brushRef="#br0" timeOffset="9252.53">8355 9582 1209 0,'0'0'53'0,"9"-12"12"0,3 5-52 0,-3-5-13 15,-1-3 0-15,5 4 0 0,0-1 138 0,4-7 25 16,-4 4 5-16,0 4 0 0,0-4-125 0,-5 3-26 16,1 1-5-16,-5-1 0 0,-4 12 11 0,0-11 2 0,4 7 1 0,-4 4 0 15,0 0 15-15,-8-7 3 0,-1-5 1 0,9 12 0 16,-4-7 0-16,-9 3 0 0,5 0 0 0,8 4 0 16,0 0-18-16,-9-4-4 0,0 0-1 0,9 4 0 15,0 0-22-15,0 0 8 0,-8-7-8 0,8 7 0 16,0 0 0-16,0 0 0 0,0 0 0 0,-9-8 0 0,-3 4 0 15,7 1 0-15,5 3 0 0,0 0 0 0,-13 0 0 0,13 0 0 16,0 0 0-16,0 0 0 0,0 0 11 0,0 0-3 0,-8 3 0 0,8 1 0 16,0-4 0-16,-9 12-8 0,1-5 12 0,8 5-4 15,0-5-8-15,0-7 0 0,8 12 0 0,1 3 8 16,-9 0-8-16,8 0 0 0,5 0 0 0,0-3 0 16,-4 3 0-16,8 0 0 0,4 0 0 0,0 4 0 15,1-4-9-15,-1 1 9 16,-4 3 0-16,5 0 0 0,-1-8 0 0,0 4 0 15,1 0 0-15,-9 1 0 0,8-5 0 0,-4 0 0 16,-4-3 0-16,-5 0 0 0,1 3 0 0,-9-11 8 16,0 0-8-16,0 0 9 0,0 0 7 0,0 0 0 15,0 0 1-15,-4 8 0 0,-1-5 26 0,-3-3 5 16,-1 0 0-16,1-7 1 0,-5-1-5 0,0 1-2 16,-4-1 0-16,0-3 0 0,0-1-18 0,0-7-3 0,0 0-1 0,-5 0 0 15,5 0-2-15,-4 0-1 0,4 0 0 0,-5-3 0 16,10-1-9-16,-10 4-8 0,9 0 12 0,-4 0-12 15,4 0 8-15,5 4-8 0,-9-1 0 0,4 1 0 16,4 4 0-16,1 3 0 0,-1 1 0 0,9 7 0 0,-8 0-12 16,8 0 12-16,0 0-13 0,0 0 5 0,-4 7-4 0,-1 5 0 15,5 3 0-15,0 0 0 16,0 4-8-16,0 4-1 0,5 3-1 0,3 5 0 31,1-5-6-31,3 5-2 0,-3-1 0 0,4-3 0 16,4-5 2-16,-9 1 0 0,10 0 0 0,-6-4 0 0,1 0 20 0,-4-8 8 0,4 1 0 0,-5-5-9 15,1 1 9-15,-9-8 0 0,0 0 10 0,0 0-10 16,4-8 28-16,0 1 0 0,-8-5 0 0,-5-3 0 16,5-4 8-16,-4-7 0 0,-10-1 1 0,6-7 0 0,-5 0-20 0,-1-4-4 15,1-8-1-15,-4 4 0 0,0-3 0 0,4 3-1 16,4 0 0-16,0 4 0 0,0 8 0 0,0 3 0 16,5 8 0-16,3 0 0 0,1 8-11 0,-4 3 0 15,8 4 0-15,0 4 0 0,0 0 0 0,4 12-17 16,4 7 2-16,5 7 1 15,9 9-42-15,3 3-8 16,5 3-1-16,13 5-1 0,-5 7-178 0,22-3-36 0</inkml:trace>
  <inkml:trace contextRef="#ctx0" brushRef="#br0" timeOffset="13957.25">18444 5400 1292 0,'-13'-8'57'0,"13"8"12"0,-4-7-55 0,0 3-14 0,4-4 0 0,0 8 0 16,0-3 53-16,0 3 8 0,0 0 2 0,0-8 0 16,0 0-15-16,0 8-2 0,0-3-1 0,0 3 0 0,8-12 7 0,-8 12 2 15,9 0 0-15,4-7 0 0,0-1 0 0,-1 4 0 16,-3-3 0-16,8 3 0 16,-4 4-18-16,8-8-4 0,-4 5-1 0,5-1 0 15,-1 0-8-15,1-4-2 0,3 1 0 0,1-1 0 16,-1 4-21-16,1 1 0 0,4-5 0 0,-4 4 0 15,4 0 0-15,-5 8-16 0,1 0 2 0,-1-4 1 16,5 8 13-16,-4-5 0 0,-5 5 0 0,1 0-9 16,3 3 9-16,-8 0 0 0,-4-3 0 0,0 7 0 15,-4 0 0-15,-1-3 0 0,-4-1-8 0,1 4 8 0,-10 4 9 0,5-4 7 16,0 4 2-16,-8-3 0 0,-1 3-18 0,-3-4 0 16,3 0 0-16,0 0 0 0,-3 4 0 0,-1-4 16 15,-4 1-3-15,4-5-1 0,-4 0-3 0,4 5-1 16,0-5 0-16,5 0 0 0,-1 1-8 0,5-8 12 15,4-4-12-15,-9 3 12 0,-4 1-12 0,13-4 0 16,0 0 9-16,0 0-9 16,0 0 0-16,0 0 8 0,0 0-8 0,0 0 0 15,0 0 0-15,9 4 0 0,4 0 0 0,0-4 0 16,-1 0 0-16,1 4-8 0,9-4 8 0,-5-4 0 16,4 8 0-16,5-4 0 0,-5 0 0 0,0 3 0 0,5 1 0 0,-5 0-10 15,5 0 10-15,-9 3 0 0,5 1 0 0,-1 0-8 16,-4-1 8-16,4 5 0 0,-3-1 0 0,-1 4 0 15,0-4-8-15,-4 12 8 0,4-8 0 0,0 8-8 0,0-4 8 0,-9 4 0 16,9 0 0-16,-8 0-8 0,-5-4 8 0,1 0 0 16,-5 0 0-16,0 0 0 0,-5 3 11 0,-3-6-11 15,-5-5 48-15,-4 4 2 0,-9 0 1 0,-4 4 0 16,-4-7-7-16,-9-1 0 0,-4 4-1 0,-8-3 0 16,-9-1-43-16,0 4 0 0,-1 0-11 0,-7 4-775 31,-1-7-155-31</inkml:trace>
  <inkml:trace contextRef="#ctx0" brushRef="#br0" timeOffset="15539.77">19243 6695 1335 0,'0'0'59'0,"0"0"13"0,-4-7-58 0,0 3-14 0,0-4 0 0,-1 8 0 16,1-4 60-16,0 1 10 0,-5-1 2 0,5 0 0 16,-5 4-36-16,1-4-6 0,-1 0-2 0,5 1 0 15,-9-5 5-15,5 4 1 16,-1 0 0-16,1 1 0 0,-1-5 19 0,0 4 4 16,-3 0 1-16,3 1 0 0,1 3-22 0,-1-4-5 0,-4 0-1 0,0 0 0 15,-4 4-5-15,4-4-1 0,1 4 0 0,-5 0 0 16,-1 0-14-16,1 4-10 0,0 0 12 0,0 0-12 15,-4 3 0-15,4 1 0 0,8 0 0 0,-4-1 0 16,5 5 0-16,-1-1 0 0,-4 0-8 0,9 5 8 16,0-1-10-16,0 4 10 0,-1 0-10 0,5 0 10 0,0 4 0 0,5-1 0 15,-5 1-8-15,4-4 8 0,4 4 0 0,1-4 0 16,0-4 0-16,3 0 0 0,-3 0 13 0,8 1 3 16,0-1 0-16,0-8 0 0,-4-3 13 0,8 0 3 15,1-4 1-15,-1 0 0 0,0 0 11 0,1-4 1 16,-1-3 1-16,1-1 0 0,-5-3-3 0,-5-1-1 15,1 1 0-15,-4-4 0 0,4 3-11 0,-5-7-3 0,-3 4 0 0,3 0 0 16,-8 0 12-16,4-4 1 0,-4 4 1 0,0 3 0 16,-4 1-18-16,4-4-4 0,0 3-1 0,4 1 0 15,-8-1-4-15,4 1-1 0,4 0 0 0,-4-1 0 16,0 12-14-16,0 0 11 0,0 0-11 0,0 0 10 16,0 0-10-16,0 0 0 0,0 0 0 0,13 0 0 15,0 4-9-15,0 4 9 16,0-1 0-16,-1 12 0 0,-3-4-11 0,8 8 11 15,0 4-10-15,0 7 10 0,5 8-9 0,-5-1 9 0,4 9-8 0,-4 3 8 16,5 4 0-16,-1 4 0 0,-4 11 0 0,0 4-8 31,0 4-101-31,-4 3-20 0,-4 8-4 0,-1 4-1080 0</inkml:trace>
  <inkml:trace contextRef="#ctx0" brushRef="#br0" timeOffset="16713.23">18478 8142 2329 0,'-17'-11'103'0,"13"7"21"15,-4-7-99-15,3-1-25 0,-3 1 0 0,3-1 0 0,5 12 101 16,-4-7 15-16,0 3 4 0,0-4 0 15,4 8-55-15,0 0-10 0,0 0-3 0,0 0 0 0,0 0-42 0,0 0-10 16,0 0 0-16,0 0 0 0,0 16 0 0,0-1 0 16,4 0 0-16,0 8 0 15,0 3-23-15,5 1-7 0,0 3-2 0,-1 5 0 0,5 3 32 0,0-4 0 16,0 0 13-16,-1 4-4 0,1 0-9 0,4 0 0 0,5 0 0 0,-5 0-11 31,0-4-78-31,-4 4-16 0,0-4-3 0,-1-3-1 16,1-1-55-16,-4-3-10 0,-1-8-2 0</inkml:trace>
  <inkml:trace contextRef="#ctx0" brushRef="#br0" timeOffset="16913.25">19038 8271 2404 0,'0'0'107'0,"0"0"21"0,0 0-102 0,0 0-26 0,-4 8 0 0,-5 0 0 15,1 3 61-15,-1 4 7 0,-3 0 2 0,-1 8 0 16,0 0-70-16,0 11 0 0,0 0-10 0,-4 8 0 15,0 7 10-15,4 8-10 16,-4 0 10-16,4 4-10 0,-4-4-2 0,4-4 0 16,5 4 0-16,-1-4 0 15,-3 1-130-15,3 3-26 0,-4-4-6 0,9 4-789 16</inkml:trace>
  <inkml:trace contextRef="#ctx0" brushRef="#br0" timeOffset="17430.57">19402 8909 460 0,'0'0'20'0,"0"0"5"0,0 0-25 0,0 0 0 0,0 0 0 0,0-7 0 16,-5-1 497-16,1-3 95 0,4-1 18 0,0 1 4 16,0-4-478-16,0 0-95 15,0-1-19-15,0 5-4 16,4-8-39-16,1 8-8 0,-1-4-2 0,4-1 0 0,5 1 14 0,0 4 2 0,8-4 1 0,1-1 0 15,-1 5 14-15,9 0 0 16,4-5 0-16,-4 5 10 0,-4 0-2 0,-1 3 0 0,10 0 0 0,-6 5 0 16,1-1 0-16,0 0 0 0,-4 4 0 0,0 0 0 15,-5 8-8-15,0-1-17 0,1 5 4 0,-5-1 1 16,0 4 12-16,0 0 0 0,-4 4 0 0,0 4-9 0,-5 0 9 0,-4 4 0 16,-4-1 0-16,0-3 0 0,-4 0 0 15,0-1 0-15,-5 1 0 0,1 0 0 0,-9 0 0 16,4-4 0-16,0 4-8 0,0-8 8 0,0 0 0 0,-4 0 0 15,9-3 0-15,-5-5 0 0,9 5 0 0,4-12 0 16,0 0 0-16,0 0 8 0,0 0-8 0,0 0 0 16,0 0 0-16,0 0-8 0,13 0-6 0,-1 0-1 0,5-4 0 0,1 0 0 31,3 0 15-31,5 0 0 0,-1 1 0 0,1-5 0 0,4 4 8 0,-5 0-8 0,5 1 9 0,0 3-9 16,0 0 17-16,0 3-2 0,-4 5-1 0,4 0 0 15,-1-1-2-15,-7 5-1 0,-1 3 0 0,1 4 0 16,3 0-11-16,-3 4 8 0,-5 7-8 0,0 4 8 15,0 0 6-15,-4 8 1 16,-5 4 0-16,1-1 0 0,-5 1-27 0,-4 3-4 0,-9-3-2 16,-3-1 0-16,-14-3 29 0,-4 0 5 0,-8-4 2 0,-9 4 0 15,-22-1 14-15,-16 5 4 0,-22 0 0 16,-34 3 0 0,-30 8-178-16,-30 0-35 0</inkml:trace>
</inkml:ink>
</file>

<file path=ppt/ink/ink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57:44.949"/>
    </inkml:context>
    <inkml:brush xml:id="br0">
      <inkml:brushProperty name="width" value="0.05292" units="cm"/>
      <inkml:brushProperty name="height" value="0.05292" units="cm"/>
      <inkml:brushProperty name="color" value="#FF0000"/>
    </inkml:brush>
  </inkml:definitions>
  <inkml:trace contextRef="#ctx0" brushRef="#br0">23692 3604 1094 0,'-13'-8'97'0,"13"8"-77"0,0 0-20 0,0 0 0 0,9-11 159 0,-5 7 28 15,-4 4 5-15,8-12 2 16,5 5-150-16,-8-1-31 0,3 1-5 0,-8 7-8 16,13-4 0-16,-13 4 0 0,0 0 0 0,0 0 0 15,8 0 0-15,-8 0 0 0,0 0 10 0,0 0-2 16,0 0-8-16,0 0-12 0,0 0 4 0,0 0 0 15,0 0 24-15,0 0 4 0,-4 4 2 0,4-4 0 16,-4 0 6-16,-5 3 2 0,-3-3 0 0,3 4 0 16,0-4 2-16,-3 8 0 0,3-8 0 0,1 0 0 0,8 0-13 0,0 0-3 15,-9 0 0-15,0 0 0 0,9 0-6 0,0 0-2 16,0 0 0-16,-8 7 0 0,-1 5-8 0,9-12 0 16,0 0 0-16,0 0-11 0,0 0 11 0,0 0 0 15,0 4 8-15,0-4-8 0,0 0 0 0,5 11-8 16,3-3 0-16,5-5 0 0,8 5 8 0,-4-8 0 15,5 4 0-15,-1 0-8 16,5 3 8-16,-5-3 0 0,1 0 0 0,-5 3 0 16,0-7 0-16,0 4 0 0,-4-4 0 0,-13 0 8 15,0 0-8-15,0 0 0 0,8 4 0 0,-8-4 8 0,0 0-8 0,0 0 11 16,0 0-11-16,-4 11 12 0,-5-3-12 0,-8 3-16 16,-4-7 4-16</inkml:trace>
  <inkml:trace contextRef="#ctx0" brushRef="#br0" timeOffset="1072.27">23876 2609 1094 0,'0'0'48'0,"0"-8"11"0,0 8-47 0,0-4-12 0,4-11 0 0,-4 11 0 0,0-7 166 0,4 3 31 15,-4-3 7-15,5 7 0 0,-5 4-160 0,0 0-33 16,4-4-11-16,-4 4 0 0,0 0 0 0,0 0 0 16,0-11 0-16,0 11 0 0,0 0 0 0,0-4 0 15,0 0 0-15,0 4 0 0,-4-11 13 0,4 7-1 16,0 4 0-16,0 0 0 0,-5-4 23 0,-3 0 4 15,8 4 1-15,0 0 0 16,0 0-27-16,0 0-5 0,0 0 0 0,0 0-8 16,0-3 9-16,0 3-9 0,0 0 0 0,0 0 9 15,0 0-9-15,0 0 0 0,0 0 0 0,0 0 8 16,8-8-8-16,1 4 0 0,-1 0 0 0,-8 4 8 16,0 0-8-16,9 0 0 0,-9 0 0 0,8 4 0 15,5-4 0-15,-13 0 0 0,9 4 0 0,-9-4 0 16,0 0 16-16,8 8-3 0,-8-8 0 0,0 0 0 0,0 0 22 0,0 0 4 15,0 0 1-15,0 0 0 0,0 0-20 0,0 0-3 0,0 0-1 0,0 11-698 16,5-3-140-16</inkml:trace>
  <inkml:trace contextRef="#ctx0" brushRef="#br0" timeOffset="2346.39">23760 4891 1324 0,'0'0'118'0,"0"-7"-94"0,0-1-24 0,-4-3 0 16,4-5 119-16,0 5 19 0,-4-4 4 0,4 0 1 16,0 3-96-16,0-3-19 0,0 4-4 0,-5-1-1 15,5 5-23-15,-4-1 0 0,0 0 0 0,-5 1 0 16,5 3 10-16,-4 0-2 15,-1-3-8-15,0 3 12 0,5 0 14 0,-4 0 2 16,-1 0 1-16,9 4 0 0,0 0 0 0,-4 0 0 0,4 0 0 16,0 0 0-16,0 0-21 0,0 0-8 15,0 0 0-15,0 0 9 0,0 0-9 0,0 0 0 0,0 0 0 0,0 0 0 16,0 0-13-16,0 0 5 0,0 0 8 0,4-7-13 16,-4 3 13-16,9 0 0 0,-1 0-10 0,-4 4 10 15,-4 0 0-15,9-3 0 0,0 3 0 0,3-4 0 0,-12 4 0 0,0 0 0 16,0 0 0-16,9 0 0 0,4-4 0 0,-13 4 0 15,0 0 0-15,0 0 12 0,0 0 21 0,0 0 5 16,0 0 1-16,0 0 0 0,0 0-4 0,0 0-1 16,0 0 0-16,0 0 0 0,0 0-10 0,0 0-3 15,0 0 0-15,0 0 0 0,0 0-11 0,-9 0-2 16,9 0-8-16,0 0 12 0,0 0-12 0,0 0 0 0,0 0 0 0,0 0 0 16,9 0-14-16,-9 0-6 0,0 0 0 0,8-8-1 31,5 8-7-31,0 0 0 0,-13 0-1 0,9 0 0 0,-9 0 29 0,0 0 0 0,8 0 11 0,-8 0-3 15,0 0 24-15,0 0 6 0,0 0 1 0,0 0 0 16,0 0-3-16,0 0 0 0,0 0 0 0,0 0 0 16,0 0-36-16,0 0 0 15,4 8-9-15,-4-8-1148 0</inkml:trace>
  <inkml:trace contextRef="#ctx0" brushRef="#br0" timeOffset="7805.87">8483 4933 518 0,'-4'-4'46'0,"-5"-3"-37"15,1-5-9-15,4 1 0 0,-9-1 194 0,8 1 37 0,5-4 7 0,0-4 2 16,-4 0-155-16,4 4-30 0,4-4-7 0,-4-4 0 16,0 4-3-16,5-4 0 0,-5 0 0 0,0 4 0 15,-5 4 17-15,5 0 3 0,-4 0 1 0,-4 3 0 16,3 1 14-16,1 3 4 0,-4 1 0 0,3 3 0 0,-3 4-19 0,3 0-3 16,1 0-1-16,0 4 0 0,-5-1-42 0,1 5-9 15,8-8-2-15,0 19 0 0,0 4-8 0,4 3-9 16,0 1 9-16,5 7-13 0,-5 8 13 0,5 0-9 15,4 3 9-15,-1 5-8 0,10 3 8 0,-1-4 0 16,-4 4 0-16,5 1 0 0,3-1 0 0,-8 4 0 16,5 4 0-16,3-5 0 15,1 1 0-15,0 4 0 0,4 0 0 0,-1 0 0 16,-3-4 0-16,4 0 0 0,-4 0 0 0,-1-4 8 16,1 0-8-16,0 0 0 0,-1-3 0 0,1-5-8 15,-5-3 8-15,5 0 0 0,-9-8 0 0,0-4 8 16,-4 1-8-16,0-5 8 0,-1-3-8 0,-3-8 8 0,-5 0 7 0,1 1 1 15,-5-9 1-15,-5 5 0 0,1-5 7 0,-5 1 0 16,9-8 1-16,-12 4 0 0,-1-1-2 0,0-3-1 0,-8-3 0 0,4-1 0 16,-5-4-13-16,1-3-9 0,-5-1 12 0,1-7-12 15,3-3 0-15,-8-1 0 0,-4-8 0 0,4 1 0 16,5 0 9-16,-10-5-9 0,5 1 0 0,5 0 9 16,-5 0 1-16,13 4 0 0,-5 3 0 0,1-3 0 15,0 3 14-15,4 0 4 0,4 8 0 0,-4 0 0 16,4 8-1-16,9 0 0 15,-14 3 0-15,18 8 0 0,0 0-18 0,0 0-9 16,0 0 10-16,0 11-10 0,5 5 0 0,-1 6-12 16,9 9 1-16,0 11 0 0,8 3-7 0,0 8-2 15,1 8 0-15,3 4 0 0,14-5 10 0,-9 1 2 16,4-4 0-16,4-7 0 0,-3-5 0 0,3-11 0 16,-4-3 0-16,-4-9 0 0,-4-3 8 0,-1-7 9 0,-3-1-1 0,-1-7-8 15,1-8 28-15,-1-7-2 0,-4-4 0 0,4-12 0 16,5-3 10-16,0-16 1 0,4-15 1 0,4-15 0 15,8-15-94-15,5-30-18 0,9-27-4 0</inkml:trace>
  <inkml:trace contextRef="#ctx0" brushRef="#br0" timeOffset="72904.78">2454 9707 1670 0,'-5'-15'74'0,"-3"11"15"0,3 0-71 0,-3-3-18 16,4 3 0-16,-5 0 0 0,1 0 132 0,8 0 24 15,0 4 4-15,0 0 0 0,0 0-129 0,0 0-31 16,-9 8 0-16,5 0 0 0,4 3 0 0,0 4-8 16,0 0 8-16,0 4-12 0,4 12 12 0,5 3 14 0,-1 8-3 0,1 3-1 15,3 8-23-15,6 4-5 0,-6 0-1 0,1 4 0 16,4 8 19-16,-4-1 0 0,4 4 0 0,0 4 0 16,-4 0 0-16,4 4 0 0,5-4 0 0,-5 0 0 0,4-8 9 0,0-3 6 15,-4-8 1-15,-4-8 0 0,4 0-16 16,1-7-15-16,-6-4 3 0,1-8 1 0,-9 5 11 15,5-9 0-15,-5-3 0 0,-4-4 0 16,-4 4 12-16,-5-4-3 0,-3-8 0 0,-5 4 0 16,-5 1-9-16,-4-9-9 0,1-3 9 0,3-4-13 15,-7-4 13-15,-10-3 15 0,9-5-3 0,0-7-1 16,0 0 47-16,0-7 10 0,5-1 1 0,-1-3 1 16,9 3 0-16,4 8 0 0,-4-4 0 0,4 4 0 15,9 0-41-15,-4 4-8 0,3 4-1 0,1-1-1 16,4 1-6-16,0 3-1 0,0 8 0 0,0 0 0 0,0 0-12 0,4 4 0 15,13 4 0-15,0 3 0 0,5 4-9 0,-1 1 9 16,5 6 0-16,12 5-9 0,-4-1 9 0,9 5 0 16,0-5 0-16,4 1 0 0,8 0-10 0,1-1 10 15,-13-3-12-15,4-4 12 0,0-4 0 0,-4-3 0 0,-5-5 0 0,-4-7 0 16,5 0 0-16,-5-7 16 16,-4-12-4-16,8 0 0 0,-8-12 6 0,4-7 1 0,5-15 0 0,3-12 0 31,1-14-91-31,4-20-17 0,9-23-4 0</inkml:trace>
  <inkml:trace contextRef="#ctx0" brushRef="#br0" timeOffset="75965.73">8231 9699 403 0,'0'0'36'0,"-8"8"-36"16,-1 3 0-16,0 1 0 0,-3-5 244 0,3 9 43 15,1-1 8-15,3 8 1 0,1-1-238 0,4 13-48 16,-9 3-10-16,5-1 0 0,0 5 0 0,0 4 0 16,-5 3 0-16,9 1 0 0,-8-1 32 0,-1-3 2 0,0 3 0 0,1-4 0 15,-1-3-9-15,-8 4-1 0,-4-1-1 0,-5 5 0 16,-4-5-8-16,0 5-2 0,-8-1 0 0,-1-3 0 15,-3-5-13-15,-1-3 0 0,9-3 0 0,-9-13 0 16,-4-3-31-16,13-7 1 0,-5-5 0 0,14-7 0 0,-5-3 41 16,9-5 8-16,-1-3 1 0,5-1 1 0,4 1 58 15,0-1 11-15,5 1 2 0,-1 0 1 0,9-1-25 0,-8 8-4 16,4-3-2-16,4 7 0 0,0 0-30 0,0 0-5 16,0 0-2-16,12 7 0 0,1 5-25 0,4-1 0 15,-8 8 0-15,12 4 0 0,-8 4 0 0,0-1-9 0,4 5 9 0,0 3 0 16,0 0-8-16,-4 0 8 0,-5 4 0 0,10-8 0 15,-10 5 8-15,1-5 8 0,3-3 1 0,-3-8 1 16,8-4 13-16,0 0 2 0,13-7 1 0,4-8 0 16,13-8-23-16,26-22-11 0,17-16 10 0</inkml:trace>
  <inkml:trace contextRef="#ctx0" brushRef="#br0" timeOffset="77123.67">11641 9939 1897 0,'-25'0'84'0,"20"-4"17"0,5 4-81 0,0 0-20 16,-4-8 0-16,4 1 0 0,-4-1 70 0,4 8 10 15,4-7 1-15,-4 7 1 0,-9-8-54 0,9 8-12 0,9-4-1 0,-9 4-1 16,0 0-14-16,0 0 0 0,0 0 0 0,0 15-10 16,0 0 10-16,-4 4-8 0,-5 4 8 0,1 4-8 0,8-1 8 15,-5 12 0-15,-7 4-9 0,-1 0 9 0,0 0 0 0,-4 7 0 16,0 1 0-16,-13 6 0 0,0 1 8 16,4 4 5-16,5 0 2 0,-18 4 0 0,-8-5-15 15,5-3-16-15,12 0 3 0,0-4 1 16,-13-3 12-16,5-8 0 0,3-4 0 0,1-8 10 15,4-7-2-15,5-4-8 0,-1-8 12 0,0-3-4 16,5-4 9-16,-5-8 2 0,5-4 0 0,0 1 0 16,4-12-19-16,0 0 0 0,-1 0 0 0,1-8 0 31,9-7-28-31,4 0-7 0,-1-4-1 0,5 0 0 0,0 0 13 0,9 0 3 0,-1-4 0 0,1 4 0 16,4 4 37-16,0 0 8 0,-1 3 2 0,1 5 0 0,0 3 12 0,0 8 2 15,-5-1 1-15,-3 9 0 0,3-1-5 0,-8 8-1 16,0 0 0-16,0 0 0 0,-4 12-24 0,0 7-4 15,-5 3-8-15,1 13 11 0,-5 3-11 0,4 3 0 16,-4 5 0-16,1 3 0 0,-1 1 0 0,4-1 0 0,1-3 11 16,3-1-11-16,5-3 37 0,5-4 2 15,3-4 0-15,9-7 0 16,5-1 7-16,12-7 2 0,9-7 0 0,29-12 0 16,26-12-112-16,18-22-21 0</inkml:trace>
  <inkml:trace contextRef="#ctx0" brushRef="#br0" timeOffset="80618.25">7607 12335 864 0,'0'0'76'0,"0"0"-60"0,0-7-16 0,0 7 0 16,0-8 142-16,-8 0 26 0,3 1 4 0,1-1 2 16,0 1-76-1,-5-1-15-15,1-3-3 0,-1 3-1 0,5-3-27 0,-13-1-4 16,4 1-2-16,0-1 0 0,0 5-25 0,1-8-5 16,-6 3 0-16,1-3-1 0,-8 0-15 0,-1 4 0 15,-4-5 0-15,-4 5 0 0,4-4 0 0,-8 3 0 16,3-3-8-16,-7 4 8 0,-1-1 0 0,4 1 0 15,1 0 0-15,4-1 0 0,-5 1 0 0,5-4 19 16,0 3-3-16,4 1 0 0,-8 3-8 0,3-3-8 0,-3 3 9 0,4 8-9 16,-5-4 0-16,5 4 0 0,-4 4 0 0,-5 4 0 15,4-1-9-15,5 9 9 0,-8-1-13 0,3 4 5 16,1 4 8-16,-1 3 0 0,5 1-9 0,0-1 9 16,4 5 0-16,4-1 0 0,1 1 10 0,3-1-10 15,1 0 0-15,8 4 0 0,5 4 0 0,-1 4 0 16,5 4-24-16,4-1-11 0,4 1-2 0,0 3-1 0,9 1 20 0,8-1 4 15,-3-3 1-15,7-1 0 0,5 1 2 0,4-4 1 0,-4-1 0 16,9-6 0-16,3-1 10 0,-3-8 0 0,4 1 0 0,-1-8 0 16,10-4 24-16,3-7 0 0,5-8 0 0,0-4 0 15,-9-4 1-15,5-7 1 0,-1 0 0 0,1-8 0 16,-5 0 2-16,0-3 1 0,1-5 0 0,-5-3 0 31,12 0 9-31,-16-4 2 0,-4-4 0 0,3 0 0 0,-7 1 24 0,-1-1 4 16,-4-4 2-16,-5 5 0 0,-3-5 3 0,-5 0 1 15,-4 1 0-15,-5 3 0 0,-4-4-18 0,-4 1-4 16,-4-1-1-16,-4 1 0 0,-5-5-25 0,-4 5-5 16,-5-1-1-16,1-3 0 0,-9 7-20 0,-4 0-16 15,-5 8 2-15,-8 4 1 16,-8 7-114-16,-5 8-22 0,-4 15-5 0,-9 11-633 0,1 16-126 0</inkml:trace>
  <inkml:trace contextRef="#ctx0" brushRef="#br0" timeOffset="81403.7">6983 12969 1782 0,'0'0'79'0,"0"0"16"0,0 0-76 0,0 0-19 0,0 0 0 0,-4-7 0 16,4 7 65-16,-4-8 10 0,-5 1 1 0,5-1 1 16,0 1-51-16,4-1-10 0,0 8-3 0,-5-8 0 15,5 5-13-15,0 3 0 0,0 0-9 0,0 0 9 16,0 0-8-16,0 0 8 0,0 0 0 0,0 0-9 16,0 0 9-16,0 0-10 15,0 0 10-15,9 7-10 0,4 5 10 0,-9-1 0 0,0 0 0 16,5 4 0-16,-1-3 0 0,1 3 0 0,-1 4 0 0,1-4-8 15,4 0 8-15,-5 4 0 0,1-3 0 0,-1-1 0 16,1 4 0-16,8-4 11 0,-8-4-3 0,-1-3 0 16,5 3 13-16,-9 1 3 0,1-5 0 0,-1 5 0 15,4-1 4-15,-3 1 0 0,-1-1 1 0,0 0 0 16,5-3-5-16,-9 3 0 0,0 1-1 0,4-5 0 0,-4-7-8 0,0 12-2 16,0-12 0-16,0 7 0 0,0-7 7 0,0 0 2 15,0 0 0-15,0 0 0 0,0 0-22 0,0 0 8 16,0 0-8-16,0 0 0 0,0 0 27 0,0 0 1 15,0 0 0-15,0 0 0 0,-4-3-19 0,4 3-9 16,-13 0 10-16,13 0-10 0,0 0 0 0,0 0 0 16,-9-4 0-16,9 4 0 15,0 0-23-15,-4 0 3 0,4 0 0 0,0 0 0 16,0 0-8 0,0 0-2-16,0 0 0 0,-8 4 0 0,8-4 14 0,0 0 2 0,0 0 1 0,0 0 0 15,0 0 13-15,0 0 0 0,0 0-10 0,0 0 10 16,0 0 0-16,0 7 0 0,0-7 0 0,0 0 0 15,0 0 0-15,0 0 0 0,-5 8 0 0,5-8 8 16,0 0-8-16,0 0 12 0,0 0-12 0,0 0 12 0,0 0-12 0,0 0 0 16,0 0 9-16,0 7-9 0,0-7 8 0,0 0-8 0,0 0 8 0,0 0-8 15,0 0 17-15,0 0-1 0,0 0 0 0,0 0 0 16,0 0-2-16,0 0-1 0,0 0 0 0,0 0 0 16,0 0-13-16,0 0 0 0,-4 12 0 0,4-12 0 15,0 0-16-15,0 0-5 0,0 0-2 0,0 0-709 16,0 4-143-16</inkml:trace>
  <inkml:trace contextRef="#ctx0" brushRef="#br0" timeOffset="82004.81">6996 13478 288 0,'0'0'12'0,"-8"-3"4"0,3-1-16 0,-3 0 0 0,-5-4 0 0,4 5 0 0,1-9 119 0,-1 5 21 0,-4-5 4 0,5-3 0 31,-1 4-144-31,5-5-33 0</inkml:trace>
  <inkml:trace contextRef="#ctx0" brushRef="#br0" timeOffset="82768.33">6936 13163 403 0,'0'0'36'0,"0"0"-36"0,0 0 0 0,0 0 0 15,0 0 220-15,0 0 38 0,9-7 7 0,-9 7 2 16,0-8-118-16,8 0-23 0,1-3-5 0,4 3-1 0,-9 1-68 0,0-5-13 16,5 5-3-16,-1-5-1 0,1 5-16 0,-1 3-3 15,-8-4-1-15,0 8 0 0,9-7-2 0,-9 7 0 16,9-4 0-16,-9 4 0 0,0 0 13 0,0 0 2 16,0 0 1-16,0 0 0 0,0 0 4 0,4 8 1 15,4-1 0-15,-3 1 0 0,-1 3-18 0,0 1-4 16,0-1-1-16,1 0 0 15,-1-3-11-15,0 3 0 0,1-3 9 0,3 3-9 16,-8 1 0-16,0-5 9 0,4 5-9 0,1-5 0 16,-5 5 8-16,4-5-8 0,-4-7 0 0,0 0 0 15,0 12 14-15,0-1-4 0,0-3-1 0,0-8 0 16,4 7 3-16,-4-7 1 0,0 0 0 0,0 12 0 16,0-12-13-16,0 7 0 0,0-7 8 0,0 12-8 0,0-12 0 0,0 0 0 15,-4 7 0-15,4 5 0 0,0-12 0 0,0 7 0 0,0-7 0 0,0 12 0 16,0-12 0-16,-4 7 0 0,4-7 0 0,-5 12 0 15,5-12 0-15,0 0 8 0,-4 7-8 0,4-7 0 16,-8 8 17-16,3-1-2 0,-3-3-1 0,-1 0 0 16,9-4 0-16,-8 11 0 0,3-3 0 0,-12 0 0 15,4-5-14-15,-4 5 11 0,5 3-11 0,-1-3 10 16,-9 0-10-16,1-1 0 0,0 5 9 0,-5-1-9 0,-4 0 0 0,4 1 0 16,-3-1 0-16,-1 1 8 0,-5-1-8 0,6 4 0 15,-1-3 8-15,0-1-8 0,0 4 15 0,4 0-2 16,0-3 0-16,1-1 0 0,-1 4-1 0,5 1 0 15,-5-5 0-15,5 4 0 0,4 0-12 0,-5 1 0 16,10-5 8-16,-6 4-8 0,6 4 0 0,-1-4 8 16,0 0-8-16,0 1 0 15,0-5 0-15,5 0 0 0,-1 5 0 0,5-1 0 16,-5-8 0-16,1 5 0 0,4-5 0 0,-1-3 0 16,5-4-33-16,0 0 0 0,-4 4 0 0,4-4 0 15,0 0-131-15,0 0-27 0,-8 0-5 0</inkml:trace>
  <inkml:trace contextRef="#ctx0" brushRef="#br0" timeOffset="83137.89">6923 13342 979 0,'0'0'87'0,"0"0"-70"15,0 0-17-15,0 0 0 0,0 0 176 0,5-8 32 16,3 1 7-16,1 3 1 0,-9-4-119 0,4 1-23 16,5-1-5-16,-1 4-1 0,1-3-39 0,-1 3-8 15,5 0-1-15,0 0-1 0,4 0-2 0,-4 1 0 0,0 3 0 0,4 3 0 16,4-3-1-16,-4 4 0 0,9 0 0 0,4 4 0 15,-9 3-8-15,18 0-8 0,-5 5 12 0,9-1-12 16,-1 4 8-16,1-4-8 0,13 0 0 0,-9 0 0 0,8 4 0 16,-4-4 0-16,5-3 8 0,-5 3-8 0,5-4 8 0,-9 1-8 15,-5-5 9-15,1 1-9 0,-4 0 16 0,-1-1-4 16,-12-3 0-16,4 4 0 0,-9-5-1 0,0 1-1 0,1 0 0 16,-5-4 0-1,-4 0-134-15,0 0-28 0,-13 0-4 0</inkml:trace>
  <inkml:trace contextRef="#ctx0" brushRef="#br0" timeOffset="85916.99">5317 13194 633 0,'-9'-4'56'0,"5"0"-44"0,-5 0-12 15,5 0 0-15,0-3 175 0,4-1 33 0,-9 4 6 0,9 4 2 16,0 0-130-16,0 0-26 0,-13 0-4 0,9 0-2 15,4 0-34-15,0 0-6 0,0 0-2 0,0 0 0 32,-4 8-12-32,-9 7 9 0,13 0-9 0,0 1 8 0,0 3-8 0,0 0 0 15,4 3-12-15,5 1 12 0,-9 4 0 0,8-4 0 16,1 3 0-16,4 1 0 0,-9-1 0 0,5 1 10 16,-1-1-2-16,1 1-8 0,-5 0 10 0,5-1-10 15,-5-3 8-15,0 4-8 0,5-8 0 0,-9 0 8 16,0 0-8-16,4-4 0 15,-4 0-52-15,0-4-16 0,-4 1-4 0,4-8-609 0</inkml:trace>
  <inkml:trace contextRef="#ctx0" brushRef="#br0" timeOffset="86079.87">5201 13592 57 0,'0'0'0'0,"0"0"0"0,-13-7 0 0,9-1 0 16,-9 1 316-16,1-1 59 0,3 0 11 0,5 5 2 16,-9-1-223-16,9 0-45 0,4 4-8 0,0 0-3 15,-9 0-31-15,9 0-6 16,0 0-2-16,0 0 0 0,0 0-36 0,0 0-7 15,9-11-2-15,3 7 0 0,6-4-25 0,7-3 0 0,-3-1 0 0,3-3 0 16,9 0-10-16,1-4 10 0,3 0-13 0,-4 4-631 16,0 3-125-16</inkml:trace>
  <inkml:trace contextRef="#ctx0" brushRef="#br0" timeOffset="86967.03">5150 13957 518 0,'0'0'46'0,"0"0"-37"15,0 0-9-15,0 0 0 16,0 0 398-16,0 0 78 0,-4-8 15 0,4 8 3 16,-5-7-388-16,5 7-78 0,5-8-15 0,-5-3-3 15,4 3-37-15,-4 1-7 0,0 7-2 0,4-12 0 16,1 5 4-16,-5 7 1 0,4-8 0 0,-4 8 0 15,0 0 31-15,0 0 0 0,0 0-8 0,0 0 8 16,8-8 11-16,-8 8 5 0,0 0 0 0,0 0 1 16,0 0-9-16,5-3-8 0,3-1 12 0,-8 4-12 0,0 0 0 0,9-8 0 0,-1 1 0 15,5-1 0-15,-9 0 0 0,5 5 0 0,8-5 0 0,-13 4 0 16,5-7-18-16,8 7 2 0,-4-7 1 0,-5 7 0 16,1-4 15-16,4 1 0 0,0-1 0 0,4 0 0 15,-5 5 0-15,-3-5 0 0,0 0 0 0,3 5 0 16,-7-1 0-16,3 0 0 0,-8 4 0 0,9-7 10 15,-9 7-10-15,13-4 12 0,-1 0-12 0,-12 4 12 0,9-4-12 0,8 4 10 16,-8-7-10-16,-9 7 10 0,12-4-10 0,-12 4 8 16,9-8-8-16,4 8 8 0,0-7-8 0,-5-1 0 15,1-3 9-15,-5 3-9 0,4-3 17 0,10-1-1 16,-18 1 0-16,12-1 0 0,-12-3 6 0,9 4 1 16,-5-1 0-16,0 1 0 0,1-4-2 0,-5 0 0 15,8 3 0-15,-8 1 0 16,0-4 3-16,0 7 1 0,5-3 0 0,-5-1 0 15,0 1-13-15,0-1-2 0,0 1-1 0,0 3 0 16,0-3 4-16,-5 3 1 0,5 1 0 0,0 3 0 16,0-4-14-16,0 8 0 0,-8-7 0 0,3 3 0 15,5 4 0-15,0 0 0 0,0 0-13 0,-4 0 4 16,-4 0-11-16,8 0-3 0,-5 4 0 0,-3 3 0 16,4 1-13-16,-5 3-4 0,5 1 0 0,-1 3 0 0,5-4 16 0,5 5 2 0,-5 3 1 0,4-4 0 15,5 0 8-15,-5-4 1 0,4 5 1 0,-8-5 0 16,13 0-7-16,-4-3-2 0,4 0 0 0,-5-5 0 15,9 1 20-15,-4-4 0 0,-4 0 8 0,3 0-8 16,5-7 29-16,-4 3 0 0,0-4 0 0,0 1 0 16,0-1-5-16,0-3 0 0,-1 3-1 0,5-3 0 15,-4-1-10-15,-8 5-1 16,3-5-1-16,-4 5 0 0,9-1-3 0,-13 8 0 16,0 0 0-16,0 0 0 0,0-11-8 0,0 11 0 15,0 0 0-15,0 0 8 0,0 0-8 0,0 0-9 16,0 0 9-16,0 0-13 0,0 0 5 0,0 0 8 15,0 0-13-15,0 0 5 0,0 0-1 0,4 11 0 16,5-3 0-16,-5-1 0 0,9-3 9 0,-13-4-10 16,0 0 10-16,4 8-10 0,9 3 10 0,0-3 0 0,-13-8 0 0,4 7 0 15,5-3 0-15,4 4 0 0,4-1 0 0,-13-3 0 16,-4-4 0-16,9 4 0 0,8 0 0 0,-13-1 0 16,-4-3 0-16,0 0 0 0,0 0 0 0,8 4 0 15,1-4 0-15,0 0 9 0,-9 0-9 0,12-4 0 0,-7 1 0 16,3-1 0-16,1 0-15 0,-1 0 5 0,-3-3 10 0,3 3-8 15,-4 0 8-15,-4 4-8 0,5-8 8 0,-5 8 0 0,4-7 0 0,-4 7 0 16,0-4 0-16,0 4 0 0,9-8 0 0,-9 8 0 16,0-7 0-16,0 7-8 0,-5-8 0 0,1 1-1002 15</inkml:trace>
  <inkml:trace contextRef="#ctx0" brushRef="#br0" timeOffset="88339.39">6073 13448 288 0,'0'0'25'0,"0"0"-25"0,0 0 0 0,-13-8 0 16,9 5 374-16,0-1 70 0,4 4 13 0,-5-4 3 16,5 4-344-16,0 0-70 0,0 0-14 0,0 0-2 15,0 0-20-15,0 0-10 0,0 0 10 0,0 0-10 16,5 8 0-16,-5 7 0 0,0 0-13 0,4 0 4 0,0 4-3 0,9 4 0 15,-13-4 0-15,4 0 0 0,-4 4 12 0,9-4 11 16,-9-4-3-16,4 4 0 0,-4-4-8 0,4 0-17 16,-4-3 4-16,0-12 1 0,0 0 12 0,0 0 16 15,0 11-3-15,0-11-1 0,0 0-3 0,0 0-1 16,0 0 0-16,0 0 0 0,0 0 16 0,0-11 4 16,-4-4 0-16,0 3 0 0,4-7 9 0,0 4 3 0,0 0 0 0,0 0 0 31,0-4-12-31,-9 0-3 0,18 0 0 0,-9 0 0 15,4 0 1-15,0 0 0 0,5 0 0 0,4 0 0 0,-9 7-34 0,5 5-8 0,-1-5 0 0,5 5-1 32,-4-1 17-32,8 8-12 0,-17 0 12 0,12 4-10 15,-3 0 2-15,4-1 0 0,-5 5 0 0,5 3 0 16,-4 1-4-16,-1-1-1 0,5 1 0 0,-9-1 0 0,1-3 4 0,-5-8 1 16,4 7 0-16,-4-7 0 0,0 0 8 0,0 0 0 15,0 0 0-15,0 0 0 0,0-7 31 0,0-5 8 16,0-3 1-16,0-4 1 0,0 0 8 0,4 0 2 0,0-4 0 15,5 1 0-15,-9 3-22 0,9 0-4 0,-5 0-1 0,4 7 0 16,1 1-15-16,4 7-9 0,-9 4 10 0,9 8-10 16,0 7-63-16,-1 8-18 0,6 11-4 0,-1 7-1045 15</inkml:trace>
  <inkml:trace contextRef="#ctx0" brushRef="#br0" timeOffset="89541.7">6000 14105 1036 0,'0'0'46'0,"0"0"10"0,0 0-45 0,0 0-11 0,0-4 0 0,-8-3 0 15,8 3 217-15,-4-4 42 0,4 1 8 0,4 3 1 16,4-4-229-16,-8 1-39 0,-8-1-23 0,8 1 3 16,0 7 8-16,0 0 0 0,-4-8 1 0,4 8 0 15,0 0-4-15,0 0-1 0,0 0 0 0,0 0 0 16,-5 8 16-16,5 3 0 0,0 0 0 0,0 5 0 16,0 3-10-16,0-4 1 15,5 4 0-15,-1-4 0 0,4-4 9 0,-3 4 0 16,-5-3-9-16,8-1 9 0,-8-11 0 0,0 0-11 15,0 0 11-15,0 0-8 0,0 0 8 0,0 0 0 0,0 0 8 0,0 0-8 16,0 0 18-16,0 0-1 0,0-7 0 0,-8-1 0 16,3-3 23-16,5-1 5 0,0 1 1 0,0-1 0 15,-8-3 3-15,4 4 1 0,4 0 0 0,0-1 0 16,4 1-22-16,-4-1-5 0,-4 1-1 0,8 0 0 0,4-1-22 0,5 1-8 16,4 3 0-16,0-3 0 0,9 3-8 0,-5-3-2 15,9 3 0-15,0 1 0 16,4-5-16-16,-4 5-3 0,5-5-1 0,-6 1 0 0,1 3 14 0,-4-3 2 15,0-4 1-15,4 3 0 0,-18 1 21 0,10-1 0 16,-5-3 0-16,4 4 0 0,-8 3 36 0,-4-3 3 16,3 3 0-16,-3 1 0 0,-1-1 12 0,1 8 2 0,-9 0 1 0,0 0 0 15,0 0-14-15,0 0-4 0,0 0 0 0,0 0 0 16,0 0-28-16,4 8-8 0,5 3 0 0,-5-3 0 16,-4-8 0-16,9 15-10 0,-5 0 1 0,4 0 0 15,1 4-24-15,0 4-5 0,-1-4-1 0,1 4 0 16,3 0 8-16,1-1 2 0,-4-3 0 0,4 4 0 15,-5-4 18-15,5 4 11 16,-4-4-12-16,3 0 12 0,-3 0 0 0,0-4 0 16,-1 0 0-16,-4 0 0 0,5 1 0 0,-9-9 0 15,4 5 8-15,-4-12-8 0,0 0 28 0,0 0 0 0,4 7 0 0,-4-7 0 16,0 0 16-16,-4 12 2 0,0-9 1 0,-13 1 0 16,4-4 0-16,0 0 0 0,-12 0 0 0,-1-4 0 15,4 4-15-15,-16-3-4 0,4 3 0 0,-13 0 0 16,-4 3-69-16,4 5-15 0,-13 0-2 0,-13 7-1091 15</inkml:trace>
  <inkml:trace contextRef="#ctx0" brushRef="#br0" timeOffset="90443.77">7748 13691 1843 0,'0'0'164'0,"0"0"-132"0,0 0-32 0,0 0 0 16,0 0 156-16,0 0 24 0,0 0 4 0,0 0 2 15,0 0-156-15,0 0-30 0,0 0-8 0,0 0-1 16,4 12-31-16,5 3-7 0,4 4-1 0,-5 7 0 16,1 1 0-16,4 7-1 0,-5 4 0 0,5 4 0 0,-4 3 30 0,3 1 7 15,-3-4 0-15,0 3 1 0,3-3 11 0,-7-4 0 16,-1-4 0-16,4-3 0 0,-3-1 11 0,-1-7-3 0,-4-4 0 0,4-8 0 15,-4 1 21-15,0-12 4 0,0 0 1 0,0 0 0 16,0 0-14-16,-8-4-2 0,-5-4-1 0,4-7 0 16,-3-8 11-16,-1-3 3 0,0-1 0 0,0-3 0 15,0-1-16-15,5 1-3 0,-9-4-1 0,8 3 0 16,5-3 13-16,-9 0 4 0,4 4 0 0,1-5 0 16,8 5-20-16,0 3-8 15,0-3 8-15,4 3-8 0,0 8 0 0,1-3-16 16,3 3 3-16,1 0 0 0,4 4-3 0,4 3 0 15,0 1 0-15,0 3 0 16,0 1-8-16,4-1-1 0,1 4-1 0,-1 0 0 0,13 1 10 0,-4 3 1 16,0 0 1-16,0 0 0 0,-4 0 14 0,-1-4 0 15,1 4 0-15,-5-4 0 0,5 4 15 0,-13-4-4 16,4 4-1-16,-4-4 0 0,-5 4 1 0,5-3 0 0,-4-1 0 0,-9 4 0 16,0 0 4-16,0 0 1 0,0 0 0 0,0 0 0 15,0 0-1-15,0 0 0 0,0 0 0 0,0 0 0 16,0 0-2-16,0 0 0 0,0 0 0 0,0 0 0 15,0 0-13-15,0 0 0 0,4 11 0 0,-4 1 0 16,0-1 0-16,0 0-12 0,0 1 12 0,0 3-13 0,0 4-5 0,4 4-1 31,0-4 0-31,1 7 0 16,3 1-9-16,1-1-3 0,-1 5 0 0,5-1 0 16,4 1-5-16,-12 3 0 0,3-4-1 0,5 1 0 15,0 3 4-15,0-4 1 0,-5 0 0 0,5-3 0 0,-5-4 32 0,-3 0 0 0,-1-4 0 0,-4-4 0 16,-4-4 52-16,4 1 13 0,0-12 3 0,-9 11 1 15,-4 0 29-15,-4-3 6 0,-4-8 0 0,-5 4 1 16,-16-4-43-16,-18 0-9 0,-13-4-1 0,-34 4-1324 16</inkml:trace>
  <inkml:trace contextRef="#ctx0" brushRef="#br0" timeOffset="92597.02">2975 11359 2340 0,'0'0'52'0,"0"0"10"0,-9-4 2 0,5 1 1 0,-4 3-52 0,8 0-13 0,0 0 0 0,0 0-691 15,0 0-141-15</inkml:trace>
  <inkml:trace contextRef="#ctx0" brushRef="#br0" timeOffset="92982.47">6872 11477 2559 0,'0'0'113'0,"-8"-4"24"0,3-4-109 0,1 5-28 16,0 3 0-16,4 0 0 15,0 0-34-15,0 0-12 0,-9 7-2 0,5 5-681 16,4-1-136-16</inkml:trace>
  <inkml:trace contextRef="#ctx0" brushRef="#br0" timeOffset="93298.67">9577 11340 2559 0,'0'0'56'0,"0"0"12"0,0 0 3 0,0 0 1 0,0-7-58 0,0 7-14 15,0 0 0-15,0 0 0 16,0-8-119-16,0 8-26 0,0 0-6 0</inkml:trace>
  <inkml:trace contextRef="#ctx0" brushRef="#br0" timeOffset="93483.64">11163 11393 2746 0,'-30'-3'122'0,"17"3"25"0,4 0-118 0,-4-4-29 0,5 4 0 0,-1 0 0 32,-3-4-114-32,-1 4-29 0,8-4-5 0</inkml:trace>
  <inkml:trace contextRef="#ctx0" brushRef="#br0" timeOffset="180631.34">1889 13513 1911 0,'-17'0'84'0,"13"-4"19"0,-9 4-83 0,5-4-20 0,3 4 0 0,-7-4 0 16,7-3 88-16,-3 3 12 0,4 0 4 0,4 4 0 15,0 0-37-15,0 0-7 0,0 0-2 0,0-8 0 0,0 8-29 0,0 0-5 16,0 0-2-16,0 0 0 0,0 0-11 0,0 0-3 15,0 0 0-15,4-3 0 0,-4 3-8 0,13-8 0 16,-5 8 0-16,-8 0 0 0,9-4 0 0,4 4 0 16,-1 0-8-16,5 0 8 0,-4 0 0 0,4 4 0 15,5-4 0-15,-5 4 0 0,-4-4-9 0,4 4 9 16,-4-1 0-16,17 5 0 16,-1-4-10-16,-3 0 10 0,4 3-8 0,0-3 8 15,4 4 0-15,5-1 0 0,3-3 0 0,-8 4-8 16,9-5 8-16,4 1 0 0,4 0-9 0,-4 0 9 15,-4 0 0-15,13-4 0 0,-9 3 0 0,8-3 0 16,-3 4 0-16,3 0 0 0,-4-4 0 0,1 8 0 0,-1-5 0 16,0 5 0-16,1-4 0 0,-5 3 0 0,8 1 0 0,1 0 0 15,-9-1 0-15,0-3 0 0,8 4 0 0,1-1 0 0,-5-7 0 0,0 4 0 16,1 0 0-16,-1 0 8 0,-8-4-8 0,4 0 8 16,-5 0 0-16,1-8 0 0,0 4 0 0,0-3 0 15,-1 3 18-15,-8-4 3 0,5-3 1 0,-9 3 0 16,0-3-30-16,0 3 0 0,-9 1 0 0,0-5 0 15,1 5 16-15,-1-1-4 0,-12-3 0 0,4 3 0 16,-5-3 0-16,5 3-1 0,-13 8 0 0,4-11 0 0,0-1 0 0,-4 5 0 16,9-5 0-16,-9-3 0 0,0 4 1 0,0-5 1 15,0-3 0-15,4-3 0 0,5-1 1 0,-9-4 0 16,4-3 0-16,0 0 0 0,1-5-14 0,3 1 8 16,1-4-8-16,-5-4 0 0,5 4 0 0,8 0 0 15,-13 0 0-15,9 0 0 0,0 1 0 0,-1 2 0 16,1-3 0-16,-4 4 0 15,4-4 0-15,-1-4 0 0,-3 4 0 0,8-7 0 16,-13 3 0-16,5 0 0 0,8-7 0 0,-13 3 0 0,9 5 8 16,-9-1-8-16,1-8 0 0,3 5 9 0,1 3 0 0,-5 0 0 15,4-3 0-15,-8 3 0 0,5 0-9 16,-1 4 8-16,-4 0-8 0,9 4 8 0,-9-4-8 0,0 8 0 16,4-5 9-16,4 9-9 0,-16-1 0 0,8 1 9 15,8 3-9-15,-8 0 0 0,0 4 8 0,0 0-8 0,0 4 0 0,5 0 0 16,-1 0 0-16,4-1 0 0,-8 1 0 0,0 0 0 15,0 4 0-15,5-5 0 0,-5 5 0 0,8 0-9 16,-8-5 9-16,0 5 0 0,0 0 0 0,5 3-8 16,-5 0 8-16,0 1 0 0,8-1 0 0,-8 1-8 15,0 7 8-15,0-8-8 0,4 0 8 0,1 5-8 16,-5 3 8-16,0 0 0 16,0-8 0-16,0 8 0 0,8-11 0 0,-8 11 0 15,0-8 0-15,0 8 0 0,0-8 0 0,0 8 0 16,4-3 0-16,-4 3 0 0,-4-8 0 0,8-3 0 0,-4 3 0 15,0 8 0-15,0-7 0 0,0 7-10 0,0-8 10 0,0 8 0 16,0-4-12-16,0-7 12 0,0 3-12 16,0 8 12-16,0 0 0 0,0 0 0 0,-4-7 0 15,4 3 0-15,-8-4-14 0,3 4 4 0,1 1 1 0,-9-1 0 0,5 0 9 0,-5 0 0 16,4 4 0-16,-3-4-8 0,-6 4 8 0,-3 0 0 16,4 4 0-16,4-4-8 0,-8 0 8 0,-1 0 0 15,5 4 0-15,0 0 0 0,0-4 0 0,-8 4 0 16,7-4 0-16,-7 3 0 0,-1 1 0 0,5 4 0 15,-9-4 0-15,4-1-8 0,-4 1 20 0,5 4 4 16,-9 3 0-16,4-3 1 16,0 3-29-16,4 1-7 0,-4 3-1 0,0-8 0 15,5 5 20-15,-1-5 0 0,5-3 0 0,-5 4 0 16,9-1 0-16,0-3 0 0,4-4 0 0,-8 4 0 16,3-4 0-16,6 0 0 0,-5-4 0 0,4 0 9 15,-4-3-9-15,4 3 8 0,-4 0-8 0,4 0 8 16,-4-3-8-16,0 7 0 0,-5-4 9 0,1 0-9 15,0 4 0-15,-1 0 0 0,-3 0 0 0,-1 0 0 0,5 0 0 0,-9 4 0 16,-9 0 0-16,18-1 0 0,-5 1 0 0,-4 0 0 16,13-4 0-16,-8 4 0 0,-5 0 0 0,0-4 0 0,4 3 0 0,0-3 0 15,5 0 0-15,-9-3 0 0,5 3 0 0,-5 0 0 16,4-4 0-16,-4 4 0 0,9-4 0 16,-13 4 0-16,4 0 0 0,-5-4 0 0,6 4 0 15,-1 0 0-15,-13 0 0 0,4 0 0 0,5 0 0 0,-4 4 0 0,4 0 0 0,-5 0 0 16,5-1 0-16,-9 5 0 0,5-4 0 0,4 3 0 15,-9 1 0-15,9-4 0 0,-9 3 0 0,0 1-8 16,0-4 8-16,1 3 0 0,-1-3 0 0,5 4 0 16,3-4 0-16,-3-4 0 0,4 3 0 0,4-3 0 15,-9 0 0-15,9 0 0 0,0-3 0 0,9 3 0 16,-9-4 8-16,5 0-8 16,-5 0 0-16,4 0 8 0,0 1-8 0,5 3 0 15,-5-4 0-15,1 0 0 0,3 4 0 0,-8-4 0 16,9 4 0-16,0-4 0 0,-5 4 0 0,9 0 0 15,0 0 0-15,-4 4 0 0,3-4 0 0,6 0 0 16,-1 4 0-16,9 0 0 0,4-4-8 0,0 0 8 16,-5 7-12-16,5 5 2 0,0-1 1 0,0 1 0 15,5 3 9-15,-1 0 0 0,4 0 0 0,-3 4 0 0,3 4 0 0,5 0-15 16,-9 7 4-16,1-3 1 0,3 7 10 0,5-4 0 0,-13 8 0 16,4 0 0-16,0 0 0 0,5 8 0 0,4-4-10 0,-9 3 10 15,9 1-9-15,-9-1 9 0,5 1 0 0,4-4-9 16,-5-1 9-16,5 1 0 0,0-4 0 0,0 8 0 15,-1-8 0-15,1 4 0 0,-4-4 0 0,4 3 0 16,-1-3 0-16,1-4 0 16,0 4 0-16,0 0 0 0,4-3 0 0,-13-1 0 15,9 0 0-15,0-4 0 0,-9 5 0 0,5-5 0 16,3 4 0-16,-7-4 0 0,-1 1 0 0,5-5 0 16,-9-3 0-16,4 0 8 0,-4-4-8 0,8 0 8 15,-8-8-8-15,5 1 8 0,-5-5-8 0,0-7 11 16,0 0-11-16,0 0 12 0,0 0 2 0,0 0 1 15,0 0 0-15,0 0 0 0,0 0 0 0,0 0 0 0,0 0 0 0,0 0 0 16,0 0-15-16,0 0 11 0,0 0-11 0,0 0 10 16,0 0-10-16,0 0 0 0,0 0 0 0,0 0 0 15,0 0 0-15,0 0 0 0,0 0-8 0,0 0 8 16,0 0 0-16,0 0-9 0,0 0 9 0,12 4 0 0,1 0-10 16,0-4 10-16,-9 0-8 0,9 0 8 0,0 0 0 0,4 0-8 31,-4 0 8-31,8 0 0 0,-8 0 0 0,13 0 0 0,-9 4 0 0,13 0-8 15,-5-4 8-15,10 0 0 0,3 0 0 0,-4 0 8 16,5-4-8-16,3 4 0 0,1-4-8 0,0 4 8 16,4-4 0-16,0 0 0 0,4 4 0 0,-8-3 0 15,4-1 0-15,-13 0 0 0,-4 4 0 0,-4 0 0 16,-1 0 0-16,-8 4 12 0,9-4-2 0,-9 0-1 16,-4 0-9-16,-9 0-9 0,9 4 9 0,0-4-13 15,0 0-219-15,-9-4-44 0</inkml:trace>
  <inkml:trace contextRef="#ctx0" brushRef="#br0" timeOffset="181836.84">1868 13433 1558 0,'-8'-12'69'0,"8"12"15"0,-5-11-68 0,5 3-16 0,0-3 0 0,0 0 0 15,0 3 9-15,0 0-1 0,0 1-8 0,5-1 12 32,3 5-42-32,-8 3-9 0,0 0-1 0,0 0-1 0,17 7-31 0,-4-3-5 0,-9 7-2 0,5 1 0 15,-5-1 6-15,0 0 1 0,5 5 0 0,-5-5 0 0,-4 0 54 0,9 5 18 16,-5-5-10-16,-4 0 10 0,-4 5 26 0,4-5 10 15,0-3 3-15,0 3 0 0,-9-3 0 0,5 3 0 16,-5-7 0-16,9-4 0 0,0 0 0 0,0 0 0 16,0 0 0-16,-4 0 0 0,0-4 19 0,4 4 4 15,0-11 1-15,0-1 0 16,0-3-22-16,4 0-4 0,0-4-1 0,5 0 0 16,4 0-25-16,-5 0-11 0,14 0 8 0,-5 4-8 15,-4-1 8-15,-1 1-8 0,-3 8 8 0,4-1-8 16,4 4 0-16,-4 1 0 0,-5 3 8 0,5 0-8 15,-9 3 24-15,-4-3 4 0,5 8 0 0,3 0 0 16,-8-8 10-16,0 15 2 0,0-4 1 0,0 0 0 0,0-3-33 0,0 3-8 16,0-11 0-16,0 0-859 0</inkml:trace>
  <inkml:trace contextRef="#ctx0" brushRef="#br0" timeOffset="182601.26">2351 13159 205 0,'-13'-7'8'0,"13"7"4"0,-4-4-12 0</inkml:trace>
  <inkml:trace contextRef="#ctx0" brushRef="#br0" timeOffset="183603.39">2501 13186 1137 0,'0'0'50'0,"0"0"11"0,0 0-49 0,0 0-12 0,0-8 0 0,0 8 0 15,0 0 47-15,0 0 6 0,0-3 2 0,0 3 0 16,0 0-19-16,0 0-3 0,0 0-1 0,0 0 0 16,0 0-12-16,0 0-2 15,0 0-1-15,0 0 0 0,0 0-1 0,-5 3 0 16,-3 5 0-16,3 0 0 0,1-1 0 0,-4 5-1 15,-5 3 0-15,4 0 0 0,-4 0-15 0,5 0 9 16,4-3-9-16,-9-1 8 0,9-3-8 0,-9-1 0 16,13-7 0-16,0 4 0 0,0-4 0 0,0 0 0 0,0 0 0 0,0 0 0 15,0 0-16-15,0 0 0 0,0 0 1 0,0-7 0 16,4-1 15-16,5-3-11 0,-9-5 11 0,8 5-10 16,1-8 10-16,3 8 9 0,1-8-1 0,-4 3-8 15,4 1 19-15,-1 0-3 0,1-4-1 0,4 4 0 0,-4 0 3 0,4-1 1 16,-4 5 0-16,0-4 0 0,0-4 3 0,0 7 1 15,4 1 0-15,-5 3 0 0,-7-3-11 0,-1 3-1 16,9 1-1-16,-5 3 0 0,-8 4-2 0,0 0-8 16,0 0 12-16,0 0-4 0,0 0 0 0,0 0-8 0,0 0 12 0,-8 11-4 15,4 1-8-15,-5-1 0 0,0 1 9 0,-12-1-9 16,13 4 0-16,-5 0 0 0,0-3 0 0,-4-1 0 16,4-3 0-16,0-1 0 0,0 1 0 0,9 0 0 15,-4-5 0-15,8-3 0 0,0 0 0 0,0 0 0 16,0 0 0-16,0 0-8 0,0-7 0 0,8 3 0 15,-8-4 8-15,4-3-13 16,5 3 5-16,-5-3 8 0,0 3 0 0,5-3 0 16,-5 3 9-16,5 1-1 0,-5-1-8 0,0 1 9 15,5-1-9-15,-5 0 10 0,-4 8-10 0,0 0 0 16,9-7 9-16,-9 7-9 0,0 0 14 0,4-4-2 0,5-4 0 0,-9 8 0 16,4-3 4-16,-4 3 0 0,4-8 0 0,5 4 0 15,3 0-16-15,-12 1 11 0,0 3-11 0,9-4 10 16,4 0-10-16,-13 4 8 0,0 0-8 0,0 0 8 15,0 0-8-15,0 0 0 0,0 0 0 0,0 0 0 16,0 0-8-16,-4 8 8 0,4 3-10 0,0 0 10 0,0 1-12 0,0-5 12 16,0 5-13-16,4-5 5 0,-4 5-1 0,8-5 0 15,-8-7 0-15,5 8-858 16</inkml:trace>
  <inkml:trace contextRef="#ctx0" brushRef="#br0" timeOffset="185363.15">3761 12951 1224 0,'0'0'54'0,"0"0"11"0,0 0-52 0,0 0-13 16,0 0 0-16,0 0 0 0,0 0 35 0,0 0 4 15,0 0 1-15,0 0 0 0,0 0-40 0,0 0 0 16,0 0 0-16,0 0 0 0,0 0 0 0,0 0-15 0,0 0 3 0,0 0 0 15,0 0-6-15,0 0-1 0,0 0 0 0,0 0 0 16,0 0 19-16,0 0 0 0,0 0 0 0,0 0 0 16,0 0 0-16,0 0 8 0,-8 11-8 0,-1-4 0 15,9-7 14-15,0 8-3 0,-8 0-1 0,8-8 0 16,-5 7-2-16,-8 1 0 0,13-1 0 0,0-7 0 0,-12 8-8 0,7-4 0 16,-3 3 0-16,8-7 8 15,-4 4 6-15,4-4 1 0,-13 4 0 0,8-4 0 16,5 0 17-16,-12-4 3 0,3 4 1 0,5 0 0 15,-9-4-4-15,13 4-1 0,0 0 0 0,-4-7 0 16,-5 3-18-16,9 4-3 0,0 0-1 0,0 0 0 16,0-8-9-16,0 8 0 0,0 0 0 0,0 0 0 15,0 0 0-15,0-7-11 0,0 7 11 0,9-4-8 16,-9 4 8-16,4-8 0 0,-4 8 0 0,0 0 0 0,13-7 0 0,0 3 0 16,-13 4 0-16,4-4 0 0,4 0 0 0,10 4 0 15,-14 0 0-15,-4 0 0 0,0 0 0 0,13 0 0 16,-1 0 0-16,-7 4-8 0,-5-4 8 0,8 4 0 15,-8-4 0-15,0 0 0 0,5 8 10 0,-5-8-2 16,0 0-8-16,0 0 12 0,0 11 16 0,0-11 2 16,-5 11 1-16,5-7 0 15,-13 4-8-15,13-1-2 0,-12 1 0 0,7-4 0 16,-7 3 0-16,3-3 0 0,0 0 0 0,1-4 0 0,-5 0-1 16,9 0-1-16,-9 0 0 0,13 0 0 15,-4 0-6-15,4 0-1 0,-9-4 0 0,5 0 0 16,4-3-12-16,-9 3 9 0,9-4-9 0,0 1 8 0,9-5-8 0,-9 5 0 15,0-5 0-15,4 1 8 0,5 3-8 0,-5-3 0 16,9 0-10-16,0-1 10 0,-9 1-8 0,4 3 8 0,10 1 0 0,-6 3-9 16,-7-4 9-16,7 5 0 0,1-5 0 0,0 8-8 15,-9-4 8-15,9 4 0 0,-9-4 0 0,5 8 0 16,0 0 0-16,-9-4 0 0,0 0 0 0,0 0 0 16,8 4 0-16,-8-4 9 0,4 7-1 0,-4-7-8 15,0 0 20-15,0 12-4 0,0-12 0 0,-4 15 0 16,-9-7-5-16,9 3-2 15,-9 0 0-15,5-3 0 0,-1-1-1 0,-4 1 0 16,5-4 0-16,-5 0 0 0,4-1 0 0,1 1-8 16,4 0 12-16,-9-4-4 0,8-4-8 0,-3 0 0 15,4 4 0-15,-5 0 8 0,9 0-8 0,-4-3 0 0,-5-1 9 0,5 0-9 16,0-4 0-16,-5 5 0 16,9 3 0-16,0-4 0 0,0 4 0 0,0-8 0 0,9 1 0 0,-9 3 0 15,0 4 0-15,4-11-8 0,0 7 8 0,-4 4 0 0,9-8 0 16,-9 8 0-16,13-4 0 0,-9 1 0 0,4 3 0 0,-8 0 0 15,0 0 0-15,5 0-8 0,-5 0 8 0,13 11 0 16,-9-3 0-16,-4 3-8 0,8-3 8 0,-8 3 0 16,0 0 0-16,-8 1 8 0,8-1 4 0,-4 0 0 15,4-3 1-15,-9 3 0 0,0 1-3 0,9-5-1 16,0 5 0-16,-8-5 0 0,4 1-9 0,4 0 10 0,-9-5-10 0,9-3 10 16,0 0-10-16,0 0 0 0,0 0 9 0,0 0-9 15,-4-7 0-15,4-1 0 0,0 1-10 0,4-5 10 16,-4-3-20-16,9 0 4 0,3 0 0 0,-12-1 0 15,9 1 8-15,0 4 8 0,3 0-12 0,-7-1 12 16,7 5 0-16,-12-1 0 0,0 8 0 0,0 0 0 16,0 0 16-16,0 0 6 15,0 0 2-15,0 0 0 0,0 0 2 0,0 15 1 16,0-3 0-16,-17 6-725 16,5 9-145-16</inkml:trace>
  <inkml:trace contextRef="#ctx0" brushRef="#br0" timeOffset="-118448.84">8979 11948 115 0,'0'0'10'0,"0"0"-10"16,0 0 0-16,0 0 0 0,0 0 285 0,0 0 55 15,0 0 12-15,0 0 1 0,0 0-229 0,0 0-45 16,0 0-10-16,0 0-1 0,0 0-40 0,0 0-8 0,0 0-2 0,4 7 0 16,9 5-5-16,-13-1-1 15,0 4 0-15,0 1 0 0,0-1 4 0,0 0 1 0,0 0 0 0,-9 0 0 16,1-3 10-16,4 7 1 0,-1-4 1 0,1 0 0 16,-4 4 5-16,-1 4 1 0,5-4 0 0,-5 4 0 0,-4 3-12 0,5 1-3 15,-5 3 0-15,0 1 0 0,5-1-8 0,-5 0-1 16,-4 5-1-16,4-5 0 0,0 0-10 15,0 1 10-15,-4-5-10 0,4 1 10 0,-4-4 2 16,0-4 1-16,4 0 0 0,-4-4 0 0,4 4 18 0,-4-8 3 16,5 4 1-16,-6-3 0 0,-3-5-6 0,4 5-1 0,0-1 0 0,4 1 0 15,-4-1-4-15,8 0 0 0,-8-3-1 0,0 3 0 16,4-3-7-16,-4 3-2 0,4-3 0 0,-4 3 0 16,5 1-14-16,-6 3 0 0,1-4 0 0,5 5 0 15,-6-1 0-15,1 0 0 0,5 4 0 0,-1-4 0 16,-4 0 0-16,4 0 0 0,4 1 0 0,1-5 0 15,-1-3 0-15,1 3 0 16,-1-7 0-16,9-4 0 0,0 0 0 0,0 0 0 16,-8 0 0-16,-1 0 0 15,9 0-30-15,-9-12-2 0,5 5-1 0,-4-8 0 16,8-1-31-16,0-2-5 0,-9-1-2 0,9 0 0 16,-4-4 24-16,0 0 5 0,-1 0 1 0,5-3 0 0,-8-1 51 0,3 0 10 15,5 5 3-15,0 3 0 0,0 0 14 0,-4 3 3 0,4-3 1 0,0 8 0 16,0-4 1-16,0 7 0 0,0 8 0 0,0 0 0 15,0 0-19-15,0 0-4 0,0 0-1 0,0 0 0 0,0 0-10 16,4 12-8-16,1 3 12 0,-1 8-12 0,-4 3 0 0,0 5 0 16,-4 3 0-16,4 4-9 0,-5 7 9 15,1 1 0-15,0-4 0 0,0-1 0 0,-5 1 0 16,5 0-12-16,-5-8 12 0,5-3-12 0,4-5 12 0,0-3 0 16,0-8 0-16,0-3 8 15,9-1 12-15,3-7 2 0,1 0 1 0,13-4 0 16,-1-8 0-16,14-11 0 0,8 0 0 0,8-4 0 31,10-7-174-31,7-1-34 0</inkml:trace>
  <inkml:trace contextRef="#ctx0" brushRef="#br0" timeOffset="-81925.2">5009 9039 403 0,'0'0'17'0,"9"-8"5"0,-1-3-22 0,-4 3 0 0,5 0 0 0,-9 1 0 16,8-5 212-16,5 1 37 0,-4 0 8 0,-1-5 2 15,1 5-191-15,4-4-39 0,-9 3-7 0,5 1-2 16,-1 0-12-16,1 3-8 0,-5-3 8 0,4-1-8 16,-3 5 11-16,-1-5-3 0,5 5 0 0,3-1 0 15,-12 4 4-15,13-3 1 0,-9 3 0 0,-4 4 0 16,0 0 39-16,0 0 8 0,0 0 2 0,0 0 0 0,0 0 15 0,0 0 3 16,0 0 1-16,0 0 0 0,0 0-12 0,0 0-2 15,0 0-1-15,0 0 0 0,0 0-24 0,0 0-5 16,13-4-1-16,-13 4 0 0,0 0-23 0,0 0-5 15,13 0 0-15,-9 4-8 0,-4-4-10 0,9 4-9 16,-1 3-1-16,1 1-680 16,-5-4-136-16</inkml:trace>
  <inkml:trace contextRef="#ctx0" brushRef="#br0" timeOffset="-81284.62">5723 8674 2541 0,'0'-8'56'0,"-9"1"11"0,9-5 2 0,9 5 3 0,-9-5-57 0,0 5-15 0,0-1 0 0,0 8 0 15,0-7 16-15,0 7 1 0,0 0 0 0,0 0 0 16,0 0-17-16,0 0-9 0,0 0 1 0,0 0 0 15,0 0-8-15,-13 3-2 0,4 5 0 0,-4 0 0 16,-4 3 4-16,-4 0 1 0,0 5 0 0,-9 6 0 16,-4 13 13-16,-13 3 8 15,-5-1 0-15,-8 13-8 0,1 3 11 0,-14-4-11 16,13 8 10-16,-13 4-10 0,5 4 0 0,0-1 0 16,-5-7-13-16,5 0 4 0,12-4 9 0,-4 4 9 15,5-7-1-15,8-5-8 0,-5 1 36 0,5-4 1 0,9-4 0 16,0-4 0-16,-1 0 1 0,5-4 0 0,8 1 0 0,-4-1 0 15,5-3-10-15,-1-4-1 0,5-1-1 0,4-3 0 16,4 0-2-16,-9 0-1 0,14-4 0 0,-5-3 0 0,-4 3-35 16,4-4-6-16,0 5-2 0,-4-1 0 15,9 4-185-15,-5 4-38 0,4-1-7 0</inkml:trace>
  <inkml:trace contextRef="#ctx0" brushRef="#br0" timeOffset="-80583.24">8086 8701 1267 0,'0'0'56'0,"0"0"12"0,0 0-55 0,0-12-13 0,-4-3 0 0,4 15 0 16,0-11 300-16,0 11 58 0,4-12 11 0,4-3 3 15,-8 15-283-15,0-11-56 0,9 3-11 0,-9 8-2 16,0 0-20-16,8-8 0 0,-8 8 0 0,13-3 0 0,0 3-12 0,-13 0 12 16,0 0-13-16,9 3 5 0,3 1 8 0,1 4 0 15,-4-1 0-15,4 5 0 0,-1-5 19 0,1 5-1 0,0-1 0 0,4 4 0 16,0 1-18-16,9 3 0 0,0 0 8 0,8 0-8 16,0 3 0-16,13 5-12 0,13 3 1 0,8 4 1 15,9 1 10-15,4 3 11 0,13 0-3 0,5 7 0 16,7-3-8-1,5 4-11-15,1-1 3 0,7 4 0 0,-3 5 8 0,-1-5 8 16,0-3-8-16,-4-1 11 0,-8 1-11 0,0-1 0 16,-9-10 0-16,-13-1 0 0,-4 0 27 0,-5-4 13 15,-3-3 2-15,-9-1 1 0,-1-3 9 0,-7-4 3 16,-5 0 0-16,-9 0 0 0,-4-4-12 0,-4 1-3 16,-4-5 0-16,-5 0 0 0,-4 1-18 0,5-8-4 15,-9-1-1-15,-5 5 0 0,1 3-17 0,-9-11 0 0,0 0-8 0,0 0 8 31,0 0-204-31,0 0-36 0</inkml:trace>
  <inkml:trace contextRef="#ctx0" brushRef="#br0" timeOffset="-75410.12">1308 5248 806 0,'-4'-11'72'0,"4"7"-58"0,-4 0-14 0,-9-3 0 0,4-1 193 0,5 4 36 15,-4-7 7-15,3 7 2 0,-8-4-141 0,9 5-28 31,4-1-5-31,-13 4-2 0,13-4-21 0,-12 0-4 0,12 4-1 0,0 0 0 16,0 0-12-16,0 0-2 0,0 0-1 0,0 0 0 16,-5 8-11-16,5-1-2 0,0 5-8 0,-8-1 12 15,16 8-12-15,-8-4 9 0,0 8-9 0,5 4 8 16,3 11 4-16,-4 0 1 0,9 0 0 0,0 7 0 16,-9 8 4-16,9 1 1 0,0-1 0 0,-9 0 0 15,9-4-2-15,0 1 0 0,0-1 0 0,-9-3 0 0,0-5 1 0,5 1 0 16,-5-4 0-16,5 4 0 0,-1-8-8 0,1 0-1 15,-5-3-8-15,5-5 12 0,-5 1-12 0,9-1-18 16,-13 1 4-16,0-4 1 16,0 0-137-16,0-4-27 0,0-4-6 0,0-4-673 0</inkml:trace>
  <inkml:trace contextRef="#ctx0" brushRef="#br0" timeOffset="-74856.18">1723 5130 806 0,'-9'-7'72'0,"9"-1"-58"15,-4 1-14-15,4-1 0 0,0 0 119 0,0 5 21 16,-9-9 4-16,9 12 0 0,0 0-68 0,0 0-15 16,0 0-2-16,0 0-1 0,0 0-14 0,0 0-4 15,0 0 0-15,0 0 0 0,-4 12-23 0,4 3-5 16,-4 0 0-16,-5 4-1 15,5 4 9-15,-4-4 1 0,3 0 1 0,-8 11 0 16,1-7-2-16,7 4-1 0,-7-1 0 0,-1 1 0 16,0 3-9-16,0-7-2 0,5 0 0 0,-5-1 0 15,0 1 10-15,-4 0 2 0,4-4 0 0,-4 0 0 16,4 0 9-16,0 0 3 0,0-8 0 0,1 1 0 0,-1 3 4 16,4-4 2-16,-4-3 0 0,1-4 0 0,12 3-9 0,-13-7-1 15,9 0-1-15,4 0 0 0,0 0-7 0,0 0-2 0,0 0 0 16,0 0 0-16,0 0-4 0,4-7-1 0,9-1 0 0,-9 1 0 15,9-1 1-15,4 0 0 0,-4 1 0 0,8 3 0 16,-4 8-14-16,0 0 0 0,0-1 0 0,5 5 0 16,-5 3 0-16,0 5 0 0,0 3 0 0,4 0-10 15,-4 7 10-15,0-3 0 0,9 3 0 0,-9 5 0 16,9-5 0-16,4 1 0 16,-9 3 0-16,5-3 8 0,4-4-8 0,8 0 0 15,5-1 8-15,-5 5-742 16,1 0-149-16</inkml:trace>
  <inkml:trace contextRef="#ctx0" brushRef="#br0" timeOffset="-74169.57">1582 4245 2077 0,'0'0'45'15,"0"0"10"-15,0 0 1 0,0 0 4 0,-4 0-48 0,4 0-12 0,0-11 0 0,0 11 0 0,0 0 0 16,0 0 12-16,0 0-12 0,0 11 12 0,4 8-12 0,9-3-11 16,-9 3 3-16,4 3 0 0,5 1 8 0,-4 0 0 15,-1 4-9-15,5-5 9 0,-4-3 0 0,4 4 0 16,-5-4 0-16,-4 4 0 16,9-8 0-16,-9 0 0 0,5 1 0 0,-5-5 0 15,5 0 0-15,-9 1 0 0,4-5 10 0,-4-7-10 16,0 0 20-16,0 0-4 0,0 0 0 0,0 0 0 15,0 0 18-15,0 0 3 0,0 0 1 0,0 0 0 16,-4-3 6-16,-9-5 0 0,4 0 1 0,5-7 0 16,-13-4-8-16,9 0-1 0,-5 0-1 0,4-11 0 15,1-1-6-15,3 1-1 0,-3-8 0 0,4 4 0 0,-1-4-12 0,10 0-4 16,-1 7 0-16,4-10 0 0,5 14-12 0,-4 1 0 16,12-1 0-16,-4 8 0 0,0 4 0 0,0 0-10 15,5 11 10-15,8 0-8 0,-9 4 0 0,13 8 0 16,-4 7 0-16,0 4 0 0,0 4 8 0,0 7-13 0,13 0 5 15,-9 4 8 1,9 8-75-16,4 0-7 16,4 4-2-16,-4 3-1001 0</inkml:trace>
  <inkml:trace contextRef="#ctx0" brushRef="#br0" timeOffset="-72667.11">2714 3140 230 0,'0'0'10'0,"0"0"2"0,0 0-12 0,5 0 0 15,-5 0 0-15,0 0 0 0,0 0 284 0,0 0 55 0,0 0 10 0,0 0 3 16,0 0-248-16,0 0-50 0,0 0-10 0,0 0-1 16,0 0-33-16,0 0-10 0,-5 0 0 0,5 8 0 15,-13 3 0-15,9 1 0 0,4 3 0 0,-8 0 0 0,-10 8-8 0,6-4 8 16,7 0 0-16,-7 0-9 0,-6 0 9 0,6-4 0 15,-5 0 0-15,-5 0 0 0,9 4 0 0,-4 0 0 16,0 0 0-16,0-7 8 0,4 3-8 0,-4-4 0 16,4 1 0-16,-4-1 8 0,-4-3-8 0,8 3-16 15,-4-3 4-15,4-5 0 0,5 9-10 0,-5-12-2 16,4 0-1-16,-4 0 0 16,5-12 11-16,-1 9 2 0,5-5 1 0,-4 0 0 15,3-3 11-15,1 3 0 0,-9-3 0 0,13 0 8 16,-8-1 10-16,3-3 2 0,-3 0 1 0,-1 0 0 15,9 3-2-15,-8-3-1 0,3 4 0 0,-7-1 0 16,7 1 2-16,-3 3 1 0,4 1 0 0,-5 7 0 16,5-8 3-16,4 8 1 0,0 0 0 0,0 0 0 15,-13 8-37-15,9-4-7 0,4 7-1 0,0 4-1 0,0 0 9 0,0 8 3 16,-9 0 0-16,18 7 0 0,-9-3 9 0,0 7-10 0,-9-4 10 0,9 8-10 16,9-3 10-16,-9-5 0 15,0 4 10-15,4 0-10 0,-4-11 35 0,13 0 1 16,0-4 0-16,4-4 0 0,0 0 43 0,13-7 9 0,21-8 1 0,13-15 1 15,26-12-45-15,25-7-9 0,26-19-1 0,17-16-1 16</inkml:trace>
  <inkml:trace contextRef="#ctx0" brushRef="#br0" timeOffset="-70610.91">1484 6547 748 0,'0'0'33'0,"0"0"7"0,0 0-32 0,0 0-8 0,0 0 0 0,0 0 0 16,0 0 118-16,0 0 22 0,0 0 4 0,12-8 0 16,-3 5-94-16,8-5-19 0,-4 0-4 0,4 1-1 15,0-1-26-15,0 1 0 0,9-1 0 0,-1-3 0 16,5 3 8-16,0 1-8 0,0-1 8 0,0 0-8 15,0 1 0-15,8-1 0 16,5-3 0-16,0-1 0 0,-9 1 0 0,4 3 0 16,-3-3 0-16,7 3 0 0,-12-3 0 0,0 7 0 15,-4-3 0-15,-5 3 0 0,1 0-16 0,-14 0 5 16,-8 4 1-16,0 0 0 0,0 0 10 0,-4 8 0 16,-9-1 0-16,-4 5 0 0,-13-1 0 0,0 8 0 15,0-4-10-15,-12 4 10 0,-1 4 0 0,0-4 12 16,-4 8 0-16,-9-5 0 0,1 1-4 0,-5 0-8 0,0 4 11 0,0-1-11 15,5-3 10-15,-5 4-10 0,0-5 8 0,5-3-8 16,12-3 8-16,-4 3-8 0,8 0 0 0,5-4 8 16,9-8 9-16,-1 1 2 0,9-4 0 0,0 7 0 15,8-7-8-15,1 0-2 0,-1-4 0 0,9 0 0 0,0 0 3 16,0 0 0-16,0 0 0 0,17-4 0 0,5 0-12 16,-5-3-14-16,13-5 3 0,12 1 1 0,-7-8 10 0,16 0 0 0,9-8 10 0,0 1-10 15,8-5 18-15,-8 5-2 0,12-9-1 0,-12 5 0 16,0-4-7-16,0 3-8 0,-5 5 11 0,1-1-11 15,4 1 8-15,-17 3-8 0,4 4 0 0,-9 0 0 16,-8 4 0-16,-9 3 0 0,1-3 0 0,-14 8 0 16,5-1 32-16,-4 4 4 0,-9 4 0 0,0 0 0 15,-13-4 16-15,-4 8 3 16,4 0 1-16,-17 0 0 0,0 7-25 0,-8 1-5 16,-5-1-1-16,0 8 0 0,-8 4-15 0,-5 3-10 15,1 5 12-15,-1-5-12 0,5 5 0 0,0-9 0 16,16 1 0-16,-3-4 0 0,17-4 0 0,8 1 0 15,0-5 0-15,9-3-9 16,4-8-26-16,4 3-5 0,9-3 0 0,8-3-1 16,13-9-6-16,0 1-1 0,9-8 0 0,4-4 0 0,4 0 48 0,-4-3 0 0,0-1 0 0,-4 1 0 15,-4 3 24-15,-5 0 8 0,-8 8 2 0,-5 0 0 16,-13 7 15-16,-3 0 3 0,-5 8 1 0,-17 0 0 16,-13 8-13-16,-17 11-2 0,-22 11-1 0,-29 20 0 15,-22 14-61-15,-29 27-13 0,-35 23-3 0</inkml:trace>
  <inkml:trace contextRef="#ctx0" brushRef="#br0" timeOffset="-66497.98">11124 573 748 0,'0'0'67'0,"0"0"-54"0,0 0-13 0,0 0 0 15,-4-8 136-15,4 8 25 0,13-7 5 0,-13 7 1 16,-13-4-67-16,9-4-14 15,8 1-2-15,-4 7-1 0,0 0-23 0,0 0-5 16,0 0-1-16,0 0 0 0,0 0-10 0,0 0-1 16,-9-4-1-16,9 4 0 0,0 0-19 0,-8 11-4 15,-9-3-1-15,0-8 0 0,-1 11-1 0,1-3 0 16,0-1 0-16,0 5 0 0,-8-8-9 0,7 3-8 16,6 1 12-16,-1-4-12 0,-4-1 11 0,4-3-11 15,4 4 10-15,9-4-10 0,0 0 10 0,0 0-10 0,0 0 10 0,0 0-10 16,0 0 11-16,0 0-11 0,0 0 12 0,0 0-12 15,0 0 18-15,0 0-3 0,0 0-1 0,0 0 0 16,0 0 4-16,0 0 1 0,0 0 0 0,5-7 0 16,-5 7-8-16,12-4-2 0,1-4 0 0,0 4 0 15,-4 1-9-15,-1-1 10 0,5 4-10 0,4 0 10 16,-4 0-10-16,0 0 10 16,-13 0-10-16,13 7 10 0,4 5-10 0,-5-8 0 0,-12-4 0 0,0 15 0 15,5-4-12-15,-10 1 12 0,-3 3-12 0,-5-4 12 16,0 4 0-16,-4 4 0 0,0-7 0 0,0 3 0 15,-4-4 0-15,-1 1 0 0,5-1 8 0,0-3-8 16,0-1 10-16,4-3-10 0,0 0 12 0,5-4-12 16,-5 0 13-16,9-8-4 0,-5 8-1 0,9-11 0 15,0 3 5-15,0-7 1 0,-4 0 0 0,4 7 0 0,4-11 5 0,5 0 1 16,-5 0 0-16,5 0 0 0,-1-3-8 0,1 3 0 16,3 0-1-16,1 0 0 0,0-4-3 0,0 4 0 15,4-8 0-15,0 8 0 0,0 0-8 0,0 4 10 16,0 4-10-16,5-1 10 0,8 5-10 0,-9-5 0 15,-8 5 0-15,4 7 0 0,4 0 0 0,-8 0-11 16,-13 0 11-16,0 0-12 16,4 11 3-16,-4-3 0 0,0-1 0 0,-12 5 0 15,-6-5 9-15,1 1-12 0,9 3 12 0,-9-3-12 16,-13 3 12-16,8-7 0 0,-3 4 8 0,3-1-768 16,-3-3-152-16</inkml:trace>
  <inkml:trace contextRef="#ctx0" brushRef="#br0" timeOffset="-65896.7">11009 546 1843 0,'-5'-7'164'0,"5"7"-132"0,0 0-32 0,0 0 0 15,0 0 136-15,0 0 20 0,0 0 4 0,0 0 0 16,0 0-104-16,0 0-22 16,0 0-4-16,0 0-1 0,0 0-21 0,0 0-8 15,0 0 0-15,0 0 0 0,5 15 8 0,-5-4-8 16,4-3 0-16,-4 11 9 0,-4-8-9 0,-1 8 10 16,1 8-10-16,0-1 10 0,-9-3-10 0,-4 11 0 15,0 8 0-15,-4 0 8 0,-9 0 1 0,0 3 0 16,-4 8 0-16,-5-11 0 0,-4 4-9 0,-4-1 0 15,0 1 0-15,0-4 8 0,-4-1-8 0,4-3 12 0,-4 0-12 0,12-7 12 16,1-1-12-16,4-7-11 0,4 0 3 0,0-4 0 16,8-4-108-16,5-7-22 0,0 3-4 0,4-7-872 15</inkml:trace>
  <inkml:trace contextRef="#ctx0" brushRef="#br0" timeOffset="-65611.72">10795 417 1785 0,'0'0'159'0,"0"0"-127"15,0 0-32-15,0 0 0 0,13 0 137 0,8 0 22 16,1 8 4-16,-1-1 1 0,5 5-124 0,8-1-24 16,9 4-4-16,-5 8-2 0,0 11-10 0,14-7 0 15,12 11 0-15,4 0 0 0,-4 7 0 0,5-3 0 0,8 11 0 0,8-3 0 16,5 3 8-16,0 4-8 0,-5 0 0 0,5-4-712 16,4 4-149-16</inkml:trace>
  <inkml:trace contextRef="#ctx0" brushRef="#br0" timeOffset="-65010.24">10355 1556 1670 0,'0'0'148'0,"0"-11"-118"16,-4 3-30-16,-1 1 0 0,1 7 72 0,-4-8 9 15,3 5 2-15,1-5 0 0,-5 8-47 0,-3-8-8 16,-5 5-3-16,-1-1 0 0,1 0-37 0,-8 8-7 0,-5 0-1 0,0-1-1 15,0 5 9-15,-8 0 1 0,-5-8 1 0,4 11 0 32,5 0 10-32,0 4 0 0,0 4-9 0,0-11 9 15,-1 7 0-15,5 0 0 0,1 4-9 0,7-11 9 16,1 3-75-16,4-3-11 0,4 3-2 0</inkml:trace>
  <inkml:trace contextRef="#ctx0" brushRef="#br0" timeOffset="-64863.07">10205 1279 1440 0,'0'0'128'0,"0"0"-103"0,0 0-25 0,0 0 0 16,9 8 154-16,8 3 26 0,0 4 4 0,9 4 2 15,-1 0-98-15,5 8-19 0,4 11-4 0,1 0-1 16,3 8-44-16,5-1-8 0,8 8-3 0,0 8 0 16,-4-4-52-1,0 8-10-15,0 3-3 0</inkml:trace>
  <inkml:trace contextRef="#ctx0" brushRef="#br0" timeOffset="-64107.27">12034 1241 1555 0,'-38'0'138'0,"34"0"-110"0,4 0-28 0,0 0 0 0,0 0 107 0,-9 8 16 0,-4 3 3 0,9 4 1 15,8 4-108-15,-8 0-19 0,-17 8-9 0,8 3 1 16,9 8-1-16,-5 0 0 0,-8 8 0 0,0-1 0 16,4-3 9-16,9 0 0 0,-1 0 0 0,-3-4 0 15,-18 4 0-15,13-12 0 0,18 0-9 0,-10-3 9 16,-12 0-52-16,4-16-7 0,9-3-1 0,4-8 0 16,0 0-52-16,-4 0-12 0,-9-16-1 0,5-3-1 15,8-3 49-15,-5-13 9 0,-8-3 3 0,5-3 0 0,8-1 109 0,0-4 21 0,0-3 5 0,-4 0 1 16,-5 3 103-16,9-3 21 0,9 3 4 0,-5 8 1 15,-13 11-66-15,14-3-13 0,16 7-2 0,-8 4-1 16,0 8-53-16,-1 3-10 0,1 4-3 0,17 4 0 16,13 12-28-16,0-5-7 0,4 16-1 0,13 4 0 15,16 3-4-15,1 4-2 16,0 4 0-16,17-3 0 16,13 3-147-16,4 0-30 0,94 30-5 0,-59-19-2 0</inkml:trace>
  <inkml:trace contextRef="#ctx0" brushRef="#br0" timeOffset="-62518.04">9658 1758 864 0,'0'0'38'0,"0"0"8"16,0 0-37-16,0 0-9 0,0 0 0 0,0 0 0 15,-8 4 143-15,4-1 26 0,-1 5 6 0,-3 3 1 16,3-3-140-16,1 3-27 0,-4 5-9 0,3-5 0 0,1-3 0 15,-4 11 0-15,3-12 0 0,-3 5 0 0,-1-1 0 0,5-3 0 16,0-1 0-16,-5 5 0 0,5-12 10 0,4 0-10 16,-9 3 12-16,5-3-12 0,0 0 40 0,-1 0 0 0,1-3 1 0,0-5 0 15,0 0 11-15,4 5 1 0,-5-13 1 0,5 13 0 16,0-13-8-16,0 5-2 0,-4 0 0 0,4-5 0 16,4 5-9-16,-4 0-3 0,-4-8 0 0,4 3 0 15,0 5-9-15,4 0-3 0,-4-5 0 0,5 5 0 16,-1 0-5-16,0 3-2 0,0-3 0 0,-4 11 0 15,9-8-13-15,-9 8 0 16,9-8 0-16,-9 8 0 0,0 0 0 0,0 0 0 16,8 0 0-16,-8 0 0 0,0 0-12 0,9 8 12 15,-9 0-12-15,0 11 12 0,0-4-12 0,-9 4 4 16,1-4 8-16,-5 8-13 0,0 0 13 0,-4-4 8 16,0 0 0-16,0 0-8 0,0 0 14 0,-1 0-4 15,-3-12-1-15,0 8 0 0,4 0 1 0,0-7 0 16,4-4 0-16,4 0 0 0,-4-1 10 0,9 5 1 0,-4-8 1 0,8 0 0 15,0 0 5-15,-5-11 1 0,5 3 0 0,-4 0 0 0,8 1-13 16,1-1-3-16,-5-3 0 0,4 3 0 0,0-3-12 16,0 3-8-16,1 5 8 0,-5 3-13 15,0 0-27-15,0 0-4 0,0 0-2 0,0 0 0 16,0 0-31-16,-5 7-7 0,-3 5 0 0,4-5-1 16,-5 8 10-16,0 0 3 0,1-3 0 0,4 3 0 15,-9-4 22-15,4-3 5 0,-4 3 1 0,1 1 0 0,3-5 28 0,0 1 7 0,1 0 1 0,-1-5 0 16,1 5 29-16,8-8 7 0,0 0 0 0,-9 0 1 15,1 0 53-15,8 0 10 0,0 0 3 0,-5-15 0 16,5 3 8-16,-4 1 1 0,8 0 1 0,5 3 0 16,-9-11-53-16,4 4-10 0,1 3-2 0,3-3-1 15,5 0-27-15,-13 0-12 16,0 4 10-16,4-1-10 0,-4-3 0 0,4 7 0 16,-4 8-11-16,0 0 11 0,0 0-18 0,0 0 4 15,-8 4 1-15,-9 8 0 0,4-5-3 0,-4 12 0 16,8 0 0-16,-8 0 0 0,0 4 16 0,0 3 0 0,-4 1 0 15,4 3 0-15,0 1 0 0,-1-1 0 0,-3 1 0 0,4-5 0 16,-4 8 0-16,4-7 0 0,-5 0 0 0,9-1 0 16,-8 1-8-16,4-5 8 0,-4-6 0 0,8-1-9 15,0 0-34-15,4-15-6 0,1 4-2 0,-1-4 0 16,5-4-131-16,4 4-26 0,4-15-6 0</inkml:trace>
  <inkml:trace contextRef="#ctx0" brushRef="#br0" timeOffset="-62333.02">9171 1876 0 0,'17'-19'0'0,"-8"11"0"0,-5 4 0 0,9-3 0 16,-9-5 476-16,9 5-96 0,4-1 77 0,0-3 15 15,5 3-302-15,-14 8-61 0,14 0-12 0,-5 0-2 16,0 8-29-16,0-5-6 0,0 13 0 0,-4-9-1 16,4 12-14-16,0 4-2 0,-4 4-1 0,8 10 0 15,-4-6-28-15,5 7-6 0,-1 4 0 0,0 7-8 16,1 4 0-16,3 4-9 0,5 0-1 0,0 0-1065 0</inkml:trace>
  <inkml:trace contextRef="#ctx0" brushRef="#br0" timeOffset="-61747.85">10744 1921 1555 0,'-4'-7'68'0,"8"7"16"0,-4 0-68 0,0 0-16 0,-4-12 0 0,4 8 0 15,0 4 134-15,0 0 23 0,0 0 5 0,0 0 1 16,0 8-131-16,0-8-32 0,0 0 0 0,4 11 0 31,-4 4 0-31,4 1 0 0,-4-5 0 0,4 8 0 0,-8-8-10 0,0 5 10 16,0-1-10-16,-5 0 10 0,0 4-10 0,5-11 10 15,-13 3-10-15,9-3 10 0,-5-1 0 0,0 5 0 16,0-9 8-16,5 1-8 0,-1-4 16 0,-4 0-3 16,5 0-1-16,-1-4 0 0,1 1 13 0,-1-9 3 15,9 5 0-15,0-1 0 0,-4-7 0 0,4 0 1 16,4-1 0-16,0 5 0 0,5-8 15 0,-5 0 2 0,5 0 1 0,3 0 0 15,-3 4-11-15,4 4-3 0,0-5 0 0,-1 5 0 16,1 0-15-16,-4 3-3 0,4 4-1 0,-13 4 0 16,0 0-14-16,0 0 11 0,0 0-11 0,8 12 10 15,-8-1-10-15,0 0 0 0,0 5 0 0,-8 2 0 16,-1-6-28-16,-4 7 0 0,5-4-1 16,-9 4 0-1,-5-8-174-15,1 5-34 0</inkml:trace>
  <inkml:trace contextRef="#ctx0" brushRef="#br0" timeOffset="-61515.96">10530 1940 2192 0,'0'0'97'0,"0"0"20"0,0 0-93 16,0 0-24-16,0 0 0 0,0 0 0 0,0 0 90 0,0 0 14 0,9 11 2 0,-5-3 1 0,4 0-72 0,-3 3-15 16,3-7-2-16,1 11-1 0,-5-7-17 0,0 7 0 15,5 0 8-15,-5 8-8 0,-4 0 0 0,0 7-12 16,0 4 1-16,-4 4 1 0,-5 8 10 0,1 3-13 15,-9 8 5-15,0 0 8 16,-9 0-29-16,0 0 1 0,1 0 1 0,-1-4 0 0,0-3 16 0,5-5 11 16,0 1-13-16,4-12 5 0,-5 4-7 0,5-8-1 0,4-7 0 0,1 0 0 15,7-8-142 1,-3-4-29-16,-5-11-5 0</inkml:trace>
  <inkml:trace contextRef="#ctx0" brushRef="#br0" timeOffset="-61346.5">10475 2100 2113 0,'0'0'93'0,"0"0"20"0,4-8-90 15,4 4-23-15,5 0 0 0,-4 1 0 0,4 3 92 0,-1 0 13 0,5 0 3 0,5 3 1 16,-1 5-81-16,9 3-17 0,-4 8-3 0,8 4-8 16,-4 8 0-16,8-1 0 0,5 12 0 0,0 0 0 15,0 7 0-15,4 0 0 0,8 1-10 0,-8 7 10 16,-13-12-91-16,5 5-10 0,12 3-3 0</inkml:trace>
  <inkml:trace contextRef="#ctx0" brushRef="#br0" timeOffset="-60744.77">11786 2001 1382 0,'0'0'61'0,"-4"0"13"0,-9 0-59 0,13 0-15 16,0 0 0-16,0 0 0 0,-12-4 194 0,12 4 36 16,8 0 7-16,-8 0 2 0,0 0-179 0,0 0-36 15,0 0-8-15,17 0 0 0,0 0-16 0,-4 4 0 16,-13-4 0-16,0 0 0 0,17 15-14 0,-8-11 4 15,-22 11 1-15,4-7 0 16,1 3-13-16,-1-3-2 0,1 3-1 0,-9-3 0 16,-5-1 10-16,1 5 3 0,8-9 0 0,-4 1 0 15,-4 8 12-15,-1-12 13 0,14 0-2 0,-5 0-1 16,4 0 0-16,1 0 0 0,-5-8 0 0,13 8 0 16,0 0 13-16,0-8 2 0,-4-3 1 0,-1 0 0 0,14 3 14 15,-5-3 2-15,-4-5 1 0,0 5 0 0,0-4-9 0,9 0-2 16,-1-4 0-16,-3 3 0 0,-5 5-7 0,8-8-1 0,9 4-1 0,-4 4 0 15,-9-1-23-15,5 5 0 0,4-1 0 0,4 4 0 16,-4 4 0-16,-1 4 0 0,1 4 0 0,0-5 0 16,8 5 0-16,-8 3 0 0,-17 4 0 0,8-3-8 15,5 3 8-15,-9 4-12 0,-9 0 12 0,-4 0-12 32,-4 0-81-32,5 0-17 0,-6 4-3 0</inkml:trace>
  <inkml:trace contextRef="#ctx0" brushRef="#br0" timeOffset="-60343.28">11628 2043 1382 0,'-8'-4'123'16,"8"4"-99"-16,8 0-24 0,-8 0 0 0,0 0 194 0,9-4 34 0,4-4 6 0,4 5 2 16,0-1-155-16,-4 0-30 0,-13 4-7 0,13 0 0 15,8-8-32-15,-4 8-12 0,-17 0 11 0,0 0-11 16,0 0 0-16,0 0 0 0,9 8 0 0,-14-4-10 0,-3 11-9 0,3-4-1 15,5 8-1-15,-8 0 0 0,-9 4 21 0,4 8-11 16,9-1 11-16,-1 8-8 0,-7 0 8 0,-1 4 14 31,-4 7-3-31,8-11-1 0,5 8 4 0,-5-8 1 0,-3-8 0 0,3 4 0 16,9-7 10-16,0 3 3 0,-9-11 0 0,1 0 0 16,4-11-28-16,4 7 0 0,0-15 0 0,0 0 0 15,-9 0-11-15,9 0-7 0,0 0-2 0,-4-11 0 31,-9-8-20-31,4-4-5 0,14-4-1 0,-5-3 0 0,0-4 38 0,0-4 8 0,0-12 0 0,0 12 0 16,13 4 52-16,-5-4 11 0,-8 0 1 0,4 8 1 0,9 3-1 0,-4 8 0 16,-5 0 0-16,5 12 0 0,-5-5-32 0,9 5-6 15,-1 7-2-15,1 0 0 0,0 7-12 0,13 8-4 16,16 4 0-16,-3 8 0 0,-9 7-8 0,8 4 0 16,18 0 0-16,4 0 0 0,0 0 0 0,-5 0-12 15,1-4 4-15,3-3-827 0,14-1-165 0</inkml:trace>
  <inkml:trace contextRef="#ctx0" brushRef="#br0" timeOffset="-59810.04">12987 1579 1728 0,'0'0'153'15,"0"0"-122"-15,0 0-31 0,0 0 0 16,0 0 93-16,0 0 13 0,0 0 2 0,5 8 1 16,-5 3-85-16,4 4-16 0,-4-7-8 0,4 7 0 0,-4 8 0 0,4-4 0 15,-8 0-13-15,0 0 4 0,4 0-11 0,0 0-3 16,-9 0 0-16,5 0 0 15,-5 0-7-15,1-8-2 0,4 5 0 0,-5-5 0 0,1-3 32 0,-1-1 0 16,9-7 13-16,0 0-4 0,0 0 17 0,0 0 3 0,-9 4 1 0,9-4 0 16,0 0 9-16,-4-8 1 0,4-3 1 0,0 0 0 15,4-5-1-15,1-3-1 0,-1 0 0 0,0 8 0 16,5-8 1-16,-5 0 0 0,9 0 0 0,-5 4 0 16,1 0-10-16,0-1-2 0,-1 5 0 0,1 3 0 15,-1 8-12-15,-4-7-4 0,5 3 0 0,0 0 0 16,-1 8-12-16,-8-4-18 15,0 0 4-15,0 0 1 16,4 11-103-16,1 1-21 0,-10 3-4 0,1-4-859 0</inkml:trace>
  <inkml:trace contextRef="#ctx0" brushRef="#br0" timeOffset="-59540.11">12987 1705 1785 0,'0'0'79'0,"0"0"17"0,0 0-77 0,0 0-19 15,0 0 0-15,0 0 0 0,0 0 187 0,5-4 33 16,3 0 8-16,-8 4 0 0,9 0-160 0,-9 0-32 16,0 0-6-16,0 0-2 0,12 0-28 0,-7 8-18 15,-5 3 2-15,0 8 1 0,0 0-5 0,0 4-2 16,0 3 0-16,-5 9 0 0,1 3 10 0,0 7 1 0,0 1 1 0,-1 7 0 16,-3 4 10-16,4 4 0 0,-1-1 0 0,-3 1 0 15,-1 4 0-15,1-8 0 0,-1-8 8 0,5-3-8 16,-5-1 12-16,1-7-3 0,-5-7 0 0,4-1 0 15,5-11-17-15,-4 4-4 0,-1-16-1 0,5 5 0 16,4-12-128-16,-5 0-26 0,-3-12-5 0,4-10-784 16</inkml:trace>
  <inkml:trace contextRef="#ctx0" brushRef="#br0" timeOffset="-59392.6">12945 1914 1857 0,'-13'-19'82'0,"13"19"18"0,0-12-80 0,-5 5-20 0,-3-9 0 0,8 5 0 16,0 0 124-16,4-5 22 0,0 13 4 0,5-13 1 15,0 5-82-15,8 0-16 0,0 3-3 0,8 8-1 16,5 0-34-16,4 8-7 0,5 11-8 0,4 0 11 0,4 11-20 0,0 8-4 16,4 0-1-16,-4 7 0 15,4 1-54-15,1 11-10 0,7-8-2 0,1 5-627 16,0-1-125-16</inkml:trace>
  <inkml:trace contextRef="#ctx0" brushRef="#br0" timeOffset="-53841.69">650 7007 1180 0,'0'0'52'0,"0"7"12"0,-4 8-52 0,-5-3-12 0,9-1 0 0,0 1 0 16,0 3-15-16,0-4-5 0,-4-3-2 0,4 3 0 15,0-11 22-15,0 0-11 0,0 0 11 0,0 0-8 16,0 0 8-16,0 0 11 0,-8 0-3 0,3-4 0 16,-8-3 32-16,9 3 5 0,-9 0 2 0,1 0 0 15,-1-3 49-15,0-1 9 0,-4 4 3 0,0 1 0 16,0-1-18-16,-9 4-3 0,0-4-1 0,9 4 0 0,-13-4-37 0,5 4-7 15,3 0-2-15,-8-4 0 0,5-3 0 0,-1 3 0 16,-8 0 0-16,4-7 0 0,-8-1 11 0,8-3 1 16,4-4 1-16,-4-4 0 0,-4-7-11 0,4 0-2 15,4-1-1-15,-4-3 0 0,5-4-23 0,3-4-5 0,-7 1-1 16,3-5 0-16,0-3-10 0,9-1 0 0,-8-3 9 0,7 0-9 31,1-8 0-31,5-3-10 0,-6-5 1 0,6-3 0 16,7 0 9-16,-3 0-10 0,4 0 10 0,-5-4-10 15,5-8 10-15,4 0-12 0,4 5 12 0,-4-9-12 0,9 5 12 0,-5-5 0 16,9 5 0-16,-1 3-8 0,-7-11 8 0,8 0 0 16,-1 4 0-16,-7 3 0 0,7 4 0 0,1-3-8 15,0 3 8-15,0-4 0 0,4 8 0 0,-4-3-10 16,4 3 10-16,-4 3 0 0,17 1-10 0,-5 4 10 0,5-8-8 0,0 11 8 16,0-3-8-16,13 3 8 0,4-3-8 0,-4 7 8 15,-1 4 0-15,14-7-8 0,-9 7 8 0,13 0 0 16,-13 4 0-16,17 3-8 0,-4-7 8 0,4 12 0 15,4-12 0-15,-4 11 0 0,5-11 0 0,3 8-8 16,1 0 8-16,-5-5 0 0,-4 5 0 0,9 0-8 16,0-1 8-16,-1 5 0 0,14 7 0 0,-14-12 0 0,5 12 0 0,-4 4 0 15,0 0 0-15,-1 11-8 0,1-7 8 0,-5 15-8 16,5 3 8-16,0 5-8 0,-9 7 8 0,4 3 0 16,0 5-9-16,-4 7 9 0,5 4 0 0,3 0 0 0,5 8-9 15,5 3 9-15,-6-3 0 0,1 3 0 0,-4-3-8 0,-5 3 8 16,5 4 0-16,0 0 0 0,-13 8 0 0,8-4 0 31,-8 0 0-31,0 0 0 0,-1 12 0 0,1 3 0 0,-8-4 0 16,-1 8 14-16,4 0-2 0,-8 11-1 15,-4-3-11-15,-4 3-14 0,-5 1 3 0,4 7 1 0,-8 0 10 0,-4 3 0 16,-9 5 0-16,4-8 0 0,1 7 0 0,-10-3 0 16,-12 8 0-16,0-5 0 0,5 1 0 0,-10-5 0 15,5 1 0-15,-12-4 8 0,-1-4-8 0,-4-3 9 16,4 3-9-16,-4-4 10 0,4 4-10 0,-8-3 0 0,3-5 0 0,6-3 0 15,-5 0 0-15,-1-4 0 0,6 0 0 0,-5 4 0 16,4-5 0-16,-4 1 0 0,4 4 0 0,-13-8 8 16,5 1 3-16,-1-1 0 0,1-4 0 0,-9 0 0 15,-4-3 1-15,0 3 1 0,8 1 0 0,-8-5 0 16,-4 5-5-16,3-1 0 0,5-3-8 0,-8 3 12 16,4 0-12-16,-5-3 0 15,9 0 8-15,0-5-8 0,1 1 0 0,-6 0 0 16,10-4 0-16,-5 0 0 0,0 0 0 0,0 0 0 15,-13 0 0-15,5 4 0 0,4-8 0 0,-5 4 0 16,5-4 0-16,-9 4 0 0,0-4 0 0,-4 4 12 0,5 4-1 0,-1-4-1 16,0 0-10-16,1-4 0 0,-5 0 9 0,4 0-9 15,-8-3 0-15,-1-1 0 0,-3 4 0 0,-1-7 8 16,9-4-8-16,-4 0 0 0,4-8 0 0,0 4 8 0,4-8 0 0,-4 0 1 16,4-7 0-16,1 0 0 0,-1 0 7 0,0 0 0 15,-4-8 1-15,4 4 0 0,1-4 7 0,-1 0 0 16,5-3 1-16,3-5 0 0,-7 5 3 0,-1-5 1 15,13 1 0-15,-4 0 0 0,-9-5-17 0,5 1-3 16,8 0-1-16,-5 0 0 0,-3-4-8 0,8 0 0 16,-8 0 9-16,3 0-9 15,-3-4 0-15,4 0 8 0,-9-3-8 0,0 3 0 16,13-4 12-16,-12 1-3 0,8 3 0 0,-9-4 0 16,4 1 9-16,5 3 2 0,-4 0 0 0,8 4 0 15,-4 0-7-15,8 0-1 0,-4 0 0 0,0 4 0 16,0 4-61-16,0-5-13 0,0 1-2 0,-8 8-1267 15</inkml:trace>
  <inkml:trace contextRef="#ctx0" brushRef="#br0" timeOffset="-48847.88">5308 3968 1749 0,'0'0'77'0,"0"0"17"0,-8-4-75 0,-5 4-19 0,0 0 0 0,-4 0 0 0,-5 4 22 0,5 0 1 16,0 7 0-16,-13 1 0 0,0-1-23 0,1 8 0 15,-10 4 0-15,-4 4-8 0,-4 3 8 0,-8-3 0 16,-9 3 0-16,8 0 0 0,1 4 0 0,-1-7 0 15,5 7 0-15,-5-3 0 0,-4-1 0 0,5 0 0 16,-1-3 0-16,1 3 0 0,3 5 0 0,-7-5 0 16,-5 0 0-16,4 1 0 0,-4 3 0 0,8-4 19 0,-4 4-3 0,0-3-1 15,9-5 6-15,4-3 2 0,0 4 0 0,-4-4 0 16,17-1 5-16,-9-3 2 0,4 0 0 0,10-3 0 16,-1-1-14-16,4 0-4 0,5-4 0 0,-5 1 0 15,9-1-12-15,0-3 9 0,-5 3-9 0,14-7 8 16,-5 4-21-16,5-1-5 0,3-3-1 0,5-4 0 31,0 0-49-31,0 0-11 0,0 7-1 0,-13-7-1 16,9-7 21-16,-4-1 5 0,8-3 1 0,8 0 0 15,-4-1-12-15,5-11-2 0,-5 4-1 0,1 0 0 0,3-7 44 0,-4 3 9 0,5-4 1 0,-9 1 1 16,4-1 46-16,0 1 10 0,-4 3 2 0,-4 4 0 16,0-4 24-16,4 4 4 0,-9 4 2 0,5 0 0 15,-4 3-6-15,3 1-2 0,5 0 0 0,-4 3 0 16,-9 0-27-16,5 5-6 0,8 3-1 0,-5 0 0 0,-8 0-13 0,1 0-3 15,-1 0-1-15,9 3 0 0,4-3-15 0,-13 8 0 16,0 0 0-16,0-1-10 0,5 5 10 0,-5-5 0 16,4 1-9-16,5-5 9 0,-9 5 0 0,0 3 0 15,9-3 0-15,-9 0 0 0,0-5 0 0,9 5 0 16,-4-8 0-16,-1 8 0 0,0-5 0 0,5 5 8 16,-4-4-8-16,3 0 0 15,-3 3 0-15,-1 5 0 0,1-1 0 0,3 4 0 16,-3-3 0-16,-1 3-11 0,9-4 11 0,-8 4-12 15,8 1 12-15,-4 3 0 0,8-12-9 0,4 1 9 16,-8-8 0-16,5 7 8 0,7-3 0 0,1 4 0 16,4-4 24-16,-4-1 4 0,0-3 0 0,4 0 1 15,4 8 10-15,1-4 1 0,-1-4 1 0,1 0 0 0,7-4-5 0,1 4 0 16,0 0-1-16,13 0 0 0,0 0-18 0,0 4-3 0,8 3-1 16,4 1 0-16,5 3-21 0,9 5-10 0,3-1 1 0,1 8-1146 15</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09:11.187"/>
    </inkml:context>
    <inkml:brush xml:id="br0">
      <inkml:brushProperty name="width" value="0.05292" units="cm"/>
      <inkml:brushProperty name="height" value="0.05292" units="cm"/>
      <inkml:brushProperty name="color" value="#FF0000"/>
    </inkml:brush>
  </inkml:definitions>
  <inkml:trace contextRef="#ctx0" brushRef="#br0">18594 839 748 0,'0'0'67'0,"-4"-4"-54"15,-5-11-13-15,1 3 0 0,-1-3 172 0,0 0 32 16,1 7 7-16,-9-11 1 0,-5 0-73 0,1 0-15 0,4-7-2 0,-9 7-1 16,1-8-58-16,-5 1-12 0,8 3-3 0,-8-4 0 15,1 8-36-15,-6 0-12 0,-3 0 8 0,4 0-8 16,-5 4-12-16,-3 11-5 0,-5-3-2 0,-9 7 0 16,-4 7-8-16,-8 1-1 0,-9 7-1 0,0 8 0 15,-4 7 13-15,-5 1 2 0,1 3 1 0,-9 4 0 16,0-8 13-16,4 8 0 0,5-4-10 0,3 4 10 15,10 0 0-15,3-4 0 0,10 1 0 0,3 3 0 16,5 3 0-16,8-3 0 0,0 0-9 0,9 0 9 16,0 12-9-16,8 3 9 0,-8 4-13 0,13 7 5 15,4 5 0-15,-1 11 0 0,6-1 0 0,7 5 0 16,1 7-7-16,8-7-1 0,9-5 0 0,0 1 0 31,8-4-8-31,5-4-1 0,4-3-1 0,4-1 0 0,5-4 2 0,-1-7 1 0,9-3 0 0,9-16 0 0,3 0 14 0,10-4 9 16,-1-11-12-16,5 3 12 0,8-7 0 0,0-11 0 15,5 3 0-15,3-11 0 0,5-7 0 0,5 3 8 16,8-4-8-16,-1-11 9 0,-7 0-1 0,-5 0 0 16,4 0 0-16,-4-7 0 0,4-1 0 0,-8-3-8 15,0-5 12-15,-9 1-4 0,4 0 16 0,-12-4 4 16,0-11 0-16,4 3 0 0,0-7 16 0,-5-4 4 0,1 0 1 0,-13-11 0 16,4-4 6-16,-4-12 1 0,-5 8 0 0,-4-8 0 15,1-3 0-15,-10 0 0 0,5-1 0 0,-12 1 0 16,-5 0-9-16,-5-1-2 0,-12-7 0 0,-4 4 0 0,-5 4 9 15,-13-8 2-15,-4-4 0 0,-8 12 0 16,-5-8-13-16,-3 11-3 0,-14 5 0 0,-4 10 0 0,-4-7-12 0,-18 12-4 16,-21 7 0-16,-4 11 0 15,-17 8-37-15,-17 19-8 0,-21 19-2 0,-31 27-833 16,-42 37-168-16</inkml:trace>
  <inkml:trace contextRef="#ctx0" brushRef="#br0" timeOffset="19421.39">12684 10896 1324 0,'-51'0'118'0,"29"0"-94"0,5-4-24 0,-8 4 0 0,-5-4 208 0,0-3 36 16,8-1 8-16,5-3 2 0,0 3-198 0,-4-7-39 16,-5-4-8-16,0 0-1 0,9 0-21 0,-8 4-4 15,-14-1-1-15,1-3 0 0,8 8 1 0,-9-4 0 16,-8 7 0-16,-12 1 0 0,-10 3-2 0,1 4 0 16,8 0 0-16,-13 4 0 0,-16 3 0 0,3 1 0 15,5 3 0-15,-9 1 0 16,-17-1 19-16,5 0 0 0,-1 1 0 0,9-5 0 15,-4-3 24-15,0 0 9 0,-5-4 2 0,5-4 0 16,0 4 2-16,4-4 1 0,8 4 0 0,1 0 0 16,-1 0-20-16,-4 0-4 0,5 0-1 0,-9 0 0 15,4 8-5-15,-8 3-8 0,0 5 11 0,-9 3-11 16,-4 3 0-16,-5 9 0 0,1 7 0 0,-9 7 0 16,0 12-12-16,-4 12-5 0,8 3-2 0,5 8 0 15,12-4-16-15,14-4-3 0,12-4-1 0,8-3 0 0,5-1 25 0,13-3 5 0,4 4 1 0,8-1 0 16,10 8 8-16,3 4-12 0,9 8 12 0,-5 3-12 15,22 8-2-15,-4 4-1 0,4 7 0 0,9 1 0 16,8-1-1-16,0 0 0 0,4-7 0 0,13 4 0 16,-4-9 7-16,5 1 1 0,7-7 0 0,5-8 0 15,5-1 8-15,3-7 0 16,13-7-9-16,5 0 9 0,13-8 0 0,-5-4 0 16,4-8 0-16,9-7 0 0,5-4 0 0,3-7 0 15,5-4 8-15,0-8-8 0,0-7 8 0,4-1-8 16,0-3 8-16,0-8-8 0,9 0 0 0,-5-3 8 15,-4-1-8-15,4-7 0 0,1 4 20 0,-5-8-2 16,4 0 0-16,5-4 0 0,4 0-18 0,-4 0-17 16,-9 1 3-16,4-5 1 0,9-3 13 0,0-1 8 0,0 1 0 0,-5-8-8 15,-12 0 14-15,13-4-4 0,8 0-1 0,-12 0 0 16,-18-7 3-16,13 4 1 0,9-12 0 0,-1 11 0 16,-8-7-1-16,-8 3-1 0,-5 1 0 0,-4-4 0 15,-4 4 2-15,0-5 1 0,-5-3 0 0,-4 0 0 16,-8-3 0-16,0-5 0 0,-5-7 0 0,-4 4 0 15,-4-5 2-15,0-3 1 0,-5 0 0 0,-8-3 0 0,-4-5 5 0,-9 1 1 0,-8-5 0 16,-5 8 0-16,-8 1 28 0,-9-5 5 0,-8 4 2 0,-9 1 0 16,-8-5 18-16,-13 4 3 0,-5-7 1 0,-8 3 0 15,-8 1-30-15,-5-4-6 0,-13-5 0 0,-8 1-1 16,-13-4-19-16,-9 8-4 0,-8 0-1 0,-8 7 0 16,-18 4-19-16,-4 7-9 0,0 9 1 0,-22-1 0 31,-16 8-15-31,4 11-2 0,12 8-1 0,-25 22 0 15,-17 20-109-15,-21 26-21 0,-18 31-5 0</inkml:trace>
  <inkml:trace contextRef="#ctx0" brushRef="#br0" timeOffset="24118.23">12462 12688 1382 0,'0'0'123'0,"0"0"-99"16,0 0-24-16,0 0 0 0,-17 12 76 0,12 3 9 15,18-4 3-15,4 8 0 0,0 0-80 0,5 4-16 16,-1 0-4-16,9 4 0 0,0-1 12 0,0 1-8 16,-9 3 8-16,1 1-8 0,-1-1 8 0,0-4 0 15,-8 5 0-15,0-1 0 0,-5 1 0 0,1-1 8 0,-5-3-8 0,1-5 0 16,-1 5 8-16,-4-8-8 0,0 0 10 0,0-8-10 16,-4 1 15-16,-5-1-3 0,9-11-1 0,-4 4 0 15,-9-4 20-15,0-11 4 0,0-1 1 0,5-3 0 16,-5-4 6-16,0-11 2 0,-8-1 0 0,4-7 0 15,12 0-24-15,-7 0-5 0,-6 0-1 0,1 0 0 0,0 0-3 16,4 4-1-16,5 0 0 16,-5 7 0-16,-4 1 4 0,4 3 1 0,13 8 0 0,-4 0 0 15,-9 7 7-15,9 0 2 0,8 8 0 0,13 4 0 16,-8 8-24-16,8 3 0 0,-4 4 0 0,8 11 0 16,9 4 0-16,0 8-12 0,-5 4 12 0,5 7-12 15,5-4 12-15,-6 4 0 0,1-3-9 0,0-5 9 16,0-3-8-16,-8-4 8 0,3-7-10 0,1-5 10 15,-9 1-8-15,0-12 8 0,-4 0 0 0,-5-7-9 0,-3-5 9 0,-5-3-10 16,0 0 10-16,0 0-10 0,-9-11 10 0,1-8 0 16,-5-4 8-16,-4-11-8 0,-5-4 10 0,1-7-2 15,-9-1-8-15,4-3 12 0,-4-1-12 0,1 1 0 16,-1 3 8-16,0 5-8 0,-4 3 22 0,12 11 2 16,9 0 0-16,1 8 0 0,-10 0 8 0,9 8 3 15,13 3 0-15,0 8 0 0,0 0-23 0,0 0-12 0,9 8 12 0,4 3-12 16,8 12 0-16,-4 8-14 0,0-1 1 0,0 12 0 15,5-1 13-15,-5 5 0 0,0-4-10 0,-4 0 10 16,-5-4 0-16,5 0 0 0,-4-8 0 0,-1-3 0 16,-4-8 11-16,5 0-3 0,0-8-8 0,-1 0 12 15,1-7-85-15,-1 4-18 0</inkml:trace>
  <inkml:trace contextRef="#ctx0" brushRef="#br0" timeOffset="27687.2">20312 13289 979 0,'-13'19'43'0,"4"-8"9"0,1 4-41 0,-1-3-11 0,-4 3 0 0,1-4 0 16,-1 0 188-16,0-3 35 0,0 0 7 0,0-5 2 15,1 1-114-15,3-4-22 0,-8-4-5 0,4 1-1 16,0-1-2-16,0 0 0 0,-4-4 0 0,-4-3 0 16,4 3-22-16,0-3-5 0,0 0-1 0,-5-4 0 15,1 3-28-15,4 1-5 0,-9-1-2 0,1-3 0 16,3 0-25-16,-8-4 0 0,0 0 0 0,1-4 0 0,3 0 0 0,-4-3-11 0,0 3 1 0,-4-7 0 16,0-5-4-16,4 5-1 0,-4-4 0 0,-1-4 0 15,1-4 15-15,0 4-11 0,4-4 11 0,0 1-10 16,0-5 10-16,0 0 0 0,0 1 0 0,5 3 0 15,-5 0 0-15,4 1 9 0,1 6 0 0,-1 1 0 16,5 4 3-16,-5-1 0 0,-4 5 0 0,4-5 0 16,-4 5-4-16,5 3-8 0,-5 0 12 0,4 0-4 0,1-3-8 0,-1 3 0 15,0-3 0-15,1-5 0 0,-1 1 0 0,5-4 0 16,4-1 0-16,0-6 0 0,-5-1-12 0,1 0 12 16,8-7-10-16,-4-1 10 0,4 1-10 0,5 0 10 15,-5 3-10-15,8 0 10 0,1 1-10 0,-4 3 10 16,3 4-10-16,1 0 10 0,4 0 0 0,0 4 0 15,-4 4-8-15,0-1 8 16,4 5 0-16,-5-5 0 0,5 8 0 0,0 1 0 16,0-5 0-16,0 8 0 0,9-4 0 0,-5 0 0 15,0 1 9-15,5-5-9 0,4 4 0 0,0-3 9 16,4-1-9-16,4-3 0 0,0-1 0 0,5 1 0 0,8 0 0 16,9-5 0-16,4 1-8 0,0 0 8 0,8 7 0 15,5 1 0-15,0 3 12 0,-4 0-4 16,4 4-8-16,4 4-17 0,8 0 4 0,1 4 1 0,0 7 12 0,3 0 0 0,6-4 0 0,3 5 0 15,1 3 0-15,3 0 16 0,-3 0-1 0,12-4-1 16,0 0-14-16,5-4 0 0,-1 5 0 0,1 3 0 16,0 0-13-16,3-4 1 0,6 0 0 0,-10 0 0 15,5 0 12-15,-4 1 0 0,-1 3 0 0,1 0 0 16,-5-4 0-16,4 4 13 0,-3-4-4 0,-9 8-1 16,-1 0 4-16,1-4 0 15,0 3 0-15,4-3 0 0,0 0-12 0,0 4 10 16,-9 0-10-16,5 4 10 0,-5-8-10 0,5 3 10 15,-4 1-10-15,3 0 10 0,-3 0-10 0,-1-4 0 16,-8 0 9-16,-4 0-9 0,0 4 0 0,-1-4 0 16,1 3 0-16,-5 1 8 0,-4-8-8 0,-8 4 0 15,4-3 0-15,-9 3 0 0,0-4 0 0,-8 0 8 16,4 8-8-16,-9 0 0 0,5-1 8 0,-9 5-8 0,1-4 8 0,-1 3-8 16,0 5 0-16,0-1 0 0,0 8 0 0,-4 0 0 15,0 8-12-15,0-1 0 0,-4 1 0 0,-1 3 0 16,-3 4 1-16,-1 1 0 0,-4-5 0 0,0 4 0 0,-8 0 11 0,-1 4 0 15,-3-3-9-15,-1 6 9 0,0 1 0 0,-4 0 0 16,-4 3 10-16,0 5-10 0,-5-1 0 16,-4 1 0-16,9 3 0 0,-5 4 0 15,-8-4 0-15,4 4 0 0,1 0 0 0,-1 4-9 16,0-1 9-16,-4-3-10 0,4 4 10 0,-8-4-10 16,-1-4 10-16,1 0 0 0,4-3 0 0,-4-5 0 15,-1 1 0-15,-3-8 0 0,3 0 0 0,1-4 0 16,-5 0 8-16,1 0-8 0,-5 1 8 0,-5-1-8 15,6 0 11-15,-10 0-3 0,-8 0 0 0,4-3 0 16,5 3-8-16,-1 0 0 0,-8 0 0 0,0 0 0 0,0 1 0 0,-4-5 0 16,0 0 0-16,0 5 0 0,-5-5 0 0,0 0 0 15,1 1 0-15,-1-1 8 0,-3 0-8 0,-1 1 0 16,-4-5 0-16,4 1 0 0,0-4 0 0,0 3-11 16,0-7 11-16,-4 4-8 0,-4 0 8 0,-1 0 8 0,-3 3-8 0,-5 1 11 15,0 3-11-15,0-3 0 0,-4 3-10 0,0-3 10 16,-5-1 0-16,5 1 0 0,-4 0 0 0,-1 3 0 15,5-7 0-15,0 0 0 0,4-1 0 0,-9 1 0 16,1 0 0-16,-5 4 0 0,5-1 0 0,-5-3 0 0,4 0 0 0,-3 0 0 16,3 3 0-16,1-3 0 0,-5-4 0 0,9 0 0 15,0 0 8-15,8-8-8 0,5 1 10 0,3-5-2 16,6-3 0-16,3 0 0 0,1-4 11 0,-1-4 1 16,9 0 1-16,-4-3 0 15,-5-5-9-15,9 5-1 0,13-9-1 0,-5 5 0 16,1-4-22-16,-5 0-5 0,5-1-1 0,-9-3-831 15,0 1-167-15</inkml:trace>
  <inkml:trace contextRef="#ctx0" brushRef="#br0" timeOffset="31258.34">14491 12856 1479 0,'0'0'65'0,"13"3"15"0,0 5-64 0,4 7-16 0,0-3 0 0,9-1 0 0,4 8 8 0,0 0 0 0,8 0-8 0,1 0 12 15,3 0 1-15,10 0 0 0,3 0 0 0,5-4 0 16,4 4 0-16,9-4 0 16,-1 0 0-16,1 1 0 0,0-1-13 0,-1 0 0 15,5-4 0-15,5 1 0 0,-6-1 12 0,6-3-1 16,-1 3 0-16,0-3 0 0,5-1 2 0,-5 1 1 16,4-4 0-16,1 3 0 0,3-3-14 0,-3 0 11 15,4 0-11-15,-5 0 10 0,-4-4 6 0,0 0 2 16,5-4 0-16,-5 0 0 0,-4-4 23 0,4 1 5 15,-4-5 1-15,-4 1 0 0,4 0 2 0,-9-5 1 0,5 1 0 0,-1 0 0 16,1-4-4-16,0 0-1 0,4-4 0 0,-5-3 0 16,-3-1-1-16,-1 0 0 0,-4 1 0 0,-4-4 0 15,-5 3-12-15,5-3-4 0,-4 3 0 0,-5-7 0 16,-4 3-11-16,0-7-2 0,-4 4-1 0,0 0 0 16,-5-4-4-16,-4 0-1 0,5-4 0 0,-5 1 0 15,-4-1 7-15,4 0 0 16,-4-4 1-16,0 1 0 0,0-8 3 0,0-1 1 0,-5-2 0 15,1-5 0-15,4-8-13 0,-5 9-8 0,-3-1 10 0,3 0-10 16,-7 4 9-16,-1 4-9 0,-5 0 8 16,1 0-8-16,-8 3 16 0,-1 5-3 0,-4-1 0 0,-9 4 0 15,1 4 10-15,-5-3 1 0,0 3 1 0,-4 0 0 16,0 0-2-16,-4 0-1 0,-5 0 0 0,0 0 0 16,1 3-7-16,-5-3-2 0,-9 4 0 0,5-4 0 0,-9 0-13 0,-4 0 0 15,-4-3 8-15,-5 3-8 0,5-4 0 0,-4 0 0 16,-5 4-12-16,0 0 12 0,0 0-12 0,0 4 4 15,-4 7 8-15,-4 1-13 0,-5-5 13 0,1 9 0 16,-1 3 0-16,5 0 0 0,-1 3 0 0,-3 1-9 16,3 0 9-16,-8 4-12 0,5-1 12 0,-5 1-12 15,-4-1 12-15,4 1-12 16,0 3-13 0,0 1-3-16,0-1-1 0,-4 1 0 0,-1-1 11 0,1 0 2 0,4-3 1 0,-4 3 0 15,0 5 15-15,4-5-11 0,4 0 11 0,1 1-10 16,-5 3 10-16,4 0 0 0,-4 4 0 0,5 0 0 0,-5 0 0 15,4 4 0-15,0 0 0 0,-4 0 0 16,5 3 0-16,-5 5 0 0,-4-1 0 0,-5 4-8 16,5 0-8-16,0 4-2 0,4 0 0 0,-4 4 0 0,0 0-6 0,-1 4 0 0,5 7-1 0,-4 0 0 15,0-4 13-15,8 5 2 0,1 3 1 0,3-1 0 16,5 1 9-16,0 0-8 0,0 4 8 0,9 4-8 16,-5 3-8-16,4 1 0 0,-4 3-1 0,5 0 0 31,3 8-13-31,1 3-2 0,4 5-1 0,4-1 0 0,1 4 17 0,3 0 3 0,5 4 1 0,4 0 0 15,0 0 12-15,0 0 0 0,9-4 0 0,0 0-9 0,8-3 9 0,0-8 0 16,9-1 0-16,4-3 0 0,4 0 0 0,5 0 0 16,3 0 0-16,10-4 0 0,3 1 0 0,5-1 0 31,0-4 0-31,9-3-8 0,3-1 8 0,1-3 0 16,4 0 0-16,4-4 0 0,5 4 0 0,-1-4-8 0,1 0 8 0,0 0 0 0,-1 0 0 0,5-1 0 15,0 9 0-15,0-4 0 16,4 0 0-16,0 3 0 0,4-3 0 0,5 4 0 15,-5-8 0-15,1 0 0 0,-1-8 0 0,0 0 0 16,5-3 0-16,-5-12 0 0,5 0 0 0,4-7 0 0,4-4 20 16,0-12 4-16,5-3 0 0,-1-12 0 0,1-4 14 0,3-7 3 15,1-8 1-15,0 1 0 16,0-9-78-16,-5-3-15 0</inkml:trace>
</inkml:ink>
</file>

<file path=ppt/ink/ink3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58:29.485"/>
    </inkml:context>
    <inkml:brush xml:id="br0">
      <inkml:brushProperty name="width" value="0.05292" units="cm"/>
      <inkml:brushProperty name="height" value="0.05292" units="cm"/>
      <inkml:brushProperty name="color" value="#FF0000"/>
    </inkml:brush>
  </inkml:definitions>
  <inkml:trace contextRef="#ctx0" brushRef="#br0">8137 987 1566 0,'-8'-19'69'0,"8"11"15"0,-9-3-68 0,5-8-16 16,-5 11 0-16,5 1 0 0,-5 3 26 0,9 4 2 0,-12 0 0 0,7 7 0 16,1 5-28-16,-5-5 0 0,9 16-14 0,-8 11 5 15,4 4 1-15,-1 8 0 0,1 3 0 0,4 16 0 16,-4-8 8-16,0 15 0 0,4 12 0 0,-5 7 0 16,5 7 0-16,0 5-13 0,-4 11 5 0,0 7 8 15,4 9 0-15,0 6 0 0,0 12 0 0,0 4 0 16,0 4 0-16,0 11 0 15,0-7 0-15,-9 3 0 0,9 8 0 0,0 0 0 0,0-4 0 0,-4 4 0 16,0-4 0-16,4 0 0 0,0 0 0 0,0 0 0 16,-5 8 0-16,5-8 0 0,-8 8 0 0,8-4 0 15,0 0 0-15,-13 0 8 0,0-4-8 0,0-4 0 16,9 4 0-16,-5-4 0 0,1-11 8 0,-1-3-8 16,5-5 15-16,4-7 1 0,0-5 0 0,0-10 0 15,0 0 15-15,0-12 3 0,0-4 1 0,0-11 0 0,0-8-5 0,4-3-1 16,9-12 0-16,0-4 0 0,-4-3 3 0,-1-8 1 15,5 0 0-15,0-11 0 0,0 3-25 0,4-4-8 16,-9-7 0-16,5-3 0 0,0-5 0 0,4-3 8 16,-4-1-8-16,0-7 0 0,-5 0 11 0,9-7-11 15,-4 7 10-15,0-12-10 0,4 1 9 0,-4-1-9 16,4 1 8-16,0-4-8 16,9 3 0-16,-5 1 8 0,5-4-8 0,4 3 0 15,4-3 0-15,0 4 8 0,13-1-8 0,0 5 0 16,4-1 0-16,-4 8 0 0,9-4 0 0,-1 4 0 15,5-4 0-15,4 8 0 0,-4 0 0 0,4 4 0 16,9 3 0-16,4 4 0 0,4 0 0 0,-4 4 0 16,0-3 0-16,0 3 0 0,8-1 0 0,-8-2 0 15,4-1 0-15,5-4 0 0,12 1 0 0,0-5 0 0,1 1 0 0,7-4 0 0,6-1 0 0,7-6 0 16,1-1 0-16,8-4 0 0,9 1 0 0,-5-1 0 16,1-7 0-16,-1 0 8 0,5-4-8 0,8-4 0 15,1 4 0-15,-5-4 0 0,-5 0 0 0,10-3 0 16,12-1 0-16,-4-3 8 0,-9-1-8 0,4 5 0 15,5-5 12-15,0 1-4 0,0-1 0 0,4 1 0 16,4 0 5-16,1-1 1 0,3-3 0 0,1 4 0 0,4-5-14 0,-4 5 11 16,4-4-11-16,-5 0 10 0,5-1 6 0,-4 5 0 15,0 0 1-15,-1-5 0 0,1 5-17 0,-5 0 0 16,1-1 8-16,-1 5-8 0,5-5 0 0,-13 8 0 16,4-3-13-16,-5 3 5 0,-3 4 20 0,-5 0 5 15,1 0 1-15,-1 4 0 0,0 0-7 0,5-1-2 16,-1 5 0-16,1-4 0 15,0 0 3-15,-1-4 1 0,5 0 0 0,-5 0 0 16,-3 3-4-16,-1-3-1 0,9-3 0 0,0 3 0 16,-5 0-8-16,-3 0 0 0,3-8 0 0,1 4 8 15,-5 4-8-15,0 0 8 0,1-4-8 0,3 1 8 16,1 3 8-16,-5 0 0 0,0 0 1 0,1 3 0 16,3 1-7-16,-4 0-2 0,-4-4 0 0,5 0 0 15,-1 0-8-15,-4 4-11 0,0-4 3 0,-4 0 0 0,0-4 8 0,-1 0 11 16,-7-3-3-16,-1 3 0 0,-9 0-8 0,-3-3 0 0,3 3 0 0,-3-4 0 15,-14 1 0-15,-3-1 8 0,-5 0-8 0,-9 5 8 16,-4-9-8-16,-8 5 8 0,0-1-8 0,-9 0 8 16,0 5 1-16,-9-9 0 0,-3 1 0 0,-1-1 0 15,0 1 1-15,-8 0 0 0,4-8 0 0,-4 0 0 16,-1 0-20-16,5-8-4 16,0-3-1-16,0-5 0 0,-4 1-5 0,4 0-2 15,0-4 0-15,-8-4 0 0,3 1 2 0,-7-1 1 16,-6-4 0-16,1 1 0 0,-8-5 19 0,-5 1 14 15,0-4-2-15,-4 0-1 0,-9-4 6 0,0-4 2 16,1-4 0-16,-10-3 0 0,1-12-11 0,-9-3-8 16,-4-5 12-16,4-3-12 0,0-4 8 0,-4-4-8 15,-4-7 0-15,8 0 0 0,0-1 0 0,9-3 0 0,-4 8 0 0,-1-9 0 16,5 1 10-16,4 4-10 0,0-4 8 0,0 4-8 16,0 3 28-16,0 0 1 0,8 1 0 0,-8 3 0 15,0-3 20-15,0 3 4 0,5-4 1 0,-5 5 0 16,-5-5-18-16,5 0-3 0,0-3-1 0,5 7 0 15,-1-3-32-15,-4 3 0 0,-4-7 0 0,4-4 0 16,4 3 0-16,0 1 0 0,-4-4 0 0,4 3 0 0,-4 1 0 0,0-4 0 0,5 7-15 0,-5-3 5 16,-5 15 10-16,5-8-12 0,-4 8 12 0,0 0-12 15,-5 0 12-15,1 3 8 0,-5 5-8 0,-4 3 11 16,4 0-11-16,-4 4 0 0,0-3 0 0,0-1 0 31,-5 8-20-31,5-4-10 0,4 0-2 0,-4 11 0 0,0-7 32 0,4 7 0 0,1 5 0 0,-1 3 10 16,0 0-10-16,-4 4-12 15,4 3 2-15,-4 5 1 0,0-1 9 0,0-3-8 16,-5 11 8-16,1 3-8 0,-5 5 8 0,1 3-8 16,-9-3 8-16,-5 7-8 0,-8 1-5 0,-4 3-1 15,-13 0 0-15,0 11 0 0,-9-11 4 0,-4 4 1 16,-4 11 0-16,0-7 0 0,-13 3 9 0,-5 0-10 16,1 1 10-16,-4 3-10 0,-5-4 10 0,0 8-10 15,-8 0 10-15,-5-7-10 0,0 3 10 0,-4-4-10 0,-4 8 10 0,-4-11-10 16,-5 3 10-16,4 1 0 0,-3-1 0 0,-5-3-8 15,0-1 8-15,0 1 0 0,4 3 0 0,-4-3 0 16,-9-8-12-16,9 4 0 0,-4-4 0 0,0 0 0 16,-1 0 20-16,-12 0 3 0,-8 0 1 0,-1 0 0 15,-4-8-12-15,0 1 0 0,0 3 0 0,0 4 0 16,-4 0 0-16,-4 0 0 16,-1 4 0-16,-4-4 0 0,1-8 0 0,-1 8 0 0,0 8 0 15,0-8 0-15,5 4 0 0,-5-1 0 0,0 9 0 0,1-8 0 16,-5 3-8-16,-1 1 8 0,1 3 0 0,5 8 0 15,-1-11 0-15,4 7-11 0,1 0 11 0,0 4-8 16,3-7 8-16,1 7 0 0,-9-4 0 0,5 4-8 16,-5 4 8-16,5 3 0 0,-9-7 0 0,8 0 0 15,-4 8 0-15,9 3 0 0,-9-3 0 0,5 3 0 0,-1 1 0 0,1 3 0 16,0-8 0-16,3 9 0 0,18-1 0 0,-4 4 0 16,-5-8 0-16,-4 8 0 0,5 0 0 0,3 0 0 15,1 0 0-15,-1-4-8 0,5 4-1 0,0 0 0 16,4 0 0-16,9-7 0 0,8 3 9 0,1 4 0 15,3-8-9-15,9-3 9 0,4 0 0 0,5-5 0 16,8 5 0-16,-4-8 0 0,4 4 0 0,9-1 0 0,13 9 0 0,-1-12 0 16,9 4 0-16,-4-1 0 0,4 9 0 0,4-8 0 15,5-1 0-15,4 9 10 0,0-5-2 0,8 5-8 16,5-5 13-16,13 5-4 0,-9-5-1 0,12-3 0 16,5 0-8-16,-4 7 10 0,13-11-10 0,0 4 10 15,-1 0-10-15,5 0-11 0,4 3 3 0,-4-3-1156 16</inkml:trace>
  <inkml:trace contextRef="#ctx0" brushRef="#br0" timeOffset="7055.18">11910 4997 0 0,'-4'-11'0'0,"4"0"0"0,0-1 0 0,9-3 0 16,8 0 434-16,-9-4-87 0,-8 0 69 0,5 0 15 15,16 8-344-15,-4-5-69 0,-8 1-18 0,-1 0 0 16,5 7 8-16,0-3-8 0,4 0 0 0,-9 3 8 15,-8 8 1-15,9-4 0 0,12-3 0 0,-8 7 0 0,-13 0 12 0,13 3 3 16,8 1 0-16,1 0 0 0,-5 4 12 0,4-5 4 16,1 5 0-16,16 0 0 0,9-1-6 0,-4-3-1 15,-13 0 0-15,8 0 0 0,13-1-1 0,-4 1-1 16,0 0 0-16,0-4 0 16,0 4-5-16,5-4-1 0,-1 0 0 0,5 0 0 15,-5 0-4-15,4 0-1 0,5 0 0 0,0 0 0 16,0 4-3-16,0-1-1 0,4-3 0 0,0 0 0 15,0 0 1-15,0-3 0 0,4-1 0 0,1 4 0 16,-1 0-1-16,1-4-1 0,7 4 0 0,-3 0 0 16,4-4 6-16,-9 0 2 0,5 4 0 0,0-3 0 15,4-1-12-15,-5 4-3 0,1 0 0 0,0-4 0 0,-1 4-8 0,1-4 8 16,-5 4-8-16,1 0 8 0,-1 0-8 0,-4 4 0 16,9-4 0-16,-5 0 0 0,0 0 0 0,1 0 0 15,-1 0 9-15,1 4-9 0,-1-4 0 0,0 0 0 16,5 4 0-16,0-1 8 0,-5-3-8 0,0 4 0 0,1-4 0 0,3 0 0 15,1 0 0-15,-5 0 9 0,1-4-9 0,-1 4 0 16,5-3 8-16,-5-1-8 0,1 4 0 0,-5 0 0 16,4 0 0-16,-4-4 0 0,-4 0 8 0,0 0-8 15,-5 1 0-15,1 6 10 0,4-3-10 0,0 4 8 0,-9-8 0 0,4 4-8 16,5 0 12-16,-4 0-4 0,4 0-8 0,-5 0 0 16,5 0 0-16,0 0 8 0,0 4-8 0,-5-4 0 15,5 0 0-15,0 0-11 0,0 0 19 0,-1 0 3 16,6-4 1-16,-1 4 0 15,-9-3 6-15,5 3 2 0,-9 0 0 0,1 0 0 16,-1 0-10-16,-4 3-2 0,0 1 0 0,-4-4 0 16,-1 0-8-16,-3 0 0 0,-1 4 9 0,1 0-9 15,-5-4 11-15,4 4-3 0,-3-1 0 0,3 1 0 16,-4 0-8-16,0 0 0 0,-4-4 9 0,5 0-9 16,-6 0 11-16,6 0-3 0,-5 0 0 0,-1 4 0 15,1-1-8-15,0 1 8 0,0-4-8 0,-4 0 8 0,4 0 18 0,0 0 3 16,-5 4 1-16,1-4 0 0,0 0-30 0,-5-4 0 15,0 0 0-15,1 4 0 0,-1 4 0 0,0-4 0 16,-4 0 0-16,1 0 0 0,-1 4 8 0,4-4-8 16,-4 0 0-16,0 0 9 0,0 0-9 0,0 0 0 0,1 0 0 0,-6-4 0 15,5 0 0-15,1 4 8 0,-1-7-8 0,0 7 12 32,0-4-12-32,0 4 0 0,0-4 0 0,0 0 0 15,0 1 0-15,0-1 0 0,-4 4 0 0,0-4 0 16,0 8 0-16,0-4 0 0,-5 0 0 0,1-4 0 0,3 4 8 0,-3 0-8 15,-9 0 8-15,4 0-8 0,-4 0 9 0,0 0-9 16,9-4 10-16,-9 4-10 0,0 0 0 0,8 0 0 16,5 4 0-16,-13-4 0 0,0 0 0 0,13 0 0 15,0 0 0-15,-5 4 0 0,-8-4 0 0,0 0 0 0,0 0 0 0,0 0 0 16,9 4 0-16,-1-1 0 0,-8-3 0 0,0 0 0 16,0 0 0-16,0 0 0 0,9 4 0 0,-9-4 0 15,0 0 0-15,0 0 0 0,0 0 0 0,0 0 0 16,9 4 0-16,-1 0 0 0,-8-4 0 0,0 0 0 15,4 0 0-15,-4 0 0 0,0 0 0 0,0 0 0 16,0 0-16-16,0 0 1 0,0 0 0 0,0 0 0 16,0 0-141-16,0 0-29 0,0 0-6 0,0 0-927 0</inkml:trace>
  <inkml:trace contextRef="#ctx0" brushRef="#br0" timeOffset="57748.26">12248 5704 1382 0,'9'-11'61'0,"-9"11"13"0,-18-4-59 0,10 0-15 0,8 4 0 0,0 0 0 15,-9-8 157-15,9 8 29 0,0 0 6 0,0 0 0 0,0 0-130 0,0 0-26 16,-4-7-6-16,4 7-1 0,9-4-17 0,-9 4-3 16,0 0-1-16,0 0 0 0,0 0-8 0,4-8 0 0,-4 8 0 0,0 0 0 15,-4-7 13-15,4 7-2 0,8-8-1 0,-4 1 0 16,-8 3 10-16,4-8 3 0,13 9 0 0,0-5 0 15,-5 8-7-15,1-8 0 0,4 5-1 0,4-1 0 16,8 4-7-16,-7-4 0 16,-6 0-8-16,5 0 12 0,18 4-12 0,-5-3 11 15,-18-1-11-15,5 0 10 0,13 4 4 0,0 0 1 16,0-4 0-16,4 4 0 0,-4-4-5 0,9 1-1 16,-1-1 0-16,1 0 0 0,-1 4-9 0,5-4 8 15,0 0-8-15,-1 4 8 0,-3 0-8 0,4 0 0 16,-1 0 0-16,1 0 0 0,0 0 0 0,4 0 10 15,-5 0-10-15,1 0 10 0,4 8-10 0,-4-8 0 0,0 0 0 0,4 4 0 16,-5 3 8-16,5-7 0 0,0 0 0 0,0 4 0 16,0 0-8-16,0 0 12 0,0 0-12 0,0 3 12 15,5-3-12-15,-5 0 0 0,-4 3 0 0,4 1 0 16,-5-4 0-16,1 0 0 0,4-1 9 0,-4 9-9 16,-1-12 10-16,5 4-2 0,5-1-8 0,-5 1 12 15,0-4 0-15,0 4-1 16,4-4 0-16,0 0 0 0,1 0 5 0,-5 0 2 15,0 0 0-15,4 0 0 0,-4-4-18 0,4-3 0 0,0 3 8 16,-4 4-8-16,5-12 8 0,-5 5-8 0,8 3 12 0,-3 4-12 16,-5-4 8-16,0 4-8 0,0 4 0 0,-5-4 0 15,1 0 0-15,0 0 0 0,-5 0 0 0,5 0 0 16,0 4 0-16,-1 0 0 0,1-1 0 0,0-3 0 16,8 0 8-16,0 0-8 0,1 0 9 0,-5 4-9 0,4-4 0 0,0 0 0 15,1 0 0-15,-5-4 0 0,4 4 0 0,0-3 0 16,-4-1 0-16,0 0 0 0,0 4 0 0,0 0 0 15,4 0 0-15,-4 0 0 0,0 8 8 0,1-5-8 16,-6-3 0-16,1 4 9 0,0 4-9 0,-1-4 0 16,1-4 0-16,0 3 0 0,4 1 0 0,-4 0 0 15,4-4 0-15,-5 4 0 16,-3-4 0-16,4 0 10 0,-5 4-10 0,5-1 10 16,0 1-10-16,-1-4 12 0,-3 0-12 0,3-4 12 15,1 4-12-15,0-3 0 0,4-1 9 0,-4 0-9 16,-5 0 8-16,9 4-8 0,-4-4 10 0,0 4-10 15,-1 0 8-15,1 4-8 0,0 0 0 0,0-4 0 0,-1 4 0 0,-3 0 0 0,-1-1 0 0,1-3 0 0,3 4 0 16,1-4 0 0,0-4 0-16,4 4 0 0,0-3 9 0,0 3-9 0,0-8 8 15,0 4-8-15,4-3 8 0,-4 3-8 0,4-4 0 0,-4 1 8 16,-4 3-8-16,0-4 10 0,0 4-10 0,-5-3 10 16,5 3-2-16,-9 0-8 0,9 4 12 0,-5-4-4 15,1 4-8-15,-1 0 0 0,-4 0 0 0,0 0 0 16,1 4 0-16,3 0 15 0,-8 4-4 0,4-5-1 15,-8-3-10-15,4 4 0 0,-5 0 0 0,1 0 0 0,-5 0 0 0,5-4 0 16,-9 0 11-16,0 3-11 0,5-3 12 0,-5 4-3 16,0-4-1-16,0 8 0 0,-4-8-8 0,-5 0 8 15,1 0-8-15,4 0 8 0,-5 0-8 0,1 0 0 16,-9 0 9-16,0 0-9 0,0 0 0 0,8 0 0 16,-8 0 0-16,0 0 0 0,0 0-11 0,0 0-6 15,0 0-2-15,0 0 0 31,0 0-184-31,0 0-37 0</inkml:trace>
  <inkml:trace contextRef="#ctx0" brushRef="#br0" timeOffset="61021.88">12257 6676 57 0,'0'0'0'0,"-9"0"0"0,0-4 0 0,1 1 0 0,8 3 0 0,-4-8 0 16,-9-3 450-16,9 3 85 0,8 0 17 0,-4 8 3 0,0-7-435 16,4-1-86-16,-4 1-18 0,0 7-3 0,13-8-13 0,-5 4 11 15,-8 4-11-15,0 0 10 0,13-4-10 0,-13 4 0 16,0 0 0-16,0 0 0 0,13 4 0 0,0 4 0 15,-5-4 0-15,-8-4 8 0,0 0 5 0,13 7 1 16,9 5 0-16,-5-9 0 0,-4 1 10 0,8 0 3 16,9 0 0-16,4 0 0 15,0-4 5-15,0 0 2 0,-4-4 0 0,5 4 0 16,7 0-1-16,1-4 0 0,-5 0 0 0,-3 4 0 16,7-4-10-16,-3 1-3 0,-5 3 0 0,4 0 0 15,1 0-6-15,-5 3-2 0,9-3 0 0,-5 4 0 16,5 0 10-16,-5 0 2 0,1 0 0 0,4-1 0 15,4 1-24-15,0 0 0 0,-5 0 0 0,1 0 0 16,0-1 0-16,0 1 0 0,4-4 0 0,0 4 0 0,-5 0 0 0,5-4 0 16,0 0 10-16,5 0-10 0,-1 4 12 0,-4-4-3 15,0 0-1-15,0 0 0 0,-4 0 4 0,-1 0 1 16,-3 0 0-16,4 0 0 0,-5 0-2 0,5 3-1 0,0 1 0 0,-1 4 0 16,5-4-2-16,0-1 0 0,-4 1 0 0,0 4 0 15,4-4 12-15,0-1 1 0,4 1 1 16,-4 4 0-16,-4-8-22 0,8 4 0 0,-4-4 0 0,4 0 0 0,-4-4 0 15,0 4-15-15,0-8 3 0,9 4 0 0,-1-3 12 0,1-1 8 16,-5 1 0-16,5-1-8 0,-1 0 16 0,-3 1-3 16,-1-5-1-16,-4 1 0 0,4 3-12 0,1 1 0 15,-1-1 0-15,0 1 0 0,-4-1 0 0,0 4-8 16,0-3 8-16,0 3-13 0,0 4 13 0,0-4 8 16,0 0 0-16,4 4-8 15,-4-7 0-15,0 3 0 0,5 0 0 0,3 0-9 16,1 0 9-16,-1 1 0 0,1-1 0 0,4 0 0 15,-5 0 0-15,5 0 8 0,-4-3-8 0,-5 3 0 16,5 0 0-16,-1 0 8 0,-4 1-8 0,5 3 0 16,-9 0 0-16,4 0 0 0,0-4 0 0,1 4 0 15,-5 0 0-15,0 4 0 0,4-4 0 0,-8 3 8 16,4-3-8-16,-4 4 0 0,-1 0 0 0,5 0 0 0,0-4 0 0,0 4 0 16,0-1 0-16,0 1 0 0,0-4 0 0,5 4 0 15,-5-4 0-15,0 0 8 0,0 8-8 0,0-5 0 16,0-3 0-16,-5 4 0 0,5-4 0 0,-4 4 9 0,4-4-9 15,4 0 0-15,-8 4 0 0,0-4 0 0,4 4 0 0,0-4 0 16,0-4 0-16,0 4 0 0,-4 4 0 0,4-4 0 31,-5 0 0-31,-3 0 0 0,-1 0 0 0,5 0 0 0,0 0 0 16,-1 0 0-16,5 0 0 0,-4 0 0 0,4-4 8 0,0 8-8 16,0-4 0-16,0 0 0 0,-4 0 9 0,0 0-9 15,-1-4 0-15,5 4 9 0,-4-4-9 0,4 4 0 16,-4 0 0-16,8-4 0 0,0 4 0 0,-4-4 0 15,-4 4 0-15,8-3 0 0,1-1 0 0,-1 0 0 16,-4 4 0-16,0-4 0 0,0 0 0 0,4 4 0 0,-4-3 0 0,5 3 0 16,-10-4 0-16,5 4 0 0,0-4 0 0,5 4 8 15,-10 0-8-15,5-4 0 0,5 4 0 0,-1 0 0 16,0 0 0-16,1 0 0 0,-5-4 0 0,4 1 0 16,-4-1 0-16,4 4 0 0,-4-4 0 0,4 4 0 15,1-4 0-15,-1 0 0 0,0 1 0 0,-4-1 0 16,4 0 0-16,-3 0 0 0,-1 0 0 0,0 4 0 0,4-3 0 0,-4 3 0 15,0-4 8-15,0 4-8 0,0-4 0 0,0 4 0 16,0-4 0-16,0 1 0 0,4 3 0 0,-4 0 0 16,4-4 8-16,-4 4-8 0,0-4 0 0,-4 4 0 0,0-4 0 15,0 4 0-15,-1 0 0 0,5 0 0 0,-4 0 8 0,0-4-8 16,0 4 0-16,-1 0 0 0,1 4 0 16,-5-4 0-1,5 0 0-15,0 0 0 0,0 0 0 0,-1 0 0 0,-3 0 0 16,4 4 0-16,-1 0 0 0,1 3 0 0,0-3 0 0,4 0 0 15,0 0 0-15,4-1 0 0,0 5 0 0,1 0 0 16,-10-1 0-16,1-3 0 0,4 4 0 0,-4 3 0 16,0-3 0-16,-9-5-11 0,4 5 19 0,-4-8 3 15,5 4 1-15,-9 0 0 0,0 3 0 0,4-3 0 16,0-4 0-16,-4 0 0 0,0 0 0 0,0 4 1 0,0-4 0 0,-9 0 0 16,0 0-3-16,1 0-1 0,-5 0 0 0,0-4 0 15,0 4-9-15,-4 0 10 0,-13 0-10 0,8 0 10 16,5 0-22-16,-8-4-4 0,-5 4 0 0,0 0-1 15,0 0-163-15,-5-7-32 0,-8-1-6 0</inkml:trace>
  <inkml:trace contextRef="#ctx0" brushRef="#br0" timeOffset="70202.37">12915 7717 1782 0,'0'0'79'0,"0"0"16"0,0 0-76 0,0 0-19 16,0 0 0-16,0 0 0 0,0-8 64 0,4 1 10 0,0-1 2 0,0 0 0 15,1 1-47-15,3 3-9 0,1-4-1 0,-5 1-1 16,0 3-18-16,5 0 0 0,-1-3 0 0,-3 3 0 15,-5 4 0-15,0 0 0 0,0 0 0 0,0 0 0 16,4-8 0-16,-4 8 0 0,0 0 8 0,0 0-8 16,0 0 11-16,0 0-2 0,0 0 0 0,0 0 0 15,0 0 0-15,0 0 0 16,0 0 0-16,0 0 0 0,0 0-9 0,0 0 0 16,0 0 0-16,0 0 0 0,9 4 0 0,3 0 0 15,-12-4 0-15,9 4 0 0,4 3 8 0,0-3 2 16,-1 0 1-16,1 3 0 0,-4-3 9 0,4 4 1 15,-1-1 1-15,5 1 0 0,1 0 8 0,-6-5 2 16,-3 5 0-16,4-4 0 0,4 3 4 0,0-3 2 16,0 0 0-16,0 0 0 0,0 0-2 0,0-1 0 0,5 5 0 0,-1-4 0 15,-4 0-12-15,9-1-4 0,-5 1 0 0,5 4 0 16,-1-8-12-16,1 7-8 0,8 1 10 0,-4-4-10 16,0 0 0-16,4-1 0 0,0 1 0 0,5 4 0 0,-5-8 0 0,9 4 8 15,-5-1-8-15,1-3 0 0,3 0 0 0,1 4 8 16,0-4-8-16,0 0 0 0,-5 0 13 0,5 0-3 15,4-4-1-15,-4 4 0 0,4-3 2 0,0-1 0 0,4 4 0 0,0-4 0 16,0 0 9-16,1 0 3 0,-5 1 0 0,4-1 0 16,-4 0-23-16,0 0-15 0,0-3 3 0,0 3 0 15,0-4 12-15,-4 4 0 0,0 1 0 0,-1-1 0 16,5-4 0-16,-8 4 0 0,-5-3 8 0,0 3-8 16,5 0 10-16,-1 0-2 0,0-3 0 0,-3 3 0 15,-1 0-8-15,-4 0 0 16,4 1 0-16,0-1 0 0,-8 0 8 0,4-4 0 15,0 1 0-15,-5 3 0 0,1 0-8 0,0-3 0 16,-5 3 0-16,5 0 0 0,-1-4 0 0,-3 5 0 16,-5-1 0-16,4 0 0 0,-4 0 0 0,0 4 0 15,-4-3 0-15,-4 3 0 0,3-4 0 0,-3 4 0 16,-1-4 0-16,-8 4 0 0,0 0 0 0,5 0 8 0,3-4-8 16,-8 4 8-16,0 0-8 0,0 0 0 0,9-4 0 0,-9 4 8 15,0 0-8-15,0 0 0 0,0 0 0 0,0 0 8 16,0 0-8-16,0 0 0 0,-4-3 0 0,4 3 0 0,0 0 0 0,-9-8 0 15,0 4 0-15,-3 0 0 0,-1 4 0 0,4-3 0 16,-4-1 0-16,1 0 0 0,-1 4 0 0,-4-4 0 16,0 4 0-16,0-4 0 0,-1 4 0 0,-3 0 0 15,4-3-10-15,-4 3 10 16,-1-4-8-16,1 0 8 0,-5 4 0 0,5 0-9 16,-5-4 9-16,5 4 0 0,-5-4 0 0,-4 4-8 15,0 0 8-15,1 0 0 0,-1-3 0 0,0 3-8 16,0 0 0-16,-4-4 0 0,4 4 0 0,0 0 0 15,-4 4 8-15,-5-1-10 0,5 1 10 0,4 0-10 16,-8 4 10-16,3-5-13 0,-3 1 5 0,4 0 8 16,-5 0-15-16,5 0 5 0,-4-1 1 0,-1 1 0 0,1 0-2 0,-1 4 0 15,5-1 0-15,0-3 0 0,-5-4 3 0,5 8 0 16,0-1 0-16,4-3 0 0,-4 3 8 0,4 1-13 16,4-4 5-16,-4 3 8 0,5-3-8 0,3 0 8 15,5 0 0-15,0 3 0 0,0-7-12 0,4 4 3 0,5-4 0 16,-1 4 0-16,9-4 9 0,0 0 0 0,-8 4 0 15,8-4-8 1,0 0 8-16,0 0 9 0,0 0-1 0,0 0-8 16,0 0 0-16,17 0 0 0,-4 0 0 0,4 0-12 15,0 0 12-15,4 0 0 0,5 0 12 0,-1 0-12 0,5-4 0 16,0 4 0-16,4-4 0 0,5 0-9 0,-1 4 9 0,1-3 0 16,-1 3 8-16,5-4-8 0,0 0 0 0,0 0 8 15,-1-3-8-15,1 3 0 0,0 0 8 0,4-4-8 16,0 1 8-16,0-1-8 0,4-3 0 0,0 3 8 0,1 1-8 0,-1-1 0 15,4 1 8-15,1-1-8 0,0 0 8 0,-5-3-8 16,4 3 8-16,-3 1-8 0,-1-5 8 0,0 5-8 16,0-5 8-16,1 5-8 0,-1-5 8 0,0 5-8 15,1-5 0-15,-1 9 9 0,-4-5-9 0,4 0 0 16,-4 8 0-16,0-7 0 0,4 3 0 0,-8 0 0 16,4 0 0-16,0 1 0 0,4 3 0 0,1 0 0 0,-5 0 0 0,0 0 0 15,0 0 10-15,0 0-10 0,0 3 8 0,0-3-8 16,0 4 8-16,-4-4-8 0,4 0 10 0,-5 0-10 15,1-4 12-15,4 4-12 0,0 4 12 0,0-4-12 16,-4 0 12-16,-1 4-12 0,1-4 20 0,4 4-4 16,-4 0 0-16,0-1 0 0,-1-3-16 0,-3 4 0 0,4 0 0 0,-1-4 0 31,1 4 0-31,0-4 0 0,4 4 0 0,0-1 0 16,-4-6 0-16,8 3 0 0,-4 3-12 0,8 1 12 0,-3 4 0 15,3-4 0-15,-3-1 0 0,-1 1 0 0,0 0 0 0,9 0 0 16,-9-4 0-16,9 4 10 0,0-1-10 0,0 1 10 15,4 0-10-15,0 0 10 0,-4 3-10 0,0-3 10 16,-1 0-10-16,1 0 10 0,0-4-10 0,0 4 0 16,-5-4 0-16,9 0 8 0,1 3-8 0,-1 1 0 0,-5 0 9 0,1 4-9 15,-4-5 0-15,4 1 0 0,0 0 0 0,4 0 8 16,-5 0-8-16,1-1 0 0,0 1 0 0,0 0 8 16,4 0-8-16,-4 3 0 0,0 1 0 0,-5 0 0 15,5-5 0-15,-4 1 8 0,3 0-8 0,1 3 0 16,-4-3 0-16,4 0 0 0,-5 0 0 0,5-4 8 15,0 4-8-15,0-4 11 16,-5 0-11-16,5-4 12 0,-4 4-12 0,3-8 12 16,1 4-12-16,-4 1 12 0,4-1-12 0,-5 4 0 15,5-4 0-15,-9 0 0 0,5 4 0 0,-5-3 0 16,0-1 8-16,1 0-8 0,-1 4 0 0,0-4 0 0,9 4 8 16,-4 0-8-16,-1 0 0 0,1 0 0 0,-1 4 0 0,-3-4 0 15,-1 4 0-15,4 0 0 0,-8-1 0 0,5-3 0 16,-5 8 0-16,0-8 0 0,0 0 0 0,0-4 0 15,0 4 0-15,4 0 0 0,-4 0 0 0,4 0 0 0,1 0 8 16,-5 0-8-16,0 0 8 0,-5 0-8 0,1 4 0 0,0-4 8 16,0 0-8-16,-1 0 0 0,1 4 0 0,0-4 0 15,-5 3 8-15,1-3-8 0,3 0 0 0,-7 0 0 16,7 4 0-16,-3 0 8 0,3 0-8 0,-3 0 0 16,-1 3 0-16,-3-3 8 0,-1 0-8 0,-4 0 10 0,0-1-10 0,0 1 10 15,-1 0-2-15,1 0 0 0,0-4 0 0,0 0 0 16,0 4-8-16,-4-4 12 0,-1 0-12 0,1 0 12 15,0 0-12-15,-5 0 10 0,-4 0-10 0,0 0 10 16,0 0-10-16,-4 0 0 0,0 0 9 0,-5 0-9 16,1 0 0-16,4 0 0 0,-5-4 0 0,-8 4 0 15,0 0-8-15,0 0-7 16,0 0-1-16,0 0 0 16,0 0-182-16,0 0-37 0</inkml:trace>
  <inkml:trace contextRef="#ctx0" brushRef="#br0" timeOffset="70982.64">11334 8526 2091 0,'-26'-12'92'0,"26"12"20"0,13-3-89 0,-13 3-23 15,-13-8 0-15,9 0 0 0,12 5 60 0,-8 3 7 0,-4-8 1 0,0 4 1 16,-9 4-55-16,13 0-14 0,13-4 0 0,-13 4 0 16,0 0 0-16,0 0 0 0,17 4-12 0,-4 0 12 15,-13-4-11-15,12 11 11 0,10-3-10 0,3 0 10 16,10-1 0-16,-1 1 0 0,4-1-8 0,13 1 8 15,18 0 0-15,-5-1 12 16,-4-3-3-16,4 4 0 0,13-1 3 0,0 1 0 16,-9-1 0-16,-4 1 0 0,-13-4-12 0,9 0 0 15,0-1 0-15,-13 1 0 0,-21-4 8 0,4 4 4 16,4-4 0-16,-4 0 0 0,-9 0 30 0,-4 0 6 16,-4 0 2-16,8 0 0 0,5-4-12 0,-9 0-2 15,-17 4-1-15,0-7-824 16,4-5-165-16</inkml:trace>
  <inkml:trace contextRef="#ctx0" brushRef="#br0" timeOffset="179098.86">17034 4842 1047 0,'0'0'46'16,"9"-8"10"-16,-1 4-44 0,-4-3-12 0,5-1 0 0,-5 1 0 16,5 7 61-16,4-12 11 0,-1 5 1 0,1-1 1 0,4-3-29 0,0 3-5 15,1 0-2-15,-6 1 0 0,6-1-38 0,-1 4 0 16,0-3 0-16,0 3 0 0,4 0 10 0,-4 0 1 15,-4 1 0-15,4-1 0 0,0 0 9 0,0 4 3 0,0 0 0 0,1 0 0 16,-1 0-14-16,0 0-9 0,4 0 12 0,0 0-12 16,1 0 28-16,8 0-2 0,-5 0 0 0,10 4 0 15,-1 0 5-15,4 3 1 0,1-7 0 0,3 4 0 16,1 0-10-16,4-4-2 0,0 0 0 0,-4 4 0 16,0 3-3-16,4-3-1 0,-5-4 0 0,5 0 0 15,-4 0 16-15,0 0 4 16,-5 0 0-16,1 4 0 0,-1-8-15 0,-4 4-2 15,1 4-1-15,-1 0 0 0,8-4-8 0,-7 3-2 16,-5 1 0-16,0 4 0 0,-1-4 0 0,1-4-8 16,0 0 12-16,-4-4-4 0,4 4 0 0,-5 0-8 15,10 0 12-15,-1-8-4 0,0 1 20 0,4-1 4 0,1 4 1 0,-1-3 0 16,1-1-2-16,-1 0-1 0,-4 1 0 0,1-1 0 16,3 4-4-16,-8 1-1 0,-4 3 0 0,-1-4 0 0,1 4-11 0,-5 0-2 15,-4 0-1-15,1 4 0 16,-1-1 5-16,0 1 0 0,-4 4 1 0,4-4 0 0,-9 3 9 15,5-3 2-15,0 0 0 0,0 0 0 0,-5-1-28 0,5 1 0 16,0 4 0-16,-5-8-11 0,5 4 19 0,0-1 4 16,0 1 1-16,0-4 0 0,-1 0-13 0,6 0 0 15,-6 0 0-15,1 0 0 16,0 0 0-16,4 0 9 0,0-4-9 0,-4 1 8 16,4 3-8-16,-4 0 8 0,-5-4-8 0,5 4 8 15,-4 7-8-15,-1-7 12 0,1 0-12 0,-1-3 12 16,-8 3-12-16,0 0 12 0,5 3-12 0,-5-3 12 15,0 0 1-15,0 0 1 0,0 0 0 0,0 0 0 16,0 0-5-16,0 0-1 0,0 0 0 0,0 0 0 16,0 0-8-16,0 0 0 0,8 0 0 0,-8 0 0 0,0 0 0 0,9 0-11 15,-9 0 11-15,0 0-8 0,0 0 8 0,8 0 0 0,-3 0 0 16,-5 0 0-16,0 0-16 0,0 0-2 16,0 0 0-16,0 0 0 15,0 0-104-15,0 0-21 0,0 0-4 0,-9-3-954 0</inkml:trace>
  <inkml:trace contextRef="#ctx0" brushRef="#br0" timeOffset="180388.76">20590 4599 403 0,'0'0'36'0,"0"0"-36"0,0 0 0 0,0-12 0 16,4 9 80-16,-4 3 8 0,4-8 3 0,-4 8 0 15,0 0-33-15,0 0-6 0,4-8-2 0,-4 8 0 16,5-3 25-16,-5 3 5 0,0 0 0 0,0 0 1 16,8-8 10-16,-8 8 1 0,0-8 1 0,0 8 0 0,4-3-17 0,-4 3-3 15,0 0-1-15,0 0 0 0,0 0-32 0,0 0-6 16,0 0-2-16,0 0 0 0,0 0-32 0,-8 3 0 16,-5 9 0-16,0-5 0 0,-4 9 0 0,-4 2-11 15,-1 5 11-15,-7 11-10 0,-1 1 10 0,0-1-13 16,-9 4 5-16,5 4 8 0,-4-8 0 0,3 8 0 15,-3-4 0-15,-1 0 0 16,1-4 0-16,0 0 10 0,3-4-1 0,-3 1 0 16,4-1-1-16,0-3-8 0,-5-1 12 0,5 1-4 15,-5-4 4-15,5-1 1 0,4-6 0 0,5-5 0 16,3 4-2-16,5-3-1 0,4-9 0 0,-4 5 0 0,4-4-10 0,5-4 10 16,-1-4-10-16,5 0 10 15,-4-3-26-15,3-1-4 0,5-3-2 0,0-5 0 16,5-3-8-16,3 4-2 0,-4-11 0 0,9-1 0 0,4 0 19 0,0 1 3 0,0-1 1 0,5 1 0 15,-9 3 17-15,4-4 4 0,0 8 1 0,-4 0 0 16,0 8 28-16,-5-4 6 0,1 7 1 0,-5-3 0 16,-4 11-8-16,0 0-2 0,0 0 0 0,0 0 0 15,0 0-26-15,0 11-12 0,-4 4 10 0,-1 4-10 16,-3 4 0-16,-1 0 0 0,1 0 0 0,-5 3 0 16,-4 5 0-16,4-5 8 15,0-3-8-15,5 0 0 0,-5-4 9 0,8 0-1 16,5-4 0-16,9 0 0 0,-5 0 7 0,13 1 1 15,9-5 0-15,13 0 0 16,12 1-70-16,17-5-14 0,18-7-2 0</inkml:trace>
  <inkml:trace contextRef="#ctx0" brushRef="#br0" timeOffset="181623.47">22312 4599 288 0,'0'0'25'0,"0"0"-25"0,0 0 0 0,0 0 0 16,8-8 148-16,-8 4 25 0,4-3 5 0,-8-1 1 16,4 1-72-16,0-1-15 0,4 0-2 0,1 5-1 15,-5-5-1-15,0 4-1 0,4-3 0 0,5-1 0 16,-5 0-14-16,-4 8-2 15,0-3-1-15,0 3 0 0,4-12-13 0,0 5-2 0,-4 7-1 16,0-8 0-16,5 0-9 0,-5 1-1 0,-9-1-1 0,9 8 0 16,0 0-5-16,0 0-1 0,0-7 0 0,0 7 0 15,-13 0-17-15,13 0-4 0,0 0-1 0,-4 7 0 16,-5 1-15-16,1 3 0 0,-5 4 0 0,0 4 0 16,0 4-12-16,-4 4 12 0,-4 7-12 0,0 8 12 15,4-1 0-15,-1 5-8 0,1-4 8 0,-4 7 0 0,4 4 0 0,0-3 0 16,0-1 0-16,0-3 0 0,0-1 0 0,-1 1 0 15,6-4 0-15,-1-1 0 0,-4 1 0 0,4 0 0 16,0-4 0-16,5 4 0 0,-5-8 0 0,0 8 0 16,0-4 0-16,-4-4 0 0,8-8 0 0,-3 1 0 15,-1-4 0-15,4-8 0 0,-4 4 0 0,5-8 12 16,-1-7-3-16,1 4-1 0,-1-8 5 0,1-12 1 0,3 5 0 0,-3-5 0 16,-1-7 8-16,1 4 2 0,4-4 0 0,-5-4 0 15,0 1-7-15,5-1-1 0,0-4 0 0,4 4 0 16,0 4-2-16,0 0-1 0,-4 4 0 0,4 4 0 15,4-1 2-15,-4 9 0 0,-4-9 0 0,4 12 0 16,0 0-3-16,0 0-1 0,0 0 0 0,0 0 0 0,0 19-11 16,-5 0 0-1,1 8-12-15,0-1 12 0,-9 5-24 0,4-1 4 0,1 4 0 0,-1-7 0 16,1 3 20-16,3-7 16 0,1-4-2 0,4-4-1 16,4-3 7-16,1-1 2 0,-5-11 0 0,21 0 0 15,5-7-2-15,21-12-1 0,13-8 0 0,29-19-836 16,31-18-167-16</inkml:trace>
  <inkml:trace contextRef="#ctx0" brushRef="#br0" timeOffset="182695.68">14534 7835 864 0,'0'0'76'0,"-4"-8"-60"15,4 4-16-15,-4 0 0 0,-1-3 197 0,5 7 37 16,0 0 7-16,0-8 2 0,0 1-154 0,0-1-30 16,0-3-7-16,0 7 0 0,0-4-28 0,0 1-6 0,0-1-1 0,0 4 0 15,0 4-17-15,0 0 0 0,0-7 0 0,0 7 0 16,0 0 12-16,0 0 0 0,9-4-1 0,-1 0 0 15,1 0-11-15,4 0 0 0,4 4 0 0,9 0 0 16,-1 0 0-16,9 4 0 0,1 0-12 0,3 0 12 0,5-4 0 0,4 0 0 16,8 0 0-16,-3-4 0 0,-1 0 12 0,-4 0 0 15,4 4 0-15,0-3 0 0,-4-1 2 0,-4-8 1 16,-4 5 0-16,-5-1 0 16,0 1 17-16,-4-1 4 0,-9-3 1 0,1-1 0 15,-5 5 5-15,-9 3 1 0,1-4 0 0,-5 1 0 16,-4 3-1-16,0 4 0 0,-8-8 0 0,-5 5 0 15,-4-5-24-15,-9 8-5 0,-4-4-1 0,-13 4 0 16,-8 4-12-16,-4 4-10 0,-1-5 2 0,0 5 0 16,-3 3-1-16,7 1 0 0,5-1 0 0,5 0 0 15,7 1 9-15,6-5 0 0,3 1 0 0,9 0 0 0,0-5-12 0,8 1 0 16,9-4 0-16,0 0 0 16,0 0-23-16,13 8-5 0,13-4 0 0,4-4-1 0,4 0 15 0,8-4 3 15,18-4 1-15,0 1 0 0,0-5 22 0,8 1 0 16,-4 3 10-16,1-7-10 0,-1 4 25 0,-9-1-1 15,1-3-1-15,-9 4 0 0,-5-1 3 0,-7 9 1 0,-14-1 0 0,0 0 0 16,-8 4-12-16,-13 0-3 0,0 0 0 0,-8 11 0 16,-18 1-110-16,-21 7-22 0,-17 11-5 0,-30 0-1 0</inkml:trace>
  <inkml:trace contextRef="#ctx0" brushRef="#br0" timeOffset="198041.54">15175 7990 1033 0,'-30'-19'45'0,"17"12"11"0,1-5-45 0,3 1-11 0,-4 3 0 0,0-3 0 16,5 3 0-16,-5-3 0 0,-4 3 0 0,8 5 0 31,-3 3-26-31,-1 0-7 0,-4 3-2 0</inkml:trace>
  <inkml:trace contextRef="#ctx0" brushRef="#br0" timeOffset="198420.01">15295 7747 1094 0,'0'0'48'0,"0"0"11"0,-4 0-47 0,4 0-12 16,-9 4 0-16,9-4 0 0,0 0 56 0,-4 0 8 15,4 0 3-15,0 0 0 0,0 0-67 0,-4 8 0 16,-1-1-11-16,5-7 1 16,0 0-29-16,0 0-5 0,0 0-2 0,0 0-311 15,0 0-63-15</inkml:trace>
  <inkml:trace contextRef="#ctx0" brushRef="#br0" timeOffset="198874.11">15214 7732 403 0,'0'0'36'16,"0"0"-36"-16,-9-4 0 0,1 4 0 15,-1-4 217-15,5 4 37 0,-5 0 7 0,9 0 2 16,-4-3-130-16,4 3-25 0,0 0-6 0,0 0-1 15,0 0-24-15,0 0-5 0,0 0 0 0,0 0-1 0,0 0-31 0,0 0-7 16,0 0-1-16,0 0 0 16,0 0-17-16,0 0-4 0,0 0-1 0,0 0 0 15,0 0-10-15,0 0 0 0,0 0 9 0,0 0-9 16,0 0 0-16,-9 3 0 0,5 5 0 0,-4 0 8 16,3 7-8-16,-3-4 0 0,3 4 0 0,1 4 0 15,-4 0-9-15,3 4 9 0,1 0-10 0,-4 4 10 16,-5 3-10-16,0 0 10 0,4 1-10 0,-3-5 10 15,-1 1 0-15,0-1 0 0,0-7 0 0,0 0 0 0,0 4 0 0,-4-8 0 16,5 1 0-16,-6-5 0 0,6 0 0 0,-5-3 13 16,4-8-4-16,4 0-1 0,-8 0 6 0,9 0 1 15,-1-4 0-15,5-3 0 0,-1-5 16 0,5-3 3 16,0-4 1-16,9 0 0 0,0 4-20 0,8-4-4 16,-5-8-1-16,6 4 0 0,3-3-10 0,0-1 0 15,9 5 0-15,-4-1 0 0,-5 0 0 0,1 0 0 0,3 4 0 0,-3 4 0 16,3 0 0-16,-8 3 10 0,0 5-10 0,-4-1 10 15,-4 4-2-15,-9 4-8 0,0 0 12 0,0 0-4 16,0 0 16-16,0 0 4 0,0 0 0 0,-9 8 0 16,-4 3-28-16,-4-3 0 0,0 3 0 0,0-3 0 0,0 0 0 0,0-1 0 15,-4-3 0-15,3-4 0 0,6 4 0 0,-1 0 0 16,4-8 0-16,9 4 0 16,0 0 0-16,5-8 0 0,3-3 0 0,5-1 0 31,0-3-50-31,4 0-6 0,8 4 0 0,-7 3-988 0</inkml:trace>
</inkml:ink>
</file>

<file path=ppt/ink/ink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00:02.704"/>
    </inkml:context>
    <inkml:brush xml:id="br0">
      <inkml:brushProperty name="width" value="0.05292" units="cm"/>
      <inkml:brushProperty name="height" value="0.05292" units="cm"/>
      <inkml:brushProperty name="color" value="#FF0000"/>
    </inkml:brush>
  </inkml:definitions>
  <inkml:trace contextRef="#ctx0" brushRef="#br0">9359 956 1116 0,'0'-26'49'0,"-8"14"11"0,-1-3-48 0,1 4-12 15,-1-8 0-15,1 0 0 0,-1 0 57 0,-4 0 10 0,5 0 1 0,-9 0 1 32,-1 4-8-32,1-4-1 0,-4 7-1 0,0-7 0 15,-1 12-23-15,-8-5-4 0,5 5 0 0,-10 7-1 16,1 0-31-16,-4 7 0 0,-5 12 0 0,0 4 0 0,-12 0 0 0,-1 7 0 15,-8 16-11-15,-8-8 11 0,-1 7-13 0,0 5 5 16,9 3 8-16,9 4-13 0,-1 0 13 0,0-12-9 16,1 5 9-16,4-5-8 0,-1 1 8 0,10-4 0 15,-1 3 8-15,9 1-8 0,4-4 0 0,13-1 0 0,-5 1 0 0,18 0 0 16,-5-4 0-16,18 0-8 0,-5 0 8 0,5-11-8 16,12-5 8-16,1 5 8 0,-1-12-8 0,9 4 11 15,-4-4 1-15,3 1 0 0,-3-9 0 0,4 5 0 16,-4-1 8-16,-1 0 3 0,1 4 0 0,0-7 0 15,-1 11-11-15,-8 4-3 0,-4 0 0 0,-4 11 0 16,-1 11-9-16,-12 9 0 16,-9 10 0-16,-8 12-11 0,-9 0 11 0,-4 0 0 15,-13 0 0-15,-9 4 0 0,-4 0 0 0,-4-1 8 16,0-3-8-16,0-7 0 0,-4 3 9 0,8-15-9 16,4-4 12-16,5-4-12 0,0-11 40 0,12-4 2 0,1-3 0 15,8-12 0-15,4-8 10 0,13 1 3 0,-12-5 0 0,16 1 0 16,9-8 3-16,0 0 1 0,-8-12 0 0,8 12 0 15,4-7-3-15,0-8-1 0,5 3 0 0,4 1 0 0,-1-1-39 16,1 1-7-16,4 0-1 0,-4 3-8 0,8 4 32 0,1 4 0 16,-1 0 0-16,5 4 0 0,-1 4-44 0,5 7-8 15,0 4-3-15,4 7 0 0,1 9 15 0,-1 10 8 16,-4 8-10-16,4 12 10 0,-4 11-9 0,0 0 9 16,0 11-8-16,-9 12 8 0,-4 7 0 0,-8 16 0 15,-1 3 0-15,1 12 0 0,-26 3 0 0,4 9 0 0,0 2-10 0,-8 5 10 16,12 4 0-16,-8 3 0 0,4 0 0 0,5 8 0 15,3-4 0-15,-7 4 0 0,7-4 0 0,5-3 0 32,9-9 0-32,4-3 0 0,4-4 10 0,13-11-2 15,17-12-8-15,13-7 0 0,8 0-8 0,17-16 8 0,22-10 20 0,21-20 10 0,30-23 2 0,22-18 0 32,25-24-107-32,22-30-21 0,20-26-4 0,10-35 0 0</inkml:trace>
  <inkml:trace contextRef="#ctx0" brushRef="#br0" timeOffset="4348.43">9201 3421 864 0,'-4'-11'76'16,"0"3"-60"-16,-1-3-16 0,1 3 0 15,0-11-92-15,-1 4-20 0</inkml:trace>
  <inkml:trace contextRef="#ctx0" brushRef="#br0" timeOffset="7169.41">9090 2290 1209 0,'0'-8'108'0,"0"-3"-87"0,-4-1-21 0,-1-7 0 31,5 8 112-31,0-1 19 0,5 1 3 0,-1 0 1 0,0-5-71 0,1 5-15 16,-1 0-2-16,0 3-1 0,-4 0-21 0,4 5-4 16,-4 3-1-16,0 0 0 0,5-8-20 0,-5 8 8 15,0 0-8-15,0 0 0 0,0 0 0 0,0 0 0 16,-5 11 0-16,1 5 0 0,4 3 0 0,-4 0 0 16,4 0 0-16,-4 7-8 0,-1 1 8 0,5 11-12 15,0 0 12-15,5 3-12 0,-1 5 12 0,-4 0 0 0,8 3 0 0,-3 4-8 16,3-3 8-16,1 6 0 0,-1 1 0 0,1 4 0 15,4-4 0-15,-5 0 0 0,1 0 0 0,-1-4 0 16,5 4 15-16,0-11-2 0,-9 3 0 0,5-3 0 16,-1-8 10-16,1 0 1 0,4 0 1 0,-5-4 0 15,5 0-5-15,-4 0-2 0,-1-11 0 0,1 0 0 16,-1 0 18-16,1-4 4 16,-5-4 1-16,0 4 0 0,5-12-12 0,-5 5-2 15,0-1-1-15,1-3 0 0,3-1-15 0,-8-7-3 0,0 0-8 16,0 0 12-16,0 0 7 0,0 0 1 15,0 0 0-15,0 0 0 0,0 0-10 0,0 0-2 0,0 8 0 0,0-8 0 16,0 0-8-16,0 0 8 0,0 0-8 0,9 8 8 16,4-1-8-16,-5-3 0 0,5 0 0 0,4-4-11 15,0 0 11-15,0 0 0 0,5 0 8 0,8 0-8 0,-9 0 11 0,9 0-3 16,0-4 0-16,0 4 0 0,8-4-8 0,5 4 0 16,4 0 0-16,-4 4 0 0,-5-4 0 0,0 4 0 15,9 3 0-15,-4-7 0 0,4 8 0 0,-4 3 0 16,4-3 0-16,-4 3 0 0,4-7 0 0,-5 0 0 15,5 7 0-15,5-7 0 0,-1 4 0 0,0-1 0 16,1-3 0-16,-5 8 0 0,4-5 0 0,0 5 0 0,0-5-11 0,1 5 11 16,-1-1 0-16,-4-3 0 0,0 3 0 0,9-3 0 15,12 3 0-15,-8-4 0 0,-18-3 0 0,5 4 0 16,13-1 0-16,-4-3 0 0,-13 4 8 0,-1-4-8 16,5-1 8-16,0-3-8 0,9 0 8 0,-9-3-8 15,-13 3 12-15,17-4-3 0,9 4 0 0,-4-8 0 16,-9 4-9-16,4-3 0 15,5 7 9-15,3-8-9 0,1 4 11 0,-8 1-3 16,-5-1 0-16,0 4 0 0,12-11-8 0,-7 11 8 0,-10-4-8 0,5 0 8 16,5 4-8-16,-1 0 0 0,-4 0 0 0,4 0 0 15,-4 0 0-15,0 4 0 0,5 0 0 0,-5-4 0 16,0 0 0-16,0 0 0 0,4 3 0 0,-4 5-11 16,0-4 11-16,4-1 0 0,-4 1 0 0,4 4 0 15,-4-8 0-15,5 7 0 0,-1-7 0 0,-4 12 0 0,0-12 0 0,4 4 0 16,-4-4 0-16,5 7 0 0,-1-3 8 0,4-4 3 15,1 4 1-15,4 0 0 0,-5-1-12 0,5 5 0 16,-4-8 0-16,-1 4 0 0,1 0 0 0,-1-1 0 16,1 5 0-16,-1-4 0 0,5 3 18 0,0-7 2 15,-4 0 0-15,3 0 0 0,1 0-20 0,0 0 0 16,9-7 0-16,-5 3 0 16,4 0 9-16,0 0-1 0,5-3-8 0,0 3 12 15,-1-4-12-15,1 5 0 0,4-5 0 0,-4 0 0 16,-5 1 9-16,0 7-9 0,-4-12 8 0,5 9-8 15,-1-1 0-15,0-4 0 0,1 4 0 0,-1 4 0 16,1 0 12-16,-5 0-4 0,4 0 0 0,0 0 0 16,-8 0-8-16,9 4 0 0,-1-4 0 0,0 8 0 15,1-8 0-15,-1 4 0 0,1-4 0 0,-5 3 0 0,0-3 0 0,4 12 0 0,-4-12 0 16,5 4 0-16,-5-1 0 0,8-3 0 0,-3 4 0 0,-1 0 0 16,0-4 0-16,1 0 12 0,-9 4-12 0,4-4 12 15,0 0-12-15,4-4 0 0,1 4 0 0,-5 0 0 16,0-4 0-16,-4 4 18 0,-1-4-3 0,-3 1-1 15,-5 3 10-15,1-4 1 0,3 4 1 0,1-8 0 16,-1 4-26-16,1-3 0 0,-5 7 0 0,5-12 0 0,3 9 0 0,-3-1-12 16,-5-4 0-16,-4 1 1 0,0 3 11 0,-4-4 16 15,-5-3-4-15,1 0-1 0,-9-5-11 0,0 1 0 16,-5-4 0-16,-3-4 0 0,-5 4 0 0,0-11 0 16,-9 0 0-16,1-5 0 15,-9-6-25-15,0-1-7 0,-4-11-2 0,-1 3 0 0,1-3 24 0,0-4 10 16,0 8-8-16,-1-16 8 15,10 8 0-15,-5-4-8 0,4 8 8 0,0 8 0 16,0-12 0-16,-4 11 0 0,5 1 0 0,-1 3 0 16,-8-4 8-16,-1 8 0 0,5 0 0 0,-4 4 0 15,-9-4 17-15,1 0 4 0,7-4 1 0,-8 8 0 16,1-4-30-16,-1 4 0 0,-4 0 0 0,0 11 0 16,4-15 0-16,-4 8 0 0,4 3 0 0,0 1 0 0,-4-1 0 15,4 4 0-15,-4 4-13 0,4 0 4 0,-4 0 9 0,4-4-10 0,-4 4 10 0,0 8-10 16,0-8 18-16,4 0 4 0,0 4 1 0,1-4 0 15,-1 4-27-15,0-1-6 0,0 5 0 0,0-8-1 16,-4 4 11-16,4 4 10 0,5-8-13 0,-1 7 5 16,-4-3-2-16,1 4 0 0,-5-5 0 0,-1 5 0 15,1 0 10-15,0 3-12 0,0-7 12 0,0 3-12 16,0 5 12-16,-4-5 0 16,-1 5 0-16,5 3-8 0,-8-7 8 0,3 7 0 15,1 0 0-15,-5 4 0 0,-4-8 0 0,0 8-8 16,0 0 0-16,1-3 0 0,-6 6 8 0,1-3 0 15,-4-3 0-15,-1 3 0 0,5 0 0 0,-4 3-8 16,-5 5 8-16,0-8-8 0,0 0 8 0,5 4-12 16,-5 0 12-16,5-1-12 0,-1-3 12 0,1 0 0 15,-1 0 0-15,-3 0 0 0,-5-3 0 0,0 3 8 0,0 0-8 0,0-4 11 16,0 4-11-16,-5-4 0 0,-3 4 0 0,3 0 0 16,-3 0 0-16,-1 0 0 0,1 0 0 0,-9 0 0 15,4 0 0-15,-8 4 0 0,-5 0 0 0,4-1 0 16,-3 5-12-16,-1 0 1 0,9 3 1 0,-4-11 0 15,4 8 10-15,0 3 0 0,4-11 0 0,0 8 0 0,0-5 0 16,5 5 0-16,3 0 0 16,1-8 0-16,4 11 0 0,0-11 0 0,4 0 0 15,-4 0 0-15,4 8 0 0,1-8 0 0,-5 0 0 0,0 0 0 16,-9 0 0-16,5 0 0 0,4 0 0 0,-9 3 0 16,5 1 0-16,-5 8 0 0,9-9 0 0,-4 1 0 15,0 8 0-15,0-9 0 0,8 1 0 0,0 0 0 16,-4 4 0-16,4-5 0 0,1 1 0 0,8 8 0 15,-5-12 0-15,1 7 9 0,3 5-9 0,-3-12 10 0,4 7-10 0,-5 4 0 16,1-3-10-16,-1 0 10 0,1 3 0 0,-1-3 0 16,1 3-8-16,0 0 8 0,-5 1 0 0,0 3 0 15,0-7 0-15,1 3 0 0,-5 0 0 0,0 5 0 16,8-1 0-16,-4-4 0 0,1 1 0 0,-1-9 15 16,4 13-3-16,5-13-1 0,-4 5-11 0,4 0-12 15,4-5 2-15,-4 1 1 0,-1 8 9 0,5-9 14 0,-4 1-3 0,0 0-1 16,-4 4-10-16,-1-8-9 0,5 0 9 0,-4 3-13 15,3 1 13-15,-3-4 0 0,-5 0 0 0,0 0 0 16,5 0 8-16,-1 0 2 0,-3 0 0 0,-1-4 0 16,0 4-10-16,5 0 0 0,-5-3-12 0,-8 3 12 15,-9 0 0-15,13 0 0 0,9-8 0 0,-5 4 0 0,-17-3 0 0,9 7 0 16,4-8 0 0,8 4 0-16,-4-3 0 0,-4 7 0 0,5-8 8 0,3 4-8 15,1 0 0-15,-1 4 0 0,-20-3 0 0,7 3 0 16,14 0 0-16,-9 0 0 0,0 3 0 0,-5-3-11 15,1 0 11-15,4 0 0 0,9 4 10 0,-9 0-10 16,-5-4 0-16,10 0 0 0,12 0 0 0,-13 0 0 16,0 0 0-16,1-4 0 0,7 4 0 0,6-4 0 15,-6 4 8-15,1-3-8 0,-4-5 0 0,-1 4 9 0,14 0-9 0,-5 1 10 16,-9-5-10-16,5 4 10 0,4 4-10 0,-4-4 0 16,4 1 0-16,0-1 0 0,-4 0 0 0,8 4 0 15,-4-8 0-15,5 5 0 0,-5 3 0 0,0-8 0 16,0 8 0-16,4-11 0 0,-8 11 0 0,4-4 0 15,0 0 0-15,0 4 0 0,0-11 0 0,5 7 0 16,-1 0 0-16,1-4 0 16,-10 5 0-16,5-1 0 0,9 0 0 0,-5 4 0 15,1-11 0-15,-1 7 0 0,1 0 0 0,-1 4 0 16,5 0 0-16,-5 0 0 0,0-8 0 0,-8 8 0 16,8 8 0-16,-3-8 0 0,-6 0 0 0,14 8 0 15,-13-5 0-15,8 5 0 0,1-4 0 0,-1 3 0 16,-8 1 0-16,4 0 0 0,4-5 0 0,-4 5 0 0,0-8 0 15,5 4 0-15,-1 0 0 0,0-1 0 0,1 5 0 0,3-8 0 0,-3 4 0 16,-1 0 0-16,5-4 0 0,-5 3 0 0,0 5 0 0,5-8 0 16,-9 4 0-16,5 0 0 0,-1-4 0 0,5 7 0 15,-1-3 0-15,1 4 0 0,-1-8 0 0,1 7 0 16,0 5 8-16,4-12 0 0,8 7 0 0,-4-3 0 16,-4 4-8-16,0-8 0 0,4 7 0 0,9-3 0 15,-13 4 0-15,8-8 0 0,-4 3 0 0,5 1 0 0,8-4 0 0,-9 4 0 16,-3 4 0-16,7-8 0 0,-8 3 0 0,5 1 0 15,-1-4 0-15,1 0 0 0,-5 12 0 0,4-12 0 16,9 0 0-16,-12 0 0 0,3 3 0 0,-4 1 0 16,13-4 0-16,0 0 0 0,-13 12 0 0,5-12 0 15,-1 3 0-15,1 1 0 0,8-4 0 0,-9 8 0 16,5-4 0-16,4-4 0 16,-13 7 0-16,9 1 0 0,-5 3 0 0,5-11 0 15,-4 8 0-15,8-8 0 0,-9 11-8 0,5-7 8 16,-5 0-13-16,5 0 1 0,-5 3 1 0,1-7 0 15,-1 4-130-15,-4 0-27 0,1-1-4 0</inkml:trace>
  <inkml:trace contextRef="#ctx0" brushRef="#br0" timeOffset="18142.8">15470 3243 288 0,'0'0'25'0,"0"0"-25"16,0 0 0-16,0 0 0 0,0 0 254 0,0 0 46 15,0 0 8-15,0 0 3 16,0 0-181-16,0 0-36 0,4-8-7 0,1 1-2 16,-1 3-35-16,0-8-7 0,-4 12-2 0,9-7 0 15,-1-1-29-15,-8 8-12 0,5-4 11 0,-5 4-11 16,8-7 0-16,-8 7 0 0,9-4 0 0,-9 4 0 15,0 0 0-15,0 0 0 0,8 0 0 0,1 0 0 0,-1 0 9 0,1 0-1 16,-1 0 0-16,5 0 0 0,0 0 6 0,0 0 1 16,0 4 0-16,4-4 0 0,4 0-6 0,0 0-1 0,9 0 0 0,0 4 0 15,4-4 0-15,9 3 0 0,-4-3 0 0,3 0 0 16,5 0 8-16,-4 0 2 0,4 0 0 0,4 4 0 16,1-4-1-16,-1 0 0 0,0 0 0 0,5 0 0 15,4 0 4-15,4 0 1 0,-4-4 0 0,-1 4 0 16,6-3 2-16,-6-1 1 0,5 0 0 0,1 0 0 15,-1 4 11-15,0-11 1 16,4 3 1-16,-8 8 0 0,-9-11-2 0,0 11-1 16,-8-4 0-16,-4 0 0 0,-5 4 4 0,-4 0 1 15,-9 0 0-15,-4 0 0 0,0 0-8 0,-4 4 0 16,-4-4-1-16,-9 0 0 0,0 0 1 0,0 0 1 16,0 0 0-16,0 0 0 0,0 0-33 0,0 0 0 15,0 0 0-15,0 0 0 16,0 0-190-16,0 0-45 0</inkml:trace>
  <inkml:trace contextRef="#ctx0" brushRef="#br0" timeOffset="75142.39">10500 4618 172 0,'22'0'8'0,"-22"0"1"0,0 0-9 0,0 0 0 15,12 3 0-15,-12-3 0 0</inkml:trace>
  <inkml:trace contextRef="#ctx0" brushRef="#br0" timeOffset="76746.3">20030 1203 1926 0,'4'-23'85'0,"-4"16"18"0,0-12-83 0,4 8-20 0,-4-5 0 0,0 5 0 16,0 3 41-16,0 1 4 0,0 7 1 0,0 0 0 16,0 0-33-16,0 0-13 0,0 0 11 0,-8-4-11 15,-1-4 0-15,1 8 0 0,-1 0 0 0,-4 8 0 16,0 3-8-16,5-3 8 0,-9 3-12 0,4 5 12 15,-4 2-11-15,0 1 11 0,-5 12-10 0,-3-5 10 0,3 5 0 0,1 7 0 16,-9 7-8-16,4 1 8 0,1 0 0 0,-1 3 0 16,-4 4 0-16,0 8 0 0,-4-4-11 0,4 0 11 0,5-4-12 15,-5 0 12-15,0-3 0 0,0-9 8 0,9 1 0 0,-5-4 1 16,0 0 1-16,5 0 0 0,0-11 0 0,3 11 0 16,1-19-10-16,0 0 10 0,0 0-10 0,4 0 10 15,1-4-10-15,3-4 8 0,-8-3-8 0,4-8 8 16,5 0-8-16,-5 0 0 0,0-8-10 0,0-3 10 0,0-4 0 0,5-1 0 15,-1-6 0-15,5 3 0 0,-5 0 0 0,9-8 0 16,5 4 0-16,-1 0 0 0,0 1 12 0,0-1 3 16,5 0 0-16,0 4 0 0,3 0-2 0,-3-8 0 15,4 9 0-15,-5-1 0 0,1 0 5 0,-1 0 1 16,1 0 0-16,-1 3 0 16,1 5 7-16,-9-8 2 0,9 8 0 0,-9 3 0 15,4-7-6-15,-4 3-1 0,0 5 0 0,-4 3 0 16,4-7-5-16,-5 3-2 0,1 0 0 0,4 1 0 15,0 7-4-15,-4-4-1 0,-1-7 0 0,1 3 0 16,0 0-9-16,4 8 8 0,-4 0-8 0,4 0 8 16,0 0-8-16,0-11 8 0,0 11-8 0,0 0 8 15,0 0 0-15,0 0-8 0,0-8 12 0,0 8-4 0,0-7-8 0,0 7 8 16,0 0-8-16,0 0 8 0,0 0-8 0,0 0 0 16,0 0 0-16,0 0 0 0,0 0 0 0,0 0 0 15,4 7 0-15,0 5 0 0,5 3 0 0,-5-4-17 0,-4 8 4 0,4 8 1 16,1 3 12-16,-5 5-11 0,-5 6 11 0,-3 1-10 15,-1 7 10-15,1-3-8 0,-9 3 8 0,4 1-8 32,-4-5 8-32,4-3 0 0,4-8 10 0,1-3-10 15,-1-1 40-15,9-7 3 0,0 0 0 0,13-8 0 0,13 4-24 16,25-12-5-16,30-7-1 0,39-11-1233 16</inkml:trace>
  <inkml:trace contextRef="#ctx0" brushRef="#br0" timeOffset="79409.2">10945 5746 1267 0,'-22'-12'112'0,"22"12"-89"0,5-4-23 0,-5 4 0 15,-9-3 113-15,9 3 19 0,4-4 3 0,1-4 1 16,-1-3-97-16,0 7-19 0,0-3-4 0,1-1-1 16,7-3-38-16,1 3-7 0,-8-3-2 0,3 3 0 15,5-3-36-15,0 7-7 0,-5-11-1 0,-3 3-1 16,3 5-22-16,1-1-4 0,-5 0-1 0,-4 8 0 15,0 0 64-15,0 0 12 16,13-3 2-16,-13 3 1 0,0 0 25 0,0 0 11 16,0 0-1-16,8-4 0 0,5 0 17 0,-13 4 3 0,0 0 1 0,13 0 0 15,13 0 29-15,-14-4 5 0,-12 4 2 0,13 0 0 16,9 0-4-16,-5 0-1 0,-5 4 0 0,1-4 0 16,-13 0-18-16,13-4-4 0,8 4-1 0,-3-4 0 15,-18 4-5-15,8 0-1 0,18 0 0 0,-5 4 0 16,-4-4-3-16,0 0-1 0,0 0 0 0,5 0 0 0,3 4-11 0,1-4-2 15,-9 4-1-15,9 0 0 0,4-4-1 0,-5 0 0 16,-8 0 0-16,9 0 0 0,4 0-2 0,0 0 0 16,0 0 0-16,0 0 0 0,0 0-3 0,0 3-1 15,12-3 0-15,-12 0 0 0,-8 0 13 0,7 0 3 16,19 0 0-16,-6 0 0 0,-3-3 0 0,-1 3 1 16,-4 0 0-16,5 0 0 0,8 0-1 0,-9-4 0 0,-4 4 0 0,5-4 0 15,12 4-1-15,-8-4-1 0,-17 4 0 0,3-4 0 16,10 4-3-16,-1-3-1 0,-3 3 0 0,-1-4 0 15,0 4-8-15,4-4-2 0,1 4 0 0,-1 0 0 16,-3-4 2-16,-1 4 0 0,4-4 0 0,-8 4 0 16,4-3-1-16,-4 3 0 0,0-4 0 0,4 4 0 15,-4 0-1-15,4-4-8 16,-8 8 12-16,4-4-4 0,-4 4 2 0,-5-4 0 16,9 0 0-16,-5 0 0 0,5 0 6 0,-4 3 2 0,4-3 0 0,0-3 0 15,0 3-8-15,0-4-2 0,0 0 0 0,0-4 0 16,4 8 0-16,0-3-8 0,-4-1 12 0,0 0-4 15,4 0 0-15,4 0-8 0,-3 1 12 0,-6 3-4 16,1 0 1-16,0 0 0 0,-4 0 0 0,4 3 0 16,0-3-9-16,-5 4 8 0,1-4-8 0,4 0 8 0,-4 4 13 0,-1-4 3 15,1 8 0-15,0-5 0 0,-1-3-24 0,-3 0 0 16,3-3 0-16,1 3 0 0,-5 0 13 0,1 0-1 16,-1-8-1-16,5 8 0 0,-5-4 1 0,0 0 1 15,1 4 0-15,-1-3 0 0,-8-1 5 0,8-4 1 16,-4 8 0-16,-4 0 0 0,4-7-8 0,-4 7-2 15,0 0 0-15,0 7 0 16,-1-14-1-16,1 7-8 0,-4-4 12 0,-5 4-4 16,-4 0-8-16,9-4 0 0,-9 4 9 0,8-4-9 15,1 0 0-15,-9 4 9 0,8-3-9 0,-8 3 0 16,0 0 0-16,0 0 0 0,9-4 0 0,-9 4 0 16,0 0 0-16,0 0 0 0,0 0 0 0,8-4 0 0,-8 4 0 0,0 0 0 15,9-4 0-15,-9 4 0 16,0 0-54-16,0 0-11 0,4-7-3 0,-8-5-832 0,0 5-166 15</inkml:trace>
  <inkml:trace contextRef="#ctx0" brushRef="#br0" timeOffset="100948.17">11714 5670 1670 0,'-13'-4'148'0,"9"-4"-118"15,4 1-30-15,4 3 0 0,-4-4 111 0,0 1 16 16,0 7 3-16,4-12 1 0,9 5-65 0,-13 7-13 15,0 0-2-15,0 0-1 0,9-4-3 0,-9 4-1 0,0 0 0 0,0 0 0 16,0 0-46-16,0 0 0 0,0 0 0 0,0 0 0 16,-9 0 0-16,9 0 0 0,0 0 0 0,0 0 0 15,0 0 0-15,0 0-13 0,9 11 2 0,-1-7 1 0,-8-4 10 0,0 0 0 16,0 0 0-16,9 12 0 0,12-5 0 0,-12-3 0 16,-9-4 0-16,0 0 0 0,17 8 0 0,-4-5 8 15,-5 1-8-15,-8-4 8 0,0 0-8 0,9 4-8 0,8 4 8 0,-17-8-12 31,-13 3-101-31,13-3-21 0,4 8-4 0,-4-8-1 16,-13 11 54-16,5-3 10 0,-5-4 3 0,13-4 0 16,0 0 28-16,0 0 7 0,-17 0 1 0,8-4 0 0,18-4 60 0,-9-3 13 0,-13 0 3 0,5-1 0 15,3 1-8-15,-3-1 0 0,-1 5-1 0,1-5 0 16,-9 1-19-16,4 3-4 16,4 1-8-16,1 3 12 0,-14-4 1 0,9 5 0 15,5-5 0-15,4 8 0 0,-9-4 6 0,4 0 1 16,1 4 0-16,8 0 0 0,0 0-7 0,0 0-1 15,-5-3 0-15,5 3 0 0,0 0-12 0,0 0 0 16,0 0 8-16,0 0-8 0,0 0 0 0,0 0 0 16,0-8 0-16,-4 0 0 0,-9 1 9 0,9 3-1 0,4 4 0 0,0 0 0 15,-13-8 7-15,13 8 1 0,0 0 0 0,0 0 0 16,0 0-6-16,0 0-1 0,0 0 0 0,0 0 0 16,13-3-9-16,-13 3 0 0,0 0 0 0,0 0 0 0,13 3 0 0,4 1 0 15,-4-4 0-15,4 0 0 0,-4 4 0 0,8-4 13 16,9-8-3-16,-4 8-1 0,-14 0 17 0,14-3 3 15,17-1 1-15,-5 0 0 0,-4 4-14 0,5 0-4 16,4-4 0-16,4 0 0 16,0 4-12-16,-5 0 8 0,-7-3-8 0,7-1 0 15,10 4 12-15,-5-4-3 0,-9 0-1 0,5-3 0 16,8 3 3-16,0 4 0 0,-4-4 0 0,0 0 0 16,-4 0-1-16,4 1 0 0,4-1 0 0,-4 0 0 15,5 0 2-15,-1 0 1 0,-4 4 0 0,0-3 0 16,4 3 2-16,1-4 0 0,-5 4 0 0,0 0 0 15,4 0-15-15,-8 0 0 0,4 4 0 0,-5-1 0 0,1 5 0 0,-4-4 0 16,3 3 0-16,-8 1 0 0,5 7 9 0,-1-11-1 16,1 0 0-16,4 0 0 0,-1-1 3 0,-3 1 0 15,3 4 0-15,-3-4 0 0,8-8 18 0,-4 4 4 0,-5-4 1 16,1 4 0-16,-1 0-15 0,1 0-3 0,-10-4-1 0,6 4 0 16,-1 0 4-16,-4 0 1 0,-5-4 0 0,1 4 0 31,-5 0 9-31,1 0 3 0,3 0 0 0,-8-3 0 15,1 3-15-15,-1-4-2 0,0 4-1 0,-4 0 0 0,-1 0 0 16,-3 0 0-16,-9 0 0 0,13 0 0 0,-5 0-14 0,-8 0 0 16,0 0 8-16,0 0-8 15,0 0-119-15,0 0-26 0,0 0-6 0</inkml:trace>
  <inkml:trace contextRef="#ctx0" brushRef="#br0" timeOffset="112298.92">11299 6445 2188 0,'13'-8'97'0,"-4"8"20"0,-1-4-93 0,-8 4-24 0,0 0 0 0,9 0 0 16,4 0 34-16,-13 0 2 0,0 0 1 0,0 0 0 15,21 0-29-15,0 0-8 0,-4 0 0 0,-4 0 0 16,9-4 0-16,-1 1 0 0,0-1-8 0,1 0 8 16,-5 0 0-16,8-3 0 0,14 3 0 0,-5-4 0 15,-4 1 0-15,4-1 0 0,5 4 0 0,3-3 0 0,5-1 0 0,-8 4 0 16,-1 0 0-16,1 1 0 0,12-1 16 0,-8 0 0 0,-5 0-1 16,1 0 0-16,12 1-7 0,-4-5 0 0,4 4-8 0,-4-3 12 15,-4-1-12-15,13-3 0 0,12 3 8 16,0-3-8-16,-8 3 0 0,-4 0 11 0,4 1-11 0,4-1 10 15,-5 1-10-15,1-1 10 0,0 0-10 0,-4 5 10 16,-1 3-1-16,-4 0 0 16,5 0 0-16,-5 0 0 0,1 7 3 0,-1-3 0 15,-4 0 0-15,4 0 0 0,0-4 0 0,1 3 0 16,8-3 0-16,4 0 0 0,4 0 1 0,-4-3 1 16,4 3 0-16,-3 0 0 0,-1 0-14 0,0-4 0 15,-4 0 0-15,-1 0 0 0,1 0 22 0,0 1 8 16,-9-5 2-16,1 8 0 0,-5-4-10 0,8 4-2 15,-4 0 0-15,-3 0 0 0,-1 4-12 0,0-4-8 0,0 0 8 0,-5 4-8 16,1 0 11-16,0-4-3 0,-1 3 0 0,1 1 0 16,0 0 0-16,0 0 0 0,-1 0 0 0,1-1 0 15,-4-3-8-15,3 4 8 0,1-4-8 0,-4 4 8 16,3-4 10-16,-8 0 2 0,9-4 0 0,-4 4 0 16,-5-4-20-16,4 1 0 0,-4-1 0 0,5 0 0 15,-5-4 0-15,5 5 0 16,-5-5 0-16,4 8 0 0,1-8 10 0,-1 5-2 15,1 3 0-15,-5-4 0 0,4 0 0 0,-4 0 0 16,1 4 0-16,-5-4 0 0,4 4 0 0,-4 0 0 0,0 0 0 0,-1 0 0 16,-3 0 2-16,0 0 0 15,-1 0 0-15,1-3 0 0,-5 3 14 0,1-4 2 0,-5 4 1 16,0-4 0-16,4 4-27 0,-8 0 0 0,0 0 8 0,0 0-8 16,0 0 0-16,-5 0 0 0,5 4 0 0,-13-4 0 0,0 0 10 0,0 0-10 15,0 0 12-15,4 0-12 16,-4 0-49-16,0 0-17 0,0 0-3 0,0 0-1 15,0 0-181-15,-13-4-36 0</inkml:trace>
  <inkml:trace contextRef="#ctx0" brushRef="#br0" timeOffset="119022.45">19799 9415 748 0,'0'0'33'0,"0"0"7"0,0 0-32 0,0 0-8 0,0 0 0 0,0 0 0 15,0 0 170-15,0 0 32 0,4-12 6 0,5-3-751 16</inkml:trace>
  <inkml:trace contextRef="#ctx0" brushRef="#br0" timeOffset="121385.11">19273 7223 1324 0,'0'0'118'0,"-8"-4"-94"15,-5 4-24-15,0 0 0 0,-4 0 160 0,-4-3 28 16,-1 6 6-16,-3 1 1 0,-14 4-143 0,1 3-29 16,-1 4-6-16,1 0-1 0,-9 8-16 0,0 0 0 15,-4 11-11-15,4 0 11 16,-5 8-9-16,-3 4 9 0,-1 3 0 0,1 1-9 16,3 3 9-16,5 0 0 0,5 0 0 0,3 0 0 15,5 4 0-15,8 4 0 0,5 4 0 0,4-1 0 16,0 1 0-16,8-1 0 0,9-3 0 0,0-4 0 15,4 4 0-15,5-8-13 0,12 0 5 0,1-4 8 16,-5-3-24-16,8 0 2 0,5-8 1 0,5-4 0 16,3-11 21-16,-4-4 0 0,5-4 8 0,-5-4-8 0,4-7 28 0,1-8 0 15,-1-3 0-15,-4-9 0 0,5-3 25 0,-1-3 6 16,1-5 1-16,-1-3 0 0,1-8-11 0,-1 0-1 16,1 0-1-16,-1-4 0 0,-4 0-22 0,0-3-4 0,-4-1-1 15,-4 0 0-15,0-3-11 0,-9 3-9 0,0 1 12 0,-4 3-12 16,0 0 19-16,-5 12-3 0,-4 0-1 0,-4 3 0 31,0 0-15-31,0 5 0 0,-4 6 0 0,0 1 0 16,0 4 10-16,-5 3-1 0,0 4 0 0,1 1 0 15,8 3-31-15,-4 3-6 0,-5 5-2 0,5 0 0 16,0 3-14-16,8 0-4 0,-4 5 0 0,4-5 0 16,9 4-5-16,0 0-2 0,0-3 0 0,4-1 0 0,0 1 39 0,8-1 7 15,-3-7 9-15,3 0-13 0,10-1 26 0,-6-3 6 16,1 0 1-16,0-3 0 0,-4 3-5 0,0-4-1 0,3 0 0 0,-3 0 0 15,-9-3-4-15,5 3-1 0,-10 0 0 0,-3 4 0 16,-9 0 14-16,0 0 2 0,0 0 1 0,0 0 0 16,-4 11 12-16,-1 1 2 0,-3-1 1 0,-5 4 0 15,0 4-25-15,0 4-6 0,1 4-1 0,-1-1 0 16,4 1-9-16,-4 3 0 0,9 1-10 0,0-5 10 31,8-3-77-31,0 4-10 0,9-8-1 0,0 0-1 16,8 0-117-16,5-4-23 0</inkml:trace>
  <inkml:trace contextRef="#ctx0" brushRef="#br0" timeOffset="121701.61">20077 8127 2070 0,'0'-15'45'0,"4"11"10"0,-4 4 1 0,0-8 3 0,0 1-47 0,4-5-12 0,-4 5 0 0,0 7 0 16,0 0 101-16,0 0 19 0,5-4 3 0,3-4 1 0,-4 5-92 16,1-1-19-16,3-4-3 0,-4 8-1 0,9 0-19 0,-4 0-4 15,-1 0-1-15,5 0 0 16,0 0-19-16,0 0-4 0,0 4-1 0,-1-4 0 0,1 0 16 0,4 0 3 15,-4 0 1-15,0 0 0 0,0 0 19 0,-5 0 0 16,5 0 0-16,0 0 9 0,-13 0-9 0,4-8 12 16,9 1-12-16,0-5 12 0,0-3 33 0,-5 0 7 0,-3 0 2 0,3-4 0 15,5 0 2-15,-9 0 0 0,-8 4 0 0,4 0 0 16,-4-4-27-16,-1 3-5 0,-3 1 0 0,-1 4-1 16,-4-1-6-16,1 1-1 0,-1 3 0 0,-9 1 0 15,-3 3-16-15,-1 4 0 0,-4 4-8 0,0 3 8 16,0 12-17-16,1 0 2 0,-1 4 1 0,4 4 0 15,5 3-8-15,4 4-2 16,4 4 0-16,4 8 0 16,1-1-96-16,8 1-20 0,-5 3-4 0,14-3-1 15,-5 0-118-15,9-1-23 0</inkml:trace>
  <inkml:trace contextRef="#ctx0" brushRef="#br0" timeOffset="122233.92">20457 8408 1800 0,'17'-15'80'0,"-8"7"16"0,-5 1-77 0,5-5-19 0,-5 5 0 0,0-5 0 16,0 1 172-16,-4 0 30 0,0-1 6 0,0 5 2 0,-4-1-110 0,0 0-21 15,0 5-5-15,-5-5-1 0,0 8-29 0,1-4-7 16,-1 4-1-16,-4 4 0 0,-8-4-45 0,4 8-10 16,4 3-1-16,-4 0-1 15,4 5-8-15,-4 6-2 0,-4 5 0 0,-1-1 0 16,5 5-39-16,5-1-8 0,-6 4-2 0,6 1 0 31,3 3-1-31,5-4-1 0,4 0 0 0,0-7 0 16,0-1 26-16,4-3 6 0,9-8 1 0,0-3 0 0,0-12 49 0,4 0 24 0,-5-12-3 0,6-3 0 15,-1-8 87-15,4-3 18 0,0-12 3 0,5-4 1 16,0-8-40-16,-5-7-8 0,5-7-2 0,-1-8 0 16,-3-8-40-16,-5-11-8 0,4 0-1 0,-4-8-1 15,0-4-10-15,0-3-1 0,5-4-1 0,-5 0 0 16,0 3-18-16,4 1 8 0,1 7-8 0,3 4 0 0,-8 8 0 0,5 11 0 16,3 15 0-16,-7 8 0 0,-1 15-18 0,-5 4 2 0,6 11 1 15,-10 12 0 1,5 7-20-16,-5 15-4 0,1 8-1 0,0 19 0 15,-9 12-6-15,4 14-2 0,-8 12 0 0,-5 8 0 16,0 11 16-16,1 7 2 0,-5 5 1 0,5 3 0 0,-1 0 18 0,5 0 11 0,4-4-12 0,0-7 12 16,8-8 0-16,5-11 0 0,0-12 0 0,4-11 0 0,4-7 0 0,1-12 0 15,-1-12 10-15,0-3-2 0,9-8 17 0,0-7 4 16,0-12 1-16,0 0 0 0,-4-11 6 0,4-4 0 16,-5-7 1-16,1-12 0 0,-5 0 1 0,5-8 0 15,-9-3 0-15,0-1 0 0,5 1-11 0,-10 7-3 16,1 4 0-16,-4 8 0 0,-1 3-9 0,-3 8-3 15,-1 4 0-15,0 0 0 16,0 7 0-16,-4 8-1 0,0 0 0 0,0 0 0 16,0 15-24-16,0 8-5 0,-4 11-1 0,4 1 0 15,-4 10-65-15,4 1-14 16,-4-1-2-16,4 1-1 0,-5-1-96 0,5-7-19 0,0 0-4 0</inkml:trace>
  <inkml:trace contextRef="#ctx0" brushRef="#br0" timeOffset="122350.21">21594 8062 2275 0,'0'0'100'0,"0"0"22"0,0 0-98 0,0 0-24 0,0 0 0 0,0 0 0 16,0 0 116-16,0 0 19 0,0 0 3 0,0 0 1 16,0 0-105-16,0 0-21 0,0 0-4 0,-9 4-1 31,9-4-162-31,0 0-33 0,0 0-6 0,-4-11-2 0</inkml:trace>
  <inkml:trace contextRef="#ctx0" brushRef="#br0" timeOffset="122604.15">22389 6494 2779 0,'0'0'123'0,"0"0"25"0,8-8-118 0,-8 8-30 16,0 0 0-16,0 0 0 0,0 0 60 0,13 0 7 0,-5 4 1 0,1 7 0 16,0 5-68-16,-9 6 0 0,0 9-11 0,-5 7 1 15,-8 11-33-15,1 12-6 0,-10 11-2 0,1 12 0 16,-5 7 8-16,-4 11 2 0,-4 5 0 0,4 10 0 15,-8 5 6-15,8-4 2 0,0 3 0 0,9-7 0 16,-1-4 25-16,14-7 8 0,-1-12 0 0,9-11 0 0,9-8-16 0,-5-7 3 31,9-16 1-31,-5-7 0 16,5-8-161-16,4-8-32 0,0-14-7 0,0-8 0 0</inkml:trace>
  <inkml:trace contextRef="#ctx0" brushRef="#br0" timeOffset="122735.52">22077 7512 172 0,'-13'-38'8'0,"9"26"1"0,-5 1-9 0,5-4 0 0,-1 3 0 0,5 5 0 16,5-5 542-16,3 1 106 0,5 0 22 0,13 3 4 0,8-3-478 0,13-1-96 16,17 1-20-16,13-1-3 0,8-3-77 0,9 0-12 15,9 0-4-15,4 0 0 16,12-8-196-16,-7 0-38 0,93-30-8 0,-60-4-2 0</inkml:trace>
  <inkml:trace contextRef="#ctx0" brushRef="#br0" timeOffset="123274.7">17295 9171 1918 0,'0'0'42'0,"8"4"9"0,1 0 1 0,4 0 3 0,-5-4-44 0,5 0-11 16,0 4 0-16,0-4 0 0,0 0 74 0,4-4 13 15,0 4 2-15,4-4 1 0,0 4-37 0,5-4-7 16,0 0-2-16,8 1 0 0,9-1-28 0,8 0-7 16,4-3-1-16,10 3 0 15,12-4-8-15,8 1 0 0,18-1 0 0,12-7 8 16,17 0 5-16,18-1 1 0,21-3 0 0,13-3 0 16,8-1-14-16,17 0 0 0,18 0 0 0,4 4 0 15,4-7-19-15,4-5-6 0,4 1-2 0,1 3 0 0,0-3 18 0,-5 3 9 16,-8 1-10-16,-9 3 10 0,-21 0 45 0,-9 4 15 15,-17 4 4-15,-12-4 0 0,-10 4 41 0,-11 0 9 16,-10 7 2-16,-8-3 0 0,-9 7-46 0,-12-4-9 0,-9 4-1 16,-9 1-1-16,-12 6-32 0,-9-3-7 0,-8 0 0 0,-9 0-1 15,-9 4-11-15,-8 0-8 0,-4 0 12 0,-5 0-12 16,-8-1 0-16,0 1 0 0,-5-4 0 0,1 4 0 31,-9-4-47-31,0 0-13 0,0 0-2 0,0 0-1 16,0 0-126-16,-13-15-26 0,-8-4-5 0</inkml:trace>
  <inkml:trace contextRef="#ctx0" brushRef="#br0" timeOffset="124896.46">17414 9270 1094 0,'0'0'48'0,"-8"0"11"0,-1 0-47 0,-3 0-12 15,3-4 0-15,0-3 0 0,-3-1 311 0,3-3 60 16,1-1 12-16,-5 1 2 0,0-4-288 0,0-4-57 16,-4-4-12-16,4-3-3 0,-8-5-13 0,4 1-4 15,-5-16 0-15,-3 1 0 0,3-12 1 0,1-8 0 0,4-3 0 0,-5-8 0 16,-3-4 7-16,-1-7 2 0,13 3 0 0,-4-7 0 15,4-4 1-15,9-4 0 0,4 0 0 0,9 1 0 16,4-5-11-16,4 4-8 0,4-7 9 0,5 4-9 0,4-1 0 16,4 4 0-16,9-3 0 0,-5 7 0 15,5-4-10-15,-5 4-2 0,5 4 0 0,-5 7 0 16,5 8 12-16,0 4-13 0,0 4 5 16,-1 3 8-16,1 5-10 0,0 6 10 0,-1 5 0 0,5 3-9 15,5 5 9-15,-1-1 0 0,5 8 10 0,8 7-10 16,4 0-12-16,13 5-9 0,5-1-2 0,21 4 0 31,8 4-4-31,22 0-1 0,4 7 0 0,21 0 0 16,13 5-8-16,9 3-1 0,17 0-1 0,0 0 0 15,0 0-9-15,12 3-1 0,9-3-1 0,-4-3 0 0,5-5-7 0,3-3 0 0,1-1-1 0,-9-7 0 0,-5 0 33 0,-3-7 6 16,-5 3 2-16,-4-8 0 0,-13-3 16 0,-5 4 0 16,-3-1 8-16,-9 1-8 0,-9 0 27 0,-12 7-1 15,-9 0 0-15,-17 4 0 0,-5 4 17 0,-16 4 3 16,-13 7 1-16,-13-8 0 0,-9 12-22 0,-13 4-4 15,-8 4-1-15,-4-4 0 0,-13 3-20 0,0 8 9 16,0 4-9-16,-4 4 0 0,-5 0 0 0,-4 3 0 0,-4 5 0 0,-5 3 0 16,1 4 0-16,-5 0 0 0,0 11 0 0,-4 5 0 15,-4-1 0-15,-4 7 0 0,8 9-10 0,-9 3 10 16,-8 0 0-16,0 8 0 0,0 4 0 0,-5 10 0 0,1 9-12 0,-5 0 12 16,1-5-12-16,-1 9 12 15,-8-5-26-15,8 1 2 0,1-1 1 0,-5 1 0 31,4-12-5-31,5 0 0 0,-1-7-1 0,5-5 0 0,-4 1 19 0,4-4 10 0,0-4-10 0,0-3 10 16,4-9 0-16,4-3 0 0,-8-3 0 0,9-13 0 16,-5-3 0-16,0-3 0 0,0-5 13 0,-4-3-4 15,-4-5 35-15,-5-3 6 0,-8-4 2 0,-5 1 0 16,-16-5-23-16,-9-3-4 0,-5-5-1 0,-20-3 0 16,-18 0-7-16,-17-7-1 0,-17-1-1 0,-21 1 0 15,-26-5-95-15,-22-3-20 0,-16 7-3 0</inkml:trace>
  <inkml:trace contextRef="#ctx0" brushRef="#br0" timeOffset="125929.85">17244 9115 979 0,'12'-8'87'0,"1"-3"-70"0,0-5-17 0,4 1 0 16,4 0 152-16,1 0 28 0,-9 0 4 0,4-1 2 15,-9 1-102-15,1 4-20 0,-1-4-4 0,-3 3 0 16,-1 1 0-16,-4-1 0 16,-4 1 0-16,-5 0 0 0,-4-1-21 0,0 5-4 15,-4-5-1-15,-4 1 0 0,-5-1 0 0,-4 1 0 16,1 0 0-16,-6-5 0 0,5 1 1 0,-12 0 0 16,-5-4 0-16,-9 8 0 0,1-4 5 0,-14-1 2 15,1 5 0-15,-18 0 0 0,-8-8-30 0,-4 7-12 0,-13 5 11 0,-9 3-11 16,-8 8 0-16,-13-1 0 0,0 9 0 15,-9 7 0-15,-3 0 0 0,-5 7 0 0,-9 5 0 0,0 3-10 16,-4 4 10-16,5 4 0 0,-5-1-9 0,0 1 9 16,0 4 0-16,0-4 0 0,0 3 0 0,4-3 0 0,5 7-11 15,0 1 11-15,3-5-8 0,10 1 8 0,16-4 0 0,-12-1 0 16,-9-6 0-16,13-1 0 0,26-8 0 0,-5 1 0 16,-4-4 0-16,9-1 0 0,17-6 0 15,4-5 0-15,4 0 0 0,4 1 8 0,5-5-8 0,9-3 8 0,20 0-8 0,-16-4 8 16,-9 4-8-16,13-4 9 0,21 0-9 0,0-4 10 15,5 0-10-15,-1 4 0 0,5 0 0 0,4 0-11 16,9 4 11-16,0-4 0 0,-5 4 0 0,9-4 0 16,4 4 0-16,0-1 0 0,0-3 0 0,5 4 0 15,-1 4 9-15,5 3-9 0,0-3 12 0,0 11-12 16,4 0 0-16,8 4 0 16,1 7 0-16,3 0 0 0,-3 8 0 0,4 4 0 15,4 0 0-15,0 7 0 0,0 4 0 0,0-3 0 16,-4 7 0-16,8-4 0 0,9 4 21 0,-8 0-2 15,-14 0-1-15,5 0 0 0,4-4 6 0,0 0 2 16,-13 4 0-16,1 0 0 0,-5-4-2 0,4 0 0 0,9 1 0 0,-13-5 0 16,-13 0-6-16,9 1-2 0,12-1 0 0,-3 1 0 15,-14-5-4-15,5 1 0 0,4-1-1 0,8-3 0 16,1 4-11-16,-9-8 0 0,-9 3 9 0,9-3-9 16,17-3 0-16,-8-5 8 0,-18 0-8 0,1-3 0 0,12-4 8 0,-4-4-8 15,0 0 10-15,-8-8-10 0,-5 0 13 0,4 1-3 16,9-12-1-16,-8 4 0 0,-9-1 0 0,4-3 0 15,13 0 0-15,-5-3 0 0,-12-5-1 0,0 0 0 16,0-3 0-16,4 0 0 16,-4-1-24-16,0 5-4 0,0-1-2 0,0-3 0 31,0-1-11-31,-4 1-3 0,-1-1 0 0,1 1 0 0,-1 0 10 0,1-5 2 0,0 5 0 0,-5-4 0 16,0 0 8-16,5 0 1 0,-5-4 1 0,5 3 0 15,-9-3 14-15,5 4 0 0,7 0 0 0,1 4 0 16,5-5 13-16,-6 5 3 0,6 3 0 0,-1 1 0 15,4 7-7-15,1-4-1 0,-1 4 0 0,1 0 0 0,3 4-8 0,1 3-14 16,0 9 3-16,-1 3 1 0,5 3 10 0,0 5-13 16,0 0 5-16,5-1 8 0,-1 4-8 0,9-3 8 15,-5 0 0-15,10-5 0 0,-1 1 0 0,0-8 0 16,4 1 0-16,5-9 0 0,4-7 27 0,0 0 3 0,-1-7 1 0,10-9 0 16,-1-3 16-16,5-7 3 0,0-8 1 0,8-8 0 15,13-7-23-15,-8-5-5 0,-9-3-1 0,0-3 0 16,4-9-98-16,0 1-19 0,5-4-4 0,-9 0-1207 15</inkml:trace>
  <inkml:trace contextRef="#ctx0" brushRef="#br0" timeOffset="126762.9">18102 8985 1954 0,'0'0'87'0,"0"0"17"0,0 0-83 0,0 0-21 0,13-3 0 0,0 3 0 15,0 0 88-15,0-4 12 0,0 4 4 0,4-4 0 0,0 0-42 0,0-3-8 16,4 3-2-16,-4-4 0 0,0 4-37 0,5 1-15 15,-1-1 11-15,0 0-11 0,-3 4 0 0,-1 4 0 0,-5 0 0 0,6 3 0 16,-6 5 0-16,5 7 0 0,-8 3 0 0,0 5 0 16,3 11-9-16,-3 4 9 0,-5 7 0 0,0 4-9 31,1 12 9-31,-1-1 0 0,0 1 0 0,1 0 0 0,-5-1-8 16,4-3 8-16,0 0-8 0,0-1 8 0,1-3 0 15,-1 0 0-15,-4-11 0 0,4-4 0 0,-4 3 21 0,0-3 0 16,-4-8 0-16,-5 0 0 0,5-7 1 0,-4 0 0 15,-5-8 0-15,0-4 0 0,0 0-14 0,-4 4-8 16,0-11 10-16,0-1-10 0,-13-7 0 0,0 0-20 16,0 0 4-16,0 0 0 0,-4-7 0 0,4-1 0 15,4 0 0-15,1 1 0 0,-1 3 16 0,5-4 0 0,-1 1 0 0,10 3 0 16,-1-4 8-16,4 1 8 0,-4 3 1 0,9-4 1 16,4 8 3-16,0 0 1 0,0 0 0 0,0 0 0 15,0 0-12-15,-4 12-2 0,4-1-8 0,0 8 12 16,4 0-12-16,-4 4-12 0,4 7 3 0,5-3 0 15,-5-1 9-15,9 1 9 0,-4-4-1 0,3-4-8 16,-3 0 12-16,8-8-4 16,-4-3 0-16,4-4-8 0,4-8 58 0,1 0 5 15,8-7 1-15,0-1 0 0,12-3-14 0,-8-8-2 16,1-3-1-16,-5-1 0 0,-1-3-29 0,-3-1-6 0,4 1 0 16,0-4-1-1,-9 0-147-15,1-1-30 0,-5 5-6 0,4-4-1069 0</inkml:trace>
  <inkml:trace contextRef="#ctx0" brushRef="#br0" timeOffset="127465.23">23427 8480 2361 0,'0'0'210'0,"0"0"-168"16,0 0-34-16,0 0-8 0,0 0 116 0,0 0 22 15,0 0 4-15,0 0 1 0,4 19-127 0,5 4-26 16,-1 4-5-16,-3 11-1 16,-1 3-10-16,0 13-2 0,-4-1-1 0,4 7 0 15,-4 5-18-15,5 0-3 16,-5 7-1-16,0 4 0 0,0-4 38 0,0 4 13 0,0-4-9 0,-5-4 9 16,5 1 0-16,-4-8 0 0,-4-8 0 0,-1-4 0 15,1-3-8-15,-1-8 8 0,0-8-8 0,1-3 8 16,-1-8 0-16,5-4 8 0,0-8 0 0,-5 1 0 0,1-8 11 15,3-4 2-15,-3-3 1 0,-1-1 0 0,1-7 6 0,-1-4 2 0,-4 0 0 0,9-4 0 16,-4 4-13-16,-1 0-2 0,1 0-1 0,3 4 0 16,-3 3 10-16,3 5 1 0,5-1 1 0,0 8 0 15,0 0-14-15,0 0-2 0,0 0-1 0,-8 12 0 16,4 7-9-16,-5 7-11 0,5 8 3 0,0 4 0 16,-5 4-8-16,5 4 0 0,-1-4-1 0,5-1 0 15,-4-3 17-15,4-4 0 16,0-3 0-16,9-12 0 0,-1-4 28 0,5-7 10 15,0-8 2-15,8-8 0 0,13-7 16 0,13-12 4 16,18-11 1-16,7-11 0 0,18-8-61 0,4-8-8 16,9-11-4-16,3-7-1 15,1-16-157-15,0-3-31 0</inkml:trace>
  <inkml:trace contextRef="#ctx0" brushRef="#br0" timeOffset="128421.07">10052 11606 1936 0,'0'0'86'0,"0"0"18"0,0 0-84 0,0 0-20 0,0 0 0 0,0 0 0 16,-5 15 38-16,1-3 3 0,4-5 1 0,9 8 0 16,-5-3-42-16,9-1 0 0,-5 4 0 0,9-3 0 0,5-1-12 0,-5 1 0 15,0-1-1-15,4-3 0 16,-4-1-19-16,5-3-3 0,-5 0-1 0,-4-4 0 0,-1 0 12 0,-3 0 3 15,-1-4 0-15,-8 4 0 0,0 0 21 0,0-8 15 16,-4-7-3-16,0 4 0 0,-5 3 37 0,-3-3 7 16,-1-1 2-16,0 5 0 0,-4-1-14 0,0 8-4 15,-9 0 0-15,5 0 0 16,4 4-8-16,-13 4-1 0,0-1-1 0,8 8 0 16,-3 1-18-16,-1 3-4 0,5 3-8 0,-1 5 12 15,1 3-12-15,8 4-8 0,-4 8 8 0,13 0-13 16,0 7 13-16,8-3-11 0,0 0 11 0,9-5-10 15,0-3-14-15,4 0-2 0,0 0-1 0,4-11 0 16,1-1-17-16,3-7-3 0,1 0-1 0,-9-7 0 16,4-8 6-16,1-1 1 0,-5-3 0 0,0-3 0 0,0-5 41 0,-4 0 17 0,8-3-1 0,-8 0 0 15,4-5 43-15,0 1 8 0,0-4 1 0,0 4 1 16,1 0-4-16,-1 0-1 0,-5 0 0 0,6-1 0 16,3 5-20-16,-4 0-4 0,0 3 0 0,-4 0-1 15,4 1-17-15,4 3-3 0,-4 0-1 0,1 0 0 16,-1 4-10-16,8 8-8 0,-3-4 9 0,3 0-9 15,5-1 0-15,0 9-16 0,0-5 1 0,4 5 1 0,-4-1 14 0,0 1 13 16,0-1-2-16,4 4-1 0,0-4-10 0,1 1 0 16,-1-1 0-16,-4 4 8 0,-9-3-8 0,5-1 0 15,8-3 0-15,-17 3 0 0,-4 1 8 0,0-5 0 0,12 5 0 16,-8-5 0-16,-17 1-8 0,5-1-11 16,3 1 3-16,-4 3 0 15,5-3-16-15,-9-8-2 0,-17 8-1 0,0-1 0 16,12 1 14-16,-7-1 2 0,-5-7 1 0,-5 0 0 15,5-3-86-15,-4-1-16 0,4 0-4 0,-5-4-559 16,5 1-111-16</inkml:trace>
  <inkml:trace contextRef="#ctx0" brushRef="#br0" timeOffset="128737.09">11163 11967 1782 0,'21'-8'79'0,"-21"8"16"0,-13-4-76 0,0 1-19 16,13 3 0-16,-4-8 0 0,-5 0 96 0,-3 1 16 15,7 3 4-15,5 4 0 0,0 0-48 0,0 0-10 16,-12-4-2-16,12 4 0 0,0 0-19 0,0 0-4 0,-9 12-1 15,-4 3 0-15,9 0-32 0,-5 8 0 0,5 3-12 16,-9 1 3-16,0 3 9 0,9 1-12 0,8-1 12 0,1-3-12 16,-5-1 12-16,4-3 0 0,17-4 0 0,-4 0 0 15,1 0 0-15,3-4 0 0,0-7 0 0,9 3 8 0,9-7 0 16,-9 0 0-16,-9-4 0 0,9-8 0 16,4 1-183-16,-8-9-36 0</inkml:trace>
  <inkml:trace contextRef="#ctx0" brushRef="#br0" timeOffset="129722.76">17085 10394 1206 0,'13'-11'53'0,"-13"11"11"0,9 0-51 0,-1-4-13 0,1 0 0 0,4 1 0 31,-9-1 111-31,9 4 19 0,-5 4 4 0,-8-4 1 16,0 0-38-16,9 0-7 0,-9 0-2 0,0 0 0 0,4 11-15 0,0 0-3 15,-4 5-1-15,0 3 0 0,5 0-49 0,-5 7-9 16,0 8-3-16,0 8 0 0,-5 11-8 0,1 12 0 15,0 3-12-15,0 12 12 0,-5 4 0 0,0 14 0 16,1 9 0-16,-5 3 0 0,0 0-10 0,0 0 10 16,9-7 0-16,-4-5-9 0,-5-6-3 0,0-13 0 0,4-10 0 0,1-12 0 31,-1-12-72-31,1-7-16 0,-1-11-2 0,5-8-491 0,-5-12-99 0</inkml:trace>
  <inkml:trace contextRef="#ctx0" brushRef="#br0" timeOffset="130139.06">17474 11409 345 0,'0'0'31'0,"-4"-12"-31"16,0 1 0-16,-1 3 0 0,1-7 335 0,-4 0 61 15,3-8 12-15,1 4 2 16,-4-4-386-16,3 4-78 0,5-7-15 0</inkml:trace>
  <inkml:trace contextRef="#ctx0" brushRef="#br0" timeOffset="130493.18">17389 10995 748 0,'0'0'33'0,"0"0"7"0,0 0-32 0,0 0-8 16,0 0 0-16,0 7 0 0,0 5 207 0,0-5 39 15,0-7 8-15,0 0 2 0,0 0-144 0,0 0-28 16,-4 8-5-16,4-8-2 0,0 0-34 0,0 0-7 15,0 0-2-15,-5 7 0 16,5-3-25-16,0-4-9 0,0 0 0 0,-8 8 9 16,3-4-9-16,1 3 0 0,0 1 0 0,0-1 0 15,4 5 0-15,-5-1 0 0,1 0-11 0,-4 1 11 16,8 3 0-16,-9 4 0 0,5 0 0 0,-1 4-8 16,1 7 8-16,0 1 0 0,4-1 0 0,-4 4 0 15,-1 0-11-15,1 1 11 0,4-1-13 0,-4-4 5 16,0 4 8-16,4 0-10 0,-5 1 10 0,5-5-10 0,-4 0 10 0,4-3 0 15,0 0 0-15,-4-1 0 0,-1 1 0 0,5-1 16 16,-8-3-4-16,8 4-1 0,-4-8 10 0,-1 0 3 0,1-8 0 16,-4 4 0-16,3-7 36 0,1-1 8 0,-5 1 2 0,5-4 0 15,-9 0-26-15,5-4-4 0,-1 0-2 0,-4 0 0 16,1-4-38-16,-6 0-12 0,1-4 0 0,0 1-729 16,-4-5-147-16</inkml:trace>
  <inkml:trace contextRef="#ctx0" brushRef="#br0" timeOffset="131295.47">17214 10968 230 0,'0'0'20'0,"0"0"-20"0,0 0 0 0,0 0 0 15,0 0 362-15,0 0 68 0,0 0 14 0,0 0 2 16,0 0-339-16,0 0-68 0,-9 8-14 0,9-8-2 16,0 0-23-16,0 11 0 0,0-11 0 0,4 11 0 0,1 1 0 0,3-1 0 15,5 1 0-15,-4-5 0 0,3 5 12 0,5-1 5 0,1 0 1 16,3 1 0-16,5-1 5 0,-1 4 1 0,5-3 0 0,4-1 0 16,0 0-5-16,5 1-1 0,4-5 0 0,-1 1 0 15,1 0-18-15,0-5 10 0,4-3-10 0,-4 0 8 16,-1 0 0-16,1 0 0 0,-4-3 0 0,-5-5 0 31,0 4-8-31,0-3 12 0,0 3-12 0,-4 0 12 0,0-4 1 0,-4 5 1 16,4-5 0-16,-9 0 0 0,-4-3 10 0,0 3 3 15,-4 5 0-15,0-5 0 0,-5 0-7 0,-3 5-2 16,3-5 0-16,-8 0 0 0,4 1 6 0,-4 7 0 16,0-8 1-16,0 8 0 0,-4-7-11 0,-4-1-2 15,-1 1-1-15,-4 3 0 0,0 0-11 0,-4 4 0 16,-4 0 0-16,4 0 0 0,-9 4-9 0,1 3-1 0,-1 1 0 0,-4 0 0 15,0 3-2-15,0 4-1 0,5-4 0 0,-1 5 0 16,5 3 3-16,-1-4 1 0,5 0 0 0,0 4 0 16,4-4-24-16,5 0-5 0,3-3-1 15,1-1 0-15,4-11-5 0,0 12 0 0,0-12-1 0,0 0 0 16,13 11 35-16,0-3 10 0,0-8 0 0,-1 0 0 16,6 0 36-16,-1-12 11 15,0 5 2-15,0-9 1 0,4 1-15 0,-4-4-3 16,0-4-1-16,0 4 0 0,1-3 4 0,-1 3 1 0,-5 0 0 0,1 0 0 15,-4 4-15-15,-1-1-2 0,-3 1-1 0,-1 8 0 16,0-5 5-16,-4 12 1 0,0 0 0 0,0 0 0 31,0 0-43-31,0 0-8 0,0 0-1 0,-4 12-1 16,0-1-15-16,-1 8-4 0,5 0 0 0,0 7 0 0,0 1 18 0,0 3 3 0,9 1 1 0,-5 3 0 0,5-7 14 0,-1-1 2 16,1 5 1-16,4-9 0 0,-1-6-2 0,1-1 0 15,-4-4 0-15,4-3 0 0,4-4 46 0,-4-4 9 16,4 0 1-16,0-4 1 0,-4-4-2 0,8 1 0 15,0-9 0-15,-4 1 0 0,0-4-16 0,-4 0-3 16,0-4-1-16,0 1 0 0,0 3-10 0,0 3-2 16,-9 5-1-16,4 0 0 0,-3 3 4 0,-5 8 1 0,0-11 0 0,0 11 0 15,0 0-5-15,0 0-1 0,0 0 0 0,0 0 0 16,-5 15-10-16,10 0 0 0,-5 4 0 0,4 0-11 16,-8 4 11-16,8 0-10 0,-4-1 10 0,8-3-10 15,-3 0-5-15,3 0-1 0,-3-3 0 0,3-9 0 16,1 1-96-16,-9-8-19 0,0 0-4 0,8 0-581 31,5-4-116-31</inkml:trace>
  <inkml:trace contextRef="#ctx0" brushRef="#br0" timeOffset="131573.89">18620 10778 2617 0,'0'0'57'0,"0"0"12"0,0 0 3 0,0 0 2 0,-9-4-59 0,9 4-15 0,0 0 0 0,0 0 0 16,-9 8-14-16,1 3-6 0,-1 4 0 0,1 4-1 16,-1 4-147-16,1 4-28 0,-1-1-7 0,-4 5-1 0</inkml:trace>
  <inkml:trace contextRef="#ctx0" brushRef="#br0" timeOffset="132029.14">18508 11530 2610 0,'0'0'57'0,"0"0"12"0,0 0 3 0,0 0 1 0,0 0-58 0,9 8-15 0,4-1 0 0,4 5 0 0,-4-9 16 0,8 1 0 15,0 0 0-15,-3-4 0 0,7 0-30 0,1-4-6 16,-1-3 0-16,1-1-1 16,0-3-27-16,4-5-4 0,-5-3-2 0,1-3 0 0,4-5 31 0,0 1 7 15,-5-9 0-15,1 1 1 0,0-4 44 0,-5-4 9 16,5-3 2-16,-5 3 0 0,-4 0-16 0,0 4-2 15,-4 4-1-15,-4 0 0 16,-1 4-7-16,-4-1-2 0,-8 5 0 0,4 7 0 16,0 3-25-16,-8 5-6 0,-1 0-1 0,-4 3 0 15,0 8-51-15,-4 8-10 0,0-1-3 0,0 8 0 16,0 4-5-16,8 4-2 0,5 4 0 0,13-1 0 16,-1 1 39-16,14-1 7 0,3-7 1 0,9 0 1 0,9-3 59 0,0 3 11 15,4-8 2-15,-4 0 1 0,4-3 71 0,-5-4 15 16,1 0 2-16,0-8 1 0,0 0 1 0,-5-4 0 15,-4 5 0-15,-4-5 0 0,0 0-88 0,0 1-16 0,-9 3-4 0,-4 0-1 16,-4 4-3-16,-13 0-8 0,0 0 12 0,0 0-4 16,0 15-8-16,-8 1 0 0,-5 6 0 0,-8 5 8 15,-5 11-8-15,0 8 0 0,-4-1 0 0,5 8-11 16,3-3 1-16,5-1 0 0,4-3 0 0,13-1 0 31,5-7-25-31,8 4-5 0,8 0 0 0,13-4-1 16,13-4-119-16,13-11-23 0</inkml:trace>
  <inkml:trace contextRef="#ctx0" brushRef="#br0" timeOffset="132548.06">22713 10497 1612 0,'0'0'144'0,"0"0"-116"0,-8 4-28 0,-1 0 0 16,1-1 176-16,-1 1 28 0,-4 0 7 0,1 11 1 15,-1 4-173-15,0 4-39 0,-8 11 0 0,3 0 0 16,-3 8-16-16,0 4 0 0,4-5-1 0,-5 5 0 15,5 0-11-15,-4-1-1 0,4-3-1 0,-5-4 0 16,1 0 14-16,0-4 4 0,3-7 0 0,6-8 0 0,3 0 12 0,1-8 0 16,3-3 0-16,5-8 0 0,0 0 42 0,-8-4 5 0,3-8 1 15,1-7 0-15,4 0 20 0,4-11 4 16,1 0 0-16,3-4 1 0,9-8-33 0,5-4-6 16,-1-7-2-16,5 0 0 0,-1-8-23 0,10 4-9 0,3-7 0 0,-4 7 9 15,-4 3-9-15,9 5 0 0,-1 3 0 0,-4 8 0 31,0 0-23-31,1 8-6 0,-1 4-2 0,0 3 0 16,0 4-18-16,-4 4-4 0,0 3-1 0,0 5 0 16,0 7 2-16,0 3 1 0,-13 5 0 0,4 3 0 15,-4 5 15-15,-4 3 2 0,-4 3 1 0,-5 5 0 0,-8-1 33 0,-1 5 0 16,-7 3 0-16,-6-4 0 0,-7 5 32 0,-1-1 14 16,-8 4 2-16,0 0 1 0,-9-4-16 0,5 0-3 15,-5-3-1-15,0-1 0 0,9-7-21 0,0-1-8 0,4-6 0 0,4-5 0 16,9-3-172-1,4-12-41-15,-17-15-8 0,22-8-2 0</inkml:trace>
  <inkml:trace contextRef="#ctx0" brushRef="#br0" timeOffset="133435.94">23324 10440 2649 0,'0'0'58'0,"0"0"12"0,0 0 2 0,-4 11 4 0,-4-7-61 0,3 4-15 0,-3-1 0 0,-1 5 0 16,1-5 18-16,-5 5 1 0,0-1 0 0,0 4 0 31,0 4-67-31,-4-3-12 0,0 6-4 0,0 1 0 16,4 0-3-16,1 4-1 0,-1 3 0 0,0 0 0 15,4 1 34-15,1-1 6 0,-1 4 2 0,5-3 0 0,-5-1 26 0,5 0 0 16,8-3 0-16,-4 3 0 0,0-7 0 0,0 0 14 16,0-4-2-16,9-4 0 0,-5-3 0 0,-4-1-1 15,0-11 0-15,13 4 0 0,0-4 6 0,0-8 2 16,-5 1 0-16,9-5 0 0,0-7 26 0,1 0 6 15,-1-7 1-15,-5-5 0 0,6-3-16 0,-6 0-4 16,-3 0 0-16,-1-4 0 0,-3 3 0 0,-5-3 0 0,4 8 0 0,-4-4 0 16,-4 4-24-16,-1 3-8 0,5 8 0 0,-4 0 0 15,-4 4 0-15,3 0 0 0,-3 3 0 0,4 8 0 16,4 4-34 0,-13 0-7-16,4 8-2 0,-4 0 0 0,5 7-21 0,-1 4-5 0,-4 4-1 0,5 3 0 15,4 5-6-15,-5-1-2 0,5 0 0 0,0-3 0 31,-1-1 17-31,10 1 3 0,-1 0 1 0,0-8 0 0,5-8 57 0,-1 0 0 0,5-3 0 0,0 0 0 16,4-8 74-16,4 0 10 0,-4-8 3 0,5-3 0 16,3-1-1-16,1-7 0 0,0-7 0 0,-1-1 0 15,1 4-38-15,-5 0-8 0,1-7-2 0,-5 7 0 16,-4 4-38-16,-1 0 0 0,-3 8 0 0,-1 0 0 16,-8 3 0-16,5-3 0 0,-5 11 0 0,0 0 0 15,0 0 0-15,0 0 0 0,-9 3 0 0,9-3 0 0,-4 12 0 0,-5-5-13 16,5 9 1-16,0-5 1 0,0 0-7 0,4 5-2 15,4-5 0-15,0 0 0 16,0 1-25-16,1-1-6 0,-1 0-1 0,0 1 0 0,-4-5 36 0,0 5 8 16,4-1 8-16,-4 1-13 0,0-1 13 0,0 0 0 15,0-3 0-15,0 3 0 0,0 1 17 0,0-1 0 16,0 1 0-16,0 3 0 16,0-4 5-16,0 1 1 0,5-1 0 0,-1-3 0 15,0 3-13-15,1 0-2 0,3-3-8 0,-4 3 12 16,5-3-12-16,4 0 0 0,-5-1 0 0,5 5 0 15,0-9-10-15,0 1 10 0,-5 0-8 0,1 0 8 0,-9-4 10 16,13 0 7-16,4-8 2 0,4 1 0 16,-4-5 21-16,5 5 4 0,-5-12 0 0,4 3 1 15,5-3 0-15,-5-3 0 0,-4-5 0 0,5-3 0 0,-5 7-7 0,0-4-2 0,-4-3 0 0,-1 3 0 16,1 4-28-16,-9 4-8 0,5-3 0 0,-5 3 0 16,-4 4-17-16,0-1-5 0,0 9-1 0,0 7 0 31,-8-8-8-31,8 8-1 0,0 0-1 0,0 0 0 15,0 0-9-15,-9 4-2 0,5 4 0 0,4 3 0 16,4-3-24-16,0 7-6 0,1 0-1 0,8 0 0 0,-1 0 36 0,5 0 7 0,1-3 2 0,3-5 0 0,0 1 56 0,1 0 11 16,3-5 3-16,1 1 0 0,-5 0 23 0,1-4 5 15,-1 0 0-15,0 0 1 0,-4 0-29 0,1-4-7 16,-10 4-1-16,5 0 0 0,-13 0-32 0,0 0 0 16,-4 8 0-16,-9 7 0 15,0 0-31-15,-8 4-6 0,-1 4-2 0,1 0 0 0,0 7 29 0,8 1 10 0,4-1 0 16,9 4-9-1,4 0 9-15,22 1-13 0,8-5 5 0,13 0 8 16,9-3-17-16,8-4 4 0,4-8 1 0</inkml:trace>
  <inkml:trace contextRef="#ctx0" brushRef="#br0" timeOffset="134538.48">11868 11154 518 0,'-9'-11'46'0,"9"3"-37"15,-4 0-9-15,4 1 0 0,8-5 152 0,-8 1 29 16,-17-8 6-16,13 4 1 16,8 4-86-16,-4-8-17 0,-8 3-3 0,-5 1-1 15,0-4-20-15,5 4-4 0,-1 0-1 0,-12-4 0 16,-1 0 8-16,9 4 0 0,5-4 1 0,-9 3 0 15,-5 1-23-15,1-4-5 0,4 0-1 0,0 0 0 16,0 0-16-16,-9 0-3 0,-4-4-1 0,5 1 0 16,-5 3-6-16,-4 0-2 0,-22 0 0 0,5 0 0 15,12 0-8-15,-16 4 0 0,-14 3 9 0,-3 5-9 0,-5 3 0 0,4 8 0 16,-12 7-10-16,-1 8 10 0,-4 4-13 0,1 7 4 0,3 4 1 16,1 4 0-16,8 8 8 0,0-1-12 0,-4 9 12 0,8 3-12 15,0 3 12-15,5 12-12 0,-5 1 12 0,1 6-12 16,3 5 1-16,5 3 0 0,9 1 0 0,3 7 0 15,1 3 3-15,4 1 0 0,13 4 0 0,0-1 0 16,12 1 8 0,5-4-10-16,13-1 10 0,17 5-10 0,0-12-9 0,17 0-1 15,8-11-1-15,9-4 0 0,13-4 5 0,8-11 0 16,5-4 1-16,12-8 0 0,5-7 15 0,4-8 10 16,4 0-2-16,9-11 0 0,0-4 6 0,8-11 1 15,1-16 0-15,4-7 0 0,12-8 38 0,0-7 8 16,-3-12 2-16,-10-4 0 0,-3-7 2 0,-1-4 1 15,5-4 0-15,-18 1 0 0,-12-1-14 0,-5-8-4 0,5 1 0 0,-9-4 0 16,-8 0 6-16,-9-8 1 0,0-7 0 0,-4-4 0 16,0-8-4-16,-9 0-1 0,-25 0 0 0,-1-7 0 15,5-4-14-15,-13-4-4 0,-21 0 0 0,-9 8 0 16,-8-1-13-16,-13 8-3 0,-9 1-1 0,-12 3 0 16,-18 4-15-16,-8 7-18 0,0 20 4 0,-22 7 1 15,-21 11-17-15,-13 16-3 0,-4 11-1 0,-13 11 0 16,-8 19-57-16,-13 12-11 0,-9 23-2 0,0 15-704 0,1 18-140 15</inkml:trace>
  <inkml:trace contextRef="#ctx0" brushRef="#br0" timeOffset="135340.01">18675 10136 2599 0,'-26'-38'115'0,"14"19"24"0,-5-4-111 0,-9-3-28 15,0-1 0-15,-4-3 0 0,-4 3 40 0,-4-3 4 16,-1 7 0-16,-8 0 0 0,-8 1-44 0,-9 6-11 16,-5 13-1-16,-12 3 0 15,-17 11-40-15,-5 8-9 0,-8 11-2 0,4 8 0 16,-4 4 6-16,0 11 1 0,-9 8 0 0,9 0 0 0,4 7 36 0,5 4 8 0,4 0 2 0,-1 12 0 15,5 7-10-15,13 4-1 0,8 0-1 0,9 4 0 16,4 0-9-16,9-1-1 0,13 5-1 0,8 3 0 16,13-3-3-16,12-1 0 0,14 1 0 0,12-4 0 15,22-4 0-15,13-1 0 0,12-2 0 0,13-13 0 0,9-3 10 0,17-7 2 16,8-5 0 0,9 1 0-16,9-8 24 0,12-8 0 0,4 1 0 15,5-9 11-15,0-6 17 0,0-5 4 0,4-11 1 0,-8 0 0 16,-5-8 66-16,5-3 13 0,-1-8 2 0,-4 4 1 15,-4-8-31-15,-4 0-7 0,-13-7-1 0,0-1 0 16,-9-7-24-16,-12-3-6 0,-9-9-1 0,-9-3 0 16,-3 0 7-16,-18-4 0 0,-4 0 1 0,-5-4 0 15,-8-4-11-15,-8-7-2 0,-5-7-1 0,-9-5 0 0,1-7 13 0,-13-12 2 16,-5-3 1-16,-3-8 0 0,-18-8-29 0,0-7-6 16,-8-11 0-16,-9 3-1 0,-4 0-19 0,-13 1-11 15,-9-5 2-15,-4 8 0 0,-12 8-8 0,-5 3-2 16,-13 12 0-16,0 7 0 0,-8 5 3 0,-13 7 0 15,-13-1 0-15,-13 16 0 32,-4 12-13-32,-17 14-3 0,-13 9 0 0,-13 10 0 15,-8 8-72-15,-5 23-14 0,1 16-3 0,8 6-1 0,4 9-93 16,22 3-18-16</inkml:trace>
  <inkml:trace contextRef="#ctx0" brushRef="#br0" timeOffset="136025.69">24431 9753 1728 0,'0'-16'153'0,"-4"-6"-122"0,-9-5-31 0,0-7 0 16,-4-4 128-16,-4 0 19 0,-9-8 4 0,-4 1 1 16,-9-8-124-16,0 3-28 0,-4 1 0 0,-8 3 0 15,-1 8-25-15,-8 4-7 0,-13 4 0 0,-4 3-1 0,-5 8 9 0,-8 8 1 0,0 3 1 16,-8 12 0-16,-5 4 10 0,0 7 1 0,-8 4 1 0,-1 7 0 16,-3 12 10-16,3 8 0 0,1-1 0 0,0 9 0 15,8 10 0-15,9 1 0 0,8 3 0 0,13 8 0 16,13 0 10-16,4 8-2 0,9 3-8 0,8 4 12 15,13 0-27-15,9 4-5 0,4 4-2 0,8 3 0 32,13 12-18-32,9-7-4 0,4 3-1 0,13-4 0 15,9 1-23-15,8-1-5 0,17 0-1 0,8-7 0 0,10-4 44 0,12-8 9 16,0-7 1-16,12-8 1 0,14-7 29 0,-5-16 6 16,9-11 0-16,0-11 1 0,0-4 97 0,0-8 19 15,4-15 4-15,1-4 1 0,-6-11 2 0,6-8 1 16,-10-4 0-16,1-7 0 0,-5-8-40 0,-4 1-8 15,-8-9-1-15,-5-3-1 0,-4-11-49 0,-8-1-10 0,-14 0-1 0,10-3-1 16,3-4-1-16,-17 0 0 0,-21-4 0 0,-4 0 0 16,0-4 9-16,-13-4 2 0,-9-3 0 0,-16-4 0 15,-1 0-20-15,-13 0-4 0,-4-4-1 0,-21-4 0 16,-26-4-15-16,-12 1 0 0,-5-4-12 0,-26 7 12 16,-25 4-81-16,-34 7-10 0,-35 12-1 0,-46 16-1 31,-48 7-54-31,-42 26-10 0,-26 23-3 0,-17 23-985 0</inkml:trace>
  <inkml:trace contextRef="#ctx0" brushRef="#br0" timeOffset="137307.37">11872 12537 1839 0,'8'3'81'0,"1"-3"18"15,4-7-79-15,-5 3-20 0,-12 0 0 0,4 0 0 0,13 1 109 16,-13 3 19-16,-9-4 3 0,9 4 1 0,0 0-61 0,0 0-12 15,0 0-3-15,-8 7 0 0,-9 1-39 0,8 3-8 16,5 1-1-16,-5 7-8 0,-12 3 11 0,8 9-11 16,9 7 10-16,-5 4-10 0,-8 3 0 0,0 8 0 15,0 12 0-15,0 0 0 16,0 10 0-16,0 5 0 0,-9 0 0 0,9 0 0 16,4-8 0-16,0 0 0 0,-4-7 0 0,0-5 0 15,4-3 0-15,1-3 8 0,3-5-8 0,-4-7 12 16,-4-1 1-16,4-6 0 0,9-9 0 0,-4-3 0 15,-5-8-13-15,0 0-10 0,13-15 2 0,0 0-764 16,0-3-153-16</inkml:trace>
  <inkml:trace contextRef="#ctx0" brushRef="#br0" timeOffset="137576.45">12022 12426 2221 0,'-18'-15'98'0,"18"15"21"0,9-4-95 0,-9 4-24 0,-13-11 0 0,5 3 0 15,8 8 113-15,0 0 19 0,-5-3 3 0,5 3 1 0,0 0-108 0,0 0-20 16,0 0-8-16,0 0 0 0,-12 7 0 16,7 5 0-16,18 3 0 0,-4 4 0 15,-1 7-26-15,1 1-3 0,4 3-1 0,12 1 0 0,5 3 30 0,0 4 0 16,0 4 0-16,13-1 0 0,21 5 0 0,0 3 10 16,0-3-2-16,13 3 0 0,4 5 19 0,5-5 3 15,-1 8 1-15,5-4 0 16,-5-4-11-16,1 1-3 0,-5-5 0 0,0 1 0 15,-4 0-8-15,-4-1-1 0,-9-3-8 0,-4 0 12 32,-5-1-124-32,1 5-24 0,-5-4-6 0,-4 0-974 0</inkml:trace>
  <inkml:trace contextRef="#ctx0" brushRef="#br0" timeOffset="139622.42">14299 13224 1850 0,'0'0'82'0,"0"0"17"0,0 0-79 0,0 0-20 16,-8 4 0-16,3 3 0 0,1 1 52 0,4 0 8 16,-4 7 0-16,0 0 1 15,-1 4-49-15,5 4-12 0,-4 0 0 0,4 3 0 16,-4 4 0-16,4 1 0 0,4 3-9 0,-4-4 9 15,0 5 0-15,0 3 0 0,0-4 0 0,0 4 0 16,0-4 0-16,-4 0 0 0,4-4 0 0,-5-3 10 16,5 0 11-16,-4-8 3 0,4 0 0 0,0-8 0 15,-4 0 9-15,4-11 3 0,0 0 0 0,0 0 0 16,0 0 16-16,-9 0 3 0,5-7 1 0,-4-5 0 0,-1-3-29 0,5-4-6 16,4 0-1-16,-5-4 0 0,5 1-20 0,0-5 0 0,0-3 0 0,0-1 0 15,5 1 0-15,-1 0 0 16,0-5 0-16,5 5 0 0,-1-8 0 0,5 4 0 15,0 0 0-15,4 3 0 0,0-3 0 0,0 8 0 0,9-5 0 0,-5 8-12 16,-4 4 12-16,5 4-12 0,3 0 12 0,-8 0-12 16,5 7 12-16,-1 1 0 0,1 3-9 0,3 0 9 0,-8 4 0 0,5 4 0 15,-1 0 8-15,-4 7-8 0,5-3 0 0,-10 3 0 16,1 0 0-16,-4 1 0 0,-1 3-10 0,1-4 10 16,-5 8-13-16,-4-3 5 0,0 3 8 0,-4-4-13 15,4 4 5-15,-4-4 8 0,-1 4-11 0,-3-4 11 16,-5 4-8-16,4 0 8 0,-3-4 0 0,-1-3 11 15,4 3-1-15,-4-4 0 16,5-3-10-16,-1-1-12 0,9-7 2 0,0 0 1 16,0 0 9-16,0 0 9 0,0 0-1 0,0 0-8 15,0 0 8-15,0 0-8 0,13 0 0 0,0-3 0 16,0-5-9-16,0 0-6 0,4 5-1 0,-5-5 0 16,6 0 16-16,-1 5 0 0,0-5 0 0,-4 4 0 15,4-3 0-15,-5 7-9 0,6-4 9 0,-1 4 0 16,0 4 0-16,-4-4-10 0,-1 7 10 0,1-3 0 0,0 4 0 0,0 3-8 15,-5 4 8-15,5-3 0 0,-4 3 0 0,-1 0 0 0,-3 0 0 0,-1 4 0 16,-4-4 15-16,0 1-3 0,-4 3-1 16,-1 0 0-16,-3 0 5 0,-5 0 2 15,-4 3 0-15,0 1 0 0,-9 0-18 0,-4 0 0 0,0 3 0 0,-4-3 0 32,-9-8-82-32,5 4-20 0,4-4-4 0,4-3-575 15,8-8-115-15</inkml:trace>
  <inkml:trace contextRef="#ctx0" brushRef="#br0" timeOffset="139986.54">14974 13406 1728 0,'0'0'153'0,"0"0"-122"0,0 0-31 0,0 0 0 15,0 0 168-15,0 0 27 0,0 0 5 0,0 0 2 16,0 0-158-16,0 0-31 0,0 0-13 0,9 8 11 15,-5 3-50-15,0 1-9 0,-4-12-3 0,9 15 0 16,4 0-1-16,0 0 0 0,-5 0 0 0,1 4 0 16,-1 0 40-16,5 4 12 15,4-4 0-15,0 4-10 0,-4 0 10 0,0 0 0 0,4-4 8 0,0 3-8 16,0-6 22-16,0-1 0 0,0-4 0 0,1-3 0 16,-1-5 8-16,0 1 2 0,-4-4 0 0,4-4 0 15,-5-7 25-15,1 0 6 0,4-8 1 0,-4-4 0 16,-4 0 0-16,4-3 0 0,-1-5 0 0,-3 5 0 15,-1-1-36-15,1 0-6 0,-5 1-2 0,1 3 0 16,-1 4 5-16,-4 0 1 0,0 0 0 0,0 8 0 0,0-1-26 0,-4 5-17 16,4 7 2-16,0 0 1 15,0 0-63-15,-5 7-13 0,-3 8-2 0,3 4-1 16,-3 4-68-16,4 4-14 0,-1 3-2 0</inkml:trace>
  <inkml:trace contextRef="#ctx0" brushRef="#br0" timeOffset="140124.84">15573 13684 1785 0,'0'0'159'16,"0"0"-127"-16,0 0-32 0,4 11 0 0,-4 0 148 0,0 1 24 15,0-1 5-15,4 8 1 0,-4 8-129 0,4-1-25 16,-4 1-6-16,9-1-1 31,-9-3-178-31,4 8-36 0</inkml:trace>
  <inkml:trace contextRef="#ctx0" brushRef="#br0" timeOffset="140272.32">15556 13247 691 0,'0'0'61'0,"0"0"-49"0,0 0-12 0,0 0 0 0,0 0 405 0,0 0 79 16,0 0 15-16,0 0 3 0,0 0-398 0,0 0-80 15,8 7-16-15,-8 5-752 16,0 3-149-16</inkml:trace>
  <inkml:trace contextRef="#ctx0" brushRef="#br0" timeOffset="140488.97">16051 13220 2718 0,'0'0'60'0,"0"0"12"0,0 0 2 0,0 0 2 0,0 0-60 0,0 0-16 16,9 8 0-16,-1 3 0 0,1 1 22 0,-1-1 2 15,-3 8 0-15,-1 0 0 0,5 8-24 0,-5-1 0 16,4 4 0-16,-3 1-8 0,-1 3-4 0,9 4 0 0,-5 0 0 0,5 0 0 16,0 0 3-16,0 4 0 0,0 0 0 0,-1-1 0 31,5 1-18-31,-4-4-3 0,-4-4-1 0,-1 0 0 0,5-3-148 16,-4-5-29-16</inkml:trace>
  <inkml:trace contextRef="#ctx0" brushRef="#br0" timeOffset="141406.96">16667 13866 1612 0,'0'0'144'0,"0"0"-116"16,8-8-28-16,-4 1 0 15,1-5 168-15,-5 5 27 0,4-9 5 0,0 5 2 16,-4-8-130-16,0 4-27 0,-4 0-5 0,4-4 0 16,0 4-32-16,-4-4-8 0,-5 3 0 0,5 1 0 15,0 4-24-15,-1-1-5 0,-3 1-2 0,-1 3 0 16,5 5 31-16,-9-1 0 0,0 0-8 0,1 0 8 16,-1 4 0-16,0 0 15 0,-4 8-3 0,0-1-1 15,0 5-11-15,-5 3 0 0,5 4 0 0,0 4 0 0,-4 3 0 0,4 1-11 16,4 3 11-16,4 1-12 0,5-1-1 0,0 0-1 15,4-3 0-15,4 0 0 16,4-5-20-16,5-3-4 0,-4-3-1 0,4-1 0 0,-1-11 20 0,6-1 4 0,-10-3 1 0,9-7 0 16,-4-5 62-16,8-10 12 0,-3-5 2 0,-1-7 1 15,0-4 28-15,4-4 5 0,-8-11 2 0,4 0 0 16,-8 0-56 0,3-8-11-16,-3 0-3 0,-5-4 0 0,5 1-20 0,-5-4-8 15,0 3 0-15,1 0 0 0,-10 5 14 0,5 3-3 16,-4 3-1-16,4 9 0 0,0 3-2 0,-4 8 0 15,4 4 0-15,-5 3 0 0,5 4-8 0,0 8 0 16,0 7 0-16,-4 1-11 0,4 7-6 0,0 0-2 16,0 0 0-16,4 19 0 15,-4 11-8-15,5 4-1 0,-1 12-1 0,5 7 0 0,-5 12 16 0,0 3 3 0,9 4 1 0,0-3 0 16,0-1 9-16,4-4-12 0,4-3 12 0,0 0-12 16,5 4 25-16,4-8 5 0,0-4 1 0,0-4 0 15,-5-7-35-15,10-4-6 0,-1 0-2 0,0-8 0 16,0-3-136-16,-4-4-28 0,8-1-6 0</inkml:trace>
  <inkml:trace contextRef="#ctx0" brushRef="#br0" timeOffset="142709.34">17346 13083 2012 0,'0'0'89'0,"-4"-7"19"0,4-1-87 0,-4 1-21 0,-1-1 0 0,5 0 0 15,0 1 93-15,0 3 15 0,-4-4 2 0,4 1 1 16,4-1-73-16,-4 8-14 16,5-4-4-16,3 1 0 0,1-5-28 0,8 4-7 0,0 4-1 15,4 4 0-15,5 0-4 0,8 0 0 0,4 3-1 0,5 1 0 16,4-1 9-16,0 1 3 0,0 3 0 0,0-3 0 15,-4 3 9-15,0-7 0 0,-9 4 0 0,0-1-8 16,-4-3 8-16,-9 0-8 0,1 0 8 0,-9-4-8 16,-1 0 8-16,-12 0 0 0,0 0 0 0,0 0-8 15,0 0 8-15,0 0 0 0,0 0-9 0,0 0 9 0,0 0-9 0,-12 0 9 16,3-4-12-16,-8 4 12 0,4 0 8 0,-4 0 8 16,0 4 1-16,0 0 1 0,8-1 6 0,-4 5 0 15,1-8 1-15,3 8 0 0,1-1-6 0,3 5-2 16,-3-5 0-16,3 5 0 0,1-1-17 0,0 4 10 15,0 0-10-15,-1 4 8 0,5 4-8 0,0 4 0 16,5-1 0-16,-1 5 0 0,-4-1 0 0,4 4 0 0,0 0 0 0,1 8-11 16,-1 0 11-16,0 0 0 0,-4 3 0 0,0 5 0 15,0-1 0-15,0 0 0 0,-4 1 0 0,0-1 0 16,-1-3 0-16,-3-4 0 0,4-4 0 0,-1-4 0 16,1-4 0-16,0-3 0 0,-1-4 8 0,5-4-8 15,-4-4 12-15,0 0-3 16,0-4 0-16,4-11 0 0,0 0 11 0,0 0 1 0,0 0 1 15,0 0 0-15,0 0 2 0,0 0 0 0,0 0 0 0,0 0 0 16,0 0-12-16,0 0-3 0,12 0 0 0,-7 0 0 16,-5 0-9-16,13-4-9 0,-5 1 9 0,1 3-13 15,4-4 1-15,4 0 0 0,0 0 0 0,0 0 0 16,0 1 0-16,4-5 1 0,1 1 0 0,-1-1 0 16,5 0-2-16,-5 1-1 0,0-1 0 0,1-3 0 15,-1-4 14-15,0-1 0 0,1 1 0 0,-5-8 0 0,9 1 0 0,-5-5 0 16,-4 0 0-16,0-3 0 0,0 0 13 0,0-5-4 15,0-6-1-15,-4 3 0 0,-4-8-8 0,-1 8 0 16,5-4 0-16,-4 4 0 0,-5 4-13 0,0 0 5 16,0 4 8-16,-4 3-13 0,5 4 13 0,-5 4 0 15,-5 4 0-15,1 4 0 0,0-1-22 0,-5 5 2 16,1 7 0-16,-1 0 0 16,5 7-14-1,-9 1-2-15,5 7-1 0,-1 0 0 0,5 4 13 0,4 0 4 0,4 0 0 0,0 0 0 16,1 0-4-16,3 0-1 0,9-4 0 0,-4 1 0 15,4-5 15-15,0 0 10 0,5-3-12 0,-1 0 12 16,5-5 16-16,-5-3 11 0,0 0 1 0,5-3 1 0,-5-1 21 16,1 0 4-16,-5-4 1 0,-4 1 0 0,4-1-25 0,-4 1-5 15,-5 3-1-15,1 0 0 0,-9 4-16 0,0 0-8 0,0 0 0 0,0 0 8 16,0 0-18-16,-9 15-4 0,1 4-1 0,-5 4 0 16,-4 4-3-16,0 3-1 0,4 8 0 0,0-4 0 31,4 0-33-31,5 0-6 0,0 1-2 0,8-5 0 15,0-3-91-15,5-1-18 0,0 1-4 0,-1-4-1 16,1-4 44-16,-1-8 9 0,5-3 1 0,-13-8 1 0,9-8-13 0,3-7-4 0,5 0 0 0,1-4 0 0,-6-4 155 0,1-4 30 16,0 1 7-16,0-1 0 0,-5-3 149 0,5 3 30 31,-9 4 5-31,5 0 2 0,0 5-65 0,-1-1-13 16,-4 3-2-16,1 1-1 0,-1 8-71 0,0-1-14 15,-4 8-4-15,4-8 0 0,1 1-57 0,-5 7-15 16,0 0 0-16,0 0 0 15,0 0-40-15,13 0-10 0,-1 0-2 0,1 4-1 0,0-4-31 0,4 7-7 16,0-3-1-16,5 4 0 0,-1-8 39 0,0 3 7 0,1 1 2 0,3-4 0 16,-3 0 44-16,3-4 0 0,-3 1 10 0,-1-5-2 15,5-3 52-15,-5 3 11 0,-4-3 1 0,0-1 1 16,-4-7 8-16,0 4 2 0,-5 0 0 0,1 0 0 0,-9-4-27 16,4 7-4-16,-4-3-2 0,0 4 0 0,-8-1-28 0,-1 5-6 15,-4-1 0-15,0 4-1 16,-8 4-35-16,-5 4-6 0,-8 4-2 0,-4 11 0 15,4 3-31-15,-1 5-6 0,1 3-2 0,9 8 0 16,3 4-13-16,5 8-4 0,4-5 0 0,1 4 0 16,7 1-47-16,1-1-9 0,4 1-3 0,4-5-394 0,-4-7-79 0</inkml:trace>
  <inkml:trace contextRef="#ctx0" brushRef="#br0" timeOffset="143048.38">19444 13646 1440 0,'0'0'128'0,"0"0"-103"16,0 0-25-16,0 0 0 0,0 0 184 0,0 0 31 16,0 0 6-16,9 3 2 0,-9-3-169 0,8 4-34 15,-8-4-6-15,9 12-2 0,-9-12-123 0,0 7-25 0,8 5-4 0,-8-5-2 16,0-7 32-16,5 8 6 0,3 3 2 0,1-3 0 16,-1-1 14-16,1 1 4 0,4 3 0 0,0-3 0 15,4-4 137-15,0-1 28 0,0-3 6 0,4-3 1 16,-4-1 32-16,5-4 8 0,-5 1 0 0,0-5 1 0,0 1-33 0,-4 0-6 15,-5-5-2-15,1 1 0 0,-1-4-3 0,1 4-1 16,-5 4 0-16,-8-5 0 16,0 1-39-16,-5 4-8 0,1-1-1 0,-1 1-1 15,-4 3-9-15,0 1-2 0,-4-1 0 0,-4 4 0 16,0 4-24-16,-5 8 0 0,-4 0 0 0,0 3 0 16,-4 8-12-16,0 8-8 0,0 11-2 0,4 7 0 31,4 1-6-31,0 14-2 0,5 5 0 0,4 0 0 15,8-1-22-15,9-7-5 0,5 0-1 0,20-11 0 0,14-1 2 0,16-11 0 0,26-11 0 0,22-15-599 16,21-12-119-16</inkml:trace>
  <inkml:trace contextRef="#ctx0" brushRef="#br0" timeOffset="143511.48">20303 12856 748 0,'4'0'67'0,"-4"0"-54"16,9 0-13-16,-9 0 0 0,0 0 373 0,4 0 72 0,-4 0 15 0,0 0 2 15,0 0-337-15,0 0-67 0,-8 11-14 0,-5 8-2 32,-8 8-42-32,-5 11-14 0,-8 11 0 0,-5 8 0 15,-3 15-5-15,-1 4-1 0,0 0 0 0,9 7 0 16,0 1 20-16,8 0-12 0,5 3 12 0,12-3-10 16,5-5-4-16,12-3-1 0,5-11 0 0,9-4 0 15,3-12-25-15,9-7-4 0,5-12-2 0,4-11-628 16,12-11-126-16</inkml:trace>
  <inkml:trace contextRef="#ctx0" brushRef="#br0" timeOffset="143681.19">21119 12840 2746 0,'13'0'60'0,"4"4"13"0,-4 0 3 0,4 0 1 0,0 3-61 0,5 5-16 0,-1 3 0 0,0 12 0 15,5 7 11-15,-5 11-1 0,1 12 0 0,-5 15 0 0,-4 12-10 0,-9 7 0 16,-8 4-12-16,-9 15 12 0,-17 4-11 0,-17 15 11 15,-21 0-8-15,-22 16 8 16,-21 3-168-16,-22 4-29 0</inkml:trace>
  <inkml:trace contextRef="#ctx0" brushRef="#br0" timeOffset="145104.26">12932 5913 1713 0,'-13'-12'76'0,"9"9"16"0,-5 6-74 0,1 1-18 16,-1 4 0-16,-4 3-758 16</inkml:trace>
  <inkml:trace contextRef="#ctx0" brushRef="#br0" timeOffset="152067.5">11710 10676 633 0,'-9'18'56'0,"-4"-10"-44"0,-12 3-12 0,-1 5 0 16,13 3 172-16</inkml:trace>
  <inkml:trace contextRef="#ctx0" brushRef="#br0" timeOffset="152717.26">18906 10083 518 0,'-34'53'23'0,"21"-26"5"0</inkml:trace>
  <inkml:trace contextRef="#ctx0" brushRef="#br0" timeOffset="153637.62">24294 9593 2484 0,'-12'8'110'0,"12"-8"22"0,0 0-105 0,-9 7-27 0,1 1 0 0,8-8 0 31,0 0-260-31,0 0-56 0</inkml:trace>
  <inkml:trace contextRef="#ctx0" brushRef="#br0" timeOffset="157905.81">12757 7291 1134 0,'0'0'24'0,"0"0"6"0,0 0 1 0,0 0 1 0,0 0-32 0,0 0 0 0,0 0 0 0,0 0 0 16,4-7 48-16,-4-1 4 0,0 1 0 0,0 7 0 15,0 0 2-15,0 0 1 0,0 0 0 0,0 0 0 16,-9-8 17-16,9 8 4 0,0 0 1 0,0 0 0 16,0 0-12-16,0 0-2 0,0 0-1 0,0 0 0 0,0 0-18 0,0 0-4 15,-4 8-1-15,4-8 0 0,0 0 19 0,4 7 4 16,-4 5 1-16,0-12 0 0,9 7-9 0,4 5-2 15,-5-5 0-15,5 1 0 0,4 3-9 0,0-3-3 16,5-1 0-16,3 1 0 0,5 0-25 0,4-1-6 16,5 1-1-16,-1 3 0 0,5-3-8 0,4-1 0 15,4-3 9-15,0 0-9 16,5 7 0-16,4-3 0 0,-5 0 0 0,1-1 8 16,4 1 4-16,4-4 0 0,0 3 1 0,4 1 0 15,5-1-5-15,0 1 0 0,4 0-8 0,-5-5 12 16,1 1 16-16,0-4 4 0,-1 0 0 0,5-4 0 15,-4 4-16-15,-1 0-2 0,-3-3-1 0,-1 3 0 16,1-4-3-16,-1 4-1 0,0-8 0 0,1 4 0 0,-5-3-9 0,4 3 12 16,5-4-12-16,-5 1 12 0,-4 3-12 0,5-4 0 15,-10-3 9-15,1 3-9 0,-4 5 0 0,-1-5 0 0,1 4 0 0,-1-3 0 16,-3 3 0-16,-5 4 0 0,4-8 0 0,0 4 8 16,5 1 19-16,-5 3 4 0,-4-4 1 0,0 0 0 15,-4 0-32-15,4 4-8 0,-4 0-1 0,-1 0 0 16,1-4 9-16,-4 1 0 0,-1-1 8 0,0 4-8 15,-3 0 8-15,-1 0-8 0,4 0 10 0,-8 0-10 0,0 0 13 0,-4 0-3 16,4 0-1-16,-9 0 0 0,0 0 8 0,1 0 2 16,-1 0 0-16,-4 0 0 0,0 0-9 0,0-4-2 15,-4 0 0-15,0 4 0 0,0 0 0 0,-5-4-8 16,1 4 12-16,0 0-4 0,-9 0-8 0,0 0 0 16,8-3 9-16,-8 3-9 0,0 0 0 0,0 0-12 15,0 0 2-15,0 0 0 16,0 0-183-16,-13 0-37 0,-12-4-7 15</inkml:trace>
</inkml:ink>
</file>

<file path=ppt/ink/ink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04:41.035"/>
    </inkml:context>
    <inkml:brush xml:id="br0">
      <inkml:brushProperty name="width" value="0.05292" units="cm"/>
      <inkml:brushProperty name="height" value="0.05292" units="cm"/>
      <inkml:brushProperty name="color" value="#FF0000"/>
    </inkml:brush>
  </inkml:definitions>
  <inkml:trace contextRef="#ctx0" brushRef="#br0">18141 1275 1324 0,'0'0'118'0,"0"-15"-94"0,-4 4-24 0,-5-8 0 16,1 7 104-16,-1-3 17 0,0 4 3 0,5 3 1 15,-9-3-89-15,5 3-17 0,-1 1-4 0,-4 3-1 16,5-7 20-16,-5 11 4 0,0-8 1 0,0 8 0 15,1-8-4-15,3 8-1 0,1-7 0 0,-5 3 0 16,4 8-7-16,1-4-2 0,-9 0 0 0,8 7 0 0,-4 1-17 0,0-4-8 16,1 11 8-16,-1-4-8 0,-4 16 0 0,0-4 0 15,-1 11 0-15,-3 0 0 0,-5 8 0 0,5 11-9 16,0 4 9-16,-5 8-10 0,0 10 10 0,1 1 0 16,3 0 0-16,-3 8 0 0,3-12 0 0,-3 4 0 15,3 0 0-15,1 8 8 0,0-8-8 0,-1 7 11 16,1-15-11-16,0 5 12 15,3-9-4-15,1-7 0 0,-8-7 0 0,8-1 0 16,-9 0 7-16,5-7 1 0,-1-4 0 0,1 0 0 16,-9-4 1-16,4-7 1 0,1-4 0 0,-1-4 0 15,0 3-6-15,5-6-2 0,-5-1 0 0,5-4 0 0,0-3-10 16,-1-1 10-16,1-7-10 0,0 0 10 0,3-3-10 0,1-1 0 16,0-8 0-16,4-3 0 0,1-4 0 0,-1-4-16 15,4-3 4-15,5-1 1 0,0-11-3 0,-1-4-1 16,5 1 0-16,5 3 0 0,-5-8 15 0,4 8 0 0,-4 0 0 0,0 0 0 15,4 0 30-15,-4 12 2 0,5-5 1 0,-1 12 0 16,-4 0 12-16,0 4 3 0,0 4 0 0,0 3 0 16,0 8-16-16,0 0-4 0,0 0 0 0,0 0 0 15,0 15-28-15,4 4 0 0,-4 4 0 0,4 7 0 16,1 8 0-16,-1 4-12 16,9 4 12-16,0-1-10 0,-5 8 10 0,5 1 14 15,8-13-3-15,1 9-1 0,-1-1-18 0,-4-15-4 16,0 4-1-16,0-7 0 0,9-5 13 0,0 5 12 15,-1-16-3-15,9 0 0 0,9 0 6 0,4-11 1 16,4-4 0-16,14-4 0 0,20-19 3 0,18-11 1 16,20-7 0-16,19-16-851 15,11-12-169-15</inkml:trace>
  <inkml:trace contextRef="#ctx0" brushRef="#br0" timeOffset="2423.3">20590 5860 1670 0,'0'0'74'0,"0"0"15"0,0 0-71 0,0 0-18 16,0 0 0-16,0 0 0 0,0 0 124 0,8-4 20 15,-4 0 5-15,9 4 1 0,-4-4-122 0,8 0-28 0,-4 4 0 0,4 4 0 16,0-4 14-16,13 4 2 0,-5 0 0 0,10 3 0 15,12-3 0-15,4 0 1 0,4 4 0 0,9-5 0 0,5 5 4 16,4-8 1-16,3 0 0 0,10 0 0 16,4 0-7-16,4 0-2 0,4-4 0 0,0 0 0 0,5-3-1 0,-1-1-1 15,-3 1 0-15,3-1 0 0,5 0 9 0,-9 5 3 16,-4-5 0-16,-4 4 0 0,4 0 6 0,0 4 2 16,-4-3 0-16,0 3 0 0,4-4 5 0,0 4 0 15,-5 0 1-15,1 0 0 16,4 4 0-16,4-4 0 0,-4 3 0 0,5-3 0 15,-10 0-23-15,1 8-5 0,0-8-1 0,-5 4 0 16,-3 3-8-16,3-7 8 0,-4 4-8 0,-4 0 8 16,-13-4 0-16,-4 0 0 0,-4 4 0 0,-5-4 0 15,-8 0 1-15,-5 0 0 0,-4-4 0 0,0 4 0 16,-4 0 4-16,-8 0 1 0,-5 0 0 0,-4-4 0 16,4 0-14-16,-9 4 0 0,-8 0 0 0,0 0 0 15,5-11-119-15,-10-8-29 0,-8 0-7 0</inkml:trace>
</inkml:ink>
</file>

<file path=ppt/ink/ink3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04:55.469"/>
    </inkml:context>
    <inkml:brush xml:id="br0">
      <inkml:brushProperty name="width" value="0.05292" units="cm"/>
      <inkml:brushProperty name="height" value="0.05292" units="cm"/>
      <inkml:brushProperty name="color" value="#FF0000"/>
    </inkml:brush>
  </inkml:definitions>
  <inkml:trace contextRef="#ctx0" brushRef="#br0">17936 5248 1861 0,'-9'4'40'0,"-4"11"9"0,-8 12 2 0,-9 7 2 0,0 15-42 0,-8 16-11 0,-18 11 0 0,-4 7 0 15,1 5 0-15,-1 3 0 0,-4 0 0 0,0-4 0 16,4-7 0-16,4-12 0 0,9-7 0 0,0-15 0 16,9-4 12-16,8-12 0 0,4-7 0 0,5-8 0 0,-1-4 0 0,5-11 0 15,0-3 0-15,4-9 0 0,5-7-12 0,-1-4-14 0,5-7 3 0,-5-8 1 16,9-8-7-16,-4 5-2 0,0-1 0 0,0 4 0 16,-1 0 37-16,5 8 7 0,0 7 2 0,0 8 0 15,-4 3 45-15,0 5 8 0,4 7 3 0,0 0 0 16,-13 11-27-16,4 8-6 0,1 8-1 0,-1 11 0 15,-8 7-36 1,4 8-13-16,-8 12 9 0,8-4-9 0,5 3 9 0,-5-7-9 16,4-7 10-16,1-9-10 0,8-10 48 0,4-1 3 15,0-7 1-15,13-8 0 0,9 0 4 0,21-11 0 16,17-12 1-16,26-7 0 16,17-19-107-16,34-15-22 0,25-20-4 0,14-18 0 0</inkml:trace>
  <inkml:trace contextRef="#ctx0" brushRef="#br0" timeOffset="671.21">21542 4720 1670 0,'0'0'74'0,"0"0"15"0,0 0-71 0,0 0-18 15,-8-7 0-15,8 7 0 0,-9 3 236 0,9-3 44 16,-8 12 9-16,4 7 2 0,-1 7-251 0,-3 12-49 0,3 12-11 0,-3 7-1 16,4 3 9-16,-9 9 3 0,4 7 0 0,-4 4 0 15,1-1 9-15,-5 5 0 0,-5 3 0 0,1-3-8 16,-9-4 8-16,4-4 0 0,-4-4 0 0,-8 0 0 16,-1 4 0-16,1-15 0 0,-5-4 0 0,5-4 0 15,-9-8 0-15,8-3 8 0,1-4-8 0,4-4 8 16,-1-11-8-16,10-8 0 0,-1-3-8 0,9-9 8 0,4 5 27 0,0-8 10 15,5 0 3-15,-1-4 0 0,9-3-22 0,0-5-4 16,5-3-1-16,3-4 0 0,5-4-13 0,4-3 0 16,4 7 0-16,5-4 0 0,0 0-12 0,4 0 0 15,-5 8 1-15,-8 8 0 0,-4-1 11 0,0 12 0 16,0 0 0-16,-5 11 0 0,-8 0 0 0,-4 15 0 16,-9 12-8-16,-12 7 8 15,-5 12-12-15,-4 0 4 0,-5 4 0 0,1-1 0 16,8-11 20-16,8-3 4 0,5-9 0 0,9-6 1 15,16-9 32-15,22-11 7 0,26-7 0 0,33-16 1 16,31-18-57-16,43-24-22 0,37-14 1 0,27-31 0 0</inkml:trace>
  <inkml:trace contextRef="#ctx0" brushRef="#br0" timeOffset="5019.52">7590 6786 403 0,'0'0'36'0,"0"0"-36"0,0 0 0 0,13 0 0 0,-5-3 13 0,-8 3-4 15,0 0-1-15,18-4 0 0,-10 0-8 0,5 0 0 16,-5 4 0-16,1-4 0 0,0-3 0 0,-1-1 0 15,9-3 0-15,-13 3 0 0,5-3 33 0,8-4 5 16,-13 3 1-16,9-3 0 0,-4 4 45 0,8-5 8 16,-9 9 3-16,5-1 0 0,-4 1 16 0,-5-1 3 15,5 4 1-15,-9 4 0 16,0 0-1-16,0 0 0 0,0 0 0 0,0 12 0 16,0-12-23-16,-5 15-5 0,1 8-1 0,0 3 0 15,-9 8-37-15,4 8-8 0,-8 8-2 0,0 6 0 16,4 5-29-16,1 11-9 0,-1 4 0 0,4 8 0 15,-8 7 0-15,13 8 0 0,4 0 0 0,0 3 0 16,4 4 0-16,0 5 0 0,1 3-10 0,7 0 10 16,-3 3 0-16,8-3 0 0,-4 4-9 0,0-4 9 0,4 4 0 0,-4-1 0 15,4-7 8-15,-4 1-8 0,-1-5 33 0,-3-3 1 0,-1-9 0 0,-8-10 0 16,0-8 13-16,0-8 2 0,0-3 1 0,0-8 0 16,0-4-34-16,-8-4-8 0,4-7 0 0,-5-11-8 31,1-9-68-31,-5-3-21 0,-4-7-4 0,4-5-927 0</inkml:trace>
  <inkml:trace contextRef="#ctx0" brushRef="#br0" timeOffset="5890.79">7633 6851 1900 0,'0'0'84'0,"0"0"18"15,0 0-82-15,4-8-20 0,-4 1 0 0,9-1 0 16,3 1 67-16,6-1 9 0,7-3 1 0,5 3 1 0,13 4-78 0,0-3-13 16,16-1-4-16,14 0-1 0,0-7 1 0,4 4 0 0,12-4 0 0,5-1 0 31,9 1-12-31,4-4-3 0,4 0 0 0,0 0 0 0,9-4 22 0,8 1 10 0,4-5-10 0,1 0 10 15,8 1 0-15,0-1 0 0,4 1 0 0,0-1 0 16,1 1 0-16,-1 7 0 0,0-4 0 0,-4 8 0 16,-8 3 0-16,-1 5 0 0,-8-1 0 0,0 4 10 15,4 4 27-15,-12-4 6 16,-18 4 1-16,-8 0 0 0,8 0 21 0,-8 0 5 16,-1 0 1-16,-7 0 0 0,-18 0-21 0,0-3-4 15,4 3-1-15,-8 0 0 0,-9-4-20 0,1 0-4 16,-5 0-1-16,-5 4 0 0,-7-4 3 0,-10 4 0 15,-3-3 0-15,-1 3 0 0,5-4 3 0,-14 4 1 16,-12 0 0-16,5 0 0 0,12 0-3 0,-9 0-1 16,-8 0 0-16,0 0 0 0,0 0-11 0,0 0-1 0,0 0-1 0,0 0 0 15,0 0-10-15,0 0 0 0,0 0 0 0,0 0 0 16,-8 11 0-16,-1 1 0 0,13 3 0 0,1 0-11 16,-5 8 11-16,4 3-10 0,-4 9 10 0,13 3-10 15,4 11-2-15,-9 4-1 0,-12 12 0 0,8 3 0 0,9 12 2 16,-4 0 1-16,-1 3 0 0,-3 1 0 0,-5 7 10 0,4-4 0 15,13 8 0 1,-8 0-8-16,-14 0 8 0,10 0 0 0,12 0 0 0,-5 0 0 16,-16-4 0-16,8 4 0 0,9-4 10 0,0-7-10 15,0-5 0-15,-9-6 0 0,-8-1 0 0,4-4 0 16,8 0 0-16,-12-3 0 0,-13-8 0 0,4 0 0 16,0-4 0-16,1-4 0 0,-14-3 8 0,0-8-8 15,-4 0 9-15,5-4-9 0,-1-7 8 0,-4-1-8 16,-12-3 0-16,3-4-9 0,5-4 0 0,-9-3 0 0,-17-1 9 0,-4-7-10 15,0-4 10-15,0 0-10 0,-4-4 10 0,-9 4-8 16,-13-4 8-16,0 4-8 0,1 0 8 0,-10 4-8 16,-20 4 8-16,3-4-8 0,1-1 21 0,-1 5 5 15,1 3 1-15,4-3 0 0,8-4 3 0,1 0 1 16,4-4 0-16,4 3 0 0,4-3-6 0,0 0-1 16,0-3 0-16,-4 3 0 0,5-4-16 0,-5 4 0 0,4-8 0 0,-8 8 0 15,-5 0 0-15,5 0 0 0,8 0 0 0,-13 4 0 16,5-4 0-16,0 8 0 0,-5-1 0 0,1 1-9 15,8-1 9-15,0 1 0 0,4 0 0 0,4 3 0 0,5-7 0 0,4 3 0 16,-4 1 0-16,13-4 8 0,4-1-8 0,8-3 0 16,-4 0 0-16,13 0 8 0,-4 0 3 0,8-3 1 15,1 3 0-15,3-4 0 16,1 0 22-16,8 0 5 0,0 0 1 0,4 1 0 16,-4-1-3-16,0 0 0 0,9 4 0 0,4-4 0 15,0 1-22-15,0-1-5 0,4 4-1 0,4 0 0 31,1 0-48-31,-1 4-9 0,5-1-3 0,-5 1-893 0,9-4-180 0</inkml:trace>
  <inkml:trace contextRef="#ctx0" brushRef="#br0" timeOffset="8688.07">8458 11211 864 0,'0'0'76'0,"0"0"-60"0,0 0-16 0,0 0 0 16,0 0 267-16,0 0 50 16,0 0 11-16,0 0 1 0,12 0-237 0,5-4-48 15,1 0-10-15,7 4-2 0,-3 4-6 0,7 0-2 16,1-4 0-16,9 4 0 0,4 0-12 0,4 3-4 15,0-3 0-15,4 0 0 0,0 0 12 0,9 3 1 16,13 1 1-16,4-4 0 0,-1 3 0 0,1-3 0 16,5 4 0-16,3-8 0 0,1 3-9 0,-5 1-1 15,0 0-1-15,9 0 0 0,12 3-3 0,-12-3-8 0,4-4 12 0,-13 0-4 16,5-4 10-16,-5 1 2 0,4 3 0 0,-4 0 0 16,5-4 15-16,-9 0 3 0,-4 4 1 0,-1-4 0 15,1 0-29-15,-1 1-10 0,-7 3 0 0,3-4 9 16,0 0-9-16,-4 0 12 0,-4 0-12 0,0 1 12 15,-13 3-3-15,4 0 0 0,5 3 0 0,-9 5 0 16,-9-4-9-16,1 0 0 0,8-1 0 0,-9 1 8 0,1 4-8 0,-9-4 10 0,-5 3-10 0,1-7 10 16,12 0 2-16,-16 0 1 0,-22 0 0 0,4-4 0 15,22 1 10-15,-18-9 1 0,-8 5 1 0,0-9 0 16,0-3 9-16,4-3 2 0,5-1 0 0,-5-8 0 16,-8-3-12-16,13-4-1 0,12-3-1 0,-8-5 0 15,-13-3-14-15,8-1-8 0,9-7 10 0,1 0-10 16,3 0 0-16,-4-3 0 15,-8-1 0-15,12 0 0 0,5-4 0 0,-9 1 0 16,-9-1-13-16,1 1 4 0,4-1 9 0,-1-3-13 16,-7-1 5-16,-1 1 8 0,-4 0 0 0,4 3 15 15,0 4-1-15,-4 1 0 0,-17-1-23 0,9 4-5 16,4-8-1-16,-1 8 0 0,-12 0 15 0,4 8-9 16,1 0 9-16,3 3-8 0,9 4 8 0,-9 4 0 15,-8 8 0-15,9-1 0 0,12 9 0 0,-8-1 0 0,-9 4 0 0,4 4 0 16,5 0 0-16,4 7 0 0,-8 4 0 0,-1 0-8 15,1 1-2-15,8 3 0 0,0 0 0 0,0 0 0 16,-18 7-5-16,10 1-1 0,8-8 0 0,0 0 0 16,0 0 5-16,0 11 1 0,-4-3 0 0,4-8 0 15,8 11 10-15,-8 1 0 0,-13-1 0 0,9 0 0 0,4-11 0 0,-4 12 0 16,-13-5 0-16,4-3 8 16,0 4-8-16,0-5 0 0,-4 1 0 0,-4 0-8 15,-13 0 8-15,4 0 0 0,4-4 0 0,-4 0 0 16,-13 0 8-16,5 0-8 0,4 0 10 0,0 0-10 15,-13 0 0-15,0 0 0 0,-13 0 0 0,0 0 0 16,4-4 0-16,-8 4 0 0,-13-4 0 0,0 4 0 16,-4-4 0-16,4 4 0 0,-8 4 0 0,-1 0 0 15,1-8 0-15,-1 4 0 0,5 4 0 0,4-4 0 0,0 0 0 0,0-4 0 16,-4 4 0-16,-4-4 0 0,4 0 0 0,-5 1 0 16,5-1 0-16,-5 0 0 0,1-4 0 0,4 5 0 15,-5-5 0-15,1 4 0 0,-18 1 0 0,14-1 0 16,3-4 0-16,5 8 0 0,-5-4 0 0,1 4 0 15,4 0 0-15,8-3 0 0,-8 3 0 0,4-4 0 16,0 4 0-16,13 0 0 0,4-4 0 0,5 0 8 0,-1-7-8 0,9 3 0 16,0 1 0-16,4-5 8 0,-4-3-8 0,0 0 0 15,13 3 8-15,4 1-8 0,0 0 0 0,0-1 9 16,5-3-9-16,3 4 0 0,1-5 0 0,4 5 0 16,-4 0 0-16,8-1 8 0,-9 5-8 0,14-1 0 0,-9 0 0 0,4 1 0 15,0-5 0-15,0 5 0 0,5 3 0 0,3-4 0 16,1 5 0-16,-4-5 0 15,-1 4-15-15,5 0 5 0,-5 1 1 0,5 3 0 16,0-8-3-16,-1 4-1 0,-3 0 0 0,8 4 0 16,-9 0 13-16,9 0 0 0,0 0 9 0,-4 0-9 15,-4 0 0-15,8 0-20 0,-13 0 4 0,4 0 0 16,5 8 16-16,-5-4-10 0,1 0 10 0,8 3-8 16,-9 1 8-16,1 3 0 0,3 1-9 0,1 3 9 15,0 0-12-15,4 8 3 0,0 0 0 0,0 7 0 0,0 8 9 0,0 8-8 16,0 7 8-16,0 4-8 0,8 11 8 0,-3 4-13 15,3 0 5-15,1-3 8 0,-5-5-9 0,5 1 9 16,3-4 0-16,6-1 0 0,-10-3 0 0,5 4 0 16,0-8 0-16,0 4 0 0,4-4 0 0,-5-3 0 15,1-1 0-15,0-3 0 0,0-1 0 0,0 1 0 16,4-4 0-16,-13-1 0 16,0 1 0-16,5 0 0 0,-5-4 0 0,5 0 0 15,-9 0 0-15,0 0 8 0,0 0-8 0,0-4 0 16,0-3 0-16,0-1 0 0,-9-4 0 0,5 1 0 15,0-4 8-15,-1 0-8 0,-3-1 0 0,8-3 0 16,0-3 8-16,-9-1-8 0,9 0 0 0,-4 0 9 0,0-3-9 0,4-1 0 16,0 0 0-16,0-3 0 0,0-8 8 0,0 11-8 15,0-11 0-15,4 8 8 0,0 3 0 0,5-3 0 0,-9-8 0 0,4 8 0 16,-4-8-8-16,4 7 12 0,-4-7-12 0,9 8 12 16,-5-4-12-16,5 3 8 0,-1 1-8 0,1-4 8 15,-1 3 4-15,9-3 0 0,-12 4 0 0,8-5 0 16,4 1-12-16,-5 4-12 0,6-4 2 0,-1-1 1 15,4 1 9-15,-8 0 12 0,17 0-2 0,-9-1-1 16,5 5-9-16,4-4 0 16,-5 0-10-16,5-1 10 0,-4 1 0 0,4 4 0 15,4-4 0-15,4 3 0 0,5-3 0 0,0 0 15 16,8 0-3-16,5 7-1 0,4-3-11 0,-1-1-11 16,10 1 3-16,-9 3 0 0,-1-3 8 0,10 7 12 15,-9-4-2-15,4 1-1 0,-4-1-9 0,4 1-9 16,-9-1 9-16,5-3-13 0,4 3 13 0,-8-7 12 15,-1 0-3-15,1-8 0 0,-5 4 3 0,-4-8 1 0,0 1 0 0,4-5 0 16,-4 1-3-16,0-4-1 0,-4-4 0 0,-4 0 0 16,-1 0-83-16,-12-4-17 0,4 4-3 0</inkml:trace>
  <inkml:trace contextRef="#ctx0" brushRef="#br0" timeOffset="11543.73">3671 11314 1497 0,'-12'-12'133'0,"12"5"-106"0,-13-1-27 0,4 0 0 15,5 1 106-15,0-1 16 0,-5-3 3 0,9-1 1 16,0 5-63-16,0-1-13 0,0-3-2 0,9-1-1 15,-9 5-33-15,4-5-6 0,9 1-8 0,0 0 11 16,-1-5-3-16,-3 1 0 0,12 0 0 0,9-8 0 16,-8 0 12-16,16-7 1 0,5-4 1 0,4-8 0 0,8-3 3 0,18-9 1 15,-9-3 0-15,9-3 0 0,8-5-15 0,9-7-3 16,8 0-8-16,5 3 12 0,-1-3-12 0,5 0 11 16,-4 0-11-16,8-4 10 0,4 4 11 0,0 0 3 15,1-1 0-15,-9 5 0 0,4 4 12 0,-9 3 4 16,1-4 0-16,-1 8 0 0,-3 0-2 0,-5 8 0 15,-13 0 0-15,0-1 0 0,0 1-20 0,-8 7-4 0,-9 0-1 0,4 4 0 16,1 0-3-16,-1 0-1 0,-4 4 0 0,-4 0 0 16,-4 4-9-16,3-1 0 0,-7 5 0 0,-1-5 0 0,0 5 0 0,-4-5 0 15,5 5 0-15,-5-1 0 0,-5 0 0 0,1 5 0 16,0-1 0-16,-5 4 8 0,5 0-8 0,-13 4 0 16,4-4 0-16,-8 4 0 0,-1-1 0 0,5 5 8 15,-17 0-8-15,4-1 8 16,-4 5-8-16,0 3 0 0,4 0-12 0,-17 0 12 15,4-3 18-15,-4 7 11 0,0 0 3 0,0 0 0 16,0-12-32-16,-4 5 0 0,4-5 0 0,-9 5 0 16,5-1 8-16,0-3 0 0,-5 3-8 0,1-3 12 15,-1-1-12-15,1 1 0 0,-5-1 0 0,-4 1 0 16,0 0 0-16,0-1 8 0,-13 1-8 0,0-1 0 16,0 1 0-16,0 0 0 0,-4-5 0 0,-1 5 0 0,-7 0 0 0,-1 3 0 15,0 0 0-15,1-3-10 0,-1 3 10 0,4 1-12 16,5-1 12-16,0 5-12 0,4-1 12 0,4 0 0 15,5 0 0-15,8 4-8 0,0 0 8 0,1-4 0 0,3 4 8 0,9 0-8 32,0 0-28-32,0 0-9 0,0 0-3 0,0 0 0 15,21-3-12-15,-3 3-4 0,7 0 0 0,5 0 0 16,13 0 25-16,-5 0 5 0,9 0 1 0,5-4 0 16,-1 4 25-16,9 0 0 0,-5 4 0 0,5-1-8 15,-9 1 8-15,1 8 0 0,-10-5 0 0,1 4-8 0,-4 1 8 0,-10 3 9 16,-7 0-1-16,-5 4-8 0,-9 8 32 0,-3 3-1 15,-14 4 0-15,-8 20 0 0,-17 14-19 0,-22 16-4 16,-21 18-8-16</inkml:trace>
</inkml:ink>
</file>

<file path=ppt/ink/ink3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05:29.792"/>
    </inkml:context>
    <inkml:brush xml:id="br0">
      <inkml:brushProperty name="width" value="0.05292" units="cm"/>
      <inkml:brushProperty name="height" value="0.05292" units="cm"/>
      <inkml:brushProperty name="color" value="#FF0000"/>
    </inkml:brush>
  </inkml:definitions>
  <inkml:trace contextRef="#ctx0" brushRef="#br0">15632 9886 1638 0,'0'0'72'0,"0"0"16"0,0 0-71 0,0 0-17 16,0 0 0-16,0 0 0 0,-4-8 57 0,4 8 8 16,-4-8 2-16,4 8 0 0,0 0-18 0,0 0-3 15,-9-7-1-15,9 7 0 0,-4-12-19 0,4 12-4 0,-8-3-1 0,8 3 0 16,-9-4-11-16,9 4-2 0,-9-8-8 0,1 4 12 15,-1 4 2-15,-3-3 0 0,3-1 0 0,-4 4 0 16,0-4 10-16,1 0 3 0,-1 0 0 0,0 4 0 16,-4 0-3-16,0 0 0 0,0-3 0 0,-5 3 0 15,-3 0-16-15,-1 0-8 0,-8 0 0 0,-5 3 8 16,1-3-8-16,-5 4 0 16,0 4-10-16,-4-4 10 0,0 3-9 0,-8 1 9 15,-1-4-8-15,1 3 8 0,-1 1 0 0,1-1 0 0,-5-7 0 16,-4 8 0-16,4 0 0 0,-4-5 0 0,0 1 0 0,-5 0 0 15,1 4 0-15,4-1 0 0,0-3 0 0,0 3 0 16,-5-3 15-16,1 0-2 0,4 0 0 0,-5 7 0 16,5-3-13-16,0-1 0 0,4 5 0 0,5-5 0 15,8 1 0-15,0-4 0 0,0 3 0 0,0 1 0 0,0 0 20 0,8-1 0 16,-3-3 1-16,3 4 0 0,5-1-21 0,4 1-16 16,0-4 2-16,0-1 1 0,5 5 13 0,-5 0 0 15,0-5 0-15,0 5 0 0,4 0 9 0,1-1-1 16,-1 1-8-16,0 3 12 0,5-3-12 0,-5-1 11 15,9 5-11-15,-4-1 10 0,-1 1-10 0,5-1 0 16,-4 0 0-16,4 1 0 16,0 3 0-16,-5-4 0 0,10-3 0 0,-1 3 0 15,0 5 8-15,0-1-8 0,-8-4 12 0,8 0-4 16,4 1-8-16,1-1 0 0,-13 1 0 0,3-1 0 16,6 0 0-16,-1 1 0 0,0-1 0 0,-8 1 0 15,-5-5 0-15,9 5 0 0,8-5 0 0,-4 5 0 16,-8 3 0-16,8 0 0 0,13-4 0 0,0 8 0 0,-13 0 0 15,1 0 0-15,3-3 0 0,9 6 0 0,4 5 0 0,-4 3 0 16,-4 1 0-16,0 3 0 0,17-4 0 0,-9 4 0 0,-13 4 0 0,5 0 0 16,0-3 0-16,0 3 0 0,4 0 0 0,-5-4 0 15,-3 4 10-15,3 0-10 0,10 3 12 0,-5-3-12 16,-9 4 10-16,9 0-10 0,4 4 8 0,1-1-8 16,-1 1 0-16,-4-1 0 0,-4 1 8 0,8-1-8 15,13 5 0-15,-13-1 0 0,-12 1 0 0,8 3 0 0,8 4 0 0,1 7 0 16,-13 1 0-16,-5 3 0 0,5 4 0 0,4 1 0 15,0 3 0-15,-4-1 0 0,-14 1 0 0,14 0 0 16,4 0 0-16,-4 0 0 0,-9-11 0 0,5-1 10 16,8-7-10-16,-5-7 10 0,-8-1 10 0,5-3 1 15,4-1 1-15,8 1 0 0,4-8-10 0,-8 4-1 16,-12-4-1-16,7-4 0 16,5 4-10-16,-4-4 0 0,0 4 9 0,0-8-9 15,-9 5 0-15,4-9 0 0,5 5 0 0,-5-5 8 16,-3 4-8-16,3-3 0 0,9-8 0 0,0 4 0 15,-9-4 0-15,5 0 8 0,4-4-8 0,0 4 0 16,9-8 0-16,-5 1 9 0,-13-5-9 0,9 1 0 16,13 0 10-16,-8-5-10 0,-5-3 8 0,0 0-8 0,8 4 0 15,5-4 0-15,-5 4 8 0,-8-4-8 0,0 0 0 0,13-4 0 0,9 4 9 16,-5-4-9-16,-17 4 0 0,17-3 0 0,17 3 0 0,-8-4 0 16,-5 4 0-16,0-4 0 0,9 4 0 0,9 4 0 15,-1 0 0-15,-4-1 0 0,1 1 0 0,-1 4 8 16,4-4-8-16,1 3 0 0,3 1 0 0,1-1 0 15,0-3 0-15,8 0 0 0,0 0-11 0,5 0 11 16,0-4 0-16,-1-4 0 16,1 0 0-16,-1 0 0 0,1-3 0 0,4 3 0 15,-5-4 0-15,1 4 10 0,-1 1-10 0,5-1 0 16,-4 0 0-16,-1 4 0 0,5 0 0 0,-4 0 0 16,3 0 0-16,-3 0 0 0,0 4 0 0,-1 3 0 15,1-3 0-15,-1 4 0 0,1-1 0 0,4 1 0 16,-1 0 0-16,5-5 0 0,1 5 0 0,-1 0 0 15,-4-5 0-15,-1 1 0 0,-3 0 0 0,-1-4 0 0,1 4 0 0,0-4 0 16,-1 4 11-16,5-4-3 0,-5-4-8 0,5 4 12 16,-4-4-4-16,-1 4-8 0,1-4 11 0,-5 8-11 15,1-4 8-15,-1 0-8 0,-4 4 0 0,4-4 0 16,5 0 11-16,-5 4-11 0,4-4 10 0,-3 0-10 0,8 0 0 16,-5 0 0-16,1 0 0 0,-1 0 0 0,1 0 0 0,-1 0 0 15,1 3 0-15,4-3 0 0,-5 0 15 0,5-3 0 0,-4 3 0 0,3 0 0 16,-3-4 1-16,0 0 1 0,-1 0 0 0,-4 0 0 15,5 1-17-15,-5-5-9 0,9 0 1 0,-4-3 0 16,3 3 8-16,6-3 9 0,-10 0-1 0,5-5-8 16,4 1 11-16,-4 4-11 0,-5-1 10 0,1 1-10 15,0 3 8-15,-1-3-8 0,5 3 0 0,0 1 9 16,-5-5-9-16,1 5 0 16,-1 3 0-16,1-4 0 0,0 5 0 0,-9 3 0 15,4-4 0-15,-4 4 0 0,4-4 0 0,-4 4 0 16,4 0 0-16,1 0 0 0,3 0 0 0,-4 0 0 15,-4 4 0-15,0-4 0 0,5 0 8 0,-5 0-8 16,0-4 0-16,-4 4 8 0,-1 0-8 0,-3 0 0 16,-1-4 0-16,-8 0 0 0,4 1 0 0,-4-5 0 15,4 4 0-15,1 0 0 0,-6 1 0 0,-3-5 0 0,4 4 0 0,-4-3 8 16,-1-1-8-16,1 0 0 0,-5 1 9 0,1-5-9 16,-5 5 9-16,4-5-9 0,-4-3 12 0,-4 0-12 15,4 0 12-15,-4-4-12 0,-4 0 12 0,3-8-12 16,1-3 8-16,0 0-8 0,4-5 0 0,-4-3 0 0,0 4 8 15,0-8-8-15,-1-3 0 0,1-1 0 0,0 1 0 0,-4-5 0 16,3 1 8-16,-3-8-8 16,4 4 0-16,-5-4 0 0,-3-4 0 0,-1 0 0 15,0-3 0-15,-4 3 0 0,-4-4 0 0,4-3 0 16,-9-4 0-16,5-8 0 0,-9 0 0 0,5-3 0 16,-1 7-12-16,1 4 1 0,-1 0 0 0,5 3 0 15,-5 5 11-15,1-5-8 0,3 5 8 0,1-1-8 16,4 4 8-16,-4 4 0 0,0 4 0 0,4 0 8 15,0 7-8-15,0 1 11 0,-9-4-11 0,9 7 12 0,-4 0-4 0,4 0-8 16,-5-3 12-16,5 3-4 0,0 0-8 0,0 0 0 16,0 4 0-16,0-3 0 0,0 6-10 0,0 1 10 15,0 4-13-15,5 3 5 0,-10 1 8 0,5-1 0 16,5 4-9-16,-5 4 9 0,0 4 0 0,4 0-9 16,-8 3 9-16,4 1 0 0,0 0-8 0,0-1 8 15,0 8 0-15,0 4 0 0,0 0-10 0,0 0 10 0,-5-7-8 0,5-1 8 31,0 4 0-31,0 4 0 0,0 0 0 0,0 0-8 16,-4-7 8-16,4 7 0 0,0 0 0 0,-4-4 0 16,4-4 0-16,0 8 0 0,0 0 0 0,-4-7 0 0,4 7 0 0,-5-4 0 0,1-4 0 0,0 5 0 0,4 3 0 0,-9-4 0 31,1 0 0-31,-1 0-8 0,5 1 8 0,-9-1 0 16,5 0-9-16,-5 4 9 0,0-4 0 0,0 0-9 0,-4-3 9 0,0 3 0 15,-5-4 0-15,1 5 0 0,0-5 0 0,-5 0 0 16,0 5 0-16,1-5 0 0,3 0 0 0,-3 5 0 15,-1-5 0-15,1 0 0 0,-1 1 0 0,0 3 0 16,-4-4 0-16,5 5-8 0,-9-5 8 0,-5 4 0 16,1 0 0-16,-1-3 0 0,-4-1 0 0,1 4 0 15,-1-3 0-15,0 3 0 0,0 0 0 0,1 0 0 0,-5 1 0 0,4 3 0 16,5-4 10-16,-1-4-2 0,1 4-8 0,-1-3-12 16,5 3 4-16,0 0 0 0,4-3 8 0,-4 3 12 15,0 0-2-15,-1-4-1 0,5 5-9 0,1-1 0 16,-1-4 0-16,0 4 0 0,0 1 0 0,0-1-9 15,-4-4 9-15,4 4-13 0,-4 4 13 0,4 0 0 16,4-3 12-16,-4-1-12 16,0 0 8-16,0 4-8 0,0-4 0 0,0 0 0 15,1 1 0-15,-10-1 0 0,5-4 0 0,4 4 0 16,-4 8 0-16,0-8 0 0,4-3 0 0,0 3 0 16,0 0 0-16,-4 0-9 0,-5-3 1 0,5 3 0 15,-4 0 8-15,3 0 0 0,1 1 0 0,-4-1 0 0,4-4 0 0,-5 8 11 16,5-4-3-16,-5 4 0 0,-3-7-8 0,3 7 0 15,-3-4 0-15,3 4 0 0,-4-4 0 0,1 4-14 0,3 0 5 0,1-3 1 16,3 3 8-16,1 0 0 0,-4-4 0 0,-1 0 0 16,5 4 0-16,4 0 12 0,-4-8-2 0,0 5-1 15,0-1-9-15,-5 4 0 0,5-4-12 0,-4 4 12 16,-1-4 0-16,1 0 0 0,8-3 0 0,-9-1 0 16,5 1 10-16,4 3-10 0,-4-4 12 0,0 4-12 15,4-3 12-15,0 3-12 16,4-4 12-16,1 5-12 0,-1-1 8 0,0 0-8 15,1 0 0-15,3 0 0 0,1 4 0 0,0 4 0 16,-1-8 0-16,1 8 0 0,0 0 0 0,-1 0-9 16,-3-4 9-16,3 7-12 15,-3 1-144-15,-1 3-30 0,-4 8-6 0,-4-3-944 0</inkml:trace>
  <inkml:trace contextRef="#ctx0" brushRef="#br0" timeOffset="2708.93">16543 12483 979 0,'0'0'87'0,"0"0"-70"15,0 0-17-15,0 0 0 0,0 0 163 0,0 0 29 16,0 0 5-16,0 0 2 0,0 0-123 0,0 0-24 0,0 0-4 0,0 0-2 31,0 0-20-31,0 0-4 0,0 0-1 0,0 0 0 16,0 0 3-16,8-3 0 0,1-1 0 0,-1 0 0 0,5 0-9 0,-4 0-2 15,4 4 0-15,4-3 0 0,-5-1 10 0,10 0 1 16,-1 0 1-16,5 0 0 0,-1 1-15 0,10-1-10 16,3 8 12-16,5-4-12 0,8-4 22 0,9 4-2 0,0 0-1 0,4-4 0 0,8-4 11 0,-7 5 2 31,-1-1 1-31,0 0 0 0,-4-4-1 0,-1 5-1 0,-3-1 0 0,-5 0 0 16,1-4-7-16,-10 5 0 0,1-1-1 0,-5 0 0 15,-8 0-8-15,0 0-2 0,-4 4 0 0,-5-3 0 16,-8-1-13-16,4 0-18 0,-4 0 4 0,-9 0 1 31,-4 4-180-31,5-11-36 0</inkml:trace>
  <inkml:trace contextRef="#ctx0" brushRef="#br0" timeOffset="3595.12">14923 13361 1267 0,'0'0'112'0,"0"0"-89"0,0 0-23 0,0 0 0 0,0 0 188 0,0 0 32 0,0 0 8 0,0 0 0 16,0 0-151-16,0 0-30 0,0 0-7 0,0 0 0 15,4-8-28-15,1 1-12 0,3-1 10 0,-8 8-10 16,0 0 0-16,13-4 0 0,0-3 0 0,-13 7 0 16,0 0 17-16,8 0-2 15,1-4-1-15,4 4 0 0,4 0 19 0,0 0 4 16,-4 0 1-16,8 4 0 0,0-4-19 0,9 3-4 15,5 5-1-15,7-4 0 0,5 0-6 0,0-1 0 0,5 1-8 0,3 0 12 16,1 0 2-16,-1-4 0 0,9-4 0 16,-4 4 0-16,-4 0-2 0,-1-4 0 0,1 4 0 15,-9-4 0-15,0 1 16 0,-9 3 2 0,1-4 1 0,-5 0 0 16,-4 0-10-16,-4 4-1 0,-5-4-1 0,0 4 0 0,-4-3 8 0,0 3 1 16,-4 0 1-16,0 0 0 0,-13 0-5 0,9 0-2 15,-1 0 0-15,-8 0 0 0,0 0-6 0,0 0 0 16,4 0-1-16,-4 0 0 0,0 0-4 0,0 0-1 15,0 0 0-15,0 0 0 0,0 0-10 0,0 0 10 16,0 0-10-16,0 0 10 0,0 0-10 0,0 0 0 16,0 0 9-16,0 0-9 0,0 0 0 0,0 0 0 0,0 0 0 0,0 0 8 15,-8 0-8-15,8 0 0 0,-9 0 0 0,1 3 0 16,-5-3 0-16,4 0 0 0,9 0 0 0,-8-3-8 16,-1 3 8-16,9 0 0 0,0 0-9 0,-4-4 9 15,4 4-9-15,-8 0 9 0,-1 0-12 0,9 0 12 16,0 0-11-16,0 0 11 0,-9-4-10 0,9 4 10 15,0 0-8-15,-8 4 8 16,4-4 0-16,4 0-9 0,-9 0 9 0,9 0 0 16,0 0 0-16,0 0 0 0,-8 4 0 0,8-4 0 0,0 0 0 15,0 0 0-15,0 0 0 0,0 0 0 0,0 0 0 0,0 0 0 16,0 0 0-16,0 0 0 0,0 0 0 0,0 0 0 16,0 0 0-16,0 0 0 0,0 0 0 0,0 0 0 15,0 0 0-15,0 0 0 0,0 0 0 0,0 0 0 16,0 0 0-16,0 0 0 0,0 0 0 0,0 0 0 0,0 0 0 0,0 0 0 15,0 0 0-15,0 0 0 0,0 0 0 0,0 0 0 16,0 0 0-16,0 0 0 0,0 0 0 0,0 0 0 16,0 0 0-16,0 0 0 0,0 0 0 0,0 0 0 15,4 7 0-15,-4-7 0 0,0 0 0 0,0 0 0 16,0 0 0-16,0 0 0 0,0 0 0 0,0 0 0 16,8 8 0-16,-8-8 0 15,0 0 0-15,0 0 0 0,0 0 0 0,0 0 0 16,5 7 0-16,-5-7 0 0,0 0 0 0,0 0 0 15,0 0-12-15,0 0-1 0,0 0 0 0,0 0 0 16,0 0-177-16,0 0-35 16,0 0-7-16</inkml:trace>
  <inkml:trace contextRef="#ctx0" brushRef="#br0" timeOffset="18048.41">18457 10220 954 0,'-13'0'42'0,"5"-4"9"0,3 4-41 0,5 0-10 15,-4-4 0-15,0 0 0 0,0 4 128 0,4 0 23 16,0 0 5-16,0 0 0 0,0 0-48 0,0 0-9 15,0 0-3-15,0 0 0 0,0 0-29 0,0 0-7 16,0 0 0-16,0 0-1 0,0 0-33 0,0 0-6 16,8 4-2-16,1 8 0 0,4-1-18 0,-5 0 10 15,1 5-10-15,-1 3 8 0,5 7-8 0,-4 8 0 16,3 8 0-16,1 4 0 0,-4 14 0 0,-1 5-9 0,5 15 9 0,0 7-13 16,-4 12 13-16,3 7 0 0,1 12 0 0,0 3 0 15,0 9 8-15,4 3-8 0,-4 7 9 0,4 4-9 16,0 1 16-16,0 3-2 0,0-4-1 0,0 0 0 15,0-3 20-15,0-12 4 0,-4-7 1 0,0-5 0 16,-4-10 18-16,-5-9 3 0,9-10 1 0,-9-8 0 16,0-8-4-16,0-11 0 15,1-8 0-15,-5-8 0 0,0-7-33 0,-5-7-7 16,1-1-2-16,4-11 0 0,-4 0-14 0,0-11 0 0,-1-5 0 16,5-3-10-1,-8-3-41-15,-5-16-8 0,-4-8-1 0,4-30-732 0,-4-30-145 0</inkml:trace>
  <inkml:trace contextRef="#ctx0" brushRef="#br0" timeOffset="19390.33">18094 10227 1382 0,'0'0'123'0,"-4"-7"-99"31,-1-5-24-31,1 1 0 0,4 0 226 0,4-5 40 16,5 5 8-16,-1-4 2 0,1 0-218 0,12-1-43 0,9-3-15 0,9-3 9 15,8-1-9-15,8 4-16 0,14 0 4 0,3 0 1 16,10 4 11-16,-1-1-12 0,8 5 12 0,14 0-12 16,4 3 12-16,4 0-10 0,9-3 10 0,4 7-10 15,4 1 10-15,8-1 0 0,1 0 0 0,4-4 0 16,9-3 0-16,-1 3 0 0,9-3 0 0,-4 0 0 0,0-1 0 0,9 1 0 16,7-1 0-16,-3 5 0 0,-4-8 0 0,-1 3 0 15,0 1 0-15,-4-1 0 0,1-3 0 0,-10 4 9 16,1-1-9-16,-9 1 0 0,-5 0 15 0,-7 7-4 15,3-4-1-15,-8 4 0 0,-9 4 2 0,-4-3 1 16,-8-1 0-16,-5 4 0 0,-4 0 7 0,-8 4 0 16,-1-4 1-16,-4 0 0 15,-8 0-7-15,-9 3-2 0,0-3 0 0,-4 0 0 16,0 0 5-16,-4-3 1 0,-1 3 0 0,-4-4 0 16,-4-4-1-16,5 4 0 0,-1-3 0 0,-4-1 0 15,-4 1-7-15,-5-5-2 0,5 1 0 0,-5-4 0 16,-3 3 0-16,-1-3-8 0,-4 0 12 0,4-4-4 15,0 4 2-15,-8-4 0 0,-1 7 0 0,1-3 0 16,0 4-10-16,-9-1 0 0,-5 5 0 0,1-1 0 0,-4-3 0 0,-1 7 8 16,5 0-8-16,-4 0 8 0,-9 4 0 0,0 0 0 0,8 8 0 0,1 0 0 15,-9 3-8-15,4 4 0 0,9 0 0 0,0 8-11 16,0 8 3-16,-1 3 0 0,1 7 0 0,0 5 0 16,0 7 8-16,4 4 0 0,-4 12 0 0,12 3-8 15,10 7 8-15,-6 1-10 0,-7 4 10 0,-1-1-10 16,-4 8 10-1,5-3 9-15,3 7-1 0,-3-4-8 0,-9 4 0 0,8-4 0 16,5 4 0-16,-1-4 0 0,-8 0 0 0,5 0 0 16,-1-3 0-16,5-5 0 0,-1 1 0 0,-3-4 0 15,-10-4 0-15,10 0-12 0,8 3 12 0,-13-6 0 16,-9-1 12-16,5 0-12 0,9-4 0 0,-10 1 0 16,-3-5 0-16,-1 1 0 0,-8-5 9 0,5 1-9 15,3-4 0-15,-3 4 9 0,-14-4-9 0,9-4 12 0,4-4-12 0,9 1 12 16,-4-8-12-16,-9-1 12 0,-9-3-12 0,5 0 12 15,0-7-1-15,-1-1 0 0,-8-3 0 0,13-1 0 16,9 1-11-16,-13-8 0 0,-9 0 0 0,0 0-11 16,9-4 20-16,0-4 4 0,-5-3 1 0,-4 0 0 15,-4-1 5-15,4-3 1 0,13-4 0 0,-13 4 0 0,-8-4-20 0,0 0 0 16,12-4 0-16,-8 4 0 0,-4-4 9 0,-9 0-1 16,0-3-8-16,-4 3 12 0,0-4-12 0,-13 1 0 0,-13-1 0 0,0 1 0 15,-4-5-11-15,-5 5 2 0,-8-5 0 0,-4 1 0 16,4 0 9-16,-8 3 0 0,4-3 0 0,-9 3 0 15,4-3 0-15,-3 3 0 0,-1 4 0 0,0 0 0 16,1 1 0-16,-1-1 0 0,-8 4 0 0,3 0 0 16,6 0 0-16,-1 4 0 15,-4-1 8-15,4 1-8 0,-4 0 0 0,-4 4 0 16,0-5 0-16,4 9 0 0,0-5 0 0,0 5 0 16,-5-5 0-16,10 5 0 15,-5-5-21-15,4 5-9 0,4-5-2 0,5 1 0 0,4-4 32 0,0-1 13 16,5 1-1-16,-1-4 0 0,-4 0 6 0,9-4 1 15,-1 4 0-15,1-3 0 0,4-1-19 0,0 0 0 16,4 0 0-16,-8 0 0 0,4 1 0 0,-5-1 0 0,5 0 0 0,0 0 0 16,-4 0-12-16,-1 1 0 0,1-1 0 0,-5 4 0 15,5-4 12-15,-9 0 0 0,4 1 0 0,-4 3 0 16,5-4 0-16,3 4 0 0,1-4 0 0,4 0 0 0,0 0 0 0,8 4 18 16,1-3-2-16,-1-1-1 0,1 0-15 0,3 4-16 15,1-4 3-15,4-3 1 0,-4 7 24 0,8-4 4 16,-4 4 2-16,4-4 0 15,5 4-18-15,-1 0 8 16,5 0-8-16,0 0 0 0,4 0 12 0,-4 4-12 0,4 0 12 0,4-4-12 16,1 3 0-16,-1 5 0 0,0 0 0 0,1 3 0 15,-1-3 0-15,5 3 0 0,-5 0 0 0,5 1 0 16,-5 3 0-16,13-8 0 0,-4 5-10 0,9-5 10 16,-5 1 0-16,4 3 0 0,1-7 0 0,3 0 0 15,5-4 0-15,0 11 0 0,-4-7 0 0,4-4 0 0,0 0 0 0,0 0 0 16,0 0 0-16,0 0 0 0,0 0 0 0,0 0 0 15,4 12 8-15,-4-12-8 0,0 7 8 0,0-7-8 16,0 8 8-16,-4-1-8 0,0 1 0 0,0-4 0 16,-1-4 8-16,-3 0-8 15,-1 4-59-15,1-4-13 0,-5 0-4 0,-9-4-1187 0</inkml:trace>
</inkml:ink>
</file>

<file path=ppt/ink/ink3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06:01.416"/>
    </inkml:context>
    <inkml:brush xml:id="br0">
      <inkml:brushProperty name="width" value="0.05292" units="cm"/>
      <inkml:brushProperty name="height" value="0.05292" units="cm"/>
      <inkml:brushProperty name="color" value="#FF0000"/>
    </inkml:brush>
  </inkml:definitions>
  <inkml:trace contextRef="#ctx0" brushRef="#br0">14333 6653 1238 0,'0'0'55'0,"0"0"11"0,0 0-53 0,-4-3-13 0,0-1 0 0,0-4 0 0,-1 4 68 0,1-3 10 0,-5-1 2 0,9 1 1 16,0-5-49-16,-4 5-11 0,4-1-1 0,-4-3-1 31,0 3-113-31,4-3-22 0,0-1-5 0,0 1-279 0,-5-4-56 0</inkml:trace>
  <inkml:trace contextRef="#ctx0" brushRef="#br0" timeOffset="322.45">14261 6388 57 0,'0'0'0'0,"0"0"0"0,0 0 0 0,0 0 0 16,0 0 0-16,0 0 0 0,0 0 264 0,0 0 48 15,0 0 10-15,0 0 2 0,8-4-209 0,-8 4-42 16,5-8-8-16,-5 8-1 0,0 0-9 0,8-4-2 16,1 1 0-16,-9 3 0 0,0 0-11 0,0 0-2 0,8-4-1 15,5 0 0-15,-4 4-16 0,3-4-3 0,1 4-1 0,4 0 0 16,9 4-6-16,-9-4-1 0,0 0 0 0,0 0 0 16,5 4-1-16,3 0-1 0,1-4 0 0,4 0 0 0,0 0 0 15,8 0 0-15,1 0 0 0,-1 0 0 0,5-4 13 0,4-4 2 16,4 1 1-16,9-1 0 0,0-3-2 0,4-1-1 15,0 5 0-15,9-5 0 0,-5 5 7 0,0-5 2 16,-4 5 0-16,-4-5 0 16,4 5-10-16,-8-1-2 0,-1 0 0 0,-8 5 0 15,0-1 9-15,-4 0 2 0,0 4 0 0,-5 0 0 16,-3 0 1-16,-1 4 1 0,-9-4 0 0,5 4 0 16,-13-4-9-16,5 3-1 0,-9-3-1 0,4 4 0 15,-4-4-4-15,-5 4-1 0,1-4 0 0,-9 0 0 31,8 4-79-31,-8-4-16 0,0 0-3 0,0 0-1037 0</inkml:trace>
  <inkml:trace contextRef="#ctx0" brushRef="#br0" timeOffset="2633.24">16923 6760 403 0,'0'0'36'0,"0"-4"-36"0,0 4 0 0,4-8 0 16,-4 8 276-16,0 0 49 0,0 0 10 0,-4-3 1 16,4 3-228-16,0 0-45 0,-4-4-10 0,-5 4-1 0,1 0-21 0,-1 4-4 15,-4 3-1-15,-4 1 0 0,-4 7-26 0,-1 0 0 16,5 4 0-16,-8 4 0 0,-5 0-8 0,4 3 8 0,1 1 0 0,-1-1 0 16,0 1 0-16,-4 3 0 0,5 1-9 0,3-1 9 15,-8 1 0-15,5 3 0 0,-5 4 0 0,4 0 0 16,1-4 13-16,-1 4-3 0,-4 0-1 0,0 4 0 15,0-1 2 1,0-3 0-16,5-3 0 0,-5-1 0 0,4 0 13 0,-4-4 4 16,5-3 0-16,-1 3 0 0,0-7-16 0,1 0-4 15,-5-4 0-15,4 0 0 0,0-4 4 0,5-4 1 16,-5-3 0-16,1 0 0 0,3-1-13 0,-3-3 0 16,3 0 8-16,1-4-8 0,4 0 29 0,0-4 3 15,8 0 1-15,-4 0 0 0,1-3-33 0,3-5-11 16,1 1 0-16,3-4 0 0,-8 3-4 0,9-3-1 0,4-4 0 0,0-3 0 15,0-1 0-15,0 0 0 0,0-4 0 0,4 5 0 16,1-1 16-16,-1 4 0 0,-8-8 0 0,8 8 0 16,0 0 0-16,1 8 10 0,-10-8-2 0,5 7 0 15,0 5 23-15,0 7 4 0,0 0 1 0,0 0 0 16,0 0-36-16,0 0 0 0,0 0 0 0,0 0 0 0,0 0 0 0,-4 7 0 31,8 5 0-31,-4 3 0 0,-4 8 0 0,0 3 0 0,-1 5 0 0,1 3 0 16,4 4 0-16,-8 4 0 0,-1 3 0 0,1 1 0 15,3-4 0-15,-3 3 0 0,3 1 0 0,5-4 0 16,-4-1 0-16,8-6 0 0,1-5 8 0,8-3-8 16,-1-9 12-16,10-2 0 0,16-9-1 0,9-11 0 15,26-7 17-15,25-15 3 0,18-16 1 0,25-15-1087 16</inkml:trace>
  <inkml:trace contextRef="#ctx0" brushRef="#br0" timeOffset="15762.82">23521 5882 1314 0,'0'0'58'0,"0"0"12"0,0 0-56 0,0 0-14 0,0 0 0 0,0 0 0 16,0 0 26-16,0 0 2 0,0 0 1 0,-4 8 0 15,-1 3-9-15,1 1-3 0,4-5 0 0,0 5 0 16,-8-1 4-16,8 1 1 0,-5 3 0 0,5 0 0 16,0 0-22-16,0 0 9 0,-4 4-9 0,8 0 0 15,-4 8 29-15,0-1-1 0,0 1 0 0,0 7 0 16,0-3 0-16,0 7 0 0,-4-4 0 0,4 8 0 0,-8-4-4 0,3 3-2 16,1 1 0-16,-5 0 0 0,-3 3-6 0,3 1-2 15,1 0 0-15,-1 7 0 0,-4 0 2 0,-4 4 0 0,4-4 0 0,0 0 0 16,-4 0 4-16,5 1 0 0,-6-5 1 0,1 0 0 15,0-3 7-15,4-4 0 0,-4 3 1 0,0-7 0 16,4 4-11-16,1-4-2 0,-1-4-1 0,0-3 0 16,-4-1-7-16,4 0-8 0,5-3 11 0,-5-4-11 0,-4-4 0 15,4 4 0-15,0-8 0 0,0 0 0 0,-4-4 16 0,4-3-3 16,-4 0-1-16,4-5 0 0,-4 1-24 0,4 0-4 16,-4-4-2-16,4-4 0 0,1 0 6 0,-1-3 2 15,0-5 0-15,0 1 0 0,0 0 2 0,1-5 0 16,3 1 0-16,-4-4 0 0,5-4 8 0,-1-3 0 15,1-5 0-15,-1 5 0 16,5-1 12-16,-5-3 0 0,5 3 1 0,0 4 0 16,-1 1 9-16,1 3 2 0,0-4 0 0,0 8 0 15,-5-4 8-15,5 4 3 0,4 3 0 0,-9 5 0 16,5-1-11-16,-5 4-3 0,9 4 0 0,0 0 0 16,-8-4-11-16,8 4-2 0,-9 8-8 0,1 0 12 15,-1 3-12-15,1 0-8 0,3 8 8 0,1 0-13 16,0 4 5-16,-5 7 8 0,5 5-13 0,0 6 5 0,-1 1 8 0,1-4 0 15,4 4 0-15,0-4 0 0,0-4 20 0,4-3-1 16,1-1 0-16,3-7 0 0,5-4 10 0,8 0 3 0,9-8 0 0,13-3 0 16,13-5-21-16,16-10-11 0,18-8 12 0,17-16-12 31,17-18-77-31,17-19-23 0,8-12-4 0</inkml:trace>
  <inkml:trace contextRef="#ctx0" brushRef="#br0" timeOffset="26470.41">14308 9453 633 0,'0'0'28'0,"0"0"6"0,0 0-34 0,0 0 0 0,-5 3 0 0,5-3 0 15,0 0 193-15,-4-11 32 0,4 3 7 0,0-3 0 16,4-4-136-16,-4 3-27 0,0 12-5 0,0-11-2 15,0-4-18-15,5 7-3 0,-5-3-1 0,0 11 0 0,-5-8 4 0,5 8 1 16,0 0 0-16,-8-11 0 0,-1 3 9 0,1 1 2 16,-1 7 0-16,9 0 0 0,-8-4-20 0,-1 0-3 0,-4 0-1 0,1 4 0 15,3 0-10-15,0-4-2 0,-3 1-1 0,3-5 0 16,1 4-3-16,-1 0-1 0,-4-3 0 0,5-1 0 16,-1 1 9-16,-4-1 1 0,5 0 1 0,-1 1 0 15,-4-5 20-15,1 5 4 0,-1-5 1 0,4 5 0 16,-4-5-31-16,-4 5-7 0,4-5-1 0,1 5 0 0,-5-1-3 0,-5 1-1 15,5-1 0-15,0 1 0 0,0-1 0 0,-4 0-8 32,-5-3 12-32,0 3-4 0,1 1-8 0,-1-1 0 0,-4 1 0 0,0-1-11 0,-4 4 11 0,0 0-8 15,0-3 8-15,-1-1-8 0,-3 4 8 0,-1 1 0 32,1-1 0-32,0 0-8 0,-5 0 8 0,0 4 0 0,-4 0-9 0,0 4 9 15,4 0 0-15,-8 0 0 0,4 3-9 0,0 1 9 16,4-1 0-16,-4 1-8 0,0 3 8 0,0 5 0 15,-4 3 0-15,0 0 0 0,4 3 0 0,0 5 0 16,4-1 0-16,-4 1 0 0,-9 7-8 0,14-3 8 16,16-5-11-16,-8 8 2 0,-5 4 0 0,5-3 0 15,0 3 1-15,4 0 0 0,0-1 0 0,-4 5 0 0,4-4 8 0,0 4 0 16,9 0-9-16,-5 3 9 0,-12 1 0 0,12 3-9 16,5-7 9-16,-1 7 0 0,1 1-8 0,0-1 8 0,-5-3 0 0,9 3 0 15,13-3 0-15,-9 3-8 0,-13-3 8 0,13-1 0 16,13 5 0-16,-4-5 0 0,-9 5 0 0,0-1 0 15,-4 8 0-15,13 0-8 0,0 0 8 0,-1-4 0 32,-7 0 0-32,12 0 0 0,17 4 0 0,-4 4 0 0,-13-4 0 15,4 4 0-15,21 3 0 0,1 1 0 0,4 0-13 0,-4-1 1 16,-1 1 0-16,5-1 0 0,13 1 12 0,-9-4 0 16,-8-1 9-16,4 1-9 0,12 4 0 0,-7-5 0 15,-5-6 0-15,-5-1 0 0,-3-4 0 0,7-3 0 16,10-1 0-16,-13-7 0 0,-14 0 8 0,10-3-8 15,8-1 0-15,0-4 9 0,-9 4-9 0,5-7 0 0,4 3 0 0,-1 1 0 16,-3-1 8-16,0-3-8 0,4-1 0 0,4-3 8 16,-4 4-8-16,0-5 0 0,-5-3 9 0,5 0-9 15,0 0 0-15,4-4 9 0,-4-3-9 0,4-1 0 16,-4 1 8-16,4-5-8 0,1 1 0 0,-1-1 0 16,4 1 16-16,1-4-3 0,-1 3-1 0,-4-3 0 15,-4 0-12-15,5 0 0 16,-6-4 0-16,-3 7 0 0,4-7 0 0,-4 4 0 15,-1 0 0-15,1 0 0 0,0-4 0 0,-1 4 0 0,5-4 0 16,-4 0 0-16,4 0 0 0,0 0 0 0,4 0 0 0,0-4 0 16,0-4 0-16,-4 1 0 0,4-5 0 0,0 5-10 15,1-5 18-15,-5 1 3 0,4-4 1 0,0-4 0 16,0 3-12-16,0 1 0 0,-4-4 0 0,0 0 0 16,-4 0 0-16,-1 0-17 0,5 8 4 0,-4-8 1 0,0 4 12 15,-1 0 0-15,5-1-10 0,0 1 10 0,-4 0 0 0,-5 0 0 16,5-4 10-16,-1 0-10 0,1 0 0 0,0-4-11 15,-5 0 0-15,0-3 0 0,5-5 11 0,0 1 0 16,-1-8 8-16,-3 0-8 0,-1-4 9 0,5 0-9 16,-5-3 12-16,0 3-12 0,1-4 15 0,-1 5-4 15,0-1-1-15,1 0 0 0,-5 4 2 0,0 4 0 0,-4 0 0 0,4 0 0 16,-4-1-4-16,0 1 0 0,-1 0 0 0,1 0 0 16,-4 0-8-16,4-1 10 0,-9 1-10 0,4 0 10 15,1-4-10-15,-5 0 8 0,0-4-8 0,-4 4 8 16,5-3-8-16,-5-1 8 0,-5-4-8 0,5 5 8 15,-4 3-8-15,0-8 10 0,-5 4-10 0,5-3 10 16,0-1-10-16,-5 0 0 16,5-3 0-16,-5 3 8 0,5 1 0 0,-4-1-8 15,3 1 12-15,1 3-4 0,0 0 3 0,0 0 0 0,-5-3 0 16,5 7 0-16,-1-4-3 0,1 0 0 0,0-3 0 0,4-1 0 16,-4 1-8-16,-5-1 0 0,9 0 0 0,-4 5 8 15,4-1-8-15,-4 0 0 0,4 4 0 0,-5 4 0 16,1-4 0-16,0 4 12 0,-5 3-12 0,9 1 12 15,-4 3-4-15,0 1-8 0,-5-1 12 0,5 1-4 0,4-5-8 16,-9 5 12-16,5-5-12 0,-5 5 12 0,5-1-12 0,-4-3 0 16,3 3 0-16,-3-3 8 0,-1 3-8 0,1-3 0 15,-1 3 0-15,-4 1 0 0,1-1 8 0,-1 0-8 16,0 1 8-16,0 3-8 0,-4-3 12 0,0 3-2 16,-9 0-1-16,5-4 0 0,-5 5 2 0,-4-5 0 15,-12 4 0-15,-1-3 0 16,-4-1-11-16,-13 0 8 0,-4 1-8 0,-13 3 8 15,-8 4-25-15,-18 4-6 0,-17 11-1 0,-8 15 0 16,-17 16-218 0,-18 15-44-16</inkml:trace>
  <inkml:trace contextRef="#ctx0" brushRef="#br0" timeOffset="29276.6">10500 12202 115 0,'0'0'10'0,"-13"0"-10"15,-4 0 0-15,0 0 0 0,0 0 354 0,0 0 69 16,4 0 13-16,0 0 4 0,1 0-309 0,-1 0-62 16,13 0-12-16,0 0-2 0,0 0-9 0,0 0-2 15,0 0 0-15,0 0 0 0,8-3-17 0,5-1-4 16,4-4-1-16,5 1 0 0,3-5-22 0,5 1 9 0,9-1-9 0,8-3 0 15,4 0 0-15,-4-4 0 0,4 0 0 0,9 0 0 16,0-4 0-16,0-3 0 0,-1-1 9 0,1 0-9 16,17 1 29-16,-13-1 0 0,-8 1 0 0,-5-5 0 15,0 5-11-15,1-5-2 0,-1 9-1 0,-8-1 0 0,-9-4 11 16,0 8 2-16,13-4 1 0,-4 1 0 16,-13 3-6-16,0 0-2 0,0 3 0 0,-1 1 0 15,1-4-1-15,-4 8 0 0,-17-4 0 0,12 3 0 16,9 1 1-16,-9 3 0 0,-21-3 0 0,9-1 0 15,-1 5-10-15,-3-1-3 0,-10 1 0 0,1-1 0 16,-5 4 11-16,9 4 1 0,5-7 1 0,-18-1 0 16,-13 1-13-16,9 3-8 0,17 4 8 0,-13 0-8 15,-8 0 0-15,-5 0 0 0,1 4-12 0,3-1 4 16,10 1 0-16,-10 0 0 0,-8 0 0 0,13 3 0 0,4-3 8 0,5 0-8 16,-14 0 8-16,10-1-8 0,12-3-1 0,0 0 0 15,0 0 0-15,0 0 0 16,0 0-21-16,0 0-4 0,17-3-1 0,-4 3 0 0,-5-8 14 0,9-3 2 15,13 3 1-15,0-3 0 0,-4-4 18 0,-1 3 0 16,-8 1 0-16,5 3 0 0,12 1 8 0,-13 3 1 16,-8 0 1-16,0 4 0 0,8 4 1 0,-8 0 0 0,-13 7 0 0,-4 4 0 15,-5 8 5-15,1 3 0 16,-1 9 1-16,-16 6 0 16,-14 13-94-16,1 10-19 0</inkml:trace>
  <inkml:trace contextRef="#ctx0" brushRef="#br0" timeOffset="32321.59">12483 12601 1324 0,'43'4'118'0,"-43"-4"-94"16,-9 4-24-16,1-1 0 0,-5 1 108 0,4 4 16 0,9-8 4 15,0 0 1-15,-8 4-44 0,8-4-9 0,13 3-1 0,-13-3-1 31,-9 8-10-31,9-8-3 0,0 0 0 0,0 0 0 16,0 0 5-16,0 0 1 0,0 0 0 0,9-11 0 16,8-1-25-16,-9-3-5 0,-16-4-1 0,8-4 0 0,12-7-7 0,-7-4-1 15,-5-4-1-15,-5-4 0 0,-3-4-14 0,12-7-2 16,0 0-1-16,-4-4 0 0,-12 0 7 0,12-4 2 16,4 4 0-16,0-3 0 0,-8-1-19 0,0 0 10 15,4 8-10-15,4 0 8 0,4 3-8 0,-8 5 0 0,-12-1 0 0,12 8 0 16,8 0 0-16,-4 4 8 0,-12 0-8 0,8 0 8 15,4 3 0-15,0 5 0 0,-4-1 0 0,-4 4 0 16,0 4-8-16,8 0 0 0,9 4 0 0,-4 0-11 16,-9 0 11-16,4 3-8 0,17 5 8 0,1-1-8 15,-5 1 0-15,4 3 0 0,9 0 0 0,4 4 0 16,5 0-4-16,-1 4 0 16,5 0 0-16,8-1 0 0,9 1 12 0,0 0-10 15,4 0 10-15,4 0-10 0,5-4 10 0,0 0 0 16,3-4 0-16,1 0 0 0,0-7 0 0,-4-1 0 15,4-3 0-15,4 4 0 0,-4-5 0 0,-4 1 8 0,-5 0-8 16,-4 0 11-16,0 0-11 0,0-1 0 0,-4 5 0 0,4-4 0 16,-13 0 0-16,5 0 0 0,-5-4 0 0,-4 3 0 15,-4 1 12-15,0 4-4 0,-5-4 0 0,1 7 0 16,-9-3 0-16,0-1 0 0,-5 5 0 0,-3-1 0 0,-5 4 0 0,-5 0-8 16,1 1 12-16,0 3-4 0,-4 0 1 0,-9 0 0 15,0 0 0-15,0 0 0 0,0 0-9 0,0 0 10 16,0 0-10-16,0 0 10 0,0 0-10 0,0 0 0 15,0 0 0-15,4 11 0 0,0 0 0 0,-4 5 0 16,9 3 0-16,-5 0 0 0,0 7-8 0,1 5 8 0,-1-1-10 0,0 8 10 16,5 0-9-16,-5 7 9 0,4 1-8 0,-3 7 8 15,8-3 0-15,-9 3-8 0,4 0 8 0,5 0 0 16,-9 0 0-16,9 8 0 0,-4-4 0 0,4 4-8 16,-1 0 8-16,-3-1 0 0,4-3 0 0,0 0 0 15,-5-4 0-15,5-3 0 0,0-5 0 0,0 1 0 16,4-4 0-16,-4-4 0 15,-1 0 0-15,-3-4 0 0,-5 0 0 0,5-4 0 16,-1 1 0-16,-3-5 8 0,-5 1-8 0,4-4 0 16,0 0 0-16,-4-4 0 0,0 0 0 0,-8 0 0 15,3-8 8-15,-8 4-8 0,-4 0 9 0,5-3-9 0,-10-5 12 0,1 1-12 16,-9-1 11-16,0 1-11 0,-8-4 10 0,3 0-10 16,-7-1 11-16,-5-3-11 0,-5-3 12 0,-3-1-12 15,4 0 0-15,-14 0 0 0,-3 0 0 0,-5 4-9 0,-4-3 9 16,5 3 0-16,-5 0 8 0,-4-4-8 0,0 0 0 0,-5 4 0 15,5 4 0-15,0-4 8 0,4 7-8 0,4-3 0 16,5-4 0-16,-1 8 0 0,1-4 0 0,4-1 0 16,8 1 0-16,1 4 0 0,-1-8 0 0,5 7 0 15,4-3 0-15,0 0 8 0,4 0-8 0,0-4 0 16,5 0 8-16,4 0-8 16,-5 0 9-16,5 0-9 0,0-4 12 0,8 0-12 15,5 4 18-15,0-4-3 0,-18 4-1 0,18-3 0 16,4 3-2-16,0-4-1 0,-5 4 0 0,-3 0 0 15,3 0-11-15,5 0 12 0,0 0-12 0,0 0 12 16,-4 0-12-16,21 0 0 0,0 0 9 0,0 0-9 16,-13 0 0-16,13 0 0 0,0 0 0 0,0 0 0 15,0 0 0-15,0 0 0 0,0 0 0 0,0 0 0 0,13 4 0 0,-9 3 0 16,-4-7 0-16,-4 8-8 0,4-8 8 0,-5 11 0 16,1 1 0-16,-9-5-8 0,0 1 8 0,5-1-13 0,8-7 5 0,-9 12 8 31,-8-8-112-31,4-1-16 0,13-3-2 0,-12 4-1114 0</inkml:trace>
  <inkml:trace contextRef="#ctx0" brushRef="#br0" timeOffset="35571.03">13162 10820 403 0,'0'0'17'0,"0"0"5"0,-4 0-22 0,-4-4 0 0,3 4 0 0,1-4 0 16,4-3 204-16,0-1 36 0,0 0 7 0,9 1 1 16,-5-5-184-16,0 5-36 0,-4-5-8 0,-4 1-2 0,4 3-18 0,0 1 0 15,0 7 0-15,0 0 0 0,0 0 0 0,0 0 0 16,0 0 0-16,0 0 0 0,13-4 20 0,-13 4 6 16,0 0 2-16,8-4 0 0,-8 4 10 0,17 4 2 15,-17-4 1-15,0 0 0 0,13 4-10 0,0 0-3 0,4-4 0 0,-4 0 0 16,4 0-11-16,-4 0-2 0,4-4-1 0,0 4 0 31,4 0 4-31,-3-4 1 0,-1 4 0 0,4 0 0 16,0 0-19-16,1 0 0 0,-5 0-8 0,0 0 8 15,0 4 0-15,0 0 0 0,-4-4 0 0,0 3 10 0,-5 1 10 0,1 0 1 16,-9-4 1-16,0 0 0 0,4 8 9 0,-4-8 1 16,9 7 1-16,-9-7 0 0,0 0 2 0,0 0 0 15,0 8 0-15,0-8 0 0,0 0 3 0,0 0 1 16,-13 7 0-16,4-3 0 0,-4 0-4 0,5 0-1 0,-5 0 0 0,-4-4 0 15,4 0-10-15,-4 0-1 0,-4 0-1 0,4 0 0 16,-5 0-8-16,1 0-2 0,0 0 0 0,-1 0 0 16,1 3-12-16,-5-3 0 0,5 4 8 0,-1 0-8 15,5-4 0-15,4 4 0 0,1 0 0 0,-1-1 0 16,-4-3 0-16,8 4 0 0,1 0 0 0,-1 0 0 16,1-4-9-16,8 0 9 0,0 0 0 0,0 0-9 0,0 0 9 0,0 0 0 15,0 0 0-15,0 0 0 0,8 7 0 0,5-7 0 16,4 4 0-16,0-4 0 0,0 0 0 0,0-4 0 15,5 4 0-15,-5 0-8 0,4-3 8 0,-4 3 0 16,5-4 0-16,-5 0 0 0,4 4 0 0,-4-4 0 0,0 0 0 0,0 1 0 16,0-1 0-16,-4 4 0 0,-4-4 0 0,-1 4 0 31,1 0 0-31,-9 0 8 0,0 0-8 0,0 0 8 16,0 0-8-16,0 0 8 0,0 0-8 0,0 0 8 15,0 0 2-15,0 0 1 0,0 0 0 0,0 0 0 0,-9-4 3 0,-3 4 1 16,-6 4 0-16,6-4 0 0,-10 0 5 0,1 0 2 15,0 4 0-15,-5-4 0 0,0 4-22 0,1-4 0 16,-10-4 0-16,10 4 0 0,3 0 0 0,1 0 0 16,0 0 0-16,4-4 0 0,4 4 0 0,4 0 0 0,1-4 0 0,-1 4 0 15,9 0-12-15,0 0-4 0,0 0-1 0,0 0 0 16,0 0 5-16,0 0 2 0,9-4 0 0,3 1 0 16,1-1-2-16,4 0 0 0,0 0 0 0,5 0 0 15,8 4 12-15,0-3-8 0,0-5 8 0,0 4-8 16,-1 0 8-16,1 1-10 0,0-5 10 0,0 4-10 15,0-3 10-15,-4-1 0 16,-1 0 0-16,1 1 0 0,-5-1 0 0,-4 1 8 16,1 3-8-16,-1-4 8 0,-5 1 4 0,1 3 2 15,-8-4 0-15,-5 8 0 0,4-3 28 0,-4 3 6 16,-4-12 0-16,-1 5 1 0,-3 7 4 0,-5-4 1 16,-4 0 0-16,-5 0 0 0,-3 0-29 0,-5 1-5 0,-4 3-2 0,-9 3 0 31,-4 1-62-31,-4 0-12 0,-1 7-2 0,1 1-1237 0</inkml:trace>
  <inkml:trace contextRef="#ctx0" brushRef="#br0" timeOffset="40219.76">12620 8222 2016 0,'8'-11'44'0,"-8"-5"10"0,-12 1 2 0,7 0 0 0,10-4-45 0,-1 4-11 0,-8 0 0 0,-1-1 0 16,5 1 56-16,0 4 8 0,0 3 3 0,0 1 0 15,-13 3-45-15,13 4-9 0,0 0-1 0,0 0-1 16,0 0-11-16,0 0 0 0,0 0 0 0,13 7 0 16,0 5-12-16,0 3 12 0,0 4-12 0,0 4 12 15,8 3-11-15,-4 1 11 0,4 3-8 0,5 5 8 0,0 3 0 0,4 0-10 0,-1 0 10 0,10 3 0 16,-5 1 0-16,5 7 0 0,3-3 0 0,-3 0 0 16,-1-1 0-16,-4-3 0 0,1 0 0 0,-6-4 0 15,1 0 12-15,0-4-3 0,0 0-1 0,-4-7 0 16,-5 3 5-16,1-3 1 0,-1-1 0 0,-4-7 0 15,-4 0 1-15,0 0 0 0,-5-4 0 0,1 1 0 16,4-1-1-16,-9-4 0 16,0-3 0-16,0 3 0 0,1 1-2 0,-5-5-1 15,0-7 0-15,0 0 0 0,-5 8 2 0,-7-1 1 16,-1-7 0-16,0-3 0 0,-4-1-1 0,0 4 0 16,-9-8 0-16,5 4 0 0,-5-3-2 0,1-1-1 15,7 1 0-15,-7-1 0 0,3 0-10 0,5-3 12 16,4 3-12-16,1 1 12 0,-5-5 16 0,4 9 3 15,0-5 1-15,4 4 0 0,1 0-21 0,-1 1-11 0,5-1 12 0,4 4-12 16,0 0 10-16,0 0-10 0,0 0 8 0,0 0-8 16,0 11 0-16,4 4 0 0,5 4 0 0,-1 4-11 15,9 8 11-15,1 3-8 0,3 4 8 0,0 3-8 0,5-3 8 16,0 0-8-16,4 0 8 0,-1-3-8 16,-3-9 8-16,4 1 0 0,-4-8-9 0,4-8 9 15,-5-3 0-15,5-8 16 0,-4-12-2 16,4-10-1-16,4-9 27 0,0-18 6 0,9-16 1 0,8-11 0 15,0-22-37-15,9-16-10 0,0-16 0 0,4-14-868 16,0-8-178-16</inkml:trace>
  <inkml:trace contextRef="#ctx0" brushRef="#br0" timeOffset="44503.23">16120 10744 1584 0,'0'0'70'0,"0"0"14"0,0 0-67 0,0 0-17 0,0 0 0 0,0 0 0 16,0 0 60-16,0 0 9 0,0 0 2 0,0 0 0 15,-5-8-43-15,5 8-9 0,-4-4-2 0,4 4 0 16,-4-7-7-16,0 3-2 0,4 4 0 0,0-8 0 16,0 1-8-16,-5 3 12 15,5-4-12-15,0 8 12 0,0 0 21 0,0 0 5 16,0-7 1-16,0 7 0 0,0 0 20 0,0 0 4 15,0 0 1-15,0 0 0 0,0 0-18 0,0 0-3 16,9 0-1-16,-1-4 0 0,1-3-24 0,-1 7-5 16,5-8-1-16,0 8 0 0,0-4-12 0,4 0 11 15,4 1-11-15,1-1 10 0,-5 0-10 0,8-4 8 16,-3 5-8-16,8 3 8 0,-5-4-8 0,1 0 8 0,0-4-8 0,-5 5 8 16,5-1 0-16,-5 0 0 0,0 0 0 0,1 0 0 15,-9 4-8-15,4 0 0 0,0 0 9 0,-17 0-9 16,0 0 0-16,13 0 0 0,-13 0 0 0,0 0 8 15,0 0-8-15,0 0 0 0,0 0 0 0,0 0 0 16,0 0 0-16,0 0 8 0,0 0-8 0,0 0 0 0,0 0 0 16,0 0 0-1,-5 8 0-15,-3 0 0 0,4-5 0 0,-5-3 0 0,-8 0 0 16,4 0-8-16,-8 4 8 0,4-4 0 0,-5-4 0 0,1 4 0 16,-5 0 0-16,1-3 0 0,3 3 0 0,-3 0-8 15,3-8 33-15,1 8 7 0,-5 0 2 0,9 0 0 16,-4 0-34-16,4-4 0 0,0 0-15 0,-1 4 5 15,6 4 10-15,3 0 12 0,-4-4-2 0,0 4-1 16,5 0-9-16,8-4 0 0,0 0 0 0,-9 0 0 0,9 0 0 0,0 0 0 16,-8 3 0-16,8-3 0 0,0 0 0 0,0 0-14 15,0 0 3-15,0 0 1 0,0 0 10 0,0 0 0 16,0 0-9-16,4 8 9 0,5-4 0 0,-1 0 0 16,5-1-9-16,0 1 9 0,0 0 0 0,4-4 0 15,4 0-8-15,5 0 8 0,-1 0 8 0,5 0 6 16,4 0 1-16,-4 0 0 0,0 0-15 0,0 0 0 0,0 0 0 0,0 4 0 15,0-4-8-15,-4 0-5 0,4 4-1 0,-9-4 0 16,0 7 14-16,-4-7 0 0,0 4 0 0,1-4 10 16,-6-4 2-16,-12 4 0 0,0 0 0 0,0 0 0 0,0 0-12 0,0 0 0 15,0 0 0-15,0 0 0 0,0 0 8 0,0 0 0 16,0 0 0-16,-4-7 0 0,-4 3-8 0,-1 0 0 16,-4-7 0-1,-4 3 0-15,0 4 0 0,0-3 0 0,0 7 0 16,-5-4 0-16,1-4 0 0,0 1 0 0,4 3 0 0,-5 0 0 15,9 0 0-15,-4 0 0 0,4 1-11 0,1-1 11 16,-1 4 0-16,13 0-8 0,-9-4 8 0,9 4 0 16,-8 0-8-16,8 0 8 0,0 0-8 0,0 0 8 15,0 0 0-15,0 0-10 0,4 8 10 0,5 3 0 16,-1-3 0-16,5-1 0 0,4 1 0 0,4 3 0 0,5-3 0 0,4 3 0 16,0 1 0-16,4-5 0 0,5 5 8 0,-1-9-8 15,0 1 0-15,1 0 0 0,-1 0 11 0,-3-1-11 16,3-3 12-16,-8 0-12 0,-4 0 16 0,3 0-3 15,-3 0-1-15,-5 4 0 0,-12 0-1 0,0-4-1 16,3 4 0-16,-3 3 0 0,-9-7-10 0,0 0 0 0,0 0 9 16,0 0-9-1,0 0-86 1,0 0-22-16,-13 4-4 0</inkml:trace>
  <inkml:trace contextRef="#ctx0" brushRef="#br0" timeOffset="45422.09">16367 10843 57 0,'0'0'0'0,"0"0"0"0,0 0 0 0,0 0 0 16,9-8 0-16,-5 0 0 0,5 1 64 15,-1-1 8-15,1 1 2 0,-9-1 0 0,4 0-61 16,-4 1-13-16,4-1 0 0,-4 8 0 0,5-7 12 0,-5 7 5 16,4-8 1-16,-4 8 0 0,0 0 60 0,0 0 12 15,0 0 2-15,0 0 1 0,4-8 19 0,-4 8 4 16,0 0 1-16,9-3 0 15,-9 3 8-15,0 0 2 0,0 0 0 0,0 0 0 16,0 0-33-16,0 0-6 0,8-8-2 0,-8 8 0 16,0 0-7-16,0 0-2 0,0 0 0 0,5-8 0 15,-1 1-39-15,-4 7-8 0,0 0-2 0,0 0 0 16,0 0-28-16,0 0 8 0,0 0-8 0,0 0 0 16,0 0 0-16,0 0 8 0,-4-4-8 0,4 0 0 15,0 4 11-15,0 0-11 0,-5 4 12 0,5 0-12 0,-4 0 21 0,0-1-2 16,-5 1-1-16,5 0 0 0,4 4-18 0,-4-5 0 0,-1 5-11 0,1 3 11 15,-4 1 0-15,-1 3 11 16,5 0 0-16,0 4 0 0,-5 4-11 0,0 4 0 16,1 3 0-16,-1 8 0 0,-3 4-8 0,3 0 8 0,-8 3 0 0,8 8 0 15,-8-3 0-15,4 3 0 0,1-4 0 0,-1 1 0 16,0-9 0-16,0 1 0 0,5-4 0 0,-5-4 0 16,4-3-89-16,-4-1-14 0,9-3-2 0</inkml:trace>
  <inkml:trace contextRef="#ctx0" brushRef="#br0" timeOffset="46139.89">16436 10713 662 0,'0'0'29'0,"0"0"7"0,0 0-36 0,0 0 0 0,0 0 0 0,0 0 0 16,0 0 125-16,0 0 19 0,0 0 3 0,0 0 1 15,0-7-32-15,0 7-7 0,0 0-1 0,0 0 0 16,0-8-27-16,0 8-5 0,0 0-2 0,0 0 0 16,0 0-8-16,0-7-2 0,-4-1 0 0,4 8 0 15,0 0-8-15,0 0-1 0,-5-7-1 0,5 7 0 0,0 0-14 0,0 0-4 16,0 0 0-16,0 0 0 0,-4-8-5 0,4 8-2 16,0 0 0-16,0 0 0 0,0 0-19 0,0-8-10 15,0 1 10-15,0 7-10 0,0 0 20 0,0 0-1 16,0 0-1-16,0 0 0 0,0 0 11 0,13 4 3 15,0-1 0-15,-5 5 0 0,5 7-32 0,4 4 8 16,0 4-8-16,5 7 0 0,-5 4 0 0,8 4-16 0,5 4 3 0,0 11 1 16,4 8 12-16,1 8 0 0,7 6 0 0,-3 5 0 15,3 0-19-15,1 4 3 0,0-1 0 0,0 8-1152 16</inkml:trace>
  <inkml:trace contextRef="#ctx0" brushRef="#br0" timeOffset="63884.19">19987 9217 576 0,'0'0'25'0,"0"0"6"0,0 0-31 0,0 0 0 0,0-8 0 0,-4 5 0 16,-1-9 175-16,5 12 29 0,0 0 5 0,0 0 2 16,0-7-126-16,-4-1-25 0,4 8-4 0,0 0-2 15,0 0-22-15,0 0-5 0,0 0-1 0,0 0 0 0,0 0-18 0,0 0-8 0,-4 8 8 16,4-8-8-16,0 0 0 0,0 0 0 15,-9 7 0-15,5-3 0 0,4-4 0 0,0 0 0 0,0 0 0 0,0 0 0 16,0 0 0-16,0 0 0 0,0 0 8 0,0 0-8 16,0 0 0-16,0 0 0 0,0 0 0 0,0 0 8 15,0 0-8-15,0 0 12 0,0 0-12 0,0 0 12 16,0 0 4-16,0 0 0 16,9-8 1-16,-1 5 0 0,-8 3 11 0,9-4 3 15,-1 0 0-15,1-4 0 0,-1 5-8 0,1-1-2 16,-9 4 0-16,13-4 0 0,0 4-10 0,-5 0-3 15,5-4 0-15,-5 4 0 0,-8 0 7 0,9 4 1 16,-9-4 0-16,0 0 0 0,0 0 46 0,0 0 10 16,0 0 1-16,0 0 1 0,0 11 14 0,-4 1 4 15,-9-5 0-15,4-3 0 0,-3 4-48 0,3-4-10 0,-4-1-2 0,5 1-822 16,8-4-165-16</inkml:trace>
  <inkml:trace contextRef="#ctx0" brushRef="#br0" timeOffset="64835.34">22722 9118 1623 0,'0'0'72'0,"0"0"15"0,-9-7-70 0,5 3-17 0,0 0 0 0,4 4 0 15,0-7 0-15,0 7 10 0,-4-8-10 0,4 8 8 16,0 0-8-16,0 0 0 0,0 0 0 0,0 0 0 16,0 0 0-16,0 0 13 0,0 0-1 0,0 0-1 15,-9 4 3-15,9-4 1 16,-4 4 0-16,-5-1 0 0,1-3 2 0,8 0 1 15,0 0 0-15,0 0 0 0,0 0-18 0,0 0 0 16,0 0 0-16,0 0-9 0,0 0 9 0,0 0 0 0,0 0 0 0,0 0 0 16,0 0-11-16,0 0 11 0,-9 0-13 0,9 0 5 15,0 0 8-15,0 0 0 0,0 0 0 16,0 0 0-16,-4-3 16 0,4 3 1 0,0 0 1 0,0 0 0 16,0 0 18-16,0 0 3 0,0 0 1 0,0 0 0 0,0 0 12 0,0 0 4 15,0 0 0-15,0 0 0 0,0 0-10 0,0 0-2 16,0 0 0-16,0 0 0 0,8-4-29 0,-8 4-7 15,0 0 0-15,0 0-700 16,13 0-139-16</inkml:trace>
  <inkml:trace contextRef="#ctx0" brushRef="#br0" timeOffset="71314.37">18444 9141 518 0,'0'0'46'0,"-8"-4"-37"0,-5-3-9 0,-4-1 0 16,4 1 163-16,4-1 30 0,1-3 7 0,-1 3 0 15,-3-3-89-15,3-1-19 0,5 1-3 0,-1-1-1 16,-3-3-20-16,4 0-4 0,8 4 0 0,-4-8-1 15,0 3-40-15,4 1-8 0,5 0-2 0,-5 4 0 16,9-5 0-16,-9 5 0 0,0 3 0 0,-4 8 0 0,9-3 22 0,-9 3 4 16,0 0 1-16,0 0 0 0,0 11-22 0,0 4-4 0,-4 4-1 0,4 12 0 15,0-1-13-15,0 16 0 0,0 7 0 0,0 11 0 16,0 12 0-16,4 12 0 0,4 10 0 0,1 5-10 16,-5 3 10-16,9 8 0 0,0 0 0 15,0 0 0-15,4 0 0 0,-4 0-13 0,-1 0 5 0,6-4 8 16,-6 4 0-16,6-4 0 15,-10-7 0-15,1-8 0 0,-5 3 0 0,0-3 0 16,0 0 0-16,-4-7 0 0,0 3 0 0,-4-8 0 16,4 5 0-16,-4-9 0 0,-5 1 15 0,1 4 1 15,4-4 0-15,-5-5 0 0,5 1 14 0,-1-3 3 16,1-9 1-16,4 1 0 0,-4-5-7 0,4 1-2 16,-4-4 0-16,4-4 0 0,0-3-10 0,0-5-3 15,0-7 0-15,0 0 0 0,0-4 4 0,0-3 0 0,4-8 0 0,-4-1 0 16,0 1-16-16,0-8 11 0,0 1-11 0,0-1 10 15,0-8-10-15,0-7 0 0,0 0 0 0,0 0 8 16,0 0-8-16,0 0 0 0,0 0 0 0,0 0 0 16,0 0 0-16,0 0 0 0,0 0 0 0,13-3 0 15,0 3 0-15,-1-4 0 0,-3-4 0 0,4 4 0 16,4-3 0-16,-4 3 0 16,4 0 0-16,4 0 0 0,-4 1-11 0,5-1 11 0,3 4-8 15,5 0 8-15,0 0 0 0,13 4-10 0,-5-1 10 0,9 1 0 16,9 0-9-16,4 4 9 0,-5-1 0 0,9 5-9 15,0-5 9-15,0 1 0 0,1-1 0 0,3 1 0 16,0-4 0-16,1 3 0 0,3 1 0 0,1-4 0 16,0 3 0-16,-1-3 0 0,1-4 0 0,-5 4 0 15,5 0 0-15,-5 0 8 0,1-1-8 0,-1-3 0 0,5 4 0 0,-9 0 9 16,-4 0-9-16,-9 0 0 0,0-1 15 0,-8-3-4 16,-5 0-1-16,1 4 0 0,-9-4 7 0,0 4 2 15,-5-4 0-15,-3 0 0 0,-1 0-3 0,-4 0 0 16,-4 0 0-16,0 4 0 0,-5 0-5 0,5-4-2 15,-4 0 0-15,-1 0 0 0,-8 0-1 0,0 0 0 16,9-4 0-16,-5 0 0 16,9 0 4-16,-9 0 0 0,5-7 0 0,-5 3 0 15,4 1 2-15,-8-5 1 0,5 5 0 0,-1-5 0 16,-4-3-15-16,0 0 0 0,0 0 0 0,0-4 0 16,0-8 8-16,0 4 0 0,0-3-8 0,0-5 12 15,-4-3 0-15,4 0-1 0,4 0 0 0,0 0 0 0,5-4 0 16,-5 4 0-16,0-4 0 0,1 3 0 0,-1 1 1 0,4 0 1 15,1 0 0-15,0 0 0 0,-5-4-5 0,4-4-8 0,-3 0 11 0,3 4-11 16,1-11 8-16,4 3-8 0,-5-3 0 0,5-1 0 16,-5-3 12-16,5 0-2 0,0 0 0 0,4 0 0 15,-8-4-10-15,4 0-17 0,-1 0 4 0,6 0 1 16,-6-4 12-16,-3 4 15 0,4 4-3 0,0 0-1 16,-1 0-11-16,1 3 0 0,-9 1 0 0,9 0 0 15,-4 3 0-15,-5-3 0 0,5 3 0 0,-1-3 0 0,1-5 0 0,-1 5 0 16,-3-4 0-16,3-4 0 0,1 4 0 0,-1 0 0 15,1-1 0-15,4-3 0 0,-5 0 0 0,5 1 0 16,0-5 0-16,0 4 0 0,4-4 0 0,-9 4 0 16,5 4 0-16,-4 0 0 0,-1 0 0 0,1 7 0 15,-5 0-9-15,0 1 9 0,0 7 0 0,1-4 0 16,-1 0 0-16,-4 4 0 16,-4-3 12-16,4 3-3 0,-5-4-1 0,1 4 0 15,0 0-8-15,-5 4 0 0,5-4 0 0,0-4-11 16,0 8 11-16,-1-4 0 0,1 4 0 0,4-1-8 0,-9 5 8 15,5 0 0-15,0-1 0 0,0 1 0 0,4-1 0 0,-5 9 0 16,5-5 0-16,-4 0 0 0,4 5 0 0,-4-1 0 16,4 4 0-16,-4 0 0 0,4 0 0 0,-5 4 0 15,5 0 0-15,-4 3 0 0,0 1 0 0,-1-1 0 0,1 5 0 0,0-1 0 32,-5 4-28-32,5 1-3 0,-4-1-1 0,8 4 0 15,-5-4-3-15,-3 4-1 0,-1 0 0 0,1 0 0 16,-1-4 3-16,-4 4 0 0,-4 4 0 0,0 0 0 0,0-4 14 0,-4 4 3 0,-5-4 1 0,-8-4 0 15,-5 0 15-15,-3 0 0 0,3 4 0 0,-8-4 0 16,-4 1-13-16,-5-1 3 16,-4 4 1-16,-4 4 0 0,-4-1 9 0,0 1 0 15,-1 4 0-15,-3 3-8 0,-5-3 8 0,4 3 0 16,-4 1 0-16,4-1 0 0,1-3 0 0,-1-1 11 16,-8 5-11-16,4-5 12 0,4-3 0 0,1 3 0 15,-1 1 0-15,5-4 0 0,-5 3 4 0,5-3 0 0,-5 0 1 0,0 4 0 16,-3-1 7-16,3 1 0 0,-4-4 1 0,0 7 0 15,9 0-25-15,-5 1-11 0,0-1 1 0,5 1 0 16,-5 3 18-16,5 0 4 0,0 0 1 0,3-3 0 0,6 7-13 16,-1-4 0-16,9 0 0 0,-1 0 0 0,5 0 0 0,9 1 0 15,-1-5 8-15,9 0-8 0,-4 1 0 0,9-1 0 16,-1-3 0-16,9-1 0 0,-4-3 8 0,3 0-8 16,6 0 0-16,3 0 9 0,-4-1-9 0,9-3 0 15,-5 4 9-15,9-4-9 31,0 0-56-31,0 0-16 0,0 0-4 0,0 0-1070 0</inkml:trace>
  <inkml:trace contextRef="#ctx0" brushRef="#br0" timeOffset="72232.92">21948 8959 172 0,'0'0'16'0,"0"0"-16"15,0 0 0-15,0 0 0 0,-8 4 40 0,-5 3 4 0,5 5 2 0,-5-5 0 16,0 1-46-16,0-1 0 0,-4 1 0 0</inkml:trace>
  <inkml:trace contextRef="#ctx0" brushRef="#br0" timeOffset="73620.27">24440 8176 1670 0,'0'0'148'15,"0"0"-118"-15,0 0-30 0,-4 0 0 0,-5 8 119 0,-4 0 17 16,5 3 4-16,3 0 1 16,1 5-141-16,-5 3-20 0,1 0-8 0,-1 0-1 0,1 3 13 0,-5 1 4 15,0 0 0-15,0-4 0 0,-8 0 12 0,8-4 0 16,0 4 0-16,5-4 0 0,4 0 0 0,-5-7 0 0,5 3-8 0,-5-3 8 16,5-4 0-16,4-4 0 0,0 0 0 0,-13 7 0 15,5-7-16-15,8 0-4 0,0 0-1 0,-9-3 0 16,5-5 3-16,-5 0 1 0,1-3 0 0,3 0 0 0,1-1 17 0,0 1 0 15,-5-1 8-15,5-3-8 0,0 0 28 0,-5 4-1 16,5-1 0-16,-5 5 0 0,5-1 2 0,-4 1 1 16,3 3 0-16,-3 4 0 0,-1 0-6 0,1 4-2 15,-1 3 0-15,1 1 0 16,-1 3-22-16,-4 8 0 0,5-4 0 0,-5 4 0 16,0 4 0-16,0 7 0 0,5 1 0 0,-9 7-12 15,4 4 12-15,-4 3 0 0,0-3 0 0,4 4 0 16,-4-1 28-16,4-7 0 0,0 0 1 0,4-8 0 15,1 1 11-15,4-8 3 0,-1-4 0 0,5 0 0 16,5-4-7-16,7-4-2 0,10 1 0 0,12-12 0 16,13-4-110-16,26-11-21 0,25-12-5 0</inkml:trace>
  <inkml:trace contextRef="#ctx0" brushRef="#br0" timeOffset="77207.33">22188 9061 1094 0,'0'0'97'0,"0"0"-77"0,-9-7-20 0,5 3 0 15,4 4 157-15,-9-8 28 0,9 8 6 0,-4-7 1 16,0-1-136-16,0 4-26 0,-5 1-6 0,5-5 0 16,4 8-14-16,-9-4-2 0,5 0-8 0,-5 4 12 15,1 0-12-15,-5 0 0 0,4 4-9 0,1 0 9 0,-5 0 0 0,0 0-9 16,0 3 9-16,1 5 0 0,-1-5 0 0,-4 12-8 15,0 0 8-15,0 0 0 0,-1 8-9 0,1-1 9 16,-4 12-10-16,4 0 10 0,-4 12-8 0,-1-5 8 16,5 5 0-16,0 3-9 0,0 4 9 0,4 0-8 15,0 7 8-15,0 8-8 0,5 4 8 0,-5 4 8 16,9 4-8-16,-9-1 11 0,4 5-11 0,1-1 12 0,4 8-12 0,-1 0 12 16,-3 0 8-16,3 4 1 0,1-1 1 0,0 1 0 15,-5-4-2-15,5 4 0 0,0 3 0 0,0-7 0 16,8 0 2-16,-4-4 0 0,-9-3 0 0,9-9 0 15,0 1 10-15,9 0 1 0,-9-4 1 0,0 0 0 16,0-8 10-16,8 1 1 0,1-5 1 0,-5-3 0 16,5-8-13-16,4 0-2 15,-1-7-1-15,1-1 0 0,0-3-6 0,0-8 0 16,0 1-1-16,0-5 0 0,-1-3-2 0,1-5 0 16,-9 1 0-16,5 0 0 0,0-8 6 0,-1 4 1 15,-4-4 0-15,1 1 0 0,-1-5-20 0,0 0-8 0,0 1 8 0,1-1-8 16,-1 0 12-16,-4 1-4 15,4-5 0-15,-4-7 0 0,0 0-8 0,0 8 0 0,0-8 0 0,0 0 0 16,0 0 0-16,9 4 0 0,-9-4 0 0,13 0 0 0,-5 0 0 16,5 0 0-16,0-4 0 0,0 0 0 0,4 0 0 0,0 1-11 15,0-1 3-15,4 0 0 0,1-4 8 0,3 1 0 16,1 3 0-16,4-4 0 0,0 5 0 16,8 3-10-16,5-4 10 0,4 0 0 0,0 0 0 0,8 8 0 15,1 0 0-15,4-4 0 0,0 0 0 0,4 4 0 16,4-4 0-16,9 3 0 15,4 1-8-15,-4 0 8 0,0 0 0 0,0 3 0 16,0 5 0-16,0-5 0 0,0-3 0 0,4 4 0 16,-4 3 0-16,0-3-13 0,-5-1 4 0,1 5 1 15,-9-5 8-15,5 5 8 0,-5-5-8 0,-4 1 11 16,-1 0-11-16,-3-1 0 0,-1-3 0 0,-3 0 0 16,-5 0 0-16,0-1 10 0,0-3-10 0,-5-3 10 15,1-1-2-15,-9 0-8 0,1 0 12 0,-1-3-4 0,-4-5-8 0,-5 1 12 16,1-1-12-16,-5-3 12 0,1-4 2 0,-5-4 1 15,0 4 0-15,-4-7 0 0,4-1-2 0,-4-3 0 16,-9-4 0-16,0 0 0 0,0-4-5 0,1 0 0 0,-1 0-8 0,-4 0 12 16,-4-4 1-16,4 0 0 15,0 0 0-15,0-3 0 0,0-1-13 0,-5-3 0 0,5 3 0 0,0-3 0 16,-4-1 8-16,0 5 0 0,4-5-8 0,0 5 12 0,0-1-12 16,0 1 9-16,-4-8-9 0,4 3 8 0,0-7-8 0,4-4 0 15,-4-3 0-15,4-4-11 0,0-1 11 0,1 5 0 16,3-1-9-16,-3 0 9 0,-1 1 0 15,0 3 0-15,9 0 0 0,-5 4 0 0,-8-3 0 0,5-1 0 16,3 4 0-16,-3 0 0 0,-1 4-10 0,-4 3 10 16,0 1 0-16,0-4-9 15,4 3 9-15,-4-3 0 0,-8 4 0 0,3-8-8 16,5 4 8-16,-4-4-12 0,-5 0 12 0,1-4-12 16,-1 4-11-16,5 8-2 15,8-1-1-15,-8 5 0 0,-4 3 7 0,3 4 2 0,5 4 0 0,0 3 0 16,0 1 17-16,0 3 0 0,-4 5 0 0,0-5 0 15,4 4 12-15,0 8-3 0,-5 4-1 0,5-4 0 16,0-4 0-16,0 7-8 0,-4 1 12 0,0-1-4 0,0 5-8 0,4-1-9 16,-5 4 9-16,-3 1-13 0,-1-1 1 0,5 0 1 15,4 4 0-15,-4-4 0 0,-5 0-6 0,9 4-2 16,0 0 0-16,0 0 0 0,-4-3 11 0,0-1 8 0,-5 4-12 0,5-8 12 16,4 8 0-16,0 0 0 15,-9 4 0-15,1-4 0 0,8-4 8 0,0 4 0 0,-9 0-8 0,5 0 12 31,4 0-12-31,-9-4 0 0,1 4 0 0,4 0 0 16,-5 0 0-16,9 0 0 0,0 0 8 0,-4 0-8 0,-5 0 0 0,1 0 0 16,-1-3 0-16,1 3 0 0,-1 3 0 0,0-3 0 15,-3-3 0-15,-1 3 0 0,0-8 0 16,-4 4 0-16,0 0 0 0,0 1 0 0,0 3 0 0,-5-4-10 16,1 0 10-16,-5 0-8 0,1 0 8 0,-5 1 0 15,0-5 0-15,0 4 0 0,-9 0 0 0,5 4 8 0,-9-3-8 0,1 3 8 16,-5 0-8-16,-5 0 9 0,-3 0-9 0,-5 0 10 15,0 0-10-15,-4 0 0 0,-4 3 0 0,-1 1 0 16,5-4 0-16,4 4 0 0,5 0 0 0,-1-4 0 16,1 0 8-16,-1 0 0 0,5 0 0 0,4 0 0 15,4 0 4-15,-8 0 0 0,4 4 0 0,4-4 0 16,0-4-1-16,5 0 0 0,-5 0 0 0,5 0 0 0,4 1 2 0,-1-1 1 16,-3 0 0-16,8 0 0 0,-4-3-3 0,4 3-1 15,0 0 0-15,4 0 0 0,-3 0-10 0,3 1 10 0,5-5-10 16,3 4 10-16,-7-3-10 0,8 7 0 0,4-4 0 15,0 0 0-15,0 4 0 0,5-4 0 0,-5-3 0 16,0 7 0-16,9-4-12 0,-5 4 12 0,5-4-12 0,-5 4 12 31,1 0-9-31,-1 0 9 0,1 4 0 0,3 0 0 0,5-4-8 16,0 0 8-16,-8 0 0 0,-5 3 0 0,5 1-9 0,-1 0 9 16,9-4 0-16,-9 4-9 0,1 3 9 0,-1-3 0 15,-3 0 0-15,3 4 0 0,5-5-10 16,-5 1 10-16,1 0-12 0,-5 0 12 15,9 0-121-15,-9 3-18 0,0-3-3 0</inkml:trace>
  <inkml:trace contextRef="#ctx0" brushRef="#br0" timeOffset="83739.53">16487 10759 403 0,'26'-4'36'0,"-13"0"-36"15,8 1 0-15,0-5 0 0,-4 0 88 0,5 1 12 16,3-5 1-16,-3 5 1 0,-1-5-84 0,1-3-18 0,-1 4 0 0,-4 0 0 16,0-1 0-16,0 1 16 0,-8-1-4 0,-1 5 0 15,1-1-12-15,-9 8 0 0,4-7 0 0,-4 7 0 16,0 0 0-16,0 0-16 0,-8-8 3 0,3 4 1 15,-3-3-2-15,-1 7 0 0,1-4 0 0,-5 4 0 16,4-4-31-16,-4 4-7 0,1 4 0 0,-1-4-1 16</inkml:trace>
  <inkml:trace contextRef="#ctx0" brushRef="#br0" timeOffset="85103.83">16226 10763 748 0,'0'0'33'0,"0"0"7"0,0 0-32 0,0 0-8 0,0 0 0 0,0 0 0 15,0 0 44-15,0 0 8 0,0 0 0 0,0 0 1 16,0 0 13-16,0 0 2 0,0 0 1 0,0 0 0 0,-4-4 7 0,4 4 0 16,-4-11 1-16,4 11 0 0,0 0 3 0,0 0 1 15,-4-8 0-15,4 8 0 0,0 0-21 0,0 0-5 16,0-8-1-16,0 8 0 0,-5-11-18 0,5 11-4 16,0-8-1-16,0 8 0 0,0-7-14 0,0 7-2 15,0 0-1-15,5-4 0 0,-1-4-14 0,0 1 9 16,0-1-9-16,5 5 8 15,0-1-8-15,-1 0 0 0,5 0 0 0,-5 0 8 16,1 1-8-16,4 3 0 0,4-4 0 0,0 4 0 16,-4 0 0-16,8 0 0 0,1 0 0 0,3 0 8 15,1 4-8-15,4-4 0 0,0 0 0 0,0 3 0 16,0-3 8-16,-1 0-8 0,-3-3 12 0,4-1-4 16,-4 4 4-16,-5 0 0 0,-4 0 0 0,-4 0 0 15,0 0 12-15,-13 0 2 0,0 0 1 0,0 0 0 0,0 0 2 0,0 0 1 16,0 0 0-16,0 0 0 0,-9-8 6 0,-8 1 0 0,0 3 1 15,-4 0 0-15,-5 0-9 0,-8 0-3 0,0 1 0 0,-1-1 0 16,5 0-2-16,-8 4-1 0,-9-4 0 0,9 4 0 16,-1 0-22-16,5 0 0 0,-5-4 0 0,5 4 8 15,4 0-8-15,5-3 9 0,3-5-9 0,1 8 10 16,4 0 3-16,0 0 1 0,4 0 0 0,4 0 0 0,-3 0-14 0,3 0 11 16,1 0-11-16,8 0 10 0,0 0-10 0,-5 0 0 15,5 0 0-15,0 0 0 0,0 0 0 0,0 0 0 16,0 0 0-16,0 0 0 0,5 11 0 0,3-3 0 15,1 3 0-15,3 1 0 0,6-8 0 0,-1 3-9 16,0-3 9-16,8 4 0 0,5-1-8 0,4-3 8 16,5 4 0-16,4-1 0 15,-1-3 0-15,-3 0 0 0,4-1 0 0,-5 5 0 16,0 0 0-16,-3-5-10 0,-5 1 10 0,0 0-8 16,-1 4 8-16,-3-5 0 0,-9-3 0 0,0 4 0 15,-4 4 0-15,0-4 0 0,-13-4 0 0,0 0 8 16,0 0-8-16,0 0 9 0,0 0-9 0,0 0 10 15,0 0 6-15,0 0 2 0,-4-8 0 0,-9 0 0 16,0 1 10-16,-4-1 3 0,-4 1 0 0,-5-1 0 0,-8 4-31 0,0 0 0 16,-9-3 0-16,-4 7 0 0,4 0 0 0,0 0-8 15,1 0 8-15,-1 0 0 0,9 4 0 0,4-4 0 0,4 0 0 16,0 0 0-16,9 0 0 0,0 0 0 0,4 0 0 16,5 0 0-16,-1-4-9 0,9 4 9 0,0 0 0 0,0 0-9 15,0 0-1-15,0 0 0 0,0 0 0 0,0 0 0 16,9 7 10-1,4 1-13-15,4 0 5 0,0-5 8 0,9 1-10 0,-1 0 10 16,5-4 0-16,9 0-9 0,-1-4 9 0,9 4 0 16,0 0 0-16,4 0 0 0,-4-4 0 0,5 1 0 15,-1-5 0-15,-4 0 0 0,-4 1 0 0,-1-1 0 16,1 5 0-16,-4-5 0 0,-1-3 0 0,-4 3 0 16,-4 4 0-16,0 0 0 0,0 1 0 0,-9 3 0 15,-12-8 0-15,4 4 8 0,-1 8-8 0,-3-4 0 0,-9 0 8 0,0 0-8 16,0 0 10-16,0 0-2 0,-9-8-8 0,1 5 12 15,-13-5-12-15,3 4 0 0,-3-3 8 0,-5-1-8 16,-3 0 0-16,-1 5 0 0,-9-5 0 0,1 4 0 16,-5 0 0-16,-4 1 0 0,0-1 0 0,0 4 0 15,-9 4-9-15,5-4 9 0,-4-4 0 0,3 4-9 16,10 4 9-16,-1-1 0 16,4 1 0-16,5 0 0 0,4 0 0 0,0 0-8 15,9 3 8-15,4 1 0 0,-4-1 0 0,8-3-10 16,0 0 10-16,4 4 0 0,1-1-12 0,4-3 4 0,4-4 8 15,0 0-13-15,0 11-2 0,0-3 0 0,8 3 0 0,1-3 0 16,-1 0 15-16,5-5-12 0,4 1 12 0,0 0-12 16,9 3 12-16,4-3 0 0,4-4 0 0,4 0 0 15,-3 4 0-15,7-4 0 0,5 4 0 0,0-4 0 0,0-4 0 0,0 4 0 16,0 8 0-16,0-8 0 0,-4-4 0 0,0 4 0 16,-5 0 0-16,1 0 0 0,-1 0 0 0,1 0 0 15,-9 0 0-15,4-4 0 0,0 4 0 0,-8 0 0 16,-14-4 0-16,1 4 0 0,0 0 0 0,-13 0 12 15,0 0-3-15,0 0 0 0,0 0-9 0,0 0 8 16,0 0-8-16,0 0 8 0,-13-4-8 0,-4 1 0 0,0-1 0 0,-9-4 0 16,1 1 28-16,-9-1 3 0,-5 4 1 0,1 1 0 15,-9-5-32-15,0 4 0 0,-5-3 0 0,1 7 0 16,4-4 0-16,0 0 0 0,4 0 0 0,5 0 0 16,-1 4 0-16,5 0 8 0,4-3-8 0,0-1 0 15,5 0-9-15,8 4-5 0,0 0-1 0,4 0 0 16,0-4 15-16,0 0 16 15,9 8-3-15,4-4-1 0,0 0-12 0,0 0-18 16,0 0 4-16,0 0 1 0,0 0 13 0,0 0 0 0,0 0 0 16,0 0-9-16,8 8-7 0,5-4 0 0,0 3-1 15,8-3 0-15,-4 0 17 0,9 0 16 0,0 3-4 0,8-3 0 16,-4 0-12-16,4-4-13 0,0 4 2 0,0-4 1 16,-4-4 18-16,5 0 4 0,-6 4 1 0,-3-4 0 15,0-3-13-15,-5 3 0 0,0 0 0 0,1 0 0 0,-5 0 0 0,-4 4 0 16,0-3 0-16,-5 3 0 0,1-8 0 0,-1 4 0 15,-4-3 0-15,-4 7 0 16,0 0-102-16,0 0-23 0,0-12-5 0</inkml:trace>
  <inkml:trace contextRef="#ctx0" brushRef="#br0" timeOffset="87595.44">16269 10903 921 0,'0'0'40'0,"0"0"10"0,-4-3-40 0,4-5-10 0,-4 0 0 0,-1 1 0 0,1 3 211 0,4-7 40 16,0 3 8-16,0 8 1 0,-4-4-123 0,0 0-25 15,4-3-4-15,0 7-2 0,0 0-18 0,0 0-3 16,0 0-1-16,0 0 0 0,0 0-24 0,0 0-6 16,0 0-1-16,0 0 0 0,0 0-14 0,0 0-3 15,0 0-1-15,0 0 0 0,0 0-11 0,0 0-3 16,4-8 0-16,0 4 0 16,-4 1-6-16,4-5-2 0,1 4 0 0,-1 0 0 15,0-3-13-15,0 3 0 0,1-4 0 0,-1 1 0 16,-4 3 0-16,4-4 0 0,-4 1 0 0,0 7 0 0,0 0 0 15,0 0 0-15,0-8 0 0,0 4 0 0,0 4 0 0,0 0 0 16,0 0 0-16,0 0 0 0,0 0 0 0,0 0 0 16,0 0 0-16,0 0 0 0,0 0 0 0,0 0 0 15,0 0-8-15,9 4 8 0,-9-4 0 0,8 12-10 0,5-1 10 0,0 0-8 16,0 8 8-16,0 0 0 0,4 4 0 0,8 0 0 16,1 4 0-16,0-1-8 0,4 5 8 0,-5-1 0 15,9 4 0-15,1 0 0 0,-5 0 0 0,4 4 0 16,-4 0 0-16,4 4 8 0,-4-4 0 0,4 0 0 15,-8 4-8-15,3-4-12 0,1-4 4 0,-4 4 0 16,4-8 8-16,-4 5 0 16,3-1 0-16,-3-4 0 0,0 1 0 0,-1 3 0 15,5 0 0-15,-4-4 0 0,4 1 0 0,0 3 0 16,-5 0 0-16,1-4 0 0,0 1 0 0,-1-1 0 16,1 1 8-16,0-1-8 0,-1 0 0 0,-3-3 8 15,3-4-8-15,-3 0 0 0,-1-4 12 0,0 0-1 0,5 0-1 16,-5 0 0-16,-4 0 2 0,5-4 1 0,-1 0 0 0,1 0 0 15,-1 0-5-15,-4-3 0 0,4 3-8 0,-4 0 12 16,9-4-12-16,-13 1 9 0,0 3-9 0,-5-4 8 16,9 1-8-16,0-1 0 0,1 1 0 0,-6-1 8 0,5-3-8 0,1-1 12 15,-6 1-12-15,6-1 12 0,-6 1-4 0,1-4 0 16,4 3 0-16,-4-7 0 0,-4 4-8 0,-1 0 10 16,1 0-10-16,-1 0 10 0,5-1-10 0,-13-3 0 15,0 0 0-15,9 0 8 16,-1 4-8-16,-8-4 0 0,0 0 0 0,0 0 8 15,0 0-8-15,0 0 0 0,13 0 0 0,-13 0 8 16,0 0-8-16,0 0 0 0,9 8 0 0,-9-8 0 16,0 0 0-16,0 0 0 0,8 0 0 0,-8 0 0 15,0 0 0-15,0 0 0 0,0 0 0 0,0 0 0 16,9 4 0-16,-9-4 0 0,0 0 0 0,0 0 0 16,0 0 8-16,0 0-8 0,0 0 0 0,0 0 8 0,0 0-8 0,-9-4-16 15,1 0 4-15,-5-4 1 0,0 1-11 0,0 3-2 16,0-4-1-16,0 5 0 0,-4-5 7 0,-4 0 2 15,4 1 0-15,-4-5 0 0,-5 5 7 0,4-1 9 0,-3 4-13 16,-1-3 5-16,1-1 8 0,-5 1-13 0,0-1 5 0,-4 0 8 16,-1 1-12-16,1-1 12 0,0-3-12 0,0-1 12 15,-5 5-8-15,5-5 8 0,0 5 0 0,4-1 0 16,-4-3 0-16,4 3 8 0,4 1 0 0,-4-5 0 0,5 1 0 16,3 0 0-16,-3-5 0 0,8 9 0 0,4-5 2 0,0 1 0 15,0-4 0-15,0 3 0 0,1 5-10 0,-1-5 10 16,0 1-10-16,-4 3 10 0,4 1-10 0,0-1 0 15,0 1 0-15,5 3 0 0,-5 0 0 0,0 4 0 16,5 0 0-16,-1 0-11 16,1 0 11-16,-5 0 0 0,8 0 0 0,5 0-8 15,0 0 8-15,-8 4 0 0,-1 0 0 0,9-4-8 16,0 0 8-16,0 0 0 0,0 0 0 0,0 0 0 16,0 0 0-16,0 0 0 0,0 0 0 0,0 0 0 15,0 0 0-15,0 0 0 0,0 0 0 0,0 11 0 16,0-3 0-16,5 7 0 0,-1-4 0 0,9 4 0 15,-5 4 0-15,9 0 0 0,5 0 0 0,3 0-8 0,5 0 8 0,4 0 0 16,5 0 0-16,4 4 0 0,-1-4 0 0,1 0 9 16,-4-4-9-16,-1-3 10 0,1 3-10 0,-1 4 12 15,-4-12-12-15,0 9 12 0,-4-5-12 0,4 0 12 0,-8 1-12 0,4-5 12 16,-4 5-1-16,-1-5 0 0,1 5 0 0,-5-5 0 16,-8 5-11-16,0-5 12 0,0-3-12 0,0 4 12 31,-5-4-12-31,-8-4 0 0,0 0 9 0,0 0-9 0,0 0 0 15,0 0-10-15,0 0 1 0,0 0 0 16,0 0-117-16,0 0-23 0,-13 0-5 0,5-8-677 16,-9-7-135-16</inkml:trace>
  <inkml:trace contextRef="#ctx0" brushRef="#br0" timeOffset="87865.35">17880 11481 1785 0,'0'0'159'0,"0"0"-127"0,-4-8-32 0,-5 0 0 16,5 1 168-16,-4 3 28 0,3-4 6 0,5 8 1 15,0 0-143-15,-4-7-29 0,4 7-6 0,0 0-1 0,0 0 7 0,0 0 1 16,0 0 0-16,0 0 0 0,-8 7-20 0,3 1-3 16,-3 7-1-16,-1 0 0 0,1 8-8 0,-5 4 0 0,4 3 0 0,-4 4 0 15,-4 4 11-15,4 4 0 0,1 4 0 0,-5 3 0 16,-1-3 8-16,1-1 1 0,0 1 1 0,4-8 0 15,5 0 2-15,-1 0 0 0,-3-8 0 0,7-3 0 16,1-1-23 0,0-7 0-16,4-3-10 0,8-1-860 15,-3-8-172-15</inkml:trace>
</inkml:ink>
</file>

<file path=ppt/ink/ink3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07:51.576"/>
    </inkml:context>
    <inkml:brush xml:id="br0">
      <inkml:brushProperty name="width" value="0.05292" units="cm"/>
      <inkml:brushProperty name="height" value="0.05292" units="cm"/>
      <inkml:brushProperty name="color" value="#FF0000"/>
    </inkml:brush>
  </inkml:definitions>
  <inkml:trace contextRef="#ctx0" brushRef="#br0">8116 10341 2246 0,'-13'-7'200'0,"4"-1"-160"0,-3 0-32 0,3-3-8 16,0-4 108-16,9 4 21 0,-12-5 4 0,12 5 1 31,0 0-134-31,4-5-29 0,4 1-5 0,-8 4-1 16,13 3-151-16,-4 1-30 0,-9 7-7 0</inkml:trace>
  <inkml:trace contextRef="#ctx0" brushRef="#br0" timeOffset="263.58">8094 11374 2556 0,'0'0'56'0,"0"0"12"0,-12-3 3 0,3-1 0 0,9 4-57 0,-9-4-14 0,1 0 0 0,8 4 0 31,0 0-69-31,0 0-17 0,0 0-3 0,8-4-615 0,-3-3-122 0</inkml:trace>
  <inkml:trace contextRef="#ctx0" brushRef="#br0" timeOffset="463.62">8346 12704 2934 0,'-21'3'130'0,"17"-3"26"0,-5 0-124 0,9 0-32 0,0-3 0 0,-8-1 0 16,-1 0-68-16,5-4-19 0,4 8-4 0,0-15-1121 15</inkml:trace>
  <inkml:trace contextRef="#ctx0" brushRef="#br0" timeOffset="3918.29">6582 12643 1720 0,'-26'0'76'0,"22"0"16"0,-9 0-73 0,4 0-19 0,1 0 0 0,8 0 0 16,-9 4 42-16,9-4 5 0,0 0 1 0,-4 0 0 16,-9 0 13-16,13 0 3 0,-8-4 1 0,3 4 0 15,5 0 1-15,0 0 0 0,-4-12 0 0,4 9 0 16,0-5-27-16,0 4-6 0,0 4-1 0,0 0 0 16,0-4-4-16,0 4 0 0,0 0-1 0,0 0 0 15,0 0-2-15,0 0 0 16,0 0 0-16,0 0 0 0,0 0-12 0,0 0-2 0,0 0-1 0,0 0 0 15,0 0-10-15,0 0 0 0,0 0 0 0,0-3 0 16,13-1 0-16,-5 4 0 0,5 0-8 0,0 0 8 16,0 0 0-16,0 0 0 0,-1 0 10 0,6 0-10 15,-10 0 8-15,13 0-8 0,-8 4 0 0,4-1 0 16,5 1 0-16,-1 0 0 0,-4 0 0 0,9 0 0 16,-5-1 14-16,5 5-1 0,0-4 0 0,3 0 0 0,1-1-13 0,0 1 0 15,0 0 8-15,4 0-8 0,1-8 0 0,3 0 11 16,0 4-11-16,1 0 10 0,4 0-10 0,4 0 8 15,-5-4-8-15,-3 1 8 0,-1 3-8 0,1-4 0 16,4 0 0-16,-5 4 0 0,-4-4 0 0,5 4 0 16,-5-4 8-16,0 4-8 0,-4 0 0 0,-4 0 0 15,8 4 0-15,-9-4 0 0,5 4 9 0,-4-4-9 0,-5 0 10 0,5 0-10 16,0 0 15-16,3 0-3 0,-16 0-1 0,9 0 0 16,8 0 1-16,-9 4 0 0,-4-4 0 0,4 0 0 15,1 0-2-15,-9 0 0 0,4 4 0 0,-4-1 0 16,-1-3-10-16,-3 0 8 0,-1 0-8 0,-8 0 8 0,0 0-8 0,0 0 0 15,0 0 9-15,0 0-9 0,0 0 11 16,0 0-3-16,0 0 0 16,0 0 0-16,0 0 0 0,0 0-8 0,0 0 12 0,0 0-4 15,0 0-8-15,-8 0 0 0,-5 4 0 0,-4 0 0 16,-9 0 0-16,1 0 0 0,-1-1 0 0,-12 9-11 16,-5-5 0-16,4 1 0 0,-3 3 0 0,3-3 0 15,-8 3 11-15,4-3-10 0,-4-4 10 0,5 3-10 16,3 1 10-16,-3-4 8 0,-1 0-8 0,0-1 11 15,9-3-11-15,-5 4 0 0,5 0 0 0,4-4 0 0,-8 0 0 0,8 4 0 16,-4-4 0-16,4 4 0 0,-4-1 0 0,4 5 0 16,0-4 8-16,0 3-8 0,0-3 0 0,0 4 8 15,4-1-8-15,-3-3 0 0,7 4 0 0,-8-1 0 16,9-3 8-16,0 0-8 0,3 4 0 0,6-5 10 16,-1 1-10-16,-9 0 10 0,14 0-10 0,-1-4 0 0,5 4 0 15,4-4 0 1,0 0-11-16,0 0 11 0,0 0-8 0,0 0 8 15,0 0-9-15,0 0 9 0,0 0-10 0,0 0 10 16,0 0 0-16,0 0 0 0,4-12-8 0,-4 12 8 0,9-7 0 16,-9-1 0-16,0 8 0 0,0 0 0 0,0 0 0 0,8-8 0 15,-8 8 0-15,9-7 0 0,4 3 0 0,-13 4 0 16,0 0 0-16,13-8 0 0,-1 1 0 0,6 3-12 16,-6 4 12-16,14 0-12 15,-5-4-14-15,9 0-2 0,4 4-1 0,5 0 0 0,-1 0 13 0,14 0 2 0,3 0 1 0,5-3 0 16,0-1 13-16,8 4 0 0,-8-4 0 0,4 4 0 15,0-4 0-15,0 4 0 0,-4-4 0 0,0 1-9 16,4-1 9-16,-13 0 0 0,1 4 0 0,-1-4 8 16,-4 0-8-16,-4 1 0 0,4-5 0 0,-13 8 0 15,4-4 8-15,-8 0 1 16,-4 1 0-16,0-1 0 0,-1 4-1 0,-8-4-8 16,-4 0 12-16,0 0-4 0,0 4 2 0,-13 0 0 15,0 0 0-15,0 0 0 0,0 0 2 0,0 0 0 16,0 0 0-16,0 0 0 0,0 0 4 0,0 0 2 15,-13-3 0-15,-4-1 0 0,0 0-6 0,-5 0-2 0,1 4 0 0,-22-4 0 16,-4 4-10-16,5-3 0 0,-1 3 0 0,-9 3 0 16,1 1 0-16,0 0 0 0,-5 0 0 0,5-4 0 15,-13 4 0-15,4-1 0 0,-4-3 0 0,4 4 0 0,-8-4 0 16,0 0 0-16,-1 4 0 0,-4 0 0 0,9 0 0 0,-4-1 0 16,0 1 0-16,-1 0 0 0,5 0 0 0,-4 0 0 15,12-1 0-15,-4 5 0 0,9 0 0 0,4-5 0 16,0 5 0-16,13 0 0 0,4-5 0 0,-4 5 0 15,8-8 0-15,5 4 8 0,-1-4-8 0,10 4 8 0,-5-4-8 0,8 3 8 16,5-3-8-16,4 0 10 0,-9 0-10 0,9 0 10 16,0 0-10-16,0 0 0 0,0 0 0 0,0 0 0 15,0 0 0-15,0 0-9 0,0 0 9 0,0 0-10 16,13 0 10-16,4-3-13 0,4 3 5 0,9-4 8 16,0 4-14-16,0 0 5 0,0-4 1 0,13 4 0 15,4-4 8-15,4 4 0 16,0-4-9-16,5 4 9 0,0 0 0 0,-1-3 0 15,1-1 0-15,-1 0 0 0,1 0 0 0,-1 0 0 16,1 1 0-16,4-5 0 0,-13 4 0 0,8 0 0 16,-3 4 0-16,-5-7 0 0,-9 3 0 0,5 0 0 0,-5 0 0 0,5 1 0 15,-13-1 0-15,-9 0 0 0,5-4 0 0,-1 5 0 16,-7-1 0-16,-1 0 0 0,-9 0 0 0,5 0 0 16,-13 4 0-16,0 0 0 0,0 0 0 0,0 0 0 0,0 0 8 0,-13-3-8 15,0-1 0-15,-8 0 8 0,0 4-8 0,-14-4 0 16,-3 0 0-16,-9 4 0 0,4 0 0 0,-17-3 0 15,5-1 0-15,-5 0 0 0,0 0-10 0,5 4 10 16,-9-4 0-16,4 4-9 0,8-3 9 0,1 3 0 16,-4-4 0-16,8 4-8 0,-5 0 8 0,10 0 0 15,-1 0 0-15,13 0 0 16,-8 4 0-16,12-1 0 0,4-3 0 0,-3 4 0 16,3 0 0-16,10 0 0 0,-1-4 0 0,4 0 0 15,1 4 0-15,8-4 0 0,0 0 0 0,0 0-8 16,8 3 8-16,5-3 0 0,4 0-9 0,5 4 9 15,12-4-11-15,4 0 3 0,5 0 0 0,4 4 0 16,9-4-8-16,-5 4 0 0,9-4-1 0,4 4 0 16,8-4 17-16,-8 3 0 0,18-3 0 0,-10 0 0 0,1 0 0 0,0 0 0 15,-1-3 0-15,-8-1 0 0,0 4 0 0,-4-4 0 0,0-4 11 16,-9 8-11-16,5-3 13 0,-13-1-4 0,-5 4-1 0,-4 0 0 16,5 0 5-16,-18 0 1 0,-4 0 0 0,0 0 0 15,0 4-14-15,-8-1 9 0,0-3-9 0,-9 0 8 31,0 0-52-31,0 0-12 0,0 0-1 0,-18 8-1 0</inkml:trace>
  <inkml:trace contextRef="#ctx0" brushRef="#br0" timeOffset="5888.5">24559 6661 1036 0,'0'0'92'0,"0"0"-73"0,0 0-19 0,0 0 0 15,0 0 172-15,0 0 32 0,0 0 5 0,0 0 2 16,0 0-169-16,0 0-34 0,0 0-8 0,0 0 0 0,0 0 36 0,0 0 6 15,0 0 1-15,0 0 0 0,-4 8-3 0,0 3-1 16,0 4 0-16,-1-3 0 0,1 7-23 0,-4 0-4 16,3 11 0-16,1 4-1 0,0 8-11 0,-1 7 0 15,1 8-12-15,-4 8 12 0,3 7-10 0,-3 0 10 16,-1 8 0-16,1-4-9 0,-1 0 9 0,1-4 0 16,-5-4 10-16,0-7-10 15,0 0 17-15,0-4-2 0,-4-8-1 0,4-3 0 16,1-8 6-16,-1-4 2 0,-4-7 0 0,4-5 0 15,-4 1 4-15,0-8 1 0,4 1 0 0,0-9 0 16,0 1-14-16,0-4-2 0,1-4-1 0,3-4 0 16,-4 0-10-16,5 0 0 0,-5-3 0 0,4-1 0 15,5-7 0-15,-5 3 0 0,1-3 0 0,4 0-11 16,-5-8 11-16,5 0 0 0,0-3 0 0,-1 3 8 0,-3-4 7 0,3 5 1 16,5-1 1-16,-4 0 0 0,4 0 13 0,-4 4 2 15,0 4 1-15,4 0 0 0,0 0-6 0,-5 3-2 0,1 9 0 0,0-5 0 16,4 8-4-16,0 0-1 0,-9 8 0 0,5 3 0 15,-5 4-20-15,5 8 0 0,-4 3 0 0,3 12 0 32,1 4-16-32,4 8-8 0,0 3-2 0,0 0 0 0,4-4 26 0,5 1 0 15,-1-5 0-15,5-7 0 0,-4-7 32 0,4-9 3 16,-1-6 0-16,6-5 0 0,7-3-7 0,5-16 0 16,13-11-1-16,12-15 0 0,14-23-27 0,12-23-19 15,13-22 3-15,17-43-1240 0</inkml:trace>
  <inkml:trace contextRef="#ctx0" brushRef="#br0" timeOffset="11451.62">18359 2240 864 0,'0'0'76'0,"-4"-7"-60"16,-9 3-16-16,4 4 0 0,-8-4 108 0,9 0 18 15,3 0 4-15,-3 1 1 16,-5 3-55-16,4-8-12 0,5 4-1 0,-4 4-1 16,-1 0-31-16,0 0-7 0,5-4 0 0,4 4-1 0,0 0-11 0,0 0-3 15,0 0 0-15,0 0 0 0,0 0-9 0,0 0 12 16,0 0-12-16,0 0 12 0,9 8-12 0,4 0 0 15,12-8 0-15,1 0 0 0,4 3 11 0,8-3-3 16,5 4-8-16,8 0 12 0,-4 0-12 0,9-4 0 16,-5 0 0-16,0 0 0 0,-4 0 0 0,5 0 0 0,-10 0 8 0,1 0-8 15,-4-4 0-15,-1 0 0 0,-12 0 8 0,-1 4-8 16,1-3 16-16,-5 3 0 0,-8 0 0 0,-4-8 0 16,-9 8 7-16,0 0 1 0,0 0 1 0,0 0 0 15,-9-4-9-15,1-3-1 0,-5 7-1 0,0-8 0 16,-8 4-14-16,-1 0 0 0,-3 4 0 0,-1 4 0 15,0-4 0-15,1 4 0 0,-1 4 0 0,0-1 0 0,1 8 0 0,3-3-8 32,1-1 8-32,0 1 0 0,-1 3-10 0,5 0 10 0,0 4-8 0,0 0 8 0,0 4 0 0,4-1-10 0,0 5 10 15,0 0 0-15,5-1-10 0,4 5 10 0,-1-9-8 0,1 9 8 16,0-8 0-16,4 3 0 0,0 1 0 0,0-4-8 16,4-1 8-16,5 1 0 0,-5 4 0 15,4-8 0 1,1 3 0-16,0 1 0 0,-1 0 0 0,1 0 8 0,-1 0-8 15,1 3 0-15,-5-3 8 0,0 4-8 0,1 7 0 0,-5-11 0 16,0-1 0-16,0 9 0 0,-9-12 0 0,0 3 0 16,1 1 0-16,-5 0 0 0,-8 0 0 0,-1 0 0 15,-3-4 8-15,-9 0-8 0,-5-4 8 0,1 4-8 16,-5-12 8-16,4 5-8 0,1-5 8 0,4-3-8 16,0 4 10-16,4-8-10 0,0-8 12 0,8 1-3 0,5 3-1 0,0-8 0 15,0 5 11-15,4-1 1 0,9-3 1 0,-5-1 0 16,5 5-3-16,4-1-1 0,4 1 0 0,1 3 0 15,3-4-17-15,9 1 10 0,0 3-10 0,5 0 8 16,3 0-8-16,5 4 0 0,0 0-10 0,0 0 10 16,4 0-9-16,1 0 9 0,3 0-8 0,5 0 8 15,-1 0-9-15,1 0 9 16,-4-7-10-16,-1 3 10 0,-4 0-20 0,-4 0 3 16,0-7 0-16,-8 3 0 0,-1-3 5 0,-4-4 2 0,-4-1 0 15,-5 5 0-15,1 0 10 0,-5-8 0 0,-8 4 0 0,4-1 0 16,0 1 8-16,-4 4-8 0,-5-4 10 0,5-1-10 15,-5 1 10-15,5 4-10 0,4 11 10 0,-4-8-10 16,4 8 0-16,0 0 8 0,0 0-8 0,0 0 0 16,0 0 0-16,-9 4-10 0,5 4 2 0,4 3 0 0,0 4-2 0,0 4 0 15,4 8 0-15,-4-8 0 0,9 7 10 0,-5 5-8 16,0-5 8-16,5 1-8 0,-1 3 8 0,1-7 0 16,-5 4 0-16,0-8 0 0,5 3 0 0,0-6-13 15,-5-1 5-15,0 4 8 0,-4-19 0 0,0 0 10 16,0 0 1-16,0 0 0 0,0 0-1 0,0 0 0 15,0 0 0-15,0 0 0 16,0-12 21-16,0 5 4 0,-4-12 1 0,4 4 0 16,4-4-4-16,-4-4-1 0,0 0 0 0,0 0 0 15,4-11-7-15,1 4-2 0,-1-4 0 0,-4 3 0 16,8 5-10-16,-3 3-3 0,8-8 0 0,-1 12 0 16,-7 4-9-16,7-4 0 0,1 8-12 0,0 3 12 15,0 1-16-15,4 7 5 0,0-4 1 0,0 8 0 0,5 3 1 16,-5-3 0-16,0 11 0 0,4-3 0 0,0-1 9 0,5 0 0 0,-9 5 0 15,5-1 0-15,-1 4 0 0,-4 0-15 0,-4-8 3 0,4 4 0 16,-4 1 12-16,-5-1 16 0,-3-11-3 0,-1 7-1 16,0-4-12-16,-4-7 0 0,0 0 0 0,0 0 0 15,-4 8 0-15,4-8 0 0,-9 4 0 0,5-4 0 16,0-4 0-16,-5 0 14 0,5-3-4 0,4-5-1 16,4-3-9-16,1-4 8 0,-1 0-8 0,0-4 8 0,9 1 1 0,0-5 0 15,0 4 0-15,4-3 0 0,0 3 3 0,0 4 0 16,0-4 0-16,0 8 0 0,4 3-4 0,1 5 0 15,-1-5 0-15,0 9 0 0,1 3-8 0,-1 0 10 16,5 0-10-16,-5 3 10 0,1 9-10 0,-1-1 0 16,0 8-10-16,-4 0 10 0,0 0-10 0,-4 8 10 15,0 3-10-15,-9 1 10 16,1 3-26-16,-5 4 1 0,0-8 0 0,-5 4 0 16,5 4-43-16,-4-7-9 0,0 3-2 0,4-8 0 15,0 5-77-15,-4-12-15 0,8 0-3 0,-4-12-1 16,0-7 73-16,13 4 14 0,-1-4 4 0,-3-7 0 15,4-9 28-15,-5 9 7 0,1-12 1 0,-1 0 0 0,1 0 169 0,-5 0 35 16,-4 0 6-16,0 4 2 0,5-4-7 0,-5 7-1 16,-5-7 0-16,1 12 0 0,-5-1-61 0,5 4-13 0,4 4-2 0,0 0-1 15,0 0-47-15,-4 8-10 0,4-8-2 0,-4 15 0 16,4 8-20-16,-5 0-8 0,5 3 0 0,5-3 0 16,-1 4 8-16,0 7 0 0,-4-8-9 0,4 5 9 15,5-8 0-15,-5-1 0 0,1 1 0 0,-5-4 0 16,4-4 0-16,0 4-9 0,-4-11 9 0,0 3 0 15,0-11 0-15,0 0 8 16,0 0 0-16,0 0 1 0,-8 0 2 0,3-11 0 16,1 3 0-16,4-3 0 0,-4-8 5 0,4 0 2 15,-5 0 0-15,5-8 0 0,0 1 10 0,0-5 1 16,0-3 1-16,0-8 0 0,5 1-7 0,3-9-2 16,-8 1 0-16,9 3 0 0,8 1-9 0,0 3-3 15,0 0 0-15,0 4 0 0,0 0-25 0,5 4-4 16,-5 7-2-16,0 5 0 0,4-5 10 0,-4 8 1 0,0 8 1 0,1-8 0 15,-1 7 2-15,0 5 0 0,0 3 0 0,4 0 0 16,-4 4 8-16,5 0-13 0,-5 4 5 0,0 0 8 0,4 3-14 16,-4 1 5-16,-4 0 1 0,4 7 0 0,-8-11-10 0,4 11-2 15,-5-8 0-15,1 5 0 0,-1-5 6 0,-4 5 1 16,1-1 0-16,-1 4 0 0,-8-3 13 0,4 3 0 16,0-4 0-16,-5 1 0 15,1-1 0-15,0 4 0 0,-5-11 0 0,1 4 0 16,-1-1 8-16,1 1-8 0,-5-4 0 0,4 3 0 15,-3 1 14-15,3-4-1 0,0 3 0 0,-3-7 0 16,-1 0-13-16,0 0 0 0,0 0 0 0,0 0 0 16,1 0-159-1,-1 0-28-15</inkml:trace>
  <inkml:trace contextRef="#ctx0" brushRef="#br0" timeOffset="12691.99">20278 2544 2300 0,'0'0'102'0,"0"-4"21"0,4-7-99 0,0 3-24 0,-4 8 0 0,0 0 0 16,0 0 33-16,0 0 2 0,0 0 0 0,0 0 0 15,0 0-35-15,0 0-9 0,4 8-1 0,1 3 0 0,-5 8 0 0,4 0 0 16,0 0 0-16,-4 4 0 0,4 4 10 0,1 7-12 16,3-12 12-16,-3 13-12 0,3-5 12 0,-4 4 0 15,-4 4-9-15,5-11 9 0,7 3 0 0,1-7 0 16,-4 0 0-16,4-4 0 0,4 0 0 0,0-8 0 15,-9 1 0-15,5-9 0 16,0 1 9-16,0-4 0 0,0-4 0 0,4-3 0 16,-4-5 21-16,4-3 4 0,0-4 1 0,-4 0 0 15,-1-4-10-15,1-3-1 0,-4-1-1 0,-1 1 0 16,1-1-3-16,-5 0-1 0,-4 5 0 0,0-9 0 16,4 8 2-16,-4 1 1 0,0 3 0 0,0 0 0 15,0 7-22-15,-4 1-12 0,4 7 2 0,0 4 0 16,0 0-2-16,0 0 0 0,0 0 0 0,0 0 0 0,4 8-4 0,5 11-2 15,0 0 0-15,-1 3 0 0,1 5 5 0,3 7 1 16,1 0 0-16,0 1 0 0,0-1 0 0,4 0 0 0,0-4 0 16,4 1 0-16,-3-5 12 0,3-7 0 0,-4 0 0 0,4-7-9 15,-4-5 9-15,1 5 8 0,-1-12-8 0,0-8 11 16,-4 1 1-16,4-9 1 0,-5-3 0 0,1-3 0 31,-8-1 3-31,7-8 0 0,-3-3 0 0,4-4 0 0,-5 0-6 16,-3-7-1-16,-1-12 0 0,0 0 0 0,0 0-9 0,-4-4 10 15,0-4-10-15,0-3 10 0,9 0-10 0,-1 3 8 16,1 1-8-16,-5-1 8 0,9 12-8 0,-4 3 0 16,-1 9 0-16,1 3 0 0,-5 4 0 0,5 15-11 15,-1 0 11-15,1 3-12 0,-5 13-2 0,-4 3-1 16,9 3 0-16,-1 13 0 0,1 6-7 0,-5 12-2 0,4 4 0 0,-3 8 0 16,3 11 16-16,-3 8 8 0,-1 3-10 0,0 4 10 15,0 4-16-15,5-4 2 0,-5-3 1 0,0-5 0 16,1-3-21-1,3-8-4-15,-8 0-1 0,5-11 0 0,-10-4-29 0,5-4-7 0,-4-11-1 0,4-8 0 16,-9-3-32-16,5-5-8 0,-9-18 0 0,1 3-1 31,-1-11 43-31,-4 0 9 0,-5-19 1 0,1 0 1 16,4 0 27-16,0-7 4 0,-5-5 2 0,5 5 0 0,4-1 92 0,9 1 18 16,-4-5 4-16,3 12 1 0,5 4 19 0,0 4 3 0,0 11 1 0,0 0 0 15,-4 11-58-15,8 1-11 0,5 3-3 0,8 0 0 16,0 4-36-16,0 4 0 0,9 0 0 0,-1 11-8 15,10-4 8-15,3 8-13 0,1 0 5 0,3-8 8 16,5 5 0-16,5-9 0 0,-5 5 0 0,4-9 0 0,-4 13 0 0,0-16 0 16,0 7 0-16,-9-7 8 0,1 4-8 0,-9-4 0 15,4-4 9-15,-8 4-9 0,-5-4 9 0,-4 1-9 16,-4 3 12-16,-5 0-12 0,-8 0 13 0,0 0-4 16,0 0-1-16,0 0 0 0,-4-12 6 0,-4 8 1 15,-10 1 0-15,1 3 0 0,-8 0-15 0,3 3 0 16,-3 1 0-16,-5 8 0 0,4-5-8 0,5 5 8 0,-1 7-12 0,1 0 12 15,4-8-11-15,4 8 11 0,5-4-10 0,3 4 10 16,1 0-20-16,4-7 3 0,4-1 0 0,1 4 0 16,7-11 7-16,-3 4 2 0,4-8 0 0,4 0 0 15,0-4 24-15,4 0 4 0,-4 0 2 0,9-15 0 16,-5 4 12-16,5 0 2 0,0-8 1 0,-5-4 0 16,0 5-11-16,5 3-2 15,-9-12-1-15,5 5 0 0,-10-1-9 0,5 8-2 16,-4 0 0-16,0 0 0 0,0 8-12 0,-5 3 0 0,-8 8 0 15,0 0 0-15,0 0-12 0,9 8-4 0,4 11-2 0,-5 3 0 32,-3 13-12-32,-1-5-2 0,-4 16-1 0,0-8 0 0,0 7 13 0,4 1 2 0,-4 3 1 0,0 16 0 15,0-8 1-15,4 7 1 0,1-18 0 0,3-1 0 16,1-10 3-16,4-1 1 0,4-15 0 0,0 0 0 0,-4-12 38 0,4 5 7 16,0-20 2-16,0 1 0 0,9-9 29 0,-5-6 7 15,0-9 0-15,1-7 1 0,-1 0-37 0,0-11-8 16,-4-4-2-16,-4-4 0 0,9-12-26 0,-10 1 8 15,-3-8-8-15,0 0 0 0,3 0 0 0,-3 8 0 16,-1-4-9-16,-3 7 9 0,-5 16-8 0,0 3 8 16,4 8 0-16,0 8 0 15,-4 7-14-15,0 8 4 0,0 7 1 0,0 8 0 32,0 0-15-32,0 19-4 0,-8 8 0 0,-1 11 0 0,5 11 5 0,0 8 1 0,-9 11 0 0,4 5 0 15,5 10 22-15,0-11-11 0,-1 4 11 0,5 0-8 16,-4-15 8-16,4 0 0 0,9-12 0 0,-9-3 0 15,0-8-14-15,0-4-1 0,0-4 0 0,0-11 0 16,0-4-142-16,-9-3-29 0,-8-12-6 0,-4-15 0 0</inkml:trace>
  <inkml:trace contextRef="#ctx0" brushRef="#br0" timeOffset="12954.8">22030 2195 1648 0,'0'0'73'0,"0"0"15"0,8 0-70 0,5 0-18 0,4 0 0 0,0 3 0 15,5 13 42-15,7-9 5 0,6 12 1 0,7 4 0 16,1 4-48-16,4-1 0 0,0 1-12 0,9-5 2 0,-5 1 26 0,0-4 4 15,1 0 2-15,-1-4 0 0,-4-7 23 0,0 0 5 16,-9-5 1-16,5 1 0 0,-5-8-11 0,-3 1-3 16,-5-5 0-16,-1-3 0 0,-3-1-7 0,-5-3-2 15,-3 4 0-15,-1-8 0 0,0 3 22 0,-9 5 4 16,-3-4 1-16,-1 3 0 0,4 1-35 0,-3 0-6 16,-5 11-2-16,0 0 0 15,0 0-12-15,0 0 0 0,0 0 0 0,0 19-10 16,4 0-6-16,0 7-2 0,0 5 0 0,1-1 0 15,-5 8 6-15,4 0 2 0,0 4 0 0,-4 0 0 16,5-1 10-16,-5-3 0 0,4 12 0 0,0-12-8 16,-4-12-68-16,0 12-14 0,-4-11-2 0,0-4-884 15</inkml:trace>
  <inkml:trace contextRef="#ctx0" brushRef="#br0" timeOffset="13077.11">23124 2058 2131 0,'8'-12'189'0,"-4"1"-151"0,1-8-30 0,3 8-8 15,-3-5 122-15,3 5 23 0,-4 0 5 0,1 7 1 16,-5 4-107-16,0 0-20 0,0 0-5 0,0 0-1 31,0 0-198-31,4 15-40 0</inkml:trace>
  <inkml:trace contextRef="#ctx0" brushRef="#br0" timeOffset="13693.93">23542 2521 2350 0,'5'-11'104'0,"-5"11"22"0,0 0-101 0,0 0-25 0,0 0 0 0,0 0 0 15,0 0 32-15,0 0 2 0,0 0 0 0,0 0 0 16,-5 0-50-16,-3 0-11 0,4 0-1 0,-5 11-1 16,0-11-2-16,1 8 0 0,-1 3 0 0,5-3 0 15,-4 7-2-15,3 0-1 0,5 4 0 0,0-7 0 0,-4 7 8 0,4 0 2 16,4 3 0-16,1 1 0 0,3 4 11 0,1-5 2 0,-1 5 1 0,5-4 0 15,0 0 2-15,-5-8 0 0,9 4 0 0,1-8 0 16,-1-11 8-16,0-11 11 0,-4 3-3 0,4-11 0 31,4 0 20-31,-4-4 3 0,4 1 1 0,-3-9 0 16,-10 5 4-16,-4-5 2 0,5 1 0 0,-5 7 0 16,0-7 1-16,-8 7 0 0,0 0 0 0,0-7 0 15,-1 7-11-15,-3 0-3 0,-9 4 0 0,4 12 0 0,0-9-25 0,0 5-9 16,-4 7 0-16,-4 4 0 15,4 4-16-15,-5 4-3 0,5 3-1 0,-4 4 0 16,4 4-28-16,4 0-6 0,0 0-1 0,9 0 0 16,-5 0-39-16,5-7-8 0,4-1-1 0,0-11-1 15,0 0 39-15,13 0 8 0,0 0 2 0,4-4 0 0,4-11 91 0,-4 4 18 16,-4-1 4-16,4-11 1 0,9 4 42 0,4-3 9 0,-5 3 2 0,1-8 0 16,-5 8-19-16,5 0-3 0,-5 4-1 0,1 0 0 15,-5 7-32-15,0 8-6 0,0 0-2 0,-4 0 0 16,0 4-31-16,0 11-9 0,-1-7 0 0,5 11 0 15,-4 0 0-15,0 7 0 0,-4 5-12 0,3-5 4 16,6 1 8-16,-10 3 0 0,1 8 0 0,-1-15 0 16,5 0 0-16,-4 0 0 0,-5-8 0 15,0 4 0-15,-4-19 0 0,0 0 11 0,13 0-1 0,-13 0 0 16,4-15 2-16,5-4 0 0,8-4 0 0,4-11 0 16,-4 3 13-16,9-14 3 0,8-1 1 0,0 4 0 15,0 0 15-15,5 4 4 0,-5 8 0 0,0-4 0 16,5 11 0-16,-9 4 0 0,0 8 0 0,0 11 0 15,-1 11-40-15,-3 8-8 0,8 19 0 0,-4 0 0 16,0 19-19-16,-4 11-3 0,-5 1-1 0,0 18-844 16,1-3-169-16</inkml:trace>
  <inkml:trace contextRef="#ctx0" brushRef="#br0" timeOffset="14729.05">6945 12711 1152 0,'-17'-11'51'0,"12"7"10"0,1-4-49 0,0 8-12 0,-5-7 0 0,5 7 0 16,4 0 139-16,0 0 25 0,0 0 4 0,0 0 2 15,0 4-266-15,0 7-54 0,0 0-10 0,0 5-3 0</inkml:trace>
  <inkml:trace contextRef="#ctx0" brushRef="#br0" timeOffset="14829.29">7030 12704 1036 0,'0'0'92'0,"0"0"-73"0,0 0-19 0,-8 3 0 16,3 5 148-16,-3-4 27 0,-1 3 5 0,5 9-823 16</inkml:trace>
  <inkml:trace contextRef="#ctx0" brushRef="#br0" timeOffset="27478.44">736 12791 0 0,'0'0'0'0,"0"0"0"0,0 0 0 0,0 0 0 16,0 0 334-16,0 0-67 0,0 0 53 0,0 0 12 15,0 0-176-15,0 0-36 0,0 0-6 0,0 0-2 16,0-8-48-16,4 1-11 0,5-1-1 0,-5 1-1 16,-4-1-26-16,4 4-5 15,-4 4 0-15,9-7-1 0,-5 3-5 0,-4 4-1 16,0 0 0-16,8-8 0 0,5 4 12 0,-13 4 3 16,0 0 0-16,9 0 0 0,4-3 2 0,-1 3 1 15,1 0 0-15,-13 0 0 0,5-4-3 0,7 8-1 16,5-4 0-16,-4 0 0 0,-13 0-5 0,13 0-1 15,4 0 0-15,5 3 0 0,-5-3-8 0,0 0-1 16,-4 0-1-16,4-3 0 0,8 3-3 0,-8 0-8 0,0 0 12 0,9-4-4 16,0 4-8-16,-9 0 8 0,8 0-8 0,-3 0 8 15,3 0-8-15,5 0 12 0,-4 4-12 0,-9-1 12 16,13-3-12-16,-13 4 12 0,13 0-12 0,-4 0 12 16,4-4-12-16,0 4 10 0,-1-1-10 0,-3 5 10 15,4-8 0-15,0 8 0 0,-4-5 0 0,3 1 0 16,1 0-2-16,0 0 0 0,0 0 0 15,-4-4 0-15,4 3-8 0,0-3 12 0,-9 0-12 16,13 0 12-16,-4 0-12 0,0 0 8 0,0 0-8 0,-9 0 8 16,13-3 0-16,1 3-8 0,-5 0 12 0,0 0-4 15,-1 0-8-15,10-4 10 0,-9 4-10 0,0-4 10 16,0 4-10-16,4 0 10 0,4 0-10 0,-8-4 10 16,0 4-2-16,9-4-8 0,-10 4 12 0,6-3-4 15,3-1-8-15,5 0 12 0,-13 4-12 0,12-4 12 0,-7 0 6 0,3 4 2 16,9 0 0-16,-13-3 0 0,5-1-20 0,4 4-17 15,-9-4 3-15,4 0 1 0,-4 0 13 0,5 4 0 16,-5-7 0-16,4 7 0 0,-3-8 0 0,3 4 0 16,5 1 0-16,0-1 0 0,-9 0 0 0,8 4 10 15,1-4-10-15,0 0 8 0,0 4 0 0,-1 0 0 16,1 0 0-16,-9 4 0 16,9-4-8-16,0 4 0 0,-9 0 0 0,4-4 0 15,5 0 0-15,4 0 0 0,0 0 0 0,4 0 0 16,-16 4 0-16,7-4 0 0,10-4 0 0,-14 4 0 15,1 0 16-15,3 0-1 0,1-4-1 0,0 0 0 16,-9 0 2-16,4 4 1 0,-8-7 0 0,0 3 0 0,4 0-5 16,5 0 0-16,-13 4-1 0,8-3 0 0,0-1-1 15,0 4 0-15,-4 0 0 0,-9 0 0 0,9 0 4 0,-4 0 1 0,0 0 0 16,-5 0 0-16,5 0-2 0,-1 0 0 0,-3 0 0 0,-1 4 0 16,9-1 4-16,-13 5 1 0,9-8 0 0,-9 0 0 15,4 4-3-15,0 0-1 0,-8-4 0 0,4 3 0 16,0-3-6-16,1 0-8 0,-6 4 11 0,1-4-11 15,0 4 11-15,0-4-11 0,-9 0 10 0,-4 0-10 16,0 0 0-16,9 0 0 0,-1 0 0 0,-8 0 0 16,0 0-129-16,0 0-23 0,0 0-4 0,-8-8-1087 0</inkml:trace>
  <inkml:trace contextRef="#ctx0" brushRef="#br0" timeOffset="30370.22">1317 12525 921 0,'-9'-15'82'0,"5"7"-66"15,-13 5-16-15,4-9 0 0,0 5 337 0,0-1 64 0,1 4 13 0,3 0 2 16,-4-3-337-16,5 7-68 0,8 0-11 0,0 0-1072 16</inkml:trace>
  <inkml:trace contextRef="#ctx0" brushRef="#br0" timeOffset="30986.54">4547 12673 2725 0,'-12'-4'120'0,"7"1"26"0,-3-1-117 0,4 0-29 0,-14 0 0 0,10 0 0 15,4 1 0-15,-5-1 0 0,1 4 0 0,3-8 0 16,1 4-117-16,0-3-30 0,4 7-5 0,0 0-563 16,0 0-112-16</inkml:trace>
  <inkml:trace contextRef="#ctx0" brushRef="#br0" timeOffset="35860.65">9483 13463 1404 0,'-13'-4'62'0,"13"4"13"0,0 0-60 0,0 0-15 0,-4-3 0 0,0-1 0 16,4 4 28-16,-4-4 4 0,-1 0 0 0,-3-3 0 16,3 3 13-16,1 0 3 0,0 0 1 0,4 4 0 15,0-4-3-15,0 4-1 0,-9-7 0 0,9 7 0 0,-4-8-7 0,4 8-2 16,-4-4 0-16,4 4 0 0,0 0-3 0,0 0-1 16,-9-7 0-16,5 3 0 0,4-4-8 0,0 1-3 15,-4 3 0-15,-1-4 0 0,5 5-3 0,-4-5-1 16,0 1 0-16,4-1 0 0,-4-3-4 0,4-1-1 15,0 1 0-15,0-1 0 0,0-3-1 0,0 0-1 16,0-4 0-16,0 0 0 0,4-8-1 0,-4 1 0 0,-4-1 0 0,4-3 0 16,0-1 7-16,0-7 2 0,-5 4 0 0,1-4 0 15,0 0 3-15,4-3 1 0,0 3 0 0,-4-4 0 16,4 4-9-16,0 0-1 0,-5 0-1 0,5 4 0 16,0-1 1-16,0 5 0 0,0 0 0 0,-8-1 0 15,8 5-1-15,0 3 0 0,-5 0 0 0,5 0 0 0,0 4-11 16,0 0 8-16,-4 0-8 0,4 0 8 15,0 4-8-15,-4 0 8 0,4 0-8 0,0 7 8 16,0-3-8-16,4-1-16 0,-4 1 4 0,0 3 1 16,-4 1-1-16,4 7 0 0,0-8 0 0,0 8 0 15,0 0 1-15,0 0 0 0,0 0 0 0,0 0 0 16,0 0 2-16,0 0 0 0,0 0 0 0,0 0 0 16,13 0 9-16,-13 0 0 0,0 0 0 0,0 0 0 15,8 0 0-15,-8 0 0 0,9 8 0 0,-9-8 0 0,0 0 0 0,0 0 0 16,0 0 0-16,0 0 0 0,0 0 0 0,0 0 0 15,0 0 0-15,0 0 0 0,0 0 0 0,0 0 0 16,0 11 10-16,0-11-10 0,-4 8 8 0,-1-1-8 16,-12-3 0-16,4 4 0 0,5-8 12 0,-5 4-4 15,-8-8-8-15,-1 4 12 0,5 0-4 0,-9 0-8 16,-3 0 11-16,3 0-11 16,-8 4 17-16,0-4-3 0,4 3-1 0,-5 1 0 15,1-4-5-15,0 4-8 0,0-4 11 0,4 4-11 16,-4-4 14-16,4 4-4 0,0-1-1 0,0-3 0 15,9 4-9-15,-1-4 12 0,1 0-12 0,4 0 12 16,0 0-12-16,4 0 10 0,-8 4-10 0,8-4 10 16,-4 4-10-16,4-4 0 0,4 0 0 0,1 0 0 0,-1 4 0 0,5-4 0 15,-5 0 0-15,9 0 0 0,-4 3 0 0,4-3 0 0,0 0 0 0,0 0 0 16,-13 0 0-16,13 0 0 0,-8 0 0 0,8 0 0 16,0 0 0-16,0 0 0 0,0 0 0 0,0 0 0 15,0 0-16-15,0 0-1 0,0 0-1 0,0 0 0 31,0 0-18-31,0 0-4 0,-9 4-1 0,9-4 0 16,0 0-123-16,-8 0-24 0,-1-4-4 0,9 4-2 0,0 0 45 0,-8-3 9 0,-1-5 1 0,5-3 1 31,-1-1 29-31,1 1 5 0,4 3 2 0,0-3 0 0,-4 3 135 0,4-3 27 16,0 3 6-16,-4-3 1 0,8 3 29 0,-4-3 5 0,0 11 2 0,-4-8 0 0,4 1-15 0,0 7-2 16,0 0-1-16,0 0 0 0,0 0-18 0,0 0-4 15,0 0-1-15,0 0 0 0,0 0-24 0,0 0-5 16,0 0-1-16,0 0 0 15,0 0-16-15,0 0-4 0,0 0-1 0,0 11 0 16,0 0-11-16,4 1 0 0,-8-1 0 0,4 4 8 16,-5-3-8-16,1-1 0 0,-4 1 0 0,8 3 0 15,-13-4 0-15,8-3 0 0,-3-1 0 0,-1 5 0 16,1-5 0-16,-1-3 0 0,-4 0 0 0,13-4 0 0,-8 4 17 0,-1 0-1 16,-3-1-1-16,3-3 0 0,9 0 20 0,-4 0 4 15,-5 0 1-15,9 0 0 0,0 0-16 0,0 0-2 0,0 0-1 0,0 0 0 16,0 0-21-16,0 0 0 0,0 0 0 0,0 0 0 15,0 0 0-15,9-7-8 0,8 3 0 0,4 0 0 16,1-3-1-16,-5 3 0 0,13-4 0 0,-13 4 0 16,8-3-5-16,-3 3-1 0,-1 0 0 0,5 0 0 15,-1 1 15-15,-3-1 0 0,-1 0-10 0,-4 0 10 16,5 0 0-16,-1 1 0 16,-8-1 0-16,0 0 0 0,-13 4 0 0,12-4 8 15,1 0-8-15,-13 4 8 0,0 0 3 0,0-7 0 16,0 7 0-16,0 0 0 0,0-8 13 0,0 1 4 15,0-1 0-15,-8 0 0 0,8 1-10 0,-5 3-2 16,1-4 0-16,0 5 0 0,4 3-16 0,0 0 0 16,-9-8-13-16,5 4 5 15,4 4-16-15,-4-7-4 0,4-1 0 0,0 8 0 0,-5-7-11 0,5-1-2 0,0 0-1 0,0 1 0 16,0-1 18-16,5-3 3 0,-1 3 1 0,5 1 0 16,-5-1 20-16,0 0 0 0,0-3-9 0,1 3 9 0,3 1 0 15,-4-5 9-15,-4 5-1 0,5-1 0 16,-5 1 15-16,0 7 2 0,4-12 1 0,-4 5 0 0,0 7 6 0,0-8 2 15,0 8 0-15,0 0 0 0,0-8-21 0,0 8-4 16,0-7-1-16,0 7 0 16,0 0-8-16,0 0 8 0,0 0-8 0,0 0 8 15,0 0-8-15,0 0 0 0,0 0 0 0,0 0 0 16,0 0 0-16,0 0 0 0,-4 11 0 0,-5 1-11 16,9 3-5-16,-8 4 0 0,-5-4-1 0,0 4 0 15,4 4 6-15,-12 0 2 0,0 3 0 0,-1-3 0 16,1 3 9-16,4 1 0 0,-9-4 0 0,9 0-8 15,-13-4 8-15,13-4 0 0,4 0 0 0,5-4 0 0,-1 1 12 0,1-5-3 16,8-7 0-16,0 0 0 0,0 0-9 0,0 0 10 16,0 0-10-16,0 0 10 0,0 0-10 0,0 0-9 15,0 0 9-15,0 0-13 0,8-7-3 0,1-5 0 16,-1 5 0-16,1-1 0 0,-1 1 16 0,5-5-9 16,0 1 9-16,4 3-8 0,-8-3 8 0,3 3 0 0,1-3 0 15,0 3 0-15,0-3 0 0,0 3 0 0,-5 1 0 0,-3 3 0 16,-5 4 14-16,0 0 2 0,0 0 0 0,0 0 0 15,0 0 10-15,0 0 2 0,4 7 1 0,-8 5 0 0,4 3-17 0,0 0-3 16,-5 4-1-16,5 0 0 0,0-4-8 0,5 12 0 16,3 0 0-16,14-1 0 0,-10 5 0 0,18-5 0 15,4-3 0-15,9-4 0 32,13 0-84-32,-1-4-23 0</inkml:trace>
  <inkml:trace contextRef="#ctx0" brushRef="#br0" timeOffset="37768.43">17026 2738 1152 0,'12'0'102'0,"1"-16"-82"0,-9 5-20 0,1 0 0 15,-1-1 157-15,-4 5 27 0,4-5 6 0,1 5 1 16,-1-5-77-16,0 5-15 0,0-1-3 0,1 1-1 16,-5 7-39-16,4-8-7 0,-4 8-1 0,4-4-1 0,0-3-35 0,5 3-12 15,0 0 9-15,-1 0-9 0,9 4 0 0,0 0 0 16,-4 0 0-16,9 0 0 0,-1 0 0 0,5 4 0 0,-1-4 0 0,1 4 0 16,-1 0-9-16,5 3 9 0,0-7 0 15,0 0 0-15,4 0 0 0,-4 0 0 0,4 0 0 16,-8-7 0-16,0 7 0 0,-9-4 0 0,4-4 0 0,-4 8 0 15,0 0 0 1,-12-7 0-16,-5 7 9 0,0 0-9 0,0 0 16 0,-9-8-3 16,-8 4 0-16,-9 4 0 0,-4 0-13 0,-12 0 11 15,-1 4-11-15,-13 0 10 0,1 7-10 0,-1-11 8 16,-3 4-8-16,12 0 8 0,-1 0-8 0,19 3 0 16,3-7 0-16,9 0 0 0,0 0 0 0,17 0 0 15,0 0 0-15,17 12-724 16,13-1-144-16</inkml:trace>
  <inkml:trace contextRef="#ctx0" brushRef="#br0" timeOffset="38616.62">18000 4546 1324 0,'0'0'118'0,"0"0"-94"0,0 0-24 0,0 0 0 16,-4-8 84-16,-5 4 12 0,9 4 2 0,-8 0 1 15,-1 0-3-15,0 0 0 0,9 0 0 0,-8 0 0 16,-5 0-70-16,0 0-14 0,5 12-4 0,-5-12 0 0,0 3-8 0,0 5-11 15,0 3 3-15,5-7 0 0,-5 4 8 0,5-4 0 16,-1 3 0-16,0 1 0 0,1-5-10 0,4 1 10 16,4-4-12-16,0 0 12 0,0 0 0 0,0 0 0 15,17 0 0-15,0 0 0 0,4-4 16 0,9 1 0 16,0 3 0-16,4-8 0 0,5 4 9 0,-5 1 3 16,4-5 0-16,-4 4 0 0,1 0 0 0,-1-3 1 0,-9 3 0 0,5 0 0 15,-8 4-8-15,-1 0-1 0,-4 0-1 0,-4 4 0 16,-4-4 5-16,-9 0 2 0,0 0 0 0,0 0 0 15,0 0 2-15,0 0 1 0,0 0 0 0,-13 4 0 16,0-4-9-16,-4 0-3 0,-5-8 0 0,5 4 0 16,-8 1 6-16,-1 3 1 0,0-12 0 0,1 8 0 15,-1 1-15-15,1-9-9 16,-1 5 12-16,5 7-12 0,-1-12 0 0,5 8 0 16,0-3 0-16,4 7 0 0,5-4 13 0,-1 0-4 0,9 4-1 0,0 0 0 15,0 0-8-15,0 0-11 0,0 0 3 0,13 0 0 16,4-7-4-16,4 3 0 0,5 0 0 0,8 0 0 15,0-3 21-15,5 3 4 0,4-4 1 0,-1 1 0 16,1-5-25-16,-5 5-5 0,-12-1 0 0,0 8-1 16,-5-11 26-16,0 7 6 0,-12 0 1 0,-9 4 0 0,0 0-26 0,0 0-5 15,-13 0-1-15,-17 4 0 16,-21 3-168-16,-22 9-35 0</inkml:trace>
  <inkml:trace contextRef="#ctx0" brushRef="#br0" timeOffset="44637.07">19068 4158 1018 0,'0'0'45'0,"0"0"10"16,0 0-44-16,0 0-11 0,0 0 0 0,0 0 0 0,0 0 76 0,-8 0 12 15,-1 4 4-15,9-4 0 0,0 0-29 0,0 0-6 0,-8 4-1 0,8-4 0 16,-5 11-32-16,5-3-8 0,-8 3 0 0,3 0-1 15,5 12-15-15,-4 0 0 0,4 4 0 0,-4 3 0 16,4 4 0-16,0 8 0 0,4 0 0 0,-4 0 0 16,0 3 0-16,0-3 0 0,4 0 0 0,1-1 0 15,-5-3 0 1,0 0 0-16,0-3 0 0,4-5 0 0,5 0 8 0,-5-3-8 16,-4-4 0-16,4-4 0 15,5-4-119-15,-5-4-29 0,0 1-7 0,-4-12-1 0</inkml:trace>
  <inkml:trace contextRef="#ctx0" brushRef="#br0" timeOffset="44907.04">18688 4340 403 0,'-4'-3'36'16,"-1"-5"-36"-16,1-3 0 0,4-1 0 15,0-3 168-15,0 0 28 0,0 3 4 0,4-7 2 0,1 4-106 0,-1-4-22 16,4 4-4-16,1-4-1 0,-5-4-5 0,9 1 0 0,0-5-1 0,4 0 0 16,-4 5-34-16,4 3-6 0,0-8-2 0,0 4 0 15,0 0 11-15,0 4 3 0,0-7 0 0,0 7 0 16,5-4-7-16,-1 8-2 0,1-4 0 0,3 0 0 16,1 0-26-16,4 0 0 0,0-4 0 0,0 4 0 31,4 0-51-31,0 4-2 0,0-4-1 0,5 0-473 15,-5 4-94-15</inkml:trace>
  <inkml:trace contextRef="#ctx0" brushRef="#br0" timeOffset="45170.3">18966 4337 1267 0,'0'0'112'0,"0"0"-89"0,0 0-23 16,0 0 0-16,8 3 164 0,-4-3 28 0,5 4 5 0,0-4 2 16,-1 4-143-16,5-4-29 0,0-4-6 0,4 4-1 15,8 0-20-15,-3-7 0 0,3 3 0 0,5-4 0 31,0-3-22-31,5-4-6 0,-6-1 0 0,6 1-563 0,-1 0-112 0</inkml:trace>
  <inkml:trace contextRef="#ctx0" brushRef="#br0" timeOffset="46760.36">19590 4439 806 0,'0'0'72'0,"0"0"-58"0,0 0-14 0,0 0 0 16,0 0 232-16,-5-4 44 0,5 4 9 0,0 0 2 15,0-7-212-15,0 7-43 0,9-8-8 0,-9 8-1 16,4-4-23-16,9 1-13 0,-5-1 1 0,1 0 1 0,4-4-3 0,0 5-1 16,-1-1 0-16,6 0 0 15,-6 4-13-15,1-8-2 0,0 5-1 0,0-1 0 0,4 0 21 0,0-4 10 16,0 5-10-16,-4-5 10 0,4 0 0 0,0 1 0 0,5-1 0 0,-10 1 0 15,1-1 0-15,0 0 0 0,0-3 0 0,-5 0 0 16,1-1 0-16,-5 1 10 0,0-1-10 0,1-3 8 16,-5 0 11-16,0 7 1 0,-5-3 1 0,1 4 0 15,-4-5-21-15,-5 1 0 0,-4 7 0 0,4-4 0 16,-4 1 0-16,-5 3-8 0,-3 0 8 0,-1 4 0 16,0 8 0-16,5-1 0 0,-9 5 0 0,5-1 11 0,-1 12-25 0,5 3-5 15,-5-3-1-15,5 8 0 0,3-1 20 0,6 4-12 16,3 8 12-16,5-8-10 0,4 4 10 0,4 12-10 15,5-9 10-15,3 5-10 0,1 7-10 0,9-11-1 16,-1 3-1-16,9 1 0 16,0-8-26-16,-5-4-6 0,5-7-1 0,0-8 0 0,0-4 24 0,9-7 5 0,-5-1 1 0,0-14 0 31,0-1 25-31,-4-3 14 0,4-5-2 0,1 1 0 16,-6-8 15-16,1 4 2 0,0-3 1 0,0 3 0 15,-4-8 14-15,-9 8 2 0,4-4 1 0,-8 4 0 0,-4-4 25 0,-1 1 4 16,1 3 2-16,-9 0 0 0,4 3-23 0,-4 1-5 15,-4 4-1-15,-1 0 0 0,-3-1-28 0,4 5-5 16,-5-1-2-16,1 4 0 0,-1-3-14 0,-4 7 0 16,0 3 0-16,5 1 0 0,-5 0 0 0,0 4-10 0,5 3 2 0,-5 0 0 15,0 8-5-15,0-4-1 0,0 4 0 0,1 8 0 16,3-8-8-16,5 0-2 0,-1 0 0 0,5 0 0 16,0-4 10-16,5 0 2 0,-1-3 0 0,0-1 0 15,5 1 12-15,4-12 0 0,-1 0 0 0,1 0 0 16,4-8 36-16,0-3 0 0,5-5 0 0,3 1 0 15,-3-4 6-15,-1 0 2 16,1 0 0-16,-1-4 0 0,0 1-8 0,1-1 0 16,-10 4-1-16,1-4 0 0,4 0-6 0,-4 4-1 15,-4 0 0-15,-1 4 0 0,1 0-7 0,-5 4-1 16,0 7-1-16,-4 4 0 0,0 0-19 0,0 0 0 0,0 0 0 0,0 11 0 31,0 4-22-31,5 8-5 0,-1 0-1 0,0 7 0 16,5 1-6-16,-5 3-2 0,5 0 0 0,-1 0 0 0,5 4-11 0,0-7-2 0,4 7-1 0,-4-16 0 0,4 5 26 0,4-4 4 15,-4-4 2-15,0-4 0 0,0 0 18 0,1-7 12 16,-1 3-1-16,-5-11-1 0,1 0 34 0,0 0 8 16,0 0 0-16,0-7 1 0,-5 7-17 0,-3-4-3 15,3 0-1-15,-4 0 0 0,1-3 0 0,3-1 0 16,-8 0 0-16,4-3 0 0,1 0-9 0,-5-1-3 16,8 5 0-16,-3-9 0 0,-1-6-12 0,0 3-8 0,5 0 10 0,-5 0-10 31,4-4 0-31,1 4 0 0,0 7 0 0,-1-3 0 15,-4 4 0-15,5-1 0 0,-1 1 0 0,1 3-10 16,0 5 10-16,-5-1 0 0,-4 0 0 0,8-7-8 16,-8 11 8-16,0 0 0 0,0 0 0 0,5 0-8 15,3-8 8-15,1 4 0 0,-9 4 0 0,8-4 0 0,-3-3 0 0,3-1 0 16,-4 4 0-16,5-3 0 0,-5-4 12 0,5 3 2 16,-5-7 0-16,5 3 0 0,-5-3 18 0,0 0 4 15,0 4 1-15,1-8 0 0,-1 0-12 0,0 3-2 0,-4 1-1 16,0 0 0-16,0-4-12 0,0 8-2 0,0-5-8 0,0 5 12 15,-4-4-12-15,4 3 0 0,4 5 0 0,0-5 0 16,-8 1 0-16,4 7 0 0,0 4-9 0,0 0 9 16,0 0-12-16,0 0 3 0,0 0 1 0,0 0 0 0,0 0-3 0,0 0 0 15,0 0 0-15,0 0 0 0,0 0-1 0,0 0-1 16,0 0 0-16,0 0 0 0,4 8 13 0,-4-8 0 16,5 7-10-16,-1 5 10 0,5-1-20 0,-5 12 0 15,0-12 0-15,-4 8 0 0,0 0 10 0,4 0 10 16,5 0-13-16,-5 0 5 0,0 0 8 0,1 4 0 15,3-8-9-15,-3 4 9 16,-1 0 0-16,0 0 0 0,5-7 0 0,-5 3 0 16,0-8 0-16,-4-7 0 0,0 0 0 0,0 0 8 15,9 8 12-15,-9-8 3 0,0 0 0 0,0 0 0 16,0 0-23-16,0 0 9 0,0 0-9 0,0 0 0 16,0 0 8-16,0 0-8 0,0 0 0 0,0 0 0 15,-5 0 13-15,5 0-4 0,0 0-1 0,0 0 0 16,-8-4-8-16,4-3 0 0,4 7 0 0,0 0 0 0,0 0 0 0,0 0 0 15,-9-4 0-15,9 4 0 0,0-8 0 0,0 8 0 0,0-7 0 16,0 7-11-16,0 0 11 0,0 0 0 0,0-8 0 0,0 8 0 16,0-7 0-16,0 7 0 0,0 0 0 0,0 0 0 15,0 0 0-15,0 0 0 0,0 0 0 0,0 0 0 16,0-4 0-16,-4-4 0 0,4 8 0 0,0 0 8 16,0 0-8-16,0 0 0 15,0-7 0-15,0 7 0 0,4-4 0 0,-4 4 0 16,0 0-12-16,0 0 4 0,0 0 8 0,0 0 0 15,0-8 0-15,0 8 0 0,0 0 0 0,0 0 0 16,0 0 0-16,0 0 0 0,0 0 0 0,0 0 0 16,0 0 0-16,0 0 0 0,9-7 0 0,-9 7 0 15,0 0 0-15,0 0 8 0,0 0-8 0,0 0 0 16,0 0 0-16,0 0-8 0,0 0 8 0,0 0 0 0,-5 0 10 0,5 0-10 16,0 0 0-16,0 0 0 0,0 0 0 0,0 0 0 15,0 0 0-15,0 0 0 0,0 0 0 0,0 0 0 16,-4-8 0-16,4 8-8 0,0 0 8 0,0 0-10 15,0 0 10-15,0 0 0 0,0 0-9 0,0 0 9 16,0 0-9-16,0 0 9 0,-8 8-12 0,8-8 12 16,0 0 0-16,0 0 0 0,0 0 12 0,0 0-3 0,0 0-18 0,0 0-4 15,0 0-1-15,0 0 0 0,-5 3 14 0,5-3-11 0,0 0 11 0,0 0-10 32,0 0-83-32,0 0-17 0,0 0-3 0,-8 0-951 0</inkml:trace>
  <inkml:trace contextRef="#ctx0" brushRef="#br0" timeOffset="49150.99">20748 3926 1324 0,'4'-22'59'0,"0"10"12"0,5 1-57 0,-5-1-14 16,0-3 0-16,1 4 0 0,-1-8 160 0,0 0 28 0,5 8 7 0,-5-5 1 15,0 1-135-15,-4 4-26 0,4-1-6 0,-4 9-1 16,0-5-20-16,0 8-8 0,0 0 0 0,0 0 0 16,0 0 0-16,0 0 0 0,9 11-8 0,-5 8 8 15,5 0-16-15,-5 8 4 0,0-4 1 0,5 11 0 16,-1 0 11-16,1 8-13 0,0 3 5 0,-1 5 8 16,5 3 0-16,-5-7 0 15,5 3 0-15,4 4 0 0,-4-4 0 0,4 1 0 16,0-5 0-16,0-3 0 0,-4 0 0 0,0-8 0 15,4-3 12-15,0-1-4 0,0-3 14 0,-4-5 2 16,0 1 1-16,0-4 0 0,0 0-11 0,0-11-2 16,-5 3-1-16,1 0 0 0,-5-3-11 0,0 0 10 0,-4-8-10 15,0 0 10 1,0 0-45-16,0 0-9 0,-8-8-1 0,-5 0-1 0,0-3-16 0,-4-4-3 0,4 0-1 0,-8-4 0 16,-1-4 32-16,1 0 6 0,0 0 2 0,-1 1 0 0,1-5 34 0,-1 4 6 15,5 0 2-15,0 1 0 0,4-1 7 16,5 8 1-16,-5-4 1 0,5 3 0 0,-1-3 21 0,5 4 4 15,4 4 1-15,0-1 0 0,0 5-15 0,4-1-4 16,0 1 0-16,5-5 0 0,-1 5-20 0,9 3-4 16,5-4 0-16,-1 4-8 15,5-7 8-15,4 3-8 0,4 8 0 0,4-11 0 16,-3 3 0-16,-1 1 0 0,0-5 0 0,0 1 0 16,-4 0 9-16,0-1-9 0,-4 1 0 0,-5 3 9 15,5 1-9-15,-9-1 0 0,0 1 9 0,-4-1-9 16,-5-3 8-16,5 7-8 0,-9 0 10 0,-4 4-10 15,0 0 8-15,0 0-8 0,0 0 0 0,0 0 9 16,0 0-9-16,0 0 0 0,0 0 0 0,0 11 0 0,0 8-12 0,0 4 3 16,0 0 0-16,0 11 0 0,-4 0 9 0,4 4-12 15,-4 0 12-15,4-4-12 0,4 12 12 0,-4-12 0 16,0 0 0-16,4 1-8 0,1-5 8 0,-1-7 0 0,0 0 0 16,0-8 0-16,1 0 9 0,-1-4-9 0,-4-11 12 0,8 4-12 15,-8-4 16-15,0 0-3 0,13-4-1 0,-4-3 0 31,-1-5 27-31,1 1 5 0,-1-4 0 0,1-4 1 0,0 4-4 16,-5-4-1-16,4-8 0 0,-3 4 0 0,3-7-15 16,-4 11-3-16,5-4-1 0,-5 4 0 0,1 0-6 0,-1 0-2 15,0 8 0-15,0 3 0 0,-4 8-13 0,0 0-8 16,0 0 8-16,0 0-13 0,5 15-5 0,-1 0-1 16,0 12 0-16,0-8 0 15,-4 11-5-15,5 1-2 0,-5-1 0 0,8 4 0 16,-3-3-10-16,7-1-3 0,-3-3 0 0,8 3 0 0,-4-11 14 0,4-4 2 0,-4 0 1 0,0-7 0 15,-5 0 22-15,9-5 0 0,5-3 12 0,-1-7-4 16,0-1 20-16,1-7 3 0,3 0 1 0,-3-4 0 16,-1-8 4-16,0 1 0 0,1-1 1 0,-5 1 0 15,0-12-16-15,0-4-3 0,-4 0-1 0,0 4 0 16,-5-4 2-16,1 4 0 0,-5 0 0 0,0 8 0 0,1-1-7 0,-5 1 0 16,4 11-1-16,-8 0 0 0,4 4-11 0,-5 4-14 15,5 3 3-15,0 8 1 16,0 0-15-16,0 0-3 0,-4 8-1 0,0 3 0 15,0 4-27-15,4-3-4 0,0 3-2 0,0 0 0 16,8 4 24-16,1 0 5 0,3 0 1 0,1-4 0 0,0-4 21 0,4-3 11 0,0 0-10 0,0-5 10 31,-4 1 0-31,9-4 12 0,-1-7-1 0,0 3 0 0,-4 0 12 0,5-4 2 16,-1-3 1-16,-4 3 0 0,-4-3 6 0,0 3 2 16,-5-3 0-16,1 3 0 0,-1 1-4 0,-8 7-1 15,0 0 0-15,0 0 0 0,0 0-14 0,0 0-3 16,0 0-1-16,-8 11 0 0,-1 4-11 0,1 4-11 15,-5 0 3-15,-4 8 0 0,-4 3 8 0,8 1-12 16,0-5 12-16,4 5-12 16,1-5-12-16,4-3-2 0,4 0-1 0,0-8 0 15,0 4-59-15,8-7-12 0,1-5-2 0,8-3-1 16,0-4-21-16,4-8-4 0,-4-3-1 0,13 0 0 16,0-16 43-16,4 4 8 0,-4-7 1 0,-4 7 1 0,0-7 95 0,-1 3 19 0,1 0 4 0,-5 1 1 15,-4 3 78-15,0 4 15 0,-4 0 3 0,0 4 1 16,-4 7-40-16,-5 4-8 15,4-3-2-15,1-1 0 0,-5 1-44 0,-4 7-10 16,0 0-2-16,0 0 0 0,9 7-36 0,-1 1 0 0,-3-1 0 16,3 5 0-16,1 3 0 0,-1 0-12 0,1 0 2 15,4 1 0 1,-1 3-13-16,5-8-2 0,1 4-1 0,3-3 0 0,0-5 10 0,1 1 3 0,-1-8 0 0,0 0 0 16,5-8 13-16,0 1 0 0,-5-1 9 0,5-3-9 15,-5-8 31-15,5 3 0 0,-1-3 0 0,-3-7 0 0,3-1-4 0,-8 1-1 16,1-1 0-16,-6 1 0 0,1-1 9 0,-4-3 1 15,-5 7 1-15,-4 4 0 0,0-4-17 0,-4 4-4 16,-5 11-1-16,-4-11 0 0,-4 8-15 0,-4 3 0 16,-5 8 0-16,-4 4 0 0,-12 11-9 0,-5 4-5 15,0 16-1-15,-5 6 0 16,5 16-14-16,5 4-3 0,-1 0-1 0,13 7 0 0,13-3 11 0,8-1 2 0,14-3 1 0,12 0 0 31,21-4-9-31,22-4-1 0,30-19-1 0,16-3-698 0,23-12-140 0</inkml:trace>
  <inkml:trace contextRef="#ctx0" brushRef="#br0" timeOffset="59477.78">8851 11948 1152 0,'0'0'51'0,"0"0"10"0,0 0-49 0,0 0-12 16,0 0 0-16,0 0 0 0,0 0 74 0,0 0 12 0,0 0 2 0,0 0 1 15,0 0-50-15,0 0-11 0,0 0-1 0,0 0-1 16,0 0-15-16,0 0-3 0,0 0-8 0,-13 4 12 16,4-4 0-16,9 0-1 0,0 0 0 0,0 0 0 15,0 0 9-15,-8-4 3 0,8 4 0 0,0 0 0 0,0 0 10 0,0 0 3 16,-9 7 0-16,1-3 0 0,3 4-8 0,-3 3-2 31,-1-3 0-31,5 3 0 0,-9 4-10 0,5-3-3 0,-1-1 0 0,1 4 0 16,-5 1-4-16,4-1-1 0,1-4 0 0,3 4 0 15,-12-3-8-15,9 3 8 0,4-4-8 0,-5-3 8 16,5 0-8-16,-5-5 8 0,1 5-8 0,8-8 8 16,0 0 4-16,0 0 1 0,-5 4 0 0,5-4 0 15,0 0 19-15,-8 7 4 0,-1 1 1 0,1-4 0 16,8-4-14-16,-9 7-3 0,5-3-1 0,-9 0 0 0,0 3-19 0,9-3 0 15,4-4 0-15,0 0 0 0,0 0 0 0,0 0 0 16,0 0 0-16,0 0 0 0,0 0-10 0,-4 8 1 16,4-8 0-16,0 0 0 0,8 4-3 0,1-1-1 15,-1-3 0-15,5-3 0 0,4-1 13 0,5-4 8 16,-5 1 0-16,0-1-8 0,0 1 12 0,0-1-4 16,4-3 0-16,1 3-8 0,-1-3 13 0,-8-1-4 0,8 1-1 0,-4-1 0 15,-4 5 9-15,4-5 2 0,-4 5 0 0,0-5 0 16,4 9 6-16,-8-5 2 0,3 0 0 0,-7 1 0 15,3-1-4-15,-8 8-1 0,0 0 0 0,0 0 0 0,4 0-8 16,-4 0-2-16,0 0 0 0,0 0 0 0,0 0-3 0,0 0-1 16,0 0 0-16,-8 4 0 0,-9 4-8 0,4-5 10 31,0 5-10-31,-4 0 10 0,0-1-10 0,-4 5 8 0,-1-5-8 16,-3 5 8-16,3 3-8 0,-3-4 8 0,-10 1-8 0,6 3 8 15,-6-4-8-15,10 4 0 0,-5-3 0 0,4 3 0 16,0-4 0-16,1 4 0 0,3-3 0 0,1-1 0 15,0 1 0-15,4-5 0 0,8 1 0 0,5-1 0 16,-5-3 0-16,9-4 0 0,0 0 0 0,0 0 0 16,0 0 0-16,0 0 10 0,0 0-1 0,0 0 0 0,0 0-9 0,0 0 0 15,0 0 0-15,0 0 0 0,0 0 0 0,0 0 0 16,0 0 0-16,0 0 0 0,0 0 0 0,0 0 8 16,0 0-8-16,0 0 0 0,0 0 0 0,0 0 0 15,0 0 0-15,0 0 0 0,0 0 0 0,0 0 0 16,5-4 0-16,3 1 0 0,-8 3 0 0,9 0 0 15,-9 0 0-15,17 3 0 16,-4 1-8-16,4 0 8 0,-5 4 0 0,1-1 0 16,4-3 0-16,-4 7-9 0,-4 1 9 0,4-5 0 15,4 5 0-15,0 3-8 0,0-4 8 0,0 8 0 16,0-3 0-16,-4-1 8 0,4 0-8 0,0 4 12 0,4-4 0 16,-12 4 0-16,4-4 0 0,8 1 0 0,-12-1-12 0,-1 0 0 15,5 0 0-15,-9-4 0 0,1 1 0 0,-1-1 0 16,-4-11 0-16,0 0 0 0,4 8 9 0,-4-8-1 0,-4 11 0 15,4-11 0-15,-4 8 9 0,4-8 2 0,-5 7 0 0,1-7 0 16,-13 4 13-16,4-4 4 0,-4-4 0 0,4 1 0 16,0-1-20-16,-4-8-3 0,5 1-1 0,-10-4 0 15,9-4 4-15,-4 4 0 0,0 0 0 0,0-4 0 16,8-4-16-16,1 4 9 0,-5 4-9 0,5-4 8 16,-1 3-8-16,0 1 0 0,5 8 9 0,-4-1-9 0,-1 0 0 0,1 5 0 15,8 3 0-15,0 0-12 0,0 0 12 0,0 0 0 16,0 0-9-16,0 0 9 0,0 0-11 0,0 11 3 15,0 0 0-15,0 1 0 0,8-1 8 0,1 1-13 16,-1-1 5-16,-8-3 8 0,9-1-10 0,-1 1 10 16,-8-8 0-16,13 7-9 0,-13-7 9 0,0 0 0 15,0 0 0-15,0 0 0 16,0 0 0-16,0 0 0 0,0-7 8 0,4-5-8 16,-4 5 12-16,0-5-1 0,-4 1-1 0,-4-4 0 15,3-4 7-15,-3 0 2 0,-1-4 0 0,-8 4 0 16,4-4-3-16,5 4 0 0,-5 0 0 0,4 4 0 0,1 0-16 0,4 7 0 15,-5-3 8-15,9 7-8 0,0 4 0 0,0 0 0 16,0 0 0-16,0 0 0 0,0 0-23 0,9 8 2 16,12 7 0-16,5 4 0 15,-1 7-116-15,9 5-23 0,5 3-5 0</inkml:trace>
</inkml:ink>
</file>

<file path=ppt/ink/ink3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09:30.418"/>
    </inkml:context>
    <inkml:brush xml:id="br0">
      <inkml:brushProperty name="width" value="0.05292" units="cm"/>
      <inkml:brushProperty name="height" value="0.05292" units="cm"/>
      <inkml:brushProperty name="color" value="#FF0000"/>
    </inkml:brush>
  </inkml:definitions>
  <inkml:trace contextRef="#ctx0" brushRef="#br0">13329 3315 1209 0,'0'0'108'0,"-4"-4"-87"0,-9 4-21 0,5-4 0 16,-1 4 152-16,0 0 27 16,9 0 5-16,-8 0 0 0,8 0-141 0,0 0-29 0,-9 4-6 0,9-4 0 15,0 0-8-15,0 0 0 0,0 0 0 0,0 0 0 16,9 8 0-16,-9-8 0 0,0 0 0 0,0 0 0 16,0 0 32-16,0 0 1 0,0 0 1 0,0 0 0 15,0 0-20-15,8 4-4 16,-8-4-1-16,0 0 0 0,13 0 11 0,-4 0 3 15,-1 0 0-15,-8 0 0 0,0 0-8 0,0 0-2 16,0 0 0-16,13 3 0 0,-4-3-13 0,4 4 0 16,-1 0 0-16,5-4 0 0,5 0 0 0,8 0 0 15,4 0 0-15,4 0 0 0,14 0 0 0,7-4 14 16,10 0-2-16,3 1-1 0,5-1-11 0,0 0 10 16,5 4-10-16,-6-4 10 0,1 4-10 0,-4-4 12 0,-5 4-12 0,1 0 12 15,-9 4 8-15,-1 0 3 0,-12-4 0 0,0 4 0 16,-8 0 23-16,-1-1 5 0,-8 1 1 0,0-4 0 15,-4 4 0-15,-1-4 1 0,1 0 0 0,-9 0 0 16,5 0-18-16,-5 0-4 0,0 0-1 0,-4 0 0 0,-1-4-30 0,1 4 8 16,-4 4-8-16,-1 0-837 15,1 3-170-15</inkml:trace>
  <inkml:trace contextRef="#ctx0" brushRef="#br0" timeOffset="951.96">16440 3300 2070 0,'-8'-15'92'0,"3"11"18"0,1-4-88 0,-5 1-22 15,5 3 0-15,0-8 0 0,4 12 46 0,0 0 5 16,-4-7 1-16,4 7 0 0,0-8-33 0,0 8-7 15,0 0 0-15,0 0-1 0,4-11-11 0,-4 11 12 16,0 0-12-16,13 0 12 0,4-8-12 0,13 4 0 16,0 4 0-16,8 0 0 0,9 4 0 0,4 4 0 0,14-8-10 0,7 7 10 15,5-3-8-15,9 4 8 0,-1-4 0 0,5-1-9 16,-5 9 9-16,1-8 0 0,-5-1-9 0,-4-3 9 16,0 4-12-16,-9 4 1 0,0-8 1 0,-8 0 0 15,-4-8 19-15,-9 8 4 0,0-4 1 0,-9 4 0 16,-8-7 34-16,0 7 6 0,0-8 2 0,-9 4 0 15,-3 1-3-15,-1-1 0 16,-9 4 0-16,-8 0 0 0,0 0-25 0,0 0-4 16,0 0-2-16,0 0 0 0,-8-12-7 0,-14 5-2 0,-3-5 0 15,-14 5 0-15,-8 3-13 0,-13-4 0 0,0 1-12 0,-8-1 12 16,0 8-19-16,-1-11 3 0,1 3 1 0,4-7 0 16,-4 11 15-16,-1-11 0 0,14 4 0 15,-5-1 0-15,0 5 0 0,9-1 0 0,-1 4 0 0,5-7 0 16,9 7 10-16,-1-4-10 0,5 8 8 0,4-3-8 0,9-1 12 0,-5 0-4 15,9 0 0-15,0 1 0 0,4-1-8 0,5 4 0 16,4 0 0-16,4 0 0 0,0 0 0 0,0 0 0 16,12 0 0-16,5 0 0 0,5 0 0 0,3-8-17 15,10 8 4-15,3 8 1 0,1-8 0 0,8 0 1 16,0 4 0-16,8 3 0 0,1-3 11 0,-1 3 0 16,-3 5 0-16,3-8 0 0,-4 3 0 0,1-7 0 0,-1 4 0 0,-4 0 8 31,0-4-16-31,4 0-4 0,-4 0 0 0,0 0-1184 15</inkml:trace>
  <inkml:trace contextRef="#ctx0" brushRef="#br0" timeOffset="3177.1">13098 4135 1328 0,'0'0'59'0,"0"0"12"0,-4-3-57 0,4 3-14 15,-4-8 0-15,0 8 0 0,-5-11 26 0,9 11 2 31,0 0 1-31,0 0 0 0,0 0 9 0,0 0 2 0,0 0 0 0,0 0 0 0,4-4 0 0,-4 4 0 16,0 0 0-16,-4-4 0 0,8-11 0 0,-4 11 1 0,0-7 0 0,0 11 0 31,0-8 4-31,0 8 1 0,0-11 0 0,0 11 0 16,0-8-6-16,0 8-2 0,0 0 0 0,0 0 0 16,0 0-26-16,0 0-4 0,0 0-8 0,0 0 11 0,0 0-29 15,0 0-6-15,0 0 0 0,0 0-611 16,5 11-121-16</inkml:trace>
  <inkml:trace contextRef="#ctx0" brushRef="#br0" timeOffset="11181.71">8761 1165 2329 0,'-13'-22'103'0,"5"14"21"0,3-7-99 0,-3 3-25 16,-1 1 0-16,5 3 0 0,0-3 24 0,-1 3-1 16,5 8 0-16,0-7 0 0,-8-1-23 0,8 8 0 15,0 0 0-15,0 0 0 0,0 0 0 0,0 0 0 16,0 0 0-16,0 0 8 0,0 0-8 0,0 0-10 16,0 0 10-16,0 0-13 0,0 0 13 0,0 0-9 0,0 0 9 0,13 4-8 15,-5 7 8-15,1-3-8 0,4 3 8 0,-5 1-8 16,5 3 8-16,-4 8-12 0,3-1 12 0,1 9-12 15,0-12 12-15,0 7 0 0,4 5-9 0,0-5 9 16,0 5 0-16,4-5-9 0,-3 5 9 0,3 3 0 16,9-4-8-16,-5 5 8 0,1 3 0 0,4 3 0 0,4 5 0 0,-4-1-8 15,4 5 8-15,-8 3 0 16,4-7 0-16,4 3 0 0,-4 0 0 0,4 1 0 16,-8-1 0-16,4-7 0 0,-5 0 0 0,-3 3 0 15,3-3 0-15,-3 4 0 0,-5-16 0 0,4 4 0 16,-8 4 0-16,4-11 8 0,-4-1-8 0,-5-3 0 15,5 4 8-15,-4-8-8 0,-1-8 11 0,1 4-11 16,-5-3 19-16,-4-1-3 0,4-3-1 0,-4-8 0 16,0 0 9-16,0 0 3 0,0 0 0 0,0 0 0 0,-8 7 3 0,8-7 1 15,0 0 0-15,0 0 0 0,-9 0-10 0,1 4-1 16,-5-8-1-16,4 0 0 0,1 1-6 0,-9-5-1 16,0 4 0-16,0-3 0 0,0-1-4 0,-1 0 0 15,-7 5-8-15,-5-13 12 0,4 1-12 0,-12 8 0 16,4-12 8-16,-13 0-8 0,4 7 0 0,0-3 0 15,5-4 0-15,-1 4 0 0,5 0 0 0,4-4 8 0,4 0-8 0,1-4 0 16,8 8 8-16,-5 0-8 0,10-4 0 0,-6 7 0 16,10-3 10-16,-1 4-10 0,1 3 10 0,4 0-10 15,-1 5 0-15,5 3 0 0,0 0 0 0,0 0 0 16,0 0 0-16,0 0 0 0,0 0-10 0,0 0 10 0,9 3-12 0,-1 13 4 16,9 3 0-16,1 0 0 0,-1 0-1 0,4 7 0 15,5 5 0-15,4-1 0 16,4 4 9-16,4-4-8 0,5 5 8 0,0 3-8 15,8-12 8-15,0 8 0 0,-4-3 0 0,5-8 0 16,-1 3 0-16,-4-7 0 0,-4-7 0 0,4-5-8 16,-5-3 8-16,1-4 0 0,4-4 0 0,-9-15 8 15,5 0 19-15,-4-11 4 0,-5-8 1 0,4-4 0 16,-8-7 12-16,0-12 2 0,-4 0 1 0,-1-7 0 16,-7-4-15-16,-1-12-4 0,-9-3 0 0,-4-4 0 15,5-12-51-15,-9-3-10 0,0-1-3 0</inkml:trace>
</inkml:ink>
</file>

<file path=ppt/ink/ink3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10:33.706"/>
    </inkml:context>
    <inkml:brush xml:id="br0">
      <inkml:brushProperty name="width" value="0.05292" units="cm"/>
      <inkml:brushProperty name="height" value="0.05292" units="cm"/>
      <inkml:brushProperty name="color" value="#FF0000"/>
    </inkml:brush>
  </inkml:definitions>
  <inkml:trace contextRef="#ctx0" brushRef="#br0">10188 8982 2188 0,'0'0'195'0,"-13"0"-156"0,1 0-31 0,3 0-656 15,9 0-130-15</inkml:trace>
  <inkml:trace contextRef="#ctx0" brushRef="#br0" timeOffset="564.95">22277 8541 2476 0,'0'0'220'0,"0"0"-176"16,0 0-35-16,0 0-9 16,0 0-31-16,0 0-8 0,5-4-1 0</inkml:trace>
</inkml:ink>
</file>

<file path=ppt/ink/ink3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11:25.868"/>
    </inkml:context>
    <inkml:brush xml:id="br0">
      <inkml:brushProperty name="width" value="0.05292" units="cm"/>
      <inkml:brushProperty name="height" value="0.05292" units="cm"/>
      <inkml:brushProperty name="color" value="#FF0000"/>
    </inkml:brush>
  </inkml:definitions>
  <inkml:trace contextRef="#ctx0" brushRef="#br0">11265 1264 921 0,'-38'-4'40'0,"38"4"10"0,0 0-40 0,0 0-10 0,0 0 0 16,-13-4 0-16,0-3 133 0,4-5 25 0,9 12 5 0,-4-7 1 16,-9-1-68-16,5-3-12 0,12 3-4 15,-4-3 0-15,0-1-26 0,-4-3-6 0,8-4 0 0,9 8-1 16,0-8-20-16,0 0-4 0,-13 0-1 0,12 0 0 0,14-4-13 0,-9 0-9 16,-8 4 12-16,4 0-12 0,8 0 13 0,0-3-4 15,-4 6-1-15,-4 1 0 0,0 4-8 0,0-4 0 16,8 11-12-16,1-4 12 0,-14 4-11 0,5 4 11 15,8 4-8-15,1 4 8 0,-5-4-12 0,0 11 4 16,0 4 0-16,4 0 0 0,9 7 8 0,-4 5-12 0,-13-5 12 0,8 5-12 31,5 3 12-31,-9-4 0 0,-17 5-9 0,4-5 9 16,9 8 0-16,0-12 0 0,-5 1 0 0,-8 3 8 16,-8-7-8-16,3 0 0 0,14-4 9 0,-9 0-9 15,-13-8 10-15,9 5-2 0,12-5-8 0,-3-7 12 16,-5-4 16-16,0 0 4 0,0 0 0 0,8-4 0 0,9-7 31 0,-4-5 6 15,-9 5 2-15,9-16 0 0,17 8-16 0,-9-11-3 16,-8 3-1-16,0-11 0 0,8 4-16 0,5 4-3 16,4-8-1-16,-4 11 0 0,-9 8-19 0,4 0-3 15,1 0-1-15,3 8 0 0,-12 3-8 0,4 8 0 0,0 0-10 0,0 8 10 16,5 7-14-16,-5 8 3 0,-9 7 1 0,1-3 0 16,8 11-2-16,-9 4 0 0,-3-1 0 0,-5-3 0 15,4 8-51-15,0 3-10 0,-4-3-3 0,-4-4 0 16,4 0-154-16,0-1-31 0,4 43-7 0,-4-31 0 0</inkml:trace>
  <inkml:trace contextRef="#ctx0" brushRef="#br0" timeOffset="147.09">12432 1344 2138 0,'-13'-12'95'0,"4"5"19"0,1-1-91 0,4 4-23 0,12-7 0 0,-8 3 0 15,-13-3 88-15,9 7 14 0,17 0 2 0,4-3 1 16,0 3-85-16,0 4-20 0,9-4 0 0,8 4 0 15,17 0-23-15,1 0-6 0,-1 0-2 0,0-4 0 16,9 4-82-16,4-15-17 0,0 4-3 0,9-8-1 16</inkml:trace>
  <inkml:trace contextRef="#ctx0" brushRef="#br0" timeOffset="285.52">13521 694 1670 0,'0'0'148'0,"0"0"-118"0,0 0-30 0,0 0 0 15,0 0 194-15,0 0 33 0,0 12 6 0,5-1 2 16,3 12-175-16,1 7-34 0,4 16-7 0,4-1-2 15,-4 12-17-15,4 12 0 0,0 3-8 0,8 4 8 32,5 4-52-32,4 7-5 0,1 0-1 0,3 16-1022 15</inkml:trace>
  <inkml:trace contextRef="#ctx0" brushRef="#br0" timeOffset="2037.27">15449 1613 864 0,'0'0'76'0,"0"0"-60"0,0 0-16 0,4-7 0 15,0 3 66-15,1-4 10 16,3 8 3-16,1-7 0 0,3-1-79 0,1 4-12 15,4-7-4-15,-4 7 0 0,0 0 16 0,0-3 0 16,4 3-8-16,-9 0 8 0,1 0 17 0,4 4 7 0,-5 0 2 0,5 0 0 16,-4 0 38-16,-1 0 7 0,-8 0 1 0,9-7 1 15,4 7 11-15,-5 0 1 0,1 0 1 0,-1-8 0 16,5 5-26-16,-4 3-6 0,-9 0-1 0,8-8 0 16,1 8-22-16,-1-11-5 0,1 7-1 0,-1 0 0 0,1-7-15 0,-1 3-10 15,1 0 12-15,4-3-12 0,0 0 12 0,-1-5-12 16,1 5 12-16,-4-8-12 0,4 0 13 0,0-8-4 15,-5 8-1-15,5 0 0 0,0-7-8 0,-9-1 10 16,0 4-10-16,-4-3 10 0,0 7-10 0,0 0 0 16,-4-11 9-16,0 14-9 0,-1-14 0 0,-7 11 0 15,-1-4 0-15,0 4-8 32,0 0-16-32,-4 0-4 0,4 8 0 0,-4-1 0 15,4-3-16-15,-4 4-3 0,0 3-1 0,0 4 0 0,4 1 28 0,-4-1 6 0,4 4 1 0,0 0 0 16,1 7 13-16,-1-3 0 0,4 4 0 0,1-1 0 15,-1 5-20-15,1-5 1 0,3 5 1 0,1-5 0 16,4-7 18-16,-4 8-8 0,4 3 8 0,0-3 0 16,0-8-8-16,4 11 8 0,5-11 0 0,-1 8 0 0,5 3-9 0,4-7 9 15,4 0 0-15,-3 0-9 0,7-4 9 0,1 0 0 0,4 0 0 16,4-4 0-16,0 4 0 0,-4-4 0 0,4 0 0 16,-4 4 0-16,0 0 0 0,0-11 0 0,-4 7 0 0,-1 0 8 15,5 4 4-15,-4-7 0 0,-1 3 1 0,1 0 0 16,-5 4-13-16,1-4 0 0,-1 4 0 0,5 0 0 15,-5 0 0-15,1 4 0 0,-1 0 0 0,5 0 0 0,-1 3 12 16,1-3-1-16,-9 4 0 0,4-1 0 0,-4 1-11 0,5 3-14 16,-9-7 3-16,-1 11 1 0,-3-7 10 0,-1 11 0 15,-3-8 0-15,-1 1 0 0,0 3 0 0,-4 4 14 16,-4-8-3-16,0 4-1 0,-9 4-10 0,0 0 0 16,-4 0-10-16,0-7 10 0,-4 3 0 0,3 0 8 15,-3 0 1-15,0-7 0 16,-1 7 9-16,1-7 2 0,0 3 0 0,-1-3 0 15,1 7-1-15,0-11 0 0,-5 3 0 0,0 1 0 16,1 0-19-16,-1 3 0 0,0-11 0 0,1 8 0 16,3-5-120-1,1 5-19-15,0-4-3 0</inkml:trace>
  <inkml:trace contextRef="#ctx0" brushRef="#br0" timeOffset="2606.52">16761 1161 748 0,'0'0'33'0,"0"0"7"0,0 0-32 0,0 0-8 16,0 0 0-16,0 0 0 0,-5 0 235 0,-3 4 45 15,4 4 8-15,-1-1 3 0,1 5-250 0,-5 7-49 16,1 0-11-16,-1 0-1 0,1 7 11 0,-1 5 9 16,1 3-12-16,-5 4 12 0,-4 4 0 0,4 0-8 0,-4 7 8 0,0 0 0 15,0-3 0-15,4 7 0 0,-4-7 0 0,4-5 0 16,4-6 0-16,-3 3 0 0,7-16 0 0,-3 1 0 16,3-4 0-16,-3-7 0 0,4-1 8 0,-1-3-8 15,5-8 12-15,0 0-4 0,0 0-8 0,-8 0 12 16,4-16 16-16,-1 1 2 0,1-4 1 0,0 0 0 15,-1-7 1-15,1 7 1 0,4-8 0 0,0-7 0 0,4 11 12 0,1-15 3 16,-5 0 0-16,4 0 0 0,9-4-16 0,-5 4-4 16,5-3 0-16,0-5 0 0,8 8-28 0,1-8 0 15,-1-3 0-15,1 11 0 0,3-4-10 0,1 12-8 0,4-8-2 0,-5 4 0 16,1 3 8-16,0 1 0 0,4 3 1 0,-5 1 0 16,5 7 11-16,-4 7-12 0,-5-3 12 0,0 4-12 31,1-1-1-31,-1 9-1 0,-4-1 0 0,5 4 0 15,-10 4 2-15,6-1 1 0,-6 9 0 0,5-5 0 0,1 5 11 0,-10 7 0 16,-4-4 0-16,1 4 0 16,-5 0-31-16,4 4-1 0,4 3 0 0,-3 1 0 0,-5-4 15 0,-5-1 2 15,-3 1 1-15,4 4 0 0,-5-8 14 0,5 0 0 16,-5 0-10-16,-4-4 10 0,-4 0 0 0,0 0 0 16,0 4 0-16,0-11 0 0,-4 3 13 0,-1 1-2 0,-8 3-1 0,5-15 0 31,-5 4-35-31,0 3-7 0,-8-7-2 0</inkml:trace>
  <inkml:trace contextRef="#ctx0" brushRef="#br0" timeOffset="2837.82">17414 387 1670 0,'0'0'148'0,"0"0"-118"0,9 0-30 0,0-8 0 15,-1 8 93-15,-4 8 13 0,5-8 2 0,-1 11 1 16,1 4-93-16,0 4-16 0,-5 8-10 0,-4 11 2 16,0 0-3-16,-4 7 0 0,-5 12 0 0,-4 4 0 0,-4 11 11 15,-4-3 0-15,-1 10-9 0,-3 5 9 0,-5-4-10 0,4-1 10 16,1-3-13-16,-1 0 5 16,5-7-95-16,3 3-18 0,6-15-4 0,3 7-619 15</inkml:trace>
  <inkml:trace contextRef="#ctx0" brushRef="#br0" timeOffset="2991.4">17675 1237 1497 0,'0'0'66'0,"0"0"14"0,9 0-64 0,-9 0-16 0,0 0 0 0,0 0 0 16,0 0 168-16,4 12 31 0,-4-5 5 0,0 16 2 16,0 4-185-16,0 3-37 0,-9 4-7 0,5 4-1 31,-4 8-104-31,-1 0-20 0,-4 3-4 0,5-4-650 0</inkml:trace>
  <inkml:trace contextRef="#ctx0" brushRef="#br0" timeOffset="3138.46">17765 1036 2480 0,'-4'-15'110'0,"-1"11"22"0,1 0-105 0,4 4-27 15,0 0 0-15,0 0 0 0,0 0 32 0,0 0 2 16,0 0 0-16,0 0 0 15,0 0-130-15,0 0-25 0,13 8-6 0,-5 7-567 16,5 0-114-16</inkml:trace>
  <inkml:trace contextRef="#ctx0" brushRef="#br0" timeOffset="3677.01">18372 732 345 0,'12'-26'31'0,"-3"14"-31"0,-9-14 0 0,9-1 0 15,-5-3 387-15,4-1 71 0,1 5 14 0,-1 7 4 16,-3-4-295-16,3 8-58 0,-3 0-12 0,-1 7-3 15,-4 8-70-15,0 0-14 0,0 0-4 0,0 15 0 16,-4 4-20-16,-1 12-16 0,-3 7 2 0,-1 7 1 16,1 8-6-16,-9 4-1 0,-1 4 0 0,-3 4 0 15,4 7-12-15,0-8-4 0,-4 5 0 0,3-5 0 16,1-7-105-16,5-4-22 0,3-3-4 0,0-5-1 16,5-7-44-16,0-11-8 0,4-8-3 0,-4-11 0 15,4-8 90-15,0 0 17 0,4-8 4 0,-4-3 1 0,-9-5 149 0,1-3 30 0,-1-7 5 0,-4-5 2 16,5 5 136-16,-5-5 27 0,-4-3 6 0,4 4 0 15,0-1-58-15,1 5-12 0,-1 7-2 0,4 0-1 0,1 0-74 0,3 11-14 16,5-3-3-16,0 11-1 0,0-8-54 0,0 8-10 31,13 0-3-31,4 0 0 16,9 0-52-16,4 4-12 0,17 0-1 0,0 7-1 0,8-11 23 0,5 0 5 0,9 0 1 0,-1 0 0 0,0-7 25 0,1-5 0 31,3-7 0-31,1 0 0 0,0-7 0 0,-1-5 0 16,-3 9 0-16,-10-1 8 0,1-8 16 0,-8 9 3 0,-14 3 1 0,-4 7 0 15,-12 1 15-15,-1 3 3 0,-8-7 1 0,-5 11 0 16,-8 4 4-16,0-7 1 0,-8 3 0 0,-1 0 0 16,-8 0-52-16,-4 8 0 0,-5 0-14 0,1 0 3 15,-1 3-19-15,0 5-4 0,5 3-1 0,-1-4 0 16,18 8-10-16,4-4-3 0,4 4 0 0,18 0 0 16,4 0 8-16,12-3 2 0,5-1 0 0,12 4 0 0,1 0 38 0,8 7 0 15,4-14 9-15,-4 7-1 0,5 7 33 0,-9-7 7 0,-1 8 2 16,-12 0 0-16,-4 3 19 0,-4 0 4 0,-14 4 1 0,-3-7 0 15,-10 11-40-15,-7-4-8 0,-14 8-2 0,-12-4 0 16,-13 4-7-16,-13 3-1 0,-22-3-1 0,-12 7 0 31,-13 8-101-31,-21-11-20 0,-14 3-4 0</inkml:trace>
  <inkml:trace contextRef="#ctx0" brushRef="#br0" timeOffset="27179.56">17269 11382 979 0,'0'0'43'0,"0"0"9"0,0 0-41 0,0 0-11 0,0 0 0 0,0-8 0 15,0 1 208-15,0-1 39 0,0 1 8 0,0 7 1 16,0-12-117-16,0 5-24 0,0 7-5 0,0 0-1 31,0 0-22-31,0 0-5 0,0 0-1 0,0 0 0 16,0 0-29-16,0 0-7 0,0 0-1 0,0 0 0 0,0 0-35 0,0 0-9 16,0 0 0-16,0 0 0 0,4 7 0 0,5 5 0 15,-5-1 0-15,5 0 0 0,-5 1 0 0,5-1-9 16,-1-3 9-16,1 3 0 0,-5-3 0 0,5 3 0 15,-9-11 0-15,0 0 0 0,0 0 0 0,0 0 0 16,0 0 0-16,0 0 0 0,0 0 0 0,0 0 0 0,0 0 0 0,0 0 0 16,0 0 8-16,-9 0-8 0,5 0 0 0,-5-4 0 15,1-3 9-15,3 3-9 0,-3-4 8 0,4 1-8 16,-1-1 0-16,1 1 8 0,4-1-8 0,0 8 0 16,0-11 0-16,0 3 8 0,4-3-8 0,5-1 0 15,-5 5 0-15,0 3 0 0,5-4 0 0,-9 8 0 16,4-7-11-16,-4 7 11 15,0 0-8-15,0 0 8 0,13 0 0 0,-13 0 0 16,0 0 0-16,9 7 0 0,-9-7 0 0,4 12 0 16,-4-12 0-16,0 11 8 0,0 0-8 0,-4 5 0 15,4-5 0-15,-9 0 8 0,5 1-8 0,-5-1 0 0,5 1 8 0,0-5-8 16,-5 1 9-16,1-1-9 0,8-7 12 0,-9 8-12 16,-4-4 8-16,5-1-8 0,-5-3 0 0,4 0 0 15,1 0 0-15,-1 0 0 0,1-3-8 0,3-1 8 0,-3 0 0 16,4-4-9-16,4 1 9 0,0-1 0 0,0-3 0 0,4 0 0 15,4-1 0-15,-3 1 0 0,7-4 0 0,1 3 0 16,-4 5 0-16,4-5 0 0,-1 5 0 0,1-5 0 16,0 8 0-16,0 1 0 0,0-1 0 0,-5 4 0 15,-8 0 0-15,9 4 0 0,-9-4 0 0,8 3 0 16,-8-3 10-16,9 8-10 0,-5 3 12 0,0 1-3 0,1-1-1 0,-5 1 0 16,-5 3 2-16,5-4 0 0,-4-3 0 0,0 3 0 15,0 1 16-15,-5-1 3 0,5 0 1 0,-5-3 0 16,5-1-14-16,-5 1-2 0,5-4-1 0,4-4 0 15,-8 4 2-15,8-4 0 0,-9 7 0 0,9-7 0 16,0 0-15-16,0 0 0 0,0 0 0 0,0 0 0 31,0 0-108-31,0 0-20 0,9-7-5 0,3-1-698 16,6-11-139-16</inkml:trace>
  <inkml:trace contextRef="#ctx0" brushRef="#br0" timeOffset="30508.71">16192 8469 1324 0,'0'0'118'0,"0"0"-94"0,0 0-24 0,0-8 0 15,0 1 144-15,0-1 24 0,5 0 4 0,-1 1 2 16,0-1-62-16,-4-3-12 0,4 3-2 0,-4 4-1 16,5-3-29-16,-5 7-5 0,0-8-2 0,0 8 0 15,-5-3-31-15,5 3-6 0,-4-4-2 0,-4 0 0 16,-1 4-22-16,-4 0 0 0,0 8 0 0,-4-5 8 15,-4 5-8-15,0-1 0 16,-5 5 0-16,0-1-8 0,-12 1 8 0,-1-5 0 0,-8 5 0 0,5-5 0 16,-1 5 0-16,0-5 8 0,0-3 0 0,1 4 0 15,3-5 16-15,1-3 3 0,4 4 1 0,-1 0 0 16,5-4-7-16,1-4-1 0,-1 0 0 0,4 4 0 16,-4-3-5-16,9 3-2 0,-5 0 0 0,0 0 0 15,5-4-13-15,-5 4 0 0,1 0 0 0,-1 0 0 16,-4 0-80-16,9 0-16 0,-1-4-4 0,5 4 0 15,-4-8-84-15,4 1-18 0,-4-5-3 0,3 1-688 16</inkml:trace>
  <inkml:trace contextRef="#ctx0" brushRef="#br0" timeOffset="30724.84">15231 7850 806 0,'8'-12'72'0,"-3"5"-58"16,-1-1-14-16,0 1 0 0,-8-1 257 0,4-3 49 16,0 7 10-16,0 4 1 0,0 0-180 0,0 0-36 0,0 0-7 0,0 0-2 15,0 11-64-15,-4 4-14 0,4 1-2 0,-5 10-1 16,1 8-11-16,-4 8-14 0,-1 4 3 0,-4 7 1 15,-4 0 10-15,4 0 0 0,-4 0 0 0,-9 1 0 16,-3-1 0-16,-6 0 0 0,-3-4 0 0,8 1 0 0,-8-9 0 0,3-3 9 16,5-3-9-16,5-1 10 0,-1-8 23 0,9 1 5 31,4-4 1-31,5-4 0 0,12 4-7 0,9-1-2 0,12 5 0 0,22-1 0 16,22 1-30-16,21 0 0 0,25 3-13 0,26-3-741 15,21-8-148-15</inkml:trace>
  <inkml:trace contextRef="#ctx0" brushRef="#br0" timeOffset="33336.64">17983 8222 1094 0,'0'0'97'0,"0"0"-77"0,0 0-20 0,-4-8 0 15,4 1 164-15,-5-1 28 0,1 1 7 0,4-1 1 16,0 8-108-16,0 0-20 0,-4-8-5 0,4 1-1 16,0 7-22-16,0-8-4 0,0 8 0 0,4-7-1 15,0-1-13-15,5 0-2 0,-1 5-1 0,1-1 0 16,4 0-11-16,0 0-1 15,4 0-1-15,4 1 0 0,9-1-10 0,4 0 12 16,13 0-12-16,4 4 12 0,9 4-2 0,4-4 0 0,9 4 0 0,4-4 0 16,0 4 2-16,0-4 0 0,4 0 0 0,0 3 0 15,0 1-12-15,-4 0 0 0,4 0 9 0,-8 0-9 16,-9-1 19-16,5 1-1 0,-10 0 0 0,1-4 0 16,-9 0-2-16,1 0 0 0,-1 0 0 0,-13-4 0 15,1 4 25-15,-5-4 5 0,-4 4 1 0,0-3 0 0,-4-1-18 0,-5 0-3 16,-4-4-1-16,-4 8 0 0,0-3-13 0,-5-1-4 15,-8 4 0-15,5-8 0 0,-5-3-8 0,-5-1 8 16,-3 5-8-16,-1-1 8 0,-4-3-8 0,-4-1-16 16,0 1 4-16,0 0 1 0,0-4 11 0,0-1-10 15,-5 1 10-15,1 0-10 0,4 4 10 0,-4-1 0 16,4 1 0-16,-1 3-8 0,1-3 8 0,5 3 0 0,3 4-9 0,-4-3 9 31,5 3-8-31,8 4 8 0,0 0-10 0,0 0 10 16,0 0-30-16,0 0 0 0,0 0 0 0,0 0 0 0,8 8 2 0,9-1 0 0,9-3 0 15,0 7 0-15,3-3 28 0,1 7 0 0,-8-3-8 0,3-1 8 32,1 8 0-32,0-4 0 0,-5 0 12 0,0 8-12 0,-3 0 16 0,-10 3-3 15,-4 1-1-15,-12 3 0 0,-5 1 0 0,-17 7-1 0,-4 7 0 16,-22 5 0 0,-25 3-103-16,-21 4-21 0</inkml:trace>
  <inkml:trace contextRef="#ctx0" brushRef="#br0" timeOffset="41587.76">19812 6088 1094 0,'0'0'97'0,"0"0"-77"16,0-12-20-16,4 5 0 0,0-1 84 0,1-3 14 0,-5-1 2 0,4 1 1 31,4 3-49-31,-3-3-9 0,-5-1-3 0,0 1 0 15,0 0-19-15,0 3-4 0,0-7-1 0,0 3 0 16,-5 5-4-16,1-5-2 0,4 5 0 0,-4-12 0 16,-9 7 4-16,9-3 1 0,-5 4 0 0,1-1 0 0,-1-3 13 0,-8 0 2 15,0 7 1-15,0-3 0 0,4 0-8 0,-8 3-2 16,-1 4 0-16,-8-3 0 0,5 7-13 0,-9 0-8 16,4 7 8-16,-5-7-8 0,-3 8 0 0,0 3 0 0,8 1 0 0,-5 3 0 15,-3 4 0-15,8 4-10 0,-4-1 10 0,4 9 0 16,-4-8-9-16,0 15 9 0,-1 7 0 0,5 1-9 15,-4 3 9-15,4 8-10 0,0 0 10 0,1 8-10 16,-6-1 10-16,5 5-13 0,1 3 5 0,-1 4 8 16,8 0-15-16,5 0 5 0,0 0 1 0,9-1 0 15,3-2-8-15,10-9-2 16,3 1 0-16,5-1 0 0,8 5 4 0,9-9 1 16,9 1 0-16,8-8 0 0,-5 4 5 0,10-7 1 15,3-5 0-15,5-7 0 0,0-3 8 0,4-13 0 16,0-7 0-16,4-7 0 0,1-8 28 0,-1-4 8 15,5-11 2-15,-1-11 0 0,5-12 44 0,5-8 9 0,3-11 1 16,1-4 1-16,3-11-8 0,-3-4-1 0,3-4-1 0,-3-7 0 16,-9 0-11-16,-4-5-3 0,-5-2 0 0,-8-1 0 0,-13 0-32 15,-5 0-6-15,-3-4-2 0,-13 4 0 0,-5 0-1 0,-17 4 0 16,-12 7 0-16,-9 1 0 0,-9 7-20 16,-21 0-8-16,-17 0 0 0,-34 8 9 15,-35 7-163-15,-38 15-33 0,-38 20-6 0</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10:12.680"/>
    </inkml:context>
    <inkml:brush xml:id="br0">
      <inkml:brushProperty name="width" value="0.05292" units="cm"/>
      <inkml:brushProperty name="height" value="0.05292" units="cm"/>
      <inkml:brushProperty name="color" value="#FF0000"/>
    </inkml:brush>
  </inkml:definitions>
  <inkml:trace contextRef="#ctx0" brushRef="#br0">10744 3683 1209 0,'0'0'53'0,"0"0"12"0,0 0-52 0,0 0-13 16,0 0 0-16,0 0 0 0,13 8 134 0,-1-4 24 15,-12-4 5-15,18 7 1 0,-1-3-107 0,0 0-21 16,-4 0-4-16,4 3 0 0,-5-7-3 0,6 0 0 16,-1 0 0-16,-5 0 0 0,1 0-16 0,4 0-3 15,0 0-1-15,1 0 0 0,-18 0 7 0,12 0 0 16,14-7 1-16,-5 7 0 0,-4 7 0 0,5-7 0 0,3 0 0 0,5 4 0 16,-4 0 5-16,-5 4 1 0,-4-5 0 0,9 1 0 15,8 8-23-15,-8-5 0 0,-5-3-12 0,1 4 4 16,3 3 8-16,5-11 0 0,-4 4 0 0,0 0 0 15,-5-1 0-15,9 5 0 0,8-8 0 0,-4 0 0 16,-8-8 13-16,13 5 2 0,8 3 0 0,0-4 0 0,-13 0-3 16,0 4 0-16,9-8 0 0,8 5 0 0,5 3-12 0,-5-4 0 0,-13 0 0 15,5 0 0-15,8 4 8 0,-4 0-8 0,-8-4 0 0,3 1 9 16,5 3 0-16,5 0 0 0,-1 0 0 0,-4 0 0 16,0 3-9-16,0 1 0 0,9-4 0 0,-1 4 0 15,-8 0 0-15,9 0 0 0,-9-4 10 0,8 0-10 16,-3 0 28-16,-1 0 0 0,4-4-1 0,1 0 0 15,-1 0-15-15,1 0-4 16,0 1 0-16,-1 3 0 0,1-4 1 0,-5-4 0 16,0 4 0-16,-4-3 0 0,5-1 5 0,-1 8 1 15,-4-4 0-15,4-3 0 0,-4 3-15 0,4 0 0 16,-4 4 0-16,5-4 0 0,-5 4 0 0,4 4 9 16,-4-8-1-16,0 4 0 0,0 0-8 0,4 0 0 15,1-11 0-15,-1 3 0 0,0 8 0 0,0-11 0 16,1 3 0-16,3 1 8 0,-4 3-8 0,1 4 0 0,-5-8 0 0,4 8 0 15,-4-7 8-15,0-1-8 0,0 1 0 0,4 3 8 16,1 4-8-16,-5-4 0 0,-5 4 0 0,10 0 0 16,-1 0 18-16,0 0-2 0,-4 0 0 0,9 0 0 15,-5 4-25-15,0-4-6 0,1-4-1 0,-1 4 0 16,4-4 16-16,-3 4 0 0,-1-4 0 0,9 4 0 0,-5 4 12 0,1 0 6 16,-5-4 1-1,1 0 0-15,3 4-30 0,-4-4-5 0,-4 4-2 0,5-4 0 16,-1-4 27-16,0 4 6 0,5 0 1 0,-1 0 0 15,5 0-16-15,-4 0 0 0,3 0 8 0,-3 4-8 16,4-4-9-16,-5 0-5 0,1 0-1 0,0 0 0 16,-1 0 15-16,1 0 0 0,-1 3 0 0,5 1 0 15,-9 0 8-15,5 0 5 0,-5 3 1 0,-4 1 0 16,0-4-22-16,0 3-5 0,0 1-1 0,4 3 0 0,-4-3 14 0,5 3 0 16,-5-7 0-16,8 4 0 0,1-1 0 0,4 5 16 15,-5-5-3-15,5 1-1 0,-9 0-12 0,9-5-16 16,-4 1 3-16,4-4 1 0,-1 4 12 0,1 0 0 15,9 0 0-15,-5-1 0 0,0 5 8 0,4-8 4 16,-8 4 0-16,4 0 1 0,0 7-13 0,0-11-18 16,0 0 4-16,5 8 1 15,3-5 13-15,1 5 0 0,-5-1 0 0,1 5 0 16,-1-8 0-16,5-1 0 0,-1 9 0 0,1-12 0 16,0 4 0-16,4 3 0 0,8-3 0 0,1 4 0 15,-1-5 0-15,-4 1 0 0,-4 0 0 0,4 0 0 0,5-4 0 16,-1 4 0-16,1-4 0 0,3-4 0 0,1 4 0 15,0-4 0-15,0 4 0 0,4 0 0 0,4-4 0 0,-4 0 0 16,-4 1 0-16,4-5 0 0,-4 4 0 0,-1-3 0 0,1 3 0 0,0 4 0 16,-5-8 0-16,1 4 0 0,-5 1 0 0,0-1 0 15,0 4 0-15,-4 0 0 0,0-8 0 0,0 4 0 16,8 4 0-16,-8 0 0 0,-4-3 0 0,-5-1 0 16,5-7 8-16,-5 7-8 0,1-8 0 0,-1 5 0 15,5-5 15-15,-5 1-4 0,1 0-1 0,-5-5 0 16,-5 5-10-16,-3 3 0 0,0-3 0 0,-5 3 0 0,-8-3 0 0,-1 3 10 15,1 1-10-15,-4 3 10 0,-5-4 0 0,0 8 0 16,-8 4 0-16,-1-4 0 0,-3 0-10 0,-5 0 8 16,-5 0-8-16,1 4 8 0,9-4-8 0,-10 4-11 15,-3 3 3-15,0-7-813 16,3 0-163-16</inkml:trace>
  <inkml:trace contextRef="#ctx0" brushRef="#br0" timeOffset="29649.78">9231 7409 633 0,'-9'4'56'0,"9"0"-44"0,0 7-12 0,5 1 0 15,-5-1 225-15,0 0 43 0,0 5 9 0,0-1 2 16,4 4-127-16,0-4-26 15,-8 0-5-15,8 0-1 0,1-3-58 0,3-1-12 16,-8-11-2-16,0 0-1 0,9 8-18 0,-9-8-3 16,17-4-1-16,-4 0 0 0,-1 0-5 0,-3-7 0 15,4 0-1-15,-9-5 0 0,9 5-8 0,-5-4-2 16,-3 0 0-16,3 3 0 0,-8 5-9 0,0-1 0 16,0 0 0-16,0 8 0 0,0 0 0 0,0 0 0 15,0-7 0-15,0 7 0 0,0 0 0 0,0 0 0 0,13 0 0 0,-4-4 0 16,3 0 0-16,6 4-9 0,-6-4 9 0,5 4 0 15,5-7-8-15,-1 3 8 0,9 0 0 0,0 0 0 16,4-3 0-16,0-1 0 0,5 4 0 0,-1-3 0 16,5 3 0-16,0 0 0 0,-1 0 0 0,1 4 0 15,4-3 0-15,5 3-8 0,-5 0 8 0,0 3 0 16,0 1 0-16,4-4 0 16,0 0 0-16,0 0 0 0,5 0 0 0,-1-4 0 0,10-7 0 0,-1 0 0 15,0-5 0-15,0 1 0 0,0-4 0 16,0 0 9-16,-4-4-1 0,4 1-8 15,0 3 12-15,-13-4-4 0,1 0 5 0,-1 4 1 0,9 0 0 0,-9 8 0 16,-13-4-6-16,-3 7 0 0,7 0-8 0,-7 1 12 16,-1 3 8-16,-9 0 0 0,1 4 1 0,0 0 0 15,-5 0 9-15,0 0 2 0,-3 0 0 0,-1 0 0 0,8 0-4 0,-8 0 0 16,-8 0 0-16,-1-4 0 0,-8 4-15 0,9-3-3 16,4-1-1-16,-9 0-846 15,-8-7-170-15</inkml:trace>
  <inkml:trace contextRef="#ctx0" brushRef="#br0" timeOffset="49053.15">607 6748 1947 0,'0'0'86'0,"0"0"18"16,0 0-83-16,0 12-21 0,0-1 0 0,0 1 0 0,0 3 0 0,13 4-8 16,-8 4 0-16,3 3 0 0,9 8 8 0,-4 4-8 0,0 4 8 0,4 11-8 15,-4 0 8-15,8 8 0 0,5 11-9 0,-9 0 9 16,9 8 0-16,-14-4 0 0,5 0 0 0,1-4 0 16,-10-3 0-16,5-5 0 0,-9-3 0 0,0-12 0 15,5-3 0-15,-9-12 0 0,-9-7 0 0,5-8 0 16,4-4 31-16,-13-7 1 0,-4-1 0 0,4-14 0 15,-16-5 24-15,11-11 4 16,-7-3 2-16,-1-8 0 0,-8-8-35 0,4-8-7 16,0-3-2-16,0-4 0 0,0-3-18 0,5-5 0 15,-1 0-11-15,9 1 11 0,0-1 0 0,0-3 0 16,4 7 0-16,0-3 0 0,5 3 0 0,8 0 0 16,8 4 0-16,-4 4 0 0,9 3 0 0,0 9 0 15,4-5 0-15,0 8 0 0,5 4-10 0,-1 4 10 16,5-1-8-16,-1 5 8 0,-3 7 0 0,3 0 0 0,-8 0 0 0,9 3 0 15,0 5 0-15,-5 0 0 0,5-1 0 0,4 5 0 16,-1 3 0-16,-3 0 0 0,-9 0 0 0,0 4 0 16,9 0 0-16,-9 4 0 0,-4 0 0 0,0 3 0 0,-9 5 0 15,9 3 0-15,-13 8 0 0,0 0 0 0,-13 7 0 0,0 4 0 16,5 4 8-16,-14 4-8 0,1 0 13 0,-5 0-1 16,1-5-1-16,7-2 0 15,-7-5 4-15,3-3 1 0,1-12 0 0,4 0 0 31,4-7-52-31,5-5-9 0,-1-6-3 0</inkml:trace>
  <inkml:trace contextRef="#ctx0" brushRef="#br0" timeOffset="49300.28">1424 5787 691 0,'0'0'61'0,"0"0"-49"16,0 0-12-16,-13 8 0 0,-4 0 400 0,4 3 78 15,9 4 15-15,-13 4 3 0,8 4-411 0,-4 11-85 16,9 8-12-16,-9 7-4 16,0 8-13-1,5 8-3-15,-5 7 0 0,0 4 0 0,13 4 16 0,-8 0 2 0,8 11 1 0,8-4 0 16,-4 4-6-16,9 4-1 0,0 0 0 0,0 0 0 16,4 0 20-16,9 0-8 0,4-8 8 0,-1 1 0 15,14-9-9-15,-9-14 9 0,5-8 0 0,4-15-9 16,-1-8-23-16,-3-15-5 0,3-8-1 0,10-18-884 15</inkml:trace>
  <inkml:trace contextRef="#ctx0" brushRef="#br0" timeOffset="49701.98">2052 6365 2188 0,'-9'11'195'0,"1"-3"-156"0,-5-4-31 0,4 3-8 15,1 5 77-15,4 3 15 0,4 0 2 0,4 8 1 16,9 7-86-16,0 8-9 0,-1 4-17 0,10 7 4 0,-1 1 1 0,-4 7 1 31,13 0 0-31,-13 0 0 0,9 3 11 0,-9-3 0 16,0-4-9-16,-4-3 9 0,0-1-17 0,-1-7 1 0,-7-8 0 0,3 0 0 0,-3-3-3 0,-5-5 0 15,-5-7 0-15,-3-4 0 0,-5-7 19 0,4-4 0 0,-12-4 0 0,4-8 0 16,0-7 32-16,-9 0 3 0,1-12 1 0,3-3 0 31,-3-8 5-31,7-8 2 0,-7-3 0 0,8-8 0 16,-9-11-23-16,9-1-5 0,0-3-1 0,8 0 0 0,1 0-14 15,-1 3 11-15,9 5-11 0,0 7 10 0,9 4-10 0,-5 3 0 16,0 9 0-16,5 3-11 0,4 3 11 0,-9 9-12 16,9 3 12-16,-9 12-12 0,17 3 3 0,-3 4 0 15,-6 8 0-15,18 4 0 0,-8 11-3 0,3 3 0 16,5 9 0-16,9 7 0 0,-9 0 12 0,-1 4-10 0,1 3 10 0,0 1-10 16,-4-1 10-16,-5 1 0 0,1-4 0 0,-1 3 0 15,-4-3 0-15,4 0 0 0,-3 0 0 0,-1-4 0 16,0-4 0-16,4 0 0 0,-4-4 0 0,-4-3 0 15,0-4-113 1,-5-1-21-16,5-6-4 0,-4-5-853 0</inkml:trace>
  <inkml:trace contextRef="#ctx0" brushRef="#br0" timeOffset="49840.99">2078 6653 1670 0,'-18'12'148'0,"1"-1"-118"0,-4 4-30 0,4-3 0 16,0-1 184-16,4-3 32 0,9 3 5 0,8-3 2 15,4-8-157-15,1 0-31 0,12 0-7 0,9-15 0 16,17-4-28-16,0-12 0 0,13-7-12 0,4-7 12 16,0-5-52-16,5-3-4 0,-9 0 0 0</inkml:trace>
  <inkml:trace contextRef="#ctx0" brushRef="#br0" timeOffset="50104.02">2612 5734 2354 0,'0'0'104'0,"0"0"22"16,0 0-101-16,0 0-25 0,12 12 0 0,-3 3 0 15,12 4 0-15,-4 4-19 0,9 3 3 0,4 8 1 0,-9 8 15 0,9 4-9 16,0 7 9-16,4 0-8 0,-4 8 8 0,-8 0 0 15,16-4 0-15,-8 3 0 0,-4 1 0 0,4-8 0 0,-9 1 8 0,5-5-8 16,-1-4 0-16,-3-3 0 0,-1 0 0 0,0-8-677 16,-4-3-140-16</inkml:trace>
  <inkml:trace contextRef="#ctx0" brushRef="#br0" timeOffset="50943.68">3402 5958 1965 0,'-13'8'87'0,"9"-4"18"0,0 0-84 0,4 7-21 16,0 8 0-16,8 0 0 0,1 0 0 0,4 4-16 15,4 3 2-15,-4 8 1 0,0-3 13 0,4 3-9 16,0 4 9-16,0-8-8 0,4 5 8 0,-4-5 0 16,-4-3 0-16,-4-1 0 0,-1-3 0 0,-4 0 0 15,5-4 0-15,-9-4 0 0,0 0 0 0,0-7 9 0,0-8-1 0,0 11-8 16,-9-3 24-16,-3-8-3 0,3-4 0 0,-4 0 0 15,-12-3 15-15,8-5 4 0,-9-3 0 0,5-4 0 16,-5-4 6-16,0-3 2 0,5-5 0 0,-5-7 0 16,1 0-2-16,3-4 0 0,-3-3 0 0,7-5 0 15,6 1-25-15,-5-4-5 0,8 4 0 0,5 3-1 0,4 4-15 0,0 4 0 16,13-4 0 0,-9 8 0-16,9 0-11 0,-1 4 11 0,6 3-10 0,-6 1 10 15,1 10 0-15,-4 5-9 0,4-4 9 0,8 7 0 16,-4 4 0-16,-4 4 0 0,4 0 0 0,4 4 0 15,1 8 0-15,-1-1-13 0,0 4 1 0,-12 4 1 16,12 0 11-16,-8 4 0 0,-13 0 0 0,9 3 8 16,-9 1-8-16,8 3 12 0,-16 4-4 0,3-3 0 15,1-1-8-15,-9 4 0 0,1 1 0 0,-1-5-8 0,0-3 8 0,-4 3 0 16,4-7 8-16,9-4-8 0,-5-4 0 0,5-4-8 16,-5 1 0-16,9-12 0 15,0 0-44-15,0 0-8 0,13-8-1 0,0 0-1 0,4-3 38 0,4 3 7 16,-3-7 1-16,7 0 1 0,-8-4 37 0,5 0 7 15,3 8 2-15,1-4 0 0,-9-1 16 0,9 5 3 16,-5 0 1-16,0 3 0 0,1-3-18 0,3 3-3 0,1 4-1 0,4 0 0 16,0 4-17-16,-9-3-3 0,5 3-1 0,-1 3 0 15,-7 5-8-15,7 0 0 0,-8 3 0 0,9 4 0 16,-9 0 0-16,-4 4 0 0,0 0 0 0,-5 4 0 16,1 4 18-16,-9-1 2 0,0 5 0 0,-13-1 0 15,0 0-20-15,-4 5 0 0,-9-5 0 0,5 0 0 0,-5 1 15 0,-4-5-1 16,-8-3 0-1,4 4 0 1,-9-4-86-16,-4-4-18 0,4 0-3 0</inkml:trace>
  <inkml:trace contextRef="#ctx0" brushRef="#br0" timeOffset="51190.5">3556 5039 2361 0,'0'0'210'0,"4"-11"-168"15,9 3-34-15,-9-3-8 0,18 3 36 0,-5-3 6 16,4 3 1-16,5 1 0 0,12 3-35 0,-8 4-8 16,13 0 0-16,0 4 0 0,-5 7 0 0,13 4 0 15,-8 4 0-15,0 8 0 0,4 3 0 0,0 4 0 16,4 8 0-16,-8 4 0 16,4 7-8-16,-4 8 8 0,-1 3 0 0,1 8 0 15,-9 8 0-15,5 0 0 0,-5 0 0 0,-4 3 0 16,-17 1 8-16,0-1 2 0,-1 5 1 0,-20-1 0 15,4 0 0-15,-22 5 0 0,-4-1 0 0,-13 4-1154 16</inkml:trace>
  <inkml:trace contextRef="#ctx0" brushRef="#br0" timeOffset="51559.99">868 9494 2304 0,'0'-3'204'16,"4"-9"-163"-16,9 1-33 0,4-8-8 0,9-8 44 16,12-3 8-16,-3-8 0 0,20 0 1 0,1-4-42 0,-5 0-11 15,5 4 0-15,3-3 0 0,10 3 0 0,-9 3 0 0,-5-3 0 0,-4 4 8 31,1 0-80-31,-10 0-17 0,5 0-3 0</inkml:trace>
  <inkml:trace contextRef="#ctx0" brushRef="#br0" timeOffset="51721.93">1056 9942 2822 0,'0'0'251'0,"0"0"-201"0,0 0-40 0,13-7-10 0,0-8 39 0,8-4 5 15,18-4 2-15,12-7 0 0,17-8-46 0,1 0 0 16,-5-8 0-16,4 0 0 0,5 1 0 0,-1-8-13 16,-12 0 4-16,4-1-869 15,0 5-174-15</inkml:trace>
  <inkml:trace contextRef="#ctx0" brushRef="#br0" timeOffset="52461.31">2800 8628 1900 0,'-9'8'169'15,"-4"0"-135"-15,5-1-34 0,-5 5 0 16,-8 3 132-16,12-4 20 0,1 8 4 0,3 0 1 16,5 8-121-16,0-1-25 0,0 1-11 0,0 7 10 0,13-4-22 0,-4 5-4 15,12 3 0-15,-8 0-1 0,17 0 9 0,-9 7 8 16,5 5-12-16,-1-1 12 16,5 0-9-16,0 4 9 0,-8 1 0 0,3 3-9 15,1-4 9-15,-9-8 0 0,9 1 0 0,-14-8 0 16,-3-8 0-16,-1 1 0 0,5-5 0 0,-13-11 8 15,0-3-8-15,0-12 12 0,0 0-4 0,0 0 0 16,-13-12 39-16,-4-7 8 0,-4-7 1 0,0-12 1 16,-9-8-5-16,4-3-2 0,-4-8 0 0,0-4 0 15,0-3-42-15,0-5-8 0,-4-7 0 0,4-3 0 0,0-1 0 0,9-4 0 16,0-3 0-16,4 7 0 0,-1 0 0 0,14 4 0 16,4 8-9-16,4 3 9 0,9-3 0 0,0 11-10 15,4-4 10-15,0 8 0 0,9 8-12 0,-5-1 4 16,1 0 8-16,8 5-13 0,0 7 13 0,-9 3 0 15,5-3 0-15,-1 7-9 0,5 1 9 0,-4 3 0 16,4 4 0-16,-9 0-8 0,9 4 8 0,-4 3 0 0,3 5 0 0,-3-1-8 16,-5 4 8-16,5 4-13 0,0 8 5 0,-5 3 8 31,0 1 0-31,-3 3 0 0,-14 4 0 0,4 4 0 0,5 11-17 0,-13-4 4 0,0 8 1 0,-8 4 0 0,-5 0 24 16,-9 3 6-16,-3 5 1 0,-5-1 0 0,0 1-4 0,-8-5-1 15,8-3 0-15,-5-8 0 0,6 0-2 0,-1-3-1 31,-9-9 0-31,9-3 0 16,0 0-84-16,0-3-17 0,1-1-3 0,-10 0-1069 0</inkml:trace>
  <inkml:trace contextRef="#ctx0" brushRef="#br0" timeOffset="52708.71">3372 7679 2905 0,'0'0'128'0,"0"0"28"0,0 0-125 0,-4 11-31 16,-9 1 0-16,9 3 0 0,-9 8 15 0,0 7-3 16,0 8-1-16,1 8 0 0,7 11-27 0,-7 11-6 15,-6 8-1-15,6 15 0 32,-1 0-5-32,-4 8 0 0,4 7-1 0,9 8 0 0,4 0 5 0,0 0 0 0,4 0 1 0,9-8 0 15,17 1 23-15,-5-16 0 0,-8-8 0 0,13-10 0 16,0-9-12-16,4-14 1 0,5-12 1 0,-5-8 0 15,5-11-7-15,-5-8-2 0,4-15 0 0,-4-7 0 16,5-19-158-16,-5-12-32 0</inkml:trace>
  <inkml:trace contextRef="#ctx0" brushRef="#br0" timeOffset="53310.17">3671 8226 2246 0,'-21'7'100'0,"17"-7"20"0,-9 0-96 0,9 0-24 0,-5 0 0 0,9 0 0 16,0 0 124-16,0 0 21 0,9 12 4 0,-5 3 1 15,9 8-134-15,4 3-26 0,0 9-6 0,9-1 0 16,-1 7 16-16,5 1-8 16,0 8 8-16,-4 7 0 15,4 0-32-15,0 3 1 0,-1-6 0 0,-7 2 0 0,-1-6 11 0,-8-5 3 16,4-3 0-16,-13-8 0 16,5-7-15-16,-9-4-2 0,-9-4-1 0,5-8 0 0,4-11 35 0,-13 4 0 15,-4-8 12-15,-4-3-3 0,-1-9 51 0,-7-6 11 0,3-1 1 16,-4-11 1-16,0-1-36 0,0-6-7 0,0-5-2 0,0 0 0 15,0-7-12-15,9 4-4 0,4 0 0 0,4 3 0 16,0 0-12-16,5 5 0 0,8 3 0 0,-9 3-10 16,9 5 10-16,9 4-13 0,-9 3 5 0,8 0 8 0,1 0-10 15,4 0 10-15,-5 4 0 0,1 4-9 0,4 0 9 0,-1 4-8 16,6-5 8-16,-6 5-8 0,-3 0 8 0,12-1-8 16,-8 5 8-16,4-1-8 0,-4 4 8 0,4 4 0 15,0-4-9-15,0 8 9 0,-4 4 0 0,-4 3-9 0,-1 1 9 0,1 3 0 16,-5 4-10-16,-8 4 10 0,-5-1-8 0,1 9 8 15,-5-1-21-15,4 1 1 0,-8-1 0 0,4 0 0 16,1 1 3-16,3-5 1 0,0-7 0 0,5-4 0 16,4-3-10-1,0-12-2-15,0 0 0 0,0 0 0 0,0 0 0 0,4-4 0 0,9 0 0 16,0-3 0-16,0-5 40 0,0 1 7 16,4-4 1-16,0-1 1 0,0 5 15 0,4-4 4 15,1 0 0-15,-5 0 0 0,4-4-14 0,1 3-2 16,-1 1-1-16,0 4 0 0,1-4-7 0,-1 3 0 15,5 1-1-15,-13 3 0 0,8 1-15 0,0-1 0 0,1 8 0 16,-1 4 0-16,9 0 0 0,-13 3 0 0,4 1-12 16,1 3 12-16,-1 4 0 0,0 1 0 0,-8 3 0 0,4 7 0 15,-4 1 0-15,-9-1-8 0,1 5 8 0,-10 3 0 16,1 8 0-16,-17-1 0 0,-9 5 0 0,-4 11 0 0,-18 8 9 0,1 7-9 16,-17-4 8-16,-5-3-8 15,9-1-42-15,-4-11-14 0,12-7-2 0,9-12-1 16,4-19-153-16,5-7-30 0</inkml:trace>
  <inkml:trace contextRef="#ctx0" brushRef="#br0" timeOffset="53532.64">3979 7451 1324 0,'0'0'118'0,"0"-4"-94"0,0 4-24 0,0 0 0 0,0 0 292 0,4 12 53 16,13 3 11-16,5 4 3 0,-9 7-306 0,17 9-53 16,4 6-26-16,-4 1 2 0,8 4 16 0,-4 7 8 15,5 8-10-15,4 3 10 0,-1 5 0 0,5-1 0 0,-4 8 0 16,0-4 0-16,4 4-12 0,-5-8 3 0,-12 1 1 0,0-1 0 31,-4 0-190-31,4-3-38 0,-13 0-7 0</inkml:trace>
  <inkml:trace contextRef="#ctx0" brushRef="#br0" timeOffset="53933.2">4646 7857 1670 0,'0'0'148'0,"0"0"-118"0,0 0-30 0,0 0 0 15,8 12 181-15,1 3 31 0,8-4 5 0,0 8 2 16,4 8-195-16,9 0-40 0,0 3-7 0,0 4-1 15,0 4 24-15,-4-4 0 0,4 4 0 0,0 0 0 16,-9 0 0-16,5-4 0 0,-1 1 0 0,-12-9 0 16,4 1 8-16,-4-1-8 0,4-7 10 0,-13-4-10 15,5 1 12-15,-9-9-4 0,0-7-8 0,0 0 12 0,0 0 8 0,-13 0 2 16,-4-7 0-16,-4-9 0 0,-1 1 8 0,-8-11 2 16,-4-5 0-16,4-7 0 0,-8-7 3 0,-1-8 1 0,-3-8 0 0,7 0 0 15,-3-7-27-15,8-1-9 0,0-3 0 0,4-4 9 16,5 0-9-16,-5 4 0 0,14 4 0 0,7 3 0 15,-8 8-9-15,13 8 9 0,0 3 0 0,5 12 0 32,3 4-10-32,-3 3 10 0,3 8-8 0,9 4 8 15,0 4-14-15,0 7 2 0,5 4 1 0,8 7 0 0,0 5 1 16,4 10 0-16,4 9 0 0,-4 3 0 0,9 8 2 0,-4 3 0 16,-1 9 0-16,5-1 0 0,-5 0-7 0,5 0-1 15,-9 0 0-15,5-3 0 16,3 3-77-16,-12-4-16 0,-4-3-3 0,4-1-580 15,-9-3-115-15</inkml:trace>
  <inkml:trace contextRef="#ctx0" brushRef="#br0" timeOffset="54095.96">4697 7736 1728 0,'0'0'76'0,"-13"-4"16"0,5 0-73 0,-1 0-19 0,5 4 0 0,4 0 0 15,0 0 246-15,0 0 46 16,0 0 8-16,13-3 3 0,4-5-243 0,8-3-49 15,-3-1-11-15,8 1 0 0,0-8 0 0,8-4 0 16,-8-7 0-16,4-1 0 16,-8 1-46-16,4-4-6 0,-5-12-2 0,1 4-1142 0</inkml:trace>
  <inkml:trace contextRef="#ctx0" brushRef="#br0" timeOffset="54296.23">4710 6840 2419 0,'0'0'215'0,"0"0"-172"0,-4-4-35 0,4-4-8 0,0 4 68 0,0 4 12 15,4-7 3-15,9 7 0 0,4-4-52 0,8 8-11 16,1 3-1-16,4 5-1 0,8 7-18 0,1 3-14 16,4 1 2-16,4 11 1 0,-5 1 11 0,14 6 0 15,-1 9 0-15,5 3-8 0,-4 8 8 0,-9 3 0 0,0 12 0 0,4 4 0 16,-17 7 0-16,1 1-15 0,-10 3 4 0,-8 8 1 16,5 3 10-16,-22 8 0 0,0 8-9 0,-17 4 9 15,-9 7-85-15,-13 11-13 16</inkml:trace>
  <inkml:trace contextRef="#ctx0" brushRef="#br0" timeOffset="55199.06">5770 7117 2811 0,'0'0'62'0,"0"0"13"0,0 0 2 0,0 0 2 0,0 0-63 0,0 0-16 0,12-8 0 0,1-3 0 15,17-1-155-15,0-3-33 0,13-11-8 0</inkml:trace>
  <inkml:trace contextRef="#ctx0" brushRef="#br0" timeOffset="55869.87">6355 6589 2214 0,'0'0'48'0,"0"0"11"0,0 0 1 0,0 0 3 0,0 0-51 0,0 0-12 0,0 11 0 0,0 4 0 16,9 4 0-16,-9 4 0 0,8 0-12 0,5 7 12 15,0 1-12-15,0-1 12 0,-1 4-12 0,6 4 12 16,-1 0-10-16,4 0 10 0,9 0-8 0,-9 0 8 16,1 0-14-16,-5 0 2 0,4 0 1 0,0-4 0 0,1 1 11 0,-1-5 0 15,-8-3-9-15,4-1 9 16,-4-3 0-16,-4-4 0 0,3 0 0 0,-3-4 0 15,-1-4 0-15,-8 1 0 0,0-5 11 0,0-7-11 16,0 0 41-16,-4 0 3 0,-9-3 0 0,1-5 0 16,-6-3 9-16,1-5 3 0,-8-6 0 0,3-1 0 15,-3-4-44-15,-1-7-12 0,5-4 0 0,-9-4 8 16,4-3-8-16,0-5 0 0,1-3 8 0,-1-4-8 16,1-4 0-16,3-3 8 0,1-1-8 0,4 5 0 0,4-5 0 0,-8 4 0 15,12 0 0-15,0 5 8 0,1 6-8 0,8 1 0 16,0 3 0-16,0 1-8 0,8 7 8 0,1 3 0 15,4-3-9-15,4 8 9 0,-4 7-8 0,-5 1 8 16,14-1-10-16,-5 0 10 0,0 4-11 0,4 4 11 16,5 0-12-16,-1-1 12 0,1 1 0 0,0 0 0 15,-5 7 0-15,9 1 0 16,0-1 0-16,-4 4 0 0,-1 4-11 0,-3 4 11 16,-1-4-14-16,9 8 5 0,-13-1 1 0,0 5 0 15,0-1-2-15,-4 4 0 0,0 4 0 0,-5 0 0 16,-3 0 10-16,-5 4 0 0,0-4 0 0,-5 0 0 15,-7 11 20-15,-1-3 8 0,-4 3 3 0,-9 1 0 0,-4 3-3 16,0-4-1-16,-13 5 0 0,13-9 0 0,1 1-15 0,-1-4-4 16,-9-4 0-16,9-4 0 15,13-8-116-15,-8 1-23 0,7 0-5 0,1-8 0 0</inkml:trace>
  <inkml:trace contextRef="#ctx0" brushRef="#br0" timeOffset="56734.94">7223 5430 1267 0,'0'0'112'0,"0"0"-89"0,0 0-23 0,-9 0 0 15,0 4 48-15,1 0 6 0,4 0 1 0,-9 3 0 16,4 9 4-16,1-1 1 0,-5 4 0 0,0 11 0 16,-4 8-40-16,0 4-8 0,-4 15-2 0,-1 7 0 0,1 12-10 0,-9 8 0 15,0 15-10-15,4 3 10 0,5 5-8 0,4-12 8 16,4 0 0-16,13-8-9 0,0-7 9 0,13-8 0 15,8-8 0-15,9-7 0 0,4-7 9 0,13-12-9 16,-4-12 12-16,13-7-12 0,3-4 27 0,6-7-2 16,-6-8 0-16,1 0-549 15,4-4-109-15</inkml:trace>
  <inkml:trace contextRef="#ctx0" brushRef="#br0" timeOffset="57436.26">7441 5913 1843 0,'0'0'164'0,"-9"0"-132"0,5 0-32 0,4 0 0 16,0 0 116-16,0 0 16 0,13 15 3 0,-1 0 1 15,-3 8-120-15,4 0-16 0,4 3-17 0,4 9 3 16,-8-1 14-16,0 4 0 0,4 0-10 0,-4 3 10 15,4 1 0-15,0 0 0 16,-9-4 0-16,10 4 0 0,-14-4 0 0,4-4 0 16,1 0 0-16,-1-4 8 0,-8 1 1 0,5-5 0 15,-1-3 0-15,0-4 0 0,1-4 2 0,-5 1 0 16,-5-9 0-16,5-7 0 0,0 0 9 0,0 0 3 16,-8 0 0-16,-5-4 0 0,0-11-3 0,-4-4 0 15,-4-4 0-15,-1-7 0 0,5 0-20 0,-4-8-18 16,4-4 3-16,8-7 1 0,-12-5 3 0,4-3 1 0,4-3 0 0,4 3 0 15,1-8 21-15,8 8 4 0,0-4 1 0,8 4 0 16,5 8-7-16,4 0-1 0,-4 3 0 0,8 4 0 16,1 1-8-16,3 3-9 0,1 3 9 0,-5 1-13 15,9 8 13-15,-4-1 0 0,0 8 0 0,-1 0 10 16,5 8-10-16,-4 3 0 0,-5 4 0 0,-4 4 0 16,0 0 0-16,0 4 0 0,5 0 9 0,-9 7-9 0,-1 4 0 0,-3 8 0 15,-5 0 0-15,1 4 0 0,3-1 0 0,-16 8 0 0,3 1 0 16,-3 3 0-16,-9 7 0 0,-5 1-12 0,-3 3 12 0,-1 0-12 15,0-3 3-15,1 0 0 0,3 3 0 0,-3-11 0 16,8-4 9-16,4-4-10 0,0-11 10 0,4 0-10 16,-3-3 10-16,3-5 0 0,5 0 0 0,4-11 0 15,0 0 11-15,0 0 1 16,0 0 0-16,0 0 0 0,0 0-12 0,0 0 0 16,0 0 0-16,0 0 0 0,0 0 0 0,8-3 10 15,-3-5 1-15,7 0 0 0,-3 5-11 0,4-5 10 16,0 0-10-16,-5 1 10 0,9-1-10 0,0-3 0 15,5 3 9-15,-5 1-9 0,4-1 0 0,-4 4 0 16,5-3 0-16,-1 3 0 0,0 0 0 0,-8 4 0 16,0 4 0-16,4 0 0 0,4 3 0 0,-3 1 9 0,-6-1-1 0,1 12-8 15,4 0 0-15,-8 8 0 0,-5-4 0 0,-4 7 0 16,0 4 8-16,-8 4 8 0,-5 4 2 0,-4 0 0 16,-5 4 9-16,-12 3 1 0,4 4 1 0,-8-4 0 15,-5 5-29-15,0-1 0 0,-4-8 0 0,5-3 0 16,-1-4-186-16,4-15-40 0</inkml:trace>
  <inkml:trace contextRef="#ctx0" brushRef="#br0" timeOffset="57690.29">7876 5047 2487 0,'0'0'55'0,"9"-8"11"0,-1-3 2 0,10-1 2 0,-1 1-56 0,8 3-14 16,14 1 0-16,-9 7 0 0,4 4 9 0,4 3-1 16,-3 8 0-16,3 4 0 0,0 8-8 0,-3 3-14 15,-10 5 3-15,14 14 1 0,-5 12 10 0,4 7 0 16,-8 4 0-16,-4 12 0 0,0-1 0 0,-5 9 8 16,-8-1-8-16,-5 0 11 15,-8 4-2-15,-8 4 0 0,-5-1 0 0,-8 5 0 16,-18-1-89-16,-12 5-17 15</inkml:trace>
  <inkml:trace contextRef="#ctx0" brushRef="#br0" timeOffset="58222.53">3278 10303 1728 0,'0'0'153'15,"5"-7"-122"-15,7-5-31 0,5 1 0 0,9-8 56 16,8 0 6-16,13-11 1 0,9-8 0 0,12-4-63 0,5-8-12 0,12-3-2 0,18-11-1 15,4-1 15-15,17-7 8 0,-5-4 0 0,14-4-8 16,8-7 0-16,4-8-14 0,0 0 1 0,9-4 0 16,13-7 13-16,-5-8 0 0,1-4-10 0,12-3 10 15,0-5 0-15,0 1 18 0,-8-8-3 0,8 4-1 16,0-4 38-16,1 4 8 0,-18 7 2 0,4 1 0 16,-8 3-18-16,-9 8-4 15,-4 0-1-15,-13 7 0 0,-8 12 20 0,-9 4 4 16,-4-1 1-16,-17 9 0 0,-5 6 13 0,-4 5 3 15,-16 4 1-15,-10 7 0 0,1 7-26 0,-18 8-6 16,1 8-1-16,-10 4 0 0,-7 3-35 0,-5 12-13 16,-17 0 9-16,0 7-893 15,-9-3-178-15</inkml:trace>
  <inkml:trace contextRef="#ctx0" brushRef="#br0" timeOffset="58908.54">5347 10148 2131 0,'0'0'189'0,"0"0"-151"16,0 0-30-16,-9 3-8 0,1-3 71 0,8 0 13 15,0 0 2-15,0 12 1 0,0-5-77 0,0 5-10 16,0 3-12-16,4 4 2 0,9 0 10 0,-9 8-13 0,9 3 5 0,-5 4 8 15,9 4 0-15,0 8 0 0,-4-1 0 0,0 5 0 16,4 3-8-16,0 0 8 0,0 0 0 0,-4-4 0 0,4-3-9 16,-4 0 9-16,0-8-12 0,-5 0 12 15,1-4 0-15,0-8 0 0,3-3 0 0,-12-4 0 0,5-4 10 16,-1-3 2-16,-4-12 1 0,0 0 0 0,0 0 50 0,-9-4 9 16,-3-4 3-16,-6-7 0 15,6 0-23-15,-14-15-5 0,0-1-1 0,5-11 0 16,-9-7-46-16,0-8 0 0,0-4 0 0,9-11 0 15,0-8 0-15,-9-3 9 0,17-5 1 0,0-3 0 16,-4 0-10-16,4 0-12 0,13 4 2 0,4 3 1 16,5 4 9-16,-1 4-10 0,5 8 10 0,4 3-10 15,5 8 10-15,-1 4-12 0,0 0 12 0,-3 8-12 16,7 3 12-16,-8 4-10 0,9 4 10 0,-5-1-10 0,5 5 10 0,-5 7 0 16,1-3-9-16,-1 7 9 0,0 7 0 0,1 1-9 15,-1 3 9-15,9 1 0 0,-17 11-14 0,8-1 4 16,-4 5 1-16,5 3 0 0,-10 8-5 0,6 4-1 15,-14 7 0-15,4 5 0 0,-8 3 15 0,0 7 0 16,-4 1 0-16,-4 7 0 0,-10 0 9 0,-3 0 5 16,-5 4 1-16,1-4 0 15,-1 4-3-15,-4-3-1 0,0-1 0 0,-8-8 0 16,4 1-11-16,4-4 0 0,0-4 0 0,-4-4 0 16,12-15-258-16,-8 0-50 0,-25 4-11 0,25-20-1 15</inkml:trace>
  <inkml:trace contextRef="#ctx0" brushRef="#br0" timeOffset="59109.16">6124 9054 2340 0,'0'0'104'0,"0"0"20"0,0 0-99 0,0 0-25 0,0 0 0 0,5 11 0 16,3 4 32-16,1 1 2 0,-9 3 0 0,0 7 0 16,-9 4-21-16,1 12-4 0,-1 4-1 0,5 11 0 15,-18 7 0-15,14 5 0 0,-1 7 0 0,5 0 0 16,-4-4-8-16,8 4 0 0,8-4-10 0,5-4 10 0,4-3-12 0,4-1 3 15,9-7 1-15,9 0 0 16,-1-11-30-16,5-8-6 0,4-8 0 0,0-7-662 16,4-11-132-16</inkml:trace>
  <inkml:trace contextRef="#ctx0" brushRef="#br0" timeOffset="59479.97">6821 8959 2746 0,'-17'-15'122'0,"13"15"25"0,-5-4-118 0,9 4-29 15,-9-8 0-15,9 8 0 0,0 0 32 0,0 0 1 16,-8 12 0-16,4 3 0 0,8 4-33 0,0 7-9 16,5 9-1-16,4 3 0 0,-5 7 0 0,13 4 0 15,-12 8 0-15,8 4 0 0,0 4-6 0,0-4-2 16,0-8 0-16,0 0 0 16,5-8-10-16,-9-3-1 0,4-4-1 0,-9-7 0 15,1-5 1-15,-1-11 0 0,-3 1 0 0,-5-9 0 0,0-7 29 0,0 0 0 0,0 0 13 0,-9-15-4 16,1-8 43-16,-1-7 8 0,-8-1 1 0,0-10 1 15,-5-1-10-15,1-15-1 0,-9-8-1 0,0-7 0 16,9 4-30-16,0-4-7 0,-9-4-1 0,8 4 0 16,1-4-12-16,0 0 0 15,12 0 0-15,-4 11 0 0,5 8 0 0,8 4 0 16,8 11 0-16,-4 4-10 0,5 12 1 0,-5 3 0 16,9 8 0-16,0 7 0 0,0 0 9 0,8 12 0 0,0 8 0 15,5 3 0 1,4 11-30-16,4 12-7 0,5 4-2 0,-5 11 0 0,9 4 18 0,-1 4 3 0,1 0 1 0,4 0 0 15,-13-4 6-15,5 0 2 0,-9-8 0 0,4-3 0 16,-4-5-14-16,-5-3-2 0,1-7-1 0,-13-5 0 16,4-7-73-16,-13-4-14 0,5-3-3 0,-9-1-591 15,-9-7-117-15</inkml:trace>
  <inkml:trace contextRef="#ctx0" brushRef="#br0" timeOffset="59626.96">6902 9316 1904 0,'-30'7'84'0,"17"-7"18"0,1 4-82 0,-6-4-20 16,1 0 0-16,5 0 0 15,-6 4 144-15,6-4 24 0,3 4 4 0,5-4 2 16,4 0-72-16,0 0-14 0,0 0-4 0,13-15 0 16,4-8-41-16,8-8-9 0,10-3-2 0,7-8 0 15,14 1-32-15,-9-5 0 0,8-3-12 0,-3-1 3 16,-5 1-169-16,0 3-34 0</inkml:trace>
  <inkml:trace contextRef="#ctx0" brushRef="#br0" timeOffset="59950.19">7210 8104 1728 0,'0'0'76'0,"0"0"16"0,0 0-73 0,-9-11-19 16,5-1 0-16,0 1 0 0,4 11 172 0,0 0 30 16,0-11 6-16,8-1 2 15,5 1-183-15,0 3-37 0,0 4-7 0,4 1-2 16,8 3 7-16,5 3 2 0,9 9 0 0,4 7 0 16,4 7 10-16,4 9-13 0,13 6 5 0,-9 16 8 15,5 0 0-15,9 16 0 0,-5 6 0 0,-4 9 0 16,4 14 33-16,-9 1 8 0,-12-5 2 0,-5 13 0 15,-3 3 1-15,-14 3 0 0,-12 9 0 0,-9 7-816 16,-13 15-164-16</inkml:trace>
  <inkml:trace contextRef="#ctx0" brushRef="#br0" timeOffset="63440.38">8193 3888 1231 0,'-22'-3'54'0,"18"3"12"0,-13 0-53 0,8-4-13 16,5 0 0-16,4-4 0 0,-13 5 99 0,13 3 17 16,0 0 3-16,0 0 1 0,0 0-76 0,0 0-14 15,0 0-3-15,13 15-1 0,-9 4-26 0,5 7 0 16,-5-3 0-16,9 11 0 0,-13 1 0 0,4 3 0 16,1 11 8-16,-1 8-8 0,4 7 12 0,1-3-2 15,-1 0-1-15,-3 0 0 0,3 7-9 0,5 1 0 0,4-9 9 0,9 9-9 16,-5-1 0-16,5 4 8 0,4-3-8 0,4-1 0 15,0 0 0-15,-4 1 0 0,4-1 0 0,5 4 0 16,-1-7 0-16,-4 7 0 0,-4 8 0 0,4-1 8 16,1 1 26-16,-5 4 6 0,4-1 0 0,-9-3 1 15,5 4 15-15,0-1 4 0,4 1 0 0,-4-5 0 16,0-3-12-16,4 0-3 16,5-7 0-16,-1-1 0 0,-4 0-6 0,5-3-2 0,-5 0 0 15,5-1 0-15,3-3-18 0,-7 0-4 16,-6-1-1-16,1 1 0 0,0-8-3 0,-4 4-1 0,-9 0 0 15,0 0 0-15,0 4 5 0,-4 0 1 0,-4 3 0 0,-1-3 0 16,-4 0 4-16,1-4 2 0,-5-4 0 0,4 0 0 16,-4-7-8-16,0 3-2 0,0-3 0 0,-4-1 0 15,4 1-12-15,0 3 11 0,0-3-11 0,0-1 10 16,0 5-10-16,0 3 0 0,0-7 0 0,-5 7 0 0,5 0 0 16,0 4 0-16,-4 4 0 0,-4-1 0 0,3 5 0 0,1 0 0 15,-5-1 8-15,1 1-8 0,-1-5 0 0,1 1 12 16,-5-8-12-16,-4-3 12 0,0-5 0 0,-5 1 0 15,1 0 0-15,-5-5 0 0,5 1 3 0,-5-8 1 16,1 4 0-16,-5 0 0 16,-4 0-6-16,4 0-1 0,-13 8 0 0,5-1 0 15,-5 5-9-15,0-1 0 0,0 4 0 0,-12 8 0 16,8 7 10-16,-17 1-10 0,-5 7 12 0,-3 3-12 16,-1 5 0-16,-4 3-16 0,0 5 2 0,0-5 0 15,-17-4-4-15,5 5-1 0,-5 7 0 0,-1-4 0 16,1-11 19-16,-4-1 11 0,-4 1-2 0,3-8 0 15,5-3-9-15,-8-1-11 0,3 0 3 0,10-3 0 0,-5 0 8 0,4-8 12 0,-4 0-2 0,0-4-1 16,9 0-9-16,3-4 0 0,-3 1 0 16,12-1 0-16,-8 4 0 0,0 0 0 0,-5 0 0 0,5 4 0 15,-4 4 0-15,3-4-16 0,-3 0 3 0,4 0 0 16,0 0 13-16,-5 4 16 0,-4-4-3 0,9 4-1 16,-4-4-12-16,4 0-12 0,4 0 3 0,4-4 0 15,0-4 9-15,5-3 8 0,4-1-8 0,0-3 11 0,-9-4-11 16,5 0 0-16,12-4 0 0,-4 0 0 0,9-3 0 15,-4-1 0-15,3-3 0 0,5 3 0 0,0 0 0 0,0-3 0 16,5 0 0-16,-1-1 0 0,0 5 0 0,0-9-9 16,-8 5 9-16,17-4-10 0,8 0 10 0,-4-4 0 15,0 3 0-15,0-3 0 0,5-3 0 0,3-1-8 16,5-4 8-16,-4 0 0 31,4 1-28-31,4-5-1 0,0-3 0 0,5 0 0 16,-5 0-31-16,4-4-5 0,9 0-2 0,-4 0 0 0,4 0 15 15,-13-4 2-15,9-4 1 0,-5 1 0 0,5-1 23 0,-4-3 5 0,-1-1 1 0,9 1 0 16,-13 0 20-16,0-1 0 0,1-3 0 0,-1 0 0 16,0 0 33-16,-4-4 2 0,4-4 0 0,-8 4 0 15,-1-4 15-15,1-3 3 0,0 3 1 0,-1-4 0 0,-8-3-15 0,5-1-3 0,-5 1-1 0,0 0 0 16,4-1-12-16,-8 1-3 16,4 0 0-16,0-5 0 0,-8 5-11 0,4-4-9 0,4 3 12 0,-9 1-12 15,5-4 10-15,8 3-10 0,-12 5 8 0,4-1-8 16,-9 1 8-16,5-1-8 0,3 1 0 0,-3-1 8 15,-1 0-8-15,-3-3 0 0,-1 0 0 0,5 3 0 16,-10-3 0-16,10 3 0 16,0 0 0-16,-1 1 0 0,9 3 0 15,-13-4 0-15,14 1 0 0,-10 3 0 0,5 0 0 0,4-3 0 16,-13-5 0-16,5 5 0 0,4-5 0 0,-9 5 0 16,9-8 0-16,-9 3 0 0,13 5 0 0,-8-5 0 15,8-7 0-15,-5 0 0 0,1 4 0 0,4 0 0 16,0 0 0-16,9 0 8 0,-5 3 0 0,-3-3 0 15,3 4 0-15,-4-5 0 0,4 5-8 0,5 3 10 0,-9-3-10 0,-8 0 10 16,8-1-10-16,0 1 0 0,0 3 0 0,0-3 0 16,0 3 0-16,0-7 0 0,0 8-14 0,5-5 5 15,-5-3 9-15,4 4 8 0,9-1-8 0,0-3 11 16,-9 4-11-16,9-4 0 0,-9-1 0 0,14 5 0 16,-5-8-10-16,-1 8 10 0,6-5-13 0,-5 5 5 0,-1 0 8 15,-3-5 0-15,4 5 10 0,0 3-10 0,0 1 8 0,-5-4-8 0,5-1 0 0,-8 5 9 16,8 3-9-16,-9 0 0 0,9 0 0 15,0 0 0-15,0 1 0 0,-9-1 0 0,13 4 0 0,-4 0 0 16,4-8 0-16,1 4 0 0,-6-3 0 0,6-5 0 16,7 1 0-16,-7-4-9 0,-1 4 9 0,8-5 0 15,-7-3-13-15,-1 0 4 0,0 4 1 0,0 0 0 16,5 0 8-16,-14-4 11 16,9 0-3-16,-4 4 0 0,0 0-8 0,0-1 0 15,-9-3 0-15,9 4 0 0,-13 0 0 0,13 0 0 16,-8-4 8-16,8 4-8 0,-9-4 0 0,9-4 0 15,-9-4 0-15,9 5 0 0,0-5 0 0,-9 0 0 16,9-3 0-16,-4 0 0 0,4-1 0 0,0 1 0 16,0-4-9-16,-9 3 9 0,9-3 0 0,-4-4 0 15,4 4 0-15,-5-4 0 0,-3 8 0 0,-1-4 0 0,9 3 0 0,-9-3 0 16,5 4 8-16,-5-8-8 0,-4 3 11 0,5 5-11 16,3 0 8-16,-3-8-8 0,-5 0 0 0,0-4 0 15,4 0 0-15,0 4 0 0,5-4 0 0,-5 5 0 16,1-5 0-16,8 0 0 0,-5 0 0 0,1 0 0 15,0 4 0-15,-1-3 0 0,1-1-12 0,0 0 3 0,-1 0 9 0,5 4 0 16,-4 4 0-16,4 4 8 16,0 0-8-16,4-1 0 0,0 1 0 0,-4 3 0 15,4-7 0-15,9 4 0 0,-9-5 0 0,0 9-8 16,13 3-1-16,0 0 0 0,-4-3 0 0,4-1 0 16,0 8 9-16,4 0 0 0,9 0 0 0,-9 4 0 15,9-4 0-15,0 4-10 0,12-4 10 0,-7 4-10 16,3-4-1-16,5 0 0 0,3-4 0 0,1 0 0 15,0 4-12-15,0-4-2 0,4 4-1 0,1 1 0 0,-6 2 2 0,10 1 0 16,-5 0 0-16,-4 4 0 0,13 3 12 0,-1 0 4 16,1-3 0-16,0 0 0 0,0-1 8 0,8-3-8 15,5-4 8-15,3-4-8 0,5-7 8 0,1 0 0 16,16-8 0-16,0-4 0 0,17 0 0 0,-8-4 0 16,8-3 0-16,5 0 8 0,-1-8-8 0,9 4 0 0,-4-8-11 15,0 8 11 1,4 0 0-16,-8 3 0 0,-1 1 0 0,9 7 0 15,-4-3 0-15,4 7 0 0,-8 3 0 0,0-3 0 0,-1 8 0 16,5-12 0-16,4 8 0 0,-4 0 0 0,4-4 0 16,-8 4 0-16,3 0 0 0,5-1 0 15,5-3 0-15,-9-3 0 0,4 3 0 0,-4-4 0 0,8-4 0 16,0 1 0-16,1-1 0 0,-9 4 0 0,4 8 0 0,-13-4 0 16,9 0 8-16,-9 0-8 0,5 4 0 0,-14 0 10 0,10 0-10 0,-18 3 8 15,0 9 0-15,5-9 0 0,-1 1 0 0,5 7 0 16,-5-7 0-16,-4 3 0 0,5 1 0 0,-1-5 0 15,-3 5-8-15,-1-1 10 0,0-7-10 0,0 4 10 16,-4-5-2-16,0 5-8 0,-4 3 12 0,-5 1-4 16,-4 3-8-16,-4 4 0 0,-5 4 0 0,1 4 0 15,-13 11 0-15,-1-12 0 0,-3 12 0 0,-5 8 0 0,-4-1 0 0,0 5 0 32,-9 3 0-32,5 4 8 0,0 0-8 0,-9 0 0 0,8 4 0 0,-3 0 0 0,-1 7 0 0,9-7 0 15,-9 0-8-15,5 3 8 0,0 5 0 0,-5-1 0 0,5 0-9 16,-1 5 9-16,-3-9 0 0,3 5 0 15,-3-1 0-15,-1 4 0 0,0 4 0 0,1-4 0 0,-1 8-8 0,0-4 8 32,1 4 0-32,3 0 0 0,1-1 0 0,4 5 0 15,-13 3 0-15,9 5 0 0,4-9 0 0,0 5 0 0,-1 3 0 16,6 0 0-16,-5 0 11 0,0 4-11 0,4-7 0 0,-4 6 0 16,4-2 0-16,-9 3 0 0,10-4 0 0,-5 4 0 15,-5 4 0-15,5-4 0 0,-9 3 0 16,5-3 0-16,-5 0 0 0,-3 0 0 0,-6 0 0 0,1 0 0 15,9-11 8-15,-5-1-8 0,0 5 13 0,0-8-4 0,0-4-1 0,0 0 0 16,4 0-8-16,-4-4 0 0,1 0 0 0,-1 0 8 16,8 0-8-16,-3 4 0 0,-1 0 0 0,-4-7 0 15,9 3 11-15,-13 0-3 0,4 0-8 0,0 4 12 16,-4-4-4-16,-1 4-8 0,1 0 11 0,4-3-11 16,-12-1 0-16,3 4 0 0,-4-4 0 0,5 0 0 15,0-3 8-15,-1-1-8 16,-8 0 0-16,9-3 0 0,-5 3 0 0,0-3 0 15,-4-8 8-15,13 11-8 0,-13-3 8 0,0-8-8 16,0 0 12-16,9 11-12 0,-1-11 16 0,-8 0-4 16,0 0-1-16,0 0 0 0,9 8 1 0,-5 3 0 0,0-7 0 0,0 8 0 15,1-5-12-15,-5-7 8 0,0 8-8 16,0-8 8-16,0 11-8 0,0 1 8 0,-5-1-8 0,5-11 8 16,0 0 3-16,-4 8 0 0,0 3 0 0,4-11 0 0,0 0 1 0,-9 0 0 15,1 8 0-15,4-5 0 0,-5 5-12 0,0-8 12 16,5 0-12-16,4 0 12 0,0 0-12 0,-8 4 0 15,-1-4 0-15,9 3 0 0,-13-3 0 0,13 0 0 16,-8 4 0-16,8-4 0 0,-5 8 0 0,5-8 0 16,-8 0 0-16,8 0 0 0,0 0 0 0,0 0 0 15,-4 4 0-15,4-4 0 16,0 0 0-16,0 0 0 0,0 0 0 0,-5 7 0 16,-3 1 0-16,4-1 0 0,-5 1 0 0,0 3 0 15,-8 1-9-15,0 3 9 0,-8 4 0 0,-5 11 0 16,-13-3-12-16,-8 15 12 0,-13 11-12 0,-18 19-1303 15</inkml:trace>
  <inkml:trace contextRef="#ctx0" brushRef="#br0" timeOffset="82897.06">11547 8438 1321 0,'0'0'58'0,"0"0"13"0,9 8-57 0,-9-8-14 0,0 0 0 0,0 0 0 16,13 0 104-16,-1-4 17 0,-12 4 4 0,0 0 1 16,9-4-38-16,4-3-7 0,-5 3-1 0,-8 4-1 15,0 0-11-15,9 0-1 0,8 0-1 0,-9 0 0 16,-8 0-24-16,0 0-5 16,9 8-1-16,0 3 0 0,-5-3-9 0,0 3-3 15,5 0 0-15,3 1 0 0,1 3-12 0,-4-7-2 16,-5 3-1-16,5-3 0 0,21-1-9 0,-13 1 0 15,-17-8 0-15,8 7 0 0,5 1 8 0,-4-4-8 0,3 0 0 0,-12-4 8 16,0 0-8-16,13 0 8 0,17 7-8 0,-13-3 8 16,-17-4-8-16,17 0 0 0,9 4 0 0,-5 0 0 15,5-1 12-15,-5 5-2 0,-4 0-1 0,9-1 0 0,4-3 6 16,-4 4 1-16,-5-5 0 0,0 5 0 0,9-4-8 0,0 0 0 16,-8-4-8-16,7 0 12 0,-3 0 3 0,8 0 0 15,9-4 0-15,-9 0 0 0,-17-4-15 0,13 5 0 16,4-5 0-16,5 4 0 0,-9-3 0 0,4 3 0 15,0 0 8-15,0-7-8 0,-4 7 0 0,4 0 0 16,1 0 8-16,-5 0-8 0,-1 1 0 0,6 3 0 0,3 0-9 0,-4 0 9 31,5 3 0-31,-1 5 0 0,1 0 0 0,3-5 0 16,1 5 0-16,0 0 0 0,0 3 0 0,4-3 10 16,4-1-10-16,-4-3 0 0,-4 0-10 0,4-4 10 15,0 0 0-15,4 0 0 0,4-4 0 0,-8-4 0 16,0 1 0-16,5-5 0 0,-1 1 0 0,0-4 10 0,-4 3-2 0,-4-3 0 15,4 0 0-15,-4 4 0 0,-5 3-8 0,1-3 0 16,-1 7 0-16,-4-4 0 0,1 4 0 0,-1 1 0 16,-4-1 0-16,8 4 0 0,-8 4 0 0,4-1 0 0,-8-3 0 0,-1 4 0 15,1 0 0-15,0 0 0 0,-1 0 0 0,1 3 0 16,0-7 0-16,-1 0 8 0,5 0-8 0,-4 0 8 16,0 0 0-16,-5 0 0 0,5-4 0 0,-1 4 0 15,-3-3 0-15,-1 3 0 0,0 0 0 0,1-4 0 0,-1 4-8 0,-4 0 0 16,0-4 0-16,0 4 0 0,0 0 0 0,0 0 0 15,-4 0 8-15,-4-4-8 0,4 0 0 0,-5 4 8 16,-4 0-8-16,5-3 8 0,-9 3-8 0,9 0 12 16,-1-4-12-16,-8 4 12 0,0 0-4 0,0 0-8 15,0 0 12-15,0-8-4 32,-4-3-183-32,0-1-37 0</inkml:trace>
  <inkml:trace contextRef="#ctx0" brushRef="#br0" timeOffset="84606.65">17402 6574 633 0,'0'0'56'0,"0"0"-44"16,0 0-12-16,0 0 0 0,0 0 125 0,0 0 23 15,0 0 5-15,0 0 1 0,0 0-56 0,8-8-11 16,-4-3-3-16,1-8 0 0,3 3-52 0,-3-3-10 15,7 1-2-15,-3-5-1 0,4-4-41 0,-5 4-8 0,5-3-2 0,0-1 0 16,0 1-1-16,-5 7-1 0,1 0 0 0,-1 3 0 16,-3 5 34-16,-1 3 0 0,0 5 8 0,-4 3-8 15,0 0 70-15,0 0 8 0,0 0 2 0,0 0 0 0,0 0-4 0,-8 7 0 16,-1 1 0-16,1-1 0 0,-1 5-27 0,0-1-5 16,5 1-2-16,-4 3 0 0,-1-4-22 0,1 4-4 15,-1-3 0-15,0 3-1 16,1 0-5-16,-1 4-1 0,-3 0 0 0,3 0 0 15,-4 0-1-15,-4 4 0 0,0 0 0 0,-4 7 0 16,-1 0-8-16,1 5 0 0,-9-1 9 0,4 4-9 16,1 0 0-16,-1 0 9 0,-4-8-9 0,4 4 0 15,5-3 0-15,4-5 0 0,0-7 0 0,4-4 0 16,5-3 12-16,-1-5-12 0,9-7 12 0,0 0-12 16,0 0 12-16,0 0-4 0,0 0 0 0,-9-7-8 15,5-8-18-15,-4-1-10 0,3-3-3 0,1 1 0 16,0-1 3-16,4 0 0 0,-9 0 0 0,1 3 0 15,3-3-1-15,-3 4 0 0,-5-4 0 0,0 8 0 0,5-1 39 0,-5 5 8 16,0-5 2-16,5 1 0 0,-5 7 23 0,4-3 5 0,9 7 0 0,-4-4 1 16,-5-4-13-16,9 8-4 0,0 0 0 0,0 0 0 31,0 0-23-31,0 0-9 0,-4 8 0 0,4-1 9 16,4 5-9-16,1-1-9 0,-1 12 9 0,-4 0-13 0,4 3 4 15,0 5 1-15,1 7 0 0,-1 3 0 0,0 1 8 0,5 0 0 16,-1-8 0-16,1 0 0 0,-1-3 0 0,5-5-8 15,4-3 8-15,5-8 0 0,12-7 25 0,4-4 11 16,9-12 1-16,9-3 1 0,4-8 19 0,8-8 4 16,1-3 1-16,-1-8-1177 0</inkml:trace>
  <inkml:trace contextRef="#ctx0" brushRef="#br0" timeOffset="85726.92">20265 5932 1638 0,'0'0'72'0,"0"0"16"0,0 0-71 0,0 0-17 16,0 0 0-16,0 0 0 0,0 0 36 0,0 0 3 15,0 0 1-15,0 0 0 16,0 11-31-16,-5 1-9 0,5 3 0 0,-8 4 0 16,4 4 8-16,-1 3-8 0,-7 1 0 0,-1 7 0 15,-4 4 0-15,0 0-9 0,-1 4 1 0,-3-4 0 16,0 3 8-16,4-3 12 0,0 0-2 0,-1-3-1 16,-3-5 15-16,8-3 2 0,-4-1 1 0,4 1 0 15,1-5-5-15,-6-3-1 0,1 0 0 0,5 0 0 16,-1-3-5-16,-4 3 0 0,0-4-1 0,4-4 0 0,-4 4-15 0,0 1 8 0,-1-5-8 15,6 4 0-15,-10-7 0 0,5 3 0 0,4-3 0 0,0 3 0 16,1-7 0-16,-1 0 0 0,4 3 0 0,5-3 0 16,4-4 0-16,0 0 0 0,-9 8 0 0,9-1 0 15,0 1-14-15,0-8 1 0,-4 8 0 0,0-1 0 16,4-7 13-16,-4 8 0 0,-1-4 0 0,5-4-9 16,0 0 9-16,0 0 0 15,0 0 8-15,0 0-8 0,0 0 9 0,0 0-9 16,0 0 12-16,0 0-12 0,0 0 19 0,0 0-3 15,0 0-1-15,0 0 0 0,0 0-7 0,0 0-8 16,0 0 11-16,0 0-11 0,0 0 0 0,0 0 0 16,-4 7 0-16,0 1 0 0,-5-1 0 0,5 1-11 15,-5 3 11-15,1-3-10 0,4-1 10 0,-1 1 0 16,5-8 0-16,0 0 0 0,0 0 0 0,0 0 0 0,0 0 0 0,0 0 0 16,0 0 0-16,0 0-16 0,0 0 4 0,0 0 0 15,0 0 12-15,-8-8-8 0,4-3 8 0,-1 0-8 16,1-4 8-16,4-1 0 0,-4 1 8 0,-5-4-8 15,5-4 9-15,0 1-9 0,-1 3 12 0,-3 0-12 0,-1-4 0 0,5 4 0 16,0-4 0-16,-1 4 0 16,1 0 15-16,4 4-1 0,0-4 0 0,0 4 0 0,0-1 5 0,0 5 1 0,0 0 0 0,0 3 0 15,0 8-11-15,0 0-1 0,0 0-8 0,0 0 12 16,0 0-12-16,0 0-12 0,0 0 3 0,-4 11 0 16,-5 5 1-16,9 3 0 0,-4 0 0 0,0 3 0 15,-5 5 8-15,5 0 0 0,0 3-9 0,4-3 9 16,-5-1 0-16,10 1 0 0,-1-4-9 0,9-1 9 15,0-3 18-15,4-3 7 16,4-5 2-16,9-7 0 0,13 0 23 0,8-12 5 16,5-7 1-16,12-12 0 15,9-15-74-15,8-7-14 0</inkml:trace>
  <inkml:trace contextRef="#ctx0" brushRef="#br0" timeOffset="93485.41">11539 8678 460 0,'17'0'20'0,"-17"0"5"0,4-4-25 0,-4 4 0 0,0 0 0 0,9-4 0 16,-1 4 244-16,-8 0 44 0,-8-7 9 0,8 7 2 15,0 0-143-15,0 0-29 0,-9-4-6 0,-4-4-1 0,5 8-41 0,-1-7-9 16,5 3-2-16,-9 0 0 0,-4-4-28 0,4 5-7 16,13-13-1-16,-4 5 0 0,-9 0 5 0,9-1 1 15,4-3 0-15,0-4 0 0,4 0-12 0,-8 0-2 16,-5 0-1-16,9 4 0 0,9-4-15 0,-9 0-8 16,-5 0 8-16,-3 0-8 0,8 0 0 0,0 0 8 15,0 0-8-15,-4-4 0 16,-5 4 9-16,5-4-9 0,8-3 12 0,-8-1-12 15,-5-3 14-15,5-1-4 0,8 1-1 0,1 0 0 16,-5-5-1-16,4 1 0 0,0 4 0 0,5-4 0 16,8 3-8-16,-4 1 0 0,-9 3 0 0,4 1 0 15,9 3 0-15,1-4 0 0,-14 8 0 0,9-3 0 16,-1 3 0-16,1 0 8 0,0-4-8 0,-4 4 0 0,-1 4 0 0,1-4 8 16,12 4-8-16,-4-1 0 0,-8 1 0 0,-1 0 0 0,18 0 8 0,-5 3-8 15,-4-7 10-15,-4 4 0 0,0 0 0 0,13 0 0 16,4 3-10-16,-5-3 0 0,-16 0 0 0,12 4 0 15,9 3 0-15,-4-3 0 0,-5 3 8 0,0-3-8 16,5-1-8-16,0 1-4 0,8 3-1 0,-4-3 0 16,-9-1 13-16,9 1 0 0,9 3 0 0,-1-3 0 15,-8 0 0-15,8-1 0 0,9 1 0 0,5 3 0 0,3-7 0 0,-4 4 0 16,5 3 0-16,0-3 0 0,3-1-8 0,1 1 8 31,-4 0 0-31,4-1-9 0,-1 1 9 0,1-1 0 16,-4-3 0-16,8 4 0 0,0 3 0 0,-4-7 0 0,4 7 0 0,-4-3 0 0,0 0 0 0,-5-1 0 15,-4 1 0-15,5-1 0 0,8 1 0 0,-4 0 0 16,-5-1 0-16,5 5 0 16,-4-5 0-16,-1 5 0 0,1 3 0 0,0-4 0 15,-5 4 0-15,0 1 0 0,0 3 0 0,-4-4 0 16,0 4 0-16,0 4 0 0,-4-4 0 0,0 3 0 16,0 1 0-16,-1 0 0 0,-3 0 0 0,-1 3 0 15,1-3 0-15,-5 0 0 0,-4 0 0 0,-5 0 0 0,1 3 12 0,0-7 4 16,-5 0 0-16,-4 0 1 0,0 0-17 0,5 0 0 15,-5 0-13-15,-4-4 5 0,-1 1 16 0,1-1 4 0,0 0 1 0,0 4 0 16,-5-4-13-16,-8 4 0 0,5 0 0 0,-5 0 0 16,0 0 0-16,0 0 0 0,0 0 0 0,0 0 0 15,0 0 8-15,0 0-8 0,0 0 0 0,0 0 0 16,0 0 8-16,0 0-8 0,4 8 0 0,-4-8 9 16,4 11-9-16,-4-3 0 0,4 3-12 0,1-3 12 15,3 3 0-15,-3 1 0 16,-1 3 0-16,0-4 0 0,5 8 0 0,-5 0 0 15,4-4 0-15,1 4 0 0,4 8 0 0,-5 0-14 16,1-1 5-16,-1 4 1 0,5 1 8 0,-4-1-8 16,-1 4 8-16,1-3-8 0,-5 3 8 0,9 0 0 15,-4 0 8-15,3 1-8 0,-7-5 0 0,7 0 0 16,-3 5 0-16,8-1 0 0,0 0 0 0,0-4 0 16,0 4 0-16,5 1 0 0,-1 3 0 0,-4 0 0 0,-4 0 0 0,4-4 0 15,-4 0 0-15,-4-4 0 0,-1 4 0 0,-4-7 0 16,1 0 0-16,-1-5-8 0,-4 1 0 0,0 0 0 15,0-4 8-15,-4 0 0 0,-1 0 0 0,1-8 0 0,0 1 0 0,4-1 12 16,0-11-4-16,-4 12 0 0,-1-5-8 0,5-7 0 16,-4 12-11-16,4-12 11 0,0 0 0 0,4 7 0 15,1 5 0-15,-5-12 0 16,0 0 0-16,0 0 0 0,4 3 0 0,-4-3 0 16,0 0 0-16,8 8 16 0,-8-8-3 0,9 8-1 15,-9-8-12-15,0 0 0 0,8 3 0 0,-8-3 0 16,0 0 0-16,0 0 0 0,0 0-9 0,9 8 9 15,-9-8 0-15,9 4 0 0,-9-4 0 0,0 0 0 16,12 7 0-16,-3-3 0 0,-9-4 0 0,0 0 0 16,8 8 0-16,-8-8 0 0,0 0 0 0,0 0 0 0,0 0 0 0,0 0 0 15,0 0 0-15,0 0 0 0,0 0 8 0,0 0-8 16,0 0 12-16,0 0-12 0,-8 4 8 0,4 3-8 16,-5-7 0-16,1 4 0 0,-5 0 12 0,0 0 0 15,0-8-1-15,-4 4 0 0,4 0-1 0,0 0 0 0,1 0 0 16,-6 4 0-16,1-1-2 0,-4 1 0 0,4 0 0 0,0 0 0 15,0 3-8-15,0-3 0 0,-1 4 0 0,-3-5-11 16,-5 5 11-16,-8-4 0 0,9 0 0 0,-10-1 8 16,-7 1 0-16,-5-4 0 0,-9-4 0 0,-16 4-862 15,-22 0-172-15</inkml:trace>
  <inkml:trace contextRef="#ctx0" brushRef="#br0" timeOffset="111348.17">13227 8260 997 0,'0'0'44'0,"0"0"9"0,0 0-42 0,0 0-11 0,0-4 0 0,0 4 0 16,0 0 68-16,0 0 11 0,0-7 2 0,0 7 1 16,0 0-41-16,0 0-8 0,0 0-1 0,0 0-1 15,0 0 3-15,0 7 1 0,0 5 0 0,-5 3 0 0,5 0 14 0,-4 4 3 16,0-4 1-16,4 0 0 0,-5-3 4 0,1-1 1 16,4-3 0-16,0-8 0 0,0 0-9 0,0 0-1 15,0 0-1-15,13 4 0 0,4-4-27 0,-4-4-4 16,-4-4-2-16,3 4 0 0,-12 4-6 0,0 0-8 15,0 0 11-15,0 0-11 32,13-3-14-32,-13 3-10 0,0 0-1 0,13 7-1 0,-9 8-98 0,-4 4-19 0,0 8-4 15</inkml:trace>
  <inkml:trace contextRef="#ctx0" brushRef="#br0" timeOffset="114208.76">13252 8180 1148 0,'0'0'51'0,"0"0"10"0,0 0-49 0,0 0-12 0,0 0 0 0,0 0 0 16,0 0 87-16,0 0 14 0,0 0 3 0,9 0 1 16,-9 0-40-16,13-4-8 15,-5 4-1-15,-4 0-1 0,5-3-12 0,-9 3-3 16,0 0 0-16,13-8 0 0,-5 4-20 0,1 0-4 16,-5 1 0-16,-4 3-1 0,13-4-3 0,-4 4 0 15,-9 0 0-15,8 0 0 0,5-4 32 0,-5 4 5 16,5 4 2-16,0-4 0 0,-13 0 0 0,13 4 0 15,0-1 0-15,0-3 0 0,-1 4-14 0,1 0-2 16,0-4-1-16,0 4 0 0,-5-4-17 0,5 0-3 0,0 4-1 0,0-4 0 16,0 0-13-16,-1 0 0 0,-3 0 0 0,4 0 0 15,-5 3 0-15,1-3 0 0,4 4 8 0,-13-4-8 16,0 0 0-16,8 4 0 0,-8-4 0 0,0 0 0 0,0 0 20 0,0 0-3 16,5 8 0-16,-5-8 0 15,0 0 3-15,0 0 0 0,0 0 0 0,0 0 0 0,0 0-4 16,0 0 0-16,0 0 0 0,0 0 0 0,0 0-3 0,0 0-1 0,-9 7 0 0,0-3 0 15,9-4-12-15,-8 4-10 0,8-4 2 0,-13 4 0 16,0-1 8-16,5-3 0 0,-1 0 0 0,1 0 0 16,-5 0 0-16,0 4 0 0,0-8 0 0,0 4 0 15,1 4 0-15,-6-4 0 0,-3 0 0 0,4 0 0 16,4 4 0-16,-8-4 0 0,4 0 0 0,0 0 8 16,4 0-8-16,0 0 0 15,0 0 0-15,0 0 0 0,5 0 0 0,8 0 0 16,0 0 0-16,-4-4 0 0,-5 4 0 0,9 0 9 15,0 0-9-15,0 0 10 0,0 0-10 0,0 0-9 16,0 0 9-16,0 0-816 16,9-4-155-16</inkml:trace>
  <inkml:trace contextRef="#ctx0" brushRef="#br0" timeOffset="115729.63">17214 7850 115 0,'0'0'10'0,"0"0"-10"15,0 0 0-15,8 0 0 0,1-4 129 0,-1 4 24 16,-8 0 5-16,5-8 1 0,-5 8-159 0,8-3-44 0,-4-5-2 0,-4 0-1 16,0 8-33-16,0 0-8 0,0-7 0 0,-4 3-1 15,0-4 144-15,4 8 29 0,0 0 5 0,-4-3 2 16,-5-1 38-16,9 4 8 0,0 0 2 0,0 0 0 15,-9 0-36-15,9 0-7 0,0 0-2 0,0 0 0 16,0 0-30-16,0 0-7 0,0 0-1 0,0 0 0 0,0 0-35 0,0 0-7 31,0 0-2-31,0 0 0 0,0 0 9 0,0 0 2 0,0 0 0 0,0 0 0 16,0 0-12-16,9 4-3 0,0-4 0 0,-9 0 0 16,8 3 16-16,1-3 4 0,-9 0 0 0,8 0 0 15,1 4 1-15,-1-4 1 0,5 0 0 0,-4 0 0 16,-9 0-12-16,12 0-2 0,-12 0-1 0,9 0 0 15,4 0-15-15,0 4 11 0,-1 0-11 0,-3-4 10 16,4 0-10-16,-5 0 8 0,1 0-8 0,-1 0 8 0,-8 0 11 0,13 0 1 16,-4 0 1-16,-1 0 0 0,5-4 3 0,-4 0 1 15,-1 0 0-15,1 4 0 0,-9 0-15 0,0 0-10 16,4-3 12-16,5-1-12 0,-9 4 8 0,0 0-8 16,0 0 0-16,0 0 0 0,0 0 0 0,0 0 0 15,0 0 0-15,0 0 0 0,-9 0 0 0,-4 4 0 16,0-1 0-16,5-3-12 15,-5 4 3-15,0 4 1 0,0-8 0 0,1 4 0 16,-5-1 8-16,4 1 0 0,0 0 0 0,0 0 0 16,0 0 0-16,0-1 0 0,1-3 0 0,3 0 0 15,1 4 0-15,-1-4 0 0,0 0 0 0,5 0 0 16,-4 0 0-16,8 0 11 0,0 0-3 0,0 0 0 16,0 0 9-16,0 0 2 0,0 0 0 0,0 0 0 0,0 0-19 15,0 0 0-15,0 0 0 0,0 0-9 0,0 0 9 0,0 0-8 0,8-4 8 0,9 1-8 16,0-1 8-16,0 4-8 0,1 0 8 0,-1 0-8 15,4 4 8-15,0-4 0 0,-4 0 10 0,1 3-10 16,3-3 8-16,-4 4-8 0,-4-4 0 0,-5-4-657 16,-8 4-139-16</inkml:trace>
  <inkml:trace contextRef="#ctx0" brushRef="#br0" timeOffset="117071.57">19555 7930 907 0,'0'0'40'0,"0"0"8"0,0 0-38 0,0 0-10 0,0 0 0 0,0 0 0 16,-4-8 104-16,4 4 18 0,-8 0 4 0,8-3 1 16,0 7-51-16,0 0-9 0,0 0-3 0,0 0 0 15,-5-4-28-15,5 4-5 0,0 0-2 0,0 0 0 0,-4-8 9 0,4 1 2 16,4 3 0-16,-4 4 0 0,9-8 3 0,-1 8 1 15,5-3 0-15,-4-1 0 0,-1 0-14 0,5 4-2 16,-4-4-1-16,-9 4 0 0,8-4-19 0,-8 4-8 16,13 0 0-16,-4 0 8 0,-9 0-8 0,12 0 0 15,-3 0 0-15,4 4 0 0,-13-4 0 0,8-4 12 0,5 4-12 0,-13 0 12 32,0 0 4-32,0 0 0 0,17 0 1 0,-4 0 0 15,0 0 0-15,-5 0 0 0,-8 0 0 0,13 0 0 0,-4-3-17 0,-9 3 0 16,0 0 0-16,0 0 0 0,0 0-8 0,0 0-9 15,0 0-2-15,0 0 0 0,0 0 8 0,0 0 2 16,0 0 0-16,-9 7 0 0,-4-3 9 0,1 0 0 16,12-4 0-16,-9 4-8 0,-4-1 8 0,5 1 0 15,-1 0 0-15,-4-4 0 0,0 0 0 0,1 0 0 0,-10 0 0 0,5 4 8 16,-4-8-8-16,4 4 0 0,-5 0-11 0,5 0 11 16,0-4-8-16,0 4 8 0,0 0 0 0,4 0-9 15,0 0 9-15,5-4 0 0,-1 4 0 0,1-3 0 16,-1 3 0-16,9 0 0 0,0 0 0 0,0 0 0 15,0 0 12-15,0 0-3 0,0 0 0 0,0 0 0 16,0 0-9-16,13 0 0 16,-13 0 9-16,13 0-9 0,0 0 0 0,4 0 0 15,-4 0 0-15,-1 3 0 0,5-3 0 0,-4 0 0 16,4 0 0-16,5 0 0 0,-5 0 19 0,0 0-1 16,4-3 0-16,-4 3 0 0,-4 0-2 0,4 0-1 0,0-4 0 15,0 4 0-15,-4 0 6 0,0 0 2 0,0 0 0 0,-5 0 0 16,-8 0-12-16,0 0-3 0,0 0 0 0,0 0 0 15,0 0-8-15,0 0 0 0,-12 4 9 0,-5-4-724 16,-5 0-145-16</inkml:trace>
  <inkml:trace contextRef="#ctx0" brushRef="#br0" timeOffset="152331.89">14470 8176 691 0,'-13'8'61'0,"0"3"-49"16,1 1-12-16,3 3 0 0,-4 0 34 0</inkml:trace>
  <inkml:trace contextRef="#ctx0" brushRef="#br0" timeOffset="162684.57">21820 10079 345 0,'0'0'31'0,"0"-7"-31"0,5-1 0 0,-1 0 0 0,0 1 407 0,0 3 75 15,-4-4 15-15,0 8 3 0,5-3-384 0,-5 3-76 16,8 0-16-16,-8 0-999 15</inkml:trace>
  <inkml:trace contextRef="#ctx0" brushRef="#br0" timeOffset="175916.01">11334 11678 864 0,'0'0'76'0,"0"0"-60"0,0 4-16 0,0-4 0 16,12 0 204-16,-12 0 39 0,0 0 7 0,0 0 2 15,17-4-152-15,1 0-31 0,-6-3-5 0,-3 3-2 16,-9 4-26-16,17-8-4 0,-4 5-2 0,0-1 0 16,-13 4-2-16,0 0-1 0,21-4 0 0,-4 0 0 0,-4 4-11 0,0 4-1 15,0-4-1-15,4 4 0 0,0 0-14 0,0-1 0 16,-9 1 0-16,14 0 0 0,3 0 11 0,-3 3-11 16,-9-3 12-16,4 4-12 0,8-8 8 0,1 0-8 15,4 0 0-15,-5 0 0 0,-7 0 0 0,11-4 8 16,10 0-8-16,-1 0 0 0,-8 1 16 0,0-1-3 15,13-4-1-15,-5 4 0 16,1 1 6-16,4-1 1 0,-9 0 0 0,9 4 0 16,12-4-10-16,-8 4-1 0,-17 0-8 0,13 4 12 15,12 0 4-15,-3 0 1 0,-5-1 0 0,-5 1 0 16,5 0-17-16,0 0-19 0,0 3 4 0,0-3 1 16,5 0 14-16,-1 0 0 0,0-4 0 0,5 4 0 0,-5-4 0 0,0 0 16 15,5 3-3-15,-5-3-1 0,0-3-12 0,1 3-16 16,-5 0 3-16,0 0 1 0,0 0 12 0,0 0 0 0,0 0 0 15,0 0 0-15,0 3 8 0,4 1 2 0,-4-4 0 0,4 0 0 16,1 4-2-16,-5 0 0 0,4-4 0 0,-4 4 0 16,0-4 2-16,0 3 0 0,-4 1 0 0,-1-4 0 15,5 0-10-15,0 0 10 0,-4 0-10 0,0 0 10 16,0-4-10-16,-1 4 8 0,-3-3-8 0,3-1 8 16,1 0-8-16,-4-4 0 0,-1 1 0 0,5 3 0 0,-5 0 8 0,-3 0-8 15,3 1 8-15,-4-1-8 0,0 0 14 0,1 4-2 16,-1 0-1-16,0 0 0 0,4 4-1 0,-8-4 0 15,4 4 0-15,-4 3 0 0,5-3-10 0,-6 4 0 16,1-1 0-16,5 1 8 0,-1-1-8 0,-4 1 0 16,4 0 0-16,0-1 0 0,-4-3 0 0,4 0 0 15,-4 0 0-15,4-1 8 16,0 1-8-16,1 0 0 0,-1-4 0 0,0-4 0 16,4 4 9-16,1-4-9 0,-1 4 10 0,1-3-10 15,4-5 19-15,-5 8-3 0,5-4 0 0,-5 4 0 16,1 0-4-16,-1-4 0 0,-4 4-1 0,5-3 0 0,-5 3-3 0,4 0 0 15,-3 0 0-15,3 0 0 0,1 0-8 0,-1 0 8 16,5 3-8-16,-1-3 8 0,5 0-8 0,-4 0 10 16,4 0-10-16,-4-3 10 0,4-1-10 0,-4-4 0 0,-1 4 0 0,5-3 0 15,0 3 0-15,0-4 0 0,5-3 0 0,-1 3 0 16,-4-3 8-16,4 0-8 0,5-1 0 0,-1 5 8 16,-3-5-8-16,-1 5 0 0,0-1 0 0,1 0 0 15,-5 1 0-15,4-1 0 0,4 1 0 0,1 7 0 16,-5-4 0-16,5 4 0 0,-1-4 0 0,5 4 8 15,0 0-8-15,-4 0 0 16,-5 0 0-16,4 0 0 0,-3 0 0 0,3 0 0 16,1 4 0-16,4-4 0 0,-5 0 0 0,1 0 0 15,8 0 0-15,-4-4 0 0,-1 4 0 0,1 0 0 16,0-4 0-16,8 0 0 0,-3 1 0 0,3 3 0 16,5 0 0-16,-5 0 0 0,5 0 0 0,-1 0 0 15,-8 3 0-15,9 1 0 0,-5 0 0 0,1 4 0 0,-5-1 0 16,4 5 0-16,1-5 0 0,-1 5 0 0,0 3 0 0,-4-4 0 15,1 1 0-15,-1-5 0 0,4 1 0 0,-4-1 0 16,0-3 0-16,9 0 0 0,8-4 0 0,4 0 0 16,-3-8 0-16,-1 1 0 0,-4-1 0 0,4-3 0 0,0-4 0 0,-4 3 8 15,-4 1-8-15,-1-4 0 0,1 3 10 0,-5 5-10 16,-3-5 12-16,-6 5-12 0,1-1 19 0,-4 0-3 16,4 1-1-16,-5-1 0 15,-8 1 0-15,9-1 0 0,-5 0 0 0,0 1 0 16,-4 3-7-16,0-4 0 0,-8-3-8 0,-1 3 12 15,1 5-12-15,-5-5 0 0,-4 0 0 0,0 1 0 16,0 3 16-16,-5-3-2 0,-3-1-1 0,-1 4 0 16,-4-3-3-16,0 3-1 0,0 0 0 0,-4 0 0 15,0 0-9-15,-5 4 8 0,1-3-8 0,-5 3 8 16,-4 0-8-16,0 0 0 0,0 0 0 0,0 0 0 16,0 0-43-16,0 0-13 0,0 0-4 0,0 0 0 15,-4-8-133-15,-5-3-27 0</inkml:trace>
  <inkml:trace contextRef="#ctx0" brushRef="#br0" timeOffset="-180801.16">13013 5746 345 0,'-9'-4'31'0,"1"-4"-31"0,-1 1 0 0,1 3 0 15,-5 0 334-15,4 0 61 0,1 4 12 0,8 0 2 16,0 0-297-16,-4 8-59 0,-5-1-12 0,9 9-2 16,0-1-39-16,4 8 0 0,1 7-14 0,3 0 4 15,5 8 10-15,4 4-12 0,0 8 12 0,4 3-12 16,1 4 12-16,-1 3 0 0,1-3-9 0,-1 0 9 16,5-3 0-16,-5-1 0 0,5 0 0 0,-1 0 0 15,-8-7 0-15,0 3-11 0,5 0 11 0,-5-7-8 16,-9 0 8-16,5-8 9 0,0 0-1 0,0 1-8 15,-5-5 23-15,-3-3-3 0,-1-5 0 0,5 1 0 16,-5-8 12-16,0-3 1 0,-4-1 1 0,0-11 0 16,0 8-2-16,0-8-1 0,-4 7 0 0,-5 1 0 0,1-8-9 15,-5 0-2-15,0-8 0 0,-4 4 0 0,-9-3-4 16,1-5-2-16,-1 1 0 0,-4 0 0 0,4-8-14 0,1 0 0 16,-1 4 8-16,1-4-8 0,3 0 0 0,-3 3 0 15,-1 5 0-15,5-4 0 0,3 3 0 0,-3 5 0 16,4-1 0-16,4 1 0 0,0 3 15 0,5 0 6 15,-5 4 2-15,13 0 0 0,-4 4-5 0,4-4-1 16,0 0 0-16,-5 7 0 0,1 9-17 0,8 3-12 16,1 3 1-16,3 1 1 0,5 4 2 0,0-1 0 15,4 5 0-15,0 3 0 0,9 0 8 0,-5 0 0 16,0 0-9-16,9-3 9 0,-8-1 0 0,-1-3 0 16,-4-4 0-16,0-1 0 0,0-10-16 0,0-1 5 15,1-7 1-15,-6-4 0 0,5-11 62 0,1-8 12 0,7-8 2 0,-3-15 1 16,3-11 7-16,5-15 2 0,0-24 0 0,4-6 0 31,0-12-185-31,1-12-37 0</inkml:trace>
  <inkml:trace contextRef="#ctx0" brushRef="#br0" timeOffset="-176759.19">8321 11021 691 0,'-4'-11'61'0,"4"11"-49"15,-5-8-12-15,5 1 0 0,0-5 146 0,0 12 26 16,0-4 6-16,0 4 1 0,0-3-79 0,0 3-16 16,0 0-4-16,0 0 0 0,0 0-13 0,0 0-3 15,0 0-1-15,0 0 0 0,5-8-29 0,3 0-6 16,1 1 0-16,-1-1-1 0,-4-3-5 0,9-4-1 15,4 3 0-15,9-7 0 0,-5 4 9 0,5-8 2 16,-5-3 0-16,9-1 0 0,4 0-17 0,1 1-3 16,-1-1-1-16,-4 1 0 0,4 3-2 0,-4 0 0 0,0 4 0 15,0 0 0-15,0 4-1 0,-5 0 0 0,1 0 0 16,-5 7 0-16,-4-3 1 0,0 3 0 16,5-3 0-16,-5 3 0 0,-4 0 1 0,0 5 0 0,-1-5 0 0,1 0 0 15,0 1-10-15,-4-1 0 0,-5 1 9 0,4-1-9 16,-3 0-12-16,-5 1-8 0,-5-1 0 0,-3-3-1 31,-1-1-19-31,-4-7-4 0,-4 8-1 0,-4 3 0 0,-5 1-11 0,-4-5-3 16,1 9 0-16,-1-1 0 0,-9-4 34 0,5 8 6 0,8 0 2 0,1 0 0 15,3-4 57-15,1 4 12 0,8 0 3 0,5 0 0 16,-1 0 10-16,9 0 3 0,0 0 0 0,0 0 0 16,13-3-68-16,0-1-24 0,4-4 1 0,8 4 0 15,1-3 8-15,4 3 2 0,0 0 0 0,0 0 0 16,0 4 13-16,4 0 0 0,4 8 0 0,-8 3 0 15,4 1 0-15,-4 7 0 0,0 4 0 0,0 3 0 16,-4 8 38-16,-9 1 4 0,-4 6 1 0,-5 13 0 0,-16 6-5 0,-9 12-1 16,-5 1 0-16,-12 10-735 15,-9 8-147-15</inkml:trace>
</inkml:ink>
</file>

<file path=ppt/ink/ink4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12:14.773"/>
    </inkml:context>
    <inkml:brush xml:id="br0">
      <inkml:brushProperty name="width" value="0.05292" units="cm"/>
      <inkml:brushProperty name="height" value="0.05292" units="cm"/>
      <inkml:brushProperty name="color" value="#FF0000"/>
    </inkml:brush>
  </inkml:definitions>
  <inkml:trace contextRef="#ctx0" brushRef="#br0">19846 10524 518 0,'0'0'46'0,"0"0"-37"15,0 0-9-15,0 0 0 0,0 0 241 0,0 0 47 16,0 0 8-16,0 0 3 0,0 0-160 0,0 0-32 16,0 0-7-16,0 0 0 0,0 0-24 0,0 0-5 0,0 0-1 0,0 0 0 15,0 0-20-15,0 0-4 0,0 0-1 0,0 0 0 16,0 0-16-16,9 0-3 0,-9 0-1 0,0 0 0 15,0 0-8-15,0 0-1 0,0 0-1 0,0 0 0 0,0 0-15 0,0 0 0 16,0 0 0-16,4 7 0 0,4 5 0 0,-8-12-8 16,0 0 8-16,5 11-10 0,-5 0 10 0,0-11 0 15,0 0 0-15,0 0-8 0,-5 8 8 0,5-8 0 16,0 0 0-16,0 0 0 0,0 0 9 0,0 0-9 16,0 0 12-16,0 0-12 15,0 0 8-15,-8 8-8 0,4-1 0 0,-5-3 0 16,9-4 10-16,-4 0-10 0,-5-4 8 0,5 4-8 15,4 0 0-15,0 0 0 0,-4-7 0 0,-5 3 0 16,5-4 15-16,0 1-3 0,4 7 0 0,4-8 0 16,-4 0-4-16,4 5 0 0,-4 3-8 0,4-8 12 15,-4 8-1-15,9-8-1 0,-5 1 0 0,5-1 0 16,-9 8-10-16,8-4 0 0,1 4 0 0,-9 0 0 0,8 0-11 0,1 0 11 16,4 4-8-16,-5 0 8 0,-3 4 0 0,-5-8-10 15,4 11 10-15,0-3 0 0,-4-8-9 0,0 0 9 16,0 0 0-16,4 11-9 0,-4-3 9 0,-4 3 0 0,0-3 0 15,4 3 0-15,0-11 0 0,-4 8 0 0,-1-5 0 0,1 5 0 16,4-8 0-16,-9 4 0 0,9-4 10 0,-4 4-10 16,-4 3 29-16,8-7 0 0,-9-4 0 0,1 4 0 15,8 0-29-15,0 0 0 0,-9-3 0 0,9 3 0 0,-9-4 9 0,9 4-1 16,0 0 0-16,-4-8 0 0,4 1-8 0,-4-1 0 16,4-3 9-16,4 3-9 0,-4-3 0 0,0 11 0 15,0 0 0-15,9-4 0 0,-5-4 0 0,5-3 0 16,-5 7 0-16,-4 4 0 0,13-4 0 0,-5 0 0 15,1 1 0-15,-1-1 0 16,-8 4 0-16,9-4 0 0,-1 4 0 0,1 0 0 16,-9 0 0-16,0 0-8 0,8 8 0 0,1-5 0 15,-9-3 8-15,9 8 0 0,-9-8 0 0,4 11 0 16,0 5 0-16,0-5 0 0,-4-3 0 0,-4 3 0 16,4-11 0-16,-4 11 0 0,0-3 0 0,-5 0 0 15,0-1 9-15,5-3 4 0,-9 0 1 0,5 0 0 16,-5-4 29-16,0 0 5 0,5-4 2 0,-1 0 0 0,1 0-22 0,3 0-5 15,1-3-1-15,4 3 0 0,0 4-8 0,0-11-2 16,0 3 0-16,4-3 0 16,9-5-141-16,0 1-29 0,8 0-6 0</inkml:trace>
  <inkml:trace contextRef="#ctx0" brushRef="#br0" timeOffset="3487.36">19884 10459 1868 0,'0'0'41'0,"-4"-4"9"0,4 0 2 0,-4-7 0 0,0 3-42 0,-1 1-10 15,5 7 0-15,0 0 0 0,0-8 71 0,-4 1 12 16,4-1 2-16,0 8 1 0,0 0-30 0,0 0-5 15,-4-8-2-15,4 1 0 16,0 7-128-16,0 0-25 0,-4-15-6 0,-5-1-826 0</inkml:trace>
  <inkml:trace contextRef="#ctx0" brushRef="#br0" timeOffset="10070.58">19743 10801 864 0,'0'0'76'0,"5"-4"-60"0,-1-4-16 0,-4 1 0 16,0-5 199-16,0 5 37 0,4-1 7 0,0 1 1 15,1-1-155-15,-5 0-31 0,4-3-6 0,0 3-2 16,1 5-22-16,-5 3-5 0,0 0-1 0,0 0 0 15,8-8-11-15,-4 4-3 0,1-3 0 0,-5 7 0 16,0 0 2-16,0 0 0 0,0 0 0 0,0 0 0 0,0 0 5 0,8 0 1 16,-8 0 0-16,0 0 0 0,0 0-2 0,0 0 0 15,0 0 0-15,0 0 0 0,0 0-4 0,0 0-1 16,0 0 0-16,0 0 0 0,0 0-1 0,-4-12 0 0,0 5 0 0,-1-1 0 16,5 8-8-16,-8-7 0 0,-1-1 9 0,5 0-9 15,4 8 11-15,0 0-3 0,-9-7 0 0,5-5 0 31,-4 5-8-31,3-1 0 0,5-3 0 0,-4 3 0 0,-4 1 0 0,8-1 0 16,0-3 0-16,0 3 8 0,0 0-8 0,4-3 8 16,0 3-8-16,0 1 8 0,5-1-8 0,-1-3 0 15,-3 7 0-15,3-4 0 0,1 8 0 0,-1-7 0 16,1 3 0-16,4 0 0 0,-5 4 0 0,5-4 0 16,-13 4 0-16,9 4 0 0,4 0 0 0,-5 0 0 15,1 0 0-15,-5 3-11 0,4 1 11 0,-8-8 0 0,9 7-9 0,-5 5 9 16,5-5 0-16,-9-7 0 0,0 12 0 0,0-12 0 15,4 11 0-15,-4-11 0 0,-4 8 0 0,4-8 0 16,0 0 18-16,0 11-2 0,0-11 0 0,0 0 0 16,-9 8 20-16,9-8 3 0,0 0 1 0,-8 4 0 15,3-4-26-15,5 0-5 0,0 0-1 0,0 0 0 16,0 0-8-16,0 0 0 0,-4-4 0 0,4-4 0 0,0-3 0 0,0 3 0 16,0 1 0-16,4-1 0 0,1-3 0 0,3-1 0 15,-3 1 0-15,-1-1 0 0,4 5-16 0,1-1 4 0,-1 1 0 16,-3-1 1-16,3 0 11 0,1 1 0 0,-1 3-9 0,-8 4 9 15,0 0 0-15,9 0 0 0,-1-4 8 0,-8 4-8 16,0 0 8-16,9 8-8 0,-5 3 0 0,5-3 8 16,-5 3-20-1,0 1-4-15,-4-1 0 0,5 0-1 0,-5 5 17 0,-5-5 9 16,5 0-1-16,0 1 0 0,0-12 11 0,0 0 1 16,-4 7 1-16,4-7 0 0,0 0 26 0,0 0 5 15,0 0 0-15,0 0 1 16,0 0-81-16,0 0-17 0,0 0-3 0</inkml:trace>
  <inkml:trace contextRef="#ctx0" brushRef="#br0" timeOffset="11426.81">19055 11450 345 0,'0'0'15'0,"0"0"4"0,0 0-19 0,0 0 0 16,0 0 0-16,0 0 0 0,0 0 209 0,0 0 39 15,0 0 7-15,0 0 1 0,5 8-158 0,-5-8-32 16,0 0-6-16,0 0-2 0,0 0-34 0,0 0-8 16,0 0 0-16,0 0-1 0,0 0-15 0,0 0 11 15,0 0-11-15,-9 7 10 0,1 1-10 0,8-8 0 0,0 0 0 0,0 0-11 16,-5 8 11-16,5-8 8 0,0 0-8 0,0 0 11 16,0 0 20-16,0 0 4 0,0 0 1 0,0 0 0 15,0 0 0-15,0 0 0 0,0 0 0 0,0 0 0 16,0 0-14-16,0 0-2 0,0 0-1 0,0 0 0 0,0 0-7 0,0 0-2 15,0 0 0-15,0 0 0 0,0 0 2 0,0 0 0 16,0 0 0-16,0 0 0 0,0 0-1 0,5-4 0 0,-1-4 0 0,4 1 0 16,1 3 2-16,-9 4 1 0,0 0 0 0,0 0 0 15,0 0-14-15,0 0 0 0,0 0 8 0,13 0-8 16,-13 0 11-16,0 0-1 0,0 0 0 0,0 0 0 16,0 0 2-16,0 0 0 0,8 4 0 0,-8-4 0 15,0 0-4-15,5 11 0 0,-5-11 0 0,0 8 0 16,0-8 4-16,4 11 0 15,-4-11 0-15,0 0 0 0,0 0 6 0,-4 8 2 16,4-8 0-16,0 0 0 0,0 0-20 0,0 0 0 16,0 0 0-16,0 0 0 0,0 0 0 0,0 0 0 15,0 0 0-15,0 0 0 0,0 0 0 0,0 0 8 16,0 0-8-16,0 0 0 0,0 0 25 0,0 0-1 16,0 0-1-16,8-8 0 0,-4 0 2 0,1 1 1 15,3-1 0-15,-4 1 0 0,1-1-11 0,-1 4-3 0,-4 4 0 0,9-7 0 16,-1-1-12-16,-8 8-10 0,0 0 2 0,0 0 0 15,0 0 8-15,0 0 0 0,9 0 0 0,-9 0-8 16,8 8 8-16,-8-8-10 0,5 7 10 0,-5-7-10 16,4 12 19-16,-4-12 4 0,0 7 1 0,0-7 0 0,-9 8 30 0,9-8 7 15,-4 4 1-15,-5-1 0 0,9-3 13 0,-8 4 3 16,-1-4 1-16,1-4 0 16,8 4-69-16,-5-3 0 0,-3-5-15 0,8-3-1284 15</inkml:trace>
  <inkml:trace contextRef="#ctx0" brushRef="#br0" timeOffset="12429.77">20615 11557 172 0,'-4'0'16'0,"0"0"-16"16,4 0 0-16,0 0 0 0,-9 0 440 0,9 0 84 16,0 0 18-16,0 0 3 0,0 0-409 0,0 0-81 15,0 0-17-15,0 0-3 0,0 0-25 0,0 0-10 0,0 0 8 0,0 0-8 16,0 0 8-16,0 0-8 0,0 0 8 0,0 0-8 16,0 0 8-16,0 0-8 0,0 0 0 0,0 0 8 15,0 0-8-15,0 0 10 0,0 0-10 0,0 0 10 16,0 0 2-16,0 0 1 0,0 0 0 0,0 0 0 15,0 0-3-15,0 0-1 0,0 0 0 0,0 0 0 16,0 0-9-16,0 0 0 16,0 0 0-16,0 0 8 0,0-8 0 0,0 8-8 15,0-8 12-15,0 1-4 0,0-1 12 0,0 1 3 16,4-1 0-16,1-3 0 0,-5 3 1 0,4 0 0 16,4 1 0-16,-3-1 0 0,3 1-12 0,1-1-1 0,-5 0-1 0,5 5 0 15,-1-5-10-15,5 4 0 0,-9 1 0 0,5-1 0 16,-1 4 0-16,1 0 0 0,-9 0 0 0,8 4 0 15,1-1 0-15,-9-3 0 0,4 8-11 0,1-1 11 16,-5-7 0-16,4 12-8 0,-4-1 8 0,0 1 0 0,4-1 0 0,-4-3 0 16,0-8 12-16,-4 11-4 0,0-3 1 0,4-8 1 15,-5 11 0-15,5-11 0 0,0 0-1 0,0 0 0 16,-4 8 0-16,4-8 0 0,0 0-9 0,0 0 12 16,0 0-12-16,0 0 12 0,0 0-12 0,0 0 0 15,0 0 9-15,0 0-9 0,0-8 0 0,4 0 0 0,-4-3 0 0,5 3 0 16,-1-3 0-16,4 0-12 0,-3-1 12 0,3 5-12 15,1-1 12-15,-1 0-8 0,1 1 8 0,-5 3-8 16,-4 4 8-16,0 0 0 0,0 0 0 0,0 0 0 16,0 0 24-16,0 0 0 0,0 0 0 0,0 0 0 15,0 0 14-15,-8 8 3 0,3-1 1 0,-8 1 0 32,5-1-90-32,-9 5-17 0,0 3-4 0</inkml:trace>
  <inkml:trace contextRef="#ctx0" brushRef="#br0" timeOffset="14940.67">19124 11473 1843 0,'0'0'81'0,"0"0"18"0,0 0-79 0,-5-8-20 16,5 1 0-16,-4-1 0 0,0 1 188 0,0-1 33 15,4 8 7-15,0-7 2 0,0-1-185 0,0 8-37 16,8-8-8-16,-8 8 0 16,0 0-95-16,0 0-19 0,0 0-4 0,0 0-601 0,9-3-120 0</inkml:trace>
  <inkml:trace contextRef="#ctx0" brushRef="#br0" timeOffset="15304.7">20701 11728 1958 0,'0'0'174'0,"0"0"-139"0,0 0-35 0,0 0 0 16,-5-8 271-16,1 0 47 0,4 8 10 0,-4-7 1 16,4 3-353-16,0-4-70 0,4 1-14 0</inkml:trace>
  <inkml:trace contextRef="#ctx0" brushRef="#br0" timeOffset="29121.66">9184 9764 864 0,'0'0'76'0,"0"0"-60"16,0 0-16-16,0 0 0 0,0 0 237 0,0 0 45 15,-4-8 9-15,4 8 1 0,0 0-184 0,0 0-36 16,0 0-8-16,0 0-2 0,0 0-38 0,0 0-8 0,0 0-2 0,0 0 0 15,0 0-14-15,0 0 0 0,0 0 0 0,0 0 0 16,0 0 0-16,0 0 0 0,0 0 0 0,0 0 0 16,0 0 0-16,0 0 0 0,0 0 12 0,-9 4-3 15,1-4 11-15,8 0 1 0,0 0 1 0,-13 4 0 16,4-4 2-16,9 0 1 0,0 0 0 0,0 0 0 16,-8 0 1-16,-5 0 0 0,4 0 0 0,1 0 0 0,8 0-5 0,-9 4-1 15,5-4 0-15,-5 0 0 0,1 0-1 0,4 0-1 16,-9 0 0-16,0 0 0 0,0-4 2 0,0 4 1 0,5-4 0 15,-1 4 0-15,-4 0-8 0,1 0-1 0,3-4-1 0,-4 1 0 16,-4 3-11-16,4 0 12 0,-8 0-12 0,4 0 12 16,4-4-2-16,-8 4 0 0,-9-4 0 0,8 0 0 31,-7 4 6-31,-1-4 0 0,-5 1 1 0,6-1 0 16,-6 0-3-16,5 0-1 0,0 0 0 0,1 1 0 0,-6-1 1 0,5-4 0 15,9 4 0-15,-5 1 0 0,5-1-2 0,0-4 0 16,-1 4 0-16,5 1 0 0,4-1-12 0,1 0 0 15,-5 0 8-15,4 4-8 0,0 0 0 0,4 0-18 16,1 0 4-16,-5 0 1 16,0 0-131-16,5 4-27 0,-9 0-5 0,-1-4 0 15,6 0-59-15,-1 0-11 0,0 0-2 0,-4-8-1 16,4 1-17-16,-4-9-3 0,0 1-1 0,8-8 0 0,1 1 248 0,-5-5 50 0,4 4 9 0,-3-3 3 16,3-5 178-16,-4 9 36 0,5-1 7 0,-1 0 2 15,-4 8-75-15,5-4-14 0,-1 4-3 0,1-1-1 16,-1 5-54-16,1 0-12 0,-1 7-1 0,-4-4-1 15,9 8-54-15,-5 0-12 16,5 0-1-16,-9 0-1 0,5 0-24 0,-1 4-10 16,9-4 8-16,-8 8-8 0,3 3 0 0,-7 0-11 15,3 5 1-15,0-1 0 0,-8-4 1 0,5 8 0 0,-10-7 0 16,5 3 0-16,0 4-1 0,-4-4 0 0,-5 0 0 16,5 0 0-16,-5 1 10 0,0-1 0 0,-4 0 0 0,9 0 0 15,-5 4 0-15,1-4 0 0,8 4 0 0,8 0 0 16,-4 0 0-16,9 0 0 0,13 0-8 0,12 0 8 15,9 0 0-15,13 8 0 0,21 3 0 0,17 1 0 0,21-1 15 0,18 0-2 16,13-3 0-16,16 7-773 16,22 0-156-16</inkml:trace>
  <inkml:trace contextRef="#ctx0" brushRef="#br0" timeOffset="30495.78">10710 9604 403 0,'0'-7'17'0,"-5"3"5"0,-3 0-22 0,-1 0 0 0,1-3 0 0,3-1 0 16,1 1 381-16,0-5 72 0,0 5 15 0,-1-5 2 16,10 1-345-16,-5 0-69 0,0-1-13 0,4 1-3 15,4-1-24-15,-3 5-4 0,3-1 0 0,1 1-1 16,-1-1-11-16,5 4 0 0,0 4 0 0,4 0 8 15,0 0 4-15,5 0 0 16,3 0 0-16,5 4 0 0,0 0 7 0,4 0 1 16,9-1 1-16,8 1 0 0,13 4-1 0,0-4-1 15,-4-1 0-15,9 1 0 0,12 4-6 0,0-4-1 16,-4-1 0-16,0 1 0 0,8 0-12 0,5 0 0 16,-5 0 0-16,-8-1-10 0,0 1 10 0,0 0 11 15,13 0-3-15,-9 0 0 0,-8-1 3 0,8 5 0 16,13-4 0-16,0 3 0 0,-4-3 24 0,-5 4 5 0,5-1 0 0,0-3 1 15,-1-4-25-15,1 4-4 0,0-4-2 0,-5 0 0 16,1-4 9-16,-1 0 1 0,5 0 1 0,0 1 0 16,4-5-6-16,-9 4-2 0,1 4 0 0,-1-4 0 15,-4 1-13-15,-4-1 8 0,5-4-8 0,-10 1 0 0,1 3 8 0,-5-4-8 16,1 1 0-16,-1 3 0 0,-4-4 18 0,-4 1-2 16,0-5-1-16,0 1 0 15,-5-4-15-15,1 7-12 0,-1-3 3 0,1-1 0 16,-1-3 9-16,-3 0 12 0,-5 7-2 0,0 1-1 15,-5-5-9-15,1 5 0 0,-9-1 0 0,0 4 0 16,-4-7 0-16,0 7 0 0,-4 4 0 0,-5-4 0 16,1 1 0-16,-5-1 0 0,0 0 0 0,0 0 0 15,-9-3 0-15,5 7 0 0,0-4 0 0,-4 4 0 16,-5-8 8-16,0 8-8 0,5-4 12 0,-5 1-4 0,-4 3-8 0,4-8 0 16,1 0 0-16,-1-3 0 0,-4 0 0 0,0-1-12 15,0-3 2-15,0 4 1 16,0-1-17-16,-4 5-3 0,-1-9-1 0,-3 5 0 0,-1 4 30 0,1-5 13 15,-5 1-1-15,-4 3 0 0,0 1-12 0,-5-1 0 16,5 0 0-16,0 1-10 0,-4-1 10 0,4 4 0 0,0 1 0 16,4-1 0-1,0 4 0-15,4-4 0 0,1 0 0 0,8 4 8 16,0 0-8-16,0 0 0 0,8 8 0 0,5 3 0 16,13 1-26-16,4-1-6 0,8 0-2 0,9 1 0 15,9 3 18-15,-5 0 4 0,9-4 1 0,-5 1 0 0,-3-5 1 16,-1 5 0-16,-8-5 0 0,-5 5 0 0,-4-1 27 0,-4 1 6 15,-8 3 1-15,-5-4 0 0,-4 8-8 0,-9 0-2 16,-8 0 0-16,-14 15 0 16,-20 8-74-16,-30 11-14 0,-26 4-3 0</inkml:trace>
  <inkml:trace contextRef="#ctx0" brushRef="#br0" timeOffset="34292.49">9227 10698 345 0,'0'0'31'0,"0"0"-31"0,0 0 0 0,0 0 0 16,0 0 277-16,0 0 50 16,0 0 9-16,0 0 3 0,0 0-220 0,0 0-44 15,0 0-9-15,0 0-2 0,-5-4-36 0,5 4-8 16,0 0-2-16,0 0 0 0,0 0-18 0,0 0 10 15,0 0-10-15,0 0 8 0,0 0 0 0,0 0-8 16,-4-3 12-16,4 3-4 0,0 0 8 0,0 0 2 16,0 0 0-16,0 0 0 0,0 0 4 0,0 0 1 15,0 0 0-15,0 0 0 0,0 0-5 0,0 0-1 0,0 0 0 0,0 0 0 16,-4-4-3-16,4 4-1 0,0 0 0 0,0 0 0 16,0 0-5-16,0 0 0 0,0 0-8 0,0 0 12 15,0 0-12-15,0 0 11 0,0 0-11 0,0 0 10 0,0 0-10 16,0 0 0-16,0 0 9 0,0 0-9 0,0 0 8 15,0 0-8-15,0 0 10 0,0 0-10 0,0 0 0 0,0 0 8 16,0 0-8-16,0 0 0 16,0-11 0-16,0 11 0 0,0 0 8 0,0 0-8 15,0 0 0-15,0 0 9 0,0 0-9 0,0 0 8 16,0 0-8-16,0 0 10 0,0 0-10 0,0 0 10 16,0-4-10-16,0 4 8 0,8-4-8 0,-8 4 8 15,0 0 0-15,0 0-8 0,5-11 12 0,-10 3-4 16,5 4 0-16,0 4 0 0,0 0 0 0,0 0 0 15,0 0-8-15,0 0 0 0,0 0 9 0,0 0-9 0,0 0 0 0,0 0 0 16,0 0 0-16,0 0 0 0,9 0 0 0,-9 0 0 16,0 0 0-16,0 0 0 0,0 0 10 0,9 8-2 15,-9-8-8-15,0 0 12 0,0 0-1 0,0 11-1 16,0-11 0-16,0 0 0 0,-5 8-2 0,5-4 0 16,0-4 0-16,0 0 0 0,0 0-8 0,0 0 12 15,-4 11-12-15,4-11 12 16,0 0-12-16,0 0 0 0,-4 0 9 0,4 0-9 15,0 0 0-15,0 0 8 0,0 0-8 0,0 0 0 16,0 0 0-16,0 0 0 0,0 0 0 0,0 0 0 0,0 0 12 0,0 0-3 16,0 0 0-16,0-4 0 0,-9 0-9 0,5 4-9 15,4 0 9-15,0 0-13 0,0 0 13 0,0 0 0 16,0 0 0-16,0 0 0 0,0 0 0 0,13 8 0 16,-13-8-10-16,17 4-1094 0</inkml:trace>
  <inkml:trace contextRef="#ctx0" brushRef="#br0" timeOffset="35826.97">10761 10687 403 0,'0'0'36'0,"0"0"-36"16,0 0 0-16,0 0 0 0,0 0 268 0,0 0 46 16,0 0 10-16,0 0 1 0,0 0-205 0,0 0-40 0,4-4-9 0,-4 4-2 15,0 0-55-15,0 0-14 0,0 0 0 0,0 0 0 16,0 0 0-16,0 0 0 0,0 0 0 0,0 0 0 16,0 0 0-16,0 0 0 0,-4-4 0 0,4 4 9 15,-9 0-9-15,5-3 0 0,-4 3 0 0,3 0 0 16,5 0 11-16,0 0 6 0,0 0 2 0,-4-4 0 15,-5 4-3-15,5-4 0 0,-4 4 0 0,3 0 0 0,-3 0-16 0,4 0 0 16,-1-4 0-16,-3 4 0 0,-1-4 0 0,1 4 0 16,-1 0 0-16,1-3 0 0,-1 3 0 0,0 0 0 0,5 0 0 0,4 0 0 15,-8 3 0-15,-1 1 0 0,1-8 0 0,8 4 0 16,0 0 0-16,0 0 0 0,0 0 0 0,0 0 0 16,-9 4 15-16,9-4 2 0,0 0 1 0,0 0 0 31,0 0 9-31,0 0 1 0,9-4 1 0,-1 1 0 15,1-1 8-15,-9 4 2 0,8-4 0 0,5 0 0 0,-4-3-26 0,-1 3-5 16,-8 4 0-16,9-4-8 0,-9 4 11 0,12 0-11 16,-3 0 10-16,-9 0-10 0,0 0 11 0,13 0-11 15,-5 0 12-15,-8 0-12 0,0 0 20 0,13 4-4 16,-13-4 0-16,9 4 0 0,-1 3 10 0,-8-7 2 16,0 0 0-16,0 0 0 0,5 8-1 0,-5-8 0 0,0 0 0 0,0 0 0 15,0 0-27-15,8 7 0 0,-8-7 0 0,0 0-1142 16</inkml:trace>
  <inkml:trace contextRef="#ctx0" brushRef="#br0" timeOffset="43741.86">9509 10410 518 0,'0'0'46'0,"0"0"-37"16,0 0-9-16,0 0 0 0,0 0 144 0,0 0 28 16,-4-4 4-16,4 4 2 0,0 0-46 0,0 0-10 15,0-8-2-15,0 8 0 0,0 0-19 0,0 0-4 16,0 0-1-16,-9-4 0 0,0-3-27 0,9 7-5 16,0-8-2-16,0 8 0 15,0 0-31-15,-8-4-7 0,8 4 0 0,0 0-1 16,-4 0-23-16,4 0 0 0,-9-3 0 0,9 3 0 15,0 0 11-15,0 0-3 0,0 0 0 0,0 0 0 16,0 0 12-16,0 0 1 0,0 0 1 0,0 0 0 0,0 0-4 0,0 0-1 16,0 0 0-16,0 0 0 0,-4 0-8 0,4 0-1 15,-4 0-8-15,-1 3 12 0,5-3-12 16,0 0 0-16,0 8 0 0,0 0 0 0,0-8 0 0,0 7 0 0,0 5 0 0,0-1 0 16,0 4 0-16,5 0 0 0,-5 4-8 0,0-3 8 15,4 6 0-15,0-3 0 0,-4-3-8 0,4 3 8 16,-4 3 0-16,5 1 0 0,-5-4 0 0,4 4 0 15,0-4 0-15,0 0 0 0,-4 0 0 0,9-4 0 16,-9 4 14-16,9 0 0 0,-9-4 0 0,4 0 0 16,0 1 8-16,-4-1 2 0,0-8 0 0,4 9 0 0,-4-5-10 0,5 0-2 15,-5-11 0-15,0 12 0 0,0-1 7 0,0-11 1 16,4 8 0-16,-4-8 0 0,-4 11-20 0,-1 1 0 16,5-1 0-16,0-11 0 0,-4 11 0 0,0 1 10 15,0-1-10-15,4-3 8 0,-9 3 0 0,5-3 0 16,4-8 0-16,0 0 0 15,0 0-32-15,0 0-6 16,0 0-2-16,0 0 0 0,0 0-183 0,0 0-37 0</inkml:trace>
  <inkml:trace contextRef="#ctx0" brushRef="#br0" timeOffset="49379.69">9214 10186 115 0,'0'0'10'0,"0"0"-10"0,0 0 0 0,0 0 0 16,0 0 280-16,0 0 53 0,-9 0 11 0,5-4 3 15,0 4-238-15,0-4-47 0,4 4-10 0,-9 0-1 16,5 0-41-16,4 0-10 0,0 0 0 0,0 0 0 16,0 0 0-16,0 0 0 0,0 0 0 0,0 0 0 0,0 0 0 0,0 0 0 15,0 0 0-15,0 0 0 0,0 0 31 0,0 0 4 16,8-4 1-16,1 4 0 0,8-4 6 0,-9 4 2 15,-8 0 0-15,0 0 0 0,5-7-5 0,-5 7-1 0,0 0 0 0,0 0 0 16,0 0-10-16,0 0-1 0,0 0-1 0,0 0 0 16,4-8-13-16,-4 8-2 0,0 0-1 0,4-7 0 31,1 3-10-31,-5 4 12 0,-5-8-12 0,5 8 12 0,0 0-12 0,5-7 0 16,-5-5 0-16,0 12 0 0,8-4 0 0,-4-3 0 15,1-1 9-15,-5 8-9 0,0 0 16 0,8-7 0 16,-3-1-1-16,-5 8 0 0,4-8 2 0,-4 8 1 15,4-11 0-15,-4 11 0 0,0 0 1 0,0 0 0 16,0 0 0-16,0 0 0 0,0 0-5 0,0 0-1 16,0 0 0-16,0 0 0 0,0 0 6 0,0 0 1 0,0 0 0 0,-4 8 0 15,0-5 0-15,-1 5 1 0,-3-4 0 0,3 0 0 16,-3-1 3-16,8-3 1 0,0 0 0 0,0 0 0 16,-9 0 11-16,9 0 1 0,0 0 1 0,0 0 0 15,-8-7-5-15,8 7-1 0,0 0 0 0,0 0 0 16,0-8-17-16,-5 1-4 0,5-5-1 0,0 12 0 15,0 0-10-15,0 0 0 16,-4-7 0-16,4 7 0 16,4-8-72-16,-4 8-12 0,9-8-4 0,4 1-714 15,8-1-143-15</inkml:trace>
  <inkml:trace contextRef="#ctx0" brushRef="#br0" timeOffset="50383.27">10774 10144 748 0,'0'0'33'0,"0"0"7"0,0 0-32 0,0 0-8 0,0 0 0 0,4-8 0 15,-4 1 252-15,4-1 49 0,-4 0 10 0,0 8 1 16,0-7-176-16,0 7-36 0,-4-8-8 0,4 1 0 16,0 7-50-16,0 0-10 0,0-4-1 0,0 4-1 15,-9 0-30-15,5 0 0 0,4 0 0 0,0 0 0 16,-4 0-12-16,-5 7 12 0,5-3-12 0,-4 0 12 16,3 0-12-16,-3 3 4 15,3-3 8-15,5-4-13 0,0 0 13 0,0 0 0 16,0 0 0-16,-4 4 0 0,4-4 0 0,0 0 8 15,-8 0-8-15,8 0 10 0,-5-4-10 0,5 4 10 16,-8 0-10-16,4-4 10 0,-1 1-10 0,5 3 12 16,-4-4-12-16,0-4 12 0,-5 4-12 0,9 4 10 15,-4-7-10-15,4-1 10 0,-4 4-2 0,-1-3-8 16,1-1 12-16,4 1-4 0,4-1 0 0,1-3-8 0,-5-1 12 0,4 1-4 16,0 3-8-16,0-3 0 0,1 7 0 0,3-4 0 15,1-7 18-15,-1 8 11 0,-3-1 3 0,3 4 0 16,-4-3-32-16,-4 7 8 0,13-4-8 0,-13 4 0 15,9 0 0-15,4 4 0 0,-5-1 0 0,5 1 0 0,-13-4 0 0,4 8 0 16,-4-8 0-16,9 11 0 0,-5-3-13 0,0 3-6 16,-4 1-1-16,0-5 0 0,0-7 32 0,0 12 7 0,0-1 1 0,0-11 0 15,0 0-20-15,0 0 0 0,-4 4 0 0,0 3 0 16,-5 5 10-16,9-12-2 0,0 0 0 0,0 0 0 16,0 0-8-16,0 0 0 0,0 0 0 0,0 0 0 15,0 0 10-15,0 0-10 0,0 0 12 0,0 0-12 16,0-12 11-16,0 12-11 0,0 0 10 0,0-7-10 15,9-1 0-15,-9 8 0 16,0 0 0-16,0 0 0 0,0 0 0 0,0 0 0 16,0 0 0-16,0 0 0 15,0 0-115-15,0 0-29 0</inkml:trace>
  <inkml:trace contextRef="#ctx0" brushRef="#br0" timeOffset="52690.13">10056 10478 288 0,'0'0'25'0,"0"0"-25"15,0 0 0-15,-9 0 0 0,5 0 191 0,-5 0 33 0,9 0 6 0,0 0 2 16,0 0-116-16,0 0-24 0,0 0-4 0,0 0 0 15,0 0-32-15,0 0-7 0,0 0-1 0,0 0 0 16,0 0 4-16,0 0 0 0,0 0 0 0,0 0 0 16,0 0-52-16,0 0 0 0,0 0 0 0,0 0-9 15,0 0 17-15,0 0 4 0,0 0 1 0,0 0 0 0,0 0-13 0,0 0 11 16,0 0-11-16,0 0 10 0,0 0 6 0,0 0 0 0,-8 8 1 0,4-1 0 16,4-7-9-16,-9 8-8 0,1-1 12 0,-1 5-12 15,0-5 0-15,1 1 0 0,-1 3 0 0,1-7 0 16,8-4 8-16,-4 8-8 0,-5-4 0 0,5-1 0 15,-5 1 12-15,9-4-12 0,0 0 12 0,0 0-12 16,-8 0 23-16,8 0-3 0,0 0 0 0,0 0 0 16,0 0-8-16,-5 0-3 15,-3-7 0-15,3 3 0 0,5 4 12 0,0 0 3 16,-8-4 0-16,8 4 0 0,4-8-10 0,0 1-2 16,-4 3 0-16,0 4 0 0,5-8 5 0,-5 8 1 15,0 0 0-15,0 0 0 0,0 0-18 0,0 0 0 16,4-7 0-16,-4 7 0 0,4-4 8 0,-4 4-8 15,0 0 0-15,13 0 0 0,-4 0 0 0,-9 0 0 16,0 0 0-16,0 0 0 0,13 0 0 0,-1 11 0 0,-12-3 0 0,9 3 0 16,-9-11 0-16,8 4 0 0,-8-4 0 0,0 0 0 15,5 8 0-15,-5-8 12 0,0 0-3 0,0 0 0 0,0 0-1 0,0 7 0 16,0-7 0-16,-9 8 0 16,1-4 8-16,3 3 2 0,-7 1 0 0,3-8 0 0,0 0-9 0,1 0-1 15,-9 4-8-15,8 0 12 0,9-4-4 0,0 0-8 31,0 0 11-31,0 0-11 0,0 0 20 0,0 0-4 0,0 0 0 0,-8-8 0 16,8 8 3-16,0-8 0 0,-9 5 0 0,1-5 0 16,3-3-11-16,5 3-8 0,9 0 12 0,4 5-12 15,-13-5 0-15,8 0 0 0,-4-3 0 0,5 7 0 16,4-3 0-16,-5 3 0 0,-8 4 0 0,9-4 0 16,4 4 0-16,-5-4 0 0,1 0 0 0,-9 4 0 15,8 4 0-15,-8-4 0 0,0 0 0 0,0 0 0 0,9 4 0 0,0 7 0 16,-5-3-10-16,0 0 10 0,0-1 0 0,-4-7 0 15,0 0 0-15,0 12 0 0,0-5 0 0,-4 5 0 16,4-5 12-16,0-7-4 0,0 0 0 0,-4 8 0 16,-9-1 0-16,9-3 0 0,4-4 20 0,-9 4 3 15,-4-8 1-15,13 4 0 0,0 0-18 0,0 0-3 16,-12 0-1-16,3-4 0 0,5 1-10 0,-1-5 0 0,5 8 0 0,0-8 8 16,0 1-78-16,5-5-16 0,8 5-3 0,8-8-1 15</inkml:trace>
  <inkml:trace contextRef="#ctx0" brushRef="#br0" timeOffset="54970.13">10094 8397 1832 0,'-8'-8'81'0,"8"8"17"0,0 0-78 0,0 0-20 0,0 0 0 0,0 0 0 16,8-7 64-16,-8 7 8 0,0 0 3 0,5-4 0 15,12 4-36-15,-13-4-7 0,-4 4-2 0,8 0 0 16,-8 0-14-16,9 0-4 0,-9 0 0 0,13 0 0 16,-13 0 13-16,0 0 3 0,8 8 0 0,-8-8 0 0,9 7 8 0,-9-7 1 31,0 0 1-31,0 0 0 0,0 0-11 0,0 0-3 0,0 0 0 0,0 8 0 16,0-8-12-16,0 0-4 0,0 0 0 0,0 0 0 15,0 0-8-15,0 0 0 0,0 0 9 0,0 0-9 16,-4 7 0-16,4-7 0 0,0 0 0 0,0 0 0 15,0 0 0-15,0 0 0 0,-5 8 0 0,5-8 0 16,0 0 0-16,0 0 0 0,0 0 0 0,0 0 0 16,0 0 0-16,0 0 0 0,0 0 0 0,0 0 8 0,0 0-24 0,0 0-4 15,0 0 0-15,0 0-1 16,0 0-12-16,0 0-3 0,0 0 0 0,0 0 0 0,-4 0 12 0,4 0 3 16,-8-4 0-16,8 4 0 15,0 0-36-15,0 0-7 0,-9 0-2 0,9 0 0 16,-9 4-18-16,9-4-4 0,-12 0-1 0,12 4 0 15,0-4 23-15,0 0 5 0,-17 3 1 0,17-3-432 0,0 0-87 0</inkml:trace>
  <inkml:trace contextRef="#ctx0" brushRef="#br0" timeOffset="57174.8">10052 8230 1630 0,'0'0'72'0,"-9"-4"16"0,0-4-71 0,9 8-17 16,0 0 0-16,-8-4 0 0,8 4 63 0,0 0 9 15,0 0 1-15,0 0 1 16,0 0-43-16,0 0-9 0,0 0-2 0,0 0 0 16,0 0-20-16,-9 0 0 0,-3 0 0 0,12 0 0 15,0 0 0-15,0 0 0 0,-13 8 0 0,4-4 0 16,9-4 0-16,0 0 0 0,-8 7 0 0,8-7 0 16,-5 8 0-16,5-8 0 0,0 0 0 0,0 8 0 15,-12 3 59-15,12-11 7 0,0 0 2 0,0 0 0 16,0 0-92-16,0 0-17 0,0 0-4 0,0 0-1 0,0 11 54 0,0 1 12 15,0-12 1-15,0 0 1 0,0 0-14 0,0 11-8 16,0-11 8-16,-5 12-8 0,5-5 8 0,0-7-8 16,0 12 8-16,0-12-8 0,-4 7 0 0,4-7 0 0,0 12 0 15,0-1 0-15,0-11 0 0,-4 8 0 0,4-8 0 0,0 0 0 16,4 11 9-16,0 0-9 0,-4-3 12 0,0-8-12 16,5 11 18-16,-5-11-3 0,-5 8-1 0,5 3 0 0,0 1 4 15,5-5 1-15,-5-7 0 0,0 12 0 0,0-5 3 0,0-7 1 16,0 0 0-16,0 8 0 0,0-8 5 0,4 11 0 15,4-3 1-15,-8-1 0 0,0-7-17 0,0 0-4 16,0 0-8-16,5 8 12 0,-1 3-12 0,-4-3 0 16,0 3 8-16,0 1-8 0,0-12 0 0,0 7 0 15,0-7 0-15,0 12 0 16,0-1 0-16,-4 1 8 0,4-1-8 0,0-3 0 16,-5 3 8-16,5-3-8 0,0-8 0 0,5 11 9 15,-1 4-9-15,0-3 12 0,0-1-12 0,1 4 12 16,-1 0-12-16,-4 1 0 0,4-1 0 0,1-4-11 15,-1 8 11-15,-4-4 0 0,0 0 0 0,0 1 0 16,0-1 0-16,0 0 0 0,0 4 0 0,-4 0 0 16,4-4 0-16,0 4 0 0,0-4 0 0,-5 4 0 0,1-3 0 0,4 3 0 15,4 0 0-15,1-4 0 0,-5 0 0 0,0 0 0 16,4 0 0-16,-4 4 0 0,4-3 0 0,5 3 0 16,-9 0 0-16,0-4 0 0,8 4 0 0,-4-4 0 0,-4 0 0 15,0 0 0-15,9 0 0 0,-9 1 0 0,0-1 0 16,0 0 0-16,0-4 0 0,0 5 0 0,0-9 0 0,0-7 0 31,0 0 0-31,0 12 0 0,4-5 0 0,1 1 8 16,-5-8-8-16,0 11 0 0,4 4 0 0,4-7 0 0,-3 0 0 0,-5-8 0 15,0 0 0-15,8 11 8 0,-4-3-8 0,-4 3 0 16,0-11 0-16,0 8 0 0,0-8 0 0,0 11 0 16,-4 0 0-16,4-3 0 0,0 3 0 0,0-11 0 15,-4 8 0-15,4-8 0 0,0 11 0 0,0-3 0 16,4 3 0-16,-4 1 0 0,0-12 0 0,0 0 0 0,4 7 0 0,5 5 0 15,0-1 0-15,-1-3 0 0,1-1 0 0,-9 5 0 16,8-5 0-16,-4 5 0 0,5-5 0 0,-5 1 0 16,-4 3 0-16,5-3 0 0,-5 3 0 0,0 1 0 15,0-5 0-15,0 5 0 0,0-1 0 0,0 0 0 16,-5 1 0-16,5-1 0 0,0 1 0 0,0-1 0 16,0 0 0-16,-4 5 0 0,4-5 0 0,-4 0 0 0,8 1 0 0,-8 3 0 15,-1-4 0-15,5 1 0 0,-4 3 0 0,4 0 0 16,-4 0 0-16,4 1 0 0,-4-5 0 0,4 4 0 15,0-4 0-15,-9 1 0 0,5 3 0 0,4-4 0 0,-4 5 0 0,4-1 8 16,-5 0-8-16,1 0 0 0,0 0 0 0,4 1 0 16,-5-1 0-16,5 0 0 0,-4-4 0 0,-4 5 0 31,3-1 0-31,1 0 0 0,-4-4 0 0,3 5 0 0,1-1 0 16,4 0 9-16,-9 0-9 0,1-3 0 0,4-1 8 0,-1 4-8 15,1-3 0-15,0-1 0 0,-5 0 10 0,1 1-10 16,3 3 8-16,1-8-8 0,4 5 0 0,0-5 0 15,-4 5 0-15,4-1 0 0,0 1 0 0,0-5 10 16,-4 5-2-16,8-1-8 0,-4-3 9 0,0 3-9 16,-9 0 0-16,9 1 9 0,0-1 9 0,0 1 2 0,0-1 0 0,-8 0 0 15,4 1-20-15,-1-1 0 0,1 4 8 0,4-3-8 16,-4 3 0-16,-1-4 0 0,5 1 0 0,0 3 0 16,0 4 0-16,0 0 0 0,-4 0 0 0,4 0 0 15,4 4 0-15,-4-1 0 0,0 5 0 0,0 0 0 16,5-1-12-16,-5 1 0 0,0 3 0 0,0-3 0 15,4 3 12-15,-4 1 0 16,0-1 0-16,0 0 0 0,0 5 8 0,4 2 5 16,1 5 1-16,-1-4 0 0,4 0-14 0,-8 0 0 15,0 0 0-15,9 4 0 0,-5 0-12 0,0-4 0 0,-4 0 1 16,5 3 0-16,-1-6 11 0,5 3 0 0,-5-4 10 16,0 0-10-16,-4 0 8 0,4 0-8 0,-4-3 0 0,0-1 0 15,5 1 18-15,-5-1-2 0,4-4-1 0,-4 1 0 16,4 0-15-16,-4-1 0 0,0 1 0 0,4-1 0 0,-4-3 21 15,9 4-1-15,-9-8-1 0,0 7 0 0,4-7-5 0,-4 0-1 16,0 0 0-16,5-7 0 0,-1 3 4 0,-4-4 1 16,0 1 0-16,0-5 0 0,4 5 2 0,-4-12 1 15,0 0 0-15,0 0 0 0,0 0-5 0,0 0-2 16,0 0 0-16,0 0 0 0,0 0-14 0,0 0 0 16,0 0-9-16,-13-4-895 0,0 0-178 0</inkml:trace>
</inkml:ink>
</file>

<file path=ppt/ink/ink4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13:20.252"/>
    </inkml:context>
    <inkml:brush xml:id="br0">
      <inkml:brushProperty name="width" value="0.05292" units="cm"/>
      <inkml:brushProperty name="height" value="0.05292" units="cm"/>
      <inkml:brushProperty name="color" value="#FF0000"/>
    </inkml:brush>
  </inkml:definitions>
  <inkml:trace contextRef="#ctx0" brushRef="#br0">18145 2164 1036 0,'9'-19'92'0,"-5"12"-73"0,-4-5-19 0,9-3 0 0,-1-4 47 0,5 4 5 16,8-4 2-16,1-4 0 16,-1 4-38-16,0-11-8 0,5 7-8 0,4 0 11 15,-4 0 16-15,3 1 3 0,1 3 1 0,0 0 0 16,0-8-7-16,-4 16 0 0,4-8-1 0,0 11 0 16,0-3 24-16,-5 3 5 0,1 8 0 0,0-8 1 15,-1 16-37-15,1 0-7 0,4 3-1 0,-5 8-8 16,1 8 0-16,0-5 0 0,-1 13 0 0,1-5 0 15,-5 4 0-15,5 8 0 0,-5 0 0 0,-8 3 0 0,0 5 0 0,-9-9 0 16,5 1 0-16,-5 4 0 0,-4-5 0 0,-4-3 0 16,-5-3 0-16,1 3 0 0,3-16 15 0,-3 1 2 15,-1-4 1-15,5-4 0 0,0-3 9 0,-1-1 1 16,5-11 1-16,0 0 0 0,0 0 5 0,0 0 1 0,0 0 0 0,5-11 0 16,-1-1 5-16,0-7 2 0,9-3 0 0,-4-9 0 31,3-3-11-31,1 0-3 0,-4-4 0 0,8-4 0 15,-4-3-9-15,4-1-3 0,-4 0 0 0,-1 5 0 16,6-1-16-16,-1 0 10 0,-5 4-10 0,1 8 8 0,-4-1-8 0,-1 9 0 16,5-9 0-16,-4 12 0 0,-1 4 0 0,1 4 0 15,4 3-8-15,-5-3 8 0,-8 11-8 0,0 0 8 16,0 0-10-16,13 11 10 0,4 4-13 0,0 0 3 16,0 8 1-16,0 8 0 0,1-9 1 0,-1 9 0 0,4 7 0 0,-4 3 0 15,0 5 8-15,0 0 0 0,-4-1 0 0,4 5 0 16,0-1-12-16,0-4 4 0,-4 1 0 0,4-8 0 31,0 0-125-31,0-4-25 0,1-3-5 0</inkml:trace>
  <inkml:trace contextRef="#ctx0" brushRef="#br0" timeOffset="169.58">19949 2149 2250 0,'-5'-19'100'0,"5"19"20"0,-4-8-96 0,0 5-24 0,-1-5 0 0,5 8 0 16,0-8 40-16,0 8 4 0,0 0 1 0,0 0 0 15,9-3-45-15,4 3-10 0,4 0-2 0,0 0 0 32,4 0-29-32,14 0-7 0,-1-8 0 0,8 4-1 15,5 0-108-15,9-3-22 0,4-5-4 0</inkml:trace>
  <inkml:trace contextRef="#ctx0" brushRef="#br0" timeOffset="301.06">20884 1325 1785 0,'-4'-8'159'0,"0"4"-127"0,0-7-32 0,-1 3 0 16,5 8 212-16,0 0 36 0,0 0 7 0,0 0 1 16,9 19-203-16,4 4-41 0,4 11-12 0,8 12 0 15,5 11 0-15,4 7-18 0,5 12 2 0,8 8-780 16,13 19-157-16</inkml:trace>
  <inkml:trace contextRef="#ctx0" brushRef="#br0" timeOffset="1945.82">20995 1446 1209 0,'-4'-3'108'0,"-4"-5"-87"0,3-3-21 0,1 3 0 16,-4-3 184-16,8 3 33 0,0 0 7 0,-5 1 0 16,1 3-168-16,4-4-33 0,-4 1-7 0,4-1-2 15,0 4 5-15,0 4 1 0,0 0 0 0,0-7 0 16,4-1 8-16,-4 4 1 0,4-7 1 0,-4 7 0 16,0 4-30-16,0 0 0 0,0 0-8 0,5-4 8 15,-1-7 0-15,-4 11 19 16,0 0-3-16,0 0 0 0,0 0-7 0,0 0-1 15,0 0-8-15,0 0 12 0,0 0-12 0,8 11 0 16,1 1 0-16,-1 3 0 0,-3 4 0 0,-1 0-10 16,0 4 10-16,5 0-12 0,-5 7 12 0,5-7 0 15,-5 11-9-15,0-4 9 0,5 4 0 0,-9-3 0 16,0 3 0-16,4 4 0 0,0-8 0 0,5 5 0 0,-1-5 0 16,-3 0 0-16,-1-7 0 0,0 8 0 0,0-12 0 0,-4 0 0 15,5-8 19-15,-5 0 1 0,4 4 1 0,-4-15 0 0,0 0 15 0,0 0 4 16,0 0 0-16,0 0 0 0,0 0 13 15,0 0 3-15,0 0 1 0,0 0 0 0,0-11-16 16,-4 4-3-16,-9-12-1 0,9 3 0 0,-5-3-21 16,1-3-5-16,-5 3-1 0,0-8 0 0,-4-3-10 0,4 3 10 15,0-3-10-15,-4 3 10 16,4-11-10-16,-4 11 0 0,0-11 0 0,4 8 0 16,0 4 0-16,5-1 0 0,-5-3 8 0,5 3-8 15,-1 0 0-15,5 8 0 0,-5 0 0 0,1 0 0 16,-1 0 0-16,5 0 0 0,0 4 0 0,-1 4 0 15,5-1-9-15,0 5 9 0,-4-1 0 0,4 8 0 16,0 0-18-16,0 0 3 0,0 0 1 0,0 0 0 16,0 0 14-16,4 19-11 0,5 0 11 0,-1 0-10 0,5 4 2 0,0 0 0 15,-4 3 0-15,8 5 0 0,-5 3 8 0,6 4-8 16,-6 0 8-16,5-4-8 0,1 8 8 0,-1 3 0 0,-5 1 0 16,6-4 0-16,-1 3 0 0,0-3 0 0,0 0 0 0,0-4-12 15,-4-4 12-15,0-4 0 0,-1-3 0 16,-7-4 0-16,3-4 0 0,1-4 0 0,-5 4 0 15,0-11 8-15,-4-8-8 16,0 0 9-16,0 0-9 0,0 0 10 0,0 0 2 0,0 0 0 16,0 0 0-16,-4-8 0 0,0-3 22 0,0 3 5 15,-5-11 1-15,0-8 0 0,1 1-15 0,-5 3-2 16,4-15-1-16,-3 4 0 0,-5-8-10 0,8-3-3 16,-4-1 0-16,5 0 0 0,-5-3-9 0,0 3 0 15,0-7 0-15,5 4 8 0,3 3-8 0,-3 5 0 16,4-5 0-16,-5 8 0 0,5 4 0 0,-5 3 0 0,1-7 0 0,3 12 0 15,1 7 0-15,0 0 0 0,0 0 8 0,-1 0-8 16,1 11 0-16,4 1-17 0,0 7 2 0,0 0 1 16,-4 15-3-16,4 4-1 0,0 7 0 0,8 12 0 15,5 8-24 1,0 7-5-16,0 8-1 0,8 4 0 0,5 11-81 0,4-1-17 16,4 1-3-16,4-3-596 15,9 3-119-15</inkml:trace>
  <inkml:trace contextRef="#ctx0" brushRef="#br0" timeOffset="2965.61">18931 3159 1958 0,'-4'-11'43'0,"0"3"9"0,-5 8 1 0,1-11 3 0,4 7-45 0,-5 0-11 16,0 4 0-16,9 0 0 0,0 0 12 0,0 0 1 0,-4 0 0 15,-4 0 0 1,3 0-13-16,5 0 0 0,0 0 8 0,0 0-8 16,-8 4 0-16,8-4 0 0,0 0 8 0,0 0-8 15,0 0 0-15,8 8 0 0,-8-8-9 0,13 7 9 16,9 1 0-16,7-8 0 0,6 0 0 0,12 0 0 0,17-4 9 0,13 0-9 16,8-7 0-16,13-4 9 0,18-4-9 0,8 0 0 15,4-4 0-15,0 8 0 0,0-16 0 0,5 9 0 16,8-1 0-16,-4 4 0 0,-13-8 19 0,-5 8-2 0,-8-11 0 0,-8 3 0 15,-5 8 49-15,-4 0 10 0,-13-11 1 0,-4 15 1 16,-8-4 21-16,-5 0 4 0,-4 0 1 0,-5 0 0 16,1 0-50-16,-14 4-10 0,-3-1-1 0,-9 9-1 15,-5-1-16-15,1-3-3 0,-9 3-1 0,0 8 0 16,-17 0-22-16,9-7 8 0,-5 3-8 0,-4 4 0 31,0 0-158-31,-4 11-36 0,-5 1-7 0</inkml:trace>
  <inkml:trace contextRef="#ctx0" brushRef="#br0" timeOffset="11098.38">9449 10786 979 0,'4'-8'87'0,"-4"0"-70"0,-4-3-17 0,4 3 0 16,0 5 112-16,-4-5 18 0,4-7 4 0,0 7 1 15,0 8-60-15,0 0-12 0,-9-4-3 0,9 4 0 16,-4-7-12-16,-9 3-4 0,13 4 0 0,0 0 0 16,-8-4-8-16,8 4-3 0,0 0 0 0,0 0 0 15,0 0-93-15,0 0-20 0</inkml:trace>
  <inkml:trace contextRef="#ctx0" brushRef="#br0" timeOffset="11437.14">10457 10770 2188 0,'0'0'97'0,"0"0"20"0,0 0-93 0,0 0-24 0,0 0 0 0,0 0 0 16,9-3 84-16,0-1 13 0,-5 0 3 0,4 0-1173 16</inkml:trace>
  <inkml:trace contextRef="#ctx0" brushRef="#br0" timeOffset="16920.71">8975 10216 403 0,'-5'-4'36'0,"-3"0"-36"0,4 4 0 0,-5-3 0 16,9 3 425-16,0 0 79 0,4-8 15 0,1 0 3 15,3 1-418-15,13-8-84 0,9-4-20 0</inkml:trace>
  <inkml:trace contextRef="#ctx0" brushRef="#br0" timeOffset="17660.87">10799 10383 1497 0,'0'0'66'0,"0"0"14"0,0 0-64 0,0 0-16 0,0 0 0 0,0 0 0 15,0 0 261-15,0 0 49 0,0 0 10 0,0 0 1 16,0 0-231-16,0 0-46 0,0 0-10 0,0 0-2 16,0 0-48-16,0 0-11 0,0 0-1 0,0 0-1 15,0 0-164-15,0 0-33 0,0 11-6 0</inkml:trace>
  <inkml:trace contextRef="#ctx0" brushRef="#br0" timeOffset="18145.66">8996 10262 1094 0,'0'0'97'15,"-9"-4"-77"-15,1-4-20 0,-5 4 0 16,9-3 268-16,-5 3 49 0,5 0 11 0,0 0-851 16,-5-3-169-16</inkml:trace>
</inkml:ink>
</file>

<file path=ppt/ink/ink4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13:49.186"/>
    </inkml:context>
    <inkml:brush xml:id="br0">
      <inkml:brushProperty name="width" value="0.05292" units="cm"/>
      <inkml:brushProperty name="height" value="0.05292" units="cm"/>
      <inkml:brushProperty name="color" value="#FF0000"/>
    </inkml:brush>
  </inkml:definitions>
  <inkml:trace contextRef="#ctx0" brushRef="#br0">12761 3060 230 0,'0'0'20'0,"0"0"-20"0,0 0 0 0,0 0 0 16,0 0 205-16,0 0 37 0,0 0 7 0,8-3 2 16,1 3-147-16,-1 0-28 0,5 3-7 0,-4-3-1 15,4 8-31-15,4-4-6 0,-4 7-2 0,4-7 0 16,0 4-13-16,0-1-4 0,4 1 0 0,1 3 0 15,-1-7 4-15,5 4 0 0,3-1 0 0,1 1 0 0,0 3 4 0,4-7 2 16,5 0 0-16,4 7 0 16,4-7 2-16,0 4 0 0,0-5 0 0,4 5 0 15,0-4-4-15,9 3-1 0,0-3 0 0,4 4 0 16,0-4-4-16,0-1-1 0,5 9 0 0,-1-12 0 16,-4 4-3-16,4-1-1 0,1 1 0 0,-1 4 0 15,5-8 2-15,-1 0 1 0,-3 0 0 0,8 0 0 16,-5 0 6-16,1 0 1 0,-5 0 0 0,5 0 0 15,0-12-11-15,4 9-1 0,4-1-8 0,-4-4 12 0,8 1 2 0,-4 3 0 16,1-8 0-16,-1 5 0 0,0-1-4 0,0 1-1 16,9-1 0-16,-9 4 0 0,5-3-1 0,-5-1 0 15,0 4 0-15,0 4 0 0,-4-11-8 0,4 11 10 16,-4-4-10-16,4 0 10 0,-4 4-10 0,4-7 0 16,-8 7 9-16,0 0-9 0,4-4 13 0,-5-4-1 15,1 8-1-15,4-11 0 16,4 3 1-16,-4 1 0 0,4 3 0 0,-8-4 0 15,4-3-12-15,0-1 8 0,4 5-8 0,-4-1 8 16,4 1-8-16,-4-1 0 0,-4 1 9 0,-1 3-9 16,1-8 0-16,0 5 0 0,-9-1 0 0,4 1 8 15,5 3-8-15,-5-4 0 0,5 8 0 0,-1-4 0 0,-3 4 0 16,-1 0 0-16,5-3 0 0,-5 3 0 0,-4 0 0 0,5-4 0 16,3 4 0-16,1 0 0 0,-5 0 0 0,5 0 0 0,-9 0 0 0,4 0 0 15,-4-12 0-15,1 9 0 0,7-1 0 0,-8 4 8 16,5-8-8-16,-10 4 0 0,6 1 8 0,-6 3-8 15,-3 0 8-15,4 0-8 0,-9 3 8 0,0-3-8 16,5 0 0-16,-1 0 8 0,1 0-8 0,-5 4 0 16,5 4 8-16,-1-8-8 0,5 0 8 0,-4 4-8 15,4-1 0-15,-5 1 0 0,5 4 0 0,-4-4-8 0,8-1 8 0,-9-3 0 16,1 0 8-16,4 12-8 0,4-12 0 0,-5 7 9 16,1-3-9-16,-4 4 0 0,-1-8 34 0,-3 4 0 15,-1-4 0-15,0 3 0 0,-4-3-14 0,-4 0-4 16,0-3 0-16,-1-1 0 0,-7 4 4 0,-1 0 1 15,-4 0 0-15,0 0 0 0,0 0-1 0,-1 0-1 16,-3 0 0-16,-4 0 0 16,-1 0-5-16,0 0-1 0,-8 0 0 0,4 0 0 15,-4 0-13-15,-4 0 0 0,-9 0 8 0,0 0-8 16,0 0-93-16,0 0-22 0,0 0-4 0,0 0-980 16</inkml:trace>
  <inkml:trace contextRef="#ctx0" brushRef="#br0" timeOffset="1332.78">10680 4348 1094 0,'0'0'48'0,"0"0"11"0,0 0-47 0,0 0-12 0,0 0 0 0,0 0 0 16,4-4 134-16,5-3 25 0,3 3 5 0,1 0 0 16,4 0-106-16,0 4-22 0,5-4-4 0,3 1 0 15,5-1-15-15,0 0-2 0,-4 0-1 0,12 4 0 16,5-4-3-16,-5 1-1 0,-3 3 0 0,-1 0 0 0,9 0 6 0,-1 0 2 16,1-4 0-16,0 4 0 0,-5 4 8 0,9-1 2 15,9 1 0-15,-1 0 0 16,-8-4-12-16,13 0-1 0,13 0-1 0,-1 0 0 15,5 0-2-15,-4 0-1 0,0 0 0 0,4 0 0 16,12 0 1-16,-3-4 1 0,-9 0 0 0,4 1 0 16,17-1 9-16,-8 0 2 0,-5 0 0 0,-8 4 0 15,5 0-3-15,-1 0 0 0,0 0 0 0,4 0 0 16,1 4-10-16,-9 0-3 0,0 0 0 0,4-1 0 16,-4 1-8-16,0 4 0 0,8-4 9 0,1-4-9 0,-1 3 15 0,-4 1-2 15,1 0 0-15,3-4 0 0,-8 0 7 0,4-4 2 16,9 0 0-16,-9 1 0 0,0-1-5 0,-4 4-1 15,0 4 0-15,0-8 0 0,0 0-6 0,-4 0-2 16,3-3 0-16,1 7 0 0,-8-8-8 0,8 8 10 16,-5 0-10-16,1-4 10 0,-5 4-10 0,1 0 0 15,-1 0-10-15,0-4 10 0,1 1 0 0,-1-1 8 0,5 0 1 0,-1 4 0 16,-3 0-9-16,-1 0-12 0,1-4 2 0,-1 4 1 16,5 0 9-16,-5-4 14 0,0 4-3 0,5 0-1 0,0 0-10 15,-5 0 0-15,5 0 0 0,-5 4 8 0,-4-4-8 16,5-4 0-16,-1 4 0 0,0 0 8 0,-4 0-8 0,5 4 0 15,-1-4 0-15,0 4 0 0,-3 0 0 0,3 0 0 16,-4-4 0-16,4 0 0 16,1 0 0-16,-1-4 0 0,9 4 0 0,-4 0 0 15,4 0 19-15,-9-4-2 0,5 0 0 0,-5 0 0 16,0 4-17-16,5-7-16 0,-5 3 4 0,1-4 0 16,-5 8 12-16,0-11 16 0,-4 15-3 0,4-8-1 15,0-4-12-15,-4-3 0 0,4 3 0 0,0 1 0 16,4 3 0-16,1 4 0 0,3-7 0 0,5-1 0 15,-4 0 0-15,0 1 0 0,-9-1 0 0,8 1 0 0,-3 3 0 0,-5 4 0 16,0-8 0-16,4 1 0 0,1 3 9 0,-1 0-1 16,-4-4 0-16,0 5 0 0,0-5-8 0,-4 8-9 15,4-8 9-15,0 5-13 0,1-1 13 0,-1 0 8 16,0 4 0-16,0 0-8 0,0 0 0 0,-4 0 0 16,-5 0 0-16,5 4 0 0,-4 0 0 0,-1 7 0 15,-3-11 0-15,3 8 0 16,-4 3 0-16,1-7 0 0,-5 0-12 0,0 3 3 15,0-3 9-15,0 0 0 0,-9 3 0 0,5-3 0 16,0 0 0-16,-5 0 0 0,1 0 0 0,-5 3 8 0,0-3 5 16,0 0 2-16,0 0 0 0,-4 3 0 0,0-3-4 15,0 3-1-15,0-7 0 0,-4 0 0 0,-9 0-10 0,4 0 8 16,-4 4-8-16,4 0 8 0,1-4 0 0,-5 4 0 16,-4-4 0-16,0 7 0 0,4-7 0 0,-4 0-8 0,-5 4 12 0,-8-4-4 15,9 4-8-15,3-4 0 0,-12 0 0 0,0 0 8 16,0 0-8-16,0 0 0 0,5 0 0 0,-5 0 0 31,0 0-20-31,0 0-7 0,8-4-1 0,-8 4 0 16,0 0-153-16,0 0-31 0,0 0-7 0,0 0-802 0</inkml:trace>
  <inkml:trace contextRef="#ctx0" brushRef="#br0" timeOffset="7415.29">16795 7333 864 0,'0'0'38'0,"0"0"8"0,0 0-37 0,-4-11-9 0,4 7 0 0,0 4 0 15,0 0 141-15,0-8 27 0,0 1 4 0,0-1 2 16,4 1-88-16,-4 7-18 0,0 0-3 0,4-4-1 16,0-4-16-16,5 4-3 0,-9 4-1 0,4-3 0 15,5-5 30-15,-1 4 6 16,-8 4 0-16,5-7 1 0,-1-1 3 0,-4 8 0 16,0 0 0-16,4-4 0 0,0 1-20 0,-4 3-4 15,9-4-1-15,-9 4 0 0,4-4-26 0,5 4-5 16,-9 0 0-16,0 0-1 0,0 0-7 0,8 0-2 15,5 0 0-15,-4 0 0 0,3 4-18 0,1-4 0 16,-4 0 0-16,8 4 0 0,0-1 0 0,9-3 0 16,-5 4 12-16,5 0-12 0,-5-4 16 0,9 4-3 0,0-1-1 0,0-3 0 15,4 0-3-15,0 0-1 0,0 0 0 0,1 0 0 16,-1 0-8-16,0 0 0 0,4 0 0 0,-3 0 8 16,3 0 2-16,5 0 0 0,-5 0 0 0,5 4 0 15,0-4-10-15,8 4 0 0,-4 0 0 0,0 0-11 16,4-1 11-16,1 1 0 0,-1 0 8 0,-4 0-8 15,4 0 0-15,0-1 0 0,5-3-10 16,-1 4 10-16,-3 0 0 0,3-4 0 0,1 4 8 0,-1-4-8 16,-3 0 0-16,3 0 0 0,-8 0 0 0,5 4 0 15,-5-4 0-15,0 0 0 0,0 0 0 0,0 3 0 16,4 1 0-16,0-4 0 0,5 0 0 0,-5 4 0 16,0 0 0-16,0 0 0 0,5-1 0 0,0 1 0 15,-5-4 8-15,0 4-8 0,5 0 0 0,-1 3 9 16,5-7-9-16,0 4 0 0,-9 0 0 0,9 0 0 0,0-4 8 0,-5 4-8 15,1-4 0-15,-5 0 8 0,1 3-8 0,-5-3 8 16,0 4-8-16,0-4 8 0,-5 0-8 0,-3 0 0 16,-1 0 0-16,-8 0 0 0,4 0 8 0,-8-4-8 15,8 4 0-15,-4-3 8 0,-4 3 4 0,-1-4 1 16,-3 4 0-16,-1-4 0 0,0 0-1 0,-3 4-1 16,-1-4 0-16,-5 4 0 0,1-3-11 0,0-1 0 0,-4 4 0 0,3-4-11 15,-3 0-121-15,-9 4-24 16,0 0-4-16</inkml:trace>
  <inkml:trace contextRef="#ctx0" brushRef="#br0" timeOffset="9153.87">16761 7269 633 0,'0'0'28'0,"0"0"6"0,0 0-34 0,0 0 0 16,0 0 0-16,0 0 0 0,-5-8 213 0,1 0 36 16,0 1 7-16,4 7 2 0,0 0-154 0,0 0-32 15,0 0-5-15,0 0-2 0,0 0-18 0,0 0-4 16,0-8-1-16,0 8 0 0,0 0 1 0,0 0 0 15,0 0 0-15,0 0 0 0,0 0-24 0,0 0-5 16,0 0-1-16,0 0 0 0,0 0-13 0,0 0 0 0,-4 8 8 0,-5-1-8 16,5 1 0-16,-5 3 0 0,-4-3 0 0,1 0 0 15,-1 3 8-15,0 0-8 0,-4 1 0 0,0-5 9 16,4 1-9-16,-4 0 0 0,4-1 0 0,0 1 0 16,5-4 0-16,-1-1 0 0,1-3 9 0,-1 4-9 15,0-4 21-15,1 0 0 0,4-4 0 0,4 4 0 0,0 0-21 0,-5-7 0 16,1-1 0-16,4 1 0 0,-4-1 8 0,4 0 1 0,0 1 0 0,-5-1 0 15,5-3-9-15,5 3 0 0,-1-3 9 0,5 3-9 16,-5 1 9-16,4 3-9 0,-3-4 12 0,8 4-12 16,-5 1 0-16,5-1 0 0,-5 0 0 0,5 4 0 15,0 0 0-15,-4 4 0 0,-1 3 0 0,1 1-9 16,-1 3 9-16,1 1 0 0,-5 7 0 0,0 0 0 16,1 0 0-16,-5-4 0 15,0 4 10-15,0 0-10 0,-5 0 14 0,1 0-3 16,0-4-1-16,-5 4 0 0,5-4-1 0,-5 1 0 15,1-5 0-15,-1-3 0 0,5-1 15 0,-4 1 4 16,-1-1 0-16,9-7 0 0,-9 4-28 0,5-4 0 16,-9-4-9-16,5 4 9 0,-1 0 0 0,5-3 9 15,0-5 1-15,-1 0 0 0,-3 1-2 0,4-1 0 16,-1-3 0-16,1-1 0 0,4 5 0 0,0-5 0 0,0 1 0 0,9 0 0 16,-5-1 1-16,4 1 0 0,-3-4 0 0,8 3 0 15,-5 1-9-15,1 3 0 0,3-3 0 0,1 3 0 16,4 1-13-16,-4 3 5 0,-4 0 8 0,4 0-13 15,-5 4 13-15,-8 0 0 0,9 4 0 0,-1 0 0 16,1 3-9-16,-5 1-3 0,5 3 0 0,-5-3 0 0,-4-8 12 0,0 15 0 31,0-3 8-31,-4-1-8 0,-5 0 20 0,-4 1 0 0,9-5 0 0,-9 1 0 16,5-4 15-16,-5-4 2 0,0 4 1 0,-4-4 0 16,8-4 0-16,1 4 0 0,-1-4 0 0,9 4 0 31,-4-8-66-31,8-7-12 0,13-4-4 0</inkml:trace>
  <inkml:trace contextRef="#ctx0" brushRef="#br0" timeOffset="11032.01">16590 7447 1900 0,'0'0'84'0,"0"0"18"0,0-7-82 0,-5-5-20 15,5 1 0-15,-4 3 0 0,-4 1 161 0,3-1 28 16,-3 4 6-16,4-3 1 16,-1-1-174-16,5 8-34 0,0 0-8 0,0 0 0 31,-8-4-140-31,8 4-27 0,-5-7-5 0,5 7-739 0</inkml:trace>
  <inkml:trace contextRef="#ctx0" brushRef="#br0" timeOffset="11163.82">16761 7193 1440 0,'0'0'64'0,"0"0"12"0,0 0-60 0,-9 4-16 0,1-4 0 16,-5-4 0-16,13 4 216 0,-5 0 41 0,-3 0 8 0,-1-4 2 16,1 4-196-16,8 0-39 0,0 0-8 15,0 0-748 1,0 0-150-16</inkml:trace>
  <inkml:trace contextRef="#ctx0" brushRef="#br0" timeOffset="13384.99">17581 6623 288 0,'0'0'12'0,"0"0"4"0,0 0-16 0,0 0 0 0,0 0 0 0,0 0 0 16,0 0 419-16,0 0 81 0,9-4 16 0</inkml:trace>
  <inkml:trace contextRef="#ctx0" brushRef="#br0" timeOffset="13886.81">20094 6509 2617 0,'0'-8'57'0,"-4"1"12"0,4-4 3 0,-5 3 2 0,1 0-59 0,0 1-15 0,4-1 0 0,0-3-1160 15</inkml:trace>
  <inkml:trace contextRef="#ctx0" brushRef="#br0" timeOffset="15792.54">12752 4086 345 0,'0'0'31'0,"-4"-8"-31"0,0-3 0 0,-1 3 0 16,-7-3 349-16,3 3 64 0,1 1 13 0,-1 3 2 31,-4 0-446-31,5 4-90 0,8 0-17 0,0 0-4 0</inkml:trace>
  <inkml:trace contextRef="#ctx0" brushRef="#br0" timeOffset="16679.23">15325 4299 1036 0,'0'0'46'0,"0"0"10"0,0 0-45 0,0 0-11 0,0 0 0 15,21 11 0-15</inkml:trace>
  <inkml:trace contextRef="#ctx0" brushRef="#br0" timeOffset="25913.09">12628 9149 1911 0,'0'0'84'0,"0"0"19"0,0 0-83 0,0 0-20 16,9-8 0-16,-1 4 0 0,1 1 50 0,4-1 6 15,-5-4 0-15,9 1 1 0,5 3-45 0,-5-4-12 16,0 1 0-16,0-5 0 16,9 1 0-16,-1 3 0 0,5-3-9 0,-4-1 9 15,4 1-16-15,0 0 4 0,-5-5 1 0,5 5 0 16,-4 3 11-16,0 1 0 0,3-1 0 0,1 1 0 15,0 3 0-15,4 0 0 0,-4 0 0 0,0 4 0 16,5 4 0-16,-6 0-8 0,10 0 8 0,-5-4 0 16,5 3 0-16,-5 1 8 0,8-4 0 0,1 0 0 15,0 0-8-15,8-4 11 0,0 1-11 0,9 3 12 0,0 0 0 0,0-4 0 16,0 0 0-16,0 0 0 0,-1 0 6 0,1 1 2 0,-4-5 0 16,4 4 0-16,-1-3 0 0,1 3 0 0,-8 0 0 0,3 4 0 15,-4 0 0-15,1 0 1 0,-1 0 0 0,-4 4 0 16,0 0-3-16,0-1-1 0,0 1 0 0,-4 4 0 15,-1-1-4-15,5-3-1 0,-4 4 0 0,4-1 0 16,0 1 0-16,4 0 0 16,1-1 0-16,-1 5 0 0,5-9-12 0,-5 1 0 15,0 4 0-15,0-4 0 0,1-1 0 0,3 1 0 16,-3-4 9-16,3 0-9 0,-4 4 8 0,1 0-8 16,-1 0 0-16,-4 3 8 0,0-7-8 0,-4 8 8 15,4-4-8-15,0 3 8 0,-5 1 7 0,1-1 1 16,0 5 0-16,0-1 0 0,-1 1-2 0,5-1 0 15,-4-3 0-15,0 3 0 0,4 4 3 0,0-4 1 0,0 1 0 0,0-5 0 16,0 5-18-16,0-5 0 0,-4 1 0 0,-1 0 0 16,1-5 0-16,4 1 16 0,0 0-3 0,-4 0-1 15,0 0-12-15,4-4 9 0,-5 3-9 0,10 1 8 16,-1-4-8-16,-4-4 10 0,4 1-10 0,0 3 10 16,1 0-10-16,-5 0 12 0,4-4-12 0,0 0 12 15,9 4-12-15,-4-4 0 0,-1 4 0 0,5 0 8 0,-4 0 1 0,-1-4 0 16,-4 4 0-16,5-3 0 0,-9 6-9 0,9-3 8 0,-9 4-8 0,8-4 8 15,-4 0-8-15,1 4-11 0,-1 0 3 0,0 0 0 16,5-4 8-16,-1 0 16 0,-3 0-4 0,3-4-1 16,-4-4 8-16,1 4 1 0,-1 1 1 0,0 3 0 15,5-4-21-15,-5 0 0 0,5 0 0 0,-5-3-12 16,4 7 12-16,-3-4 0 16,-5 0 10-16,0 4-10 0,-4 0 12 0,-1 0-3 15,-3 4-1-15,-1-4 0 0,-4 0-8 0,5 4 12 16,-5-4-12-16,0 7 12 0,0-3-4 0,1 4 0 15,3-5 0-15,-8 1 0 0,4 4 2 0,-8-4 0 16,4-1 0-16,0 1 0 0,-5-4 3 0,5 4 1 16,-4-4 0-16,-5 0 0 0,5 0-6 0,-9 0-8 15,4 4 11-15,-4-4-11 0,-4-4 9 0,4 4-9 0,-8 0 0 0,4 0 9 16,-13 0-9-16,0 0 0 0,0 0 0 0,8-4 0 16,-8 4-16-16,0 0-3 0,0 0 0 0,0 0 0 15,0 0-165-15,0 0-34 0,-8-7-6 0</inkml:trace>
  <inkml:trace contextRef="#ctx0" brushRef="#br0" timeOffset="28520.32">15017 9171 1267 0,'0'0'112'16,"-4"-7"-89"-16,4 7-23 0,-4-8 0 16,-5-3 188-16,9 0 32 0,0-1 8 0,0 1 0 15,0-1-160-15,0-3-33 16,4 4-7-16,1-1 0 0,-1 1-28 0,-4 0 0 16,0-8 0-16,4 7-11 0,-4-3 11 0,4 0 0 0,-8 0 0 0,0-1 8 15,0 9 15-15,-1-5 3 0,1 1 1 0,-5 3 0 16,-3 5-27-16,3-5 0 0,1 0 8 0,-1 5-8 15,-4-1 0-15,0 0 0 0,1 0 0 0,-1 4 0 16,4 0 0-16,-4 0 0 0,1 0 0 0,-1 4 0 16,0 0-9-16,-4 0 9 0,4-1 0 0,-4 1 0 0,4 0-9 0,-4 4 9 15,0-5 0-15,-4 5-9 0,-1-4 9 0,1 3 0 16,-1 1 0-16,1 0 0 0,-5-5 0 0,5 5 11 16,-5 0-3-16,5-5 0 0,-5 5-8 0,9 0 0 15,-4-1 0-15,0 5 0 0,3-5 0 0,1 5 0 16,-4-1 0-16,0 0 0 0,4 5 0 0,-1-1 0 15,1 0 0-15,0 4 0 0,0 0 0 0,0 0-12 0,-4 4 4 0,4-1 8 16,4 1-8-16,-4 8 8 0,4-5 0 0,0 1 0 16,0-4 0-16,0 3 0 0,1 1 0 0,3-1 0 15,-4-3 0-15,9 0 0 0,-5 0 11 0,1 3-11 16,4-7 12-16,-1 4-3 0,-3 0-1 0,4 0 0 16,4-4 4-16,-5-4 0 0,5 4 0 0,0 0 0 15,5 0-12-15,-5 0 0 16,-5 4 9-16,5-1-9 0,5-3 0 0,-1 0 8 0,0 0-8 0,0 0 0 15,1 4 0-15,-1 0 0 0,4-4 0 16,1 4 8-16,-5 3-8 0,5-7 0 0,-5 0 0 0,9 0 0 16,-5-4 0-16,1 1 8 0,0-1-8 0,-1 4 8 15,5-4-8-15,-5 0 9 0,5-3-9 0,0 3 10 16,0-8-10-16,0 5 0 0,4-5 0 0,-4 5 8 16,-1-5-8-16,6 5 12 0,-1-5-12 0,0-3 12 0,0 0-4 0,0 0 0 15,4 0 0-15,1-1 0 0,-10-3 0 0,6 0-8 16,-6 0 12-16,1 4-4 0,4-8-8 0,-4 4 12 15,0-3-12-15,0 3 12 0,4-4-4 0,-4 0-8 16,0 0 12-16,4-3-4 0,-5-1 21 0,1 0 4 16,4-7 1-16,0 0 0 0,-4 0 4 0,0-8 1 15,4 0 0-15,-4 0 0 16,0 1-15-16,4-1-4 0,0-4 0 0,-4 4 0 16,0-3 4-16,-1-1 0 0,1 5 0 0,-4-5 0 15,4 4-24-15,-1-7 0 0,1 3-10 0,-4-3 10 16,4-4 13-16,-1-4 10 0,1-4 1 0,-4 4 1 15,-1-8-5-15,1 5 0 0,-1-9-1 0,1 1 0 16,-5-4-7-16,1 3-2 0,3 1 0 0,-4-1 0 16,1 1-10-16,-5 0 0 0,4 11 0 0,-4-4 8 0,0 0-8 0,-9 8 0 0,5 0 0 0,-4 0 0 15,-5 3-9-15,-9 1 9 0,-3-1-12 0,-14 1 12 32,-16 4-90-32,-26 7-11 0,-31 11-3 0,-29 8-752 0,-38 15-150 0</inkml:trace>
  <inkml:trace contextRef="#ctx0" brushRef="#br0" timeOffset="32777.28">16470 6638 1728 0,'-13'-11'76'0,"0"3"16"0,1-7-73 0,-10 0-19 16,5 0 0-16,-4-1 0 0,4 1 180 0,-5 4 32 15,1-4 6-15,4 3 2 0,4 5-164 0,0-1-33 16,-4-3-7-16,4 7 0 16,5 0-16-16,-5 4 0 0,4-7 0 0,1 7 0 15,-1 0-11-15,9 0 11 0,0 0-10 0,0 0 10 16,-4 11-12-16,4 0 3 0,0-11 1 0,4 15 0 16,-4 4 8-16,5 0 0 0,-1 0 0 0,0 8 0 15,0 0-13-15,1-1-1 0,-1 8 0 0,-4 1 0 16,4-1 14-16,-4 8 0 0,0-1-10 0,0 1 10 0,0 0 0 15,0 0 0-15,0-1 0 0,0 1 0 0,0 0 0 0,0 0 0 0,0-4 0 0,0 4 0 16,-4-8 13-16,4 4-2 0,0-8-1 0,0 4 0 16,0-3 5-16,0-1 1 0,0-3 0 0,0-5 0 15,-4 5-7-15,4-4-1 0,-5-8 0 0,5 4 0 16,0-4-8-16,-4 0 12 0,0 1-12 0,0-9 12 31,-1 1-59-31,-3-1-11 0,-1-7-2 0,-4-3-1040 16</inkml:trace>
  <inkml:trace contextRef="#ctx0" brushRef="#br0" timeOffset="33880.49">16235 6471 1749 0,'0'0'77'0,"0"0"17"0,0-4-75 0,0 4-19 16,0 0 0-16,0 0 0 0,4-7 79 0,-4 7 12 16,0 0 2-16,0 0 1 0,13 0-70 0,-4 0-15 15,-1 4-9-15,5 3 12 16,-9 1-12-16,5 3 0 0,-1 0-10 0,1 5 10 15,-5-1-9-15,5 4 9 0,-1 4-8 0,1-1 8 16,4 5 0-16,-5 0 0 0,1-1 0 0,4 5 0 16,-1-1 0-16,-3 4 0 0,-5-3 0 0,5 3 8 15,-5-4 0-15,0-3 0 0,5-1 0 0,-1 1 0 16,-8-4 9-16,0-4 3 0,5-4 0 0,-1 4 0 16,-4-4-4-16,0 0 0 0,0-7 0 0,0-8 0 0,0 0-1 0,-4 11-1 15,4-11 0-15,0 0 0 0,0 0 8 0,0 0 2 16,-9 0 0-16,9-7 0 0,-4-5 8 0,4 1 3 15,-9-8 0-15,1 0 0 0,3-8-9 0,1 1-2 16,0-9 0-16,-5 1 0 0,1 0-11 0,4-4-2 16,-1-4-1-16,1 1 0 0,0 3-10 0,-1-4 8 15,1 0-8-15,4 4 8 0,0 0-8 0,0 0 0 0,-8 4 0 0,8 4 0 16,4-5 0-16,0 9 0 0,-8-1 0 0,4 4 0 16,4 4-8-16,-4 4 8 0,0 0 0 0,0 4 0 15,4-5-10-15,1 9 10 0,-1 3-13 0,5-4 5 0,-1 5-8 0,5-1-2 16,4 4 0-16,9 0 0 0,4 4-4 0,4-1-1 15,4 5 0-15,1 0 0 0,-1 3 6 0,5 0 1 16,-5 1 0 0,1-1 0-16,4-3 16 0,-5-1 0 0,-4 5 0 0,-4-5 0 15,9 1 0-15,-10 0 0 0,1-1 0 0,-8-3 0 16,-1 0 0-16,-8 0 0 0,0-4 0 0,-5 0 0 16,5 0 11-16,-4-4-1 0,-5 0 0 0,-4 4 0 15,0 0 14-15,0 0 2 0,8-4 1 0,-8 4 0 16,9-4-3-16,-9 4 0 0,0 0 0 0,0 0 0 15,0 0-10-15,0 0-2 0,0 0-1 0,0 0 0 0,0 0-11 0,0 0 0 16,0 0 0-16,0 0-11 0,9 12 11 0,-5 3-13 16,0 0 5-16,5 0 8 0,-5 8-16 0,4 0 4 15,1 0 0-15,0 7 1 0,-1 0-1 0,9 5 0 16,-4-5 0-16,8 4 0 0,-3 0 12 0,3 1-10 0,-4-5 10 16,9 4-10-16,-5 4 10 0,5 0 0 0,-5 0 0 0,0-8 0 31,-4 5 0-31,5-5 0 0,-1 0 0 0,-4 1 0 15,0 3 0-15,0-4 0 0,-4-3 0 0,0-4 0 16,-9 3 0-16,1-7 0 0,-1 4 0 0,-4 0 8 0,-4 0 8 0,-9-4 3 16,0 3 0-16,-8 1 0 0,-5-4 9 0,-17 8 1 15,-8-4 1-15,-17 3 0 0,-18 1-19 0,-29 7-11 16,-31 0 12-16,-37 12-820 16,-35-1-164-16</inkml:trace>
</inkml:ink>
</file>

<file path=ppt/ink/ink4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14:44.532"/>
    </inkml:context>
    <inkml:brush xml:id="br0">
      <inkml:brushProperty name="width" value="0.05292" units="cm"/>
      <inkml:brushProperty name="height" value="0.05292" units="cm"/>
      <inkml:brushProperty name="color" value="#FF0000"/>
    </inkml:brush>
  </inkml:definitions>
  <inkml:trace contextRef="#ctx0" brushRef="#br0">16466 11522 403 0,'-17'-11'17'0,"8"7"5"0,-8 0-22 0,4-3 0 16,-12-16 0-16,3 4 0 0</inkml:trace>
</inkml:ink>
</file>

<file path=ppt/ink/ink4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14:54.568"/>
    </inkml:context>
    <inkml:brush xml:id="br0">
      <inkml:brushProperty name="width" value="0.05292" units="cm"/>
      <inkml:brushProperty name="height" value="0.05292" units="cm"/>
      <inkml:brushProperty name="color" value="#FF0000"/>
    </inkml:brush>
  </inkml:definitions>
  <inkml:trace contextRef="#ctx0" brushRef="#br0">10620 8328 1785 0,'-13'-22'159'0,"5"14"-127"0,-10 0-32 0,1 1 0 15,0 3 207-15,4-4 35 0,1 1 7 0,-1 3 2 16,8 0-297-16,1 8-59 16,0 0-12-16</inkml:trace>
  <inkml:trace contextRef="#ctx0" brushRef="#br0" timeOffset="1522.78">19799 7231 1818 0,'0'0'80'0,"0"0"17"0,-9 0-77 0</inkml:trace>
  <inkml:trace contextRef="#ctx0" brushRef="#br0" timeOffset="5497.11">10496 8287 2530 0,'0'-8'56'0,"-4"-3"11"0,4 3 2 0,-5-3 3 0,1-1-58 0,0 1-14 0,4 3 0 0,-4 1 0 16,4 7-24-16,0 0-7 0,0 0-1 0,8-4-1060 16</inkml:trace>
  <inkml:trace contextRef="#ctx0" brushRef="#br0" timeOffset="7709.14">11722 7360 1440 0,'-17'-4'128'0,"4"0"-103"16,13 4-25-16</inkml:trace>
  <inkml:trace contextRef="#ctx0" brushRef="#br0" timeOffset="9960.06">19859 8108 3 0,'0'0'0'0,"0"0"0"0,0 0 0 0,13-30 0 0</inkml:trace>
</inkml:ink>
</file>

<file path=ppt/ink/ink4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15:15.902"/>
    </inkml:context>
    <inkml:brush xml:id="br0">
      <inkml:brushProperty name="width" value="0.05292" units="cm"/>
      <inkml:brushProperty name="height" value="0.05292" units="cm"/>
      <inkml:brushProperty name="color" value="#FF0000"/>
    </inkml:brush>
  </inkml:definitions>
  <inkml:trace contextRef="#ctx0" brushRef="#br0">10235 5841 2088 0,'-13'-23'92'0,"9"11"20"0,0 1-90 0,0 0-22 15,-1 3 0-15,1 4 0 0,4 4 0 0,0 0-20 16,-4 0 4-16,4 0 1 16,0 0-13-16,-9 4-4 0,9 7 0 0,-8 1 0 15,3 7-8-15,-3 4-3 0,-1 3 0 0,1 8 0 0,-1 1 18 0,1 6 3 16,-9 5 1-16,8 7 0 0,-4 8 12 0,0 0 9 16,1 3-12-16,-1 1 12 0,4 7-12 0,-4 4 12 15,1 7-12-15,-1 9 12 0,-4 3 0 0,8 7 0 16,-4 4 10-16,13 12-2 0,-12 11 1 0,3 4 1 15,0 4 0-15,9 11 0 0,0 8 10 0,5-8 1 16,-10 4 1-16,5-4 0 0,9 8-5 0,-5-1-1 16,-4 5 0-16,5-1 0 0,-1 9 28 0,-4-13 4 15,0-3 2-15,0-4 0 0,-4 0-22 0,4-11-5 0,0-4-1 16,0-11 0-16,-5-12-7 0,1-11-2 0,0-12 0 16,-1-7 0-16,1-12 19 0,0-3 3 0,-5-8 1 0,5-4 0 15,-5-8 21-15,1-3 5 0,-5 0 1 0,0-8 0 16,-4-4-9-16,-4-3-2 0,-1 3 0 0,1-7 0 15,0 0-16-15,-5-4-3 0,5 0-1 0,-1-8 0 16,5 5-24-16,0-5-8 0,4-3 0 0,9-1 0 31,-4-3-119-31,8-4-27 0,4 8-6 0</inkml:trace>
  <inkml:trace contextRef="#ctx0" brushRef="#br0" timeOffset="12681.51">23094 7527 1472 0,'0'0'65'0,"0"0"14"0,0 0-63 0,0 0-16 16,0 0 0-16,0 0 0 0,8 4 40 0,-8-4 4 15,0 0 2-15,0 0 0 0,5 0-11 0,-5 0-3 16,0 0 0-16,0 0 0 0,0 0 8 0,8-8 2 16,-8 1 0-16,4-1 0 0,-4-3 14 0,5-5 4 15,-1 5 0-15,-4-4 0 0,4-4 3 0,-4-4 1 0,4 0 0 0,1-7 0 16,-1 3-18-16,-4-7-3 0,4 0-1 0,1-4 0 15,-1-4-23-15,0 0-5 0,-4 1-1 0,4-1 0 16,1-4-13-16,3 8 11 0,-4-4-11 0,1 1 10 16,-1-1 0-16,0 0 0 0,1 4 0 0,-1 0 0 15,-4 4 18-15,4 4 4 0,0-1 1 0,1 5 0 16,-5-1-11-16,4 0-2 0,0 5-1 0,0 3 0 16,1-4-19-16,-1 4 0 0,0 4 0 0,-4-4 0 15,5 0 10-15,-1 0-2 0,-4 4 0 0,4-4 0 16,0 3-8-16,-4 1-14 0,5-4 3 0,-1 4 1 15,0 0 10-15,-4 0-12 0,4 3 12 0,1-3-12 0,-1-4 0 0,0 4 0 16,1 0 0-16,-1-1 0 16,0 1-12-16,0 4-4 0,-4-1 0 15,5 1 0-15,-1 0 4 0,-4-5 0 0,0 5 0 0,4 4 0 16,-4-5 16-16,0 5 8 0,0-5-8 0,0 1 8 0,0 3 0 0,0 1 0 16,0 7 0-16,-4-8 0 0,4-3 0 0,-4 3 0 15,-1-3 0-15,5 3 0 0,-4 0-8 0,0 1 8 16,0 3-8-16,-1-4 8 0,-3 5 0 0,3-1 0 15,-3 0 0-15,-1 4 0 0,-3-4 0 0,-1 0 0 16,0 4-9-16,0 4 9 0,0 4-9 0,0-4 9 16,-4 7-12-16,5-3 12 0,-6 3 0 0,1 4 0 15,0-3 0-15,0 3 0 0,0 4-9 0,-4-4-2 16,8 0 0-16,0 0 0 0,-4-3 11 0,8-1 0 16,1-3 0-16,4-1 0 0,4-7 8 0,-5 4-8 15,-3 0 10-15,8-4-10 0,0 0 17 0,4-8-2 16,-4-7-1-16,9 0 0 0,3-4 2 0,5-4 1 0,1-3 0 0,-1-1 0 15,0-3-8-15,4 3-1 0,1 0-8 0,3 5 12 16,1-5-12-16,-1 8 0 0,-3 0 0 0,8 8 0 16,-5 3 17-16,1 4 1 0,0 4 0 0,-1 4 0 15,5 7-7-15,0 5-2 0,0 6 0 0,4 5 0 16,0 3-9-16,-4 5 0 0,0 3 0 0,4 7 0 31,1-3-44-31,7 3-13 0,1 1-3 0</inkml:trace>
  <inkml:trace contextRef="#ctx0" brushRef="#br0" timeOffset="18261.82">23243 8093 1868 0,'0'0'83'0,"0"0"17"0,0-8-80 0,-4-3-20 15,4 3 0-15,-4-3 0 0,-1 3 90 0,5-3 14 0,-4-1 4 0,0 1 0 16,0 4-80-16,-1-1-16 0,1-3-4 0,0-1 0 31,0 5-8-31,-1-5 0 0,1 1 9 0,0-1-9 16,4 1 0-16,-5 0-12 0,1 3 2 0,4-3 0 16,0-1 10-16,0 5 0 0,0-1-9 0,0 0 9 0,0-3 0 0,0 3 0 15,0 1 0-15,0 3 0 0,0 4 10 0,0 0-10 16,0 0 12-16,0 0-12 0,0 0 18 0,0 0-3 15,0 0-1-15,0 0 0 0,0 0-5 0,0 0-1 16,0 0 0-16,0 0 0 0,0 0-8 0,0 11 0 0,0 8-10 0,0 0 10 16,4 4-11-16,-4 8 11 0,5-1-12 0,-5 8 12 15,0 7-10-15,0 1 10 0,0 0-8 0,0-1 8 16,-5 5 0-16,10-5-8 0,-5 1 8 0,4-1 0 16,-4-3 0-16,4 4 0 0,1-1 0 0,-1 1 0 15,0 7 0-15,5-4 0 0,-5 1 0 0,0-1 0 16,5 0 0-16,-1-3 0 15,-3 3 0-15,-1-3 0 0,4 0 11 0,-3-1-3 16,-5 1 0-16,4-1 0 0,0 5 0 0,-4-5 0 16,0 1 0-16,0-4 0 0,0 3 7 0,0 1 1 15,4-4 0-15,-4-1 0 0,0-6 4 0,5-1 2 16,-5 0 0-16,4-4 0 0,-4 4 7 0,0 1 2 0,0-5 0 0,0 0 0 16,0 5-3-16,4-5 0 0,-4 0 0 0,0-3 0 15,0 0-28-15,5-1 0 0,-5-3 0 0,0-4 0 16,0 0 0-16,0 0 12 0,0-4-3 0,0-4-1 0,0-11-8 15,0 8 12-15,0 3-12 0,0-11 12 0,0 0 6 0,0 0 2 16,-9-3 0-16,5-1 0 0,4 4 6 0,-9-8 2 16,-4 1 0-16,1-1 0 0,3-7-13 0,0 0-3 15,-8-1 0-15,5 1 0 0,-10 0-12 0,9-4 0 16,-4 4 0-16,-4-4 0 16,0-4 0-16,-1 8 0 0,1-4 0 0,-1 4 0 15,1-4 0-15,4 0 0 0,0 4 0 0,4-1 0 16,-4 1 0-16,4 0 9 0,5 4-9 0,-5-1 8 15,4 1-8-15,-4 3 0 0,9-3 0 0,-4 3 0 16,-1 1 0-16,0 3 0 0,1 0 0 0,4 0 0 16,-1 0 0-16,5 4 0 0,0 0-9 0,0 0 9 15,-8-7 0-15,8 7 0 0,0 0-8 0,0 0 8 0,0 0 0 0,0 0 0 16,0 0 0-16,4 15 0 0,0 4-16 0,1 0 3 16,-1 4 1-16,4 7 0 0,5 4 12 0,0 4 0 0,0 4 0 15,4 0 10-15,4 0-10 0,-4-1 0 0,1 1 0 0,-1-8 0 16,0 1 0-16,4-5 0 0,-4-7 0 0,0-4 8 15,0-4 6-15,-4-4 1 0,4 1 0 0,0-8 0 16,1-12 20-16,-1 0 4 0,4-3 1 0,0-12 0 16,9-7-4-16,0-12 0 0,0-15 0 0,13-19 0 15,4-23-157-15,8-30-32 0</inkml:trace>
  <inkml:trace contextRef="#ctx0" brushRef="#br0" timeOffset="26644.15">16949 4185 115 0,'0'0'10'0,"0"0"-10"0,0 0 0 0,0 0 0 15,-9 0 376-15,9 0 72 0,0 0 16 0,0 0 2 16,0 0-305-16,0 0-61 0,0 0-12 0,0 0-2 16,0 0-27-16,0 0-6 0,0 0-1 0,0 0 0 15,0 0-35-15,0 0-7 16,0 0-2-16,0 0 0 15,0 0-88-15,0 0-17 0,9-8-4 0,-5 4-1 16,0-3-75-16,5 3-15 0,-1 0-4 0,-8 4 0 16,0 0 110-16,0 0 22 0,5-4 4 0,-5 4 0 15,4-7 4-15,4-1 0 0,-3-3 0 0,7-1-348 0</inkml:trace>
  <inkml:trace contextRef="#ctx0" brushRef="#br0" timeOffset="38430.26">16850 11052 691 0,'0'0'30'0</inkml:trace>
  <inkml:trace contextRef="#ctx0" brushRef="#br0" timeOffset="38809.99">17171 10630 576 0,'0'0'51'0,"0"0"-41"0</inkml:trace>
</inkml:ink>
</file>

<file path=ppt/ink/ink4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16:22.794"/>
    </inkml:context>
    <inkml:brush xml:id="br0">
      <inkml:brushProperty name="width" value="0.05292" units="cm"/>
      <inkml:brushProperty name="height" value="0.05292" units="cm"/>
      <inkml:brushProperty name="color" value="#FF0000"/>
    </inkml:brush>
  </inkml:definitions>
  <inkml:trace contextRef="#ctx0" brushRef="#br0">4240 4170 57 0,'0'0'0'0,"0"-12"0"0,-9 1 0 0,5-1 0 0,-9 1 305 0,9-8 56 16,-5 8 11-16,5 3 3 0,-4-11-214 0,3 4-42 15,1 3-9-15,0-3-2 0,-1 4-28 0,1-1-7 16,4 1-1-16,-8 3 0 0,8-3-30 0,-5 3-6 16,5-3-2-16,-8 3 0 0,8 8-10 0,0-11-1 15,-4 7-1-15,-1 0 0 16,5 4-22-16,0 0 0 0,0 0 0 0,0 0 0 16,0 0 0-16,0 0-20 0,17 0 4 0,-4 0 1 15,-4 0 15-15,12 0 0 0,0 0 0 0,5 0 0 16,4 0 9-16,8 0 5 0,-8 0 1 0,13 0 0 15,0 0-15-15,-9 0 0 0,13 0-9 0,4 0 9 16,-8 4 0-16,0-4 13 0,-5 4-1 0,5 0 0 16,-5 3-12-16,-3-7-10 0,3 4 2 0,-4 0 0 0,-4-4 8 0,0-4 0 15,-4 4 0-15,-1 0 8 0,-3 0 3 0,-1 0 1 0,-8 0 0 16,-5 0 0-16,1 0 10 0,-9 0 2 0,0 0 1 0,0 0 0 16,0 0 13-16,0 0 2 0,-17 0 1 0,-9 4 0 15,-4-4-16-15,-17 4-3 0,-4 3-1 0,-13-3 0 16,-9 4-21-16,-8-1 0 0,4 1 0 0,-4 3 0 31,0 1 0-31,0-5 0 0,4 1 0 0,4-4 0 0,13 0 0 0,5-4 9 16,8-4-9-16,8 4 0 0,14-4 8 0,7 4-8 15,6-4 0-15,12 4-776 16,12-7-161-16</inkml:trace>
  <inkml:trace contextRef="#ctx0" brushRef="#br0" timeOffset="3699.9">19487 4846 1094 0,'0'0'48'0,"0"0"11"0,0 0-47 0,0 0-12 0,9-12 0 0,-5 5 0 16,4-1 158-16,1 0 30 0,8 5 5 0,0-9 2 16,0 12-132-16,5-4-27 0,-1 1-4 0,5 3-2 15,-5-8-2-15,9 4-1 0,-5 0 0 0,5 4 0 16,5-3-2-16,-1-1 0 0,0 4 0 0,4 0 0 0,-3 0-13 0,3-4-4 16,1 4 0-16,-1 0 0 0,-4 0-8 0,0 0 0 15,1 0 0-15,-6 0 8 0,1 0-26 0,0 4-6 0,-4-4 0 0,0 0-1 31,-5 0-78-31,-4 0-15 0,0 0-3 0,0 0-410 0,0 0-81 0</inkml:trace>
  <inkml:trace contextRef="#ctx0" brushRef="#br0" timeOffset="3900.55">20970 4724 979 0,'0'0'87'0,"8"-4"-70"16,-3-3-17-16,7 3 0 0,-3 0 328 0,12 4 61 0,5 0 13 0,8 0 2 15,9 0-348-15,8 0-71 0,9 4-13 0,21-4-4 16,18 4-144-16,12-1-28 0,107-6-7 0,-39-5-1 16</inkml:trace>
  <inkml:trace contextRef="#ctx0" brushRef="#br0" timeOffset="6706.43">18645 9791 230 0,'0'0'10'0,"0"0"2"0,0 0-12 0,0 0 0 0,0 0 0 0,0 0 0 16,9 0 434-16,-9 0 84 0,8-4 17 0,1-4 3 15,-1 4-402-15,5 1-80 0,0-1-16 0,4-4-3 0,-4 4-23 0,0 1-5 16,4-1-1-16,0 4 0 0,0 0-8 0,4 4 0 16,1-4 9-16,3 3-9 0,-3 1 10 0,3 4-2 15,5-4-8-15,4-1 12 0,5 1 4 0,4 4 1 16,-5-4 0-16,9 3 0 0,-4 1-3 0,4-4-1 16,-9 3 0-16,5-3 0 0,0 4-3 0,-5-5-1 15,5 1 0-15,-5 0 0 16,1 0-1-16,-1-4-8 0,1 0 12 0,-5-4-4 15,-8-4-8-15,-1 5 0 0,-3-1-12 0,-5 0-1108 16</inkml:trace>
  <inkml:trace contextRef="#ctx0" brushRef="#br0" timeOffset="10251.34">17393 10793 403 0,'0'0'36'0,"0"0"-36"0,0 0 0 0,0 0 0 16,0 0 40-16,0 0 0 0,0 0 1 0,0 0 0 15,-4-11-65-15,4-1-12 0,0 5-4 0</inkml:trace>
  <inkml:trace contextRef="#ctx0" brushRef="#br0" timeOffset="10683.14">17389 10653 57 0,'0'0'0'0,"0"0"0"0,0 0 0 0,0 0 0 0,4-8 132 0,0-3 22 0,1-1 4 0,-1 1 1 16,-4 11 1-16,0 0 1 0,0 0 0 0,0 0 0 15,0-8-21-15,0 8-4 0,0 0 0 0,0 0-1 16,0 0-33-16,0 0-6 0,0 0-2 0,0 0 0 16,0 0-26-16,0 0-6 0,0 0-1 0,8 0 0 15,1 0-37-15,4 4-7 0,0 0-1 0,-1-4-1 16,1 4-3-16,9 0 0 16,3-4 0-16,5 3 0 0,4 1-3 0,5-4-1 15,12 4 0-15,5-4 0 0,3 0 1 0,6 0 0 16,7 0 0-16,-3 0 0 0,3-4 8 0,5-3 2 15,-4 3 0-15,4 0 0 0,4-4-19 0,0 1-9 16,-8-5 1-16,-5 5 0 0,5 3 8 0,-9 0 11 16,0-3-3-16,0-1 0 0,-4 0 11 0,0 5 1 15,0-5 1-15,-5 4 0 0,-8 0 3 0,0 4 1 0,-8 0 0 0,-1-3 0 16,-8 3 2-16,0 0 0 0,0 3 0 0,-9-3 0 16,-4 0-14-16,0 4-2 0,-8-4-1 0,-1 4 0 15,-8-4-2-15,0 0-8 0,0 0 12 0,0 0-4 16,0 0-8-16,-12 8 8 0,-1-5-8 0,-9 5 8 0,-3 0-8 0,-5-5 8 15,-4-3-8-15,-9 4 8 0,-8 0-8 0,-5-4-11 16,5-8 3-16,-5 5 0 0,1-5 8 0,3 8 0 0,1-4 0 0,0 0 0 16,4 4 0-16,0 0 0 0,4-3 8 0,0 3-8 15,5-4 0-15,0 4 0 0,-1-8 0 0,9 4 0 16,4 4 0-16,5 0 0 0,-5-7 0 0,5 7 0 16,0-4 0-16,-1 8-8 0,5 0 0 0,-4-1-823 15,-5 1-164-15</inkml:trace>
  <inkml:trace contextRef="#ctx0" brushRef="#br0" timeOffset="11752.85">21850 10801 115 0,'0'0'10'15,"0"0"-10"-15,-8-4 0 0,3-4 0 16,5 8 283-16,0 0 54 0,-4-3 11 0,4 3 3 16,0-8-215-16,0-3-44 0,-4 3-8 0,4 8-1 0,0 0-45 0,4-8-9 15,0 1-1-15,1-1-1 0,-5 8 4 0,8-7 1 16,-4-1 0-16,9 0 0 15,0 1 16-15,4 3 4 0,0 4 1 0,5-4 0 16,-1 4-14-16,9-4-3 0,4 4-1 0,5 0 0 16,16 0-13-16,1 0-2 0,8 0-1 0,4 0 0 15,5 4-10-15,4-4-1 0,0 4-8 0,0-4 12 16,-5 0-4-16,1 0-8 0,-1 0 11 0,-7 0-11 16,-6 0 9-16,-3 4-9 0,-1 0 0 0,-3-1 9 15,-5-3 6-15,-9 0 1 0,1 4 0 0,-9-4 0 0,0 4 4 0,-1-4 2 16,-7 0 0-16,-1 4 0 0,-4 0-13 0,-4-1-9 15,-4-3 12-15,-9 0-12 0,0 0 0 0,0 0 0 16,-9 4 0-16,-8-4 0 0,-9 0-19 0,-4 0 3 16,-12 0 0-16,-10 0 0 0,-12-4 6 0,-4 1 2 15,-9-1 0-15,0 4 0 0,0-4 8 0,-4 4 0 16,4-4 0-16,0 0-8 16,-4 4 8-16,4-3 0 0,0-1 0 0,9 4 0 15,-1 0 0-15,10 4 0 0,3-8 0 0,9 4 0 16,0 0 0-16,4 0 0 0,5 0 0 0,4 0 8 15,-1-4-8-15,10 0 11 0,3 0-11 0,5 4 12 16,0 0 4-16,4-3 0 0,1 3 1 0,12 0 0 0,0 0 19 16,0 0 3-16,0 0 1 0,17-4 0 0,8 0-20 0,5-3-3 15,4 3-1-15,13 0 0 0,5-4-6 0,12 1-2 0,4-1 0 0,9 1 0 16,0 3-8-16,0 0 8 0,4 4-8 0,-4-4 8 16,4 0 4-16,-4 4 0 0,4 0 0 0,-4 0 0 15,-8 0-12-15,-1 0 12 0,-8 0-12 0,-5 4 12 16,-3 4-4-16,-10-4 0 0,-3-4 0 0,-9 7 0 15,-5 1-8-15,1-4 0 0,-13-4 0 0,0 7 0 16,-5-3 0-16,-8-4 0 0,0 0 0 0,0 0 0 0,-8 4 0 0,-5 0-11 16,-8-4 11-16,-9-4-8 0,-9 0 8 0,-4-4 0 15,-8 1 0-15,-9-5 0 0,0 1 0 0,-8-8-12 16,4 4 12-16,0 0-12 0,4-4 12 0,0 3 0 16,0 5 0-16,13 0 0 0,5-1 0 0,-1 1 0 15,5-1 8-15,8 5-8 0,8 7 12 0,5-4-1 16,4 0-1-16,5 4 0 15,3-4 2-15,5 4 1 0,22 0 0 0,16 0 0 16,9 0-13-16,30 0-12 0,17 0 3 0,17-3 0 16,18-1-11-16,12-4-3 0,0-3 0 0,8-1 0 15,9 5-145-15,-17-5-28 0</inkml:trace>
  <inkml:trace contextRef="#ctx0" brushRef="#br0" timeOffset="14179.08">18393 10672 1728 0,'0'0'153'0,"4"-8"-122"0,-8 1-31 15,4-5 0-15,0 12 43 0,-4-7 2 0</inkml:trace>
  <inkml:trace contextRef="#ctx0" brushRef="#br0" timeOffset="21600.36">13342 8294 1728 0,'0'0'153'0,"0"-7"-122"0,9 3-31 0,-5-4 0 15,9 1 161-15,-5 3 27 0,1-4 4 0,8 1 2 16,4 3-285 0,-4 0-57-16</inkml:trace>
  <inkml:trace contextRef="#ctx0" brushRef="#br0" timeOffset="22991.53">10513 8347 2700 0,'-9'-19'120'0,"9"19"24"0,0-7-116 0,-4-1-28 0,-4 1 0 0,3-1 0 31,1 4-42-31,4 4-14 0,0 0-4 0</inkml:trace>
</inkml:ink>
</file>

<file path=ppt/ink/ink4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16:50.865"/>
    </inkml:context>
    <inkml:brush xml:id="br0">
      <inkml:brushProperty name="width" value="0.05292" units="cm"/>
      <inkml:brushProperty name="height" value="0.05292" units="cm"/>
      <inkml:brushProperty name="color" value="#FF0000"/>
    </inkml:brush>
  </inkml:definitions>
  <inkml:trace contextRef="#ctx0" brushRef="#br0">22124 7200 345 0,'0'0'31'0,"4"-7"-31"15,-4-1 0-15,0 8 0 0,0 0 386 0,4-7 71 16,-4 7 15-16,0 0 2 0,0 0-363 0,0 0-73 16,0-8-14-16,0 8-4 0,0 0-20 0,0 0-8 0,-4 8 0 0,0 3 0 15,-1-3 0-15,1 7 0 0,-4 0 0 0,-1 0 0 16,0 0 8-16,1 4 0 0,-5 0-9 0,-4 0 9 15,0 0 0-15,0 4 0 0,-5 0 0 0,-7 7 0 16,-1-3 0-16,-5-1 0 0,-3 5 0 0,-9-5 0 0,0 1 0 16,0-4 0-16,0 0 0 0,4-4 0 0,-4 0 0 0,9-4 0 15,-1-4 0-15,5-3 0 0,4-1 0 0,5-3 0 0,-5-8 0 0,13 0 0 32,-1-3-31-32,6-1-1 0,-1-3-1 0,4-8 0 15,5 0-33-15,0-8-6 0,8 1-2 0,0-8 0 16,5-1 6-16,-1-3 2 0,1 8 0 0,4 3 0 0,-5 1 82 0,-3 3 16 0,3 0 3 0,1 8 1 15,-5-4 50-15,0 8 10 0,0-1 3 0,-4 12 0 16,0 0-36-16,0 0-7 16,0 0-2-16,0 0 0 0,-4 12-45 0,0 3-9 15,-9 4 0-15,0 11 0 0,0 1-9 0,-4 7 1 16,0 0 0-16,0 3 0 0,0-3 8 0,4-3 0 16,5-1 0-16,3-4 0 0,5-3 0 0,5-1 8 15,12 1-8-15,13-1 11 0,12 5 6 0,23-5 2 16,29-3 0-16,17 0-654 15,25-4-130-15</inkml:trace>
  <inkml:trace contextRef="#ctx0" brushRef="#br0" timeOffset="2828.93">15077 7219 558 0,'-13'8'24'0,"13"-8"6"0,-8 0-30 0,-5 4 0 0,0-4 0 0,0 0 0 15,0 0 108-15,5 0 16 0,-5 0 4 0,4-4 0 16,1 0-51-16,-1 0-9 0,9 4-3 0,-8-3 0 15,-1-1-14-15,5-4-3 0,-5 4-1 0,9-3 0 0,0 7 17 0,-4-8 4 16,0 1 1-16,4-1 0 16,0 8 11-16,0 0 1 15,0-8 1-15,0 8 0 0,0 0-10 0,0 0-3 0,0 0 0 0,0 0 0 16,0 0-31-16,0 0-6 0,0 0-2 0,0 0 0 16,8 8-19-16,1 0-11 0,4 7 12 0,0-4-12 15,-1 4 22-15,10 1-2 0,3 2-1 0,1 5 0 16,0 0-19-16,-1 4 0 0,5-1 0 0,4 1 0 15,1 3 0-15,3 1 0 0,-4-1 0 0,5 0 0 16,-5 1 0-16,0-1 0 0,0-3 0 0,0-1 0 0,1-3 23 0,-1 0-3 16,0 3 0-16,0-3 0 0,0 0-20 0,1-4 0 15,-6 0 0-15,6 0 0 0,-5 0 0 0,4 0 0 16,0-4-11-16,0 0 11 0,0-3 8 0,-4-1 8 16,0 1 2-16,0-5 0 0,0 1-4 0,-4-1-1 15,-5-7 0-15,5 0 0 0,-5 4-1 0,0-4 0 16,1-4 0-16,-1 4 0 0,-4-7 12 0,0 3 3 0,-4-4 0 0,0-3 0 15,-5 3-27-15,1-3 0 0,4-4 0 0,-9 3 0 16,0-7 15-16,1 4-3 0,-1 0 0 0,-4 0 0 16,0-4 0-16,-4 0 0 0,4 7 0 0,-5-7 0 0,1 4-12 15,-4 4 9-15,-1-4-9 0,-4 3 8 0,9 1-8 0,-5 3 0 16,1 1 0-16,-1-1 0 0,5 4 0 0,-5 1 0 16,9 3 0-16,0 0-11 31,0 0-22-31,0 0-5 0,0 0-1 0,0 0 0 15,0 0-45-15,0 0-8 0,9 11-3 0,-5 0 0 16,5 1 38-16,-1-1 7 0,1 4 2 0,4-3 0 0,-5-1 40 0,1 0 8 0,-1 5 0 0,1-1 0 16,-1 4 30-16,-3 4 3 0,-5-1 1 0,-5 5 0 15,-3 3-6-15,-13 5 0 0,-9 10-1 0,-17 8 0 16,-13 4-27-16,-26 8 0 0,-16 3 8 0</inkml:trace>
  <inkml:trace contextRef="#ctx0" brushRef="#br0" timeOffset="9488.78">11953 7497 165 0,'-51'-8'0'0,"38"4"15"0,13 4-15 0,0 0 0 0,-4-7 0 0,-5-1 0 16,-8 0 0-16</inkml:trace>
</inkml:ink>
</file>

<file path=ppt/ink/ink4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17:24.081"/>
    </inkml:context>
    <inkml:brush xml:id="br0">
      <inkml:brushProperty name="width" value="0.05292" units="cm"/>
      <inkml:brushProperty name="height" value="0.05292" units="cm"/>
      <inkml:brushProperty name="color" value="#FF0000"/>
    </inkml:brush>
  </inkml:definitions>
  <inkml:trace contextRef="#ctx0" brushRef="#br0">9026 7284 403 0,'-9'0'36'0,"5"-4"-36"16,-4 0 0-16,8 4 0 0,-5-7 211 0,1 3 35 15,4-4 7-15,-9-3 2 0,5 3-167 0,0 1-32 0,0-5-8 0,4 5 0 32,0 7-8-32,0 0 0 0,0 0-1 0,-9-4 0 0,5 0 8 0,0 0 1 15,-5 4 1-15,5 0 0 0,4 0-3 0,0 0-1 16,0 0 0-16,-9 4 0 0,5 0-13 0,4-4-4 15,0 0 0-15,0 0 0 0,0 0-12 0,0 0-2 16,4 11-1-16,0 1 0 0,5-8 3 0,4 3 1 16,-5 1 0-16,9-1 0 0,1-7 1 0,3 4 0 15,5-4 0-15,-1 4 0 0,9-4 7 0,5 0 2 0,-5-4 0 0,4 4 0 16,5 0 9-16,-4 0 3 0,8 0 0 0,-5 0 0 16,1 0-25-16,0 0-5 0,0 0-1 0,4 4 0 15,0 0-8-15,4-1 0 0,0 1 0 0,5 0 0 16,4 4 0-16,4-1 0 0,-9-3 8 0,5 4-8 15,4-1 0-15,-4 1 0 0,-4-4 9 0,3 3-9 16,5-3 0-16,1 0 8 16,-1-4-8-16,0 0 0 0,0 0 15 0,0 0-2 15,0 0 0-15,0 0 0 0,-4-4 20 0,4 0 4 16,0 4 1-16,-4 0 0 0,-9-4-24 0,5 4-5 16,12 4-1-16,-12-4 0 0,-9 8-8 0,0-4 8 15,8-1-8-15,-3 1 8 0,-5 8-8 0,0 3 0 0,0-8 0 16,4 1 0-16,4 0 0 0,-12-1 0 0,-9 1 0 0,5-1 0 15,8-3 16-15,-4 0 2 0,-13-4 0 0,4 0 0 0,-4 0 13 16,4 0 2-16,-4-4 1 0,-9 0 0 0,-4-3-22 0,5 3-4 16,-5 0 0-16,0 0-8 0,-9-3 10 15,1 3-10-15,4 0 8 0,-5 0-8 16,-8 4-55-16,0 0-16 0,0 0-3 0,0 0-766 16,0 0-154-16</inkml:trace>
  <inkml:trace contextRef="#ctx0" brushRef="#br0" timeOffset="707.01">8167 7800 1555 0,'-9'-7'138'0,"5"7"-110"16,0-8-28-16,4 4 0 0,0 4 133 0,-4-3 22 16,4 3 4-16,0 0 1 0,0 0-111 0,0 0-21 0,0 0-5 15,21 0-1-15,-8 3-22 0,8-3 0 16,1 0 0-16,7 8 0 0,1-4-10 0,9 3 10 0,4 1-12 0,4 0 12 16,8-1 0-16,9 1 0 0,0-1 0 0,9 1 0 15,-5 3 0-15,9-7 9 0,4 0-1 0,5 0 0 0,4 3 9 0,4 1 2 16,0 0 0-16,8-5 0 0,-8-6-7 0,0 3 0 15,5 3-1-15,-1-3 0 0,0 0 6 0,-4 4 2 16,0 0 0-16,0-4 0 0,4 4-11 0,5-4-8 16,-5 4 9-16,5-4-9 0,-5 0 8 0,0 0-8 15,1-4 0-15,3 4 0 0,14-4 10 0,-14 4-10 16,-12-8 10-16,-5 8-10 16,-3-7 24-16,-5 3 0 0,-1-4-1 0,-7 8 0 15,-18-3 17-15,5 3 3 0,8-4 1 0,-13 4 0 16,-17 0-3-16,0 0 0 0,5 0 0 0,-1 0 0 15,-8 4-4-15,0-1-1 0,-8-3 0 0,-1 4 0 16,5-4-36-16,-9 4 0 0,-17-4 0 0,4 4 0 16,13 3-160-16,-13 1-26 15,-4-8-6-15,-8 8-919 0</inkml:trace>
  <inkml:trace contextRef="#ctx0" brushRef="#br0" timeOffset="1201.44">8137 8860 1036 0,'0'0'92'0,"0"0"-73"0,-8-4-19 0,-1 4 0 16,5 4 257-16,4-4 48 0,0 0 10 0,0 0 1 15,0 0-240-15,0 0-49 0,21-4-10 0,-8 4-1 16,8 0-32-16,9 0-5 0,9-4-2 0,-1 4 0 16,18-3 6-16,8-1 1 0,8 0 0 0,18-4 0 15,-4 5 24-15,8-1 4 16,8 0 2-16,5-4 0 0,13 5 14 0,-1-1 4 15,5 0 0-15,0 4 0 0,0 0-20 0,4 0-3 16,9 4-1-16,-9-4 0 0,5 4 4 0,-1-4 0 0,5 0 0 0,-9 0 0 16,-8 7 25-16,-1-11 6 0,10 1 1 15,-18-1 0-15,-13 0-9 0,5 4-2 0,-5-8 0 0,0 5 0 16,-8-5 10-16,-9 4 1 0,-4-3 1 0,4-1 0 16,5 1 1-16,-14 3 0 0,-16-4 0 0,-1 8 0 0,5-4-9 0,-8 4-1 15,-10 0-1-15,-3 0 0 0,-9-3-3 0,0 3-1 16,-1 3 0-16,-7 1 0 0,-14-4-19 0,9 4-4 15,5 0-8-15,-5 0 12 0,-17-4-12 0,4 3-18 16,5 1 4-16,-5 0 1 16,5 0-146-16,-9-4-29 0,-9 7-5 0</inkml:trace>
  <inkml:trace contextRef="#ctx0" brushRef="#br0" timeOffset="4767.53">16991 8697 1969 0,'0'0'87'0,"0"0"18"0,0 0-84 0,0 0-21 0,0 0 0 0,-8-4 0 31,-1 0-88-31,9 4-21 0,0 0-5 0,0 0-1 0</inkml:trace>
  <inkml:trace contextRef="#ctx0" brushRef="#br0" timeOffset="5084.21">15137 10174 1785 0,'0'0'159'0,"0"0"-127"0,0 0-32 0,0 0-788 15</inkml:trace>
  <inkml:trace contextRef="#ctx0" brushRef="#br0" timeOffset="8552.87">18773 5799 2361 0,'-17'7'210'0,"0"1"-168"15,0 3-34-15,4-3-8 0,0 0-68 0,5 3-15 0</inkml:trace>
  <inkml:trace contextRef="#ctx0" brushRef="#br0" timeOffset="8669.09">18846 5928 3258 0,'-30'8'144'0,"17"-1"30"0,-4 1-139 0,4 3-35 0,-4 1 0 0,9-1 0 31,3-3-80-31,5 3-22 0,5 8-5 0</inkml:trace>
  <inkml:trace contextRef="#ctx0" brushRef="#br0" timeOffset="10723.94">17218 9449 1324 0,'0'0'118'0,"0"0"-94"0,0 0-24 0,0 0 0 16,0 0 136-16,0 0 24 0,0 0 4 0,-9 4 0 16,-3-1-120-16,3 1-25 0,-4-4-5 0,-4 0-1 15,0 4-13-15,4 0 11 0,0-4-11 0,0 0 10 16,-4 4-2-16,0-1 0 0,0-3 0 0,0 0 0 0,0-3 18 0,0 3 3 16,8 0 1-16,-3 0 0 0,3-4-8 0,9 4-2 15,-4-4 0-15,4 4 0 0,-5-4-20 0,5 4 8 16,0 0-8-16,0 0 0 0,5-11 0 0,3 3 0 15,-3 4 0-15,3-3 0 0,1-1 0 0,3 4 0 0,1 4 0 0,0-3 8 16,0-1 4-16,-5 0 0 0,1 0 1 0,4 4 0 16,-5 0-5-16,1 0 0 0,4 0-8 0,-13 0 12 15,4 4 5-15,-4-4 1 0,9 11 0 0,-9 1 0 16,-9-1 6-16,5-3 0 0,-1 3 1 0,1 1 0 0,4-1-1 16,-4 0-1-16,-13 1 0 0,4-5 0 0,0 1-3 0,5 0 0 15,-5-5 0-15,0 5 0 0,-4-4-5 0,4 3-2 31,5-7 0-31,-5 4 0 0,4 0-13 0,1-4 0 0,8 0 0 0,0 0 0 16,0 0-22-16,0 0-1 0,-9-4 0 0,9 4 0 31,0 0-6-31,0 0-2 0,-4-4 0 0,4-3 0 0,0-5 13 0,4 5 2 0,-4 7 1 0,4-8 0 16,5 1 15-16,-1 3 8 0,1 0 0 0,0 0-8 16,-1-3 12-16,1 3-4 0,-1 4 0 0,-8 0-8 15,0 0 24-15,13 0-3 0,-4 0 0 0,-9 0 0 16,0 0 13-16,0 0 2 0,8 4 1 0,-8-4 0 0,9 7-1 0,-9-7 0 15,0 0 0-15,-5 15 0 0,5-3 3 0,-4-1 0 16,-4 0 0-16,-1 1 0 0,-4-5 5 0,5 5 2 16,-1-5 0-16,1-3 0 0,-5 4-20 0,4-4-4 15,9-4-1-15,0 0 0 16,0 0-81-16,0 0-17 0,0 0-3 0</inkml:trace>
  <inkml:trace contextRef="#ctx0" brushRef="#br0" timeOffset="12411.03">17487 8461 921 0,'0'0'40'0,"0"0"10"0,0 0-40 0,0 0-10 16,-4-4 0-16,4 4 0 0,0-11 150 0,0 11 28 16,0 0 6-16,0-8 0 0,0 1-144 0,0 7-28 15,0 0-12-15,0 0 8 0,-4-8 3 0,-1 4 0 16,-3-3 0-16,-1 3 0 0,1-4 35 0,-1 5 7 15,-4-5 2-15,-4 4 0 0,4-3-6 0,-8-1-1 16,-5 1 0-16,1-1 0 0,-1 0-24 0,-4 1-4 0,-4-1-2 0,0 1 0 16,4-1-18-16,-4 4 0 0,-5-3 0 0,-4 3 0 15,1 0 0-15,-5 0 0 0,-5 4 0 0,5 0 0 16,-4 0 0-16,-4 4 0 0,-1-4-10 0,-8 8 10 16,0 3 0-16,0 8 0 0,0 0 0 0,4 0 0 15,4 7-13-15,-4 1 5 0,5 0 8 0,-1 11-13 16,5 0 13-16,0 3-9 15,4 1 9-15,0 4-8 0,4 3 8 0,5 4 0 16,8-3 0-16,4-1 8 0,-4 0-8 0,13 1 0 0,8-1 0 16,5 4 0-16,0 1 0 0,8 2 0 0,9 5 0 0,4-4 0 15,9-4-18-15,8 1-2 0,4-1 0 0,9 4 0 16,0-8 20-16,13-3 0 0,0-1 0 0,4 1 9 16,9-4 6-16,4-8 1 0,8 0 0 0,-4-7 0 15,1-8 2-15,3 0 1 0,1-8 0 0,-1-3 0 0,5-8 21 0,-5-4 5 16,5-4 1-16,-5-3 0 0,-3-8-21 0,-1 0-4 15,-4 0-1-15,8-8 0 0,-4 1 20 0,-4-5 3 16,0-3 1-16,-4 0 0 0,-5-4-4 0,-8 0 0 16,-4-4 0-16,-5-3 0 0,-8 3 4 0,-5-4 0 15,-4 1 0-15,-8-5 0 0,-9 1 8 0,-4-1 3 16,0 1 0-16,-9-4 0 0,-8 4-17 0,-5-5-3 0,-8-6-1 0,-9-1 0 16,-12-4-34-16,-18-3 0 0,-21-4 0 0,-25-4 0 31,-26 4-111-31,-43 3-22 0,-34 5-5 0,-48 11-1 0,-41 15-60 0,-35 26-12 0,-30 31-2 15</inkml:trace>
  <inkml:trace contextRef="#ctx0" brushRef="#br0" timeOffset="17002.21">14897 11876 1609 0,'0'0'71'0,"0"0"15"0,0 0-69 0,0 0-17 0,0 0 0 0,0 0 0 16,9-4 69-16,8-4 11 0,-4 4 1 0,4 1 1 15,0 3-44-15,4 0-9 0,9 0-1 0,5 3-1 16,-1-3-15-16,8 4-2 0,10-8-1 0,3 4 0 0,5-3 26 0,9 3 5 15,3-8 0-15,9 4 1 0,9-3 19 0,8 3 3 16,9-4 1-16,4 1 0 0,5-5-32 0,3 5-5 16,5-5-2-16,-4 1 0 0,0 3-8 0,-1 1-1 15,9-5-1-15,-4 5 0 0,-8-1-3 0,-5-3 0 16,0 3 0-16,-4 1 0 0,0-1 20 0,-1 4 3 0,1-3 1 0,-4 3 0 31,-5 0-5-31,0 0-1 0,-8 0 0 0,0 1 0 16,-9-1-6-16,0 4 0 0,-8 0-1 0,0 0 0 15,-9 0-2-15,-4 4 0 0,-5-4 0 0,-8 3 0 0,-8 1-1 16,-1 0 0-16,0 0 0 0,-8 0 0 0,0 3-2 0,-8-3-1 16,3 0 0-16,-3-4 0 0,-5 4-6 0,0-1-2 15,-9 1 0-15,1 0 0 0,4-4-9 0,-5 4 0 16,-8-4 0-16,0 0 0 16,5 0-78-16,-5 0-8 0,0 0-2 0,0 0-792 0,0 0-160 0</inkml:trace>
</inkml:ink>
</file>

<file path=ppt/ink/ink4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17:53.842"/>
    </inkml:context>
    <inkml:brush xml:id="br0">
      <inkml:brushProperty name="width" value="0.05292" units="cm"/>
      <inkml:brushProperty name="height" value="0.05292" units="cm"/>
      <inkml:brushProperty name="color" value="#FF0000"/>
    </inkml:brush>
  </inkml:definitions>
  <inkml:trace contextRef="#ctx0" brushRef="#br0">11500 8944 1861 0,'0'0'82'0,"0"0"18"0,-13-4-80 0</inkml:trace>
  <inkml:trace contextRef="#ctx0" brushRef="#br0" timeOffset="2926.17">17440 8252 2304 0,'-8'-11'204'15,"3"3"-163"-15,-3-3-33 0,-1 0-8 0,1-5 115 0,-1 5 21 16,1 3 4-16,3 1 0 16,5 7-208-16,0 0-43 0,0 0-8 0</inkml:trace>
  <inkml:trace contextRef="#ctx0" brushRef="#br0" timeOffset="7955.61">24794 8526 1335 0,'30'-4'59'0,"-30"4"13"0,-12 0-58 0,3 4-14 15,9-4 0-15,0 0-393 16,0 0-82-16</inkml:trace>
  <inkml:trace contextRef="#ctx0" brushRef="#br0" timeOffset="8125.17">24837 8636 1670 0,'-8'0'148'0,"8"0"-118"16,0 0-30-16,0 0 0 15,0 0 0-15,0 0 0 0</inkml:trace>
  <inkml:trace contextRef="#ctx0" brushRef="#br0" timeOffset="48102.9">23478 9327 115 0,'0'0'10'0,"0"0"-10"0,0 0 0 0,0 0 0 16,-8-4 212-16,8 4 41 0,0-3 8 0,0 3 2 15,-5-8-127-15,5 8-26 0,0 0-5 0,0 0-1 16,0 0-48-16,0 0-9 0,0 0-3 0,0 0 0 16,0 0-10-16,0 0-2 0,0 0-1 0,0 0 0 15,0 0 5-15,0 0 2 16,0 0 0-16,0 0 0 0,0 0 6 0,0 0 0 16,0 0 1-16,0 0 0 0,0 0 11 0,0 0 1 15,0 0 1-15,0 0 0 0,0 0-10 0,0 0-1 0,5-4-1 0,8 4 0 16,-5 4-20-16,1 0-4 0,3-8-1 0,-3 4 0 15,4 0-2-15,-5 0-1 0,9-4 0 0,1 4 0 16,-1 0 1-16,0-4 0 0,0 1 0 0,0 6 0 16,4-6-5-16,1 3-1 0,3 0 0 0,5 0 0 15,-4-4 7-15,8 0 2 0,-4 0 0 0,8 4 0 0,1-4-7 0,-1 4-2 16,5 0 0-16,0 0 0 0,4 0-13 0,4 0 11 16,0-3-11-16,5 3 10 0,-5 0-10 0,0 0 8 15,5 3-8-15,-5 1 8 0,1-4-8 0,-5 0 0 16,4 0 9-16,-4 0-9 0,8 0 0 0,-8 0 0 15,-4 0 0-15,0 0 0 0,4 0 0 0,-4 0 0 0,-5 0 0 0,-4 0 8 16,0 0-8-16,-4 0 0 0,0 0 0 0,0 0 0 16,-8 0 0-16,-1 4 8 0,5 0-8 0,-5 0 0 15,-12-4 11-15,3 0-3 0,1 3 0 0,0 1 0 16,4-4 16-16,-8 4 4 0,-9-4 0 0,8 0 0 16,5 0-28-16,-4 0 0 0,-9 0 0 0,0 0 0 15,0 0 0-15,0 0 0 16,0 0 0-16,0 0 0 0,0 0 0 0,0 0 0 15,0 0 0-15,0 0 0 0,-13 8 0 0,0-5 0 16,13-3 0-16,-13 8 0 0,-4-4 0 0,-4 3 0 0,-5-3 0 0,0-4 0 16,5 8-14-16,-13-4-8 0,-18-1-2 0,10 1 0 15,3-4 15-15,-3 8 9 0,-10-4-12 0,-3 3 12 16,12-7-15-16,-4 4 4 0,4 0 1 0,5-4 0 16,-5 0 10-16,5 0 0 0,-1-4 0 0,1 0 0 15,-1 0 0-15,1-3 11 0,-5 3-3 0,9-4 0 0,-5 1-8 0,5 3 0 16,-4-4 0-16,4 1 0 0,-5-1 0 0,5 1 0 15,0-1 0-15,4 0 0 0,-4 1 0 0,8-1 0 16,-4 1 0-16,4 3 0 0,1 0 0 0,-1 0 0 16,-4 0 0-16,5 1 0 0,-1 3 0 0,0 0 0 15,-4 0 0-15,5 0 0 16,3 3 0-16,1-3 0 0,0 0 0 0,-1-3 0 16,1 3 0-16,0 0 0 0,-1 0 10 0,1 3-10 15,8 1 0-15,-4-4 0 0,4 4 0 0,0 0 0 16,0 0 0-16,1-4 0 0,7 3 0 0,5-3 0 15,-4 0 0-15,-4 0 0 0,-1 4 0 0,9-4-9 16,0 0 9-16,-4 4 0 0,-1 4 0 0,5-8 0 16,0 0 0-16,0 0 0 0,0 0-8 0,0 0 8 0,0 0-8 0,0 0 8 15,0 0-8-15,0 0 8 0,0 0 0 0,0 0 0 16,0 0 0-16,13 7 8 0,0-7-8 0,8 4 0 0,1 0 0 0,3 0 0 16,1-4 0-16,13-4 0 0,-1 4 0 0,9-4 0 15,4 4 0-15,5-4 0 0,-1 4 0 0,1 0-8 16,0 0 8-16,8-4 0 0,4 1 0 0,5 3 0 15,-1 0 0-15,-3 0 0 16,-1-4 0-16,5 4 0 0,-5 4 0 16,-4-1 0-16,-4-3 0 0,4 4 0 0,-4-4 0 0,0 4 0 15,0 4 9-15,-5-5-9 0,-12 1 8 0,4-4-8 16,0 4 0-16,-4 0 0 0,-9-4 0 0,0 4 0 16,0-8 0-16,5 4 0 0,-9 0 16 0,-1 0-3 15,-3 0-1-15,4 0 0 0,4 0 7 0,-4 0 1 16,-17 0 0-16,4 0 0 0,4 0-10 0,-4 0-2 0,-8 0 0 0,-9 0 0 15,0 0-8-15,0 0 8 0,13 0-8 0,-13 0 8 16,0 0-8-16,0 0 0 0,0 0 0 0,0 0 8 16,-9 4-8-16,9-4 0 0,0 0 0 0,0 0 0 15,0 0 0-15,-13 3-12 0,-8 1 2 0,-9 0 1 16,0 0-192-16,-30 0-39 0,-115 3-7 0,9-26-1 16</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15:20.064"/>
    </inkml:context>
    <inkml:brush xml:id="br0">
      <inkml:brushProperty name="width" value="0.05292" units="cm"/>
      <inkml:brushProperty name="height" value="0.05292" units="cm"/>
      <inkml:brushProperty name="color" value="#FF0000"/>
    </inkml:brush>
  </inkml:definitions>
  <inkml:trace contextRef="#ctx0" brushRef="#br0">8560 5822 907 0,'-26'-8'40'0,"26"8"8"0,0 0-38 0,-4-4-10 16,-13 0 0-16,4 1 0 0,5-1 19 0,-1 0 1 0,-4-4 1 0,5 1 0 15,4-1-3-15,-5-3-1 0,5-1 0 0,-5 1 0 16,1-4 35-16,3 0 8 16,1 0 0-16,-4 3 1 0,3 1-1 0,-3-1 0 0,8 1 0 0,0 3 0 15,-5 1 10-15,5 7 2 16,0 0 0-16,0 0 0 0,0 0-18 0,0 0-3 0,0 0-1 0,0 0 0 15,0 0-35-15,0 0-7 0,0 0-8 0,0 0 11 16,9 7-11-16,0 1 0 0,-1 0 0 0,1-5 0 0,8 5 0 0,-4-4 0 16,8 0 0-16,-4-4 8 15,-8 0 56-15,8 0 12 0,4 0 1 0,0 0 1 16,1-4-98-16,-1 0-19 0,-4 0-4 0,0 0-1 16,9 1 44-16,-9-1 14 0,4-4 0 0,-8 4 0 15,4 1 11-15,0-1 3 0,-4 4 0 0,0 0 0 0,-4-8 8 0,3 4 3 16,-3-3 0-16,-9 7 0 15,0 0-7-15,13-4 0 0,-5 0-1 0,5 0 0 16,-13 4-9-16,0 0-2 0,13-3 0 0,-13 3 0 0,13-4-20 0,-13 4 0 16,13-4 0-16,-1 4 0 15,1 0 0-15,-13 0 0 0,0 0 0 0,9 4 0 0,4 3 0 0,-5-3 0 16,-8-4 0-16,0 0 0 0,0 0 0 0,0 0 0 16,0 0 0-16,0 0 0 0,0 0 15 0,0 0-2 0,0 0 0 0,0 0 0 15,0 0 18-15,-8-4 3 16,3-3 1-16,-3-5 0 0,-1-3-3 0,5 0-1 15,-5-4 0-15,5 0 0 0,-4 4-19 0,3 0-3 16,1-1-1-16,-4 1 0 0,3-4-8 0,-3 8 0 16,-1-1 0-16,5 5 0 0,-9-5 0 0,9 5 0 0,-13-5 0 0,0 5 0 15,8 3 0-15,-12 4-9 16,-1-4 9-16,5 4 0 0,4 4 0 0,-8 0 0 0,13 3 0 0,-10 1 0 16,10 0 0-16,4-1-13 0,-5 1 4 15,13 3 1-15,1-3 0 0,7 3 0 16,6 1 0-16,-10-1 0 0,13 0-6 0,-3 1-1 0,-1-1 0 0,4 1 0 15,-4-1 15-15,0 8 0 0,-4-4-10 0,0 8 10 16,-5 4 0-16,1-1 0 0,-9 5 0 0,-4 3 0 16,-9 7 0-16,-4 1 13 0,-5 4-1 0,-12 7-1 15,-9 8 3-15,-8 3 1 16,0 9 0-16,-18 6-843 0,5 5-169 0</inkml:trace>
  <inkml:trace contextRef="#ctx0" brushRef="#br0" timeOffset="7960.04">10261 6251 172 0,'4'-8'16'0,"0"1"-16"16,-4-1 0-16,0-3 0 0,5 3 73 0,-1-3 12 15,0 3 3-15,-4 4 0 0,0 4 5 0,0 0 2 16,0 0 0-16,0 0 0 16,0 0 42-16,0 0 9 0,0 0 2 0,0 0 0 15,0 0-22-15,0 0-4 0,0 0-1 0,0 0 0 16,0 0-32-16,0 0-6 0,0 0-2 0,0 0 0 16,0 0-21-16,0 0-5 0,0 0-1 0,0 0 0 15,9-7-18-15,-9 7-3 0,4-8-1 0,0 0 0 16,9 5-15-16,-9-1-3 0,-4 4-1 0,9-4 0 15,-5-4-4-15,1 5-1 0,7-1 0 0,-12 4 0 0,0 0-8 0,9 0 0 16,8 0 0-16,0-4 8 0,-4 4-8 0,0-4 0 16,8 4 0-16,-4 4 0 0,0-4 0 0,0 0 0 15,5 4 0-15,-1-4 0 0,0 0 0 0,1 0 0 16,4-4 0-16,-1 4 0 0,5-4 0 0,-4 4 0 0,-1-4 0 16,1 4 0-16,-5-3 12 0,5-1-2 0,-9 0-1 0,0 0 0 15,9 4 4-15,-9-4 1 0,-4 4 0 0,0 0 0 0,-1-3 12 16,-12 3 2-16,0 0 1 0,0 0 0 15,0 0-1-15,0 0-1 0,0 0 0 0,0 0 0 16,0 0-6-16,0 0-1 0,0 0 0 0,0 0 0 16,0 0-85-16,0 0-18 0,5-8-3 0</inkml:trace>
  <inkml:trace contextRef="#ctx0" brushRef="#br0" timeOffset="8476.28">11445 6236 1497 0,'-9'0'133'0,"1"0"-106"15,3 0-27-15,5 0 0 0,0 0 154 0,0 0 26 0,0 0 4 0,0 0 2 16,13 0-119-16,-13 0-24 0,0 0-5 0,0 0-1 16,13 0-16-16,0 0-3 0,-5 0-1 0,-8 0 0 15,0 0 2-15,17 3 0 0,5-3 0 0,-1 4 0 16,-4 0 7-16,5-4 2 0,7 0 0 0,1 0 0 16,-4 0 3-16,4 0 1 0,4-4 0 0,0 0 0 15,5 1-13-15,-5-1-3 0,-8 0 0 0,3 0 0 0,6 0 4 0,-5 1 1 16,-13-5 0-16,0 8 0 0,4-8 1 0,-4 5 0 15,0-1 0-15,-4 0 0 0,-4 0-22 0,-1 0 9 16,9-3-9-16,-4-1 0 16,0-3-149-16,0-4-37 0</inkml:trace>
  <inkml:trace contextRef="#ctx0" brushRef="#br0" timeOffset="8900.51">12457 6228 1900 0,'0'0'169'16,"0"0"-135"-16,-4-8-34 0,4 8 0 0,26-3 112 0,-13-5 16 16,-13 8 4-16,0 0 0 0,17-4-83 0,0 0-16 15,-17 4-3-15,13-3-1 0,-1 3-37 0,10 0-8 16,-1 0-2-16,-4 3 0 0,-4-3 18 0,8 0-12 16,1 4 12-16,-1 0-10 31,-4-4-77-31,0 8-15 0</inkml:trace>
  <inkml:trace contextRef="#ctx0" brushRef="#br0" timeOffset="9380.52">13568 6255 1396 0,'0'0'62'16,"0"0"13"-16,0 0-60 0,0 0-15 0,0 0 0 0,0 0 0 15,0 0 142-15,0 0 26 0,0 0 4 0,0 0 2 16,0 0-93-16,9 0-18 0,4 0-4 0,0 0-1 15,-1 0-19-15,6 0-4 0,-1 0-1 0,4-4 0 0,9 0-17 0,-4 4-3 0,-1-8-1 0,-3 5 0 16,3-1 7-16,5 0 2 0,4 0 0 0,1 0 0 16,-10 4-22-16,5 0-20 0,4 0 4 0,-4 4 1 31,0 0-48-31,0 0-9 0,0-4-3 0,4 0-929 0</inkml:trace>
  <inkml:trace contextRef="#ctx0" brushRef="#br0" timeOffset="9765.91">15611 6217 2422 0,'0'0'108'0,"0"0"21"0,0 0-103 0,0 0-26 0,0 0 0 0,13 0 0 0,0-4 32 0,4 0 0 15,8-4 1-15,5 1 0 0,0 3-33 0,9-4-14 16,-1 8 1-16,5 0 0 16,0-3-52-16,-1 6-11 0,-3 1-1 0,-1 4-954 0</inkml:trace>
  <inkml:trace contextRef="#ctx0" brushRef="#br0" timeOffset="10183.01">17120 6399 1612 0,'-22'-15'72'0,"18"7"14"0,0 4-69 16,4 1-17-16,4-5 0 0,-4 0 0 0,-4 5 233 0,-1-5 43 15,5 4 9-15,0 4 2 0,0 0-218 0,0 0-43 16,0 0-9-16,0 0-1 15,0 0-116-15,9 4-22 0,8 0-5 0,9 0-945 16</inkml:trace>
  <inkml:trace contextRef="#ctx0" brushRef="#br0" timeOffset="10552.74">18513 6050 2599 0,'0'0'57'0,"8"3"12"0,5 1 3 0,0 0 0 0,8 4-57 0,5-5-15 0,0 1 0 0,3 0 0 15,1-4 29-15,5 0 3 0,3 0 1 0,0-4 0 16,5 0-55-1,4-7-11-15,4-4-3 0,1 0-748 0,3-4-149 0</inkml:trace>
  <inkml:trace contextRef="#ctx0" brushRef="#br0" timeOffset="17062.3">637 6095 2257 0,'-17'15'49'0,"13"-7"11"0,4-8 1 0,-9 11 3 0,9 4-51 0,0 4-13 0,9 4 0 0,-5 8 0 15,9 3-14-15,4 4-6 16,0 4 0-16,9 3-1 0,4-3 21 0,-4 7-11 16,3 1 11-16,1 3-8 0,0 0 8 0,4 4 0 15,-8-4 0-15,0 4 0 0,-5-7 0 0,0-5 0 16,-3-7 0-16,-6 0 0 0,1-8 0 0,-9 1 11 15,1-8-11-15,3-4 12 0,-8 0 0 0,0-8 1 0,-8 0 0 0,3-7 0 16,-7-4 31-16,-1 0 5 0,-4-11 2 0,4-1 0 16,-4-3-4-16,-9-11-1 0,5-5 0 0,-5 1 0 15,1-12-34-15,3 0-12 0,-3-7 0 0,-1-8 9 0,9-4-9 16,0 0 0-16,4-3 0 0,-4-5-11 0,-5 5 11 0,14-1-8 16,8 1 8-16,-9 3-8 0,9 12 8 0,9-1-12 15,-5 5 12-15,0 7-12 0,9 4 3 0,0 3 0 16,0 1 0-16,4 3 0 0,9 1 9 0,-9 7-12 15,8 3 12-15,-8 1-12 16,1 4 12-16,7 3-12 0,-12 4 12 0,4 1-12 16,0-1 12-16,-4 8-12 0,0-1 12 0,0 5-12 15,-9 3 2-15,9 1 0 0,0-1 0 0,-9 4 0 16,4 4 10-16,5 4-13 0,-9 0 5 0,-4 0 8 16,5 7-8-16,-5 1 8 0,-5 3 0 0,5 4 0 15,-12 0 0-15,7 0 0 0,-16-4 0 0,4 8 0 16,0-4 0-16,-9 0 0 0,9 0 12 0,-13-4-4 0,5-4-8 0,7 0-9 15,-7-7 9-15,8-4-716 16,0-4-136-16</inkml:trace>
  <inkml:trace contextRef="#ctx0" brushRef="#br0" timeOffset="17278.39">1667 5195 2664 0,'-17'0'118'0,"9"4"24"0,3 7-114 0,-7-7-28 16,-1 11 0-16,0-3 0 0,9 7 8 0,-13 11-8 15,4 4 0-15,0 12 0 0,-4 7 0 0,4 15 0 16,0 8 0-16,0 12-10 0,9 6 10 0,-4 5 0 16,8 0 0-16,8 4-8 0,5-5 8 0,4-3-8 15,13-7 8-15,-4-12-8 16,16 3 8-16,-8-10-8 0,9-12 8 0,0-4-8 16,12-11 8-16,-3-8-13 0,-1-8 5 0,9-10 8 31,13-9-104-31,-1-11-12 0,-8-11-4 0</inkml:trace>
  <inkml:trace contextRef="#ctx0" brushRef="#br0" timeOffset="17694.43">2612 5385 2556 0,'-30'11'113'0,"17"-3"23"0,-4-1-108 0,4 9-28 16,0-1 0-16,9 0 0 0,-9 4 20 0,5 0-2 0,8 0 0 15,0 11 0-15,8-3-18 0,-4 7-16 0,9 0 4 0,4 1 0 16,0 3-4-16,5 3 0 0,-1 5 0 0,5-1 0 31,-1 9 5-31,5-5 1 0,-13 0 0 0,1 1 0 16,-1-5-8-16,4-3-2 0,-8 0 0 0,-9 0 0 0,0-12 20 0,5 4-8 15,-9-7 8-15,0-4 0 0,-9-4 0 0,1-8 0 16,-1 0 8-16,-4-3-8 0,1-8 25 0,-5-4-1 16,-1-3 0-16,1-5 0 0,0-7-8 0,-4-7-3 15,-1-5 0-15,-3-11 0 0,-5-7-13 0,4-8 0 16,-4-7 0-16,5-1 0 0,3-7 0 0,5-8 0 0,-4 0 0 0,4-3 0 15,4 3 9-15,9 8-1 0,-5 7 0 0,9 4 0 16,0 4-8-16,9 8 0 0,4 4 0 0,-9 7 8 16,9 7-8-16,-1 5 0 0,6 3 0 0,-1 0 0 15,13 8 0-15,-1 7-12 0,-3 8 4 0,13 8 8 16,-5 7-15-16,8 4 5 0,-7 8 1 0,3 7 0 16,5 8 9-16,0 7 0 0,-9 0-9 0,4 4 9 0,-8 4 0 0,0-3 0 15,-4 3 0-15,4-8 0 0,-13 0 0 0,8-7 0 16,-8-8 0-16,1-3 8 15,-6-5-48-15,5-3-11 0,-8-8-1 0,-9 0-1022 0</inkml:trace>
  <inkml:trace contextRef="#ctx0" brushRef="#br0" timeOffset="17848.12">2569 5647 2016 0,'-17'11'89'0,"17"-3"19"0,0-8-87 0,-13 8-21 15,13-1 0-15,0-7 0 0,0 0 176 0,13 4 30 16,8-4 6-16,18-8 2 0,16-7-167 0,5-8-34 15,17-7-13-15,8-8 11 0,-8-11-11 0,9-5 0 16,4 1 0-16,-5 0 0 16,-4 0-233-16,-8 4-46 0,-9-1-9 0,-8 5-666 0</inkml:trace>
  <inkml:trace contextRef="#ctx0" brushRef="#br0" timeOffset="18179.4">3701 4941 230 0,'0'0'10'0,"-12"7"2"0,3-3-12 0,0 4 0 0,1 3 0 0,4 0 0 16,-9 1 420-16,4 3 82 0,1 0 16 0,8 0 3 15,-9 4-353-15,5 0-70 0,8 0-14 0,5 0-4 16,-1 4-49-16,1 0-11 0,8 0-1 0,0 3-1 15,4 1-18-15,9-1 0 16,-8 5 0-16,16 3 0 0,-12-4 0 0,4 4 0 16,0 1 0-16,-1-5 0 0,-7 4 8 0,-1-11-8 15,1 7 0-15,-1-7 0 0,-13 4 15 0,5-8-4 16,-4 0-1-16,-5-4 0 0,-4-7-10 0,0 3 0 0,-4-3 9 0,-5-8-9 16,5 0 14-16,-13-4-2 0,4-8 0 0,-4 1 0 15,-9-4 24-15,1-8 4 0,-5-7 0 0,4-1 1 16,5-3-21-16,-9 0-5 0,4-8-1 0,9-4 0 15,-8 5 3-15,7-9 1 0,-7 1 0 0,12 7 0 0,4-7-9 0,-3 7-1 16,12 0-8-16,-9 8 12 0,9 4-12 0,9-1 0 16,-5 5-9-16,9-1 9 0,4 4-15 0,8 4 3 15,5 4 1-15,5 4 0 0,7 3 1 0,10 4 0 16,7 4 0-16,-3 4 0 0,4 0 10 0,0 7-12 16,-1 8 12-16,1 4-12 0,-4 8 12 0,-1 6-8 0,-3 1 8 0,-1 4-8 15,-8-4 8-15,-9 4 0 0,-4 0-9 0,8-4 9 31,-16 4-140-31,-1-1-23 0</inkml:trace>
  <inkml:trace contextRef="#ctx0" brushRef="#br0" timeOffset="18912.28">4603 4618 2016 0,'-9'-8'179'0,"5"8"-143"0,-4-4-36 0,3 4 0 15,5 0 81-15,0 0 10 0,0 0 1 0,0 0 1 16,13 4-93-16,0 4-10 0,4 3-6 0,9 8-2 16,-5 0-2-16,9 0-1 0,0 8 0 0,0 3 0 15,-4 8-1-15,-1 0 0 0,-3 4 0 0,-1 0 0 16,-8 3-1-16,4-11 0 0,-17 0 0 0,4-3 0 0,-4-1 9 0,-4-7 2 15,-13-4 0-15,4-4 0 0,0-3 12 0,-13-5 0 16,5 1 0-16,-5-8 0 0,-3-8 26 0,-1-3-2 0,4-8 0 16,0 0 0-16,5-8 28 0,-5-3 4 0,9-1 2 0,-8-7 0 15,-1 1-26-15,9-5-4 0,4-8-2 0,4 9 0 16,1-9-2-16,4 1-1 0,4 7 0 0,0-4 0 16,12 5-23-16,-3 7 0 0,4-4 0 0,4 0 0 0,9 7 0 0,-1 1 0 15,-12 7 0-15,8-4 0 0,5 8 0 0,0 4 0 16,4 11 0-16,-9-3 0 0,0-1-16 0,1 8-5 31,3 4-1-31,1 4 0 0,-17 3 14 0,12 4 8 16,-13 8-10-16,1-4 10 0,-5 0 0 0,5 4-9 15,-9 3 9-15,-9 1 0 0,5 0 0 0,-5-1 0 16,1 1 0-16,-1-4 0 0,5-1-16 0,-9 1 1 0,9-4 1 0,4-11 0 16,-9 3-9-16,9-11-1 0,0 0-1 0,0 0 0 31,13 0-2-31,4-11 0 0,0 3 0 0,5-3 0 0,-1-5 35 0,5 1 8 0,-1 0 0 0,-7 0 1 15,7 4 10-15,-3-1 1 0,3 5 1 0,1-5 0 16,-5 8 1-16,5 1 0 0,-1 3 0 0,-3 0 0 16,-1 0-10-16,9 0-1 0,-13 3-1 0,9 1 0 0,-9 8-18 0,4-5 10 15,5 8-10-15,0-3 8 0,-5 3-8 0,0 0 12 0,-8 4-12 16,4 0 12-16,-4 0 2 0,-4 4 1 0,-5 3 0 16,-4-3 0-16,0 4-15 0,-9-4 11 0,-3-1-11 0,-10 1-760 15,-8-4-157-15</inkml:trace>
  <inkml:trace contextRef="#ctx0" brushRef="#br0" timeOffset="19113.16">5030 3573 2750 0,'0'0'60'0,"9"-4"13"0,-9 1 3 0,17-1 1 0,0 4-61 0,13-8-16 16,8 8 0-16,5 8 0 0,17-8 0 0,0 0 0 0,4 7 0 0,4 5 0 15,1-1 0-15,3 12-13 0,1 7 4 0,-9 8 1 16,4 0 8-16,-8 8-13 0,0 11 5 0,-4 4 8 16,-9 7-12-16,-9 12 12 0,-8 11-10 0,-17 11 10 15,-13 5-10-15,-21 14 10 0,-14 12-10 0,-25 12-781 16,-21 10-156-16</inkml:trace>
  <inkml:trace contextRef="#ctx0" brushRef="#br0" timeOffset="19698.84">475 8818 2365 0,'0'0'104'0,"0"0"23"0,0 0-102 0,0 0-25 0,4-7 0 0,9-1 0 16,4 0 0-16,9-7 0 0,4 0 0 0,12-8 0 15,5-3 0-15,5-5 0 0,8-7-10 0,-1 0 10 16,-3 0-54-16,4-3-5 0,-5 6-1 0,5-3-921 16</inkml:trace>
  <inkml:trace contextRef="#ctx0" brushRef="#br0" timeOffset="19852.45">736 9369 2592 0,'0'-8'115'0,"0"1"23"0,4-1-110 0,22-7-28 0,4-4 0 0,12-11 0 16,18-8 32-16,8-12 2 0,5 1 0 0,0-4 0 16,4 0-34-16,-5 3-11 0,-3 1 0 0,-9 7-1185 15</inkml:trace>
  <inkml:trace contextRef="#ctx0" brushRef="#br0" timeOffset="20416.61">2261 7850 2149 0,'-13'0'95'0,"5"0"20"0,-1 0-92 0,1 0-23 0,8 0 0 0,-4 7 0 15,4 1 0-15,0 3 0 0,0 1 0 0,4 3 0 16,9 8-11-16,-1 0 0 0,1 3 0 0,4 5 0 16,0-1 11-16,9 8-12 0,4 4 12 0,-4-1-12 15,4 1 12-15,-1 0 0 0,6 4-9 0,-5-5 9 16,8 1 0-16,-17 0 0 0,14-4-9 0,-14 0 9 16,5-8 0-16,-9-3 0 15,-5-4 0-15,1-8 0 0,-8 0 9 0,3-4-1 16,-8-11 0-16,0 0 0 0,0 0 13 0,-21-3 3 15,-1-5 0-15,-3-3 0 0,-5-8 8 0,0 0 3 16,0-8 0-16,-8-3 0 0,8-5-7 0,-5-3-2 16,6 1 0-16,-10-13 0 0,5-3-1 0,8-4 0 15,-4-8 0-15,0 1 0 0,5-5-12 0,8 5-2 0,0-1-1 0,4 8 0 16,4 0-10-16,9 8 0 0,0 0 0 0,9 3-11 16,4 4 3-16,-5 4 0 0,5 4 0 0,13 0 0 15,-9 0-1-15,8 0 0 0,1 3 0 0,4 1 0 16,-9-1 9-16,18 5-8 0,-9 3 8 0,4 4-8 0,-4 4 8 0,8 4-10 15,5 7 10-15,-13 0-10 0,4 0 10 0,4 4-13 16,-12 8 5-16,4-1 8 0,0 8-14 0,-9 4 5 16,1 0 1-16,-5 0 0 15,-4 4 8-15,-1 4 0 0,-12-1 0 0,-8 5 0 16,-5 3 0-16,-4 4 16 0,0 4-3 0,-22 3 0 16,5 5 10-16,-9-1 1 0,-4 0 1 0,-4 1 0 15,4-5-17-15,0-7-8 0,9-3 8 0,4-13-8 31,8-6-111-31,9-9-27 0,8-14-6 0</inkml:trace>
  <inkml:trace contextRef="#ctx0" brushRef="#br0" timeOffset="20771.07">3257 6672 2178 0,'-17'0'96'0,"13"4"20"0,-9 4-92 0,4 3-24 0,1 1 0 0,-5 3 0 15,0 8 0-15,0 7 0 0,9 8 0 0,-9 4 0 16,5 7-13-16,-1 4 2 0,9 0 1 0,0 8 0 16,0 0 10-16,9 7-8 0,3 4 8 0,5 4-8 15,5 0 8-15,8 0-10 0,4-3 10 0,4-5-10 16,5-11-5-16,0 0-1 0,4-4 0 0,-4-11 0 16,-1-8-125-16,1-7-26 0,-13-8-5 0,4-8-328 15,-4-11-67-15</inkml:trace>
  <inkml:trace contextRef="#ctx0" brushRef="#br0" timeOffset="21087.86">3791 7561 230 0,'-8'-34'10'0,"3"23"2"0,1-5-12 0,-9 5 0 0,5-4 0 0,-1 7 0 16,1 4 462-16,3 1 90 0,5 3 17 0,-8 7 4 16,3 8-430-1,5 4-87-15,0 8-16 0,0 3-4 0,5 8-36 0,3 0 0 16,-8 4 0-16,13 0-12 16,-9 3 12-16,9-3 0 0,0 0 0 0,4 4 0 0,-4-5 0 0,4-6-9 15,-4-5 9-15,0-4 0 16,-5-7-28-16,1-3 0 0,-5-5 0 0,-4-11 0 15,0 0-4-15,-4-4 0 0,-13-3-1 0,4-9 0 0,-4-3 41 0,-5-7 9 16,1-8 2-16,-9 0 0 0,4-8 32 0,-3-4 6 0,3-3 2 0,-4-4 0 16,4-4 17-16,5-8 3 0,-5-3 1 0,9-4 0 15,0 7-28-15,9 4-6 0,3 4-1 0,5 8 0 16,13 3-37-16,-9 12-8 0,9 4 0 0,4 11 0 16,0 4-16-16,5 11 0 0,-1 4 0 0,5 4 0 15,-1 11-4-15,10 11-1 0,3 5 0 0,1 3 0 16,12 8 21-16,-8 3-11 15,-1-3 11-15,1 7-8 0,4 1 0 0,-4-5 0 16,0 5 0-16,-9-12 0 16,4 0-102-16,-8-4-20 0,0-8-4 0,-13-3-590 15,-4-4-119-15</inkml:trace>
  <inkml:trace contextRef="#ctx0" brushRef="#br0" timeOffset="21219.7">3671 7512 2246 0,'-12'0'100'0,"3"0"20"0,5-8-96 0,4 4-24 16,0 4 0-16,0 0 0 0,4-15 128 0,9 4 22 15,13-8 4-15,3 0 1 0,14-12-123 0,0 1-24 16,8-4-8-16,13-4 0 0,-4 0 0 0,-4 0 0 16,-5 0-12-16,0-8-817 15,-4 5-164-15</inkml:trace>
  <inkml:trace contextRef="#ctx0" brushRef="#br0" timeOffset="21442.14">4184 6547 1843 0,'0'0'81'0,"0"0"18"0,0-8-79 0,0 8-20 0,-4-7 0 0,13-1 0 15,-1 1 160-15,9-1 29 0,0 0 6 0,9 5 1 16,8-5-162-16,5 4-34 0,3 1 0 0,1 3 0 16,0 3-11-16,-1 1 11 15,5 7-8-15,0 5 8 0,5 3 0 0,8 11 0 0,-9 0 0 0,0 8 0 16,0 4-10-16,1 8 0 0,-5 3 0 0,-5 4 0 16,-3 0 10-16,-1 3 11 0,-12 1-3 0,0 0 0 15,-14-8-8-15,-3 0 0 0,0 1-12 0,-9-1 12 16,-5 0-11-16,-3-8 11 0,-5-7-8 0,0 0-728 15,-4-3-144-15</inkml:trace>
  <inkml:trace contextRef="#ctx0" brushRef="#br0" timeOffset="21589.75">5432 6877 1728 0,'-8'-3'153'0,"3"-1"-122"0,-3 0-31 0,-1-3 0 16,9 3 303-16,0 4 54 0,0 0 11 0,-8 4 3 16,3-8-371-16,5 4-80 0,0 0-12 15,0 0-758-15,0 0-151 0</inkml:trace>
  <inkml:trace contextRef="#ctx0" brushRef="#br0" timeOffset="22144.35">5688 5958 2156 0,'0'0'96'0,"0"0"19"0,0 0-92 15,0 0-23-15,-8 0 0 0,8 0 0 0,-9 0 38 0,9 0 3 16,0 0 1-16,0 0 0 15,0 0-42-15,0 0 0 0,0 0 0 0,0 0 0 0,0 0 0 0,0 0-9 16,0 0 9-16,9 8-13 0,-1 0 13 0,1-5-12 0,-5 5 12 0,9 0-12 16,-4-1 12-16,3 5-12 0,6 3 12 0,-6 0-12 15,10 12 3-15,-1-1 1 0,5 4 0 0,-1 5 0 16,1 3 8-16,0 7-8 0,8 1 8 0,-4-1-8 16,8 1 8-16,-8 0 0 0,0-1 0 0,0-3 8 15,0 0 4-15,-4-4 2 0,3-4 0 0,-11-4 0 16,-1 1 18-16,0-5 3 15,4 1 1-15,-8-4 0 0,-5-4-2 0,5 0 0 16,-8-4 0-16,-5 0 0 0,4-4-8 0,-4 1-2 16,0-1 0-16,-4 0 0 0,-5-3-24 0,0 0-14 15,-3-1 2-15,3-3 0 16,-12-4-133-16,8 0-27 0,4 0-4 0,-8-4-2 16,4-3-19-16,5-5-4 0,-18-14-1 0,5 3 0 0</inkml:trace>
  <inkml:trace contextRef="#ctx0" brushRef="#br0" timeOffset="22523.61">5543 6110 2559 0,'-8'-4'56'0,"-1"-7"12"0,1 0 3 0,-5-4 1 0,13 3-58 0,-13-7-14 0,4 0 0 0,1 4 0 0,4-4 20 0,-1 0 0 16,1 0 1-16,4 0 0 0,0-4-21 0,0 0-10 16,4 1 1-16,1-1 0 0,7 0-12 0,1 4-3 15,0-4 0-15,4-3 0 16,4-1-8-16,9 1-3 0,-8-1 0 0,8 0 0 0,0 5 17 0,-1 6 3 15,6 1 1-15,-5 8 0 0,4 3 2 0,4 8 1 16,-16-1 0-16,7 5 0 0,-3 7 3 0,4 0 0 0,0 4 0 0,0 4 0 16,-9 0 8-16,1 4 0 0,-1-5 8 0,-4 5-8 15,-4-1 8-15,-5 1-8 0,1 3 8 0,-9-3-8 0,0 3 16 0,-9 1 0 16,-8 3-1-16,-4 4 0 0,-5 8-24 0,-4-5-5 16,-8 1-1-16,4 0-673 15,-9-4-136-15</inkml:trace>
  <inkml:trace contextRef="#ctx0" brushRef="#br0" timeOffset="22723.82">6415 5138 2361 0,'0'0'104'0,"0"0"23"0,-9 8-102 0,9 7-25 0,-8 4 0 0,4 0 0 15,-5 11 8-15,5 4-8 0,-5 12 8 0,5 7-8 0,4 15 0 0,0 1 0 16,0 3-9-16,4 4 9 0,9 0-12 0,8 0 12 15,9 4-12-15,0-4 12 0,0-8 0 0,13 0-8 16,0-3 8-16,-1-8 0 0,5-4 0 0,-4-7 0 16,0-8 0-16,-9 0-692 0,4-12-138 15</inkml:trace>
  <inkml:trace contextRef="#ctx0" brushRef="#br0" timeOffset="22877.56">6697 5552 2746 0,'-9'15'60'0,"9"-15"13"0,-4 8 3 0,4 7 1 0,4 8-61 0,5 3-16 16,4 9 0-16,8 6 0 0,5 1 0 0,-1 7-10 15,5 1 2-15,5 7 0 0,-1-12 8 0,0 9-10 0,-4-9 10 0,0 1-10 16,0-1 10-16,-5-3 0 0,1-4 8 0,-9-4-1212 16</inkml:trace>
  <inkml:trace contextRef="#ctx0" brushRef="#br0" timeOffset="23277.86">6582 5753 1497 0,'-18'-19'133'0,"14"8"-106"16,0 0-27-16,0-1 0 0,-9-3 266 0,13 4 48 15,0-5 10-15,0 1 1 0,0 4-219 0,13-8-44 16,-5 4-9-16,5-1-1 0,0 5-52 0,12-4 0 16,-7 0 0-16,7-1-12 0,5 5 4 0,-8 3 8 0,7 1-13 0,-3-1 5 31,0-3-2-31,-1 7 0 0,5 0 0 0,-8 8 0 15,-1 0 1-15,0 0 0 0,-4 3 0 0,5 5 0 16,-9 3 9-16,4 4-13 0,-9 0 5 0,5 4 8 0,-4-1-12 0,3 9 12 16,-12-8-12-16,-8 3 12 0,8 5-16 0,-4-1 4 15,-5 0 0-15,1-7 1 0,-5 4-4 0,4-1-1 16,1-7 0-16,-1-4 0 0,5 1 16 0,-5-1-12 16,9-15 12-16,0 0-12 0,0 0 12 0,0 0 0 15,0 0 0-15,0 0-9 0,0 0 9 0,0 0 9 0,9-12-1 0,-9 1-8 16,8 3 28-16,1 1 0 0,4-1-1 0,-9-3 0 15,9 3-7-15,0 1-2 0,-1 3 0 0,1 0 0 16,4-4-18-16,-4 8 10 0,4 0-10 0,5 4 8 16,3 4-8-16,5 3 0 0,9 4-12 0,-9 8 12 15,4 4-11-15,4 3 11 0,-4 8-8 0,5 4 8 16,-13 4 0-16,-1 7 0 16,-3 0 0-16,-10 0 11 15,-3 0-87-15,-13-3-16 0,-9-5-4 0,-9 1-1028 0</inkml:trace>
  <inkml:trace contextRef="#ctx0" brushRef="#br0" timeOffset="23478.2">6770 5001 2768 0,'0'0'123'0,"0"0"25"0,17 0-119 0,4 4-29 16,9 0 0-16,4 3 0 0,5 1 0 0,3 7 0 15,14 4-13-15,-1 4 4 0,5 7 9 0,-4 8 0 16,-1 0-9-16,-3 8 9 0,8 11 0 0,-13 7 0 15,4 9 0-15,-13 10 0 0,1 5 0 0,-5 7 0 16,-21 7-11-16,-13 16 11 31,-9-4-30-31,-21 11-1 0,-17 12 0 0,-13 3 0 16,-16 12-100-16,-14-4-20 0</inkml:trace>
  <inkml:trace contextRef="#ctx0" brushRef="#br0" timeOffset="24078.98">1308 11052 2379 0,'-8'3'52'0,"-14"1"12"0,18 7 1 0,-4-3 2 0,3 7-54 0,5 4-13 0,0 4 0 0,5 7 0 0,16 5-13 0,-8 3-6 16,4 7-1-16,0 8 0 0,9 1 11 0,4-1 9 16,-9 0-13-16,5-4 5 0,-1 1 8 0,-3-5 0 15,-1-3 0-15,-4-8 0 0,-13 0 0 0,5-11-12 0,-9 0 12 0,0-12-12 16,0 1 12-16,-13-9 0 0,0-6 8 0,-4-5-8 15,4-3 21-15,-12-8 0 0,-5-8 0 0,13-7 0 16,-9-4 7 0,9-4 0-16,-13-11 1 0,4-4 0 0,5-8 17 15,-5-3 3-15,1-4 1 0,3 0 0 0,-3 0-6 16,12 3 0-16,0 1-1 0,9 7 0 0,-1 12-35 0,5 3-8 16,5 12 0-16,-5 4 0 0,13 3 0 0,4 12-12 15,-5 7 2-15,6 8 1 0,7 8-1 0,5 7 0 16,4 12 0-16,5 3 0 0,4 12-5 0,4 3-1 15,0 9 0-15,4 3 0 16,-17 3-83-16,9 1-17 0,-1 0-3 0,1-4-598 0,-17-4-120 0</inkml:trace>
  <inkml:trace contextRef="#ctx0" brushRef="#br0" timeOffset="24211.02">1360 11222 2761 0,'0'0'60'0,"0"0"13"0,-13 4 3 0,13-4 2 0,0 0-62 0,0 0-16 16,0-11 0-16,13-4 0 0,21-12 9 0,13-3-1 15,17-12 0-15,0-7 0 0,9-5-8 0,8-3 0 16,0-7-10-16,0 3 10 16,5 8-192-16,-14 3-32 0</inkml:trace>
  <inkml:trace contextRef="#ctx0" brushRef="#br0" timeOffset="24380">2573 11082 1382 0,'0'0'123'15,"0"0"-99"-15,0 0-24 0,0 0 0 0,0 0 314 0,13 7 58 16,4-7 11-16,4 4 2 0,-3 0-303 0,-1 0-61 16,0 0-12-16,4 3-9 0,1 1 0 0,3 3 0 15,-8 1 0-15,9 7 0 0,-9 7 0 0,0 5-11 0,-4 3 11 0,-5 11-13 32,1 9-98-32,-13 10-19 0,-1 4-4 0,-20 16-603 0,-5 11-121 0</inkml:trace>
  <inkml:trace contextRef="#ctx0" brushRef="#br0" timeOffset="25613.63">2180 10151 1209 0,'0'0'53'0,"0"0"12"0,0 0-52 0,-13 8-13 15,5 3 0-15,-5-3 0 0,4 3 257 0,5 5 49 16,8-1 10-16,-4 4 1 0,9 0-256 0,-9 0-51 16,13 3-10-16,-5 1 0 0,5 0 0 0,4 4-9 15,5 3 9-15,-5 0-8 0,8 5 8 0,5-5 0 16,-8 8 0-16,7 0-8 0,6 0 8 0,-5-4 0 16,4 4 0-16,-4 0 0 0,8 0 0 0,-4 0 0 0,-4-4 0 0,-4 0 0 15,4 1 0-15,-5-5 0 0,-8 4 0 0,1-7 0 16,-6-1 0-16,1 1 8 0,-8-4-8 0,3-1 11 15,-8-6 1-15,4-5 1 0,-4-3 0 0,0-8 0 16,0 0 11-16,0 0 3 0,0 0 0 0,-4-4 0 16,-9-4 4-16,-4-7 1 0,4-4 0 0,-4 0 0 15,-4-4-2-15,-1 1 0 0,1-9 0 0,0 5 0 0,-9-1-30 0,4-7 0 0,-4 0 0 0,0-1 0 16,0-3 21-16,1 0 5 0,-1 0 1 0,-5 1 0 16,6-5-10-16,-1 0-1 0,-5 4-1 0,10 0 0 15,8 0-4-15,-9 8-1 0,9 3 0 0,0 0 0 16,4 5-10-16,0-1 0 0,0 4 9 0,9 7-9 15,-9 1 0-15,13 3 8 0,-4 1-8 0,4 7 0 16,-8 0 0-16,8 0 0 16,0 0 0-16,0 0-12 0,0 0 2 0,12 11 0 15,1 8 0-15,0 0 0 0,4 4-2 0,0 0 0 16,0 3 0-16,5 9 0 0,8-1 12 0,-9 0-12 16,5 4 12-16,3 4-12 0,10 3 12 0,-9 1 0 15,13-1 0-15,-9 1-8 0,4-4 8 0,-8 0 0 16,13 7 0-16,-9-3 0 0,4-1 0 0,-8 1 0 15,0-5 0-15,0 1 0 0,0-4 0 0,-4-4 0 0,-9-3 0 0,13-1 0 16,-13 1 0-16,0-12 8 0,4 0-8 0,-12-4 8 16,-1-4-57-16,5-3-11 15,-13-8-3-15,0 0-1119 0</inkml:trace>
  <inkml:trace contextRef="#ctx0" brushRef="#br0" timeOffset="30199.45">3112 10102 1152 0,'-22'0'51'0,"14"0"10"0,3 0-49 0,-7 0-12 0,7 4 0 0,-7-4 0 16,3 0 232-16,5 4 43 0,4-4 9 0,0 0 1 16,0 7-221-16,0 5-44 0,0-1-8 0,4 0-3 15,5-3-9-15,-9 3-9 0,12 5 9 0,-7-5-13 16,-1 4 13-16,9 0-11 0,0-3 11 0,4 3-10 15,-5 4 10-15,6 0 0 0,3 0 0 0,-4 0-8 16,-4 0 8-16,8 4 0 0,1-1 0 0,-5 1-8 0,8 4 8 0,-8-1 0 16,5 1 0-16,3-4 0 0,1 3 0 0,-9-3 0 15,0 4 0-15,0-4 0 0,5-1 0 0,-9-3 8 16,-5 0-8-16,1 0 11 0,3-4 17 0,-3 4 4 16,-9-7 1-16,0-1 0 0,0 1 7 0,0-5 2 15,0 5 0-15,-4-9 0 0,-1 5-15 0,-3-4-3 16,8-4-1-16,-4 4 0 15,-13-4-7-15,8 0 0 0,-4-4-1 0,0 0 0 16,5-4-4-16,-14-3-1 0,1 0 0 0,8-5 0 16,0-3-10-16,-4-3 0 0,0-5-10 0,-8 1 10 0,-5-1-13 15,4-3 3-15,5-1 1 0,-14-3 0 0,6 0 9 0,7 3 0 16,-8-7 0-16,0 4-8 0,5 0 8 0,-1 0 0 16,5-4 0-16,-5 4 0 0,9 3 0 15,-4 1 0-15,4 3 0 0,4-3 0 0,8 0 0 0,-7 3 0 0,7 0 0 0,5 1 0 16,5-5-12-16,7-3 4 0,-7 0 0 0,8 0 0 15,-1-4 0-15,14 4 0 0,-5-4 0 0,5 0 0 16,4 0 8-16,8 7-13 0,-3-3 5 0,3 4 8 16,-4 7-13-16,5 4 5 0,-5 8 8 0,9-1-13 15,-1 8 13-15,1 8-12 0,0 0 12 0,-9 4-12 16,4 3 4-16,-8 0 8 0,0 5-13 0,-8-5 5 0,-1 4 8 0,-4 0 0 16,-4-3 0-16,0 3 0 0,-5 0 0 0,1 4 0 15,-5-4 0-15,5 1 0 0,-9-1 0 0,-9 0 0 16,5 0 0-16,-5 0 0 0,5 1 0 0,-9 3 0 15,0-4 0-15,5 4 0 0,-14-8 0 0,10 4 9 0,-5 4-9 0,4-7 0 16,4-5 8-16,-4 1-8 0,1-8 0 16,-1-4 0-1,13 4 0-15,0-4 8 0,-5-7-8 0,5 3 0 16,0 1 0-16,9-5 0 0,0-3-10 0,3 4 10 0,1-4-15 16,9-1 5-16,-5 9 1 0,4-5 0 0,-8 5 9 0,8-1 0 15,5 4-9-15,-13 1 9 0,8-1 0 0,0 0 0 16,1 4 0-16,-1 0 0 0,-4 4 0 0,0 0 0 15,0-4 0-15,5 3 0 0,-5 1 0 0,0 0 0 16,0 0-9-16,4 0 9 0,-4 3 0 0,-4 5 0 0,-4-1 0 0,4 0 9 16,-1 5-9-16,1-1 0 0,0 0 0 0,-9 4 0 15,-4 0 0-15,9 4 0 0,-9-4 0 0,4 3 0 16,-8 1 0-16,4 0 13 0,-13 4 0 0,0-1 0 16,9 1 10-16,-9-1 1 0,-17 1 1 0,5 3 0 15,-1 5 0-15,-8-5 0 0,4 8 0 0,-13 0 0 16,0 0-8-16,-4 7-1 15,-4 1-1-15,8-4 0 0,-8 0 2 0,13-4 1 16,-5-8 0-16,13-3-813 16,13-8-162-16</inkml:trace>
  <inkml:trace contextRef="#ctx0" brushRef="#br0" timeOffset="31184.72">2616 11560 1094 0,'0'0'97'0,"-4"4"-77"0,-9 0-20 0,9 0 0 0,-9 3 233 0,0-3 43 15,4 8 9-15,1-5 2 0,-1 1-198 0,5 3-39 16,-9-3-8-16,9-1-2 0,-9 1-28 0,5 3-12 16,-5-3 11-16,8 0-11 0,1-1 0 0,-4 1 0 15,3-4 0-15,-3 3 0 0,8-7 0 0,0 0 0 16,0 0 0-16,-4 4 0 15,4 0 0-15,0-4 8 0,0 0-8 0,0 0 0 16,0 0 0-16,0 0 0 0,0 0 0 0,12-8 0 16,-7 1 0-16,12-1 0 0,4-3 0 0,0-1 0 15,9-3 0-15,5 0 8 0,-6-4-8 0,1 0 0 16,0 0 0-16,5 0 0 0,-6 0 8 0,1-4-8 16,0 4 8-16,4-4-8 0,-12-3 11 0,8 3-11 15,-9 0 17-15,9-3-3 0,-9-5-1 0,5 5 0 0,0-1 10 0,-5 0 1 16,0 1 1-16,-4 3 0 0,5-4-5 0,-1 5 0 15,-8-1-1-15,4 4 0 0,-4 0-6 0,4 7-1 16,-13 1 0-16,5 0 0 0,-9 3 0 0,0 8-1 0,0 0 0 0,0 0 0 16,0 0 2-16,-9 8 1 0,5-1 0 0,-13 5 0 15,4 3-14-15,-4 4 0 0,-9 4 8 0,-4-1-8 32,1 9 0-32,-1-1 0 0,-9 4 0 0,5 1 0 0,-9 3 0 15,1 0 0-15,-1-4 0 0,0 0 0 0,5-4 0 16,3 1 0-16,1-9 0 0,0 1 0 0,4 0 0 0,0-4 0 15,9-4 0-15,-1 4 0 0,5-7 0 0,0-1 0 16,4 0 0-16,1 1 0 0,7-5 0 0,-3-3 0 16,8-4 0-16,0 0 0 0,0 0-9 0,0 0 9 15,0 0 0-15,0 0-9 0,0 0 9 0,0 0-10 0,0 0 10 0,8 0-10 16,5 0 10-16,-4-4-8 0,12-3 8 0,-8-5-8 16,4-3 8-16,4-4 0 0,5 0 0 0,0-4 0 15,4 1 0-15,-1-5 0 0,6 0 0 0,3-3 0 16,-12 3 0-16,8 1 0 0,-4 3 0 0,-4 0 0 15,3 1 0-15,-3 3 0 0,-5-4 0 0,5 4 0 16,-9 4 0-16,0-4 0 0,5 0 0 0,-5 3 8 0,-4 1-8 0,-1 0 0 16,5 0 0-16,-4 0 8 0,-8 7 0 0,7-3 0 15,1 3 0-15,-9-3 0 0,-4 11 4 0,0-4 2 16,0 4 0-16,0 0 0 0,0 0 8 0,0 0 2 16,0 0 0-16,-4 11 0 0,-4 1-6 0,-5-1-1 0,4 4 0 0,-4 0 0 15,-4 1-17-15,5 3 8 0,-10 0-8 0,5 0 0 31,-4 0-67-31,-5 3-20 0,-4 5-4 0</inkml:trace>
  <inkml:trace contextRef="#ctx0" brushRef="#br0" timeOffset="42777.39">20342 9004 460 0,'0'0'20'0,"0"0"5"0,0 0-25 0,0 0 0 0,0 0 0 0,4-7 0 15,-4 7 359-15,0 0 66 0,0 0 14 0,0 0 2 16,0 0-293-16,0 0-58 0,0 0-12 0,0 0-2 16,0 0-41-16,0 0-8 0,0 0-2 0,0 0 0 15,17 4-3-15,-8-1-1 0,-9-3 0 0,0 0 0 16,12 4-12-16,1 0-9 0,-13-4 12 0,0 0-12 0,13-4 22 0,-13 4-2 16,13 0-1-16,0-4 0 0,-13 4 5 0,17-3 0 15,-4-5 1-15,4 4 0 0,0 4-25 0,-4 0 0 16,4-4 0-16,4 1 0 0,-4 3 0 0,5 0 0 15,-1 0 0-15,0 0 0 0,1 7-8 0,-1-7 8 0,5 4 0 16,-5 4 0-16,0-5 0 0,-4 1 0 0,5-4 0 0,-5 4 0 31,4-4 20-31,-4 0 6 0,0-4 1 0,1 4 0 16,-1-7 13-16,0 3 2 0,-4 0 1 0,-1-4 0 0,1 5-19 16,-4-5-4-16,-1 0-1 0,1 5 0 15,4-1-132-15,-13 4-27 0</inkml:trace>
  <inkml:trace contextRef="#ctx0" brushRef="#br0" timeOffset="46006.59">14115 9540 2365 0,'0'0'104'0,"0"0"23"0,-4-4-102 0,4 4-25 15,0 0 0-15,0 0 0 0,0 0 36 0,0 0 1 16,0 0 1-16,0 0 0 16,0 0-174-16,0 0-34 0,0 0-7 0</inkml:trace>
  <inkml:trace contextRef="#ctx0" brushRef="#br0" timeOffset="46523.04">17902 9749 2188 0,'-5'-8'195'0,"-3"4"-156"0,4-3-31 0,-5-1-8 15,0 1 97-15,5-5 19 0,0 5 3 0,0-1 1 32,-1 0-158-32,-3 1-31 0,4-1-7 0,-1-3-654 0,-3 7-131 0</inkml:trace>
  <inkml:trace contextRef="#ctx0" brushRef="#br0" timeOffset="49189.27">10898 9608 2062 0,'-9'-19'92'0,"5"15"18"0,0 1-88 0,-5-5-22 0,-4 0 0 0,5 1 0 0,-1-1 99 0,5 1 15 16,0 7 3-16,-5 0 1 15,9 0-199-15,0 0-40 0,0 0-8 0,-4 7-2 0</inkml:trace>
  <inkml:trace contextRef="#ctx0" brushRef="#br0" timeOffset="53051.08">14641 9616 1209 0,'-4'4'108'0,"-5"-1"-87"16,9-3-21-16,-13 0 0 0,1 4 166 0,3-4 29 15,9 0 5-15,0 0 2 0,-8 0-134 0,8 0-28 16,0 0-4-16,0 0-630 15,0 0-126-15</inkml:trace>
</inkml:ink>
</file>

<file path=ppt/ink/ink5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1:18:57.887"/>
    </inkml:context>
    <inkml:brush xml:id="br0">
      <inkml:brushProperty name="width" value="0.05292" units="cm"/>
      <inkml:brushProperty name="height" value="0.05292" units="cm"/>
      <inkml:brushProperty name="color" value="#FF0000"/>
    </inkml:brush>
  </inkml:definitions>
  <inkml:trace contextRef="#ctx0" brushRef="#br0">10846 5753 1800 0,'0'0'40'0,"-4"-7"8"0,4-5 1 0,0 5 1 0,0-5-40 0,0 5-10 0,0-5 0 0,4 1 0 16,1 0 32-16,-1-5 5 0,4 1 1 0,1 4 0 15,-9-1-6-15,4 1 0 0,1 0-1 0,-5-1 0 16,4 5-15-16,0-1-4 0,-8 0 0 0,4 8 0 16,0 0-3-16,-4-11-1 0,-1-4 0 0,1 7 0 15,-5 4 0-15,1-3 0 0,-1-1 0 0,1 4 0 0,-5-3-8 0,0-1 12 16,-4 8-12-16,0-11 12 0,-4 11 8 0,-5 0 3 15,0 0 0-15,-8 11 0 0,0-7-23 0,-9 11 0 16,0 8 0-16,-8 4 0 0,0 3-13 0,0 12-4 16,-1-8-1-16,10 8 0 0,-5-1 8 0,0 1 2 15,8 4 0-15,5-4 0 0,4-4 8 0,4 3-8 16,1 1 8-16,12-4-8 16,4-7 8-16,1 3-8 0,4-4 8 0,4-3-8 15,4-5-2-15,0 1 0 0,9-4 0 0,-4-4 0 16,8 1 10-16,0-5-12 0,0-3 12 0,4-1-12 15,5-3 21-15,-1 0 4 0,1-4 1 0,4 0 0 16,-4 0 11-16,4 0 3 0,4-4 0 0,-4 8 0 16,4 0-14-16,-4-1-2 0,4 1-1 0,-8 4 0 15,-1 3-11-15,-3 1 0 0,-5-1 0 0,4 8 0 0,-8 4 0 0,-5 3-9 0,-3 9 9 16,-10-1 0-16,-3 11-18 0,-5 5 3 0,-13 7 1 0,-4 0 0 16,-8 0 6-16,0 3 8 0,-1 1-13 0,-4-8 5 15,5-3 8-15,-5-1 0 0,0-7-9 16,1 0 9-16,-1-8 0 0,0-4 0 0,5-3 0 0,4-8 8 15,12 0 12-15,1-4 1 0,4-4 1 0,0-3 0 16,8-4-22-16,5-1 8 0,4-3-8 0,0 0 0 0,0 0 10 0,0-7-2 16,4-5-8-16,0 1 12 0,5 0 1 0,-5-1 0 15,13 5 0-15,-4-5 0 0,0 1-13 0,4 3 8 16,-4 1-8-16,4 3 0 0,-4 0 0 0,4 4 0 16,-4 0 0-16,4 4 0 0,0 4 0 0,0-1 0 15,-4 5-10-15,0 3 10 0,-5 8 0 0,9 3 0 16,-17 1 0-16,9 7 0 15,-5 4 12-15,-4 4-1 0,0 3-1 0,0 5 0 16,-4 3-10-16,0 0 12 0,-1-4-12 0,5 4 12 16,-8 4-12-16,3 4 0 0,-3 0 0 0,4 7 0 15,-5-7 0-15,5 0 0 0,-9 3-9 0,4 1 9 16,1-8 0-16,4 4 12 0,-5 0 0 0,5 3 0 16,0-3-12-16,-1 3-15 0,5-3 3 0,0-8 1 15,0-3 11-15,0-1 16 0,5-3-4 0,-5-5-1 0,4-6 8 0,9 3 1 16,-13-8 1-16,12 4 0 0,-3-7-13 0,4-4-8 0,-5 3 8 0,9-7-8 15,-4 0 21-15,0 0 0 0,0 0 0 0,0-4 0 16,4-3 13-16,0 3 2 0,4-4 1 0,-4 1 0 16,0 3-26-16,1-4-11 0,7 1 8 0,-3-1-8 15,3 0 11-15,5 1-3 0,4-1-8 0,-4 1 12 16,9-5-4-16,-1 8 0 16,5 1-8-16,0-1 12 0,-1 0-3 0,10 0-1 15,7-3 0-15,-3-1 0 0,0-7 9 0,3 3 2 16,10-3 0-16,-5 0 0 0,4 0-9 0,-8 3-2 15,-4-3 0-15,-1 4 0 16,5-8-132-16,-9 7-28 0</inkml:trace>
  <inkml:trace contextRef="#ctx0" brushRef="#br0" timeOffset="6846.33">18423 6346 57 0,'0'0'0'0,"0"0"0"16,0 0 0-16,0 0 0 0,0 0 237 0,13-8 43 15,-5 4 8-15,-3 1 1 0,-5 3-147 0,8-12-30 0,-4 5-5 0,-4 7-2 16,5-8-25-16,-5 8-4 0,0 0-2 0,0 0 0 16,0 0-14-16,0 0-2 0,4-8-1 0,-4 8 0 15,0 0-25-15,0 0-6 0,0 0-1 0,0 0 0 16,0 0-13-16,0 0-4 0,0 0 0 0,0 0 0 15,0 0 0-15,0 12 0 0,0-1 0 0,0-11 0 16,0 0 4-16,4 8 0 0,-4-8 0 0,9 7 0 0,-1 1 12 0,1 0 4 16,4-5 0-16,4 1 0 0,-4-4 10 0,-1 0 2 15,10 0 1-15,-5 0 0 0,4 4-9 0,1-4-3 16,-5 4 0-16,8-4 0 0,1 0-13 0,-5 4-2 16,1-4-1-16,3 0 0 0,5 3-4 0,0 1-1 0,-4-4 0 0,8 0 0 15,4 0-8-15,-3 0 10 0,-1-4-10 16,9 1 10-1,-5-1 2-15,9 0 1 0,-4 0 0 0,0 0 0 16,-5 1-4-16,5-5-1 0,-1 4 0 0,1-3 0 0,0-5-8 0,0 5 0 16,-1-1 9-16,-3-3-9 0,4 3 0 0,-5 0 8 15,0 1-8-15,-3 3 0 0,3 0 0 0,1-3 0 16,-5 3 0-16,4 0 0 0,-4 4 0 0,1-4 0 16,-1 0 0-16,0 1 0 0,0 3 0 0,0-4 0 15,5 4 0-15,-1 0 0 0,-4 0 0 0,5-4 0 0,-1 4 0 0,1 4 0 16,-1-4 0-16,1 4 0 0,-1-4 0 0,1 0 0 15,-1 0 0-15,5-4 0 0,-5 4 0 0,-3 0 0 16,7-4 0-16,-3 4 0 0,-5 0 0 0,4-4 0 16,-3-3 0-16,3 3 0 0,-8 4 0 0,4-4 0 15,-4 4 0-15,4-4 0 0,-4 0 0 0,4 4 8 16,-4 4-8-16,4-4 0 16,1 0 0-16,-5 4 0 0,4-4 11 0,-4 4-3 15,0 0 0-15,-1-1 0 0,1-3 0 0,0 0 0 16,0 0 0-16,4 0 0 0,1 0-8 0,-6 0 8 15,6-3-8-15,-1 3 8 0,-4-4-8 0,4 4 0 0,-4 0 0 16,0 0 0-16,0 0 0 0,4 0 0 0,0 4 8 0,0-1-8 16,-4-3 9-16,4 4-9 0,-4 0 10 0,0 4-10 15,0-8 8-15,0 7-8 0,4-7 0 0,-4 4 9 16,4 0-9-16,0 0 0 0,1-4 0 0,-1 3 8 0,4 1 0 0,-4 0-8 16,5-4 12-16,-5 4-4 0,9 0 8 0,-5-1 2 15,1 1 0-15,-1 0 0 0,-4-4 2 0,1 0 1 16,-1 0 0-16,0-4 0 0,-4 0-3 0,0 1-1 15,4 3 0-15,-4-4 0 0,0 0-4 0,0 0-1 16,0 0 0-16,4 1 0 0,0-1-4 0,-8 0-8 0,-1 0 11 0,-3 0-11 16,3 1 12-16,-3 3-4 0,-1 0 0 0,-4-4-8 15,-4 0 11-15,4 4-11 0,-4 0 10 0,0-4-10 16,-5 4 12-16,1 0-4 0,-9 0-8 0,0 0 12 16,0 0-12-16,8-4 0 0,-8 4 8 0,0 0-8 15,13-3-42 1,-13 3-11-16,0 0-3 0,0 0-851 15,-8-4-170-15</inkml:trace>
  <inkml:trace contextRef="#ctx0" brushRef="#br0" timeOffset="22408.49">20854 7098 1879 0,'0'0'83'0,"0"0"17"15,0 0-80-15,0 0-20 0,0 0 0 0,0 0 0 0,0 0 103 0,0 0 16 16,0 0 3-16,0 0 1 0,-8 7-73 0,8-7-14 15,0 0-4-15,-9 4 0 0,1 0-21 0,8-4-11 16,0 0 10-16,0 0-10 0,0 0 0 0,-9 8 0 16,9-8 0-16,0 0 0 15,0 0 0-15,0 0 0 0,0 0 0 0,0 0 0 16,0 0 0-16,0 0 0 0,9 7 0 0,-5-3 0 16,-4-4 16-16,9 4-2 0,-1 0-1 0,5-1 0 15,0-3 0-15,0 0 0 0,4 0 0 0,0 0 0 16,0 0-4-16,4 0-1 0,-4 0 0 0,0 0 0 15,9 0 3-15,4 0 0 0,-4 0 0 0,-1 8 0 16,10-4-11-16,-1-4 0 0,4 4 0 0,-4-1-11 0,9 1 11 0,0 0 12 16,0 0-2-16,-1 3-1 0,5-3-9 0,5 0 0 15,-5 0 0-15,4 3 0 0,4-3 0 0,-3 4 0 16,-5-8 9-16,0 0-9 0,4 4 12 0,-4-4-1 16,4 0-1-16,1-4 0 0,-1 4 6 0,0-4 0 15,0 4 1-15,1-4 0 0,3 0 2 0,1 4 0 0,-9 0 0 0,4 0 0 16,-4-3-3-16,-4-1-1 0,0 0 0 0,-5 4 0 15,5-4-3-15,-5 4-1 0,5-4 0 0,0 4 0 0,-9-3 1 0,4-1 0 16,-4 4 0-16,1 0 0 0,-1-4 4 16,0 4 2-16,-4-4 0 0,4 4 0 0,0 0 3 0,-8 0 1 15,0 0 0-15,-5 0 0 0,5 0 4 0,-5 0 1 16,0 0 0-16,1 0 0 0,-5 0-8 0,4 0-2 16,1-4 0-16,-1 4 0 15,-4 0-17-15,-4 4 10 0,8-4-10 0,-8 4 8 16,0 0-8-16,4-4 0 0,-9 4 0 0,1-1 0 15,0-3 0-15,-1 4 0 0,-8-4 0 0,0 0 0 16,0 0 0-16,9 8-11 0,-5-4 11 0,-4-4-8 16,0 0-14-16,0 0-2 0,0 0-1 0,-4 7 0 31,-1 1-129-31,-7-4-26 0</inkml:trace>
  <inkml:trace contextRef="#ctx0" brushRef="#br0" timeOffset="39170.94">12812 8408 1324 0,'0'0'118'0,"4"-8"-94"16,-4 1-24-16,5-1 0 0,-5 1 64 0,0-1 8 16,8 1 1-16,-4-5 1 0,5 5-56 0,-5-5-18 0,9 1 10 0,0 3-10 15,-5 1 0-15,5-1 0 0,0 4 0 0,0 0 0 16,4 1 0-16,0 3 0 0,0 0 0 0,0 3 0 15,0 1 9-15,5 0-9 0,-1 0 10 0,0 0-10 16,5-1 43-16,4 1 2 0,4 0 1 0,5 0 0 16,-1 0-6-16,1-4 0 0,-1 3-1 0,5 1 0 15,0-8 9-15,4 4 1 16,0 0 1-16,0 0 0 0,8-3-17 0,5 3-3 16,0 0-1-16,0 0 0 0,-1 0-14 0,1 0-3 0,0 0-1 15,4 3 0-15,-4 1-11 0,0-4 10 0,4 0-10 0,0 4 10 16,0-4-10-16,0 4 8 0,5 0-8 0,-5-4 8 15,0 3 4-15,-4-3 0 0,4 0 0 0,-4-3 0 16,8 3-3-16,-4 0 0 0,0 0 0 0,-4 0 0 16,4-4 2-16,0 0 0 0,5 0 0 0,-5 0 0 0,0-3-11 0,0 3 12 15,0-7-12-15,0 7 12 0,4 0 3 0,-4 0 1 16,9 0 0-16,-9 1 0 0,5 3-16 0,-5-4 0 16,0 4 8-16,-4 0-8 0,4 0 0 0,0 4 0 15,-4-4 0-15,4 3 0 0,0 1 0 0,0 0 0 16,0-4 0-16,0 8 9 0,-4-8 1 0,0 0 0 15,0 0 0-15,-1 0 0 16,1 0-1-16,4 0 0 0,-4 0 0 0,4 0 0 16,0 0 1-16,-4 0 0 0,0-4 0 0,0 4 0 15,-5 0-10-15,1 0 12 0,0 0-12 0,-1 0 12 16,1 0-12-16,3 0 0 0,-3 0 0 0,4 0 0 16,0 4 0-16,-5-4 8 0,1 3-8 0,-1 5 0 15,1-8 0-15,-1 4 0 0,1 0-14 0,4-1 5 16,-5 1 23-16,5 0 5 0,0 0 1 0,0 0 0 0,-5-1-7 0,5-3-1 0,0 0 0 15,0 0 0-15,0 4-4 0,0-4 0 0,-1 0-8 0,5-4 12 16,5 4-12-16,-9-3 11 0,-1 3-11 0,1 0 10 16,-4 0-10-16,4-4 0 0,-5 4 0 0,5 0 8 15,0-4-8-15,0 4 8 0,-5-4-8 0,9 4 8 16,-4-4-8-16,0 4 0 0,-4 0 0 0,-1-3 0 16,1 3 12-16,-1 0-2 0,1-4-1 0,4 4 0 0,-1-4 1 0,1 4 0 15,0-4 0-15,4 0 0 0,-4 4-2 0,4-3 0 16,0 3 0-16,-4-4 0 0,-4 0-8 0,3-4 8 15,1 5-8-15,0-1 8 0,-4 0 1 0,-1 0 0 16,5-3 0-16,0 7 0 0,-5 0 3 0,1-4 0 16,0 0 0-16,3 4 0 0,1-4-4 0,0 4 0 15,-4-4 0-15,8 1 0 16,-5 3-8-16,1 0 8 0,-4 0-8 0,-1 0 8 16,-3 3-8-16,3-3 8 0,1 4-8 0,-5 0 8 15,0-4-8-15,1 4 8 0,3 0-8 0,1-4 8 16,-1 3 1-16,-3 1 0 0,3 0 0 0,1-4 0 15,-5 8 14-15,0-5 2 0,1 5 1 0,-5-8 0 16,0 4-26-16,0 0 0 0,0-1 8 0,0 1-8 0,4 0 0 0,-4 4 0 16,0-5 0-16,-4 1 0 0,4 4 8 0,-5-1 0 0,-3 1 0 15,-1 0 0-15,1-1-8 0,-5 1 10 0,4 3-10 0,-3-3 10 16,-6 3-10-16,6 0 0 0,-5-3 9 0,4 3-9 16,-4-3 0-16,4 0 8 0,-4-1-8 0,-5 1 0 15,5-1 0-15,-4 1 9 0,-9 0-9 0,9-5 0 16,-1 5 9-16,-3-4-9 0,-5 0 0 0,4-1 9 15,-4 5-9-15,0-8 0 16,-4 0 9-16,0 4-9 0,-4 0 0 0,-9-4 8 16,0 0-8-16,0 0 0 0,0 0-15 0,0 0-7 15,0 0-2-15,0 0 0 16,4-8-160-16,-17-7-32 0,-13-4-6 0,-16-8-2 0</inkml:trace>
  <inkml:trace contextRef="#ctx0" brushRef="#br0" timeOffset="40026.26">11774 9247 1497 0,'-43'-7'133'0,"34"-1"-106"0,9 8-27 0,0 0 0 15,-12 0 89-15,3-4 13 0,9 4 2 0,0 0 1 16,0 0-80-16,0 0-16 0,0 0-9 0,9-3 10 0,12 3-10 0,0 0-9 15,-8 0 9-15,4 3-13 0,13-3 13 0,0 4 0 16,-9-4 0-16,5 4 0 0,8-4 0 0,9 0 16 16,8 0-3-16,5 0-1 0,-5 4 5 0,13 0 1 15,17-4 0-15,5 3 0 0,4 9 2 0,8-5 1 16,4-3 0-16,10 8 0 0,3 3-21 0,5-4 0 16,-1 1 0-16,5-1-12 15,-4 0 12-15,4-3 9 0,8-4-1 0,5 0-8 16,-5-8 40-16,1 0 2 0,-1 0 0 0,5-3 0 15,0-1 6-15,4 0 2 0,-4-3 0 0,4 0 0 16,0 3-12-16,-5 0-2 0,1 1-1 0,0-1 0 0,0 1-19 0,4 3-3 16,-9-4-1-16,1 8 0 0,-1 0-3 0,-4 4-1 15,5 4 0-15,-5-5 0 0,-8 1 5 0,-1 0 1 16,5 7 0-16,-4-3 0 0,-1-8 16 0,-7 4 3 0,3 0 1 0,-8-1 0 16,4-6 1-16,-4-1 0 0,0-8 0 0,-5 1 0 15,1 0-5-15,-9-1-1 0,-5-3 0 0,-7 4 0 16,-5 3-5-16,-5-3-2 0,-8-5 0 0,-8 5 0 15,-9 3-13-15,-4 1-9 0,-9-1 12 0,-9 1-12 16,-3 3 0-16,-9 0 0 0,-1 4 0 0,-3-4-12 16,-5 1-137-16,-4 3-27 0,0 0-6 0</inkml:trace>
  <inkml:trace contextRef="#ctx0" brushRef="#br0" timeOffset="51832.19">4000 6445 1440 0,'-17'-8'64'0,"13"8"12"0,4 0-60 0,0 0-16 16,0 0 0-16,0 4 0 0,-13 0 102 0,13-4 18 15,0 0 3-15,-4 7 1 0,-9 1-96 0,0 7-20 16,1-4-8-16,-1 1 8 0,-9 3-8 0,1 0 12 16,4 0-12-16,0 0 12 0,-13 4-12 0,9-3 0 15,-1-5 0-15,-8 4 8 0,9-3-8 0,4-1 0 16,-5-3 0-16,10-5 8 0,-1 1-8 0,4 0 0 0,1-4 9 0,8-4-9 16,-9-3 11-16,5-1-3 0,8 0 0 0,5-3 0 15,-9 0 12-15,4-5 3 0,9 1 0 0,0 0 0 16,-9 0-1-16,9 0 0 0,0 3 0 0,-1-3 0 15,5 4-10-15,-4 3-3 0,0 1 0 0,4-1 0 16,-4 4-9-16,-4 4 0 0,-9 0 0 0,8 4 0 16,5 0-8-16,-9 0 8 15,-4-4 0-15,9 7 0 0,-9-7 0 0,0 11 0 16,-9 1 12-16,5-1-4 0,-5-7 24 0,5 4 5 0,-9 3 1 16,0-3 0-16,1-1-18 0,-5 1-3 0,4-1-1 0,-4 1 0 31,4 0-120-31,0-5-24 0,4 5-4 0</inkml:trace>
  <inkml:trace contextRef="#ctx0" brushRef="#br0" timeOffset="52386.54">3629 6653 2530 0,'0'-3'56'0,"-9"-1"11"0,5-4 2 0,-5 4 3 0,5-3-58 0,4-1-14 16,-4 1 0-16,4-1 0 0,0 0 44 0,0 1 7 15,0 3 1-15,0-4 0 0,0 1-36 0,0 7-6 16,0-4-2-16,0 4 0 15,0-11-8-15,0 7 0 0,0 4 0 0,0 0 0 16,-9-8 0-16,9 8 0 0,0 0-12 0,0 0 12 16,0-7-11-16,0 7 11 0,-4-4-8 0,4 4 8 15,0-4-14-15,0 4 2 0,-9-8 1 0,5 5 0 16,4-1 19-16,0 4 3 0,0 0 1 0,0 0 0 16,0 0-12-16,0 0 0 0,0 0 0 0,0 0 0 0,0 0-20 0,0 0 1 15,0 0 0-15,0 0 0 0,0 0 19 0,0 0 0 16,0 0-8-16,0 0 8 0,0 0 0 0,0 0 0 0,0 0-8 15,0 0 8-15,0 0 0 0,0 0 0 0,0 0 0 0,0 0 0 16,-8 0 0-16,8 0 0 0,0 0 0 0,0 0 0 16,0 0 0-16,0 0 0 0,0 0 0 0,0 0 0 15,0 0 0-15,0 0 8 0,0 0-8 0,0 0 0 16,0 0 0-16,0 0 0 16,-5-4 0-16,5 4 0 0,0 0 0 0,0 0 0 15,0 0 0-15,0 0 0 0,-4 8-9 0,-4 11 9 16,3 3-13-16,-8 9 5 0,-4 11-2 0,-4 3 0 15,0 8 0-15,-9 12 0 0,0 11 10 0,-9 4-8 16,9 3 8-16,-4 5-8 0,4 3 8 0,-8 0-12 16,4 0 12-16,-5-4-12 0,5-7 12 0,8-4 0 15,-4-8 0-15,1-3 0 0,-1 0 0 0,0-5 0 0,4-3 0 0,9-3 8 16,-9-9 0-16,9 1 1 0,-8-5 0 0,-1-3 0 16,5-3 8-16,-5-5 2 0,9-3 0 0,-9-5 0 15,9 1 0-15,0 0 0 0,-9-4 0 0,9-4 0 16,4 0-11-16,1 0-8 0,-5-3 9 0,-1-1-9 0,6 1 0 15,-5-5 8-15,4 1-8 0,-9-1 0 0,14-3-11 0,-5 0-5 16,0 7 0-16,-4-7-1 16,4 4-191-16,-4-1-37 0</inkml:trace>
  <inkml:trace contextRef="#ctx0" brushRef="#br0" timeOffset="53452.3">3471 6638 1825 0,'0'-19'80'0,"0"12"18"0,0-5-78 0,0 5-20 16,0-1 0-16,4-3 0 0,4-1 26 0,-3 1 2 15,8-1 0-15,-1 1 0 0,-12 3-28 0,13-3 0 16,-13 3 8-16,9 1-8 0,-1 3 0 0,-3-3 12 15,-5 7-12-15,0 0 12 0,0 0-12 0,0 0 0 0,0 0 0 16,-13 3 0-16,-4 1 0 0,0 0 10 0,-9 7-10 0,-4-3 10 16,0-1 11-16,-4 1 3 0,-5 0 0 0,-3-5 0 15,-5 5-3-15,-9-4 0 0,9 0 0 0,-8-1 0 16,8-3-1-16,-5-3-1 0,5-5 0 0,5 0 0 0,-1 1 17 16,9-8 3-16,-5-1 1 0,9-2 0 0,13-5 8 0,-8 0 3 15,3-7 0-15,-4-1 0 0,9-7-23 0,5 4-4 16,3-12 0-16,5-3-1 15,-1 3-10-15,5-7-1 0,18-4-1 0,-6 4 0 16,5 0-11-16,9 0-12 0,4 3 2 0,13 1 1 16,-5 3-2-16,5 9 0 0,0-1 0 0,8 0 0 15,-4 11 2-15,9 0 0 0,-5 8 0 0,4 8 0 16,1 0 0-16,4 7 0 0,-5 8 0 0,5-1 0 16,-4 9 9-16,4 3 0 0,-13 0 0 0,4 4 0 15,-4 8-11-15,-4-1-3 0,4 5-1 0,-9-1 0 0,-4 8-1 0,5-4-1 16,-5 4 0-16,-4 0 0 0,-5 8-4 0,-8-8-1 15,-8 0 0-15,8-4 0 0,-4 4 7 0,-13-4 2 16,-9-4 0-16,-3 5 0 0,-6-5 13 0,1 4 0 16,-13-3 0-16,-12-1 0 0,-1 0 14 0,-4-3-1 15,-4 0 0-15,-9-5 0 0,-13 1-1 0,9-8 0 0,0 1 0 0,4-9 0 32,0-3 20-32,5-4 4 0,8-8 1 0,4-3 0 0,9-4 18 0,4-4 3 15,-4-8 1-15,12-3 0 0,-3-12-38 16,8 0-7-16,0-3-2 0,4-1 0 15,13 0-12-15,0 1-16 0,0 3 3 0,13-3 1 16,-9-1-16-16,9 12-4 0,12-8 0 0,-8 4 0 0,5 0 24 0,12 8 8 16,-4-1 0-16,13 1-9 0,-5 3-1 0,13 8 0 15,-4 4 0-15,9 4 0 0,0 3-1 0,3 4 0 0,-12 1 0 0,9 6 0 16,-1 1 1-16,-8 4 0 0,0 3 0 0,5 4 0 16,-5 1-2-16,-5 6 0 0,1 5 0 0,-9-4 0 15,5 3-1-15,-9 1-1 0,0 3 0 0,-13 1 0 16,0-5-2-16,-9 1 0 0,-3-8 0 0,-5 4 0 15,-5-1 16-15,-16-3 0 0,0 8 0 0,-9-8 0 16,-13 0 16-16,-4-4 2 16,-9 0 1-16,-12-3 0 0,4 3 4 0,-9-8 1 15,-8-3 0-15,4-4 0 0,5-4 6 0,12 4 2 16,0-7 0-16,4-1 0 0,14-7 9 0,-1-4 3 0,13 0 0 16,0-4 0-16,4 4-26 0,9 0-5 15,0 0-1-15,9 0 0 16,3 4-197-16,10 0-40 0</inkml:trace>
  <inkml:trace contextRef="#ctx0" brushRef="#br0" timeOffset="54291.68">3236 4637 1936 0,'0'-23'86'0,"4"15"18"0,9-3-84 0,-9 0-20 0,9 3 0 0,12 0 0 15,-8 1 11-15,9 3-3 0,17 0 0 0,-9 4 0 16,13 0-8-16,4 8-14 0,-8-1 3 0,0 5 1 16,4-5 10-16,-4 12 0 0,-1 0-9 0,1 4 9 15,-9 4 0-15,5-1-11 0,-5 1 11 0,-9 3-8 0,5 1 8 0,-13-5 0 31,9 1 0-31,-13-1 0 0,-5 1 0 0,1-4 0 16,-9-8 0-16,0 0 0 0,0 0 24 0,-9-3 0 16,5-5 0-16,0-3 0 0,-9-4 14 0,-4-4 3 15,4 0 1-15,0-7 0 0,5-8 5 0,8 0 1 0,-4-4 0 0,8-11 0 0,4-8 5 0,5 1 2 32,0-13 0-32,4 5 0 0,4-4-38 0,5 0-7 0,13 7-2 0,-9 4 0 15,-1 1-8-15,1 10-14 0,-4 5 3 0,4 3 1 16,-9 8 0-16,1 7 0 0,-1 8 0 0,5 4 0 15,-9 11-6-15,8 4 0 0,-3 4-1 0,-1 11 0 16,0 4 3-16,1 8 1 0,-1-5 0 0,1 9 0 16,-1 3-3-16,-4-4-1 0,4-3 0 0,-12-1 0 15,4-3-122-15,0 0-24 0,-1-8-5 0</inkml:trace>
  <inkml:trace contextRef="#ctx0" brushRef="#br0" timeOffset="54539.5">4953 3262 1497 0,'-8'-38'133'0,"8"26"-106"16,0-7-27-16,0 4 0 0,-4 0 148 0,4 4 24 15,0-1 4-15,0 12 2 0,0 0-150 0,0 0-28 0,12 12-11 0,-7 3 1 16,8 8-12-16,-1 11-2 0,1-4-1 0,-4 16 0 16,-1 7 10-16,5 4 3 0,0 7 0 0,-9-7 0 15,9 0-20-15,0 0-3 0,-9-11-1 0,5 0-525 16,-5-12-106-16</inkml:trace>
  <inkml:trace contextRef="#ctx0" brushRef="#br0" timeOffset="54925.12">4500 3478 1936 0,'0'0'86'0,"0"0"18"0,9-4-84 0,4-3-20 0,12-1 0 0,1 1 0 15,8 3 23-15,13-4 0 0,17-7 0 0,9-4 0 16,0-4-23-16,16-3-20 0,-3-8 4 0,4-1 1 16,-1-6 15-16,-3-5 0 0,-9 4 0 0,-5-11 0 0,1-4 0 0,-13 8-14 15,4-8 1-15,-13 11 0 0,1-11 13 0,-10 12-11 16,-3 7 11-16,-5 0-10 0,-4 7 26 0,-9 9 6 15,1 3 1-15,-5 7 0 0,0 8 1 0,0 4 0 16,-4 8 0-16,4 15 0 0,-4-4-24 0,4 19-13 16,-4-8 1-16,-1 23 1 0,5-3 11 0,-4 10-10 15,-4 9 10-15,-1-1-10 0,-3-3 10 0,-5-1 0 0,4-18 0 0,-4-1 0 16,-4-7 0-16,4-11 0 0,0-4 8 0,0-8-8 16,0-4 12-16,0-11-3 0,8-11 0 0,1 3 0 15,-1-14 18-15,5-5 3 0,0-3 1 0,8-8 0 16,5-8-9-16,0 4-2 0,3 4 0 0,1 0 0 0,5 4 14 0,-1 11 2 15,0 4 1-15,0 12 0 16,5 7-9-16,12 7-1 0,-8 12-1 0,4 8 0 16,8 11-26-16,-4 4 0 0,5 7 0 0,0 16 0 31,3 3-70-31,1 12-19 0,56 75-4 0,-27-41-1 0</inkml:trace>
  <inkml:trace contextRef="#ctx0" brushRef="#br0" timeOffset="55681.29">2466 8875 864 0,'-8'-7'76'0,"4"3"-60"0,-1-4-16 15,-3 1 0-15,3-9 93 0,5 1 16 0,-12 0 3 0,12-4 1 16,-9-7-66-16,5-1-14 0,4 4-2 0,-4-3-1 16,-5 3-30-16,5 0 0 0,-5 0 0 0,5 0 0 0,-9 1 25 0,9-1-1 15,-9 4 0-15,0 4 0 0,0-1 51 0,-4 5 9 16,-8 0 3-16,3-1 0 0,-8 8-34 0,-12 4-6 16,-1 0-2-16,-8 4 0 0,-1 4-31 0,-8 7-6 15,-8 4-8-15,0 4 11 0,-5 7 5 0,-4 4 2 16,0 8 0-16,5 4 0 0,-1 11-31 0,5 0-7 15,8 7 0-15,0 5-1 0,9-1 21 0,8 12 0 0,9 7 0 0,4 8 0 16,4 4 0-16,13 7 0 0,9 0 0 0,4 8 0 16,4 4-20-16,22-4 4 0,4-4 1 0,13-7 0 31,12-4-28-31,18-16-5 0,4-15-2 0,8-7 0 0,14-8 36 0,-5-18 14 0,8-13-11 0,9-14 11 16,5-8 32-16,-1-15 13 0,0-8 3 0,-8-15 0 15,9-15 36-15,-1-8 7 16,0-11 1-16,-12-12 1 0,-9-7-11 0,0-8-2 15,-9-7-1-15,-3-4 0 0,-10-8-15 0,-3-7-2 16,-14-4-1-16,-4-4 0 0,-8-4-25 0,-4-3-6 16,-22 3-1-16,-4 8 0 0,-9 7-12 0,-8 8-2 0,-5 15-1 15,-12 12 0-15,-9 15-14 0,-13 7 9 0,-4 16-9 0,-34 15 8 32,-26 15-94-32,-34 30-19 0,-39 35-4 0,-33 34-1059 0</inkml:trace>
  <inkml:trace contextRef="#ctx0" brushRef="#br0" timeOffset="58166.27">2253 10987 1969 0,'0'0'87'0,"-5"-4"18"0,-3 4-84 0,4-4-21 0,-9 4 0 0,9-3 0 16,-5 3 62-16,5-4 8 0,-5 4 2 0,9 0 0 15,0 0-22-15,-4-4-4 0,0 4-1 0,4 0 0 16,0 0-11-16,-13 0-2 0,4 0-1 0,5 0 0 16,0 0-12-16,4 0-3 0,-13 4 0 0,13 3 0 15,-13 1-16-15,13 3 0 0,-13 5 0 0,9 6 0 16,4 9 0-16,-9 3-14 0,9 8 2 0,0 3 1 0,0 8 11 0,9 4-13 15,-9-3 5-15,9 3 8 0,3-4 0 0,-3 0 0 16,4-4 0-16,-5-3 8 0,14-4-8 0,-14-4-16 16,5-4 4-16,0-4 1 15,-5-7-93-15,-3 0-20 0,7-8-3 0,-7-4-529 0,-5-11-105 0</inkml:trace>
  <inkml:trace contextRef="#ctx0" brushRef="#br0" timeOffset="60830.1">2808 11154 633 0,'-8'4'28'0,"-1"0"6"0,-4-4-34 0,5 7 0 16,-14-3 0-16,18 0 0 15,-13 0 275-15,9 3 48 0,-5-3 9 0,4 4 3 0,1-1-244 0,3 1-49 0,-8-1-10 0,1 5-1 16,7-1-16-16,-7 1-3 0,-1 3-1 0,0 0 0 16,0 0-11-16,5 4 0 0,-5-4 0 0,4 1 8 15,-4 3-8-15,5 0 0 0,8 3 0 0,-9 1 0 16,5 0 0-16,-5 0 0 0,9 3 0 0,0 5 0 16,0-5-11-16,9 8 11 0,4 1-8 0,-5-5 8 15,14 4 0-15,-5 0 0 0,-4-3 0 0,4-1-8 0,8-7 19 0,-3-4 4 16,3 0 1-16,5-8 0 0,-4-7-6 0,4 0-1 15,0-8 0-15,-5-4 0 0,-3-7 61 0,3-4 12 16,1-7 2-16,-5-1 1 0,-3-3 12 0,3-8 3 16,-8 4 0-16,-9-4 0 0,9 0-31 0,-13 3-5 15,0 1-2-15,-9 0 0 0,1 4-12 0,-1 3-2 16,-8 1-1-16,-9 7 0 16,-3 7-35-16,-6 5-12 0,-20 3 0 0,-5 11 9 15,-13 12-206-15,-8 8-42 0</inkml:trace>
  <inkml:trace contextRef="#ctx0" brushRef="#br0" timeOffset="61532.41">3898 10782 1612 0,'0'0'144'0,"-9"-8"-116"0,-3 4-28 0,-1-3 0 15,0 3 109-15,9-4 16 0,-9 5 3 0,0 3 1 16,9-4-78-16,-9 4-16 0,4 4-3 0,5-4-1 0,-9 3-23 0,9 5-8 16,4-4 0-16,-9 11 9 0,5-4-9 0,-4 12-11 15,3 4 3-15,1 7 0 0,4 8-3 0,-8 3 0 16,3 9 0-16,5 2 0 0,0 9 11 0,-8 3 0 15,3 1 0-15,5-5 0 0,0-3-14 0,0-4 2 16,-8 0 1-16,8-8 0 31,-4-7-185-31,4 0-36 0,-5 19-8 0,-3-31-2 0</inkml:trace>
  <inkml:trace contextRef="#ctx0" brushRef="#br0" timeOffset="61648.74">3342 11200 2422 0,'0'0'108'0,"0"0"21"0,-4-12-103 0,4 12-26 0,0-7 0 0,0 7 0 0,0 0 80 0,0 0 10 16,0-12 2-16,0 12 1 0,0 0-78 0,0 0-15 16,4-4 0-16,9 8-9 15,0 0-193-15,4 4-38 0</inkml:trace>
  <inkml:trace contextRef="#ctx0" brushRef="#br0" timeOffset="61779.99">4342 10960 2188 0,'0'0'195'0,"0"0"-156"16,0 0-31-16,0 0-8 0,0 0 258 0,0 0 50 16,0 0 11-16,5 12 1 15,7-1-283-15,1 1-57 0,0-1-11 0,-4 0-939 16,-1 1-188-16</inkml:trace>
  <inkml:trace contextRef="#ctx0" brushRef="#br0" timeOffset="63686.26">5013 10163 2221 0,'0'0'98'0,"0"0"21"0,0 0-95 0,0 0-24 0,0 0 0 0,0 0 0 15,0 0 24-15,0 0 1 0,5 15 0 0,3 8 0 0,-4 3-25 0,5 12-17 16,8 8 2-16,-4 7 1 0,0 8 4 0,4 11 1 15,4 8 0-15,0 3 0 0,9 5 9 0,-8-5 0 16,8 1 0-16,4-4-8 0,-4-5 8 0,0-2 11 16,0-5-3-16,-9-11 0 0,0-4-8 0,-4-3 0 15,1-9 0-15,-6-3 0 16,-3-4 0-16,-1-3 15 0,1-5-1 0,-9-3 0 16,0-4 1-16,0 0 0 0,-9-4 0 0,1 1 0 15,-5-5-6-15,0-3-1 0,-17-1 0 0,5-3 0 16,-1-4 12-16,-4-4 3 0,-4-3 0 0,-5-1 0 15,5-3-13-15,4-8-2 0,-8 3-8 0,4-3 12 16,4-3 5-16,0-1 1 0,-4-4 0 0,12 1 0 16,-8 3 9-16,9 0 1 0,0 4 1 0,4 0 0 0,4 8-4 0,0-1-1 15,4 5 0-15,5-1 0 0,4 8-13 0,0 0-3 16,0 0-8-16,0 0 12 0,-4 12-12 0,8 7 0 16,0 3 0-16,9 9-10 0,0 3-6 0,13 4-2 0,-9 4 0 0,8-1 0 15,5 5 18-15,-4 0-8 0,8-1 8 16,5-3 0-16,-1-8 0 0,1-4 0 0,3-7 8 0,1 0-8 31,0-8 31-31,-9-3 0 0,4-9 0 0,-3-6 0 0,3-5 23 16,-8-11 5-16,4-4 1 0,5-7 0 0,-9-8-8 0,4-8-2 15,4-3 0-15,-12-12 0 16,8-7-70-16,-4-12-13 0,0-7-3 0,0-12-890 16,-5-11-178-16</inkml:trace>
  <inkml:trace contextRef="#ctx0" brushRef="#br0" timeOffset="66033.8">12534 8279 748 0,'47'-4'33'0,"-30"4"7"0,-4-4-32 0,0 4-8 0,0-3 0 0,8 3 0 16,1 0 176-16,-1 0 32 0,-4 0 8 0,4 0 0 16,5 3-150-16,0-3-30 0,-5 4-7 0,0-4-1 15,9 0-20-15,0 0-8 0,4 4 0 0,1-4 0 16,3-4 0-16,5-3 0 15,0-1 0-15,8 0 0 0,0-3 10 0,5 3-10 0,-5-3 10 0,5 0-10 16,-9 3 8-16,0-3-8 0,4 3 0 0,-4-3 0 16,-4 3 27-16,4-3-1 0,0 3 0 0,0 0 0 15,-13 5 4-15,0-5 1 0,-4 4 0 16,-9 0 0-16,1 4-17 0,-10 0-3 0,1-3-1 0,-13 3 0 16,0 0 8-16,0 0 2 0,0 0 0 0,-13 0 0 15,1 3-5-15,-10-3-1 0,-8 4 0 0,-8 0 0 0,-9 4 0 0,-4-1 0 16,-5 5 0-16,0-1 0 0,-3 4-14 0,-1 0 0 15,0-3 0-15,9-1 0 0,4 4 0 0,4-7 0 16,4 3 0-16,5-3 0 0,0 3 0 0,4 1 0 16,9-5 0-16,-1 1 0 0,5 3 0 0,9-3 0 15,-5 0 0-15,13-8 0 0,-4 11-8 0,4-11 8 16,4 8-12-16,9 3 12 0,0-7 0 0,8 0-8 0,5-1 8 0,4 1 0 16,4-8-15-16,8 1 1 0,1-1 0 0,0 0 0 15,4-7 14-15,-4 3 0 0,4-3 9 0,-9-1-9 16,5 1 18-16,-9 3-2 0,-4-3-1 0,0 3 0 15,-4 1 13-15,-9 3 2 0,-5 0 1 0,-3 0 0 16,-9 4 27-16,0 0 6 0,0 0 0 0,-13 0 1 16,0 4-25-16,-17 0-4 0,-12 0-2 15,-18 7-769-15,-21 8-153 0</inkml:trace>
  <inkml:trace contextRef="#ctx0" brushRef="#br0" timeOffset="67755.56">5492 7500 806 0,'0'0'36'0,"-9"-7"7"16,9-1-35-16,-8 4-8 0,4-3 0 0,4 7 0 15,0 0 228-15,0 0 44 0,-5 4 9 0,1 3 2 0,-5 5-239 0,-3 3-44 16,3 8-15-16,-4-1 0 16,-12 9 15-16,3 3-11 0,1 0 11 0,-13 4-10 15,4 4 10-15,-13 3 0 0,5 1 0 0,-5 0 0 16,0-1 0-16,-4-3 0 0,0 4 0 0,-4-1 0 16,0-3 14-16,-14 3 2 0,1 1 0 0,5-8 0 15,-14 8-5-15,0-8-1 0,1 3 0 0,-1 1 0 16,0-4-10-16,5 0 0 0,8-4 0 0,-4-7 0 15,8-8-62-15,14-4-5 0,12-7-1 0,0-8-436 16,0-4-87-16</inkml:trace>
  <inkml:trace contextRef="#ctx0" brushRef="#br0" timeOffset="67972.1">4009 8199 806 0,'-13'-38'36'0,"13"23"7"0,4-4-35 0,-4 4-8 16,-4 0 0-16,0 3 0 0,4 1 226 0,0-1 43 16,0 5 9-16,-9-5 2 0,5 9-166 0,4 3-33 15,0 0-6-15,0 0-2 0,0 0-44 0,0 0-9 0,4 7-1 0,5 8-1 16,-18 4-18-16,9 8 10 0,9 3-10 0,-9 5 8 15,0 3-8-15,-9 3-11 0,5 5 3 0,-9 0 0 16,9 3 8-16,-9 0-10 0,-8 4 10 0,-1 1-10 16,5-5 10-16,-8 0 0 0,8 1 0 0,-5-5 0 15,14-3 12-15,-5-4-3 0,0-11 0 0,13-1 0 0,0-7 23 0,4 0 4 16,18-7 0-16,8-1 1 16,17-11-9-16,21-4-1 0,26-7-1 0,21-16 0 31,26-15-70-31,9-3-13 0,12-12-3 0</inkml:trace>
  <inkml:trace contextRef="#ctx0" brushRef="#br0" timeOffset="69121.6">2714 6707 1036 0,'0'0'46'0,"0"0"10"0,-8 0-45 0,-1 0-11 0,9 0 0 0,0 0 0 16,0 0 82-16,0 0 14 0,0 0 4 0,0 0 0 16,0 0-72-16,0 0-15 0,0 7-2 0,0 5-1 15,17-1-10-15,-12-7 10 0,-5-4-10 0,8 4 10 16,1-1 18-16,3 1 3 0,1-4 1 0,4 4 0 16,5 0-17-16,-1-4-3 0,9 0-1 0,8 4 0 0,-3-1-2 0,16-3 0 15,0 0 0-15,13-3 0 0,0-9 6 0,18 5 1 16,7-5 0-16,1 1 0 0,13-4-1 0,-1-8 0 0,9 0 0 15,5 0 0-15,3-3 5 0,1-1 0 16,-5 0 1-16,1 1 0 0,3-1-9 0,-8 1-1 0,-4-1-1 0,-4 1 0 16,-9-1 7-16,-4 0 2 0,-1-7 0 0,-3 8 0 15,-14-5 35-15,-3 5 7 0,-5-5 2 0,-8 5 0 0,-1 3 23 16,-16 4 5-16,-5-4 1 0,-4 4 0 0,0 4-26 16,-13 0-5-16,0 0-1 0,-4 3 0 0,-5 8-20 0,1 1-4 15,-9 3 0-15,0 0-1 0,0 0-22 0,0 0-4 16,0 0-1-16,0 0 0 15,0 0-200-15,0 15-40 0</inkml:trace>
  <inkml:trace contextRef="#ctx0" brushRef="#br0" timeOffset="73176.78">15013 10106 691 0,'0'0'61'0,"0"0"-49"16,0 0-12-16,4-4 0 0,5 0 170 0,-1 0 31 0,-4-3 7 0,5-5 0 0,0 9-104 0,3-1-22 16,-3 0-4-16,-1 0-1 15,-8 4-40-15,13 0-8 0,0 0-1 0,0 4-1 16,8-4-19-16,1 0-8 0,3 0 8 0,1-4-8 16,4 4 0-16,8 0 0 0,-3 0 0 0,7 0 0 15,1-4 16-15,4 1-3 0,4-1 0 0,1-4 0 0,3 4 6 0,9-3 1 16,5-1 0-16,-1 4 0 0,5 1 7 0,-5-5 1 15,5-3 1-15,-1-1 0 0,-3 8 3 0,8-3 0 16,8 7 0-16,-4-4 0 0,0-4 0 0,1 5 0 0,3-1 0 0,1 0 0 16,-1 0-12-16,0 0-1 0,5 1-1 0,0-1 0 15,-5 4-10-15,1-8-8 0,-1-3 9 0,5 7-9 16,0 4 10-16,0-4-10 0,4-7 10 0,0 3-10 16,-5 1 9-16,5 3-9 0,-4 0 8 0,4-3-8 15,-4-1 0-15,0 0 0 0,-1 5 8 0,-3-1-8 16,-5-8 0-16,4 12 0 15,1 0 0-15,4 0 8 0,-1 0-8 0,1 0 0 16,-4 0 0-16,3 8 0 0,1-4 0 0,0 3 0 16,-5 1 0-16,5-4 0 0,4 3 0 0,0 1 0 15,-4 0 0-15,0-5 0 0,-1 5 9 0,1 3 0 16,0-7 0-16,-1 0 0 0,-3 0 10 0,-1-1 1 16,1-6 1-16,-1-1 0 0,1 0-11 0,-1 0-2 15,1-7-8-15,-1 3 12 0,-4-3-12 0,5 0 11 0,-5-1-11 0,5 1 10 16,-10 3 4-16,6-3 1 0,-5-1 0 0,-5 5 0 15,-3 3 10-15,-1-4 3 0,-4 8 0 0,-4-3 0 16,-5-1-16-16,-3 4-2 0,3 0-1 0,-3 4 0 0,-1-1 7 16,-4 1 2-16,0 4 0 0,-4-4 0 0,-1-1-3 0,-3 1-1 15,-1 4 0-15,-4-4 0 0,5-1 10 0,-9 5 3 16,0 0 0-16,-5-5 0 16,1 1-5-16,0 0-1 0,-1 4 0 0,-8-5 0 15,5 5-12-15,-5-4-9 0,-4 3 12 0,-1-3-12 16,1 0 0-16,-4 4 0 0,4-1 0 0,-9-3 0 15,-4-4 0-15,4 7-17 0,5 5 1 0,-9-5 1 16,0-7-1-16,4 12 0 0,-8-5 0 0,4 1 0 31,0 0-32-31,-5-1-6 0,5-7-2 0,0 12 0 0,-8 3 4 0,4-8 0 0,-9 1 0 0,0 0 0 16,-8-5-174-16,-5-3-34 0</inkml:trace>
  <inkml:trace contextRef="#ctx0" brushRef="#br0" timeOffset="78706.34">9970 11314 403 0,'9'0'36'0,"-9"0"-36"16,0 0 0-16,0 0 0 15,0 0 323-15,0-8 57 0,0 8 12 0,0 0 3 16,0-4-247-16,4-3-50 0,0 3-10 0,1-4-1 16,-5 4-33-16,8-3-6 0,5 3-2 0,0 0 0 15,4 4-28-15,-8-4-6 0,8 1 0 0,0-1-1 16,0-4-1-16,4 4 0 0,1 1 0 0,-1-1 0 16,5 0 4-16,-1 0 1 0,1-3 0 0,4 7 0 15,4-8 1-15,4 8 0 0,1-8 0 0,4 5 0 0,4 3-6 0,0-4-1 16,0 0 0-16,4 0 0 0,0 0 0 0,0 1 0 15,5-1 0-15,4 0 0 0,0 0-9 0,8 0 10 0,-4 1-10 16,-4 3 10-16,4 0-10 0,4-4 0 0,5 4 0 0,-5 0 0 16,-8 0 0-16,9 0 0 0,8 4 8 0,-5-1-8 15,1 5 0-15,-1-8 0 0,1 4 0 0,0-4 0 16,8 4 0-16,-8-1 12 16,-9 5-4-16,8-4 0 0,14 0 10 15,-9-4 2-15,-9 3 0 0,0-3 0 0,5 4 3 0,-4-4 1 16,3 4 0-16,-3-4 0 0,3 0-15 0,1 0-9 15,-1 4 12-15,1-4-12 0,4 0 15 0,-4 0-4 16,-1 4-1-16,-3-4 0 0,-1 7-10 0,5-3 0 16,-1 4 0-16,1-1 0 0,-5 1 0 0,5-1 10 15,-5 1-2-15,5 0-8 0,0 3 0 0,-1-3 0 0,10 3 0 0,-6-3 0 16,-3 3 0-16,4 0 0 0,-4 1 0 0,4-5 0 16,-5 1 0-16,5 0 0 0,-4-1 0 0,4 1 0 15,4-1 8-15,0 1-8 0,0 0 0 0,0-1 0 16,5 1 8-16,-1-1-8 0,5 1 0 0,0-1 0 15,0-3 0-15,-1 4 0 0,5-4 8 0,-4 3-8 16,-4-3 0-16,8 0 0 16,4 0 8-16,-4 3-8 0,8-3 0 0,-3 0 0 0,-1 0 0 15,5-1 0-15,3 1 8 0,1-4-8 0,0 4 0 16,-4-4 0-16,-1 0 0 0,1 0 0 16,4 0 0-16,-5 0 0 0,5 4 8 0,-4-4-8 0,-5-4 0 0,0 4 0 15,-8 0 12-15,-5 0-12 0,9 0 12 0,-4-4-12 16,0 4 17-16,-5-4-3 0,1 1-1 0,-1-1 0 15,-4-4-1-15,5 1-1 0,-1-1 0 0,5 0 0 0,0 1-11 0,0-1 10 16,-5 1-10-16,5-1 10 0,0-3-10 0,4 3 0 16,-5-3 0-16,5 3 8 0,-8-3-8 0,-1 3 0 15,1 1 0-15,-1 3 0 0,1-4 0 0,-5 4 8 16,4 4-8-16,1-3 0 0,-5 6 0 0,-4-6 0 16,0 3 0-16,0-4 0 0,0-4 10 0,0 8-10 15,-5-4 12-15,5 4-12 0,-4-3 16 0,-1-1-4 0,1 0-1 0,-5 0 0 16,1 0 11-16,-5 1 2 0,0-1 1 0,-4 0 0 15,0 0-25-15,-9 4-9 0,4-4 0 0,-8 4 0 16,1 4 17-16,-6 0 4 0,-3-4 1 0,-5 4 0 16,-4 0-1-16,-5-1-1 0,1 1 0 0,-5 0 0 0,5 0-11 15,-9 0 8-15,0-4-8 0,-4 0 8 0,0 0-8 0,0 3 0 16,-5-3 0 0,-8 0 0-1,0 0-60-15,0 0-8 0,0 0-2 0,0 0 0 16,-4-7-103-16,-9-1-21 0,-4-3-4 0</inkml:trace>
  <inkml:trace contextRef="#ctx0" brushRef="#br0" timeOffset="83522.39">17355 11200 979 0,'-13'-4'43'0,"9"4"9"0,-5 0-41 0,-4 0-11 16,9 4 0-16,-9-4 0 0,5 0 156 0,-1 0 28 15,0 3 7-15,5 1 1 0,-4 0-127 0,8-4-25 16,0 0-4-16,0 0-2 0,0 0-17 0,0 0-3 15,-9 0-1-15,9 0 0 0,0 0 31 0,0 0 5 0,-8 0 2 0,8 0 0 16,0 0 14-16,0 0 3 0,0 0 1 0,0 0 0 16,0 0-2-16,0 0-1 0,0 0 0 0,0 0 0 15,0 0-30-15,0 0-7 0,0 0-1 0,0 0 0 0,0 0 1 0,0 0 0 16,0 0 0-16,0 0 0 0,0 0-8 0,0 0-1 16,0 0-1-16,12 0 0 0,5-4 5 0,5 4 2 15,-5 0 0-15,0 0 0 0,0 0-15 0,4 0-3 16,1 0-8-16,3 0 12 0,1 0-4 0,0-4 0 0,4 4-8 0,0 0 12 15,4 0-12-15,0 0 0 0,9 4 0 0,-1-4 0 16,5 4 0-16,0-4 8 0,9 0-8 0,-5 0 0 16,5 4 0-16,-1-4 9 0,1 0-9 0,4 0 8 15,4 0-8-15,0 4 0 0,-4-4 0 0,4 0-11 16,-4-4 11-16,-1 4 0 0,6-4 8 0,-6 4-8 16,-3 0 10-16,4 0-2 15,4 0-8-15,0 0 12 0,0 0-12 0,4 0-13 16,1 0 2-16,-1 0 1 0,-8 0 10 0,4 0 0 15,-4 4 0-15,4-4 0 0,0 0 9 0,0 0 1 16,0 0 0-16,-4 0 0 0,9 0-10 0,-10-4-11 16,6 4 3-16,-6-8 0 0,1 5 8 0,-4-1 11 15,4-4-3-15,-1 4 0 0,1 1-8 0,0-1-11 0,-4 0 3 0,3-4 0 16,-3 5 8-16,4 3 0 0,-5-8 0 0,-3 8 0 16,3-4 0-16,-4 4 0 0,5 0 0 0,-5 0 0 15,5-4 0-15,-5 4 8 0,0 0-8 0,1 0 0 0,-5 0 0 0,4 0 0 16,-4 0 0-16,0 0 0 0,0 0 8 0,-4 0-8 15,-1 0 8-15,1 0-8 0,0 0 0 0,0 0 0 16,-1 0 0-16,1 0 0 0,0 4 0 0,0 0 0 16,-5-4 0-16,5 0 0 15,-5 4 0-15,1-4 0 0,-1 0 0 0,-8 0 8 16,4-4 2-16,-4 4 1 0,0 4 0 0,-4-4 0 16,4 0 7-16,-5 0 2 0,1 0 0 0,-5 0 0 15,-4 0 1-15,9 0 1 0,-5 0 0 0,1 0 0 16,-5 0-5-16,0 0-1 0,0 0 0 0,-4-4 0 15,0 8-2-15,-1-4-1 0,-3 0 0 0,-5 0 0 16,-4 0-13-16,0 0 0 0,0 0 0 0,0 0 0 16,0 0-49-16,0 0-16 0,0 0-3 0,-8-8-863 15,-9-3-172-15</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16:42.113"/>
    </inkml:context>
    <inkml:brush xml:id="br0">
      <inkml:brushProperty name="width" value="0.05292" units="cm"/>
      <inkml:brushProperty name="height" value="0.05292" units="cm"/>
      <inkml:brushProperty name="color" value="#FF0000"/>
    </inkml:brush>
  </inkml:definitions>
  <inkml:trace contextRef="#ctx0" brushRef="#br0">14795 4394 1382 0,'0'0'123'0,"-13"0"-99"16,9-8-24-16,-5 8 0 0,5-11 160 0,4 11 26 15,0 0 6-15,0 0 0 0,9-4-155 0,-1 4-37 16,5-4 0-16,4 4 0 0,4 4 0 0,1 0 0 0,-1-4-12 0,5 3 12 16,-5 5-8-16,5-8 8 0,-1 0 0 0,5 0 0 15,0 4 0-15,0 0 0 0,0-1 0 0,0 5 0 16,4-8 0-16,0 4 14 0,1 0-4 0,-1 3-1 16,4-3-9-16,-4 4 12 0,1-5-12 0,3 1 12 15,0-4-2-15,1 0 0 0,-1 0 0 0,5-4 0 16,0-3-1-16,4 3 0 15,0 0 0-15,4 4 0 0,-8-4-9 0,4 1 0 16,-4 3 9-16,4 0-9 0,-9 0 0 0,5 0 9 16,0 0-9-16,-5 3 0 0,0 1 0 0,5 0 0 0,0 0 0 15,0 3 0-15,4-3 21 0,0 4-2 0,-5-8-1 0,5 0 0 16,0 0-18-16,-4 0-12 0,-4-4 1 0,-1 0 1 16,1 0 32-16,-1-3 6 0,0-5 2 0,-3 1 0 15,-5 0 4-15,4 3 1 0,4-11 0 0,-4 4 0 0,1-4-7 0,-6 4-2 16,6-1 0-16,-5 1 0 0,8-4-13 0,-8 8-2 15,0-1-1-15,-5 1 0 0,5 3-10 0,-4-3 0 16,-5 3 0-16,1 8 0 0,-1-15 0 0,-4 8 0 16,5-1 0-16,-5-3 0 0,0 3 0 0,4-3 0 15,5-1 0-15,-5 1 0 0,1-4 0 0,3 0 10 16,1-4-10-16,-1 3 10 16,1-3-1-16,-5 0 0 0,1 4 0 0,-5-4 0 15,0 0 5-15,-4 0 1 0,0 4 0 0,-5-4 0 16,5-4 9-16,-9 0 3 0,1 4 0 0,-5-3 0 15,-5-1-11-15,1 4-3 0,-5-8 0 0,-3 5 0 16,-1-5-2-16,-4 0-1 0,4 8 0 0,-4-11 0 16,-5 7 0-16,5-3 0 0,-4 3 0 0,4-4 0 15,0-3-10-15,-5 3 0 0,1 1 9 0,0-1-9 0,-1 4 0 0,1-7 0 16,0 7 0-16,-1-3 0 0,1 3 0 0,0-8 0 16,-1 5 0-16,1 7-8 0,-1-4 8 0,1 0-13 0,0 4 5 0,-1 0 8 15,-8 0-11-15,5 4 11 0,-1-4-8 0,0 4 8 16,1 3-15-16,-5 1 3 0,4 0 0 0,-4 3 0 15,0 1 12-15,5 3 0 0,-5-8 0 0,0 5-9 16,0-1 9-16,0 4 0 0,0-3 0 0,0-1 0 0,5 4 0 0,-5-3 0 16,0 7 0-16,-4 0-8 0,0-8 8 0,4 8 0 15,-5-4 8-15,1 16-8 0,0-12 0 0,0 0-8 16,4 4 0-16,0 3 0 0,-4 5 8 0,0 3 0 16,4-8-9-16,-4 5 9 0,-1 7 0 0,1-12-9 15,-4 5 9-15,4-1 0 0,-5 4 0 0,1-3 0 16,-1-1 0-16,-4 4 0 15,1-7 0-15,3 7 0 0,1 0 0 0,4-11 0 16,-5 11 0-16,5-7 0 0,0 3 0 0,0 4 0 16,-1-3 0-16,5-1-8 0,1 4 8 0,-1-3 0 15,0-1 0-15,0 4 0 0,0-3 0 0,0 3 0 16,-4 4 0-16,0-4 0 0,-9 4 0 0,4 0 0 16,5 0 0-16,-4 4 0 0,-1 0 0 0,-3-1 0 15,3-3-9-15,1 0 9 0,-1 4 0 0,5-4-9 0,0 0 9 0,4 0 0 16,9-4 0-16,-5 1 0 0,0-1 0 0,5 0 0 15,0 0 0-15,3 0 0 0,-3 4 0 0,0 0 0 0,4-3 0 0,0 3-8 16,-5 0 8-16,5 0 0 0,-4 3 0 0,4 5-8 16,-1-4 8-16,1-1 0 0,5 1 0 0,-6 0 0 15,6-4 0-15,-1 0 0 0,9 0 0 0,-1 0 0 16,-3-4 0 0,3 0-10-16,10 1 10 0,-5-5-13 0,4 8 13 0,0-8 0 15,5 1 0-15,-1 3 0 0,1-7-23 0,-1 7 2 16,5 0 0-16,0-4 0 0,4 1 21 0,-4-1 0 15,4 4 0-15,-4 0 0 0,4 4-9 0,4 0 9 16,-3-3 0-16,-1-1 0 0,0 4 0 0,0-4-8 16,4 0 8-16,-4 0 0 0,5 1 0 0,-1-5 0 15,-4-3 0-15,9-5 0 0,-5 5 0 0,0-8 14 0,1 0-4 0,8 0-1 16,-5-8 4-16,5 5 1 0,-8-5 0 0,3-3 0 16,5 3 1-16,0-11 0 0,-4 8 0 0,-1-1 0 15,1 5-7-15,-5-5 0 0,1 5-8 0,-1-5 12 16,-4 12-84-16,0-7-18 0,0-1-3 0</inkml:trace>
  <inkml:trace contextRef="#ctx0" brushRef="#br0" timeOffset="3813.48">19175 3083 172 0,'-13'0'16'0,"9"0"-16"0,-5-7 0 0,5 3 0 16,0 0 27-16,0 0 2 0,-5-3 1 0,5 3 0 15,4 4-16-15,-5-8-3 16,-3 1-1-16,4-5 0 0,4 5 79 0,-5-5 16 16,1 5 3-16,4-8 1 15,-4 11 49-15,4 4 10 0,-4-15 1 0,4 15 1 0,0-4-34 0,0 4-6 16,0 0-2-16,0 0 0 0,0 0-50 0,0 0-10 16,-5 4-3-16,-3 11 0 0,3 4-49 0,1 4-16 15,-9 7 10-15,5 12-10 0,4 3 10 0,-5 8-10 16,-4 4 12-16,5 8-12 0,-1 7 8 0,1 4-8 0,-1 8 0 0,0-8 0 15,5 3 0-15,4-6 0 0,0-5 0 0,0-7 0 16,0-1 0-16,0-10 10 0,4 3-10 0,-4-11 8 16,-4-8 0-16,4 0 0 0,9-4 0 0,-5-11 0 15,5 0-99-15,-5 0-20 16,-4-19-4-16,0 0-1 0</inkml:trace>
  <inkml:trace contextRef="#ctx0" brushRef="#br0" timeOffset="4067.38">19662 2943 1440 0,'0'-8'128'0,"0"4"-103"0,0-3-25 0,0-1 0 16,0 1 116-16,0 3 19 0,0-4 3 0,0 8 1 0,0-7-53 0,0 7-10 16,0 0-3-16,0 0 0 0,0 0-32 0,0 0-6 15,-8 11-2-15,-1 0 0 0,1 8-25 0,-5 12-8 16,0-5 0-16,0 12 0 0,0 8 0 0,0 7 0 15,1 4 0-15,-1 4-9 0,0-4 9 0,0 11 0 16,0 4-9-16,5-3 9 0,-5 3 0 0,0-8 0 16,5-7 0-16,-1-3 0 0,1-5 0 0,-5-7-12 0,4-1 2 0,1-3 1 15,-5 0-134 1,0-3-26-16,-4-1-6 0</inkml:trace>
  <inkml:trace contextRef="#ctx0" brushRef="#br0" timeOffset="4337.45">18273 3524 345 0,'-17'-12'31'0,"9"5"-31"0,3-1 0 0,1-3 0 16,0-1 377-16,8-3 70 0,5 4 13 0,4-8 4 15,8 0-341-15,9 0-68 0,4-4-14 0,13 0-2 16,9-7-39-16,12 3 0 0,-4 1 0 0,13-1 0 0,4-3 0 0,9 7 9 15,8 0-1-15,-8 4-8 0,0 0 10 0,-5 8-10 16,-4 3 8-16,-8-3-8 0,0 3 10 0,-9 8-10 16,-4-7 12-16,-5 3-12 0,1 0 16 0,-9 0-4 15,-5 0-1-15,1 4 0 0,-4-7-11 0,-5 3 0 16,0-3 0-16,-4-5-660 16,-4 1-138-16</inkml:trace>
  <inkml:trace contextRef="#ctx0" brushRef="#br0" timeOffset="4585.6">18782 3543 1728 0,'-13'0'153'0,"5"-12"-122"0,-1 9-31 0,0-1 0 16,1 4 53-16,8 0 5 0,0 0 1 0,0 0 0 15,0 0-27-15,0 0-4 0,4-12-2 0,5 9 0 16,-1-1 5-16,9-4 1 0,-4 4 0 0,13-3 0 15,4 3 7-15,4-4 1 0,0 1 1 0,13-1 0 16,4 1-16-16,9-1-3 0,0-3-1 0,0-1 0 16,0 5 9-16,0-5 2 15,8 1 0-15,-4 3 0 0,-8-3-20 0,-1 3-3 16,9 1-1-16,-4 3 0 0,-9-4-8 0,-8 5 8 16,-4-1-8-16,-1 0 8 15,-4 4-112-15,-4-8-24 0,-4 5-4 0</inkml:trace>
  <inkml:trace contextRef="#ctx0" brushRef="#br0" timeOffset="12506.58">17667 2297 1389 0,'0'0'61'0,"-9"19"14"0,0-11-60 0,-3 11-15 0,3 3 0 0,-4 1 0 16,0 8 52-16,1-1 7 0,-5 8 1 0,4 0 1 15,-4 4-21-15,0-4-5 0,-5 7-1 0,1 5 0 16,-1-1-18-16,-3 8-3 16,-1 0-1-16,1 4 0 0,-5 0-12 0,-5-4 9 0,1 3-9 0,4-3 8 15,0-4-8-15,-4 1 0 0,-4-5 0 16,12 0 0-16,5-11 8 0,4 0 0 0,-5-4 0 0,5-3 0 16,4-12-8-16,5 0 0 0,-5-8 0 0,4 1 0 15,5-5-8-15,4-7-4 0,0 0-1 0,-4-7 0 16,-5-5-4-16,9 1-1 0,5-16 0 0,-5 1 0 15,4-1 18-15,0-7-8 0,9 7 8 0,-4-7 0 0,-9 4 0 0,4-1 9 16,-4 5 1-16,0 7 0 0,-4-8 40 0,4 16 8 16,0-8 2-16,-5 7 0 0,10 1 14 0,-10 7 3 15,5 4 1-15,-4 0 0 0,-5 4-42 0,1 4-9 16,-1 3-2-16,1 12 0 0,-5-4-25 0,4 11 0 16,5 4 0-16,0 4 0 0,4 0-8 0,4 0 8 15,5-4-10-15,4-7 10 0,4-4 36 0,8-12 14 0,14-3 2 0,12-16 1 31,13-15 4-31,22-18 1 0,12-20 0 0,26-30-828 16,17-42-166-16</inkml:trace>
  <inkml:trace contextRef="#ctx0" brushRef="#br0" timeOffset="15202.41">20820 2981 1818 0,'-4'-8'80'0,"0"4"17"0,-1 4-77 0,1-7-20 0,0 7 0 0,0-8 0 16,-1 8 49-16,5 0 7 0,0 0 0 0,0 0 1 15,0 0-37-15,-4 12-8 0,4 3-2 0,-4 4 0 16,0 11-10-16,4 0-14 0,-5 12 3 0,1 4 1 16,0 3 10-16,-1 16-10 0,-3-8 10 0,4 11-10 15,-5 0 2-15,5 1 0 0,0-8 0 0,-1-1 0 16,1-10-16-16,4-8-2 0,-4-4-1 0,4-8 0 16,0-4-66-16,0-3-14 0,0-8-2 0</inkml:trace>
  <inkml:trace contextRef="#ctx0" brushRef="#br0" timeOffset="15687.62">20457 3421 2091 0,'0'0'92'0,"-13"0"20"0,0 0-89 0,13 0-23 0,0 0 0 0,0 0 0 0,0 0 73 0,0 0 11 15,0 0 1-15,0 0 1 0,13-7-58 0,4 3-12 16,0 4-3-16,5-4 0 0,3 0-13 0,5 4 0 16,-4 0-9-16,0-7 9 0,-1 3 0 0,5 4 0 15,-8-4 0-15,3 0 0 0,-8 4-10 0,5 0 10 16,-5 0-10-16,0-7 10 0,4 3-16 0,-8-4 2 15,0 8 1-15,0-7 0 16,-1 3 13-16,-3-4 0 0,0 1 0 0,-1-5 0 16,1 5 0-16,-1-5 0 0,1 5 0 0,-5-8 10 15,0 3 17-15,1 5 3 0,-1-5 1 0,4 5 0 16,-3 3 0-16,3-8 0 0,-8 5 0 0,0-1 0 16,0 8-23-16,0 0-8 0,4-7 0 0,-4 7 0 15,5-4 0-15,-5 4 0 0,8-4 0 0,1 4 0 16,-9 0 0-16,0 0 0 0,0 0 0 0,13 4-10 0,-1 3 10 0,6 5-12 0,-6-5 12 0,5 9-12 15,1 6 12-15,-1 9 0 0,-5-5-9 0,6 12 9 16,-6 12-17-16,1-1 1 0,4-3 0 0,-8 7 0 16,8-8 4-16,-4 1 0 0,-5-4 1 0,5-4 0 15,0-8 11-15,-4-7 0 0,-1-4 0 0,1 0 0 16,-1-12 14-16,-8-7 5 0,0 0 1 0,9-7 0 16,-1-4 60-16,1-16 12 15,-5-7 2-15,5-8 1 0,-1-4-40 0,1-14-8 16,-1-1-2-16,1-4 0 0,-5 8-45 0,5-7 0 15,-5-1 0-15,-4 8-13 16,0 4-29-16,0 11-6 0,0-3 0 0,0 10-1 16,-4 13-98-16,4-9-19 0,-5 12-4 0,1 4-1 15,4 8-109-15,0 7-21 0</inkml:trace>
  <inkml:trace contextRef="#ctx0" brushRef="#br0" timeOffset="16019.59">21701 3159 1497 0,'0'0'66'0,"0"0"14"0,0 8-64 0,0 3-16 0,0-11 0 0,-5 8 0 15,5-8 247-15,0 0 45 0,-4 7 10 0,4-7 2 16,0 0-210-16,0 0-42 0,0 0-8 0,0 0-1 0,-9 4-25 16,1-4-5-16,8 0-1 15,-13-4 0-15,0 1-12 0,5-5-15 0,8 4 3 0,0-7 1 32,4 3-29-32,0 8-7 0,5-11-1 0,-1 3 0 15,5 8-3-15,-4 0-1 0,-5-7 0 0,5 7 0 0,3 0 28 0,1 0 4 0,-4 0 2 0,4 0 0 16,-1 0 18-16,1 0 0 0,-4-4 11 0,4 0-11 15,-5 0 39-15,1-11 1 0,-1 0 0 0,-3 0 0 16,-1-1 19-16,0-2 4 0,-4-1 1 0,-4-4 0 0,0 4-42 0,-1 0-8 16,1 7-2-16,-5-3 0 0,1 4-3 0,-9 3-1 15,0 4 0-15,-5 1 0 0,1 3-8 0,0 3 0 16,-14 5 0-16,5 15 0 0,-8 0-9 0,0 11-4 16,-1 8-1-16,5 3 0 0,0 8 3 0,8-11 1 15,9 7 0-15,4 1 0 0,9-1 1 0,12 4 0 16,10-11 0-16,11 0 0 0,14-4 9 0,8 0-10 0,9-12 10 0,4-3-10 15,13-8 10-15,5-11 0 0,3-11 0 0</inkml:trace>
  <inkml:trace contextRef="#ctx0" brushRef="#br0" timeOffset="17858.96">22286 4105 172 0,'-4'8'16'0,"4"-8"-16"16,0 0 0-16,0 0 0 0,0 0 393 0,0 0 76 15,0 0 15-15,0 0 4 0,17-4-352 0,-4 0-71 16,4-4-13-16,0 1-4 0,8-8-35 0,-3-4-13 16,3-8 9-16,-3 4-9 15,4 0-16-15,-1-7-8 0,1-4-1 0,-5 0-1 0,1-4-6 0,-1-4 0 0,-4-4-1 0,0 1 0 16,0-5 33-16,-8 1 0 0,4 0 0 0,-9 7 0 15,0-8 23-15,0 16 5 0,-4-11 0 0,0 14 1 16,0-3 24-16,-4 8 5 0,-4 3 1 0,-1-4 0 16,0 4 7-16,1 8 2 0,-5 0 0 0,0 0 0 15,5 7-40-15,-5-3-7 0,4 3-1 0,1 8-1 0,-5 0-19 0,4 0-14 16,1 4 2-16,4 11 1 31,-1-11-31-31,5 11-6 0,0 0-2 0,9 4 0 16,-5 0-14-16,9 0-2 0,-4 0-1 0,8-3 0 15,0 3 19-15,4-8 3 0,0-3 1 0,1-1 0 0,-1-3 44 0,5-4 0 0,-5-4 0 0,5-3 0 16,4-5 49-16,0-3 13 0,4 0 2 0,-9-4 1 16,1 0 19-16,0 0 4 0,-1 0 1 0,-3 0 0 15,-5 4-21-15,-4 3-5 0,-5 1-1 0,-4 7 0 0,-4 4-49 0,0 0-13 16,0 0 0-16,-4 15 0 0,-4 4 0 0,-5 8 8 16,-13-1-8-16,1 12 0 15,3 4-27-15,-3 0-10 0,3 0-3 0,1 7 0 16,4-3-124-16,4-5-26 0,13-6-5 0</inkml:trace>
  <inkml:trace contextRef="#ctx0" brushRef="#br0" timeOffset="18398.81">23252 3429 1785 0,'0'0'159'0,"0"0"-127"0,0-4-32 0,0 4 0 0,0 0 172 0,4-4 29 16,-4 4 6-16,4 0 1 0,-4 0-121 0,5-11-24 16,-1 3-5-16,-4 8-1 0,0 0-44 0,0 0-13 15,0 0 0-15,4 0 8 0,0-11-17 0,-4 11-3 16,0 0-1-16,0 0 0 31,0 0-36-31,0 0-7 0,9-4-2 0,-9 4 0 16,0 0 1-16,0 0 0 0,9-4 0 0,-9 4 0 0,4 0 41 0,0-11 8 0,0 3 8 0,-4-3-12 15,0 0 32-15,0-1 7 0,0-3 1 0,0 4 0 16,0-5 23-16,0 1 5 0,-4 4 0 0,4-4 1 16,-8 3-12-16,3 1-2 0,-3 3-1 0,-1 4 0 15,-4 4-21-15,-4 4-4 0,0 4-1 0,-4-1 0 0,-5 9-16 0,5 6 0 16,-9 9-8-16,0 3 8 0,-4 4-16 0,4 11 2 15,4-3 1-15,5 11 0 16,8-12-18-16,0 1-3 0,9 3-1 0,4-7 0 16,13 0-87-16,4 0-18 0,-4-4-3 0,8-4-1 15,5-11 72-15,-1-4 15 0,1-4 2 0,4-8 1 0,-4-7 26 0,-1 0 6 16,5-15 1-16,-4 0 0 16,-5-4 54-16,5-4 11 0,-5-7 3 0,0 0 0 0,5-5 35 15,-9 1 7-15,-4 4 2 0,4 3 0 0,-4 4-11 0,-5 1-1 16,1 10-1-16,-5 1 0 0,1-1-34 0,-5 12-8 15,0 0 0-15,0 0-1 0,0 12-35 0,-9 7 0 16,5 7-12-16,-1 1 3 0,-7 3-1 0,3 5 0 16,1 3 0-16,-1 0 0 15,5-1-15-15,-5 1-3 0,9-7-1 0,4-1 0 0,5-7 5 0,0-4 0 0,-1-8 1 0,5-3 0 16,4-4 23-16,-4-8 0 0,4 0 10 0,4-3-10 16,1-9 59-16,-1-14 5 0,0 3 0 0,5-11 1 15,0 0-1-15,-5-7-1 0,5 3 0 0,-9-7 0 16,4-1-44-16,-4 1-9 0,0 0-2 0,0 7 0 15,-8-4-92 1,4 8-20-16,-5 4-3 0,5 0-705 16,-4 4-142-16</inkml:trace>
  <inkml:trace contextRef="#ctx0" brushRef="#br0" timeOffset="18592.41">24025 3250 1958 0,'0'0'174'0,"0"0"-139"0,0 0-35 0,9 12 0 0,-1-1 64 0,1 1 5 16,-1 3 2-16,1 0 0 0,-5 4-55 0,5 0-16 16,-1 11 0-16,-3-7 8 0,-5 11-25 0,4-11-5 15,0 7-1-15,5 1 0 16,-9-1-29-16,4 1-7 0,0-5-1 0,1 1 0 16,-1-1-121-16,0-7-25 0,5 8-5 0,-5-8-1 0</inkml:trace>
  <inkml:trace contextRef="#ctx0" brushRef="#br0" timeOffset="18961.99">23850 2943 2296 0,'-8'-12'51'0,"-5"1"10"0,8-4 3 0,-3 7 0 0,8-11-52 0,0 4-12 0,-4 4 0 0,8 3 0 16,0-3-185-16,5 7-40 0,-9 4-8 0,0 0-2 15</inkml:trace>
  <inkml:trace contextRef="#ctx0" brushRef="#br0" timeOffset="19918.81">24218 3338 1785 0,'0'0'159'0,"0"0"-127"0,0 0-32 0,0 0 0 16,0 0 91-16,8 4 12 0,1-1 2 0,-1 1 1 16,-8-4-66-16,9 4-14 0,-5-4-2 0,-4 0-1 15,0 0-23-15,9 11 0 16,3-11 0-16,1 4 0 0,-13-4 0 0,9 0-8 15,4 0 0-15,4-4 0 16,-5 4-24-16,1 0-5 0,4-7-1 0,-4 3 0 16,0-7-15-16,4 3-3 0,-4-3-1 0,-4-1 0 0,-1 1 57 0,1-4 0 15,-5-1 8-15,0 1 0 0,-4 4 40 0,4-4 9 16,-8-1 2-16,0 5 0 0,-5 0 7 0,1-1 2 16,-1 1 0-16,1 3 0 0,-9 8-24 0,-1-7-5 0,-3 3-1 0,0 8 0 15,-1 3-38-15,5 1 0 0,-4 3 0 0,0 4-12 16,-1 4-15-16,1 4-3 15,8 4-1-15,0-1 0 0,5 1-35 0,3 3-7 0,10 8-2 0,-1-11 0 16,9 7-29-16,4 0-7 0,8 4-1 16,-3 0 0-16,8-4-12 0,4 1-4 0,0-9 0 15,-4-7 0-15,0-4 128 0,0-3 20 0,0-5 6 0,-5-14 2 0,1-1 124 0,-5-7 24 16,-3-4 6-16,3-4 1 0,-4-7-30 0,0-4-5 0,-8-1-2 0,-1-3 0 16,-4-3-57-16,1 3-11 0,-1 0-2 0,-8 4-1 15,-5-1-26-15,5 9-5 0,0-5 0 0,-9 5-1 16,4-1-35-16,1 8-8 0,-5 4 0 0,4 0 0 31,5 7-23-31,-4-3-6 0,-1 3-2 0,5 8 0 16,-5-7-1-16,9 7 0 0,0 0 0 0,0 0 0 15,0 0-21-15,9 7-5 0,-1 1-1 0,5 3 0 16,0 1 1-16,4-1 0 0,4 4 0 0,-4-7 0 0,-4 7 36 0,4-4 7 16,5 1 2-16,-5-5 0 0,-4 9 13 0,-1-1 0 15,6-8 0-15,-1 5 0 0,0 7 0 0,-4-12 0 16,-9 9 0-16,4 3 0 0,9 3 0 0,-8-3 0 15,-13 0 0-15,4 4 0 0,4 0 0 0,-4 0 0 0,4-1 0 0,1-3 0 16,-5 0 8-16,8-3-8 0,13-1 0 0,-8-4 0 16,-17-3 8-16,13-4-8 0,3-1 9 0,5-3-9 15,-8-3 19-15,0-1-3 0,3-11 0 0,1 3 0 16,13 1-6-16,-13-4-2 0,-9-4 0 0,4 3 0 0,5 1 20 16,-4 0 3-16,-13 0 1 0,-1 0 0 0,1 3-19 0,4 1-3 15,4-4-1 1,-4 3 0-16,-13 5 3 0,9-1 0 0,13 4 0 0,-9 4 0 15,-9-7-12-15,9 7 0 0,0 0 0 0,9-4 0 16,-9 4 0-16,0 0 0 0,0 0 0 0,8 0 0 16,9 4 0-16,-8 3-11 0,-9-7 3 0,8 4 0 15,1 0 8-15,-9-4-8 0,0 0 8 0,0 0-8 32,0 0-28-32,0 0-4 0,9 11-2 0,-9-11 0 0,0 0 34 0,4-11 8 0,13-4 0 0,-8 0 0 0,-5-1 0 0,4-3 0 15,-3-7 0-15,7-1 0 0,-3 1 25 0,0-5 7 16,-14 5 2-16,10-1 0 0,7 4-1 0,-7-3 0 15,-10 3 0-15,1 4 0 0,8 4-1 0,-4 3-1 16,0 5 0-16,-4-5 0 0,-4 5-15 0,8 7-4 16,0 0 0-16,0 0 0 0,-13 0-12 0,8 0 0 15,5 0 0-15,0 0-10 0,-4 7 2 0,-4 5 0 0,-1 7 0 0,5-8 0 32,4 4-36-32,0 4-6 0,-9 0-2 0,9-7 0 0,5 3 32 0,3 0 7 0,-8-15 1 0,9 15 0 15,-1-7 12-15,5 3 0 0,4-3 0 0,-4 3 0 0,-5-3 16 0,10 3 7 16,3 1 1-16,-4 3 0 0,-8 4 32 0,-5 7 6 15,0 1 2-15,-8 15 0 0,-13 3-20 0,-22 16-3 16,-25 19-1-16,-26 0-895 16,-25 18-179-16</inkml:trace>
  <inkml:trace contextRef="#ctx0" brushRef="#br0" timeOffset="20852.8">18936 4990 2332 0,'-9'-8'104'0,"9"8"20"15,-4 4-99-15,4-4-25 16,0 0 0-16,0 0 0 0,0 0 56 0,8 4 5 15,10 3 2-15,7 1 0 0,5 0-51 0,13-1-12 0,4-3 0 0,8 0 0 16,10 0 0-16,7 3 0 0,9-7 0 0,13 4 0 16,9 0 0-16,8-4 0 0,0-8 0 0,9 4 0 15,8-3 0-15,0-1 0 0,9 8 0 0,4-7 0 16,-9-5 0-16,14 8 9 0,8 1-9 0,-5-1 8 16,5-4 1-16,0 4 0 0,8 4 0 0,-4-3 0 0,-4-1 12 0,9 4 3 15,-1-8 0-15,0 5 0 0,5-5 2 0,-5-3 1 16,1-1 0-16,-5-3 0 0,0-4 0 0,-13-4 0 15,1 0 0-15,-14 1 0 0,-8 3 7 0,-9 0 2 16,1-8 0-16,-14 8 0 0,-3 0 12 0,-10 4 2 16,-8 0 1-16,-8 7 0 0,-9 4-11 0,-8 4-3 15,-1 4 0-15,-12 4 0 16,-9 3-23-16,0 4-5 0,1 0-1 0,-14 1 0 16,0 3-8-16,-8 0-11 0,0 0 3 0,-4-12 0 15,-5 1-184 1,-4-8-36-16</inkml:trace>
  <inkml:trace contextRef="#ctx0" brushRef="#br0" timeOffset="22010.04">19320 5658 979 0,'0'0'87'0,"-4"-3"-70"0,-4 6-17 0,3-3 0 0,1 0 200 0,0 4 36 15,-1 4 7-15,-3 3 1 0,4 1-176 0,-1 7-35 16,-3 7-7-16,4 8-2 0,-5-3-24 0,5 10 0 16,-1 9-14-16,-3 7 5 0,4 4 9 0,-5 11-8 15,5 0 8-15,0 0-8 0,-1-4-10 0,5-3-2 16,-4 0 0-16,0-5 0 15,4-3-64-15,-5-4-12 16,5-3-4-16</inkml:trace>
  <inkml:trace contextRef="#ctx0" brushRef="#br0" timeOffset="22241.95">19782 5685 1612 0,'0'0'144'0,"0"0"-116"0,0 0-28 0,0 0 0 15,-9-8 145-15,9 8 23 0,0 0 5 0,0 0 1 16,-4 12-126-16,0-1-26 0,-1 8-5 0,1 4-1 16,-4 7-16-16,3 8 0 0,1 4-13 0,0 7 5 15,0 5 8-15,-1 6 0 0,-3 1 0 0,3 7 0 16,1 1 0-16,0-5 0 0,-5 1-8 0,1-4 8 16,4-4 0-16,4-4 0 15,0-4 0-15,0-3 11 16,-5-8-43-16,5-8-8 0,-4-3-1 0,0-4-930 0</inkml:trace>
  <inkml:trace contextRef="#ctx0" brushRef="#br0" timeOffset="22489.74">18778 6243 1324 0,'-13'4'118'0,"0"0"-94"15,-4 0-24-15,4-1 0 0,0-3 104 0,9 0 17 16,-5 0 3-16,9-7 1 0,9 3-33 0,0-7-6 15,8-1-2-15,8-7 0 0,14-4-58 0,8 1-12 16,8-5-2-16,9 0-1 0,0 1-3 0,5-1-8 16,-1 5 12-16,1 3-4 0,-5 7 5 0,0-3 1 0,-4 7 0 0,-1 5 0 15,-7-1-14-15,-1 0 0 0,-8 4 0 0,-1 0-10 32,-3 0-21-32,-5 0-4 0,-4 0-1 0,0 0 0 15,-4-4-129-15,-5 0-27 0,17-7-4 0,-16 0-2 0</inkml:trace>
  <inkml:trace contextRef="#ctx0" brushRef="#br0" timeOffset="22674.24">18820 6452 2566 0,'0'0'56'0,"0"0"12"0,0 0 3 0,0 0 1 0,0 0-57 0,13-7-15 0,4-1 0 0,13 0 0 15,9-3 8-15,3-4-8 0,10-4 11 0,3 0-11 16,5-4 0-16,0 0 0 0,4 4 0 0,0 0 0 15,0 4 0-15,-4 0 0 0,-4 3-8 0,3 1 8 0,5 7-14 16,-4-3 0-16,0 7 0 0,-4-8 0 16,-1-3-122-16,-3 3-25 0,3-3-5 0,-4-5-1 0</inkml:trace>
  <inkml:trace contextRef="#ctx0" brushRef="#br0" timeOffset="23444.83">20269 6486 1209 0,'0'0'108'0,"0"0"-87"15,0 0-21-15,0 0 0 16,0 0 100-16,0 0 15 0,0 0 3 0,0 0 1 16,0 0-70-16,0 0-13 0,0 0-4 0,0 0 0 15,0 0-32-15,9-7 0 0,-9 7 0 0,12-4 0 16,5 0 0-16,5 0 0 0,-5-3-12 0,9 7 3 16,-1-4 9-16,1 0 0 0,-1 0 0 0,1 1 0 15,0-5 13-15,-1 0 5 0,1-3 1 0,0 0 0 16,-9-1 13-16,4-3 4 0,-8-4 0 0,4 0 0 0,-4-4 31 0,0-3 6 15,0-5 2-15,-9-3 0 0,0 7-19 0,0-3-3 16,-8-4-1-16,4 3 0 0,-8 1-12 0,-1 0-2 0,0 3-1 0,-3 1 0 16,-5-1-15-16,4 8-3 0,-4-4-1 0,0 0 0 15,-5 4-18-15,1 0 0 0,4 0 0 0,4 4 0 32,0 4-28-32,5 3-8 0,-1 4-3 0,9 4 0 15,0 0-21-15,0 0-4 0,0 0 0 0,0 12-1 16,13 7-5-16,0 0-1 0,-1 4 0 0,6 3 0 15,3-3 31-15,0 4 7 0,5-1 1 0,-5 1 0 0,1-4 24 0,-1-4 8 16,0 0 0-16,1 0 0 0,-5-8 20 0,4-4 12 16,1-3 1-16,-1 0 1 0,0-4 40 0,1-4 8 15,-1-3 2-15,0-1 0 0,1-3-8 0,-1-4-2 16,-4-1 0-16,5-3 0 0,-1-3-32 0,0-1-6 0,-8 8-2 0,4-4 0 16,-4 7-25-16,0 5-9 0,-9-1 0 0,5 0 9 15,-9 8-9-15,0 0-16 0,0 0 4 0,-5 16 1 16,-3 6-2-16,-5 5-1 0,0 7 0 0,-4 8 0 15,4 7 14-15,-4 4 0 0,4 1-10 0,1-1 10 16,-1-4-12-16,8-3 1 0,1-4 1 0,8-4 0 31,5-8-78-31,0-7-15 0,3-4-3 0,5-8-1 16,5-3-128-16,3-8-25 0,22-19-6 0,-8-12-1 0</inkml:trace>
  <inkml:trace contextRef="#ctx0" brushRef="#br0" timeOffset="24014.34">21359 6057 806 0,'0'0'72'0,"0"-7"-58"0,0 7-14 0,0-4 0 15,0-8 389-15,0 5 75 0,-5-5 16 0,1 5 2 16,4-1-326-16,-4 1-64 0,4-5-14 0,0 5-2 16,-4 3-59-16,-1 0-17 0,5 0 8 0,0 4-8 0,0 0-16 0,0 0-7 15,0-4-1-15,0 4-1 16,0 0-41-16,0 0-8 0,0 0-2 0,0 0 0 16,5 8-6-16,7 0-2 0,-7 3 0 0,8-3 0 15,-5 3 28-15,5-3 6 0,-5-1 1 0,5-3 0 0,0 0 37 0,0 0 12 16,0-4 0-16,0 0 0 0,-1-4 11 0,1 0 9 0,0-4 1 0,-4 5 1 15,-1-5 8-15,1 0 2 0,-5 1 0 0,-4 7 0 16,0-8 12-16,0 8 2 0,-9-4 1 0,1 1 0 16,-5 3-10-16,0 0-1 0,-4 3-1 0,-4 5 0 15,-1 0-26-15,1 3-9 0,-5 8 0 0,1 0 9 16,3 8-9-16,1-1-9 0,4 4 9 0,8 1-13 16,1-1-1-16,8 1 0 15,0 3 0-15,4-4 0 16,5 1-40-16,3-1-8 0,1 0-2 0,4-3 0 15,5 0-32-15,-5-5-6 0,4-6-2 0,-4-1 0 16,0-11-8-16,5-1-3 0,-5-6 0 0,0-5 0 16,4-3 10-16,-4-5 1 0,0-6 1 0,1-1 0 0,-1-4 136 0,-5 1 27 0,1-9 6 0,-4 5 1 15,-1-4 101-15,-8 7 20 0,0 1 4 0,5 7 0 16,-1-4-34-16,0 8-7 0,-8-1-2 0,8 9 0 16,0 3-94-16,-4 4-19 0,0 0-4 0,0 0-1 0,5 11-31 15,-1 8 8-15,-8 0-8 0,-1 8 0 0,5 3-9 0,0 5-5 16,5 3-1-16,-5-4 0 0,-5 0-2 0,1 0-1 15,4-3 0-15,4-5 0 16,5 1-16-16,-5-8-3 0,5-8-1 0,-1 0 0 0,9-3 38 0,-4-4 20 16,-4-8-3-16,4 0 0 15,-1-3 58-15,-3-5 11 0,4-3 2 0,0-4 1 16,0 0-22-16,-1-4-5 0,1-3-1 0,-4-1 0 16,4-7-44-16,-5 4-9 0,1-8-8 0,-5 7 12 15,4-3-34-15,1 0-6 0,-5 3-2 16,5 1 0-16,-5-4-102 0,9 4-21 0,-5 3-4 15,5-3-1-15,0 3-34 0,4 0-6 0,-4 1-2 0</inkml:trace>
  <inkml:trace contextRef="#ctx0" brushRef="#br0" timeOffset="24130.12">22337 5712 518 0,'-4'11'46'0,"4"-4"-37"0,-4 1-9 0,8 0 0 16,0 3 312-16,-4 4 60 0,-4-3 12 0,8 7 2 16,1-4-232-16,-5 8-46 0,0-1-10 0,4-3-2 15,0 4-86-15,5 0-10 0,-1 4-17 0,1-5 4 16,-1 1-63-16,1-8-12 0,-1 1-2 0</inkml:trace>
  <inkml:trace contextRef="#ctx0" brushRef="#br0" timeOffset="24277.5">22235 5571 2368 0,'-9'-4'105'0,"5"4"22"0,0 0-102 0,-5-4-25 0,5 1 0 0,4 3 0 15,0 0 48-15,0 0 4 0,0 0 0 0,0 0 1 16,0 0-165-16,-4 11-34 0</inkml:trace>
  <inkml:trace contextRef="#ctx0" brushRef="#br0" timeOffset="24948.44">22102 6042 57 0,'0'0'0'0,"0"0"0"16,0 0 0-16,0 0 0 0,0 0 301 0,0 0 55 0,0 0 12 0,0 0 1 16,0 0-285-16,0 0-58 0,0 0-11 0,0 0-3 15,-8 8 12-15,-1-1 1 0,5 5 1 0,-5-5 0 16,5 8 30-16,0-3 7 0,-5 3 1 0,5 0 0 15,-5 4-8-15,5 0-2 0,0 4 0 0,0 0 0 16,-1 3-10-16,1-3-1 0,0 0-1 0,0 0 0 0,4-1-1 0,0 1 0 16,0-4 0-16,4 0 0 15,0 0-41-15,0-7-12 0,1-1-1 0,-5-11 0 32,8 8-133-32,-8-8-26 0,0 0-6 0</inkml:trace>
  <inkml:trace contextRef="#ctx0" brushRef="#br0" timeOffset="25111.24">22094 5563 1612 0,'4'-19'144'0,"-4"12"-116"15,0-1-28-15,-4-3 0 0,4 3 184 0,0 4 30 16,-5-3 6-16,5 7 2 0,0 0-130 0,0 0-27 16,0 0-5-16,0 0 0 15,0 0-128-15,0 0-26 0,0 0-5 0,-4 7-967 0</inkml:trace>
  <inkml:trace contextRef="#ctx0" brushRef="#br0" timeOffset="29331.95">22218 6106 288 0,'-30'0'12'0,"21"0"4"0,-4 0-16 0,1 0 0 16,-6 0 0-16,10 0 0 0,-5-7 171 0,9 3 31 15,-9-3 6-15,13 7 2 0,0 0-93 0,0-12-18 0,0 12-4 0,0-7-1 16,0-5-23-16,0 12-5 0,9-7-1 0,-9 7 0 16,0 0-2-16,0 0-1 0,8-8 0 0,-8 8 0 15,0 0-22-15,9 8-4 0,-5-1 0 0,0 1-1 16,5-1-5-16,-1 5-1 0,-3 3 0 0,3-4 0 16,1 1-5-16,-1-1-2 0,1 0 0 0,-5-3 0 15,5 3-6-15,3-3 0 16,-7 3-1-16,7-3 0 0,-3-4-3 0,4 0 0 15,0 3 0-15,-1-3 0 0,1 0-12 0,4-4 0 16,5 0 0-16,-5 0 0 0,0-4 0 0,4 4 14 16,-8-4-2-16,4 0-1 0,0 1-11 0,-4-1 0 15,-13 4-10-15,13-4 10 0,-4 0 0 0,3 0 15 16,-12 4-2-16,9-7 0 0,-5-1 3 0,0 1 1 16,1-1 0-16,-5 8 0 0,0 0-7 0,4-8-2 0,-4-7 0 0,0 4 0 15,0-1 0-15,0-3-8 0,0 0 12 0,0 0-4 16,-4 4-8-16,-1-5 8 0,1 9-8 0,4-5 8 15,-4 5-8-15,-5-1 10 0,5 1-10 0,0-1 10 0,0 0 9 0,-1 5 1 16,-3-1 1-16,-1 0 0 0,1 4-10 0,-5-4-3 16,0 4 0-16,-4 4 0 0,0-4-8 0,0 4 0 15,0-4 0-15,-1 0 0 16,1 0 0-16,-4 4 0 0,0-1 0 0,-1 1-11 16,1 0 11-16,4 4 0 0,0-1 0 0,4 1 0 15,0-4 0-15,5 7-8 0,-5-3 8 0,4-1-8 16,5 5 8-16,0 3-10 0,-5-4 10 0,9 8-10 15,-4-8 10-15,4 8-12 0,0-3 12 0,0-1-12 16,-4 4 12-16,4 4 0 0,4-4 10 0,0 3-10 16,-4 1 0-16,9 0-10 0,-5 4 0 0,0-1 0 15,5 1 10-15,-5-1 0 0,9-3 0 0,-5 4-8 16,5-1 8-16,0-3 0 0,0 0 0 0,4-4 0 16,0 0 0-16,4 0 0 0,-4-4 0 0,5-4 0 15,-5 1 0-15,9-5 12 0,-5 1-2 0,0 0-1 16,5-8 1-16,-5 0 0 0,5-8 0 0,-5 0 0 15,1 1 3-15,3-8 1 0,-3-1 0 0,-1 1 0 0,0-8-6 0,1 1-8 0,-5-1 11 0,0 0-11 16,0-3 10-16,-4-1-10 0,-5 0 8 0,10 1-8 16,-6-5 0-16,-3 1 0 0,4 0-14 0,-5 3 5 15,1-3 33-15,-1 7 6 0,1-4 2 0,-5 8 0 0,0 4-32 16,1 4 0-16,3-1 0 0,-3 1 0 0,-5 11 0 0,0 0 8 16,0 0-8-16,0 0 0 0,0 0 0 0,4 11 0 15,-4-3 0-15,4 3 0 31,0 8-20-31,-4 4-11 0,0 0-1 0,5 0-1 0,-5-4 33 0,4 3 0 0,-4 1 0 0,4-4 0 16,0-4 0-16,5 1-18 0,-5-1 2 0,9-4 1 16,-9 1 7-16,9-9 8 0,0 1-13 0,0-4 5 15,4-4 8-15,-4 1-8 0,4-9 8 0,0-3-8 16,0 0 8-16,4-4 0 0,1-4 8 0,-1-4-8 16,0 5 11-16,-3-1-3 0,-1 4 0 0,0 0 0 0,-9 0 4 0,5 4 0 15,0 3 0-15,-4 1 0 0,-9 11 16 0,0 0 3 16,0 0 1-16,0 0 0 0,0 0-32 0,8 7 0 15,1-3 0-15,-1 4 0 0,1 3 0 0,4 1 0 16,-9 3 0-16,9 0 0 16,-1 0-16-16,6 4-10 0,-6 0-2 0,5 0 0 15,5 0-8-15,3 0-3 0,1 0 0 0,4-7 0 16,-4 3 1-16,4-8 0 0,4 1 0 0,-9 0 0 16,-8-5 38-16,5-3 0 0,3-3 0 0,-3-5 12 15,3-3 44-15,-3-1 8 0,-5-3 3 0,0-4 0 16,0-8-9-16,-4 1-2 0,-5-1 0 0,1 1 0 0,-5-5-12 15,-4 5-4-15,-4 3 0 0,0-4 0 0,-5 5-40 0,-4-5 0 16,-4 4 0-16,-4-3 0 0,4 7 8 0,-5-4 0 16,5 0 0-16,-4 8 0 0,4-8-18 0,0 12-4 0,4-5-1 0,0 9 0 31,0 3-18-31,1 4-4 0,3 0-1 0,0 8 0 16,5 3-22-16,0 0-4 0,0 8 0 0,4 0-1 15,4 4-15-15,0 0-4 0,5 7 0 0,8 1 0 16,0-8 10-16,4 3 2 0,-4-7 0 0,9-8 0 0,4 1 72 0,-4-8 0 0,3-8 12 0,1-8-1 15,0-3 52-15,0-7 10 0,4-5 3 0,-4 0 0 0,-4-3 15 0,-5-4 3 16,1 0 1-16,-1 3 0 0,-4 1-31 0,-4-1-5 31,-4 5-2-31,-1 3 0 0,-4 8-23 0,-4 0-5 16,0 3-1-16,0 5 0 0,-4-1-8 0,0 4-3 0,4 4 0 0,0 0 0 0,-9 8-17 0,1-1-19 16,3 1 4-16,5-8 1 31,0 15-52-31,5 4-10 0,3-11-3 0,5-1 0 0,4 1-2 0,9 0-1 0,4-5 0 0,4-3 0 15,4 0 70-15,1 0 12 0,-5 0 8 0,4 4-8 16,-3 0 52-16,-1 4 4 0,-9 3 0 0,1 4 1 16,-5 4 6-16,-8 8 1 0,-4 7 0 0,-13 8 0 0,-14 7-16 0,-11 12-2 15,-14 7-1-15,-26 12 0 16,-16 4-97-16,-30 11-20 0</inkml:trace>
  <inkml:trace contextRef="#ctx0" brushRef="#br0" timeOffset="55000.86">13534 9772 1324 0,'-8'-12'59'0,"3"8"12"15,1-3-57-15,4-1-14 0,-4 4 0 0,4 4 0 16,0 0 149-16,0 0 27 0,-4-7 6 0,4 7 1 15,-5-8-118-15,5 8-23 0,5-7-5 0,-5 7-1 0,0 0-24 0,0 0-12 16,0 0 10-16,0 0-10 0,0 0 19 0,0 0-3 16,0 0 0-16,0 0 0 0,0 0 7 0,0 0 1 15,0 0 0-15,0 0 0 0,8 11 0 0,1-3 1 0,-1-5 0 0,1 1 0 16,-1-4-9-16,1 0-3 0,-1 4 0 0,1-4 0 16,4-4 3-16,0 0 1 0,-1 4 0 0,6 0 0 15,-6 0-9-15,5 0-8 0,5-3 12 0,-1 3-12 16,1 0 12-16,3 0-12 0,1 3 12 0,4-3-12 15,4 4 0-15,0 0 0 0,-4 0 0 0,0 0 0 16,4-1 0-16,5 1 0 0,-5 4-12 0,0-1 12 0,0-3 0 0,5 4 0 16,-1-1 0-16,1 1 0 0,-1 0 0 0,0-1 0 15,5 1 0-15,0-1 0 0,0 1 0 0,4-4 0 0,0 0 0 16,0-1 0-16,-5 9 0 0,5-8 0 16,-4-1 0-16,-4-3 0 0,3 4 0 0,5-4 0 0,-4 0 0 15,0 4 0-15,0-4 11 0,-1 4-2 0,5 0 0 0,0-4 0 16,-4 0 7-1,0 3 2-15,0-3 0 0,-5 0 0 0,5 0-2 0,-5 0-1 16,1 0 0-16,-1 0 0 0,-4-3-15 0,5 3 11 16,-1 3-11-16,1-3 10 0,3-3 2 15,1-1 1-15,-4 0 0 0,3-4 0 0,1 1-13 0,0-1-12 16,0 1 3-16,-1-1 0 0,1-3 9 0,0 3 0 16,-1 0 0-16,1 1 0 0,0-1 0 0,4 1 0 15,0 3 0-15,4 0 0 0,-4-4 8 0,4 5-8 0,5-1 8 0,-5 4-8 16,1-4 0-16,3 4 9 0,-4 4-9 0,5-4 0 15,4 4 0-15,0-4 0 0,-5-4-10 0,5 4 10 16,0-4 0-16,0 0 0 0,-1 0 0 0,1-3 0 16,0 3 0-16,-4-4 0 0,4 1 0 0,-9 3 12 15,4-7-12-15,1-1 0 0,-1 5 0 0,1-1 0 16,8 0 0-16,-4 1 0 16,-5-1 0-16,1 1 0 0,0 3 0 0,-5 0 0 15,4 0 0-15,1-3 0 0,4 3 0 0,-5 0 0 0,-8 0 0 16,9 0 0-16,-1 4 0 0,1 0 15 0,-5-3-4 0,1 3-1 15,-5 0-10-15,0 0 0 0,-9 0 0 16,1 0 8-16,-5-4 8 0,0 0 0 0,0 4 1 0,-4-4 0 16,0 4 7-16,-4-7 2 0,-1 3 0 0,1 0 0 15,-1 0-5-15,-3 0-1 0,-5 1 0 0,0-1 0 0,0 0-7 0,0 0-1 16,-8 4-1-16,4 0 0 0,-1 0-11 0,-3 0 0 16,-1 0 0-16,-8 0-11 15,9 0-15-15,0 4-3 0,-1 4-1 0,-8-8 0 16,0 0-98-16,4 3-19 0,-4-3-4 0,0 0-616 15,5 8-123-15</inkml:trace>
  <inkml:trace contextRef="#ctx0" brushRef="#br0" timeOffset="59875.17">17479 9753 1443 0,'0'0'64'0,"0"0"13"0,0 0-61 0,0 0-16 0,0 0 0 0,0 0 0 16,8-4 53-16,1 0 8 0,-5-4 2 0,4 1 0 15,-3-1-37-15,3 1-7 0,-3-1-2 0,-1 0 0 16,0 1-1-16,0 3-1 0,1-4 0 0,-5 8 0 15,0 0-3-15,0 0-1 0,0 0 0 0,0 0 0 16,0 0 9-16,0 0 1 0,0 0 1 0,0 0 0 0,0 0 1 0,0 0 0 0,0 0 0 0,0 0 0 16,0 0-4-16,0 0-1 0,0 0 0 0,0 0 0 15,0 12-18-15,0-1 8 0,0-3-8 0,0-8 0 16,0 0 0-16,0 0 0 0,0 0 0 0,0 0 0 16,0 0 8-16,0 0-8 0,0 0 9 0,8 0-9 15,1-8 9-15,4 1-9 0,-5-1 8 0,1-3-8 16,8 3 0-16,-4-3 8 15,-5-1-8-15,1-3 0 0,-5 4 10 0,4-1-10 16,1 5 12-16,4-5-12 0,0 1 18 0,-5 3-3 16,5 1-1-16,0-5 0 0,-5 8 7 0,1 1 2 15,-9 3 0-15,0 0 0 0,13-4 11 0,-13 4 2 16,0 0 1-16,8 0 0 0,5 4 3 0,-13-4 0 16,0 0 0-16,0 0 0 0,4 7-3 0,-4-7 0 15,0 0 0-15,0 0 0 0,0 8-2 0,-4 3-1 0,0 1 0 0,0-5 0 16,-9 1-98-16,0-1-20 0</inkml:trace>
  <inkml:trace contextRef="#ctx0" brushRef="#br0" timeOffset="62099.31">8821 11150 1094 0,'0'0'97'0,"0"0"-77"15,0 0-20-15,0 0 0 0,0 0 141 0,0 0 25 16,-9-7 5-16,9 7 1 0,-4-8-36 0,4 8-8 15,0 0 0-15,-13 0-1 0,5 0-55 0,-1 0-12 16,9 0-1-16,-13 8-1 0,5 7-31 0,-1 4-7 0,1 0 0 0,-1 7-1 16,1 1-19-16,3 7 0 0,1 0 0 0,0 8 0 15,4 0-8-15,-5 0 8 0,5-4 0 0,0 3-9 16,5 1-95-16,-1 0-20 0,5-4-3 0,-5-4-823 16</inkml:trace>
  <inkml:trace contextRef="#ctx0" brushRef="#br0" timeOffset="62299.8">9120 11314 1555 0,'-9'-8'138'0,"9"8"-110"0,0 0-28 0,0 0 0 16,0 0 177-16,0 0 31 0,0 0 5 0,0 0 2 16,0 0-128-16,0 0-26 0,0 0-5 0,0 0 0 15,-4 4-31-15,0 7-5 0,-5 4-2 0,5 8 0 16,-5 4-18-16,5 7 0 0,-4 4 0 0,-1 4 0 15,1-1 0-15,-1 1 0 0,5 4 0 0,-5 3-9 0,1-3-7 0,3 3 0 16,1-11-1-16,4 0 0 16,4-4-131-16,-4-3-25 0,0-9-6 0,5-6-759 0</inkml:trace>
  <inkml:trace contextRef="#ctx0" brushRef="#br0" timeOffset="62547.03">8180 11484 1612 0,'-13'-11'144'0,"13"7"-116"0,-13-3-28 0,9-1 0 0,4-3 85 0,4 3 11 15,0 1 3-15,5-5 0 0,-5 1-44 0,13 3-9 16,5-3-2-16,8 3 0 0,-9 1-25 0,9 3-6 16,4 0-1-16,5 4 0 0,-1-4 0 0,0 8 0 0,5 0 0 0,-4 0 0 15,8-1-4-15,0 1 0 0,-5 4-8 0,5-8 12 16,-4 0-12-16,-9 0 9 0,9 0-9 0,-4-4 8 15,3-4-20-15,-3 1-5 0,3-1-1 0,-3-3 0 32,-5 3-177-32,0 1-35 0,22-12-7 0,-22 7-2 0</inkml:trace>
  <inkml:trace contextRef="#ctx0" brushRef="#br0" timeOffset="62715.6">8547 11633 1900 0,'-25'-4'84'0,"16"0"18"0,-4 0-82 0,5 4-20 0,-5 0 0 0,4 0 0 0,9 0 142 0,0 0 24 0,0 0 5 0,0 0 1 32,13 8-122-32,0 3-24 0,0 4-5 0,8 1-1 0,9 3-20 0,4 0 0 15,5 0 0-15,4 0 0 16,4-4 0-16,8-4 9 0,1-3-9 0,8-12 0 0,4 0 0 0,9-11-19 16,8-8 3-16</inkml:trace>
  <inkml:trace contextRef="#ctx0" brushRef="#br0" timeOffset="63950.44">10069 11321 288 0,'0'0'25'0,"0"-4"-25"16,0 1 0-16,-5 3 0 0,1-4 216 0,0 4 39 16,0 0 7-16,-1 4 2 0,1-4-123 0,-5 3-24 0,1 1-5 0,-1 4 0 15,-3-1-36-15,-1 5-8 0,-4-5 0 0,4 5-1 16,-4 3-30-16,4 0-5 0,-9 0-2 0,10-3 0 16,-10-1-4-16,5 4-1 0,4-3 0 0,1 3 0 15,3-4-15-15,-8 1-10 0,4-1 12 0,5 4-12 16,-5-3 0-16,4-1 0 0,-4 0 0 0,9 5 0 15,4-5 0-15,-4 0 0 0,8 5-9 0,-4 3 9 0,9 0-13 0,-1 0 2 16,14 3 1-16,-5 1 0 0,4 0 10 0,-8 0-10 0,8 0 10 0,5-4-10 31,4-4-15-31,4-4-3 0,0 0-1 0,-4-3 0 0,4 0 20 0,-4-12 9 0,0-4-8 0,0 4 8 16,-9-3 21-16,1-5 10 0,-5-3 1 0,-4 4 1 16,4-8 23-16,-9 0 4 0,-3 0 0 0,3-4 1 31,-4-7 25-31,5 3 5 0,-13-3 1 0,4-4 0 0,-5-8-40 0,1 4-7 15,-4-4-1-15,-5 4-1 0,0-4-22 0,0 8-4 16,0 0-1-16,-8 7 0 0,4 5-16 0,-5 6 0 16,1 5 0-16,-5 3 0 15,1 12-25-15,-5 4-9 0,-4 3-2 0,0 12 0 16,-1 7-148-16,10 8-29 0,-10 0-7 0</inkml:trace>
  <inkml:trace contextRef="#ctx0" brushRef="#br0" timeOffset="64335.33">10940 11245 1843 0,'0'0'164'0,"0"0"-132"0,0 0-32 0,0 0 0 16,0 0 120-16,0-7 18 0,-4-1 3 0,-4 4 1 0,3-3-58 0,-3 7-12 15,-1-4-3-15,-4 4 0 0,1 0-45 0,-6 4-8 16,1-1-3-16,-4 5 0 0,0 0-13 0,-1 3 9 16,-3-3-9-16,-1 3 8 0,0 4 6 0,5 0 1 15,0 1 0-15,-1-1 0 0,9 0-15 0,-4 4 0 16,0 4 0-16,4-4 0 0,5 7-18 0,-1 1-3 15,5-1-1-15,0 1 0 16,4 0 14-16,4-1 8 0,0 1-10 0,5-1 10 16,-1-3 0-16,5 4 0 0,4-1 0 0,5-3 0 15,-5 0-28-15,8-8 1 0,-3 4 0 16,8-7 0-16,4-9-111 0,-4 1-22 0,0-4-5 0,4-4-789 16</inkml:trace>
  <inkml:trace contextRef="#ctx0" brushRef="#br0" timeOffset="66583.34">11363 11412 748 0,'0'-7'67'0,"9"-1"-54"0,-5 1-13 0,9-1 0 16,0-3 214-16,-5 3 40 0,1-3 8 0,-5 3 2 16,9 4-124-16,-13 4-25 0,-4-7-5 0,0-1-1 15,4 4-34-15,-5 0-7 0,-8 1-2 0,1-1 0 16,-10 0-21-16,5 0-4 0,4 4-1 0,-4 0 0 16,-17 0-27-16,13 4-5 0,8 4-8 0,0-5 11 0,-4 1-11 0,4 8 0 15,-4-5 0-15,13 5-11 0,8 3 11 0,-13-4 0 16,-3 8 0-16,3-4 0 0,9 4-9 0,-4 0 0 15,-9 0 0-15,4 0 0 0,1 0 9 0,8 0-12 16,13-4 12-16,-9 4-12 0,-13-3 12 0,9-1-8 16,13-4 8-16,-8 4-8 0,-10 1 8 0,10-9 0 15,3 8 0-15,9-7-8 16,-4 3 8-16,0-3 0 0,-5 0 0 0,14-1 0 16,3 1 21-16,-3-1 0 0,-14 1 0 0,9-4 0 15,5 3-21-15,3-3-13 0,-7 0 1 0,3 0 1 16,-4-4 11-16,4 4 0 0,9-4 0 0,-8 0 0 0,-10-4 0 15,6 0 0-15,11 0 0 0,-11-3-8 16,-1 3 8-16,0-4 0 0,4 1-9 0,-4-1 9 0,0 0 8 0,0-3 5 16,-4 3 2-16,0-3 0 0,13 3-15 0,-14-3 8 0,-7 0-8 15,-1-5 0-15,9 1 37 0,-5 4 2 0,-12-4 0 0,4-4 0 16,-8-8-12-16,12 4-3 0,4-3 0 0,-8 3 0 16,-12 0-15-16,7 4-9 0,10 0 10 0,3 4-10 15,-8 0 9-15,-4 3-9 0,4 1 8 0,4 7-8 16,0 0 0-16,-4 4 0 0,0 0 0 0,0 0 0 15,13 0 0-15,-13 0 0 16,-13 8 0-16,9 0 0 0,4-8-10 0,0 11 10 16,0-3-13-16,-4-1 5 0,-9 1 8 0,13-8 0 15,9 11-9-15,-9-11 9 0,-13 8 0 0,13-8 0 16,0 0 0-16,0 0 0 0,0 0 0 0,0 0 0 16,0 0 8-16,13 4-8 0,8 3 0 0,-13-3 0 15,-8-4 0-15,0 0 0 0,18 4 0 0,-10 3 0 16,-8-7 0-16,-4 8 0 0,8 3 0 0,0 1 0 0,5-5-10 0,-9 5 10 15,-13-1-9-15,13 0 9 0,13 1-8 0,-9-1 8 16,-12 1 0-16,12-5 0 0,9 5 0 0,-5 3 0 16,5-4 0-16,-4 1 0 0,-5-5 0 0,9 8-8 0,12-3 8 0,-7-1 0 15,-14 1 0-15,0-1 0 0,13 0 0 0,-4 1-8 16,-9 3 8-16,1-4 0 0,3 1 0 0,1-1 14 16,8-3-2-16,-13 3 0 15,-4-11-12-15,0 0 0 0,13 4 0 0,-5 0 0 16,-8-4 0-16,0 0 14 0,0 0-4 0,0 0-1 15,9-4-9-15,-1-4 8 0,-12-7-8 0,13 4 8 16,-1-8 16-16,-3 0 4 0,-10-4 0 0,1 0 0 16,0 0-12-16,4 1-3 0,0 3 0 0,-9 0 0 15,5 0-13-15,0 0 0 0,8 0 0 0,-4 3 0 16,-9 1 11-16,5 0-1 0,4 0 0 0,0 4 0 0,-4-1-10 0,4 1 0 16,-4 3 0-16,4 8 0 0,8-4 0 0,-8 4 0 15,0 0 0-15,0 0 0 16,0 0-20-16,0 0-10 0,0 0-2 0,0 0 0 0,4 12 20 0,5-1 12 15,-5 4-13-15,0-3 5 0,-4 7-12 0,5-4-3 0,12 0 0 0,-4 0 0 16,-9 0 11-16,4 1 3 0,10-1 0 0,3 0 0 16,-4-4 9-16,4 5 0 0,-4-5 0 0,5 4-8 0,3-3 8 0,-3-5 0 15,-9 1 0-15,4-1 0 0,4-3 0 16,0 0 0-16,-12-4 0 0,-5 0 0 0,5-4 8 16,4-3 1-16,4-1 0 0,-13 0 0 0,-13-7 3 0,5 4 0 15,13-4 0-15,-1-4 0 0,-21 0 2 0,5 0 1 16,4 0 0-16,4 0 0 0,-5-4-15 0,-7 0 0 15,-6 4 0-15,6 0 0 16,3-4 0-16,1 4 0 0,-18 0 0 0,9 4 0 16,4 4 0-16,4 3-15 0,1-3 5 0,-5 7 1 31,0 0-15-31,5 0-2 0,8 4-1 0,0 0 0 0,-9 8-9 16,9-8-3-16,17 11 0 0,-4 1 0 0,0-5-8 0,0 1-1 0,8 0-1 0,9-1 0 15,4-3 26-15,-8 0 6 0,-5 0 1 0,13-4 0 16,9 0 28-16,-13 0 5 0,-13-4 2 0,0 0 0 0,9 0 24 0,0-3 5 15,-5 3 0-15,0-4 1 0,-8 1-3 0,0-1-1 0,4 0 0 16,-4 5 0-16,-5-5-29 0,-8 8-7 16,13-4-1-16,-13 4 0 0,0 0-8 0,0 0 0 15,0 0 0-15,0 0 0 0,9 8 0 0,-9 3-11 0,-5 1 3 0,1-1 0 32,4 4-16-32,0 4-4 0,-8 0 0 0,3 0 0 0,5-4 17 0,0 4 11 15,9-4-13-15,-5 4 5 0,5-3-4 0,-1-5 0 16,5 4 0-16,0-3 0 0,0-5 12 0,4 5-8 15,0-9 8-15,0 1-8 0,0 0 8 0,-4-4 9 16,4-4-1-16,-4 0-8 0,8-3 24 0,-4-1-3 16,-4-3 0-16,4-1 0 0,-4-3-5 0,0-4 0 15,0-4-1-15,-1 1 0 0,-3-9-7 0,4 1-8 16,0 0 11-16,-5-1-11 0,-4 5 13 0,-4-1-4 0,0 0-1 0,-4 1 0 16,0 3-8-16,0 4 0 0,-5 0 0 0,5 8 0 15,-5-1 0-15,1 5 0 0,3-1 0 0,5 8 0 16,0 0 0-16,-8 0 0 0,-5 0-12 0,9 8 12 15,0-1-24-15,4 5 4 0,0-1 0 0,4-3 0 16,0 7-18-16,5 0-3 0,3-4-1 16,6 1 0-16,-6-5 16 0,5 1 3 0,1-4 1 0,7-4 0 0,-3 0 30 0,-1 0 7 15,5-4 1-15,-5 0 0 0,0-3 14 0,1-1 3 0,3-3 1 0,-8 3 0 16,5 0 15-16,-5 1 3 0,0 3 1 16,-4-4 0-16,-5 5-38 0,-8 3-15 0,13-4 11 15,-13 4-11-15,0 0 0 0,0 0 0 0,-4 7 0 0,0 9 0 16,-1-1-8-16,-3 4-8 0,-9 7-2 0,-5 1 0 31,-3 3-15-31,3 5-3 0,5-5-1 0,4 4 0 0,1-7 16 0,3 3 3 16,5-7 1-16,4 0 0 0,4-1 8 0,9 1 9 15,4-4-13-15,4 4 5 0,1 0 0 0,3-4 0 16,1-4 0-16,4 0 0 0,-4 0 8 0,-5-3 0 16,5-1 0-16,-5-3 0 0,0-1 0 0,1-3 8 15,-1 0 0-15,0-4 0 0,1 0 0 0,-5-4 1 16,0 0 0-16,0 1 0 0,4-5 4 0,-8 0 1 0,0-3 0 0,0 0 0 15,0-1 4-15,-1-3 1 0,1 0 0 0,-4-4 0 16,-1 0-2-16,1 0 0 0,-5-4 0 0,0 0 0 16,5 0-7-16,-5 1-2 0,1 3 0 0,3 3 0 0,1-2-8 15,-1 2 0-15,-4 1 0 0,5 4 0 16,-5-1 0-16,5 5 0 0,-5-5-9 0,5 9 9 16,-9 3 0-16,4-8-10 0,4 4 10 0,-8 4-8 15,0 0 8-15,9 4 0 0,-9-4 10 0,0 0-10 16,0 0 9-16,4 11-9 0,-4 1 8 0,-4-1-8 15,4-3 0-15,-9 7 0 0,-3-4 0 0,-10 5 0 16,1-1 0-16,-5 4 0 0,-4 3 0 0,-4 5 0 16,0-8 0-16,-4 8 0 0,8-1 0 0,0-3-11 15,4 0 0-15,9-4 0 0,0-4 0 0,8-4 0 16,1 1 2-16,8-5 0 0,0-7 0 0,4 8 0 16,5 0-17-16,3-1-3 0,1-7-1 0,4 4 0 0,5-4 18 0,-5-4 3 15,0 0 1-15,4-3 0 0,1-1 8 0,-5 1 16 16,8-5-4-16,-8 5-1 0,1-5 12 0,-6-3 2 15,5 0 1-15,1 0 0 0,-10-4-8 0,5-4-2 16,0 0 0-16,-5-4 0 0,-3 1 4 0,-1-5 1 16,0 5 0-16,0-4 0 15,1-1-9-15,-1 5-3 0,-4 3 0 0,0 4 0 16,4 4-9-16,0 3 0 0,-4 5 0 0,-4-1 0 16,0 0 0-16,4 8 0 0,0 0 0 0,0 0 0 15,0 0 0-15,4 12-14 0,5 3 3 0,-1 8 1 0,1 0-2 0,4 3 0 16,-1 1 0-16,6 3 0 15,-6 0-16-15,6-3-3 0,-1 0-1 0,-5-5 0 16,6-6-4-16,-6-1-2 0,1-4 0 0,0-3 0 0,-4-1 22 0,-1-3 4 0,-8-4 0 0,0 0 1 16,0 0 11-16,13 0 16 0,0-7-4 0,-13 7-1 15,0 0 13-15,0 0 4 0,8-4 0 0,-8 4 0 16,0 0 8-16,0 0 3 0,0 0 0 0,0 0 0 16,0 0-20-16,0 0-4 0,0 0-1 0,0 0 0 15,0 0-14-15,5 11-12 0,-5 4 3 0,4 1 0 16,4 3 9-16,-3-4-8 15,-1 4 8-15,4 0-8 0,-3 0 8 0,-1 0 0 16,5-4 8-16,-5 0-8 0,0 4 0 0,0-4 0 16,-4-3 0-16,0-12 0 0,0 0 0 0,0 0 0 15,0 0 0-15,0 0 0 0,0 0 14 0,0 0-2 16,0 0 0-16,5-12 0 0,-1-3-3 0,0 0-1 0,-4 0 0 16,0-4 0-16,0-4 11 0,4 0 1 0,-4 4 1 15,0-4 0-15,0 1-4 0,5 3-1 0,-1 3 0 0,0 1 0 16,-4 4-16-16,5 3 8 0,-1 1-8 0,-4 7 0 15,0 0 0-15,8-4 0 0,5 0 0 0,-4 8 0 0,4 3 0 0,-1 1-12 16,1 3 3-16,0 5 1 0,0-1 8 0,4 8-10 16,4-1 10-16,-4 5-10 0,-4 0-4 0,4 3-1 15,5 4 0-15,-10-7 0 16,1 3-84-16,-4-7-17 0,4-8-3 0,-1 0-1 16,-3-3-130-16,4-5-26 0</inkml:trace>
  <inkml:trace contextRef="#ctx0" brushRef="#br0" timeOffset="67286.02">14658 11302 979 0,'4'-15'87'0,"1"7"-70"0,-1 1-17 0,-4-1 0 16,0 1 353-16,0 7 67 0,0 0 14 0,0 0 2 16,0 0-256-16,0 0-52 15,0 0-11-15,-4 0-1 0,-5 7-93 0,-4 5-23 16,1 7 0-16,-1 0 0 16,-4 7-25-16,-5 8-10 0,9-3-1 0,1 7-1 15,3-8-42-15,0 4-8 0,9-3-1 0,0-5-1 16,5-3-53-16,3 0-10 0,1-4-3 0,-1 0 0 15,5-8 44-15,0 1 9 0,0-1 2 0,4-7 0 16,-4-4-4-16,0-4 0 0,4-4 0 0,0-3 0 0,0 0 138 0,0-8 27 0,-4 3 6 0,0-3 1 0,-1 4 59 0,1-4 12 16,0 4 2-16,0 4 1 0,-5 3-7 0,1 0-2 15,0 1 0-15,-9 7 0 0,0 0-27 0,0 0-6 16,0 0 0-16,0 0-1 0,0 0-58 0,0 0-11 16,8 0-2-16,-8 0-1 0,9 0-27 0,3 0 0 15,-3 0-9-15,0-4 9 31,-1 4-51-31,5-4-3 0,0 0-1 0,4 1 0 16,0-1 9-16,4 0 2 0,-4-4 0 0,9 1 0 0,-9 3 34 0,0-4 10 0,-4 1 0 0,4-1 0 16,4 1 28-16,-3-1 11 0,-6 1 1 0,1-1 1 15,0 0 7-15,0 1 0 0,0-5 1 0,-1-3 0 16,-3 4-13-16,0-4-2 0,-5 3-1 0,-4 5 0 16,0-5-15-16,-4 1-3 0,-5-1-1 0,5 9 0 15,-9-5-14-15,0 4 9 0,0 4-9 0,-4 0 8 0,4 0-8 0,1 4-9 16,-1 7 9-16,0 1-13 0,4 3-8 0,-3 4-2 0,7-4 0 15,1 4 0 1,4 0-25-16,0 4-6 0,9-4-1 0,-5 0 0 16,9 4-18-16,-1-4-4 0,10 0-1 0,-1-4 0 15,1 0 24-15,3-4 5 0,-8-3 1 0,9 0 0 0,-5-5 90 0,1-6 18 0,3-1 4 0,1-4 1 16,-5-3 15-16,5-4 4 16,-5-8 0-16,5 0 0 0,-9-7-31 0,0 3-5 15,0-7-2-15,0 4 0 0,-4-1-26 0,0 1-4 16,-4 3-2-16,-5 4 0 0,4 4-14 0,-8 4 0 15,0 4 0-15,0 3 0 0,0 8 0 0,0 0 0 16,-8-4-8-16,-1 8 8 0,-4 4-15 0,1 3 4 16,-1 1 1-16,4-1 0 15,1 4-38-15,3-3-7 0,1 3-1 0,8-4-1 16,-4-11 0-16,13 12 0 0,0-5 0 0,0 1 0 0,4-4 45 0,0-4 12 0,4-4 0 0,-3 0 0 16,7 0 51-16,1-3 12 0,-5 3 2 0,1-4 1 15,3 8-7-15,-3 0-2 0,-10 0 0 0,5 0 0 16,1 8-35-16,-6 3-7 0,1 4-2 0,-4 4 0 15,-1 4-13-15,-8 4 0 0,-8 3 0 0,-5 8 0 0,-13 0 15 16,-12 8-3-16,-13-1-1 0,-9 12 0 16,-13 4-126-16,-21 7-25 0,-21 4-4 0</inkml:trace>
  <inkml:trace contextRef="#ctx0" brushRef="#br0" timeOffset="68403.19">16628 11112 230 0,'0'0'20'0,"-8"8"-20"0,3-1 0 0,1 1 0 0,-4 3 424 0,-1-3 81 16,0 3 16-16,1 5 3 15,-1 3-411-15,1 0-82 0,-1 0-17 0,-4 3-3 16,5 5-21-16,-5 0-4 0,4-1-1 0,-3 5 0 31,3-5-21-31,9 1-5 0,-4 3-1 0,8-7 0 16,5 0-23-16,-1-1-5 0,5-3-1 0,0-3 0 16,4 3 6-16,-4-8 1 0,8 0 0 0,-4 1 0 0,-4-8 64 0,4 3 22 0,0-7 0 0,-4-4 0 15,0 1 82-15,0-5 17 0,-5-3 3 0,1-1 1 0,-5 1-28 0,0-4-5 16,1-4-2-16,-10 0 0 0,1 0-31 0,-4-4-7 15,-1 4 0-15,-4 0-1 0,-4 0-26 0,0 4-5 16,-9 0 0-16,5-1-1 0,-5 5-19 0,-4 0-9 16,5-1 1-16,-1 8 0 15,0 1-30-15,5 3-6 0,4 3 0 0,4 5-1 16,0 3-35-16,9 1-6 16,-4 3-2-16,3 4 0 0,14 0-28 0,4-4-7 0,8 4-1 15,5-8 0-15,4-3 8 0,8-4 2 0,1-8 0 0,3-4 0 16,-3-7 129-16,-1-4 25 0,5-3 6 0,-5-9 1 15,-3 1 102-15,-6-8 21 0,1 0 4 0,0 0 1 16,-4-4-29-16,0 0-6 0,-9 0 0 0,0 4-1 0,-4 4-45 16,-1 0-9-16,-12 8-1 0,0-1-1 0,0 8-51 0,-4 4-11 15,-4 3-1-15,-5 5-1 0,4 7-19 0,1 0-12 0,-1 7 1 0,1 5 1 16,-1 7-11-16,0 4-3 0,1 3 0 0,4 12 0 31,-1 8-16-31,5 3-3 0,0 8-1 0,5 8 0 16,3 3-32-16,1 0-6 0,4 4-2 0,-1-3 0 15,10-1 20-15,-5-3 4 0,4-8 1 0,-4-4 0 0,-4-7 44 0,8-5 15 0,-3-7-9 0,-1-7 9 16,-5-4 34-16,1-12 12 0,0-3 2 0,0-1 1 0,-5-7 53 0,-3-3 10 16,3-9 3-16,-8-7 0 0,-4 4-43 0,-5-8-8 15,-3-3-1-15,-1-1-1 0,0 1-46 0,-8-1-16 16,-5 4 9-16,-8 0-9 0,0 1 8 0,4 6-8 16,0 1 0-16,0 0 8 0,0 4 3 0,4-1 0 15,9 5 0-15,0-1 0 0,4 0-11 0,9-3 8 16,4 0-8-16,9-8 8 15,12-8-19-15,22-11-4 0,12-11-1 0,18-16 0 16,17-3-180-16,4-8-36 0</inkml:trace>
  <inkml:trace contextRef="#ctx0" brushRef="#br0" timeOffset="69020.17">17876 10535 1094 0,'0'0'97'0,"0"0"-77"16,0 0-20-16,0 0 0 0,0 0 108 0,0 0 19 16,0 0 3-16,0 0 1 0,0 0-99 0,4 11-20 0,1 5-4 0,3-1-8 15,1 0 8-15,-1 8-8 0,5 0 0 0,0-1 0 16,0 1 0-16,-1 0 0 0,6 0 0 0,-6-1 0 15,1-3 0-15,4 0-19 0,-4-3 4 0</inkml:trace>
  <inkml:trace contextRef="#ctx0" brushRef="#br0" timeOffset="69136.3">18290 10463 1728 0,'-4'-12'76'0,"4"12"16"0,-4-7-73 0,-5 3-19 0,5 0 0 0,4 4 0 15,0 0 212-15,0 0 40 0,0 0 7 0,0 8 1 16,4 7-200-16,1 4-41 0,-1 0-8 0,0 11-2 31,0 1-56-31,1 3-11 0,3 8-2 0,1 0-704 0,-5-1-140 0</inkml:trace>
  <inkml:trace contextRef="#ctx0" brushRef="#br0" timeOffset="70253.73">18363 11082 1612 0,'0'0'144'0,"0"0"-116"0,0 0-28 0,0 0 0 0,-8 4 59 0,8-4 5 15,-9 0 2-15,9 0 0 0,-9 3-42 0,1 1-8 16,-5 0-1-16,5 4-1 0,-1-5-14 0,0 5 0 15,1 0 0-15,-1 3-10 0,-3 0 10 0,7-3 0 0,-3 0 0 0,-1 3-8 16,1-3 8-16,-1-1 9 0,1 1-1 0,-1 3-8 16,0-3 51-16,1-1 3 0,4 1 1 0,-5 0 0 15,1-1 0-15,-1 5 0 0,0-1 0 0,1 4 0 16,-1-3-35-16,1 3-6 0,-1 0-2 0,-4 0 0 16,9 4-12-16,-4 0 0 0,3 0 0 0,1 0 0 15,0 0 0-15,0 0-8 0,4-4 8 0,0 0 0 0,4 1 0 0,0-5-8 16,5-3 8-16,-1-1 0 0,1 1-11 0,-9-8 11 15,13 4-10-15,-1-8 10 0,1 0 12 0,-4-4 8 16,4 1 1-16,-9-5 1 0,9-3 23 0,-5 0 5 16,1-8 1-16,-1 1 0 0,-3-1-4 0,-1-4-1 15,-4 4 0-15,0 4 0 0,0-3-28 0,0 3-6 0,-4 0 0 0,-1 0-1 32,5 3-11-32,-4 5 10 0,0-4-10 0,4 7 10 15,0 8-10-15,0 0 0 0,0 0-10 0,0 0 10 0,13 4-20 0,-5 0 3 16,5 7 0-16,0 1 0 15,4 7-10-15,0 3-1 0,0 5-1 0,0 7 0 16,0-3-10-16,0-1-1 0,5 4-1 0,-1-7 0 16,0 3-4-16,1-7-1 0,-1-4 0 0,0 0 0 0,-8-8 33 0,4 1 13 15,5-9-11-15,-5 1 11 0,-4-8 9 0,0 1 8 0,-5-1 2 0,1-8 0 16,3-3 23-16,-7-4 5 0,-1-7 1 0,0-1 0 16,-4-3-16-16,0-1-2 0,0-3-1 0,0 4 0 15,-4-1-19-15,0 1-10 0,-1 3 10 0,5 5-10 16,-8-1 0-16,8 8 0 0,-4-1 0 0,4 9 0 15,0 7 0-15,0 0-12 0,0 0 3 0,0 0 0 16,0 11-4-16,-5 1-1 16,5 3 0-16,0 4 0 0,5 0-2 0,-1 0 0 15,-4 0 0-15,4-4 0 0,5 0-4 0,-5-3 0 16,5 3-1-16,-5-8 0 0,-4-7 21 0,13 4-9 16,-5-4 9-16,1-4 0 0,-1 1 18 0,1-9 10 0,4-7 3 15,-1 0 0-15,1 0-10 0,-4-4-1 0,-5 1-1 16,5 3 0-16,-1 0-5 0,1 0-1 0,-5 11 0 0,-4-3 0 15,4 3-13-15,-4 8-8 0,0 0 8 0,0 0-13 16,0 0-3-16,5 11 0 0,-5 1 0 0,4 3 0 0,-4 0 16 16,0 0-12-16,4 1 12 0,-4-5-12 0,4 0 12 0,5 1 0 15,-1-5 0-15,1-3-9 0,0-4 9 0,-1 0 16 16,-8 0-4-16,9-4-1 0,-1-7 28 0,1 3 5 16,-1-3 2-16,-3 0 0 0,-1-5-14 0,0 1-4 15,-4 0 0-15,0 4 0 0,0-1-20 0,-4 1-8 0,0-1 0 0,-5 1 9 16,0 0-26-16,1-1-6 0,4 1-1 0,-1-1 0 31,-3 5-16-31,4-1-3 0,4 8-1 0,0 0 0 16,0 0 4-16,0 0 0 0,0 0 0 0,0 0 0 0,0 0 19 0,0 0 4 0,0 0 1 0,0 0 0 31,8 12 6-31,1-1 2 0,-1 4 0 0,1 0 0 0,-5 1 8 0,5 3 0 16,3 0-9-16,-3 0 9 0,-5-4 0 0,5 4 16 15,4 0-2-15,-1 0-1 0,1 0 14 0,0-4 2 16,-4 0 1-16,3-3 0 0,-3-5 2 0,4 5 0 15,-5-9 0-15,5 1 0 0,0 0-7 0,-5 0-1 0,-8-4 0 16,9-4 0-16,0 0-12 0,-1-3-4 0,1-9 0 0,-5 5 0 16,0 0 12-16,0-1 3 0,1 1 0 0,-1-4 0 15,-4 3 19-15,4-3 4 0,-4-4 1 0,0 4 0 16,-4 0-14-16,4-4-2 0,-4 7-1 0,-1 1 0 0,1-1-30 0,-4 5 0 16,3 3 0-16,-3-4 0 15,8 8-79-15,0 0-15 0,0 0-3 0,0 0-1 16,0 0-60-16,0 0-12 0,0 0-2 0,0 0-535 15,0 0-106-15</inkml:trace>
  <inkml:trace contextRef="#ctx0" brushRef="#br0" timeOffset="70875.74">19214 11321 1382 0,'0'0'61'0,"0"0"13"0,0 0-59 0,0 0-15 0,0 0 0 0,0 0 0 16,0 0 201-16,0 0 38 0,0 0 7 0,4-4 2 15,0-3-193-15,5-1-39 0,-9 8-7 0,4-4-1 0,4-3-8 0,1-1-15 16,-5 4 4-16,5-3 1 0,-1 3-2 0,5 0 0 16,-4 0 0-16,-1 1 0 0,-3 3 1 0,3-4 0 15,1 4 0-15,-9 0 0 0,12 0 11 0,-3-4 0 16,4 0 0-16,-5 0 0 0,1 1 0 0,-1-5 0 0,1-3 0 0,0 3 0 16,-1-7 21-16,1 0 0 0,-5-4 0 0,4 0 0 15,-3-4 19-15,-1 8 3 0,-4-1 1 0,4-3 0 16,-8 4-17-16,4 4-3 0,-4 0-1 0,-1-1 0 15,-3 8 0-15,-5 1 0 0,5-1 0 0,-1 4 0 0,-4 4-23 0,0 3-15 16,-4 8 3-16,4 4 0 31,1 4-39-31,3 4-7 0,-4 3-2 0,9 4 0 0,4 0-14 0,0 4-3 0,4 4-1 0,1-4 0 32,3 0-60-32,9 0-12 0,0-4-2 0,0-3-1 15,5-12 66-15,3-8 14 0,1-3 2 0,0-5 1 0,4-6 192 0,-1-5 38 0,1-7 8 0,5-8 2 16,-10-7 7-16,5-4 2 0,-9-8 0 0,5-4 0 15,4-3-81-15,-9-1-16 0,-4 5-3 0,1 3-1 16,-6 0-61-16,1 8-17 0,-4 0 0 0,-5 7 8 16,-4 8-17-16,-4 0-4 0,-5 4-1 0,1 8 0 15,-5-1-19-15,-4 8-4 0,4 4-1 0,0 3 0 16,0 5 6-16,5 3 0 0,-1 4 1 0,1-4 0 16,3 8 4-16,-3-4 1 0,8 4 0 0,0-4 0 15,13 3-4-15,-1-6-1 0,1 3 0 0,0-4 0 0,4-8 31 0,0 5 0 16,0-5 0-16,5 1 0 0,-5-4 48 0,0 0 16 0,0-1 4 15,0 1 0-15,-4-4-7 0,0 4-1 0,4-4 0 0,-4 0 0 32,0 4-44-32,-1 0-16 0,-3 3 9 0,-1-3-9 15,1 4 0-15,-5 7 0 0,1-4 0 0,-1 8 0 0,-4 0-14 16,0 0 5-16,0 4 1 0,-9 4 0 16,5-5-19-16,-9 9-3 0,0-1-1 0,-12-3 0 15,-1 7-1-15,-8-4-1 0,0 4 0 0,-9-3 0 16,4-1-38-16,5-7-7 0,0-4-2 0,4-4-945 15</inkml:trace>
  <inkml:trace contextRef="#ctx0" brushRef="#br0" timeOffset="72193.58">20107 11181 1036 0,'0'0'92'0,"0"0"-73"0,0 0-19 0,0 0 0 15,-5 15 121-15,1-4 21 0,0 1 4 0,0 3 1 16,-1-4-70-16,-3 8-13 0,3-4-4 0,-3 1 0 16,4-1-10-16,-9 0-2 0,4 0-1 0,1-3 0 0,-1-1-9 0,5 4-2 15,-5-3 0-15,5-1 0 0,4 0-20 0,0 1-4 16,0-1 0-16,4 4-1 0,-4 0-22 0,9 1-4 15,8 3-1-15,-4-4 0 16,4 0-30-16,4 0-6 0,5 0-2 0,0-3 0 0,-1-1 25 0,1-3 5 0,-5-1 0 0,1-3 1 16,-1-4 43-16,-4 0 8 0,-4 0 1 0,0-4 1 15,8-3 42-15,-8-1 9 0,-9 1 2 0,0-5 0 0,-4 1 2 16,-4-1 1-16,0-3 0 0,0 4 0 0,-1-1-46 0,-3 1-8 16,-5 0-3-16,4-1 0 0,-3 1-29 0,-1-1 0 15,-4 1 0-15,4 0 0 0,0 3 0 0,0-3-10 16,0-1 10-16,5 1-12 15,-5 3-13-15,4 5-3 0,1-5-1 0,-1 4 0 32,1-3-35-32,4 3-8 0,4 4 0 0,0 0-1 15,0 0-93-15,0 0-18 0,0 0-4 0,8-8-1 16,-4 1 100-16,9-1 20 0,0 0 4 0,0 5 1 0,4-1 72 0,-4 0 16 0,0 0 2 0,4 0 1 16,-5 4 95-16,6 0 19 0,-10 0 4 0,5 4 1 15,-5 0-37-15,5 4-7 0,-8 3-2 0,3 0 0 16,1 1-56-16,3 3-12 0,-7 4-3 0,-1 0 0 15,5 0-17-15,-1 4-3 0,-4-4-1 0,5 0 0 0,-5 3-22 0,5 1-5 16,-5-4-1-16,5 0 0 16,-5 0-19-16,4 0-4 0,-3 0-1 0,3-7 0 15,-8-12 2-15,0 0 0 0,0 7 0 0,0-7 0 0,0 0 42 0,0 0 0 0,0 0 0 0,9-7 0 16,-1-5 20-16,1-3 5 0,-5 0 2 0,0 0 0 16,5-4 33-16,4 0 8 0,-5-8 0 0,1 0 1 31,4 5 1-31,-5-5 0 0,1-3 0 0,4 7 0 0,-5 0-32 0,5 4-6 15,0 0-2-15,0 0 0 0,-1 8-30 0,1 3 0 16,-4 1 0-16,4 7 0 0,-5-4-8 0,5 4-8 16,-4 4-2-16,-1 3 0 0,1 5 4 0,-1-1 1 15,1 0 0-15,-5 5 0 0,5-1-4 0,-1 0-1 16,1 0 0-16,-1-3 0 0,-8-1-3 0,4-3-1 16,-4-8 0-16,9 3 0 0,0-3 22 0,-1-3-9 0,1-9 9 0,-1 1 0 15,5-12 0-15,0 0 11 0,-5-7 0 0,5 3 0 16,0-3 2-16,4 3 1 0,-4 4 0 0,0 4 0 15,0 8-6-15,-9 0-8 0,4 7 11 0,5 0-11 16,-13 4 9-16,4 4-9 0,1 7 0 0,-1 1 9 16,-4 7-24-16,0 3-5 0,-4 1 0 0,4-4-1 15,0 0-147-15,-5 0-28 0</inkml:trace>
  <inkml:trace contextRef="#ctx0" brushRef="#br0" timeOffset="72509.64">21154 11078 2448 0,'0'0'108'0,"0"0"23"0,0 0-105 0,0 0-26 0,0 0 0 0,0 0 0 0,0 0 100 0,0 0 16 0,0 0 2 0,0 0 1 32,0 0-98-32,0 0-21 0,0 0 0 0,0 0 0 15,0 0-26-15,0 0-2 0,0 0-1 0,0 0 0 16,0 0-19-16,0 0-4 0,0 0-1 0,0 0 0 0,0 0 23 0,8 0 5 16,-4 0 1-16,1 0 0 0,-5 0 24 0,8 0 0 15,-3-8 0-15,3 5 0 0,1-5 12 0,-5-3 7 16,0 3 1-16,0-3 1 0,5-4 23 0,-9 3 4 15,0-7 0-15,0 4 1 0,0 4-12 0,0-8-2 0,-9 7-1 0,1 1 0 16,-1-4-3-16,1 7-1 0,-5-3 0 0,-4 11 0 16,-9 0-19-16,1 3-11 0,-5 5 12 0,0 3-12 15,4 8 0-15,-4 8-11 0,5 0 0 0,3 7 0 16,5 0-5-16,9 8-2 0,-1-4 0 0,18 7 0 16,3 1-42-16,14-4-8 0,4-1-1 0,13-6-1 31,8-9-13-31,5-3-2 0,8-12-1 0,8-7 0 15,1-15-54-15,0-8-10 0</inkml:trace>
  <inkml:trace contextRef="#ctx0" brushRef="#br0" timeOffset="73111.19">21551 9984 1900 0,'0'0'169'16,"0"0"-135"-16,0 0-34 0,9 0 0 15,3 0 90-15,1 0 11 0,0 0 3 0,0 8 0 16,0 3-82-16,-1 4-22 0,-3 1 8 0,4 3-8 16,4 3 0-16,-9 9 0 0,1-5-9 0,0 5 9 0,-5-1-17 0,-4 4 2 15,0 1 1-15,0-5-649 0,-9-4-129 0</inkml:trace>
  <inkml:trace contextRef="#ctx0" brushRef="#br0" timeOffset="73243.28">21987 9920 1094 0,'17'3'48'0,"-17"-3"11"0,0 0-47 0,9 4-12 16,-5 8 0-16,4 3 0 0,-3 4 363 0,-1 7 70 15,0 9 15-15,-8 10 2 0,-5 12-362 0,-8 8-72 16,-8 7-16-16,-18 8-802 15,-13 7-162-15</inkml:trace>
  <inkml:trace contextRef="#ctx0" brushRef="#br0" timeOffset="73844.6">22436 10824 172 0,'0'0'16'0,"0"0"-16"0,0 0 0 0,12 3 0 16,6 1 456-16,-6 4 89 0,5 3 18 0,1 4 3 16,-1 4-424-16,0 8-85 0,0 0-17 0,4 3-3 0,-4 4-29 0,0 4-8 15,0 8 0-15,5 3 0 0,-1 4 0 0,-4 0 0 16,0 1 0-16,-4 3 0 0,4-8 0 0,-4-4 0 16,0 1 0-16,-5-8 0 15,-3-4-188-15,-1-7-35 0</inkml:trace>
  <inkml:trace contextRef="#ctx0" brushRef="#br0" timeOffset="74732.25">22500 11386 345 0,'0'0'31'0,"-9"-12"-31"0,1-3 0 0,3 4 0 16,1-4 533-16,4 3 101 0,0 1 20 0,0 3 4 0,4 1-507 0,5-5-102 16,8 5-20-16,0-1-4 0,0 0-25 0,13-3 0 15,0 0-9-15,13-5 9 16,-1 5-39-16,10-8-1 0,3-8 0 0,5 5 0 15,-4-5-84-15,-5 4-18 0,-4 0-3 0,-9 5-1 16,-3-1-39-16,-5 3-8 0,-9 1-2 0,-4 8 0 0,-4-1 177 0,-5 4 35 0,1 0 7 0,-9 4 2 16,0 0 109-16,0 0 21 0,0 0 5 0,0 0 1 15,0 0-41-15,4 16-8 0,-4-5-1 0,0 4-1 16,0 4-79-16,4 0-16 0,-4 0-4 0,5 4 0 16,3 0-12-16,1 7 0 0,-1-3 0 0,1-1 0 15,4 1-84-15,0-4-20 0,-1 3-4 0,1-7-1 16,4 4 15-16,0-8 3 0,-4-3 1 0,0-5 0 15,0-3 46-15,-5-4 10 0,9-4 2 0,1-3 0 0,-6-1 89 0,1-3 19 16,-4-8 3-16,4 3 1 0,-1-3 36 0,5-3 8 16,-4 3 2-16,0-4 0 0,4 0-21 0,-4 4-4 0,0 0-1 15,-5 0 0 1,1 8-34-16,-5-1-7 0,5 1-2 0,-5 7 0 16,-4 4-39-16,0 0-8 0,0 0-2 0,0 0 0 15,0 0-20-15,4 8-4 0,5 7 0 0,-5 0-1 16,-4 4-22-16,4 0-4 0,-4 0-1 0,5-4 0 15,-1 0-125-15,-4 1-26 0,8-5-5 0,-3-3 0 16,-5-8 54-16,0 0 11 0,0 0 3 0,4-8 0 16,13-3 7-16,-4-5 1 0,4-3 1 0,0 0 0 15,0-3 76-15,0 3 15 0,0-4 4 0,-4 4 0 0,4 4 164 0,-4-1 34 0,0 9 6 0,0 3 2 16,-5-3-27-16,-8 7-6 0,9 0-1 0,-9 0 0 16,0 0-68-16,0 0-15 0,0 0-2 0,8 7-1 15,-8-7-38-15,0 0-8 0,0 11-2 0,0-11 0 16,0 0-54-1,0 0-10-15,0 0-2 0,0 0-1 16,0 0-42-16,0 0-8 0,0 0-1 0,0 0-1 16,0 0 29-16,0 0 5 0,0 0 2 0,0 0 0 0,0 0 45 0,0 0 10 15,0 0 2-15,0 0 0 0,0 0 16 0,9 4 0 16,-9-4-8-16,4 12 8 0,5-5 0 0,-1 5 0 16,-3-1 0-16,-5 0 9 0,4 1-1 0,4-5-8 0,-3 5 12 0,-5-12-4 15,0 0 53-15,4 7 11 0,0 1 1 0,-4-8 1 16,0 0-2-16,0 0 0 0,0 0 0 0,5 8 0 0,-5-8-14 0,0 0-3 15,0 0-1-15,0 0 0 16,8 11-22-16,-8-11-5 0,0 0-1 0,0 0 0 0,4 8-17 16,1 3-9-16,3-3 10 0,-8 3-10 0,4-3 0 15,1-1 0-15,3 5 0 0,-3-9 0 0,-5-3 10 0,8 4-10 16,5 0 10-16,0 0-10 0,0-8 36 0,-1 0 0 16,1 0 1-16,0-3 0 15,4-5 18-15,-4-3 3 0,0 0 1 0,0 0 0 16,-5-4-18-16,1 0-3 0,-1 4-1 0,-8-4 0 15,0 3-22-15,0 1-5 0,-4 0-1 0,-5 4 0 16,-8 3-9-16,0-3 12 0,-4 3-12 0,-9 4 12 16,0 4-12-16,-13 8 0 0,1 7 0 0,-14 15 0 15,0 8 0-15,1 8-9 0,4 0 9 0,8 3-13 16,13 4-8-16,13 4-2 0,13-4 0 0,16 0 0 0,14 1 11 0,12-9 1 16,9-7 1-16,13-7 0 0,13-12 10 0,8-12 0 0,9-7-9 0,8-11-829 31,9-16-166-31</inkml:trace>
  <inkml:trace contextRef="#ctx0" brushRef="#br0" timeOffset="76854.64">23141 12297 1728 0,'-9'-7'153'0,"9"3"-122"0,-4-4-31 0,4 4 0 16,-4-3 164-16,4 3 28 0,-5 0 4 0,5-3 2 16,0 7-138-16,0 0-27 0,0 0-5 0,0 0-2 15,0 0-134-15,0 0-28 0,0 0-4 0,0 0-844 16</inkml:trace>
  <inkml:trace contextRef="#ctx0" brushRef="#br0" timeOffset="82158.64">20384 12616 1152 0,'-25'15'51'0,"16"-7"10"0,5 0-49 0,0-1-12 15,-5 1 0-15,1-4 0 0,8 3 216 0,-5 1 41 16,1-4 8-16,4-4 2 0,0 0-187 0,0 0-38 16,0 0-7-16,0 0-2 0,0 0-21 0,0 0-12 0,0 0 12 0,0 0-12 15,0 0 0-15,0 0 0 0,13-4 0 16,0 4 0-16,-1 4-12 0,6-4 12 0,-1 3-13 0,0 1 5 16,4 4 8-16,5-1-12 0,-9-3 12 0,4 4-12 0,1-4 12 15,3-1-13-15,-8 1 5 0,5 0 8 0,-9-8 0 0,8 0 0 16,-8 1 0-16,-5-1 0 0,5-4 54 0,-4 1 6 15,-5-1 0-15,4-7 1 0,1 3 15 0,-9-7 2 16,4 4 1-16,-4-8 0 0,-4 1-32 16,0-1-7-16,-5-4 0 0,-4 5-1 0,5-5-30 0,-5 0-9 0,-4 5 0 0,0-1 0 15,-5-4 0-15,5 8 0 0,0 0 0 0,0 8 0 16,0-1-12-16,0 1-5 0,4 7-2 0,0 0 0 31,0 4-15-31,9 0-3 0,4 0-1 0,0 0 0 0,0 0-16 0,9 12-3 0,4-1-1 16,-1-3 0-16,6-1 5 0,-1 5 1 15,4-1 0-15,0-3 0 0,1-1 35 0,-1 5 7 16,0-5 2-16,1 5 0 0,-5-8 20 0,0-1 5 16,0 5 1-16,-4-4 0 0,0-4 30 0,0-4 5 15,-5 4 2-15,1-4 0 0,-1 0-6 0,1 1-1 0,-5-5 0 16,0 0 0-16,5 5-16 0,-9 3-3 0,4-8-1 0,0 0 0 16,5 5-20-16,-9 3-8 0,0 0 0 0,0 0 9 15,8 3-9-15,1 1 0 0,-5 8-12 0,5 3 12 16,-5-4-13-16,0 4 5 0,9 8 8 0,-9-4-13 0,1 4 13 15,3 7 0-15,1-3 0 0,-1-1 10 16,1-3-71-16,4 4-15 0,4-8-2 0,0 0-1 16,4-8-126-16,-4 1-26 0,0-5-5 0</inkml:trace>
  <inkml:trace contextRef="#ctx0" brushRef="#br0" timeOffset="82575.62">21320 12487 403 0,'0'0'36'0,"0"0"-36"0,0 0 0 0,0 0 0 16,0 0 384-16,5-7 71 0,-1-1 13 0,-4 0 4 15,0 8-285-15,0-7-57 0,-4-1-11 0,4-3-3 16,0 3-71-16,-5 1-14 0,1-5-3 0,4 5-1 16,0-5-19-16,0 5-8 0,-4-1 8 0,4 8-8 15,0-8 0-15,0 8-12 0,0-7 0 0,0 7 1 16,0 0 11-16,0 0-12 0,0 0 12 0,0 0-12 0,0 0 12 0,0 0-12 16,13-4 12-16,-1 0-12 0,-3 0 12 0,8 4-10 0,-4-3 10 0,8 3-10 15,-4-4 10-15,0 4-8 0,5 0 8 0,-1 0-8 16,-4-8 8-16,9 4 0 0,-5-3 0 0,1 3 0 15,-5 0 0-15,4-3 0 0,0-1 0 0,-4 0 0 16,-4 1 0-16,0-1 0 0,0-3 8 0,-5 7-8 16,-3-4 10-16,-1 1-2 0,-4 7-8 0,0 0 12 0,4-4-1 0,-8-4-1 31,0 5 0-31,-5-1 0 0,5 0 12 0,-9 0 2 16,-4 4 1-16,0 0 0 0,-4-4-15 0,-1 8-10 0,-3 0 12 0,-5 0-12 0,4 0 0 0,-4 3 0 15,4 1 0-15,5 7 0 0,0 0 0 0,-1 0 0 31,5 4 12-31,0 4-12 0,4 0-10 0,5 7-9 0,4 8-1 0,-5 4-1 16,5 4-2-16,4-1 0 0,0 5 0 0,4-5 0 16,0 1-7-1,5-1-2-15,-1-7 0 0,5 0 0 0,4-7 0 0,0-5-1 0,5 1 0 16,-1-4 0-16,0-8-17 0,5 0-3 0,-5-7-1 0,5-5-602 16,0-6-120-16</inkml:trace>
  <inkml:trace contextRef="#ctx0" brushRef="#br0" timeOffset="83061.38">21812 12540 1879 0,'0'0'41'0,"0"-11"9"0,0-4 2 0,0 0 0 0,0-1-41 0,4-3-11 0,0-3 0 0,1-5 0 16,-1 0 0-16,0 5 12 0,5-1-12 0,-1 0 12 15,-4 0-12-15,5 4-16 0,0 0 4 0,-1 8 1 16,-4-8 11-16,5 11 9 0,-5 1-1 0,5-1-8 16,-5 4 43-16,5 1 1 15,-9 3 1-15,8-4 0 0,-8 4 3 0,0 0 0 16,9-4 0-16,-1 4 0 0,-8 0-21 0,0 0-4 15,9-4-1-15,-1 4 0 0,1 0-10 0,-1 0-3 16,1-4 0-16,-1 1 0 0,-8 3 9 0,5-4 2 16,3 0 0-16,-3-4 0 0,-5 8 2 0,4-3 1 15,-4 3 0-15,4-8 0 0,-4 8-9 0,0 0-2 16,0 0 0-16,0 0 0 0,0 0 3 0,0 0 0 0,0 0 0 0,0 0 0 16,0 0 7-16,0 0 2 0,4-4 0 0,-4 4 0 15,0 0-11-15,0 0-1 0,0 0-1 0,0 0 0 16,0 0-11-16,0 0 0 0,0 0 0 0,0 0 0 15,0 0 0-15,0 0 0 0,0 8 0 0,5 7 0 16,-1 0-11-16,0 4 3 0,0 4 0 0,-4 7 0 0,0 4 8 0,5 1-12 16,-5 6 12-1,4 1-12-15,-4 4-1 0,4-1-1 0,1 1 0 0,3-1 0 16,1-7 14-16,-1-3-11 0,1-1 11 0,-1-8-10 16,1-3 10-16,-1-4 0 0,-3-4 8 0,3-7-8 15,1 0 43-15,4-5 4 0,-5-3 1 0,1-3 0 16,-1-9 11-16,1-3 2 0,4-4 1 0,-1-8 0 15,1 1-10-15,0-5-3 0,0-3 0 0,-5-4 0 16,1 4-37-16,-5-4-12 0,0-4 0 0,-4 4 0 16,0 4-19-16,0 4-10 0,0-1-3 0,0 5 0 15,0 3-25-15,0 0-6 0,-4 8-1 0,4 0 0 16,4 0-102-16,1 3-21 0,-1 1-4 0</inkml:trace>
  <inkml:trace contextRef="#ctx0" brushRef="#br0" timeOffset="83215.33">22641 12153 576 0,'0'0'51'0,"0"0"-41"0,0 0-10 0,0 0 0 16,8 8 370-16,-3 3 72 0,-5-3 14 0,4 7 4 16,0-4-314-16,-4 8-62 0,0 0-13 0,0 4-3 15,-4 7-53-15,4 1-15 0,-4 3 0 0,4 4 0 16,-5 7-21-16,5 1-10 0,-4-4-1 0,0 3-1 31,4-7-134-31,4-4-26 0,-4-3-6 0</inkml:trace>
  <inkml:trace contextRef="#ctx0" brushRef="#br0" timeOffset="83362.69">22748 11758 1785 0,'0'0'159'0,"0"0"-127"0,0 0-32 0,0 0 0 0,0 0 188 0,0 0 31 16,0 0 6-16,0 11 2 0,0 5-183 0,4-1-36 15,0 4-8-15,0 0-769 16,-4 3-155-16</inkml:trace>
  <inkml:trace contextRef="#ctx0" brushRef="#br0" timeOffset="84318.49">22970 12195 1958 0,'0'0'174'16,"0"0"-139"-16,0 0-35 0,17 4 0 0,0-1 131 15,0 1 19-15,-4 0 4 0,0 0 1 0,4 3-122 0,0 1-24 16,-4-4-9-16,0 3 0 0,-1 1 0 0,-3-1 0 15,4 1 0-15,-5 0 0 0,1 3-9 0,-1-7 1 16,5 3 0-16,0-3 0 16,-4-4-18-16,3 4-3 0,-3 0-1 0,4-4 0 0,-5-4 30 0,1 0 0 0,4 0 0 0,-5 1 0 15,-4-5 31-15,1 0 2 0,-1-3 1 0,-4 0 0 16,0-1 13-16,0 5 2 0,-4-5 1 0,-5 5 0 16,1-1-14-16,-1 4-2 0,-4-3-1 0,5-1 0 15,-9 4-12-15,4 4-2 0,0-3-1 0,0-1 0 16,0 0-18-16,5 4 0 15,-5 4 0-15,0 0 0 0,9-1 0 0,-5 9-14 16,1-1 2-16,4 8 1 16,-1 0-13-16,5 4-2 0,0 3-1 0,5 5 0 15,-1-1-9-15,4 4-1 0,5-3-1 0,4 3 0 16,0 0-14-16,0-3-4 0,5-1 0 0,-5-7 0 16,4-4 24-16,-4-4 5 0,9 0 1 0,-5-7 0 0,-4-5 36 0,5-3 7 0,-5-7 2 15,0-5 0-15,4-3 45 0,1-4 10 0,-5-3 2 0,0-5 0 16,4-3-8-16,-4-1 0 0,-4 1-1 0,0-1 0 15,0 1-36-15,-5 0-7 0,5 3-2 0,-4 4 0 0,-9 0-14 0,4 8-8 16,0 0 10-16,-4 4-10 0,5 7 0 0,-5 4 0 16,0 0 0-16,0 0 0 0,0 0-16 0,-5 11 0 15,5 1 0-15,5 3 0 16,-1 4-11-16,0 0-1 0,5 0-1 0,-1 0 0 0,1 4 9 0,4-4 1 0,-1-4 1 0,5 0 0 16,1-4 18-16,-1 1 0 0,4-5 0 0,-4-3 0 15,0 0 0-15,0-4 9 0,5-8 1 0,-5 1 0 16,-9-5 22-16,5 1 4 0,0-4 0 0,0 3 1 15,-5-3-1-15,1 0-1 0,-5 0 0 0,0 0 0 16,1 3-15-16,-1-3-2 0,-4 4-1 0,0-1 0 16,0 1-5-16,0 11-2 15,0 0 0-15,0 0 0 0,0 0-10 0,0 0 0 16,0 0 0-16,0 0-11 0,0 0-10 0,0 0-3 16,9 7 0-16,-5 1 0 15,4 3-18-15,5 1-4 0,0-1-1 0,-4 1 0 16,8 3 9-16,-5-4 2 0,10 1 0 0,-5-5 0 0,9 1 24 0,-5-1 12 0,0 1-10 0,5-4 10 15,0-4 13-15,-1-8 9 0,1 1 2 0,-5-1 0 16,5-3 24-16,-5-5 6 0,-4 1 1 0,0-4 0 16,0-4-16-16,-4 1-3 0,-4-5-1 0,-1 4 0 0,-3 1-19 15,-5-1-4-15,0 4-1 0,-5-4 0 0,-3 4-11 0,-5 4 0 16,4-4 9-16,5 7-9 0,-4 1 0 0,-1 3 0 16,1 1 0-16,-5 3-8 0,13 4-9 0,0 0-2 15,-9 4 0-15,1 0 0 31,-1 3-29-31,5 5-7 0,8-5-1 0,-4 5 0 16,9-1-24-16,-1-3-6 0,5-5-1 0,0 5 0 16,4-4 14-16,4-4 2 0,5-4 1 0,0 0 0 0,-5-3 70 0,0-5 23 0,1 1 0 0,-1 3 0 15,-4-3 37-15,-4 3 8 0,0 1 2 0,-5 3 0 16,-8 4-54-16,0 0-16 0,0 0 0 0,0 0 8 16,5 11-71-16,-10 8-13 0,1 0-4 15,0 0 0-15,0 4 32 0,4 0 5 0,0-4 2 0,4-4 0 0,4 0 41 0,5 0 12 16,0-3 1-16,4-5 0 0,-4 1 62 0,8 3 12 15,5-7 2-15,-5 4 1 0,5-1-6 0,0 5 0 16,-5-1-1-16,5 4 0 0,-5 0-50 0,-8 4-9 0,-13 12-3 0,-5 7 0 31,-7 7-68-31,-18 5-13 0,-17 7-4 0,-17 7-781 0,-18 5-157 0</inkml:trace>
  <inkml:trace contextRef="#ctx0" brushRef="#br0" timeOffset="86023.67">9688 12616 1209 0,'17'4'108'0,"-17"-4"-87"0,0 0-21 0,17 0 0 0,5 0 192 0,-1 4 35 16,5 3 6-16,-1 1 2 0,5 3-115 0,-4-3-22 15,0 3-5-15,8 1-1 0,-4 3-32 0,4-4-6 0,0 1-2 0,0 3 0 16,5-4-25-16,-1-3-6 0,1 3-1 0,3-7 0 16,1 0 0-16,8-4 0 0,5-4 0 0,0 0 0 15,-1 1-9-15,9-1-3 0,-4-4 0 0,0 4 0 16,-5 1-8-16,5-1 0 0,0 4-12 0,0 0 12 16,4 0 0-16,-8 4 12 0,3-1 0 0,5 1 0 15,9 0 6-15,-13 4 2 0,-4-1 0 0,3-3 0 0,14 0 5 0,-9 0 2 16,-8-4 0-16,8-4 0 0,8 4-27 0,-3-4 8 15,-1-4-8-15,1 1 0 0,-10-1 10 0,10 1-10 16,8-9 12-16,-9 9-12 0,-17-5 10 0,18 5-10 16,8-1 8-16,-1 4-8 0,-7 1 8 0,-1 3-8 15,-8 3 0-15,4 1 8 0,-4 0-8 0,-4 4 0 16,3-5 0-16,-3 9 0 16,4-5 0-16,0 1 12 0,-5 0-2 0,9 3 0 15,-8 0-10-15,4-3 0 0,-1 0-10 0,1-5 10 16,0 5 0-16,0-8 0 0,4 4 0 0,0-4 0 15,0 0 8-15,0-4-8 0,-4 4 0 0,0-4 0 0,-4 4 0 16,3-4 0-16,1 1 0 0,0 3-9 0,-4 0 9 0,3 0 0 16,1-4 8-16,0 4-8 0,0 4 0 0,0-1 0 15,-5 1 0-15,5 0 0 0,-9-4 0 0,5 4 0 0,4-4 0 16,-5 0 0-16,5 0 0 0,0 0 0 0,4 0 0 0,4 0 0 16,-4 0 0-16,5-4-8 0,-5 4 8 0,4-4 0 15,1 0-10-15,-1 1 10 0,0-1-12 0,5 0 12 16,0 4 0-16,4-4-8 0,-5 4 8 0,-3-4 0 15,-1 4 0-15,0 0 0 0,5 0 0 0,0 4 0 16,-1 0 0-16,1 0-8 16,-5 3 8-16,1-3 0 0,-1 4 0 0,-4-1 0 15,5-3 11-15,-5 4-11 0,8-1 0 0,-3-3 0 16,-1 4 0-16,0-1-9 0,1 1 9 0,4-4 0 16,-5 3 0-16,0 1 0 0,-4-4 0 0,5 3 0 15,-1 1 0-15,9-4 0 0,0 0 0 0,-4-1 0 16,-1 1 0-16,1 0 0 0,0 4 0 0,-5-5 0 0,5 1 0 15,-1 0 0-15,-3 4 0 0,3-5 0 0,1 5 0 0,-5-4 0 16,-4 3 0-16,5 1 0 0,-1-1 0 0,-4 1 0 16,5 0 0-16,-1-1 0 0,0 1 0 0,1-1 0 15,-1 5 0-15,-4-8 0 0,5 3 0 0,-5-3 0 0,4 7 0 0,-4-3 0 16,4 0 0-16,1-5 0 0,-1 5 0 0,1-8 0 16,3 4 0-16,-3 0 0 0,-5-4-12 0,4 0 2 15,-4 0 1-15,0 3 0 0,5-3 9 0,-1 4 0 0,0-4 0 16,5 4-8-16,-9-4 8 0,5 0 0 0,-5 4 0 0,4 0 0 15,-8-1 0-15,4 1 0 0,0 0 0 0,9 0 0 16,-5 3 0-16,0-7 0 0,-4 4 8 0,5 0-8 16,-1-4 0-16,5 4 0 0,0 0 0 0,3-4-8 15,1 3 8-15,0-3 0 0,0 4-9 0,-4 0 9 16,-5 0 0-16,5 0-11 16,0-1 11-16,-1 5-8 0,1-4 8 0,-1 0 12 15,10-4-2-15,-5 3-1 0,-1 5-9 0,1-4 0 16,0 0 0-16,0-4 8 0,9 3-17 0,-5 5-4 15,0 0-1-15,0-1 0 0,0 1 23 0,-4-1 5 16,-4 1 1-16,8-4 0 0,-8 7-15 0,4-3 0 16,-5 3 0-16,1 1 0 0,-5-5 0 0,1 5 0 15,-5-1 0-15,4-3 0 0,-8-1 0 0,4 1 0 0,9-1 0 0,0-3 0 16,-5 0 0-16,5 0 0 0,-9-4 0 0,0 0 0 16,-4 0 0-16,-5-4 0 0,5 0 0 0,-9 4 0 15,-12-4 0-15,3 1 11 0,5-1-11 0,-4 0 10 0,-13 0-10 0,-4 4-9 16,-9-4 9-16,0 4-13 15,9-3-145-15,-18 3-29 0,-16 0-5 0</inkml:trace>
  <inkml:trace contextRef="#ctx0" brushRef="#br0" timeOffset="86857.59">11509 13270 1612 0,'0'0'144'0,"0"0"-116"16,0 0-28-16,0 0 0 0,-13 3 110 0,0 5 16 15,13-8 3-15,0 0 1 0,-8 8-82 0,-1 3-17 0,5 0-3 0,4 5-1 16,4-1-27-16,-8 0 0 16,-9 4 0-16,13 4 0 0,4 3-8 0,0 1 8 0,-12-1-10 0,8 5 10 15,0-1 0-15,0 4-9 0,4 1 9 0,-4 3 0 16,-8 3 0-16,8 1 0 0,8 0 0 0,1 0-8 16,-14-8-14-16,10 0-2 0,3 0-1 0,1-7-901 15</inkml:trace>
  <inkml:trace contextRef="#ctx0" brushRef="#br0" timeOffset="87089.5">11902 13205 2584 0,'13'-8'57'0,"-13"8"12"0,-9-7 3 0,5-1 0 0,4 8-58 0,0 0-14 0,-4-7 0 0,-5 3 0 15,-4 0 15-15,9 4 0 0,4 0 0 0,-9 4 0 16,-12 3-27-16,8 9-6 0,17 6-1 0,-4 13 0 15,-12 3-13-15,3 7-4 0,9 4 0 0,4 5 0 16,1 3 24-16,-1 0 4 16,-8 3 8-16,12 1-13 0,5-4 13 0,-4 0 0 0,-14-8-10 15,5 1 10-15,13-8-18 0,-9-4 1 0,-8-8 0 0,0-7 0 32,0-4-99-32,4-8-19 0,8-3-4 0</inkml:trace>
  <inkml:trace contextRef="#ctx0" brushRef="#br0" timeOffset="87374.4">10966 13627 1324 0,'0'0'118'0,"0"0"-94"0,0 0-24 0,0 0 0 15,0 0 188-15,0 0 32 0,9-12 8 0,-1 5 0 16,-4-5-136-16,13 1-28 0,5-4-6 0,3-1-1 16,10-3-34-16,-1 0-7 0,0 0-2 0,4 0 0 15,14 0-6-15,-5 0-8 0,-4 0 11 0,4 4-11 16,8 0 0-16,-4-4 0 0,1 4 0 0,-5 4 0 16,0-5 0-16,4 1 0 0,9 4 0 0,-9-4 0 0,-13 3 0 0,5-3 0 0,13 4 0 0,-13 3 0 15,-9-7-13-15,-4 3 0 0,4 5 0 0,-9-1-695 16,-3-3-140-16</inkml:trace>
  <inkml:trace contextRef="#ctx0" brushRef="#br0" timeOffset="87606.17">10992 13881 2714 0,'-13'-8'60'0,"13"5"12"0,4-9 2 0,5 5 2 0,-5-5-60 0,13 1-16 16,9-4 0-16,4-4 0 16,-1 3 10-16,14-3-1 0,4 4 0 0,9 0 0 15,8-4-9-15,-4 8-11 0,-9 3 3 0,13-3 0 16,9-1 8-16,-5 5 0 0,-12-5 0 0,3-3 0 16,10 4 0-16,-1-4 0 0,-4-1 0 0,0 1-808 15,-4-8-159-15</inkml:trace>
  <inkml:trace contextRef="#ctx0" brushRef="#br0" timeOffset="88979.73">13124 13281 1591 0,'0'0'70'0,"-17"-4"15"0,0 0-68 0,4 4-17 0,0 0 0 0,-4 0 0 16,9 0 76-16,-5 4 12 0,0 0 3 0,4 4 0 15,9-8-60-15,-8 15-12 0,-1-4-3 0,5 8 0 0,0 4-16 0,4 7-12 16,4 4 1-16,0 4 1 0,5 0 2 0,-1 4 0 15,1 4 0-15,-1-1 0 0,5-3 8 0,-4-4 0 16,-1 0 0-16,-3-4-8 16,-1-3-40-16,0-5-7 0,0 1-1 0,-4-8-1 15,-4 0-127-15,0-8-24 0,0 1-6 0,4-12-1 16,-9 7 57-16,-4-7 11 0,-4 0 3 0,4-4 0 16,-4 1 92-16,-4-1 20 0,0-4 3 0,-1 4 1 0,1-3 236 0,-1-1 48 0,-3 1 10 0,-1-1 2 15,5 0-41-15,-1-3-8 0,1 3-2 0,0 1 0 16,-1-1-76-16,5 1-15 0,9 3-3 0,-5 0-1 15,0 0-63-15,5 0-13 0,8 4-2 0,0 0-1 0,12-3-35 0,1-5-8 16,4 8 0-16,5-4 0 16,8 0-24-16,4 1-6 0,8-5-2 0,10 0 0 0,8-3 6 0,4 0 1 15,-5-1 0-15,1-3 0 0,-4 0 17 0,4 4 8 16,-5-5-8-16,-3 1 8 0,-1 8 0 0,-8-5 0 0,-5 1 0 16,0-1 0-16,-3 5 0 0,-5-1 8 15,-9 1-8-15,5-5 11 16,-9 5 18-16,0-1 4 0,-4 0 1 0,-5 5 0 15,-4-5-6-15,5 4 0 0,-5-3-1 0,-4 7 0 0,-13 0-11 16,1-4-3-16,-1 4 0 0,-4-4 0 0,-5 8-13 0,1 0 0 16,-5 3 0-16,1 5-10 0,-1-5-1 0,-4 5 0 15,4 3 0-15,5-4 0 0,-5 8-3 0,9-7-1 16,0 3 0-16,4 0 0 16,5 0-21-16,4 4-4 0,4 0 0 0,0-4-1 15,8 4-19-15,1 0-3 0,4 0-1 0,-1 0 0 16,1 0 26-16,4 0 5 0,0-4 1 0,0 1 0 0,5-5 24 0,-5 0 8 0,0-3 0 0,0-4 0 15,-4 0 36-15,4-8 13 0,-4-4 3 0,0 1 1 16,-1-5 12-16,-3 1 3 0,0-4 0 0,-9-1 0 16,4-3-20-16,-4 0-3 0,0-3-1 0,0 3 0 15,-9-4-25-15,1 4-6 16,3-4-1-16,-3 4 0 0,-1 4-22 0,-3 0-5 16,-1 0-1-16,0 3 0 15,4 1-30-15,1-1-6 0,-5 5-2 0,9 3 0 16,4 4-106-16,0 0-20 0,-9 4-5 0</inkml:trace>
  <inkml:trace contextRef="#ctx0" brushRef="#br0" timeOffset="90083.62">14043 13099 1152 0,'0'0'102'0,"0"0"-82"15,0 0-20-15,-4 7 0 0,-5-3 165 0,5 7 29 16,-1 1 6-16,5 7 0 0,5 4-160 0,-5 11-32 15,8 0-8-15,5 4 0 0,-4 4 0 0,3 7 0 16,1 0-10-16,0 1 10 0,4 3-12 0,-4 0 12 16,0-3-13-16,0-1 5 31,-5 0-15-31,1-3-2 0,4-4-1 0,-9-8 0 16,0-4-57-16,5 1-11 0,-9-12-2 0,0-4-1 0,-9-4-11 0,9-11-3 15,-8 0 0-15,-5-7 0 0,0-1-87 0,-4-3-18 0,0-5-3 16,-5-3-1-16,5 0 200 0,-4-3 40 0,0-1 8 0,-5 0 2 15,5 0 227-15,3 4 46 0,1 0 9 0,0-3 1 16,4 3-109-16,5 3-23 0,-1 1-4 0,1 0-1 0,4 4-116 16,4 3-24-16,8 0-5 0,1 1-1 15,3-1-46-15,6 8-10 0,3 0-2 0,5 0 0 16,-5 0 0-16,9 4 0 0,4 0 0 0,0 0 0 0,5-4 15 0,-1 0 2 0,1 0 1 0,3 0 0 16,5 0 10-16,-4-4 0 0,-5 4 0 0,-3-4 0 15,-1 4 18-15,-4-4 9 0,-5 0 1 0,1 1 1 16,-9-5 31-16,0 4 5 0,-4 4 2 0,-4-4 0 15,-9 4-5-15,0 0-1 16,0 0 0-16,0 0 0 0,0 0-13 0,-9-3-2 16,-8 3-1-16,4 3 0 0,-8 1-27 0,-5 8-6 15,-8-5 0-15,0 12-1 16,-9 4-35-16,5 0-6 0,-5 3-2 0,4 1 0 16,5-1-24-16,9 1-4 0,7-12-2 0,-3 0 0 0,13 1 42 0,-1-9 8 15,9-7 1-15,0 0 1 0,0 0 10 0,0 0-12 16,13 8 12-16,-13-8-12 0,8 0 28 0,5-4 4 0,-4 0 2 0,4 0 0 15,-1-3 28-15,1-1 6 0,-4-7 0 0,4 0 1 16,-1 0-17-16,-3-4-3 0,-1 3-1 0,1 1 0 16,-5 0-11-16,9 0-2 0,-9 4-1 0,5-1 0 15,-9 1-10-15,0 3-1 0,0 8-1 0,0 0 0 0,0 0-10 0,0 0-11 16,0 0 3-16,4 8 0 31,9 3-24-31,-4 4-4 0,-1 4 0 0,5 0-1 16,8 4-5-16,-4 4-1 0,-4 3 0 0,4-3 0 15,9 3 0-15,-5 4 0 0,5 0 0 0,0-3 0 16,-5-1 12-16,5-7 3 0,-5-4 0 0,0-8 0 0,1 1 42 0,-5-8 9 0,-4-1 1 0,4-3 1 16,-4-7 43-16,-5-1 9 0,1-7 2 0,-1 0 0 15,-4-8-15-15,1-4-4 0,-5-7 0 0,-5 4 0 16,1-8-25-16,0 0-6 0,-5 0-1 0,-3-4 0 0,-1 4-17 0,0-4-11 16,0 1 12-16,0-1-12 0,-4 0 16 0,9 4-4 15,-5 0-1-15,9 4 0 0,-9 3-11 0,8 1 0 16,1 7 0-16,4 4 0 0,0 4 0 0,0 8-12 15,0 7 2-15,0 0 1 16,0 0-17-16,9 15-3 0,4 8-1 0,-1 3 0 16,1 4-2-16,4 5-1 0,0 10 0 0,9-3 0 0,-5 4 16 0,9 7 3 0,4 0 1 0,1 4 0 15,3-4 13-15,1 0-11 0,8-7 11 0,4-1-10 16,9-7-89-16,-5-3-17 0,1-9-4 0</inkml:trace>
  <inkml:trace contextRef="#ctx0" brushRef="#br0" timeOffset="90916.9">15863 13513 2282 0,'0'0'101'0,"0"0"21"0,0 0-98 0,0 0-24 0,0 0 0 0,0 0 0 16,0 0 27-16,0 0 0 0,5 11 0 0,-1 0 0 15,-4 1-27-15,0-1-20 0,0 1 3 0,4-1 1 16,-4 0-3-16,0 5 0 0,-4-1 0 0,4-4 0 31,4 1-25-31,-4 3-6 0,0-4-1 0,4 1 0 0,1-1 31 0,-1-3 7 0,-4-1 1 0,0-7 0 16,0 12 12-16,0-12 0 15,0 0 0-15,0 0 0 0,0 0 27 0,0 0 11 16,0 0 2-16,0 0 1 0,4-12 7 0,0 5 2 16,-4-5 0-16,0 1 0 0,0-1 1 0,-4 5 0 15,0-5 0-15,4 5 0 0,-9-1-10 0,9 8-1 16,0 0-1-16,0 0 0 0,0 0-19 0,0 0-4 0,-8-4-1 0,8 4 0 15,0 0-6-15,0 0-1 0,0 0 0 0,0 0 0 16,0 12-8-16,0-1-11 0,4 1 3 0,-4-1 0 16,9 0 8-16,-1 1-8 0,5-1 8 0,0 4-8 15,0-3-19-15,-1 3-3 0,6 0-1 0,-1 0 0 0,0 0 31 0,0 1 0 16,0-1 0-16,0-4 10 0,0 1-10 0,4-1 0 16,-3 0 0-16,-1 1 0 0,0-5 0 0,-4 1-11 15,-1-4 3-15,1 0 0 0,0-1 23 0,-4 1 5 16,-1 0 0-16,1-4 1 0,-9 0-13 0,8 0-8 0,1 0 10 0,-9 0-10 15,0 0 10-15,0 0-10 0,4 0 10 0,-4 0-10 16,0 0 0-16,0 0 8 0,0 0-8 0,0 0 0 16,9 0 0-16,-9 0 0 0,0 0 0 0,0 0 0 15,8-4 8-15,-8 4-8 0,0 0 0 0,0 0 0 16,0 0 0-16,0 0 8 0,4-4-8 0,-4 4 0 16,0 0 0-16,0 0 0 15,5-7-12-15,-5 7 12 0,0 0-13 0,0 0 4 16,0 0 1-16,4-8 0 0,0 1 8 0,-4 7 0 15,0 0 0-15,0 0-8 0,0 0 8 0,0 0-8 16,0 0 8-16,0 0-8 16,0 0-124-16,0 0-25 0,0 0-5 0,0 0-525 0,0 0-105 0</inkml:trace>
  <inkml:trace contextRef="#ctx0" brushRef="#br0" timeOffset="91602.78">16406 13486 806 0,'0'0'36'0,"0"0"7"0,0 0-35 0,0 0-8 0,0 0 0 0,0 0 0 16,-9-4 180-16,5 0 33 0,4 4 7 0,-8-3 2 15,8 3-121-15,-5 0-24 0,-3 0-5 0,8 0 0 16,0 0-24-16,0 0-4 0,0 0 0 0,0 0-1 16,0 0-11-16,-9 7-3 0,9-7 0 0,-4 12 0 15,0-5-9-15,4-7-3 0,0 8 0 0,0 7 0 16,-5-7-9-16,5 3-8 0,5 4 12 0,-1 0-12 0,-4 1 0 0,0-1 0 16,0 0 0-16,4 4 0 0,-4 0 0 0,4 4 0 15,-4-4 0-15,5 0 0 0,-1 0 0 0,0-4 0 16,1-4 0-16,-5 1 0 0,0-1 0 0,0 0 10 0,0 1-10 0,-5-1 8 15,5 1 13-15,0-12 3 0,0 7 0 0,-4 1 0 16,-5 3 21-16,5-3 5 0,0-1 1 0,0-3 0 31,-5 4-23-31,1-4-5 0,8-4-1 0,-9 3 0 0,0 1-2 16,-3-4 0-16,-1 0 0 0,0-4 0 0,0 1-20 0,0-5-16 16,1 4 2-16,-1-3 1 15,0-1-147-15,4 0-30 0</inkml:trace>
  <inkml:trace contextRef="#ctx0" brushRef="#br0" timeOffset="93475.28">16308 13509 2271 0,'0'0'100'0,"0"0"22"0,0 0-98 0,0 0-24 16,0 0 0-16,0 0 0 0,12-4 50 0,-3 0 5 15,4 0 1-15,0 1 0 0,-1 3-56 0,1-4 0 16,-13 4 0-16,0 0-12 0,0 0-9 0,0 0-3 16,9 7 0-16,-1 1 0 0,1 0 0 0,-5 3-1 15,0 4 0-15,-4 0 0 0,0 4 13 0,5 0 4 16,-1 4 0-16,0-4 0 0,-4 4 8 0,0 0 0 0,5 0 0 0,-1-1 0 16,0 1 0-16,5 0 0 0,-1 0 0 0,1-4 0 15,-1 3 0-15,1-3 0 0,-1-3 0 0,5 3 0 16,0-8 0-16,-4 4 9 0,3-3-1 0,1-5-8 15,-4-3 12-15,4 4-12 0,-1-5 12 0,-3 1-12 16,4-4 9-16,-5 0-9 0,5-4 0 0,-13 4 9 16,9-3-9-16,-1 3 10 15,1-8-10-15,-9 8 10 0,8-4 3 0,1-7 1 16,-5-1 0-16,5 1 0 0,-5 0 22 0,0-5 4 0,1 1 0 16,-1-4 1-16,0-4-9 0,0 1-1 0,-4-5-1 0,5 4 0 15,-5-3 3-15,-5 3 1 0,1 0 0 0,4 4 0 16,-4-4-18-16,0 4-3 0,4 0-1 0,-5 4 0 15,1 0-12-15,0 4 0 0,4 3 0 0,0-3 0 16,0 11 0-16,0 0 0 0,0 0 0 0,0 0 0 0,0 0-14 0,0 0 1 16,0 0 0-16,0 0 0 15,0 0-15-15,0 0-2 0,8 7-1 0,1-3 0 16,-1 4-9-16,1-5-1 0,-9-3-1 0,13 4 0 16,-5 0-90-16,5-4-17 0,-4 0-4 0,3 4-1 15,-3-4 52-15,4-4 10 0,0 4 3 0,4-4 0 31,0 4 26-31,-4-4 6 0,-1 1 1 0,1 3 0 0,9-4 56 0,-10 0 12 0,-3 0 3 0,4 0 0 16,4 1 60-16,-4-1 12 0,0 0 2 0,-1 0 1 16,-7 0 10-16,3 1 1 0,1-1 1 0,-9 4 0 15,0 0-14-15,0 0-2 0,0 0-1 0,0 0 0 16,0 0-25-16,0 0-6 0,0 0-1 0,0 0 0 16,-9 0-34-16,1 4-7 0,-1-4-2 0,9 0 0 15,-8 11-10-15,-1 4 0 0,0-3 0 0,1 3 0 0,4 0-13 0,-1 4 5 16,5 0 8-16,0 4-13 0,5 0 1 0,3 3 1 0,1 1 0 15,4-1 0 1,-5 5-24-16,9-5-5 0,5-3 0 0,-1 4-1 16,-4-1 1-16,0-3 0 0,4-4 0 0,1-4 0 0,-5 0 27 0,4-7 13 0,-4 0-12 0,-4-8 12 15,4 3 29-15,-4-6 14 0,-13 3 2 0,9-4 1 16,-5-8 1-16,0 1 0 0,-4-4 0 0,-4-4 0 0,-5 0-7 0,5-4 0 16,-9 0-1-16,1-3 0 0,-1-1-20 0,-4 0-4 15,4 1-1-15,-4-1 0 0,0 5-14 0,4-5 0 16,0 4 8-16,0 4-8 0,5 0 12 0,-1 0 0 15,0 4 0-15,1 0 0 0,4 0-12 0,-1 7-13 16,-3 4 2-16,8 4 1 31,0 0-42-31,-9 8-8 0,5 3-1 0,0 4-1 16,-1 1-9-16,10 6-1 0,8 1-1 0,-5 0 0 0,1 4-5 16,3-1-1-16,10-3 0 0,-5 0 0 0,4-8 47 0,5-4 10 0,-5-7 2 0,9-4 0 15,-4-4 104-15,4-3 20 0,-5-12 5 0,1 0 1 16,0-4-16-16,4 0-3 0,-5-7-1 0,-3-1 0 15,-1-3-60-15,0 0-12 0,-4 4-2 0,1-5-1 16,-6 9-15-16,1-1 0 0,-4 4 0 0,-1 4 0 0,-3 8 0 0,-1 0-13 16,0-1 1-16,-4 12 0 15,0 0-39-15,0 0-7 0,-8 8-2 0,-1 3 0 16,5 4 22-16,-1 1 4 0,1 3 1 0,4 0 0 0,9-4 12 0,-1 0 2 0,1 0 1 0,4 0 0 16,-1-3 5-16,10-1 1 0,-1 1 0 0,-4-5 0 15,0 1 44-15,0-4 8 0,1-1 3 0,3 1 0 16,-4-8 26-1,0 4 6-15,0-3 1 0,-4 3 0 0,4-4-42 0,-4 0-8 16,-5 0-2-16,-8 4 0 0,9-7-8 0,-9 7-1 16,0 0-1-16,0 0 0 0,0 0-14 0,0 0 8 15,0 0-8-15,-9 7 0 0,1 1 0 0,4 3 0 16,-5-3-11-16,1 3 11 0,-1 4-16 0,5 1 4 16,-5 3 0-16,5 0 1 0,-5 0 0 0,5 0 0 15,0 0 0-15,4 0 0 16,4-1-133-16,0 1-28 0,5-3-4 0,4-1-2 0,0 0-29 15,4 0-5-15,0-3-2 0,0-1 0 0,4-3 80 0,-4-1 16 16,0-3 3-16,5 0 1 0,-5-4 131 0,-4 0 27 0,4-4 4 0,0 0 2 16,0 0 68-16,0 1 14 0,-4-9 2 0,0 5 1 15,0-1-5-15,-1-3-1 0,1-1 0 0,-4 5 0 16,-1-1-31-16,-8 8-6 0,5-4-2 0,-5 4 0 0,0 0 3 0,0 0 1 0,0 0 0 16,0 0 0-16,0 0-50 0,-9 8-9 0,0 3-3 0,1 1 0 15,-1-1-32-15,1 4 0 0,-5-3 0 0,4 7 0 16,-3 0 0-16,3 0 0 0,5-4-12 0,0 4 3 15,-5 0 9-15,9 0-10 0,0-4 10 0,4 4-10 16,1-4-7-16,-1 4-2 0,0 0 0 0,5 0 0 31,-5-7-9-31,4 3-1 0,-3-8-1 0,-5-7 0 0,0 0 30 0,13 0 0 16,-13 0 0-16,8 0 0 0,1-7 24 0,-1-1 10 16,-4-3 2-16,-4-8 1 0,5-4 7 0,-1-7 2 15,-4-5 0-15,0-3 0 0,0-7-11 0,-4-1-3 16,-1-7 0-16,5 0 0 0,-4 4-12 0,-4-5-2 15,3 1-1-15,-3 8 0 0,-1-5 2 0,1 5 0 16,3-1 0-16,-3 8 0 0,4 8-3 0,-1 3-1 0,1 4 0 0,0 4 0 16,0 8-15-16,4 7-12 0,0 4 3 0,0 0 0 15,0 12-34-15,0 3-6 0,4 8-2 16,4 7 0-16,-3 4-9 0,3 0-3 0,1 4 0 0,8 4 0 16,0 4 7-16,4-8 2 0,1 0 0 0,3-8 0 15,5 4 35-15,4-7 7 0,5-8 2 0,-9 0 0 16,4-8 55-16,-4-7 11 15,4 0 3-15,-4-8 0 0,0-4 9 0,0-3 1 16,-5-4 1-16,1-4 0 0,-5 0-30 0,-8-4-7 0,0 0-1 0,-4 0 0 16,-1 1-19-16,-8 6-4 0,0 1-1 0,-4 4 0 15,-5 3-24-15,1 1-6 0,-5 7-1 0,-4 0 0 16,4 3-1-16,0 1 0 0,-4 0 0 0,4 7 0 16,0 1 4-16,5-1 0 0,8 4 0 0,-4-3 0 15,8-1-13-15,0 1-3 0,5-1 0 0,4-3 0 0,4-1 24 0,4 1 4 16,-4-8 8-16,9-4-13 0,-1 4 13 0,5-4 16 15,-4-3-3-15,4 3-1 0,0-4 5 0,4 4 1 16,-8 1 0-16,-1 6 0 0,5 1-6 0,-8 4-2 16,3 3 0-16,-8 1 0 0,0 10 4 0,-12 5 1 15,-1 3 0-15,-8 8 0 0,-13 4 7 0,-5 11 2 16,-8-3 0-16,-8 3 0 0,-13 4-2 0,-9 0 0 0,-17 3 0 0,-17 9 0 31,-17 3-95-31,-22 8-19 0</inkml:trace>
  <inkml:trace contextRef="#ctx0" brushRef="#br0" timeOffset="97260.31">8094 12453 2386 0,'-12'0'106'0,"12"-4"22"16,0 0-103-16,4 4-25 0,-4-3 0 0,0 3 0 16,0 0 35-16,0 0 1 0,0 0 1 0,13 3 0 0,4-3-27 0,-4 0-10 15,-13 0 0-15,12 0 9 0,5 0-1 0,-17 0 0 16,13-3 0-16,0-1 0 0,0 4 4 0,-5-4 0 16,-8 4 0-16,13-8 0 0,0 1 8 0,-4 3 1 0,-9 4 1 0,12-4 0 15,1 0-1-15,0 4 0 0,-4-3 0 0,-1 3 0 16,9-4-11-16,-8 4-2 0,4 4-8 0,-1-1 12 15,1 1-12-15,0 0 0 0,8-4 0 0,-3 4 0 16,-1 0 0-16,0-1 8 0,0 1-8 0,4-4 0 16,5 4 10-16,-5 0-10 0,9-8 10 0,-13 0-10 15,9 0 10-15,4 1-10 16,-9-1 10-16,1 0-10 0,7 0 14 0,-3 0-3 16,-5 1-1-16,5-1 0 0,-5 4-10 0,1-4 0 15,-1 4 9-15,1 0-9 0,-5 0 0 0,4 0 0 16,0 0 0-16,1 0 0 0,-1 0 8 0,9 0-8 15,-17 0 8-15,8 0-8 0,1 0 17 0,-1 0-1 16,0 0 0-16,1-4 0 0,3 0-16 0,-3 4-9 0,-5-7 1 16,4 3 0-16,0-4 8 0,5 5 9 0,-4-5-1 0,-5 0-8 15,4 1 14-15,0 3-4 0,1-4-1 0,-5 5 0 16,0-1-1-16,0 0 0 0,4 0 0 0,-4 4 0 0,-4 0-8 0,4 0 8 16,-4 4-8-16,0-4 8 0,0 4-8 0,0-4 0 15,-5 4 9-15,5 3-9 0,0-3 0 0,0 0 9 16,-5 3-9-16,1-3 0 0,4 0 8 0,-5 0-8 15,5 3 0-15,-5 5 0 16,-8-12 0-16,9 7 0 0,4-3 0 0,0 4 0 16,-5-1 0-16,1 1 0 0,4-4 0 0,-5 3 0 15,5-3 0-15,-5 4 0 0,1-4 0 0,4 3 0 16,-5 1 0-16,5-4 0 0,-4 3 0 0,4 1 0 16,-5 3 0-16,5-3 0 0,-5-1 0 0,1 1 0 15,4 0 0-15,-5-1 0 0,1 1 0 0,-1 3 0 16,1-3 0-16,4-1 0 0,0 1 0 0,-1 3 0 0,1-7 0 0,0 4 0 15,0-1 0-15,8 1 0 0,-8-1 0 0,9 1 0 16,-5 0 0-16,4-1 0 0,-8 5 0 0,4-5 0 16,0 1 0-16,0-4 0 0,4 3 0 0,-8 1 0 0,4-1 0 15,0 1 0-15,-4 0 0 0,4-5 0 0,-4 5 0 0,0 0 0 16,-4-5 0-16,3 5 0 0,1-4 0 0,4 3 0 16,-8-3 0-16,4 0 0 0,-1-4 0 0,1 0 0 15,0 0-12-15,-4 0 12 0,-9 0-13 0,12 0 5 0,1-4 8 16,0 4-12-16,-4-4 12 0,-1 4-12 0,-4 0 12 0,-4 0 0 31,0 0-9-31,0 0 9 0,0 0 0 0,0 0 0 16,0 0 0-16,0 0 0 0,0 0 0 0,0 0 0 0,0 0 0 0,0 0 0 0,0 0 0 0,0 0 0 15,0 0 0-15,0 0 0 16,0 0 0-16,0 0 0 0,0-7 0 0,0 7 0 31,0-4-22-31,0 4-3 0,-8-8-1 0,4 1 0 16,4 7-1-16,-9-8 0 0,5 1 0 0,-9 3 0 0,4-8-35 15,-3 5-7-15,-1-1-2 0,0-3 0 0,-4 3-110 0,0 1-23 0,4-5-4 0,-4 5 0 16,0 3 89-16,-5-4 19 16,5 1 3-16,0 3 1 0,-4 0 28 0,4 0 7 0,-5 4 1 0,1-4 0 0,4-3 91 0,-4 3 18 15,4 0 4-15,-5 4 1 0,5-3 41 0,0-5 8 16,-9 4 1-16,5 0 1 0,-5 1-47 0,9-1-10 16,0 0-1-16,-4 0-1 0,-1 0 10 0,1 1 3 0,0-1 0 0,-1 0 0 15,1 0-5-15,0 0-1 0,-1 4 0 0,9 0 0 16,1-3-53-16,-1 3 0 0,0 0 0 0,4-4-1046 31</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18:48.740"/>
    </inkml:context>
    <inkml:brush xml:id="br0">
      <inkml:brushProperty name="width" value="0.05292" units="cm"/>
      <inkml:brushProperty name="height" value="0.05292" units="cm"/>
      <inkml:brushProperty name="color" value="#FF0000"/>
    </inkml:brush>
  </inkml:definitions>
  <inkml:trace contextRef="#ctx0" brushRef="#br0">13564 4876 1764 0,'0'0'78'0,"-4"-4"16"0,-5 0-75 0,9 4-19 0,0 0 0 0,-4-7 0 0,0 3 84 0,-5 0 14 16,9 4 2-16,0 0 1 0,0 0-58 0,0 0-12 16,0 0-3-16,0 0 0 0,0 0-28 0,0 0 0 15,0 0 0-15,0 0 0 0,0 0 8 0,0 0 1 16,9-7 1-16,-9 7 0 0,4-8-10 0,9 0-17 16,0 1 4-16,0-1 1 0,-1 1 12 0,1-1 13 15,0 0-2-15,0 5-1 16,4-9-10-16,0 8 0 0,0-3 0 0,0 7 0 15,5-4 0-15,-5 4 0 0,0 4 0 0,0-4 8 16,4 0-8-16,1 0-17 0,3 7 4 0,-3 1 1 16,3 0 12-16,-3-8 0 0,3 7 0 0,1-7 10 15,0 4-1-15,-1-4 0 0,5 8 0 0,-4-8 0 16,8 0 3-16,-4 0 1 0,0 0 0 0,4 0 0 16,0 0-2-16,0 3-1 0,0-3 0 0,1 4 0 0,-5 0-10 0,-1-4 0 0,1 4 0 15,0 0 8-15,4 3-8 0,-4 1 0 0,0-4 0 0,0 3 0 16,0 1 0-16,-4-4 0 0,4-4 0 0,0 3 0 15,-5 9 0-15,1-5 0 0,4-7 0 0,0 0 0 16,0 4 0-16,0-8 10 0,4 1-10 0,0-1 10 16,0 4 17-16,-4 0 3 0,4-8 1 0,0 4 0 15,1-3-15-15,-1 3-4 16,0-4 0-16,0 1 0 0,0 7-12 0,1-4 0 16,-6-4 0-16,1 5 0 0,0-1 8 0,-4 0-8 15,4 4 0-15,0-4 0 0,-5 4 8 0,5-4-8 16,-4 1 0-16,0 3 0 0,3 0 12 0,-3-8-4 15,0 4-8-15,4 0 12 0,0 1 0 0,-1 3 0 16,1 0 0-16,5-8 0 0,-6 8-4 0,1-4 0 16,0-3-8-16,-4 3 12 0,0 4-12 0,-1 0 0 0,-3 0 0 0,-1 0 0 15,-4 0 8-15,4 0-8 0,-3-4 0 0,3 0 0 16,-4 8 0-16,0-4 0 0,4 0 0 0,1 0 0 16,-5 0 0-16,4 0 0 0,1-4 0 0,-1 4 0 15,0 0 12-15,1 0-4 0,-1-4-8 0,0 1 12 0,1 3-12 0,-1-4 0 16,1 0 0-16,-1 0 0 0,0 4 0 0,1-4 0 15,-1-3 0-15,0 3 0 0,-4-4 13 0,5 1 0 0,-1-1 0 0,1 4 0 16,-5 4-13-16,4-3 0 0,0-1 0 0,1 0 0 16,-5 0 0-16,0 4 8 0,0-4-8 0,0 4 0 15,0 4 0-15,0-4 0 0,0 0 0 0,-4 0 0 16,4 0 0-16,-4 4 0 0,0-4 0 0,4 4 0 16,-4-4 0-16,0 4 0 0,4-4 0 0,-4 0 0 15,4 3 0-15,-4 1 0 16,8 0 0-16,-4-4 0 0,0-4 8 0,0 4-8 15,-4 0 0-15,4 4 0 0,0-4 0 0,0 4 0 16,0 0 0-16,5-1 0 0,-1 1 0 0,0 0 0 16,-3 4 0-16,-1-1 0 0,0 1 0 0,0-4 0 15,0-1 9-15,0 1-9 0,-4-4 20 0,0 0-2 16,0 0 0-16,-5 0 0 0,5-4 6 0,-13 4 2 16,8 4 0-16,-8-4 0 0,9-7-10 0,-9 7-1 0,0 0-1 0,9-4 0 15,-1 4-14-15,-8 0 11 0,0 0-11 0,0 0 10 16,9-8-83-16,-5 1-17 0,0 3-3 0,-4 4-731 15,4-8-145-15</inkml:trace>
  <inkml:trace contextRef="#ctx0" brushRef="#br0" timeOffset="6131.51">14795 4830 1400 0,'0'0'62'0,"0"0"13"0,0 0-60 0,0 0-15 0,0 0 0 0,0 0 0 16,0-7 154-16,0-1 28 0,0 1 6 0,4-5 0 16,0 5-62-16,1-5-13 15,-1-3-2-15,0 0-1 0,1 0-77 0,-1-1-15 16,0 1-3-16,5 4-1 15,-9 3-62-15,4 1-13 0,-4 7-3 0,0 0-646 16,0 0-130-16</inkml:trace>
  <inkml:trace contextRef="#ctx0" brushRef="#br0" timeOffset="12544.98">15419 5977 1036 0,'0'0'92'0,"0"0"-73"16,0 0-19-16,0 0 0 0,0 0 229 0,0 0 43 16,0 0 8-16,0 0 1 15,-9 4-158-15,9-4-32 0,0 0-7 0,0 0 0 16,0 0-48-16,-8-4-8 0,8 4-3 0,0 0 0 16,0 0-2-16,0 0-1 0,0 0 0 0,0 0 0 15,0 0-14-15,0 0-8 0,0 0 8 0,13-3-8 16,-5-1 0-16,9 4 8 0,-4 0-8 0,4-4 0 15,4 4 0-15,1-4 0 0,3-3 0 0,1 3 8 16,-5 0-8-16,1-4 0 0,8 1 0 0,-9 3 0 16,0 4-112-16,1-4-20 0,-5 4-4 0,-4-4-534 0,0 4-107 0</inkml:trace>
  <inkml:trace contextRef="#ctx0" brushRef="#br0" timeOffset="16329.78">15496 6312 115 0,'0'0'10'0,"-5"7"-10"0,-7 8 0 0,3 1 0 0,1 3 122 0,-5 0 22 16,-4 0 5-16,0 3 1 0,4-3-117 0,-4 0-23 15,4-3-10-15,0-1 8 0,4-4-8 0,1-3 0 16,8-8 0-16,0 0 0 0,0-8 0 0,4-7 0 16</inkml:trace>
  <inkml:trace contextRef="#ctx0" brushRef="#br0" timeOffset="16608.27">15556 6163 1364 0,'0'0'60'0,"0"0"13"0,-5 8-58 0,1-8-15 0,4 0 0 0,0 0 0 16,-9 4 115-16,9-4 20 0,0 0 4 0,0 0 1 16,0 0-55-16,0 0-10 0,0 0-3 0,0 0 0 15,0 0-35-15,0 0-7 16,0 0-2-16,5-8 0 0,-1-3-15 0,0 3-3 16,-4 8-1-16,5-11 0 0,3 3-9 0,-4-3 0 15,-4 11 0-15,0 0 0 0,0 0 0 0,0 0 0 16,0 0 0-16,0 0 0 0,0 0 13 0,0 0 1 0,0 0 0 0,0 0 0 15,0 0 23-15,0 0 5 0,0 0 1 0,0 0 0 16,0 0 1-16,0 0 0 0,0 0 0 0,0 0 0 16,0 0-16-16,0 0-4 0,9 0 0 0,-1-4 0 15,5-4-8-15,0 1-3 0,4 3 0 0,0 0 0 0,0 1-13 16,9-1 9-16,0-4-9 0,12 8 8 0,1-4-8 0,3 4 10 16,-3 0-10-16,4 0 10 0,-1 0-10 0,1 0-11 15,-5 0 3-15,-3 4-814 16,-5 4-162-16</inkml:trace>
  <inkml:trace contextRef="#ctx0" brushRef="#br0" timeOffset="23874.56">17026 5939 345 0,'0'0'15'0,"-5"-3"4"0,1-1-19 0,4-4 0 0,9 1 0 0,-5 3 0 16,-8-15 252-16,4 4 48 0,4-1 8 0,0-3 3 16,0 0-181-16,9 0-36 0,-4 4-7 0,4-4-2 15,-5-4-37-15,5 4-7 16,-5 1-1-16,1 2-1 0,0 1-9 16,-5 0-2-16,-8 4 0 0,-1 3 0 0,1-3 2 0,0 7 0 15,-5 4 0-15,-4 0 0 0,1 0-6 0,-6 0-2 16,6 0 0-16,-10 4 0 0,1 3-22 0,-5 5 0 15,5 3 0-15,0 0 8 0,-5 0-8 0,9 0 0 16,-5 4-8-16,5 0 8 0,5 0-9 0,-1 0 9 16,4 4-10-16,1 4 10 0,3-5-11 0,1 1 11 0,4 4-12 0,0-4 12 15,0 7-11-15,4-3 11 0,1 3-10 0,3 0 10 16,5-7-8-16,0 4 8 0,0-8 0 0,4 3-9 16,0 5 9-16,0-8-10 0,9-4 10 0,-5 4-10 15,5-4 10-15,-1-3 0 0,-3-5 0 0,3 1 0 16,5-4 0-16,0 0 0 0,0-8 0 0,-4-4 0 15,4 1 17-15,-5-1-1 16,1-3 0-16,-5-8 0 0,1 0 22 0,-5-4 4 0,0-8 1 16,0 5 0-16,-4-4 25 0,-1-5 6 15,-3 1 1-15,-5-4 0 0,1-4-3 0,-1 1 0 0,-8-1 0 16,-1-4 0-16,-3 8-26 0,-9-7-6 0,4 7 0 0,-9 0-1 16,-3 7-20-16,-5 9-4 0,-13 3-1 0,-4 11 0 31,-8 8-102-31,-22 27-20 0,-17 18-4 0,-26 20-1127 0</inkml:trace>
  <inkml:trace contextRef="#ctx0" brushRef="#br0" timeOffset="46089.67">2778 3904 806 0,'-17'-4'36'0,"13"0"7"0,-9 0-35 0,0-3-8 15,1 3 0-15,-1-4 0 0,4 1 279 0,-4 3 53 16,5-8 12-16,3 9 1 0,1-1-249 0,4 4-51 15,0 0-9-15,0 0-3 0,0 0-23 0,0 0-10 16,9 4 8-16,12 11-8 0,-12-4 0 0,12 12-20 31,-4 0 3-31,9 7 1 0,4 4 7 0,0 4 9 0,-9 8-13 0,9 0 5 16,4 3 8-16,-4 4 0 0,-9-4 0 0,9 1 0 16,-4-5 0-16,0 1-8 0,-5-8 8 0,0-4-625 15,-4-3-120-15</inkml:trace>
  <inkml:trace contextRef="#ctx0" brushRef="#br0" timeOffset="46259.58">2526 4470 2289 0,'-13'-8'101'0,"13"8"22"0,-4-4-99 0,4-3-24 16,0-5 0-16,4 1 0 0,9-1 48 0,13-10 4 0,8-5 0 0,13-11 1 15,9 4-25-15,12-8-4 0,-8 0-2 0,-5-3 0 16,5 7-22-16,-4 0 0 15,-9 7 0-15,-5 1-752 16,-7 3-158-16</inkml:trace>
  <inkml:trace contextRef="#ctx0" brushRef="#br0" timeOffset="46459.92">3492 3444 2368 0,'-4'-4'105'0,"-1"-3"22"0,5-1-102 0,-8 4-25 0,4-3 0 0,4 7 0 16,0 0 48-16,0 0 5 0,0 0 1 0,21 7 0 16,5-7-54-16,-1 8 0 0,-3 7 0 0,12 4-8 15,-4 11-4-15,0 8-1 0,17 16 0 0,-5 14 0 32,14 12-23-32,-9 11-5 0,0 19-1 0,4 8-672 0,-4 15-134 0</inkml:trace>
  <inkml:trace contextRef="#ctx0" brushRef="#br0" timeOffset="47665.31">1206 6053 403 0,'0'0'36'0,"13"-7"-36"15,4-5 0-15,4 1 0 0,-4 3 78 0,13-3 9 16,0-4 1-16,0-4 1 0,13 4-1 0,-1-8-1 0,5 4 0 0,9-12 0 15,-9 1-15-15,8-4-2 0,5-4-1 0,9-8 0 16,8 1-6-16,8-5-2 0,13-7 0 0,5-3 0 16,-1-1-28-16,18-8-5 0,8-6-2 0,5-1 0 15,8-8-5-15,-4 0-1 0,16-7 0 0,-3 4 0 0,-5 0-12 16,1-8-8-16,3 0 10 0,-8 4-10 0,-4-4 17 0,-9 11-2 16,-13 0-1-16,-3 5 0 0,-10 7 30 0,-8 3 5 15,-8 8 2-15,-5 4 0 0,-9 0 11 0,-12 12 2 16,0-8 1-16,-13 7 0 0,0 4-17 0,-4 8-4 15,0 0-1-15,-5 4 0 0,-4 7-30 0,-4-4-5 16,-4 4-8-16,-1 8-1028 16</inkml:trace>
  <inkml:trace contextRef="#ctx0" brushRef="#br0" timeOffset="48097.18">2667 6031 1558 0,'0'0'69'0,"0"0"15"16,-8 7-68-16,3 5-16 0,-3 3 0 0,8 4 0 15,8 11 0-15,-3 8 0 0,3 8 0 0,-8 11 0 0,4 7-11 0,1 5-9 16,8 3-1-16,-5 0-1 0,1 4 22 0,4-8 0 0,4 1 0 0,4-5-442 16,-8-7-86-1</inkml:trace>
  <inkml:trace contextRef="#ctx0" brushRef="#br0" timeOffset="48251.03">2915 6125 2016 0,'-21'-19'89'0,"16"12"19"0,-12-4-87 0,5-1-21 16,-1 5 0-16,8 7 0 0,-7 0 50 0,3 7 6 16,5 8 0-16,4 4 1 0,0 8-57 0,0 7-11 15,0 12-2-15,0 3-1 0,4 8 4 0,9 4 1 16,-5 0 0-16,10 3 0 0,-6 4-12 0,5 1-3 15,-4-5 0-15,0-3-595 0,-4-4-119 0</inkml:trace>
  <inkml:trace contextRef="#ctx0" brushRef="#br0" timeOffset="48398.44">2231 6710 2188 0,'0'-3'195'0,"0"-9"-156"31,5 5-31-31,-1-9-8 0,17 1 13 0,1-8 2 0,16 1 0 0,5-5 0 15,8-3-15-15,17-8-15 0,5 0 3 0,4-8 1 16,9-3 11-16,-1-4 0 0,0-1-9 0,-8 1-969 16</inkml:trace>
  <inkml:trace contextRef="#ctx0" brushRef="#br0" timeOffset="48746.14">2522 6566 2088 0,'0'0'92'0,"-9"-4"20"0,5 0-90 0,4 4-22 0,0 0 0 0,0 0 0 16,0 0 32-16,0 0 3 0,17-3 0 0,9-1 0 15,8-8-35-15,13-3 0 0,9-11 0 0,16-12 0 31,18-12-76-31,13-18-8 0,20-12-3 0</inkml:trace>
  <inkml:trace contextRef="#ctx0" brushRef="#br0" timeOffset="49886.45">3398 5693 2001 0,'0'0'44'0,"0"0"8"0,-13 0 3 0,0-4 2 0,1 0-45 0,3 4-12 16,-4 0 0-16,5 0 0 0,3 8 17 0,5-1 2 15,-8 1 0-15,8 3 0 16,-5 4-19-16,10 0 0 0,-5 8 0 0,8-4-9 16,-3 4-3-16,3 4 0 0,5-5 0 0,-9 1 0 15,9-4-8-15,0 0-3 0,4-7 0 0,-4-1 0 31,-5-3-24-31,14-5-5 0,-9-6 0 0,-5-1-1 0,5-8 25 0,4-3 6 0,-4-4 1 0,8-7 0 16,-4-5 21-16,-4 1 18 0,4-4-3 0,-4-1-1 16,0 1 11-16,4 4 3 0,-13 0 0 0,9 7 0 0,0-8 21 0,-9 12 5 15,5 8 1-15,-5 0 0 0,4 3-20 0,-8 8-4 16,0 0-1-16,0 8 0 0,9 3-14 0,0 0-2 16,-9 8-1-16,4 4 0 0,4 4-13 0,-3 3 0 15,7-3 0-15,-7 3 0 0,16-3 0 0,-12-1 0 0,3 1-9 16,6-4 9-16,3-8-26 0,-8 0 1 0,8-7 0 0,-4-1 0 31,5-7 25-31,-10 0-10 0,5-7 10 0,-4-5 0 16,-4-11 14-16,-1-3 10 0,5-5 1 0,-9-7 1 15,5-3 22-15,0-1 4 0,3-4 0 0,-3 5 1 0,-9 3-9 16,0-4-1-16,0 4-1 0,0 4 0 0,0 7-22 0,-13 0-5 16,5 5-1-16,-1 7 0 0,9-1-3 0,-9 5-1 15,-3 3 0-15,7 1 0 0,-3 3-10 0,4 0 0 16,-9 0 0-16,8 4 0 15,-3 4-92-15,8-4-13 0,0 0-3 0,0 0-923 0</inkml:trace>
  <inkml:trace contextRef="#ctx0" brushRef="#br0" timeOffset="51057.67">4312 5203 1440 0,'0'0'128'0,"0"0"-103"0,0 0-25 0,-8 0 0 16,8 0 199-16,0 0 34 0,-4 0 7 0,4 0 2 0,-9 7-151 0,9-7-31 15,-4 4-5-15,0 0-2 0,-5 0-38 0,5 3-15 16,-5-3 11-16,1 0-11 0,-1 3 0 0,5-3 0 15,-5 4 0-15,5-1 0 16,4 5-31-16,0-1-9 0,-9 1-1 0,9-1-1 16,9 0-41-16,-9 5-8 0,13-1-1 0,-9 0-1 15,9 4 6-15,4 0 2 0,-4 0 0 0,0 0 0 16,4-8 54-16,-9 1 11 0,9-5 3 0,-4 1 0 16,-4-4 17-16,-1 3 11 0,5-14-2 0,-9 7 0 0,1-8 50 15,-1-3 9-15,0-5 3 0,0-3 0 0,-4 0 16 0,9-7 3 16,-18-1 1-16,9-7 0 0,-8 0-47 0,4-4-8 15,-5 4-3-15,1 0 0 0,3-1-22 0,-12 9-11 16,4-8 10-16,-4 7-10 0,4 4 12 0,1 0-4 16,-5 1-8-16,4 6 12 0,-4 9-12 0,4-1 0 0,0 1 0 0,-4 7 0 15,8 7-13-15,5 1-3 0,-9 3 0 0,9 4 0 32,4 1-8-32,4-1-3 0,1-4 0 0,7 4 0 15,5 1-27-15,5-9-6 0,-1 5 0 0,5-12-1 0,4 0 27 16,0 0 6-16,0-12 0 0,8 5 1 0,-8-12 27 0,0 0 0 0,4 0 9 0,-4 0-9 15,-9 0 28-15,1 4-2 16,-1-4 0-16,-4 7 0 0,-4-7 18 0,0 8 4 16,-9-1 1-16,9 5 0 0,-13-1-17 0,0 8-4 15,0 0-1-15,0 0 0 0,0 0-9 0,0 0-2 16,0 0 0-16,0 0 0 0,0 0-16 0,4-11 0 0,9 3 0 16,0-3 0-1,0 3-17-15,-1 1-7 0,10-5-2 0,-5 5 0 16,4-9-10-16,1 13-3 0,-1-13 0 0,-4 9 0 0,0-1 23 0,0 8 4 0,-4-4 0 0,0 4 1 15,0-3 11-15,0 3 0 0,-5 0 0 0,-8 0 0 0,9 7 28 0,-9-7 4 16,0 0 0-16,0 0 1 0,0 0-4 0,0 0-1 16,0 0 0-16,0 0 0 0,4 4-18 0,-4-4-10 15,0 0 10-15,8 8-10 0,-8 11 8 0,0-12-8 16,0-7 0-16,-8 12 0 0,8-5 0 0,-4 8-18 16,-1-3 2-16,1 3 1 0,4 0 7 0,0 4 8 0,0 0-13 0,4 4 5 15,-4 0-12-15,9 3-1 0,-1-7-1 0,5 0 0 31,-4 4-36-31,4-8-7 0,8 0-2 0,0 1 0 16,5-13-133-16,4 5-28 0,4-8-4 0,5-4-2 0,3 0 87 16,-8-7 18-16,5 0 3 0,-5-12 1 0,5 4 98 0,-5 0 27 0,-4 0-8 0,-9 0 8 15,9 0 169-15,-9 4 38 16,1 0 7-16,-9 3 2 0,4 1-58 0,-9 7-11 16,-8 4-3-16,0 0 0 0,0 0-71 0,0 0-14 15,4 8-3-15,1 7-1 0,-5 0-23 0,-5 4-5 16,1 7-1-16,-4-3 0 0,8 4-14 0,-13-4-2 15,4-1-1-15,1-3 0 0,8 4-9 0,0-8 0 0,0-3 0 0,0 3 0 16,0-4-8-16,4-3-8 0,-4-8 0 0,0 0-1 16,0 0-9-16,9-4-2 0,-1-7 0 0,1-1 0 0,-5-7 37 0,-4-11 7 15,-4-8 2-15,4 0 0 0,-9-8 33 0,1-3 6 16,-5-8 2-16,4 0 0 0,-4 4 7 0,-4-8 2 16,0 0 0-16,0 1 0 0,-4-5-3 0,4 8 0 15,-5 4 0-15,9-4 0 0,1 8-29 0,3 14-5 16,5-3-2-16,0 12 0 0,-5 11-29 0,9 3-13 15,9 5 1-15,-9 7 0 32,0 0-32-32,8 11-5 0,5 8-2 0,4 11 0 15,9 1-21-15,-1 11-4 0,1 3 0 0,4 8-1 16,8 1-19-16,-4 6-4 0,5-3-1 0,4 0 0 0,-1 0 12 0,10-11 2 0,-5-1 1 16,0-10 0-16,-5-13 61 0,1-6 12 0,0-9 2 0,4-11 1 15,-4-3 50-15,-1-8 9 0,-3-12 3 0,-1-7 0 16,-4 0 70-16,-4-8 14 0,0 0 4 0,-13-11 0 0,0 4-55 0,-4 3-10 15,0-3-3-15,0 7 0 0,-13 8-49 0,13 3-11 16,-13 5-1-16,0 7-1 16,0 3-55-16,0 9-11 0,0 7-3 0,0 0 0 15,0 0-26-15,0 0-6 0,-9 7-1 0,9 9 0 16,0-1 35-16,0 0 6 0,9-4 2 0,-1 1 0 0,5 3 22 0,0-7 5 0,13 3 1 0,-5-3 0 16,5 3-3-16,-1-11 0 0,-8 0 0 0,9 4 0 0,-5-8 24 0,5 4 12 15,0 0-2-15,3 0 0 0,-7 0 15 0,8 0 3 16,-5 4 1-16,1 0 0 0,0 3-4 0,4 1-1 15,-9 3 0-15,0 1 0 0,-4 3-7 0,-4 4-1 16,0 7-1-16,-4 1 0 0,-18 0 11 0,-4 10 2 16,-12 9 1-16,-18 7 0 31,-17 8-52-31,-17 11-10 0,-21 12-3 0</inkml:trace>
  <inkml:trace contextRef="#ctx0" brushRef="#br0" timeOffset="52341.54">343 3854 1728 0,'-18'-7'153'0,"10"3"-122"0,4 4-31 0,-5 0 0 0,5 0 26 0,-5 0-1 16,9 4 0-16,-4 3 0 0,4 5-25 0,4 7-11 15,5 3 1-15,4 9 0 0,-1-1 1 0,-3 8 0 16,0 8 0-16,8-4 0 0,-5-1 9 0,1 5 0 16,0-1 0-16,-9-3 0 15,9 0-113-15,0-4-18 0</inkml:trace>
  <inkml:trace contextRef="#ctx0" brushRef="#br0" timeOffset="52510.86">616 3683 1922 0,'-13'-11'85'0,"13"11"18"0,-13 0-83 0,13 0-20 0,-8 4 0 0,4 7 0 16,4 4 0-16,0 4 0 15,0 0 0-15,0 12 0 0,0 7 0 0,4 3-16 16,4 9 4-16,-8 3 0 0,5 0 12 0,3 8 0 0,-8-4 0 15,4-4 0 1,5-4-94-16,-5-3-17 0,-8-4-3 0</inkml:trace>
  <inkml:trace contextRef="#ctx0" brushRef="#br0" timeOffset="52865.03">116 4485 1958 0,'0'0'174'0,"0"0"-139"0,0 0-35 0,0-4 0 16,9 0 84-16,8-7 11 0,8-1 1 0,18-14 1 16,4-8-62-16,21-12-13 0,9-11-2 0,9-8-1 31,4-10-51-31,8-1-11 0,-8-4-1 0</inkml:trace>
  <inkml:trace contextRef="#ctx0" brushRef="#br0" timeOffset="53544.55">95 4124 2088 0,'0'0'46'0,"0"0"10"0,0-8 1 0,0-3 1 0,-9 11-46 0,18-11-12 15,-5 3 0-15,9-3 0 0,4 3 0 0,9 0 12 16,3-3-12-16,14 0 12 0,0-1-12 0,17-7-16 16,-5 0 4-16,18-4 1 0,0 4 11 0,12-15 0 15,-8 4-9-15</inkml:trace>
  <inkml:trace contextRef="#ctx0" brushRef="#br0" timeOffset="54331.8">274 5013 1789 0,'-13'-12'79'0,"9"12"17"0,-9 0-77 0,9 0-19 16,-5 4 0-16,5 0 0 0,-9 0 28 0,1-1 3 15,-1 1 0-15,8 4 0 0,1 3-31 0,-9 4 0 16,1 1 0-16,3-5 0 0,5 8 0 0,-1 0 0 0,-7 4-8 0,3 0 8 16,5-1-17-16,4 1 3 0,0 0 1 0,0 0 0 15,4-4 1-15,5-4 1 0,3 0 0 0,-3 0 0 16,4-7-3-16,0 0-1 0,-1-5 0 0,6-3 0 0,-1 0 15 16,-5-3 13-16,10-5-2 0,-14 4-1 0,14-3 15 0,-5-1 3 15,-4-3 1-15,4 3 0 0,-4-3-12 0,4 3-2 16,-13 4-1-16,9-3 0 0,0-1-6 0,-1 4-8 15,1 4 11-15,0 0-11 0,-9 0 0 0,9 4 0 16,-9 0 0-16,5 3 0 0,-5 5 0 0,5 3 0 0,-5-4 0 0,0 8 0 16,-4 4 0-16,0 0 0 0,0 3 0 0,-4 5 0 15,-9 7 0-15,-4 0 0 0,4 0 0 0,-12 4 0 32,3 3-96-32,-8-3-25 0,0 0-6 0</inkml:trace>
  <inkml:trace contextRef="#ctx0" brushRef="#br0" timeOffset="54687">385 5252 1612 0,'0'0'144'0,"0"0"-116"0,0 0-28 0,0 0 0 0,0 0 36 0,0 0 0 0,0 0 1 0,13 0 0 0,-9-8-27 0,9 8-10 16,4-3 0-16,-4 3 9 0,0 3-9 0,0 1 0 15,-5 0 0-15,5 4 0 0,0-1-9 0,0 5 9 16,0-5 0-16,-1 1 0 0,-3 3 0 0,4 4 19 16,0-7-3-16,-1 3 0 0,-7 1-28 0,7-1-7 15,-3-3-1-15,-5-1 0 0,9 1 31 0,-9-8 5 16,5-8 2-16,-5 4 0 16,9 1-10-16,-9-5-8 0,-4-3 9 0,0-1-9 15,0-7 71-15,9 0 8 0,-9 4 1 0,0-4 1 16,-9-4-13-16,5 8-2 0,-5-4-1 0,5-4 0 15,0 4-12-15,-9 0-2 0,0 4-1 0,0 0 0 16,1 4-22-16,7-1-5 0,-7 5-1 0,-1-1 0 16,8 4-22-16,-3-3 0 0,4 7 0 0,-1 0 0 15,5 0-25-15,0 0-3 0,0 0-1 0,0 0-719 16,0 0-144-16</inkml:trace>
  <inkml:trace contextRef="#ctx0" brushRef="#br0" timeOffset="55050.61">813 4914 1900 0,'-5'-8'169'0,"5"1"-135"15,0-5-34-15,0-3 0 0,0 8 85 0,0-1 11 16,0 0 1-16,5 1 1 0,-5 3-83 0,0 4-15 16,0 0 0-16,0 0-12 15,0 0-36-15,0 0-7 0,0 0-1 0,0 0-1 16,0 11-48-16,-5 1-10 0,5 3-1 0,0 0-1 15,5 0 56-15,3 1 11 0,-4-1 2 0,9 0 1 0,-8-4 24 0,7 4 5 0,1-3 1 0,0-1 0 16,4-3 26-16,-13-4 6 0,18 3 1 0,-9-3 0 16,-5 0 49-16,5-8 11 0,0 4 1 0,0 0 1 15,-1 0 0-15,1-4 0 0,-9 4 0 0,9 0 0 16,-13 0-37-16,5-4-7 0,7-3-2 0,-7 7 0 16,3-4-21-16,5 0-11 0,-9-3 10 0,-4 7-10 15,0 0 9-15,0 0-9 0,13 0 8 0,-9 3-8 0,-4-3 0 0,0 0 0 0,9 4 0 0,4 4 0 16,-9-1 0-16,0 5-9 0,5 3 9 0,-9 0 0 15,0 4-13-15,0 0 4 0,0 0 1 0,0 0 0 16,-9 4 8-16,5 0 0 0,-9-4 0 0,9 4 0 16,-9-1 0-16,-4 5 0 0,-9 0 0 0,9-1-619 15,-13 4-126-15</inkml:trace>
  <inkml:trace contextRef="#ctx0" brushRef="#br0" timeOffset="55637.05">1056 4348 2221 0,'0'0'98'0,"0"0"21"0,0 0-95 0,0 0-24 0,0 0 0 0,0 0 0 16,4 8-9-16,9 7-7 0,0 0 0 0,4 4-1 15,-4 0 4-15,4 4 1 0,4 3 0 0,-3 9 0 16,-6-5 12-16,5 8 0 0,-4 0 0 0,4 0 0 0,0 4 0 0,-4-4 0 15,0 0-8-15,-9 0 8 0,9 0 0 0,0 0 0 16,-9-4-10-16,5-4 10 16,-9-7 0-16,13-4 0 0,-9 0 0 0,-4-4 0 15,-4-4 0-15,4-11 0 0,0 0 0 0,0 0 0 16,0 0 0-16,0 0 15 0,0 0-3 0,0 0 0 16,-13-3-12-16,4-5 0 0,5-7 8 0,4 0-8 15,0-4 8-15,0-4-8 0,-4 0 11 0,4-3-11 16,4-1 10-16,0 0-10 0,5 1 8 0,-5-1-8 15,9 1 0-15,-9 3 0 0,5 0 0 0,4 4 0 0,-5 4-9 0,14 0-1 16,-10-1 0-16,5 5 0 0,-4 3 10 0,-4 1 16 16,12 3-4-16,-8 0-1 0,4 4-11 0,0 8 0 15,-4-4-12-15,13 7 12 0,-9 8-12 0,-4-8 12 16,4 5-10-16,0 6 10 0,-4 5 0 0,-1 0 0 16,1 3 0-16,-4 0 0 0,4 1-13 0,-1-5 3 15,1-7 1-15,-9 4 0 16,9-11-16-16,-4-5-3 0,8-7-1 15,-13 0 0-15,9 0 0 0,0-11 0 0,0 3 0 0,-1-11 0 16,-3 0 12-16,0 4 2 0,3 0 1 0,-7-4 0 16,3 0 38-16,-8 4 7 0,0-4 1 0,0-4 1 0,-8 8 47 15,8-1 8-15,-5 1 3 0,-3 4 0 0,8-1-23 0,-4 5-5 16,4-5-1-16,0 12 0 0,0 0-32 0,0 0-6 16,0 0-2-16,0 0 0 0,0 0-22 0,0 0 0 0,0 0 0 0,12 12-8 15,1 3 8-15,-4 0-13 0,4-3 5 0,4 3 8 31,4 4-32-31,-4 4 2 0,-4-12 0 0,4 4 0 16,-4-3-144-16,0 3-29 0</inkml:trace>
  <inkml:trace contextRef="#ctx0" brushRef="#br0" timeOffset="55774.97">1932 4800 1958 0,'0'0'87'0,"-4"0"17"0,-5 8-83 0,9-8-21 16,0 0 0-16,0 0 0 0,0 0 102 0,0 0 16 15,0 7 3-15,9 5 1 16,4-5-321-16,-9 1-64 0,-4-8-13 16,0 0-2-16</inkml:trace>
  <inkml:trace contextRef="#ctx0" brushRef="#br0" timeOffset="55953.61">1701 4268 2419 0,'-8'-11'215'0,"-1"7"-172"0,5-4-35 0,4-3-8 15,0 11 46-15,0-4 7 0,0 4 2 0,0 0 0 16,0 0-38-16,0 0-7 0,0 0-2 0,4 4-1179 16</inkml:trace>
  <inkml:trace contextRef="#ctx0" brushRef="#br0" timeOffset="57800.21">360 6710 1555 0,'0'0'68'0,"-13"0"16"0,9 0-68 0,4 0-16 0,0 0 0 0,-13-3 0 16,13 3 88-16,0 0 13 0,0 0 3 0,0-8 1 15,-5-3-85-15,10-5-20 0,-5 1 0 0,4 0 0 16,5 0-44-16,-9 0-8 0,4-1-2 0,4 5 0 31,-3 0 21-31,-5 7 4 0,0 4 1 0,0 0 0 0,0 0 36 0,0 0 8 16,0 0 2-16,0 0 0 0,0 0 12 0,0 0 2 15,0 0 1-15,0 0 0 0,0 0-21 0,4 0-4 16,9 0 0-16,8 0-8 0,-12-4 13 0,16-7-4 16,1-5-1-16,4-3 0 0,4-3 10 0,4-5 2 0,5-3 0 0,4-8 0 15,0 0-3-15,5 0 0 0,-5-4 0 0,-5 4 0 16,1 0-5-16,4 4 0 0,-4 3-1 0,-1-3 0 0,-7 4-3 0,3 3 0 16,-4 5 0-16,5 3 0 0,-9 0 5 0,-5 3 1 15,5 5 0-15,0-4 0 0,0 3-5 16,0 5-1-16,-4-1 0 0,-5 1 0 0,9 3-8 0,-4-4 0 15,-1-3 0-15,-8 3 8 0,0 1 11 0,0-1 1 16,-4 0 1-16,-4-3 0 0,4 3 13 0,-9 5 2 16,-4 3 1-16,0 0 0 0,0 0-29 0,0 0-8 0,0 0 0 0</inkml:trace>
  <inkml:trace contextRef="#ctx0" brushRef="#br0" timeOffset="58703.35">4009 2567 1688 0,'-17'-15'75'0,"4"11"15"0,0-4-72 0,0 1-18 0,-4-1 0 0,5 4 0 0,-6-7 42 0,1 3 5 16,5 4 1-16,-10 1 0 0,1 3-37 0,4 0-11 31,-9 0 0-31,-4 0 0 0,-8 7 0 0,4 12 0 0,-18 0-12 0,5 0 3 16,0 19-15-16,-8-7-4 0,8 10 0 0,4 1 0 15,-4 4 17-15,8-1 11 0,10 1-13 0,3 3 5 16,9-3 8-16,13-1-10 0,-5 9 10 0,18 6-10 16,-1-3 10-16,5 8-12 0,0 3 12 0,12 4-12 0,-8 4 12 15,9 0 0-15,4 4 0 0,0-4 8 16,0-4-8-16,-4-3-12 0,8-9 4 0,-4-3 0 0,-5-4 8 0,5-11 0 0,0 4 0 0,0-4-8 15,0-4 8-15,8-4 0 0,-8-4 8 0,4 0-8 16,9-11 18-16,-4-11-1 0,3 3 0 0,-3-7 0 16,12-4 11-16,-4-7 1 0,9-1 1 0,-9-7 0 15,4 3-5-15,0-7-1 0,1 0 0 0,-5-3 0 16,8-5-15-16,-8 4-9 0,-4-3 10 0,0 3-10 16,-1-7 25-16,1 3-1 15,-9-3 0-15,5-1 0 0,-9-3-24 0,0-4 0 16,-9-8 0-16,5 1-11 0,-1-16 57 0,-12 0 11 15,4-7 3-15,-4-4 0 0,-5-4 18 0,-3-8 4 16,-1 1 1-16,-4-16 0 0,-9 4-28 0,1-4-6 16,-5 4-1-16,-13 4 0 0,-8 0-25 0,4 0-6 15,-8 11-1-15,4 16 0 0,-18-5-16 0,1 24 0 16,-22-1-11-16,1 12 11 0,-31 15-77 0,-12 23-9 0,-30 26-2 0,-26 35-1036 16</inkml:trace>
  <inkml:trace contextRef="#ctx0" brushRef="#br0" timeOffset="74766.83">3723 611 1440 0,'-5'-8'128'0,"5"8"-103"16,-8-4-25-16,-1 4 0 0,1 0 88 0,4-3 13 16,-9-1 3-16,8 4 0 0,-3 0-36 0,8 0-8 15,0 0 0-15,-4 0-1 0,4 0-59 0,0 0 0 0,0 0-17 0,0 11 4 16,0 8 5-16,0 0 8 0,4 8-13 0,4 3 5 15,-8 8-2-15,9 4 0 0,0 7 0 0,-5 4 0 0,4 16 10 0,1-16-10 16,-1 8 10-16,-3-4-10 0,3-4 10 16,-8-4 0-16,5-3 0 0,3-1 0 0,1-7 0 0,-1-7 0 15,-8 3 0-15,0-7 0 0,4-8 8 0,-4 3-8 16,0-3 10-16,0-3-10 0,-4-5 16 0,-4 0-2 0,-1-3-1 0,-4-1 0 16,0-7 3-16,-4 4 0 0,-13-8 0 0,9 4 0 15,0-15 2-15,-9 4 1 0,-4 0 0 0,4-8 0 16,-4 0 25-16,4 3 6 0,4-3 1 0,-4 8 0 15,13-4-9-15,-9 3-2 0,22 5 0 0,-9 3 0 16,9 4-29-16,-9 0-11 0,13 0 0 0,0 8 9 16,4 11-21-16,5 3-5 15,-5 5-1-15,9 11 0 0,-9-4 6 0,9 4 2 16,0 0 0-16,-9 0 0 0,9 0 10 0,0-8 0 16,0-3 0-16,0-4 0 0,-9-8 0 0,9-4 8 15,-1-3-8-15,-7-8 11 0,8-11 13 0,12-8 4 16,-3-16 0-16,7-14 0 0,10-23 0 0,16-16 0 15,18-22 0-15,17-15 0 16,0-12-77-16,8-7-15 0</inkml:trace>
  <inkml:trace contextRef="#ctx0" brushRef="#br0" timeOffset="96553.65">9740 4299 288 0,'-9'-12'25'0,"-4"1"-25"0,5-1 0 0,-1-7 0 15,1 0 277-15,3 0 51 0,-8 1 9 0,9 2 3 16,-4-3-274-16,3 4-54 0,1 0-12 0,-4 4 0 16,3-8 45-16,-3 11 11 0,-5-3 1 0,0 7 1 0,0 0 4 0,-4-4 1 15,4 5 0-15,-8 3 0 0,0 11-45 0,-5-3-9 16,-4 11-1-16,0 3-8 0,-8 13-11 0,-1-1-9 16,5 7-1-16,0 5-1 15,4 0-13-15,4 3-2 0,5-7-1 0,4-4 0 16,13-4 8-16,-5-4 2 0,9-7 0 0,9 0 0 15,16-4-13-15,1 0-3 0,0-4 0 0,3 0 0 0,6 0 33 0,3-3 11 0,1 3 0 0,-1-4-9 0,5 8 9 0,-1-7 0 16,5-1 10-16,0 1-10 0,-4-1 27 16,0 0-1-16,-9-3 0 0,5-4 0 0,-10 3-2 0,6-3 0 15,-10 0 0-15,1 4 0 0,-9-5-12 0,0 5-4 16,-4 0 0-16,-9-1 0 0,5 1 12 0,-9 3 1 16,-9 1 1-16,1-1 0 0,-5 8 12 0,-4 4 2 15,0 0 1-15,-18 3 0 16,-3 8-27-16,0 8-10 0,-5 4 0 0,0-5 9 15,-4 5-22-15,4-4-5 0,5-8-1 0,4-4 0 16,8-3 19-16,0-4 0 0,9-4 0 0,5-8 0 16,3 0 0-16,5-3 0 0,4 0 0 0,0-8 0 15,0 0-15-15,17 0-5 0,-4 0-2 0,4 3 0 16,0-3 22-16,0 0-11 0,4 4 11 0,-4 0-8 16,0 0 16-16,1 7 3 0,-6 4 1 0,1 4 0 0,0 4-12 0,-4 8 0 15,-5 10 0-15,4 9 0 0,-8 14 12 0,-4 16 1 16,-9 11 0-16,0 16 0 0,-4 7-13 0,0 11 8 15,-8 4-8-15,3 4 0 0,5 0 0 0,9-12 8 0,-1-10-8 16,9-17 0-16,9-14 0 0,16-11 0 0,14-12 0 0,16-8 0 31,22-11-96-31,21-11-21 0,129-1-5 0,-26-41-1 0</inkml:trace>
  <inkml:trace contextRef="#ctx0" brushRef="#br0" timeOffset="97689.99">22957 4014 1440 0,'0'0'128'0,"0"0"-103"16,-13-4-25-16,-4 0 0 0,0 0 124 0,0 4 20 15,4-3 4-15,0-1 1 0,0-4-117 0,1 4-24 16,3 4-8-16,0-11 0 0,1 3-13 0,-1 1-7 15,1-1-2-15,4-3 0 32,-1 3-4-32,5 8-1 0,0-4 0 0,0 4 0 0,5-11 8 0,3 3 2 0,5 5 0 0,0-1 0 15,8 4 6-15,9 4 2 0,4-1 0 0,9 5 0 16,4 3 9-16,0 8-13 0,4-11 5 0,5 7 8 0,4 0-9 0,-5 4 9 16,5-3 0-16,0 3 0 0,-5-4 0 15,-8 0 0-15,-4 4 0 0,-4 0 9 0,-5 0 9 0,-4-8 2 16,-13 8 0-16,0-3 0 0,-4-1 40 0,-5 7 8 0,-8-3 1 0,-8 4 1 15,-9 8-21-15,-1 3-4 0,-7 4-1 0,-5 4 0 16,-13-1-14-16,0 5-3 0,1 0-1 0,3-1 0 16,1 1-18-16,4-5-8 0,8-3 8 0,0 0-8 15,14-7 0-15,-1-5 0 0,8 1 0 0,5-4 0 32,9-4-22-32,0 0-6 0,3-4-2 0,5-4 0 0,5-7-10 0,-5 0-3 0,0-4 0 0,9-4 0 0,-5-7 43 0,5-1 17 15,-1-3-1-15,1 0 0 0,-5-8 33 0,1 4 7 16,3-7 0-16,1 3 1 0,-9 0-25 0,4 0-6 15,-8 4-1-15,4 0 0 0,-4 4-9 0,-9 4-1 16,1 3-1-16,-5-3 0 0,0 11 9 0,0 0 1 0,-9 0 1 16,-4 3 0-16,0 5-25 0,-4 11 0 0,0-4 0 15,0 8 0 1,0 7 0-16,4 5-16 0,5 6 4 0,-1 5 1 16,9 7-6-16,0 8-2 0,9-4 0 0,4 7 0 15,-1 1-17-15,5 0-3 0,5-1-1 0,3 1 0 0,-3-5 14 16,3 1 2-16,1-8 1 0,-5-3 0 0,1-5 36 0,-1 1 7 15,-4-8 2-15,-4 0 0 0,-4-8 15 0,-1 1 3 16,-3-5 1-16,-5-3 0 0,-9-4 35 0,5 4 8 16,-9-4 0-16,-13 0 1 0,-8-4-17 0,-9 4-4 0,-17-4-1 0,-12 0 0 15,-22 4-31-15,-30 4-7 0,-26 8-1 0,-33 6-908 16,-27 17-183-16</inkml:trace>
  <inkml:trace contextRef="#ctx0" brushRef="#br0" timeOffset="114389.79">15338 10660 1324 0,'0'0'118'0,"0"0"-94"0,0 0-24 0,0 0 0 16,0 0 202-16,0 0 36 0,0 0 7 0,0 0 2 0,0 0-174 0,8-3-34 16,1-1-7-16,-1 0-2 0,5 4-20 0,-4-4-10 15,-1-3 10-15,5 3-10 0,-4 0 11 0,-1 0-11 16,1-3 12-16,-1-1-12 0,1 8 8 0,-9 0-8 15,4-8 0-15,5 5 0 0,-1-5 13 0,-4 4-4 16,5 0-1-16,-1 1 0 0,1-5 7 0,0 8 1 16,-9 0 0-16,4-4 0 15,9 0-4-15,-5 1-1 0,-4-1 0 0,5 0 0 16,4-4-11-16,0 1 10 0,-5-1-10 0,9 1 10 16,-4-1-10-16,4 0 8 0,0-3-8 0,-4 0 8 15,8-1-8-15,-3 5 0 0,-1-5 0 0,8 1 0 16,-3-1 0-16,3 5 0 0,1-1 0 0,0 1 0 0,-1 3 0 15,1-4 0-15,4 4 0 0,-5 1 0 16,5-1-10-16,0 4 10 0,-4 0 0 0,4 0-9 0,0 4 9 0,0-4 0 0,-5-4 0 0,9 4 0 16,1 0 0-16,3 0 0 0,-4 0 0 0,5 0 8 15,-1-4-8-15,1 0 0 0,-1 0 0 0,1 1-8 16,-1-5 8-16,-4 4 9 0,0 0-1 0,1 4-8 16,-5-3 9-16,-1 3-9 0,1-4 0 0,0 4 9 15,0 4-9-15,-4-4 0 0,4 3 0 0,0-3 8 16,0 8-8-16,4-4 0 15,-9 3 0-15,5 1 0 0,-4 0 0 0,4-1 0 16,0 1 0-16,0-1 0 0,-5 1 0 0,5 0 0 16,0-5 0-16,4 5 0 0,-8-4 0 0,4 0 0 15,0-1 0-15,-5-3 8 0,1 0-8 0,0 0 0 16,-1 0 0-16,1 0 8 0,-5-7-8 0,1 3 8 16,-5 4-8-16,0-4 8 0,4 0 0 0,-4 4-8 15,0-3 12-15,1-1-4 0,-6 4 9 0,1 0 2 0,0 0 0 0,-4 0 0 16,-9 0-5-16,8 0-1 0,1 4 0 0,-9-4 0 15,0 0-13-15,0 0 0 0,0 0 0 0,0 0-1209 16</inkml:trace>
  <inkml:trace contextRef="#ctx0" brushRef="#br0" timeOffset="134697.79">9030 10911 1555 0,'-13'-11'68'0,"5"7"16"0,-5 0-68 0,4 4-16 16,1-4 0-16,4 4 0 0,-5 4 44 0,9-4 6 16,-4 4 1-16,4 3 0 0,0 5-51 0,-4-1 0 0,4 4 0 0,-5 1-12 15,10 3 12-15,-1 3-11 0,0-3 11 0,0 4-10 16,1 4 10-16,3-5-8 0,-4 5 8 0,5 3-8 16,-5-3 8-16,5 3 0 0,-1-3 0 0,-3 3-8 15,3-3 8-15,1 0 0 0,-1-5 0 0,5 1 0 16,-4-4 0-16,3-4 0 0,10-3 0 0,-5-1 0 0,9-11 12 0,8-7 5 15,8-9 1 1,6-14 0-16,11-12 41 0,14-15 8 0,0-7 1 0,16-16 1 16,5-7-21-16,9-8-5 0,-5-4-1 15,1-4 0-15,-1 1-33 0,4 3-9 0,1 0 0 16,-1 8-631-16,1 4-129 0</inkml:trace>
  <inkml:trace contextRef="#ctx0" brushRef="#br0" timeOffset="-130556.4">18376 1895 633 0,'0'0'56'0,"0"0"-44"0,-9 3-12 0,9-3 0 16,0 0 142-16,0 0 26 0,-8 8 6 0,8-8 1 16,0 11-134-16,0-3-26 15,0 7-6-15,-4-7-1 0,-5 7 32 0,9 0 7 16,0 4 1-16,-4 0 0 0,-1 8 11 0,-3 3 2 0,8-3 1 0,-4 11 0 16,-5 0-22-16,1 7-4 0,3 1 0 15,1 11-1-15,0 0-20 0,-5 0-4 0,5 0-1 0,-5 0 0 16,9 7-10-16,-4-11 10 0,-4 16-10 0,8-5 10 15,-5-3-10-15,-3 4 0 0,3-5 0 0,1 1 0 16,0-4 0-16,0-4 0 0,-1-3 0 0,1-5 8 0,0 1 13 0,0-12 3 16,4 0 0-16,-5 0 0 0,5-15 16 0,-4 4 3 15,4-4 1-15,0-8 0 0,0 1-4 0,4-5-1 16,-4 5 0-16,0-12 0 0,0 0-20 0,-4 4-4 16,0 3-1-16,4-7 0 0,-9 0-6 0,1 0-8 15,-1 8 11-15,1-8-11 0,-5-8 0 0,4 8 0 16,-4 0 0-16,1 0 0 15,-6-4-9-15,6-3-6 0,-1 7-1 0,0-12 0 16,-4 1 4-16,0 0 0 0,0-1 0 0,4 1 0 16,-4-8 12-16,0 4-9 0,0 3 9 0,4-3-8 15,-4 0 22-15,4 0 5 0,-4 0 1 0,4-1 0 16,0 5 4-16,5-4 2 0,-1 3 0 0,1 5 0 16,-1-1 0-16,5 4 0 0,4 4 0 0,0 0 0 15,0 0-4-15,0 0-1 0,0 0 0 0,0 0 0 0,0 0-21 0,4 12 0 16,5 7 0-16,3 4 0 0,1 11 0 0,9 11-12 0,-5-3 4 0,4 7 0 15,5 8 8-15,4-3 0 0,-5-13-9 0,5-3 9 16,4-15 0-16,9-8-9 0,8-3 9 0,13-20 0 16,0-15 0-16,18-30 8 0,7-23 0 0,23-38 1 15,16-38 3-15,17-49 1 0,17-46 0 0</inkml:trace>
  <inkml:trace contextRef="#ctx0" brushRef="#br0" timeOffset="-127548.89">11483 6407 0 0,'0'0'0'0,"0"0"0"0,0 0 0 0,-8 3 0 15,-5-3 348-15,0-3-70 0,13-5 56 0,0-3 11 32,-4-1-182-32,4 1-37 0,8-8-7 0,1 0-2 15,4-4-65-15,-5 4-14 0,-4-11-2 0,5 7-1 0,12 0-19 0,-12 8-3 16,-5 0-1-16,0-1 0 0,5 5 8 0,-5 3 2 15,-4 8 0-15,0 0 0 0,0-7 13 0,0 7 2 16,0 0 1-16,0 0 0 0,0 0-19 0,0 0-4 16,4-4-1-16,-4 4 0 0,0 0-14 0,13 4 0 15,4-4 0-15,5 0 0 0,8-4 0 0,-9 0-8 0,-4-3 8 0,9-1 0 16,16 0 0-16,-12-3 0 0,-4 0 0 0,0 3 0 16,8 1 0-16,-4-1 0 0,4 4 0 0,-4-3-10 15,-9 7 10-15,1-4 0 0,8 4 0 0,-9 4 0 16,-4-1 0-16,-4 1 0 0,8-4 0 0,-4 4 0 15,0 0 8-15,-4 0 0 0,-13-4 0 0,13 3 0 16,0 5 17-16,-5 0 4 16,-8-8 1-16,0 0 0 0,0 0 10 0,0 0 1 15,-12 3 1-15,3 1 0 0,-4 0-10 0,0 0-1 16,1-1-1-16,-10 1 0 0,-8 0-15 0,5 0-3 0,8 3-1 16,-13-3 0-16,-13 0-11 0,4 4 12 0,5-1-12 0,9 1 12 15,3-1-12-15,-8 1 0 0,-4 3 0 0,8-3 0 16,5 3 0-16,0-3 0 0,-9 0 0 0,4-5 0 15,9 1 0-15,0-4 0 0,4 0 0 0,-4 0 8 16,4 0-8-16,5-4 0 0,8 4 0 0,0 0 0 0,-13 0 0 0,9-3-9 16,4 3 9-16,0 0-13 0,0 0 1 0,0 0 0 15,0 0 0-15,12 7 0 0,6-3-1 0,-6 0 0 16,-12-4 0-16,17 7 0 0,13 5 13 0,-4-5-11 16,-9 1 11-16,9 0-10 0,4 3 10 0,-5-3-10 15,-3-5 10-15,-1 1-10 0,0-4 10 0,9 0 0 0,-4-4 0 0,-5 1 8 16,-12-5-8-16,4 0 11 0,0-3-11 0,-5 0 12 15,-4-5 32-15,-12 1 6 0,-5 0 2 0,4-4 0 16,1-4 39-16,-18 4 8 0,-17-4 1 0,-4 1 1 16,9 7-38-16,-13-4-8 0,-9 3-2 0,-8 9 0 15,-1 7-73-15,1 11-16 0,-1 8-2 0,-3 8-880 32,-5 7-176-32</inkml:trace>
  <inkml:trace contextRef="#ctx0" brushRef="#br0" timeOffset="-121557.18">11680 6118 1267 0,'8'-8'112'0,"-4"-7"-89"16,-8-4-23-16,0 4 0 0,4 4 100 0,4-5 15 15,5 1 3-15,-9 4 1 0,-5-1-95 0,5 5-24 16,9 3 0-16,-9 4 0 0,0 0 8 0,0 0-8 15,0 0 10-15,0 0-10 0,9 0 28 0,-9 0 0 0,0 0 0 0,0 0 0 16,12 11-20-16,-3-3-8 0,-13 0 0 0,4-8 9 16,4 11-9-16,-4-11 0 0,0 0 0 0,0 0 0 15,-9 8 0-15,9-8 8 0,9 7-8 0,-9-7 8 0,-13 4-8 0,13-4 0 16,13 4 0-16,-13-4-11 16,0 0-68-16,-9 7-13 0,9-7-4 0,0 12 0 31,-4-1-36-31,-4 4-8 0,-14 0-2 0,5 1 0 0,4 3 102 0,-4 0 20 0,-8-4 4 0,-5 0 0 15,4 0 36-15,5-7 8 0,4-1 0 0,-5 1 1 16,-3-4 61-16,3-4 12 0,14 0 2 0,-1-4 1 16,-12 4-17-16,8 0-3 0,4-8-1 0,9 5 0 15,0 3-32-15,-4 0-6 0,-9 0-2 0,13 0 0 16,0 0-20-16,0 0-5 0,0 3-1 0,0-3 0 16,0 0-18-16,0 0 10 0,0 0-10 0,0 0 8 0,0 0-8 0,13 12 0 15,4-5 0-15,-4 1-11 0,-4 0 11 0,8-5 0 16,13 1 0-16,-1-8 0 0,-3 1 0 0,8-5 0 15,5-3 0-15,8-5 0 0,0-3 0 0,-9 4 0 16,-4 0 0-16,5 4 0 0,8-5 0 0,-13 1 9 16,-13 0-9-16,1 4 0 0,3 3 24 0,-3 1-1 0,-22 7-1 0,0 0 0 15,0 0-10-15,0 0-1 0,13-4-1 0,-13 4 0 16,-13-4 25-16,4 4 5 0,9 0 0 0,-8 0 1 0,-14 0-9 16,5 0-1-16,4 0-1 0,1 4 0 0,-1 0-13 0,0-1-2 15,-13 1-1-15,9-4 0 0,17 0-14 0,-13 0 9 31,-12 0-9-31,-1 0 8 0,13 0-8 0,-4 0 0 16,0 8 0-16,-4-5 0 0,-1 1 0 0,10 0 0 16,12-4 0-16,-13 11 0 0,-4-3-12 0,8 0 12 0,9 3-12 0,4 0 12 15,-4 1-15-15,5 3 5 0,-5 0 1 0,12 0 0 16,10-3 1-16,-5 3 0 0,-4 0 0 0,4 0 0 16,13 1 8-16,-5-5 0 0,-12-3 0 0,4-1-8 15,-4 5 8-15,4-5 0 0,5 1 0 0,-10-4 0 16,-12-4 0-16,0 0 0 0,22 3 0 0,-22-3 8 15,0 0-8-15,0 0 11 0,0 0-11 0,0 0 12 0,0 0 28 0,-13 0 5 16,-8 0 2-16,3 0 0 0,18 0-7 0,-21 0 0 16,-17 4-1-16,-5-4 0 0,9 4-39 0,-5 0-12 15,1 0 0-15,-1-4-756 0,5 0-151 16</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21:19.210"/>
    </inkml:context>
    <inkml:brush xml:id="br0">
      <inkml:brushProperty name="width" value="0.05292" units="cm"/>
      <inkml:brushProperty name="height" value="0.05292" units="cm"/>
      <inkml:brushProperty name="color" value="#FF0000"/>
    </inkml:brush>
  </inkml:definitions>
  <inkml:trace contextRef="#ctx0" brushRef="#br0">12551 2992 1486 0,'0'0'32'0,"0"0"8"0,0-4 0 0,0-3 3 0,5-1-35 0,-1 4-8 16,9-3 0-16,-5-5 0 15,-8 12 28-15,0 0 4 0,17-3 1 0,-17 3 0 16,-8-4 0-16,4-4 0 0,4 8 0 0,-5-4 0 16,-12 4 8-16,4-3 2 0,-4 3 0 0,-4 0 0 15,4 3-25-15,-13 1-5 0,-13 4-1 0,0-1 0 16,5 5-37-16,-9-1-8 0,-13 4-2 0,-4-3 0 15,0-5 4-15,8 5 1 0,-3-12 0 0,7 0 0 0,-3-8 46 0,8 4 10 16,4-3 2-16,0-8 0 0,-4-1 12 0,9 9 4 0,12-8 0 0,1 3 0 16,-1 1-25-16,5 3-5 0,-1 4-1 0,9 1 0 15,9 3-13-15,-9 0-10 0,-8 3 2 0,8 9 0 16,9-1 0-16,-9 4 0 0,-4 4 0 0,0 12 0 16,0-5-1-16,4 8 0 0,0 1 0 0,0 10 0 15,-12-7 9-15,12 8-10 0,13-4 10 0,-4 7-10 16,-9 4 10-16,8 0 0 0,5 0-9 0,5 4 9 0,-1 8 0 0,0-4 0 15,-4 3-9-15,9 5 9 0,8-5 0 0,-9 8 0 16,-8-7 0-16,9 3 0 0,0 5 0 0,-1-5 0 16,-8-4 0-16,0-3 0 0,0 0 11 0,0-8-1 15,4 4 0-15,-4-7 0 0,-8-5 10 0,4 1 3 32,8-8 0-32,0 3 0 0,-4-3 12 0,0-3 2 15,-8-1 1-15,8-8 0 0,0 1-8 0,0-4-2 0,-5 0 0 0,1 3 0 16,8-11-12-16,-4 0-4 0,-8-3 0 0,3-1 0 15,14-3-4-15,-9-8 0 0,-4 11-8 0,-5-7 12 16,9-4-4-16,0 0-8 0,0 0 11 0,0 0-11 16,0 0 12-16,13 4-12 0,4 0 12 0,4-4-12 15,1 0 0-15,-1 0 0 0,5 0 0 0,8 3 0 0,4 1 0 16,-3-4 0-16,-1-4 0 0,13 4 0 0,13-3 0 0,-1-1 0 0,-16 4 0 0,4-4 0 16,17 0 0-16,-4 4 0 0,-4-7 0 0,-1 3 0 15,-8-4 8-15,17 4-8 0,18-3 0 0,-6 7 0 16,-7 0 0-16,3 4 0 0,1-1 0 0,4 5 0 15,-4-4 0-15,-5 7 0 0,5-3 0 0,-1 7 0 16,-3-4 0-16,3 5 0 0,5-5 0 0,-8 0 0 16,-1 5 0-16,0-5 0 15,5 0 0-15,0 1 0 0,-1-5 0 0,5 5 0 16,0-5 0-16,4 1 0 0,-4 0 0 0,0-5 8 16,-4 1-8-16,4 0 10 0,4 0 1 0,0-4 0 15,-8 11 0-15,-1-11 0 0,-3 0 3 0,-1 0 1 16,1 0 0-16,-1 0 0 0,0 0 8 0,1-11 1 15,-1 3 1-15,5-3 0 0,-1 3-5 0,1-3-2 16,0-1 0-16,4-7 0 0,-5 4-10 0,1 0-8 0,4-8 12 0,4 4-12 16,-4 4 8-16,0-4-8 0,0 4 0 0,-9 0 0 15,1 3 0-15,-1 1 0 0,-4 3 0 0,0 1 0 16,0-1 12-16,-4 8-4 0,4-11 0 0,-4 15-8 16,0 3 19-16,0-7-3 0,-5 8-1 0,5-1 0 15,-9 1-28-15,5-4-6 0,-1 3-1 0,5-3 0 0,-4 4 20 16,4-5 0-16,4 1 0 0,0 4 0 15,-4-4 0-15,4 3 0 0,-9-7 0 0,5 0 0 16,4 0 0-16,0-4 0 0,-4 4 0 0,8-3 0 16,1 3 0-16,3 0 0 0,-3 0 0 0,-5 0 0 15,0 0 0-15,4-4 0 0,-3 4 0 0,-1 0 0 16,-5 4 0-16,1-1 0 0,4 5 0 0,0-4 0 16,1 3 0-16,-6 1 0 0,1-4 0 0,0 3 0 15,0-3 0-15,4 0 0 0,4 4 0 0,5-8 0 0,-5 0 8 0,5 0-8 16,-5 0 0-16,5 0 0 0,-9 0 0 0,5 0 8 15,7 0-8-15,-11-8 0 0,-6 4 13 0,10-3 0 16,-1 3 0-16,0 4 0 0,1 0-13 0,-5 0-12 16,-4 0 3-16,4-4 0 0,0 0 9 0,-4 0 0 15,-5-3 0-15,5 3 0 0,13-4 0 0,-9 1 0 16,0-1 0-16,0 1 0 0,0-1 8 0,0-3-8 0,-4-1 8 0,4-3-8 16,-8 4 0-16,4 3 0 0,-1-11 0 0,-7 8 8 15,-1 3 0-15,0 1 1 0,-4-1 0 0,0-3 0 16,-4-1-9-16,0 1 0 0,-9-1 0 0,0 5 0 15,5-1 0-15,-9 1 0 0,-1-1-10 0,1-3 10 16,0-1 0-16,-4-3 0 0,4 0 0 0,0 0 0 0,-5-1 0 16,1 1 8-16,0-8-8 0,-1-3 10 15,-8-1 0-15,9-7 0 0,-5 0 0 0,5-8 0 16,-5 0-10-16,-3-3 0 0,-1-5 0 0,-5 1 8 16,6 0 7-16,-6-5 1 0,-3-2 0 0,-1-1 0 15,1-4 9-15,0 0 3 0,-5 0 0 0,-4 0 0 16,4-3-28-16,0-4 0 0,-4-1 0 0,0 1 0 15,0-1 0-15,0 5-11 0,5-1 3 0,-1-7 0 16,-4 4 8-16,4-1 12 0,0-3-2 0,5 0-1 16,-5 4-33-16,5 3-6 0,-1 1-2 0,1 7 0 0,-1 0 19 0,1 3 3 15,0 1 1-15,-1 8 0 0,1 3-1 0,-1 0 0 16,1 4 0-16,4 0 0 0,-5 12 10 0,1-1 0 16,-1 8 0-16,-4 0 0 0,5 4-18 0,0 0 2 15,-1 7 0-15,1-7 0 0,-1 11 4 0,1 4 0 16,-1-7 1-16,5 7 0 15,-4 0-1-15,-1 7-1 0,-4-7 0 0,-4 0 0 16,9 8 5-16,-9-8 8 0,9 11-13 0,-5-7 5 16,-4-4 8-16,4 15 0 0,-4-7 0 0,0 7 0 15,-4 0 0-15,4-11 9 0,-4 7-9 0,-5 1 0 16,-4-5 9-16,5 5-9 0,3-1 0 0,-3 0 9 0,-5 5-9 16,0-13 10-16,-4 5-10 0,0 0 10 0,4-8-2 0,-8 0 0 15,-1 0 0-15,1 0 0 0,0 0 1 0,-5-8 0 0,0 0 0 0,-3 5 0 16,-6 3 2-16,-3-12 0 0,-5 5 0 0,0-1 0 15,-4 4-11-15,5-3 0 0,-10 7 0 0,1 0 8 16,-4-8-8-16,-1 4 0 0,5 4 0 0,-9 0 0 16,0-4 0-16,5 1 0 0,-5 3 0 0,0 0 0 15,0 0 0-15,0 0 0 0,-4 0 0 0,4 0 0 16,-4 0-12-16,0 0 12 0,-4 0-10 0,-1 0 10 0,1 0-9 0,4 0 9 16,-5 0-8-16,5 3 8 0,0-3 0 0,0 4-10 15,0 0 10-15,0 4 0 0,-9-8 0 0,5 3 0 16,0 5 0-16,-1 0 9 0,1-1-9 0,-1 5 0 15,1-5-12-15,4 5 12 0,0-9 0 0,0 5 0 16,-9 0 12-16,1-1-4 0,3 5-8 0,1-9-11 16,-1 1 3-16,5 4 0 15,0-4 8-15,0 3 11 0,0-7-3 0,0 0 0 16,-4 4-8-16,3 0 0 0,-3-4 0 0,4 0 0 16,0 4 0-16,0 3 0 0,0-7-9 0,4 0 9 15,0 4 0-15,0 0 16 0,-4 0-4 0,0 3 0 16,4-3-12-16,0 0 0 0,-4 7-12 0,4-7 12 0,5 0-8 0,4 0 8 15,-5 3 0-15,5-7 0 0,-5 8 0 0,5-4 0 16,0 3 12-16,-5-7-3 0,1 0-9 0,3 0 0 0,5-7 0 0,-4 3 0 16,0 0 0-16,4 0-9 0,4-7 9 0,-4 3 0 15,0 1 0-15,4-5 8 0,-4 5 0 0,4-5 1 16,-4 5-9-16,0-1 0 0,0 4-10 0,5-7 10 16,-10 3 0-16,5 4 0 0,0 1-8 0,-4 3 8 15,4 0 0-15,0 0 0 0,4 0 0 0,-4 0 0 16,5 0 0-16,-5 0 0 15,0 0 0-15,4 0 0 0,0 0 0 0,5 0 0 16,-5 0 0-16,4-8 0 0,1 8 0 0,0 0 0 16,-1 0-8-16,1 0 8 0,-1 0 0 0,-4 8 0 15,5-8 0-15,0 0 0 0,-5 0 0 0,0 3 0 16,0-3 0-16,-4 8 0 0,-4-4 0 0,4 7 0 16,0-7 0-16,-4 11 10 0,4-7-10 0,-5 3-9 15,5 1 9-15,0 3-13 0,0 0 13 0,5 0 8 0,-1-3 0 0,0-1-8 16,-4 4 0-16,5 0 0 0,-5-3 0 0,-1-1 0 15,6 0 0-15,-1 5 0 0,0-9 0 0,1 5 0 0,-1-5 0 16,4 5-12-16,1-5 3 0,-1 5 1 0,1-9 8 16,0 5 14-16,-1 7-3 0,1-11-1 0,-5 0-10 0,9 7 0 15,-5-3 0-15,5 3 0 0,4-11 0 0,0 4 0 16,-4 0 0-16,0 0 0 0,8 3 0 0,-4-7 0 0,5 0 0 0,-5 0 0 16,4 0 0-16,0 0 0 0,1-7 9 0,3 3-9 15,-3 0 0-15,-1 0 0 0,5 4 0 0,-5 0 8 16,1-11-8-16,-5 11 0 0,4-4 0 0,0 0 0 15,-4 4 0-15,1-7 0 0,-1 3 0 0,0 4 0 16,0 0 0-16,0 0 0 0,4 0 0 0,-4 0 0 16,0 0 0-16,0 0 0 15,1 0 0-15,-1 0 0 0,4 0 0 0,0 0 0 16,1 0 0-16,-1 0 0 0,0 0 0 0,1 0 0 16,-5-4 0-16,4 4 0 0,5 4 9 0,-5-4-9 15,-4 0 12-15,0 4-12 0,5 3 14 0,-5-7-4 16,4 8-1-16,-8-8 0 0,-13 4-9 0,13 3 0 15,8-7 0-15,-4 0 0 0,0 4 0 0,0 0 0 0,5 0 0 16,3-4 0-16,1 0 0 0,0 0 8 0,-5 0 0 0,5 7 0 16,8-7 2-16,-8 0 0 0,-1-7 0 0,-3 14 0 0,12-7 8 15,-4 4 2-15,0-4 0 0,-5 0 0 16,1 4-107-16,4-4-21 0,8 0-4 0,-4 0-1085 16</inkml:trace>
  <inkml:trace contextRef="#ctx0" brushRef="#br0" timeOffset="2663.13">18936 4302 1616 0,'0'0'72'0,"0"0"14"0,0 0-69 0,0 0-17 15,-5 8 0-15,-3 0 0 0,4-5 85 0,-1 5 14 0,1 3 2 0,0-3 1 16,0 0-70-16,4-8-15 0,0 0-2 0,0 0-1 15,-5 11-14-15,5-11 9 0,0 0-9 0,0 0 8 16,0 0 1-16,0 0 0 0,0 0 0 0,0 0 0 16,0 0 7-16,0 0 0 0,0 0 1 0,0 0 0 15,0 0 11-15,0 0 1 0,0 0 1 0,0 0 0 16,0 0-16-16,9 8-3 16,-9-8-1-16,0 0 0 0,0 0-10 0,0 0 0 15,4 11 0-15,-4-11 0 0,0 0 10 0,4 11-10 16,-4-11 12-16,0 0-12 0,9 8 14 0,-9-8-4 15,0 0-1-15,0 0 0 0,8 8-9 0,-8-8 12 16,13 7-12-16,-13-7 12 0,13 0-1 0,0 8 0 16,-5-8 0-16,1 0 0 0,4 0 1 0,0 0 1 15,4 4 0-15,-4-4 0 0,-5 3-5 0,9 1-8 0,0-4 11 0,0 4-11 16,0 0 14-16,5-4-4 0,-5 4-1 0,4-1 0 16,-4 1-9-16,5 0-11 0,-5 0 3 0,0 3 0 0,4-7 8 15,1 4 0-15,-5 0 0 0,0 0 0 16,4-4 0-16,-4 4 0 0,5-1 0 0,-5-3 0 0,0 4 0 0,0-4 0 15,9 0 0-15,-5 0 0 0,0 0 8 0,-4 0 1 16,5 0 0-16,-1 0 0 16,-4 0-9-16,5 0 12 0,-1 0-12 0,0 0 12 15,-4-4 0-15,-4 4 0 0,-4-3 0 0,4-1 0 16,4 0 3-16,-4 0 1 0,-5 4 0 0,5-4 0 16,-5-3-6-16,1 7-1 0,0-4 0 0,-9 4 0 15,8-4-9-15,-8 4 8 0,9-4-8 0,-9 4 8 16,0 0 2-16,8-7 0 0,1 3 0 0,-5 0 0 15,5 0-10-15,-9 4-11 0,8-3 3 0,-8 3 0 0,9-4 8 0,-9 4 0 16,0 0 0-16,0 0 0 0,8-4 0 0,-8 4 0 16,0 0 10-16,0 0-10 0,0 0 0 0,9-4 0 15,-9 4 0-15,0 0 0 0,0 0 14 0,0 0-3 0,0 0-1 16,0 0 0-16,0 0-10 0,0 0-12 0,0-11 2 16,0 11 1-16,0 0 9 0,-4-4 0 0,-1-4 0 0,1 5 0 31,0-5 9-31,-5 8-9 0,-4-11 12 0,5 7-12 15,-5 0 0-15,-4 4-11 0,-5-8 0 0,1 5 0 0,-5 3 11 0,-3 0-8 16,-1 3 8-16,0 5-8 0,-4-4 8 0,-1 3-8 16,5 1 8-16,1-4-8 0,-1 3 8 0,4 1 0 15,0-4 0-15,5 0 0 0,0-1 0 0,-1 1 0 16,5-4 0-16,0 4 0 0,0-4 0 0,0 4 0 16,0-4 0-16,0 4 0 0,0-4 0 0,0 0 0 0,-1 0 0 0,-3 0 0 15,-5 0 0-15,5 0 0 0,0 0 0 0,-1 0 0 16,-3 3 0-16,3-3 0 0,5 0 0 0,0 0 8 15,4 0-8-15,-4 0 0 0,4 0 0 0,1 4 0 16,-1-4 0-16,4 0 0 0,-4 4 0 0,1-4 0 16,3 0 0-16,0 4-8 0,-3-4 8 0,3 0 0 15,1 4 0-15,8-4 0 0,0 0 0 0,-9 7-8 0,0-7 8 0,9 0 0 16,0 0 0-16,0 0 0 0,-8 4 0 0,8-4 0 16,0 0 0-16,0 0 0 0,0 0 0 0,0 0 0 0,0 0 0 0,0 0-8 15,0 0 8-15,8 4 0 0,-3 0 0 0,8-1 0 16,-5 1 0-16,9 4 0 0,0-8 0 0,-4 4 0 15,4-4 0-15,5 0 0 0,3 3 0 0,-3 1 0 32,3-4 0-32,1 4 0 0,-1 4 0 0,5-8 0 0,0 0 0 0,-4 0 0 15,4 3 0-15,-4 1 8 0,3 0-8 0,1 4 0 16,-4-8 0-16,0 0 0 0,4 0 0 0,-1 0 0 16,-3 0 0-16,4-8 0 0,0 4 9 0,4-3-9 15,0-1 12-15,0 0-12 0,-4 1 12 0,5-1-4 16,3-3 0-16,0-1-8 0,1-3 9 0,-5 4-9 15,5-1 0-15,-5 1 9 0,4 3-9 0,-8-3 8 0,0 0-8 0,0 3 8 16,0 8-8-16,-4-11 8 0,-1 7-8 0,1 0 8 16,-1 0-8-16,-3 0 12 0,-1 4-12 0,-4 0 12 15,0 4-3-15,-4-4 0 0,4 4 0 0,-4 0 0 16,0 0 3-16,-5-1 1 0,1-3 0 0,4 8 0 16,-5-8 3-16,-3 0 0 0,-1 4 0 0,4 0 0 15,-3-4-4-15,-5 0-1 16,0 0 0-16,0 0 0 0,0 0-11 0,0 0 0 15,0 0-10-15,-13 0-1300 0</inkml:trace>
  <inkml:trace contextRef="#ctx0" brushRef="#br0" timeOffset="9374.78">12440 8530 57 0,'0'0'0'0,"0"0"0"0,0 0 0 0,0 0 0 0,-17 0 0 0,17 0 0 15,0 0 258-15,0 0 46 0,-21 7 10 0,4 1 2 16,12-1-200-16,5-7-39 0,-8 8-8 0,-5 0-1 16,-4-1 3-16,8-3 1 0,9-4 0 0,0 0 0 15,-12 8-2-15,12-8 0 0,0 0 0 0,0 0 0 16,0 0-14-16,0 0-2 0,0 0-1 0,0 0 0 16,17 7-5-16,-9-3 0 0,-8-4-1 0,9 4 0 0,4 0-26 0,-5-1-5 15,-8-3 0-15,0 0-1 0,0 0-15 0,13 8 0 16,4 0 0-16,-8-5 0 0,-14 5 0 0,5-8 0 15,17 8 0-15,1-1 0 0,-18-7 0 0,17 12 0 16,4-5 0-16,5-3 0 0,4 4 0 0,-5-8 0 16,5 3 0-16,0-3 0 0,0 4 0 0,4-4 0 15,5 0 0-15,-5 0 0 16,4-7 9-16,-4 3-1 0,5-4 0 0,4 4 0 16,-1 1 0-16,1-1-8 0,0-4 12 0,0 8-4 15,4-7-8-15,-9 3 0 0,5-4 9 0,-5 4-9 16,1 1 8-16,-5-1-8 0,0 0 8 0,0 0-8 15,0-3 0-15,1-1 8 0,-1 4-8 0,0-3 0 0,0 3 11 16,0 0-3-16,1-4 0 0,3 1 0 0,-4-1-8 0,0 1 0 16,1-1 0-16,7 0 0 0,-8 1 0 0,1-1 0 0,-1 1 0 0,-4-1 0 15,4 0 0-15,0 1 0 0,-4 3 0 0,4-4 0 16,-4 5 12-16,4-5-4 0,1 4 0 0,-6 0 0 16,6 1-8-16,3 3 0 0,1-4 0 0,-1 4 0 15,-8-4 0-15,8 0 0 0,-3 0 0 0,3 4 0 16,-4-3 0-16,5-1-11 0,-5 0 3 0,0 0 0 15,0 0 8-15,0-3 0 0,-4 3 0 0,5-4 8 0,-1 1 2 0,0-4 1 16,-4 7 0-16,4-4 0 0,4 1-3 0,-8-1 0 31,5-3 0-31,-1 3 0 0,0 0-8 0,4 5 0 0,5-5 0 0,-4 4 0 0,3-3 0 0,-3 3 0 16,-1 0 0-16,1 4 0 0,-1-8 0 0,-4 5 0 31,1-1 0-31,-1 4 0 0,4-4 0 0,-8 4 0 0,0-4 0 0,-4 0 0 16,4 4 0-16,-9-3 8 0,0-1-8 0,-4 0 0 15,5 0 9-15,-5 0-9 0,0 1 10 0,0-1-10 16,-4 0 17-16,4 0-2 0,-4 0-1 0,0 1 0 16,-5-1 4-16,5 4 1 0,-4-4 0 0,-1 4 0 15,-8 0-5-15,0 0-1 0,0 0 0 0,9-4 0 0,-1 0-13 16,-8 4 0-16,0 0 8 0,0 0-8 0,0 0 0 0,0 0 0 16,0 0 0-16,0 0 0 0,0 0 0 0,0 0-16 0,-8-3 3 0,-1-1-1203 15</inkml:trace>
  <inkml:trace contextRef="#ctx0" brushRef="#br0" timeOffset="10879.78">16688 9183 1497 0,'0'0'133'0,"0"0"-106"0,0 0-27 15,0 0 0-15,0 0 128 0,0 0 20 0,0 0 4 0,0 0 0 16,9-4-84-16,-1-7-18 0,5 3-3 0,4-3-1 16,-4 3-20-16,4-3-4 0,0 3-1 0,0 1 0 15,4-1-21-15,-3 0 8 0,3 1-8 0,0-1 0 16,5 4 0-16,0-3 0 0,-5-1 0 0,5 8 8 0,-1-7-8 0,5 3 0 16,0 0 0-16,4 0 0 0,0 0 0 0,5 1 0 15,-1-5 0-15,5 4 0 0,-4-3 0 0,8-5 0 16,-5 5 0-16,5-5 0 0,5 1 0 0,-1-1 0 15,4 5 0-15,-3-5 0 0,7 5 0 0,-3-5 0 16,0 5 0-16,-1-1 0 0,1 1 0 0,-5-1 12 16,5 0-4-16,3 5 0 0,1-1-8 0,0 0 0 0,4-4 0 0,-4 5 0 15,4-1 0-15,4 0 0 0,-3 0-8 0,-1-3 8 16,0-1 0-16,0-3 0 0,8 3 0 0,1-3 11 16,0-1 2-16,-1 5 1 0,-3-5 0 0,-1 5 0 15,-4-1-4-15,0 1-1 0,0-5 0 0,5-3 0 16,3 4 9-16,-7-1 2 0,-1 1 0 0,0-1 0 15,-4 5-20-15,4-5 0 16,-4 5 0-16,-1-5 0 0,1 9 0 0,-4-5 0 16,4 0 0-16,-5 1 0 0,1-1 0 0,-1 1 13 15,1-1-1-15,-1 4 0 0,-8-3 12 0,5-1 1 0,-10 0 1 0,1 1 0 16,-4-1 5-16,-1 1 1 0,-4-1 0 0,0 4 0 16,1-3-3-16,-6-1 0 0,1 0 0 0,-4 5 0 15,8-5-3-15,-4 0-1 0,0 1 0 0,-4 3 0 16,4 0-9-16,-1 4-3 0,1-4 0 0,-4 4 0 0,0-3-13 15,-1 3 0-15,-3 0 0 0,3 0 0 0,-3 3 0 0,-1-3 0 16,-4 4 0-16,0 0 0 0,0-4 0 0,0 4 8 16,-8 0-8-16,4-1 0 0,-5-3 9 0,-8 0-9 15,9-3 8-15,-9 3-8 0,0 0 18 0,0 0-2 16,4 0 0-16,-4 0 0 31,4-8-83-31,-4-7-17 0,-4 0-3 0,0-8-1 0</inkml:trace>
  <inkml:trace contextRef="#ctx0" brushRef="#br0" timeOffset="12100.72">19137 6338 1267 0,'-5'8'112'15,"-8"-1"-89"-15,5-3-23 0,-5 0 0 0,-4 4 156 0,4-5 28 16,0 1 4-16,5 4 2 0,-9-1-113 0,4 5-22 16,4-1-5-16,1 1-1 0,4 3-31 0,-5 4-6 15,0 0-2-15,1 3 0 0,8 5-10 0,-9 3 0 16,5 8 0-16,0 0-11 0,0 4 11 0,-5 0 0 16,-4 4 0-16,0-1-8 0,1 1 8 0,-1-5 0 15,0 1 0-15,-4-4 0 0,0 0 0 0,0-4 16 0,4-3-4 0,0-1-1 16,-4-7 15-16,0 0 3 0,4-4 1 0,0-4 0 15,-4 0-12-15,0-3-2 0,0-5-1 0,-4 1 0 16,3-4-4-16,-3-1-1 0,-5-3 0 0,1-7 0 16,-5-1-10-16,0 1 12 0,0-9-12 0,4 1 12 15,-4 0-12-15,5 0-9 0,12 0 9 0,-4-1-13 16,0 1 13-16,4 4 0 0,9-1 0 0,-1 1-9 0,1 3 9 0,0 1 11 16,4 7-3-16,0 0 0 0,0 0 1 0,0 0 0 15,0 0 0-15,0 0 0 0,8 7-9 0,5 9 0 0,0-1 0 16,8 8 0-16,-3-1 0 0,-1 1 0 15,4 0-9-15,-4-4 9 0,0 0 12 0,0-8 7 0,0 4 1 16,5-3 0-16,-5-8 21 0,0-4 5 0,4 0 1 0,5-12 0 16,4-7-10-1,8-19-1-15,14-19-1 0,20-19 0 16,27-30-62-16,12-19-12 0,8-16-2 0</inkml:trace>
  <inkml:trace contextRef="#ctx0" brushRef="#br0" timeOffset="14542.84">21675 6293 806 0,'0'0'36'0,"0"0"7"0,0 0-35 0,-9 0-8 0,1 0 0 0,8 0 0 15,0 0 120-15,0 0 21 0,-9 0 5 0,1 3 1 16,8-3-106-16,0 0-21 0,-9 8-4 0,9-8 0 16,-4 8 23-16,0-1 5 0,4-7 0 0,-5 12 1 15,1-1 11-15,-4 0 3 0,-1 1 0 0,0-1 0 0,5 1-4 0,-4-1-1 16,-1 4 0-16,1-3 0 0,-1 3-18 0,0-4-4 15,1 4-1-15,-5 1 0 0,5-1-20 0,-5 0-11 16,4 0 12-16,-4 0-12 16,5 0 9-16,-5 1-9 0,4 3 0 0,-3 0 9 15,-1 3-9-15,4 5 0 0,-4 0 0 0,5 11 8 16,-5 0-8-16,0 3 0 0,0 5 0 0,1-1 0 16,-5 1 0-16,4 0 0 0,-4-8 0 0,4 3 0 15,0-3 0-15,0-7 0 0,5-1 0 0,-1-3 0 16,1-8 0-16,-1 0 0 0,0-12 0 0,5 5 8 15,-4-9 10-15,8-3 2 0,-5 0 0 0,-3-3 0 0,4-5 8 0,-5 1 3 16,0-9 0-16,1 1 0 0,-1 0-16 0,-3-8-3 16,-1 0-1-16,0 1 0 0,0-1-11 0,4-4 0 15,-3 1-12-15,-1-1 12 0,0 0-17 0,0 1 4 16,0-1 1-16,5 1 0 0,-5 3 12 0,0 0 0 16,5-3 0-16,-1 7 0 0,-4 0 0 0,5 7 0 0,3-3 0 15,1 0 0 1,-4 0 0-16,3 3 0 0,1 5 0 0,4 7 0 15,0 0 0-15,0 0 0 0,0 0 11 0,0 0-3 16,0 0-8-16,0 0 0 0,0 7 0 0,4 12 0 16,1 8 0-16,7 3-15 0,-3 8 4 0,4 8 1 0,-5 3 10 15,5 4 0-15,0 8 0 0,0 0 0 0,4 3-13 0,-4 1 2 16,-5-8 1-16,9-8 0 0,-4-3 10 0,0-8 0 16,0-12-9-16,0-3 9 0,0-11 17 0,-1-9 8 0,5-3 2 0,9-7 0 15,0-12 58-15,8-12 12 0,0-3 3 0,5-8 0 16,3-7-57-16,5-8-11 0,9-4-3 0,-1-11 0 31,9-11-166-31,1-9-34 0</inkml:trace>
  <inkml:trace contextRef="#ctx0" brushRef="#br0" timeOffset="27610.09">12282 9844 921 0,'0'0'82'0,"9"-8"-66"16,4-3-16-16,-9-1 0 0,-8 5 158 0,8-1 28 16,13 1 6-16,0 3 0 0,-8-4-103 0,3 4-21 15,1-3-4-15,4 7 0 0,5-4-24 0,-5 4-5 16,-17 0-1-16,13 4 0 0,16-4-14 0,-11 0-4 15,-18 0 0-15,0 0 0 0,17 0-2 0,0 0-1 16,-4 0 0-16,-13 0 0 16,12 0 3-16,6-4 1 0,-1 4 0 0,4-4 0 15,-8 4-9-15,4-4-8 0,4 1 9 0,1-1-9 16,-1 4 8-16,5 0-8 0,-5 0 0 0,9 0 0 16,-4 0 0-16,3 0 0 0,1 4 0 0,5-1 0 15,3 1 0-15,-8 0 0 0,8 4 0 0,-3-5 0 16,3 5 0-16,5-4-8 0,-1 0 8 0,1-1 0 15,4 5 0-15,-4-4 0 0,-5 0 0 0,1-1 0 0,4 1 0 0,-5 0 14 0,-4-8-2 0,5 4-1 16,3 0 13-16,1 0 4 0,-4-4 0 0,3 4 0 16,1-3-18-16,-4 3-10 0,8 0 12 0,-5 0-12 15,1-4 13-15,0 0-4 0,0 4-1 0,4-4 0 16,-5 4-8-16,5 4 0 0,-4 0 0 0,8 0 0 16,5 3 0-16,-5-3 8 0,-4-4-8 0,0 4 0 15,-4 0 0-15,4-1 0 16,-4-3 0-16,-1 0 0 0,1-3 10 0,-4 3-10 15,3 0 12-15,1-4-12 0,-5 4 21 0,1-4-2 16,-1 4-1-16,5 0 0 0,-9-4 4 0,5 4 1 16,-5 0 0-16,4 0 0 0,1-4-15 0,-1 4-8 15,1 4 8-15,-5 4-8 0,4-4 0 0,-3-1 0 16,-1 5 0-16,0-4 8 0,0 0-8 0,-4 3 0 16,4 1 0-16,0-1 0 0,-4-3 10 0,5 4-2 0,-6-4-8 0,6-1 12 15,-10 1-3-15,1-4-1 0,4 4 0 0,-5-4 0 16,1-4 0-16,4 0-8 0,-4 1 12 0,-1 3-4 15,1 0-8-15,0 0 0 0,-1-4 0 0,1 4 8 0,-5 0-8 0,1 0 0 16,-1-4 0-16,5 4 0 0,-5 0 0 16,0 0 0-16,1-4 8 0,-1 0-8 15,0 4 0-15,5-3 0 0,-5-1 0 0,1 0 8 16,-1 0-8-16,5 0 0 0,-1 4 0 0,1-3 8 16,0-1 10-16,-1 0 2 0,1 0 0 0,4 4 0 15,0-4-20-15,-5 4 0 0,5-3 0 0,-4-1 0 16,8 8 0-16,-8-4 0 0,0 0 0 0,-1-4 0 15,1 4 0-15,-1 0 0 0,1-4 0 0,0 4 0 16,-1-8 0-16,1 8 0 0,0-3 0 0,4-1 0 16,-5-4 0-16,1 4 0 0,-1 1 0 0,5-1 0 0,0 4 10 0,0-4-2 15,-4 4 0-15,-1 0 0 0,1 0-8 0,-5 0 12 16,1 0-12-16,-1 4 12 0,5-4-12 0,-5 7 0 16,-4-7 9-16,0 4-9 0,1-4 11 0,3 4-3 15,-4-4 0-15,0-4 0 0,4 0 0 0,-3 4 0 16,3-3 0-16,0-1 0 0,1 0 6 0,-5-4 1 15,4 5 0-15,-4-1 0 0,0 0 1 0,0-4 0 0,0 5 0 0,1-1 0 16,-1 4-8-16,0 0-8 0,-9-4 11 0,5 4-11 0,0 0 0 16,-5 0 0-16,-3 0 0 0,3 0 0 0,-3 4 0 15,3-4 0-15,-4 0 0 0,-4 0 0 16,0 0-106-16,0 0-18 0,0 0-4 0</inkml:trace>
  <inkml:trace contextRef="#ctx0" brushRef="#br0" timeOffset="56036.15">11517 10634 2282 0,'22'-27'101'0,"-18"20"21"0,-4 7-98 0,0-8-24 15,0-3 0-15,0 11 0 16,4-4 34-16,-4 4 2 0,0 0 0 0,9-4 0 15,-1 0-36-15,-8 4 0 0,0 0-15 0,0 0 5 16,13 4 10-16,0 0 0 0,0 0-9 0,-13-4 9 16,8 11 0-16,5-7 0 0,13 3 0 0,-9 1 8 15,-13 0-8-15,13-1 0 0,13-3 0 0,-4 4 0 16,-5-1 0-16,0 5 0 0,1-1 0 0,8-3 0 16,8-1 0-16,-4 1 0 0,-4 3 0 0,5 4 8 0,7-3 2 0,-3-1 0 15,-5 4 0-15,0 0 0 0,5-3 1 0,3 3 0 0,1-4 0 16,4 1 0-16,-9-1-11 0,9 1 8 0,18-5-8 0,-6 5 8 15,-3-9-8-15,4 5 8 0,4-4-8 0,-4-4 8 16,0 0 1-16,-1 0 0 0,5-4 0 0,1 4 0 16,3-4-9-16,0 0 12 0,1 1-12 0,-1 3 12 15,-8-4-4-15,0 0 0 16,0 0 0-16,-1-3 0 0,5 3 3 0,1-4 0 16,-1 4 0-16,4-3 0 0,0-1-11 0,-3 4 10 15,3-3-10-15,0-1 10 0,-4 1-10 0,5-5 0 16,-1 5 0-16,0 3 0 0,1-4 9 0,-5 4-9 15,0-3 10-15,-4 3-10 0,0 4 21 0,-5 0-1 16,-3-8-1-16,3 5 0 0,-4-5 9 0,1 0 3 16,-1 1 0-16,0 3 0 0,5-7-7 0,-5 3 0 0,-4-3-1 0,0 3 0 15,0 1-12-15,-4-1-3 0,-5 0 0 0,1 1 0 16,-9 3 0-16,0 4 0 0,-5-4 0 0,-3 0 0 16,-5 4-8-16,4 4 0 0,-8 0 0 0,4 0 0 15,-4 0 0-15,0-1 0 0,-5 1 0 0,1 0 0 16,-9-4-45-16,4 4-5 0,4 0-1 0,-8-4-1218 15</inkml:trace>
  <inkml:trace contextRef="#ctx0" brushRef="#br0" timeOffset="61394.13">23115 3459 2228 0,'-13'0'99'0,"13"0"20"0,0 0-95 0,0 0-24 0,0 0 0 0,0 0 0 15,0 0 12-15,13 8-3 0,13-1 0 0,4 5 0 16,8-5-25-16,13 5-4 0,13-8-2 0,9-1 0 31,0-6-30-31,8-1-5 0,4-8-2 0,-8 1 0 0,-4-8-1 0,-5 4-1 0,-8-4 0 0,-9 4 0 0,-8 3 61 0,-9-3 8 16,-8 4 4-16,-9 7 1 0,-4-4 57 0,-5 8 11 15,-8 0 3-15,0 0 0 16,0 0-5-16,-4 8-1 0,-4 3 0 0,-5 8 0 16,-4-7-34-16,4 14-8 0,-4-7 0 0,-5 8-1 15,1 11-27-15,4 0-8 0,0 4 0 0,-4 7 0 16,8 4 0-16,0 4-9 0,0 8-1 0,5 7 0 15,3 11-12-15,1 9-2 0,8 3-1 0,-4 7 0 32,5 1-13-32,3 3-2 0,1 12-1 0,3-4 0 0,-3 0 21 0,0 7 5 0,3-15 1 0,1 8 0 0,-4 8 14 0,-1-8 0 15,1 0 0-15,-1 0 0 0,5-8 0 0,-4 4 0 16,-5 4 0-16,5 0 0 0,-1-4 25 0,1-3-1 16,-1 3-1-16,1 0 0 0,4 0 7 0,-9 0 2 15,4-3 0-15,-3-1 0 0,3 0-6 0,-4-3-1 16,5-5 0-16,-5 1 0 0,1-4-25 0,-1-4 8 15,4-7-8-15,1-4 0 16,-5-8 14-16,0 0-2 0,5-4-1 0,-5-3 0 16,1-1 4-16,-1-7 1 0,-4-3 0 0,0-1 0 15,0-4 7-15,0-3 1 0,-4-4 1 0,-5-1 0 16,5 1-5-16,-5-4 0 0,-4 0-1 0,1-4 0 0,-6 4-4 0,6-7-1 16,-5 3 0-16,-5-4 0 0,5 1-4 0,-4-5-1 15,4 1 0-15,-9-5 0 0,0-6 1 0,1 3 0 16,-9-8 0-16,-1 0 0 0,-3-3-10 0,-5-4 0 0,-4 0 0 0,-8-4 8 15,-1 0 4-15,-4-4 0 0,5 0 0 0,-1-4 0 16,1 5 2-16,3-5 1 0,1 4 0 0,0-3 0 16,4 3-2-16,4 0 0 0,0 4 0 0,9-4 0 15,0 0 12-15,4 4 3 0,9 0 0 0,-5 0 0 16,9 0-28-16,0 4-9 0,0-4 0 0,4 0 0 31,4 4-107-31,-4 0-20 0,5 0-5 0,-1-4-689 16,-3 3-138-16</inkml:trace>
  <inkml:trace contextRef="#ctx0" brushRef="#br0" timeOffset="61625.98">22756 8412 1785 0,'0'0'79'0,"0"0"17"0,-8 0-77 0,-1 0-19 0,-4 4 0 16,0-1 0-16,1-3 267 0,-6 8 49 0,6-4 11 0,-5 3 1 16,-1 1-240-16,6 0-49 0,-5 3-10 0,-1 8-1 15,-3 0-28-15,0 8 0 0,4-1 0 0,-5 5 0 16,5 7-16-16,0 3 2 0,0 1 0 0,4 0 0 0,0-4-2 0,-4 0 0 15,4-4 0-15,-4 0 0 16,9-3-13-16,-5-5-3 0,0 1-1 0,5-1 0 0,-1-3 33 0,5 0 0 16,-1 4 0-16,1-1 0 0,0 8 0 0,12 0 0 0,10 8 0 0,7 4 0 15,9 3 0-15,9 4 0 0,17 1 0 0,13-1 0 16,12-8-9-16,22-7-5 0,21 0-1 0</inkml:trace>
  <inkml:trace contextRef="#ctx0" brushRef="#br0" timeOffset="62243.91">22897 2681 1152 0,'-4'0'102'0,"-5"-8"-82"15,-4 8-20-15,1 8 0 0,-1-8 189 0,0 0 34 16,0 3 6-16,0 5 2 0,-4 0-164 0,0-1-33 16,4 5-6-16,1-1-2 0,-6 4-26 0,6 0 0 15,-1-3 0-15,-4 7 0 0,0 11-11 0,0-3 11 16,-5 3-8-16,1 4 8 0,-1 4-15 0,-3 0 3 15,-1 4 0-15,-4 0 0 0,0-4 12 0,5 0-11 16,-1 0 11-16,0 0-10 0,9-8 10 0,0 4 0 0,9-7 0 0,8 0 0 16,4-1 0-16,17-3 8 0,13 0 0 0,18 3 0 15,12-7 32-15,13 4 8 0,8 0 0 0,14 0 1 16,7-1-14-16,-3 9-3 0,0 7-1 0,-5 7-699 16,0 16-139-16</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4-25T00:22:51.672"/>
    </inkml:context>
    <inkml:brush xml:id="br0">
      <inkml:brushProperty name="width" value="0.05292" units="cm"/>
      <inkml:brushProperty name="height" value="0.05292" units="cm"/>
      <inkml:brushProperty name="color" value="#FF0000"/>
    </inkml:brush>
  </inkml:definitions>
  <inkml:trace contextRef="#ctx0" brushRef="#br0">8928 2806 2048 0,'0'0'45'0,"0"0"10"0,0 0 1 0,4-11 1 0,-4-1-45 0,0 1-12 16,8-1 0-16,1 1 0 0,-9 0 23 0,9-5 2 0,3 1 1 0,1 8 0 15,0-5-8-15,-4 5-2 0,-5 7 0 0,9-8 0 16,-1 4-5-16,-3 4-2 0,-9 0 0 0,9 4 0 16,8 4-9-16,-9-5 0 0,1 5 0 0,4 0 0 15,-5-1 0-15,5 5 0 0,0-9 0 0,0 13 0 16,-1-13 0-16,5 13 0 0,1-13 8 0,3 1-8 16,-8 4 14-16,8-4-2 15,1-1-1-15,-1 1 0 0,9 0 9 0,-5 0 1 0,-3 7 1 0,8-11 0 16,-5 4-9-16,5 0-1 0,-4 0-1 0,0 3 0 15,3 1-11-15,-3 3 12 0,0-7-12 0,-1 11 12 16,1-7 4-16,0 7 2 0,4 0 0 0,-5 0 0 16,1-3-27-16,-5-1-6 0,5 1-1 0,8-5 0 15,-4 1 16-15,4-4 13 0,5-4-2 0,3 0-1 16,-3 3 3-16,-1-6 1 0,1-1 0 0,3-4 0 0,5 4-2 0,-4-3-1 16,-4 7 0-16,8-8 0 0,-5 4-1 0,1 4 0 15,-4-3 0-15,3 6 0 0,-3-3-1 0,-1 4 0 16,-4-4 0-16,5 8 0 0,-5-4-9 0,5 3 0 15,-5 1 9-15,4-1-9 0,1-3 0 0,-1-4 9 16,1 0-9-16,-5 0 0 0,-4 0 21 0,12-4-2 16,1 1-1-16,-9 3 0 0,-17-4-18 0,13-4 0 0,13 1 8 0,-5 3-8 15,-3 4 0-15,-5-8 0 0,0 4 8 0,4 1-8 16,4-1 13-16,-8 4-1 0,-4-4 0 0,4 4 0 16,0 4 0-16,-5-4-1 0,-3 4 0 0,3-1 0 15,1-3 1-15,-1 4 0 0,5-4 0 0,-8 0 0 16,-9 0-12-16,4 0 10 0,13 8-10 0,-9-8 10 0,-13 0 0 15,5 0 0-15,9 0 0 16,-5 0 0-16,-4 0-2 0,-1 0-8 0,-12 0 12 0,13 0-4 16,13 0 0-16,-13 0-8 0,-13 0 12 0,0 0-4 31,8-12-161-31,1 1-33 0</inkml:trace>
  <inkml:trace contextRef="#ctx0" brushRef="#br0" timeOffset="11657.89">22094 717 230 0,'0'0'20'0,"0"0"-20"15,-9-4 0-15,9 4 0 0,-4 0 309 0,0-7 58 16,-1-1 11-16,1 4 2 0,4-11-244 0,0 11-50 16,0 4-10-16,0-7-1 0,-4-5-43 0,4 12-8 15,0 0-1-15,0 0-1 16,0 0-22-16,0 0 0 0,0 0 0 0,0 0 0 15,-4 12 0-15,4 7-12 0,0-8 12 0,0 12-12 16,0 0 12-16,0 3 0 0,-5 5 0 0,1 3 0 16,4 4 0-16,0 0 0 0,-4 7 0 0,-1 1 0 0,5 3 0 0,-4-3 9 15,4-4-9-15,-4-1 10 0,0 1-2 0,-1-4 0 16,1 4 0-16,-4-4 0 16,-1 0 8-16,0 0 2 0,1 0 0 0,4-8 0 0,-9 5-4 0,4 2-1 0,1-10 0 0,-1 7 0 15,1-7-2-15,-1 7-1 0,1-11 0 0,-1 3 0 16,-4 1-10-16,5-16 0 0,-1 5 9 0,-4 3-9 15,5-8 12-15,-5-3-3 0,0-8 0 0,0 0 0 16,0 0 4-16,-4-8 1 0,5 0 0 0,-6-3 0 16,-3-4 2-16,4-4 1 0,0 0 0 0,0-4 0 15,0-4 12-15,0 1 3 16,4-5 0-16,4-7 0 0,5 4 12 0,-5 4 4 16,5-8 0-16,4 4 0 0,-4 3-29 0,0 5-6 15,8 3-1-15,-4 4 0 0,-4 0-12 0,4 11 0 16,0-3 0-16,0 11 0 0,0 0 0 0,0 0 8 15,4 15-8-15,-4 0 12 0,-4 12-12 0,12 0-15 16,1 11 3-16,-1 0 1 0,1 0 11 0,-1 3-12 0,1 1 12 16,-1 7-12-16,5-14 12 0,0-5 0 0,-4 0 0 0,3-3 0 15,1-16 0-15,4 5 9 0,0-13-1 0,1-3-8 16,7-3 36-16,9-20 1 0,9-11 0 0,25-12 0 0,18-30-13 16,25-15-4-16,17-23 0 0</inkml:trace>
  <inkml:trace contextRef="#ctx0" brushRef="#br0" timeOffset="108540.65">10308 413 1616 0,'0'0'36'0,"0"0"7"0,-9 0 1 0,1-7 1 0,-1 7-36 0,5-12-9 16,4 12 0-16,0 0 0 0,0 0 0 0,0 0 12 16,0 0-12-16,0 0 12 0,0 0-12 0,4 12 0 15,1-1 0-15,-1 4-11 0,4-3 11 0,5 3 0 16,-4 4 0-16,4 0-8 0,-1 11 8 0,1-3 0 16,0-4 0-16,0 11-8 0,0-8 8 0,8 5 0 15,0 7 0-15,1-4 0 0,-5 0 0 0,4 0 0 0,-8 4 8 0,4-4-8 16,0 4 16-16,0 0-2 0,0 0 0 0,1 0 0 15,-1 0 9-15,-5 0 1 0,6-3 1 0,-1 2 0 16,-5-6-3-16,1 7-1 0,0-12 0 0,0-3 0 16,-5 4-2-16,5-1-1 0,-4 1 0 0,-1-8 0 15,1 8-6-15,-1-5-2 0,-3 5 0 0,-1-8 0 16,0 8-10-16,1-1 8 16,-5 4-8-16,0-3 8 0,4 7-8 0,-4 0 0 15,4-7 9-15,-4 3-9 0,-4 1 0 0,4-5 0 16,4 1 0-16,-4 0 8 0,-4-8-8 0,0 0 9 0,4-8-9 15,-5 4 10-15,5 0-2 0,0 0-8 0,0-15 12 0,0 8-4 16,-4 0 0-16,4-8 0 0,-9 11 0 0,5-11 0 16,-4 8 14-16,-1-8 2 0,-4 3 1 0,5 5 0 15,-1-8-6-15,1 4-2 0,-1 0 0 0,1 7 0 0,-1-11-9 0,0 4-8 16,1 0 12-16,4 7-12 0,-5-3 8 0,9 3-8 16,-4-3 0-16,4 3 0 0,4-3 0 0,0 3 0 15,-4-11 0-15,5 4-9 0,-1 7 9 0,-4-11 0 16,0 0 0-16,0 0 0 0,4 12 15 0,-4-12-2 15,0 0 0-15,0 0 0 0,0 0-4 0,0 0-1 16,0 0 0-16,0 0 0 16,-4 3-8-16,4-3 8 0,-9 0-8 0,1 4 8 15,-1-4-8-15,-4 4 0 0,1-4 0 0,3 8 0 16,-4-8 0-16,0 0-14 0,-4-8 3 0,4 4 1 16,1 0 10-16,-1 1-13 0,-4-9 5 0,0 5 8 15,4-1 0-15,0-3 0 0,-4-5 0 0,8 5 12 16,1-8 12-16,-1 8 4 0,1-5 0 0,-1 5 0 15,9 0 5-15,0 3 2 0,-4-3 0 0,4 3 0 0,4 8-19 0,0-8-3 16,5 8-1-16,0 0 0 0,-5 0-12 0,9 0 0 16,-1 8 0-16,6 0-10 0,3 3 2 0,0-3 0 0,-4 3 0 15,5-7 0-15,-1 0 8 0,9-4 0 0,0-4 0 0,4-11-8 16,5-12 8-16,12-26 16 0,17-23-4 0,13-27-1 16,5-26-11-16,29-23 0 0,26-26 0 0</inkml:trace>
  <inkml:trace contextRef="#ctx0" brushRef="#br0" timeOffset="122495.82">9270 3224 1094 0,'8'4'97'0,"-8"-4"-77"16,0 0-20-16,0 0 0 0,9 3 80 0,-9-3 12 0,0 0 2 16,4-3 1-16,13-1-68 0,0-4-14 0,-4-3-2 0,8-4-443 15,-8 3-88-15</inkml:trace>
  <inkml:trace contextRef="#ctx0" brushRef="#br0" timeOffset="123065.37">9458 3083 172 0,'0'0'8'0,"0"0"1"0,0 0-9 0,0 0 0 16,-5 0 0-16,5 0 0 0,0 0 305 0,0 0 59 15,0 0 12-15,0 0 3 0,13-15-251 0,-4 7-49 16,-9 8-11-16,8-7-1 0,1-1-19 0,-9 8-4 16,0 0-1-16,13-7 0 0,-13 7-16 0,0 0-3 0,0 0-1 0,0 0 0 15,0 0-14-15,0 0-9 0,0 0 12 0,0 0-12 16,0 0 12-16,-13 0-4 0,0-8 0 0,-4 8-8 16,-5 8 12-16,1-8-12 0,-5 4 12 0,-8 3-12 15,0-3 11-15,0 3-11 0,0 1 10 0,4 0-10 16,0-1 12-16,-4 1-3 0,4 3-1 0,-4-7 0 15,4 4 23-15,0-1 4 16,0 1 1-16,4 3 0 0,1-11-23 0,3 8-4 16,1 3-1-16,-1-11 0 0,5 8 4 0,0 3 0 15,-4 1 0-15,4-1 0 0,-5 0-12 0,5 1 0 16,5 7 0-16,-10 0 0 0,5 0-9 0,0 0 9 16,8 0 0-16,-8 4 0 0,5-1 0 0,-6-3 0 0,6 8 0 0,3 3 9 15,5-7-9-15,-9 4-11 0,4 7 3 0,1-4 0 16,8 8 8-16,0 0 0 0,0 4 0 0,0 0 0 15,0 0 0-15,0-1 0 0,0 5 0 0,0-8 0 0,-9 7 0 16,5-7 0-16,4 8 0 0,-4-4 8 0,-1 0-8 0,-3 3 0 16,8-3 0-16,-4 3 8 0,-1-7-8 0,1-3 0 15,-4 3 0-15,-1-8 0 0,9 8 9 0,-4-15-9 16,-1 3 12-16,1-3-12 0,-4-8 28 0,-1 1-2 16,5-5 0-16,-5 0 0 15,1-3 6-15,8-8 2 0,0 0 0 0,0 0 0 16,-9 8-14-16,9-8-2 0,0 0-1 0,0 0 0 15,0 0 7-15,0 0 0 0,0 0 1 0,0 0 0 16,4 3-25-16,5 5-12 0,4-4 0 0,8 0 1 16,1-1 2-16,7 9 0 0,6-5 0 0,7 1 0 15,10-4-4-15,8-4-1 0,4 0 0 0,8 0 0 16,18-4 14-16,-5 0 0 0,9-3-10 0,-4-5 10 0,-4 1 0 0,-5-4 0 16,0 3 0-16,-8 5 0 0,-1-5 0 0,-12 5 10 15,-4-5-10-15,-5 8 10 16,-8 4-67-16,-5 4-14 0,-4 8-2 0</inkml:trace>
  <inkml:trace contextRef="#ctx0" brushRef="#br0" timeOffset="207911.01">8855 2578 0 0,'-13'0'0'0,"13"0"0"0,0 0 0 0,-4 0 0 15,0 0 312-15,-1 0-63 0,5 0 51 0,0 0 9 16,0 0-186-16,-4-11-38 0,0 7-7 0,4 0-2 16,0-3-22-16,-9 3-5 0,5-4-1 0,0-3 0 15,4 3-17-15,-5 1-4 0,-3-1-1 0,4-3 0 16,-1-1-2-16,1 5-1 0,4-5 0 0,-8 5 0 16,-1-9-5-16,5 1-1 0,-5 0 0 0,9 4 0 0,-13-5-2 0,9 1-1 15,0 0 0-15,0 0 0 0,-1 0-6 0,1-1-8 16,4 5 11-16,0-8-11 0,0 0 0 0,0 8 0 15,4-4 0-15,1-1 0 0,-1 1 0 0,0 8 0 16,0-9 0-16,1 5-9 0,3 3 9 0,-8 5 0 16,4-13 0-16,1 13 0 0,3-9 0 0,5 5-8 15,-9 7 8-15,5-12 0 16,4 8 0-16,4 1-8 0,-9-5 8 0,14 0 0 16,-1 5-9-16,5-5 9 0,-1 8-10 0,10-8 10 15,3 1-8-15,0 3 8 0,9-4 0 0,0 1-9 16,5 3 9-16,-5-4 0 0,13 1 0 0,-13 3-8 0,8-11 8 15,1 11 0-15,4-7 0 0,-1 3-8 0,1-11 8 0,0 8 12 16,0 3-2-16,0 0-1 0,-5-3 11 0,1 4 1 16,-9 7 1-16,0-8 0 0,-4 4 7 0,-9 4 2 0,0 0 0 0,-4 0 0 15,-5 0 19-15,-3 0 4 0,-5 0 1 0,-4 0 0 16,4 0-19-16,-9 0-4 0,1 4-1 0,-9-4-708 16,0 0-142-16</inkml:trace>
  <inkml:trace contextRef="#ctx0" brushRef="#br0" timeOffset="-206078.71">13684 930 460 0,'0'0'41'0,"0"0"-33"16,-9 0-8-16,1 4 0 0,-1 3 205 0,-4 8 39 15,-4-3 8-15,0 7 2 0,0 7-207 0,-4 12-47 0,-5-7 0 0,-4 7 0 16,5 3-16-16,-5 1 0 0,0 4 0 0,0-1 0 15,4-7 16-15,5 0 0 0,4 0 0 0,0 0-9 16,4 8 17-16,4-8 3 0,5 7 1 0,8-3 0 16,1 4-12-16,7-1 0 0,1 1 0 0,9 0 0 15,-1-8-31-15,9 0-8 0,0-8-1 0,0-4-1 32,0-7 10-32,8-3 3 0,5-5 0 0,-1-11 0 0,1-11 56 0,0 3 11 0,4-19 2 0,0 1 1 15,4-4 3-15,-4-20 1 0,-4-3 0 0,4-4 0 16,-4-8-10-16,-1 1-1 0,-3-4-1 0,-5 3 0 15,-4 8-9-15,-4 0-1 0,-9 11-1 0,-4 1 0 16,-5 7 7-16,-4 4 2 0,-4 11 0 0,0 4 0 16,-8 0 34-16,-1 0 7 0,5 11 2 0,-5-3 0 15,1 7-32-15,8 4-7 0,0 0 0 0,0 0-1 0,-4 8-35 0,-1 7 0 16,1 8-12-16,8 0 3 0,1 7-4 0,-1-4-1 16,0 5 0-16,5 3 0 0,-1 4-3 0,5-4-1 15,-4 8 0-15,-1-4 0 0,1-8 6 0,4 8 2 16,-5-3 0-16,-4 2 0 0,1-10 10 0,3 7-10 15,1 0 10-15,-5-7-10 0,-4 0 10 0,0 3 0 16,0-7 0-16,0 0 0 0,0-4 0 0,4 0 8 0,-4-12-8 0,0-7 0 16,9 12 8-16,-9-12-8 0,0 0 10 0,0 0-10 15,8 0 22-15,5 0-2 0,-4-16 0 0,-1 5 0 16,5-8-9-16,4 0-3 0,0-8 0 0,5-3 0 16,-1 3-8-16,5 1 0 0,4-5 9 0,-1 12-9 15,-3-7 0-15,4 7-10 0,-4 7 1 0,-1 1 0 0,-8 3 9 0,5 8 0 31,-1 0-9-31,-4 4 9 0,5 11 0 0,-5-7 0 0,-4 11 0 0,-1 0 0 16,1 4-11-16,0 3 11 0,0 1-8 0,0 0 8 16,-1 3 0-16,6-3 0 0,-6 3 0 0,1-3 0 15,0-5-9-15,0 5 9 0,4-8-10 0,-4 0 10 32,4 0-71-32,-4-4-8 0,4-7-1 0,4 3-1 15,-8-11-135-15,4 0-28 0,9-11-4 0,-5 3-2 0,5-15 140 0,4 1 28 0,-5 3 6 0,-3-12 0 0,-1 5 76 0,-4-1 22 16,0 8 1-16,-4-8 0 0,0 5 148 0,-5 3 29 15,-3 3 7-15,-1 5 1 0,-4-4-46 0,0 3-9 16,-4 1-1-16,-1 7-1 0,-3 0-59 0,-1 4-12 16,-4-7-3-16,-4 7 0 0,0 7-41 0,0-3-8 15,0 4-1-15,-4 7-1 0,-1-4-26 0,1 1 0 16,8 3 0-16,5 4-11 16,-5 0-54-1,8 0-11-15,1-8-3 0,8 5 0 0,5 3-26 0,0-8-6 16,3-3-1-16,1-1 0 0,0-7-3 0,4 0-1 0,0-7 0 0,-4-1 0 15,4 0 99-15,-4-3 17 0,4-4 8 0,-4 0-8 16,0-4 94-16,0 0 12 0,-1 3 2 0,-7-3 1 16,3 0 2-16,-4 0 0 0,5 4 0 0,-5 0 0 0,-4 7-39 0,5-7-8 15,-5 11-2-15,0 4 0 0,4-11-44 0,-4 11-9 0,0 0-1 0,0 0-8 16,8 11 0-16,-3 1-22 0,3 7 3 0,1 7 1 31,-1-7-14-31,5 12-2 0,0 3-1 0,-5-4 0 16,1 5-9-16,4-5-1 0,0 0-1 0,-5-3 0 15,5 0 3-15,0-9 1 0,0 9 0 0,-1-16 0 0,1-3 30 0,0 0 12 0,-4-8-11 0,3-4 11 16,-3-8 38-16,0-7 14 0,3 0 2 0,-3-18 1 0,-1-1 8 0,1-19 1 16,0 0 1-16,-5-8 0 0,4 0-29 0,-3-3-7 15,-5-4-1-15,0-4 0 0,-9 0-5 0,5 4-2 16,-5-4 0-16,1 11 0 0,-1 8 7 0,1 0 2 16,3 19 0-16,-3 0 0 0,4 12-16 0,-1 7-3 15,5 4-1-15,0 11 0 0,0 4-10 0,0 0-17 16,9 19 4-16,-1 7 1 15,5 12-16 1,-4 12-4-16,4 7 0 0,4 7 0 0,0 1-2 0,-4-1-1 0,-1 1 0 16,1-4 0-16,0-8 9 0,0-4 2 0,0-3 0 0,-1-12 0 15,-3-4 24-15,0-7 0 0,-1 0 0 0,-4-4-8 16,1-8-12-16,-5-3-3 0,0-8 0 0,0 0 0 16,-9 0-29-16,-4 0-5 0,0-15-2 0,-12 3 0 15,-1-14 10-15,1 3 1 0,-10-4 1 0,5 1 0 0,1-4 47 0,-1 3 0 0,4 0 15 0,5 5-4 16,-5 3 53-16,13 11 12 0,0 0 1 0,5-3 1 15,-1 3-52-15,9 8-10 0,0 0-3 0,13 0 0 32,8 0-40-32,5 8-8 0,8-8-1 0,5 11-1 0,3-11 16 0,10 8 3 0,-1-8 1 0,5 0 0 15,-1 0 17-15,-4 0 0 0,-4-8-8 0,0 8 8 16,-8-11 0-16,-5 3 0 16,-4 1 0-16,-4-1 0 0,-5-3 10 0,-4 3 6 15,0 4 0-15,-8-11 1 0,4 11 36 0,-5-11 7 16,-4 11 2-16,-4-7 0 0,-4 3-9 0,0 8-1 15,0-11-1-15,4 11 0 0,-9 0-32 0,0 0-7 16,-3 11 0-16,-1-3-1 0,4 7-20 0,-4 8-4 16,1 7-1-16,3 8 0 0,-4-3-3 0,5 14-1 15,-1 8 0-15,1-4 0 0,-1 8 2 0,9 0 1 0,0-1 0 0,4-6 0 16,-4 3 15-16,9-16-12 0,4 1 12 0,-5-4-12 16,5 0 12-16,4-11-12 0,0-1 12 0,0-3-12 15,0-8 12-15,1 0 0 0,-1-7 0 0,0-8-9 16,0-4 22-16,-4-3 5 0,-1-9 1 0,1-3 0 15,0-3 18-15,0-5 4 0,-5-3 1 0,-3 3 0 0,3-7-23 16,-8 3-5-16,-4 5-1 0,0-1 0 0,-1 5-5 0,1-5-8 0,0 8 11 0,-5-8-11 16,5 8 12-16,0 0-4 0,0 8 0 0,-1-4-8 15,5 0 0-15,9 7-14 0,-5-3 1 0,5 7 0 32,8 0-16-32,0-4-3 0,8 8-1 0,5 0 0 0,5-7 15 0,3 3 3 0,0-4 1 0,1 1 0 15,4-1 14-15,-1-3 0 0,1-1 0 0,-9-3 0 16,-4 0 0-16,0 0 0 15,4 3 0-15,-8-3 0 0,-5 4 16 0,-4 0-4 16,5-8-1-16,-14 3 0 0,5 5-3 0,-9-8 0 16,1 4 0-16,-5 0 0 0,-9-1-19 0,1 5-4 15,-5-8-1-15,-4 11 0 16,-5 1-11-16,5 3-2 0,-4 0-1 0,0 0 0 0,3 4 17 0,1 0 3 16,0 4 1-16,4 0 0 0,1 7 9 0,3-3 0 15,5 3 10-15,-5 1-10 0,5 7 0 0,-5 0 0 0,9 4 0 0,0 7 0 16,0-3 0-16,0 3-8 0,5 0 8 0,-1-3 0 15,0 7 8-15,1-4 4 0,3-3 2 0,-4-8 0 16,5 8 10-16,-1-8 3 0,1 0 0 0,4 0 0 16,-5 0 2-16,5-12 1 0,-4 5 0 0,4-1 0 15,-5 0-14-15,1-3-4 0,-9-8 0 0,4 11 0 0,0 5-12 16,0 3-15 0,-4-12 3-16,0 12 1 15,0 0-170-15,-4 0-35 0,-4 0-6 0</inkml:trace>
  <inkml:trace contextRef="#ctx0" brushRef="#br0" timeOffset="-205609.71">17192 1405 1728 0,'0'0'76'0,"0"0"16"16,0 0-73-16,0 0-19 0,0 0 0 0,0 0 0 0,-4 11 57 0,0 0 8 0,8 5 2 0,0 6 0 16,1 5-67-16,-1 0 0 0,-4 10-8 0,4 1-1 15,0 0 9-15,1 0-10 0,-1 0 10 0,0 8-10 16,0-8 10-16,-4-4 0 0,0-3 0 0,0-1-8 16,0-3 8-16,-4-1-13 0,0-7 5 0,0-11 8 15,-1 3 0-15,-3-3 0 0,-1-8 0 0,-4-4 12 0,1 0 9 0,-1-7 3 16,-9-8 0-1,1 3 0-15,4-10 0 0,4 3 1 0,0-3 0 0,5-9 0 16,-5-3-1-16,4 0 0 0,-3-3 0 0,7-5 0 16,1 0 6-16,0-3 1 0,-1 4 0 0,14-1 0 15,0 8-31-15,-1-8 0 0,1 12-13 0,-1 0 4 16,1 7 0-16,-1 8 0 0,9 0 0 0,-4 0 0 16,4 4 0-16,-4 4 0 0,4 11 0 0,0-8 0 15,-4 8 0-15,4 8 0 0,-4-8 0 0,4 7 0 0,-4 5-3 0,-4-5-1 16,-1 12 0-16,1-7 0 0,-1 3 13 0,-4 4 0 15,-4 0 0-15,0 4 0 0,-4-4 10 0,0 7 5 16,-5-10 1-16,1 6 0 0,-5 5 5 0,-8 3 2 16,-1-3 0-16,-3 3 0 0,-1-3-23 0,0-1 8 15,5 1-8-15,0-4 0 32,-5 3-170-32,0-10-38 0</inkml:trace>
  <inkml:trace contextRef="#ctx0" brushRef="#br0" timeOffset="-205109.1">17389 1154 1983 0,'0'0'88'0,"0"0"18"0,0 0-85 0,0-11-21 15,0 3 0-15,0 8 0 0,0 0 48 0,4-8 4 0,-4-3 2 0,0 11 0 16,0 0-36-16,0 0-7 0,0 0-2 0,0-8 0 16,0 8-9-16,0 0 0 0,-4-11 0 0,4 11 0 31,0-8-29-31,0 8-2 0,0 0 0 0,0 0 0 15,4-15-41-15,-4 4-8 0,0 11-1 0,4-12-1 16,-4 12 2-16,5-11 1 0,-5 11 0 0,4-8 0 0,0-3 36 0,0 3 7 0,-4 8 2 0,5-11 0 0,-5 11 34 0,0 0 14 16,8-8-1-16,-8 8 0 0,0-7 42 0,0 7 8 15,0 0 1-15,0 0 1 0,0 0 6 0,0 0 1 16,0 0 0-16,0 0 0 0,0-12-11 0,0 12-1 16,0 0-1-16,0 0 0 0,0 0-20 0,0 0-4 15,5-7-1-15,-5 7 0 0,0 0-13 0,0 0-2 16,0 0-1-16,0 0 0 15,0 0-10-15,0 0-8 0,0 0 12 0,0 0-12 16,0 0 0-16,0 0 0 0,0 0 0 0,0 0 0 16,0 0 0-16,0 0 0 0,-5 7 0 0,1 5 0 15,0 7 0-15,-1 7-12 0,1 1 12 0,-4 11-12 16,3 0 3-16,1 0 1 0,0 11 0 0,0 4 0 16,4 4 8-16,0 0-8 0,0 0 8 0,4 8-8 0,-4-12 8 0,8 4 0 15,-3-8 0-15,3 1 0 0,-4-5 0 0,1 1 0 0,3-12 0 0,5 0 0 16,-9 1 0-16,5-9 0 0,-5-7 8 0,0 0-8 15,1 0 19-15,-1 0-1 0,0-11 0 0,5 3 0 16,-9-3-5-16,0-8-1 0,0 0 0 0,0 0 0 31,0 0-55-31,8 0-11 0,5-8-2 0,-4-11-953 0</inkml:trace>
  <inkml:trace contextRef="#ctx0" brushRef="#br0" timeOffset="-204930.43">16808 789 115 0,'-5'-7'10'0,"1"-1"-10"0,-4 4 0 0,3-7 0 16,1 7 511-16,4 4 100 0,0 0 20 0,0 0 4 16,9-4-491-16,8 4-97 0,4 0-20 0,13 0-4 15,9 0-35-15,12 4-6 0,5-8-2 0,4 4 0 16,5-7 20-16,3-5 0 0,5 1-8 0,0 3-707 15,-4-11-141-15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1215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D208AB2-0B31-3541-9B07-826204947AB5}" type="slidenum">
              <a:rPr lang="en-US" smtClean="0"/>
              <a:t>22</a:t>
            </a:fld>
            <a:endParaRPr lang="en-US"/>
          </a:p>
        </p:txBody>
      </p:sp>
    </p:spTree>
    <p:extLst>
      <p:ext uri="{BB962C8B-B14F-4D97-AF65-F5344CB8AC3E}">
        <p14:creationId xmlns:p14="http://schemas.microsoft.com/office/powerpoint/2010/main" val="1484640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D208AB2-0B31-3541-9B07-826204947AB5}" type="slidenum">
              <a:rPr lang="en-US" smtClean="0"/>
              <a:t>23</a:t>
            </a:fld>
            <a:endParaRPr lang="en-US"/>
          </a:p>
        </p:txBody>
      </p:sp>
    </p:spTree>
    <p:extLst>
      <p:ext uri="{BB962C8B-B14F-4D97-AF65-F5344CB8AC3E}">
        <p14:creationId xmlns:p14="http://schemas.microsoft.com/office/powerpoint/2010/main" val="149238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24</a:t>
            </a:fld>
            <a:endParaRPr lang="en-US"/>
          </a:p>
        </p:txBody>
      </p:sp>
    </p:spTree>
    <p:extLst>
      <p:ext uri="{BB962C8B-B14F-4D97-AF65-F5344CB8AC3E}">
        <p14:creationId xmlns:p14="http://schemas.microsoft.com/office/powerpoint/2010/main" val="260152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Switch this to the new figure</a:t>
            </a:r>
          </a:p>
        </p:txBody>
      </p:sp>
      <p:sp>
        <p:nvSpPr>
          <p:cNvPr id="4" name="Slide Number Placeholder 3"/>
          <p:cNvSpPr>
            <a:spLocks noGrp="1"/>
          </p:cNvSpPr>
          <p:nvPr>
            <p:ph type="sldNum" sz="quarter" idx="10"/>
          </p:nvPr>
        </p:nvSpPr>
        <p:spPr/>
        <p:txBody>
          <a:bodyPr/>
          <a:lstStyle/>
          <a:p>
            <a:fld id="{6D208AB2-0B31-3541-9B07-826204947AB5}" type="slidenum">
              <a:rPr lang="en-US" smtClean="0"/>
              <a:t>25</a:t>
            </a:fld>
            <a:endParaRPr lang="en-US"/>
          </a:p>
        </p:txBody>
      </p:sp>
    </p:spTree>
    <p:extLst>
      <p:ext uri="{BB962C8B-B14F-4D97-AF65-F5344CB8AC3E}">
        <p14:creationId xmlns:p14="http://schemas.microsoft.com/office/powerpoint/2010/main" val="2569877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27</a:t>
            </a:fld>
            <a:endParaRPr lang="en-US"/>
          </a:p>
        </p:txBody>
      </p:sp>
    </p:spTree>
    <p:extLst>
      <p:ext uri="{BB962C8B-B14F-4D97-AF65-F5344CB8AC3E}">
        <p14:creationId xmlns:p14="http://schemas.microsoft.com/office/powerpoint/2010/main" val="275736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Start with root, add one split at a time.</a:t>
            </a:r>
          </a:p>
          <a:p>
            <a:pPr lvl="1"/>
            <a:r>
              <a:rPr lang="en-US" dirty="0"/>
              <a:t>Which features are “good”?</a:t>
            </a:r>
          </a:p>
          <a:p>
            <a:pPr lvl="1"/>
            <a:r>
              <a:rPr lang="en-US" dirty="0"/>
              <a:t>When to stop growing the tree?</a:t>
            </a:r>
          </a:p>
        </p:txBody>
      </p:sp>
    </p:spTree>
    <p:extLst>
      <p:ext uri="{BB962C8B-B14F-4D97-AF65-F5344CB8AC3E}">
        <p14:creationId xmlns:p14="http://schemas.microsoft.com/office/powerpoint/2010/main" val="2385594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Relate</a:t>
            </a:r>
            <a:r>
              <a:rPr lang="en-US" baseline="0" dirty="0"/>
              <a:t> this to histogram</a:t>
            </a: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30</a:t>
            </a:fld>
            <a:endParaRPr lang="en-US"/>
          </a:p>
        </p:txBody>
      </p:sp>
    </p:spTree>
    <p:extLst>
      <p:ext uri="{BB962C8B-B14F-4D97-AF65-F5344CB8AC3E}">
        <p14:creationId xmlns:p14="http://schemas.microsoft.com/office/powerpoint/2010/main" val="1356367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Split on credit</a:t>
            </a:r>
          </a:p>
        </p:txBody>
      </p:sp>
      <p:sp>
        <p:nvSpPr>
          <p:cNvPr id="4" name="Slide Number Placeholder 3"/>
          <p:cNvSpPr>
            <a:spLocks noGrp="1"/>
          </p:cNvSpPr>
          <p:nvPr>
            <p:ph type="sldNum" sz="quarter" idx="10"/>
          </p:nvPr>
        </p:nvSpPr>
        <p:spPr/>
        <p:txBody>
          <a:bodyPr/>
          <a:lstStyle/>
          <a:p>
            <a:fld id="{6D208AB2-0B31-3541-9B07-826204947AB5}" type="slidenum">
              <a:rPr lang="en-US" smtClean="0"/>
              <a:t>31</a:t>
            </a:fld>
            <a:endParaRPr lang="en-US"/>
          </a:p>
        </p:txBody>
      </p:sp>
    </p:spTree>
    <p:extLst>
      <p:ext uri="{BB962C8B-B14F-4D97-AF65-F5344CB8AC3E}">
        <p14:creationId xmlns:p14="http://schemas.microsoft.com/office/powerpoint/2010/main" val="3669008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32</a:t>
            </a:fld>
            <a:endParaRPr lang="en-US"/>
          </a:p>
        </p:txBody>
      </p:sp>
    </p:spTree>
    <p:extLst>
      <p:ext uri="{BB962C8B-B14F-4D97-AF65-F5344CB8AC3E}">
        <p14:creationId xmlns:p14="http://schemas.microsoft.com/office/powerpoint/2010/main" val="206725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33</a:t>
            </a:fld>
            <a:endParaRPr lang="en-US"/>
          </a:p>
        </p:txBody>
      </p:sp>
    </p:spTree>
    <p:extLst>
      <p:ext uri="{BB962C8B-B14F-4D97-AF65-F5344CB8AC3E}">
        <p14:creationId xmlns:p14="http://schemas.microsoft.com/office/powerpoint/2010/main" val="191745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7380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4 1, 2 2</a:t>
            </a:r>
          </a:p>
        </p:txBody>
      </p:sp>
      <p:sp>
        <p:nvSpPr>
          <p:cNvPr id="4" name="Slide Number Placeholder 3"/>
          <p:cNvSpPr>
            <a:spLocks noGrp="1"/>
          </p:cNvSpPr>
          <p:nvPr>
            <p:ph type="sldNum" sz="quarter" idx="10"/>
          </p:nvPr>
        </p:nvSpPr>
        <p:spPr/>
        <p:txBody>
          <a:bodyPr/>
          <a:lstStyle/>
          <a:p>
            <a:fld id="{6D208AB2-0B31-3541-9B07-826204947AB5}" type="slidenum">
              <a:rPr lang="en-US" smtClean="0"/>
              <a:t>34</a:t>
            </a:fld>
            <a:endParaRPr lang="en-US"/>
          </a:p>
        </p:txBody>
      </p:sp>
    </p:spTree>
    <p:extLst>
      <p:ext uri="{BB962C8B-B14F-4D97-AF65-F5344CB8AC3E}">
        <p14:creationId xmlns:p14="http://schemas.microsoft.com/office/powerpoint/2010/main" val="996075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35</a:t>
            </a:fld>
            <a:endParaRPr lang="en-US"/>
          </a:p>
        </p:txBody>
      </p:sp>
    </p:spTree>
    <p:extLst>
      <p:ext uri="{BB962C8B-B14F-4D97-AF65-F5344CB8AC3E}">
        <p14:creationId xmlns:p14="http://schemas.microsoft.com/office/powerpoint/2010/main" val="854251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36</a:t>
            </a:fld>
            <a:endParaRPr lang="en-US"/>
          </a:p>
        </p:txBody>
      </p:sp>
    </p:spTree>
    <p:extLst>
      <p:ext uri="{BB962C8B-B14F-4D97-AF65-F5344CB8AC3E}">
        <p14:creationId xmlns:p14="http://schemas.microsoft.com/office/powerpoint/2010/main" val="879107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Nunito Sans" pitchFamily="2" charset="77"/>
                <a:cs typeface="Museo Sans 300"/>
              </a:rPr>
              <a:t>error =  </a:t>
            </a:r>
            <a:r>
              <a:rPr lang="en-US" sz="1200" u="sng" dirty="0">
                <a:latin typeface="Nunito Sans" pitchFamily="2" charset="77"/>
                <a:cs typeface="Museo Sans 300"/>
              </a:rPr>
              <a:t>      18 	</a:t>
            </a:r>
            <a:endParaRPr lang="en-US" sz="1200" dirty="0">
              <a:solidFill>
                <a:schemeClr val="accent1"/>
              </a:solidFill>
              <a:latin typeface="Nunito Sans" pitchFamily="2" charset="77"/>
              <a:cs typeface="Museo Sans 300"/>
            </a:endParaRPr>
          </a:p>
          <a:p>
            <a:r>
              <a:rPr lang="en-US" sz="1200" dirty="0">
                <a:latin typeface="Nunito Sans" pitchFamily="2" charset="77"/>
                <a:cs typeface="Museo Sans 300"/>
              </a:rPr>
              <a:t>               22 + 18</a:t>
            </a:r>
          </a:p>
          <a:p>
            <a:r>
              <a:rPr lang="en-US" sz="1200" dirty="0">
                <a:latin typeface="Nunito Sans" pitchFamily="2" charset="77"/>
                <a:cs typeface="Museo Sans 300"/>
              </a:rPr>
              <a:t>         =   0.45</a:t>
            </a: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37</a:t>
            </a:fld>
            <a:endParaRPr lang="en-US"/>
          </a:p>
        </p:txBody>
      </p:sp>
    </p:spTree>
    <p:extLst>
      <p:ext uri="{BB962C8B-B14F-4D97-AF65-F5344CB8AC3E}">
        <p14:creationId xmlns:p14="http://schemas.microsoft.com/office/powerpoint/2010/main" val="2109367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38</a:t>
            </a:fld>
            <a:endParaRPr lang="en-US"/>
          </a:p>
        </p:txBody>
      </p:sp>
    </p:spTree>
    <p:extLst>
      <p:ext uri="{BB962C8B-B14F-4D97-AF65-F5344CB8AC3E}">
        <p14:creationId xmlns:p14="http://schemas.microsoft.com/office/powerpoint/2010/main" val="3581383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Nunito Sans" pitchFamily="2" charset="77"/>
                <a:cs typeface="Museo Sans 300"/>
              </a:rPr>
              <a:t>error =  </a:t>
            </a:r>
            <a:r>
              <a:rPr lang="en-US" sz="1200" u="sng" dirty="0">
                <a:latin typeface="Nunito Sans" pitchFamily="2" charset="77"/>
                <a:cs typeface="Museo Sans 300"/>
              </a:rPr>
              <a:t>      2	</a:t>
            </a:r>
            <a:endParaRPr lang="en-US" sz="1200" dirty="0">
              <a:solidFill>
                <a:schemeClr val="accent1"/>
              </a:solidFill>
              <a:latin typeface="Nunito Sans" pitchFamily="2" charset="77"/>
              <a:cs typeface="Museo Sans 300"/>
            </a:endParaRPr>
          </a:p>
          <a:p>
            <a:r>
              <a:rPr lang="en-US" sz="1200" dirty="0">
                <a:latin typeface="Nunito Sans" pitchFamily="2" charset="77"/>
                <a:cs typeface="Museo Sans 300"/>
              </a:rPr>
              <a:t>               9</a:t>
            </a:r>
          </a:p>
          <a:p>
            <a:r>
              <a:rPr lang="en-US" sz="1200" dirty="0">
                <a:latin typeface="Nunito Sans" pitchFamily="2" charset="77"/>
                <a:cs typeface="Museo Sans 300"/>
              </a:rPr>
              <a:t>         =   0.22</a:t>
            </a:r>
            <a:endParaRPr lang="en-US" dirty="0"/>
          </a:p>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39</a:t>
            </a:fld>
            <a:endParaRPr lang="en-US"/>
          </a:p>
        </p:txBody>
      </p:sp>
    </p:spTree>
    <p:extLst>
      <p:ext uri="{BB962C8B-B14F-4D97-AF65-F5344CB8AC3E}">
        <p14:creationId xmlns:p14="http://schemas.microsoft.com/office/powerpoint/2010/main" val="292437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40</a:t>
            </a:fld>
            <a:endParaRPr lang="en-US"/>
          </a:p>
        </p:txBody>
      </p:sp>
    </p:spTree>
    <p:extLst>
      <p:ext uri="{BB962C8B-B14F-4D97-AF65-F5344CB8AC3E}">
        <p14:creationId xmlns:p14="http://schemas.microsoft.com/office/powerpoint/2010/main" val="70246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41</a:t>
            </a:fld>
            <a:endParaRPr lang="en-US"/>
          </a:p>
        </p:txBody>
      </p:sp>
    </p:spTree>
    <p:extLst>
      <p:ext uri="{BB962C8B-B14F-4D97-AF65-F5344CB8AC3E}">
        <p14:creationId xmlns:p14="http://schemas.microsoft.com/office/powerpoint/2010/main" val="1404025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42</a:t>
            </a:fld>
            <a:endParaRPr lang="en-US"/>
          </a:p>
        </p:txBody>
      </p:sp>
    </p:spTree>
    <p:extLst>
      <p:ext uri="{BB962C8B-B14F-4D97-AF65-F5344CB8AC3E}">
        <p14:creationId xmlns:p14="http://schemas.microsoft.com/office/powerpoint/2010/main" val="4223662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208AB2-0B31-3541-9B07-826204947AB5}" type="slidenum">
              <a:rPr lang="en-US" smtClean="0"/>
              <a:t>43</a:t>
            </a:fld>
            <a:endParaRPr lang="en-US"/>
          </a:p>
        </p:txBody>
      </p:sp>
    </p:spTree>
    <p:extLst>
      <p:ext uri="{BB962C8B-B14F-4D97-AF65-F5344CB8AC3E}">
        <p14:creationId xmlns:p14="http://schemas.microsoft.com/office/powerpoint/2010/main" val="2546578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solidFill>
                  <a:srgbClr val="292929"/>
                </a:solidFill>
                <a:effectLst/>
                <a:latin typeface="Nunito Sans" pitchFamily="2" charset="77"/>
              </a:rPr>
              <a:t>Generative classifiers</a:t>
            </a:r>
          </a:p>
          <a:p>
            <a:pPr algn="l">
              <a:buFont typeface="Arial" panose="020B0604020202020204" pitchFamily="34" charset="0"/>
              <a:buChar char="•"/>
            </a:pPr>
            <a:r>
              <a:rPr lang="en-US" dirty="0">
                <a:solidFill>
                  <a:srgbClr val="292929"/>
                </a:solidFill>
                <a:effectLst/>
                <a:latin typeface="Nunito Sans" pitchFamily="2" charset="77"/>
              </a:rPr>
              <a:t>Assume some functional form for P(Y), P(X|Y)</a:t>
            </a:r>
          </a:p>
          <a:p>
            <a:pPr algn="l">
              <a:buFont typeface="Arial" panose="020B0604020202020204" pitchFamily="34" charset="0"/>
              <a:buChar char="•"/>
            </a:pPr>
            <a:r>
              <a:rPr lang="en-US" dirty="0">
                <a:solidFill>
                  <a:srgbClr val="292929"/>
                </a:solidFill>
                <a:effectLst/>
                <a:latin typeface="Nunito Sans" pitchFamily="2" charset="77"/>
              </a:rPr>
              <a:t>Estimate parameters of P(X|Y), P(Y) directly from training data</a:t>
            </a:r>
          </a:p>
          <a:p>
            <a:pPr algn="l">
              <a:buFont typeface="Arial" panose="020B0604020202020204" pitchFamily="34" charset="0"/>
              <a:buChar char="•"/>
            </a:pPr>
            <a:r>
              <a:rPr lang="en-US" dirty="0">
                <a:solidFill>
                  <a:srgbClr val="292929"/>
                </a:solidFill>
                <a:effectLst/>
                <a:latin typeface="Nunito Sans" pitchFamily="2" charset="77"/>
              </a:rPr>
              <a:t>Use Bayes rule to calculate P(Y |X)</a:t>
            </a:r>
          </a:p>
          <a:p>
            <a:pPr algn="l"/>
            <a:r>
              <a:rPr lang="en-US" dirty="0">
                <a:solidFill>
                  <a:srgbClr val="292929"/>
                </a:solidFill>
                <a:effectLst/>
                <a:latin typeface="Nunito Sans" pitchFamily="2" charset="77"/>
              </a:rPr>
              <a:t>Discriminative Classifiers</a:t>
            </a:r>
          </a:p>
          <a:p>
            <a:pPr algn="l">
              <a:buFont typeface="Arial" panose="020B0604020202020204" pitchFamily="34" charset="0"/>
              <a:buChar char="•"/>
            </a:pPr>
            <a:r>
              <a:rPr lang="en-US" dirty="0">
                <a:solidFill>
                  <a:srgbClr val="292929"/>
                </a:solidFill>
                <a:effectLst/>
                <a:latin typeface="Nunito Sans" pitchFamily="2" charset="77"/>
              </a:rPr>
              <a:t>Assume some functional form for P(Y|X)</a:t>
            </a:r>
          </a:p>
          <a:p>
            <a:pPr algn="l">
              <a:buFont typeface="Arial" panose="020B0604020202020204" pitchFamily="34" charset="0"/>
              <a:buChar char="•"/>
            </a:pPr>
            <a:r>
              <a:rPr lang="en-US" dirty="0">
                <a:solidFill>
                  <a:srgbClr val="292929"/>
                </a:solidFill>
                <a:effectLst/>
                <a:latin typeface="Nunito Sans" pitchFamily="2" charset="77"/>
              </a:rPr>
              <a:t>Estimate parameters of P(Y|X) directly from training data</a:t>
            </a:r>
          </a:p>
          <a:p>
            <a:endParaRPr lang="en-US" dirty="0"/>
          </a:p>
        </p:txBody>
      </p:sp>
    </p:spTree>
    <p:extLst>
      <p:ext uri="{BB962C8B-B14F-4D97-AF65-F5344CB8AC3E}">
        <p14:creationId xmlns:p14="http://schemas.microsoft.com/office/powerpoint/2010/main" val="873977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a:t>
            </a:r>
          </a:p>
          <a:p>
            <a:pPr lvl="1"/>
            <a:r>
              <a:rPr lang="en-US" dirty="0"/>
              <a:t>Greedy = take the best action in the moment</a:t>
            </a:r>
          </a:p>
          <a:p>
            <a:pPr lvl="1"/>
            <a:r>
              <a:rPr lang="en-US" dirty="0"/>
              <a:t>Recursive = a function that calls itself</a:t>
            </a:r>
          </a:p>
        </p:txBody>
      </p:sp>
      <p:sp>
        <p:nvSpPr>
          <p:cNvPr id="4" name="Slide Number Placeholder 3"/>
          <p:cNvSpPr>
            <a:spLocks noGrp="1"/>
          </p:cNvSpPr>
          <p:nvPr>
            <p:ph type="sldNum" sz="quarter" idx="10"/>
          </p:nvPr>
        </p:nvSpPr>
        <p:spPr/>
        <p:txBody>
          <a:bodyPr/>
          <a:lstStyle/>
          <a:p>
            <a:fld id="{6D208AB2-0B31-3541-9B07-826204947AB5}" type="slidenum">
              <a:rPr lang="en-US" smtClean="0"/>
              <a:t>44</a:t>
            </a:fld>
            <a:endParaRPr lang="en-US"/>
          </a:p>
        </p:txBody>
      </p:sp>
    </p:spTree>
    <p:extLst>
      <p:ext uri="{BB962C8B-B14F-4D97-AF65-F5344CB8AC3E}">
        <p14:creationId xmlns:p14="http://schemas.microsoft.com/office/powerpoint/2010/main" val="156339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Split on credit</a:t>
            </a:r>
          </a:p>
        </p:txBody>
      </p:sp>
      <p:sp>
        <p:nvSpPr>
          <p:cNvPr id="4" name="Slide Number Placeholder 3"/>
          <p:cNvSpPr>
            <a:spLocks noGrp="1"/>
          </p:cNvSpPr>
          <p:nvPr>
            <p:ph type="sldNum" sz="quarter" idx="10"/>
          </p:nvPr>
        </p:nvSpPr>
        <p:spPr/>
        <p:txBody>
          <a:bodyPr/>
          <a:lstStyle/>
          <a:p>
            <a:fld id="{6D208AB2-0B31-3541-9B07-826204947AB5}" type="slidenum">
              <a:rPr lang="en-US" smtClean="0"/>
              <a:t>45</a:t>
            </a:fld>
            <a:endParaRPr lang="en-US"/>
          </a:p>
        </p:txBody>
      </p:sp>
    </p:spTree>
    <p:extLst>
      <p:ext uri="{BB962C8B-B14F-4D97-AF65-F5344CB8AC3E}">
        <p14:creationId xmlns:p14="http://schemas.microsoft.com/office/powerpoint/2010/main" val="481016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46</a:t>
            </a:fld>
            <a:endParaRPr lang="en-US"/>
          </a:p>
        </p:txBody>
      </p:sp>
    </p:spTree>
    <p:extLst>
      <p:ext uri="{BB962C8B-B14F-4D97-AF65-F5344CB8AC3E}">
        <p14:creationId xmlns:p14="http://schemas.microsoft.com/office/powerpoint/2010/main" val="2434054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47</a:t>
            </a:fld>
            <a:endParaRPr lang="en-US"/>
          </a:p>
        </p:txBody>
      </p:sp>
    </p:spTree>
    <p:extLst>
      <p:ext uri="{BB962C8B-B14F-4D97-AF65-F5344CB8AC3E}">
        <p14:creationId xmlns:p14="http://schemas.microsoft.com/office/powerpoint/2010/main" val="3421749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48</a:t>
            </a:fld>
            <a:endParaRPr lang="en-US"/>
          </a:p>
        </p:txBody>
      </p:sp>
    </p:spTree>
    <p:extLst>
      <p:ext uri="{BB962C8B-B14F-4D97-AF65-F5344CB8AC3E}">
        <p14:creationId xmlns:p14="http://schemas.microsoft.com/office/powerpoint/2010/main" val="2175192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 out that I changed the numbers on the term split slightly</a:t>
            </a:r>
          </a:p>
          <a:p>
            <a:r>
              <a:rPr lang="en-US" dirty="0"/>
              <a:t>Should is written intentionally; if the decision tree algorithm learnt so far wouldn’t output a specific answer, think about what you think it should output.</a:t>
            </a:r>
          </a:p>
        </p:txBody>
      </p:sp>
    </p:spTree>
    <p:extLst>
      <p:ext uri="{BB962C8B-B14F-4D97-AF65-F5344CB8AC3E}">
        <p14:creationId xmlns:p14="http://schemas.microsoft.com/office/powerpoint/2010/main" val="1403709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52</a:t>
            </a:fld>
            <a:endParaRPr lang="en-US"/>
          </a:p>
        </p:txBody>
      </p:sp>
    </p:spTree>
    <p:extLst>
      <p:ext uri="{BB962C8B-B14F-4D97-AF65-F5344CB8AC3E}">
        <p14:creationId xmlns:p14="http://schemas.microsoft.com/office/powerpoint/2010/main" val="784212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53</a:t>
            </a:fld>
            <a:endParaRPr lang="en-US"/>
          </a:p>
        </p:txBody>
      </p:sp>
    </p:spTree>
    <p:extLst>
      <p:ext uri="{BB962C8B-B14F-4D97-AF65-F5344CB8AC3E}">
        <p14:creationId xmlns:p14="http://schemas.microsoft.com/office/powerpoint/2010/main" val="3448734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54</a:t>
            </a:fld>
            <a:endParaRPr lang="en-US"/>
          </a:p>
        </p:txBody>
      </p:sp>
    </p:spTree>
    <p:extLst>
      <p:ext uri="{BB962C8B-B14F-4D97-AF65-F5344CB8AC3E}">
        <p14:creationId xmlns:p14="http://schemas.microsoft.com/office/powerpoint/2010/main" val="573426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55</a:t>
            </a:fld>
            <a:endParaRPr lang="en-US"/>
          </a:p>
        </p:txBody>
      </p:sp>
    </p:spTree>
    <p:extLst>
      <p:ext uri="{BB962C8B-B14F-4D97-AF65-F5344CB8AC3E}">
        <p14:creationId xmlns:p14="http://schemas.microsoft.com/office/powerpoint/2010/main" val="3398924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P(y=+1|x) \prop P(x | y=+1)P(y=+1)</a:t>
            </a:r>
          </a:p>
          <a:p>
            <a:r>
              <a:rPr lang="en-US" dirty="0"/>
              <a:t>P(y=+1) = 2/3</a:t>
            </a:r>
          </a:p>
          <a:p>
            <a:r>
              <a:rPr lang="en-US" dirty="0"/>
              <a:t>P(</a:t>
            </a:r>
            <a:r>
              <a:rPr lang="en-US" dirty="0" err="1"/>
              <a:t>x|y</a:t>
            </a:r>
            <a:r>
              <a:rPr lang="en-US" dirty="0"/>
              <a:t>=+1) = (2/11)(3/11)(1/11)(1/11)</a:t>
            </a:r>
          </a:p>
        </p:txBody>
      </p:sp>
    </p:spTree>
    <p:extLst>
      <p:ext uri="{BB962C8B-B14F-4D97-AF65-F5344CB8AC3E}">
        <p14:creationId xmlns:p14="http://schemas.microsoft.com/office/powerpoint/2010/main" val="34589113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56</a:t>
            </a:fld>
            <a:endParaRPr lang="en-US"/>
          </a:p>
        </p:txBody>
      </p:sp>
    </p:spTree>
    <p:extLst>
      <p:ext uri="{BB962C8B-B14F-4D97-AF65-F5344CB8AC3E}">
        <p14:creationId xmlns:p14="http://schemas.microsoft.com/office/powerpoint/2010/main" val="2708430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57</a:t>
            </a:fld>
            <a:endParaRPr lang="en-US"/>
          </a:p>
        </p:txBody>
      </p:sp>
    </p:spTree>
    <p:extLst>
      <p:ext uri="{BB962C8B-B14F-4D97-AF65-F5344CB8AC3E}">
        <p14:creationId xmlns:p14="http://schemas.microsoft.com/office/powerpoint/2010/main" val="243211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58</a:t>
            </a:fld>
            <a:endParaRPr lang="en-US"/>
          </a:p>
        </p:txBody>
      </p:sp>
    </p:spTree>
    <p:extLst>
      <p:ext uri="{BB962C8B-B14F-4D97-AF65-F5344CB8AC3E}">
        <p14:creationId xmlns:p14="http://schemas.microsoft.com/office/powerpoint/2010/main" val="46128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59</a:t>
            </a:fld>
            <a:endParaRPr lang="en-US"/>
          </a:p>
        </p:txBody>
      </p:sp>
    </p:spTree>
    <p:extLst>
      <p:ext uri="{BB962C8B-B14F-4D97-AF65-F5344CB8AC3E}">
        <p14:creationId xmlns:p14="http://schemas.microsoft.com/office/powerpoint/2010/main" val="1711698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60</a:t>
            </a:fld>
            <a:endParaRPr lang="en-US"/>
          </a:p>
        </p:txBody>
      </p:sp>
    </p:spTree>
    <p:extLst>
      <p:ext uri="{BB962C8B-B14F-4D97-AF65-F5344CB8AC3E}">
        <p14:creationId xmlns:p14="http://schemas.microsoft.com/office/powerpoint/2010/main" val="2037970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61</a:t>
            </a:fld>
            <a:endParaRPr lang="en-US"/>
          </a:p>
        </p:txBody>
      </p:sp>
    </p:spTree>
    <p:extLst>
      <p:ext uri="{BB962C8B-B14F-4D97-AF65-F5344CB8AC3E}">
        <p14:creationId xmlns:p14="http://schemas.microsoft.com/office/powerpoint/2010/main" val="910974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62</a:t>
            </a:fld>
            <a:endParaRPr lang="en-US"/>
          </a:p>
        </p:txBody>
      </p:sp>
    </p:spTree>
    <p:extLst>
      <p:ext uri="{BB962C8B-B14F-4D97-AF65-F5344CB8AC3E}">
        <p14:creationId xmlns:p14="http://schemas.microsoft.com/office/powerpoint/2010/main" val="3281099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63</a:t>
            </a:fld>
            <a:endParaRPr lang="en-US"/>
          </a:p>
        </p:txBody>
      </p:sp>
    </p:spTree>
    <p:extLst>
      <p:ext uri="{BB962C8B-B14F-4D97-AF65-F5344CB8AC3E}">
        <p14:creationId xmlns:p14="http://schemas.microsoft.com/office/powerpoint/2010/main" val="2817536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64</a:t>
            </a:fld>
            <a:endParaRPr lang="en-US"/>
          </a:p>
        </p:txBody>
      </p:sp>
    </p:spTree>
    <p:extLst>
      <p:ext uri="{BB962C8B-B14F-4D97-AF65-F5344CB8AC3E}">
        <p14:creationId xmlns:p14="http://schemas.microsoft.com/office/powerpoint/2010/main" val="2775931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65</a:t>
            </a:fld>
            <a:endParaRPr lang="en-US"/>
          </a:p>
        </p:txBody>
      </p:sp>
    </p:spTree>
    <p:extLst>
      <p:ext uri="{BB962C8B-B14F-4D97-AF65-F5344CB8AC3E}">
        <p14:creationId xmlns:p14="http://schemas.microsoft.com/office/powerpoint/2010/main" val="490877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Mention: Often times with non-parametric rules, you can’t write the prediction equation down as a simple mathematical formula</a:t>
            </a:r>
          </a:p>
        </p:txBody>
      </p:sp>
    </p:spTree>
    <p:extLst>
      <p:ext uri="{BB962C8B-B14F-4D97-AF65-F5344CB8AC3E}">
        <p14:creationId xmlns:p14="http://schemas.microsoft.com/office/powerpoint/2010/main" val="2364592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D208AB2-0B31-3541-9B07-826204947AB5}" type="slidenum">
              <a:rPr lang="en-US" smtClean="0"/>
              <a:t>67</a:t>
            </a:fld>
            <a:endParaRPr lang="en-US"/>
          </a:p>
        </p:txBody>
      </p:sp>
    </p:spTree>
    <p:extLst>
      <p:ext uri="{BB962C8B-B14F-4D97-AF65-F5344CB8AC3E}">
        <p14:creationId xmlns:p14="http://schemas.microsoft.com/office/powerpoint/2010/main" val="7161198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0.22542207904  + 1.12</a:t>
            </a:r>
            <a:r>
              <a:rPr lang="en-US" baseline="0" dirty="0"/>
              <a:t> x[1] </a:t>
            </a:r>
            <a:r>
              <a:rPr lang="en-US" dirty="0"/>
              <a:t>-1.07 x[2]</a:t>
            </a:r>
          </a:p>
        </p:txBody>
      </p:sp>
      <p:sp>
        <p:nvSpPr>
          <p:cNvPr id="4" name="Slide Number Placeholder 3"/>
          <p:cNvSpPr>
            <a:spLocks noGrp="1"/>
          </p:cNvSpPr>
          <p:nvPr>
            <p:ph type="sldNum" sz="quarter" idx="10"/>
          </p:nvPr>
        </p:nvSpPr>
        <p:spPr/>
        <p:txBody>
          <a:bodyPr/>
          <a:lstStyle/>
          <a:p>
            <a:fld id="{6D208AB2-0B31-3541-9B07-826204947AB5}" type="slidenum">
              <a:rPr lang="en-US" smtClean="0"/>
              <a:t>68</a:t>
            </a:fld>
            <a:endParaRPr lang="en-US"/>
          </a:p>
        </p:txBody>
      </p:sp>
    </p:spTree>
    <p:extLst>
      <p:ext uri="{BB962C8B-B14F-4D97-AF65-F5344CB8AC3E}">
        <p14:creationId xmlns:p14="http://schemas.microsoft.com/office/powerpoint/2010/main" val="2255377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Notes</a:t>
            </a:r>
            <a:r>
              <a:rPr lang="en-US" sz="1200" b="1" i="0" kern="1200" baseline="0" dirty="0">
                <a:solidFill>
                  <a:schemeClr val="tx1"/>
                </a:solidFill>
                <a:effectLst/>
                <a:latin typeface="+mn-lt"/>
                <a:ea typeface="+mn-ea"/>
                <a:cs typeface="+mn-cs"/>
              </a:rPr>
              <a:t> for Carlos: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Capital</a:t>
            </a:r>
            <a:r>
              <a:rPr lang="en-US" sz="1200" b="0" i="0" kern="1200" dirty="0">
                <a:solidFill>
                  <a:schemeClr val="tx1"/>
                </a:solidFill>
                <a:effectLst/>
                <a:latin typeface="+mn-lt"/>
                <a:ea typeface="+mn-ea"/>
                <a:cs typeface="+mn-cs"/>
              </a:rPr>
              <a:t> : Your capital is comprised of your savings, investments, and other assets that you can use to repay the loan. Capital can be helpful if you lose your job or experience other setbacks.</a:t>
            </a:r>
          </a:p>
          <a:p>
            <a:r>
              <a:rPr lang="en-US" sz="1200" b="1" i="0" kern="1200" dirty="0">
                <a:solidFill>
                  <a:schemeClr val="tx1"/>
                </a:solidFill>
                <a:effectLst/>
                <a:latin typeface="+mn-lt"/>
                <a:ea typeface="+mn-ea"/>
                <a:cs typeface="+mn-cs"/>
              </a:rPr>
              <a:t>Capacity</a:t>
            </a:r>
            <a:r>
              <a:rPr lang="en-US" sz="1200" b="0" i="0" kern="1200" dirty="0">
                <a:solidFill>
                  <a:schemeClr val="tx1"/>
                </a:solidFill>
                <a:effectLst/>
                <a:latin typeface="+mn-lt"/>
                <a:ea typeface="+mn-ea"/>
                <a:cs typeface="+mn-cs"/>
              </a:rPr>
              <a:t> : Lenders will gauge your ability to repay the loan you’re applying for based on your current situation, and the amount of debt and expenses you currently have. Lenders will typically calculate your debt-to-income ratio – or how much you owe vs. how much you earn – to gauge your risk. The lower your ratio, the less risky lending to you may seem. </a:t>
            </a:r>
          </a:p>
          <a:p>
            <a:r>
              <a:rPr lang="en-US" sz="1200" b="1" i="0" kern="1200" dirty="0">
                <a:solidFill>
                  <a:schemeClr val="tx1"/>
                </a:solidFill>
                <a:effectLst/>
                <a:latin typeface="+mn-lt"/>
                <a:ea typeface="+mn-ea"/>
                <a:cs typeface="+mn-cs"/>
              </a:rPr>
              <a:t>Collateral</a:t>
            </a:r>
            <a:r>
              <a:rPr lang="en-US" sz="1200" b="0" i="0" kern="1200" dirty="0">
                <a:solidFill>
                  <a:schemeClr val="tx1"/>
                </a:solidFill>
                <a:effectLst/>
                <a:latin typeface="+mn-lt"/>
                <a:ea typeface="+mn-ea"/>
                <a:cs typeface="+mn-cs"/>
              </a:rPr>
              <a:t> : With some loans, you’re required to offer an asset (for example, a home or car) that the lender can take possession of in the event that you are unable to make loan payments. Some lenders may require a guarantee in addition to collateral, which means that you or a third party must agree to repay the loan if the collateral cannot cover the amount.</a:t>
            </a:r>
          </a:p>
          <a:p>
            <a:r>
              <a:rPr lang="en-US" sz="1200" b="1" i="0" kern="1200" dirty="0">
                <a:solidFill>
                  <a:schemeClr val="tx1"/>
                </a:solidFill>
                <a:effectLst/>
                <a:latin typeface="+mn-lt"/>
                <a:ea typeface="+mn-ea"/>
                <a:cs typeface="+mn-cs"/>
              </a:rPr>
              <a:t>Conditions</a:t>
            </a:r>
            <a:r>
              <a:rPr lang="en-US" sz="1200" b="0" i="0" kern="1200" dirty="0">
                <a:solidFill>
                  <a:schemeClr val="tx1"/>
                </a:solidFill>
                <a:effectLst/>
                <a:latin typeface="+mn-lt"/>
                <a:ea typeface="+mn-ea"/>
                <a:cs typeface="+mn-cs"/>
              </a:rPr>
              <a:t> : These are outside circumstances, such as the economy and job market, that can influence your ability to repay a loan. However, this category also includes how you intend to use the loan. For instance, obtaining a loan to pay for graduate school would seem less risky than a loan being used for a family vacation, since the degree would most likely improve your profitability in the long run.</a:t>
            </a:r>
          </a:p>
          <a:p>
            <a:r>
              <a:rPr lang="en-US" sz="1200" b="1" i="0" kern="1200" dirty="0">
                <a:solidFill>
                  <a:schemeClr val="tx1"/>
                </a:solidFill>
                <a:effectLst/>
                <a:latin typeface="+mn-lt"/>
                <a:ea typeface="+mn-ea"/>
                <a:cs typeface="+mn-cs"/>
              </a:rPr>
              <a:t>Credit history</a:t>
            </a:r>
            <a:r>
              <a:rPr lang="en-US" sz="1200" b="0" i="0" kern="1200" dirty="0">
                <a:solidFill>
                  <a:schemeClr val="tx1"/>
                </a:solidFill>
                <a:effectLst/>
                <a:latin typeface="+mn-lt"/>
                <a:ea typeface="+mn-ea"/>
                <a:cs typeface="+mn-cs"/>
              </a:rPr>
              <a:t> : Lenders will check your credit report and score. Together they show lenders your credit accounts, payment history, and level of risk.  </a:t>
            </a:r>
          </a:p>
          <a:p>
            <a:endParaRPr lang="en-US" b="1" dirty="0"/>
          </a:p>
        </p:txBody>
      </p:sp>
      <p:sp>
        <p:nvSpPr>
          <p:cNvPr id="4" name="Slide Number Placeholder 3"/>
          <p:cNvSpPr>
            <a:spLocks noGrp="1"/>
          </p:cNvSpPr>
          <p:nvPr>
            <p:ph type="sldNum" sz="quarter" idx="10"/>
          </p:nvPr>
        </p:nvSpPr>
        <p:spPr/>
        <p:txBody>
          <a:bodyPr/>
          <a:lstStyle/>
          <a:p>
            <a:fld id="{6D208AB2-0B31-3541-9B07-826204947AB5}" type="slidenum">
              <a:rPr lang="en-US" smtClean="0"/>
              <a:t>18</a:t>
            </a:fld>
            <a:endParaRPr lang="en-US"/>
          </a:p>
        </p:txBody>
      </p:sp>
    </p:spTree>
    <p:extLst>
      <p:ext uri="{BB962C8B-B14F-4D97-AF65-F5344CB8AC3E}">
        <p14:creationId xmlns:p14="http://schemas.microsoft.com/office/powerpoint/2010/main" val="1484640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D208AB2-0B31-3541-9B07-826204947AB5}" type="slidenum">
              <a:rPr lang="en-US" smtClean="0"/>
              <a:t>19</a:t>
            </a:fld>
            <a:endParaRPr lang="en-US"/>
          </a:p>
        </p:txBody>
      </p:sp>
    </p:spTree>
    <p:extLst>
      <p:ext uri="{BB962C8B-B14F-4D97-AF65-F5344CB8AC3E}">
        <p14:creationId xmlns:p14="http://schemas.microsoft.com/office/powerpoint/2010/main" val="148464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208AB2-0B31-3541-9B07-826204947AB5}" type="slidenum">
              <a:rPr lang="en-US" smtClean="0"/>
              <a:t>20</a:t>
            </a:fld>
            <a:endParaRPr lang="en-US"/>
          </a:p>
        </p:txBody>
      </p:sp>
    </p:spTree>
    <p:extLst>
      <p:ext uri="{BB962C8B-B14F-4D97-AF65-F5344CB8AC3E}">
        <p14:creationId xmlns:p14="http://schemas.microsoft.com/office/powerpoint/2010/main" val="1484640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D208AB2-0B31-3541-9B07-826204947AB5}" type="slidenum">
              <a:rPr lang="en-US" smtClean="0"/>
              <a:t>21</a:t>
            </a:fld>
            <a:endParaRPr lang="en-US"/>
          </a:p>
        </p:txBody>
      </p:sp>
    </p:spTree>
    <p:extLst>
      <p:ext uri="{BB962C8B-B14F-4D97-AF65-F5344CB8AC3E}">
        <p14:creationId xmlns:p14="http://schemas.microsoft.com/office/powerpoint/2010/main" val="1484640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47492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7D0330C4-488F-4E11-BF3D-EA5DF26F0A65}"/>
              </a:ext>
            </a:extLst>
          </p:cNvPr>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9AA0ECA5-9FBC-4C4B-A996-F0E3B3EC796D}"/>
              </a:ext>
            </a:extLst>
          </p:cNvPr>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CA4C0B63-61BC-42D7-B10C-C17E378D6BB3}"/>
              </a:ext>
            </a:extLst>
          </p:cNvPr>
          <p:cNvGrpSpPr/>
          <p:nvPr/>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E6339F27-6884-43C4-ACA3-533ECC8D418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F61311E-6ABC-4FA5-88CF-1E1E49177CE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FFA797A4-32D0-4B07-A937-80B9B4AE6CCC}"/>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F55FF81A-18F9-4036-9BA4-D4E796DF3A27}"/>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B47BC9E7-AA0A-4513-BB74-8438AC3B4E9D}"/>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ADB9D0F2-9906-4BBA-9EAB-C51BE4A408F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07FEEEE-A528-47C9-8C2A-34EE7D884265}"/>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
        <p:nvSpPr>
          <p:cNvPr id="32" name="Google Shape;33;p6">
            <a:extLst>
              <a:ext uri="{FF2B5EF4-FFF2-40B4-BE49-F238E27FC236}">
                <a16:creationId xmlns:a16="http://schemas.microsoft.com/office/drawing/2014/main" id="{FBF50CB0-D63E-40B8-ADB8-2C90C0C16A6B}"/>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4;p6">
            <a:extLst>
              <a:ext uri="{FF2B5EF4-FFF2-40B4-BE49-F238E27FC236}">
                <a16:creationId xmlns:a16="http://schemas.microsoft.com/office/drawing/2014/main" id="{86E8C183-E019-49DF-A1D3-03328AEFE522}"/>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63;p47">
            <a:extLst>
              <a:ext uri="{FF2B5EF4-FFF2-40B4-BE49-F238E27FC236}">
                <a16:creationId xmlns:a16="http://schemas.microsoft.com/office/drawing/2014/main" id="{1E39F0E8-1683-4AF6-959F-26A021889194}"/>
              </a:ext>
            </a:extLst>
          </p:cNvPr>
          <p:cNvGrpSpPr/>
          <p:nvPr userDrawn="1"/>
        </p:nvGrpSpPr>
        <p:grpSpPr>
          <a:xfrm>
            <a:off x="234451" y="613658"/>
            <a:ext cx="372594" cy="360301"/>
            <a:chOff x="1247825" y="5001950"/>
            <a:chExt cx="443300" cy="428675"/>
          </a:xfrm>
        </p:grpSpPr>
        <p:sp>
          <p:nvSpPr>
            <p:cNvPr id="39" name="Google Shape;364;p47">
              <a:extLst>
                <a:ext uri="{FF2B5EF4-FFF2-40B4-BE49-F238E27FC236}">
                  <a16:creationId xmlns:a16="http://schemas.microsoft.com/office/drawing/2014/main" id="{46CC6F0C-CA7D-4055-9AA0-C534D34F2D22}"/>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7">
              <a:extLst>
                <a:ext uri="{FF2B5EF4-FFF2-40B4-BE49-F238E27FC236}">
                  <a16:creationId xmlns:a16="http://schemas.microsoft.com/office/drawing/2014/main" id="{3827A4CA-66E6-46C3-9C2A-9E25E9AA1029}"/>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7">
              <a:extLst>
                <a:ext uri="{FF2B5EF4-FFF2-40B4-BE49-F238E27FC236}">
                  <a16:creationId xmlns:a16="http://schemas.microsoft.com/office/drawing/2014/main" id="{60A49891-3FD9-4A69-9774-BF057F378897}"/>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7">
              <a:extLst>
                <a:ext uri="{FF2B5EF4-FFF2-40B4-BE49-F238E27FC236}">
                  <a16:creationId xmlns:a16="http://schemas.microsoft.com/office/drawing/2014/main" id="{6A92F732-2FF2-4AF7-BD19-E2206D994C7C}"/>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7">
              <a:extLst>
                <a:ext uri="{FF2B5EF4-FFF2-40B4-BE49-F238E27FC236}">
                  <a16:creationId xmlns:a16="http://schemas.microsoft.com/office/drawing/2014/main" id="{0168BB0A-ED2E-41B7-B7FC-24BB118C96E2}"/>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7">
              <a:extLst>
                <a:ext uri="{FF2B5EF4-FFF2-40B4-BE49-F238E27FC236}">
                  <a16:creationId xmlns:a16="http://schemas.microsoft.com/office/drawing/2014/main" id="{E203DCD6-EEA4-4874-873D-34C0A0E24D1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D3845F71-DB59-4F5F-8C83-BAA035280B80}"/>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2880719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9063213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2" name="Rectangle 1">
            <a:extLst>
              <a:ext uri="{FF2B5EF4-FFF2-40B4-BE49-F238E27FC236}">
                <a16:creationId xmlns:a16="http://schemas.microsoft.com/office/drawing/2014/main" id="{5B881ACC-0101-4777-9DD7-47FE1EDFF82F}"/>
              </a:ext>
            </a:extLst>
          </p:cNvPr>
          <p:cNvSpPr/>
          <p:nvPr/>
        </p:nvSpPr>
        <p:spPr>
          <a:xfrm>
            <a:off x="0" y="0"/>
            <a:ext cx="9144000" cy="5143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1;p11">
            <a:extLst>
              <a:ext uri="{FF2B5EF4-FFF2-40B4-BE49-F238E27FC236}">
                <a16:creationId xmlns:a16="http://schemas.microsoft.com/office/drawing/2014/main" id="{64282F53-10A8-4398-9AFF-ECCF60AD1F5D}"/>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78036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71608563"/>
      </p:ext>
    </p:extLst>
  </p:cSld>
  <p:clrMapOvr>
    <a:masterClrMapping/>
  </p:clrMapOvr>
  <p:transition>
    <p:fade thruBlk="1"/>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3836" y="205979"/>
            <a:ext cx="8229600" cy="857250"/>
          </a:xfrm>
        </p:spPr>
        <p:txBody>
          <a:bodyPr/>
          <a:lstStyle/>
          <a:p>
            <a:r>
              <a:rPr lang="en-US" dirty="0"/>
              <a:t>Click to edit Master title style</a:t>
            </a:r>
          </a:p>
        </p:txBody>
      </p:sp>
      <p:sp>
        <p:nvSpPr>
          <p:cNvPr id="3" name="Content Placeholder 2"/>
          <p:cNvSpPr>
            <a:spLocks noGrp="1"/>
          </p:cNvSpPr>
          <p:nvPr>
            <p:ph idx="1"/>
          </p:nvPr>
        </p:nvSpPr>
        <p:spPr>
          <a:xfrm>
            <a:off x="490934" y="1200155"/>
            <a:ext cx="8229600" cy="33944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10"/>
          </p:nvPr>
        </p:nvSpPr>
        <p:spPr>
          <a:xfrm>
            <a:off x="457200" y="4767273"/>
            <a:ext cx="4114800" cy="273844"/>
          </a:xfrm>
          <a:prstGeom prst="rect">
            <a:avLst/>
          </a:prstGeom>
        </p:spPr>
        <p:txBody>
          <a:bodyPr/>
          <a:lstStyle>
            <a:lvl1pPr>
              <a:defRPr sz="825" i="1"/>
            </a:lvl1pPr>
          </a:lstStyle>
          <a:p>
            <a:endParaRPr lang="en-US" dirty="0"/>
          </a:p>
        </p:txBody>
      </p:sp>
      <p:sp>
        <p:nvSpPr>
          <p:cNvPr id="17" name="Slide Number Placeholder 9"/>
          <p:cNvSpPr txBox="1">
            <a:spLocks/>
          </p:cNvSpPr>
          <p:nvPr userDrawn="1"/>
        </p:nvSpPr>
        <p:spPr>
          <a:xfrm>
            <a:off x="-221735" y="4894374"/>
            <a:ext cx="635228" cy="273844"/>
          </a:xfrm>
          <a:prstGeom prst="rect">
            <a:avLst/>
          </a:prstGeom>
        </p:spPr>
        <p:txBody>
          <a:bodyPr vert="horz" lIns="68580" tIns="34290" rIns="68580" bIns="34290" rtlCol="0" anchor="ctr"/>
          <a:lstStyle>
            <a:defPPr>
              <a:defRPr lang="en-US"/>
            </a:defPPr>
            <a:lvl1pPr marL="0" algn="r" defTabSz="457200" rtl="0" eaLnBrk="1" latinLnBrk="0" hangingPunct="1">
              <a:defRPr sz="1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6647984-1A5B-6F4C-AABC-F46E5AEF89B6}" type="slidenum">
              <a:rPr lang="en-US" sz="1200" smtClean="0"/>
              <a:pPr/>
              <a:t>‹#›</a:t>
            </a:fld>
            <a:endParaRPr lang="en-US" sz="1200"/>
          </a:p>
        </p:txBody>
      </p:sp>
      <p:sp>
        <p:nvSpPr>
          <p:cNvPr id="6"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a:t>
            </a:r>
            <a:endParaRPr lang="en-US" dirty="0"/>
          </a:p>
        </p:txBody>
      </p:sp>
    </p:spTree>
    <p:extLst>
      <p:ext uri="{BB962C8B-B14F-4D97-AF65-F5344CB8AC3E}">
        <p14:creationId xmlns:p14="http://schemas.microsoft.com/office/powerpoint/2010/main" val="3641491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 Orange">
    <p:spTree>
      <p:nvGrpSpPr>
        <p:cNvPr id="1" name=""/>
        <p:cNvGrpSpPr/>
        <p:nvPr/>
      </p:nvGrpSpPr>
      <p:grpSpPr>
        <a:xfrm>
          <a:off x="0" y="0"/>
          <a:ext cx="0" cy="0"/>
          <a:chOff x="0" y="0"/>
          <a:chExt cx="0" cy="0"/>
        </a:xfrm>
      </p:grpSpPr>
      <p:sp>
        <p:nvSpPr>
          <p:cNvPr id="12" name="Rectangle 11"/>
          <p:cNvSpPr/>
          <p:nvPr userDrawn="1"/>
        </p:nvSpPr>
        <p:spPr>
          <a:xfrm>
            <a:off x="0" y="4818596"/>
            <a:ext cx="9144000" cy="324913"/>
          </a:xfrm>
          <a:prstGeom prst="rect">
            <a:avLst/>
          </a:prstGeom>
          <a:solidFill>
            <a:schemeClr val="tx1">
              <a:alpha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18" name="Title 1"/>
          <p:cNvSpPr>
            <a:spLocks noGrp="1"/>
          </p:cNvSpPr>
          <p:nvPr>
            <p:ph type="title" hasCustomPrompt="1"/>
          </p:nvPr>
        </p:nvSpPr>
        <p:spPr>
          <a:xfrm>
            <a:off x="500484" y="1220560"/>
            <a:ext cx="7994229" cy="2392684"/>
          </a:xfrm>
        </p:spPr>
        <p:txBody>
          <a:bodyPr anchor="ctr">
            <a:noAutofit/>
          </a:bodyPr>
          <a:lstStyle>
            <a:lvl1pPr algn="l">
              <a:defRPr sz="3000" b="0" i="0" cap="none">
                <a:solidFill>
                  <a:schemeClr val="bg1"/>
                </a:solidFill>
                <a:latin typeface="Nunito Sans" pitchFamily="2" charset="77"/>
                <a:cs typeface="Nunito Sans" pitchFamily="2" charset="77"/>
              </a:defRPr>
            </a:lvl1pPr>
          </a:lstStyle>
          <a:p>
            <a:r>
              <a:rPr lang="en-US" dirty="0"/>
              <a:t>Click To Edit Master Title Style</a:t>
            </a:r>
          </a:p>
        </p:txBody>
      </p:sp>
      <p:sp>
        <p:nvSpPr>
          <p:cNvPr id="15" name="Slide Number Placeholder 9"/>
          <p:cNvSpPr>
            <a:spLocks noGrp="1"/>
          </p:cNvSpPr>
          <p:nvPr>
            <p:ph type="sldNum" sz="quarter" idx="4"/>
          </p:nvPr>
        </p:nvSpPr>
        <p:spPr>
          <a:xfrm>
            <a:off x="-221735" y="4894374"/>
            <a:ext cx="635228"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647984-1A5B-6F4C-AABC-F46E5AEF89B6}" type="slidenum">
              <a:rPr lang="en-US" smtClean="0"/>
              <a:pPr/>
              <a:t>‹#›</a:t>
            </a:fld>
            <a:endParaRPr lang="en-US"/>
          </a:p>
        </p:txBody>
      </p:sp>
      <p:sp>
        <p:nvSpPr>
          <p:cNvPr id="13" name="Footer Placeholder 4"/>
          <p:cNvSpPr>
            <a:spLocks noGrp="1"/>
          </p:cNvSpPr>
          <p:nvPr>
            <p:ph type="ftr" sz="quarter" idx="3"/>
          </p:nvPr>
        </p:nvSpPr>
        <p:spPr>
          <a:xfrm>
            <a:off x="3124200" y="4943616"/>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©2018 Emily Fox</a:t>
            </a:r>
            <a:endParaRPr lang="en-US" dirty="0"/>
          </a:p>
        </p:txBody>
      </p:sp>
    </p:spTree>
    <p:extLst>
      <p:ext uri="{BB962C8B-B14F-4D97-AF65-F5344CB8AC3E}">
        <p14:creationId xmlns:p14="http://schemas.microsoft.com/office/powerpoint/2010/main" val="566383661"/>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52823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3913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1748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852DD33-53F1-4722-BB85-ED3D938F9553}"/>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4" name="Google Shape;72;p10">
            <a:extLst>
              <a:ext uri="{FF2B5EF4-FFF2-40B4-BE49-F238E27FC236}">
                <a16:creationId xmlns:a16="http://schemas.microsoft.com/office/drawing/2014/main" id="{2ABBC02B-2B64-43C9-8C1F-A316A1FE0E68}"/>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493394194"/>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3144496220"/>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2635277103"/>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186620340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43504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94727694"/>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6" r:id="rId7"/>
    <p:sldLayoutId id="2147483697" r:id="rId8"/>
    <p:sldLayoutId id="2147483690" r:id="rId9"/>
    <p:sldLayoutId id="2147483691" r:id="rId10"/>
    <p:sldLayoutId id="2147483692" r:id="rId11"/>
    <p:sldLayoutId id="2147483693" r:id="rId12"/>
    <p:sldLayoutId id="2147483694" r:id="rId13"/>
    <p:sldLayoutId id="2147483695" r:id="rId14"/>
    <p:sldLayoutId id="2147483667" r:id="rId15"/>
    <p:sldLayoutId id="2147483668" r:id="rId16"/>
    <p:sldLayoutId id="2147483677" r:id="rId17"/>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280.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customXml" Target="../ink/ink1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ustomXml" Target="../ink/ink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customXml" Target="../ink/ink14.xml"/><Relationship Id="rId4" Type="http://schemas.openxmlformats.org/officeDocument/2006/relationships/image" Target="../media/image42.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customXml" Target="../ink/ink1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customXml" Target="../ink/ink16.xml"/></Relationships>
</file>

<file path=ppt/slides/_rels/slide25.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ustomXml" Target="../ink/ink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customXml" Target="../ink/ink22.xml"/></Relationships>
</file>

<file path=ppt/slides/_rels/slide33.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customXml" Target="../ink/ink26.xml"/><Relationship Id="rId4" Type="http://schemas.openxmlformats.org/officeDocument/2006/relationships/image" Target="../media/image40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image" Target="../media/image610.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customXml" Target="../ink/ink3.xml"/><Relationship Id="rId2" Type="http://schemas.openxmlformats.org/officeDocument/2006/relationships/image" Target="../media/image510.png"/><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0.png"/><Relationship Id="rId9" Type="http://schemas.openxmlformats.org/officeDocument/2006/relationships/image" Target="../media/image12.pn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customXml" Target="../ink/ink30.xml"/></Relationships>
</file>

<file path=ppt/slides/_rels/slide44.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customXml" Target="../ink/ink33.xml"/></Relationships>
</file>

<file path=ppt/slides/_rels/slide47.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customXml" Target="../ink/ink36.xm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customXml" Target="../ink/ink38.xm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40.png"/><Relationship Id="rId7" Type="http://schemas.openxmlformats.org/officeDocument/2006/relationships/customXml" Target="../ink/ink39.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70.png"/><Relationship Id="rId5" Type="http://schemas.openxmlformats.org/officeDocument/2006/relationships/image" Target="../media/image460.png"/><Relationship Id="rId4" Type="http://schemas.openxmlformats.org/officeDocument/2006/relationships/image" Target="../media/image450.png"/></Relationships>
</file>

<file path=ppt/slides/_rels/slide55.xml.rels><?xml version="1.0" encoding="UTF-8" standalone="yes"?>
<Relationships xmlns="http://schemas.openxmlformats.org/package/2006/relationships"><Relationship Id="rId3" Type="http://schemas.openxmlformats.org/officeDocument/2006/relationships/image" Target="../media/image480.png"/><Relationship Id="rId7"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customXml" Target="../ink/ink40.xml"/><Relationship Id="rId5" Type="http://schemas.openxmlformats.org/officeDocument/2006/relationships/image" Target="../media/image500.png"/><Relationship Id="rId4" Type="http://schemas.openxmlformats.org/officeDocument/2006/relationships/image" Target="../media/image490.png"/></Relationships>
</file>

<file path=ppt/slides/_rels/slide56.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customXml" Target="../ink/ink42.xml"/></Relationships>
</file>

<file path=ppt/slides/_rels/slide58.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ustomXml" Target="../ink/ink45.xm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customXml" Target="../ink/ink46.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customXml" Target="../ink/ink47.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customXml" Target="../ink/ink48.xml"/></Relationships>
</file>

<file path=ppt/slides/_rels/slide6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customXml" Target="../ink/ink49.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customXml" Target="../ink/ink50.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00.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6" name="Google Shape;91;p15">
            <a:extLst>
              <a:ext uri="{FF2B5EF4-FFF2-40B4-BE49-F238E27FC236}">
                <a16:creationId xmlns:a16="http://schemas.microsoft.com/office/drawing/2014/main" id="{BA5AD35C-45EE-4505-8CA7-4A2D9C5484ED}"/>
              </a:ext>
            </a:extLst>
          </p:cNvPr>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lvl="0"/>
            <a:r>
              <a:rPr lang="en" dirty="0"/>
              <a:t>CSE/STAT 416</a:t>
            </a:r>
            <a:br>
              <a:rPr lang="en" sz="1000" dirty="0"/>
            </a:br>
            <a:r>
              <a:rPr lang="en-US" sz="1600" dirty="0"/>
              <a:t>Naïve Bayes and Decision Trees</a:t>
            </a:r>
            <a:br>
              <a:rPr lang="en" sz="1800" dirty="0"/>
            </a:br>
            <a:br>
              <a:rPr lang="en" sz="1800" dirty="0"/>
            </a:br>
            <a:r>
              <a:rPr lang="en-US" sz="1100" dirty="0"/>
              <a:t>T</a:t>
            </a:r>
            <a:r>
              <a:rPr lang="en" sz="1100" dirty="0"/>
              <a:t>anmay Shah</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April 24, 2024</a:t>
            </a:r>
            <a:br>
              <a:rPr lang="en-US" sz="1000" dirty="0"/>
            </a:br>
            <a:br>
              <a:rPr lang="en-US" sz="1000" dirty="0"/>
            </a:br>
            <a:r>
              <a:rPr lang="en-US" sz="1000" dirty="0"/>
              <a:t>❓ Questions? </a:t>
            </a:r>
            <a:r>
              <a:rPr lang="en-US" sz="1000" b="0" dirty="0"/>
              <a:t>Raise hand or </a:t>
            </a:r>
            <a:r>
              <a:rPr lang="en-US" sz="1000" dirty="0" err="1"/>
              <a:t>sli.do</a:t>
            </a:r>
            <a:r>
              <a:rPr lang="en-US" sz="1000" dirty="0"/>
              <a:t> #cs416</a:t>
            </a:r>
            <a:br>
              <a:rPr lang="en-US" sz="1000" dirty="0"/>
            </a:br>
            <a:r>
              <a:rPr lang="en-US" sz="1000" dirty="0"/>
              <a:t>💬 Before Class: </a:t>
            </a:r>
            <a:r>
              <a:rPr lang="en-US" sz="1000" b="0" dirty="0"/>
              <a:t>Pro-rain or anti-rain person?</a:t>
            </a:r>
            <a:br>
              <a:rPr lang="en-US" sz="1000" dirty="0"/>
            </a:br>
            <a:r>
              <a:rPr lang="en-US" sz="1000" dirty="0"/>
              <a:t>🎵 Listening to: </a:t>
            </a:r>
            <a:r>
              <a:rPr lang="en-US" sz="1000" b="0" dirty="0"/>
              <a:t>lecture</a:t>
            </a:r>
            <a:endParaRPr sz="1000" dirty="0"/>
          </a:p>
        </p:txBody>
      </p:sp>
    </p:spTree>
    <p:extLst>
      <p:ext uri="{BB962C8B-B14F-4D97-AF65-F5344CB8AC3E}">
        <p14:creationId xmlns:p14="http://schemas.microsoft.com/office/powerpoint/2010/main" val="257595546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Zeros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A946943-3E3D-42F5-A0E8-560F41713004}"/>
                  </a:ext>
                </a:extLst>
              </p:cNvPr>
              <p:cNvSpPr>
                <a:spLocks noGrp="1"/>
              </p:cNvSpPr>
              <p:nvPr>
                <p:ph type="body" idx="1"/>
              </p:nvPr>
            </p:nvSpPr>
            <p:spPr/>
            <p:txBody>
              <a:bodyPr/>
              <a:lstStyle/>
              <a:p>
                <a:pPr marL="139700" indent="0">
                  <a:buNone/>
                </a:pPr>
                <a:r>
                  <a:rPr lang="en-US" dirty="0"/>
                  <a:t>If a feature is missing in a class everything becomes zero.</a:t>
                </a:r>
              </a:p>
              <a:p>
                <a:pPr marL="139700" indent="0">
                  <a:buNone/>
                </a:pPr>
                <a:endParaRPr lang="en-US" baseline="-25000" dirty="0"/>
              </a:p>
              <a:p>
                <a:pPr marL="139700" indent="0">
                  <a:buNone/>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𝑇h𝑒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𝑠𝑢𝑠h𝑖</m:t>
                          </m:r>
                          <m:r>
                            <a:rPr lang="en-US" i="1">
                              <a:solidFill>
                                <a:srgbClr val="000000"/>
                              </a:solidFill>
                              <a:latin typeface="Cambria Math" panose="02040503050406030204" pitchFamily="18" charset="0"/>
                              <a:sym typeface="Arial"/>
                            </a:rPr>
                            <m:t> &amp;</m:t>
                          </m:r>
                          <m:r>
                            <a:rPr lang="en-US" i="1">
                              <a:solidFill>
                                <a:srgbClr val="000000"/>
                              </a:solidFill>
                              <a:latin typeface="Cambria Math" panose="02040503050406030204" pitchFamily="18" charset="0"/>
                              <a:sym typeface="Arial"/>
                            </a:rPr>
                            <m:t>𝑒𝑣𝑒𝑟𝑦𝑡h𝑖𝑛𝑔</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𝑒𝑙𝑠𝑒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𝑤𝑎𝑠</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m:rPr>
                              <m:nor/>
                            </m:rPr>
                            <a:rPr lang="en-US">
                              <a:solidFill>
                                <a:srgbClr val="000000"/>
                              </a:solidFill>
                              <a:latin typeface="Cambria Math" panose="02040503050406030204" pitchFamily="18" charset="0"/>
                              <a:sym typeface="Arial"/>
                            </a:rPr>
                            <m:t>The</m:t>
                          </m:r>
                          <m:r>
                            <m:rPr>
                              <m:nor/>
                            </m:rPr>
                            <a:rPr lang="en-US">
                              <a:solidFill>
                                <a:srgbClr val="000000"/>
                              </a:solidFill>
                              <a:latin typeface="Cambria Math" panose="02040503050406030204" pitchFamily="18" charset="0"/>
                              <a:sym typeface="Arial"/>
                            </a:rPr>
                            <m:t> | </m:t>
                          </m:r>
                          <m:r>
                            <m:rPr>
                              <m:nor/>
                            </m:rPr>
                            <a:rPr lang="en-US">
                              <a:solidFill>
                                <a:srgbClr val="000000"/>
                              </a:solidFill>
                              <a:latin typeface="Cambria Math" panose="02040503050406030204" pitchFamily="18" charset="0"/>
                              <a:sym typeface="Arial"/>
                            </a:rPr>
                            <m:t>y</m:t>
                          </m:r>
                          <m:r>
                            <m:rPr>
                              <m:nor/>
                            </m:rPr>
                            <a:rPr lang="en-US">
                              <a:solidFill>
                                <a:srgbClr val="000000"/>
                              </a:solidFill>
                              <a:latin typeface="Cambria Math" panose="02040503050406030204" pitchFamily="18" charset="0"/>
                              <a:sym typeface="Arial"/>
                            </a:rPr>
                            <m:t>=+1) ∗ </m:t>
                          </m:r>
                          <m:r>
                            <m:rPr>
                              <m:nor/>
                            </m:rPr>
                            <a:rPr lang="en-US">
                              <a:solidFill>
                                <a:srgbClr val="000000"/>
                              </a:solidFill>
                              <a:latin typeface="Cambria Math" panose="02040503050406030204" pitchFamily="18" charset="0"/>
                              <a:sym typeface="Arial"/>
                            </a:rPr>
                            <m:t>P</m:t>
                          </m:r>
                          <m:r>
                            <m:rPr>
                              <m:nor/>
                            </m:rPr>
                            <a:rPr lang="en-US">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𝑠𝑢𝑠h𝑖</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r>
                        <a:rPr lang="en-US" i="1">
                          <a:solidFill>
                            <a:srgbClr val="000000"/>
                          </a:solidFill>
                          <a:latin typeface="Cambria Math" panose="02040503050406030204" pitchFamily="18" charset="0"/>
                          <a:sym typeface="Arial"/>
                        </a:rPr>
                        <m:t>(&amp;|</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 </m:t>
                      </m:r>
                    </m:oMath>
                    <m:oMath xmlns:m="http://schemas.openxmlformats.org/officeDocument/2006/math">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𝑒𝑣𝑒𝑟𝑦𝑡h𝑖𝑛𝑔</m:t>
                          </m:r>
                          <m:r>
                            <a:rPr lang="en-US" i="1">
                              <a:solidFill>
                                <a:srgbClr val="000000"/>
                              </a:solidFill>
                              <a:latin typeface="Cambria Math" panose="02040503050406030204" pitchFamily="18" charset="0"/>
                              <a:sym typeface="Arial"/>
                            </a:rPr>
                            <m:t>|</m:t>
                          </m:r>
                          <m:r>
                            <a:rPr lang="en-US" b="0" i="1" smtClean="0">
                              <a:solidFill>
                                <a:srgbClr val="000000"/>
                              </a:solidFill>
                              <a:latin typeface="Cambria Math" panose="02040503050406030204" pitchFamily="18" charset="0"/>
                              <a:sym typeface="Arial"/>
                            </a:rPr>
                            <m:t>𝑦</m:t>
                          </m:r>
                          <m:r>
                            <a:rPr lang="en-US" b="0" i="1" smtClean="0">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𝑒𝑙𝑠𝑒</m:t>
                          </m:r>
                          <m:r>
                            <a:rPr lang="en-US" i="1">
                              <a:solidFill>
                                <a:srgbClr val="000000"/>
                              </a:solidFill>
                              <a:latin typeface="Cambria Math" panose="02040503050406030204" pitchFamily="18" charset="0"/>
                              <a:sym typeface="Arial"/>
                            </a:rPr>
                            <m:t>|</m:t>
                          </m:r>
                          <m:r>
                            <a:rPr lang="en-US" b="0" i="1" smtClean="0">
                              <a:solidFill>
                                <a:srgbClr val="000000"/>
                              </a:solidFill>
                              <a:latin typeface="Cambria Math" panose="02040503050406030204" pitchFamily="18" charset="0"/>
                              <a:sym typeface="Arial"/>
                            </a:rPr>
                            <m:t>𝑦</m:t>
                          </m:r>
                          <m:r>
                            <a:rPr lang="en-US" b="0" i="1" smtClean="0">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𝑤𝑎𝑠</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oMath>
                    <m:oMath xmlns:m="http://schemas.openxmlformats.org/officeDocument/2006/math">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oMath>
                  </m:oMathPara>
                </a14:m>
                <a:endParaRPr lang="en-US" i="1" dirty="0">
                  <a:solidFill>
                    <a:srgbClr val="000000"/>
                  </a:solidFill>
                  <a:latin typeface="Cambria Math" panose="02040503050406030204" pitchFamily="18" charset="0"/>
                  <a:sym typeface="Arial"/>
                </a:endParaRPr>
              </a:p>
              <a:p>
                <a:pPr marL="139700" indent="0">
                  <a:buNone/>
                </a:pPr>
                <a:endParaRPr lang="en-US" i="1" dirty="0">
                  <a:solidFill>
                    <a:srgbClr val="000000"/>
                  </a:solidFill>
                  <a:latin typeface="Cambria Math" panose="02040503050406030204" pitchFamily="18" charset="0"/>
                  <a:sym typeface="Arial"/>
                </a:endParaRPr>
              </a:p>
              <a:p>
                <a:pPr marL="139700" indent="0">
                  <a:buNone/>
                </a:pPr>
                <a:endParaRPr lang="en-US" i="1" dirty="0">
                  <a:solidFill>
                    <a:srgbClr val="000000"/>
                  </a:solidFill>
                  <a:latin typeface="Cambria Math" panose="02040503050406030204" pitchFamily="18" charset="0"/>
                  <a:sym typeface="Arial"/>
                </a:endParaRPr>
              </a:p>
              <a:p>
                <a:pPr marL="139700" indent="0">
                  <a:buNone/>
                </a:pPr>
                <a:r>
                  <a:rPr lang="en-US" dirty="0"/>
                  <a:t>Solutions? </a:t>
                </a:r>
              </a:p>
              <a:p>
                <a:r>
                  <a:rPr lang="en-US" dirty="0"/>
                  <a:t>Take the log (product becomes a sum).</a:t>
                </a:r>
              </a:p>
              <a:p>
                <a:pPr lvl="1"/>
                <a:r>
                  <a:rPr lang="en-US" dirty="0"/>
                  <a:t>Generally define </a:t>
                </a:r>
                <a14:m>
                  <m:oMath xmlns:m="http://schemas.openxmlformats.org/officeDocument/2006/math">
                    <m:func>
                      <m:funcPr>
                        <m:ctrlPr>
                          <a:rPr lang="en-US" b="0" i="1" smtClean="0">
                            <a:solidFill>
                              <a:srgbClr val="000000"/>
                            </a:solidFill>
                            <a:latin typeface="Cambria Math" panose="02040503050406030204" pitchFamily="18" charset="0"/>
                            <a:sym typeface="Arial"/>
                          </a:rPr>
                        </m:ctrlPr>
                      </m:funcPr>
                      <m:fName>
                        <m:r>
                          <m:rPr>
                            <m:sty m:val="p"/>
                          </m:rPr>
                          <a:rPr lang="en-US" b="0" i="0" smtClean="0">
                            <a:solidFill>
                              <a:srgbClr val="000000"/>
                            </a:solidFill>
                            <a:latin typeface="Cambria Math" panose="02040503050406030204" pitchFamily="18" charset="0"/>
                            <a:sym typeface="Arial"/>
                          </a:rPr>
                          <m:t>log</m:t>
                        </m:r>
                      </m:fName>
                      <m:e>
                        <m:d>
                          <m:dPr>
                            <m:ctrlPr>
                              <a:rPr lang="en-US" b="0" i="1" smtClean="0">
                                <a:solidFill>
                                  <a:srgbClr val="000000"/>
                                </a:solidFill>
                                <a:latin typeface="Cambria Math" panose="02040503050406030204" pitchFamily="18" charset="0"/>
                                <a:sym typeface="Arial"/>
                              </a:rPr>
                            </m:ctrlPr>
                          </m:dPr>
                          <m:e>
                            <m:r>
                              <a:rPr lang="en-US" b="0" i="1" smtClean="0">
                                <a:solidFill>
                                  <a:srgbClr val="000000"/>
                                </a:solidFill>
                                <a:latin typeface="Cambria Math" panose="02040503050406030204" pitchFamily="18" charset="0"/>
                                <a:sym typeface="Arial"/>
                              </a:rPr>
                              <m:t>0</m:t>
                            </m:r>
                          </m:e>
                        </m:d>
                      </m:e>
                    </m:func>
                    <m:r>
                      <a:rPr lang="en-US" b="0" i="1" smtClean="0">
                        <a:solidFill>
                          <a:srgbClr val="000000"/>
                        </a:solidFill>
                        <a:latin typeface="Cambria Math" panose="02040503050406030204" pitchFamily="18" charset="0"/>
                        <a:sym typeface="Arial"/>
                      </a:rPr>
                      <m:t>=0</m:t>
                    </m:r>
                  </m:oMath>
                </a14:m>
                <a:r>
                  <a:rPr lang="en-US" dirty="0"/>
                  <a:t> in these contexts</a:t>
                </a:r>
              </a:p>
              <a:p>
                <a:r>
                  <a:rPr lang="en-US" dirty="0"/>
                  <a:t>Laplacian Smoothing (adding a constant to avoid multiplying by zero)</a:t>
                </a:r>
              </a:p>
              <a:p>
                <a:pPr marL="139700" indent="0">
                  <a:buNone/>
                </a:pPr>
                <a:endParaRPr lang="en-US" i="1" dirty="0">
                  <a:solidFill>
                    <a:srgbClr val="000000"/>
                  </a:solidFill>
                  <a:latin typeface="Cambria Math" panose="02040503050406030204" pitchFamily="18" charset="0"/>
                  <a:sym typeface="Arial"/>
                </a:endParaRPr>
              </a:p>
              <a:p>
                <a:pPr marL="139700" indent="0">
                  <a:buNone/>
                </a:pPr>
                <a:endParaRPr lang="en-US" baseline="-25000"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8A946943-3E3D-42F5-A0E8-560F41713004}"/>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FE212A64-0364-44CB-B8C0-03EC4DF7BDFF}"/>
                  </a:ext>
                </a:extLst>
              </p14:cNvPr>
              <p14:cNvContentPartPr/>
              <p14:nvPr/>
            </p14:nvContentPartPr>
            <p14:xfrm>
              <a:off x="30960" y="213120"/>
              <a:ext cx="8552520" cy="3897000"/>
            </p14:xfrm>
          </p:contentPart>
        </mc:Choice>
        <mc:Fallback>
          <p:pic>
            <p:nvPicPr>
              <p:cNvPr id="5" name="Ink 4">
                <a:extLst>
                  <a:ext uri="{FF2B5EF4-FFF2-40B4-BE49-F238E27FC236}">
                    <a16:creationId xmlns:a16="http://schemas.microsoft.com/office/drawing/2014/main" id="{FE212A64-0364-44CB-B8C0-03EC4DF7BDFF}"/>
                  </a:ext>
                </a:extLst>
              </p:cNvPr>
              <p:cNvPicPr/>
              <p:nvPr/>
            </p:nvPicPr>
            <p:blipFill>
              <a:blip r:embed="rId4"/>
              <a:stretch>
                <a:fillRect/>
              </a:stretch>
            </p:blipFill>
            <p:spPr>
              <a:xfrm>
                <a:off x="21600" y="203760"/>
                <a:ext cx="8571240" cy="3915720"/>
              </a:xfrm>
              <a:prstGeom prst="rect">
                <a:avLst/>
              </a:prstGeom>
            </p:spPr>
          </p:pic>
        </mc:Fallback>
      </mc:AlternateContent>
    </p:spTree>
    <p:extLst>
      <p:ext uri="{BB962C8B-B14F-4D97-AF65-F5344CB8AC3E}">
        <p14:creationId xmlns:p14="http://schemas.microsoft.com/office/powerpoint/2010/main" val="3974760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Compare Models</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F04064EF-494A-4479-8D18-C62A01DCA990}"/>
                  </a:ext>
                </a:extLst>
              </p:cNvPr>
              <p:cNvSpPr>
                <a:spLocks noGrp="1"/>
              </p:cNvSpPr>
              <p:nvPr>
                <p:ph type="body" idx="1"/>
              </p:nvPr>
            </p:nvSpPr>
            <p:spPr/>
            <p:txBody>
              <a:bodyPr/>
              <a:lstStyle/>
              <a:p>
                <a:pPr marL="139700" indent="0">
                  <a:buNone/>
                </a:pPr>
                <a:r>
                  <a:rPr lang="en-US" b="1" dirty="0"/>
                  <a:t>Logistic Regression:</a:t>
                </a:r>
              </a:p>
              <a:p>
                <a:pPr marL="139700" indent="0">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𝑦</m:t>
                          </m:r>
                          <m:r>
                            <a:rPr lang="en-US" sz="1800" i="1">
                              <a:latin typeface="Cambria Math" panose="02040503050406030204" pitchFamily="18" charset="0"/>
                            </a:rPr>
                            <m:t>=+1</m:t>
                          </m:r>
                        </m:e>
                        <m:e>
                          <m:r>
                            <a:rPr lang="en-US" sz="1800" i="1">
                              <a:latin typeface="Cambria Math" panose="02040503050406030204" pitchFamily="18" charset="0"/>
                            </a:rPr>
                            <m:t>𝑥</m:t>
                          </m:r>
                          <m:r>
                            <a:rPr lang="en-US" sz="1800" i="1">
                              <a:latin typeface="Cambria Math" panose="02040503050406030204" pitchFamily="18" charset="0"/>
                            </a:rPr>
                            <m:t>,</m:t>
                          </m:r>
                          <m:r>
                            <a:rPr lang="en-US" sz="1800" i="1">
                              <a:latin typeface="Cambria Math" panose="02040503050406030204" pitchFamily="18" charset="0"/>
                            </a:rPr>
                            <m:t>𝑤</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1+</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𝑤</m:t>
                                  </m:r>
                                </m:e>
                                <m:sup>
                                  <m:r>
                                    <a:rPr lang="en-US" sz="1800" i="1">
                                      <a:latin typeface="Cambria Math" panose="02040503050406030204" pitchFamily="18" charset="0"/>
                                    </a:rPr>
                                    <m:t>𝑇</m:t>
                                  </m:r>
                                </m:sup>
                              </m:sSup>
                              <m:r>
                                <a:rPr lang="en-US" sz="1800" i="1">
                                  <a:latin typeface="Cambria Math" panose="02040503050406030204" pitchFamily="18" charset="0"/>
                                </a:rPr>
                                <m:t>h</m:t>
                              </m:r>
                              <m:r>
                                <a:rPr lang="en-US" sz="1800" i="1">
                                  <a:latin typeface="Cambria Math" panose="02040503050406030204" pitchFamily="18" charset="0"/>
                                </a:rPr>
                                <m:t>(</m:t>
                              </m:r>
                              <m:r>
                                <a:rPr lang="en-US" sz="1800" i="1">
                                  <a:latin typeface="Cambria Math" panose="02040503050406030204" pitchFamily="18" charset="0"/>
                                </a:rPr>
                                <m:t>𝑥</m:t>
                              </m:r>
                              <m:r>
                                <a:rPr lang="en-US" sz="1800" i="1">
                                  <a:latin typeface="Cambria Math" panose="02040503050406030204" pitchFamily="18" charset="0"/>
                                </a:rPr>
                                <m:t>)</m:t>
                              </m:r>
                            </m:sup>
                          </m:sSup>
                        </m:den>
                      </m:f>
                    </m:oMath>
                  </m:oMathPara>
                </a14:m>
                <a:br>
                  <a:rPr lang="en-US" dirty="0"/>
                </a:br>
                <a:endParaRPr lang="en-US" dirty="0"/>
              </a:p>
              <a:p>
                <a:endParaRPr lang="en-US" i="1" dirty="0">
                  <a:latin typeface="Cambria Math" panose="02040503050406030204" pitchFamily="18" charset="0"/>
                </a:endParaRPr>
              </a:p>
              <a:p>
                <a:pPr marL="139700" indent="0">
                  <a:buNone/>
                </a:pPr>
                <a:r>
                  <a:rPr lang="en-US" b="1" dirty="0"/>
                  <a:t>Naïve Bayes:</a:t>
                </a:r>
              </a:p>
              <a:p>
                <a:pPr marL="139700" indent="0">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𝑦</m:t>
                          </m:r>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2</m:t>
                              </m:r>
                            </m:sub>
                          </m:sSub>
                          <m:r>
                            <m:rPr>
                              <m:nor/>
                            </m:rPr>
                            <a:rPr lang="en-US" sz="1800" dirty="0"/>
                            <m:t>,</m:t>
                          </m:r>
                          <m:r>
                            <a:rPr lang="en-US" sz="1800" b="0" i="1" dirty="0" smtClean="0">
                              <a:latin typeface="Cambria Math" panose="02040503050406030204" pitchFamily="18" charset="0"/>
                            </a:rPr>
                            <m:t>…, </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𝑑</m:t>
                              </m:r>
                            </m:sub>
                          </m:sSub>
                        </m:e>
                      </m:d>
                      <m:r>
                        <a:rPr lang="en-US" sz="1800" i="1" dirty="0">
                          <a:latin typeface="Cambria Math" panose="02040503050406030204" pitchFamily="18" charset="0"/>
                        </a:rPr>
                        <m:t>=</m:t>
                      </m:r>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𝑗</m:t>
                          </m:r>
                          <m:r>
                            <a:rPr lang="en-US" sz="1800" i="1">
                              <a:latin typeface="Cambria Math" panose="02040503050406030204" pitchFamily="18" charset="0"/>
                            </a:rPr>
                            <m:t>=1</m:t>
                          </m:r>
                        </m:sub>
                        <m:sup>
                          <m:r>
                            <a:rPr lang="en-US" sz="1800" i="1">
                              <a:latin typeface="Cambria Math" panose="02040503050406030204" pitchFamily="18" charset="0"/>
                            </a:rPr>
                            <m:t>𝑑</m:t>
                          </m:r>
                        </m:sup>
                        <m:e>
                          <m:r>
                            <a:rPr lang="en-US" sz="1800" i="1">
                              <a:latin typeface="Cambria Math" panose="02040503050406030204" pitchFamily="18" charset="0"/>
                            </a:rPr>
                            <m:t>𝑃</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𝑗</m:t>
                              </m:r>
                            </m:sub>
                          </m:sSub>
                          <m:r>
                            <a:rPr lang="en-US" sz="1800" i="1">
                              <a:latin typeface="Cambria Math" panose="02040503050406030204" pitchFamily="18" charset="0"/>
                            </a:rPr>
                            <m:t>|</m:t>
                          </m:r>
                          <m:r>
                            <a:rPr lang="en-US" sz="1800" i="1">
                              <a:latin typeface="Cambria Math" panose="02040503050406030204" pitchFamily="18" charset="0"/>
                            </a:rPr>
                            <m:t>𝑦</m:t>
                          </m:r>
                          <m:r>
                            <a:rPr lang="en-US" sz="1800" i="1">
                              <a:latin typeface="Cambria Math" panose="02040503050406030204" pitchFamily="18" charset="0"/>
                            </a:rPr>
                            <m:t>)</m:t>
                          </m:r>
                        </m:e>
                      </m:nary>
                      <m:r>
                        <a:rPr lang="en-US" sz="1800" i="1">
                          <a:latin typeface="Cambria Math" panose="02040503050406030204" pitchFamily="18" charset="0"/>
                        </a:rPr>
                        <m:t> </m:t>
                      </m:r>
                      <m:r>
                        <a:rPr lang="en-US" sz="1800" i="1">
                          <a:latin typeface="Cambria Math" panose="02040503050406030204" pitchFamily="18" charset="0"/>
                        </a:rPr>
                        <m:t>𝑃</m:t>
                      </m:r>
                      <m:r>
                        <a:rPr lang="en-US" sz="1800" i="1">
                          <a:latin typeface="Cambria Math" panose="02040503050406030204" pitchFamily="18" charset="0"/>
                        </a:rPr>
                        <m:t>(</m:t>
                      </m:r>
                      <m:r>
                        <a:rPr lang="en-US" sz="1800" i="1">
                          <a:latin typeface="Cambria Math" panose="02040503050406030204" pitchFamily="18" charset="0"/>
                        </a:rPr>
                        <m:t>𝑦</m:t>
                      </m:r>
                      <m:r>
                        <a:rPr lang="en-US" sz="1800" i="1">
                          <a:latin typeface="Cambria Math" panose="02040503050406030204" pitchFamily="18" charset="0"/>
                        </a:rPr>
                        <m:t>)</m:t>
                      </m:r>
                    </m:oMath>
                  </m:oMathPara>
                </a14:m>
                <a:endParaRPr lang="en-US" sz="1800" dirty="0"/>
              </a:p>
              <a:p>
                <a:r>
                  <a:rPr lang="en-US" dirty="0"/>
                  <a:t> Based on counts of words/classes</a:t>
                </a:r>
              </a:p>
              <a:p>
                <a:pPr lvl="1"/>
                <a:r>
                  <a:rPr lang="en-US" dirty="0"/>
                  <a:t>Laplace Smoothing</a:t>
                </a:r>
              </a:p>
              <a:p>
                <a:endParaRPr lang="en-US" dirty="0"/>
              </a:p>
              <a:p>
                <a:endParaRPr lang="en-US" dirty="0"/>
              </a:p>
              <a:p>
                <a:pPr marL="139700" indent="0">
                  <a:buNone/>
                </a:pPr>
                <a:endParaRPr lang="en-US" dirty="0"/>
              </a:p>
            </p:txBody>
          </p:sp>
        </mc:Choice>
        <mc:Fallback xmlns="">
          <p:sp>
            <p:nvSpPr>
              <p:cNvPr id="5" name="Text Placeholder 4">
                <a:extLst>
                  <a:ext uri="{FF2B5EF4-FFF2-40B4-BE49-F238E27FC236}">
                    <a16:creationId xmlns:a16="http://schemas.microsoft.com/office/drawing/2014/main" id="{F04064EF-494A-4479-8D18-C62A01DCA990}"/>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7" name="Rectangle 6">
            <a:extLst>
              <a:ext uri="{FF2B5EF4-FFF2-40B4-BE49-F238E27FC236}">
                <a16:creationId xmlns:a16="http://schemas.microsoft.com/office/drawing/2014/main" id="{AAB01D6B-4D23-0E46-9715-68AD0FE26FEE}"/>
              </a:ext>
            </a:extLst>
          </p:cNvPr>
          <p:cNvSpPr/>
          <p:nvPr/>
        </p:nvSpPr>
        <p:spPr>
          <a:xfrm>
            <a:off x="4203928" y="2566000"/>
            <a:ext cx="4352856" cy="307777"/>
          </a:xfrm>
          <a:prstGeom prst="rect">
            <a:avLst/>
          </a:prstGeom>
        </p:spPr>
        <p:txBody>
          <a:bodyPr wrap="square">
            <a:spAutoFit/>
          </a:bodyPr>
          <a:lstStyle/>
          <a:p>
            <a:endParaRPr lang="en-US" dirty="0"/>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E628817B-98B0-4803-8264-3DA16F292746}"/>
                  </a:ext>
                </a:extLst>
              </p14:cNvPr>
              <p14:cNvContentPartPr/>
              <p14:nvPr/>
            </p14:nvContentPartPr>
            <p14:xfrm>
              <a:off x="4073760" y="817560"/>
              <a:ext cx="4629600" cy="3098520"/>
            </p14:xfrm>
          </p:contentPart>
        </mc:Choice>
        <mc:Fallback>
          <p:pic>
            <p:nvPicPr>
              <p:cNvPr id="3" name="Ink 2">
                <a:extLst>
                  <a:ext uri="{FF2B5EF4-FFF2-40B4-BE49-F238E27FC236}">
                    <a16:creationId xmlns:a16="http://schemas.microsoft.com/office/drawing/2014/main" id="{E628817B-98B0-4803-8264-3DA16F292746}"/>
                  </a:ext>
                </a:extLst>
              </p:cNvPr>
              <p:cNvPicPr/>
              <p:nvPr/>
            </p:nvPicPr>
            <p:blipFill>
              <a:blip r:embed="rId4"/>
              <a:stretch>
                <a:fillRect/>
              </a:stretch>
            </p:blipFill>
            <p:spPr>
              <a:xfrm>
                <a:off x="4064400" y="808200"/>
                <a:ext cx="4648320" cy="3117240"/>
              </a:xfrm>
              <a:prstGeom prst="rect">
                <a:avLst/>
              </a:prstGeom>
            </p:spPr>
          </p:pic>
        </mc:Fallback>
      </mc:AlternateContent>
    </p:spTree>
    <p:extLst>
      <p:ext uri="{BB962C8B-B14F-4D97-AF65-F5344CB8AC3E}">
        <p14:creationId xmlns:p14="http://schemas.microsoft.com/office/powerpoint/2010/main" val="138582924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Compare Models</a:t>
            </a:r>
          </a:p>
        </p:txBody>
      </p:sp>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5" name="Oval 4">
            <a:extLst>
              <a:ext uri="{FF2B5EF4-FFF2-40B4-BE49-F238E27FC236}">
                <a16:creationId xmlns:a16="http://schemas.microsoft.com/office/drawing/2014/main" id="{4EF2C138-7CB9-3144-899A-82F2840CAE77}"/>
              </a:ext>
            </a:extLst>
          </p:cNvPr>
          <p:cNvSpPr/>
          <p:nvPr/>
        </p:nvSpPr>
        <p:spPr>
          <a:xfrm>
            <a:off x="3608832" y="2353056"/>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0CBFCFE-80D9-2D48-B87A-C148FDD197ED}"/>
              </a:ext>
            </a:extLst>
          </p:cNvPr>
          <p:cNvSpPr/>
          <p:nvPr/>
        </p:nvSpPr>
        <p:spPr>
          <a:xfrm>
            <a:off x="4206287" y="2676144"/>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B0A425D-8E25-C44C-923C-107856079AEF}"/>
              </a:ext>
            </a:extLst>
          </p:cNvPr>
          <p:cNvSpPr/>
          <p:nvPr/>
        </p:nvSpPr>
        <p:spPr>
          <a:xfrm>
            <a:off x="3709439" y="2907792"/>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B53828-C830-CF45-8AC5-D014FC9D7103}"/>
              </a:ext>
            </a:extLst>
          </p:cNvPr>
          <p:cNvSpPr/>
          <p:nvPr/>
        </p:nvSpPr>
        <p:spPr>
          <a:xfrm>
            <a:off x="4532493" y="2370484"/>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1ACFD3-1554-114E-A2E6-8DC4CE0394D1}"/>
              </a:ext>
            </a:extLst>
          </p:cNvPr>
          <p:cNvSpPr/>
          <p:nvPr/>
        </p:nvSpPr>
        <p:spPr>
          <a:xfrm>
            <a:off x="3974639" y="2184089"/>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8850C75-CC2C-E443-A489-B711DE18610F}"/>
              </a:ext>
            </a:extLst>
          </p:cNvPr>
          <p:cNvSpPr/>
          <p:nvPr/>
        </p:nvSpPr>
        <p:spPr>
          <a:xfrm>
            <a:off x="4416669" y="3231844"/>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13" name="Oval 12">
            <a:extLst>
              <a:ext uri="{FF2B5EF4-FFF2-40B4-BE49-F238E27FC236}">
                <a16:creationId xmlns:a16="http://schemas.microsoft.com/office/drawing/2014/main" id="{C3941A25-D922-114D-81CD-8C9DD25CE95B}"/>
              </a:ext>
            </a:extLst>
          </p:cNvPr>
          <p:cNvSpPr/>
          <p:nvPr/>
        </p:nvSpPr>
        <p:spPr>
          <a:xfrm>
            <a:off x="4416669" y="3768292"/>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14" name="Oval 13">
            <a:extLst>
              <a:ext uri="{FF2B5EF4-FFF2-40B4-BE49-F238E27FC236}">
                <a16:creationId xmlns:a16="http://schemas.microsoft.com/office/drawing/2014/main" id="{5A4DC878-EF11-1D45-840C-8EFAACF34F5C}"/>
              </a:ext>
            </a:extLst>
          </p:cNvPr>
          <p:cNvSpPr/>
          <p:nvPr/>
        </p:nvSpPr>
        <p:spPr>
          <a:xfrm>
            <a:off x="4721469" y="3536644"/>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15" name="Oval 14">
            <a:extLst>
              <a:ext uri="{FF2B5EF4-FFF2-40B4-BE49-F238E27FC236}">
                <a16:creationId xmlns:a16="http://schemas.microsoft.com/office/drawing/2014/main" id="{72D10C27-BAE4-AE4E-A280-7D0CF2E2F37F}"/>
              </a:ext>
            </a:extLst>
          </p:cNvPr>
          <p:cNvSpPr/>
          <p:nvPr/>
        </p:nvSpPr>
        <p:spPr>
          <a:xfrm>
            <a:off x="4837293" y="2859988"/>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19" name="Freeform 18">
            <a:extLst>
              <a:ext uri="{FF2B5EF4-FFF2-40B4-BE49-F238E27FC236}">
                <a16:creationId xmlns:a16="http://schemas.microsoft.com/office/drawing/2014/main" id="{FCC02FDC-313E-A349-8E64-F00ED99FC7CE}"/>
              </a:ext>
            </a:extLst>
          </p:cNvPr>
          <p:cNvSpPr/>
          <p:nvPr/>
        </p:nvSpPr>
        <p:spPr>
          <a:xfrm>
            <a:off x="4045793" y="2182368"/>
            <a:ext cx="1428415" cy="1743456"/>
          </a:xfrm>
          <a:custGeom>
            <a:avLst/>
            <a:gdLst>
              <a:gd name="connsiteX0" fmla="*/ 26335 w 1428415"/>
              <a:gd name="connsiteY0" fmla="*/ 1743456 h 1743456"/>
              <a:gd name="connsiteX1" fmla="*/ 160447 w 1428415"/>
              <a:gd name="connsiteY1" fmla="*/ 1048512 h 1743456"/>
              <a:gd name="connsiteX2" fmla="*/ 1245535 w 1428415"/>
              <a:gd name="connsiteY2" fmla="*/ 170688 h 1743456"/>
              <a:gd name="connsiteX3" fmla="*/ 1428415 w 1428415"/>
              <a:gd name="connsiteY3" fmla="*/ 0 h 1743456"/>
            </a:gdLst>
            <a:ahLst/>
            <a:cxnLst>
              <a:cxn ang="0">
                <a:pos x="connsiteX0" y="connsiteY0"/>
              </a:cxn>
              <a:cxn ang="0">
                <a:pos x="connsiteX1" y="connsiteY1"/>
              </a:cxn>
              <a:cxn ang="0">
                <a:pos x="connsiteX2" y="connsiteY2"/>
              </a:cxn>
              <a:cxn ang="0">
                <a:pos x="connsiteX3" y="connsiteY3"/>
              </a:cxn>
            </a:cxnLst>
            <a:rect l="l" t="t" r="r" b="b"/>
            <a:pathLst>
              <a:path w="1428415" h="1743456">
                <a:moveTo>
                  <a:pt x="26335" y="1743456"/>
                </a:moveTo>
                <a:cubicBezTo>
                  <a:pt x="-8209" y="1527048"/>
                  <a:pt x="-42753" y="1310640"/>
                  <a:pt x="160447" y="1048512"/>
                </a:cubicBezTo>
                <a:cubicBezTo>
                  <a:pt x="363647" y="786384"/>
                  <a:pt x="1034207" y="345440"/>
                  <a:pt x="1245535" y="170688"/>
                </a:cubicBezTo>
                <a:cubicBezTo>
                  <a:pt x="1456863" y="-4064"/>
                  <a:pt x="1397935" y="32512"/>
                  <a:pt x="1428415" y="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0" name="Oval 19">
            <a:extLst>
              <a:ext uri="{FF2B5EF4-FFF2-40B4-BE49-F238E27FC236}">
                <a16:creationId xmlns:a16="http://schemas.microsoft.com/office/drawing/2014/main" id="{1A521911-C4A2-8247-9176-A75998360FF6}"/>
              </a:ext>
            </a:extLst>
          </p:cNvPr>
          <p:cNvSpPr/>
          <p:nvPr/>
        </p:nvSpPr>
        <p:spPr>
          <a:xfrm>
            <a:off x="6088440" y="2390596"/>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31FEA1D-D6C3-6544-BEEA-F4D461206F33}"/>
              </a:ext>
            </a:extLst>
          </p:cNvPr>
          <p:cNvSpPr/>
          <p:nvPr/>
        </p:nvSpPr>
        <p:spPr>
          <a:xfrm>
            <a:off x="6685895" y="2713684"/>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41DDB89-4415-1846-998B-DD525B1B3B68}"/>
              </a:ext>
            </a:extLst>
          </p:cNvPr>
          <p:cNvSpPr/>
          <p:nvPr/>
        </p:nvSpPr>
        <p:spPr>
          <a:xfrm>
            <a:off x="6189047" y="2945332"/>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2763935-C20D-A64D-8BE3-3BA6C2F913B9}"/>
              </a:ext>
            </a:extLst>
          </p:cNvPr>
          <p:cNvSpPr/>
          <p:nvPr/>
        </p:nvSpPr>
        <p:spPr>
          <a:xfrm>
            <a:off x="7012101" y="2408024"/>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2EDDB28-849A-CA45-94A3-F61FB48E1D31}"/>
              </a:ext>
            </a:extLst>
          </p:cNvPr>
          <p:cNvSpPr/>
          <p:nvPr/>
        </p:nvSpPr>
        <p:spPr>
          <a:xfrm>
            <a:off x="6454247" y="2221629"/>
            <a:ext cx="231648" cy="231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87A0283-FDA9-0F4D-8A5C-7E5D20453C84}"/>
              </a:ext>
            </a:extLst>
          </p:cNvPr>
          <p:cNvSpPr/>
          <p:nvPr/>
        </p:nvSpPr>
        <p:spPr>
          <a:xfrm>
            <a:off x="6896277" y="3269384"/>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26" name="Oval 25">
            <a:extLst>
              <a:ext uri="{FF2B5EF4-FFF2-40B4-BE49-F238E27FC236}">
                <a16:creationId xmlns:a16="http://schemas.microsoft.com/office/drawing/2014/main" id="{A2CC0048-8C67-9745-8823-8F80832CD150}"/>
              </a:ext>
            </a:extLst>
          </p:cNvPr>
          <p:cNvSpPr/>
          <p:nvPr/>
        </p:nvSpPr>
        <p:spPr>
          <a:xfrm>
            <a:off x="6896277" y="3805832"/>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27" name="Oval 26">
            <a:extLst>
              <a:ext uri="{FF2B5EF4-FFF2-40B4-BE49-F238E27FC236}">
                <a16:creationId xmlns:a16="http://schemas.microsoft.com/office/drawing/2014/main" id="{E705B5C7-5304-4C4D-89E0-7E154EE4AE1E}"/>
              </a:ext>
            </a:extLst>
          </p:cNvPr>
          <p:cNvSpPr/>
          <p:nvPr/>
        </p:nvSpPr>
        <p:spPr>
          <a:xfrm>
            <a:off x="7201077" y="3574184"/>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28" name="Oval 27">
            <a:extLst>
              <a:ext uri="{FF2B5EF4-FFF2-40B4-BE49-F238E27FC236}">
                <a16:creationId xmlns:a16="http://schemas.microsoft.com/office/drawing/2014/main" id="{286B4E35-7E9F-3443-BFE5-1475C1402231}"/>
              </a:ext>
            </a:extLst>
          </p:cNvPr>
          <p:cNvSpPr/>
          <p:nvPr/>
        </p:nvSpPr>
        <p:spPr>
          <a:xfrm>
            <a:off x="7316901" y="2897528"/>
            <a:ext cx="231648" cy="231648"/>
          </a:xfrm>
          <a:prstGeom prst="ellipse">
            <a:avLst/>
          </a:prstGeom>
          <a:solidFill>
            <a:srgbClr val="B57BA6"/>
          </a:solidFill>
          <a:ln>
            <a:solidFill>
              <a:srgbClr val="956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5698A"/>
              </a:solidFill>
            </a:endParaRPr>
          </a:p>
        </p:txBody>
      </p:sp>
      <p:sp>
        <p:nvSpPr>
          <p:cNvPr id="30" name="Oval 29">
            <a:extLst>
              <a:ext uri="{FF2B5EF4-FFF2-40B4-BE49-F238E27FC236}">
                <a16:creationId xmlns:a16="http://schemas.microsoft.com/office/drawing/2014/main" id="{78223030-BC9A-8840-851A-7EC9870DE7C5}"/>
              </a:ext>
            </a:extLst>
          </p:cNvPr>
          <p:cNvSpPr/>
          <p:nvPr/>
        </p:nvSpPr>
        <p:spPr>
          <a:xfrm rot="20395255">
            <a:off x="5763856" y="2130104"/>
            <a:ext cx="1679042" cy="1097347"/>
          </a:xfrm>
          <a:prstGeom prst="ellipse">
            <a:avLst/>
          </a:prstGeom>
          <a:solidFill>
            <a:schemeClr val="accent1">
              <a:lumMod val="40000"/>
              <a:lumOff val="60000"/>
              <a:alpha val="62000"/>
            </a:schemeClr>
          </a:solidFill>
          <a:ln>
            <a:solidFill>
              <a:srgbClr val="609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00B691BD-C8C3-8946-A8EF-EDC6C784512A}"/>
              </a:ext>
            </a:extLst>
          </p:cNvPr>
          <p:cNvSpPr/>
          <p:nvPr/>
        </p:nvSpPr>
        <p:spPr>
          <a:xfrm rot="20395255">
            <a:off x="5927825" y="2261931"/>
            <a:ext cx="1351104" cy="813506"/>
          </a:xfrm>
          <a:prstGeom prst="ellipse">
            <a:avLst/>
          </a:prstGeom>
          <a:solidFill>
            <a:schemeClr val="accent1">
              <a:lumMod val="40000"/>
              <a:lumOff val="60000"/>
              <a:alpha val="62000"/>
            </a:schemeClr>
          </a:solidFill>
          <a:ln>
            <a:solidFill>
              <a:srgbClr val="609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7FF1D18E-7F7C-1A42-98D6-C4283A578E65}"/>
              </a:ext>
            </a:extLst>
          </p:cNvPr>
          <p:cNvSpPr/>
          <p:nvPr/>
        </p:nvSpPr>
        <p:spPr>
          <a:xfrm rot="20395255">
            <a:off x="6162140" y="2410456"/>
            <a:ext cx="863167" cy="513707"/>
          </a:xfrm>
          <a:prstGeom prst="ellipse">
            <a:avLst/>
          </a:prstGeom>
          <a:solidFill>
            <a:schemeClr val="accent1">
              <a:lumMod val="40000"/>
              <a:lumOff val="60000"/>
              <a:alpha val="62000"/>
            </a:schemeClr>
          </a:solidFill>
          <a:ln>
            <a:solidFill>
              <a:srgbClr val="609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3B18E74A-FAB4-CC4C-A0C6-06504A1FE32D}"/>
              </a:ext>
            </a:extLst>
          </p:cNvPr>
          <p:cNvSpPr/>
          <p:nvPr/>
        </p:nvSpPr>
        <p:spPr>
          <a:xfrm rot="20395255">
            <a:off x="6318350" y="2563042"/>
            <a:ext cx="565298" cy="226204"/>
          </a:xfrm>
          <a:prstGeom prst="ellipse">
            <a:avLst/>
          </a:prstGeom>
          <a:solidFill>
            <a:schemeClr val="accent1">
              <a:lumMod val="40000"/>
              <a:lumOff val="60000"/>
              <a:alpha val="62000"/>
            </a:schemeClr>
          </a:solidFill>
          <a:ln>
            <a:solidFill>
              <a:srgbClr val="6093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BBEB3974-B6C8-5244-8127-0045A203FAD2}"/>
              </a:ext>
            </a:extLst>
          </p:cNvPr>
          <p:cNvSpPr/>
          <p:nvPr/>
        </p:nvSpPr>
        <p:spPr>
          <a:xfrm rot="18862171">
            <a:off x="6465504" y="3029085"/>
            <a:ext cx="1679042" cy="836765"/>
          </a:xfrm>
          <a:prstGeom prst="ellipse">
            <a:avLst/>
          </a:prstGeom>
          <a:solidFill>
            <a:schemeClr val="accent6">
              <a:lumMod val="20000"/>
              <a:lumOff val="80000"/>
              <a:alpha val="62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050A24CD-D14D-7546-9DE7-B827D73B34D8}"/>
              </a:ext>
            </a:extLst>
          </p:cNvPr>
          <p:cNvSpPr/>
          <p:nvPr/>
        </p:nvSpPr>
        <p:spPr>
          <a:xfrm rot="18862171">
            <a:off x="6714879" y="3193477"/>
            <a:ext cx="1186335" cy="496155"/>
          </a:xfrm>
          <a:prstGeom prst="ellipse">
            <a:avLst/>
          </a:prstGeom>
          <a:solidFill>
            <a:schemeClr val="accent6">
              <a:lumMod val="20000"/>
              <a:lumOff val="80000"/>
              <a:alpha val="62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EFD8BE02-5A1A-764D-B38E-5F4775203DDD}"/>
              </a:ext>
            </a:extLst>
          </p:cNvPr>
          <p:cNvSpPr/>
          <p:nvPr/>
        </p:nvSpPr>
        <p:spPr>
          <a:xfrm rot="18862171">
            <a:off x="6929975" y="3337098"/>
            <a:ext cx="718651" cy="250077"/>
          </a:xfrm>
          <a:prstGeom prst="ellipse">
            <a:avLst/>
          </a:prstGeom>
          <a:solidFill>
            <a:schemeClr val="accent6">
              <a:lumMod val="20000"/>
              <a:lumOff val="80000"/>
              <a:alpha val="62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83F6BA2D-DC66-42CE-8DAD-1C970BE8B6B1}"/>
              </a:ext>
            </a:extLst>
          </p:cNvPr>
          <p:cNvSpPr>
            <a:spLocks noGrp="1"/>
          </p:cNvSpPr>
          <p:nvPr>
            <p:ph type="body" idx="1"/>
          </p:nvPr>
        </p:nvSpPr>
        <p:spPr>
          <a:xfrm>
            <a:off x="3090625" y="575500"/>
            <a:ext cx="5596200" cy="3981000"/>
          </a:xfrm>
        </p:spPr>
        <p:txBody>
          <a:bodyPr/>
          <a:lstStyle/>
          <a:p>
            <a:pPr marL="139700" indent="0">
              <a:buNone/>
            </a:pPr>
            <a:r>
              <a:rPr lang="en-US" b="1" dirty="0">
                <a:solidFill>
                  <a:schemeClr val="bg2"/>
                </a:solidFill>
              </a:rPr>
              <a:t>Generative: </a:t>
            </a:r>
            <a:r>
              <a:rPr lang="en-US" dirty="0">
                <a:solidFill>
                  <a:schemeClr val="bg2"/>
                </a:solidFill>
              </a:rPr>
              <a:t>defines a model for generating x (e.g. Naïve Bayes)</a:t>
            </a:r>
          </a:p>
          <a:p>
            <a:pPr marL="139700" indent="0">
              <a:buNone/>
            </a:pPr>
            <a:r>
              <a:rPr lang="en-US" b="1" dirty="0">
                <a:solidFill>
                  <a:schemeClr val="bg2"/>
                </a:solidFill>
              </a:rPr>
              <a:t>Discriminative: </a:t>
            </a:r>
            <a:r>
              <a:rPr lang="en-US" dirty="0">
                <a:solidFill>
                  <a:schemeClr val="bg2"/>
                </a:solidFill>
              </a:rPr>
              <a:t>only cares about defining and optimizing a decision boundary (e.g. Logistic Regression)</a:t>
            </a:r>
          </a:p>
          <a:p>
            <a:pPr marL="139700" indent="0">
              <a:buNone/>
            </a:pPr>
            <a:endParaRPr lang="en-US" dirty="0"/>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42A90404-5027-41E9-81F6-69C437938865}"/>
                  </a:ext>
                </a:extLst>
              </p14:cNvPr>
              <p14:cNvContentPartPr/>
              <p14:nvPr/>
            </p14:nvContentPartPr>
            <p14:xfrm>
              <a:off x="3053880" y="141840"/>
              <a:ext cx="4964760" cy="1514160"/>
            </p14:xfrm>
          </p:contentPart>
        </mc:Choice>
        <mc:Fallback>
          <p:pic>
            <p:nvPicPr>
              <p:cNvPr id="6" name="Ink 5">
                <a:extLst>
                  <a:ext uri="{FF2B5EF4-FFF2-40B4-BE49-F238E27FC236}">
                    <a16:creationId xmlns:a16="http://schemas.microsoft.com/office/drawing/2014/main" id="{42A90404-5027-41E9-81F6-69C437938865}"/>
                  </a:ext>
                </a:extLst>
              </p:cNvPr>
              <p:cNvPicPr/>
              <p:nvPr/>
            </p:nvPicPr>
            <p:blipFill>
              <a:blip r:embed="rId4"/>
              <a:stretch>
                <a:fillRect/>
              </a:stretch>
            </p:blipFill>
            <p:spPr>
              <a:xfrm>
                <a:off x="3044520" y="132480"/>
                <a:ext cx="4983480" cy="1532880"/>
              </a:xfrm>
              <a:prstGeom prst="rect">
                <a:avLst/>
              </a:prstGeom>
            </p:spPr>
          </p:pic>
        </mc:Fallback>
      </mc:AlternateContent>
    </p:spTree>
    <p:extLst>
      <p:ext uri="{BB962C8B-B14F-4D97-AF65-F5344CB8AC3E}">
        <p14:creationId xmlns:p14="http://schemas.microsoft.com/office/powerpoint/2010/main" val="1858249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P spid="15"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41" grpId="0" animBg="1"/>
      <p:bldP spid="42"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D15B88D-215C-AC2B-9946-4E016DA220C7}"/>
              </a:ext>
            </a:extLst>
          </p:cNvPr>
          <p:cNvSpPr>
            <a:spLocks noGrp="1"/>
          </p:cNvSpPr>
          <p:nvPr>
            <p:ph type="body" idx="1"/>
          </p:nvPr>
        </p:nvSpPr>
        <p:spPr>
          <a:xfrm>
            <a:off x="2709818" y="264863"/>
            <a:ext cx="5596200" cy="3981000"/>
          </a:xfrm>
        </p:spPr>
        <p:txBody>
          <a:bodyPr/>
          <a:lstStyle/>
          <a:p>
            <a:pPr marL="139700" indent="0">
              <a:buNone/>
            </a:pPr>
            <a:r>
              <a:rPr lang="en-US" b="1" dirty="0"/>
              <a:t>Recap</a:t>
            </a:r>
            <a:r>
              <a:rPr lang="en-US" dirty="0"/>
              <a:t>: What is the predicted class for this sentence assuming we have the following training set (no Laplace Smoothing). </a:t>
            </a:r>
            <a:br>
              <a:rPr lang="en-US" dirty="0"/>
            </a:br>
            <a:r>
              <a:rPr lang="en-US" dirty="0"/>
              <a:t>“he is not cool”</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DBF6C92B-6B22-D220-F5DC-82D1664B4D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5" name="Title 4">
            <a:extLst>
              <a:ext uri="{FF2B5EF4-FFF2-40B4-BE49-F238E27FC236}">
                <a16:creationId xmlns:a16="http://schemas.microsoft.com/office/drawing/2014/main" id="{32C8FFD4-678F-5EC2-3F28-3AC72058F08E}"/>
              </a:ext>
            </a:extLst>
          </p:cNvPr>
          <p:cNvSpPr>
            <a:spLocks noGrp="1"/>
          </p:cNvSpPr>
          <p:nvPr>
            <p:ph type="title"/>
          </p:nvPr>
        </p:nvSpPr>
        <p:spPr/>
        <p:txBody>
          <a:bodyPr/>
          <a:lstStyle/>
          <a:p>
            <a:r>
              <a:rPr lang="en-US" dirty="0"/>
              <a:t>2 min</a:t>
            </a:r>
          </a:p>
        </p:txBody>
      </p:sp>
      <p:graphicFrame>
        <p:nvGraphicFramePr>
          <p:cNvPr id="7" name="Table 43">
            <a:extLst>
              <a:ext uri="{FF2B5EF4-FFF2-40B4-BE49-F238E27FC236}">
                <a16:creationId xmlns:a16="http://schemas.microsoft.com/office/drawing/2014/main" id="{CB7B5E84-2603-747B-913A-92F1B77FF5A8}"/>
              </a:ext>
            </a:extLst>
          </p:cNvPr>
          <p:cNvGraphicFramePr>
            <a:graphicFrameLocks noGrp="1"/>
          </p:cNvGraphicFramePr>
          <p:nvPr>
            <p:extLst>
              <p:ext uri="{D42A27DB-BD31-4B8C-83A1-F6EECF244321}">
                <p14:modId xmlns:p14="http://schemas.microsoft.com/office/powerpoint/2010/main" val="2255055963"/>
              </p:ext>
            </p:extLst>
          </p:nvPr>
        </p:nvGraphicFramePr>
        <p:xfrm>
          <a:off x="2600524" y="3660140"/>
          <a:ext cx="3303887" cy="1483360"/>
        </p:xfrm>
        <a:graphic>
          <a:graphicData uri="http://schemas.openxmlformats.org/drawingml/2006/table">
            <a:tbl>
              <a:tblPr firstRow="1" bandRow="1">
                <a:tableStyleId>{CB23F696-D533-4BE0-B1DA-8B15BD142E95}</a:tableStyleId>
              </a:tblPr>
              <a:tblGrid>
                <a:gridCol w="2136939">
                  <a:extLst>
                    <a:ext uri="{9D8B030D-6E8A-4147-A177-3AD203B41FA5}">
                      <a16:colId xmlns:a16="http://schemas.microsoft.com/office/drawing/2014/main" val="169448575"/>
                    </a:ext>
                  </a:extLst>
                </a:gridCol>
                <a:gridCol w="1166948">
                  <a:extLst>
                    <a:ext uri="{9D8B030D-6E8A-4147-A177-3AD203B41FA5}">
                      <a16:colId xmlns:a16="http://schemas.microsoft.com/office/drawing/2014/main" val="4262510974"/>
                    </a:ext>
                  </a:extLst>
                </a:gridCol>
              </a:tblGrid>
              <a:tr h="370840">
                <a:tc>
                  <a:txBody>
                    <a:bodyPr/>
                    <a:lstStyle/>
                    <a:p>
                      <a:pPr algn="ctr"/>
                      <a:r>
                        <a:rPr lang="en-US" b="1" dirty="0"/>
                        <a:t>Sentence</a:t>
                      </a:r>
                    </a:p>
                  </a:txBody>
                  <a:tcPr>
                    <a:solidFill>
                      <a:schemeClr val="bg1"/>
                    </a:solidFill>
                  </a:tcPr>
                </a:tc>
                <a:tc>
                  <a:txBody>
                    <a:bodyPr/>
                    <a:lstStyle/>
                    <a:p>
                      <a:pPr algn="ctr"/>
                      <a:r>
                        <a:rPr lang="en-US" b="1" dirty="0"/>
                        <a:t>Label</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this dog is cute</a:t>
                      </a:r>
                    </a:p>
                  </a:txBody>
                  <a:tcPr>
                    <a:solidFill>
                      <a:schemeClr val="bg1"/>
                    </a:solidFill>
                  </a:tcPr>
                </a:tc>
                <a:tc>
                  <a:txBody>
                    <a:bodyPr/>
                    <a:lstStyle/>
                    <a:p>
                      <a:r>
                        <a:rPr lang="en-US" dirty="0"/>
                        <a:t>Positive</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he does not like dogs</a:t>
                      </a:r>
                    </a:p>
                  </a:txBody>
                  <a:tcPr>
                    <a:solidFill>
                      <a:schemeClr val="bg1"/>
                    </a:solidFill>
                  </a:tcPr>
                </a:tc>
                <a:tc>
                  <a:txBody>
                    <a:bodyPr/>
                    <a:lstStyle/>
                    <a:p>
                      <a:r>
                        <a:rPr lang="en-US" dirty="0"/>
                        <a:t>Negative</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he is not bad he is cool</a:t>
                      </a:r>
                    </a:p>
                  </a:txBody>
                  <a:tcPr>
                    <a:solidFill>
                      <a:schemeClr val="bg1"/>
                    </a:solidFill>
                  </a:tcPr>
                </a:tc>
                <a:tc>
                  <a:txBody>
                    <a:bodyPr/>
                    <a:lstStyle/>
                    <a:p>
                      <a:r>
                        <a:rPr lang="en-US" dirty="0"/>
                        <a:t>Positive</a:t>
                      </a:r>
                    </a:p>
                  </a:txBody>
                  <a:tcPr>
                    <a:solidFill>
                      <a:schemeClr val="bg1"/>
                    </a:solidFill>
                  </a:tcPr>
                </a:tc>
                <a:extLst>
                  <a:ext uri="{0D108BD9-81ED-4DB2-BD59-A6C34878D82A}">
                    <a16:rowId xmlns:a16="http://schemas.microsoft.com/office/drawing/2014/main" val="1657541022"/>
                  </a:ext>
                </a:extLst>
              </a:tr>
            </a:tbl>
          </a:graphicData>
        </a:graphic>
      </p:graphicFrame>
      <mc:AlternateContent xmlns:mc="http://schemas.openxmlformats.org/markup-compatibility/2006">
        <mc:Choice xmlns:p14="http://schemas.microsoft.com/office/powerpoint/2010/main" Requires="p14">
          <p:contentPart p14:bwMode="auto" r:id="rId3">
            <p14:nvContentPartPr>
              <p14:cNvPr id="14" name="Ink 13">
                <a:extLst>
                  <a:ext uri="{FF2B5EF4-FFF2-40B4-BE49-F238E27FC236}">
                    <a16:creationId xmlns:a16="http://schemas.microsoft.com/office/drawing/2014/main" id="{2491BCB2-45F6-4E63-911C-803AB717BEEF}"/>
                  </a:ext>
                </a:extLst>
              </p14:cNvPr>
              <p14:cNvContentPartPr/>
              <p14:nvPr/>
            </p14:nvContentPartPr>
            <p14:xfrm>
              <a:off x="46440" y="280080"/>
              <a:ext cx="8970840" cy="4825440"/>
            </p14:xfrm>
          </p:contentPart>
        </mc:Choice>
        <mc:Fallback>
          <p:pic>
            <p:nvPicPr>
              <p:cNvPr id="14" name="Ink 13">
                <a:extLst>
                  <a:ext uri="{FF2B5EF4-FFF2-40B4-BE49-F238E27FC236}">
                    <a16:creationId xmlns:a16="http://schemas.microsoft.com/office/drawing/2014/main" id="{2491BCB2-45F6-4E63-911C-803AB717BEEF}"/>
                  </a:ext>
                </a:extLst>
              </p:cNvPr>
              <p:cNvPicPr/>
              <p:nvPr/>
            </p:nvPicPr>
            <p:blipFill>
              <a:blip r:embed="rId4"/>
              <a:stretch>
                <a:fillRect/>
              </a:stretch>
            </p:blipFill>
            <p:spPr>
              <a:xfrm>
                <a:off x="37080" y="270720"/>
                <a:ext cx="8989560" cy="4844160"/>
              </a:xfrm>
              <a:prstGeom prst="rect">
                <a:avLst/>
              </a:prstGeom>
            </p:spPr>
          </p:pic>
        </mc:Fallback>
      </mc:AlternateContent>
    </p:spTree>
    <p:extLst>
      <p:ext uri="{BB962C8B-B14F-4D97-AF65-F5344CB8AC3E}">
        <p14:creationId xmlns:p14="http://schemas.microsoft.com/office/powerpoint/2010/main" val="1801501051"/>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3191-F98A-434E-92B8-60F028331B52}"/>
              </a:ext>
            </a:extLst>
          </p:cNvPr>
          <p:cNvSpPr>
            <a:spLocks noGrp="1"/>
          </p:cNvSpPr>
          <p:nvPr>
            <p:ph type="ctrTitle"/>
          </p:nvPr>
        </p:nvSpPr>
        <p:spPr/>
        <p:txBody>
          <a:bodyPr/>
          <a:lstStyle/>
          <a:p>
            <a:r>
              <a:rPr lang="en-US" sz="2200" dirty="0"/>
              <a:t>Decision Trees</a:t>
            </a:r>
          </a:p>
        </p:txBody>
      </p:sp>
      <p:sp>
        <p:nvSpPr>
          <p:cNvPr id="3" name="Subtitle 2">
            <a:extLst>
              <a:ext uri="{FF2B5EF4-FFF2-40B4-BE49-F238E27FC236}">
                <a16:creationId xmlns:a16="http://schemas.microsoft.com/office/drawing/2014/main" id="{CE7F406E-A474-414A-B186-40B5CAE024D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ABAF5A6-E68D-044D-8A67-479F1322B4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376387294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5D1CFB-EFB4-BC65-4AF1-30E3D58B7FD5}"/>
              </a:ext>
            </a:extLst>
          </p:cNvPr>
          <p:cNvSpPr/>
          <p:nvPr/>
        </p:nvSpPr>
        <p:spPr>
          <a:xfrm>
            <a:off x="-1" y="0"/>
            <a:ext cx="9143999" cy="415925"/>
          </a:xfrm>
          <a:prstGeom prst="rect">
            <a:avLst/>
          </a:prstGeom>
          <a:solidFill>
            <a:srgbClr val="4B2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ED58C61-F4BC-BE7F-F81B-B31C6A83BCBC}"/>
              </a:ext>
            </a:extLst>
          </p:cNvPr>
          <p:cNvSpPr/>
          <p:nvPr/>
        </p:nvSpPr>
        <p:spPr>
          <a:xfrm>
            <a:off x="6857999" y="415925"/>
            <a:ext cx="2286001" cy="4727575"/>
          </a:xfrm>
          <a:prstGeom prst="rect">
            <a:avLst/>
          </a:prstGeom>
          <a:solidFill>
            <a:srgbClr val="857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5E05E9B-F668-1013-0C0B-6D11CA987320}"/>
              </a:ext>
            </a:extLst>
          </p:cNvPr>
          <p:cNvSpPr/>
          <p:nvPr/>
        </p:nvSpPr>
        <p:spPr>
          <a:xfrm>
            <a:off x="0" y="415925"/>
            <a:ext cx="2356667" cy="4727575"/>
          </a:xfrm>
          <a:prstGeom prst="rect">
            <a:avLst/>
          </a:prstGeom>
          <a:solidFill>
            <a:srgbClr val="B7A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9F235D8-9914-7497-9BAB-3ACDED1605C2}"/>
              </a:ext>
            </a:extLst>
          </p:cNvPr>
          <p:cNvPicPr>
            <a:picLocks noChangeAspect="1"/>
          </p:cNvPicPr>
          <p:nvPr/>
        </p:nvPicPr>
        <p:blipFill rotWithShape="1">
          <a:blip r:embed="rId2"/>
          <a:srcRect r="100"/>
          <a:stretch/>
        </p:blipFill>
        <p:spPr>
          <a:xfrm>
            <a:off x="689306" y="24697"/>
            <a:ext cx="7829219" cy="5118803"/>
          </a:xfrm>
          <a:prstGeom prst="rect">
            <a:avLst/>
          </a:prstGeom>
        </p:spPr>
      </p:pic>
      <p:sp>
        <p:nvSpPr>
          <p:cNvPr id="6" name="Rectangle 5">
            <a:extLst>
              <a:ext uri="{FF2B5EF4-FFF2-40B4-BE49-F238E27FC236}">
                <a16:creationId xmlns:a16="http://schemas.microsoft.com/office/drawing/2014/main" id="{D63B5EA4-475F-F700-B892-E8C96AFB36BA}"/>
              </a:ext>
            </a:extLst>
          </p:cNvPr>
          <p:cNvSpPr/>
          <p:nvPr/>
        </p:nvSpPr>
        <p:spPr>
          <a:xfrm>
            <a:off x="-3" y="12372"/>
            <a:ext cx="9144000" cy="5143451"/>
          </a:xfrm>
          <a:prstGeom prst="rect">
            <a:avLst/>
          </a:prstGeom>
          <a:solidFill>
            <a:schemeClr val="tx2">
              <a:lumMod val="50000"/>
              <a:alpha val="7058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Nunito Sans" pitchFamily="2" charset="77"/>
              </a:rPr>
              <a:t>Humans often make decisions based on</a:t>
            </a:r>
            <a:br>
              <a:rPr lang="en-US" sz="3600" dirty="0">
                <a:latin typeface="Nunito Sans" pitchFamily="2" charset="77"/>
              </a:rPr>
            </a:br>
            <a:r>
              <a:rPr lang="en-US" sz="3600" b="1" u="sng" dirty="0">
                <a:latin typeface="Nunito Sans" pitchFamily="2" charset="77"/>
              </a:rPr>
              <a:t>Flow Charts</a:t>
            </a:r>
            <a:r>
              <a:rPr lang="en-US" sz="3600" dirty="0">
                <a:latin typeface="Nunito Sans" pitchFamily="2" charset="77"/>
              </a:rPr>
              <a:t> </a:t>
            </a:r>
          </a:p>
          <a:p>
            <a:pPr algn="ctr"/>
            <a:r>
              <a:rPr lang="en-US" sz="3600" dirty="0">
                <a:latin typeface="Nunito Sans" pitchFamily="2" charset="77"/>
              </a:rPr>
              <a:t>or </a:t>
            </a:r>
            <a:br>
              <a:rPr lang="en-US" sz="3600" b="1" u="sng" dirty="0">
                <a:latin typeface="Nunito Sans" pitchFamily="2" charset="77"/>
              </a:rPr>
            </a:br>
            <a:r>
              <a:rPr lang="en-US" sz="3600" b="1" u="sng" dirty="0">
                <a:latin typeface="Nunito Sans" pitchFamily="2" charset="77"/>
              </a:rPr>
              <a:t>Decision Trees</a:t>
            </a:r>
            <a:endParaRPr lang="en-US" sz="3600" u="sng" dirty="0">
              <a:latin typeface="Nunito Sans" pitchFamily="2" charset="77"/>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CBD0B215-C4C4-4443-8E9E-E94E199D9718}"/>
                  </a:ext>
                </a:extLst>
              </p14:cNvPr>
              <p14:cNvContentPartPr/>
              <p14:nvPr/>
            </p14:nvContentPartPr>
            <p14:xfrm>
              <a:off x="2410920" y="1617120"/>
              <a:ext cx="3951000" cy="2333160"/>
            </p14:xfrm>
          </p:contentPart>
        </mc:Choice>
        <mc:Fallback>
          <p:pic>
            <p:nvPicPr>
              <p:cNvPr id="2" name="Ink 1">
                <a:extLst>
                  <a:ext uri="{FF2B5EF4-FFF2-40B4-BE49-F238E27FC236}">
                    <a16:creationId xmlns:a16="http://schemas.microsoft.com/office/drawing/2014/main" id="{CBD0B215-C4C4-4443-8E9E-E94E199D9718}"/>
                  </a:ext>
                </a:extLst>
              </p:cNvPr>
              <p:cNvPicPr/>
              <p:nvPr/>
            </p:nvPicPr>
            <p:blipFill>
              <a:blip r:embed="rId4"/>
              <a:stretch>
                <a:fillRect/>
              </a:stretch>
            </p:blipFill>
            <p:spPr>
              <a:xfrm>
                <a:off x="2401560" y="1607760"/>
                <a:ext cx="3969720" cy="2351880"/>
              </a:xfrm>
              <a:prstGeom prst="rect">
                <a:avLst/>
              </a:prstGeom>
            </p:spPr>
          </p:pic>
        </mc:Fallback>
      </mc:AlternateContent>
    </p:spTree>
    <p:extLst>
      <p:ext uri="{BB962C8B-B14F-4D97-AF65-F5344CB8AC3E}">
        <p14:creationId xmlns:p14="http://schemas.microsoft.com/office/powerpoint/2010/main" val="249463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A3B76E-31CE-624C-869D-69DD2E98E5F1}"/>
              </a:ext>
            </a:extLst>
          </p:cNvPr>
          <p:cNvSpPr>
            <a:spLocks noGrp="1"/>
          </p:cNvSpPr>
          <p:nvPr>
            <p:ph type="title"/>
          </p:nvPr>
        </p:nvSpPr>
        <p:spPr>
          <a:xfrm>
            <a:off x="493836" y="205979"/>
            <a:ext cx="8229600" cy="857250"/>
          </a:xfrm>
        </p:spPr>
        <p:txBody>
          <a:bodyPr wrap="square" anchor="t">
            <a:normAutofit/>
          </a:bodyPr>
          <a:lstStyle/>
          <a:p>
            <a:r>
              <a:rPr lang="en-US" dirty="0"/>
              <a:t>Parametric vs. Non-Parametric Methods</a:t>
            </a:r>
          </a:p>
        </p:txBody>
      </p:sp>
      <p:sp>
        <p:nvSpPr>
          <p:cNvPr id="4" name="Slide Number Placeholder 3" hidden="1">
            <a:extLst>
              <a:ext uri="{FF2B5EF4-FFF2-40B4-BE49-F238E27FC236}">
                <a16:creationId xmlns:a16="http://schemas.microsoft.com/office/drawing/2014/main" id="{D70502E5-66B6-CC4A-AF45-90747BDF12C3}"/>
              </a:ext>
            </a:extLst>
          </p:cNvPr>
          <p:cNvSpPr>
            <a:spLocks noGrp="1"/>
          </p:cNvSpPr>
          <p:nvPr>
            <p:ph type="sldNum" idx="4294967295"/>
          </p:nvPr>
        </p:nvSpPr>
        <p:spPr>
          <a:xfrm>
            <a:off x="8556784" y="4749851"/>
            <a:ext cx="548700" cy="393600"/>
          </a:xfrm>
        </p:spPr>
        <p:txBody>
          <a:bodyPr/>
          <a:lstStyle/>
          <a:p>
            <a:pPr marL="0" lvl="0" indent="0" algn="r" rtl="0">
              <a:spcBef>
                <a:spcPts val="0"/>
              </a:spcBef>
              <a:spcAft>
                <a:spcPts val="600"/>
              </a:spcAft>
              <a:buNone/>
            </a:pPr>
            <a:fld id="{00000000-1234-1234-1234-123412341234}" type="slidenum">
              <a:rPr lang="en" smtClean="0"/>
              <a:pPr marL="0" lvl="0" indent="0" algn="r" rtl="0">
                <a:spcBef>
                  <a:spcPts val="0"/>
                </a:spcBef>
                <a:spcAft>
                  <a:spcPts val="600"/>
                </a:spcAft>
                <a:buNone/>
              </a:pPr>
              <a:t>16</a:t>
            </a:fld>
            <a:endParaRPr lang="en"/>
          </a:p>
        </p:txBody>
      </p:sp>
      <p:graphicFrame>
        <p:nvGraphicFramePr>
          <p:cNvPr id="12" name="Text Placeholder 5">
            <a:extLst>
              <a:ext uri="{FF2B5EF4-FFF2-40B4-BE49-F238E27FC236}">
                <a16:creationId xmlns:a16="http://schemas.microsoft.com/office/drawing/2014/main" id="{BB8309AB-7271-6B7B-0C69-85A5AD8DB23B}"/>
              </a:ext>
            </a:extLst>
          </p:cNvPr>
          <p:cNvGraphicFramePr/>
          <p:nvPr>
            <p:extLst>
              <p:ext uri="{D42A27DB-BD31-4B8C-83A1-F6EECF244321}">
                <p14:modId xmlns:p14="http://schemas.microsoft.com/office/powerpoint/2010/main" val="553345772"/>
              </p:ext>
            </p:extLst>
          </p:nvPr>
        </p:nvGraphicFramePr>
        <p:xfrm>
          <a:off x="490934" y="1200155"/>
          <a:ext cx="82296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mc:Choice xmlns:p14="http://schemas.microsoft.com/office/powerpoint/2010/main" Requires="p14">
          <p:contentPart p14:bwMode="auto" r:id="rId8">
            <p14:nvContentPartPr>
              <p14:cNvPr id="2" name="Ink 1">
                <a:extLst>
                  <a:ext uri="{FF2B5EF4-FFF2-40B4-BE49-F238E27FC236}">
                    <a16:creationId xmlns:a16="http://schemas.microsoft.com/office/drawing/2014/main" id="{B8345243-2CF4-4FD8-867F-74810FEF1A59}"/>
                  </a:ext>
                </a:extLst>
              </p14:cNvPr>
              <p14:cNvContentPartPr/>
              <p14:nvPr/>
            </p14:nvContentPartPr>
            <p14:xfrm>
              <a:off x="223200" y="914400"/>
              <a:ext cx="8204760" cy="3019320"/>
            </p14:xfrm>
          </p:contentPart>
        </mc:Choice>
        <mc:Fallback>
          <p:pic>
            <p:nvPicPr>
              <p:cNvPr id="2" name="Ink 1">
                <a:extLst>
                  <a:ext uri="{FF2B5EF4-FFF2-40B4-BE49-F238E27FC236}">
                    <a16:creationId xmlns:a16="http://schemas.microsoft.com/office/drawing/2014/main" id="{B8345243-2CF4-4FD8-867F-74810FEF1A59}"/>
                  </a:ext>
                </a:extLst>
              </p:cNvPr>
              <p:cNvPicPr/>
              <p:nvPr/>
            </p:nvPicPr>
            <p:blipFill>
              <a:blip r:embed="rId9"/>
              <a:stretch>
                <a:fillRect/>
              </a:stretch>
            </p:blipFill>
            <p:spPr>
              <a:xfrm>
                <a:off x="213840" y="905040"/>
                <a:ext cx="8223480" cy="3038040"/>
              </a:xfrm>
              <a:prstGeom prst="rect">
                <a:avLst/>
              </a:prstGeom>
            </p:spPr>
          </p:pic>
        </mc:Fallback>
      </mc:AlternateContent>
    </p:spTree>
    <p:extLst>
      <p:ext uri="{BB962C8B-B14F-4D97-AF65-F5344CB8AC3E}">
        <p14:creationId xmlns:p14="http://schemas.microsoft.com/office/powerpoint/2010/main" val="4054697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8CA6A-471B-4E95-8B7C-94BA5AE00ABB}"/>
              </a:ext>
            </a:extLst>
          </p:cNvPr>
          <p:cNvSpPr>
            <a:spLocks noGrp="1"/>
          </p:cNvSpPr>
          <p:nvPr>
            <p:ph type="title"/>
          </p:nvPr>
        </p:nvSpPr>
        <p:spPr/>
        <p:txBody>
          <a:bodyPr/>
          <a:lstStyle/>
          <a:p>
            <a:r>
              <a:rPr lang="en-US" dirty="0"/>
              <a:t>XOR</a:t>
            </a:r>
          </a:p>
        </p:txBody>
      </p:sp>
      <p:sp>
        <p:nvSpPr>
          <p:cNvPr id="3" name="Text Placeholder 2">
            <a:extLst>
              <a:ext uri="{FF2B5EF4-FFF2-40B4-BE49-F238E27FC236}">
                <a16:creationId xmlns:a16="http://schemas.microsoft.com/office/drawing/2014/main" id="{0D59C145-FA7E-455D-90E0-D58C4AE8BFC0}"/>
              </a:ext>
            </a:extLst>
          </p:cNvPr>
          <p:cNvSpPr>
            <a:spLocks noGrp="1"/>
          </p:cNvSpPr>
          <p:nvPr>
            <p:ph type="body" idx="1"/>
          </p:nvPr>
        </p:nvSpPr>
        <p:spPr/>
        <p:txBody>
          <a:bodyPr/>
          <a:lstStyle/>
          <a:p>
            <a:r>
              <a:rPr lang="en-US" dirty="0"/>
              <a:t>A line might not always support our decisions.</a:t>
            </a:r>
          </a:p>
        </p:txBody>
      </p:sp>
      <p:sp>
        <p:nvSpPr>
          <p:cNvPr id="4" name="Slide Number Placeholder 3">
            <a:extLst>
              <a:ext uri="{FF2B5EF4-FFF2-40B4-BE49-F238E27FC236}">
                <a16:creationId xmlns:a16="http://schemas.microsoft.com/office/drawing/2014/main" id="{156989AB-EC37-472D-9999-88B2F6A9FD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mc:AlternateContent xmlns:mc="http://schemas.openxmlformats.org/markup-compatibility/2006">
        <mc:Choice xmlns:p14="http://schemas.microsoft.com/office/powerpoint/2010/main" Requires="p14">
          <p:contentPart p14:bwMode="auto" r:id="rId2">
            <p14:nvContentPartPr>
              <p14:cNvPr id="6" name="Ink 5">
                <a:extLst>
                  <a:ext uri="{FF2B5EF4-FFF2-40B4-BE49-F238E27FC236}">
                    <a16:creationId xmlns:a16="http://schemas.microsoft.com/office/drawing/2014/main" id="{323BB71C-B3AD-4DA0-B887-A4ABC68B0C7C}"/>
                  </a:ext>
                </a:extLst>
              </p14:cNvPr>
              <p14:cNvContentPartPr/>
              <p14:nvPr/>
            </p14:nvContentPartPr>
            <p14:xfrm>
              <a:off x="135720" y="135000"/>
              <a:ext cx="8355240" cy="3957480"/>
            </p14:xfrm>
          </p:contentPart>
        </mc:Choice>
        <mc:Fallback>
          <p:pic>
            <p:nvPicPr>
              <p:cNvPr id="6" name="Ink 5">
                <a:extLst>
                  <a:ext uri="{FF2B5EF4-FFF2-40B4-BE49-F238E27FC236}">
                    <a16:creationId xmlns:a16="http://schemas.microsoft.com/office/drawing/2014/main" id="{323BB71C-B3AD-4DA0-B887-A4ABC68B0C7C}"/>
                  </a:ext>
                </a:extLst>
              </p:cNvPr>
              <p:cNvPicPr/>
              <p:nvPr/>
            </p:nvPicPr>
            <p:blipFill>
              <a:blip r:embed="rId3"/>
              <a:stretch>
                <a:fillRect/>
              </a:stretch>
            </p:blipFill>
            <p:spPr>
              <a:xfrm>
                <a:off x="126360" y="125640"/>
                <a:ext cx="8373960" cy="3976200"/>
              </a:xfrm>
              <a:prstGeom prst="rect">
                <a:avLst/>
              </a:prstGeom>
            </p:spPr>
          </p:pic>
        </mc:Fallback>
      </mc:AlternateContent>
    </p:spTree>
    <p:extLst>
      <p:ext uri="{BB962C8B-B14F-4D97-AF65-F5344CB8AC3E}">
        <p14:creationId xmlns:p14="http://schemas.microsoft.com/office/powerpoint/2010/main" val="26300069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a loan risky?</a:t>
            </a:r>
          </a:p>
        </p:txBody>
      </p:sp>
      <p:grpSp>
        <p:nvGrpSpPr>
          <p:cNvPr id="8" name="Group 7"/>
          <p:cNvGrpSpPr/>
          <p:nvPr/>
        </p:nvGrpSpPr>
        <p:grpSpPr>
          <a:xfrm>
            <a:off x="6177514" y="543764"/>
            <a:ext cx="2322749" cy="3648305"/>
            <a:chOff x="4539396" y="1299610"/>
            <a:chExt cx="3096999" cy="4864407"/>
          </a:xfrm>
        </p:grpSpPr>
        <p:pic>
          <p:nvPicPr>
            <p:cNvPr id="5" name="Picture 4"/>
            <p:cNvPicPr>
              <a:picLocks noChangeAspect="1"/>
            </p:cNvPicPr>
            <p:nvPr/>
          </p:nvPicPr>
          <p:blipFill>
            <a:blip r:embed="rId3"/>
            <a:stretch>
              <a:fillRect/>
            </a:stretch>
          </p:blipFill>
          <p:spPr>
            <a:xfrm>
              <a:off x="6213894" y="1299610"/>
              <a:ext cx="1422501" cy="1065503"/>
            </a:xfrm>
            <a:prstGeom prst="rect">
              <a:avLst/>
            </a:prstGeom>
          </p:spPr>
        </p:pic>
        <p:sp>
          <p:nvSpPr>
            <p:cNvPr id="21" name="Right Brace 20"/>
            <p:cNvSpPr/>
            <p:nvPr/>
          </p:nvSpPr>
          <p:spPr>
            <a:xfrm>
              <a:off x="4539396" y="1845109"/>
              <a:ext cx="577777" cy="4318908"/>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sz="1050"/>
            </a:p>
          </p:txBody>
        </p:sp>
      </p:grpSp>
      <p:sp>
        <p:nvSpPr>
          <p:cNvPr id="23" name="Oval Callout 22"/>
          <p:cNvSpPr/>
          <p:nvPr/>
        </p:nvSpPr>
        <p:spPr>
          <a:xfrm>
            <a:off x="2948967" y="715804"/>
            <a:ext cx="3155731" cy="1488177"/>
          </a:xfrm>
          <a:prstGeom prst="wedgeEllipseCallout">
            <a:avLst>
              <a:gd name="adj1" fmla="val -23189"/>
              <a:gd name="adj2" fmla="val 659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Nunito Sans" pitchFamily="2" charset="77"/>
                <a:cs typeface="Museo Sans 300"/>
              </a:rPr>
              <a:t>I want to buy a new house!</a:t>
            </a:r>
          </a:p>
        </p:txBody>
      </p:sp>
      <p:sp>
        <p:nvSpPr>
          <p:cNvPr id="24" name="Rectangle 23"/>
          <p:cNvSpPr/>
          <p:nvPr/>
        </p:nvSpPr>
        <p:spPr>
          <a:xfrm>
            <a:off x="7142454" y="1395358"/>
            <a:ext cx="1648745" cy="646331"/>
          </a:xfrm>
          <a:prstGeom prst="rect">
            <a:avLst/>
          </a:prstGeom>
          <a:effectLst>
            <a:outerShdw blurRad="95250" dist="508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dirty="0">
                <a:latin typeface="Nunito Sans" pitchFamily="2" charset="77"/>
                <a:cs typeface="Museo Sans 300"/>
              </a:rPr>
              <a:t>Credit History </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25" name="Rectangle 24"/>
          <p:cNvSpPr/>
          <p:nvPr/>
        </p:nvSpPr>
        <p:spPr>
          <a:xfrm>
            <a:off x="7142454" y="2150662"/>
            <a:ext cx="1648745" cy="646331"/>
          </a:xfrm>
          <a:prstGeom prst="rect">
            <a:avLst/>
          </a:prstGeom>
          <a:effectLst>
            <a:outerShdw blurRad="95250" dist="50800" dir="2700000" sx="101000" sy="101000" algn="tl" rotWithShape="0">
              <a:prstClr val="black">
                <a:alpha val="28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1800" dirty="0">
                <a:latin typeface="Nunito Sans" pitchFamily="2" charset="77"/>
                <a:cs typeface="Museo Sans 300"/>
              </a:rPr>
              <a:t>Income</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26" name="Rectangle 25"/>
          <p:cNvSpPr/>
          <p:nvPr/>
        </p:nvSpPr>
        <p:spPr>
          <a:xfrm>
            <a:off x="7142454" y="2907372"/>
            <a:ext cx="1648745" cy="646331"/>
          </a:xfrm>
          <a:prstGeom prst="rect">
            <a:avLst/>
          </a:prstGeom>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Term</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30" name="Rectangle 29"/>
          <p:cNvSpPr/>
          <p:nvPr/>
        </p:nvSpPr>
        <p:spPr>
          <a:xfrm>
            <a:off x="7142453" y="3664081"/>
            <a:ext cx="1648745" cy="646331"/>
          </a:xfrm>
          <a:prstGeom prst="rect">
            <a:avLst/>
          </a:prstGeom>
          <a:solidFill>
            <a:srgbClr val="FF5500"/>
          </a:solidFill>
          <a:ln>
            <a:solidFill>
              <a:schemeClr val="accent4">
                <a:lumMod val="75000"/>
              </a:schemeClr>
            </a:solidFill>
          </a:ln>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Personal Info</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grpSp>
        <p:nvGrpSpPr>
          <p:cNvPr id="7" name="Group 6"/>
          <p:cNvGrpSpPr/>
          <p:nvPr/>
        </p:nvGrpSpPr>
        <p:grpSpPr>
          <a:xfrm>
            <a:off x="3280048" y="2625227"/>
            <a:ext cx="965893" cy="1802469"/>
            <a:chOff x="1921835" y="3287572"/>
            <a:chExt cx="1287857" cy="2403291"/>
          </a:xfrm>
        </p:grpSpPr>
        <p:pic>
          <p:nvPicPr>
            <p:cNvPr id="3" name="Picture 2"/>
            <p:cNvPicPr>
              <a:picLocks noChangeAspect="1"/>
            </p:cNvPicPr>
            <p:nvPr/>
          </p:nvPicPr>
          <p:blipFill>
            <a:blip r:embed="rId4"/>
            <a:stretch>
              <a:fillRect/>
            </a:stretch>
          </p:blipFill>
          <p:spPr>
            <a:xfrm>
              <a:off x="1921835" y="3287572"/>
              <a:ext cx="1287857" cy="1764096"/>
            </a:xfrm>
            <a:prstGeom prst="rect">
              <a:avLst/>
            </a:prstGeom>
          </p:spPr>
        </p:pic>
        <p:sp>
          <p:nvSpPr>
            <p:cNvPr id="6" name="TextBox 5"/>
            <p:cNvSpPr txBox="1"/>
            <p:nvPr/>
          </p:nvSpPr>
          <p:spPr>
            <a:xfrm>
              <a:off x="1924891" y="5136866"/>
              <a:ext cx="1165277" cy="553997"/>
            </a:xfrm>
            <a:prstGeom prst="rect">
              <a:avLst/>
            </a:prstGeom>
            <a:noFill/>
          </p:spPr>
          <p:txBody>
            <a:bodyPr wrap="none" rtlCol="0">
              <a:spAutoFit/>
            </a:bodyPr>
            <a:lstStyle/>
            <a:p>
              <a:pPr algn="ctr"/>
              <a:r>
                <a:rPr lang="en-US" sz="1050" dirty="0">
                  <a:latin typeface="Nunito Sans" pitchFamily="2" charset="77"/>
                  <a:cs typeface="Museo Sans 300"/>
                </a:rPr>
                <a:t>Loan </a:t>
              </a:r>
            </a:p>
            <a:p>
              <a:pPr algn="ctr"/>
              <a:r>
                <a:rPr lang="en-US" sz="1050" dirty="0">
                  <a:latin typeface="Nunito Sans" pitchFamily="2" charset="77"/>
                  <a:cs typeface="Museo Sans 300"/>
                </a:rPr>
                <a:t>Application</a:t>
              </a:r>
            </a:p>
          </p:txBody>
        </p:sp>
      </p:gr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7D1A5893-A420-4E77-BF40-57302183D1C9}"/>
                  </a:ext>
                </a:extLst>
              </p14:cNvPr>
              <p14:cNvContentPartPr/>
              <p14:nvPr/>
            </p14:nvContentPartPr>
            <p14:xfrm>
              <a:off x="715680" y="833760"/>
              <a:ext cx="8376840" cy="3233880"/>
            </p14:xfrm>
          </p:contentPart>
        </mc:Choice>
        <mc:Fallback>
          <p:pic>
            <p:nvPicPr>
              <p:cNvPr id="4" name="Ink 3">
                <a:extLst>
                  <a:ext uri="{FF2B5EF4-FFF2-40B4-BE49-F238E27FC236}">
                    <a16:creationId xmlns:a16="http://schemas.microsoft.com/office/drawing/2014/main" id="{7D1A5893-A420-4E77-BF40-57302183D1C9}"/>
                  </a:ext>
                </a:extLst>
              </p:cNvPr>
              <p:cNvPicPr/>
              <p:nvPr/>
            </p:nvPicPr>
            <p:blipFill>
              <a:blip r:embed="rId6"/>
              <a:stretch>
                <a:fillRect/>
              </a:stretch>
            </p:blipFill>
            <p:spPr>
              <a:xfrm>
                <a:off x="706320" y="824400"/>
                <a:ext cx="8395560" cy="3252600"/>
              </a:xfrm>
              <a:prstGeom prst="rect">
                <a:avLst/>
              </a:prstGeom>
            </p:spPr>
          </p:pic>
        </mc:Fallback>
      </mc:AlternateContent>
    </p:spTree>
    <p:extLst>
      <p:ext uri="{BB962C8B-B14F-4D97-AF65-F5344CB8AC3E}">
        <p14:creationId xmlns:p14="http://schemas.microsoft.com/office/powerpoint/2010/main" val="1303300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history explained</a:t>
            </a:r>
          </a:p>
        </p:txBody>
      </p:sp>
      <p:sp>
        <p:nvSpPr>
          <p:cNvPr id="14" name="Rectangle 13"/>
          <p:cNvSpPr/>
          <p:nvPr/>
        </p:nvSpPr>
        <p:spPr>
          <a:xfrm>
            <a:off x="2915938" y="1146424"/>
            <a:ext cx="2318852" cy="2192908"/>
          </a:xfrm>
          <a:prstGeom prst="rect">
            <a:avLst/>
          </a:prstGeom>
          <a:noFill/>
        </p:spPr>
        <p:txBody>
          <a:bodyPr wrap="square">
            <a:spAutoFit/>
          </a:bodyPr>
          <a:lstStyle/>
          <a:p>
            <a:r>
              <a:rPr lang="en-US" sz="1950" dirty="0">
                <a:solidFill>
                  <a:schemeClr val="accent6"/>
                </a:solidFill>
                <a:latin typeface="Nunito Sans" pitchFamily="2" charset="77"/>
                <a:ea typeface="Museo Sans 300" charset="0"/>
                <a:cs typeface="Museo Sans 300" charset="0"/>
              </a:rPr>
              <a:t>Did I pay previous loans on time?</a:t>
            </a:r>
          </a:p>
          <a:p>
            <a:endParaRPr lang="en-US" sz="1950" dirty="0">
              <a:solidFill>
                <a:schemeClr val="accent6"/>
              </a:solidFill>
              <a:latin typeface="Nunito Sans" pitchFamily="2" charset="77"/>
              <a:ea typeface="Museo Sans 300" charset="0"/>
              <a:cs typeface="Museo Sans 300" charset="0"/>
            </a:endParaRPr>
          </a:p>
          <a:p>
            <a:r>
              <a:rPr lang="en-US" sz="1950" dirty="0">
                <a:solidFill>
                  <a:schemeClr val="accent1"/>
                </a:solidFill>
                <a:latin typeface="Nunito Sans" pitchFamily="2" charset="77"/>
                <a:ea typeface="Museo Sans 300" charset="0"/>
                <a:cs typeface="Museo Sans 300" charset="0"/>
              </a:rPr>
              <a:t>Example:</a:t>
            </a:r>
            <a:r>
              <a:rPr lang="en-US" sz="1950" dirty="0">
                <a:solidFill>
                  <a:schemeClr val="accent6"/>
                </a:solidFill>
                <a:latin typeface="Nunito Sans" pitchFamily="2" charset="77"/>
                <a:ea typeface="Museo Sans 300" charset="0"/>
                <a:cs typeface="Museo Sans 300" charset="0"/>
              </a:rPr>
              <a:t> excellent, good, or fair</a:t>
            </a:r>
          </a:p>
          <a:p>
            <a:r>
              <a:rPr lang="en-US" sz="1950" dirty="0">
                <a:solidFill>
                  <a:schemeClr val="accent6"/>
                </a:solidFill>
                <a:latin typeface="Nunito Sans" pitchFamily="2" charset="77"/>
                <a:ea typeface="Museo Sans 300" charset="0"/>
                <a:cs typeface="Museo Sans 300" charset="0"/>
              </a:rPr>
              <a:t> </a:t>
            </a:r>
          </a:p>
        </p:txBody>
      </p:sp>
      <p:cxnSp>
        <p:nvCxnSpPr>
          <p:cNvPr id="15" name="Straight Arrow Connector 14"/>
          <p:cNvCxnSpPr/>
          <p:nvPr/>
        </p:nvCxnSpPr>
        <p:spPr>
          <a:xfrm>
            <a:off x="5318780" y="1675682"/>
            <a:ext cx="1655693" cy="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90395F24-F271-44E2-8BF9-B98397E3011C}"/>
              </a:ext>
            </a:extLst>
          </p:cNvPr>
          <p:cNvSpPr/>
          <p:nvPr/>
        </p:nvSpPr>
        <p:spPr>
          <a:xfrm>
            <a:off x="7142454" y="1395358"/>
            <a:ext cx="1648745" cy="646331"/>
          </a:xfrm>
          <a:prstGeom prst="rect">
            <a:avLst/>
          </a:prstGeom>
          <a:effectLst>
            <a:outerShdw blurRad="95250" dist="508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dirty="0">
                <a:latin typeface="Nunito Sans" pitchFamily="2" charset="77"/>
                <a:cs typeface="Museo Sans 300"/>
              </a:rPr>
              <a:t>Credit History </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0" name="Rectangle 9">
            <a:extLst>
              <a:ext uri="{FF2B5EF4-FFF2-40B4-BE49-F238E27FC236}">
                <a16:creationId xmlns:a16="http://schemas.microsoft.com/office/drawing/2014/main" id="{DF739537-5398-4AF3-9636-D512ACDF5473}"/>
              </a:ext>
            </a:extLst>
          </p:cNvPr>
          <p:cNvSpPr/>
          <p:nvPr/>
        </p:nvSpPr>
        <p:spPr>
          <a:xfrm>
            <a:off x="7142454" y="2150662"/>
            <a:ext cx="1648745" cy="646331"/>
          </a:xfrm>
          <a:prstGeom prst="rect">
            <a:avLst/>
          </a:prstGeom>
          <a:effectLst>
            <a:outerShdw blurRad="95250" dist="50800" dir="2700000" sx="101000" sy="101000" algn="tl" rotWithShape="0">
              <a:prstClr val="black">
                <a:alpha val="28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1800" dirty="0">
                <a:latin typeface="Nunito Sans" pitchFamily="2" charset="77"/>
                <a:cs typeface="Museo Sans 300"/>
              </a:rPr>
              <a:t>Income</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1" name="Rectangle 10">
            <a:extLst>
              <a:ext uri="{FF2B5EF4-FFF2-40B4-BE49-F238E27FC236}">
                <a16:creationId xmlns:a16="http://schemas.microsoft.com/office/drawing/2014/main" id="{321CEAF1-E15E-44B8-B9B7-EE17661B4DAD}"/>
              </a:ext>
            </a:extLst>
          </p:cNvPr>
          <p:cNvSpPr/>
          <p:nvPr/>
        </p:nvSpPr>
        <p:spPr>
          <a:xfrm>
            <a:off x="7142454" y="2907372"/>
            <a:ext cx="1648745" cy="646331"/>
          </a:xfrm>
          <a:prstGeom prst="rect">
            <a:avLst/>
          </a:prstGeom>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Term</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2" name="Rectangle 11">
            <a:extLst>
              <a:ext uri="{FF2B5EF4-FFF2-40B4-BE49-F238E27FC236}">
                <a16:creationId xmlns:a16="http://schemas.microsoft.com/office/drawing/2014/main" id="{B4352DD0-1F35-4369-AE88-BE6A9C7420B0}"/>
              </a:ext>
            </a:extLst>
          </p:cNvPr>
          <p:cNvSpPr/>
          <p:nvPr/>
        </p:nvSpPr>
        <p:spPr>
          <a:xfrm>
            <a:off x="7142453" y="3664081"/>
            <a:ext cx="1648745" cy="646331"/>
          </a:xfrm>
          <a:prstGeom prst="rect">
            <a:avLst/>
          </a:prstGeom>
          <a:solidFill>
            <a:srgbClr val="FF5500"/>
          </a:solidFill>
          <a:ln>
            <a:solidFill>
              <a:srgbClr val="C94902"/>
            </a:solidFill>
          </a:ln>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Personal Info</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Tree>
    <p:extLst>
      <p:ext uri="{BB962C8B-B14F-4D97-AF65-F5344CB8AC3E}">
        <p14:creationId xmlns:p14="http://schemas.microsoft.com/office/powerpoint/2010/main" val="254861366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617-BDFF-494B-AE21-2699C80E0F86}"/>
              </a:ext>
            </a:extLst>
          </p:cNvPr>
          <p:cNvSpPr>
            <a:spLocks noGrp="1"/>
          </p:cNvSpPr>
          <p:nvPr>
            <p:ph type="title"/>
          </p:nvPr>
        </p:nvSpPr>
        <p:spPr/>
        <p:txBody>
          <a:bodyPr/>
          <a:lstStyle/>
          <a:p>
            <a:r>
              <a:rPr lang="en-US" dirty="0"/>
              <a:t>Administrivia</a:t>
            </a:r>
          </a:p>
        </p:txBody>
      </p:sp>
      <p:sp>
        <p:nvSpPr>
          <p:cNvPr id="3" name="Text Placeholder 2">
            <a:extLst>
              <a:ext uri="{FF2B5EF4-FFF2-40B4-BE49-F238E27FC236}">
                <a16:creationId xmlns:a16="http://schemas.microsoft.com/office/drawing/2014/main" id="{21FEB9F2-508D-FF40-97BD-9BDD84A0E707}"/>
              </a:ext>
            </a:extLst>
          </p:cNvPr>
          <p:cNvSpPr>
            <a:spLocks noGrp="1"/>
          </p:cNvSpPr>
          <p:nvPr>
            <p:ph type="body" idx="1"/>
          </p:nvPr>
        </p:nvSpPr>
        <p:spPr/>
        <p:txBody>
          <a:bodyPr/>
          <a:lstStyle/>
          <a:p>
            <a:pPr>
              <a:buFontTx/>
              <a:buChar char="-"/>
            </a:pPr>
            <a:r>
              <a:rPr lang="en-US" dirty="0"/>
              <a:t>Midterm due tonight</a:t>
            </a:r>
          </a:p>
          <a:p>
            <a:pPr>
              <a:buFontTx/>
              <a:buChar char="-"/>
            </a:pPr>
            <a:r>
              <a:rPr lang="en-US" dirty="0"/>
              <a:t>- Post questions on </a:t>
            </a:r>
            <a:r>
              <a:rPr lang="en-US" dirty="0" err="1"/>
              <a:t>Edstem</a:t>
            </a:r>
            <a:r>
              <a:rPr lang="en-US" dirty="0"/>
              <a:t> (Private post as needed)</a:t>
            </a:r>
          </a:p>
          <a:p>
            <a:pPr>
              <a:buFontTx/>
              <a:buChar char="-"/>
            </a:pPr>
            <a:endParaRPr lang="en-US" dirty="0"/>
          </a:p>
          <a:p>
            <a:pPr marL="139700" indent="0">
              <a:buNone/>
            </a:pPr>
            <a:r>
              <a:rPr lang="en-US" dirty="0"/>
              <a:t>- HW3 out Friday</a:t>
            </a:r>
          </a:p>
        </p:txBody>
      </p:sp>
      <p:sp>
        <p:nvSpPr>
          <p:cNvPr id="4" name="Slide Number Placeholder 3">
            <a:extLst>
              <a:ext uri="{FF2B5EF4-FFF2-40B4-BE49-F238E27FC236}">
                <a16:creationId xmlns:a16="http://schemas.microsoft.com/office/drawing/2014/main" id="{C0F56295-2AF3-DB4E-BB7A-9557DD24B9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33504BE7-8EA7-4DB6-9E35-1494322BE41D}"/>
                  </a:ext>
                </a:extLst>
              </p14:cNvPr>
              <p14:cNvContentPartPr/>
              <p14:nvPr/>
            </p14:nvContentPartPr>
            <p14:xfrm>
              <a:off x="3449160" y="2009520"/>
              <a:ext cx="1338840" cy="115200"/>
            </p14:xfrm>
          </p:contentPart>
        </mc:Choice>
        <mc:Fallback>
          <p:pic>
            <p:nvPicPr>
              <p:cNvPr id="5" name="Ink 4">
                <a:extLst>
                  <a:ext uri="{FF2B5EF4-FFF2-40B4-BE49-F238E27FC236}">
                    <a16:creationId xmlns:a16="http://schemas.microsoft.com/office/drawing/2014/main" id="{33504BE7-8EA7-4DB6-9E35-1494322BE41D}"/>
                  </a:ext>
                </a:extLst>
              </p:cNvPr>
              <p:cNvPicPr/>
              <p:nvPr/>
            </p:nvPicPr>
            <p:blipFill>
              <a:blip r:embed="rId3"/>
              <a:stretch>
                <a:fillRect/>
              </a:stretch>
            </p:blipFill>
            <p:spPr>
              <a:xfrm>
                <a:off x="3439800" y="2000160"/>
                <a:ext cx="1357560" cy="133920"/>
              </a:xfrm>
              <a:prstGeom prst="rect">
                <a:avLst/>
              </a:prstGeom>
            </p:spPr>
          </p:pic>
        </mc:Fallback>
      </mc:AlternateContent>
    </p:spTree>
    <p:extLst>
      <p:ext uri="{BB962C8B-B14F-4D97-AF65-F5344CB8AC3E}">
        <p14:creationId xmlns:p14="http://schemas.microsoft.com/office/powerpoint/2010/main" val="255938582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Income</a:t>
            </a:r>
          </a:p>
        </p:txBody>
      </p:sp>
      <p:sp>
        <p:nvSpPr>
          <p:cNvPr id="14" name="Rectangle 13"/>
          <p:cNvSpPr/>
          <p:nvPr/>
        </p:nvSpPr>
        <p:spPr>
          <a:xfrm>
            <a:off x="2895600" y="1393053"/>
            <a:ext cx="2537431" cy="1292662"/>
          </a:xfrm>
          <a:prstGeom prst="rect">
            <a:avLst/>
          </a:prstGeom>
          <a:noFill/>
        </p:spPr>
        <p:txBody>
          <a:bodyPr wrap="square">
            <a:spAutoFit/>
          </a:bodyPr>
          <a:lstStyle/>
          <a:p>
            <a:r>
              <a:rPr lang="en-US" sz="1950" dirty="0">
                <a:solidFill>
                  <a:schemeClr val="accent6"/>
                </a:solidFill>
                <a:latin typeface="Nunito Sans" pitchFamily="2" charset="77"/>
                <a:ea typeface="Museo Sans 300" charset="0"/>
                <a:cs typeface="Museo Sans 300" charset="0"/>
              </a:rPr>
              <a:t>What’s my income?</a:t>
            </a:r>
          </a:p>
          <a:p>
            <a:br>
              <a:rPr lang="en-US" sz="1950" dirty="0">
                <a:solidFill>
                  <a:schemeClr val="accent6"/>
                </a:solidFill>
                <a:latin typeface="Nunito Sans" pitchFamily="2" charset="77"/>
                <a:ea typeface="Museo Sans 300" charset="0"/>
                <a:cs typeface="Museo Sans 300" charset="0"/>
              </a:rPr>
            </a:br>
            <a:r>
              <a:rPr lang="en-US" sz="1950" dirty="0">
                <a:solidFill>
                  <a:schemeClr val="accent1"/>
                </a:solidFill>
                <a:latin typeface="Nunito Sans" pitchFamily="2" charset="77"/>
                <a:ea typeface="Museo Sans 300" charset="0"/>
                <a:cs typeface="Museo Sans 300" charset="0"/>
              </a:rPr>
              <a:t>Example:</a:t>
            </a:r>
            <a:r>
              <a:rPr lang="en-US" sz="1950" dirty="0">
                <a:solidFill>
                  <a:schemeClr val="accent6"/>
                </a:solidFill>
                <a:latin typeface="Nunito Sans" pitchFamily="2" charset="77"/>
                <a:ea typeface="Museo Sans 300" charset="0"/>
                <a:cs typeface="Museo Sans 300" charset="0"/>
              </a:rPr>
              <a:t> </a:t>
            </a:r>
            <a:br>
              <a:rPr lang="en-US" sz="1950" dirty="0">
                <a:solidFill>
                  <a:schemeClr val="accent6"/>
                </a:solidFill>
                <a:latin typeface="Nunito Sans" pitchFamily="2" charset="77"/>
                <a:ea typeface="Museo Sans 300" charset="0"/>
                <a:cs typeface="Museo Sans 300" charset="0"/>
              </a:rPr>
            </a:br>
            <a:r>
              <a:rPr lang="en-US" sz="1950" dirty="0">
                <a:solidFill>
                  <a:schemeClr val="accent6"/>
                </a:solidFill>
                <a:latin typeface="Nunito Sans" pitchFamily="2" charset="77"/>
                <a:ea typeface="Museo Sans 300" charset="0"/>
                <a:cs typeface="Museo Sans 300" charset="0"/>
              </a:rPr>
              <a:t>$80K per year</a:t>
            </a:r>
          </a:p>
        </p:txBody>
      </p:sp>
      <p:cxnSp>
        <p:nvCxnSpPr>
          <p:cNvPr id="15" name="Straight Arrow Connector 14"/>
          <p:cNvCxnSpPr/>
          <p:nvPr/>
        </p:nvCxnSpPr>
        <p:spPr>
          <a:xfrm flipV="1">
            <a:off x="4372266" y="2212305"/>
            <a:ext cx="2488159" cy="16391"/>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FBAA535A-7552-4822-94B4-CC750A984E95}"/>
              </a:ext>
            </a:extLst>
          </p:cNvPr>
          <p:cNvSpPr/>
          <p:nvPr/>
        </p:nvSpPr>
        <p:spPr>
          <a:xfrm>
            <a:off x="7142454" y="1395358"/>
            <a:ext cx="1648745" cy="646331"/>
          </a:xfrm>
          <a:prstGeom prst="rect">
            <a:avLst/>
          </a:prstGeom>
          <a:effectLst>
            <a:outerShdw blurRad="95250" dist="508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dirty="0">
                <a:latin typeface="Nunito Sans" pitchFamily="2" charset="77"/>
                <a:cs typeface="Museo Sans 300"/>
              </a:rPr>
              <a:t>Credit History </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0" name="Rectangle 9">
            <a:extLst>
              <a:ext uri="{FF2B5EF4-FFF2-40B4-BE49-F238E27FC236}">
                <a16:creationId xmlns:a16="http://schemas.microsoft.com/office/drawing/2014/main" id="{51A660FB-A6FE-4A74-AF0E-0A4386A817F9}"/>
              </a:ext>
            </a:extLst>
          </p:cNvPr>
          <p:cNvSpPr/>
          <p:nvPr/>
        </p:nvSpPr>
        <p:spPr>
          <a:xfrm>
            <a:off x="7142454" y="2150662"/>
            <a:ext cx="1648745" cy="646331"/>
          </a:xfrm>
          <a:prstGeom prst="rect">
            <a:avLst/>
          </a:prstGeom>
          <a:effectLst>
            <a:outerShdw blurRad="95250" dist="50800" dir="2700000" sx="101000" sy="101000" algn="tl" rotWithShape="0">
              <a:prstClr val="black">
                <a:alpha val="28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1800" dirty="0">
                <a:latin typeface="Nunito Sans" pitchFamily="2" charset="77"/>
                <a:cs typeface="Museo Sans 300"/>
              </a:rPr>
              <a:t>Income</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1" name="Rectangle 10">
            <a:extLst>
              <a:ext uri="{FF2B5EF4-FFF2-40B4-BE49-F238E27FC236}">
                <a16:creationId xmlns:a16="http://schemas.microsoft.com/office/drawing/2014/main" id="{3A22CBE9-157C-4B49-8028-63CA18BD7C78}"/>
              </a:ext>
            </a:extLst>
          </p:cNvPr>
          <p:cNvSpPr/>
          <p:nvPr/>
        </p:nvSpPr>
        <p:spPr>
          <a:xfrm>
            <a:off x="7142454" y="2907372"/>
            <a:ext cx="1648745" cy="646331"/>
          </a:xfrm>
          <a:prstGeom prst="rect">
            <a:avLst/>
          </a:prstGeom>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Term</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2" name="Rectangle 11">
            <a:extLst>
              <a:ext uri="{FF2B5EF4-FFF2-40B4-BE49-F238E27FC236}">
                <a16:creationId xmlns:a16="http://schemas.microsoft.com/office/drawing/2014/main" id="{F05D045D-488D-4525-A959-9E7324A47D55}"/>
              </a:ext>
            </a:extLst>
          </p:cNvPr>
          <p:cNvSpPr/>
          <p:nvPr/>
        </p:nvSpPr>
        <p:spPr>
          <a:xfrm>
            <a:off x="7142453" y="3664081"/>
            <a:ext cx="1648745" cy="646331"/>
          </a:xfrm>
          <a:prstGeom prst="rect">
            <a:avLst/>
          </a:prstGeom>
          <a:solidFill>
            <a:srgbClr val="FF5500"/>
          </a:solidFill>
          <a:ln>
            <a:solidFill>
              <a:srgbClr val="C94902"/>
            </a:solidFill>
          </a:ln>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Personal Info</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Tree>
    <p:extLst>
      <p:ext uri="{BB962C8B-B14F-4D97-AF65-F5344CB8AC3E}">
        <p14:creationId xmlns:p14="http://schemas.microsoft.com/office/powerpoint/2010/main" val="198344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Loan terms</a:t>
            </a:r>
          </a:p>
        </p:txBody>
      </p:sp>
      <p:sp>
        <p:nvSpPr>
          <p:cNvPr id="14" name="Rectangle 13"/>
          <p:cNvSpPr/>
          <p:nvPr/>
        </p:nvSpPr>
        <p:spPr>
          <a:xfrm>
            <a:off x="2895600" y="1448912"/>
            <a:ext cx="2750830" cy="1592744"/>
          </a:xfrm>
          <a:prstGeom prst="rect">
            <a:avLst/>
          </a:prstGeom>
          <a:noFill/>
        </p:spPr>
        <p:txBody>
          <a:bodyPr wrap="square">
            <a:spAutoFit/>
          </a:bodyPr>
          <a:lstStyle/>
          <a:p>
            <a:r>
              <a:rPr lang="en-US" sz="1950" dirty="0">
                <a:solidFill>
                  <a:schemeClr val="accent6"/>
                </a:solidFill>
                <a:latin typeface="Nunito Sans" pitchFamily="2" charset="77"/>
                <a:ea typeface="Museo Sans 300" charset="0"/>
                <a:cs typeface="Museo Sans 300" charset="0"/>
              </a:rPr>
              <a:t>How soon do I need to pay the loan?</a:t>
            </a:r>
          </a:p>
          <a:p>
            <a:endParaRPr lang="en-US" sz="1950" dirty="0">
              <a:solidFill>
                <a:schemeClr val="accent6"/>
              </a:solidFill>
              <a:latin typeface="Nunito Sans" pitchFamily="2" charset="77"/>
              <a:ea typeface="Museo Sans 300" charset="0"/>
              <a:cs typeface="Museo Sans 300" charset="0"/>
            </a:endParaRPr>
          </a:p>
          <a:p>
            <a:r>
              <a:rPr lang="en-US" sz="1950" dirty="0">
                <a:solidFill>
                  <a:schemeClr val="accent1"/>
                </a:solidFill>
                <a:latin typeface="Nunito Sans" pitchFamily="2" charset="77"/>
                <a:ea typeface="Museo Sans 300" charset="0"/>
                <a:cs typeface="Museo Sans 300" charset="0"/>
              </a:rPr>
              <a:t>Example:</a:t>
            </a:r>
            <a:r>
              <a:rPr lang="en-US" sz="1950" dirty="0">
                <a:solidFill>
                  <a:schemeClr val="accent6"/>
                </a:solidFill>
                <a:latin typeface="Nunito Sans" pitchFamily="2" charset="77"/>
                <a:ea typeface="Museo Sans 300" charset="0"/>
                <a:cs typeface="Museo Sans 300" charset="0"/>
              </a:rPr>
              <a:t> 3 years,    </a:t>
            </a:r>
            <a:br>
              <a:rPr lang="en-US" sz="1950" dirty="0">
                <a:solidFill>
                  <a:schemeClr val="accent6"/>
                </a:solidFill>
                <a:latin typeface="Nunito Sans" pitchFamily="2" charset="77"/>
                <a:ea typeface="Museo Sans 300" charset="0"/>
                <a:cs typeface="Museo Sans 300" charset="0"/>
              </a:rPr>
            </a:br>
            <a:r>
              <a:rPr lang="en-US" sz="1950" dirty="0">
                <a:solidFill>
                  <a:schemeClr val="accent6"/>
                </a:solidFill>
                <a:latin typeface="Nunito Sans" pitchFamily="2" charset="77"/>
                <a:ea typeface="Museo Sans 300" charset="0"/>
                <a:cs typeface="Museo Sans 300" charset="0"/>
              </a:rPr>
              <a:t>5 years,</a:t>
            </a:r>
            <a:r>
              <a:rPr lang="is-IS" sz="1950" dirty="0">
                <a:solidFill>
                  <a:schemeClr val="accent6"/>
                </a:solidFill>
                <a:latin typeface="Nunito Sans" pitchFamily="2" charset="77"/>
                <a:ea typeface="Museo Sans 300" charset="0"/>
                <a:cs typeface="Museo Sans 300" charset="0"/>
              </a:rPr>
              <a:t>…</a:t>
            </a:r>
            <a:endParaRPr lang="en-US" sz="1950" dirty="0">
              <a:solidFill>
                <a:schemeClr val="accent6"/>
              </a:solidFill>
              <a:latin typeface="Nunito Sans" pitchFamily="2" charset="77"/>
              <a:ea typeface="Museo Sans 300" charset="0"/>
              <a:cs typeface="Museo Sans 300" charset="0"/>
            </a:endParaRPr>
          </a:p>
        </p:txBody>
      </p:sp>
      <p:cxnSp>
        <p:nvCxnSpPr>
          <p:cNvPr id="15" name="Straight Arrow Connector 14"/>
          <p:cNvCxnSpPr/>
          <p:nvPr/>
        </p:nvCxnSpPr>
        <p:spPr>
          <a:xfrm>
            <a:off x="5396382" y="2604779"/>
            <a:ext cx="1464043" cy="424212"/>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000909B9-9E7C-4D3B-A0C7-705044EA6BE8}"/>
              </a:ext>
            </a:extLst>
          </p:cNvPr>
          <p:cNvSpPr/>
          <p:nvPr/>
        </p:nvSpPr>
        <p:spPr>
          <a:xfrm>
            <a:off x="7142454" y="1395358"/>
            <a:ext cx="1648745" cy="646331"/>
          </a:xfrm>
          <a:prstGeom prst="rect">
            <a:avLst/>
          </a:prstGeom>
          <a:effectLst>
            <a:outerShdw blurRad="95250" dist="508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dirty="0">
                <a:latin typeface="Nunito Sans" pitchFamily="2" charset="77"/>
                <a:cs typeface="Museo Sans 300"/>
              </a:rPr>
              <a:t>Credit History </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0" name="Rectangle 9">
            <a:extLst>
              <a:ext uri="{FF2B5EF4-FFF2-40B4-BE49-F238E27FC236}">
                <a16:creationId xmlns:a16="http://schemas.microsoft.com/office/drawing/2014/main" id="{6CAAC162-588B-4D3E-8DF7-DC73BD92E4EE}"/>
              </a:ext>
            </a:extLst>
          </p:cNvPr>
          <p:cNvSpPr/>
          <p:nvPr/>
        </p:nvSpPr>
        <p:spPr>
          <a:xfrm>
            <a:off x="7142454" y="2150662"/>
            <a:ext cx="1648745" cy="646331"/>
          </a:xfrm>
          <a:prstGeom prst="rect">
            <a:avLst/>
          </a:prstGeom>
          <a:effectLst>
            <a:outerShdw blurRad="95250" dist="50800" dir="2700000" sx="101000" sy="101000" algn="tl" rotWithShape="0">
              <a:prstClr val="black">
                <a:alpha val="28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1800" dirty="0">
                <a:latin typeface="Nunito Sans" pitchFamily="2" charset="77"/>
                <a:cs typeface="Museo Sans 300"/>
              </a:rPr>
              <a:t>Income</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1" name="Rectangle 10">
            <a:extLst>
              <a:ext uri="{FF2B5EF4-FFF2-40B4-BE49-F238E27FC236}">
                <a16:creationId xmlns:a16="http://schemas.microsoft.com/office/drawing/2014/main" id="{4ECE8B2B-E508-47A3-8C7D-8E3BB8C5C931}"/>
              </a:ext>
            </a:extLst>
          </p:cNvPr>
          <p:cNvSpPr/>
          <p:nvPr/>
        </p:nvSpPr>
        <p:spPr>
          <a:xfrm>
            <a:off x="7142454" y="2907372"/>
            <a:ext cx="1648745" cy="646331"/>
          </a:xfrm>
          <a:prstGeom prst="rect">
            <a:avLst/>
          </a:prstGeom>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Term</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2" name="Rectangle 11">
            <a:extLst>
              <a:ext uri="{FF2B5EF4-FFF2-40B4-BE49-F238E27FC236}">
                <a16:creationId xmlns:a16="http://schemas.microsoft.com/office/drawing/2014/main" id="{EDB85EA9-57B8-4C9F-850B-E914C409EB23}"/>
              </a:ext>
            </a:extLst>
          </p:cNvPr>
          <p:cNvSpPr/>
          <p:nvPr/>
        </p:nvSpPr>
        <p:spPr>
          <a:xfrm>
            <a:off x="7142453" y="3664081"/>
            <a:ext cx="1648745" cy="646331"/>
          </a:xfrm>
          <a:prstGeom prst="rect">
            <a:avLst/>
          </a:prstGeom>
          <a:solidFill>
            <a:srgbClr val="FF5500"/>
          </a:solidFill>
          <a:ln>
            <a:solidFill>
              <a:srgbClr val="C94902"/>
            </a:solidFill>
          </a:ln>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Personal Info</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Tree>
    <p:extLst>
      <p:ext uri="{BB962C8B-B14F-4D97-AF65-F5344CB8AC3E}">
        <p14:creationId xmlns:p14="http://schemas.microsoft.com/office/powerpoint/2010/main" val="2981585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information</a:t>
            </a:r>
          </a:p>
        </p:txBody>
      </p:sp>
      <p:sp>
        <p:nvSpPr>
          <p:cNvPr id="14" name="Rectangle 13"/>
          <p:cNvSpPr/>
          <p:nvPr/>
        </p:nvSpPr>
        <p:spPr>
          <a:xfrm>
            <a:off x="2830002" y="1945619"/>
            <a:ext cx="2827065" cy="1592744"/>
          </a:xfrm>
          <a:prstGeom prst="rect">
            <a:avLst/>
          </a:prstGeom>
          <a:noFill/>
        </p:spPr>
        <p:txBody>
          <a:bodyPr wrap="square">
            <a:spAutoFit/>
          </a:bodyPr>
          <a:lstStyle/>
          <a:p>
            <a:r>
              <a:rPr lang="en-US" sz="1950" dirty="0">
                <a:solidFill>
                  <a:schemeClr val="accent6"/>
                </a:solidFill>
                <a:latin typeface="Nunito Sans" pitchFamily="2" charset="77"/>
                <a:ea typeface="Museo Sans 300" charset="0"/>
                <a:cs typeface="Museo Sans 300" charset="0"/>
              </a:rPr>
              <a:t>Age, reason for the loan, marital status,</a:t>
            </a:r>
            <a:r>
              <a:rPr lang="is-IS" sz="1950" dirty="0">
                <a:solidFill>
                  <a:schemeClr val="accent6"/>
                </a:solidFill>
                <a:latin typeface="Nunito Sans" pitchFamily="2" charset="77"/>
                <a:ea typeface="Museo Sans 300" charset="0"/>
                <a:cs typeface="Museo Sans 300" charset="0"/>
              </a:rPr>
              <a:t>…</a:t>
            </a:r>
            <a:endParaRPr lang="en-US" sz="1950" dirty="0">
              <a:solidFill>
                <a:schemeClr val="accent6"/>
              </a:solidFill>
              <a:latin typeface="Nunito Sans" pitchFamily="2" charset="77"/>
              <a:ea typeface="Museo Sans 300" charset="0"/>
              <a:cs typeface="Museo Sans 300" charset="0"/>
            </a:endParaRPr>
          </a:p>
          <a:p>
            <a:endParaRPr lang="en-US" sz="1950" dirty="0">
              <a:solidFill>
                <a:schemeClr val="accent6"/>
              </a:solidFill>
              <a:latin typeface="Nunito Sans" pitchFamily="2" charset="77"/>
              <a:ea typeface="Museo Sans 300" charset="0"/>
              <a:cs typeface="Museo Sans 300" charset="0"/>
            </a:endParaRPr>
          </a:p>
          <a:p>
            <a:r>
              <a:rPr lang="en-US" sz="1950" dirty="0">
                <a:solidFill>
                  <a:schemeClr val="accent1"/>
                </a:solidFill>
                <a:latin typeface="Nunito Sans" pitchFamily="2" charset="77"/>
                <a:ea typeface="Museo Sans 300" charset="0"/>
                <a:cs typeface="Museo Sans 300" charset="0"/>
              </a:rPr>
              <a:t>Example:</a:t>
            </a:r>
            <a:r>
              <a:rPr lang="en-US" sz="1950" dirty="0">
                <a:solidFill>
                  <a:schemeClr val="accent6"/>
                </a:solidFill>
                <a:latin typeface="Nunito Sans" pitchFamily="2" charset="77"/>
                <a:ea typeface="Museo Sans 300" charset="0"/>
                <a:cs typeface="Museo Sans 300" charset="0"/>
              </a:rPr>
              <a:t> Home loan for a married couple</a:t>
            </a:r>
          </a:p>
        </p:txBody>
      </p:sp>
      <p:cxnSp>
        <p:nvCxnSpPr>
          <p:cNvPr id="15" name="Straight Arrow Connector 14"/>
          <p:cNvCxnSpPr>
            <a:cxnSpLocks/>
          </p:cNvCxnSpPr>
          <p:nvPr/>
        </p:nvCxnSpPr>
        <p:spPr>
          <a:xfrm>
            <a:off x="5332466" y="3224357"/>
            <a:ext cx="1528602" cy="488475"/>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FCCBDFE2-DABE-4112-9FF3-200173A8243D}"/>
              </a:ext>
            </a:extLst>
          </p:cNvPr>
          <p:cNvSpPr/>
          <p:nvPr/>
        </p:nvSpPr>
        <p:spPr>
          <a:xfrm>
            <a:off x="7142454" y="1395358"/>
            <a:ext cx="1648745" cy="646331"/>
          </a:xfrm>
          <a:prstGeom prst="rect">
            <a:avLst/>
          </a:prstGeom>
          <a:effectLst>
            <a:outerShdw blurRad="95250" dist="508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800" dirty="0">
                <a:latin typeface="Nunito Sans" pitchFamily="2" charset="77"/>
                <a:cs typeface="Museo Sans 300"/>
              </a:rPr>
              <a:t>Credit History </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0" name="Rectangle 9">
            <a:extLst>
              <a:ext uri="{FF2B5EF4-FFF2-40B4-BE49-F238E27FC236}">
                <a16:creationId xmlns:a16="http://schemas.microsoft.com/office/drawing/2014/main" id="{FAEDBCCE-EDA2-4FF3-A902-B1477F644AD8}"/>
              </a:ext>
            </a:extLst>
          </p:cNvPr>
          <p:cNvSpPr/>
          <p:nvPr/>
        </p:nvSpPr>
        <p:spPr>
          <a:xfrm>
            <a:off x="7142454" y="2150662"/>
            <a:ext cx="1648745" cy="646331"/>
          </a:xfrm>
          <a:prstGeom prst="rect">
            <a:avLst/>
          </a:prstGeom>
          <a:effectLst>
            <a:outerShdw blurRad="95250" dist="50800" dir="2700000" sx="101000" sy="101000" algn="tl" rotWithShape="0">
              <a:prstClr val="black">
                <a:alpha val="28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1800" dirty="0">
                <a:latin typeface="Nunito Sans" pitchFamily="2" charset="77"/>
                <a:cs typeface="Museo Sans 300"/>
              </a:rPr>
              <a:t>Income</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1" name="Rectangle 10">
            <a:extLst>
              <a:ext uri="{FF2B5EF4-FFF2-40B4-BE49-F238E27FC236}">
                <a16:creationId xmlns:a16="http://schemas.microsoft.com/office/drawing/2014/main" id="{98F9B121-1036-424C-B229-075E1BC4CE69}"/>
              </a:ext>
            </a:extLst>
          </p:cNvPr>
          <p:cNvSpPr/>
          <p:nvPr/>
        </p:nvSpPr>
        <p:spPr>
          <a:xfrm>
            <a:off x="7142454" y="2907372"/>
            <a:ext cx="1648745" cy="646331"/>
          </a:xfrm>
          <a:prstGeom prst="rect">
            <a:avLst/>
          </a:prstGeom>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Term</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
        <p:nvSpPr>
          <p:cNvPr id="12" name="Rectangle 11">
            <a:extLst>
              <a:ext uri="{FF2B5EF4-FFF2-40B4-BE49-F238E27FC236}">
                <a16:creationId xmlns:a16="http://schemas.microsoft.com/office/drawing/2014/main" id="{0CF41464-C461-4CD5-9362-829C8C22D0E3}"/>
              </a:ext>
            </a:extLst>
          </p:cNvPr>
          <p:cNvSpPr/>
          <p:nvPr/>
        </p:nvSpPr>
        <p:spPr>
          <a:xfrm>
            <a:off x="7142453" y="3664081"/>
            <a:ext cx="1648745" cy="646331"/>
          </a:xfrm>
          <a:prstGeom prst="rect">
            <a:avLst/>
          </a:prstGeom>
          <a:solidFill>
            <a:srgbClr val="FF5500"/>
          </a:solidFill>
          <a:ln>
            <a:solidFill>
              <a:srgbClr val="C94902"/>
            </a:solidFill>
          </a:ln>
          <a:effectLst>
            <a:outerShdw blurRad="95250" dist="50800" dir="2700000" sx="101000" sy="101000" algn="tl" rotWithShape="0">
              <a:prstClr val="black">
                <a:alpha val="28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1800" dirty="0">
                <a:latin typeface="Nunito Sans" pitchFamily="2" charset="77"/>
                <a:cs typeface="Museo Sans 300"/>
              </a:rPr>
              <a:t>Personal Info</a:t>
            </a:r>
            <a:br>
              <a:rPr lang="en-US" sz="1800" dirty="0">
                <a:latin typeface="Nunito Sans" pitchFamily="2" charset="77"/>
                <a:cs typeface="Museo Sans 300"/>
              </a:rPr>
            </a:br>
            <a:r>
              <a:rPr lang="en-US" sz="1800" dirty="0">
                <a:latin typeface="Nunito Sans" pitchFamily="2" charset="77"/>
                <a:ea typeface="Zapf Dingbats"/>
                <a:cs typeface="Museo Sans 300"/>
                <a:sym typeface="Zapf Dingbats"/>
              </a:rPr>
              <a:t>★★★</a:t>
            </a:r>
            <a:endParaRPr lang="en-US" sz="1800" dirty="0"/>
          </a:p>
        </p:txBody>
      </p:sp>
    </p:spTree>
    <p:extLst>
      <p:ext uri="{BB962C8B-B14F-4D97-AF65-F5344CB8AC3E}">
        <p14:creationId xmlns:p14="http://schemas.microsoft.com/office/powerpoint/2010/main" val="1624804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application</a:t>
            </a:r>
          </a:p>
        </p:txBody>
      </p:sp>
      <p:pic>
        <p:nvPicPr>
          <p:cNvPr id="6" name="Picture 5">
            <a:extLst>
              <a:ext uri="{FF2B5EF4-FFF2-40B4-BE49-F238E27FC236}">
                <a16:creationId xmlns:a16="http://schemas.microsoft.com/office/drawing/2014/main" id="{5A938D2B-8766-4FF7-B8C7-D6445650B119}"/>
              </a:ext>
            </a:extLst>
          </p:cNvPr>
          <p:cNvPicPr>
            <a:picLocks noChangeAspect="1"/>
          </p:cNvPicPr>
          <p:nvPr/>
        </p:nvPicPr>
        <p:blipFill>
          <a:blip r:embed="rId3"/>
          <a:stretch>
            <a:fillRect/>
          </a:stretch>
        </p:blipFill>
        <p:spPr>
          <a:xfrm>
            <a:off x="2713180" y="1502608"/>
            <a:ext cx="6282095" cy="2374067"/>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D7A11702-D69F-4AAA-B2D1-DC3790146643}"/>
                  </a:ext>
                </a:extLst>
              </p14:cNvPr>
              <p14:cNvContentPartPr/>
              <p14:nvPr/>
            </p14:nvContentPartPr>
            <p14:xfrm>
              <a:off x="3884760" y="1152360"/>
              <a:ext cx="4703040" cy="3042720"/>
            </p14:xfrm>
          </p:contentPart>
        </mc:Choice>
        <mc:Fallback>
          <p:pic>
            <p:nvPicPr>
              <p:cNvPr id="3" name="Ink 2">
                <a:extLst>
                  <a:ext uri="{FF2B5EF4-FFF2-40B4-BE49-F238E27FC236}">
                    <a16:creationId xmlns:a16="http://schemas.microsoft.com/office/drawing/2014/main" id="{D7A11702-D69F-4AAA-B2D1-DC3790146643}"/>
                  </a:ext>
                </a:extLst>
              </p:cNvPr>
              <p:cNvPicPr/>
              <p:nvPr/>
            </p:nvPicPr>
            <p:blipFill>
              <a:blip r:embed="rId5"/>
              <a:stretch>
                <a:fillRect/>
              </a:stretch>
            </p:blipFill>
            <p:spPr>
              <a:xfrm>
                <a:off x="3875400" y="1143000"/>
                <a:ext cx="4721760" cy="3061440"/>
              </a:xfrm>
              <a:prstGeom prst="rect">
                <a:avLst/>
              </a:prstGeom>
            </p:spPr>
          </p:pic>
        </mc:Fallback>
      </mc:AlternateContent>
    </p:spTree>
    <p:extLst>
      <p:ext uri="{BB962C8B-B14F-4D97-AF65-F5344CB8AC3E}">
        <p14:creationId xmlns:p14="http://schemas.microsoft.com/office/powerpoint/2010/main" val="54513790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Classifier review</a:t>
            </a:r>
          </a:p>
        </p:txBody>
      </p:sp>
      <p:pic>
        <p:nvPicPr>
          <p:cNvPr id="20" name="Picture 19">
            <a:extLst>
              <a:ext uri="{FF2B5EF4-FFF2-40B4-BE49-F238E27FC236}">
                <a16:creationId xmlns:a16="http://schemas.microsoft.com/office/drawing/2014/main" id="{0CD8E40B-EC1C-4E2F-BB05-15EEC869CF5B}"/>
              </a:ext>
            </a:extLst>
          </p:cNvPr>
          <p:cNvPicPr>
            <a:picLocks noChangeAspect="1"/>
          </p:cNvPicPr>
          <p:nvPr/>
        </p:nvPicPr>
        <p:blipFill>
          <a:blip r:embed="rId3"/>
          <a:stretch>
            <a:fillRect/>
          </a:stretch>
        </p:blipFill>
        <p:spPr>
          <a:xfrm>
            <a:off x="2817019" y="695497"/>
            <a:ext cx="6157494" cy="3267739"/>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C4960B76-F963-4F90-87A2-BDF41C6C70C4}"/>
                  </a:ext>
                </a:extLst>
              </p14:cNvPr>
              <p14:cNvContentPartPr/>
              <p14:nvPr/>
            </p14:nvContentPartPr>
            <p14:xfrm>
              <a:off x="3609360" y="899280"/>
              <a:ext cx="4160160" cy="3001680"/>
            </p14:xfrm>
          </p:contentPart>
        </mc:Choice>
        <mc:Fallback>
          <p:pic>
            <p:nvPicPr>
              <p:cNvPr id="3" name="Ink 2">
                <a:extLst>
                  <a:ext uri="{FF2B5EF4-FFF2-40B4-BE49-F238E27FC236}">
                    <a16:creationId xmlns:a16="http://schemas.microsoft.com/office/drawing/2014/main" id="{C4960B76-F963-4F90-87A2-BDF41C6C70C4}"/>
                  </a:ext>
                </a:extLst>
              </p:cNvPr>
              <p:cNvPicPr/>
              <p:nvPr/>
            </p:nvPicPr>
            <p:blipFill>
              <a:blip r:embed="rId5"/>
              <a:stretch>
                <a:fillRect/>
              </a:stretch>
            </p:blipFill>
            <p:spPr>
              <a:xfrm>
                <a:off x="3600000" y="889920"/>
                <a:ext cx="4178880" cy="3020400"/>
              </a:xfrm>
              <a:prstGeom prst="rect">
                <a:avLst/>
              </a:prstGeom>
            </p:spPr>
          </p:pic>
        </mc:Fallback>
      </mc:AlternateContent>
    </p:spTree>
    <p:extLst>
      <p:ext uri="{BB962C8B-B14F-4D97-AF65-F5344CB8AC3E}">
        <p14:creationId xmlns:p14="http://schemas.microsoft.com/office/powerpoint/2010/main" val="84556511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653238-CEDC-3D42-9F1A-6216C4E4A490}"/>
              </a:ext>
            </a:extLst>
          </p:cNvPr>
          <p:cNvSpPr>
            <a:spLocks noGrp="1"/>
          </p:cNvSpPr>
          <p:nvPr>
            <p:ph type="title"/>
          </p:nvPr>
        </p:nvSpPr>
        <p:spPr/>
        <p:txBody>
          <a:bodyPr/>
          <a:lstStyle/>
          <a:p>
            <a:r>
              <a:rPr lang="en-US" dirty="0"/>
              <a:t>Setup</a:t>
            </a:r>
            <a:br>
              <a:rPr lang="en-US" dirty="0"/>
            </a:br>
            <a:endParaRPr lang="en-US" dirty="0"/>
          </a:p>
        </p:txBody>
      </p:sp>
      <p:sp>
        <p:nvSpPr>
          <p:cNvPr id="5" name="Text Placeholder 4">
            <a:extLst>
              <a:ext uri="{FF2B5EF4-FFF2-40B4-BE49-F238E27FC236}">
                <a16:creationId xmlns:a16="http://schemas.microsoft.com/office/drawing/2014/main" id="{5E2F3AA5-86BB-E844-B917-6AC0F200D901}"/>
              </a:ext>
            </a:extLst>
          </p:cNvPr>
          <p:cNvSpPr>
            <a:spLocks noGrp="1"/>
          </p:cNvSpPr>
          <p:nvPr>
            <p:ph type="body" idx="1"/>
          </p:nvPr>
        </p:nvSpPr>
        <p:spPr>
          <a:xfrm>
            <a:off x="2761441" y="396606"/>
            <a:ext cx="5596200" cy="4589921"/>
          </a:xfrm>
        </p:spPr>
        <p:txBody>
          <a:bodyPr/>
          <a:lstStyle/>
          <a:p>
            <a:pPr marL="139700" indent="0">
              <a:buNone/>
            </a:pPr>
            <a:r>
              <a:rPr lang="en-US" dirty="0"/>
              <a:t>Data (N observations, 3 features)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Evaluation: classification error</a:t>
            </a:r>
          </a:p>
          <a:p>
            <a:pPr marL="139700" indent="0">
              <a:buNone/>
            </a:pPr>
            <a:r>
              <a:rPr lang="en-US" dirty="0"/>
              <a:t>Many possible decisions: number of trees grows exponentially! </a:t>
            </a:r>
          </a:p>
        </p:txBody>
      </p:sp>
      <p:graphicFrame>
        <p:nvGraphicFramePr>
          <p:cNvPr id="31" name="Content Placeholder 4"/>
          <p:cNvGraphicFramePr>
            <a:graphicFrameLocks/>
          </p:cNvGraphicFramePr>
          <p:nvPr>
            <p:extLst>
              <p:ext uri="{D42A27DB-BD31-4B8C-83A1-F6EECF244321}">
                <p14:modId xmlns:p14="http://schemas.microsoft.com/office/powerpoint/2010/main" val="3518881986"/>
              </p:ext>
            </p:extLst>
          </p:nvPr>
        </p:nvGraphicFramePr>
        <p:xfrm>
          <a:off x="2979675" y="1017412"/>
          <a:ext cx="3996858" cy="2697480"/>
        </p:xfrm>
        <a:graphic>
          <a:graphicData uri="http://schemas.openxmlformats.org/drawingml/2006/table">
            <a:tbl>
              <a:tblPr firstRow="1" bandRow="1">
                <a:tableStyleId>{B301B821-A1FF-4177-AEE7-76D212191A09}</a:tableStyleId>
              </a:tblPr>
              <a:tblGrid>
                <a:gridCol w="1240514">
                  <a:extLst>
                    <a:ext uri="{9D8B030D-6E8A-4147-A177-3AD203B41FA5}">
                      <a16:colId xmlns:a16="http://schemas.microsoft.com/office/drawing/2014/main" val="20000"/>
                    </a:ext>
                  </a:extLst>
                </a:gridCol>
                <a:gridCol w="1038341">
                  <a:extLst>
                    <a:ext uri="{9D8B030D-6E8A-4147-A177-3AD203B41FA5}">
                      <a16:colId xmlns:a16="http://schemas.microsoft.com/office/drawing/2014/main" val="20001"/>
                    </a:ext>
                  </a:extLst>
                </a:gridCol>
                <a:gridCol w="863752">
                  <a:extLst>
                    <a:ext uri="{9D8B030D-6E8A-4147-A177-3AD203B41FA5}">
                      <a16:colId xmlns:a16="http://schemas.microsoft.com/office/drawing/2014/main" val="20002"/>
                    </a:ext>
                  </a:extLst>
                </a:gridCol>
                <a:gridCol w="854251">
                  <a:extLst>
                    <a:ext uri="{9D8B030D-6E8A-4147-A177-3AD203B41FA5}">
                      <a16:colId xmlns:a16="http://schemas.microsoft.com/office/drawing/2014/main" val="20003"/>
                    </a:ext>
                  </a:extLst>
                </a:gridCol>
              </a:tblGrid>
              <a:tr h="228600">
                <a:tc>
                  <a:txBody>
                    <a:bodyPr/>
                    <a:lstStyle/>
                    <a:p>
                      <a:pPr algn="ctr"/>
                      <a:r>
                        <a:rPr lang="en-US" sz="1100" b="0" i="0" dirty="0">
                          <a:latin typeface="Nunito Sans" pitchFamily="2" charset="77"/>
                          <a:cs typeface="Museo Sans 700"/>
                        </a:rPr>
                        <a:t>Credit</a:t>
                      </a:r>
                      <a:endParaRPr lang="en-US" sz="1100" b="0" i="0" dirty="0">
                        <a:latin typeface="Nunito Sans" pitchFamily="2" charset="77"/>
                        <a:cs typeface="Museo Sans 300"/>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700"/>
                        </a:rPr>
                        <a:t>Term</a:t>
                      </a:r>
                      <a:endParaRPr lang="en-US" sz="1100" b="0" i="0" dirty="0">
                        <a:latin typeface="Nunito Sans" pitchFamily="2" charset="77"/>
                        <a:cs typeface="Museo Sans 300"/>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700"/>
                        </a:rPr>
                        <a:t>Income</a:t>
                      </a:r>
                    </a:p>
                  </a:txBody>
                  <a:tcPr marL="68580" marR="68580" marT="34290" marB="34290"/>
                </a:tc>
                <a:tc>
                  <a:txBody>
                    <a:bodyPr/>
                    <a:lstStyle/>
                    <a:p>
                      <a:pPr algn="ctr"/>
                      <a:r>
                        <a:rPr lang="en-US" sz="1100" b="0" i="0" dirty="0">
                          <a:latin typeface="Nunito Sans" pitchFamily="2" charset="77"/>
                          <a:cs typeface="Museo Sans 300"/>
                        </a:rPr>
                        <a:t>y</a:t>
                      </a:r>
                    </a:p>
                  </a:txBody>
                  <a:tcPr marL="68580" marR="68580" marT="34290" marB="34290"/>
                </a:tc>
                <a:extLst>
                  <a:ext uri="{0D108BD9-81ED-4DB2-BD59-A6C34878D82A}">
                    <a16:rowId xmlns:a16="http://schemas.microsoft.com/office/drawing/2014/main" val="10000"/>
                  </a:ext>
                </a:extLst>
              </a:tr>
              <a:tr h="278130">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1"/>
                  </a:ext>
                </a:extLst>
              </a:tr>
              <a:tr h="278130">
                <a:tc>
                  <a:txBody>
                    <a:bodyPr/>
                    <a:lstStyle/>
                    <a:p>
                      <a:pPr algn="ctr"/>
                      <a:r>
                        <a:rPr lang="en-US" sz="1100" b="0" i="0" dirty="0">
                          <a:latin typeface="Nunito Sans" pitchFamily="2" charset="77"/>
                          <a:cs typeface="Museo Sans 300"/>
                        </a:rPr>
                        <a:t>fair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2"/>
                  </a:ext>
                </a:extLst>
              </a:tr>
              <a:tr h="27813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3"/>
                  </a:ext>
                </a:extLst>
              </a:tr>
              <a:tr h="278130">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4"/>
                  </a:ext>
                </a:extLst>
              </a:tr>
              <a:tr h="278130">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5"/>
                  </a:ext>
                </a:extLst>
              </a:tr>
              <a:tr h="278130">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6"/>
                  </a:ext>
                </a:extLst>
              </a:tr>
              <a:tr h="278130">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3</a:t>
                      </a:r>
                      <a:r>
                        <a:rPr lang="en-US" sz="1100" b="0" i="0" baseline="0" dirty="0">
                          <a:latin typeface="Nunito Sans" pitchFamily="2" charset="77"/>
                          <a:cs typeface="Museo Sans 300"/>
                        </a:rPr>
                        <a:t>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7"/>
                  </a:ext>
                </a:extLst>
              </a:tr>
              <a:tr h="278130">
                <a:tc>
                  <a:txBody>
                    <a:bodyPr/>
                    <a:lstStyle/>
                    <a:p>
                      <a:pPr algn="ctr"/>
                      <a:r>
                        <a:rPr lang="en-US" sz="1100" b="0" i="0" dirty="0">
                          <a:latin typeface="Nunito Sans" pitchFamily="2" charset="77"/>
                          <a:cs typeface="Museo Sans 300"/>
                        </a:rPr>
                        <a:t>poor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8"/>
                  </a:ext>
                </a:extLst>
              </a:tr>
              <a:tr h="101966">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9"/>
                  </a:ext>
                </a:extLst>
              </a:tr>
            </a:tbl>
          </a:graphicData>
        </a:graphic>
      </p:graphicFrame>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E647ADA2-9A05-4572-BBCF-9F7D98390285}"/>
                  </a:ext>
                </a:extLst>
              </p14:cNvPr>
              <p14:cNvContentPartPr/>
              <p14:nvPr/>
            </p14:nvContentPartPr>
            <p14:xfrm>
              <a:off x="3670920" y="553320"/>
              <a:ext cx="2186280" cy="3879360"/>
            </p14:xfrm>
          </p:contentPart>
        </mc:Choice>
        <mc:Fallback>
          <p:pic>
            <p:nvPicPr>
              <p:cNvPr id="2" name="Ink 1">
                <a:extLst>
                  <a:ext uri="{FF2B5EF4-FFF2-40B4-BE49-F238E27FC236}">
                    <a16:creationId xmlns:a16="http://schemas.microsoft.com/office/drawing/2014/main" id="{E647ADA2-9A05-4572-BBCF-9F7D98390285}"/>
                  </a:ext>
                </a:extLst>
              </p:cNvPr>
              <p:cNvPicPr/>
              <p:nvPr/>
            </p:nvPicPr>
            <p:blipFill>
              <a:blip r:embed="rId4"/>
              <a:stretch>
                <a:fillRect/>
              </a:stretch>
            </p:blipFill>
            <p:spPr>
              <a:xfrm>
                <a:off x="3661560" y="543960"/>
                <a:ext cx="2205000" cy="3898080"/>
              </a:xfrm>
              <a:prstGeom prst="rect">
                <a:avLst/>
              </a:prstGeom>
            </p:spPr>
          </p:pic>
        </mc:Fallback>
      </mc:AlternateContent>
    </p:spTree>
    <p:extLst>
      <p:ext uri="{BB962C8B-B14F-4D97-AF65-F5344CB8AC3E}">
        <p14:creationId xmlns:p14="http://schemas.microsoft.com/office/powerpoint/2010/main" val="721077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AE407F-8CE5-60FD-EFA1-EFB67E05E57E}"/>
              </a:ext>
            </a:extLst>
          </p:cNvPr>
          <p:cNvSpPr>
            <a:spLocks noGrp="1"/>
          </p:cNvSpPr>
          <p:nvPr>
            <p:ph type="body" idx="1"/>
          </p:nvPr>
        </p:nvSpPr>
        <p:spPr/>
        <p:txBody>
          <a:bodyPr/>
          <a:lstStyle/>
          <a:p>
            <a:pPr marL="139700" indent="0">
              <a:buNone/>
            </a:pPr>
            <a:r>
              <a:rPr lang="en-US" dirty="0"/>
              <a:t>With our discussion of bias and fairness from last week, discuss the potential biases and fairness concerns that might be present in our dataset about loan safety. </a:t>
            </a:r>
          </a:p>
        </p:txBody>
      </p:sp>
      <p:sp>
        <p:nvSpPr>
          <p:cNvPr id="4" name="Slide Number Placeholder 3">
            <a:extLst>
              <a:ext uri="{FF2B5EF4-FFF2-40B4-BE49-F238E27FC236}">
                <a16:creationId xmlns:a16="http://schemas.microsoft.com/office/drawing/2014/main" id="{ED1CA710-3A56-1283-37BB-59E4D7E3DA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5" name="Title 4">
            <a:extLst>
              <a:ext uri="{FF2B5EF4-FFF2-40B4-BE49-F238E27FC236}">
                <a16:creationId xmlns:a16="http://schemas.microsoft.com/office/drawing/2014/main" id="{8368E43E-497F-1EE8-1CFC-457497667535}"/>
              </a:ext>
            </a:extLst>
          </p:cNvPr>
          <p:cNvSpPr>
            <a:spLocks noGrp="1"/>
          </p:cNvSpPr>
          <p:nvPr>
            <p:ph type="title"/>
          </p:nvPr>
        </p:nvSpPr>
        <p:spPr/>
        <p:txBody>
          <a:bodyPr/>
          <a:lstStyle/>
          <a:p>
            <a:r>
              <a:rPr lang="en-US" dirty="0"/>
              <a:t>2 min</a:t>
            </a:r>
          </a:p>
        </p:txBody>
      </p:sp>
      <p:sp>
        <p:nvSpPr>
          <p:cNvPr id="7" name="Rectangle 6">
            <a:extLst>
              <a:ext uri="{FF2B5EF4-FFF2-40B4-BE49-F238E27FC236}">
                <a16:creationId xmlns:a16="http://schemas.microsoft.com/office/drawing/2014/main" id="{A474CD48-F4A6-443C-32A7-9DC5B9E361EA}"/>
              </a:ext>
            </a:extLst>
          </p:cNvPr>
          <p:cNvSpPr/>
          <p:nvPr/>
        </p:nvSpPr>
        <p:spPr>
          <a:xfrm>
            <a:off x="492369" y="3967089"/>
            <a:ext cx="1610751" cy="351693"/>
          </a:xfrm>
          <a:prstGeom prst="rect">
            <a:avLst/>
          </a:prstGeom>
          <a:solidFill>
            <a:srgbClr val="5F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poll</a:t>
            </a: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92A182FD-8AC5-469C-87CB-652DD4775351}"/>
                  </a:ext>
                </a:extLst>
              </p14:cNvPr>
              <p14:cNvContentPartPr/>
              <p14:nvPr/>
            </p14:nvContentPartPr>
            <p14:xfrm>
              <a:off x="3664800" y="1436760"/>
              <a:ext cx="2229480" cy="94680"/>
            </p14:xfrm>
          </p:contentPart>
        </mc:Choice>
        <mc:Fallback>
          <p:pic>
            <p:nvPicPr>
              <p:cNvPr id="3" name="Ink 2">
                <a:extLst>
                  <a:ext uri="{FF2B5EF4-FFF2-40B4-BE49-F238E27FC236}">
                    <a16:creationId xmlns:a16="http://schemas.microsoft.com/office/drawing/2014/main" id="{92A182FD-8AC5-469C-87CB-652DD4775351}"/>
                  </a:ext>
                </a:extLst>
              </p:cNvPr>
              <p:cNvPicPr/>
              <p:nvPr/>
            </p:nvPicPr>
            <p:blipFill>
              <a:blip r:embed="rId3"/>
              <a:stretch>
                <a:fillRect/>
              </a:stretch>
            </p:blipFill>
            <p:spPr>
              <a:xfrm>
                <a:off x="3655440" y="1427400"/>
                <a:ext cx="2248200" cy="113400"/>
              </a:xfrm>
              <a:prstGeom prst="rect">
                <a:avLst/>
              </a:prstGeom>
            </p:spPr>
          </p:pic>
        </mc:Fallback>
      </mc:AlternateContent>
    </p:spTree>
    <p:extLst>
      <p:ext uri="{BB962C8B-B14F-4D97-AF65-F5344CB8AC3E}">
        <p14:creationId xmlns:p14="http://schemas.microsoft.com/office/powerpoint/2010/main" val="4066976739"/>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2C249D-CA5D-8943-A006-F53B6F855171}"/>
              </a:ext>
            </a:extLst>
          </p:cNvPr>
          <p:cNvSpPr>
            <a:spLocks noGrp="1"/>
          </p:cNvSpPr>
          <p:nvPr>
            <p:ph type="title"/>
          </p:nvPr>
        </p:nvSpPr>
        <p:spPr/>
        <p:txBody>
          <a:bodyPr/>
          <a:lstStyle/>
          <a:p>
            <a:r>
              <a:rPr lang="en-US" dirty="0">
                <a:solidFill>
                  <a:schemeClr val="bg1"/>
                </a:solidFill>
              </a:rPr>
              <a:t>Decision Trees</a:t>
            </a:r>
          </a:p>
        </p:txBody>
      </p:sp>
      <p:sp>
        <p:nvSpPr>
          <p:cNvPr id="12" name="Text Placeholder 11">
            <a:extLst>
              <a:ext uri="{FF2B5EF4-FFF2-40B4-BE49-F238E27FC236}">
                <a16:creationId xmlns:a16="http://schemas.microsoft.com/office/drawing/2014/main" id="{95D5C8A2-0812-B44E-9966-AD1CCB06B70C}"/>
              </a:ext>
            </a:extLst>
          </p:cNvPr>
          <p:cNvSpPr>
            <a:spLocks noGrp="1"/>
          </p:cNvSpPr>
          <p:nvPr>
            <p:ph type="body" idx="1"/>
          </p:nvPr>
        </p:nvSpPr>
        <p:spPr>
          <a:xfrm>
            <a:off x="2922030" y="3942846"/>
            <a:ext cx="5596200" cy="1088254"/>
          </a:xfrm>
        </p:spPr>
        <p:txBody>
          <a:bodyPr/>
          <a:lstStyle/>
          <a:p>
            <a:pPr>
              <a:buFont typeface="Arial" panose="020B0604020202020204" pitchFamily="34" charset="0"/>
              <a:buChar char="•"/>
            </a:pPr>
            <a:r>
              <a:rPr lang="en-US" b="1" dirty="0"/>
              <a:t>Branch/Internal node: </a:t>
            </a:r>
            <a:r>
              <a:rPr lang="en-US" dirty="0"/>
              <a:t>splits into possible values of a feature</a:t>
            </a:r>
          </a:p>
          <a:p>
            <a:pPr>
              <a:buFont typeface="Arial" panose="020B0604020202020204" pitchFamily="34" charset="0"/>
              <a:buChar char="•"/>
            </a:pPr>
            <a:r>
              <a:rPr lang="en-US" b="1" dirty="0"/>
              <a:t>Leaf node: </a:t>
            </a:r>
            <a:r>
              <a:rPr lang="en-US" dirty="0"/>
              <a:t>final decision (the class value)</a:t>
            </a:r>
          </a:p>
          <a:p>
            <a:pPr>
              <a:buFont typeface="Arial" panose="020B0604020202020204" pitchFamily="34" charset="0"/>
              <a:buChar char="•"/>
            </a:pPr>
            <a:endParaRPr lang="en-US" dirty="0"/>
          </a:p>
        </p:txBody>
      </p:sp>
      <p:grpSp>
        <p:nvGrpSpPr>
          <p:cNvPr id="13" name="Group 12">
            <a:extLst>
              <a:ext uri="{FF2B5EF4-FFF2-40B4-BE49-F238E27FC236}">
                <a16:creationId xmlns:a16="http://schemas.microsoft.com/office/drawing/2014/main" id="{BE29E3E5-FC80-904E-91EA-DB0EB55EFDB9}"/>
              </a:ext>
            </a:extLst>
          </p:cNvPr>
          <p:cNvGrpSpPr/>
          <p:nvPr/>
        </p:nvGrpSpPr>
        <p:grpSpPr>
          <a:xfrm>
            <a:off x="3366911" y="370354"/>
            <a:ext cx="5573889" cy="3570743"/>
            <a:chOff x="122286" y="1247680"/>
            <a:chExt cx="5573889" cy="3570743"/>
          </a:xfrm>
        </p:grpSpPr>
        <p:sp>
          <p:nvSpPr>
            <p:cNvPr id="85" name="Rectangle 84"/>
            <p:cNvSpPr/>
            <p:nvPr/>
          </p:nvSpPr>
          <p:spPr>
            <a:xfrm>
              <a:off x="1725445" y="1247680"/>
              <a:ext cx="643331" cy="348753"/>
            </a:xfrm>
            <a:prstGeom prst="rect">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050" dirty="0">
                  <a:latin typeface="Nunito Sans" pitchFamily="2" charset="77"/>
                  <a:cs typeface="Museo Sans 100"/>
                </a:rPr>
                <a:t>Start</a:t>
              </a:r>
            </a:p>
          </p:txBody>
        </p:sp>
        <p:grpSp>
          <p:nvGrpSpPr>
            <p:cNvPr id="3" name="Group 2"/>
            <p:cNvGrpSpPr/>
            <p:nvPr/>
          </p:nvGrpSpPr>
          <p:grpSpPr>
            <a:xfrm>
              <a:off x="1292624" y="1596433"/>
              <a:ext cx="1508973" cy="729758"/>
              <a:chOff x="1721911" y="2128577"/>
              <a:chExt cx="2011964" cy="973010"/>
            </a:xfrm>
          </p:grpSpPr>
          <p:sp>
            <p:nvSpPr>
              <p:cNvPr id="39" name="Diamond 38"/>
              <p:cNvSpPr/>
              <p:nvPr/>
            </p:nvSpPr>
            <p:spPr>
              <a:xfrm>
                <a:off x="1721911" y="2613918"/>
                <a:ext cx="2011964"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Credit?</a:t>
                </a:r>
              </a:p>
            </p:txBody>
          </p:sp>
          <p:cxnSp>
            <p:nvCxnSpPr>
              <p:cNvPr id="86" name="Straight Arrow Connector 85"/>
              <p:cNvCxnSpPr>
                <a:stCxn id="85" idx="2"/>
                <a:endCxn id="39" idx="0"/>
              </p:cNvCxnSpPr>
              <p:nvPr/>
            </p:nvCxnSpPr>
            <p:spPr>
              <a:xfrm>
                <a:off x="2727893" y="2128577"/>
                <a:ext cx="0" cy="48534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122286" y="1866316"/>
              <a:ext cx="1188624" cy="1230908"/>
              <a:chOff x="161460" y="2488421"/>
              <a:chExt cx="1584832" cy="1641211"/>
            </a:xfrm>
          </p:grpSpPr>
          <p:sp>
            <p:nvSpPr>
              <p:cNvPr id="91" name="Rounded Rectangle 90"/>
              <p:cNvSpPr/>
              <p:nvPr/>
            </p:nvSpPr>
            <p:spPr>
              <a:xfrm>
                <a:off x="161460" y="3610281"/>
                <a:ext cx="933156"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152" name="Elbow Connector 151"/>
              <p:cNvCxnSpPr>
                <a:stCxn id="39" idx="1"/>
                <a:endCxn id="91" idx="0"/>
              </p:cNvCxnSpPr>
              <p:nvPr/>
            </p:nvCxnSpPr>
            <p:spPr>
              <a:xfrm rot="10800000" flipV="1">
                <a:off x="628039" y="2857753"/>
                <a:ext cx="1093872" cy="752528"/>
              </a:xfrm>
              <a:prstGeom prst="bentConnector2">
                <a:avLst/>
              </a:prstGeom>
              <a:ln>
                <a:solidFill>
                  <a:schemeClr val="accent5"/>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62" name="Rectangle 161"/>
              <p:cNvSpPr/>
              <p:nvPr/>
            </p:nvSpPr>
            <p:spPr>
              <a:xfrm>
                <a:off x="628037" y="2488421"/>
                <a:ext cx="1118255" cy="369332"/>
              </a:xfrm>
              <a:prstGeom prst="rect">
                <a:avLst/>
              </a:prstGeom>
            </p:spPr>
            <p:txBody>
              <a:bodyPr wrap="none">
                <a:spAutoFit/>
              </a:bodyPr>
              <a:lstStyle/>
              <a:p>
                <a:r>
                  <a:rPr lang="en-US" sz="1200" b="1" dirty="0">
                    <a:latin typeface="Nunito Sans" pitchFamily="2" charset="77"/>
                    <a:cs typeface="Museo Sans 100"/>
                  </a:rPr>
                  <a:t>excellent</a:t>
                </a:r>
                <a:endParaRPr lang="en-US" sz="1200" b="1" dirty="0">
                  <a:latin typeface="Nunito Sans" pitchFamily="2" charset="77"/>
                </a:endParaRPr>
              </a:p>
            </p:txBody>
          </p:sp>
        </p:grpSp>
        <p:grpSp>
          <p:nvGrpSpPr>
            <p:cNvPr id="7" name="Group 6"/>
            <p:cNvGrpSpPr/>
            <p:nvPr/>
          </p:nvGrpSpPr>
          <p:grpSpPr>
            <a:xfrm>
              <a:off x="2801598" y="1902261"/>
              <a:ext cx="2363546" cy="1043597"/>
              <a:chOff x="3733875" y="2536348"/>
              <a:chExt cx="3151395" cy="1391462"/>
            </a:xfrm>
          </p:grpSpPr>
          <p:sp>
            <p:nvSpPr>
              <p:cNvPr id="139" name="Diamond 138"/>
              <p:cNvSpPr/>
              <p:nvPr/>
            </p:nvSpPr>
            <p:spPr>
              <a:xfrm>
                <a:off x="4988898" y="3440141"/>
                <a:ext cx="1896372"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Income?</a:t>
                </a:r>
              </a:p>
            </p:txBody>
          </p:sp>
          <p:cxnSp>
            <p:nvCxnSpPr>
              <p:cNvPr id="153" name="Elbow Connector 152"/>
              <p:cNvCxnSpPr>
                <a:stCxn id="39" idx="3"/>
                <a:endCxn id="139" idx="0"/>
              </p:cNvCxnSpPr>
              <p:nvPr/>
            </p:nvCxnSpPr>
            <p:spPr>
              <a:xfrm>
                <a:off x="3733875" y="2857753"/>
                <a:ext cx="2203209" cy="582388"/>
              </a:xfrm>
              <a:prstGeom prst="bentConnector2">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Rectangle 162"/>
              <p:cNvSpPr/>
              <p:nvPr/>
            </p:nvSpPr>
            <p:spPr>
              <a:xfrm>
                <a:off x="4249279" y="2536348"/>
                <a:ext cx="686513" cy="369332"/>
              </a:xfrm>
              <a:prstGeom prst="rect">
                <a:avLst/>
              </a:prstGeom>
            </p:spPr>
            <p:txBody>
              <a:bodyPr wrap="none">
                <a:spAutoFit/>
              </a:bodyPr>
              <a:lstStyle/>
              <a:p>
                <a:r>
                  <a:rPr lang="en-US" sz="1200" b="1" dirty="0">
                    <a:latin typeface="Nunito Sans" pitchFamily="2" charset="77"/>
                    <a:cs typeface="Museo Sans 100"/>
                  </a:rPr>
                  <a:t>poor</a:t>
                </a:r>
                <a:endParaRPr lang="en-US" sz="1200" b="1" dirty="0">
                  <a:latin typeface="Nunito Sans" pitchFamily="2" charset="77"/>
                </a:endParaRPr>
              </a:p>
            </p:txBody>
          </p:sp>
        </p:grpSp>
        <p:grpSp>
          <p:nvGrpSpPr>
            <p:cNvPr id="6" name="Group 5"/>
            <p:cNvGrpSpPr/>
            <p:nvPr/>
          </p:nvGrpSpPr>
          <p:grpSpPr>
            <a:xfrm>
              <a:off x="1158140" y="2326192"/>
              <a:ext cx="1819121" cy="1557538"/>
              <a:chOff x="1542598" y="3101587"/>
              <a:chExt cx="2425495" cy="2076717"/>
            </a:xfrm>
          </p:grpSpPr>
          <p:sp>
            <p:nvSpPr>
              <p:cNvPr id="56" name="Diamond 55"/>
              <p:cNvSpPr/>
              <p:nvPr/>
            </p:nvSpPr>
            <p:spPr>
              <a:xfrm>
                <a:off x="1900154" y="3594248"/>
                <a:ext cx="1655477"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Term?</a:t>
                </a:r>
              </a:p>
            </p:txBody>
          </p:sp>
          <p:cxnSp>
            <p:nvCxnSpPr>
              <p:cNvPr id="106" name="Straight Arrow Connector 105"/>
              <p:cNvCxnSpPr>
                <a:cxnSpLocks/>
                <a:stCxn id="56" idx="2"/>
                <a:endCxn id="107" idx="0"/>
              </p:cNvCxnSpPr>
              <p:nvPr/>
            </p:nvCxnSpPr>
            <p:spPr>
              <a:xfrm flipH="1">
                <a:off x="2091255" y="4081918"/>
                <a:ext cx="636637" cy="57703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07" name="Rounded Rectangle 106"/>
              <p:cNvSpPr/>
              <p:nvPr/>
            </p:nvSpPr>
            <p:spPr>
              <a:xfrm>
                <a:off x="1558982" y="4658954"/>
                <a:ext cx="1064545" cy="519350"/>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200" dirty="0">
                    <a:latin typeface="Nunito Sans" pitchFamily="2" charset="77"/>
                    <a:ea typeface="Museo Sans 300" charset="0"/>
                    <a:cs typeface="Museo Sans 300" charset="0"/>
                  </a:rPr>
                  <a:t>Risky</a:t>
                </a:r>
              </a:p>
            </p:txBody>
          </p:sp>
          <p:sp>
            <p:nvSpPr>
              <p:cNvPr id="113" name="Rounded Rectangle 112"/>
              <p:cNvSpPr/>
              <p:nvPr/>
            </p:nvSpPr>
            <p:spPr>
              <a:xfrm>
                <a:off x="2865735" y="4630011"/>
                <a:ext cx="868139"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114" name="Straight Arrow Connector 113"/>
              <p:cNvCxnSpPr>
                <a:stCxn id="56" idx="2"/>
                <a:endCxn id="113" idx="0"/>
              </p:cNvCxnSpPr>
              <p:nvPr/>
            </p:nvCxnSpPr>
            <p:spPr>
              <a:xfrm>
                <a:off x="2727893" y="4081918"/>
                <a:ext cx="571912" cy="54809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a:stCxn id="39" idx="2"/>
                <a:endCxn id="56" idx="0"/>
              </p:cNvCxnSpPr>
              <p:nvPr/>
            </p:nvCxnSpPr>
            <p:spPr>
              <a:xfrm>
                <a:off x="2727893" y="3101587"/>
                <a:ext cx="0" cy="492661"/>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164" name="Rectangle 163"/>
              <p:cNvSpPr/>
              <p:nvPr/>
            </p:nvSpPr>
            <p:spPr>
              <a:xfrm>
                <a:off x="2727893" y="3127706"/>
                <a:ext cx="566821" cy="369332"/>
              </a:xfrm>
              <a:prstGeom prst="rect">
                <a:avLst/>
              </a:prstGeom>
            </p:spPr>
            <p:txBody>
              <a:bodyPr wrap="none">
                <a:spAutoFit/>
              </a:bodyPr>
              <a:lstStyle/>
              <a:p>
                <a:r>
                  <a:rPr lang="en-US" sz="1200" b="1" dirty="0">
                    <a:latin typeface="Nunito Sans" pitchFamily="2" charset="77"/>
                    <a:cs typeface="Museo Sans 100"/>
                  </a:rPr>
                  <a:t>fair</a:t>
                </a:r>
                <a:endParaRPr lang="en-US" sz="1200" b="1" dirty="0">
                  <a:latin typeface="Nunito Sans" pitchFamily="2" charset="77"/>
                </a:endParaRPr>
              </a:p>
            </p:txBody>
          </p:sp>
          <p:sp>
            <p:nvSpPr>
              <p:cNvPr id="165" name="Rectangle 164"/>
              <p:cNvSpPr/>
              <p:nvPr/>
            </p:nvSpPr>
            <p:spPr>
              <a:xfrm>
                <a:off x="3029374" y="4142988"/>
                <a:ext cx="938719" cy="369332"/>
              </a:xfrm>
              <a:prstGeom prst="rect">
                <a:avLst/>
              </a:prstGeom>
            </p:spPr>
            <p:txBody>
              <a:bodyPr wrap="none">
                <a:spAutoFit/>
              </a:bodyPr>
              <a:lstStyle/>
              <a:p>
                <a:r>
                  <a:rPr lang="en-US" sz="1200" b="1" dirty="0">
                    <a:latin typeface="Nunito Sans" pitchFamily="2" charset="77"/>
                    <a:cs typeface="Museo Sans 100"/>
                  </a:rPr>
                  <a:t>5 years</a:t>
                </a:r>
                <a:endParaRPr lang="en-US" sz="1200" b="1" dirty="0">
                  <a:latin typeface="Nunito Sans" pitchFamily="2" charset="77"/>
                </a:endParaRPr>
              </a:p>
            </p:txBody>
          </p:sp>
          <p:sp>
            <p:nvSpPr>
              <p:cNvPr id="166" name="Rectangle 165"/>
              <p:cNvSpPr/>
              <p:nvPr/>
            </p:nvSpPr>
            <p:spPr>
              <a:xfrm>
                <a:off x="1542598" y="4107992"/>
                <a:ext cx="938719" cy="369332"/>
              </a:xfrm>
              <a:prstGeom prst="rect">
                <a:avLst/>
              </a:prstGeom>
            </p:spPr>
            <p:txBody>
              <a:bodyPr wrap="none">
                <a:spAutoFit/>
              </a:bodyPr>
              <a:lstStyle/>
              <a:p>
                <a:r>
                  <a:rPr lang="en-US" sz="1200" b="1" dirty="0">
                    <a:latin typeface="Nunito Sans" pitchFamily="2" charset="77"/>
                    <a:cs typeface="Museo Sans 100"/>
                  </a:rPr>
                  <a:t>3 years</a:t>
                </a:r>
                <a:endParaRPr lang="en-US" sz="1200" b="1" dirty="0">
                  <a:latin typeface="Nunito Sans" pitchFamily="2" charset="77"/>
                </a:endParaRPr>
              </a:p>
            </p:txBody>
          </p:sp>
        </p:grpSp>
        <p:grpSp>
          <p:nvGrpSpPr>
            <p:cNvPr id="9" name="Group 8"/>
            <p:cNvGrpSpPr/>
            <p:nvPr/>
          </p:nvGrpSpPr>
          <p:grpSpPr>
            <a:xfrm>
              <a:off x="4454004" y="2945858"/>
              <a:ext cx="1242171" cy="937873"/>
              <a:chOff x="5937085" y="3927810"/>
              <a:chExt cx="1656228" cy="1250496"/>
            </a:xfrm>
          </p:grpSpPr>
          <p:cxnSp>
            <p:nvCxnSpPr>
              <p:cNvPr id="147" name="Straight Arrow Connector 146"/>
              <p:cNvCxnSpPr>
                <a:stCxn id="139" idx="2"/>
                <a:endCxn id="284" idx="0"/>
              </p:cNvCxnSpPr>
              <p:nvPr/>
            </p:nvCxnSpPr>
            <p:spPr>
              <a:xfrm>
                <a:off x="5937085" y="3927810"/>
                <a:ext cx="1203093" cy="73114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84" name="Rounded Rectangle 283"/>
              <p:cNvSpPr/>
              <p:nvPr/>
            </p:nvSpPr>
            <p:spPr>
              <a:xfrm>
                <a:off x="6687044" y="4658956"/>
                <a:ext cx="906269" cy="519350"/>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169" name="Rectangle 168"/>
              <p:cNvSpPr/>
              <p:nvPr/>
            </p:nvSpPr>
            <p:spPr>
              <a:xfrm>
                <a:off x="6459512" y="3940629"/>
                <a:ext cx="654453" cy="369332"/>
              </a:xfrm>
              <a:prstGeom prst="rect">
                <a:avLst/>
              </a:prstGeom>
            </p:spPr>
            <p:txBody>
              <a:bodyPr wrap="none">
                <a:spAutoFit/>
              </a:bodyPr>
              <a:lstStyle/>
              <a:p>
                <a:r>
                  <a:rPr lang="en-US" sz="1200" b="1" dirty="0">
                    <a:latin typeface="Nunito Sans" pitchFamily="2" charset="77"/>
                    <a:cs typeface="Museo Sans 100"/>
                  </a:rPr>
                  <a:t>Low</a:t>
                </a:r>
                <a:endParaRPr lang="en-US" sz="1200" b="1" dirty="0">
                  <a:latin typeface="Nunito Sans" pitchFamily="2" charset="77"/>
                </a:endParaRPr>
              </a:p>
            </p:txBody>
          </p:sp>
        </p:grpSp>
        <p:grpSp>
          <p:nvGrpSpPr>
            <p:cNvPr id="8" name="Group 7"/>
            <p:cNvGrpSpPr/>
            <p:nvPr/>
          </p:nvGrpSpPr>
          <p:grpSpPr>
            <a:xfrm>
              <a:off x="2801597" y="2945858"/>
              <a:ext cx="1688710" cy="1872565"/>
              <a:chOff x="3733874" y="3927810"/>
              <a:chExt cx="2251612" cy="2496754"/>
            </a:xfrm>
          </p:grpSpPr>
          <p:sp>
            <p:nvSpPr>
              <p:cNvPr id="145" name="Diamond 144"/>
              <p:cNvSpPr/>
              <p:nvPr/>
            </p:nvSpPr>
            <p:spPr>
              <a:xfrm>
                <a:off x="3947237" y="4639071"/>
                <a:ext cx="1758010" cy="48766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accent6"/>
                    </a:solidFill>
                    <a:latin typeface="Nunito Sans" pitchFamily="2" charset="77"/>
                    <a:ea typeface="Museo Sans 300" charset="0"/>
                    <a:cs typeface="Museo Sans 300" charset="0"/>
                  </a:rPr>
                  <a:t>Term?</a:t>
                </a:r>
              </a:p>
            </p:txBody>
          </p:sp>
          <p:cxnSp>
            <p:nvCxnSpPr>
              <p:cNvPr id="278" name="Straight Arrow Connector 277"/>
              <p:cNvCxnSpPr>
                <a:stCxn id="145" idx="2"/>
                <a:endCxn id="279" idx="0"/>
              </p:cNvCxnSpPr>
              <p:nvPr/>
            </p:nvCxnSpPr>
            <p:spPr>
              <a:xfrm flipH="1">
                <a:off x="4235495" y="5126741"/>
                <a:ext cx="590746" cy="77847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79" name="Rounded Rectangle 278"/>
              <p:cNvSpPr/>
              <p:nvPr/>
            </p:nvSpPr>
            <p:spPr>
              <a:xfrm>
                <a:off x="3733874" y="5905213"/>
                <a:ext cx="1003242" cy="519351"/>
              </a:xfrm>
              <a:prstGeom prst="roundRect">
                <a:avLst>
                  <a:gd name="adj" fmla="val 50000"/>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280" name="Rounded Rectangle 279"/>
              <p:cNvSpPr/>
              <p:nvPr/>
            </p:nvSpPr>
            <p:spPr>
              <a:xfrm>
                <a:off x="4896340" y="5875672"/>
                <a:ext cx="967894" cy="519351"/>
              </a:xfrm>
              <a:prstGeom prst="roundRect">
                <a:avLst>
                  <a:gd name="adj" fmla="val 50000"/>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281" name="Straight Arrow Connector 280"/>
              <p:cNvCxnSpPr>
                <a:stCxn id="145" idx="2"/>
                <a:endCxn id="280" idx="0"/>
              </p:cNvCxnSpPr>
              <p:nvPr/>
            </p:nvCxnSpPr>
            <p:spPr>
              <a:xfrm>
                <a:off x="4826242" y="5126741"/>
                <a:ext cx="554046" cy="74893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139" idx="2"/>
                <a:endCxn id="145" idx="0"/>
              </p:cNvCxnSpPr>
              <p:nvPr/>
            </p:nvCxnSpPr>
            <p:spPr>
              <a:xfrm flipH="1">
                <a:off x="4826242" y="3927810"/>
                <a:ext cx="1110842" cy="71126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70" name="Rectangle 169"/>
              <p:cNvSpPr/>
              <p:nvPr/>
            </p:nvSpPr>
            <p:spPr>
              <a:xfrm>
                <a:off x="4668047" y="3938715"/>
                <a:ext cx="660865" cy="369332"/>
              </a:xfrm>
              <a:prstGeom prst="rect">
                <a:avLst/>
              </a:prstGeom>
            </p:spPr>
            <p:txBody>
              <a:bodyPr wrap="none">
                <a:spAutoFit/>
              </a:bodyPr>
              <a:lstStyle/>
              <a:p>
                <a:r>
                  <a:rPr lang="en-US" sz="1200" b="1" dirty="0">
                    <a:latin typeface="Nunito Sans" pitchFamily="2" charset="77"/>
                    <a:cs typeface="Museo Sans 100"/>
                  </a:rPr>
                  <a:t>high</a:t>
                </a:r>
                <a:endParaRPr lang="en-US" sz="1200" b="1" dirty="0">
                  <a:latin typeface="Nunito Sans" pitchFamily="2" charset="77"/>
                </a:endParaRPr>
              </a:p>
            </p:txBody>
          </p:sp>
          <p:sp>
            <p:nvSpPr>
              <p:cNvPr id="173" name="Rectangle 172"/>
              <p:cNvSpPr/>
              <p:nvPr/>
            </p:nvSpPr>
            <p:spPr>
              <a:xfrm>
                <a:off x="5046768" y="5249952"/>
                <a:ext cx="938718" cy="369332"/>
              </a:xfrm>
              <a:prstGeom prst="rect">
                <a:avLst/>
              </a:prstGeom>
            </p:spPr>
            <p:txBody>
              <a:bodyPr wrap="none">
                <a:spAutoFit/>
              </a:bodyPr>
              <a:lstStyle/>
              <a:p>
                <a:r>
                  <a:rPr lang="en-US" sz="1200" b="1" dirty="0">
                    <a:latin typeface="Nunito Sans" pitchFamily="2" charset="77"/>
                    <a:cs typeface="Museo Sans 100"/>
                  </a:rPr>
                  <a:t>5 years</a:t>
                </a:r>
                <a:endParaRPr lang="en-US" sz="1200" b="1" dirty="0">
                  <a:latin typeface="Nunito Sans" pitchFamily="2" charset="77"/>
                </a:endParaRPr>
              </a:p>
            </p:txBody>
          </p:sp>
          <p:sp>
            <p:nvSpPr>
              <p:cNvPr id="174" name="Rectangle 173"/>
              <p:cNvSpPr/>
              <p:nvPr/>
            </p:nvSpPr>
            <p:spPr>
              <a:xfrm>
                <a:off x="3790447" y="5247761"/>
                <a:ext cx="938718" cy="369332"/>
              </a:xfrm>
              <a:prstGeom prst="rect">
                <a:avLst/>
              </a:prstGeom>
            </p:spPr>
            <p:txBody>
              <a:bodyPr wrap="none">
                <a:spAutoFit/>
              </a:bodyPr>
              <a:lstStyle/>
              <a:p>
                <a:r>
                  <a:rPr lang="en-US" sz="1200" b="1" dirty="0">
                    <a:latin typeface="Nunito Sans" pitchFamily="2" charset="77"/>
                    <a:cs typeface="Museo Sans 100"/>
                  </a:rPr>
                  <a:t>3 years</a:t>
                </a:r>
                <a:endParaRPr lang="en-US" sz="1200" b="1" dirty="0">
                  <a:latin typeface="Nunito Sans" pitchFamily="2" charset="77"/>
                </a:endParaRPr>
              </a:p>
            </p:txBody>
          </p:sp>
        </p:grpSp>
      </p:gr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BAB9F75F-230C-4E53-9899-D471D807A188}"/>
                  </a:ext>
                </a:extLst>
              </p14:cNvPr>
              <p14:cNvContentPartPr/>
              <p14:nvPr/>
            </p14:nvContentPartPr>
            <p14:xfrm>
              <a:off x="1261800" y="24480"/>
              <a:ext cx="7053840" cy="4433040"/>
            </p14:xfrm>
          </p:contentPart>
        </mc:Choice>
        <mc:Fallback>
          <p:pic>
            <p:nvPicPr>
              <p:cNvPr id="2" name="Ink 1">
                <a:extLst>
                  <a:ext uri="{FF2B5EF4-FFF2-40B4-BE49-F238E27FC236}">
                    <a16:creationId xmlns:a16="http://schemas.microsoft.com/office/drawing/2014/main" id="{BAB9F75F-230C-4E53-9899-D471D807A188}"/>
                  </a:ext>
                </a:extLst>
              </p:cNvPr>
              <p:cNvPicPr/>
              <p:nvPr/>
            </p:nvPicPr>
            <p:blipFill>
              <a:blip r:embed="rId4"/>
              <a:stretch>
                <a:fillRect/>
              </a:stretch>
            </p:blipFill>
            <p:spPr>
              <a:xfrm>
                <a:off x="1252440" y="15120"/>
                <a:ext cx="7072560" cy="4451760"/>
              </a:xfrm>
              <a:prstGeom prst="rect">
                <a:avLst/>
              </a:prstGeom>
            </p:spPr>
          </p:pic>
        </mc:Fallback>
      </mc:AlternateContent>
    </p:spTree>
    <p:extLst>
      <p:ext uri="{BB962C8B-B14F-4D97-AF65-F5344CB8AC3E}">
        <p14:creationId xmlns:p14="http://schemas.microsoft.com/office/powerpoint/2010/main" val="3067539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7367006-79D0-E0AF-6734-52D5EDED37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25EB7B-76FE-75C7-DB0A-3EACD4782F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1026" name="Picture 2" descr="Video gif. A Shiba Inu raises their paws up to their face in a shy way, covering their eyes and curling their paws next to their cheeks.">
            <a:extLst>
              <a:ext uri="{FF2B5EF4-FFF2-40B4-BE49-F238E27FC236}">
                <a16:creationId xmlns:a16="http://schemas.microsoft.com/office/drawing/2014/main" id="{6539FA3B-A0C5-8119-F8B7-684B8C560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740" y="978500"/>
            <a:ext cx="3175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97528"/>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4ABA7C-1C00-044D-A56D-C5FDED7B0812}"/>
              </a:ext>
            </a:extLst>
          </p:cNvPr>
          <p:cNvSpPr>
            <a:spLocks noGrp="1"/>
          </p:cNvSpPr>
          <p:nvPr>
            <p:ph type="ctrTitle"/>
          </p:nvPr>
        </p:nvSpPr>
        <p:spPr/>
        <p:txBody>
          <a:bodyPr/>
          <a:lstStyle/>
          <a:p>
            <a:r>
              <a:rPr lang="en-US" dirty="0"/>
              <a:t>Growing Trees</a:t>
            </a:r>
          </a:p>
        </p:txBody>
      </p:sp>
      <p:sp>
        <p:nvSpPr>
          <p:cNvPr id="6" name="Subtitle 5">
            <a:extLst>
              <a:ext uri="{FF2B5EF4-FFF2-40B4-BE49-F238E27FC236}">
                <a16:creationId xmlns:a16="http://schemas.microsoft.com/office/drawing/2014/main" id="{BFCF3BE7-4D86-0D4D-B278-6C79E65A543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B791A16F-3ED1-B941-A932-114EB61039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331445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617-BDFF-494B-AE21-2699C80E0F86}"/>
              </a:ext>
            </a:extLst>
          </p:cNvPr>
          <p:cNvSpPr>
            <a:spLocks noGrp="1"/>
          </p:cNvSpPr>
          <p:nvPr>
            <p:ph type="title"/>
          </p:nvPr>
        </p:nvSpPr>
        <p:spPr/>
        <p:txBody>
          <a:bodyPr/>
          <a:lstStyle/>
          <a:p>
            <a:r>
              <a:rPr lang="en-US" dirty="0"/>
              <a:t>Probability Classifier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1FEB9F2-508D-FF40-97BD-9BDD84A0E707}"/>
                  </a:ext>
                </a:extLst>
              </p:cNvPr>
              <p:cNvSpPr>
                <a:spLocks noGrp="1"/>
              </p:cNvSpPr>
              <p:nvPr>
                <p:ph type="body" idx="1"/>
              </p:nvPr>
            </p:nvSpPr>
            <p:spPr/>
            <p:txBody>
              <a:bodyPr/>
              <a:lstStyle/>
              <a:p>
                <a:pPr marL="139700" indent="0">
                  <a:buNone/>
                </a:pPr>
                <a:r>
                  <a:rPr lang="en-US" b="1" dirty="0"/>
                  <a:t>Idea</a:t>
                </a:r>
                <a:r>
                  <a:rPr lang="en-US" dirty="0"/>
                  <a:t>: </a:t>
                </a:r>
                <a:r>
                  <a:rPr lang="en-US" dirty="0">
                    <a:solidFill>
                      <a:schemeClr val="bg2">
                        <a:lumMod val="75000"/>
                      </a:schemeClr>
                    </a:solidFill>
                  </a:rPr>
                  <a:t>Estimate probabilities</a:t>
                </a:r>
                <a:r>
                  <a:rPr lang="en-US" b="1" dirty="0">
                    <a:solidFill>
                      <a:schemeClr val="bg2">
                        <a:lumMod val="75000"/>
                      </a:schemeClr>
                    </a:solidFill>
                  </a:rPr>
                  <a:t> </a:t>
                </a:r>
                <a14:m>
                  <m:oMath xmlns:m="http://schemas.openxmlformats.org/officeDocument/2006/math">
                    <m:acc>
                      <m:accPr>
                        <m:chr m:val="̂"/>
                        <m:ctrlPr>
                          <a:rPr lang="en-US" i="1" smtClean="0">
                            <a:solidFill>
                              <a:schemeClr val="bg2">
                                <a:lumMod val="75000"/>
                              </a:schemeClr>
                            </a:solidFill>
                            <a:latin typeface="Cambria Math" panose="02040503050406030204" pitchFamily="18" charset="0"/>
                          </a:rPr>
                        </m:ctrlPr>
                      </m:accPr>
                      <m:e>
                        <m:r>
                          <a:rPr lang="en-US" b="0" i="1" smtClean="0">
                            <a:solidFill>
                              <a:schemeClr val="bg2">
                                <a:lumMod val="75000"/>
                              </a:schemeClr>
                            </a:solidFill>
                            <a:latin typeface="Cambria Math" panose="02040503050406030204" pitchFamily="18" charset="0"/>
                          </a:rPr>
                          <m:t>𝑃</m:t>
                        </m:r>
                      </m:e>
                    </m:acc>
                    <m:d>
                      <m:dPr>
                        <m:ctrlPr>
                          <a:rPr lang="en-US" i="1" dirty="0" smtClean="0">
                            <a:latin typeface="Cambria Math" panose="02040503050406030204" pitchFamily="18" charset="0"/>
                          </a:rPr>
                        </m:ctrlPr>
                      </m:dPr>
                      <m:e>
                        <m:r>
                          <a:rPr lang="en-US" b="0" i="1" dirty="0" smtClean="0">
                            <a:latin typeface="Cambria Math" panose="02040503050406030204" pitchFamily="18" charset="0"/>
                          </a:rPr>
                          <m:t>𝑦</m:t>
                        </m:r>
                      </m:e>
                      <m:e>
                        <m:r>
                          <a:rPr lang="en-US" b="0" i="1" dirty="0" smtClean="0">
                            <a:latin typeface="Cambria Math" panose="02040503050406030204" pitchFamily="18" charset="0"/>
                          </a:rPr>
                          <m:t>𝑥</m:t>
                        </m:r>
                      </m:e>
                    </m:d>
                  </m:oMath>
                </a14:m>
                <a:r>
                  <a:rPr lang="en-US" dirty="0"/>
                  <a:t> and use those for prediction</a:t>
                </a:r>
              </a:p>
              <a:p>
                <a:pPr marL="139700" indent="0">
                  <a:buNone/>
                </a:pPr>
                <a:endParaRPr lang="en-US" b="1" dirty="0"/>
              </a:p>
              <a:p>
                <a:pPr marL="139700" indent="0">
                  <a:buNone/>
                </a:pPr>
                <a:r>
                  <a:rPr lang="en-US" b="1" dirty="0"/>
                  <a:t>Probability Classifier </a:t>
                </a:r>
              </a:p>
              <a:p>
                <a:pPr marL="139700" indent="0">
                  <a:buNone/>
                </a:pPr>
                <a:r>
                  <a:rPr lang="en-US" dirty="0"/>
                  <a:t>Input </a:t>
                </a:r>
                <a14:m>
                  <m:oMath xmlns:m="http://schemas.openxmlformats.org/officeDocument/2006/math">
                    <m:r>
                      <a:rPr lang="en-US" b="0" i="1" smtClean="0">
                        <a:latin typeface="Cambria Math" panose="02040503050406030204" pitchFamily="18" charset="0"/>
                      </a:rPr>
                      <m:t>𝑥</m:t>
                    </m:r>
                  </m:oMath>
                </a14:m>
                <a:r>
                  <a:rPr lang="en-US" dirty="0"/>
                  <a:t>: Sentence from review</a:t>
                </a:r>
              </a:p>
              <a:p>
                <a:r>
                  <a:rPr lang="en-US" dirty="0"/>
                  <a:t>Estimate class probability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𝑃</m:t>
                        </m:r>
                      </m:e>
                    </m:acc>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=+1|</m:t>
                    </m:r>
                    <m:r>
                      <a:rPr lang="en-US" b="0" i="1" smtClean="0">
                        <a:latin typeface="Cambria Math" panose="02040503050406030204" pitchFamily="18" charset="0"/>
                      </a:rPr>
                      <m:t>𝑥</m:t>
                    </m:r>
                    <m:r>
                      <a:rPr lang="en-US" b="0" i="1" smtClean="0">
                        <a:latin typeface="Cambria Math" panose="02040503050406030204" pitchFamily="18" charset="0"/>
                      </a:rPr>
                      <m:t>)</m:t>
                    </m:r>
                  </m:oMath>
                </a14:m>
                <a:endParaRPr lang="en-US" dirty="0"/>
              </a:p>
              <a:p>
                <a:r>
                  <a:rPr lang="en-US" dirty="0"/>
                  <a:t>If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𝑃</m:t>
                        </m:r>
                      </m:e>
                    </m:acc>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𝑦</m:t>
                        </m:r>
                        <m:r>
                          <a:rPr lang="en-US" b="0" i="1" dirty="0" smtClean="0">
                            <a:latin typeface="Cambria Math" panose="02040503050406030204" pitchFamily="18" charset="0"/>
                          </a:rPr>
                          <m:t>=+1</m:t>
                        </m:r>
                      </m:e>
                      <m:e>
                        <m:r>
                          <a:rPr lang="en-US" b="0" i="1" dirty="0" smtClean="0">
                            <a:latin typeface="Cambria Math" panose="02040503050406030204" pitchFamily="18" charset="0"/>
                          </a:rPr>
                          <m:t>𝑥</m:t>
                        </m:r>
                      </m:e>
                    </m:d>
                    <m:r>
                      <a:rPr lang="en-US" b="0" i="1" smtClean="0">
                        <a:latin typeface="Cambria Math" panose="02040503050406030204" pitchFamily="18" charset="0"/>
                      </a:rPr>
                      <m:t>&gt;0.5</m:t>
                    </m:r>
                  </m:oMath>
                </a14:m>
                <a:r>
                  <a:rPr lang="en-US" dirty="0"/>
                  <a:t>:</a:t>
                </a:r>
              </a:p>
              <a:p>
                <a:pPr lvl="1"/>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 +1 </m:t>
                    </m:r>
                  </m:oMath>
                </a14:m>
                <a:endParaRPr lang="en-US" dirty="0"/>
              </a:p>
              <a:p>
                <a:r>
                  <a:rPr lang="en-US" dirty="0"/>
                  <a:t>Else: </a:t>
                </a:r>
              </a:p>
              <a:p>
                <a:pPr lvl="1"/>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=−1</m:t>
                    </m:r>
                  </m:oMath>
                </a14:m>
                <a:endParaRPr lang="en-US" b="0" dirty="0"/>
              </a:p>
              <a:p>
                <a:pPr marL="139700" indent="0">
                  <a:buNone/>
                </a:pPr>
                <a:endParaRPr lang="en-US" dirty="0"/>
              </a:p>
              <a:p>
                <a:pPr marL="139700" indent="0">
                  <a:buNone/>
                </a:pPr>
                <a:r>
                  <a:rPr lang="en-US" b="1" dirty="0"/>
                  <a:t>Notes</a:t>
                </a:r>
                <a:r>
                  <a:rPr lang="en-US" dirty="0"/>
                  <a:t>: </a:t>
                </a:r>
              </a:p>
              <a:p>
                <a:r>
                  <a:rPr lang="en-US" dirty="0"/>
                  <a:t>Estimating the probability improves </a:t>
                </a:r>
                <a:r>
                  <a:rPr lang="en-US" b="1" dirty="0"/>
                  <a:t>interpretability</a:t>
                </a: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21FEB9F2-508D-FF40-97BD-9BDD84A0E707}"/>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0F56295-2AF3-DB4E-BB7A-9557DD24B9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9AFA04B2-47BA-4D68-90D7-85579219AFD3}"/>
                  </a:ext>
                </a:extLst>
              </p14:cNvPr>
              <p14:cNvContentPartPr/>
              <p14:nvPr/>
            </p14:nvContentPartPr>
            <p14:xfrm>
              <a:off x="98640" y="159840"/>
              <a:ext cx="8049240" cy="4484880"/>
            </p14:xfrm>
          </p:contentPart>
        </mc:Choice>
        <mc:Fallback>
          <p:pic>
            <p:nvPicPr>
              <p:cNvPr id="5" name="Ink 4">
                <a:extLst>
                  <a:ext uri="{FF2B5EF4-FFF2-40B4-BE49-F238E27FC236}">
                    <a16:creationId xmlns:a16="http://schemas.microsoft.com/office/drawing/2014/main" id="{9AFA04B2-47BA-4D68-90D7-85579219AFD3}"/>
                  </a:ext>
                </a:extLst>
              </p:cNvPr>
              <p:cNvPicPr/>
              <p:nvPr/>
            </p:nvPicPr>
            <p:blipFill>
              <a:blip r:embed="rId4"/>
              <a:stretch>
                <a:fillRect/>
              </a:stretch>
            </p:blipFill>
            <p:spPr>
              <a:xfrm>
                <a:off x="89280" y="150480"/>
                <a:ext cx="8067960" cy="4503600"/>
              </a:xfrm>
              <a:prstGeom prst="rect">
                <a:avLst/>
              </a:prstGeom>
            </p:spPr>
          </p:pic>
        </mc:Fallback>
      </mc:AlternateContent>
    </p:spTree>
    <p:extLst>
      <p:ext uri="{BB962C8B-B14F-4D97-AF65-F5344CB8AC3E}">
        <p14:creationId xmlns:p14="http://schemas.microsoft.com/office/powerpoint/2010/main" val="238493143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
        <p:cNvGrpSpPr/>
        <p:nvPr/>
      </p:nvGrpSpPr>
      <p:grpSpPr>
        <a:xfrm>
          <a:off x="0" y="0"/>
          <a:ext cx="0" cy="0"/>
          <a:chOff x="0" y="0"/>
          <a:chExt cx="0" cy="0"/>
        </a:xfrm>
      </p:grpSpPr>
      <p:sp>
        <p:nvSpPr>
          <p:cNvPr id="18" name="Rectangle 17"/>
          <p:cNvSpPr/>
          <p:nvPr/>
        </p:nvSpPr>
        <p:spPr>
          <a:xfrm>
            <a:off x="5028507" y="1843904"/>
            <a:ext cx="1782728"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pPr algn="ctr"/>
            <a:r>
              <a:rPr lang="en-US" sz="1800" dirty="0">
                <a:solidFill>
                  <a:schemeClr val="accent3">
                    <a:lumMod val="75000"/>
                  </a:schemeClr>
                </a:solidFill>
                <a:latin typeface="Nunito Sans" pitchFamily="2" charset="77"/>
                <a:ea typeface="Museo Sans 300" charset="0"/>
                <a:cs typeface="Museo Sans 300" charset="0"/>
              </a:rPr>
              <a:t>6</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3</a:t>
            </a:r>
          </a:p>
        </p:txBody>
      </p:sp>
      <p:sp>
        <p:nvSpPr>
          <p:cNvPr id="2" name="Title 1"/>
          <p:cNvSpPr>
            <a:spLocks noGrp="1"/>
          </p:cNvSpPr>
          <p:nvPr>
            <p:ph type="title"/>
          </p:nvPr>
        </p:nvSpPr>
        <p:spPr/>
        <p:txBody>
          <a:bodyPr/>
          <a:lstStyle/>
          <a:p>
            <a:r>
              <a:rPr lang="en-US" dirty="0">
                <a:solidFill>
                  <a:schemeClr val="bg1"/>
                </a:solidFill>
              </a:rPr>
              <a:t>Visual Notation</a:t>
            </a:r>
          </a:p>
        </p:txBody>
      </p:sp>
      <p:sp>
        <p:nvSpPr>
          <p:cNvPr id="33" name="Rectangle 32"/>
          <p:cNvSpPr/>
          <p:nvPr/>
        </p:nvSpPr>
        <p:spPr>
          <a:xfrm>
            <a:off x="3366061" y="1428406"/>
            <a:ext cx="3445174" cy="415498"/>
          </a:xfrm>
          <a:prstGeom prst="rect">
            <a:avLst/>
          </a:prstGeom>
        </p:spPr>
        <p:txBody>
          <a:bodyPr wrap="none">
            <a:spAutoFit/>
          </a:bodyPr>
          <a:lstStyle/>
          <a:p>
            <a:r>
              <a:rPr lang="en-US" sz="2100" dirty="0">
                <a:solidFill>
                  <a:schemeClr val="accent6"/>
                </a:solidFill>
                <a:latin typeface="Nunito Sans" pitchFamily="2" charset="77"/>
                <a:ea typeface="Museo Sans 300" charset="0"/>
                <a:cs typeface="Museo Sans 300" charset="0"/>
              </a:rPr>
              <a:t>Loan status:    </a:t>
            </a:r>
            <a:r>
              <a:rPr lang="en-US" sz="2100" dirty="0">
                <a:solidFill>
                  <a:schemeClr val="accent3">
                    <a:lumMod val="75000"/>
                  </a:schemeClr>
                </a:solidFill>
                <a:latin typeface="Nunito Sans" pitchFamily="2" charset="77"/>
                <a:ea typeface="Museo Sans 300" charset="0"/>
                <a:cs typeface="Museo Sans 300" charset="0"/>
              </a:rPr>
              <a:t>Safe   </a:t>
            </a:r>
            <a:r>
              <a:rPr lang="en-US" sz="2100" dirty="0">
                <a:solidFill>
                  <a:schemeClr val="accent4"/>
                </a:solidFill>
                <a:latin typeface="Nunito Sans" pitchFamily="2" charset="77"/>
                <a:ea typeface="Museo Sans 300" charset="0"/>
                <a:cs typeface="Museo Sans 300" charset="0"/>
              </a:rPr>
              <a:t>Risky</a:t>
            </a:r>
            <a:endParaRPr lang="en-US" sz="2100" dirty="0">
              <a:solidFill>
                <a:schemeClr val="accent3">
                  <a:lumMod val="75000"/>
                </a:schemeClr>
              </a:solidFill>
              <a:latin typeface="Nunito Sans" pitchFamily="2" charset="77"/>
              <a:ea typeface="Museo Sans 300" charset="0"/>
              <a:cs typeface="Museo Sans 300" charset="0"/>
            </a:endParaRPr>
          </a:p>
        </p:txBody>
      </p:sp>
      <p:sp>
        <p:nvSpPr>
          <p:cNvPr id="20" name="TextBox 19"/>
          <p:cNvSpPr txBox="1"/>
          <p:nvPr/>
        </p:nvSpPr>
        <p:spPr>
          <a:xfrm>
            <a:off x="6680198" y="3808236"/>
            <a:ext cx="2467227" cy="392415"/>
          </a:xfrm>
          <a:prstGeom prst="rect">
            <a:avLst/>
          </a:prstGeom>
          <a:noFill/>
          <a:ln>
            <a:noFill/>
          </a:ln>
        </p:spPr>
        <p:txBody>
          <a:bodyPr wrap="square" rtlCol="0">
            <a:spAutoFit/>
          </a:bodyPr>
          <a:lstStyle/>
          <a:p>
            <a:r>
              <a:rPr lang="en-US" sz="1950" dirty="0">
                <a:solidFill>
                  <a:srgbClr val="B0007E"/>
                </a:solidFill>
                <a:latin typeface="Nunito Sans" pitchFamily="2" charset="77"/>
                <a:cs typeface="Museo Sans 300"/>
              </a:rPr>
              <a:t>N</a:t>
            </a:r>
            <a:r>
              <a:rPr lang="en-US" sz="1950" dirty="0">
                <a:latin typeface="Nunito Sans" pitchFamily="2" charset="77"/>
                <a:cs typeface="Museo Sans 300"/>
              </a:rPr>
              <a:t> = 9 examples</a:t>
            </a:r>
            <a:endParaRPr lang="en-US" sz="1950" dirty="0">
              <a:latin typeface="Nunito Sans" pitchFamily="2" charset="77"/>
              <a:cs typeface="Museo Sans 700"/>
            </a:endParaRPr>
          </a:p>
        </p:txBody>
      </p:sp>
      <p:grpSp>
        <p:nvGrpSpPr>
          <p:cNvPr id="7" name="Group 6"/>
          <p:cNvGrpSpPr/>
          <p:nvPr/>
        </p:nvGrpSpPr>
        <p:grpSpPr>
          <a:xfrm>
            <a:off x="3224052" y="2411241"/>
            <a:ext cx="2406602" cy="1418759"/>
            <a:chOff x="319070" y="2853743"/>
            <a:chExt cx="3208802" cy="1891678"/>
          </a:xfrm>
        </p:grpSpPr>
        <p:sp>
          <p:nvSpPr>
            <p:cNvPr id="24" name="TextBox 23"/>
            <p:cNvSpPr txBox="1"/>
            <p:nvPr/>
          </p:nvSpPr>
          <p:spPr>
            <a:xfrm>
              <a:off x="319070" y="4222201"/>
              <a:ext cx="2661643" cy="523220"/>
            </a:xfrm>
            <a:prstGeom prst="rect">
              <a:avLst/>
            </a:prstGeom>
            <a:noFill/>
            <a:ln>
              <a:noFill/>
            </a:ln>
          </p:spPr>
          <p:txBody>
            <a:bodyPr wrap="square" rtlCol="0">
              <a:spAutoFit/>
            </a:bodyPr>
            <a:lstStyle/>
            <a:p>
              <a:r>
                <a:rPr lang="en-US" sz="1950" dirty="0">
                  <a:solidFill>
                    <a:schemeClr val="accent6"/>
                  </a:solidFill>
                  <a:latin typeface="Nunito Sans" pitchFamily="2" charset="77"/>
                  <a:cs typeface="Museo Sans 300"/>
                </a:rPr>
                <a:t># of </a:t>
              </a:r>
              <a:r>
                <a:rPr lang="en-US" sz="1950" dirty="0">
                  <a:solidFill>
                    <a:schemeClr val="accent3">
                      <a:lumMod val="75000"/>
                    </a:schemeClr>
                  </a:solidFill>
                  <a:latin typeface="Nunito Sans" pitchFamily="2" charset="77"/>
                  <a:cs typeface="Museo Sans 500"/>
                </a:rPr>
                <a:t>Safe</a:t>
              </a:r>
              <a:r>
                <a:rPr lang="en-US" sz="1950" dirty="0">
                  <a:solidFill>
                    <a:schemeClr val="accent3">
                      <a:lumMod val="75000"/>
                    </a:schemeClr>
                  </a:solidFill>
                  <a:latin typeface="Nunito Sans" pitchFamily="2" charset="77"/>
                  <a:cs typeface="Museo Sans 300"/>
                </a:rPr>
                <a:t> </a:t>
              </a:r>
              <a:r>
                <a:rPr lang="en-US" sz="1950" dirty="0">
                  <a:solidFill>
                    <a:schemeClr val="accent6"/>
                  </a:solidFill>
                  <a:latin typeface="Nunito Sans" pitchFamily="2" charset="77"/>
                  <a:cs typeface="Museo Sans 300"/>
                </a:rPr>
                <a:t>loans</a:t>
              </a:r>
              <a:endParaRPr lang="en-US" sz="1950" dirty="0">
                <a:solidFill>
                  <a:schemeClr val="accent6"/>
                </a:solidFill>
                <a:latin typeface="Nunito Sans" pitchFamily="2" charset="77"/>
                <a:cs typeface="Museo Sans 700"/>
              </a:endParaRPr>
            </a:p>
          </p:txBody>
        </p:sp>
        <p:cxnSp>
          <p:nvCxnSpPr>
            <p:cNvPr id="16" name="Straight Arrow Connector 15"/>
            <p:cNvCxnSpPr/>
            <p:nvPr/>
          </p:nvCxnSpPr>
          <p:spPr>
            <a:xfrm flipV="1">
              <a:off x="1666223" y="2853743"/>
              <a:ext cx="1861649" cy="1215754"/>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6308043" y="2107008"/>
            <a:ext cx="3179561" cy="392415"/>
            <a:chOff x="4431058" y="2448096"/>
            <a:chExt cx="4239414" cy="523220"/>
          </a:xfrm>
        </p:grpSpPr>
        <p:cxnSp>
          <p:nvCxnSpPr>
            <p:cNvPr id="25" name="Straight Arrow Connector 24"/>
            <p:cNvCxnSpPr/>
            <p:nvPr/>
          </p:nvCxnSpPr>
          <p:spPr>
            <a:xfrm flipH="1">
              <a:off x="4431058" y="2740665"/>
              <a:ext cx="896996" cy="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487057" y="2448096"/>
              <a:ext cx="3183415" cy="523220"/>
            </a:xfrm>
            <a:prstGeom prst="rect">
              <a:avLst/>
            </a:prstGeom>
            <a:noFill/>
            <a:ln>
              <a:noFill/>
            </a:ln>
          </p:spPr>
          <p:txBody>
            <a:bodyPr wrap="square" rtlCol="0">
              <a:spAutoFit/>
            </a:bodyPr>
            <a:lstStyle/>
            <a:p>
              <a:r>
                <a:rPr lang="en-US" sz="1950" dirty="0">
                  <a:solidFill>
                    <a:schemeClr val="accent6"/>
                  </a:solidFill>
                  <a:latin typeface="Nunito Sans" pitchFamily="2" charset="77"/>
                  <a:cs typeface="Museo Sans 300"/>
                </a:rPr>
                <a:t># of </a:t>
              </a:r>
              <a:r>
                <a:rPr lang="en-US" sz="1950" dirty="0">
                  <a:solidFill>
                    <a:schemeClr val="accent4"/>
                  </a:solidFill>
                  <a:latin typeface="Nunito Sans" pitchFamily="2" charset="77"/>
                  <a:cs typeface="Museo Sans 500"/>
                </a:rPr>
                <a:t>Risky</a:t>
              </a:r>
              <a:r>
                <a:rPr lang="en-US" sz="1950" dirty="0">
                  <a:solidFill>
                    <a:schemeClr val="accent4"/>
                  </a:solidFill>
                  <a:latin typeface="Nunito Sans" pitchFamily="2" charset="77"/>
                  <a:cs typeface="Museo Sans 300"/>
                </a:rPr>
                <a:t> </a:t>
              </a:r>
              <a:r>
                <a:rPr lang="en-US" sz="1950" dirty="0">
                  <a:solidFill>
                    <a:schemeClr val="accent6"/>
                  </a:solidFill>
                  <a:latin typeface="Nunito Sans" pitchFamily="2" charset="77"/>
                  <a:cs typeface="Museo Sans 300"/>
                </a:rPr>
                <a:t>loans</a:t>
              </a:r>
              <a:endParaRPr lang="en-US" sz="1950" dirty="0">
                <a:solidFill>
                  <a:schemeClr val="accent6"/>
                </a:solidFill>
                <a:latin typeface="Nunito Sans" pitchFamily="2" charset="77"/>
                <a:cs typeface="Museo Sans 700"/>
              </a:endParaRPr>
            </a:p>
          </p:txBody>
        </p:sp>
      </p:gr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2A26CAC9-82C5-40E9-8357-E7E1023AC942}"/>
                  </a:ext>
                </a:extLst>
              </p14:cNvPr>
              <p14:cNvContentPartPr/>
              <p14:nvPr/>
            </p14:nvContentPartPr>
            <p14:xfrm>
              <a:off x="2347920" y="-9720"/>
              <a:ext cx="4981680" cy="2555640"/>
            </p14:xfrm>
          </p:contentPart>
        </mc:Choice>
        <mc:Fallback>
          <p:pic>
            <p:nvPicPr>
              <p:cNvPr id="3" name="Ink 2">
                <a:extLst>
                  <a:ext uri="{FF2B5EF4-FFF2-40B4-BE49-F238E27FC236}">
                    <a16:creationId xmlns:a16="http://schemas.microsoft.com/office/drawing/2014/main" id="{2A26CAC9-82C5-40E9-8357-E7E1023AC942}"/>
                  </a:ext>
                </a:extLst>
              </p:cNvPr>
              <p:cNvPicPr/>
              <p:nvPr/>
            </p:nvPicPr>
            <p:blipFill>
              <a:blip r:embed="rId4"/>
              <a:stretch>
                <a:fillRect/>
              </a:stretch>
            </p:blipFill>
            <p:spPr>
              <a:xfrm>
                <a:off x="2338560" y="-19080"/>
                <a:ext cx="5000400" cy="2574360"/>
              </a:xfrm>
              <a:prstGeom prst="rect">
                <a:avLst/>
              </a:prstGeom>
            </p:spPr>
          </p:pic>
        </mc:Fallback>
      </mc:AlternateContent>
    </p:spTree>
    <p:extLst>
      <p:ext uri="{BB962C8B-B14F-4D97-AF65-F5344CB8AC3E}">
        <p14:creationId xmlns:p14="http://schemas.microsoft.com/office/powerpoint/2010/main" val="243721050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Nunito Sans" pitchFamily="2" charset="77"/>
              </a:rPr>
              <a:t>Decision stump: </a:t>
            </a:r>
            <a:br>
              <a:rPr lang="en-US" dirty="0">
                <a:solidFill>
                  <a:schemeClr val="bg1"/>
                </a:solidFill>
                <a:latin typeface="Nunito Sans" pitchFamily="2" charset="77"/>
              </a:rPr>
            </a:br>
            <a:r>
              <a:rPr lang="en-US" dirty="0">
                <a:solidFill>
                  <a:schemeClr val="bg1"/>
                </a:solidFill>
                <a:latin typeface="Nunito Sans" pitchFamily="2" charset="77"/>
              </a:rPr>
              <a:t>1 level</a:t>
            </a:r>
          </a:p>
        </p:txBody>
      </p:sp>
      <p:sp>
        <p:nvSpPr>
          <p:cNvPr id="9" name="Rectangle 8"/>
          <p:cNvSpPr/>
          <p:nvPr/>
        </p:nvSpPr>
        <p:spPr>
          <a:xfrm>
            <a:off x="5084921" y="950983"/>
            <a:ext cx="1398814"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r>
              <a:rPr lang="en-US" sz="1800" dirty="0">
                <a:solidFill>
                  <a:schemeClr val="accent6"/>
                </a:solidFill>
                <a:latin typeface="Nunito Sans" pitchFamily="2" charset="77"/>
                <a:ea typeface="Museo Sans 300" charset="0"/>
                <a:cs typeface="Museo Sans 300" charset="0"/>
              </a:rPr>
              <a:t>       </a:t>
            </a:r>
            <a:r>
              <a:rPr lang="en-US" sz="1800" dirty="0">
                <a:solidFill>
                  <a:schemeClr val="accent3">
                    <a:lumMod val="75000"/>
                  </a:schemeClr>
                </a:solidFill>
                <a:latin typeface="Nunito Sans" pitchFamily="2" charset="77"/>
                <a:ea typeface="Museo Sans 300" charset="0"/>
                <a:cs typeface="Museo Sans 300" charset="0"/>
              </a:rPr>
              <a:t>6</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3</a:t>
            </a:r>
          </a:p>
        </p:txBody>
      </p:sp>
      <p:sp>
        <p:nvSpPr>
          <p:cNvPr id="33" name="Rectangle 32"/>
          <p:cNvSpPr/>
          <p:nvPr/>
        </p:nvSpPr>
        <p:spPr>
          <a:xfrm>
            <a:off x="2962863" y="971974"/>
            <a:ext cx="1608133" cy="669414"/>
          </a:xfrm>
          <a:prstGeom prst="rect">
            <a:avLst/>
          </a:prstGeom>
        </p:spPr>
        <p:txBody>
          <a:bodyPr wrap="none">
            <a:spAutoFit/>
          </a:bodyPr>
          <a:lstStyle/>
          <a:p>
            <a:r>
              <a:rPr lang="en-US" sz="1875" dirty="0">
                <a:solidFill>
                  <a:schemeClr val="accent6"/>
                </a:solidFill>
                <a:latin typeface="Nunito Sans" pitchFamily="2" charset="77"/>
                <a:ea typeface="Museo Sans 300" charset="0"/>
                <a:cs typeface="Museo Sans 300" charset="0"/>
              </a:rPr>
              <a:t>Loan status: </a:t>
            </a:r>
          </a:p>
          <a:p>
            <a:r>
              <a:rPr lang="en-US" sz="1875" dirty="0">
                <a:solidFill>
                  <a:schemeClr val="accent3">
                    <a:lumMod val="75000"/>
                  </a:schemeClr>
                </a:solidFill>
                <a:latin typeface="Nunito Sans" pitchFamily="2" charset="77"/>
                <a:ea typeface="Museo Sans 300" charset="0"/>
                <a:cs typeface="Museo Sans 300" charset="0"/>
              </a:rPr>
              <a:t>Safe </a:t>
            </a:r>
            <a:r>
              <a:rPr lang="en-US" sz="1875" dirty="0">
                <a:solidFill>
                  <a:schemeClr val="accent4"/>
                </a:solidFill>
                <a:latin typeface="Nunito Sans" pitchFamily="2" charset="77"/>
                <a:ea typeface="Museo Sans 300" charset="0"/>
                <a:cs typeface="Museo Sans 300" charset="0"/>
              </a:rPr>
              <a:t>Risky</a:t>
            </a:r>
            <a:endParaRPr lang="en-US" sz="1875" dirty="0">
              <a:solidFill>
                <a:schemeClr val="accent3">
                  <a:lumMod val="75000"/>
                </a:schemeClr>
              </a:solidFill>
              <a:latin typeface="Nunito Sans" pitchFamily="2" charset="77"/>
              <a:ea typeface="Museo Sans 300" charset="0"/>
              <a:cs typeface="Museo Sans 300" charset="0"/>
            </a:endParaRPr>
          </a:p>
        </p:txBody>
      </p:sp>
      <p:grpSp>
        <p:nvGrpSpPr>
          <p:cNvPr id="16" name="Group 15"/>
          <p:cNvGrpSpPr/>
          <p:nvPr/>
        </p:nvGrpSpPr>
        <p:grpSpPr>
          <a:xfrm>
            <a:off x="6678988" y="2377571"/>
            <a:ext cx="1543430" cy="1271377"/>
            <a:chOff x="5453532" y="3555344"/>
            <a:chExt cx="2057906" cy="1695170"/>
          </a:xfrm>
        </p:grpSpPr>
        <p:sp>
          <p:nvSpPr>
            <p:cNvPr id="23" name="Rectangle 22"/>
            <p:cNvSpPr/>
            <p:nvPr/>
          </p:nvSpPr>
          <p:spPr>
            <a:xfrm>
              <a:off x="6052972" y="4360751"/>
              <a:ext cx="1458466"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poor</a:t>
              </a:r>
            </a:p>
            <a:p>
              <a:pPr algn="ctr"/>
              <a:r>
                <a:rPr lang="en-US" sz="1800" dirty="0">
                  <a:solidFill>
                    <a:schemeClr val="accent3">
                      <a:lumMod val="75000"/>
                    </a:schemeClr>
                  </a:solidFill>
                  <a:latin typeface="Nunito Sans" pitchFamily="2" charset="77"/>
                  <a:ea typeface="Museo Sans 300" charset="0"/>
                  <a:cs typeface="Museo Sans 300" charset="0"/>
                </a:rPr>
                <a:t>1</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2</a:t>
              </a:r>
            </a:p>
          </p:txBody>
        </p:sp>
        <p:cxnSp>
          <p:nvCxnSpPr>
            <p:cNvPr id="28" name="Elbow Connector 27"/>
            <p:cNvCxnSpPr>
              <a:stCxn id="39" idx="3"/>
              <a:endCxn id="23" idx="0"/>
            </p:cNvCxnSpPr>
            <p:nvPr/>
          </p:nvCxnSpPr>
          <p:spPr>
            <a:xfrm>
              <a:off x="5453532" y="3555344"/>
              <a:ext cx="1328673" cy="805407"/>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5242764" y="2721475"/>
            <a:ext cx="1096177" cy="970217"/>
            <a:chOff x="3536366" y="3929453"/>
            <a:chExt cx="1461569" cy="1293601"/>
          </a:xfrm>
        </p:grpSpPr>
        <p:sp>
          <p:nvSpPr>
            <p:cNvPr id="22" name="Rectangle 21"/>
            <p:cNvSpPr/>
            <p:nvPr/>
          </p:nvSpPr>
          <p:spPr>
            <a:xfrm>
              <a:off x="3536366" y="4333291"/>
              <a:ext cx="1461569"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fair</a:t>
              </a:r>
            </a:p>
            <a:p>
              <a:pPr algn="ctr"/>
              <a:r>
                <a:rPr lang="en-US" sz="1800" dirty="0">
                  <a:solidFill>
                    <a:schemeClr val="accent3">
                      <a:lumMod val="75000"/>
                    </a:schemeClr>
                  </a:solidFill>
                  <a:latin typeface="Nunito Sans" pitchFamily="2" charset="77"/>
                  <a:ea typeface="Museo Sans 300" charset="0"/>
                  <a:cs typeface="Museo Sans 300" charset="0"/>
                </a:rPr>
                <a:t>3</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cxnSp>
          <p:nvCxnSpPr>
            <p:cNvPr id="38" name="Straight Arrow Connector 37"/>
            <p:cNvCxnSpPr>
              <a:cxnSpLocks/>
              <a:stCxn id="39" idx="2"/>
              <a:endCxn id="22" idx="0"/>
            </p:cNvCxnSpPr>
            <p:nvPr/>
          </p:nvCxnSpPr>
          <p:spPr>
            <a:xfrm>
              <a:off x="4264950" y="3929453"/>
              <a:ext cx="2201" cy="40383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340492" y="1710249"/>
            <a:ext cx="3338496" cy="2006693"/>
            <a:chOff x="1002204" y="2530112"/>
            <a:chExt cx="4451328" cy="2675591"/>
          </a:xfrm>
        </p:grpSpPr>
        <p:sp>
          <p:nvSpPr>
            <p:cNvPr id="21" name="Rectangle 20"/>
            <p:cNvSpPr/>
            <p:nvPr/>
          </p:nvSpPr>
          <p:spPr>
            <a:xfrm>
              <a:off x="1002204" y="4315940"/>
              <a:ext cx="1514279"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excellent</a:t>
              </a:r>
            </a:p>
            <a:p>
              <a:pPr algn="ctr"/>
              <a:r>
                <a:rPr lang="en-US" sz="1800" dirty="0">
                  <a:solidFill>
                    <a:schemeClr val="accent3">
                      <a:lumMod val="75000"/>
                    </a:schemeClr>
                  </a:solidFill>
                  <a:latin typeface="Nunito Sans" pitchFamily="2" charset="77"/>
                  <a:ea typeface="Museo Sans 300" charset="0"/>
                  <a:cs typeface="Museo Sans 300" charset="0"/>
                </a:rPr>
                <a:t>2</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0</a:t>
              </a:r>
            </a:p>
          </p:txBody>
        </p:sp>
        <p:cxnSp>
          <p:nvCxnSpPr>
            <p:cNvPr id="26" name="Straight Arrow Connector 25"/>
            <p:cNvCxnSpPr>
              <a:cxnSpLocks/>
              <a:endCxn id="39" idx="0"/>
            </p:cNvCxnSpPr>
            <p:nvPr/>
          </p:nvCxnSpPr>
          <p:spPr>
            <a:xfrm>
              <a:off x="4267151" y="2530112"/>
              <a:ext cx="0" cy="43122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cxnSpLocks/>
              <a:stCxn id="39" idx="1"/>
              <a:endCxn id="21" idx="0"/>
            </p:cNvCxnSpPr>
            <p:nvPr/>
          </p:nvCxnSpPr>
          <p:spPr>
            <a:xfrm rot="10800000" flipV="1">
              <a:off x="1759344" y="3419873"/>
              <a:ext cx="1321424" cy="89606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9" name="Diamond 38"/>
            <p:cNvSpPr/>
            <p:nvPr/>
          </p:nvSpPr>
          <p:spPr>
            <a:xfrm>
              <a:off x="3080768" y="2961335"/>
              <a:ext cx="2372764" cy="91707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50" dirty="0">
                  <a:solidFill>
                    <a:schemeClr val="accent6"/>
                  </a:solidFill>
                  <a:latin typeface="Nunito Sans" pitchFamily="2" charset="77"/>
                  <a:ea typeface="Museo Sans 300" charset="0"/>
                  <a:cs typeface="Museo Sans 300" charset="0"/>
                </a:rPr>
                <a:t>Credit?</a:t>
              </a:r>
            </a:p>
          </p:txBody>
        </p:sp>
      </p:grpSp>
      <p:cxnSp>
        <p:nvCxnSpPr>
          <p:cNvPr id="14" name="Straight Arrow Connector 13"/>
          <p:cNvCxnSpPr/>
          <p:nvPr/>
        </p:nvCxnSpPr>
        <p:spPr>
          <a:xfrm flipH="1">
            <a:off x="6324907" y="1779152"/>
            <a:ext cx="703730" cy="340347"/>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214695" y="1479542"/>
            <a:ext cx="2387562" cy="392415"/>
          </a:xfrm>
          <a:prstGeom prst="rect">
            <a:avLst/>
          </a:prstGeom>
          <a:noFill/>
          <a:ln>
            <a:noFill/>
          </a:ln>
        </p:spPr>
        <p:txBody>
          <a:bodyPr wrap="square" rtlCol="0">
            <a:spAutoFit/>
          </a:bodyPr>
          <a:lstStyle/>
          <a:p>
            <a:r>
              <a:rPr lang="en-US" sz="1950" dirty="0">
                <a:solidFill>
                  <a:schemeClr val="accent6"/>
                </a:solidFill>
                <a:latin typeface="Nunito Sans" pitchFamily="2" charset="77"/>
                <a:cs typeface="Museo Sans 300"/>
              </a:rPr>
              <a:t>Split on </a:t>
            </a:r>
            <a:r>
              <a:rPr lang="en-US" sz="1950" dirty="0">
                <a:solidFill>
                  <a:schemeClr val="accent6"/>
                </a:solidFill>
                <a:latin typeface="Nunito Sans" pitchFamily="2" charset="77"/>
                <a:cs typeface="Museo Sans 500"/>
              </a:rPr>
              <a:t>Credit</a:t>
            </a:r>
          </a:p>
        </p:txBody>
      </p:sp>
      <p:grpSp>
        <p:nvGrpSpPr>
          <p:cNvPr id="3" name="Group 2"/>
          <p:cNvGrpSpPr/>
          <p:nvPr/>
        </p:nvGrpSpPr>
        <p:grpSpPr>
          <a:xfrm>
            <a:off x="2810966" y="3785802"/>
            <a:ext cx="2006135" cy="1146789"/>
            <a:chOff x="296168" y="5250514"/>
            <a:chExt cx="2674847" cy="1529050"/>
          </a:xfrm>
        </p:grpSpPr>
        <p:sp>
          <p:nvSpPr>
            <p:cNvPr id="18" name="Rectangle 17"/>
            <p:cNvSpPr/>
            <p:nvPr/>
          </p:nvSpPr>
          <p:spPr>
            <a:xfrm>
              <a:off x="296168" y="5640792"/>
              <a:ext cx="2674847" cy="1138772"/>
            </a:xfrm>
            <a:prstGeom prst="rect">
              <a:avLst/>
            </a:prstGeom>
            <a:ln>
              <a:noFill/>
            </a:ln>
          </p:spPr>
          <p:txBody>
            <a:bodyPr wrap="square">
              <a:spAutoFit/>
            </a:bodyPr>
            <a:lstStyle/>
            <a:p>
              <a:pPr lvl="0">
                <a:spcBef>
                  <a:spcPct val="20000"/>
                </a:spcBef>
                <a:buClr>
                  <a:srgbClr val="5D5555"/>
                </a:buClr>
              </a:pPr>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Credit = excellent</a:t>
              </a:r>
            </a:p>
          </p:txBody>
        </p:sp>
        <p:cxnSp>
          <p:nvCxnSpPr>
            <p:cNvPr id="19" name="Straight Arrow Connector 18"/>
            <p:cNvCxnSpPr/>
            <p:nvPr/>
          </p:nvCxnSpPr>
          <p:spPr>
            <a:xfrm flipV="1">
              <a:off x="1727666" y="5250514"/>
              <a:ext cx="0" cy="390278"/>
            </a:xfrm>
            <a:prstGeom prst="straightConnector1">
              <a:avLst/>
            </a:prstGeom>
            <a:ln w="41275">
              <a:solidFill>
                <a:schemeClr val="accent2">
                  <a:lumMod val="75000"/>
                </a:schemeClr>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4764365" y="3785799"/>
            <a:ext cx="2139836" cy="903058"/>
            <a:chOff x="2900701" y="5250516"/>
            <a:chExt cx="2853114" cy="1204078"/>
          </a:xfrm>
        </p:grpSpPr>
        <p:cxnSp>
          <p:nvCxnSpPr>
            <p:cNvPr id="24" name="Straight Arrow Connector 23"/>
            <p:cNvCxnSpPr>
              <a:stCxn id="25" idx="0"/>
            </p:cNvCxnSpPr>
            <p:nvPr/>
          </p:nvCxnSpPr>
          <p:spPr>
            <a:xfrm flipV="1">
              <a:off x="4327258" y="5250516"/>
              <a:ext cx="0" cy="403859"/>
            </a:xfrm>
            <a:prstGeom prst="straightConnector1">
              <a:avLst/>
            </a:prstGeom>
            <a:ln w="41275">
              <a:solidFill>
                <a:srgbClr val="3366FF"/>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2900701" y="5654375"/>
              <a:ext cx="2853114" cy="800219"/>
            </a:xfrm>
            <a:prstGeom prst="rect">
              <a:avLst/>
            </a:prstGeom>
            <a:ln>
              <a:noFill/>
            </a:ln>
          </p:spPr>
          <p:txBody>
            <a:bodyPr wrap="square">
              <a:spAutoFit/>
            </a:bodyPr>
            <a:lstStyle/>
            <a:p>
              <a:pPr lvl="0" algn="ctr">
                <a:spcBef>
                  <a:spcPct val="20000"/>
                </a:spcBef>
                <a:buClr>
                  <a:srgbClr val="5D5555"/>
                </a:buClr>
              </a:pPr>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Credit = fair</a:t>
              </a:r>
            </a:p>
          </p:txBody>
        </p:sp>
      </p:grpSp>
      <p:grpSp>
        <p:nvGrpSpPr>
          <p:cNvPr id="6" name="Group 5"/>
          <p:cNvGrpSpPr/>
          <p:nvPr/>
        </p:nvGrpSpPr>
        <p:grpSpPr>
          <a:xfrm>
            <a:off x="6784055" y="3785802"/>
            <a:ext cx="2063216" cy="904779"/>
            <a:chOff x="5593621" y="5250514"/>
            <a:chExt cx="2750955" cy="1206371"/>
          </a:xfrm>
        </p:grpSpPr>
        <p:cxnSp>
          <p:nvCxnSpPr>
            <p:cNvPr id="30" name="Straight Arrow Connector 29"/>
            <p:cNvCxnSpPr/>
            <p:nvPr/>
          </p:nvCxnSpPr>
          <p:spPr>
            <a:xfrm flipV="1">
              <a:off x="6782205" y="5250514"/>
              <a:ext cx="0" cy="406153"/>
            </a:xfrm>
            <a:prstGeom prst="straightConnector1">
              <a:avLst/>
            </a:prstGeom>
            <a:ln w="41275">
              <a:solidFill>
                <a:srgbClr val="DB931E"/>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593621" y="5656667"/>
              <a:ext cx="2750955" cy="800218"/>
            </a:xfrm>
            <a:prstGeom prst="rect">
              <a:avLst/>
            </a:prstGeom>
            <a:ln>
              <a:noFill/>
            </a:ln>
          </p:spPr>
          <p:txBody>
            <a:bodyPr wrap="square">
              <a:spAutoFit/>
            </a:bodyPr>
            <a:lstStyle/>
            <a:p>
              <a:pPr lvl="0" algn="ctr">
                <a:spcBef>
                  <a:spcPct val="20000"/>
                </a:spcBef>
                <a:buClr>
                  <a:srgbClr val="5D5555"/>
                </a:buClr>
              </a:pPr>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Credit = poor</a:t>
              </a:r>
            </a:p>
          </p:txBody>
        </p:sp>
      </p:grpSp>
      <p:graphicFrame>
        <p:nvGraphicFramePr>
          <p:cNvPr id="4" name="Content Placeholder 4">
            <a:extLst>
              <a:ext uri="{FF2B5EF4-FFF2-40B4-BE49-F238E27FC236}">
                <a16:creationId xmlns:a16="http://schemas.microsoft.com/office/drawing/2014/main" id="{558DD089-D064-402C-82EA-5BC2C6FDA342}"/>
              </a:ext>
            </a:extLst>
          </p:cNvPr>
          <p:cNvGraphicFramePr>
            <a:graphicFrameLocks/>
          </p:cNvGraphicFramePr>
          <p:nvPr>
            <p:extLst>
              <p:ext uri="{D42A27DB-BD31-4B8C-83A1-F6EECF244321}">
                <p14:modId xmlns:p14="http://schemas.microsoft.com/office/powerpoint/2010/main" val="2057404368"/>
              </p:ext>
            </p:extLst>
          </p:nvPr>
        </p:nvGraphicFramePr>
        <p:xfrm>
          <a:off x="91604" y="2119499"/>
          <a:ext cx="2414757" cy="2454976"/>
        </p:xfrm>
        <a:graphic>
          <a:graphicData uri="http://schemas.openxmlformats.org/drawingml/2006/table">
            <a:tbl>
              <a:tblPr firstRow="1" bandRow="1">
                <a:tableStyleId>{B301B821-A1FF-4177-AEE7-76D212191A09}</a:tableStyleId>
              </a:tblPr>
              <a:tblGrid>
                <a:gridCol w="749474">
                  <a:extLst>
                    <a:ext uri="{9D8B030D-6E8A-4147-A177-3AD203B41FA5}">
                      <a16:colId xmlns:a16="http://schemas.microsoft.com/office/drawing/2014/main" val="20000"/>
                    </a:ext>
                  </a:extLst>
                </a:gridCol>
                <a:gridCol w="508751">
                  <a:extLst>
                    <a:ext uri="{9D8B030D-6E8A-4147-A177-3AD203B41FA5}">
                      <a16:colId xmlns:a16="http://schemas.microsoft.com/office/drawing/2014/main" val="20001"/>
                    </a:ext>
                  </a:extLst>
                </a:gridCol>
                <a:gridCol w="640425">
                  <a:extLst>
                    <a:ext uri="{9D8B030D-6E8A-4147-A177-3AD203B41FA5}">
                      <a16:colId xmlns:a16="http://schemas.microsoft.com/office/drawing/2014/main" val="20002"/>
                    </a:ext>
                  </a:extLst>
                </a:gridCol>
                <a:gridCol w="516107">
                  <a:extLst>
                    <a:ext uri="{9D8B030D-6E8A-4147-A177-3AD203B41FA5}">
                      <a16:colId xmlns:a16="http://schemas.microsoft.com/office/drawing/2014/main" val="20003"/>
                    </a:ext>
                  </a:extLst>
                </a:gridCol>
              </a:tblGrid>
              <a:tr h="219894">
                <a:tc>
                  <a:txBody>
                    <a:bodyPr/>
                    <a:lstStyle/>
                    <a:p>
                      <a:pPr algn="ctr"/>
                      <a:r>
                        <a:rPr lang="en-US" sz="1100" b="0" i="0" dirty="0">
                          <a:latin typeface="Nunito Sans" pitchFamily="2" charset="77"/>
                          <a:cs typeface="Museo Sans 700"/>
                        </a:rPr>
                        <a:t>Credit</a:t>
                      </a:r>
                      <a:endParaRPr lang="en-US" sz="1100" b="0" i="0" dirty="0">
                        <a:latin typeface="Nunito Sans" pitchFamily="2" charset="77"/>
                        <a:cs typeface="Museo Sans 300"/>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700"/>
                        </a:rPr>
                        <a:t>Term</a:t>
                      </a:r>
                      <a:endParaRPr lang="en-US" sz="1100" b="0" i="0" dirty="0">
                        <a:latin typeface="Nunito Sans" pitchFamily="2" charset="77"/>
                        <a:cs typeface="Museo Sans 300"/>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700"/>
                        </a:rPr>
                        <a:t>Income</a:t>
                      </a:r>
                    </a:p>
                  </a:txBody>
                  <a:tcPr marL="68580" marR="68580" marT="34290" marB="34290"/>
                </a:tc>
                <a:tc>
                  <a:txBody>
                    <a:bodyPr/>
                    <a:lstStyle/>
                    <a:p>
                      <a:pPr algn="ctr"/>
                      <a:r>
                        <a:rPr lang="en-US" sz="1100" b="0" i="0" dirty="0">
                          <a:latin typeface="Nunito Sans" pitchFamily="2" charset="77"/>
                          <a:cs typeface="Museo Sans 300"/>
                        </a:rPr>
                        <a:t>y</a:t>
                      </a:r>
                    </a:p>
                  </a:txBody>
                  <a:tcPr marL="68580" marR="68580" marT="34290" marB="34290"/>
                </a:tc>
                <a:extLst>
                  <a:ext uri="{0D108BD9-81ED-4DB2-BD59-A6C34878D82A}">
                    <a16:rowId xmlns:a16="http://schemas.microsoft.com/office/drawing/2014/main" val="10000"/>
                  </a:ext>
                </a:extLst>
              </a:tr>
              <a:tr h="247817">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1"/>
                  </a:ext>
                </a:extLst>
              </a:tr>
              <a:tr h="247817">
                <a:tc>
                  <a:txBody>
                    <a:bodyPr/>
                    <a:lstStyle/>
                    <a:p>
                      <a:pPr algn="ctr"/>
                      <a:r>
                        <a:rPr lang="en-US" sz="1100" b="0" i="0" dirty="0">
                          <a:latin typeface="Nunito Sans" pitchFamily="2" charset="77"/>
                          <a:cs typeface="Museo Sans 300"/>
                        </a:rPr>
                        <a:t>fair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2"/>
                  </a:ext>
                </a:extLst>
              </a:tr>
              <a:tr h="24781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3"/>
                  </a:ext>
                </a:extLst>
              </a:tr>
              <a:tr h="247817">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4"/>
                  </a:ext>
                </a:extLst>
              </a:tr>
              <a:tr h="247817">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5"/>
                  </a:ext>
                </a:extLst>
              </a:tr>
              <a:tr h="247817">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6"/>
                  </a:ext>
                </a:extLst>
              </a:tr>
              <a:tr h="247817">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3</a:t>
                      </a:r>
                      <a:r>
                        <a:rPr lang="en-US" sz="1100" b="0" i="0" baseline="0" dirty="0">
                          <a:latin typeface="Nunito Sans" pitchFamily="2" charset="77"/>
                          <a:cs typeface="Museo Sans 300"/>
                        </a:rPr>
                        <a:t>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7"/>
                  </a:ext>
                </a:extLst>
              </a:tr>
              <a:tr h="247817">
                <a:tc>
                  <a:txBody>
                    <a:bodyPr/>
                    <a:lstStyle/>
                    <a:p>
                      <a:pPr algn="ctr"/>
                      <a:r>
                        <a:rPr lang="en-US" sz="1100" b="0" i="0" dirty="0">
                          <a:latin typeface="Nunito Sans" pitchFamily="2" charset="77"/>
                          <a:cs typeface="Museo Sans 300"/>
                        </a:rPr>
                        <a:t>poor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8"/>
                  </a:ext>
                </a:extLst>
              </a:tr>
              <a:tr h="219894">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9"/>
                  </a:ext>
                </a:extLst>
              </a:tr>
            </a:tbl>
          </a:graphicData>
        </a:graphic>
      </p:graphicFrame>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80FFA875-6229-40A1-96A6-F08F85B79EFB}"/>
                  </a:ext>
                </a:extLst>
              </p14:cNvPr>
              <p14:cNvContentPartPr/>
              <p14:nvPr/>
            </p14:nvContentPartPr>
            <p14:xfrm>
              <a:off x="15480" y="1212480"/>
              <a:ext cx="8081640" cy="3700440"/>
            </p14:xfrm>
          </p:contentPart>
        </mc:Choice>
        <mc:Fallback>
          <p:pic>
            <p:nvPicPr>
              <p:cNvPr id="7" name="Ink 6">
                <a:extLst>
                  <a:ext uri="{FF2B5EF4-FFF2-40B4-BE49-F238E27FC236}">
                    <a16:creationId xmlns:a16="http://schemas.microsoft.com/office/drawing/2014/main" id="{80FFA875-6229-40A1-96A6-F08F85B79EFB}"/>
                  </a:ext>
                </a:extLst>
              </p:cNvPr>
              <p:cNvPicPr/>
              <p:nvPr/>
            </p:nvPicPr>
            <p:blipFill>
              <a:blip r:embed="rId4"/>
              <a:stretch>
                <a:fillRect/>
              </a:stretch>
            </p:blipFill>
            <p:spPr>
              <a:xfrm>
                <a:off x="6120" y="1203120"/>
                <a:ext cx="8100360" cy="3719160"/>
              </a:xfrm>
              <a:prstGeom prst="rect">
                <a:avLst/>
              </a:prstGeom>
            </p:spPr>
          </p:pic>
        </mc:Fallback>
      </mc:AlternateContent>
    </p:spTree>
    <p:extLst>
      <p:ext uri="{BB962C8B-B14F-4D97-AF65-F5344CB8AC3E}">
        <p14:creationId xmlns:p14="http://schemas.microsoft.com/office/powerpoint/2010/main" val="3120323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57BA6"/>
          </a:solidFill>
        </p:spPr>
        <p:txBody>
          <a:bodyPr/>
          <a:lstStyle/>
          <a:p>
            <a:r>
              <a:rPr lang="en-US" dirty="0">
                <a:solidFill>
                  <a:schemeClr val="bg1"/>
                </a:solidFill>
              </a:rPr>
              <a:t>Making predictions</a:t>
            </a:r>
          </a:p>
        </p:txBody>
      </p:sp>
      <p:sp>
        <p:nvSpPr>
          <p:cNvPr id="8" name="Rectangle 7"/>
          <p:cNvSpPr/>
          <p:nvPr/>
        </p:nvSpPr>
        <p:spPr>
          <a:xfrm>
            <a:off x="5423661" y="1650982"/>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0" name="Straight Arrow Connector 9"/>
          <p:cNvCxnSpPr>
            <a:stCxn id="15" idx="2"/>
          </p:cNvCxnSpPr>
          <p:nvPr/>
        </p:nvCxnSpPr>
        <p:spPr>
          <a:xfrm flipV="1">
            <a:off x="7069303" y="3116245"/>
            <a:ext cx="67049"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947245" y="3127271"/>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14" name="Rectangle 13"/>
          <p:cNvSpPr/>
          <p:nvPr/>
        </p:nvSpPr>
        <p:spPr>
          <a:xfrm>
            <a:off x="5389672" y="3116243"/>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sp>
        <p:nvSpPr>
          <p:cNvPr id="15" name="Rectangle 14"/>
          <p:cNvSpPr/>
          <p:nvPr/>
        </p:nvSpPr>
        <p:spPr>
          <a:xfrm>
            <a:off x="6691784" y="3116242"/>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0" name="Rectangle 19"/>
          <p:cNvSpPr/>
          <p:nvPr/>
        </p:nvSpPr>
        <p:spPr>
          <a:xfrm>
            <a:off x="3796241" y="1661391"/>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32" name="Diamond 31"/>
          <p:cNvSpPr/>
          <p:nvPr/>
        </p:nvSpPr>
        <p:spPr>
          <a:xfrm>
            <a:off x="5052309" y="2521888"/>
            <a:ext cx="1537355"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34" name="Elbow Connector 33"/>
          <p:cNvCxnSpPr>
            <a:stCxn id="32" idx="1"/>
            <a:endCxn id="13" idx="0"/>
          </p:cNvCxnSpPr>
          <p:nvPr/>
        </p:nvCxnSpPr>
        <p:spPr>
          <a:xfrm rot="10800000" flipV="1">
            <a:off x="4436922" y="2722965"/>
            <a:ext cx="615387" cy="40430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32" idx="3"/>
            <a:endCxn id="15" idx="0"/>
          </p:cNvCxnSpPr>
          <p:nvPr/>
        </p:nvCxnSpPr>
        <p:spPr>
          <a:xfrm>
            <a:off x="6589664" y="2722966"/>
            <a:ext cx="479639" cy="393277"/>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2" idx="2"/>
            <a:endCxn id="14" idx="0"/>
          </p:cNvCxnSpPr>
          <p:nvPr/>
        </p:nvCxnSpPr>
        <p:spPr>
          <a:xfrm>
            <a:off x="5820986" y="2924044"/>
            <a:ext cx="0" cy="19219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8" idx="2"/>
            <a:endCxn id="32" idx="0"/>
          </p:cNvCxnSpPr>
          <p:nvPr/>
        </p:nvCxnSpPr>
        <p:spPr>
          <a:xfrm>
            <a:off x="5820986" y="2173350"/>
            <a:ext cx="0" cy="34853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2936938" y="541672"/>
                <a:ext cx="5633952" cy="415498"/>
              </a:xfrm>
              <a:prstGeom prst="rect">
                <a:avLst/>
              </a:prstGeom>
              <a:ln>
                <a:noFill/>
              </a:ln>
            </p:spPr>
            <p:txBody>
              <a:bodyPr wrap="square">
                <a:spAutoFit/>
              </a:bodyPr>
              <a:lstStyle/>
              <a:p>
                <a:pPr lvl="0">
                  <a:spcBef>
                    <a:spcPct val="20000"/>
                  </a:spcBef>
                  <a:buClr>
                    <a:srgbClr val="5D5555"/>
                  </a:buClr>
                </a:pPr>
                <a:r>
                  <a:rPr lang="en-US" sz="2100" dirty="0">
                    <a:solidFill>
                      <a:schemeClr val="accent6"/>
                    </a:solidFill>
                    <a:latin typeface="Nunito Sans" pitchFamily="2" charset="77"/>
                    <a:cs typeface="Museo Sans 300"/>
                  </a:rPr>
                  <a:t>For each leaf node,  set </a:t>
                </a:r>
                <a14:m>
                  <m:oMath xmlns:m="http://schemas.openxmlformats.org/officeDocument/2006/math">
                    <m:acc>
                      <m:accPr>
                        <m:chr m:val="̂"/>
                        <m:ctrlPr>
                          <a:rPr lang="en-US" sz="2100" b="0" i="1" smtClean="0">
                            <a:solidFill>
                              <a:schemeClr val="tx1"/>
                            </a:solidFill>
                            <a:latin typeface="Cambria Math" panose="02040503050406030204" pitchFamily="18" charset="0"/>
                          </a:rPr>
                        </m:ctrlPr>
                      </m:accPr>
                      <m:e>
                        <m:r>
                          <a:rPr lang="en-US" sz="2100" b="0" i="1" smtClean="0">
                            <a:solidFill>
                              <a:schemeClr val="tx1"/>
                            </a:solidFill>
                            <a:latin typeface="Cambria Math" panose="02040503050406030204" pitchFamily="18" charset="0"/>
                          </a:rPr>
                          <m:t>𝑦</m:t>
                        </m:r>
                      </m:e>
                    </m:acc>
                  </m:oMath>
                </a14:m>
                <a:r>
                  <a:rPr lang="en-US" sz="2100" dirty="0">
                    <a:latin typeface="Nunito Sans" pitchFamily="2" charset="77"/>
                    <a:cs typeface="Museo Sans 500"/>
                  </a:rPr>
                  <a:t> = majority value</a:t>
                </a:r>
                <a:endParaRPr lang="en-US" sz="2100" dirty="0">
                  <a:solidFill>
                    <a:schemeClr val="accent6"/>
                  </a:solidFill>
                  <a:latin typeface="Nunito Sans" pitchFamily="2" charset="77"/>
                  <a:cs typeface="Museo Sans 500"/>
                </a:endParaRPr>
              </a:p>
            </p:txBody>
          </p:sp>
        </mc:Choice>
        <mc:Fallback xmlns="">
          <p:sp>
            <p:nvSpPr>
              <p:cNvPr id="29" name="Rectangle 28"/>
              <p:cNvSpPr>
                <a:spLocks noRot="1" noChangeAspect="1" noMove="1" noResize="1" noEditPoints="1" noAdjustHandles="1" noChangeArrowheads="1" noChangeShapeType="1" noTextEdit="1"/>
              </p:cNvSpPr>
              <p:nvPr/>
            </p:nvSpPr>
            <p:spPr>
              <a:xfrm>
                <a:off x="2936938" y="541672"/>
                <a:ext cx="5633952" cy="415498"/>
              </a:xfrm>
              <a:prstGeom prst="rect">
                <a:avLst/>
              </a:prstGeom>
              <a:blipFill>
                <a:blip r:embed="rId3"/>
                <a:stretch>
                  <a:fillRect l="-1351" t="-8824" b="-26471"/>
                </a:stretch>
              </a:blipFill>
              <a:ln>
                <a:noFill/>
              </a:ln>
            </p:spPr>
            <p:txBody>
              <a:bodyPr/>
              <a:lstStyle/>
              <a:p>
                <a:r>
                  <a:rPr lang="en-US">
                    <a:noFill/>
                  </a:rPr>
                  <a:t> </a:t>
                </a:r>
              </a:p>
            </p:txBody>
          </p:sp>
        </mc:Fallback>
      </mc:AlternateContent>
      <p:sp>
        <p:nvSpPr>
          <p:cNvPr id="42" name="Rounded Rectangle 41"/>
          <p:cNvSpPr/>
          <p:nvPr/>
        </p:nvSpPr>
        <p:spPr>
          <a:xfrm>
            <a:off x="3935111" y="3986245"/>
            <a:ext cx="991488" cy="45443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sp>
        <p:nvSpPr>
          <p:cNvPr id="43" name="Rounded Rectangle 42"/>
          <p:cNvSpPr/>
          <p:nvPr/>
        </p:nvSpPr>
        <p:spPr>
          <a:xfrm>
            <a:off x="5338420" y="4008099"/>
            <a:ext cx="991488" cy="45443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sp>
        <p:nvSpPr>
          <p:cNvPr id="45" name="Rounded Rectangle 44"/>
          <p:cNvSpPr/>
          <p:nvPr/>
        </p:nvSpPr>
        <p:spPr>
          <a:xfrm>
            <a:off x="6598156" y="4013749"/>
            <a:ext cx="929636" cy="454432"/>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Risky</a:t>
            </a:r>
          </a:p>
        </p:txBody>
      </p:sp>
      <p:cxnSp>
        <p:nvCxnSpPr>
          <p:cNvPr id="30" name="Straight Arrow Connector 29">
            <a:extLst>
              <a:ext uri="{FF2B5EF4-FFF2-40B4-BE49-F238E27FC236}">
                <a16:creationId xmlns:a16="http://schemas.microsoft.com/office/drawing/2014/main" id="{90D898B2-DB93-5945-A6F8-71585A9ACFDC}"/>
              </a:ext>
            </a:extLst>
          </p:cNvPr>
          <p:cNvCxnSpPr/>
          <p:nvPr/>
        </p:nvCxnSpPr>
        <p:spPr>
          <a:xfrm>
            <a:off x="4436922" y="3637707"/>
            <a:ext cx="0" cy="34853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2A826B2A-A1BC-AB42-A216-F50C271D308A}"/>
              </a:ext>
            </a:extLst>
          </p:cNvPr>
          <p:cNvCxnSpPr/>
          <p:nvPr/>
        </p:nvCxnSpPr>
        <p:spPr>
          <a:xfrm>
            <a:off x="5834164" y="3651459"/>
            <a:ext cx="0" cy="34853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BFF87752-4329-834E-829B-3779412DE7AA}"/>
              </a:ext>
            </a:extLst>
          </p:cNvPr>
          <p:cNvCxnSpPr/>
          <p:nvPr/>
        </p:nvCxnSpPr>
        <p:spPr>
          <a:xfrm>
            <a:off x="7069303" y="3651459"/>
            <a:ext cx="0" cy="34853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A50E8A4D-84D4-427A-85E8-6A39B0FD9CF2}"/>
                  </a:ext>
                </a:extLst>
              </p14:cNvPr>
              <p14:cNvContentPartPr/>
              <p14:nvPr/>
            </p14:nvContentPartPr>
            <p14:xfrm>
              <a:off x="2843280" y="95400"/>
              <a:ext cx="5504760" cy="4759920"/>
            </p14:xfrm>
          </p:contentPart>
        </mc:Choice>
        <mc:Fallback>
          <p:pic>
            <p:nvPicPr>
              <p:cNvPr id="4" name="Ink 3">
                <a:extLst>
                  <a:ext uri="{FF2B5EF4-FFF2-40B4-BE49-F238E27FC236}">
                    <a16:creationId xmlns:a16="http://schemas.microsoft.com/office/drawing/2014/main" id="{A50E8A4D-84D4-427A-85E8-6A39B0FD9CF2}"/>
                  </a:ext>
                </a:extLst>
              </p:cNvPr>
              <p:cNvPicPr/>
              <p:nvPr/>
            </p:nvPicPr>
            <p:blipFill>
              <a:blip r:embed="rId5"/>
              <a:stretch>
                <a:fillRect/>
              </a:stretch>
            </p:blipFill>
            <p:spPr>
              <a:xfrm>
                <a:off x="2833920" y="86040"/>
                <a:ext cx="5523480" cy="4778640"/>
              </a:xfrm>
              <a:prstGeom prst="rect">
                <a:avLst/>
              </a:prstGeom>
            </p:spPr>
          </p:pic>
        </mc:Fallback>
      </mc:AlternateContent>
    </p:spTree>
    <p:extLst>
      <p:ext uri="{BB962C8B-B14F-4D97-AF65-F5344CB8AC3E}">
        <p14:creationId xmlns:p14="http://schemas.microsoft.com/office/powerpoint/2010/main" val="10002127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0A3B34-D980-4915-BBDE-2B1B6E0186A8}"/>
              </a:ext>
            </a:extLst>
          </p:cNvPr>
          <p:cNvSpPr>
            <a:spLocks noGrp="1"/>
          </p:cNvSpPr>
          <p:nvPr>
            <p:ph type="title"/>
          </p:nvPr>
        </p:nvSpPr>
        <p:spPr/>
        <p:txBody>
          <a:bodyPr/>
          <a:lstStyle/>
          <a:p>
            <a:endParaRPr lang="en-US">
              <a:latin typeface="Nunito Sans" pitchFamily="2" charset="77"/>
            </a:endParaRPr>
          </a:p>
        </p:txBody>
      </p:sp>
      <p:sp>
        <p:nvSpPr>
          <p:cNvPr id="31" name="Title 1">
            <a:extLst>
              <a:ext uri="{FF2B5EF4-FFF2-40B4-BE49-F238E27FC236}">
                <a16:creationId xmlns:a16="http://schemas.microsoft.com/office/drawing/2014/main" id="{1E143BFC-CA26-4A67-ACBE-C716FA00C0EC}"/>
              </a:ext>
            </a:extLst>
          </p:cNvPr>
          <p:cNvSpPr txBox="1">
            <a:spLocks/>
          </p:cNvSpPr>
          <p:nvPr/>
        </p:nvSpPr>
        <p:spPr>
          <a:xfrm>
            <a:off x="493836" y="205979"/>
            <a:ext cx="8229600" cy="86432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dirty="0">
                <a:solidFill>
                  <a:srgbClr val="B57BA6"/>
                </a:solidFill>
                <a:latin typeface="Nunito Sans" pitchFamily="2" charset="77"/>
              </a:rPr>
              <a:t>How do we select the best feature?</a:t>
            </a:r>
            <a:endParaRPr lang="en-US" dirty="0">
              <a:solidFill>
                <a:schemeClr val="bg2">
                  <a:lumMod val="75000"/>
                </a:schemeClr>
              </a:solidFill>
              <a:latin typeface="Nunito Sans" pitchFamily="2" charset="77"/>
            </a:endParaRPr>
          </a:p>
        </p:txBody>
      </p:sp>
      <p:sp>
        <p:nvSpPr>
          <p:cNvPr id="33" name="Rectangle 32">
            <a:extLst>
              <a:ext uri="{FF2B5EF4-FFF2-40B4-BE49-F238E27FC236}">
                <a16:creationId xmlns:a16="http://schemas.microsoft.com/office/drawing/2014/main" id="{61EAC18F-961F-436C-8509-62FF79BFA11A}"/>
              </a:ext>
            </a:extLst>
          </p:cNvPr>
          <p:cNvSpPr/>
          <p:nvPr/>
        </p:nvSpPr>
        <p:spPr>
          <a:xfrm>
            <a:off x="2100439" y="2374156"/>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37" name="Straight Arrow Connector 36">
            <a:extLst>
              <a:ext uri="{FF2B5EF4-FFF2-40B4-BE49-F238E27FC236}">
                <a16:creationId xmlns:a16="http://schemas.microsoft.com/office/drawing/2014/main" id="{2EDA60AD-B472-4A82-9A86-315F96EDB14F}"/>
              </a:ext>
            </a:extLst>
          </p:cNvPr>
          <p:cNvCxnSpPr>
            <a:stCxn id="40" idx="2"/>
          </p:cNvCxnSpPr>
          <p:nvPr/>
        </p:nvCxnSpPr>
        <p:spPr>
          <a:xfrm flipV="1">
            <a:off x="3761176" y="4120711"/>
            <a:ext cx="67049"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5AA07C3C-EC94-49D1-8724-41C64AD96CCB}"/>
              </a:ext>
            </a:extLst>
          </p:cNvPr>
          <p:cNvSpPr/>
          <p:nvPr/>
        </p:nvSpPr>
        <p:spPr>
          <a:xfrm>
            <a:off x="639118" y="4128245"/>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39" name="Rectangle 38">
            <a:extLst>
              <a:ext uri="{FF2B5EF4-FFF2-40B4-BE49-F238E27FC236}">
                <a16:creationId xmlns:a16="http://schemas.microsoft.com/office/drawing/2014/main" id="{EA4BD55D-0C5D-4DB9-9AC8-95C41C30D416}"/>
              </a:ext>
            </a:extLst>
          </p:cNvPr>
          <p:cNvSpPr/>
          <p:nvPr/>
        </p:nvSpPr>
        <p:spPr>
          <a:xfrm>
            <a:off x="2069750" y="4113579"/>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sp>
        <p:nvSpPr>
          <p:cNvPr id="40" name="Rectangle 39">
            <a:extLst>
              <a:ext uri="{FF2B5EF4-FFF2-40B4-BE49-F238E27FC236}">
                <a16:creationId xmlns:a16="http://schemas.microsoft.com/office/drawing/2014/main" id="{7F4B9BF6-6BF2-42AE-9BEA-141513606CFB}"/>
              </a:ext>
            </a:extLst>
          </p:cNvPr>
          <p:cNvSpPr/>
          <p:nvPr/>
        </p:nvSpPr>
        <p:spPr>
          <a:xfrm>
            <a:off x="3383657" y="4120708"/>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41" name="Rectangle 40">
            <a:extLst>
              <a:ext uri="{FF2B5EF4-FFF2-40B4-BE49-F238E27FC236}">
                <a16:creationId xmlns:a16="http://schemas.microsoft.com/office/drawing/2014/main" id="{AED633DE-728A-4B2E-959B-2989F4BD8821}"/>
              </a:ext>
            </a:extLst>
          </p:cNvPr>
          <p:cNvSpPr/>
          <p:nvPr/>
        </p:nvSpPr>
        <p:spPr>
          <a:xfrm>
            <a:off x="529389" y="2276857"/>
            <a:ext cx="3988200" cy="25098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Nunito Sans" pitchFamily="2" charset="77"/>
              <a:cs typeface="Museo Sans 100"/>
            </a:endParaRPr>
          </a:p>
        </p:txBody>
      </p:sp>
      <p:sp>
        <p:nvSpPr>
          <p:cNvPr id="42" name="Rectangle 41">
            <a:extLst>
              <a:ext uri="{FF2B5EF4-FFF2-40B4-BE49-F238E27FC236}">
                <a16:creationId xmlns:a16="http://schemas.microsoft.com/office/drawing/2014/main" id="{E53F6AEF-8A23-40E0-BF16-FF968B648B12}"/>
              </a:ext>
            </a:extLst>
          </p:cNvPr>
          <p:cNvSpPr/>
          <p:nvPr/>
        </p:nvSpPr>
        <p:spPr>
          <a:xfrm>
            <a:off x="488114" y="2255637"/>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43" name="Diamond 42">
            <a:extLst>
              <a:ext uri="{FF2B5EF4-FFF2-40B4-BE49-F238E27FC236}">
                <a16:creationId xmlns:a16="http://schemas.microsoft.com/office/drawing/2014/main" id="{29169941-B9E4-47BE-9899-38565B96D0BB}"/>
              </a:ext>
            </a:extLst>
          </p:cNvPr>
          <p:cNvSpPr/>
          <p:nvPr/>
        </p:nvSpPr>
        <p:spPr>
          <a:xfrm>
            <a:off x="1618471" y="3251152"/>
            <a:ext cx="1770197"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44" name="Elbow Connector 33">
            <a:extLst>
              <a:ext uri="{FF2B5EF4-FFF2-40B4-BE49-F238E27FC236}">
                <a16:creationId xmlns:a16="http://schemas.microsoft.com/office/drawing/2014/main" id="{7B9A5AE0-A178-4331-81BA-D278877DC984}"/>
              </a:ext>
            </a:extLst>
          </p:cNvPr>
          <p:cNvCxnSpPr>
            <a:stCxn id="43" idx="1"/>
            <a:endCxn id="38" idx="0"/>
          </p:cNvCxnSpPr>
          <p:nvPr/>
        </p:nvCxnSpPr>
        <p:spPr>
          <a:xfrm rot="10800000" flipV="1">
            <a:off x="1128795" y="3452230"/>
            <a:ext cx="489677" cy="676016"/>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 name="Elbow Connector 34">
            <a:extLst>
              <a:ext uri="{FF2B5EF4-FFF2-40B4-BE49-F238E27FC236}">
                <a16:creationId xmlns:a16="http://schemas.microsoft.com/office/drawing/2014/main" id="{B84868EA-BC8A-42DE-8CD7-2283498FC679}"/>
              </a:ext>
            </a:extLst>
          </p:cNvPr>
          <p:cNvCxnSpPr>
            <a:stCxn id="43" idx="3"/>
            <a:endCxn id="40" idx="0"/>
          </p:cNvCxnSpPr>
          <p:nvPr/>
        </p:nvCxnSpPr>
        <p:spPr>
          <a:xfrm>
            <a:off x="3388668" y="3452230"/>
            <a:ext cx="372508" cy="668478"/>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406EFE2-F101-4DA4-8490-8AAD8A4CE6BD}"/>
              </a:ext>
            </a:extLst>
          </p:cNvPr>
          <p:cNvCxnSpPr>
            <a:stCxn id="43" idx="2"/>
            <a:endCxn id="39" idx="0"/>
          </p:cNvCxnSpPr>
          <p:nvPr/>
        </p:nvCxnSpPr>
        <p:spPr>
          <a:xfrm flipH="1">
            <a:off x="2501064" y="3653308"/>
            <a:ext cx="2506" cy="460271"/>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7D481B91-64C1-44AD-9538-D7E855DFEC53}"/>
              </a:ext>
            </a:extLst>
          </p:cNvPr>
          <p:cNvCxnSpPr>
            <a:stCxn id="33" idx="2"/>
            <a:endCxn id="43" idx="0"/>
          </p:cNvCxnSpPr>
          <p:nvPr/>
        </p:nvCxnSpPr>
        <p:spPr>
          <a:xfrm>
            <a:off x="2497765" y="2896524"/>
            <a:ext cx="5805" cy="35462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218B099D-9FE5-43AB-847C-4292BADAEBD0}"/>
              </a:ext>
            </a:extLst>
          </p:cNvPr>
          <p:cNvSpPr/>
          <p:nvPr/>
        </p:nvSpPr>
        <p:spPr>
          <a:xfrm>
            <a:off x="639118" y="1854280"/>
            <a:ext cx="3723893" cy="415498"/>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1: </a:t>
            </a:r>
            <a:r>
              <a:rPr lang="en-US" sz="2100" dirty="0">
                <a:solidFill>
                  <a:schemeClr val="accent6"/>
                </a:solidFill>
                <a:latin typeface="Nunito Sans" pitchFamily="2" charset="77"/>
                <a:ea typeface="Museo Sans 300" charset="0"/>
                <a:cs typeface="Museo Sans 300"/>
              </a:rPr>
              <a:t>Split on </a:t>
            </a:r>
            <a:r>
              <a:rPr lang="en-US" sz="2100" dirty="0">
                <a:solidFill>
                  <a:schemeClr val="accent6"/>
                </a:solidFill>
                <a:latin typeface="Nunito Sans" pitchFamily="2" charset="77"/>
                <a:ea typeface="Museo Sans 300" charset="0"/>
                <a:cs typeface="Museo Sans 500"/>
              </a:rPr>
              <a:t>Credit</a:t>
            </a:r>
          </a:p>
        </p:txBody>
      </p:sp>
      <p:grpSp>
        <p:nvGrpSpPr>
          <p:cNvPr id="49" name="Group 48">
            <a:extLst>
              <a:ext uri="{FF2B5EF4-FFF2-40B4-BE49-F238E27FC236}">
                <a16:creationId xmlns:a16="http://schemas.microsoft.com/office/drawing/2014/main" id="{3343A123-BAB6-4056-AD34-E1370315020F}"/>
              </a:ext>
            </a:extLst>
          </p:cNvPr>
          <p:cNvGrpSpPr/>
          <p:nvPr/>
        </p:nvGrpSpPr>
        <p:grpSpPr>
          <a:xfrm>
            <a:off x="4843576" y="1861930"/>
            <a:ext cx="3878780" cy="2942918"/>
            <a:chOff x="6456513" y="2482572"/>
            <a:chExt cx="5171706" cy="3923891"/>
          </a:xfrm>
        </p:grpSpPr>
        <p:sp>
          <p:nvSpPr>
            <p:cNvPr id="50" name="Rectangle 49">
              <a:extLst>
                <a:ext uri="{FF2B5EF4-FFF2-40B4-BE49-F238E27FC236}">
                  <a16:creationId xmlns:a16="http://schemas.microsoft.com/office/drawing/2014/main" id="{0B4BE1E9-F6B7-450A-951E-747F6388DB26}"/>
                </a:ext>
              </a:extLst>
            </p:cNvPr>
            <p:cNvSpPr/>
            <p:nvPr/>
          </p:nvSpPr>
          <p:spPr>
            <a:xfrm>
              <a:off x="8664759" y="3165542"/>
              <a:ext cx="1059534" cy="696490"/>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sp>
          <p:nvSpPr>
            <p:cNvPr id="51" name="Rectangle 50">
              <a:extLst>
                <a:ext uri="{FF2B5EF4-FFF2-40B4-BE49-F238E27FC236}">
                  <a16:creationId xmlns:a16="http://schemas.microsoft.com/office/drawing/2014/main" id="{96206312-2A33-4B2E-B74F-72D2C9DFB5D4}"/>
                </a:ext>
              </a:extLst>
            </p:cNvPr>
            <p:cNvSpPr/>
            <p:nvPr/>
          </p:nvSpPr>
          <p:spPr>
            <a:xfrm>
              <a:off x="7225967" y="5491825"/>
              <a:ext cx="1229581" cy="685236"/>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3 years</a:t>
              </a:r>
            </a:p>
            <a:p>
              <a:pPr algn="ctr"/>
              <a:r>
                <a:rPr lang="en-US" sz="1500" dirty="0">
                  <a:solidFill>
                    <a:schemeClr val="accent3">
                      <a:lumMod val="75000"/>
                    </a:schemeClr>
                  </a:solidFill>
                  <a:latin typeface="Nunito Sans" pitchFamily="2" charset="77"/>
                  <a:ea typeface="Museo Sans 300" charset="0"/>
                  <a:cs typeface="Museo Sans 300" charset="0"/>
                </a:rPr>
                <a:t>4</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gn="ctr"/>
              <a:endParaRPr lang="en-US" sz="1500" dirty="0">
                <a:solidFill>
                  <a:schemeClr val="accent6"/>
                </a:solidFill>
                <a:latin typeface="Nunito Sans" pitchFamily="2" charset="77"/>
                <a:ea typeface="Museo Sans 300" charset="0"/>
                <a:cs typeface="Museo Sans 300" charset="0"/>
              </a:endParaRPr>
            </a:p>
          </p:txBody>
        </p:sp>
        <p:sp>
          <p:nvSpPr>
            <p:cNvPr id="52" name="Rectangle 51">
              <a:extLst>
                <a:ext uri="{FF2B5EF4-FFF2-40B4-BE49-F238E27FC236}">
                  <a16:creationId xmlns:a16="http://schemas.microsoft.com/office/drawing/2014/main" id="{97B6AE2F-8569-4FC7-B7C8-9802B9816643}"/>
                </a:ext>
              </a:extLst>
            </p:cNvPr>
            <p:cNvSpPr/>
            <p:nvPr/>
          </p:nvSpPr>
          <p:spPr>
            <a:xfrm>
              <a:off x="10079808" y="5505106"/>
              <a:ext cx="1229582" cy="678267"/>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5 years</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p:txBody>
        </p:sp>
        <p:sp>
          <p:nvSpPr>
            <p:cNvPr id="53" name="Rectangle 52">
              <a:extLst>
                <a:ext uri="{FF2B5EF4-FFF2-40B4-BE49-F238E27FC236}">
                  <a16:creationId xmlns:a16="http://schemas.microsoft.com/office/drawing/2014/main" id="{EC09BE52-4F60-46F4-BDE4-6C951FDCBCA5}"/>
                </a:ext>
              </a:extLst>
            </p:cNvPr>
            <p:cNvSpPr/>
            <p:nvPr/>
          </p:nvSpPr>
          <p:spPr>
            <a:xfrm>
              <a:off x="6578977" y="3007517"/>
              <a:ext cx="5049242" cy="33989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50" dirty="0">
                <a:latin typeface="Nunito Sans" pitchFamily="2" charset="77"/>
                <a:cs typeface="Museo Sans 100"/>
              </a:endParaRPr>
            </a:p>
          </p:txBody>
        </p:sp>
        <p:sp>
          <p:nvSpPr>
            <p:cNvPr id="54" name="Rectangle 53">
              <a:extLst>
                <a:ext uri="{FF2B5EF4-FFF2-40B4-BE49-F238E27FC236}">
                  <a16:creationId xmlns:a16="http://schemas.microsoft.com/office/drawing/2014/main" id="{A28FCD8E-BE68-430F-BCD0-D169F8B42382}"/>
                </a:ext>
              </a:extLst>
            </p:cNvPr>
            <p:cNvSpPr/>
            <p:nvPr/>
          </p:nvSpPr>
          <p:spPr>
            <a:xfrm>
              <a:off x="6617833" y="3034589"/>
              <a:ext cx="1763730" cy="738664"/>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55" name="Diamond 54">
              <a:extLst>
                <a:ext uri="{FF2B5EF4-FFF2-40B4-BE49-F238E27FC236}">
                  <a16:creationId xmlns:a16="http://schemas.microsoft.com/office/drawing/2014/main" id="{BC117D8A-7ED0-4CEB-B686-71162F9E113A}"/>
                </a:ext>
              </a:extLst>
            </p:cNvPr>
            <p:cNvSpPr/>
            <p:nvPr/>
          </p:nvSpPr>
          <p:spPr>
            <a:xfrm>
              <a:off x="8309244" y="4349047"/>
              <a:ext cx="1770564" cy="536208"/>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56" name="Elbow Connector 92">
              <a:extLst>
                <a:ext uri="{FF2B5EF4-FFF2-40B4-BE49-F238E27FC236}">
                  <a16:creationId xmlns:a16="http://schemas.microsoft.com/office/drawing/2014/main" id="{F6ECC14E-8063-40A4-89BA-DCB6B208CDA6}"/>
                </a:ext>
              </a:extLst>
            </p:cNvPr>
            <p:cNvCxnSpPr>
              <a:stCxn id="51" idx="0"/>
              <a:endCxn id="55" idx="1"/>
            </p:cNvCxnSpPr>
            <p:nvPr/>
          </p:nvCxnSpPr>
          <p:spPr>
            <a:xfrm rot="5400000" flipH="1" flipV="1">
              <a:off x="7637664" y="4820245"/>
              <a:ext cx="874674" cy="468486"/>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7" name="Elbow Connector 93">
              <a:extLst>
                <a:ext uri="{FF2B5EF4-FFF2-40B4-BE49-F238E27FC236}">
                  <a16:creationId xmlns:a16="http://schemas.microsoft.com/office/drawing/2014/main" id="{8112AA6B-8A4F-4D94-BFEE-E34510CE90E6}"/>
                </a:ext>
              </a:extLst>
            </p:cNvPr>
            <p:cNvCxnSpPr>
              <a:stCxn id="52" idx="0"/>
              <a:endCxn id="55" idx="3"/>
            </p:cNvCxnSpPr>
            <p:nvPr/>
          </p:nvCxnSpPr>
          <p:spPr>
            <a:xfrm rot="16200000" flipV="1">
              <a:off x="9943227" y="4753733"/>
              <a:ext cx="887955" cy="614791"/>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7AE87E4C-1160-4F01-875D-EA150088114D}"/>
                </a:ext>
              </a:extLst>
            </p:cNvPr>
            <p:cNvCxnSpPr>
              <a:stCxn id="50" idx="2"/>
              <a:endCxn id="55" idx="0"/>
            </p:cNvCxnSpPr>
            <p:nvPr/>
          </p:nvCxnSpPr>
          <p:spPr>
            <a:xfrm>
              <a:off x="9194526" y="3862032"/>
              <a:ext cx="0" cy="487015"/>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A6349C7A-64C6-4B2C-93D4-1E6B111043E9}"/>
                </a:ext>
              </a:extLst>
            </p:cNvPr>
            <p:cNvSpPr/>
            <p:nvPr/>
          </p:nvSpPr>
          <p:spPr>
            <a:xfrm>
              <a:off x="6456513" y="2482572"/>
              <a:ext cx="5105755" cy="553997"/>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2: </a:t>
              </a:r>
              <a:r>
                <a:rPr lang="en-US" sz="2100" dirty="0">
                  <a:solidFill>
                    <a:schemeClr val="accent6"/>
                  </a:solidFill>
                  <a:latin typeface="Nunito Sans" pitchFamily="2" charset="77"/>
                  <a:ea typeface="Museo Sans 300" charset="0"/>
                  <a:cs typeface="Museo Sans 300"/>
                </a:rPr>
                <a:t>Split on </a:t>
              </a:r>
              <a:r>
                <a:rPr lang="en-US" sz="2100" dirty="0">
                  <a:solidFill>
                    <a:schemeClr val="accent6"/>
                  </a:solidFill>
                  <a:latin typeface="Nunito Sans" pitchFamily="2" charset="77"/>
                  <a:ea typeface="Museo Sans 300" charset="0"/>
                  <a:cs typeface="Museo Sans 500"/>
                </a:rPr>
                <a:t>Term</a:t>
              </a:r>
            </a:p>
          </p:txBody>
        </p:sp>
      </p:grpSp>
      <p:sp>
        <p:nvSpPr>
          <p:cNvPr id="2" name="TextBox 1">
            <a:extLst>
              <a:ext uri="{FF2B5EF4-FFF2-40B4-BE49-F238E27FC236}">
                <a16:creationId xmlns:a16="http://schemas.microsoft.com/office/drawing/2014/main" id="{BFD0CC2F-7018-89CF-DEB4-B1AC63F9AD1F}"/>
              </a:ext>
            </a:extLst>
          </p:cNvPr>
          <p:cNvSpPr txBox="1"/>
          <p:nvPr/>
        </p:nvSpPr>
        <p:spPr>
          <a:xfrm>
            <a:off x="473805" y="776672"/>
            <a:ext cx="5828840"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bg2">
                    <a:lumMod val="75000"/>
                  </a:schemeClr>
                </a:solidFill>
                <a:latin typeface="Nunito Sans" pitchFamily="2" charset="77"/>
              </a:rPr>
              <a:t>Select the split with lowest classification error</a:t>
            </a:r>
            <a:endParaRPr lang="en-US" sz="2000" dirty="0">
              <a:latin typeface="Nunito Sans" pitchFamily="2" charset="77"/>
            </a:endParaRPr>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F9E2A981-DC37-48BE-AD88-F3F81E4E0CAF}"/>
                  </a:ext>
                </a:extLst>
              </p14:cNvPr>
              <p14:cNvContentPartPr/>
              <p14:nvPr/>
            </p14:nvContentPartPr>
            <p14:xfrm>
              <a:off x="583200" y="550800"/>
              <a:ext cx="8152560" cy="4578120"/>
            </p14:xfrm>
          </p:contentPart>
        </mc:Choice>
        <mc:Fallback>
          <p:pic>
            <p:nvPicPr>
              <p:cNvPr id="3" name="Ink 2">
                <a:extLst>
                  <a:ext uri="{FF2B5EF4-FFF2-40B4-BE49-F238E27FC236}">
                    <a16:creationId xmlns:a16="http://schemas.microsoft.com/office/drawing/2014/main" id="{F9E2A981-DC37-48BE-AD88-F3F81E4E0CAF}"/>
                  </a:ext>
                </a:extLst>
              </p:cNvPr>
              <p:cNvPicPr/>
              <p:nvPr/>
            </p:nvPicPr>
            <p:blipFill>
              <a:blip r:embed="rId4"/>
              <a:stretch>
                <a:fillRect/>
              </a:stretch>
            </p:blipFill>
            <p:spPr>
              <a:xfrm>
                <a:off x="573840" y="541440"/>
                <a:ext cx="8171280" cy="4596840"/>
              </a:xfrm>
              <a:prstGeom prst="rect">
                <a:avLst/>
              </a:prstGeom>
            </p:spPr>
          </p:pic>
        </mc:Fallback>
      </mc:AlternateContent>
    </p:spTree>
    <p:extLst>
      <p:ext uri="{BB962C8B-B14F-4D97-AF65-F5344CB8AC3E}">
        <p14:creationId xmlns:p14="http://schemas.microsoft.com/office/powerpoint/2010/main" val="521082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836" y="205979"/>
            <a:ext cx="8229600" cy="1142024"/>
          </a:xfrm>
          <a:solidFill>
            <a:schemeClr val="bg1"/>
          </a:solidFill>
        </p:spPr>
        <p:txBody>
          <a:bodyPr/>
          <a:lstStyle/>
          <a:p>
            <a:r>
              <a:rPr lang="en-US" dirty="0">
                <a:solidFill>
                  <a:srgbClr val="B57BA6"/>
                </a:solidFill>
                <a:latin typeface="Nunito Sans" pitchFamily="2" charset="77"/>
              </a:rPr>
              <a:t>Calculate the node values.</a:t>
            </a:r>
            <a:br>
              <a:rPr lang="en-US" dirty="0">
                <a:solidFill>
                  <a:srgbClr val="B57BA6"/>
                </a:solidFill>
                <a:latin typeface="Nunito Sans" pitchFamily="2" charset="77"/>
              </a:rPr>
            </a:br>
            <a:endParaRPr lang="en-US" dirty="0">
              <a:solidFill>
                <a:schemeClr val="bg2">
                  <a:lumMod val="75000"/>
                </a:schemeClr>
              </a:solidFill>
              <a:latin typeface="Nunito Sans" pitchFamily="2" charset="77"/>
            </a:endParaRPr>
          </a:p>
        </p:txBody>
      </p:sp>
      <p:grpSp>
        <p:nvGrpSpPr>
          <p:cNvPr id="3" name="Group 2"/>
          <p:cNvGrpSpPr/>
          <p:nvPr/>
        </p:nvGrpSpPr>
        <p:grpSpPr>
          <a:xfrm>
            <a:off x="4888180" y="978753"/>
            <a:ext cx="3878780" cy="2942918"/>
            <a:chOff x="6456513" y="2482572"/>
            <a:chExt cx="5171706" cy="3923891"/>
          </a:xfrm>
        </p:grpSpPr>
        <p:sp>
          <p:nvSpPr>
            <p:cNvPr id="22" name="Rectangle 21"/>
            <p:cNvSpPr/>
            <p:nvPr/>
          </p:nvSpPr>
          <p:spPr>
            <a:xfrm>
              <a:off x="8664759" y="3165542"/>
              <a:ext cx="1059534" cy="696490"/>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sp>
          <p:nvSpPr>
            <p:cNvPr id="26" name="Rectangle 25"/>
            <p:cNvSpPr/>
            <p:nvPr/>
          </p:nvSpPr>
          <p:spPr>
            <a:xfrm>
              <a:off x="7225967" y="5491825"/>
              <a:ext cx="1229581" cy="685236"/>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3 years</a:t>
              </a:r>
            </a:p>
            <a:p>
              <a:pPr algn="ctr"/>
              <a:endParaRPr lang="en-US" sz="1500" dirty="0">
                <a:solidFill>
                  <a:schemeClr val="accent4"/>
                </a:solidFill>
                <a:latin typeface="Nunito Sans" pitchFamily="2" charset="77"/>
                <a:ea typeface="Museo Sans 300" charset="0"/>
                <a:cs typeface="Museo Sans 300" charset="0"/>
              </a:endParaRPr>
            </a:p>
          </p:txBody>
        </p:sp>
        <p:sp>
          <p:nvSpPr>
            <p:cNvPr id="28" name="Rectangle 27"/>
            <p:cNvSpPr/>
            <p:nvPr/>
          </p:nvSpPr>
          <p:spPr>
            <a:xfrm>
              <a:off x="10079808" y="5505106"/>
              <a:ext cx="1229582" cy="678267"/>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5 years</a:t>
              </a:r>
            </a:p>
          </p:txBody>
        </p:sp>
        <p:sp>
          <p:nvSpPr>
            <p:cNvPr id="29" name="Rectangle 28"/>
            <p:cNvSpPr/>
            <p:nvPr/>
          </p:nvSpPr>
          <p:spPr>
            <a:xfrm>
              <a:off x="6578977" y="3007517"/>
              <a:ext cx="5049242" cy="33989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50" dirty="0">
                <a:latin typeface="Nunito Sans" pitchFamily="2" charset="77"/>
                <a:cs typeface="Museo Sans 100"/>
              </a:endParaRPr>
            </a:p>
          </p:txBody>
        </p:sp>
        <p:sp>
          <p:nvSpPr>
            <p:cNvPr id="30" name="Rectangle 29"/>
            <p:cNvSpPr/>
            <p:nvPr/>
          </p:nvSpPr>
          <p:spPr>
            <a:xfrm>
              <a:off x="6617833" y="3034589"/>
              <a:ext cx="1763730" cy="738664"/>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92" name="Diamond 91"/>
            <p:cNvSpPr/>
            <p:nvPr/>
          </p:nvSpPr>
          <p:spPr>
            <a:xfrm>
              <a:off x="8309244" y="4349047"/>
              <a:ext cx="1770564" cy="536208"/>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93" name="Elbow Connector 92"/>
            <p:cNvCxnSpPr>
              <a:stCxn id="26" idx="0"/>
              <a:endCxn id="92" idx="1"/>
            </p:cNvCxnSpPr>
            <p:nvPr/>
          </p:nvCxnSpPr>
          <p:spPr>
            <a:xfrm rot="5400000" flipH="1" flipV="1">
              <a:off x="7637664" y="4820245"/>
              <a:ext cx="874674" cy="468486"/>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Elbow Connector 93"/>
            <p:cNvCxnSpPr>
              <a:stCxn id="28" idx="0"/>
              <a:endCxn id="92" idx="3"/>
            </p:cNvCxnSpPr>
            <p:nvPr/>
          </p:nvCxnSpPr>
          <p:spPr>
            <a:xfrm rot="16200000" flipV="1">
              <a:off x="9943227" y="4753733"/>
              <a:ext cx="887955" cy="614791"/>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22" idx="2"/>
              <a:endCxn id="92" idx="0"/>
            </p:cNvCxnSpPr>
            <p:nvPr/>
          </p:nvCxnSpPr>
          <p:spPr>
            <a:xfrm>
              <a:off x="9194526" y="3862032"/>
              <a:ext cx="0" cy="487015"/>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37" name="Rectangle 136"/>
            <p:cNvSpPr/>
            <p:nvPr/>
          </p:nvSpPr>
          <p:spPr>
            <a:xfrm>
              <a:off x="6456513" y="2482572"/>
              <a:ext cx="5105755" cy="553997"/>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2: </a:t>
              </a:r>
              <a:r>
                <a:rPr lang="en-US" sz="2100" dirty="0">
                  <a:solidFill>
                    <a:schemeClr val="accent6"/>
                  </a:solidFill>
                  <a:latin typeface="Nunito Sans" pitchFamily="2" charset="77"/>
                  <a:ea typeface="Museo Sans 300" charset="0"/>
                  <a:cs typeface="Museo Sans 300"/>
                </a:rPr>
                <a:t>Split on </a:t>
              </a:r>
              <a:r>
                <a:rPr lang="en-US" sz="2100" dirty="0">
                  <a:solidFill>
                    <a:schemeClr val="accent6"/>
                  </a:solidFill>
                  <a:latin typeface="Nunito Sans" pitchFamily="2" charset="77"/>
                  <a:ea typeface="Museo Sans 300" charset="0"/>
                  <a:cs typeface="Museo Sans 500"/>
                </a:rPr>
                <a:t>Term</a:t>
              </a:r>
            </a:p>
          </p:txBody>
        </p:sp>
      </p:grpSp>
      <p:graphicFrame>
        <p:nvGraphicFramePr>
          <p:cNvPr id="31" name="Content Placeholder 4">
            <a:extLst>
              <a:ext uri="{FF2B5EF4-FFF2-40B4-BE49-F238E27FC236}">
                <a16:creationId xmlns:a16="http://schemas.microsoft.com/office/drawing/2014/main" id="{77D72BFA-BE68-E84B-A388-0401D251E07F}"/>
              </a:ext>
            </a:extLst>
          </p:cNvPr>
          <p:cNvGraphicFramePr>
            <a:graphicFrameLocks/>
          </p:cNvGraphicFramePr>
          <p:nvPr>
            <p:extLst>
              <p:ext uri="{D42A27DB-BD31-4B8C-83A1-F6EECF244321}">
                <p14:modId xmlns:p14="http://schemas.microsoft.com/office/powerpoint/2010/main" val="3418934853"/>
              </p:ext>
            </p:extLst>
          </p:nvPr>
        </p:nvGraphicFramePr>
        <p:xfrm>
          <a:off x="622717" y="1298326"/>
          <a:ext cx="3996858" cy="2697480"/>
        </p:xfrm>
        <a:graphic>
          <a:graphicData uri="http://schemas.openxmlformats.org/drawingml/2006/table">
            <a:tbl>
              <a:tblPr firstRow="1" bandRow="1">
                <a:tableStyleId>{B301B821-A1FF-4177-AEE7-76D212191A09}</a:tableStyleId>
              </a:tblPr>
              <a:tblGrid>
                <a:gridCol w="1240514">
                  <a:extLst>
                    <a:ext uri="{9D8B030D-6E8A-4147-A177-3AD203B41FA5}">
                      <a16:colId xmlns:a16="http://schemas.microsoft.com/office/drawing/2014/main" val="20000"/>
                    </a:ext>
                  </a:extLst>
                </a:gridCol>
                <a:gridCol w="1038341">
                  <a:extLst>
                    <a:ext uri="{9D8B030D-6E8A-4147-A177-3AD203B41FA5}">
                      <a16:colId xmlns:a16="http://schemas.microsoft.com/office/drawing/2014/main" val="20001"/>
                    </a:ext>
                  </a:extLst>
                </a:gridCol>
                <a:gridCol w="863752">
                  <a:extLst>
                    <a:ext uri="{9D8B030D-6E8A-4147-A177-3AD203B41FA5}">
                      <a16:colId xmlns:a16="http://schemas.microsoft.com/office/drawing/2014/main" val="20002"/>
                    </a:ext>
                  </a:extLst>
                </a:gridCol>
                <a:gridCol w="854251">
                  <a:extLst>
                    <a:ext uri="{9D8B030D-6E8A-4147-A177-3AD203B41FA5}">
                      <a16:colId xmlns:a16="http://schemas.microsoft.com/office/drawing/2014/main" val="20003"/>
                    </a:ext>
                  </a:extLst>
                </a:gridCol>
              </a:tblGrid>
              <a:tr h="228600">
                <a:tc>
                  <a:txBody>
                    <a:bodyPr/>
                    <a:lstStyle/>
                    <a:p>
                      <a:pPr algn="ctr"/>
                      <a:r>
                        <a:rPr lang="en-US" sz="1100" b="0" i="0" dirty="0">
                          <a:latin typeface="Nunito Sans" pitchFamily="2" charset="77"/>
                          <a:cs typeface="Museo Sans 700"/>
                        </a:rPr>
                        <a:t>Credit</a:t>
                      </a:r>
                      <a:endParaRPr lang="en-US" sz="1100" b="0" i="0" dirty="0">
                        <a:latin typeface="Nunito Sans" pitchFamily="2" charset="77"/>
                        <a:cs typeface="Museo Sans 300"/>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700"/>
                        </a:rPr>
                        <a:t>Term</a:t>
                      </a:r>
                      <a:endParaRPr lang="en-US" sz="1100" b="0" i="0" dirty="0">
                        <a:latin typeface="Nunito Sans" pitchFamily="2" charset="77"/>
                        <a:cs typeface="Museo Sans 300"/>
                      </a:endParaRPr>
                    </a:p>
                  </a:txBody>
                  <a:tcPr marL="68580" marR="68580" marT="34290" marB="3429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700"/>
                        </a:rPr>
                        <a:t>Income</a:t>
                      </a:r>
                    </a:p>
                  </a:txBody>
                  <a:tcPr marL="68580" marR="68580" marT="34290" marB="34290"/>
                </a:tc>
                <a:tc>
                  <a:txBody>
                    <a:bodyPr/>
                    <a:lstStyle/>
                    <a:p>
                      <a:pPr algn="ctr"/>
                      <a:r>
                        <a:rPr lang="en-US" sz="1100" b="0" i="0" dirty="0">
                          <a:latin typeface="Nunito Sans" pitchFamily="2" charset="77"/>
                          <a:cs typeface="Museo Sans 300"/>
                        </a:rPr>
                        <a:t>y</a:t>
                      </a:r>
                    </a:p>
                  </a:txBody>
                  <a:tcPr marL="68580" marR="68580" marT="34290" marB="34290"/>
                </a:tc>
                <a:extLst>
                  <a:ext uri="{0D108BD9-81ED-4DB2-BD59-A6C34878D82A}">
                    <a16:rowId xmlns:a16="http://schemas.microsoft.com/office/drawing/2014/main" val="10000"/>
                  </a:ext>
                </a:extLst>
              </a:tr>
              <a:tr h="278130">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1"/>
                  </a:ext>
                </a:extLst>
              </a:tr>
              <a:tr h="278130">
                <a:tc>
                  <a:txBody>
                    <a:bodyPr/>
                    <a:lstStyle/>
                    <a:p>
                      <a:pPr algn="ctr"/>
                      <a:r>
                        <a:rPr lang="en-US" sz="1100" b="0" i="0" dirty="0">
                          <a:latin typeface="Nunito Sans" pitchFamily="2" charset="77"/>
                          <a:cs typeface="Museo Sans 300"/>
                        </a:rPr>
                        <a:t>fair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2"/>
                  </a:ext>
                </a:extLst>
              </a:tr>
              <a:tr h="27813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3"/>
                  </a:ext>
                </a:extLst>
              </a:tr>
              <a:tr h="278130">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4"/>
                  </a:ext>
                </a:extLst>
              </a:tr>
              <a:tr h="278130">
                <a:tc>
                  <a:txBody>
                    <a:bodyPr/>
                    <a:lstStyle/>
                    <a:p>
                      <a:pPr algn="ctr"/>
                      <a:r>
                        <a:rPr lang="en-US" sz="1100" b="0" i="0" dirty="0">
                          <a:latin typeface="Nunito Sans" pitchFamily="2" charset="77"/>
                          <a:cs typeface="Museo Sans 300"/>
                        </a:rPr>
                        <a:t>excellent</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5"/>
                  </a:ext>
                </a:extLst>
              </a:tr>
              <a:tr h="278130">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6"/>
                  </a:ext>
                </a:extLst>
              </a:tr>
              <a:tr h="278130">
                <a:tc>
                  <a:txBody>
                    <a:bodyPr/>
                    <a:lstStyle/>
                    <a:p>
                      <a:pPr algn="ctr"/>
                      <a:r>
                        <a:rPr lang="en-US" sz="1100" b="0" i="0" dirty="0">
                          <a:latin typeface="Nunito Sans" pitchFamily="2" charset="77"/>
                          <a:cs typeface="Museo Sans 300"/>
                        </a:rPr>
                        <a:t>poor</a:t>
                      </a: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3</a:t>
                      </a:r>
                      <a:r>
                        <a:rPr lang="en-US" sz="1100" b="0" i="0" baseline="0" dirty="0">
                          <a:latin typeface="Nunito Sans" pitchFamily="2" charset="77"/>
                          <a:cs typeface="Museo Sans 300"/>
                        </a:rPr>
                        <a:t>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4">
                        <a:lumMod val="20000"/>
                        <a:lumOff val="80000"/>
                      </a:schemeClr>
                    </a:solidFill>
                  </a:tcPr>
                </a:tc>
                <a:tc>
                  <a:txBody>
                    <a:bodyPr/>
                    <a:lstStyle/>
                    <a:p>
                      <a:pPr algn="ctr"/>
                      <a:r>
                        <a:rPr lang="en-US" sz="1100" b="0" i="0" dirty="0">
                          <a:latin typeface="Nunito Sans" pitchFamily="2" charset="77"/>
                          <a:cs typeface="Museo Sans 300"/>
                        </a:rPr>
                        <a:t>risky</a:t>
                      </a:r>
                    </a:p>
                  </a:txBody>
                  <a:tcPr marL="68580" marR="68580" marT="34290" marB="34290">
                    <a:solidFill>
                      <a:schemeClr val="accent4">
                        <a:lumMod val="20000"/>
                        <a:lumOff val="80000"/>
                      </a:schemeClr>
                    </a:solidFill>
                  </a:tcPr>
                </a:tc>
                <a:extLst>
                  <a:ext uri="{0D108BD9-81ED-4DB2-BD59-A6C34878D82A}">
                    <a16:rowId xmlns:a16="http://schemas.microsoft.com/office/drawing/2014/main" val="10007"/>
                  </a:ext>
                </a:extLst>
              </a:tr>
              <a:tr h="278130">
                <a:tc>
                  <a:txBody>
                    <a:bodyPr/>
                    <a:lstStyle/>
                    <a:p>
                      <a:pPr algn="ctr"/>
                      <a:r>
                        <a:rPr lang="en-US" sz="1100" b="0" i="0" dirty="0">
                          <a:latin typeface="Nunito Sans" pitchFamily="2" charset="77"/>
                          <a:cs typeface="Museo Sans 300"/>
                        </a:rPr>
                        <a:t>poor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5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low</a:t>
                      </a:r>
                    </a:p>
                  </a:txBody>
                  <a:tcPr marL="68580" marR="68580" marT="34290" marB="34290">
                    <a:solidFill>
                      <a:schemeClr val="accent3">
                        <a:lumMod val="20000"/>
                        <a:lumOff val="80000"/>
                      </a:schemeClr>
                    </a:solidFill>
                  </a:tcPr>
                </a:tc>
                <a:tc>
                  <a:txBody>
                    <a:bodyPr/>
                    <a:lstStyle/>
                    <a:p>
                      <a:pPr algn="ct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8"/>
                  </a:ext>
                </a:extLst>
              </a:tr>
              <a:tr h="101966">
                <a:tc>
                  <a:txBody>
                    <a:bodyPr/>
                    <a:lstStyle/>
                    <a:p>
                      <a:pPr algn="ctr"/>
                      <a:r>
                        <a:rPr lang="en-US" sz="1100" b="0" i="0" dirty="0">
                          <a:latin typeface="Nunito Sans" pitchFamily="2" charset="77"/>
                          <a:cs typeface="Museo Sans 300"/>
                        </a:rPr>
                        <a:t>fair</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baseline="0" dirty="0">
                          <a:latin typeface="Nunito Sans" pitchFamily="2" charset="77"/>
                          <a:cs typeface="Museo Sans 300"/>
                        </a:rPr>
                        <a:t>3 </a:t>
                      </a:r>
                      <a:r>
                        <a:rPr lang="en-US" sz="1100" b="0" i="0" baseline="0" dirty="0" err="1">
                          <a:latin typeface="Nunito Sans" pitchFamily="2" charset="77"/>
                          <a:cs typeface="Museo Sans 300"/>
                        </a:rPr>
                        <a:t>yrs</a:t>
                      </a:r>
                      <a:endParaRPr lang="en-US" sz="1100" b="0" i="0" dirty="0">
                        <a:latin typeface="Nunito Sans" pitchFamily="2" charset="77"/>
                        <a:cs typeface="Museo Sans 300"/>
                      </a:endParaRP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high</a:t>
                      </a:r>
                    </a:p>
                  </a:txBody>
                  <a:tcPr marL="68580" marR="68580" marT="34290" marB="34290">
                    <a:solidFill>
                      <a:schemeClr val="accent3">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0" dirty="0">
                          <a:latin typeface="Nunito Sans" pitchFamily="2" charset="77"/>
                          <a:cs typeface="Museo Sans 300"/>
                        </a:rPr>
                        <a:t>safe</a:t>
                      </a:r>
                    </a:p>
                  </a:txBody>
                  <a:tcPr marL="68580" marR="68580" marT="34290" marB="34290">
                    <a:solidFill>
                      <a:schemeClr val="accent3">
                        <a:lumMod val="20000"/>
                        <a:lumOff val="80000"/>
                      </a:schemeClr>
                    </a:solidFill>
                  </a:tcPr>
                </a:tc>
                <a:extLst>
                  <a:ext uri="{0D108BD9-81ED-4DB2-BD59-A6C34878D82A}">
                    <a16:rowId xmlns:a16="http://schemas.microsoft.com/office/drawing/2014/main" val="10009"/>
                  </a:ext>
                </a:extLst>
              </a:tr>
            </a:tbl>
          </a:graphicData>
        </a:graphic>
      </p:graphicFrame>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5095587B-034F-4CD5-8825-8BB5AA79AC0A}"/>
                  </a:ext>
                </a:extLst>
              </p14:cNvPr>
              <p14:cNvContentPartPr/>
              <p14:nvPr/>
            </p14:nvContentPartPr>
            <p14:xfrm>
              <a:off x="2432520" y="634320"/>
              <a:ext cx="6222960" cy="3331080"/>
            </p14:xfrm>
          </p:contentPart>
        </mc:Choice>
        <mc:Fallback>
          <p:pic>
            <p:nvPicPr>
              <p:cNvPr id="4" name="Ink 3">
                <a:extLst>
                  <a:ext uri="{FF2B5EF4-FFF2-40B4-BE49-F238E27FC236}">
                    <a16:creationId xmlns:a16="http://schemas.microsoft.com/office/drawing/2014/main" id="{5095587B-034F-4CD5-8825-8BB5AA79AC0A}"/>
                  </a:ext>
                </a:extLst>
              </p:cNvPr>
              <p:cNvPicPr/>
              <p:nvPr/>
            </p:nvPicPr>
            <p:blipFill>
              <a:blip r:embed="rId4"/>
              <a:stretch>
                <a:fillRect/>
              </a:stretch>
            </p:blipFill>
            <p:spPr>
              <a:xfrm>
                <a:off x="2423160" y="624960"/>
                <a:ext cx="6241680" cy="3349800"/>
              </a:xfrm>
              <a:prstGeom prst="rect">
                <a:avLst/>
              </a:prstGeom>
            </p:spPr>
          </p:pic>
        </mc:Fallback>
      </mc:AlternateContent>
    </p:spTree>
    <p:extLst>
      <p:ext uri="{BB962C8B-B14F-4D97-AF65-F5344CB8AC3E}">
        <p14:creationId xmlns:p14="http://schemas.microsoft.com/office/powerpoint/2010/main" val="1864693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836" y="205979"/>
            <a:ext cx="8229600" cy="1142024"/>
          </a:xfrm>
        </p:spPr>
        <p:txBody>
          <a:bodyPr/>
          <a:lstStyle/>
          <a:p>
            <a:r>
              <a:rPr lang="en-US" dirty="0">
                <a:solidFill>
                  <a:srgbClr val="B57BA6"/>
                </a:solidFill>
                <a:latin typeface="Nunito Sans" pitchFamily="2" charset="77"/>
              </a:rPr>
              <a:t>How do we select the best feature?</a:t>
            </a:r>
            <a:br>
              <a:rPr lang="en-US" dirty="0">
                <a:solidFill>
                  <a:srgbClr val="B57BA6"/>
                </a:solidFill>
                <a:latin typeface="Nunito Sans" pitchFamily="2" charset="77"/>
              </a:rPr>
            </a:br>
            <a:br>
              <a:rPr lang="en-US" dirty="0">
                <a:solidFill>
                  <a:srgbClr val="B57BA6"/>
                </a:solidFill>
                <a:latin typeface="Nunito Sans" pitchFamily="2" charset="77"/>
              </a:rPr>
            </a:br>
            <a:r>
              <a:rPr lang="en-US" sz="2000" dirty="0">
                <a:solidFill>
                  <a:schemeClr val="bg2">
                    <a:lumMod val="75000"/>
                  </a:schemeClr>
                </a:solidFill>
                <a:latin typeface="Nunito Sans" pitchFamily="2" charset="77"/>
              </a:rPr>
              <a:t>Select the split with lowest classification error</a:t>
            </a:r>
          </a:p>
        </p:txBody>
      </p:sp>
      <p:sp>
        <p:nvSpPr>
          <p:cNvPr id="8" name="Rectangle 7"/>
          <p:cNvSpPr/>
          <p:nvPr/>
        </p:nvSpPr>
        <p:spPr>
          <a:xfrm>
            <a:off x="2100439" y="2374156"/>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0" name="Straight Arrow Connector 9"/>
          <p:cNvCxnSpPr>
            <a:stCxn id="15" idx="2"/>
          </p:cNvCxnSpPr>
          <p:nvPr/>
        </p:nvCxnSpPr>
        <p:spPr>
          <a:xfrm flipV="1">
            <a:off x="3761176" y="4120711"/>
            <a:ext cx="67049"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39118" y="4128245"/>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14" name="Rectangle 13"/>
          <p:cNvSpPr/>
          <p:nvPr/>
        </p:nvSpPr>
        <p:spPr>
          <a:xfrm>
            <a:off x="2069750" y="4113579"/>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sp>
        <p:nvSpPr>
          <p:cNvPr id="15" name="Rectangle 14"/>
          <p:cNvSpPr/>
          <p:nvPr/>
        </p:nvSpPr>
        <p:spPr>
          <a:xfrm>
            <a:off x="3383657" y="4120708"/>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16" name="Rectangle 15"/>
          <p:cNvSpPr/>
          <p:nvPr/>
        </p:nvSpPr>
        <p:spPr>
          <a:xfrm>
            <a:off x="529389" y="2276857"/>
            <a:ext cx="3988200" cy="25098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Nunito Sans" pitchFamily="2" charset="77"/>
              <a:cs typeface="Museo Sans 100"/>
            </a:endParaRPr>
          </a:p>
        </p:txBody>
      </p:sp>
      <p:sp>
        <p:nvSpPr>
          <p:cNvPr id="20" name="Rectangle 19"/>
          <p:cNvSpPr/>
          <p:nvPr/>
        </p:nvSpPr>
        <p:spPr>
          <a:xfrm>
            <a:off x="488114" y="2255637"/>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32" name="Diamond 31"/>
          <p:cNvSpPr/>
          <p:nvPr/>
        </p:nvSpPr>
        <p:spPr>
          <a:xfrm>
            <a:off x="1618471" y="3251152"/>
            <a:ext cx="1770197"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34" name="Elbow Connector 33"/>
          <p:cNvCxnSpPr>
            <a:stCxn id="32" idx="1"/>
            <a:endCxn id="13" idx="0"/>
          </p:cNvCxnSpPr>
          <p:nvPr/>
        </p:nvCxnSpPr>
        <p:spPr>
          <a:xfrm rot="10800000" flipV="1">
            <a:off x="1128795" y="3452230"/>
            <a:ext cx="489677" cy="676016"/>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32" idx="3"/>
            <a:endCxn id="15" idx="0"/>
          </p:cNvCxnSpPr>
          <p:nvPr/>
        </p:nvCxnSpPr>
        <p:spPr>
          <a:xfrm>
            <a:off x="3388668" y="3452230"/>
            <a:ext cx="372508" cy="668478"/>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2" idx="2"/>
            <a:endCxn id="14" idx="0"/>
          </p:cNvCxnSpPr>
          <p:nvPr/>
        </p:nvCxnSpPr>
        <p:spPr>
          <a:xfrm flipH="1">
            <a:off x="2501064" y="3653308"/>
            <a:ext cx="2506" cy="460271"/>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8" idx="2"/>
            <a:endCxn id="32" idx="0"/>
          </p:cNvCxnSpPr>
          <p:nvPr/>
        </p:nvCxnSpPr>
        <p:spPr>
          <a:xfrm>
            <a:off x="2497765" y="2896524"/>
            <a:ext cx="5805" cy="35462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36" name="Rectangle 135"/>
          <p:cNvSpPr/>
          <p:nvPr/>
        </p:nvSpPr>
        <p:spPr>
          <a:xfrm>
            <a:off x="639118" y="1854280"/>
            <a:ext cx="3723893" cy="415498"/>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1: </a:t>
            </a:r>
            <a:r>
              <a:rPr lang="en-US" sz="2100" dirty="0">
                <a:solidFill>
                  <a:schemeClr val="accent6"/>
                </a:solidFill>
                <a:latin typeface="Nunito Sans" pitchFamily="2" charset="77"/>
                <a:ea typeface="Museo Sans 300" charset="0"/>
                <a:cs typeface="Museo Sans 300"/>
              </a:rPr>
              <a:t>Split on </a:t>
            </a:r>
            <a:r>
              <a:rPr lang="en-US" sz="2100" dirty="0">
                <a:solidFill>
                  <a:schemeClr val="accent6"/>
                </a:solidFill>
                <a:latin typeface="Nunito Sans" pitchFamily="2" charset="77"/>
                <a:ea typeface="Museo Sans 300" charset="0"/>
                <a:cs typeface="Museo Sans 500"/>
              </a:rPr>
              <a:t>Credit</a:t>
            </a:r>
          </a:p>
        </p:txBody>
      </p:sp>
      <p:grpSp>
        <p:nvGrpSpPr>
          <p:cNvPr id="3" name="Group 2"/>
          <p:cNvGrpSpPr/>
          <p:nvPr/>
        </p:nvGrpSpPr>
        <p:grpSpPr>
          <a:xfrm>
            <a:off x="4843576" y="1861930"/>
            <a:ext cx="3878780" cy="2942918"/>
            <a:chOff x="6456513" y="2482572"/>
            <a:chExt cx="5171706" cy="3923891"/>
          </a:xfrm>
        </p:grpSpPr>
        <p:sp>
          <p:nvSpPr>
            <p:cNvPr id="22" name="Rectangle 21"/>
            <p:cNvSpPr/>
            <p:nvPr/>
          </p:nvSpPr>
          <p:spPr>
            <a:xfrm>
              <a:off x="8664759" y="3165542"/>
              <a:ext cx="1059534" cy="696490"/>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sp>
          <p:nvSpPr>
            <p:cNvPr id="26" name="Rectangle 25"/>
            <p:cNvSpPr/>
            <p:nvPr/>
          </p:nvSpPr>
          <p:spPr>
            <a:xfrm>
              <a:off x="7225967" y="5491825"/>
              <a:ext cx="1229581" cy="685236"/>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3 years</a:t>
              </a:r>
            </a:p>
            <a:p>
              <a:pPr algn="ctr"/>
              <a:r>
                <a:rPr lang="en-US" sz="1500" dirty="0">
                  <a:solidFill>
                    <a:schemeClr val="accent3">
                      <a:lumMod val="75000"/>
                    </a:schemeClr>
                  </a:solidFill>
                  <a:latin typeface="Nunito Sans" pitchFamily="2" charset="77"/>
                  <a:ea typeface="Museo Sans 300" charset="0"/>
                  <a:cs typeface="Museo Sans 300" charset="0"/>
                </a:rPr>
                <a:t>4 </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p:txBody>
        </p:sp>
        <p:sp>
          <p:nvSpPr>
            <p:cNvPr id="28" name="Rectangle 27"/>
            <p:cNvSpPr/>
            <p:nvPr/>
          </p:nvSpPr>
          <p:spPr>
            <a:xfrm>
              <a:off x="10079808" y="5505106"/>
              <a:ext cx="1229582" cy="678267"/>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5 years</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9" name="Rectangle 28"/>
            <p:cNvSpPr/>
            <p:nvPr/>
          </p:nvSpPr>
          <p:spPr>
            <a:xfrm>
              <a:off x="6578977" y="3007517"/>
              <a:ext cx="5049242" cy="33989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50" dirty="0">
                <a:latin typeface="Nunito Sans" pitchFamily="2" charset="77"/>
                <a:cs typeface="Museo Sans 100"/>
              </a:endParaRPr>
            </a:p>
          </p:txBody>
        </p:sp>
        <p:sp>
          <p:nvSpPr>
            <p:cNvPr id="30" name="Rectangle 29"/>
            <p:cNvSpPr/>
            <p:nvPr/>
          </p:nvSpPr>
          <p:spPr>
            <a:xfrm>
              <a:off x="6617833" y="3034589"/>
              <a:ext cx="1763730" cy="738664"/>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92" name="Diamond 91"/>
            <p:cNvSpPr/>
            <p:nvPr/>
          </p:nvSpPr>
          <p:spPr>
            <a:xfrm>
              <a:off x="8309244" y="4349047"/>
              <a:ext cx="1770564" cy="536208"/>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93" name="Elbow Connector 92"/>
            <p:cNvCxnSpPr>
              <a:stCxn id="26" idx="0"/>
              <a:endCxn id="92" idx="1"/>
            </p:cNvCxnSpPr>
            <p:nvPr/>
          </p:nvCxnSpPr>
          <p:spPr>
            <a:xfrm rot="5400000" flipH="1" flipV="1">
              <a:off x="7637664" y="4820245"/>
              <a:ext cx="874674" cy="468486"/>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Elbow Connector 93"/>
            <p:cNvCxnSpPr>
              <a:stCxn id="28" idx="0"/>
              <a:endCxn id="92" idx="3"/>
            </p:cNvCxnSpPr>
            <p:nvPr/>
          </p:nvCxnSpPr>
          <p:spPr>
            <a:xfrm rot="16200000" flipV="1">
              <a:off x="9943227" y="4753733"/>
              <a:ext cx="887955" cy="614791"/>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22" idx="2"/>
              <a:endCxn id="92" idx="0"/>
            </p:cNvCxnSpPr>
            <p:nvPr/>
          </p:nvCxnSpPr>
          <p:spPr>
            <a:xfrm>
              <a:off x="9194526" y="3862032"/>
              <a:ext cx="0" cy="487015"/>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37" name="Rectangle 136"/>
            <p:cNvSpPr/>
            <p:nvPr/>
          </p:nvSpPr>
          <p:spPr>
            <a:xfrm>
              <a:off x="6456513" y="2482572"/>
              <a:ext cx="5105755" cy="553997"/>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2: </a:t>
              </a:r>
              <a:r>
                <a:rPr lang="en-US" sz="2100" dirty="0">
                  <a:solidFill>
                    <a:schemeClr val="accent6"/>
                  </a:solidFill>
                  <a:latin typeface="Nunito Sans" pitchFamily="2" charset="77"/>
                  <a:ea typeface="Museo Sans 300" charset="0"/>
                  <a:cs typeface="Museo Sans 300"/>
                </a:rPr>
                <a:t>Split on </a:t>
              </a:r>
              <a:r>
                <a:rPr lang="en-US" sz="2100" dirty="0">
                  <a:solidFill>
                    <a:schemeClr val="accent6"/>
                  </a:solidFill>
                  <a:latin typeface="Nunito Sans" pitchFamily="2" charset="77"/>
                  <a:ea typeface="Museo Sans 300" charset="0"/>
                  <a:cs typeface="Museo Sans 500"/>
                </a:rPr>
                <a:t>Term</a:t>
              </a:r>
            </a:p>
          </p:txBody>
        </p:sp>
      </p:grpSp>
    </p:spTree>
    <p:extLst>
      <p:ext uri="{BB962C8B-B14F-4D97-AF65-F5344CB8AC3E}">
        <p14:creationId xmlns:p14="http://schemas.microsoft.com/office/powerpoint/2010/main" val="1524916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316" y="205979"/>
            <a:ext cx="8772525" cy="857250"/>
          </a:xfrm>
        </p:spPr>
        <p:txBody>
          <a:bodyPr>
            <a:normAutofit/>
          </a:bodyPr>
          <a:lstStyle/>
          <a:p>
            <a:r>
              <a:rPr lang="en-US" dirty="0">
                <a:solidFill>
                  <a:srgbClr val="B57BA6"/>
                </a:solidFill>
                <a:latin typeface="Nunito Sans" pitchFamily="2" charset="77"/>
              </a:rPr>
              <a:t>How do we measure effectiveness of a split?</a:t>
            </a:r>
          </a:p>
        </p:txBody>
      </p:sp>
      <p:sp>
        <p:nvSpPr>
          <p:cNvPr id="3" name="Content Placeholder 2"/>
          <p:cNvSpPr>
            <a:spLocks noGrp="1"/>
          </p:cNvSpPr>
          <p:nvPr>
            <p:ph idx="1"/>
          </p:nvPr>
        </p:nvSpPr>
        <p:spPr/>
        <p:txBody>
          <a:bodyPr/>
          <a:lstStyle/>
          <a:p>
            <a:endParaRPr lang="en-US" dirty="0">
              <a:latin typeface="Nunito Sans" pitchFamily="2" charset="77"/>
            </a:endParaRPr>
          </a:p>
          <a:p>
            <a:endParaRPr lang="en-US" dirty="0">
              <a:latin typeface="Nunito Sans" pitchFamily="2" charset="77"/>
            </a:endParaRPr>
          </a:p>
          <a:p>
            <a:endParaRPr lang="en-US" dirty="0">
              <a:latin typeface="Nunito Sans" pitchFamily="2" charset="77"/>
            </a:endParaRPr>
          </a:p>
          <a:p>
            <a:pPr lvl="1"/>
            <a:endParaRPr lang="en-US" dirty="0">
              <a:latin typeface="Nunito Sans" pitchFamily="2" charset="77"/>
            </a:endParaRPr>
          </a:p>
          <a:p>
            <a:pPr lvl="7"/>
            <a:endParaRPr lang="en-US" dirty="0">
              <a:latin typeface="Nunito Sans" pitchFamily="2" charset="77"/>
            </a:endParaRPr>
          </a:p>
          <a:p>
            <a:endParaRPr lang="en-US" dirty="0">
              <a:latin typeface="Nunito Sans" pitchFamily="2" charset="77"/>
            </a:endParaRPr>
          </a:p>
          <a:p>
            <a:pPr lvl="1"/>
            <a:endParaRPr lang="en-US" dirty="0">
              <a:latin typeface="Nunito Sans" pitchFamily="2" charset="77"/>
            </a:endParaRPr>
          </a:p>
        </p:txBody>
      </p:sp>
      <p:sp>
        <p:nvSpPr>
          <p:cNvPr id="5" name="TextBox 4"/>
          <p:cNvSpPr txBox="1"/>
          <p:nvPr/>
        </p:nvSpPr>
        <p:spPr>
          <a:xfrm>
            <a:off x="5096924" y="2735057"/>
            <a:ext cx="2135521" cy="600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1650" dirty="0">
                <a:latin typeface="Nunito Sans" pitchFamily="2" charset="77"/>
                <a:cs typeface="Museo Sans 300"/>
              </a:rPr>
              <a:t>Error =  </a:t>
            </a:r>
            <a:r>
              <a:rPr lang="en-US" sz="1650" u="sng" dirty="0">
                <a:latin typeface="Nunito Sans" pitchFamily="2" charset="77"/>
                <a:cs typeface="Museo Sans 300"/>
              </a:rPr>
              <a:t> # mistakes </a:t>
            </a:r>
            <a:endParaRPr lang="en-US" sz="1650" dirty="0">
              <a:solidFill>
                <a:schemeClr val="accent1"/>
              </a:solidFill>
              <a:latin typeface="Nunito Sans" pitchFamily="2" charset="77"/>
              <a:cs typeface="Museo Sans 300"/>
            </a:endParaRPr>
          </a:p>
          <a:p>
            <a:r>
              <a:rPr lang="en-US" sz="1650" dirty="0">
                <a:latin typeface="Nunito Sans" pitchFamily="2" charset="77"/>
                <a:cs typeface="Museo Sans 300"/>
              </a:rPr>
              <a:t>             # data points</a:t>
            </a:r>
          </a:p>
        </p:txBody>
      </p:sp>
      <p:sp>
        <p:nvSpPr>
          <p:cNvPr id="7" name="Rectangle 6"/>
          <p:cNvSpPr/>
          <p:nvPr/>
        </p:nvSpPr>
        <p:spPr>
          <a:xfrm>
            <a:off x="2100439" y="1459977"/>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sp>
        <p:nvSpPr>
          <p:cNvPr id="8" name="Rectangle 7"/>
          <p:cNvSpPr/>
          <p:nvPr/>
        </p:nvSpPr>
        <p:spPr>
          <a:xfrm>
            <a:off x="3383657" y="3206528"/>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10" name="Rectangle 9"/>
          <p:cNvSpPr/>
          <p:nvPr/>
        </p:nvSpPr>
        <p:spPr>
          <a:xfrm>
            <a:off x="488114" y="1341457"/>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11" name="Diamond 10"/>
          <p:cNvSpPr/>
          <p:nvPr/>
        </p:nvSpPr>
        <p:spPr>
          <a:xfrm>
            <a:off x="1680554" y="2336972"/>
            <a:ext cx="1646031"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12" name="Elbow Connector 11"/>
          <p:cNvCxnSpPr>
            <a:stCxn id="11" idx="1"/>
          </p:cNvCxnSpPr>
          <p:nvPr/>
        </p:nvCxnSpPr>
        <p:spPr>
          <a:xfrm rot="10800000" flipV="1">
            <a:off x="1128799" y="2538050"/>
            <a:ext cx="551756" cy="676016"/>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11" idx="3"/>
            <a:endCxn id="8" idx="0"/>
          </p:cNvCxnSpPr>
          <p:nvPr/>
        </p:nvCxnSpPr>
        <p:spPr>
          <a:xfrm>
            <a:off x="3326585" y="2538050"/>
            <a:ext cx="434591" cy="668478"/>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1" idx="2"/>
          </p:cNvCxnSpPr>
          <p:nvPr/>
        </p:nvCxnSpPr>
        <p:spPr>
          <a:xfrm flipH="1">
            <a:off x="2501065" y="2739129"/>
            <a:ext cx="2505" cy="460271"/>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39118" y="3214066"/>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16" name="Rectangle 15"/>
          <p:cNvSpPr/>
          <p:nvPr/>
        </p:nvSpPr>
        <p:spPr>
          <a:xfrm>
            <a:off x="2069750" y="3199400"/>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cxnSp>
        <p:nvCxnSpPr>
          <p:cNvPr id="17" name="Straight Arrow Connector 16"/>
          <p:cNvCxnSpPr/>
          <p:nvPr/>
        </p:nvCxnSpPr>
        <p:spPr>
          <a:xfrm>
            <a:off x="2497765" y="1982345"/>
            <a:ext cx="5805" cy="35462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886355" y="1874794"/>
            <a:ext cx="4401586" cy="1199529"/>
            <a:chOff x="5180218" y="2499725"/>
            <a:chExt cx="5868781" cy="1599372"/>
          </a:xfrm>
        </p:grpSpPr>
        <p:sp>
          <p:nvSpPr>
            <p:cNvPr id="18" name="Rectangle 17"/>
            <p:cNvSpPr/>
            <p:nvPr/>
          </p:nvSpPr>
          <p:spPr>
            <a:xfrm>
              <a:off x="5516670" y="2499725"/>
              <a:ext cx="5532329" cy="861775"/>
            </a:xfrm>
            <a:prstGeom prst="rect">
              <a:avLst/>
            </a:prstGeom>
            <a:noFill/>
          </p:spPr>
          <p:txBody>
            <a:bodyPr wrap="square">
              <a:spAutoFit/>
            </a:bodyPr>
            <a:lstStyle/>
            <a:p>
              <a:r>
                <a:rPr lang="en-US" sz="1800" dirty="0">
                  <a:solidFill>
                    <a:schemeClr val="accent1"/>
                  </a:solidFill>
                  <a:latin typeface="Nunito Sans" pitchFamily="2" charset="77"/>
                  <a:ea typeface="Museo Sans 300" charset="0"/>
                  <a:cs typeface="Museo Sans 700"/>
                </a:rPr>
                <a:t>Idea</a:t>
              </a:r>
              <a:r>
                <a:rPr lang="en-US" sz="1800" dirty="0">
                  <a:solidFill>
                    <a:schemeClr val="accent6"/>
                  </a:solidFill>
                  <a:latin typeface="Nunito Sans" pitchFamily="2" charset="77"/>
                  <a:ea typeface="Museo Sans 300" charset="0"/>
                  <a:cs typeface="Museo Sans 300"/>
                </a:rPr>
                <a:t>: Calculate classification error 	   	    of this decision stump</a:t>
              </a:r>
            </a:p>
          </p:txBody>
        </p:sp>
        <p:cxnSp>
          <p:nvCxnSpPr>
            <p:cNvPr id="19" name="Straight Arrow Connector 18"/>
            <p:cNvCxnSpPr/>
            <p:nvPr/>
          </p:nvCxnSpPr>
          <p:spPr>
            <a:xfrm flipH="1">
              <a:off x="5180218" y="3324039"/>
              <a:ext cx="1141905" cy="775058"/>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C0FAF094-BC6E-40D4-A393-BF10E578C108}"/>
                  </a:ext>
                </a:extLst>
              </p14:cNvPr>
              <p14:cNvContentPartPr/>
              <p14:nvPr/>
            </p14:nvContentPartPr>
            <p14:xfrm>
              <a:off x="418680" y="2502000"/>
              <a:ext cx="7147800" cy="1935000"/>
            </p14:xfrm>
          </p:contentPart>
        </mc:Choice>
        <mc:Fallback>
          <p:pic>
            <p:nvPicPr>
              <p:cNvPr id="4" name="Ink 3">
                <a:extLst>
                  <a:ext uri="{FF2B5EF4-FFF2-40B4-BE49-F238E27FC236}">
                    <a16:creationId xmlns:a16="http://schemas.microsoft.com/office/drawing/2014/main" id="{C0FAF094-BC6E-40D4-A393-BF10E578C108}"/>
                  </a:ext>
                </a:extLst>
              </p:cNvPr>
              <p:cNvPicPr/>
              <p:nvPr/>
            </p:nvPicPr>
            <p:blipFill>
              <a:blip r:embed="rId4"/>
              <a:stretch>
                <a:fillRect/>
              </a:stretch>
            </p:blipFill>
            <p:spPr>
              <a:xfrm>
                <a:off x="409320" y="2492640"/>
                <a:ext cx="7166520" cy="1953720"/>
              </a:xfrm>
              <a:prstGeom prst="rect">
                <a:avLst/>
              </a:prstGeom>
            </p:spPr>
          </p:pic>
        </mc:Fallback>
      </mc:AlternateContent>
    </p:spTree>
    <p:extLst>
      <p:ext uri="{BB962C8B-B14F-4D97-AF65-F5344CB8AC3E}">
        <p14:creationId xmlns:p14="http://schemas.microsoft.com/office/powerpoint/2010/main" val="263297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899" y="0"/>
            <a:ext cx="8227457" cy="857250"/>
          </a:xfrm>
        </p:spPr>
        <p:txBody>
          <a:bodyPr/>
          <a:lstStyle/>
          <a:p>
            <a:r>
              <a:rPr lang="en-US" dirty="0">
                <a:solidFill>
                  <a:srgbClr val="B57BA6"/>
                </a:solidFill>
                <a:latin typeface="Nunito Sans" pitchFamily="2" charset="77"/>
              </a:rPr>
              <a:t>Calculating classification error</a:t>
            </a:r>
          </a:p>
        </p:txBody>
      </p:sp>
      <mc:AlternateContent xmlns:mc="http://schemas.openxmlformats.org/markup-compatibility/2006" xmlns:a14="http://schemas.microsoft.com/office/drawing/2010/main">
        <mc:Choice Requires="a14">
          <p:sp>
            <p:nvSpPr>
              <p:cNvPr id="33" name="Rectangle 32"/>
              <p:cNvSpPr/>
              <p:nvPr/>
            </p:nvSpPr>
            <p:spPr>
              <a:xfrm>
                <a:off x="494897" y="895515"/>
                <a:ext cx="8296723" cy="769441"/>
              </a:xfrm>
              <a:prstGeom prst="rect">
                <a:avLst/>
              </a:prstGeom>
            </p:spPr>
            <p:txBody>
              <a:bodyPr wrap="square">
                <a:spAutoFit/>
              </a:bodyPr>
              <a:lstStyle/>
              <a:p>
                <a:pPr>
                  <a:spcBef>
                    <a:spcPct val="20000"/>
                  </a:spcBef>
                  <a:buClr>
                    <a:srgbClr val="5D5555"/>
                  </a:buClr>
                </a:pPr>
                <a:r>
                  <a:rPr lang="en-US" sz="2000" dirty="0">
                    <a:solidFill>
                      <a:srgbClr val="B0007E"/>
                    </a:solidFill>
                    <a:latin typeface="Nunito Sans" pitchFamily="2" charset="77"/>
                    <a:cs typeface="Museo Sans 500"/>
                  </a:rPr>
                  <a:t>Step 1:</a:t>
                </a:r>
                <a:r>
                  <a:rPr lang="en-US" sz="2000" dirty="0">
                    <a:solidFill>
                      <a:schemeClr val="accent6"/>
                    </a:solidFill>
                    <a:latin typeface="Nunito Sans" pitchFamily="2" charset="77"/>
                    <a:cs typeface="Museo Sans 300"/>
                  </a:rPr>
                  <a:t> </a:t>
                </a:r>
                <a14:m>
                  <m:oMath xmlns:m="http://schemas.openxmlformats.org/officeDocument/2006/math">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𝑦</m:t>
                        </m:r>
                      </m:e>
                    </m:acc>
                  </m:oMath>
                </a14:m>
                <a:r>
                  <a:rPr lang="en-US" sz="2000" dirty="0">
                    <a:solidFill>
                      <a:schemeClr val="tx1"/>
                    </a:solidFill>
                    <a:latin typeface="Nunito Sans" pitchFamily="2" charset="77"/>
                    <a:cs typeface="Museo Sans 300"/>
                  </a:rPr>
                  <a:t> </a:t>
                </a:r>
                <a:r>
                  <a:rPr lang="en-US" sz="2000" dirty="0">
                    <a:latin typeface="Nunito Sans" pitchFamily="2" charset="77"/>
                    <a:cs typeface="Museo Sans 300"/>
                  </a:rPr>
                  <a:t>= class of </a:t>
                </a:r>
                <a:r>
                  <a:rPr lang="en-US" sz="2000" dirty="0">
                    <a:solidFill>
                      <a:schemeClr val="accent6"/>
                    </a:solidFill>
                    <a:latin typeface="Nunito Sans" pitchFamily="2" charset="77"/>
                    <a:cs typeface="Museo Sans 300"/>
                  </a:rPr>
                  <a:t>majority of data in node</a:t>
                </a:r>
              </a:p>
              <a:p>
                <a:pPr>
                  <a:spcBef>
                    <a:spcPct val="20000"/>
                  </a:spcBef>
                  <a:buClr>
                    <a:srgbClr val="5D5555"/>
                  </a:buClr>
                </a:pPr>
                <a:r>
                  <a:rPr lang="en-US" sz="2000" dirty="0">
                    <a:solidFill>
                      <a:srgbClr val="B0007E"/>
                    </a:solidFill>
                    <a:latin typeface="Nunito Sans" pitchFamily="2" charset="77"/>
                    <a:cs typeface="Museo Sans 500"/>
                  </a:rPr>
                  <a:t>Step 2:</a:t>
                </a:r>
                <a:r>
                  <a:rPr lang="en-US" sz="2000" dirty="0">
                    <a:solidFill>
                      <a:schemeClr val="accent6"/>
                    </a:solidFill>
                    <a:latin typeface="Nunito Sans" pitchFamily="2" charset="77"/>
                    <a:cs typeface="Museo Sans 300"/>
                  </a:rPr>
                  <a:t> Calculate classification error of predicting </a:t>
                </a:r>
                <a14:m>
                  <m:oMath xmlns:m="http://schemas.openxmlformats.org/officeDocument/2006/math">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𝑦</m:t>
                        </m:r>
                      </m:e>
                    </m:acc>
                  </m:oMath>
                </a14:m>
                <a:r>
                  <a:rPr lang="en-US" sz="2000" dirty="0">
                    <a:latin typeface="Nunito Sans" pitchFamily="2" charset="77"/>
                    <a:cs typeface="Museo Sans 300"/>
                  </a:rPr>
                  <a:t> for this data</a:t>
                </a:r>
                <a:endParaRPr lang="en-US" sz="2000" dirty="0">
                  <a:solidFill>
                    <a:schemeClr val="accent6"/>
                  </a:solidFill>
                  <a:latin typeface="Nunito Sans" pitchFamily="2" charset="77"/>
                  <a:cs typeface="Museo Sans 300"/>
                </a:endParaRPr>
              </a:p>
            </p:txBody>
          </p:sp>
        </mc:Choice>
        <mc:Fallback xmlns="">
          <p:sp>
            <p:nvSpPr>
              <p:cNvPr id="33" name="Rectangle 32"/>
              <p:cNvSpPr>
                <a:spLocks noRot="1" noChangeAspect="1" noMove="1" noResize="1" noEditPoints="1" noAdjustHandles="1" noChangeArrowheads="1" noChangeShapeType="1" noTextEdit="1"/>
              </p:cNvSpPr>
              <p:nvPr/>
            </p:nvSpPr>
            <p:spPr>
              <a:xfrm>
                <a:off x="494897" y="895515"/>
                <a:ext cx="8296723" cy="769441"/>
              </a:xfrm>
              <a:prstGeom prst="rect">
                <a:avLst/>
              </a:prstGeom>
              <a:blipFill>
                <a:blip r:embed="rId3"/>
                <a:stretch>
                  <a:fillRect l="-611" t="-4839" b="-12903"/>
                </a:stretch>
              </a:blipFill>
            </p:spPr>
            <p:txBody>
              <a:bodyPr/>
              <a:lstStyle/>
              <a:p>
                <a:r>
                  <a:rPr lang="en-US">
                    <a:noFill/>
                  </a:rPr>
                  <a:t> </a:t>
                </a:r>
              </a:p>
            </p:txBody>
          </p:sp>
        </mc:Fallback>
      </mc:AlternateContent>
      <p:sp>
        <p:nvSpPr>
          <p:cNvPr id="37" name="Rectangle 36"/>
          <p:cNvSpPr/>
          <p:nvPr/>
        </p:nvSpPr>
        <p:spPr>
          <a:xfrm>
            <a:off x="1955770" y="2575665"/>
            <a:ext cx="1034632"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sp>
        <p:nvSpPr>
          <p:cNvPr id="39" name="Rectangle 38"/>
          <p:cNvSpPr/>
          <p:nvPr/>
        </p:nvSpPr>
        <p:spPr>
          <a:xfrm>
            <a:off x="446638" y="2425549"/>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40" name="TextBox 39"/>
          <p:cNvSpPr txBox="1"/>
          <p:nvPr/>
        </p:nvSpPr>
        <p:spPr>
          <a:xfrm>
            <a:off x="5361534" y="2509410"/>
            <a:ext cx="2591182"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a:latin typeface="Nunito Sans" pitchFamily="2" charset="77"/>
                <a:cs typeface="Museo Sans 300"/>
              </a:rPr>
              <a:t>Error = </a:t>
            </a:r>
            <a:r>
              <a:rPr lang="en-US" sz="2400" u="sng" dirty="0">
                <a:latin typeface="Nunito Sans" pitchFamily="2" charset="77"/>
                <a:cs typeface="Museo Sans 300"/>
              </a:rPr>
              <a:t>	          </a:t>
            </a:r>
            <a:endParaRPr lang="en-US" sz="2400" dirty="0">
              <a:solidFill>
                <a:schemeClr val="accent1"/>
              </a:solidFill>
              <a:latin typeface="Nunito Sans" pitchFamily="2" charset="77"/>
              <a:cs typeface="Museo Sans 300"/>
            </a:endParaRPr>
          </a:p>
          <a:p>
            <a:r>
              <a:rPr lang="en-US" sz="2400" dirty="0">
                <a:latin typeface="Nunito Sans" pitchFamily="2" charset="77"/>
                <a:cs typeface="Museo Sans 300"/>
              </a:rPr>
              <a:t>               </a:t>
            </a:r>
          </a:p>
          <a:p>
            <a:r>
              <a:rPr lang="en-US" sz="2400" dirty="0">
                <a:latin typeface="Nunito Sans" pitchFamily="2" charset="77"/>
                <a:cs typeface="Museo Sans 300"/>
              </a:rPr>
              <a:t>         =</a:t>
            </a:r>
          </a:p>
        </p:txBody>
      </p:sp>
      <p:grpSp>
        <p:nvGrpSpPr>
          <p:cNvPr id="6" name="Group 5"/>
          <p:cNvGrpSpPr/>
          <p:nvPr/>
        </p:nvGrpSpPr>
        <p:grpSpPr>
          <a:xfrm>
            <a:off x="2841956" y="3011348"/>
            <a:ext cx="1808717" cy="920620"/>
            <a:chOff x="3787687" y="4015133"/>
            <a:chExt cx="2411623" cy="1227494"/>
          </a:xfrm>
        </p:grpSpPr>
        <p:cxnSp>
          <p:nvCxnSpPr>
            <p:cNvPr id="43" name="Straight Arrow Connector 42"/>
            <p:cNvCxnSpPr>
              <a:stCxn id="46" idx="0"/>
            </p:cNvCxnSpPr>
            <p:nvPr/>
          </p:nvCxnSpPr>
          <p:spPr>
            <a:xfrm flipH="1" flipV="1">
              <a:off x="3787687" y="4015133"/>
              <a:ext cx="1431771" cy="735051"/>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46" name="TextBox 45"/>
            <p:cNvSpPr txBox="1"/>
            <p:nvPr/>
          </p:nvSpPr>
          <p:spPr>
            <a:xfrm>
              <a:off x="4239605" y="4750184"/>
              <a:ext cx="1959705" cy="492443"/>
            </a:xfrm>
            <a:prstGeom prst="rect">
              <a:avLst/>
            </a:prstGeom>
            <a:noFill/>
            <a:ln>
              <a:noFill/>
            </a:ln>
          </p:spPr>
          <p:txBody>
            <a:bodyPr wrap="square" rtlCol="0">
              <a:spAutoFit/>
            </a:bodyPr>
            <a:lstStyle/>
            <a:p>
              <a:r>
                <a:rPr lang="en-US" sz="1800" dirty="0">
                  <a:solidFill>
                    <a:schemeClr val="accent6"/>
                  </a:solidFill>
                  <a:latin typeface="Nunito Sans" pitchFamily="2" charset="77"/>
                  <a:cs typeface="Museo Sans 300"/>
                </a:rPr>
                <a:t>3 mistakes</a:t>
              </a:r>
              <a:endParaRPr lang="en-US" sz="1800" dirty="0">
                <a:solidFill>
                  <a:schemeClr val="accent6"/>
                </a:solidFill>
                <a:latin typeface="Nunito Sans" pitchFamily="2" charset="77"/>
                <a:cs typeface="Museo Sans 700"/>
              </a:endParaRPr>
            </a:p>
          </p:txBody>
        </p:sp>
      </p:grpSp>
      <p:grpSp>
        <p:nvGrpSpPr>
          <p:cNvPr id="5" name="Group 4"/>
          <p:cNvGrpSpPr/>
          <p:nvPr/>
        </p:nvGrpSpPr>
        <p:grpSpPr>
          <a:xfrm>
            <a:off x="418697" y="3011348"/>
            <a:ext cx="1695822" cy="920620"/>
            <a:chOff x="556674" y="4015133"/>
            <a:chExt cx="2261096" cy="1227494"/>
          </a:xfrm>
        </p:grpSpPr>
        <p:cxnSp>
          <p:nvCxnSpPr>
            <p:cNvPr id="48" name="Straight Arrow Connector 47"/>
            <p:cNvCxnSpPr>
              <a:stCxn id="49" idx="0"/>
            </p:cNvCxnSpPr>
            <p:nvPr/>
          </p:nvCxnSpPr>
          <p:spPr>
            <a:xfrm flipV="1">
              <a:off x="1581390" y="4015133"/>
              <a:ext cx="1236380" cy="735051"/>
            </a:xfrm>
            <a:prstGeom prst="straightConnector1">
              <a:avLst/>
            </a:prstGeom>
            <a:ln>
              <a:headEnd type="none" w="med" len="med"/>
              <a:tailEnd type="triangle"/>
            </a:ln>
          </p:spPr>
          <p:style>
            <a:lnRef idx="3">
              <a:schemeClr val="accent3"/>
            </a:lnRef>
            <a:fillRef idx="0">
              <a:schemeClr val="accent3"/>
            </a:fillRef>
            <a:effectRef idx="2">
              <a:schemeClr val="accent3"/>
            </a:effectRef>
            <a:fontRef idx="minor">
              <a:schemeClr val="tx1"/>
            </a:fontRef>
          </p:style>
        </p:cxnSp>
        <p:sp>
          <p:nvSpPr>
            <p:cNvPr id="49" name="TextBox 48"/>
            <p:cNvSpPr txBox="1"/>
            <p:nvPr/>
          </p:nvSpPr>
          <p:spPr>
            <a:xfrm>
              <a:off x="556674" y="4750184"/>
              <a:ext cx="2049431" cy="492443"/>
            </a:xfrm>
            <a:prstGeom prst="rect">
              <a:avLst/>
            </a:prstGeom>
            <a:noFill/>
            <a:ln>
              <a:noFill/>
            </a:ln>
          </p:spPr>
          <p:txBody>
            <a:bodyPr wrap="square" rtlCol="0">
              <a:spAutoFit/>
            </a:bodyPr>
            <a:lstStyle/>
            <a:p>
              <a:r>
                <a:rPr lang="en-US" sz="1800" dirty="0">
                  <a:solidFill>
                    <a:schemeClr val="accent6"/>
                  </a:solidFill>
                  <a:latin typeface="Nunito Sans" pitchFamily="2" charset="77"/>
                  <a:cs typeface="Museo Sans 300"/>
                </a:rPr>
                <a:t>6 correct</a:t>
              </a:r>
              <a:endParaRPr lang="en-US" sz="1800" dirty="0">
                <a:solidFill>
                  <a:schemeClr val="accent6"/>
                </a:solidFill>
                <a:latin typeface="Nunito Sans" pitchFamily="2" charset="77"/>
                <a:cs typeface="Museo Sans 700"/>
              </a:endParaRPr>
            </a:p>
          </p:txBody>
        </p:sp>
      </p:grpSp>
      <p:grpSp>
        <p:nvGrpSpPr>
          <p:cNvPr id="3" name="Group 2"/>
          <p:cNvGrpSpPr/>
          <p:nvPr/>
        </p:nvGrpSpPr>
        <p:grpSpPr>
          <a:xfrm>
            <a:off x="327781" y="3098032"/>
            <a:ext cx="2796797" cy="1807581"/>
            <a:chOff x="435453" y="4130710"/>
            <a:chExt cx="3729062" cy="2410109"/>
          </a:xfrm>
        </p:grpSpPr>
        <p:cxnSp>
          <p:nvCxnSpPr>
            <p:cNvPr id="41" name="Straight Arrow Connector 40"/>
            <p:cNvCxnSpPr>
              <a:cxnSpLocks/>
              <a:stCxn id="42" idx="0"/>
            </p:cNvCxnSpPr>
            <p:nvPr/>
          </p:nvCxnSpPr>
          <p:spPr>
            <a:xfrm flipV="1">
              <a:off x="2040739" y="5594507"/>
              <a:ext cx="377579" cy="342129"/>
            </a:xfrm>
            <a:prstGeom prst="straightConnector1">
              <a:avLst/>
            </a:prstGeom>
            <a:ln>
              <a:headEnd type="none" w="med" len="med"/>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435453" y="5936636"/>
                  <a:ext cx="3210571" cy="604183"/>
                </a:xfrm>
                <a:prstGeom prst="rect">
                  <a:avLst/>
                </a:prstGeom>
                <a:noFill/>
                <a:ln>
                  <a:noFill/>
                </a:ln>
              </p:spPr>
              <p:txBody>
                <a:bodyPr wrap="square" rtlCol="0">
                  <a:spAutoFit/>
                </a:bodyPr>
                <a:lstStyle/>
                <a:p>
                  <a14:m>
                    <m:oMath xmlns:m="http://schemas.openxmlformats.org/officeDocument/2006/math">
                      <m:acc>
                        <m:accPr>
                          <m:chr m:val="̂"/>
                          <m:ctrlPr>
                            <a:rPr lang="en-US" sz="2400" b="0" i="1" smtClean="0">
                              <a:solidFill>
                                <a:schemeClr val="tx1"/>
                              </a:solidFill>
                              <a:latin typeface="Cambria Math" panose="02040503050406030204" pitchFamily="18" charset="0"/>
                            </a:rPr>
                          </m:ctrlPr>
                        </m:accPr>
                        <m:e>
                          <m:r>
                            <a:rPr lang="en-US" sz="2400" b="0" i="1" smtClean="0">
                              <a:solidFill>
                                <a:schemeClr val="tx1"/>
                              </a:solidFill>
                              <a:latin typeface="Cambria Math" panose="02040503050406030204" pitchFamily="18" charset="0"/>
                            </a:rPr>
                            <m:t>𝑦</m:t>
                          </m:r>
                        </m:e>
                      </m:acc>
                    </m:oMath>
                  </a14:m>
                  <a:r>
                    <a:rPr lang="en-US" sz="2100" dirty="0">
                      <a:latin typeface="Nunito Sans" pitchFamily="2" charset="77"/>
                      <a:cs typeface="Museo Sans 300"/>
                    </a:rPr>
                    <a:t> = </a:t>
                  </a:r>
                  <a:r>
                    <a:rPr lang="en-US" sz="2100" dirty="0">
                      <a:solidFill>
                        <a:schemeClr val="accent6"/>
                      </a:solidFill>
                      <a:latin typeface="Nunito Sans" pitchFamily="2" charset="77"/>
                      <a:cs typeface="Museo Sans 300"/>
                    </a:rPr>
                    <a:t>majority class</a:t>
                  </a:r>
                  <a:endParaRPr lang="en-US" sz="2100" dirty="0">
                    <a:solidFill>
                      <a:schemeClr val="accent6"/>
                    </a:solidFill>
                    <a:latin typeface="Nunito Sans" pitchFamily="2" charset="77"/>
                    <a:cs typeface="Museo Sans 70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435453" y="5936636"/>
                  <a:ext cx="3210571" cy="604183"/>
                </a:xfrm>
                <a:prstGeom prst="rect">
                  <a:avLst/>
                </a:prstGeom>
                <a:blipFill>
                  <a:blip r:embed="rId4"/>
                  <a:stretch>
                    <a:fillRect l="-524" t="-5405" b="-24324"/>
                  </a:stretch>
                </a:blipFill>
                <a:ln>
                  <a:noFill/>
                </a:ln>
              </p:spPr>
              <p:txBody>
                <a:bodyPr/>
                <a:lstStyle/>
                <a:p>
                  <a:r>
                    <a:rPr lang="en-US">
                      <a:noFill/>
                    </a:rPr>
                    <a:t> </a:t>
                  </a:r>
                </a:p>
              </p:txBody>
            </p:sp>
          </mc:Fallback>
        </mc:AlternateContent>
        <p:cxnSp>
          <p:nvCxnSpPr>
            <p:cNvPr id="15" name="Straight Arrow Connector 14"/>
            <p:cNvCxnSpPr>
              <a:stCxn id="37" idx="2"/>
              <a:endCxn id="16" idx="0"/>
            </p:cNvCxnSpPr>
            <p:nvPr/>
          </p:nvCxnSpPr>
          <p:spPr>
            <a:xfrm flipH="1">
              <a:off x="3291416" y="4130710"/>
              <a:ext cx="4443" cy="879524"/>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418318" y="5010234"/>
              <a:ext cx="1746197" cy="605909"/>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grpSp>
      <p:graphicFrame>
        <p:nvGraphicFramePr>
          <p:cNvPr id="44" name="Table 43"/>
          <p:cNvGraphicFramePr>
            <a:graphicFrameLocks noGrp="1"/>
          </p:cNvGraphicFramePr>
          <p:nvPr>
            <p:extLst>
              <p:ext uri="{D42A27DB-BD31-4B8C-83A1-F6EECF244321}">
                <p14:modId xmlns:p14="http://schemas.microsoft.com/office/powerpoint/2010/main" val="563723606"/>
              </p:ext>
            </p:extLst>
          </p:nvPr>
        </p:nvGraphicFramePr>
        <p:xfrm>
          <a:off x="4815309" y="3908887"/>
          <a:ext cx="4012902" cy="777240"/>
        </p:xfrm>
        <a:graphic>
          <a:graphicData uri="http://schemas.openxmlformats.org/drawingml/2006/table">
            <a:tbl>
              <a:tblPr firstRow="1" bandRow="1">
                <a:tableStyleId>{5C22544A-7EE6-4342-B048-85BDC9FD1C3A}</a:tableStyleId>
              </a:tblPr>
              <a:tblGrid>
                <a:gridCol w="1319954">
                  <a:extLst>
                    <a:ext uri="{9D8B030D-6E8A-4147-A177-3AD203B41FA5}">
                      <a16:colId xmlns:a16="http://schemas.microsoft.com/office/drawing/2014/main" val="20000"/>
                    </a:ext>
                  </a:extLst>
                </a:gridCol>
                <a:gridCol w="2692948">
                  <a:extLst>
                    <a:ext uri="{9D8B030D-6E8A-4147-A177-3AD203B41FA5}">
                      <a16:colId xmlns:a16="http://schemas.microsoft.com/office/drawing/2014/main" val="20001"/>
                    </a:ext>
                  </a:extLst>
                </a:gridCol>
              </a:tblGrid>
              <a:tr h="388620">
                <a:tc>
                  <a:txBody>
                    <a:bodyPr/>
                    <a:lstStyle/>
                    <a:p>
                      <a:pPr algn="ctr"/>
                      <a:r>
                        <a:rPr lang="en-US" sz="2100" b="0" i="0" dirty="0">
                          <a:latin typeface="Nunito Sans" pitchFamily="2" charset="77"/>
                          <a:cs typeface="Museo Sans 300"/>
                        </a:rPr>
                        <a:t>Tree</a:t>
                      </a:r>
                    </a:p>
                  </a:txBody>
                  <a:tcPr marL="68580" marR="68580" marT="34290" marB="34290"/>
                </a:tc>
                <a:tc>
                  <a:txBody>
                    <a:bodyPr/>
                    <a:lstStyle/>
                    <a:p>
                      <a:pPr algn="ctr"/>
                      <a:r>
                        <a:rPr lang="en-US" sz="2100" b="0" i="0" dirty="0">
                          <a:latin typeface="Nunito Sans" pitchFamily="2" charset="77"/>
                          <a:cs typeface="Museo Sans 300"/>
                        </a:rPr>
                        <a:t>Classification error</a:t>
                      </a:r>
                    </a:p>
                  </a:txBody>
                  <a:tcPr marL="68580" marR="68580" marT="34290" marB="34290"/>
                </a:tc>
                <a:extLst>
                  <a:ext uri="{0D108BD9-81ED-4DB2-BD59-A6C34878D82A}">
                    <a16:rowId xmlns:a16="http://schemas.microsoft.com/office/drawing/2014/main" val="10000"/>
                  </a:ext>
                </a:extLst>
              </a:tr>
              <a:tr h="388620">
                <a:tc>
                  <a:txBody>
                    <a:bodyPr/>
                    <a:lstStyle/>
                    <a:p>
                      <a:pPr algn="ctr"/>
                      <a:r>
                        <a:rPr lang="en-US" sz="2100" b="0" i="0" dirty="0">
                          <a:latin typeface="Nunito Sans" pitchFamily="2" charset="77"/>
                          <a:cs typeface="Museo Sans 300"/>
                        </a:rPr>
                        <a:t>(root)</a:t>
                      </a:r>
                    </a:p>
                  </a:txBody>
                  <a:tcPr marL="68580" marR="68580" marT="34290" marB="34290"/>
                </a:tc>
                <a:tc>
                  <a:txBody>
                    <a:bodyPr/>
                    <a:lstStyle/>
                    <a:p>
                      <a:pPr algn="ctr"/>
                      <a:r>
                        <a:rPr lang="en-US" sz="2100" b="0" i="0" dirty="0">
                          <a:latin typeface="Nunito Sans" pitchFamily="2" charset="77"/>
                          <a:cs typeface="Museo Sans 300"/>
                        </a:rPr>
                        <a:t>  0.33</a:t>
                      </a:r>
                    </a:p>
                  </a:txBody>
                  <a:tcPr marL="68580" marR="68580" marT="34290" marB="34290"/>
                </a:tc>
                <a:extLst>
                  <a:ext uri="{0D108BD9-81ED-4DB2-BD59-A6C34878D82A}">
                    <a16:rowId xmlns:a16="http://schemas.microsoft.com/office/drawing/2014/main" val="10001"/>
                  </a:ext>
                </a:extLst>
              </a:tr>
            </a:tbl>
          </a:graphicData>
        </a:graphic>
      </p:graphicFrame>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52AB877A-F3E1-44FF-9E37-FD483D8BAD4A}"/>
                  </a:ext>
                </a:extLst>
              </p14:cNvPr>
              <p14:cNvContentPartPr/>
              <p14:nvPr/>
            </p14:nvContentPartPr>
            <p14:xfrm>
              <a:off x="1537200" y="1920960"/>
              <a:ext cx="7005960" cy="2572200"/>
            </p14:xfrm>
          </p:contentPart>
        </mc:Choice>
        <mc:Fallback>
          <p:pic>
            <p:nvPicPr>
              <p:cNvPr id="7" name="Ink 6">
                <a:extLst>
                  <a:ext uri="{FF2B5EF4-FFF2-40B4-BE49-F238E27FC236}">
                    <a16:creationId xmlns:a16="http://schemas.microsoft.com/office/drawing/2014/main" id="{52AB877A-F3E1-44FF-9E37-FD483D8BAD4A}"/>
                  </a:ext>
                </a:extLst>
              </p:cNvPr>
              <p:cNvPicPr/>
              <p:nvPr/>
            </p:nvPicPr>
            <p:blipFill>
              <a:blip r:embed="rId6"/>
              <a:stretch>
                <a:fillRect/>
              </a:stretch>
            </p:blipFill>
            <p:spPr>
              <a:xfrm>
                <a:off x="1527840" y="1911600"/>
                <a:ext cx="7024680" cy="2590920"/>
              </a:xfrm>
              <a:prstGeom prst="rect">
                <a:avLst/>
              </a:prstGeom>
            </p:spPr>
          </p:pic>
        </mc:Fallback>
      </mc:AlternateContent>
    </p:spTree>
    <p:extLst>
      <p:ext uri="{BB962C8B-B14F-4D97-AF65-F5344CB8AC3E}">
        <p14:creationId xmlns:p14="http://schemas.microsoft.com/office/powerpoint/2010/main" val="2191917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115" y="0"/>
            <a:ext cx="8227457" cy="857250"/>
          </a:xfrm>
        </p:spPr>
        <p:txBody>
          <a:bodyPr/>
          <a:lstStyle/>
          <a:p>
            <a:r>
              <a:rPr lang="en-US" dirty="0">
                <a:solidFill>
                  <a:srgbClr val="B57BA6"/>
                </a:solidFill>
                <a:latin typeface="Nunito Sans" pitchFamily="2" charset="77"/>
              </a:rPr>
              <a:t>Choice 1: Split on Credit history?</a:t>
            </a:r>
          </a:p>
        </p:txBody>
      </p:sp>
      <p:grpSp>
        <p:nvGrpSpPr>
          <p:cNvPr id="6" name="Group 5"/>
          <p:cNvGrpSpPr/>
          <p:nvPr/>
        </p:nvGrpSpPr>
        <p:grpSpPr>
          <a:xfrm>
            <a:off x="1091087" y="1263131"/>
            <a:ext cx="4531699" cy="1207845"/>
            <a:chOff x="5119428" y="2103167"/>
            <a:chExt cx="6042265" cy="1610460"/>
          </a:xfrm>
        </p:grpSpPr>
        <p:sp>
          <p:nvSpPr>
            <p:cNvPr id="67" name="Rectangle 66"/>
            <p:cNvSpPr/>
            <p:nvPr/>
          </p:nvSpPr>
          <p:spPr>
            <a:xfrm>
              <a:off x="5119428" y="2103167"/>
              <a:ext cx="5040572" cy="861775"/>
            </a:xfrm>
            <a:prstGeom prst="rect">
              <a:avLst/>
            </a:prstGeom>
          </p:spPr>
          <p:txBody>
            <a:bodyPr wrap="square">
              <a:spAutoFit/>
            </a:bodyPr>
            <a:lstStyle/>
            <a:p>
              <a:pPr lvl="0">
                <a:spcBef>
                  <a:spcPct val="20000"/>
                </a:spcBef>
                <a:buClr>
                  <a:srgbClr val="5D5555"/>
                </a:buClr>
              </a:pPr>
              <a:r>
                <a:rPr lang="en-US" sz="1800" dirty="0">
                  <a:solidFill>
                    <a:schemeClr val="accent6"/>
                  </a:solidFill>
                  <a:latin typeface="Nunito Sans" pitchFamily="2" charset="77"/>
                  <a:cs typeface="Museo sans 300"/>
                </a:rPr>
                <a:t>Does a </a:t>
              </a:r>
              <a:r>
                <a:rPr lang="en-US" sz="1800" dirty="0">
                  <a:solidFill>
                    <a:schemeClr val="accent1"/>
                  </a:solidFill>
                  <a:latin typeface="Nunito Sans" pitchFamily="2" charset="77"/>
                  <a:cs typeface="Museo Sans 500"/>
                </a:rPr>
                <a:t>split on Credit</a:t>
              </a:r>
              <a:r>
                <a:rPr lang="en-US" sz="1800" dirty="0">
                  <a:solidFill>
                    <a:schemeClr val="accent6"/>
                  </a:solidFill>
                  <a:latin typeface="Nunito Sans" pitchFamily="2" charset="77"/>
                  <a:cs typeface="Museo sans 300"/>
                </a:rPr>
                <a:t> reduce classification error below 0.33?</a:t>
              </a:r>
            </a:p>
          </p:txBody>
        </p:sp>
        <p:cxnSp>
          <p:nvCxnSpPr>
            <p:cNvPr id="15" name="Straight Arrow Connector 14"/>
            <p:cNvCxnSpPr>
              <a:cxnSpLocks/>
            </p:cNvCxnSpPr>
            <p:nvPr/>
          </p:nvCxnSpPr>
          <p:spPr>
            <a:xfrm>
              <a:off x="8316856" y="3046234"/>
              <a:ext cx="2844837" cy="667393"/>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sp>
        <p:nvSpPr>
          <p:cNvPr id="18" name="Rectangle 17"/>
          <p:cNvSpPr/>
          <p:nvPr/>
        </p:nvSpPr>
        <p:spPr>
          <a:xfrm>
            <a:off x="5926569" y="1580308"/>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9" name="Straight Arrow Connector 18"/>
          <p:cNvCxnSpPr>
            <a:stCxn id="22" idx="2"/>
          </p:cNvCxnSpPr>
          <p:nvPr/>
        </p:nvCxnSpPr>
        <p:spPr>
          <a:xfrm flipV="1">
            <a:off x="7572211" y="3045571"/>
            <a:ext cx="67049"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4450153" y="3056597"/>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21" name="Rectangle 20"/>
          <p:cNvSpPr/>
          <p:nvPr/>
        </p:nvSpPr>
        <p:spPr>
          <a:xfrm>
            <a:off x="5892580" y="3045569"/>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sp>
        <p:nvSpPr>
          <p:cNvPr id="22" name="Rectangle 21"/>
          <p:cNvSpPr/>
          <p:nvPr/>
        </p:nvSpPr>
        <p:spPr>
          <a:xfrm>
            <a:off x="7194692" y="3045568"/>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3" name="Rectangle 22"/>
          <p:cNvSpPr/>
          <p:nvPr/>
        </p:nvSpPr>
        <p:spPr>
          <a:xfrm>
            <a:off x="4405109" y="1555661"/>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24" name="Diamond 23"/>
          <p:cNvSpPr/>
          <p:nvPr/>
        </p:nvSpPr>
        <p:spPr>
          <a:xfrm>
            <a:off x="5555217" y="2451214"/>
            <a:ext cx="1537355"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25" name="Elbow Connector 24"/>
          <p:cNvCxnSpPr>
            <a:stCxn id="24" idx="1"/>
            <a:endCxn id="20" idx="0"/>
          </p:cNvCxnSpPr>
          <p:nvPr/>
        </p:nvCxnSpPr>
        <p:spPr>
          <a:xfrm rot="10800000" flipV="1">
            <a:off x="4939830" y="2652291"/>
            <a:ext cx="615387" cy="40430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24" idx="3"/>
            <a:endCxn id="22" idx="0"/>
          </p:cNvCxnSpPr>
          <p:nvPr/>
        </p:nvCxnSpPr>
        <p:spPr>
          <a:xfrm>
            <a:off x="7092572" y="2652292"/>
            <a:ext cx="479639" cy="393277"/>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4" idx="2"/>
            <a:endCxn id="21" idx="0"/>
          </p:cNvCxnSpPr>
          <p:nvPr/>
        </p:nvCxnSpPr>
        <p:spPr>
          <a:xfrm>
            <a:off x="6323894" y="2853370"/>
            <a:ext cx="0" cy="19219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8" idx="2"/>
            <a:endCxn id="24" idx="0"/>
          </p:cNvCxnSpPr>
          <p:nvPr/>
        </p:nvCxnSpPr>
        <p:spPr>
          <a:xfrm>
            <a:off x="6323894" y="2102676"/>
            <a:ext cx="0" cy="34853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4750709" y="1112923"/>
            <a:ext cx="3864945" cy="415498"/>
          </a:xfrm>
          <a:prstGeom prst="rect">
            <a:avLst/>
          </a:prstGeom>
          <a:noFill/>
        </p:spPr>
        <p:txBody>
          <a:bodyPr wrap="square">
            <a:spAutoFit/>
          </a:bodyPr>
          <a:lstStyle/>
          <a:p>
            <a:r>
              <a:rPr lang="en-US" sz="2100" dirty="0">
                <a:solidFill>
                  <a:schemeClr val="accent1"/>
                </a:solidFill>
                <a:latin typeface="Nunito Sans" pitchFamily="2" charset="77"/>
                <a:ea typeface="Museo Sans 300" charset="0"/>
                <a:cs typeface="Museo Sans 500"/>
              </a:rPr>
              <a:t>Choice 1:</a:t>
            </a:r>
            <a:r>
              <a:rPr lang="en-US" sz="2100" dirty="0">
                <a:solidFill>
                  <a:schemeClr val="accent1"/>
                </a:solidFill>
                <a:latin typeface="Nunito Sans" pitchFamily="2" charset="77"/>
                <a:ea typeface="Museo Sans 300" charset="0"/>
                <a:cs typeface="Museo Sans 300" charset="0"/>
              </a:rPr>
              <a:t> </a:t>
            </a:r>
            <a:r>
              <a:rPr lang="en-US" sz="2100" dirty="0">
                <a:solidFill>
                  <a:schemeClr val="accent6"/>
                </a:solidFill>
                <a:latin typeface="Nunito Sans" pitchFamily="2" charset="77"/>
                <a:ea typeface="Museo Sans 300" charset="0"/>
                <a:cs typeface="Museo Sans 300" charset="0"/>
              </a:rPr>
              <a:t>Split on </a:t>
            </a:r>
            <a:r>
              <a:rPr lang="en-US" sz="2100" dirty="0">
                <a:solidFill>
                  <a:schemeClr val="accent6"/>
                </a:solidFill>
                <a:latin typeface="Nunito Sans" pitchFamily="2" charset="77"/>
                <a:ea typeface="Museo Sans 300" charset="0"/>
                <a:cs typeface="Museo Sans 500"/>
              </a:rPr>
              <a:t>Credit</a:t>
            </a:r>
          </a:p>
        </p:txBody>
      </p:sp>
    </p:spTree>
    <p:extLst>
      <p:ext uri="{BB962C8B-B14F-4D97-AF65-F5344CB8AC3E}">
        <p14:creationId xmlns:p14="http://schemas.microsoft.com/office/powerpoint/2010/main" val="1942201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899" y="0"/>
            <a:ext cx="8227457" cy="857250"/>
          </a:xfrm>
        </p:spPr>
        <p:txBody>
          <a:bodyPr/>
          <a:lstStyle/>
          <a:p>
            <a:r>
              <a:rPr lang="en-US" dirty="0">
                <a:solidFill>
                  <a:srgbClr val="B57BA6"/>
                </a:solidFill>
                <a:latin typeface="Nunito Sans" pitchFamily="2" charset="77"/>
              </a:rPr>
              <a:t>Split on Credit: Classification error</a:t>
            </a:r>
          </a:p>
        </p:txBody>
      </p:sp>
      <p:sp>
        <p:nvSpPr>
          <p:cNvPr id="8" name="Rectangle 7"/>
          <p:cNvSpPr/>
          <p:nvPr/>
        </p:nvSpPr>
        <p:spPr>
          <a:xfrm>
            <a:off x="2016306" y="1489579"/>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0" name="Straight Arrow Connector 9"/>
          <p:cNvCxnSpPr>
            <a:stCxn id="15" idx="2"/>
          </p:cNvCxnSpPr>
          <p:nvPr/>
        </p:nvCxnSpPr>
        <p:spPr>
          <a:xfrm flipV="1">
            <a:off x="3661948" y="2954842"/>
            <a:ext cx="67049"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39890" y="2965868"/>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14" name="Rectangle 13"/>
          <p:cNvSpPr/>
          <p:nvPr/>
        </p:nvSpPr>
        <p:spPr>
          <a:xfrm>
            <a:off x="1982317" y="2954840"/>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sp>
        <p:nvSpPr>
          <p:cNvPr id="15" name="Rectangle 14"/>
          <p:cNvSpPr/>
          <p:nvPr/>
        </p:nvSpPr>
        <p:spPr>
          <a:xfrm>
            <a:off x="3284429" y="2954839"/>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 </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0" name="Rectangle 19"/>
          <p:cNvSpPr/>
          <p:nvPr/>
        </p:nvSpPr>
        <p:spPr>
          <a:xfrm>
            <a:off x="388886" y="1499988"/>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32" name="Diamond 31"/>
          <p:cNvSpPr/>
          <p:nvPr/>
        </p:nvSpPr>
        <p:spPr>
          <a:xfrm>
            <a:off x="1644954" y="2360485"/>
            <a:ext cx="1537355"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34" name="Elbow Connector 33"/>
          <p:cNvCxnSpPr>
            <a:stCxn id="32" idx="1"/>
            <a:endCxn id="13" idx="0"/>
          </p:cNvCxnSpPr>
          <p:nvPr/>
        </p:nvCxnSpPr>
        <p:spPr>
          <a:xfrm rot="10800000" flipV="1">
            <a:off x="1029567" y="2561562"/>
            <a:ext cx="615387" cy="40430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32" idx="3"/>
            <a:endCxn id="15" idx="0"/>
          </p:cNvCxnSpPr>
          <p:nvPr/>
        </p:nvCxnSpPr>
        <p:spPr>
          <a:xfrm>
            <a:off x="3182309" y="2561563"/>
            <a:ext cx="479639" cy="393277"/>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2" idx="2"/>
            <a:endCxn id="14" idx="0"/>
          </p:cNvCxnSpPr>
          <p:nvPr/>
        </p:nvCxnSpPr>
        <p:spPr>
          <a:xfrm>
            <a:off x="2413631" y="2762641"/>
            <a:ext cx="0" cy="19219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8" idx="2"/>
            <a:endCxn id="32" idx="0"/>
          </p:cNvCxnSpPr>
          <p:nvPr/>
        </p:nvCxnSpPr>
        <p:spPr>
          <a:xfrm>
            <a:off x="2413631" y="2011947"/>
            <a:ext cx="0" cy="34853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1029567" y="4338154"/>
            <a:ext cx="1" cy="37041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97184" y="4689700"/>
            <a:ext cx="1336547" cy="323165"/>
          </a:xfrm>
          <a:prstGeom prst="rect">
            <a:avLst/>
          </a:prstGeom>
          <a:noFill/>
          <a:ln>
            <a:noFill/>
          </a:ln>
        </p:spPr>
        <p:txBody>
          <a:bodyPr wrap="square" rtlCol="0">
            <a:spAutoFit/>
          </a:bodyPr>
          <a:lstStyle/>
          <a:p>
            <a:r>
              <a:rPr lang="en-US" sz="1500" dirty="0">
                <a:solidFill>
                  <a:schemeClr val="accent6"/>
                </a:solidFill>
                <a:latin typeface="Nunito Sans" pitchFamily="2" charset="77"/>
                <a:cs typeface="Museo Sans 500"/>
              </a:rPr>
              <a:t>0 mistakes</a:t>
            </a:r>
          </a:p>
        </p:txBody>
      </p:sp>
      <p:sp>
        <p:nvSpPr>
          <p:cNvPr id="25" name="TextBox 24"/>
          <p:cNvSpPr txBox="1"/>
          <p:nvPr/>
        </p:nvSpPr>
        <p:spPr>
          <a:xfrm>
            <a:off x="1868699" y="4688779"/>
            <a:ext cx="1330044" cy="323165"/>
          </a:xfrm>
          <a:prstGeom prst="rect">
            <a:avLst/>
          </a:prstGeom>
          <a:noFill/>
          <a:ln>
            <a:noFill/>
          </a:ln>
        </p:spPr>
        <p:txBody>
          <a:bodyPr wrap="square" rtlCol="0">
            <a:spAutoFit/>
          </a:bodyPr>
          <a:lstStyle/>
          <a:p>
            <a:r>
              <a:rPr lang="en-US" sz="1500" dirty="0">
                <a:solidFill>
                  <a:schemeClr val="accent6"/>
                </a:solidFill>
                <a:latin typeface="Nunito Sans" pitchFamily="2" charset="77"/>
                <a:cs typeface="Museo Sans 500"/>
              </a:rPr>
              <a:t>1 mistake</a:t>
            </a:r>
          </a:p>
        </p:txBody>
      </p:sp>
      <p:sp>
        <p:nvSpPr>
          <p:cNvPr id="26" name="TextBox 25"/>
          <p:cNvSpPr txBox="1"/>
          <p:nvPr/>
        </p:nvSpPr>
        <p:spPr>
          <a:xfrm>
            <a:off x="3124578" y="4688779"/>
            <a:ext cx="1386023" cy="323165"/>
          </a:xfrm>
          <a:prstGeom prst="rect">
            <a:avLst/>
          </a:prstGeom>
          <a:noFill/>
          <a:ln>
            <a:noFill/>
          </a:ln>
        </p:spPr>
        <p:txBody>
          <a:bodyPr wrap="square" rtlCol="0">
            <a:spAutoFit/>
          </a:bodyPr>
          <a:lstStyle/>
          <a:p>
            <a:r>
              <a:rPr lang="en-US" sz="1500" dirty="0">
                <a:solidFill>
                  <a:schemeClr val="accent6"/>
                </a:solidFill>
                <a:latin typeface="Nunito Sans" pitchFamily="2" charset="77"/>
                <a:cs typeface="Museo Sans 500"/>
              </a:rPr>
              <a:t>1 mistake</a:t>
            </a:r>
          </a:p>
        </p:txBody>
      </p:sp>
      <p:cxnSp>
        <p:nvCxnSpPr>
          <p:cNvPr id="38" name="Straight Arrow Connector 37"/>
          <p:cNvCxnSpPr>
            <a:stCxn id="13" idx="2"/>
          </p:cNvCxnSpPr>
          <p:nvPr/>
        </p:nvCxnSpPr>
        <p:spPr>
          <a:xfrm>
            <a:off x="1029567" y="3486430"/>
            <a:ext cx="1" cy="352160"/>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sp>
        <p:nvSpPr>
          <p:cNvPr id="42" name="Rounded Rectangle 41"/>
          <p:cNvSpPr/>
          <p:nvPr/>
        </p:nvSpPr>
        <p:spPr>
          <a:xfrm>
            <a:off x="533823" y="3819327"/>
            <a:ext cx="991488" cy="454432"/>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sp>
        <p:nvSpPr>
          <p:cNvPr id="43" name="Rounded Rectangle 42"/>
          <p:cNvSpPr/>
          <p:nvPr/>
        </p:nvSpPr>
        <p:spPr>
          <a:xfrm>
            <a:off x="1917889" y="3822360"/>
            <a:ext cx="991488" cy="454432"/>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cxnSp>
        <p:nvCxnSpPr>
          <p:cNvPr id="44" name="Straight Arrow Connector 43"/>
          <p:cNvCxnSpPr>
            <a:stCxn id="14" idx="2"/>
            <a:endCxn id="43" idx="0"/>
          </p:cNvCxnSpPr>
          <p:nvPr/>
        </p:nvCxnSpPr>
        <p:spPr>
          <a:xfrm>
            <a:off x="2413631" y="3486431"/>
            <a:ext cx="2" cy="335929"/>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sp>
        <p:nvSpPr>
          <p:cNvPr id="45" name="Rounded Rectangle 44"/>
          <p:cNvSpPr/>
          <p:nvPr/>
        </p:nvSpPr>
        <p:spPr>
          <a:xfrm>
            <a:off x="3208736" y="3819327"/>
            <a:ext cx="929635" cy="454432"/>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Risky</a:t>
            </a:r>
          </a:p>
        </p:txBody>
      </p:sp>
      <p:cxnSp>
        <p:nvCxnSpPr>
          <p:cNvPr id="46" name="Straight Arrow Connector 45"/>
          <p:cNvCxnSpPr>
            <a:stCxn id="15" idx="2"/>
            <a:endCxn id="45" idx="0"/>
          </p:cNvCxnSpPr>
          <p:nvPr/>
        </p:nvCxnSpPr>
        <p:spPr>
          <a:xfrm>
            <a:off x="3661948" y="3476304"/>
            <a:ext cx="11606" cy="343023"/>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2413633" y="4339820"/>
            <a:ext cx="1" cy="37041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3661948" y="4318605"/>
            <a:ext cx="1" cy="37041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840446" y="1022194"/>
            <a:ext cx="3864945" cy="415498"/>
          </a:xfrm>
          <a:prstGeom prst="rect">
            <a:avLst/>
          </a:prstGeom>
          <a:noFill/>
        </p:spPr>
        <p:txBody>
          <a:bodyPr wrap="square">
            <a:spAutoFit/>
          </a:bodyPr>
          <a:lstStyle/>
          <a:p>
            <a:r>
              <a:rPr lang="en-US" sz="2100" dirty="0">
                <a:solidFill>
                  <a:schemeClr val="accent1"/>
                </a:solidFill>
                <a:latin typeface="Nunito Sans" pitchFamily="2" charset="77"/>
                <a:ea typeface="Museo Sans 300" charset="0"/>
                <a:cs typeface="Museo Sans 500"/>
              </a:rPr>
              <a:t>Choice 1:</a:t>
            </a:r>
            <a:r>
              <a:rPr lang="en-US" sz="2100" dirty="0">
                <a:solidFill>
                  <a:schemeClr val="accent1"/>
                </a:solidFill>
                <a:latin typeface="Nunito Sans" pitchFamily="2" charset="77"/>
                <a:ea typeface="Museo Sans 300" charset="0"/>
                <a:cs typeface="Museo Sans 300" charset="0"/>
              </a:rPr>
              <a:t> </a:t>
            </a:r>
            <a:r>
              <a:rPr lang="en-US" sz="2100" dirty="0">
                <a:solidFill>
                  <a:schemeClr val="accent6"/>
                </a:solidFill>
                <a:latin typeface="Nunito Sans" pitchFamily="2" charset="77"/>
                <a:ea typeface="Museo Sans 300" charset="0"/>
                <a:cs typeface="Museo Sans 300" charset="0"/>
              </a:rPr>
              <a:t>Split on </a:t>
            </a:r>
            <a:r>
              <a:rPr lang="en-US" sz="2100" dirty="0">
                <a:solidFill>
                  <a:schemeClr val="accent6"/>
                </a:solidFill>
                <a:latin typeface="Nunito Sans" pitchFamily="2" charset="77"/>
                <a:ea typeface="Museo Sans 300" charset="0"/>
                <a:cs typeface="Museo Sans 500"/>
              </a:rPr>
              <a:t>Credit</a:t>
            </a:r>
          </a:p>
        </p:txBody>
      </p:sp>
      <p:sp>
        <p:nvSpPr>
          <p:cNvPr id="30" name="TextBox 29"/>
          <p:cNvSpPr txBox="1"/>
          <p:nvPr/>
        </p:nvSpPr>
        <p:spPr>
          <a:xfrm>
            <a:off x="5361534" y="2134674"/>
            <a:ext cx="2591182" cy="1321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a:latin typeface="Nunito Sans" pitchFamily="2" charset="77"/>
                <a:cs typeface="Museo Sans 300"/>
              </a:rPr>
              <a:t>Error = </a:t>
            </a:r>
            <a:r>
              <a:rPr lang="en-US" sz="2400" u="sng" dirty="0">
                <a:latin typeface="Nunito Sans" pitchFamily="2" charset="77"/>
                <a:cs typeface="Museo Sans 300"/>
              </a:rPr>
              <a:t>	          </a:t>
            </a:r>
            <a:r>
              <a:rPr lang="en-US" sz="788" u="sng" dirty="0">
                <a:latin typeface="Nunito Sans" pitchFamily="2" charset="77"/>
                <a:cs typeface="Museo Sans 300"/>
              </a:rPr>
              <a:t>.</a:t>
            </a:r>
            <a:endParaRPr lang="en-US" sz="2400" dirty="0">
              <a:solidFill>
                <a:schemeClr val="accent1"/>
              </a:solidFill>
              <a:latin typeface="Nunito Sans" pitchFamily="2" charset="77"/>
              <a:cs typeface="Museo Sans 300"/>
            </a:endParaRPr>
          </a:p>
          <a:p>
            <a:r>
              <a:rPr lang="en-US" sz="2400" dirty="0">
                <a:latin typeface="Nunito Sans" pitchFamily="2" charset="77"/>
                <a:cs typeface="Museo Sans 300"/>
              </a:rPr>
              <a:t>               </a:t>
            </a:r>
          </a:p>
          <a:p>
            <a:r>
              <a:rPr lang="en-US" sz="2400" dirty="0">
                <a:latin typeface="Nunito Sans" pitchFamily="2" charset="77"/>
                <a:cs typeface="Museo Sans 300"/>
              </a:rPr>
              <a:t>         =</a:t>
            </a:r>
          </a:p>
        </p:txBody>
      </p:sp>
      <p:graphicFrame>
        <p:nvGraphicFramePr>
          <p:cNvPr id="31" name="Table 30"/>
          <p:cNvGraphicFramePr>
            <a:graphicFrameLocks noGrp="1"/>
          </p:cNvGraphicFramePr>
          <p:nvPr>
            <p:extLst>
              <p:ext uri="{D42A27DB-BD31-4B8C-83A1-F6EECF244321}">
                <p14:modId xmlns:p14="http://schemas.microsoft.com/office/powerpoint/2010/main" val="4129786321"/>
              </p:ext>
            </p:extLst>
          </p:nvPr>
        </p:nvGraphicFramePr>
        <p:xfrm>
          <a:off x="4393009" y="3534151"/>
          <a:ext cx="4632209" cy="1165860"/>
        </p:xfrm>
        <a:graphic>
          <a:graphicData uri="http://schemas.openxmlformats.org/drawingml/2006/table">
            <a:tbl>
              <a:tblPr firstRow="1" bandRow="1">
                <a:tableStyleId>{5C22544A-7EE6-4342-B048-85BDC9FD1C3A}</a:tableStyleId>
              </a:tblPr>
              <a:tblGrid>
                <a:gridCol w="2050599">
                  <a:extLst>
                    <a:ext uri="{9D8B030D-6E8A-4147-A177-3AD203B41FA5}">
                      <a16:colId xmlns:a16="http://schemas.microsoft.com/office/drawing/2014/main" val="20000"/>
                    </a:ext>
                  </a:extLst>
                </a:gridCol>
                <a:gridCol w="2581610">
                  <a:extLst>
                    <a:ext uri="{9D8B030D-6E8A-4147-A177-3AD203B41FA5}">
                      <a16:colId xmlns:a16="http://schemas.microsoft.com/office/drawing/2014/main" val="20001"/>
                    </a:ext>
                  </a:extLst>
                </a:gridCol>
              </a:tblGrid>
              <a:tr h="388620">
                <a:tc>
                  <a:txBody>
                    <a:bodyPr/>
                    <a:lstStyle/>
                    <a:p>
                      <a:pPr algn="ctr"/>
                      <a:r>
                        <a:rPr lang="en-US" sz="2100" b="0" i="0" dirty="0">
                          <a:latin typeface="Nunito Sans" pitchFamily="2" charset="77"/>
                          <a:cs typeface="Museo Sans 300"/>
                        </a:rPr>
                        <a:t>Tree</a:t>
                      </a:r>
                    </a:p>
                  </a:txBody>
                  <a:tcPr marL="68580" marR="68580" marT="34290" marB="34290"/>
                </a:tc>
                <a:tc>
                  <a:txBody>
                    <a:bodyPr/>
                    <a:lstStyle/>
                    <a:p>
                      <a:pPr algn="ctr"/>
                      <a:r>
                        <a:rPr lang="en-US" sz="2100" b="0" i="0" dirty="0">
                          <a:latin typeface="Nunito Sans" pitchFamily="2" charset="77"/>
                          <a:cs typeface="Museo Sans 300"/>
                        </a:rPr>
                        <a:t>Classification error</a:t>
                      </a:r>
                    </a:p>
                  </a:txBody>
                  <a:tcPr marL="68580" marR="68580" marT="34290" marB="34290"/>
                </a:tc>
                <a:extLst>
                  <a:ext uri="{0D108BD9-81ED-4DB2-BD59-A6C34878D82A}">
                    <a16:rowId xmlns:a16="http://schemas.microsoft.com/office/drawing/2014/main" val="10000"/>
                  </a:ext>
                </a:extLst>
              </a:tr>
              <a:tr h="388620">
                <a:tc>
                  <a:txBody>
                    <a:bodyPr/>
                    <a:lstStyle/>
                    <a:p>
                      <a:pPr algn="ctr"/>
                      <a:r>
                        <a:rPr lang="en-US" sz="2100" b="0" i="0" dirty="0">
                          <a:latin typeface="Nunito Sans" pitchFamily="2" charset="77"/>
                          <a:cs typeface="Museo Sans 300"/>
                        </a:rPr>
                        <a:t>(root)</a:t>
                      </a:r>
                    </a:p>
                  </a:txBody>
                  <a:tcPr marL="68580" marR="68580" marT="34290" marB="34290"/>
                </a:tc>
                <a:tc>
                  <a:txBody>
                    <a:bodyPr/>
                    <a:lstStyle/>
                    <a:p>
                      <a:pPr algn="ctr"/>
                      <a:r>
                        <a:rPr lang="en-US" sz="2100" b="0" i="0" dirty="0">
                          <a:latin typeface="Nunito Sans" pitchFamily="2" charset="77"/>
                          <a:cs typeface="Museo Sans 300"/>
                        </a:rPr>
                        <a:t>  0.33</a:t>
                      </a:r>
                    </a:p>
                  </a:txBody>
                  <a:tcPr marL="68580" marR="68580" marT="34290" marB="34290"/>
                </a:tc>
                <a:extLst>
                  <a:ext uri="{0D108BD9-81ED-4DB2-BD59-A6C34878D82A}">
                    <a16:rowId xmlns:a16="http://schemas.microsoft.com/office/drawing/2014/main" val="10001"/>
                  </a:ext>
                </a:extLst>
              </a:tr>
              <a:tr h="388620">
                <a:tc>
                  <a:txBody>
                    <a:bodyPr/>
                    <a:lstStyle/>
                    <a:p>
                      <a:pPr algn="ctr"/>
                      <a:r>
                        <a:rPr lang="en-US" sz="2100" b="0" i="0" dirty="0">
                          <a:solidFill>
                            <a:schemeClr val="accent6"/>
                          </a:solidFill>
                          <a:latin typeface="Nunito Sans" pitchFamily="2" charset="77"/>
                          <a:ea typeface="Museo Sans 300" charset="0"/>
                          <a:cs typeface="Museo Sans 300" charset="0"/>
                        </a:rPr>
                        <a:t>Split on </a:t>
                      </a:r>
                      <a:r>
                        <a:rPr lang="en-US" sz="2100" b="0" i="0" dirty="0">
                          <a:solidFill>
                            <a:schemeClr val="accent6"/>
                          </a:solidFill>
                          <a:latin typeface="Nunito Sans" pitchFamily="2" charset="77"/>
                          <a:ea typeface="Museo Sans 300" charset="0"/>
                          <a:cs typeface="Museo Sans 500"/>
                        </a:rPr>
                        <a:t>credit</a:t>
                      </a:r>
                      <a:endParaRPr lang="en-US" sz="2100" b="0" i="0" dirty="0">
                        <a:latin typeface="Nunito Sans" pitchFamily="2" charset="77"/>
                        <a:cs typeface="Museo Sans 300"/>
                      </a:endParaRPr>
                    </a:p>
                  </a:txBody>
                  <a:tcPr marL="68580" marR="68580" marT="34290" marB="34290"/>
                </a:tc>
                <a:tc>
                  <a:txBody>
                    <a:bodyPr/>
                    <a:lstStyle/>
                    <a:p>
                      <a:pPr algn="ctr"/>
                      <a:r>
                        <a:rPr lang="en-US" sz="2100" b="0" i="0" dirty="0">
                          <a:latin typeface="Nunito Sans" pitchFamily="2" charset="77"/>
                          <a:cs typeface="Museo Sans 300"/>
                        </a:rPr>
                        <a:t>0.22</a:t>
                      </a:r>
                    </a:p>
                  </a:txBody>
                  <a:tcPr marL="68580" marR="68580" marT="34290" marB="34290"/>
                </a:tc>
                <a:extLst>
                  <a:ext uri="{0D108BD9-81ED-4DB2-BD59-A6C34878D82A}">
                    <a16:rowId xmlns:a16="http://schemas.microsoft.com/office/drawing/2014/main" val="10002"/>
                  </a:ext>
                </a:extLst>
              </a:tr>
            </a:tbl>
          </a:graphicData>
        </a:graphic>
      </p:graphicFrame>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32C292AB-51DD-4F49-83F1-CFD959EFEC93}"/>
                  </a:ext>
                </a:extLst>
              </p14:cNvPr>
              <p14:cNvContentPartPr/>
              <p14:nvPr/>
            </p14:nvContentPartPr>
            <p14:xfrm>
              <a:off x="600120" y="2102760"/>
              <a:ext cx="6475680" cy="2961720"/>
            </p14:xfrm>
          </p:contentPart>
        </mc:Choice>
        <mc:Fallback>
          <p:pic>
            <p:nvPicPr>
              <p:cNvPr id="4" name="Ink 3">
                <a:extLst>
                  <a:ext uri="{FF2B5EF4-FFF2-40B4-BE49-F238E27FC236}">
                    <a16:creationId xmlns:a16="http://schemas.microsoft.com/office/drawing/2014/main" id="{32C292AB-51DD-4F49-83F1-CFD959EFEC93}"/>
                  </a:ext>
                </a:extLst>
              </p:cNvPr>
              <p:cNvPicPr/>
              <p:nvPr/>
            </p:nvPicPr>
            <p:blipFill>
              <a:blip r:embed="rId4"/>
              <a:stretch>
                <a:fillRect/>
              </a:stretch>
            </p:blipFill>
            <p:spPr>
              <a:xfrm>
                <a:off x="590760" y="2093400"/>
                <a:ext cx="6494400" cy="2980440"/>
              </a:xfrm>
              <a:prstGeom prst="rect">
                <a:avLst/>
              </a:prstGeom>
            </p:spPr>
          </p:pic>
        </mc:Fallback>
      </mc:AlternateContent>
    </p:spTree>
    <p:extLst>
      <p:ext uri="{BB962C8B-B14F-4D97-AF65-F5344CB8AC3E}">
        <p14:creationId xmlns:p14="http://schemas.microsoft.com/office/powerpoint/2010/main" val="1104428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down)">
                                      <p:cBhvr>
                                        <p:cTn id="19" dur="500"/>
                                        <p:tgtEl>
                                          <p:spTgt spid="74"/>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wipe(down)">
                                      <p:cBhvr>
                                        <p:cTn id="27" dur="500"/>
                                        <p:tgtEl>
                                          <p:spTgt spid="7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up)">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88E-6A43-2F48-A580-A16A7EFB0190}"/>
              </a:ext>
            </a:extLst>
          </p:cNvPr>
          <p:cNvSpPr>
            <a:spLocks noGrp="1"/>
          </p:cNvSpPr>
          <p:nvPr>
            <p:ph type="title"/>
          </p:nvPr>
        </p:nvSpPr>
        <p:spPr/>
        <p:txBody>
          <a:bodyPr/>
          <a:lstStyle/>
          <a:p>
            <a:r>
              <a:rPr lang="en-US" dirty="0"/>
              <a:t>Interpreting Score</a:t>
            </a:r>
          </a:p>
        </p:txBody>
      </p:sp>
      <p:sp>
        <p:nvSpPr>
          <p:cNvPr id="4" name="Slide Number Placeholder 3">
            <a:extLst>
              <a:ext uri="{FF2B5EF4-FFF2-40B4-BE49-F238E27FC236}">
                <a16:creationId xmlns:a16="http://schemas.microsoft.com/office/drawing/2014/main" id="{D29543F2-9D01-D540-92A2-5D75A0FE7E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cxnSp>
        <p:nvCxnSpPr>
          <p:cNvPr id="66" name="Straight Arrow Connector 65">
            <a:extLst>
              <a:ext uri="{FF2B5EF4-FFF2-40B4-BE49-F238E27FC236}">
                <a16:creationId xmlns:a16="http://schemas.microsoft.com/office/drawing/2014/main" id="{CDA1407D-4647-DF4E-9089-2A25AC142693}"/>
              </a:ext>
            </a:extLst>
          </p:cNvPr>
          <p:cNvCxnSpPr>
            <a:cxnSpLocks/>
          </p:cNvCxnSpPr>
          <p:nvPr/>
        </p:nvCxnSpPr>
        <p:spPr>
          <a:xfrm>
            <a:off x="3597216" y="879894"/>
            <a:ext cx="4563373" cy="0"/>
          </a:xfrm>
          <a:prstGeom prst="straightConnector1">
            <a:avLst/>
          </a:prstGeom>
          <a:ln w="28575">
            <a:solidFill>
              <a:srgbClr val="B57BA6"/>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720B50C9-D345-574D-896E-F04F20644487}"/>
                  </a:ext>
                </a:extLst>
              </p:cNvPr>
              <p:cNvSpPr/>
              <p:nvPr/>
            </p:nvSpPr>
            <p:spPr>
              <a:xfrm>
                <a:off x="4945890" y="483384"/>
                <a:ext cx="186602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𝑆𝑐𝑜𝑟𝑒</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𝑤</m:t>
                          </m:r>
                        </m:e>
                        <m:sup>
                          <m:r>
                            <a:rPr lang="en-US" b="0" i="1" smtClean="0">
                              <a:latin typeface="Cambria Math" panose="02040503050406030204" pitchFamily="18" charset="0"/>
                            </a:rPr>
                            <m:t>𝑇</m:t>
                          </m:r>
                        </m:sup>
                      </m:sSup>
                      <m:r>
                        <a:rPr lang="en-US" b="0" i="1" smtClean="0">
                          <a:latin typeface="Cambria Math" panose="02040503050406030204" pitchFamily="18" charset="0"/>
                        </a:rPr>
                        <m:t>h</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oMath>
                  </m:oMathPara>
                </a14:m>
                <a:endParaRPr lang="en-US" dirty="0"/>
              </a:p>
            </p:txBody>
          </p:sp>
        </mc:Choice>
        <mc:Fallback xmlns="">
          <p:sp>
            <p:nvSpPr>
              <p:cNvPr id="70" name="Rectangle 69">
                <a:extLst>
                  <a:ext uri="{FF2B5EF4-FFF2-40B4-BE49-F238E27FC236}">
                    <a16:creationId xmlns:a16="http://schemas.microsoft.com/office/drawing/2014/main" id="{720B50C9-D345-574D-896E-F04F20644487}"/>
                  </a:ext>
                </a:extLst>
              </p:cNvPr>
              <p:cNvSpPr>
                <a:spLocks noRot="1" noChangeAspect="1" noMove="1" noResize="1" noEditPoints="1" noAdjustHandles="1" noChangeArrowheads="1" noChangeShapeType="1" noTextEdit="1"/>
              </p:cNvSpPr>
              <p:nvPr/>
            </p:nvSpPr>
            <p:spPr>
              <a:xfrm>
                <a:off x="4945890" y="483384"/>
                <a:ext cx="1866024" cy="30777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1BAE64FE-877E-CF4D-8AAF-45145A6EF7C8}"/>
                  </a:ext>
                </a:extLst>
              </p:cNvPr>
              <p:cNvSpPr/>
              <p:nvPr/>
            </p:nvSpPr>
            <p:spPr>
              <a:xfrm>
                <a:off x="3352671" y="953776"/>
                <a:ext cx="52129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71" name="Rectangle 70">
                <a:extLst>
                  <a:ext uri="{FF2B5EF4-FFF2-40B4-BE49-F238E27FC236}">
                    <a16:creationId xmlns:a16="http://schemas.microsoft.com/office/drawing/2014/main" id="{1BAE64FE-877E-CF4D-8AAF-45145A6EF7C8}"/>
                  </a:ext>
                </a:extLst>
              </p:cNvPr>
              <p:cNvSpPr>
                <a:spLocks noRot="1" noChangeAspect="1" noMove="1" noResize="1" noEditPoints="1" noAdjustHandles="1" noChangeArrowheads="1" noChangeShapeType="1" noTextEdit="1"/>
              </p:cNvSpPr>
              <p:nvPr/>
            </p:nvSpPr>
            <p:spPr>
              <a:xfrm>
                <a:off x="3352671" y="953776"/>
                <a:ext cx="521297"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7B9A6088-26B7-8549-A194-56F6760505C2}"/>
                  </a:ext>
                </a:extLst>
              </p:cNvPr>
              <p:cNvSpPr/>
              <p:nvPr/>
            </p:nvSpPr>
            <p:spPr>
              <a:xfrm>
                <a:off x="7897561" y="956348"/>
                <a:ext cx="3866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dirty="0"/>
              </a:p>
            </p:txBody>
          </p:sp>
        </mc:Choice>
        <mc:Fallback xmlns="">
          <p:sp>
            <p:nvSpPr>
              <p:cNvPr id="72" name="Rectangle 71">
                <a:extLst>
                  <a:ext uri="{FF2B5EF4-FFF2-40B4-BE49-F238E27FC236}">
                    <a16:creationId xmlns:a16="http://schemas.microsoft.com/office/drawing/2014/main" id="{7B9A6088-26B7-8549-A194-56F6760505C2}"/>
                  </a:ext>
                </a:extLst>
              </p:cNvPr>
              <p:cNvSpPr>
                <a:spLocks noRot="1" noChangeAspect="1" noMove="1" noResize="1" noEditPoints="1" noAdjustHandles="1" noChangeArrowheads="1" noChangeShapeType="1" noTextEdit="1"/>
              </p:cNvSpPr>
              <p:nvPr/>
            </p:nvSpPr>
            <p:spPr>
              <a:xfrm>
                <a:off x="7897561" y="956348"/>
                <a:ext cx="386644"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186E0A99-30D5-4341-B9FE-94B54F7579B4}"/>
                  </a:ext>
                </a:extLst>
              </p:cNvPr>
              <p:cNvSpPr/>
              <p:nvPr/>
            </p:nvSpPr>
            <p:spPr>
              <a:xfrm>
                <a:off x="5712029" y="953775"/>
                <a:ext cx="33374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0</m:t>
                      </m:r>
                    </m:oMath>
                  </m:oMathPara>
                </a14:m>
                <a:endParaRPr lang="en-US" dirty="0"/>
              </a:p>
            </p:txBody>
          </p:sp>
        </mc:Choice>
        <mc:Fallback xmlns="">
          <p:sp>
            <p:nvSpPr>
              <p:cNvPr id="73" name="Rectangle 72">
                <a:extLst>
                  <a:ext uri="{FF2B5EF4-FFF2-40B4-BE49-F238E27FC236}">
                    <a16:creationId xmlns:a16="http://schemas.microsoft.com/office/drawing/2014/main" id="{186E0A99-30D5-4341-B9FE-94B54F7579B4}"/>
                  </a:ext>
                </a:extLst>
              </p:cNvPr>
              <p:cNvSpPr>
                <a:spLocks noRot="1" noChangeAspect="1" noMove="1" noResize="1" noEditPoints="1" noAdjustHandles="1" noChangeArrowheads="1" noChangeShapeType="1" noTextEdit="1"/>
              </p:cNvSpPr>
              <p:nvPr/>
            </p:nvSpPr>
            <p:spPr>
              <a:xfrm>
                <a:off x="5712029" y="953775"/>
                <a:ext cx="333746"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7FC0A7EB-6623-0942-B2E6-32981EFD93F4}"/>
                  </a:ext>
                </a:extLst>
              </p:cNvPr>
              <p:cNvSpPr/>
              <p:nvPr/>
            </p:nvSpPr>
            <p:spPr>
              <a:xfrm>
                <a:off x="4349850" y="953775"/>
                <a:ext cx="85677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solidFill>
                                <a:srgbClr val="6093C5"/>
                              </a:solidFill>
                              <a:latin typeface="Cambria Math" panose="02040503050406030204" pitchFamily="18" charset="0"/>
                            </a:rPr>
                          </m:ctrlPr>
                        </m:sSubPr>
                        <m:e>
                          <m:acc>
                            <m:accPr>
                              <m:chr m:val="̂"/>
                              <m:ctrlPr>
                                <a:rPr lang="en-US" b="0" i="1" dirty="0" smtClean="0">
                                  <a:solidFill>
                                    <a:srgbClr val="6093C5"/>
                                  </a:solidFill>
                                  <a:latin typeface="Cambria Math" panose="02040503050406030204" pitchFamily="18" charset="0"/>
                                </a:rPr>
                              </m:ctrlPr>
                            </m:accPr>
                            <m:e>
                              <m:r>
                                <a:rPr lang="en-US" b="0" i="1" dirty="0" smtClean="0">
                                  <a:solidFill>
                                    <a:srgbClr val="6093C5"/>
                                  </a:solidFill>
                                  <a:latin typeface="Cambria Math" panose="02040503050406030204" pitchFamily="18" charset="0"/>
                                </a:rPr>
                                <m:t>𝑦</m:t>
                              </m:r>
                            </m:e>
                          </m:acc>
                        </m:e>
                        <m:sub>
                          <m:r>
                            <a:rPr lang="en-US" b="0" i="1" dirty="0" smtClean="0">
                              <a:solidFill>
                                <a:srgbClr val="6093C5"/>
                              </a:solidFill>
                              <a:latin typeface="Cambria Math" panose="02040503050406030204" pitchFamily="18" charset="0"/>
                            </a:rPr>
                            <m:t>𝑖</m:t>
                          </m:r>
                        </m:sub>
                      </m:sSub>
                      <m:r>
                        <a:rPr lang="en-US" b="0" i="1" dirty="0" smtClean="0">
                          <a:solidFill>
                            <a:srgbClr val="6093C5"/>
                          </a:solidFill>
                          <a:latin typeface="Cambria Math" panose="02040503050406030204" pitchFamily="18" charset="0"/>
                        </a:rPr>
                        <m:t>=−1</m:t>
                      </m:r>
                    </m:oMath>
                  </m:oMathPara>
                </a14:m>
                <a:endParaRPr lang="en-US" dirty="0">
                  <a:solidFill>
                    <a:srgbClr val="6093C5"/>
                  </a:solidFill>
                </a:endParaRPr>
              </a:p>
            </p:txBody>
          </p:sp>
        </mc:Choice>
        <mc:Fallback xmlns="">
          <p:sp>
            <p:nvSpPr>
              <p:cNvPr id="74" name="Rectangle 73">
                <a:extLst>
                  <a:ext uri="{FF2B5EF4-FFF2-40B4-BE49-F238E27FC236}">
                    <a16:creationId xmlns:a16="http://schemas.microsoft.com/office/drawing/2014/main" id="{7FC0A7EB-6623-0942-B2E6-32981EFD93F4}"/>
                  </a:ext>
                </a:extLst>
              </p:cNvPr>
              <p:cNvSpPr>
                <a:spLocks noRot="1" noChangeAspect="1" noMove="1" noResize="1" noEditPoints="1" noAdjustHandles="1" noChangeArrowheads="1" noChangeShapeType="1" noTextEdit="1"/>
              </p:cNvSpPr>
              <p:nvPr/>
            </p:nvSpPr>
            <p:spPr>
              <a:xfrm>
                <a:off x="4349850" y="953775"/>
                <a:ext cx="856773" cy="307777"/>
              </a:xfrm>
              <a:prstGeom prst="rect">
                <a:avLst/>
              </a:prstGeom>
              <a:blipFill>
                <a:blip r:embed="rId6"/>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28B937F4-6D7B-FC45-861B-8AB79989A270}"/>
                  </a:ext>
                </a:extLst>
              </p:cNvPr>
              <p:cNvSpPr/>
              <p:nvPr/>
            </p:nvSpPr>
            <p:spPr>
              <a:xfrm>
                <a:off x="6543281" y="954857"/>
                <a:ext cx="85677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solidFill>
                                <a:srgbClr val="6093C5"/>
                              </a:solidFill>
                              <a:latin typeface="Cambria Math" panose="02040503050406030204" pitchFamily="18" charset="0"/>
                            </a:rPr>
                          </m:ctrlPr>
                        </m:sSubPr>
                        <m:e>
                          <m:acc>
                            <m:accPr>
                              <m:chr m:val="̂"/>
                              <m:ctrlPr>
                                <a:rPr lang="en-US" b="0" i="1" dirty="0" smtClean="0">
                                  <a:solidFill>
                                    <a:srgbClr val="6093C5"/>
                                  </a:solidFill>
                                  <a:latin typeface="Cambria Math" panose="02040503050406030204" pitchFamily="18" charset="0"/>
                                </a:rPr>
                              </m:ctrlPr>
                            </m:accPr>
                            <m:e>
                              <m:r>
                                <a:rPr lang="en-US" b="0" i="1" dirty="0" smtClean="0">
                                  <a:solidFill>
                                    <a:srgbClr val="6093C5"/>
                                  </a:solidFill>
                                  <a:latin typeface="Cambria Math" panose="02040503050406030204" pitchFamily="18" charset="0"/>
                                </a:rPr>
                                <m:t>𝑦</m:t>
                              </m:r>
                            </m:e>
                          </m:acc>
                        </m:e>
                        <m:sub>
                          <m:r>
                            <a:rPr lang="en-US" b="0" i="1" dirty="0" smtClean="0">
                              <a:solidFill>
                                <a:srgbClr val="6093C5"/>
                              </a:solidFill>
                              <a:latin typeface="Cambria Math" panose="02040503050406030204" pitchFamily="18" charset="0"/>
                            </a:rPr>
                            <m:t>𝑖</m:t>
                          </m:r>
                        </m:sub>
                      </m:sSub>
                      <m:r>
                        <a:rPr lang="en-US" b="0" i="1" dirty="0" smtClean="0">
                          <a:solidFill>
                            <a:srgbClr val="6093C5"/>
                          </a:solidFill>
                          <a:latin typeface="Cambria Math" panose="02040503050406030204" pitchFamily="18" charset="0"/>
                        </a:rPr>
                        <m:t>=+1</m:t>
                      </m:r>
                    </m:oMath>
                  </m:oMathPara>
                </a14:m>
                <a:endParaRPr lang="en-US" dirty="0">
                  <a:solidFill>
                    <a:srgbClr val="6093C5"/>
                  </a:solidFill>
                </a:endParaRPr>
              </a:p>
            </p:txBody>
          </p:sp>
        </mc:Choice>
        <mc:Fallback xmlns="">
          <p:sp>
            <p:nvSpPr>
              <p:cNvPr id="75" name="Rectangle 74">
                <a:extLst>
                  <a:ext uri="{FF2B5EF4-FFF2-40B4-BE49-F238E27FC236}">
                    <a16:creationId xmlns:a16="http://schemas.microsoft.com/office/drawing/2014/main" id="{28B937F4-6D7B-FC45-861B-8AB79989A270}"/>
                  </a:ext>
                </a:extLst>
              </p:cNvPr>
              <p:cNvSpPr>
                <a:spLocks noRot="1" noChangeAspect="1" noMove="1" noResize="1" noEditPoints="1" noAdjustHandles="1" noChangeArrowheads="1" noChangeShapeType="1" noTextEdit="1"/>
              </p:cNvSpPr>
              <p:nvPr/>
            </p:nvSpPr>
            <p:spPr>
              <a:xfrm>
                <a:off x="6543281" y="954857"/>
                <a:ext cx="856773" cy="307777"/>
              </a:xfrm>
              <a:prstGeom prst="rect">
                <a:avLst/>
              </a:prstGeom>
              <a:blipFill>
                <a:blip r:embed="rId7"/>
                <a:stretch>
                  <a:fillRect b="-4000"/>
                </a:stretch>
              </a:blipFill>
            </p:spPr>
            <p:txBody>
              <a:bodyPr/>
              <a:lstStyle/>
              <a:p>
                <a:r>
                  <a:rPr lang="en-US">
                    <a:noFill/>
                  </a:rPr>
                  <a:t> </a:t>
                </a:r>
              </a:p>
            </p:txBody>
          </p:sp>
        </mc:Fallback>
      </mc:AlternateContent>
      <p:cxnSp>
        <p:nvCxnSpPr>
          <p:cNvPr id="80" name="Straight Arrow Connector 79">
            <a:extLst>
              <a:ext uri="{FF2B5EF4-FFF2-40B4-BE49-F238E27FC236}">
                <a16:creationId xmlns:a16="http://schemas.microsoft.com/office/drawing/2014/main" id="{07557A83-E6A5-5A43-A7AD-52DF68A8E38A}"/>
              </a:ext>
            </a:extLst>
          </p:cNvPr>
          <p:cNvCxnSpPr/>
          <p:nvPr/>
        </p:nvCxnSpPr>
        <p:spPr>
          <a:xfrm>
            <a:off x="3629423" y="1327094"/>
            <a:ext cx="0" cy="931653"/>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D2C531F-F13E-B84A-8465-778C8A21130B}"/>
              </a:ext>
            </a:extLst>
          </p:cNvPr>
          <p:cNvCxnSpPr/>
          <p:nvPr/>
        </p:nvCxnSpPr>
        <p:spPr>
          <a:xfrm>
            <a:off x="5866250" y="1354316"/>
            <a:ext cx="0" cy="931653"/>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90EEA869-9615-2743-A55F-13951BC154C3}"/>
              </a:ext>
            </a:extLst>
          </p:cNvPr>
          <p:cNvCxnSpPr/>
          <p:nvPr/>
        </p:nvCxnSpPr>
        <p:spPr>
          <a:xfrm>
            <a:off x="8084539" y="1354316"/>
            <a:ext cx="0" cy="931653"/>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2A6E88DB-DD77-D64B-9362-CE6D188FB5EF}"/>
                  </a:ext>
                </a:extLst>
              </p:cNvPr>
              <p:cNvSpPr/>
              <p:nvPr/>
            </p:nvSpPr>
            <p:spPr>
              <a:xfrm>
                <a:off x="3161817" y="2375584"/>
                <a:ext cx="944489" cy="523220"/>
              </a:xfrm>
              <a:prstGeom prst="rect">
                <a:avLst/>
              </a:prstGeom>
            </p:spPr>
            <p:txBody>
              <a:bodyPr wrap="none">
                <a:spAutoFit/>
              </a:bodyPr>
              <a:lstStyle/>
              <a:p>
                <a:r>
                  <a:rPr lang="en-US" dirty="0">
                    <a:solidFill>
                      <a:srgbClr val="666666"/>
                    </a:solidFill>
                    <a:latin typeface="Nunito Sans" pitchFamily="2" charset="77"/>
                  </a:rPr>
                  <a:t>Very sure</a:t>
                </a:r>
              </a:p>
              <a:p>
                <a:pPr algn="ctr"/>
                <a14:m>
                  <m:oMathPara xmlns:m="http://schemas.openxmlformats.org/officeDocument/2006/math">
                    <m:oMathParaPr>
                      <m:jc m:val="centerGroup"/>
                    </m:oMathParaPr>
                    <m:oMath xmlns:m="http://schemas.openxmlformats.org/officeDocument/2006/math">
                      <m:sSub>
                        <m:sSubPr>
                          <m:ctrlPr>
                            <a:rPr lang="en-US" b="0" i="1" dirty="0" smtClean="0">
                              <a:solidFill>
                                <a:srgbClr val="6093C5"/>
                              </a:solidFill>
                              <a:latin typeface="Cambria Math" panose="02040503050406030204" pitchFamily="18" charset="0"/>
                            </a:rPr>
                          </m:ctrlPr>
                        </m:sSubPr>
                        <m:e>
                          <m:acc>
                            <m:accPr>
                              <m:chr m:val="̂"/>
                              <m:ctrlPr>
                                <a:rPr lang="en-US" b="0" i="1" smtClean="0">
                                  <a:solidFill>
                                    <a:srgbClr val="6093C5"/>
                                  </a:solidFill>
                                  <a:latin typeface="Cambria Math" panose="02040503050406030204" pitchFamily="18" charset="0"/>
                                </a:rPr>
                              </m:ctrlPr>
                            </m:accPr>
                            <m:e>
                              <m:r>
                                <a:rPr lang="en-US" b="0" i="1" smtClean="0">
                                  <a:solidFill>
                                    <a:srgbClr val="6093C5"/>
                                  </a:solidFill>
                                  <a:latin typeface="Cambria Math" panose="02040503050406030204" pitchFamily="18" charset="0"/>
                                </a:rPr>
                                <m:t>𝑦</m:t>
                              </m:r>
                            </m:e>
                          </m:acc>
                        </m:e>
                        <m:sub>
                          <m:r>
                            <a:rPr lang="en-US" b="0" i="1" dirty="0" smtClean="0">
                              <a:solidFill>
                                <a:srgbClr val="6093C5"/>
                              </a:solidFill>
                              <a:latin typeface="Cambria Math" panose="02040503050406030204" pitchFamily="18" charset="0"/>
                            </a:rPr>
                            <m:t>𝑖</m:t>
                          </m:r>
                        </m:sub>
                      </m:sSub>
                      <m:r>
                        <a:rPr lang="en-US" b="0" i="1" dirty="0" smtClean="0">
                          <a:solidFill>
                            <a:srgbClr val="6093C5"/>
                          </a:solidFill>
                          <a:latin typeface="Cambria Math" panose="02040503050406030204" pitchFamily="18" charset="0"/>
                        </a:rPr>
                        <m:t>=−1</m:t>
                      </m:r>
                    </m:oMath>
                  </m:oMathPara>
                </a14:m>
                <a:endParaRPr lang="en-US" dirty="0">
                  <a:solidFill>
                    <a:srgbClr val="6093C5"/>
                  </a:solidFill>
                </a:endParaRPr>
              </a:p>
            </p:txBody>
          </p:sp>
        </mc:Choice>
        <mc:Fallback xmlns="">
          <p:sp>
            <p:nvSpPr>
              <p:cNvPr id="84" name="Rectangle 83">
                <a:extLst>
                  <a:ext uri="{FF2B5EF4-FFF2-40B4-BE49-F238E27FC236}">
                    <a16:creationId xmlns:a16="http://schemas.microsoft.com/office/drawing/2014/main" id="{2A6E88DB-DD77-D64B-9362-CE6D188FB5EF}"/>
                  </a:ext>
                </a:extLst>
              </p:cNvPr>
              <p:cNvSpPr>
                <a:spLocks noRot="1" noChangeAspect="1" noMove="1" noResize="1" noEditPoints="1" noAdjustHandles="1" noChangeArrowheads="1" noChangeShapeType="1" noTextEdit="1"/>
              </p:cNvSpPr>
              <p:nvPr/>
            </p:nvSpPr>
            <p:spPr>
              <a:xfrm>
                <a:off x="3161817" y="2375584"/>
                <a:ext cx="944489" cy="523220"/>
              </a:xfrm>
              <a:prstGeom prst="rect">
                <a:avLst/>
              </a:prstGeom>
              <a:blipFill>
                <a:blip r:embed="rId8"/>
                <a:stretch>
                  <a:fillRect l="-1935" t="-2326" b="-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6419D88F-A095-6C44-8729-705AEA92A6A3}"/>
                  </a:ext>
                </a:extLst>
              </p:cNvPr>
              <p:cNvSpPr/>
              <p:nvPr/>
            </p:nvSpPr>
            <p:spPr>
              <a:xfrm>
                <a:off x="4994024" y="2370994"/>
                <a:ext cx="1744452" cy="523220"/>
              </a:xfrm>
              <a:prstGeom prst="rect">
                <a:avLst/>
              </a:prstGeom>
            </p:spPr>
            <p:txBody>
              <a:bodyPr wrap="none">
                <a:spAutoFit/>
              </a:bodyPr>
              <a:lstStyle/>
              <a:p>
                <a:pPr algn="ctr"/>
                <a:r>
                  <a:rPr lang="en-US" dirty="0">
                    <a:solidFill>
                      <a:srgbClr val="666666"/>
                    </a:solidFill>
                    <a:latin typeface="Nunito Sans" pitchFamily="2" charset="77"/>
                  </a:rPr>
                  <a:t>Not sure if</a:t>
                </a:r>
              </a:p>
              <a:p>
                <a:pPr algn="ctr"/>
                <a14:m>
                  <m:oMathPara xmlns:m="http://schemas.openxmlformats.org/officeDocument/2006/math">
                    <m:oMathParaPr>
                      <m:jc m:val="center"/>
                    </m:oMathParaPr>
                    <m:oMath xmlns:m="http://schemas.openxmlformats.org/officeDocument/2006/math">
                      <m:sSub>
                        <m:sSubPr>
                          <m:ctrlPr>
                            <a:rPr lang="en-US" b="0" i="1" dirty="0" smtClean="0">
                              <a:solidFill>
                                <a:srgbClr val="6093C5"/>
                              </a:solidFill>
                              <a:latin typeface="Cambria Math" panose="02040503050406030204" pitchFamily="18" charset="0"/>
                            </a:rPr>
                          </m:ctrlPr>
                        </m:sSubPr>
                        <m:e>
                          <m:acc>
                            <m:accPr>
                              <m:chr m:val="̂"/>
                              <m:ctrlPr>
                                <a:rPr lang="en-US" b="0" i="1" smtClean="0">
                                  <a:solidFill>
                                    <a:srgbClr val="6093C5"/>
                                  </a:solidFill>
                                  <a:latin typeface="Cambria Math" panose="02040503050406030204" pitchFamily="18" charset="0"/>
                                </a:rPr>
                              </m:ctrlPr>
                            </m:accPr>
                            <m:e>
                              <m:r>
                                <a:rPr lang="en-US" b="0" i="1" smtClean="0">
                                  <a:solidFill>
                                    <a:srgbClr val="6093C5"/>
                                  </a:solidFill>
                                  <a:latin typeface="Cambria Math" panose="02040503050406030204" pitchFamily="18" charset="0"/>
                                </a:rPr>
                                <m:t>𝑦</m:t>
                              </m:r>
                            </m:e>
                          </m:acc>
                        </m:e>
                        <m:sub>
                          <m:r>
                            <a:rPr lang="en-US" b="0" i="1" dirty="0" smtClean="0">
                              <a:solidFill>
                                <a:srgbClr val="6093C5"/>
                              </a:solidFill>
                              <a:latin typeface="Cambria Math" panose="02040503050406030204" pitchFamily="18" charset="0"/>
                            </a:rPr>
                            <m:t>𝑖</m:t>
                          </m:r>
                        </m:sub>
                      </m:sSub>
                      <m:r>
                        <a:rPr lang="en-US" b="0" i="1" dirty="0" smtClean="0">
                          <a:solidFill>
                            <a:srgbClr val="6093C5"/>
                          </a:solidFill>
                          <a:latin typeface="Cambria Math" panose="02040503050406030204" pitchFamily="18" charset="0"/>
                        </a:rPr>
                        <m:t>=−1 </m:t>
                      </m:r>
                      <m:r>
                        <a:rPr lang="en-US" b="0" i="1" dirty="0" smtClean="0">
                          <a:solidFill>
                            <a:srgbClr val="6093C5"/>
                          </a:solidFill>
                          <a:latin typeface="Cambria Math" panose="02040503050406030204" pitchFamily="18" charset="0"/>
                        </a:rPr>
                        <m:t>𝑜𝑟</m:t>
                      </m:r>
                      <m:r>
                        <a:rPr lang="en-US" b="0" i="1" dirty="0" smtClean="0">
                          <a:solidFill>
                            <a:srgbClr val="6093C5"/>
                          </a:solidFill>
                          <a:latin typeface="Cambria Math" panose="02040503050406030204" pitchFamily="18" charset="0"/>
                        </a:rPr>
                        <m:t> </m:t>
                      </m:r>
                      <m:sSub>
                        <m:sSubPr>
                          <m:ctrlPr>
                            <a:rPr lang="en-US" b="0" i="1" dirty="0" smtClean="0">
                              <a:solidFill>
                                <a:srgbClr val="6093C5"/>
                              </a:solidFill>
                              <a:latin typeface="Cambria Math" panose="02040503050406030204" pitchFamily="18" charset="0"/>
                            </a:rPr>
                          </m:ctrlPr>
                        </m:sSubPr>
                        <m:e>
                          <m:acc>
                            <m:accPr>
                              <m:chr m:val="̂"/>
                              <m:ctrlPr>
                                <a:rPr lang="en-US" b="0" i="1" dirty="0" smtClean="0">
                                  <a:solidFill>
                                    <a:srgbClr val="6093C5"/>
                                  </a:solidFill>
                                  <a:latin typeface="Cambria Math" panose="02040503050406030204" pitchFamily="18" charset="0"/>
                                </a:rPr>
                              </m:ctrlPr>
                            </m:accPr>
                            <m:e>
                              <m:r>
                                <a:rPr lang="en-US" b="0" i="1" dirty="0" smtClean="0">
                                  <a:solidFill>
                                    <a:srgbClr val="6093C5"/>
                                  </a:solidFill>
                                  <a:latin typeface="Cambria Math" panose="02040503050406030204" pitchFamily="18" charset="0"/>
                                </a:rPr>
                                <m:t>𝑦</m:t>
                              </m:r>
                            </m:e>
                          </m:acc>
                        </m:e>
                        <m:sub>
                          <m:r>
                            <a:rPr lang="en-US" b="0" i="1" dirty="0" smtClean="0">
                              <a:solidFill>
                                <a:srgbClr val="6093C5"/>
                              </a:solidFill>
                              <a:latin typeface="Cambria Math" panose="02040503050406030204" pitchFamily="18" charset="0"/>
                            </a:rPr>
                            <m:t>𝑖</m:t>
                          </m:r>
                        </m:sub>
                      </m:sSub>
                      <m:r>
                        <a:rPr lang="en-US" b="0" i="1" dirty="0" smtClean="0">
                          <a:solidFill>
                            <a:srgbClr val="6093C5"/>
                          </a:solidFill>
                          <a:latin typeface="Cambria Math" panose="02040503050406030204" pitchFamily="18" charset="0"/>
                        </a:rPr>
                        <m:t>=+1</m:t>
                      </m:r>
                    </m:oMath>
                  </m:oMathPara>
                </a14:m>
                <a:endParaRPr lang="en-US" dirty="0">
                  <a:solidFill>
                    <a:srgbClr val="6093C5"/>
                  </a:solidFill>
                </a:endParaRPr>
              </a:p>
            </p:txBody>
          </p:sp>
        </mc:Choice>
        <mc:Fallback xmlns="">
          <p:sp>
            <p:nvSpPr>
              <p:cNvPr id="85" name="Rectangle 84">
                <a:extLst>
                  <a:ext uri="{FF2B5EF4-FFF2-40B4-BE49-F238E27FC236}">
                    <a16:creationId xmlns:a16="http://schemas.microsoft.com/office/drawing/2014/main" id="{6419D88F-A095-6C44-8729-705AEA92A6A3}"/>
                  </a:ext>
                </a:extLst>
              </p:cNvPr>
              <p:cNvSpPr>
                <a:spLocks noRot="1" noChangeAspect="1" noMove="1" noResize="1" noEditPoints="1" noAdjustHandles="1" noChangeArrowheads="1" noChangeShapeType="1" noTextEdit="1"/>
              </p:cNvSpPr>
              <p:nvPr/>
            </p:nvSpPr>
            <p:spPr>
              <a:xfrm>
                <a:off x="4994024" y="2370994"/>
                <a:ext cx="1744452" cy="523220"/>
              </a:xfrm>
              <a:prstGeom prst="rect">
                <a:avLst/>
              </a:prstGeom>
              <a:blipFill>
                <a:blip r:embed="rId9"/>
                <a:stretch>
                  <a:fillRect t="-2326" b="-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30DB74D1-D710-D24D-BE19-47E9A229B28E}"/>
                  </a:ext>
                </a:extLst>
              </p:cNvPr>
              <p:cNvSpPr/>
              <p:nvPr/>
            </p:nvSpPr>
            <p:spPr>
              <a:xfrm>
                <a:off x="7612295" y="2370994"/>
                <a:ext cx="944489" cy="523220"/>
              </a:xfrm>
              <a:prstGeom prst="rect">
                <a:avLst/>
              </a:prstGeom>
            </p:spPr>
            <p:txBody>
              <a:bodyPr wrap="none">
                <a:spAutoFit/>
              </a:bodyPr>
              <a:lstStyle/>
              <a:p>
                <a:r>
                  <a:rPr lang="en-US" dirty="0">
                    <a:solidFill>
                      <a:srgbClr val="666666"/>
                    </a:solidFill>
                    <a:latin typeface="Nunito Sans" pitchFamily="2" charset="77"/>
                  </a:rPr>
                  <a:t>Very sure</a:t>
                </a:r>
              </a:p>
              <a:p>
                <a:pPr algn="ctr"/>
                <a14:m>
                  <m:oMathPara xmlns:m="http://schemas.openxmlformats.org/officeDocument/2006/math">
                    <m:oMathParaPr>
                      <m:jc m:val="centerGroup"/>
                    </m:oMathParaPr>
                    <m:oMath xmlns:m="http://schemas.openxmlformats.org/officeDocument/2006/math">
                      <m:sSub>
                        <m:sSubPr>
                          <m:ctrlPr>
                            <a:rPr lang="en-US" b="0" i="1" dirty="0" smtClean="0">
                              <a:solidFill>
                                <a:srgbClr val="6093C5"/>
                              </a:solidFill>
                              <a:latin typeface="Cambria Math" panose="02040503050406030204" pitchFamily="18" charset="0"/>
                            </a:rPr>
                          </m:ctrlPr>
                        </m:sSubPr>
                        <m:e>
                          <m:acc>
                            <m:accPr>
                              <m:chr m:val="̂"/>
                              <m:ctrlPr>
                                <a:rPr lang="en-US" b="0" i="1" smtClean="0">
                                  <a:solidFill>
                                    <a:srgbClr val="6093C5"/>
                                  </a:solidFill>
                                  <a:latin typeface="Cambria Math" panose="02040503050406030204" pitchFamily="18" charset="0"/>
                                </a:rPr>
                              </m:ctrlPr>
                            </m:accPr>
                            <m:e>
                              <m:r>
                                <a:rPr lang="en-US" b="0" i="1" smtClean="0">
                                  <a:solidFill>
                                    <a:srgbClr val="6093C5"/>
                                  </a:solidFill>
                                  <a:latin typeface="Cambria Math" panose="02040503050406030204" pitchFamily="18" charset="0"/>
                                </a:rPr>
                                <m:t>𝑦</m:t>
                              </m:r>
                            </m:e>
                          </m:acc>
                        </m:e>
                        <m:sub>
                          <m:r>
                            <a:rPr lang="en-US" b="0" i="1" dirty="0" smtClean="0">
                              <a:solidFill>
                                <a:srgbClr val="6093C5"/>
                              </a:solidFill>
                              <a:latin typeface="Cambria Math" panose="02040503050406030204" pitchFamily="18" charset="0"/>
                            </a:rPr>
                            <m:t>𝑖</m:t>
                          </m:r>
                        </m:sub>
                      </m:sSub>
                      <m:r>
                        <a:rPr lang="en-US" b="0" i="1" dirty="0" smtClean="0">
                          <a:solidFill>
                            <a:srgbClr val="6093C5"/>
                          </a:solidFill>
                          <a:latin typeface="Cambria Math" panose="02040503050406030204" pitchFamily="18" charset="0"/>
                        </a:rPr>
                        <m:t>=+1</m:t>
                      </m:r>
                    </m:oMath>
                  </m:oMathPara>
                </a14:m>
                <a:endParaRPr lang="en-US" dirty="0">
                  <a:solidFill>
                    <a:srgbClr val="6093C5"/>
                  </a:solidFill>
                </a:endParaRPr>
              </a:p>
            </p:txBody>
          </p:sp>
        </mc:Choice>
        <mc:Fallback xmlns="">
          <p:sp>
            <p:nvSpPr>
              <p:cNvPr id="86" name="Rectangle 85">
                <a:extLst>
                  <a:ext uri="{FF2B5EF4-FFF2-40B4-BE49-F238E27FC236}">
                    <a16:creationId xmlns:a16="http://schemas.microsoft.com/office/drawing/2014/main" id="{30DB74D1-D710-D24D-BE19-47E9A229B28E}"/>
                  </a:ext>
                </a:extLst>
              </p:cNvPr>
              <p:cNvSpPr>
                <a:spLocks noRot="1" noChangeAspect="1" noMove="1" noResize="1" noEditPoints="1" noAdjustHandles="1" noChangeArrowheads="1" noChangeShapeType="1" noTextEdit="1"/>
              </p:cNvSpPr>
              <p:nvPr/>
            </p:nvSpPr>
            <p:spPr>
              <a:xfrm>
                <a:off x="7612295" y="2370994"/>
                <a:ext cx="944489" cy="523220"/>
              </a:xfrm>
              <a:prstGeom prst="rect">
                <a:avLst/>
              </a:prstGeom>
              <a:blipFill>
                <a:blip r:embed="rId10"/>
                <a:stretch>
                  <a:fillRect l="-1935" t="-2326" b="-1163"/>
                </a:stretch>
              </a:blipFill>
            </p:spPr>
            <p:txBody>
              <a:bodyPr/>
              <a:lstStyle/>
              <a:p>
                <a:r>
                  <a:rPr lang="en-US">
                    <a:noFill/>
                  </a:rPr>
                  <a:t> </a:t>
                </a:r>
              </a:p>
            </p:txBody>
          </p:sp>
        </mc:Fallback>
      </mc:AlternateContent>
      <p:cxnSp>
        <p:nvCxnSpPr>
          <p:cNvPr id="87" name="Straight Arrow Connector 86">
            <a:extLst>
              <a:ext uri="{FF2B5EF4-FFF2-40B4-BE49-F238E27FC236}">
                <a16:creationId xmlns:a16="http://schemas.microsoft.com/office/drawing/2014/main" id="{9782AF40-C412-EA43-A754-B56F7103E949}"/>
              </a:ext>
            </a:extLst>
          </p:cNvPr>
          <p:cNvCxnSpPr>
            <a:cxnSpLocks/>
            <a:endCxn id="90" idx="0"/>
          </p:cNvCxnSpPr>
          <p:nvPr/>
        </p:nvCxnSpPr>
        <p:spPr>
          <a:xfrm>
            <a:off x="3629423" y="2971864"/>
            <a:ext cx="476883" cy="1079449"/>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81B5F04-EF79-594C-91FF-871253322F92}"/>
              </a:ext>
            </a:extLst>
          </p:cNvPr>
          <p:cNvCxnSpPr>
            <a:cxnSpLocks/>
            <a:endCxn id="92" idx="0"/>
          </p:cNvCxnSpPr>
          <p:nvPr/>
        </p:nvCxnSpPr>
        <p:spPr>
          <a:xfrm flipH="1">
            <a:off x="5865942" y="2999086"/>
            <a:ext cx="308" cy="1052227"/>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DCB61CE-25E3-CD44-BFAF-23C36C6B17EF}"/>
              </a:ext>
            </a:extLst>
          </p:cNvPr>
          <p:cNvCxnSpPr>
            <a:cxnSpLocks/>
            <a:endCxn id="93" idx="0"/>
          </p:cNvCxnSpPr>
          <p:nvPr/>
        </p:nvCxnSpPr>
        <p:spPr>
          <a:xfrm flipH="1">
            <a:off x="7625578" y="2999086"/>
            <a:ext cx="458962" cy="1052260"/>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DF5D5075-E2C9-0E4A-811A-D5FDCCE06D1D}"/>
                  </a:ext>
                </a:extLst>
              </p:cNvPr>
              <p:cNvSpPr/>
              <p:nvPr/>
            </p:nvSpPr>
            <p:spPr>
              <a:xfrm>
                <a:off x="3274540" y="4051313"/>
                <a:ext cx="1663532" cy="3136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acc>
                        <m:accPr>
                          <m:chr m:val="̂"/>
                          <m:ctrlPr>
                            <a:rPr lang="en-US" b="0" i="1" dirty="0" smtClean="0">
                              <a:solidFill>
                                <a:schemeClr val="bg2">
                                  <a:lumMod val="75000"/>
                                </a:schemeClr>
                              </a:solidFill>
                              <a:latin typeface="Cambria Math" panose="02040503050406030204" pitchFamily="18" charset="0"/>
                            </a:rPr>
                          </m:ctrlPr>
                        </m:accPr>
                        <m:e>
                          <m:r>
                            <a:rPr lang="en-US" b="0" i="1" dirty="0" smtClean="0">
                              <a:solidFill>
                                <a:schemeClr val="bg2">
                                  <a:lumMod val="75000"/>
                                </a:schemeClr>
                              </a:solidFill>
                              <a:latin typeface="Cambria Math" panose="02040503050406030204" pitchFamily="18" charset="0"/>
                            </a:rPr>
                            <m:t>𝑃</m:t>
                          </m:r>
                        </m:e>
                      </m:acc>
                      <m:d>
                        <m:dPr>
                          <m:ctrlPr>
                            <a:rPr lang="en-US" b="0" i="1" dirty="0" smtClean="0">
                              <a:solidFill>
                                <a:schemeClr val="bg2">
                                  <a:lumMod val="75000"/>
                                </a:schemeClr>
                              </a:solidFill>
                              <a:latin typeface="Cambria Math" panose="02040503050406030204" pitchFamily="18" charset="0"/>
                            </a:rPr>
                          </m:ctrlPr>
                        </m:dPr>
                        <m:e>
                          <m:sSub>
                            <m:sSubPr>
                              <m:ctrlPr>
                                <a:rPr lang="en-US" b="0" i="1" dirty="0" smtClean="0">
                                  <a:solidFill>
                                    <a:schemeClr val="bg2">
                                      <a:lumMod val="75000"/>
                                    </a:schemeClr>
                                  </a:solidFill>
                                  <a:latin typeface="Cambria Math" panose="02040503050406030204" pitchFamily="18" charset="0"/>
                                </a:rPr>
                              </m:ctrlPr>
                            </m:sSubPr>
                            <m:e>
                              <m:r>
                                <a:rPr lang="en-US" b="0" i="1" dirty="0" smtClean="0">
                                  <a:solidFill>
                                    <a:schemeClr val="bg2">
                                      <a:lumMod val="75000"/>
                                    </a:schemeClr>
                                  </a:solidFill>
                                  <a:latin typeface="Cambria Math" panose="02040503050406030204" pitchFamily="18" charset="0"/>
                                </a:rPr>
                                <m:t>𝑦</m:t>
                              </m:r>
                            </m:e>
                            <m:sub>
                              <m:r>
                                <a:rPr lang="en-US" b="0" i="1" dirty="0" smtClean="0">
                                  <a:solidFill>
                                    <a:schemeClr val="bg2">
                                      <a:lumMod val="75000"/>
                                    </a:schemeClr>
                                  </a:solidFill>
                                  <a:latin typeface="Cambria Math" panose="02040503050406030204" pitchFamily="18" charset="0"/>
                                </a:rPr>
                                <m:t>𝑖</m:t>
                              </m:r>
                            </m:sub>
                          </m:sSub>
                          <m:r>
                            <a:rPr lang="en-US" b="0" i="1" dirty="0" smtClean="0">
                              <a:solidFill>
                                <a:schemeClr val="bg2">
                                  <a:lumMod val="75000"/>
                                </a:schemeClr>
                              </a:solidFill>
                              <a:latin typeface="Cambria Math" panose="02040503050406030204" pitchFamily="18" charset="0"/>
                            </a:rPr>
                            <m:t>=+1|</m:t>
                          </m:r>
                          <m:sSub>
                            <m:sSubPr>
                              <m:ctrlPr>
                                <a:rPr lang="en-US" b="0" i="1" dirty="0" smtClean="0">
                                  <a:solidFill>
                                    <a:schemeClr val="bg2">
                                      <a:lumMod val="75000"/>
                                    </a:schemeClr>
                                  </a:solidFill>
                                  <a:latin typeface="Cambria Math" panose="02040503050406030204" pitchFamily="18" charset="0"/>
                                </a:rPr>
                              </m:ctrlPr>
                            </m:sSubPr>
                            <m:e>
                              <m:r>
                                <a:rPr lang="en-US" b="0" i="1" dirty="0" smtClean="0">
                                  <a:solidFill>
                                    <a:schemeClr val="bg2">
                                      <a:lumMod val="75000"/>
                                    </a:schemeClr>
                                  </a:solidFill>
                                  <a:latin typeface="Cambria Math" panose="02040503050406030204" pitchFamily="18" charset="0"/>
                                </a:rPr>
                                <m:t>𝑥</m:t>
                              </m:r>
                            </m:e>
                            <m:sub>
                              <m:r>
                                <a:rPr lang="en-US" b="0" i="1" dirty="0" smtClean="0">
                                  <a:solidFill>
                                    <a:schemeClr val="bg2">
                                      <a:lumMod val="75000"/>
                                    </a:schemeClr>
                                  </a:solidFill>
                                  <a:latin typeface="Cambria Math" panose="02040503050406030204" pitchFamily="18" charset="0"/>
                                </a:rPr>
                                <m:t>𝑖</m:t>
                              </m:r>
                            </m:sub>
                          </m:sSub>
                        </m:e>
                      </m:d>
                      <m:r>
                        <a:rPr lang="en-US" b="0" i="1" dirty="0" smtClean="0">
                          <a:solidFill>
                            <a:schemeClr val="bg2">
                              <a:lumMod val="75000"/>
                            </a:schemeClr>
                          </a:solidFill>
                          <a:latin typeface="Cambria Math" panose="02040503050406030204" pitchFamily="18" charset="0"/>
                        </a:rPr>
                        <m:t>=0</m:t>
                      </m:r>
                    </m:oMath>
                  </m:oMathPara>
                </a14:m>
                <a:endParaRPr lang="en-US" dirty="0">
                  <a:solidFill>
                    <a:schemeClr val="bg2">
                      <a:lumMod val="75000"/>
                    </a:schemeClr>
                  </a:solidFill>
                </a:endParaRPr>
              </a:p>
            </p:txBody>
          </p:sp>
        </mc:Choice>
        <mc:Fallback xmlns="">
          <p:sp>
            <p:nvSpPr>
              <p:cNvPr id="90" name="Rectangle 89">
                <a:extLst>
                  <a:ext uri="{FF2B5EF4-FFF2-40B4-BE49-F238E27FC236}">
                    <a16:creationId xmlns:a16="http://schemas.microsoft.com/office/drawing/2014/main" id="{DF5D5075-E2C9-0E4A-811A-D5FDCCE06D1D}"/>
                  </a:ext>
                </a:extLst>
              </p:cNvPr>
              <p:cNvSpPr>
                <a:spLocks noRot="1" noChangeAspect="1" noMove="1" noResize="1" noEditPoints="1" noAdjustHandles="1" noChangeArrowheads="1" noChangeShapeType="1" noTextEdit="1"/>
              </p:cNvSpPr>
              <p:nvPr/>
            </p:nvSpPr>
            <p:spPr>
              <a:xfrm>
                <a:off x="3274540" y="4051313"/>
                <a:ext cx="1663532" cy="313612"/>
              </a:xfrm>
              <a:prstGeom prst="rect">
                <a:avLst/>
              </a:prstGeom>
              <a:blipFill>
                <a:blip r:embed="rId11"/>
                <a:stretch>
                  <a:fillRect t="-1961"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1FA0E40D-E7C3-D544-8CCF-AF1FBA128D37}"/>
                  </a:ext>
                </a:extLst>
              </p:cNvPr>
              <p:cNvSpPr/>
              <p:nvPr/>
            </p:nvSpPr>
            <p:spPr>
              <a:xfrm>
                <a:off x="4966048" y="4051313"/>
                <a:ext cx="1799788" cy="3136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acc>
                        <m:accPr>
                          <m:chr m:val="̂"/>
                          <m:ctrlPr>
                            <a:rPr lang="en-US" b="0" i="1" dirty="0" smtClean="0">
                              <a:solidFill>
                                <a:schemeClr val="bg2">
                                  <a:lumMod val="75000"/>
                                </a:schemeClr>
                              </a:solidFill>
                              <a:latin typeface="Cambria Math" panose="02040503050406030204" pitchFamily="18" charset="0"/>
                            </a:rPr>
                          </m:ctrlPr>
                        </m:accPr>
                        <m:e>
                          <m:r>
                            <a:rPr lang="en-US" b="0" i="1" dirty="0" smtClean="0">
                              <a:solidFill>
                                <a:schemeClr val="bg2">
                                  <a:lumMod val="75000"/>
                                </a:schemeClr>
                              </a:solidFill>
                              <a:latin typeface="Cambria Math" panose="02040503050406030204" pitchFamily="18" charset="0"/>
                            </a:rPr>
                            <m:t>𝑃</m:t>
                          </m:r>
                        </m:e>
                      </m:acc>
                      <m:d>
                        <m:dPr>
                          <m:ctrlPr>
                            <a:rPr lang="en-US" b="0" i="1" dirty="0" smtClean="0">
                              <a:solidFill>
                                <a:schemeClr val="bg2">
                                  <a:lumMod val="75000"/>
                                </a:schemeClr>
                              </a:solidFill>
                              <a:latin typeface="Cambria Math" panose="02040503050406030204" pitchFamily="18" charset="0"/>
                            </a:rPr>
                          </m:ctrlPr>
                        </m:dPr>
                        <m:e>
                          <m:sSub>
                            <m:sSubPr>
                              <m:ctrlPr>
                                <a:rPr lang="en-US" b="0" i="1" dirty="0" smtClean="0">
                                  <a:solidFill>
                                    <a:schemeClr val="bg2">
                                      <a:lumMod val="75000"/>
                                    </a:schemeClr>
                                  </a:solidFill>
                                  <a:latin typeface="Cambria Math" panose="02040503050406030204" pitchFamily="18" charset="0"/>
                                </a:rPr>
                              </m:ctrlPr>
                            </m:sSubPr>
                            <m:e>
                              <m:r>
                                <a:rPr lang="en-US" b="0" i="1" dirty="0" smtClean="0">
                                  <a:solidFill>
                                    <a:schemeClr val="bg2">
                                      <a:lumMod val="75000"/>
                                    </a:schemeClr>
                                  </a:solidFill>
                                  <a:latin typeface="Cambria Math" panose="02040503050406030204" pitchFamily="18" charset="0"/>
                                </a:rPr>
                                <m:t>𝑦</m:t>
                              </m:r>
                            </m:e>
                            <m:sub>
                              <m:r>
                                <a:rPr lang="en-US" b="0" i="1" dirty="0" smtClean="0">
                                  <a:solidFill>
                                    <a:schemeClr val="bg2">
                                      <a:lumMod val="75000"/>
                                    </a:schemeClr>
                                  </a:solidFill>
                                  <a:latin typeface="Cambria Math" panose="02040503050406030204" pitchFamily="18" charset="0"/>
                                </a:rPr>
                                <m:t>𝑖</m:t>
                              </m:r>
                            </m:sub>
                          </m:sSub>
                          <m:r>
                            <a:rPr lang="en-US" b="0" i="1" dirty="0" smtClean="0">
                              <a:solidFill>
                                <a:schemeClr val="bg2">
                                  <a:lumMod val="75000"/>
                                </a:schemeClr>
                              </a:solidFill>
                              <a:latin typeface="Cambria Math" panose="02040503050406030204" pitchFamily="18" charset="0"/>
                            </a:rPr>
                            <m:t>=+1|</m:t>
                          </m:r>
                          <m:sSub>
                            <m:sSubPr>
                              <m:ctrlPr>
                                <a:rPr lang="en-US" b="0" i="1" dirty="0" smtClean="0">
                                  <a:solidFill>
                                    <a:schemeClr val="bg2">
                                      <a:lumMod val="75000"/>
                                    </a:schemeClr>
                                  </a:solidFill>
                                  <a:latin typeface="Cambria Math" panose="02040503050406030204" pitchFamily="18" charset="0"/>
                                </a:rPr>
                              </m:ctrlPr>
                            </m:sSubPr>
                            <m:e>
                              <m:r>
                                <a:rPr lang="en-US" b="0" i="1" dirty="0" smtClean="0">
                                  <a:solidFill>
                                    <a:schemeClr val="bg2">
                                      <a:lumMod val="75000"/>
                                    </a:schemeClr>
                                  </a:solidFill>
                                  <a:latin typeface="Cambria Math" panose="02040503050406030204" pitchFamily="18" charset="0"/>
                                </a:rPr>
                                <m:t>𝑥</m:t>
                              </m:r>
                            </m:e>
                            <m:sub>
                              <m:r>
                                <a:rPr lang="en-US" b="0" i="1" dirty="0" smtClean="0">
                                  <a:solidFill>
                                    <a:schemeClr val="bg2">
                                      <a:lumMod val="75000"/>
                                    </a:schemeClr>
                                  </a:solidFill>
                                  <a:latin typeface="Cambria Math" panose="02040503050406030204" pitchFamily="18" charset="0"/>
                                </a:rPr>
                                <m:t>𝑖</m:t>
                              </m:r>
                            </m:sub>
                          </m:sSub>
                        </m:e>
                      </m:d>
                      <m:r>
                        <a:rPr lang="en-US" b="0" i="1" dirty="0" smtClean="0">
                          <a:solidFill>
                            <a:schemeClr val="bg2">
                              <a:lumMod val="75000"/>
                            </a:schemeClr>
                          </a:solidFill>
                          <a:latin typeface="Cambria Math" panose="02040503050406030204" pitchFamily="18" charset="0"/>
                        </a:rPr>
                        <m:t>=0.5</m:t>
                      </m:r>
                    </m:oMath>
                  </m:oMathPara>
                </a14:m>
                <a:endParaRPr lang="en-US" dirty="0">
                  <a:solidFill>
                    <a:schemeClr val="bg2">
                      <a:lumMod val="75000"/>
                    </a:schemeClr>
                  </a:solidFill>
                </a:endParaRPr>
              </a:p>
            </p:txBody>
          </p:sp>
        </mc:Choice>
        <mc:Fallback xmlns="">
          <p:sp>
            <p:nvSpPr>
              <p:cNvPr id="92" name="Rectangle 91">
                <a:extLst>
                  <a:ext uri="{FF2B5EF4-FFF2-40B4-BE49-F238E27FC236}">
                    <a16:creationId xmlns:a16="http://schemas.microsoft.com/office/drawing/2014/main" id="{1FA0E40D-E7C3-D544-8CCF-AF1FBA128D37}"/>
                  </a:ext>
                </a:extLst>
              </p:cNvPr>
              <p:cNvSpPr>
                <a:spLocks noRot="1" noChangeAspect="1" noMove="1" noResize="1" noEditPoints="1" noAdjustHandles="1" noChangeArrowheads="1" noChangeShapeType="1" noTextEdit="1"/>
              </p:cNvSpPr>
              <p:nvPr/>
            </p:nvSpPr>
            <p:spPr>
              <a:xfrm>
                <a:off x="4966048" y="4051313"/>
                <a:ext cx="1799788" cy="313612"/>
              </a:xfrm>
              <a:prstGeom prst="rect">
                <a:avLst/>
              </a:prstGeom>
              <a:blipFill>
                <a:blip r:embed="rId12"/>
                <a:stretch>
                  <a:fillRect t="-1961"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400943AD-F65E-A04C-9190-F5F0A8814AB0}"/>
                  </a:ext>
                </a:extLst>
              </p:cNvPr>
              <p:cNvSpPr/>
              <p:nvPr/>
            </p:nvSpPr>
            <p:spPr>
              <a:xfrm>
                <a:off x="6793812" y="4051346"/>
                <a:ext cx="1663532" cy="3136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acc>
                        <m:accPr>
                          <m:chr m:val="̂"/>
                          <m:ctrlPr>
                            <a:rPr lang="en-US" b="0" i="1" dirty="0" smtClean="0">
                              <a:solidFill>
                                <a:schemeClr val="bg2">
                                  <a:lumMod val="75000"/>
                                </a:schemeClr>
                              </a:solidFill>
                              <a:latin typeface="Cambria Math" panose="02040503050406030204" pitchFamily="18" charset="0"/>
                            </a:rPr>
                          </m:ctrlPr>
                        </m:accPr>
                        <m:e>
                          <m:r>
                            <a:rPr lang="en-US" b="0" i="1" dirty="0" smtClean="0">
                              <a:solidFill>
                                <a:schemeClr val="bg2">
                                  <a:lumMod val="75000"/>
                                </a:schemeClr>
                              </a:solidFill>
                              <a:latin typeface="Cambria Math" panose="02040503050406030204" pitchFamily="18" charset="0"/>
                            </a:rPr>
                            <m:t>𝑃</m:t>
                          </m:r>
                        </m:e>
                      </m:acc>
                      <m:d>
                        <m:dPr>
                          <m:ctrlPr>
                            <a:rPr lang="en-US" b="0" i="1" dirty="0" smtClean="0">
                              <a:solidFill>
                                <a:schemeClr val="bg2">
                                  <a:lumMod val="75000"/>
                                </a:schemeClr>
                              </a:solidFill>
                              <a:latin typeface="Cambria Math" panose="02040503050406030204" pitchFamily="18" charset="0"/>
                            </a:rPr>
                          </m:ctrlPr>
                        </m:dPr>
                        <m:e>
                          <m:sSub>
                            <m:sSubPr>
                              <m:ctrlPr>
                                <a:rPr lang="en-US" b="0" i="1" dirty="0" smtClean="0">
                                  <a:solidFill>
                                    <a:schemeClr val="bg2">
                                      <a:lumMod val="75000"/>
                                    </a:schemeClr>
                                  </a:solidFill>
                                  <a:latin typeface="Cambria Math" panose="02040503050406030204" pitchFamily="18" charset="0"/>
                                </a:rPr>
                              </m:ctrlPr>
                            </m:sSubPr>
                            <m:e>
                              <m:r>
                                <a:rPr lang="en-US" b="0" i="1" dirty="0" smtClean="0">
                                  <a:solidFill>
                                    <a:schemeClr val="bg2">
                                      <a:lumMod val="75000"/>
                                    </a:schemeClr>
                                  </a:solidFill>
                                  <a:latin typeface="Cambria Math" panose="02040503050406030204" pitchFamily="18" charset="0"/>
                                </a:rPr>
                                <m:t>𝑦</m:t>
                              </m:r>
                            </m:e>
                            <m:sub>
                              <m:r>
                                <a:rPr lang="en-US" b="0" i="1" dirty="0" smtClean="0">
                                  <a:solidFill>
                                    <a:schemeClr val="bg2">
                                      <a:lumMod val="75000"/>
                                    </a:schemeClr>
                                  </a:solidFill>
                                  <a:latin typeface="Cambria Math" panose="02040503050406030204" pitchFamily="18" charset="0"/>
                                </a:rPr>
                                <m:t>𝑖</m:t>
                              </m:r>
                            </m:sub>
                          </m:sSub>
                          <m:r>
                            <a:rPr lang="en-US" b="0" i="1" dirty="0" smtClean="0">
                              <a:solidFill>
                                <a:schemeClr val="bg2">
                                  <a:lumMod val="75000"/>
                                </a:schemeClr>
                              </a:solidFill>
                              <a:latin typeface="Cambria Math" panose="02040503050406030204" pitchFamily="18" charset="0"/>
                            </a:rPr>
                            <m:t>=+1|</m:t>
                          </m:r>
                          <m:sSub>
                            <m:sSubPr>
                              <m:ctrlPr>
                                <a:rPr lang="en-US" b="0" i="1" dirty="0" smtClean="0">
                                  <a:solidFill>
                                    <a:schemeClr val="bg2">
                                      <a:lumMod val="75000"/>
                                    </a:schemeClr>
                                  </a:solidFill>
                                  <a:latin typeface="Cambria Math" panose="02040503050406030204" pitchFamily="18" charset="0"/>
                                </a:rPr>
                              </m:ctrlPr>
                            </m:sSubPr>
                            <m:e>
                              <m:r>
                                <a:rPr lang="en-US" b="0" i="1" dirty="0" smtClean="0">
                                  <a:solidFill>
                                    <a:schemeClr val="bg2">
                                      <a:lumMod val="75000"/>
                                    </a:schemeClr>
                                  </a:solidFill>
                                  <a:latin typeface="Cambria Math" panose="02040503050406030204" pitchFamily="18" charset="0"/>
                                </a:rPr>
                                <m:t>𝑥</m:t>
                              </m:r>
                            </m:e>
                            <m:sub>
                              <m:r>
                                <a:rPr lang="en-US" b="0" i="1" dirty="0" smtClean="0">
                                  <a:solidFill>
                                    <a:schemeClr val="bg2">
                                      <a:lumMod val="75000"/>
                                    </a:schemeClr>
                                  </a:solidFill>
                                  <a:latin typeface="Cambria Math" panose="02040503050406030204" pitchFamily="18" charset="0"/>
                                </a:rPr>
                                <m:t>𝑖</m:t>
                              </m:r>
                            </m:sub>
                          </m:sSub>
                        </m:e>
                      </m:d>
                      <m:r>
                        <a:rPr lang="en-US" b="0" i="1" dirty="0" smtClean="0">
                          <a:solidFill>
                            <a:schemeClr val="bg2">
                              <a:lumMod val="75000"/>
                            </a:schemeClr>
                          </a:solidFill>
                          <a:latin typeface="Cambria Math" panose="02040503050406030204" pitchFamily="18" charset="0"/>
                        </a:rPr>
                        <m:t>=1</m:t>
                      </m:r>
                    </m:oMath>
                  </m:oMathPara>
                </a14:m>
                <a:endParaRPr lang="en-US" dirty="0">
                  <a:solidFill>
                    <a:schemeClr val="bg2">
                      <a:lumMod val="75000"/>
                    </a:schemeClr>
                  </a:solidFill>
                </a:endParaRPr>
              </a:p>
            </p:txBody>
          </p:sp>
        </mc:Choice>
        <mc:Fallback xmlns="">
          <p:sp>
            <p:nvSpPr>
              <p:cNvPr id="93" name="Rectangle 92">
                <a:extLst>
                  <a:ext uri="{FF2B5EF4-FFF2-40B4-BE49-F238E27FC236}">
                    <a16:creationId xmlns:a16="http://schemas.microsoft.com/office/drawing/2014/main" id="{400943AD-F65E-A04C-9190-F5F0A8814AB0}"/>
                  </a:ext>
                </a:extLst>
              </p:cNvPr>
              <p:cNvSpPr>
                <a:spLocks noRot="1" noChangeAspect="1" noMove="1" noResize="1" noEditPoints="1" noAdjustHandles="1" noChangeArrowheads="1" noChangeShapeType="1" noTextEdit="1"/>
              </p:cNvSpPr>
              <p:nvPr/>
            </p:nvSpPr>
            <p:spPr>
              <a:xfrm>
                <a:off x="6793812" y="4051346"/>
                <a:ext cx="1663532" cy="313612"/>
              </a:xfrm>
              <a:prstGeom prst="rect">
                <a:avLst/>
              </a:prstGeom>
              <a:blipFill>
                <a:blip r:embed="rId13"/>
                <a:stretch>
                  <a:fillRect t="-1961" b="-9804"/>
                </a:stretch>
              </a:blipFill>
            </p:spPr>
            <p:txBody>
              <a:bodyPr/>
              <a:lstStyle/>
              <a:p>
                <a:r>
                  <a:rPr lang="en-US">
                    <a:noFill/>
                  </a:rPr>
                  <a:t> </a:t>
                </a:r>
              </a:p>
            </p:txBody>
          </p:sp>
        </mc:Fallback>
      </mc:AlternateContent>
      <p:cxnSp>
        <p:nvCxnSpPr>
          <p:cNvPr id="94" name="Straight Arrow Connector 93">
            <a:extLst>
              <a:ext uri="{FF2B5EF4-FFF2-40B4-BE49-F238E27FC236}">
                <a16:creationId xmlns:a16="http://schemas.microsoft.com/office/drawing/2014/main" id="{F9454A9C-84ED-9046-96CE-32C2A0D0E353}"/>
              </a:ext>
            </a:extLst>
          </p:cNvPr>
          <p:cNvCxnSpPr>
            <a:cxnSpLocks/>
          </p:cNvCxnSpPr>
          <p:nvPr/>
        </p:nvCxnSpPr>
        <p:spPr>
          <a:xfrm>
            <a:off x="4093023" y="4527486"/>
            <a:ext cx="3519272" cy="33"/>
          </a:xfrm>
          <a:prstGeom prst="straightConnector1">
            <a:avLst/>
          </a:prstGeom>
          <a:ln w="28575">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977A59CC-8712-2644-B732-2E8692982A36}"/>
                  </a:ext>
                </a:extLst>
              </p:cNvPr>
              <p:cNvSpPr/>
              <p:nvPr/>
            </p:nvSpPr>
            <p:spPr>
              <a:xfrm>
                <a:off x="5232371" y="4633039"/>
                <a:ext cx="1267142" cy="3136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𝑃</m:t>
                          </m:r>
                        </m:e>
                      </m:acc>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=+1 |</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00" name="Rectangle 99">
                <a:extLst>
                  <a:ext uri="{FF2B5EF4-FFF2-40B4-BE49-F238E27FC236}">
                    <a16:creationId xmlns:a16="http://schemas.microsoft.com/office/drawing/2014/main" id="{977A59CC-8712-2644-B732-2E8692982A36}"/>
                  </a:ext>
                </a:extLst>
              </p:cNvPr>
              <p:cNvSpPr>
                <a:spLocks noRot="1" noChangeAspect="1" noMove="1" noResize="1" noEditPoints="1" noAdjustHandles="1" noChangeArrowheads="1" noChangeShapeType="1" noTextEdit="1"/>
              </p:cNvSpPr>
              <p:nvPr/>
            </p:nvSpPr>
            <p:spPr>
              <a:xfrm>
                <a:off x="5232371" y="4633039"/>
                <a:ext cx="1267142" cy="313612"/>
              </a:xfrm>
              <a:prstGeom prst="rect">
                <a:avLst/>
              </a:prstGeom>
              <a:blipFill>
                <a:blip r:embed="rId14"/>
                <a:stretch>
                  <a:fillRect t="-1961"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Rectangle 100">
                <a:extLst>
                  <a:ext uri="{FF2B5EF4-FFF2-40B4-BE49-F238E27FC236}">
                    <a16:creationId xmlns:a16="http://schemas.microsoft.com/office/drawing/2014/main" id="{B68C8F43-CFCE-7E4A-B138-500EE7B00E96}"/>
                  </a:ext>
                </a:extLst>
              </p:cNvPr>
              <p:cNvSpPr/>
              <p:nvPr/>
            </p:nvSpPr>
            <p:spPr>
              <a:xfrm>
                <a:off x="3939433" y="4558253"/>
                <a:ext cx="33374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101" name="Rectangle 100">
                <a:extLst>
                  <a:ext uri="{FF2B5EF4-FFF2-40B4-BE49-F238E27FC236}">
                    <a16:creationId xmlns:a16="http://schemas.microsoft.com/office/drawing/2014/main" id="{B68C8F43-CFCE-7E4A-B138-500EE7B00E96}"/>
                  </a:ext>
                </a:extLst>
              </p:cNvPr>
              <p:cNvSpPr>
                <a:spLocks noRot="1" noChangeAspect="1" noMove="1" noResize="1" noEditPoints="1" noAdjustHandles="1" noChangeArrowheads="1" noChangeShapeType="1" noTextEdit="1"/>
              </p:cNvSpPr>
              <p:nvPr/>
            </p:nvSpPr>
            <p:spPr>
              <a:xfrm>
                <a:off x="3939433" y="4558253"/>
                <a:ext cx="333745" cy="30777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Rectangle 101">
                <a:extLst>
                  <a:ext uri="{FF2B5EF4-FFF2-40B4-BE49-F238E27FC236}">
                    <a16:creationId xmlns:a16="http://schemas.microsoft.com/office/drawing/2014/main" id="{2A620AB2-AC88-0341-ABF1-0B6D22BA7368}"/>
                  </a:ext>
                </a:extLst>
              </p:cNvPr>
              <p:cNvSpPr/>
              <p:nvPr/>
            </p:nvSpPr>
            <p:spPr>
              <a:xfrm>
                <a:off x="7400054" y="4558253"/>
                <a:ext cx="33374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p:txBody>
          </p:sp>
        </mc:Choice>
        <mc:Fallback xmlns="">
          <p:sp>
            <p:nvSpPr>
              <p:cNvPr id="102" name="Rectangle 101">
                <a:extLst>
                  <a:ext uri="{FF2B5EF4-FFF2-40B4-BE49-F238E27FC236}">
                    <a16:creationId xmlns:a16="http://schemas.microsoft.com/office/drawing/2014/main" id="{2A620AB2-AC88-0341-ABF1-0B6D22BA7368}"/>
                  </a:ext>
                </a:extLst>
              </p:cNvPr>
              <p:cNvSpPr>
                <a:spLocks noRot="1" noChangeAspect="1" noMove="1" noResize="1" noEditPoints="1" noAdjustHandles="1" noChangeArrowheads="1" noChangeShapeType="1" noTextEdit="1"/>
              </p:cNvSpPr>
              <p:nvPr/>
            </p:nvSpPr>
            <p:spPr>
              <a:xfrm>
                <a:off x="7400054" y="4558253"/>
                <a:ext cx="333746" cy="30777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17">
            <p14:nvContentPartPr>
              <p14:cNvPr id="3" name="Ink 2">
                <a:extLst>
                  <a:ext uri="{FF2B5EF4-FFF2-40B4-BE49-F238E27FC236}">
                    <a16:creationId xmlns:a16="http://schemas.microsoft.com/office/drawing/2014/main" id="{C4974323-2721-4F57-8947-84E7B3671295}"/>
                  </a:ext>
                </a:extLst>
              </p14:cNvPr>
              <p14:cNvContentPartPr/>
              <p14:nvPr/>
            </p14:nvContentPartPr>
            <p14:xfrm>
              <a:off x="2867760" y="-19440"/>
              <a:ext cx="5904720" cy="5011560"/>
            </p14:xfrm>
          </p:contentPart>
        </mc:Choice>
        <mc:Fallback>
          <p:pic>
            <p:nvPicPr>
              <p:cNvPr id="3" name="Ink 2">
                <a:extLst>
                  <a:ext uri="{FF2B5EF4-FFF2-40B4-BE49-F238E27FC236}">
                    <a16:creationId xmlns:a16="http://schemas.microsoft.com/office/drawing/2014/main" id="{C4974323-2721-4F57-8947-84E7B3671295}"/>
                  </a:ext>
                </a:extLst>
              </p:cNvPr>
              <p:cNvPicPr/>
              <p:nvPr/>
            </p:nvPicPr>
            <p:blipFill>
              <a:blip r:embed="rId18"/>
              <a:stretch>
                <a:fillRect/>
              </a:stretch>
            </p:blipFill>
            <p:spPr>
              <a:xfrm>
                <a:off x="2858400" y="-28800"/>
                <a:ext cx="5923440" cy="5030280"/>
              </a:xfrm>
              <a:prstGeom prst="rect">
                <a:avLst/>
              </a:prstGeom>
            </p:spPr>
          </p:pic>
        </mc:Fallback>
      </mc:AlternateContent>
    </p:spTree>
    <p:extLst>
      <p:ext uri="{BB962C8B-B14F-4D97-AF65-F5344CB8AC3E}">
        <p14:creationId xmlns:p14="http://schemas.microsoft.com/office/powerpoint/2010/main" val="185940167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899" y="-3571"/>
            <a:ext cx="8227457" cy="857250"/>
          </a:xfrm>
        </p:spPr>
        <p:txBody>
          <a:bodyPr/>
          <a:lstStyle/>
          <a:p>
            <a:r>
              <a:rPr lang="en-US" dirty="0">
                <a:solidFill>
                  <a:srgbClr val="B57BA6"/>
                </a:solidFill>
                <a:latin typeface="Nunito Sans" pitchFamily="2" charset="77"/>
              </a:rPr>
              <a:t>Choice 2: Split on Term?</a:t>
            </a:r>
          </a:p>
        </p:txBody>
      </p:sp>
      <p:sp>
        <p:nvSpPr>
          <p:cNvPr id="8" name="Rectangle 7"/>
          <p:cNvSpPr/>
          <p:nvPr/>
        </p:nvSpPr>
        <p:spPr>
          <a:xfrm>
            <a:off x="1839490" y="1636288"/>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0" name="Straight Arrow Connector 9"/>
          <p:cNvCxnSpPr>
            <a:stCxn id="15" idx="2"/>
          </p:cNvCxnSpPr>
          <p:nvPr/>
        </p:nvCxnSpPr>
        <p:spPr>
          <a:xfrm flipV="1">
            <a:off x="3281507" y="2923281"/>
            <a:ext cx="143982"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808728" y="2917336"/>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3 years</a:t>
            </a:r>
          </a:p>
          <a:p>
            <a:pPr algn="ctr"/>
            <a:r>
              <a:rPr lang="en-US" sz="1500" dirty="0">
                <a:solidFill>
                  <a:schemeClr val="accent3">
                    <a:lumMod val="75000"/>
                  </a:schemeClr>
                </a:solidFill>
                <a:latin typeface="Nunito Sans" pitchFamily="2" charset="77"/>
                <a:ea typeface="Museo Sans 300" charset="0"/>
                <a:cs typeface="Museo Sans 300" charset="0"/>
              </a:rPr>
              <a:t>4</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p:txBody>
      </p:sp>
      <p:sp>
        <p:nvSpPr>
          <p:cNvPr id="15" name="Rectangle 14"/>
          <p:cNvSpPr/>
          <p:nvPr/>
        </p:nvSpPr>
        <p:spPr>
          <a:xfrm>
            <a:off x="2827056" y="2923278"/>
            <a:ext cx="908903"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5 years</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0" name="Rectangle 19"/>
          <p:cNvSpPr/>
          <p:nvPr/>
        </p:nvSpPr>
        <p:spPr>
          <a:xfrm>
            <a:off x="394268" y="1626463"/>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32" name="Diamond 31"/>
          <p:cNvSpPr/>
          <p:nvPr/>
        </p:nvSpPr>
        <p:spPr>
          <a:xfrm>
            <a:off x="1586708" y="2439716"/>
            <a:ext cx="1300214"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34" name="Elbow Connector 33"/>
          <p:cNvCxnSpPr>
            <a:stCxn id="32" idx="1"/>
            <a:endCxn id="13" idx="0"/>
          </p:cNvCxnSpPr>
          <p:nvPr/>
        </p:nvCxnSpPr>
        <p:spPr>
          <a:xfrm rot="10800000" flipV="1">
            <a:off x="1298405" y="2640794"/>
            <a:ext cx="288303" cy="276542"/>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32" idx="3"/>
            <a:endCxn id="15" idx="0"/>
          </p:cNvCxnSpPr>
          <p:nvPr/>
        </p:nvCxnSpPr>
        <p:spPr>
          <a:xfrm>
            <a:off x="2886922" y="2640795"/>
            <a:ext cx="394586" cy="282484"/>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8" idx="2"/>
            <a:endCxn id="32" idx="0"/>
          </p:cNvCxnSpPr>
          <p:nvPr/>
        </p:nvCxnSpPr>
        <p:spPr>
          <a:xfrm>
            <a:off x="2236815" y="2158655"/>
            <a:ext cx="0" cy="28106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3" idx="2"/>
          </p:cNvCxnSpPr>
          <p:nvPr/>
        </p:nvCxnSpPr>
        <p:spPr>
          <a:xfrm flipH="1">
            <a:off x="1292338" y="3437899"/>
            <a:ext cx="6068" cy="355237"/>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sp>
        <p:nvSpPr>
          <p:cNvPr id="49" name="Rounded Rectangle 48"/>
          <p:cNvSpPr/>
          <p:nvPr/>
        </p:nvSpPr>
        <p:spPr>
          <a:xfrm>
            <a:off x="796594" y="3776906"/>
            <a:ext cx="991488" cy="454432"/>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cxnSp>
        <p:nvCxnSpPr>
          <p:cNvPr id="56" name="Straight Arrow Connector 55"/>
          <p:cNvCxnSpPr/>
          <p:nvPr/>
        </p:nvCxnSpPr>
        <p:spPr>
          <a:xfrm flipH="1">
            <a:off x="3249160" y="3444743"/>
            <a:ext cx="6068" cy="355237"/>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840446" y="1022194"/>
            <a:ext cx="3864945" cy="415498"/>
          </a:xfrm>
          <a:prstGeom prst="rect">
            <a:avLst/>
          </a:prstGeom>
          <a:noFill/>
        </p:spPr>
        <p:txBody>
          <a:bodyPr wrap="square">
            <a:spAutoFit/>
          </a:bodyPr>
          <a:lstStyle/>
          <a:p>
            <a:r>
              <a:rPr lang="en-US" sz="2100" dirty="0">
                <a:solidFill>
                  <a:schemeClr val="accent1"/>
                </a:solidFill>
                <a:latin typeface="Nunito Sans" pitchFamily="2" charset="77"/>
                <a:ea typeface="Museo Sans 300" charset="0"/>
                <a:cs typeface="Museo Sans 500"/>
              </a:rPr>
              <a:t>Choice 2:</a:t>
            </a:r>
            <a:r>
              <a:rPr lang="en-US" sz="2100" dirty="0">
                <a:solidFill>
                  <a:schemeClr val="accent1"/>
                </a:solidFill>
                <a:latin typeface="Nunito Sans" pitchFamily="2" charset="77"/>
                <a:ea typeface="Museo Sans 300" charset="0"/>
                <a:cs typeface="Museo Sans 300" charset="0"/>
              </a:rPr>
              <a:t> </a:t>
            </a:r>
            <a:r>
              <a:rPr lang="en-US" sz="2100" dirty="0">
                <a:solidFill>
                  <a:schemeClr val="accent6"/>
                </a:solidFill>
                <a:latin typeface="Nunito Sans" pitchFamily="2" charset="77"/>
                <a:ea typeface="Museo Sans 300" charset="0"/>
                <a:cs typeface="Museo Sans 300" charset="0"/>
              </a:rPr>
              <a:t>Split on </a:t>
            </a:r>
            <a:r>
              <a:rPr lang="en-US" sz="2100" dirty="0">
                <a:solidFill>
                  <a:schemeClr val="accent6"/>
                </a:solidFill>
                <a:latin typeface="Nunito Sans" pitchFamily="2" charset="77"/>
                <a:ea typeface="Museo Sans 300" charset="0"/>
                <a:cs typeface="Museo Sans 500"/>
              </a:rPr>
              <a:t>Term</a:t>
            </a:r>
          </a:p>
        </p:txBody>
      </p:sp>
      <p:sp>
        <p:nvSpPr>
          <p:cNvPr id="18" name="Rounded Rectangle 44">
            <a:extLst>
              <a:ext uri="{FF2B5EF4-FFF2-40B4-BE49-F238E27FC236}">
                <a16:creationId xmlns:a16="http://schemas.microsoft.com/office/drawing/2014/main" id="{A1657598-C782-4385-AABD-4F0ED397DBC0}"/>
              </a:ext>
            </a:extLst>
          </p:cNvPr>
          <p:cNvSpPr/>
          <p:nvPr/>
        </p:nvSpPr>
        <p:spPr>
          <a:xfrm>
            <a:off x="2784342" y="3787470"/>
            <a:ext cx="929635" cy="454432"/>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Risky</a:t>
            </a:r>
          </a:p>
        </p:txBody>
      </p:sp>
    </p:spTree>
    <p:extLst>
      <p:ext uri="{BB962C8B-B14F-4D97-AF65-F5344CB8AC3E}">
        <p14:creationId xmlns:p14="http://schemas.microsoft.com/office/powerpoint/2010/main" val="333432105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899" y="5954"/>
            <a:ext cx="8227457" cy="857250"/>
          </a:xfrm>
        </p:spPr>
        <p:txBody>
          <a:bodyPr/>
          <a:lstStyle/>
          <a:p>
            <a:r>
              <a:rPr lang="en-US" dirty="0">
                <a:solidFill>
                  <a:srgbClr val="B57BA6"/>
                </a:solidFill>
                <a:latin typeface="Nunito Sans" pitchFamily="2" charset="77"/>
              </a:rPr>
              <a:t>Evaluating the split on Term</a:t>
            </a:r>
          </a:p>
        </p:txBody>
      </p:sp>
      <p:sp>
        <p:nvSpPr>
          <p:cNvPr id="8" name="Rectangle 7"/>
          <p:cNvSpPr/>
          <p:nvPr/>
        </p:nvSpPr>
        <p:spPr>
          <a:xfrm>
            <a:off x="1839490" y="1636288"/>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0" name="Straight Arrow Connector 9"/>
          <p:cNvCxnSpPr>
            <a:stCxn id="15" idx="2"/>
          </p:cNvCxnSpPr>
          <p:nvPr/>
        </p:nvCxnSpPr>
        <p:spPr>
          <a:xfrm flipV="1">
            <a:off x="3281507" y="2923281"/>
            <a:ext cx="143982"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808728" y="2917336"/>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3 years</a:t>
            </a:r>
          </a:p>
          <a:p>
            <a:pPr algn="ctr"/>
            <a:r>
              <a:rPr lang="en-US" sz="1500" dirty="0">
                <a:solidFill>
                  <a:schemeClr val="accent3">
                    <a:lumMod val="75000"/>
                  </a:schemeClr>
                </a:solidFill>
                <a:latin typeface="Nunito Sans" pitchFamily="2" charset="77"/>
                <a:ea typeface="Museo Sans 300" charset="0"/>
                <a:cs typeface="Museo Sans 300" charset="0"/>
              </a:rPr>
              <a:t>4</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p:txBody>
      </p:sp>
      <p:sp>
        <p:nvSpPr>
          <p:cNvPr id="15" name="Rectangle 14"/>
          <p:cNvSpPr/>
          <p:nvPr/>
        </p:nvSpPr>
        <p:spPr>
          <a:xfrm>
            <a:off x="2827056" y="2923278"/>
            <a:ext cx="908903"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5 years</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0" name="Rectangle 19"/>
          <p:cNvSpPr/>
          <p:nvPr/>
        </p:nvSpPr>
        <p:spPr>
          <a:xfrm>
            <a:off x="394268" y="1626463"/>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32" name="Diamond 31"/>
          <p:cNvSpPr/>
          <p:nvPr/>
        </p:nvSpPr>
        <p:spPr>
          <a:xfrm>
            <a:off x="1586708" y="2439716"/>
            <a:ext cx="1300214"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34" name="Elbow Connector 33"/>
          <p:cNvCxnSpPr>
            <a:stCxn id="32" idx="1"/>
            <a:endCxn id="13" idx="0"/>
          </p:cNvCxnSpPr>
          <p:nvPr/>
        </p:nvCxnSpPr>
        <p:spPr>
          <a:xfrm rot="10800000" flipV="1">
            <a:off x="1298405" y="2640794"/>
            <a:ext cx="288303" cy="276542"/>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32" idx="3"/>
            <a:endCxn id="15" idx="0"/>
          </p:cNvCxnSpPr>
          <p:nvPr/>
        </p:nvCxnSpPr>
        <p:spPr>
          <a:xfrm>
            <a:off x="2886922" y="2640795"/>
            <a:ext cx="394586" cy="282484"/>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8" idx="2"/>
            <a:endCxn id="32" idx="0"/>
          </p:cNvCxnSpPr>
          <p:nvPr/>
        </p:nvCxnSpPr>
        <p:spPr>
          <a:xfrm>
            <a:off x="2236815" y="2158655"/>
            <a:ext cx="0" cy="28106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07452" y="4650623"/>
            <a:ext cx="1399997" cy="346249"/>
          </a:xfrm>
          <a:prstGeom prst="rect">
            <a:avLst/>
          </a:prstGeom>
          <a:noFill/>
          <a:ln>
            <a:noFill/>
          </a:ln>
        </p:spPr>
        <p:txBody>
          <a:bodyPr wrap="square" rtlCol="0">
            <a:spAutoFit/>
          </a:bodyPr>
          <a:lstStyle/>
          <a:p>
            <a:r>
              <a:rPr lang="en-US" sz="1650" dirty="0">
                <a:solidFill>
                  <a:schemeClr val="accent6"/>
                </a:solidFill>
                <a:latin typeface="Nunito Sans" pitchFamily="2" charset="77"/>
                <a:cs typeface="Museo Sans 500"/>
              </a:rPr>
              <a:t>1 mistake</a:t>
            </a:r>
          </a:p>
        </p:txBody>
      </p:sp>
      <p:sp>
        <p:nvSpPr>
          <p:cNvPr id="26" name="TextBox 25"/>
          <p:cNvSpPr txBox="1"/>
          <p:nvPr/>
        </p:nvSpPr>
        <p:spPr>
          <a:xfrm>
            <a:off x="2642691" y="4654077"/>
            <a:ext cx="1323352" cy="346249"/>
          </a:xfrm>
          <a:prstGeom prst="rect">
            <a:avLst/>
          </a:prstGeom>
          <a:noFill/>
          <a:ln>
            <a:noFill/>
          </a:ln>
        </p:spPr>
        <p:txBody>
          <a:bodyPr wrap="square" rtlCol="0">
            <a:spAutoFit/>
          </a:bodyPr>
          <a:lstStyle/>
          <a:p>
            <a:r>
              <a:rPr lang="en-US" sz="1650" dirty="0">
                <a:solidFill>
                  <a:schemeClr val="accent6"/>
                </a:solidFill>
                <a:latin typeface="Nunito Sans" pitchFamily="2" charset="77"/>
                <a:cs typeface="Museo Sans 500"/>
              </a:rPr>
              <a:t>2 mistakes</a:t>
            </a:r>
          </a:p>
        </p:txBody>
      </p:sp>
      <p:cxnSp>
        <p:nvCxnSpPr>
          <p:cNvPr id="48" name="Straight Arrow Connector 47"/>
          <p:cNvCxnSpPr>
            <a:stCxn id="13" idx="2"/>
          </p:cNvCxnSpPr>
          <p:nvPr/>
        </p:nvCxnSpPr>
        <p:spPr>
          <a:xfrm flipH="1">
            <a:off x="1292338" y="3437899"/>
            <a:ext cx="6068" cy="355237"/>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sp>
        <p:nvSpPr>
          <p:cNvPr id="49" name="Rounded Rectangle 48"/>
          <p:cNvSpPr/>
          <p:nvPr/>
        </p:nvSpPr>
        <p:spPr>
          <a:xfrm>
            <a:off x="796594" y="3776906"/>
            <a:ext cx="991488" cy="454432"/>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Safe</a:t>
            </a:r>
          </a:p>
        </p:txBody>
      </p:sp>
      <p:cxnSp>
        <p:nvCxnSpPr>
          <p:cNvPr id="56" name="Straight Arrow Connector 55"/>
          <p:cNvCxnSpPr/>
          <p:nvPr/>
        </p:nvCxnSpPr>
        <p:spPr>
          <a:xfrm flipH="1">
            <a:off x="3249160" y="3444743"/>
            <a:ext cx="6068" cy="355237"/>
          </a:xfrm>
          <a:prstGeom prst="straightConnector1">
            <a:avLst/>
          </a:prstGeom>
          <a:ln>
            <a:solidFill>
              <a:schemeClr val="accent5"/>
            </a:solidFill>
            <a:miter lim="800000"/>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1307450" y="4280846"/>
            <a:ext cx="1" cy="37041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3304366" y="4296206"/>
            <a:ext cx="1" cy="37041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361534" y="1994763"/>
            <a:ext cx="2591182" cy="1321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a:latin typeface="Nunito Sans" pitchFamily="2" charset="77"/>
                <a:cs typeface="Museo Sans 300"/>
              </a:rPr>
              <a:t>Error = </a:t>
            </a:r>
            <a:r>
              <a:rPr lang="en-US" sz="2400" u="sng" dirty="0">
                <a:latin typeface="Nunito Sans" pitchFamily="2" charset="77"/>
                <a:cs typeface="Museo Sans 300"/>
              </a:rPr>
              <a:t>	          </a:t>
            </a:r>
            <a:r>
              <a:rPr lang="en-US" sz="788" u="sng" dirty="0">
                <a:latin typeface="Nunito Sans" pitchFamily="2" charset="77"/>
                <a:cs typeface="Museo Sans 300"/>
              </a:rPr>
              <a:t>.</a:t>
            </a:r>
            <a:endParaRPr lang="en-US" sz="2400" dirty="0">
              <a:solidFill>
                <a:schemeClr val="accent1"/>
              </a:solidFill>
              <a:latin typeface="Nunito Sans" pitchFamily="2" charset="77"/>
              <a:cs typeface="Museo Sans 300"/>
            </a:endParaRPr>
          </a:p>
          <a:p>
            <a:r>
              <a:rPr lang="en-US" sz="2400" dirty="0">
                <a:latin typeface="Nunito Sans" pitchFamily="2" charset="77"/>
                <a:cs typeface="Museo Sans 300"/>
              </a:rPr>
              <a:t>               </a:t>
            </a:r>
          </a:p>
          <a:p>
            <a:r>
              <a:rPr lang="en-US" sz="2400" dirty="0">
                <a:latin typeface="Nunito Sans" pitchFamily="2" charset="77"/>
                <a:cs typeface="Museo Sans 300"/>
              </a:rPr>
              <a:t>         =</a:t>
            </a:r>
          </a:p>
        </p:txBody>
      </p:sp>
      <p:graphicFrame>
        <p:nvGraphicFramePr>
          <p:cNvPr id="25" name="Table 24"/>
          <p:cNvGraphicFramePr>
            <a:graphicFrameLocks noGrp="1"/>
          </p:cNvGraphicFramePr>
          <p:nvPr>
            <p:extLst>
              <p:ext uri="{D42A27DB-BD31-4B8C-83A1-F6EECF244321}">
                <p14:modId xmlns:p14="http://schemas.microsoft.com/office/powerpoint/2010/main" val="2136532486"/>
              </p:ext>
            </p:extLst>
          </p:nvPr>
        </p:nvGraphicFramePr>
        <p:xfrm>
          <a:off x="4393009" y="3394239"/>
          <a:ext cx="4632209" cy="1554480"/>
        </p:xfrm>
        <a:graphic>
          <a:graphicData uri="http://schemas.openxmlformats.org/drawingml/2006/table">
            <a:tbl>
              <a:tblPr firstRow="1" bandRow="1">
                <a:tableStyleId>{5C22544A-7EE6-4342-B048-85BDC9FD1C3A}</a:tableStyleId>
              </a:tblPr>
              <a:tblGrid>
                <a:gridCol w="2050599">
                  <a:extLst>
                    <a:ext uri="{9D8B030D-6E8A-4147-A177-3AD203B41FA5}">
                      <a16:colId xmlns:a16="http://schemas.microsoft.com/office/drawing/2014/main" val="20000"/>
                    </a:ext>
                  </a:extLst>
                </a:gridCol>
                <a:gridCol w="2581610">
                  <a:extLst>
                    <a:ext uri="{9D8B030D-6E8A-4147-A177-3AD203B41FA5}">
                      <a16:colId xmlns:a16="http://schemas.microsoft.com/office/drawing/2014/main" val="20001"/>
                    </a:ext>
                  </a:extLst>
                </a:gridCol>
              </a:tblGrid>
              <a:tr h="388620">
                <a:tc>
                  <a:txBody>
                    <a:bodyPr/>
                    <a:lstStyle/>
                    <a:p>
                      <a:pPr algn="ctr"/>
                      <a:r>
                        <a:rPr lang="en-US" sz="2100" b="0" i="0" dirty="0">
                          <a:latin typeface="Nunito Sans" pitchFamily="2" charset="77"/>
                          <a:cs typeface="Museo Sans 300"/>
                        </a:rPr>
                        <a:t>Tree</a:t>
                      </a:r>
                    </a:p>
                  </a:txBody>
                  <a:tcPr marL="68580" marR="68580" marT="34290" marB="34290"/>
                </a:tc>
                <a:tc>
                  <a:txBody>
                    <a:bodyPr/>
                    <a:lstStyle/>
                    <a:p>
                      <a:pPr algn="ctr"/>
                      <a:r>
                        <a:rPr lang="en-US" sz="2100" b="0" i="0" dirty="0">
                          <a:latin typeface="Nunito Sans" pitchFamily="2" charset="77"/>
                          <a:cs typeface="Museo Sans 300"/>
                        </a:rPr>
                        <a:t>Classification error</a:t>
                      </a:r>
                    </a:p>
                  </a:txBody>
                  <a:tcPr marL="68580" marR="68580" marT="34290" marB="34290"/>
                </a:tc>
                <a:extLst>
                  <a:ext uri="{0D108BD9-81ED-4DB2-BD59-A6C34878D82A}">
                    <a16:rowId xmlns:a16="http://schemas.microsoft.com/office/drawing/2014/main" val="10000"/>
                  </a:ext>
                </a:extLst>
              </a:tr>
              <a:tr h="388620">
                <a:tc>
                  <a:txBody>
                    <a:bodyPr/>
                    <a:lstStyle/>
                    <a:p>
                      <a:pPr algn="ctr"/>
                      <a:r>
                        <a:rPr lang="en-US" sz="2100" b="0" i="0" dirty="0">
                          <a:latin typeface="Nunito Sans" pitchFamily="2" charset="77"/>
                          <a:cs typeface="Museo Sans 300"/>
                        </a:rPr>
                        <a:t>(root)</a:t>
                      </a:r>
                    </a:p>
                  </a:txBody>
                  <a:tcPr marL="68580" marR="68580" marT="34290" marB="34290"/>
                </a:tc>
                <a:tc>
                  <a:txBody>
                    <a:bodyPr/>
                    <a:lstStyle/>
                    <a:p>
                      <a:pPr algn="ctr"/>
                      <a:r>
                        <a:rPr lang="en-US" sz="2100" b="0" i="0" dirty="0">
                          <a:latin typeface="Nunito Sans" pitchFamily="2" charset="77"/>
                          <a:cs typeface="Museo Sans 300"/>
                        </a:rPr>
                        <a:t>0.33</a:t>
                      </a:r>
                    </a:p>
                  </a:txBody>
                  <a:tcPr marL="68580" marR="68580" marT="34290" marB="34290"/>
                </a:tc>
                <a:extLst>
                  <a:ext uri="{0D108BD9-81ED-4DB2-BD59-A6C34878D82A}">
                    <a16:rowId xmlns:a16="http://schemas.microsoft.com/office/drawing/2014/main" val="10001"/>
                  </a:ext>
                </a:extLst>
              </a:tr>
              <a:tr h="388620">
                <a:tc>
                  <a:txBody>
                    <a:bodyPr/>
                    <a:lstStyle/>
                    <a:p>
                      <a:pPr algn="ctr"/>
                      <a:r>
                        <a:rPr lang="en-US" sz="2100" b="0" i="0" dirty="0">
                          <a:solidFill>
                            <a:schemeClr val="accent6"/>
                          </a:solidFill>
                          <a:latin typeface="Nunito Sans" pitchFamily="2" charset="77"/>
                          <a:ea typeface="Museo Sans 300" charset="0"/>
                          <a:cs typeface="Museo Sans 300" charset="0"/>
                        </a:rPr>
                        <a:t>Split on </a:t>
                      </a:r>
                      <a:r>
                        <a:rPr lang="en-US" sz="2100" b="0" i="0" dirty="0">
                          <a:solidFill>
                            <a:schemeClr val="accent6"/>
                          </a:solidFill>
                          <a:latin typeface="Nunito Sans" pitchFamily="2" charset="77"/>
                          <a:ea typeface="Museo Sans 300" charset="0"/>
                          <a:cs typeface="Museo Sans 500"/>
                        </a:rPr>
                        <a:t>credit</a:t>
                      </a:r>
                      <a:endParaRPr lang="en-US" sz="2100" b="0" i="0" dirty="0">
                        <a:latin typeface="Nunito Sans" pitchFamily="2" charset="77"/>
                        <a:cs typeface="Museo Sans 300"/>
                      </a:endParaRPr>
                    </a:p>
                  </a:txBody>
                  <a:tcPr marL="68580" marR="68580" marT="34290" marB="34290"/>
                </a:tc>
                <a:tc>
                  <a:txBody>
                    <a:bodyPr/>
                    <a:lstStyle/>
                    <a:p>
                      <a:pPr algn="ctr"/>
                      <a:r>
                        <a:rPr lang="en-US" sz="2100" b="0" i="0" dirty="0">
                          <a:latin typeface="Nunito Sans" pitchFamily="2" charset="77"/>
                          <a:cs typeface="Museo Sans 300"/>
                        </a:rPr>
                        <a:t>0.22</a:t>
                      </a:r>
                    </a:p>
                  </a:txBody>
                  <a:tcPr marL="68580" marR="68580" marT="34290" marB="34290"/>
                </a:tc>
                <a:extLst>
                  <a:ext uri="{0D108BD9-81ED-4DB2-BD59-A6C34878D82A}">
                    <a16:rowId xmlns:a16="http://schemas.microsoft.com/office/drawing/2014/main" val="10002"/>
                  </a:ext>
                </a:extLst>
              </a:tr>
              <a:tr h="3886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100" b="0" i="0" dirty="0">
                          <a:solidFill>
                            <a:schemeClr val="accent6"/>
                          </a:solidFill>
                          <a:latin typeface="Nunito Sans" pitchFamily="2" charset="77"/>
                          <a:ea typeface="Museo Sans 300" charset="0"/>
                          <a:cs typeface="Museo Sans 300" charset="0"/>
                        </a:rPr>
                        <a:t>Split on </a:t>
                      </a:r>
                      <a:r>
                        <a:rPr lang="en-US" sz="2100" b="0" i="0" dirty="0">
                          <a:solidFill>
                            <a:schemeClr val="accent6"/>
                          </a:solidFill>
                          <a:latin typeface="Nunito Sans" pitchFamily="2" charset="77"/>
                          <a:ea typeface="Museo Sans 300" charset="0"/>
                          <a:cs typeface="Museo Sans 500"/>
                        </a:rPr>
                        <a:t>term</a:t>
                      </a:r>
                      <a:endParaRPr lang="en-US" sz="2100" b="0" i="0" dirty="0">
                        <a:latin typeface="Nunito Sans" pitchFamily="2" charset="77"/>
                        <a:cs typeface="Museo Sans 300"/>
                      </a:endParaRPr>
                    </a:p>
                  </a:txBody>
                  <a:tcPr marL="68580" marR="68580" marT="34290" marB="34290"/>
                </a:tc>
                <a:tc>
                  <a:txBody>
                    <a:bodyPr/>
                    <a:lstStyle/>
                    <a:p>
                      <a:pPr algn="ctr"/>
                      <a:r>
                        <a:rPr lang="en-US" sz="2100" b="0" i="0" dirty="0">
                          <a:latin typeface="Nunito Sans" pitchFamily="2" charset="77"/>
                          <a:cs typeface="Museo Sans 300"/>
                        </a:rPr>
                        <a:t>0.33</a:t>
                      </a:r>
                    </a:p>
                  </a:txBody>
                  <a:tcPr marL="68580" marR="68580" marT="34290" marB="34290"/>
                </a:tc>
                <a:extLst>
                  <a:ext uri="{0D108BD9-81ED-4DB2-BD59-A6C34878D82A}">
                    <a16:rowId xmlns:a16="http://schemas.microsoft.com/office/drawing/2014/main" val="10003"/>
                  </a:ext>
                </a:extLst>
              </a:tr>
            </a:tbl>
          </a:graphicData>
        </a:graphic>
      </p:graphicFrame>
      <p:sp>
        <p:nvSpPr>
          <p:cNvPr id="29" name="Rectangle 28"/>
          <p:cNvSpPr/>
          <p:nvPr/>
        </p:nvSpPr>
        <p:spPr>
          <a:xfrm>
            <a:off x="840446" y="1022194"/>
            <a:ext cx="3864945" cy="415498"/>
          </a:xfrm>
          <a:prstGeom prst="rect">
            <a:avLst/>
          </a:prstGeom>
          <a:noFill/>
        </p:spPr>
        <p:txBody>
          <a:bodyPr wrap="square">
            <a:spAutoFit/>
          </a:bodyPr>
          <a:lstStyle/>
          <a:p>
            <a:r>
              <a:rPr lang="en-US" sz="2100" dirty="0">
                <a:solidFill>
                  <a:schemeClr val="accent1"/>
                </a:solidFill>
                <a:latin typeface="Nunito Sans" pitchFamily="2" charset="77"/>
                <a:ea typeface="Museo Sans 300" charset="0"/>
                <a:cs typeface="Museo Sans 500"/>
              </a:rPr>
              <a:t>Choice 2:</a:t>
            </a:r>
            <a:r>
              <a:rPr lang="en-US" sz="2100" dirty="0">
                <a:solidFill>
                  <a:schemeClr val="accent1"/>
                </a:solidFill>
                <a:latin typeface="Nunito Sans" pitchFamily="2" charset="77"/>
                <a:ea typeface="Museo Sans 300" charset="0"/>
                <a:cs typeface="Museo Sans 300" charset="0"/>
              </a:rPr>
              <a:t> </a:t>
            </a:r>
            <a:r>
              <a:rPr lang="en-US" sz="2100" dirty="0">
                <a:solidFill>
                  <a:schemeClr val="accent6"/>
                </a:solidFill>
                <a:latin typeface="Nunito Sans" pitchFamily="2" charset="77"/>
                <a:ea typeface="Museo Sans 300" charset="0"/>
                <a:cs typeface="Museo Sans 300" charset="0"/>
              </a:rPr>
              <a:t>Split on </a:t>
            </a:r>
            <a:r>
              <a:rPr lang="en-US" sz="2100" dirty="0">
                <a:solidFill>
                  <a:schemeClr val="accent6"/>
                </a:solidFill>
                <a:latin typeface="Nunito Sans" pitchFamily="2" charset="77"/>
                <a:ea typeface="Museo Sans 300" charset="0"/>
                <a:cs typeface="Museo Sans 500"/>
              </a:rPr>
              <a:t>Term</a:t>
            </a:r>
          </a:p>
        </p:txBody>
      </p:sp>
      <p:sp>
        <p:nvSpPr>
          <p:cNvPr id="27" name="Rounded Rectangle 44">
            <a:extLst>
              <a:ext uri="{FF2B5EF4-FFF2-40B4-BE49-F238E27FC236}">
                <a16:creationId xmlns:a16="http://schemas.microsoft.com/office/drawing/2014/main" id="{31A17AF8-FA88-439A-B3E8-ABD6285C9888}"/>
              </a:ext>
            </a:extLst>
          </p:cNvPr>
          <p:cNvSpPr/>
          <p:nvPr/>
        </p:nvSpPr>
        <p:spPr>
          <a:xfrm>
            <a:off x="2772918" y="3793494"/>
            <a:ext cx="929635" cy="454432"/>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500" dirty="0">
                <a:latin typeface="Nunito Sans" pitchFamily="2" charset="77"/>
                <a:ea typeface="Museo Sans 300" charset="0"/>
                <a:cs typeface="Museo Sans 300" charset="0"/>
              </a:rPr>
              <a:t>Risky</a:t>
            </a:r>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B47E3041-8CDD-422F-B4C0-B3801B298D5B}"/>
                  </a:ext>
                </a:extLst>
              </p14:cNvPr>
              <p14:cNvContentPartPr/>
              <p14:nvPr/>
            </p14:nvContentPartPr>
            <p14:xfrm>
              <a:off x="1395720" y="1887840"/>
              <a:ext cx="5969160" cy="1709640"/>
            </p14:xfrm>
          </p:contentPart>
        </mc:Choice>
        <mc:Fallback>
          <p:pic>
            <p:nvPicPr>
              <p:cNvPr id="4" name="Ink 3">
                <a:extLst>
                  <a:ext uri="{FF2B5EF4-FFF2-40B4-BE49-F238E27FC236}">
                    <a16:creationId xmlns:a16="http://schemas.microsoft.com/office/drawing/2014/main" id="{B47E3041-8CDD-422F-B4C0-B3801B298D5B}"/>
                  </a:ext>
                </a:extLst>
              </p:cNvPr>
              <p:cNvPicPr/>
              <p:nvPr/>
            </p:nvPicPr>
            <p:blipFill>
              <a:blip r:embed="rId4"/>
              <a:stretch>
                <a:fillRect/>
              </a:stretch>
            </p:blipFill>
            <p:spPr>
              <a:xfrm>
                <a:off x="1386360" y="1878480"/>
                <a:ext cx="5987880" cy="1728360"/>
              </a:xfrm>
              <a:prstGeom prst="rect">
                <a:avLst/>
              </a:prstGeom>
            </p:spPr>
          </p:pic>
        </mc:Fallback>
      </mc:AlternateContent>
    </p:spTree>
    <p:extLst>
      <p:ext uri="{BB962C8B-B14F-4D97-AF65-F5344CB8AC3E}">
        <p14:creationId xmlns:p14="http://schemas.microsoft.com/office/powerpoint/2010/main" val="2100236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down)">
                                      <p:cBhvr>
                                        <p:cTn id="11" dur="500"/>
                                        <p:tgtEl>
                                          <p:spTgt spid="60"/>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down)">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Title 1"/>
          <p:cNvSpPr>
            <a:spLocks noGrp="1"/>
          </p:cNvSpPr>
          <p:nvPr>
            <p:ph type="title"/>
          </p:nvPr>
        </p:nvSpPr>
        <p:spPr>
          <a:xfrm>
            <a:off x="488114" y="356836"/>
            <a:ext cx="4221168" cy="1660921"/>
          </a:xfrm>
        </p:spPr>
        <p:txBody>
          <a:bodyPr>
            <a:normAutofit/>
          </a:bodyPr>
          <a:lstStyle/>
          <a:p>
            <a:r>
              <a:rPr lang="en-US" sz="2100" dirty="0">
                <a:solidFill>
                  <a:srgbClr val="B57BA6"/>
                </a:solidFill>
                <a:latin typeface="Nunito Sans" pitchFamily="2" charset="77"/>
              </a:rPr>
              <a:t>Choice 1 vs Choice 2:</a:t>
            </a:r>
            <a:br>
              <a:rPr lang="en-US" sz="2100" dirty="0">
                <a:solidFill>
                  <a:srgbClr val="B57BA6"/>
                </a:solidFill>
                <a:latin typeface="Nunito Sans" pitchFamily="2" charset="77"/>
              </a:rPr>
            </a:br>
            <a:r>
              <a:rPr lang="en-US" sz="2100" dirty="0">
                <a:solidFill>
                  <a:srgbClr val="B57BA6"/>
                </a:solidFill>
                <a:latin typeface="Nunito Sans" pitchFamily="2" charset="77"/>
              </a:rPr>
              <a:t>Comparing split on credit vs term </a:t>
            </a:r>
          </a:p>
        </p:txBody>
      </p:sp>
      <p:sp>
        <p:nvSpPr>
          <p:cNvPr id="8" name="Rectangle 7"/>
          <p:cNvSpPr/>
          <p:nvPr/>
        </p:nvSpPr>
        <p:spPr>
          <a:xfrm>
            <a:off x="2096740" y="2786551"/>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cxnSp>
        <p:nvCxnSpPr>
          <p:cNvPr id="10" name="Straight Arrow Connector 9"/>
          <p:cNvCxnSpPr>
            <a:stCxn id="15" idx="2"/>
          </p:cNvCxnSpPr>
          <p:nvPr/>
        </p:nvCxnSpPr>
        <p:spPr>
          <a:xfrm flipV="1">
            <a:off x="3761176" y="4120711"/>
            <a:ext cx="67049" cy="521462"/>
          </a:xfrm>
          <a:prstGeom prst="straightConnector1">
            <a:avLst/>
          </a:prstGeom>
          <a:ln>
            <a:solidFill>
              <a:schemeClr val="accent5"/>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39118" y="4128245"/>
            <a:ext cx="979354" cy="5205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excellent</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0</a:t>
            </a:r>
          </a:p>
        </p:txBody>
      </p:sp>
      <p:sp>
        <p:nvSpPr>
          <p:cNvPr id="14" name="Rectangle 13"/>
          <p:cNvSpPr/>
          <p:nvPr/>
        </p:nvSpPr>
        <p:spPr>
          <a:xfrm>
            <a:off x="2057843" y="4113579"/>
            <a:ext cx="862628" cy="5315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fair</a:t>
            </a:r>
          </a:p>
          <a:p>
            <a:pPr algn="ctr"/>
            <a:r>
              <a:rPr lang="en-US" sz="1500" dirty="0">
                <a:solidFill>
                  <a:schemeClr val="accent3">
                    <a:lumMod val="75000"/>
                  </a:schemeClr>
                </a:solidFill>
                <a:latin typeface="Nunito Sans" pitchFamily="2" charset="77"/>
                <a:ea typeface="Museo Sans 300" charset="0"/>
                <a:cs typeface="Museo Sans 300" charset="0"/>
              </a:rPr>
              <a:t>3</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a:p>
            <a:pPr>
              <a:lnSpc>
                <a:spcPct val="150000"/>
              </a:lnSpc>
            </a:pPr>
            <a:endParaRPr lang="en-US" sz="1500" dirty="0">
              <a:solidFill>
                <a:schemeClr val="accent3">
                  <a:lumMod val="75000"/>
                </a:schemeClr>
              </a:solidFill>
              <a:latin typeface="Nunito Sans" pitchFamily="2" charset="77"/>
              <a:ea typeface="Museo Sans 300" charset="0"/>
              <a:cs typeface="Museo Sans 300" charset="0"/>
            </a:endParaRPr>
          </a:p>
        </p:txBody>
      </p:sp>
      <p:sp>
        <p:nvSpPr>
          <p:cNvPr id="15" name="Rectangle 14"/>
          <p:cNvSpPr/>
          <p:nvPr/>
        </p:nvSpPr>
        <p:spPr>
          <a:xfrm>
            <a:off x="3383657" y="4120708"/>
            <a:ext cx="755038" cy="52146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poor</a:t>
            </a:r>
          </a:p>
          <a:p>
            <a:pPr algn="ctr"/>
            <a:r>
              <a:rPr lang="en-US" sz="1500" dirty="0">
                <a:solidFill>
                  <a:schemeClr val="accent3">
                    <a:lumMod val="75000"/>
                  </a:schemeClr>
                </a:solidFill>
                <a:latin typeface="Nunito Sans" pitchFamily="2" charset="77"/>
                <a:ea typeface="Museo Sans 300" charset="0"/>
                <a:cs typeface="Museo Sans 300" charset="0"/>
              </a:rPr>
              <a:t>1</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16" name="Rectangle 15"/>
          <p:cNvSpPr/>
          <p:nvPr/>
        </p:nvSpPr>
        <p:spPr>
          <a:xfrm>
            <a:off x="428583" y="2721452"/>
            <a:ext cx="4089006" cy="20652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Nunito Sans" pitchFamily="2" charset="77"/>
              <a:cs typeface="Museo Sans 100"/>
            </a:endParaRPr>
          </a:p>
        </p:txBody>
      </p:sp>
      <p:sp>
        <p:nvSpPr>
          <p:cNvPr id="20" name="Rectangle 19"/>
          <p:cNvSpPr/>
          <p:nvPr/>
        </p:nvSpPr>
        <p:spPr>
          <a:xfrm>
            <a:off x="488114" y="2730871"/>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22" name="Rectangle 21"/>
          <p:cNvSpPr/>
          <p:nvPr/>
        </p:nvSpPr>
        <p:spPr>
          <a:xfrm>
            <a:off x="6499760" y="2736257"/>
            <a:ext cx="794651" cy="52236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Root</a:t>
            </a:r>
          </a:p>
          <a:p>
            <a:pPr algn="ctr"/>
            <a:r>
              <a:rPr lang="en-US" sz="1500" dirty="0">
                <a:solidFill>
                  <a:schemeClr val="accent3">
                    <a:lumMod val="75000"/>
                  </a:schemeClr>
                </a:solidFill>
                <a:latin typeface="Nunito Sans" pitchFamily="2" charset="77"/>
                <a:ea typeface="Museo Sans 300" charset="0"/>
                <a:cs typeface="Museo Sans 300" charset="0"/>
              </a:rPr>
              <a:t>6</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3</a:t>
            </a:r>
          </a:p>
        </p:txBody>
      </p:sp>
      <p:sp>
        <p:nvSpPr>
          <p:cNvPr id="26" name="Rectangle 25"/>
          <p:cNvSpPr/>
          <p:nvPr/>
        </p:nvSpPr>
        <p:spPr>
          <a:xfrm>
            <a:off x="5420667" y="4118869"/>
            <a:ext cx="922186" cy="513927"/>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3 years</a:t>
            </a:r>
          </a:p>
          <a:p>
            <a:pPr algn="ctr"/>
            <a:r>
              <a:rPr lang="en-US" sz="1500" dirty="0">
                <a:solidFill>
                  <a:schemeClr val="accent3">
                    <a:lumMod val="75000"/>
                  </a:schemeClr>
                </a:solidFill>
                <a:latin typeface="Nunito Sans" pitchFamily="2" charset="77"/>
                <a:ea typeface="Museo Sans 300" charset="0"/>
                <a:cs typeface="Museo Sans 300" charset="0"/>
              </a:rPr>
              <a:t>4</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1</a:t>
            </a:r>
          </a:p>
        </p:txBody>
      </p:sp>
      <p:sp>
        <p:nvSpPr>
          <p:cNvPr id="28" name="Rectangle 27"/>
          <p:cNvSpPr/>
          <p:nvPr/>
        </p:nvSpPr>
        <p:spPr>
          <a:xfrm>
            <a:off x="7561047" y="4128830"/>
            <a:ext cx="922187" cy="508700"/>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500" dirty="0">
                <a:solidFill>
                  <a:schemeClr val="accent6"/>
                </a:solidFill>
                <a:latin typeface="Nunito Sans" pitchFamily="2" charset="77"/>
                <a:ea typeface="Museo Sans 300" charset="0"/>
                <a:cs typeface="Museo Sans 300" charset="0"/>
              </a:rPr>
              <a:t>5 years</a:t>
            </a:r>
          </a:p>
          <a:p>
            <a:pPr algn="ctr"/>
            <a:r>
              <a:rPr lang="en-US" sz="1500" dirty="0">
                <a:solidFill>
                  <a:schemeClr val="accent3">
                    <a:lumMod val="75000"/>
                  </a:schemeClr>
                </a:solidFill>
                <a:latin typeface="Nunito Sans" pitchFamily="2" charset="77"/>
                <a:ea typeface="Museo Sans 300" charset="0"/>
                <a:cs typeface="Museo Sans 300" charset="0"/>
              </a:rPr>
              <a:t>2</a:t>
            </a:r>
            <a:r>
              <a:rPr lang="en-US" sz="1500" dirty="0">
                <a:solidFill>
                  <a:schemeClr val="accent6"/>
                </a:solidFill>
                <a:latin typeface="Nunito Sans" pitchFamily="2" charset="77"/>
                <a:ea typeface="Museo Sans 300" charset="0"/>
                <a:cs typeface="Museo Sans 300" charset="0"/>
              </a:rPr>
              <a:t>    </a:t>
            </a:r>
            <a:r>
              <a:rPr lang="en-US" sz="1500" dirty="0">
                <a:solidFill>
                  <a:schemeClr val="accent4"/>
                </a:solidFill>
                <a:latin typeface="Nunito Sans" pitchFamily="2" charset="77"/>
                <a:ea typeface="Museo Sans 300" charset="0"/>
                <a:cs typeface="Museo Sans 300" charset="0"/>
              </a:rPr>
              <a:t>2</a:t>
            </a:r>
          </a:p>
        </p:txBody>
      </p:sp>
      <p:sp>
        <p:nvSpPr>
          <p:cNvPr id="29" name="Rectangle 28"/>
          <p:cNvSpPr/>
          <p:nvPr/>
        </p:nvSpPr>
        <p:spPr>
          <a:xfrm>
            <a:off x="4935424" y="2689074"/>
            <a:ext cx="3786932" cy="211577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50" dirty="0">
              <a:latin typeface="Nunito Sans" pitchFamily="2" charset="77"/>
              <a:cs typeface="Museo Sans 100"/>
            </a:endParaRPr>
          </a:p>
        </p:txBody>
      </p:sp>
      <p:sp>
        <p:nvSpPr>
          <p:cNvPr id="30" name="Rectangle 29"/>
          <p:cNvSpPr/>
          <p:nvPr/>
        </p:nvSpPr>
        <p:spPr>
          <a:xfrm>
            <a:off x="4964566" y="2698321"/>
            <a:ext cx="1322798" cy="553998"/>
          </a:xfrm>
          <a:prstGeom prst="rect">
            <a:avLst/>
          </a:prstGeom>
        </p:spPr>
        <p:txBody>
          <a:bodyPr wrap="none">
            <a:spAutoFit/>
          </a:bodyPr>
          <a:lstStyle/>
          <a:p>
            <a:r>
              <a:rPr lang="en-US" sz="1500" dirty="0">
                <a:solidFill>
                  <a:schemeClr val="accent6"/>
                </a:solidFill>
                <a:latin typeface="Nunito Sans" pitchFamily="2" charset="77"/>
                <a:ea typeface="Museo Sans 300" charset="0"/>
                <a:cs typeface="Museo Sans 300" charset="0"/>
              </a:rPr>
              <a:t>Loan status: </a:t>
            </a:r>
          </a:p>
          <a:p>
            <a:r>
              <a:rPr lang="en-US" sz="1500" dirty="0">
                <a:solidFill>
                  <a:schemeClr val="accent3">
                    <a:lumMod val="75000"/>
                  </a:schemeClr>
                </a:solidFill>
                <a:latin typeface="Nunito Sans" pitchFamily="2" charset="77"/>
                <a:ea typeface="Museo Sans 300" charset="0"/>
                <a:cs typeface="Museo Sans 300" charset="0"/>
              </a:rPr>
              <a:t>Safe  </a:t>
            </a:r>
            <a:r>
              <a:rPr lang="en-US" sz="1500" dirty="0">
                <a:solidFill>
                  <a:schemeClr val="accent4"/>
                </a:solidFill>
                <a:latin typeface="Nunito Sans" pitchFamily="2" charset="77"/>
                <a:ea typeface="Museo Sans 300" charset="0"/>
                <a:cs typeface="Museo Sans 300" charset="0"/>
              </a:rPr>
              <a:t>Risky</a:t>
            </a:r>
            <a:endParaRPr lang="en-US" sz="1500" dirty="0">
              <a:solidFill>
                <a:schemeClr val="accent3">
                  <a:lumMod val="75000"/>
                </a:schemeClr>
              </a:solidFill>
              <a:latin typeface="Nunito Sans" pitchFamily="2" charset="77"/>
              <a:ea typeface="Museo Sans 300" charset="0"/>
              <a:cs typeface="Museo Sans 300" charset="0"/>
            </a:endParaRPr>
          </a:p>
        </p:txBody>
      </p:sp>
      <p:sp>
        <p:nvSpPr>
          <p:cNvPr id="32" name="Diamond 31"/>
          <p:cNvSpPr/>
          <p:nvPr/>
        </p:nvSpPr>
        <p:spPr>
          <a:xfrm>
            <a:off x="1745137" y="3552980"/>
            <a:ext cx="1489511"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34" name="Elbow Connector 33"/>
          <p:cNvCxnSpPr>
            <a:stCxn id="32" idx="1"/>
            <a:endCxn id="13" idx="0"/>
          </p:cNvCxnSpPr>
          <p:nvPr/>
        </p:nvCxnSpPr>
        <p:spPr>
          <a:xfrm rot="10800000" flipV="1">
            <a:off x="1128795" y="3754058"/>
            <a:ext cx="616343" cy="374187"/>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cxnSpLocks/>
            <a:stCxn id="32" idx="3"/>
            <a:endCxn id="15" idx="0"/>
          </p:cNvCxnSpPr>
          <p:nvPr/>
        </p:nvCxnSpPr>
        <p:spPr>
          <a:xfrm>
            <a:off x="3234648" y="3754058"/>
            <a:ext cx="526528" cy="366650"/>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2" idx="2"/>
            <a:endCxn id="14" idx="0"/>
          </p:cNvCxnSpPr>
          <p:nvPr/>
        </p:nvCxnSpPr>
        <p:spPr>
          <a:xfrm flipH="1">
            <a:off x="2489157" y="3955137"/>
            <a:ext cx="736" cy="158443"/>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8" idx="2"/>
            <a:endCxn id="32" idx="0"/>
          </p:cNvCxnSpPr>
          <p:nvPr/>
        </p:nvCxnSpPr>
        <p:spPr>
          <a:xfrm flipH="1">
            <a:off x="2489893" y="3308920"/>
            <a:ext cx="4173" cy="24406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92" name="Diamond 91"/>
          <p:cNvSpPr/>
          <p:nvPr/>
        </p:nvSpPr>
        <p:spPr>
          <a:xfrm>
            <a:off x="6233124" y="3552980"/>
            <a:ext cx="1327923" cy="402156"/>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93" name="Elbow Connector 92"/>
          <p:cNvCxnSpPr>
            <a:stCxn id="26" idx="0"/>
            <a:endCxn id="92" idx="1"/>
          </p:cNvCxnSpPr>
          <p:nvPr/>
        </p:nvCxnSpPr>
        <p:spPr>
          <a:xfrm rot="5400000" flipH="1" flipV="1">
            <a:off x="5875036" y="3760781"/>
            <a:ext cx="364811" cy="35136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94" name="Elbow Connector 93"/>
          <p:cNvCxnSpPr>
            <a:stCxn id="28" idx="0"/>
            <a:endCxn id="92" idx="3"/>
          </p:cNvCxnSpPr>
          <p:nvPr/>
        </p:nvCxnSpPr>
        <p:spPr>
          <a:xfrm rot="16200000" flipV="1">
            <a:off x="7604209" y="3710898"/>
            <a:ext cx="374771" cy="461093"/>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22" idx="2"/>
            <a:endCxn id="92" idx="0"/>
          </p:cNvCxnSpPr>
          <p:nvPr/>
        </p:nvCxnSpPr>
        <p:spPr>
          <a:xfrm>
            <a:off x="6897086" y="3258625"/>
            <a:ext cx="0" cy="29435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8" name="Table 37"/>
          <p:cNvGraphicFramePr>
            <a:graphicFrameLocks noGrp="1"/>
          </p:cNvGraphicFramePr>
          <p:nvPr>
            <p:extLst>
              <p:ext uri="{D42A27DB-BD31-4B8C-83A1-F6EECF244321}">
                <p14:modId xmlns:p14="http://schemas.microsoft.com/office/powerpoint/2010/main" val="3152092440"/>
              </p:ext>
            </p:extLst>
          </p:nvPr>
        </p:nvGraphicFramePr>
        <p:xfrm>
          <a:off x="5054836" y="181401"/>
          <a:ext cx="3833212" cy="1645920"/>
        </p:xfrm>
        <a:graphic>
          <a:graphicData uri="http://schemas.openxmlformats.org/drawingml/2006/table">
            <a:tbl>
              <a:tblPr firstRow="1" bandRow="1">
                <a:tableStyleId>{5C22544A-7EE6-4342-B048-85BDC9FD1C3A}</a:tableStyleId>
              </a:tblPr>
              <a:tblGrid>
                <a:gridCol w="2132969">
                  <a:extLst>
                    <a:ext uri="{9D8B030D-6E8A-4147-A177-3AD203B41FA5}">
                      <a16:colId xmlns:a16="http://schemas.microsoft.com/office/drawing/2014/main" val="20000"/>
                    </a:ext>
                  </a:extLst>
                </a:gridCol>
                <a:gridCol w="1700243">
                  <a:extLst>
                    <a:ext uri="{9D8B030D-6E8A-4147-A177-3AD203B41FA5}">
                      <a16:colId xmlns:a16="http://schemas.microsoft.com/office/drawing/2014/main" val="20001"/>
                    </a:ext>
                  </a:extLst>
                </a:gridCol>
              </a:tblGrid>
              <a:tr h="617220">
                <a:tc>
                  <a:txBody>
                    <a:bodyPr/>
                    <a:lstStyle/>
                    <a:p>
                      <a:pPr algn="l"/>
                      <a:r>
                        <a:rPr lang="en-US" sz="1800" b="0" i="0" dirty="0">
                          <a:latin typeface="Nunito Sans" pitchFamily="2" charset="77"/>
                          <a:cs typeface="Museo Sans 300"/>
                        </a:rPr>
                        <a:t>Tree</a:t>
                      </a:r>
                    </a:p>
                  </a:txBody>
                  <a:tcPr marL="68580" marR="68580" marT="34290" marB="34290"/>
                </a:tc>
                <a:tc>
                  <a:txBody>
                    <a:bodyPr/>
                    <a:lstStyle/>
                    <a:p>
                      <a:pPr algn="ctr"/>
                      <a:r>
                        <a:rPr lang="en-US" sz="1800" b="0" i="0" dirty="0">
                          <a:latin typeface="Nunito Sans" pitchFamily="2" charset="77"/>
                          <a:cs typeface="Museo Sans 300"/>
                        </a:rPr>
                        <a:t>Classification error</a:t>
                      </a:r>
                    </a:p>
                  </a:txBody>
                  <a:tcPr marL="68580" marR="68580" marT="34290" marB="34290"/>
                </a:tc>
                <a:extLst>
                  <a:ext uri="{0D108BD9-81ED-4DB2-BD59-A6C34878D82A}">
                    <a16:rowId xmlns:a16="http://schemas.microsoft.com/office/drawing/2014/main" val="10000"/>
                  </a:ext>
                </a:extLst>
              </a:tr>
              <a:tr h="342900">
                <a:tc>
                  <a:txBody>
                    <a:bodyPr/>
                    <a:lstStyle/>
                    <a:p>
                      <a:pPr algn="l"/>
                      <a:r>
                        <a:rPr lang="en-US" sz="1800" b="0" i="0" dirty="0">
                          <a:latin typeface="Nunito Sans" pitchFamily="2" charset="77"/>
                          <a:cs typeface="Museo Sans 300"/>
                        </a:rPr>
                        <a:t>(root)</a:t>
                      </a:r>
                    </a:p>
                  </a:txBody>
                  <a:tcPr marL="68580" marR="68580" marT="34290" marB="34290"/>
                </a:tc>
                <a:tc>
                  <a:txBody>
                    <a:bodyPr/>
                    <a:lstStyle/>
                    <a:p>
                      <a:pPr algn="ctr"/>
                      <a:r>
                        <a:rPr lang="en-US" sz="1800" b="0" i="0" dirty="0">
                          <a:latin typeface="Nunito Sans" pitchFamily="2" charset="77"/>
                          <a:cs typeface="Museo Sans 300"/>
                        </a:rPr>
                        <a:t>0.33</a:t>
                      </a:r>
                    </a:p>
                  </a:txBody>
                  <a:tcPr marL="68580" marR="68580" marT="34290" marB="34290"/>
                </a:tc>
                <a:extLst>
                  <a:ext uri="{0D108BD9-81ED-4DB2-BD59-A6C34878D82A}">
                    <a16:rowId xmlns:a16="http://schemas.microsoft.com/office/drawing/2014/main" val="10001"/>
                  </a:ext>
                </a:extLst>
              </a:tr>
              <a:tr h="342900">
                <a:tc>
                  <a:txBody>
                    <a:bodyPr/>
                    <a:lstStyle/>
                    <a:p>
                      <a:r>
                        <a:rPr lang="en-US" sz="1800" b="0" i="0" dirty="0">
                          <a:latin typeface="Nunito Sans" pitchFamily="2" charset="77"/>
                          <a:cs typeface="Museo Sans 300"/>
                        </a:rPr>
                        <a:t>split on </a:t>
                      </a:r>
                      <a:r>
                        <a:rPr lang="en-US" sz="1800" b="0" i="0" dirty="0">
                          <a:latin typeface="Nunito Sans" pitchFamily="2" charset="77"/>
                          <a:cs typeface="Museo Sans 700"/>
                        </a:rPr>
                        <a:t>credit</a:t>
                      </a:r>
                    </a:p>
                  </a:txBody>
                  <a:tcPr marL="68580" marR="68580" marT="34290" marB="34290"/>
                </a:tc>
                <a:tc>
                  <a:txBody>
                    <a:bodyPr/>
                    <a:lstStyle/>
                    <a:p>
                      <a:pPr algn="ctr"/>
                      <a:r>
                        <a:rPr lang="en-US" sz="1800" b="0" i="0" dirty="0">
                          <a:latin typeface="Nunito Sans" pitchFamily="2" charset="77"/>
                          <a:cs typeface="Museo Sans 300"/>
                        </a:rPr>
                        <a:t>0.22</a:t>
                      </a:r>
                    </a:p>
                  </a:txBody>
                  <a:tcPr marL="68580" marR="68580" marT="34290" marB="34290"/>
                </a:tc>
                <a:extLst>
                  <a:ext uri="{0D108BD9-81ED-4DB2-BD59-A6C34878D82A}">
                    <a16:rowId xmlns:a16="http://schemas.microsoft.com/office/drawing/2014/main" val="10002"/>
                  </a:ext>
                </a:extLst>
              </a:tr>
              <a:tr h="3429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split on </a:t>
                      </a:r>
                      <a:r>
                        <a:rPr lang="en-US" sz="1800" b="0" i="0" dirty="0">
                          <a:latin typeface="Nunito Sans" pitchFamily="2" charset="77"/>
                          <a:cs typeface="Museo Sans 700"/>
                        </a:rPr>
                        <a:t>loan term</a:t>
                      </a:r>
                    </a:p>
                  </a:txBody>
                  <a:tcPr marL="68580" marR="68580" marT="34290" marB="34290"/>
                </a:tc>
                <a:tc>
                  <a:txBody>
                    <a:bodyPr/>
                    <a:lstStyle/>
                    <a:p>
                      <a:pPr algn="ctr"/>
                      <a:r>
                        <a:rPr lang="en-US" sz="1800" b="0" i="0" dirty="0">
                          <a:latin typeface="Nunito Sans" pitchFamily="2" charset="77"/>
                          <a:cs typeface="Museo Sans 300"/>
                        </a:rPr>
                        <a:t>0.33</a:t>
                      </a:r>
                    </a:p>
                  </a:txBody>
                  <a:tcPr marL="68580" marR="68580" marT="34290" marB="34290"/>
                </a:tc>
                <a:extLst>
                  <a:ext uri="{0D108BD9-81ED-4DB2-BD59-A6C34878D82A}">
                    <a16:rowId xmlns:a16="http://schemas.microsoft.com/office/drawing/2014/main" val="10003"/>
                  </a:ext>
                </a:extLst>
              </a:tr>
            </a:tbl>
          </a:graphicData>
        </a:graphic>
      </p:graphicFrame>
      <p:grpSp>
        <p:nvGrpSpPr>
          <p:cNvPr id="44" name="Group 43"/>
          <p:cNvGrpSpPr/>
          <p:nvPr/>
        </p:nvGrpSpPr>
        <p:grpSpPr>
          <a:xfrm>
            <a:off x="1521916" y="4015344"/>
            <a:ext cx="1897599" cy="817962"/>
            <a:chOff x="2100054" y="6029600"/>
            <a:chExt cx="1839253" cy="662357"/>
          </a:xfrm>
        </p:grpSpPr>
        <p:sp>
          <p:nvSpPr>
            <p:cNvPr id="45" name="Rectangle 44"/>
            <p:cNvSpPr/>
            <p:nvPr/>
          </p:nvSpPr>
          <p:spPr>
            <a:xfrm>
              <a:off x="2100054" y="6029600"/>
              <a:ext cx="1839038" cy="662357"/>
            </a:xfrm>
            <a:prstGeom prst="rect">
              <a:avLst/>
            </a:prstGeom>
            <a:solidFill>
              <a:srgbClr val="FFFFFF"/>
            </a:solidFill>
            <a:ln w="57150" cmpd="sng">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00"/>
            </a:p>
          </p:txBody>
        </p:sp>
        <p:sp>
          <p:nvSpPr>
            <p:cNvPr id="46" name="TextBox 45"/>
            <p:cNvSpPr txBox="1"/>
            <p:nvPr/>
          </p:nvSpPr>
          <p:spPr>
            <a:xfrm rot="27113">
              <a:off x="2167295" y="6136363"/>
              <a:ext cx="1772012" cy="485992"/>
            </a:xfrm>
            <a:prstGeom prst="rect">
              <a:avLst/>
            </a:prstGeom>
            <a:noFill/>
          </p:spPr>
          <p:txBody>
            <a:bodyPr wrap="square" rtlCol="0">
              <a:spAutoFit/>
            </a:bodyPr>
            <a:lstStyle/>
            <a:p>
              <a:r>
                <a:rPr lang="en-US" sz="3300" dirty="0">
                  <a:solidFill>
                    <a:schemeClr val="accent3">
                      <a:lumMod val="75000"/>
                    </a:schemeClr>
                  </a:solidFill>
                  <a:latin typeface="Stencil"/>
                  <a:cs typeface="Stencil"/>
                </a:rPr>
                <a:t>WINNER</a:t>
              </a:r>
            </a:p>
          </p:txBody>
        </p:sp>
      </p:grpSp>
      <p:sp>
        <p:nvSpPr>
          <p:cNvPr id="37" name="Rectangle 36"/>
          <p:cNvSpPr/>
          <p:nvPr/>
        </p:nvSpPr>
        <p:spPr>
          <a:xfrm>
            <a:off x="4964613" y="2307871"/>
            <a:ext cx="3864945" cy="415498"/>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2:</a:t>
            </a:r>
            <a:r>
              <a:rPr lang="en-US" sz="2100" dirty="0">
                <a:solidFill>
                  <a:schemeClr val="accent1"/>
                </a:solidFill>
                <a:latin typeface="Nunito Sans" pitchFamily="2" charset="77"/>
                <a:ea typeface="Museo Sans 300" charset="0"/>
                <a:cs typeface="Museo Sans 300" charset="0"/>
              </a:rPr>
              <a:t> </a:t>
            </a:r>
            <a:r>
              <a:rPr lang="en-US" sz="2100" dirty="0">
                <a:solidFill>
                  <a:schemeClr val="accent6"/>
                </a:solidFill>
                <a:latin typeface="Nunito Sans" pitchFamily="2" charset="77"/>
                <a:ea typeface="Museo Sans 300" charset="0"/>
                <a:cs typeface="Museo Sans 300" charset="0"/>
              </a:rPr>
              <a:t>Split on </a:t>
            </a:r>
            <a:r>
              <a:rPr lang="en-US" sz="2100" dirty="0">
                <a:solidFill>
                  <a:schemeClr val="accent6"/>
                </a:solidFill>
                <a:latin typeface="Nunito Sans" pitchFamily="2" charset="77"/>
                <a:ea typeface="Museo Sans 300" charset="0"/>
                <a:cs typeface="Museo Sans 500"/>
              </a:rPr>
              <a:t>Term</a:t>
            </a:r>
          </a:p>
        </p:txBody>
      </p:sp>
      <p:sp>
        <p:nvSpPr>
          <p:cNvPr id="39" name="Rectangle 38"/>
          <p:cNvSpPr/>
          <p:nvPr/>
        </p:nvSpPr>
        <p:spPr>
          <a:xfrm>
            <a:off x="561593" y="2311985"/>
            <a:ext cx="3864945" cy="415498"/>
          </a:xfrm>
          <a:prstGeom prst="rect">
            <a:avLst/>
          </a:prstGeom>
          <a:noFill/>
        </p:spPr>
        <p:txBody>
          <a:bodyPr wrap="square">
            <a:spAutoFit/>
          </a:bodyPr>
          <a:lstStyle/>
          <a:p>
            <a:pPr algn="ctr"/>
            <a:r>
              <a:rPr lang="en-US" sz="2100" dirty="0">
                <a:solidFill>
                  <a:schemeClr val="accent1"/>
                </a:solidFill>
                <a:latin typeface="Nunito Sans" pitchFamily="2" charset="77"/>
                <a:ea typeface="Museo Sans 300" charset="0"/>
                <a:cs typeface="Museo Sans 500"/>
              </a:rPr>
              <a:t>Choice 1:</a:t>
            </a:r>
            <a:r>
              <a:rPr lang="en-US" sz="2100" dirty="0">
                <a:solidFill>
                  <a:schemeClr val="accent1"/>
                </a:solidFill>
                <a:latin typeface="Nunito Sans" pitchFamily="2" charset="77"/>
                <a:ea typeface="Museo Sans 300" charset="0"/>
                <a:cs typeface="Museo Sans 300" charset="0"/>
              </a:rPr>
              <a:t> </a:t>
            </a:r>
            <a:r>
              <a:rPr lang="en-US" sz="2100" dirty="0">
                <a:solidFill>
                  <a:schemeClr val="accent6"/>
                </a:solidFill>
                <a:latin typeface="Nunito Sans" pitchFamily="2" charset="77"/>
                <a:ea typeface="Museo Sans 300" charset="0"/>
                <a:cs typeface="Museo Sans 300" charset="0"/>
              </a:rPr>
              <a:t>Split on </a:t>
            </a:r>
            <a:r>
              <a:rPr lang="en-US" sz="2100" dirty="0">
                <a:solidFill>
                  <a:schemeClr val="accent6"/>
                </a:solidFill>
                <a:latin typeface="Nunito Sans" pitchFamily="2" charset="77"/>
                <a:ea typeface="Museo Sans 300" charset="0"/>
                <a:cs typeface="Museo Sans 500"/>
              </a:rPr>
              <a:t>Credit</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FD0EA21D-D9E1-43A3-B7B3-3DF4903B77E8}"/>
                  </a:ext>
                </a:extLst>
              </p14:cNvPr>
              <p14:cNvContentPartPr/>
              <p14:nvPr/>
            </p14:nvContentPartPr>
            <p14:xfrm>
              <a:off x="-111960" y="146160"/>
              <a:ext cx="8735400" cy="5010120"/>
            </p14:xfrm>
          </p:contentPart>
        </mc:Choice>
        <mc:Fallback>
          <p:pic>
            <p:nvPicPr>
              <p:cNvPr id="2" name="Ink 1">
                <a:extLst>
                  <a:ext uri="{FF2B5EF4-FFF2-40B4-BE49-F238E27FC236}">
                    <a16:creationId xmlns:a16="http://schemas.microsoft.com/office/drawing/2014/main" id="{FD0EA21D-D9E1-43A3-B7B3-3DF4903B77E8}"/>
                  </a:ext>
                </a:extLst>
              </p:cNvPr>
              <p:cNvPicPr/>
              <p:nvPr/>
            </p:nvPicPr>
            <p:blipFill>
              <a:blip r:embed="rId4"/>
              <a:stretch>
                <a:fillRect/>
              </a:stretch>
            </p:blipFill>
            <p:spPr>
              <a:xfrm>
                <a:off x="-121320" y="136800"/>
                <a:ext cx="8754120" cy="5028840"/>
              </a:xfrm>
              <a:prstGeom prst="rect">
                <a:avLst/>
              </a:prstGeom>
            </p:spPr>
          </p:pic>
        </mc:Fallback>
      </mc:AlternateContent>
    </p:spTree>
    <p:extLst>
      <p:ext uri="{BB962C8B-B14F-4D97-AF65-F5344CB8AC3E}">
        <p14:creationId xmlns:p14="http://schemas.microsoft.com/office/powerpoint/2010/main" val="2189040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19D4C8-CD83-6643-B464-855FACCEBD10}"/>
              </a:ext>
            </a:extLst>
          </p:cNvPr>
          <p:cNvSpPr>
            <a:spLocks noGrp="1"/>
          </p:cNvSpPr>
          <p:nvPr>
            <p:ph type="title"/>
          </p:nvPr>
        </p:nvSpPr>
        <p:spPr/>
        <p:txBody>
          <a:bodyPr/>
          <a:lstStyle/>
          <a:p>
            <a:r>
              <a:rPr lang="en-US"/>
              <a:t>Split Selection</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2C3F41B3-4506-9B4E-B4A0-B1DC973A9DE6}"/>
                  </a:ext>
                </a:extLst>
              </p:cNvPr>
              <p:cNvSpPr>
                <a:spLocks noGrp="1"/>
              </p:cNvSpPr>
              <p:nvPr>
                <p:ph type="body" idx="1"/>
              </p:nvPr>
            </p:nvSpPr>
            <p:spPr/>
            <p:txBody>
              <a:bodyPr/>
              <a:lstStyle/>
              <a:p>
                <a:pPr marL="0" indent="0">
                  <a:spcBef>
                    <a:spcPct val="20000"/>
                  </a:spcBef>
                  <a:buClr>
                    <a:srgbClr val="5D5555"/>
                  </a:buClr>
                  <a:buNone/>
                </a:pPr>
                <a:r>
                  <a:rPr lang="en-US" sz="1600" dirty="0">
                    <a:solidFill>
                      <a:schemeClr val="tx2">
                        <a:lumMod val="50000"/>
                      </a:schemeClr>
                    </a:solidFill>
                    <a:latin typeface="Nunito Sans" pitchFamily="2" charset="77"/>
                    <a:cs typeface="Museo sans 300"/>
                  </a:rPr>
                  <a:t>Split(node)</a:t>
                </a:r>
              </a:p>
              <a:p>
                <a:pPr marL="742950" lvl="1" indent="-285750">
                  <a:spcBef>
                    <a:spcPct val="20000"/>
                  </a:spcBef>
                  <a:buClr>
                    <a:srgbClr val="5D5555"/>
                  </a:buClr>
                  <a:buFont typeface="Courier New" panose="02070309020205020404" pitchFamily="49" charset="0"/>
                  <a:buChar char="o"/>
                </a:pPr>
                <a:r>
                  <a:rPr lang="en-US" sz="1600" dirty="0">
                    <a:solidFill>
                      <a:schemeClr val="tx2">
                        <a:lumMod val="50000"/>
                      </a:schemeClr>
                    </a:solidFill>
                    <a:latin typeface="Nunito Sans" pitchFamily="2" charset="77"/>
                    <a:cs typeface="Museo sans 300"/>
                  </a:rPr>
                  <a:t>Given </a:t>
                </a:r>
                <a14:m>
                  <m:oMath xmlns:m="http://schemas.openxmlformats.org/officeDocument/2006/math">
                    <m:r>
                      <a:rPr lang="en-US" sz="1600" smtClean="0">
                        <a:solidFill>
                          <a:schemeClr val="tx2">
                            <a:lumMod val="50000"/>
                          </a:schemeClr>
                        </a:solidFill>
                        <a:latin typeface="Cambria Math" panose="02040503050406030204" pitchFamily="18" charset="0"/>
                        <a:cs typeface="Museo sans 300"/>
                      </a:rPr>
                      <m:t>𝑀</m:t>
                    </m:r>
                  </m:oMath>
                </a14:m>
                <a:r>
                  <a:rPr lang="en-US" sz="1600" dirty="0">
                    <a:solidFill>
                      <a:schemeClr val="tx2">
                        <a:lumMod val="50000"/>
                      </a:schemeClr>
                    </a:solidFill>
                    <a:latin typeface="Nunito Sans" pitchFamily="2" charset="77"/>
                    <a:cs typeface="Museo sans 300"/>
                  </a:rPr>
                  <a:t>, the subset of training data at a node </a:t>
                </a:r>
              </a:p>
              <a:p>
                <a:pPr marL="742950" lvl="1" indent="-285750">
                  <a:spcBef>
                    <a:spcPct val="20000"/>
                  </a:spcBef>
                  <a:buClr>
                    <a:srgbClr val="5D5555"/>
                  </a:buClr>
                  <a:buFont typeface="Courier New" panose="02070309020205020404" pitchFamily="49" charset="0"/>
                  <a:buChar char="o"/>
                </a:pPr>
                <a:r>
                  <a:rPr lang="en-US" sz="1600" dirty="0">
                    <a:solidFill>
                      <a:schemeClr val="tx2">
                        <a:lumMod val="50000"/>
                      </a:schemeClr>
                    </a:solidFill>
                    <a:latin typeface="Nunito Sans" pitchFamily="2" charset="77"/>
                    <a:cs typeface="Museo sans 300"/>
                  </a:rPr>
                  <a:t>For each (remaining) feature </a:t>
                </a:r>
                <a14:m>
                  <m:oMath xmlns:m="http://schemas.openxmlformats.org/officeDocument/2006/math">
                    <m:sSub>
                      <m:sSubPr>
                        <m:ctrlPr>
                          <a:rPr lang="en-US" sz="1600" i="1" smtClean="0">
                            <a:solidFill>
                              <a:schemeClr val="tx2">
                                <a:lumMod val="50000"/>
                              </a:schemeClr>
                            </a:solidFill>
                            <a:latin typeface="Cambria Math" panose="02040503050406030204" pitchFamily="18" charset="0"/>
                          </a:rPr>
                        </m:ctrlPr>
                      </m:sSubPr>
                      <m:e>
                        <m:r>
                          <a:rPr lang="en-US" sz="1600" b="0" i="1" smtClean="0">
                            <a:solidFill>
                              <a:schemeClr val="tx2">
                                <a:lumMod val="50000"/>
                              </a:schemeClr>
                            </a:solidFill>
                            <a:latin typeface="Cambria Math" panose="02040503050406030204" pitchFamily="18" charset="0"/>
                          </a:rPr>
                          <m:t>h</m:t>
                        </m:r>
                      </m:e>
                      <m:sub>
                        <m:r>
                          <a:rPr lang="en-US" sz="1600" b="0" i="1" smtClean="0">
                            <a:solidFill>
                              <a:schemeClr val="tx2">
                                <a:lumMod val="50000"/>
                              </a:schemeClr>
                            </a:solidFill>
                            <a:latin typeface="Cambria Math" panose="02040503050406030204" pitchFamily="18" charset="0"/>
                          </a:rPr>
                          <m:t>𝑗</m:t>
                        </m:r>
                      </m:sub>
                    </m:sSub>
                    <m:r>
                      <a:rPr lang="en-US" sz="1600" b="0" i="1" smtClean="0">
                        <a:solidFill>
                          <a:schemeClr val="tx2">
                            <a:lumMod val="50000"/>
                          </a:schemeClr>
                        </a:solidFill>
                        <a:latin typeface="Cambria Math" panose="02040503050406030204" pitchFamily="18" charset="0"/>
                      </a:rPr>
                      <m:t>(</m:t>
                    </m:r>
                    <m:r>
                      <a:rPr lang="en-US" sz="1600" b="0" i="1" smtClean="0">
                        <a:solidFill>
                          <a:schemeClr val="tx2">
                            <a:lumMod val="50000"/>
                          </a:schemeClr>
                        </a:solidFill>
                        <a:latin typeface="Cambria Math" panose="02040503050406030204" pitchFamily="18" charset="0"/>
                      </a:rPr>
                      <m:t>𝑥</m:t>
                    </m:r>
                    <m:r>
                      <a:rPr lang="en-US" sz="1600" b="0" i="1" smtClean="0">
                        <a:solidFill>
                          <a:schemeClr val="tx2">
                            <a:lumMod val="50000"/>
                          </a:schemeClr>
                        </a:solidFill>
                        <a:latin typeface="Cambria Math" panose="02040503050406030204" pitchFamily="18" charset="0"/>
                      </a:rPr>
                      <m:t>)</m:t>
                    </m:r>
                  </m:oMath>
                </a14:m>
                <a:r>
                  <a:rPr lang="en-US" sz="1600" baseline="-25000" dirty="0">
                    <a:solidFill>
                      <a:schemeClr val="tx2">
                        <a:lumMod val="50000"/>
                      </a:schemeClr>
                    </a:solidFill>
                    <a:latin typeface="Nunito Sans" pitchFamily="2" charset="77"/>
                    <a:cs typeface="Museo Sans 500"/>
                  </a:rPr>
                  <a:t> </a:t>
                </a:r>
                <a:r>
                  <a:rPr lang="en-US" sz="1600" dirty="0">
                    <a:solidFill>
                      <a:schemeClr val="tx2">
                        <a:lumMod val="50000"/>
                      </a:schemeClr>
                    </a:solidFill>
                    <a:latin typeface="Nunito Sans" pitchFamily="2" charset="77"/>
                    <a:cs typeface="Museo sans 300"/>
                  </a:rPr>
                  <a:t>:</a:t>
                </a:r>
              </a:p>
              <a:p>
                <a:pPr marL="1200150" lvl="2" indent="-285750">
                  <a:spcBef>
                    <a:spcPct val="20000"/>
                  </a:spcBef>
                  <a:buClr>
                    <a:srgbClr val="5D5555"/>
                  </a:buClr>
                  <a:buFont typeface="Courier New" panose="02070309020205020404" pitchFamily="49" charset="0"/>
                  <a:buChar char="o"/>
                </a:pPr>
                <a:r>
                  <a:rPr lang="en-US" sz="1600" dirty="0">
                    <a:solidFill>
                      <a:schemeClr val="tx2">
                        <a:lumMod val="50000"/>
                      </a:schemeClr>
                    </a:solidFill>
                    <a:latin typeface="Nunito Sans" pitchFamily="2" charset="77"/>
                    <a:cs typeface="Museo sans 300"/>
                  </a:rPr>
                  <a:t>Split data </a:t>
                </a:r>
                <a14:m>
                  <m:oMath xmlns:m="http://schemas.openxmlformats.org/officeDocument/2006/math">
                    <m:r>
                      <a:rPr lang="en-US" sz="1600">
                        <a:solidFill>
                          <a:schemeClr val="tx2">
                            <a:lumMod val="50000"/>
                          </a:schemeClr>
                        </a:solidFill>
                        <a:latin typeface="Cambria Math" panose="02040503050406030204" pitchFamily="18" charset="0"/>
                        <a:cs typeface="Museo sans 300"/>
                      </a:rPr>
                      <m:t>𝑀</m:t>
                    </m:r>
                  </m:oMath>
                </a14:m>
                <a:r>
                  <a:rPr lang="en-US" sz="1600" dirty="0">
                    <a:solidFill>
                      <a:schemeClr val="tx2">
                        <a:lumMod val="50000"/>
                      </a:schemeClr>
                    </a:solidFill>
                    <a:latin typeface="Nunito Sans" pitchFamily="2" charset="77"/>
                    <a:cs typeface="Museo sans 300"/>
                  </a:rPr>
                  <a:t> on feature </a:t>
                </a:r>
                <a14:m>
                  <m:oMath xmlns:m="http://schemas.openxmlformats.org/officeDocument/2006/math">
                    <m:sSub>
                      <m:sSubPr>
                        <m:ctrlPr>
                          <a:rPr lang="en-US" sz="1600" i="1">
                            <a:solidFill>
                              <a:schemeClr val="tx2">
                                <a:lumMod val="50000"/>
                              </a:schemeClr>
                            </a:solidFill>
                            <a:latin typeface="Cambria Math" panose="02040503050406030204" pitchFamily="18" charset="0"/>
                          </a:rPr>
                        </m:ctrlPr>
                      </m:sSubPr>
                      <m:e>
                        <m:r>
                          <a:rPr lang="en-US" sz="1600" i="1">
                            <a:solidFill>
                              <a:schemeClr val="tx2">
                                <a:lumMod val="50000"/>
                              </a:schemeClr>
                            </a:solidFill>
                            <a:latin typeface="Cambria Math" panose="02040503050406030204" pitchFamily="18" charset="0"/>
                          </a:rPr>
                          <m:t>h</m:t>
                        </m:r>
                      </m:e>
                      <m:sub>
                        <m:r>
                          <a:rPr lang="en-US" sz="1600" i="1">
                            <a:solidFill>
                              <a:schemeClr val="tx2">
                                <a:lumMod val="50000"/>
                              </a:schemeClr>
                            </a:solidFill>
                            <a:latin typeface="Cambria Math" panose="02040503050406030204" pitchFamily="18" charset="0"/>
                          </a:rPr>
                          <m:t>𝑗</m:t>
                        </m:r>
                      </m:sub>
                    </m:sSub>
                    <m:r>
                      <a:rPr lang="en-US" sz="1600" i="1">
                        <a:solidFill>
                          <a:schemeClr val="tx2">
                            <a:lumMod val="50000"/>
                          </a:schemeClr>
                        </a:solidFill>
                        <a:latin typeface="Cambria Math" panose="02040503050406030204" pitchFamily="18" charset="0"/>
                      </a:rPr>
                      <m:t>(</m:t>
                    </m:r>
                    <m:r>
                      <a:rPr lang="en-US" sz="1600" i="1">
                        <a:solidFill>
                          <a:schemeClr val="tx2">
                            <a:lumMod val="50000"/>
                          </a:schemeClr>
                        </a:solidFill>
                        <a:latin typeface="Cambria Math" panose="02040503050406030204" pitchFamily="18" charset="0"/>
                      </a:rPr>
                      <m:t>𝑥</m:t>
                    </m:r>
                    <m:r>
                      <a:rPr lang="en-US" sz="1600" i="1">
                        <a:solidFill>
                          <a:schemeClr val="tx2">
                            <a:lumMod val="50000"/>
                          </a:schemeClr>
                        </a:solidFill>
                        <a:latin typeface="Cambria Math" panose="02040503050406030204" pitchFamily="18" charset="0"/>
                      </a:rPr>
                      <m:t>)</m:t>
                    </m:r>
                  </m:oMath>
                </a14:m>
                <a:r>
                  <a:rPr lang="en-US" sz="1600" baseline="-25000" dirty="0">
                    <a:solidFill>
                      <a:schemeClr val="tx2">
                        <a:lumMod val="50000"/>
                      </a:schemeClr>
                    </a:solidFill>
                    <a:latin typeface="Nunito Sans" pitchFamily="2" charset="77"/>
                    <a:cs typeface="Museo Sans 500"/>
                  </a:rPr>
                  <a:t> </a:t>
                </a:r>
                <a:endParaRPr lang="en-US" sz="1600" dirty="0">
                  <a:solidFill>
                    <a:schemeClr val="tx2">
                      <a:lumMod val="50000"/>
                    </a:schemeClr>
                  </a:solidFill>
                  <a:latin typeface="Nunito Sans" pitchFamily="2" charset="77"/>
                  <a:cs typeface="Museo sans 300"/>
                </a:endParaRPr>
              </a:p>
              <a:p>
                <a:pPr marL="1200150" lvl="2" indent="-285750">
                  <a:spcBef>
                    <a:spcPct val="20000"/>
                  </a:spcBef>
                  <a:buClr>
                    <a:srgbClr val="5D5555"/>
                  </a:buClr>
                  <a:buFont typeface="Courier New" panose="02070309020205020404" pitchFamily="49" charset="0"/>
                  <a:buChar char="o"/>
                </a:pPr>
                <a:r>
                  <a:rPr lang="en-US" sz="1600" dirty="0">
                    <a:solidFill>
                      <a:schemeClr val="tx2">
                        <a:lumMod val="50000"/>
                      </a:schemeClr>
                    </a:solidFill>
                    <a:latin typeface="Nunito Sans" pitchFamily="2" charset="77"/>
                    <a:cs typeface="Museo sans 300"/>
                  </a:rPr>
                  <a:t>Compute the classification error for the split</a:t>
                </a:r>
              </a:p>
              <a:p>
                <a:pPr marL="742950" lvl="1" indent="-285750">
                  <a:spcBef>
                    <a:spcPct val="20000"/>
                  </a:spcBef>
                  <a:buClr>
                    <a:srgbClr val="5D5555"/>
                  </a:buClr>
                  <a:buFont typeface="Courier New" panose="02070309020205020404" pitchFamily="49" charset="0"/>
                  <a:buChar char="o"/>
                </a:pPr>
                <a:r>
                  <a:rPr lang="en-US" sz="1600" dirty="0">
                    <a:solidFill>
                      <a:schemeClr val="tx2">
                        <a:lumMod val="50000"/>
                      </a:schemeClr>
                    </a:solidFill>
                    <a:latin typeface="Nunito Sans" pitchFamily="2" charset="77"/>
                    <a:cs typeface="Museo sans 300"/>
                  </a:rPr>
                  <a:t>Chose feature </a:t>
                </a:r>
                <a14:m>
                  <m:oMath xmlns:m="http://schemas.openxmlformats.org/officeDocument/2006/math">
                    <m:sSubSup>
                      <m:sSubSupPr>
                        <m:ctrlPr>
                          <a:rPr lang="en-US" sz="1600" b="0" i="1" smtClean="0">
                            <a:solidFill>
                              <a:schemeClr val="tx2">
                                <a:lumMod val="50000"/>
                              </a:schemeClr>
                            </a:solidFill>
                            <a:latin typeface="Cambria Math" panose="02040503050406030204" pitchFamily="18" charset="0"/>
                          </a:rPr>
                        </m:ctrlPr>
                      </m:sSubSupPr>
                      <m:e>
                        <m:r>
                          <a:rPr lang="en-US" sz="1600" b="0" i="1" smtClean="0">
                            <a:solidFill>
                              <a:schemeClr val="tx2">
                                <a:lumMod val="50000"/>
                              </a:schemeClr>
                            </a:solidFill>
                            <a:latin typeface="Cambria Math" panose="02040503050406030204" pitchFamily="18" charset="0"/>
                          </a:rPr>
                          <m:t>h</m:t>
                        </m:r>
                      </m:e>
                      <m:sub>
                        <m:r>
                          <a:rPr lang="en-US" sz="1600" b="0" i="1" smtClean="0">
                            <a:solidFill>
                              <a:schemeClr val="tx2">
                                <a:lumMod val="50000"/>
                              </a:schemeClr>
                            </a:solidFill>
                            <a:latin typeface="Cambria Math" panose="02040503050406030204" pitchFamily="18" charset="0"/>
                          </a:rPr>
                          <m:t>𝑗</m:t>
                        </m:r>
                      </m:sub>
                      <m:sup>
                        <m:r>
                          <a:rPr lang="en-US" sz="1600" b="0" i="1" smtClean="0">
                            <a:solidFill>
                              <a:schemeClr val="tx2">
                                <a:lumMod val="50000"/>
                              </a:schemeClr>
                            </a:solidFill>
                            <a:latin typeface="Cambria Math" panose="02040503050406030204" pitchFamily="18" charset="0"/>
                          </a:rPr>
                          <m:t>∗</m:t>
                        </m:r>
                      </m:sup>
                    </m:sSubSup>
                    <m:r>
                      <a:rPr lang="en-US" sz="1600" b="0" i="1" smtClean="0">
                        <a:solidFill>
                          <a:schemeClr val="tx2">
                            <a:lumMod val="50000"/>
                          </a:schemeClr>
                        </a:solidFill>
                        <a:latin typeface="Cambria Math" panose="02040503050406030204" pitchFamily="18" charset="0"/>
                      </a:rPr>
                      <m:t>(</m:t>
                    </m:r>
                    <m:r>
                      <a:rPr lang="en-US" sz="1600" b="0" i="1" smtClean="0">
                        <a:solidFill>
                          <a:schemeClr val="tx2">
                            <a:lumMod val="50000"/>
                          </a:schemeClr>
                        </a:solidFill>
                        <a:latin typeface="Cambria Math" panose="02040503050406030204" pitchFamily="18" charset="0"/>
                      </a:rPr>
                      <m:t>𝑥</m:t>
                    </m:r>
                    <m:r>
                      <a:rPr lang="en-US" sz="1600" b="0" i="1" smtClean="0">
                        <a:solidFill>
                          <a:schemeClr val="tx2">
                            <a:lumMod val="50000"/>
                          </a:schemeClr>
                        </a:solidFill>
                        <a:latin typeface="Cambria Math" panose="02040503050406030204" pitchFamily="18" charset="0"/>
                      </a:rPr>
                      <m:t>)</m:t>
                    </m:r>
                  </m:oMath>
                </a14:m>
                <a:r>
                  <a:rPr lang="en-US" sz="1600" dirty="0">
                    <a:solidFill>
                      <a:schemeClr val="tx2">
                        <a:lumMod val="50000"/>
                      </a:schemeClr>
                    </a:solidFill>
                    <a:latin typeface="Nunito Sans" pitchFamily="2" charset="77"/>
                    <a:cs typeface="Museo sans 300"/>
                  </a:rPr>
                  <a:t> with the lowest classification error </a:t>
                </a:r>
              </a:p>
            </p:txBody>
          </p:sp>
        </mc:Choice>
        <mc:Fallback xmlns="">
          <p:sp>
            <p:nvSpPr>
              <p:cNvPr id="5" name="Text Placeholder 4">
                <a:extLst>
                  <a:ext uri="{FF2B5EF4-FFF2-40B4-BE49-F238E27FC236}">
                    <a16:creationId xmlns:a16="http://schemas.microsoft.com/office/drawing/2014/main" id="{2C3F41B3-4506-9B4E-B4A0-B1DC973A9DE6}"/>
                  </a:ext>
                </a:extLst>
              </p:cNvPr>
              <p:cNvSpPr>
                <a:spLocks noGrp="1" noRot="1" noChangeAspect="1" noMove="1" noResize="1" noEditPoints="1" noAdjustHandles="1" noChangeArrowheads="1" noChangeShapeType="1" noTextEdit="1"/>
              </p:cNvSpPr>
              <p:nvPr>
                <p:ph type="body" idx="1"/>
              </p:nvPr>
            </p:nvSpPr>
            <p:spPr>
              <a:blipFill>
                <a:blip r:embed="rId3"/>
                <a:stretch>
                  <a:fillRect l="-680"/>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706B7A7C-21D9-4608-B0F4-DC2ACFF52FA5}"/>
                  </a:ext>
                </a:extLst>
              </p14:cNvPr>
              <p14:cNvContentPartPr/>
              <p14:nvPr/>
            </p14:nvContentPartPr>
            <p14:xfrm>
              <a:off x="2850840" y="280080"/>
              <a:ext cx="5952600" cy="2994840"/>
            </p14:xfrm>
          </p:contentPart>
        </mc:Choice>
        <mc:Fallback>
          <p:pic>
            <p:nvPicPr>
              <p:cNvPr id="3" name="Ink 2">
                <a:extLst>
                  <a:ext uri="{FF2B5EF4-FFF2-40B4-BE49-F238E27FC236}">
                    <a16:creationId xmlns:a16="http://schemas.microsoft.com/office/drawing/2014/main" id="{706B7A7C-21D9-4608-B0F4-DC2ACFF52FA5}"/>
                  </a:ext>
                </a:extLst>
              </p:cNvPr>
              <p:cNvPicPr/>
              <p:nvPr/>
            </p:nvPicPr>
            <p:blipFill>
              <a:blip r:embed="rId5"/>
              <a:stretch>
                <a:fillRect/>
              </a:stretch>
            </p:blipFill>
            <p:spPr>
              <a:xfrm>
                <a:off x="2841480" y="270720"/>
                <a:ext cx="5971320" cy="3013560"/>
              </a:xfrm>
              <a:prstGeom prst="rect">
                <a:avLst/>
              </a:prstGeom>
            </p:spPr>
          </p:pic>
        </mc:Fallback>
      </mc:AlternateContent>
    </p:spTree>
    <p:extLst>
      <p:ext uri="{BB962C8B-B14F-4D97-AF65-F5344CB8AC3E}">
        <p14:creationId xmlns:p14="http://schemas.microsoft.com/office/powerpoint/2010/main" val="150972006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19D4C8-CD83-6643-B464-855FACCEBD10}"/>
              </a:ext>
            </a:extLst>
          </p:cNvPr>
          <p:cNvSpPr>
            <a:spLocks noGrp="1"/>
          </p:cNvSpPr>
          <p:nvPr>
            <p:ph type="title"/>
          </p:nvPr>
        </p:nvSpPr>
        <p:spPr/>
        <p:txBody>
          <a:bodyPr/>
          <a:lstStyle/>
          <a:p>
            <a:r>
              <a:rPr lang="en-US"/>
              <a:t>Greedy</a:t>
            </a:r>
            <a:br>
              <a:rPr lang="en-US"/>
            </a:br>
            <a:r>
              <a:rPr lang="en-US"/>
              <a:t>&amp; Recursive Algorithm</a:t>
            </a:r>
          </a:p>
        </p:txBody>
      </p:sp>
      <p:sp>
        <p:nvSpPr>
          <p:cNvPr id="5" name="Text Placeholder 4">
            <a:extLst>
              <a:ext uri="{FF2B5EF4-FFF2-40B4-BE49-F238E27FC236}">
                <a16:creationId xmlns:a16="http://schemas.microsoft.com/office/drawing/2014/main" id="{2C3F41B3-4506-9B4E-B4A0-B1DC973A9DE6}"/>
              </a:ext>
            </a:extLst>
          </p:cNvPr>
          <p:cNvSpPr>
            <a:spLocks noGrp="1"/>
          </p:cNvSpPr>
          <p:nvPr>
            <p:ph type="body" idx="1"/>
          </p:nvPr>
        </p:nvSpPr>
        <p:spPr>
          <a:xfrm>
            <a:off x="3090625" y="281211"/>
            <a:ext cx="5596200" cy="4611299"/>
          </a:xfrm>
        </p:spPr>
        <p:txBody>
          <a:bodyPr/>
          <a:lstStyle/>
          <a:p>
            <a:pPr marL="139700" indent="0">
              <a:buClr>
                <a:schemeClr val="bg2"/>
              </a:buClr>
              <a:buNone/>
            </a:pPr>
            <a:r>
              <a:rPr lang="en-US" sz="1600" b="1" i="1" dirty="0" err="1">
                <a:solidFill>
                  <a:schemeClr val="tx2">
                    <a:lumMod val="50000"/>
                  </a:schemeClr>
                </a:solidFill>
              </a:rPr>
              <a:t>BuildTree</a:t>
            </a:r>
            <a:r>
              <a:rPr lang="en-US" sz="1600" b="1" i="1" dirty="0">
                <a:solidFill>
                  <a:schemeClr val="tx2">
                    <a:lumMod val="50000"/>
                  </a:schemeClr>
                </a:solidFill>
              </a:rPr>
              <a:t>(node)</a:t>
            </a:r>
          </a:p>
          <a:p>
            <a:pPr>
              <a:buClr>
                <a:schemeClr val="bg2"/>
              </a:buClr>
              <a:buFont typeface="Courier New" panose="02070309020205020404" pitchFamily="49" charset="0"/>
              <a:buChar char="o"/>
            </a:pPr>
            <a:r>
              <a:rPr lang="en-US" sz="1600" dirty="0">
                <a:solidFill>
                  <a:schemeClr val="tx2">
                    <a:lumMod val="50000"/>
                  </a:schemeClr>
                </a:solidFill>
              </a:rPr>
              <a:t>If termination criterion is met:</a:t>
            </a:r>
          </a:p>
          <a:p>
            <a:pPr lvl="1">
              <a:buClr>
                <a:schemeClr val="bg2"/>
              </a:buClr>
              <a:buFont typeface="Courier New" panose="02070309020205020404" pitchFamily="49" charset="0"/>
              <a:buChar char="o"/>
            </a:pPr>
            <a:r>
              <a:rPr lang="en-US" sz="1600" dirty="0">
                <a:solidFill>
                  <a:schemeClr val="tx2">
                    <a:lumMod val="50000"/>
                  </a:schemeClr>
                </a:solidFill>
              </a:rPr>
              <a:t>Stop</a:t>
            </a:r>
          </a:p>
          <a:p>
            <a:pPr>
              <a:buClr>
                <a:schemeClr val="bg2"/>
              </a:buClr>
              <a:buFont typeface="Courier New" panose="02070309020205020404" pitchFamily="49" charset="0"/>
              <a:buChar char="o"/>
            </a:pPr>
            <a:r>
              <a:rPr lang="en-US" sz="1600" dirty="0">
                <a:solidFill>
                  <a:schemeClr val="tx2">
                    <a:lumMod val="50000"/>
                  </a:schemeClr>
                </a:solidFill>
              </a:rPr>
              <a:t>Else: </a:t>
            </a:r>
          </a:p>
          <a:p>
            <a:pPr lvl="1">
              <a:buClr>
                <a:schemeClr val="bg2"/>
              </a:buClr>
              <a:buFont typeface="Courier New" panose="02070309020205020404" pitchFamily="49" charset="0"/>
              <a:buChar char="o"/>
            </a:pPr>
            <a:r>
              <a:rPr lang="en-US" sz="1600" dirty="0">
                <a:solidFill>
                  <a:schemeClr val="tx2">
                    <a:lumMod val="50000"/>
                  </a:schemeClr>
                </a:solidFill>
              </a:rPr>
              <a:t>Split(node)</a:t>
            </a:r>
          </a:p>
          <a:p>
            <a:pPr lvl="1">
              <a:buClr>
                <a:schemeClr val="bg2"/>
              </a:buClr>
              <a:buFont typeface="Courier New" panose="02070309020205020404" pitchFamily="49" charset="0"/>
              <a:buChar char="o"/>
            </a:pPr>
            <a:r>
              <a:rPr lang="en-US" sz="1600" dirty="0">
                <a:solidFill>
                  <a:schemeClr val="tx2">
                    <a:lumMod val="50000"/>
                  </a:schemeClr>
                </a:solidFill>
              </a:rPr>
              <a:t>For child in node:</a:t>
            </a:r>
          </a:p>
          <a:p>
            <a:pPr lvl="2">
              <a:buClr>
                <a:schemeClr val="bg2"/>
              </a:buClr>
              <a:buFont typeface="Courier New" panose="02070309020205020404" pitchFamily="49" charset="0"/>
              <a:buChar char="o"/>
            </a:pPr>
            <a:r>
              <a:rPr lang="en-US" sz="1600" dirty="0" err="1">
                <a:solidFill>
                  <a:schemeClr val="tx2">
                    <a:lumMod val="50000"/>
                  </a:schemeClr>
                </a:solidFill>
              </a:rPr>
              <a:t>BuildTree</a:t>
            </a:r>
            <a:r>
              <a:rPr lang="en-US" sz="1600" dirty="0">
                <a:solidFill>
                  <a:schemeClr val="tx2">
                    <a:lumMod val="50000"/>
                  </a:schemeClr>
                </a:solidFill>
              </a:rPr>
              <a:t>(child)</a:t>
            </a:r>
          </a:p>
          <a:p>
            <a:pPr lvl="2">
              <a:buFont typeface="Arial" panose="020B0604020202020204" pitchFamily="34" charset="0"/>
              <a:buChar char="•"/>
            </a:pPr>
            <a:endParaRPr lang="en-US" sz="1600" dirty="0">
              <a:solidFill>
                <a:schemeClr val="tx2">
                  <a:lumMod val="50000"/>
                </a:schemeClr>
              </a:solidFill>
            </a:endParaRPr>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B456803F-40FB-43FE-8A30-569BFD0B5418}"/>
                  </a:ext>
                </a:extLst>
              </p14:cNvPr>
              <p14:cNvContentPartPr/>
              <p14:nvPr/>
            </p14:nvContentPartPr>
            <p14:xfrm>
              <a:off x="2667960" y="247320"/>
              <a:ext cx="6378480" cy="4907520"/>
            </p14:xfrm>
          </p:contentPart>
        </mc:Choice>
        <mc:Fallback>
          <p:pic>
            <p:nvPicPr>
              <p:cNvPr id="3" name="Ink 2">
                <a:extLst>
                  <a:ext uri="{FF2B5EF4-FFF2-40B4-BE49-F238E27FC236}">
                    <a16:creationId xmlns:a16="http://schemas.microsoft.com/office/drawing/2014/main" id="{B456803F-40FB-43FE-8A30-569BFD0B5418}"/>
                  </a:ext>
                </a:extLst>
              </p:cNvPr>
              <p:cNvPicPr/>
              <p:nvPr/>
            </p:nvPicPr>
            <p:blipFill>
              <a:blip r:embed="rId4"/>
              <a:stretch>
                <a:fillRect/>
              </a:stretch>
            </p:blipFill>
            <p:spPr>
              <a:xfrm>
                <a:off x="2658600" y="237960"/>
                <a:ext cx="6397200" cy="4926240"/>
              </a:xfrm>
              <a:prstGeom prst="rect">
                <a:avLst/>
              </a:prstGeom>
            </p:spPr>
          </p:pic>
        </mc:Fallback>
      </mc:AlternateContent>
    </p:spTree>
    <p:extLst>
      <p:ext uri="{BB962C8B-B14F-4D97-AF65-F5344CB8AC3E}">
        <p14:creationId xmlns:p14="http://schemas.microsoft.com/office/powerpoint/2010/main" val="76925446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Decision stump: </a:t>
            </a:r>
            <a:br>
              <a:rPr lang="en-US" dirty="0">
                <a:solidFill>
                  <a:schemeClr val="bg1"/>
                </a:solidFill>
              </a:rPr>
            </a:br>
            <a:r>
              <a:rPr lang="en-US" dirty="0">
                <a:solidFill>
                  <a:schemeClr val="bg1"/>
                </a:solidFill>
              </a:rPr>
              <a:t>1 level</a:t>
            </a:r>
          </a:p>
        </p:txBody>
      </p:sp>
      <p:sp>
        <p:nvSpPr>
          <p:cNvPr id="9" name="Rectangle 8"/>
          <p:cNvSpPr/>
          <p:nvPr/>
        </p:nvSpPr>
        <p:spPr>
          <a:xfrm>
            <a:off x="5111694" y="1138319"/>
            <a:ext cx="1398814"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r>
              <a:rPr lang="en-US" sz="1800" dirty="0">
                <a:solidFill>
                  <a:schemeClr val="accent6"/>
                </a:solidFill>
                <a:latin typeface="Nunito Sans" pitchFamily="2" charset="77"/>
                <a:ea typeface="Museo Sans 300" charset="0"/>
                <a:cs typeface="Museo Sans 300" charset="0"/>
              </a:rPr>
              <a:t>       </a:t>
            </a:r>
            <a:r>
              <a:rPr lang="en-US" sz="1800" dirty="0">
                <a:solidFill>
                  <a:schemeClr val="accent3">
                    <a:lumMod val="75000"/>
                  </a:schemeClr>
                </a:solidFill>
                <a:latin typeface="Nunito Sans" pitchFamily="2" charset="77"/>
                <a:ea typeface="Museo Sans 300" charset="0"/>
                <a:cs typeface="Museo Sans 300" charset="0"/>
              </a:rPr>
              <a:t>6</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3</a:t>
            </a:r>
          </a:p>
        </p:txBody>
      </p:sp>
      <p:sp>
        <p:nvSpPr>
          <p:cNvPr id="33" name="Rectangle 32"/>
          <p:cNvSpPr/>
          <p:nvPr/>
        </p:nvSpPr>
        <p:spPr>
          <a:xfrm>
            <a:off x="2989636" y="1159310"/>
            <a:ext cx="1547218" cy="669414"/>
          </a:xfrm>
          <a:prstGeom prst="rect">
            <a:avLst/>
          </a:prstGeom>
        </p:spPr>
        <p:txBody>
          <a:bodyPr wrap="none">
            <a:spAutoFit/>
          </a:bodyPr>
          <a:lstStyle/>
          <a:p>
            <a:r>
              <a:rPr lang="en-US" sz="1875" dirty="0">
                <a:solidFill>
                  <a:schemeClr val="accent6"/>
                </a:solidFill>
                <a:latin typeface="Nunito Sans" pitchFamily="2" charset="77"/>
                <a:ea typeface="Museo Sans 300" charset="0"/>
                <a:cs typeface="Museo Sans 300" charset="0"/>
              </a:rPr>
              <a:t>Loan status: </a:t>
            </a:r>
          </a:p>
          <a:p>
            <a:r>
              <a:rPr lang="en-US" sz="1875" dirty="0">
                <a:solidFill>
                  <a:schemeClr val="accent3">
                    <a:lumMod val="75000"/>
                  </a:schemeClr>
                </a:solidFill>
                <a:latin typeface="Nunito Sans" pitchFamily="2" charset="77"/>
                <a:ea typeface="Museo Sans 300" charset="0"/>
                <a:cs typeface="Museo Sans 300" charset="0"/>
              </a:rPr>
              <a:t>Safe </a:t>
            </a:r>
            <a:r>
              <a:rPr lang="en-US" sz="1875" dirty="0">
                <a:solidFill>
                  <a:schemeClr val="accent4"/>
                </a:solidFill>
                <a:latin typeface="Nunito Sans" pitchFamily="2" charset="77"/>
                <a:ea typeface="Museo Sans 300" charset="0"/>
                <a:cs typeface="Museo Sans 300" charset="0"/>
              </a:rPr>
              <a:t>Risky</a:t>
            </a:r>
            <a:endParaRPr lang="en-US" sz="1875" dirty="0">
              <a:solidFill>
                <a:schemeClr val="accent3">
                  <a:lumMod val="75000"/>
                </a:schemeClr>
              </a:solidFill>
              <a:latin typeface="Nunito Sans" pitchFamily="2" charset="77"/>
              <a:ea typeface="Museo Sans 300" charset="0"/>
              <a:cs typeface="Museo Sans 300" charset="0"/>
            </a:endParaRPr>
          </a:p>
        </p:txBody>
      </p:sp>
      <p:grpSp>
        <p:nvGrpSpPr>
          <p:cNvPr id="16" name="Group 15"/>
          <p:cNvGrpSpPr/>
          <p:nvPr/>
        </p:nvGrpSpPr>
        <p:grpSpPr>
          <a:xfrm>
            <a:off x="6705761" y="2564907"/>
            <a:ext cx="1543430" cy="1271377"/>
            <a:chOff x="5453532" y="3555344"/>
            <a:chExt cx="2057906" cy="1695170"/>
          </a:xfrm>
        </p:grpSpPr>
        <p:sp>
          <p:nvSpPr>
            <p:cNvPr id="23" name="Rectangle 22"/>
            <p:cNvSpPr/>
            <p:nvPr/>
          </p:nvSpPr>
          <p:spPr>
            <a:xfrm>
              <a:off x="6052972" y="4360751"/>
              <a:ext cx="1458466"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poor</a:t>
              </a:r>
            </a:p>
            <a:p>
              <a:pPr algn="ctr"/>
              <a:r>
                <a:rPr lang="en-US" sz="1800" dirty="0">
                  <a:solidFill>
                    <a:schemeClr val="accent3">
                      <a:lumMod val="75000"/>
                    </a:schemeClr>
                  </a:solidFill>
                  <a:latin typeface="Nunito Sans" pitchFamily="2" charset="77"/>
                  <a:ea typeface="Museo Sans 300" charset="0"/>
                  <a:cs typeface="Museo Sans 300" charset="0"/>
                </a:rPr>
                <a:t>1</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2</a:t>
              </a:r>
            </a:p>
          </p:txBody>
        </p:sp>
        <p:cxnSp>
          <p:nvCxnSpPr>
            <p:cNvPr id="28" name="Elbow Connector 27"/>
            <p:cNvCxnSpPr>
              <a:stCxn id="39" idx="3"/>
              <a:endCxn id="23" idx="0"/>
            </p:cNvCxnSpPr>
            <p:nvPr/>
          </p:nvCxnSpPr>
          <p:spPr>
            <a:xfrm>
              <a:off x="5453532" y="3555344"/>
              <a:ext cx="1328673" cy="805407"/>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5267887" y="2908812"/>
            <a:ext cx="1096177" cy="906929"/>
            <a:chOff x="3536366" y="4013832"/>
            <a:chExt cx="1461569" cy="1209222"/>
          </a:xfrm>
        </p:grpSpPr>
        <p:sp>
          <p:nvSpPr>
            <p:cNvPr id="22" name="Rectangle 21"/>
            <p:cNvSpPr/>
            <p:nvPr/>
          </p:nvSpPr>
          <p:spPr>
            <a:xfrm>
              <a:off x="3536366" y="4333291"/>
              <a:ext cx="1461569"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fair</a:t>
              </a:r>
            </a:p>
            <a:p>
              <a:pPr algn="ctr"/>
              <a:r>
                <a:rPr lang="en-US" sz="1800" dirty="0">
                  <a:solidFill>
                    <a:schemeClr val="accent3">
                      <a:lumMod val="75000"/>
                    </a:schemeClr>
                  </a:solidFill>
                  <a:latin typeface="Nunito Sans" pitchFamily="2" charset="77"/>
                  <a:ea typeface="Museo Sans 300" charset="0"/>
                  <a:cs typeface="Museo Sans 300" charset="0"/>
                </a:rPr>
                <a:t>3</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cxnSp>
          <p:nvCxnSpPr>
            <p:cNvPr id="38" name="Straight Arrow Connector 37"/>
            <p:cNvCxnSpPr>
              <a:stCxn id="39" idx="2"/>
              <a:endCxn id="22" idx="0"/>
            </p:cNvCxnSpPr>
            <p:nvPr/>
          </p:nvCxnSpPr>
          <p:spPr>
            <a:xfrm>
              <a:off x="4267150" y="4013832"/>
              <a:ext cx="1" cy="319460"/>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367265" y="1897585"/>
            <a:ext cx="3338496" cy="2006693"/>
            <a:chOff x="1002204" y="2530112"/>
            <a:chExt cx="4451328" cy="2675591"/>
          </a:xfrm>
        </p:grpSpPr>
        <p:sp>
          <p:nvSpPr>
            <p:cNvPr id="21" name="Rectangle 20"/>
            <p:cNvSpPr/>
            <p:nvPr/>
          </p:nvSpPr>
          <p:spPr>
            <a:xfrm>
              <a:off x="1002204" y="4315940"/>
              <a:ext cx="1479761"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excellent</a:t>
              </a:r>
            </a:p>
            <a:p>
              <a:pPr algn="ctr"/>
              <a:r>
                <a:rPr lang="en-US" sz="1800" dirty="0">
                  <a:solidFill>
                    <a:schemeClr val="accent3">
                      <a:lumMod val="75000"/>
                    </a:schemeClr>
                  </a:solidFill>
                  <a:latin typeface="Nunito Sans" pitchFamily="2" charset="77"/>
                  <a:ea typeface="Museo Sans 300" charset="0"/>
                  <a:cs typeface="Museo Sans 300" charset="0"/>
                </a:rPr>
                <a:t>2</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0</a:t>
              </a:r>
            </a:p>
          </p:txBody>
        </p:sp>
        <p:cxnSp>
          <p:nvCxnSpPr>
            <p:cNvPr id="26" name="Straight Arrow Connector 25"/>
            <p:cNvCxnSpPr>
              <a:cxnSpLocks/>
              <a:endCxn id="39" idx="0"/>
            </p:cNvCxnSpPr>
            <p:nvPr/>
          </p:nvCxnSpPr>
          <p:spPr>
            <a:xfrm>
              <a:off x="4267151" y="2530112"/>
              <a:ext cx="0" cy="431223"/>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39" idx="1"/>
              <a:endCxn id="21" idx="0"/>
            </p:cNvCxnSpPr>
            <p:nvPr/>
          </p:nvCxnSpPr>
          <p:spPr>
            <a:xfrm rot="10800000" flipV="1">
              <a:off x="1742085" y="3419874"/>
              <a:ext cx="1338683" cy="89606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9" name="Diamond 38"/>
            <p:cNvSpPr/>
            <p:nvPr/>
          </p:nvSpPr>
          <p:spPr>
            <a:xfrm>
              <a:off x="3080768" y="2961335"/>
              <a:ext cx="2372764" cy="91707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50" dirty="0">
                  <a:solidFill>
                    <a:schemeClr val="accent6"/>
                  </a:solidFill>
                  <a:latin typeface="Nunito Sans" pitchFamily="2" charset="77"/>
                  <a:ea typeface="Museo Sans 300" charset="0"/>
                  <a:cs typeface="Museo Sans 300" charset="0"/>
                </a:rPr>
                <a:t>Credit?</a:t>
              </a:r>
            </a:p>
          </p:txBody>
        </p:sp>
      </p:grpSp>
      <p:cxnSp>
        <p:nvCxnSpPr>
          <p:cNvPr id="14" name="Straight Arrow Connector 13"/>
          <p:cNvCxnSpPr/>
          <p:nvPr/>
        </p:nvCxnSpPr>
        <p:spPr>
          <a:xfrm flipH="1">
            <a:off x="6351680" y="1966488"/>
            <a:ext cx="703730" cy="340347"/>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241468" y="1666878"/>
            <a:ext cx="2387562" cy="392415"/>
          </a:xfrm>
          <a:prstGeom prst="rect">
            <a:avLst/>
          </a:prstGeom>
          <a:noFill/>
          <a:ln>
            <a:noFill/>
          </a:ln>
        </p:spPr>
        <p:txBody>
          <a:bodyPr wrap="square" rtlCol="0">
            <a:spAutoFit/>
          </a:bodyPr>
          <a:lstStyle/>
          <a:p>
            <a:r>
              <a:rPr lang="en-US" sz="1950" dirty="0">
                <a:solidFill>
                  <a:schemeClr val="accent6"/>
                </a:solidFill>
                <a:latin typeface="Nunito Sans" pitchFamily="2" charset="77"/>
                <a:cs typeface="Museo Sans 300"/>
              </a:rPr>
              <a:t>Split on </a:t>
            </a:r>
            <a:r>
              <a:rPr lang="en-US" sz="1950" dirty="0">
                <a:solidFill>
                  <a:schemeClr val="accent6"/>
                </a:solidFill>
                <a:latin typeface="Nunito Sans" pitchFamily="2" charset="77"/>
                <a:cs typeface="Museo Sans 500"/>
              </a:rPr>
              <a:t>Credit</a:t>
            </a:r>
          </a:p>
        </p:txBody>
      </p:sp>
      <p:grpSp>
        <p:nvGrpSpPr>
          <p:cNvPr id="3" name="Group 2"/>
          <p:cNvGrpSpPr/>
          <p:nvPr/>
        </p:nvGrpSpPr>
        <p:grpSpPr>
          <a:xfrm>
            <a:off x="2837739" y="3836288"/>
            <a:ext cx="2006135" cy="1146789"/>
            <a:chOff x="296168" y="5250514"/>
            <a:chExt cx="2674847" cy="1529050"/>
          </a:xfrm>
        </p:grpSpPr>
        <p:sp>
          <p:nvSpPr>
            <p:cNvPr id="18" name="Rectangle 17"/>
            <p:cNvSpPr/>
            <p:nvPr/>
          </p:nvSpPr>
          <p:spPr>
            <a:xfrm>
              <a:off x="296168" y="5640792"/>
              <a:ext cx="2674847" cy="1138772"/>
            </a:xfrm>
            <a:prstGeom prst="rect">
              <a:avLst/>
            </a:prstGeom>
            <a:ln>
              <a:noFill/>
            </a:ln>
          </p:spPr>
          <p:txBody>
            <a:bodyPr wrap="square">
              <a:spAutoFit/>
            </a:bodyPr>
            <a:lstStyle/>
            <a:p>
              <a:pPr lvl="0">
                <a:spcBef>
                  <a:spcPct val="20000"/>
                </a:spcBef>
                <a:buClr>
                  <a:srgbClr val="5D5555"/>
                </a:buClr>
              </a:pPr>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Credit = excellent</a:t>
              </a:r>
            </a:p>
          </p:txBody>
        </p:sp>
        <p:cxnSp>
          <p:nvCxnSpPr>
            <p:cNvPr id="19" name="Straight Arrow Connector 18"/>
            <p:cNvCxnSpPr/>
            <p:nvPr/>
          </p:nvCxnSpPr>
          <p:spPr>
            <a:xfrm flipV="1">
              <a:off x="1727666" y="5250514"/>
              <a:ext cx="0" cy="390278"/>
            </a:xfrm>
            <a:prstGeom prst="straightConnector1">
              <a:avLst/>
            </a:prstGeom>
            <a:ln w="41275">
              <a:solidFill>
                <a:schemeClr val="accent2">
                  <a:lumMod val="75000"/>
                </a:schemeClr>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4791138" y="3836285"/>
            <a:ext cx="2139836" cy="903058"/>
            <a:chOff x="2900701" y="5250516"/>
            <a:chExt cx="2853114" cy="1204078"/>
          </a:xfrm>
        </p:grpSpPr>
        <p:cxnSp>
          <p:nvCxnSpPr>
            <p:cNvPr id="24" name="Straight Arrow Connector 23"/>
            <p:cNvCxnSpPr>
              <a:stCxn id="25" idx="0"/>
            </p:cNvCxnSpPr>
            <p:nvPr/>
          </p:nvCxnSpPr>
          <p:spPr>
            <a:xfrm flipV="1">
              <a:off x="4327258" y="5250516"/>
              <a:ext cx="0" cy="403859"/>
            </a:xfrm>
            <a:prstGeom prst="straightConnector1">
              <a:avLst/>
            </a:prstGeom>
            <a:ln w="41275">
              <a:solidFill>
                <a:srgbClr val="3366FF"/>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2900701" y="5654375"/>
              <a:ext cx="2853114" cy="800219"/>
            </a:xfrm>
            <a:prstGeom prst="rect">
              <a:avLst/>
            </a:prstGeom>
            <a:ln>
              <a:noFill/>
            </a:ln>
          </p:spPr>
          <p:txBody>
            <a:bodyPr wrap="square">
              <a:spAutoFit/>
            </a:bodyPr>
            <a:lstStyle/>
            <a:p>
              <a:pPr lvl="0" algn="ctr">
                <a:spcBef>
                  <a:spcPct val="20000"/>
                </a:spcBef>
                <a:buClr>
                  <a:srgbClr val="5D5555"/>
                </a:buClr>
              </a:pPr>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Credit = fair</a:t>
              </a:r>
            </a:p>
          </p:txBody>
        </p:sp>
      </p:grpSp>
      <p:grpSp>
        <p:nvGrpSpPr>
          <p:cNvPr id="6" name="Group 5"/>
          <p:cNvGrpSpPr/>
          <p:nvPr/>
        </p:nvGrpSpPr>
        <p:grpSpPr>
          <a:xfrm>
            <a:off x="6810828" y="3836288"/>
            <a:ext cx="2063216" cy="904779"/>
            <a:chOff x="5593621" y="5250514"/>
            <a:chExt cx="2750955" cy="1206371"/>
          </a:xfrm>
        </p:grpSpPr>
        <p:cxnSp>
          <p:nvCxnSpPr>
            <p:cNvPr id="30" name="Straight Arrow Connector 29"/>
            <p:cNvCxnSpPr/>
            <p:nvPr/>
          </p:nvCxnSpPr>
          <p:spPr>
            <a:xfrm flipV="1">
              <a:off x="6782205" y="5250514"/>
              <a:ext cx="0" cy="406153"/>
            </a:xfrm>
            <a:prstGeom prst="straightConnector1">
              <a:avLst/>
            </a:prstGeom>
            <a:ln w="41275">
              <a:solidFill>
                <a:srgbClr val="DB931E"/>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593621" y="5656667"/>
              <a:ext cx="2750955" cy="800218"/>
            </a:xfrm>
            <a:prstGeom prst="rect">
              <a:avLst/>
            </a:prstGeom>
            <a:ln>
              <a:noFill/>
            </a:ln>
          </p:spPr>
          <p:txBody>
            <a:bodyPr wrap="square">
              <a:spAutoFit/>
            </a:bodyPr>
            <a:lstStyle/>
            <a:p>
              <a:pPr lvl="0" algn="ctr">
                <a:spcBef>
                  <a:spcPct val="20000"/>
                </a:spcBef>
                <a:buClr>
                  <a:srgbClr val="5D5555"/>
                </a:buClr>
              </a:pPr>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Credit = poor</a:t>
              </a:r>
            </a:p>
          </p:txBody>
        </p:sp>
      </p:gr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CEB3D81A-2D83-4AE4-9260-E5802D13AFA6}"/>
                  </a:ext>
                </a:extLst>
              </p14:cNvPr>
              <p14:cNvContentPartPr/>
              <p14:nvPr/>
            </p14:nvContentPartPr>
            <p14:xfrm>
              <a:off x="6072120" y="401760"/>
              <a:ext cx="2843640" cy="1719000"/>
            </p14:xfrm>
          </p:contentPart>
        </mc:Choice>
        <mc:Fallback>
          <p:pic>
            <p:nvPicPr>
              <p:cNvPr id="4" name="Ink 3">
                <a:extLst>
                  <a:ext uri="{FF2B5EF4-FFF2-40B4-BE49-F238E27FC236}">
                    <a16:creationId xmlns:a16="http://schemas.microsoft.com/office/drawing/2014/main" id="{CEB3D81A-2D83-4AE4-9260-E5802D13AFA6}"/>
                  </a:ext>
                </a:extLst>
              </p:cNvPr>
              <p:cNvPicPr/>
              <p:nvPr/>
            </p:nvPicPr>
            <p:blipFill>
              <a:blip r:embed="rId4"/>
              <a:stretch>
                <a:fillRect/>
              </a:stretch>
            </p:blipFill>
            <p:spPr>
              <a:xfrm>
                <a:off x="6062760" y="392400"/>
                <a:ext cx="2862360" cy="1737720"/>
              </a:xfrm>
              <a:prstGeom prst="rect">
                <a:avLst/>
              </a:prstGeom>
            </p:spPr>
          </p:pic>
        </mc:Fallback>
      </mc:AlternateContent>
    </p:spTree>
    <p:extLst>
      <p:ext uri="{BB962C8B-B14F-4D97-AF65-F5344CB8AC3E}">
        <p14:creationId xmlns:p14="http://schemas.microsoft.com/office/powerpoint/2010/main" val="2372962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Stopping</a:t>
            </a:r>
          </a:p>
        </p:txBody>
      </p:sp>
      <p:pic>
        <p:nvPicPr>
          <p:cNvPr id="8" name="Picture 7">
            <a:extLst>
              <a:ext uri="{FF2B5EF4-FFF2-40B4-BE49-F238E27FC236}">
                <a16:creationId xmlns:a16="http://schemas.microsoft.com/office/drawing/2014/main" id="{357D9110-D443-4D62-B4CA-6692B992EEFC}"/>
              </a:ext>
            </a:extLst>
          </p:cNvPr>
          <p:cNvPicPr>
            <a:picLocks noChangeAspect="1"/>
          </p:cNvPicPr>
          <p:nvPr/>
        </p:nvPicPr>
        <p:blipFill rotWithShape="1">
          <a:blip r:embed="rId3"/>
          <a:srcRect t="11785"/>
          <a:stretch/>
        </p:blipFill>
        <p:spPr>
          <a:xfrm>
            <a:off x="2935185" y="844731"/>
            <a:ext cx="6059949" cy="4124934"/>
          </a:xfrm>
          <a:prstGeom prst="rect">
            <a:avLst/>
          </a:prstGeom>
        </p:spPr>
      </p:pic>
      <p:sp>
        <p:nvSpPr>
          <p:cNvPr id="4" name="TextBox 3">
            <a:extLst>
              <a:ext uri="{FF2B5EF4-FFF2-40B4-BE49-F238E27FC236}">
                <a16:creationId xmlns:a16="http://schemas.microsoft.com/office/drawing/2014/main" id="{C31E1345-7105-8D62-5AA5-0D3D785301F7}"/>
              </a:ext>
            </a:extLst>
          </p:cNvPr>
          <p:cNvSpPr txBox="1"/>
          <p:nvPr/>
        </p:nvSpPr>
        <p:spPr>
          <a:xfrm>
            <a:off x="2977938" y="348343"/>
            <a:ext cx="3886000" cy="307777"/>
          </a:xfrm>
          <a:prstGeom prst="rect">
            <a:avLst/>
          </a:prstGeom>
          <a:noFill/>
        </p:spPr>
        <p:txBody>
          <a:bodyPr wrap="none" rtlCol="0">
            <a:spAutoFit/>
          </a:bodyPr>
          <a:lstStyle/>
          <a:p>
            <a:r>
              <a:rPr lang="en-US" i="1" dirty="0">
                <a:latin typeface="Nunito Sans" pitchFamily="2" charset="77"/>
              </a:rPr>
              <a:t>For now: </a:t>
            </a:r>
            <a:r>
              <a:rPr lang="en-US" dirty="0">
                <a:latin typeface="Nunito Sans" pitchFamily="2" charset="77"/>
              </a:rPr>
              <a:t>Stop when all points are in one class</a:t>
            </a:r>
            <a:endParaRPr lang="en-US" i="1" dirty="0">
              <a:latin typeface="Nunito Sans" pitchFamily="2" charset="77"/>
            </a:endParaRP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5DC47222-2C05-4D49-9709-2482F9712553}"/>
                  </a:ext>
                </a:extLst>
              </p14:cNvPr>
              <p14:cNvContentPartPr/>
              <p14:nvPr/>
            </p14:nvContentPartPr>
            <p14:xfrm>
              <a:off x="1303200" y="1696680"/>
              <a:ext cx="6494040" cy="2376720"/>
            </p14:xfrm>
          </p:contentPart>
        </mc:Choice>
        <mc:Fallback>
          <p:pic>
            <p:nvPicPr>
              <p:cNvPr id="3" name="Ink 2">
                <a:extLst>
                  <a:ext uri="{FF2B5EF4-FFF2-40B4-BE49-F238E27FC236}">
                    <a16:creationId xmlns:a16="http://schemas.microsoft.com/office/drawing/2014/main" id="{5DC47222-2C05-4D49-9709-2482F9712553}"/>
                  </a:ext>
                </a:extLst>
              </p:cNvPr>
              <p:cNvPicPr/>
              <p:nvPr/>
            </p:nvPicPr>
            <p:blipFill>
              <a:blip r:embed="rId5"/>
              <a:stretch>
                <a:fillRect/>
              </a:stretch>
            </p:blipFill>
            <p:spPr>
              <a:xfrm>
                <a:off x="1293840" y="1687320"/>
                <a:ext cx="6512760" cy="2395440"/>
              </a:xfrm>
              <a:prstGeom prst="rect">
                <a:avLst/>
              </a:prstGeom>
            </p:spPr>
          </p:pic>
        </mc:Fallback>
      </mc:AlternateContent>
    </p:spTree>
    <p:extLst>
      <p:ext uri="{BB962C8B-B14F-4D97-AF65-F5344CB8AC3E}">
        <p14:creationId xmlns:p14="http://schemas.microsoft.com/office/powerpoint/2010/main" val="4185300013"/>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 learning = Recursive stump learning</a:t>
            </a:r>
          </a:p>
        </p:txBody>
      </p:sp>
      <p:sp>
        <p:nvSpPr>
          <p:cNvPr id="9" name="Rectangle 8"/>
          <p:cNvSpPr/>
          <p:nvPr/>
        </p:nvSpPr>
        <p:spPr>
          <a:xfrm>
            <a:off x="4974193" y="962616"/>
            <a:ext cx="1398814" cy="56619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650" dirty="0">
                <a:solidFill>
                  <a:schemeClr val="accent6"/>
                </a:solidFill>
                <a:latin typeface="Nunito Sans" pitchFamily="2" charset="77"/>
                <a:ea typeface="Museo Sans 300" charset="0"/>
                <a:cs typeface="Museo Sans 300" charset="0"/>
              </a:rPr>
              <a:t>Root</a:t>
            </a:r>
          </a:p>
          <a:p>
            <a:r>
              <a:rPr lang="en-US" sz="1650" dirty="0">
                <a:solidFill>
                  <a:schemeClr val="accent6"/>
                </a:solidFill>
                <a:latin typeface="Nunito Sans" pitchFamily="2" charset="77"/>
                <a:ea typeface="Museo Sans 300" charset="0"/>
                <a:cs typeface="Museo Sans 300" charset="0"/>
              </a:rPr>
              <a:t>         </a:t>
            </a:r>
            <a:r>
              <a:rPr lang="en-US" sz="1650" dirty="0">
                <a:solidFill>
                  <a:schemeClr val="accent3">
                    <a:lumMod val="75000"/>
                  </a:schemeClr>
                </a:solidFill>
                <a:latin typeface="Nunito Sans" pitchFamily="2" charset="77"/>
                <a:ea typeface="Museo Sans 300" charset="0"/>
                <a:cs typeface="Museo Sans 300" charset="0"/>
              </a:rPr>
              <a:t>6</a:t>
            </a:r>
            <a:r>
              <a:rPr lang="en-US" sz="1650" dirty="0">
                <a:solidFill>
                  <a:schemeClr val="accent6"/>
                </a:solidFill>
                <a:latin typeface="Nunito Sans" pitchFamily="2" charset="77"/>
                <a:ea typeface="Museo Sans 300" charset="0"/>
                <a:cs typeface="Museo Sans 300" charset="0"/>
              </a:rPr>
              <a:t>    </a:t>
            </a:r>
            <a:r>
              <a:rPr lang="en-US" sz="1650" dirty="0">
                <a:solidFill>
                  <a:schemeClr val="accent4"/>
                </a:solidFill>
                <a:latin typeface="Nunito Sans" pitchFamily="2" charset="77"/>
                <a:ea typeface="Museo Sans 300" charset="0"/>
                <a:cs typeface="Museo Sans 300" charset="0"/>
              </a:rPr>
              <a:t>3</a:t>
            </a:r>
          </a:p>
        </p:txBody>
      </p:sp>
      <p:sp>
        <p:nvSpPr>
          <p:cNvPr id="21" name="Rectangle 20"/>
          <p:cNvSpPr/>
          <p:nvPr/>
        </p:nvSpPr>
        <p:spPr>
          <a:xfrm>
            <a:off x="3240015" y="2366905"/>
            <a:ext cx="1109821" cy="57182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650" dirty="0">
                <a:solidFill>
                  <a:schemeClr val="accent6"/>
                </a:solidFill>
                <a:latin typeface="Nunito Sans" pitchFamily="2" charset="77"/>
                <a:ea typeface="Museo Sans 300" charset="0"/>
                <a:cs typeface="Museo Sans 300" charset="0"/>
              </a:rPr>
              <a:t>excellent</a:t>
            </a:r>
          </a:p>
          <a:p>
            <a:pPr algn="ctr"/>
            <a:r>
              <a:rPr lang="en-US" sz="1650" dirty="0">
                <a:solidFill>
                  <a:schemeClr val="accent3">
                    <a:lumMod val="75000"/>
                  </a:schemeClr>
                </a:solidFill>
                <a:latin typeface="Nunito Sans" pitchFamily="2" charset="77"/>
                <a:ea typeface="Museo Sans 300" charset="0"/>
                <a:cs typeface="Museo Sans 300" charset="0"/>
              </a:rPr>
              <a:t>2</a:t>
            </a:r>
            <a:r>
              <a:rPr lang="en-US" sz="1650" dirty="0">
                <a:solidFill>
                  <a:schemeClr val="accent6"/>
                </a:solidFill>
                <a:latin typeface="Nunito Sans" pitchFamily="2" charset="77"/>
                <a:ea typeface="Museo Sans 300" charset="0"/>
                <a:cs typeface="Museo Sans 300" charset="0"/>
              </a:rPr>
              <a:t>     </a:t>
            </a:r>
            <a:r>
              <a:rPr lang="en-US" sz="1650" dirty="0">
                <a:solidFill>
                  <a:schemeClr val="accent4"/>
                </a:solidFill>
                <a:latin typeface="Nunito Sans" pitchFamily="2" charset="77"/>
                <a:ea typeface="Museo Sans 300" charset="0"/>
                <a:cs typeface="Museo Sans 300" charset="0"/>
              </a:rPr>
              <a:t>0</a:t>
            </a:r>
          </a:p>
        </p:txBody>
      </p:sp>
      <p:sp>
        <p:nvSpPr>
          <p:cNvPr id="22" name="Rectangle 21"/>
          <p:cNvSpPr/>
          <p:nvPr/>
        </p:nvSpPr>
        <p:spPr>
          <a:xfrm>
            <a:off x="5128254" y="2366905"/>
            <a:ext cx="1096177" cy="556225"/>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650" dirty="0">
                <a:solidFill>
                  <a:schemeClr val="accent6"/>
                </a:solidFill>
                <a:latin typeface="Nunito Sans" pitchFamily="2" charset="77"/>
                <a:ea typeface="Museo Sans 300" charset="0"/>
                <a:cs typeface="Museo Sans 300" charset="0"/>
              </a:rPr>
              <a:t>fair</a:t>
            </a:r>
          </a:p>
          <a:p>
            <a:pPr algn="ctr"/>
            <a:r>
              <a:rPr lang="en-US" sz="1650" dirty="0">
                <a:solidFill>
                  <a:schemeClr val="accent3">
                    <a:lumMod val="75000"/>
                  </a:schemeClr>
                </a:solidFill>
                <a:latin typeface="Nunito Sans" pitchFamily="2" charset="77"/>
                <a:ea typeface="Museo Sans 300" charset="0"/>
                <a:cs typeface="Museo Sans 300" charset="0"/>
              </a:rPr>
              <a:t>3</a:t>
            </a:r>
            <a:r>
              <a:rPr lang="en-US" sz="1650" dirty="0">
                <a:solidFill>
                  <a:schemeClr val="accent6"/>
                </a:solidFill>
                <a:latin typeface="Nunito Sans" pitchFamily="2" charset="77"/>
                <a:ea typeface="Museo Sans 300" charset="0"/>
                <a:cs typeface="Museo Sans 300" charset="0"/>
              </a:rPr>
              <a:t>     </a:t>
            </a:r>
            <a:r>
              <a:rPr lang="en-US" sz="165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sp>
        <p:nvSpPr>
          <p:cNvPr id="23" name="Rectangle 22"/>
          <p:cNvSpPr/>
          <p:nvPr/>
        </p:nvSpPr>
        <p:spPr>
          <a:xfrm>
            <a:off x="7003250" y="2366905"/>
            <a:ext cx="1093850" cy="56649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650" dirty="0">
                <a:solidFill>
                  <a:schemeClr val="accent6"/>
                </a:solidFill>
                <a:latin typeface="Nunito Sans" pitchFamily="2" charset="77"/>
                <a:ea typeface="Museo Sans 300" charset="0"/>
                <a:cs typeface="Museo Sans 300" charset="0"/>
              </a:rPr>
              <a:t>poor</a:t>
            </a:r>
          </a:p>
          <a:p>
            <a:pPr algn="ctr"/>
            <a:r>
              <a:rPr lang="en-US" sz="1650" dirty="0">
                <a:solidFill>
                  <a:schemeClr val="accent3">
                    <a:lumMod val="75000"/>
                  </a:schemeClr>
                </a:solidFill>
                <a:latin typeface="Nunito Sans" pitchFamily="2" charset="77"/>
                <a:ea typeface="Museo Sans 300" charset="0"/>
                <a:cs typeface="Museo Sans 300" charset="0"/>
              </a:rPr>
              <a:t>2</a:t>
            </a:r>
            <a:r>
              <a:rPr lang="en-US" sz="1650" dirty="0">
                <a:solidFill>
                  <a:schemeClr val="accent6"/>
                </a:solidFill>
                <a:latin typeface="Nunito Sans" pitchFamily="2" charset="77"/>
                <a:ea typeface="Museo Sans 300" charset="0"/>
                <a:cs typeface="Museo Sans 300" charset="0"/>
              </a:rPr>
              <a:t>     </a:t>
            </a:r>
            <a:r>
              <a:rPr lang="en-US" sz="1650" dirty="0">
                <a:solidFill>
                  <a:schemeClr val="accent4"/>
                </a:solidFill>
                <a:latin typeface="Nunito Sans" pitchFamily="2" charset="77"/>
                <a:ea typeface="Museo Sans 300" charset="0"/>
                <a:cs typeface="Museo Sans 300" charset="0"/>
              </a:rPr>
              <a:t>1</a:t>
            </a:r>
          </a:p>
        </p:txBody>
      </p:sp>
      <p:sp>
        <p:nvSpPr>
          <p:cNvPr id="33" name="Rectangle 32"/>
          <p:cNvSpPr/>
          <p:nvPr/>
        </p:nvSpPr>
        <p:spPr>
          <a:xfrm>
            <a:off x="2846221" y="912760"/>
            <a:ext cx="1380506" cy="600164"/>
          </a:xfrm>
          <a:prstGeom prst="rect">
            <a:avLst/>
          </a:prstGeom>
        </p:spPr>
        <p:txBody>
          <a:bodyPr wrap="none">
            <a:spAutoFit/>
          </a:bodyPr>
          <a:lstStyle/>
          <a:p>
            <a:r>
              <a:rPr lang="en-US" sz="1650" dirty="0">
                <a:solidFill>
                  <a:schemeClr val="accent6"/>
                </a:solidFill>
                <a:latin typeface="Nunito Sans" pitchFamily="2" charset="77"/>
                <a:ea typeface="Museo Sans 300" charset="0"/>
                <a:cs typeface="Museo Sans 300" charset="0"/>
              </a:rPr>
              <a:t>Loan status: </a:t>
            </a:r>
          </a:p>
          <a:p>
            <a:r>
              <a:rPr lang="en-US" sz="1650" dirty="0">
                <a:solidFill>
                  <a:schemeClr val="accent3">
                    <a:lumMod val="75000"/>
                  </a:schemeClr>
                </a:solidFill>
                <a:latin typeface="Nunito Sans" pitchFamily="2" charset="77"/>
                <a:ea typeface="Museo Sans 300" charset="0"/>
                <a:cs typeface="Museo Sans 300" charset="0"/>
              </a:rPr>
              <a:t>Safe </a:t>
            </a:r>
            <a:r>
              <a:rPr lang="en-US" sz="1650" dirty="0">
                <a:solidFill>
                  <a:schemeClr val="accent4"/>
                </a:solidFill>
                <a:latin typeface="Nunito Sans" pitchFamily="2" charset="77"/>
                <a:ea typeface="Museo Sans 300" charset="0"/>
                <a:cs typeface="Museo Sans 300" charset="0"/>
              </a:rPr>
              <a:t>Risky</a:t>
            </a:r>
            <a:endParaRPr lang="en-US" sz="1650" dirty="0">
              <a:solidFill>
                <a:schemeClr val="accent3">
                  <a:lumMod val="75000"/>
                </a:schemeClr>
              </a:solidFill>
              <a:latin typeface="Nunito Sans" pitchFamily="2" charset="77"/>
              <a:ea typeface="Museo Sans 300" charset="0"/>
              <a:cs typeface="Museo Sans 300" charset="0"/>
            </a:endParaRPr>
          </a:p>
        </p:txBody>
      </p:sp>
      <p:cxnSp>
        <p:nvCxnSpPr>
          <p:cNvPr id="26" name="Straight Arrow Connector 25"/>
          <p:cNvCxnSpPr>
            <a:stCxn id="9" idx="2"/>
            <a:endCxn id="39" idx="0"/>
          </p:cNvCxnSpPr>
          <p:nvPr/>
        </p:nvCxnSpPr>
        <p:spPr>
          <a:xfrm flipH="1">
            <a:off x="5673598" y="1528808"/>
            <a:ext cx="2" cy="25040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39" idx="1"/>
            <a:endCxn id="21" idx="0"/>
          </p:cNvCxnSpPr>
          <p:nvPr/>
        </p:nvCxnSpPr>
        <p:spPr>
          <a:xfrm rot="10800000" flipV="1">
            <a:off x="3794925" y="1962089"/>
            <a:ext cx="1095833" cy="404815"/>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39" idx="3"/>
            <a:endCxn id="23" idx="0"/>
          </p:cNvCxnSpPr>
          <p:nvPr/>
        </p:nvCxnSpPr>
        <p:spPr>
          <a:xfrm>
            <a:off x="6456439" y="1962090"/>
            <a:ext cx="1093736" cy="404815"/>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39" idx="2"/>
            <a:endCxn id="22" idx="0"/>
          </p:cNvCxnSpPr>
          <p:nvPr/>
        </p:nvCxnSpPr>
        <p:spPr>
          <a:xfrm>
            <a:off x="5673599" y="2144966"/>
            <a:ext cx="2744" cy="22193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39" name="Diamond 38"/>
          <p:cNvSpPr/>
          <p:nvPr/>
        </p:nvSpPr>
        <p:spPr>
          <a:xfrm>
            <a:off x="4890758" y="1779214"/>
            <a:ext cx="1565681"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cxnSp>
        <p:nvCxnSpPr>
          <p:cNvPr id="90" name="Straight Arrow Connector 89"/>
          <p:cNvCxnSpPr>
            <a:stCxn id="21" idx="2"/>
            <a:endCxn id="91" idx="0"/>
          </p:cNvCxnSpPr>
          <p:nvPr/>
        </p:nvCxnSpPr>
        <p:spPr>
          <a:xfrm>
            <a:off x="3794926" y="2938734"/>
            <a:ext cx="547" cy="39862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91" name="Rounded Rectangle 90"/>
          <p:cNvSpPr/>
          <p:nvPr/>
        </p:nvSpPr>
        <p:spPr>
          <a:xfrm>
            <a:off x="3249476" y="3337360"/>
            <a:ext cx="1091993" cy="48689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650" dirty="0">
                <a:latin typeface="Nunito Sans" pitchFamily="2" charset="77"/>
                <a:ea typeface="Museo Sans 300" charset="0"/>
                <a:cs typeface="Museo Sans 300" charset="0"/>
              </a:rPr>
              <a:t>Safe</a:t>
            </a:r>
          </a:p>
        </p:txBody>
      </p:sp>
      <p:grpSp>
        <p:nvGrpSpPr>
          <p:cNvPr id="5" name="Group 4"/>
          <p:cNvGrpSpPr/>
          <p:nvPr/>
        </p:nvGrpSpPr>
        <p:grpSpPr>
          <a:xfrm>
            <a:off x="6602705" y="3068728"/>
            <a:ext cx="2425503" cy="1475572"/>
            <a:chOff x="5499457" y="4455009"/>
            <a:chExt cx="3234004" cy="1967429"/>
          </a:xfrm>
        </p:grpSpPr>
        <p:cxnSp>
          <p:nvCxnSpPr>
            <p:cNvPr id="20" name="Straight Arrow Connector 19"/>
            <p:cNvCxnSpPr/>
            <p:nvPr/>
          </p:nvCxnSpPr>
          <p:spPr>
            <a:xfrm>
              <a:off x="6762748" y="4455009"/>
              <a:ext cx="2" cy="828656"/>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499457" y="5283665"/>
              <a:ext cx="3234004" cy="1138773"/>
            </a:xfrm>
            <a:prstGeom prst="rect">
              <a:avLst/>
            </a:prstGeom>
            <a:ln>
              <a:noFill/>
            </a:ln>
          </p:spPr>
          <p:txBody>
            <a:bodyPr wrap="square">
              <a:spAutoFit/>
            </a:bodyPr>
            <a:lstStyle/>
            <a:p>
              <a:pPr lvl="0" algn="ctr">
                <a:spcBef>
                  <a:spcPct val="20000"/>
                </a:spcBef>
                <a:buClr>
                  <a:srgbClr val="5D5555"/>
                </a:buClr>
              </a:pPr>
              <a:r>
                <a:rPr lang="en-US" sz="1650" dirty="0">
                  <a:solidFill>
                    <a:schemeClr val="accent6"/>
                  </a:solidFill>
                  <a:latin typeface="Nunito Sans" pitchFamily="2" charset="77"/>
                  <a:cs typeface="Museo sans 300"/>
                </a:rPr>
                <a:t>Build decision stump with subset of data where </a:t>
              </a:r>
              <a:r>
                <a:rPr lang="en-US" sz="1650" dirty="0">
                  <a:solidFill>
                    <a:schemeClr val="accent5"/>
                  </a:solidFill>
                  <a:latin typeface="Nunito Sans" pitchFamily="2" charset="77"/>
                  <a:cs typeface="Museo Sans 500"/>
                </a:rPr>
                <a:t>Credit = poor</a:t>
              </a:r>
            </a:p>
          </p:txBody>
        </p:sp>
      </p:grpSp>
      <p:grpSp>
        <p:nvGrpSpPr>
          <p:cNvPr id="3" name="Group 2"/>
          <p:cNvGrpSpPr/>
          <p:nvPr/>
        </p:nvGrpSpPr>
        <p:grpSpPr>
          <a:xfrm>
            <a:off x="4429446" y="3068727"/>
            <a:ext cx="2117549" cy="1729488"/>
            <a:chOff x="2601778" y="4455009"/>
            <a:chExt cx="2823399" cy="2305984"/>
          </a:xfrm>
        </p:grpSpPr>
        <p:cxnSp>
          <p:nvCxnSpPr>
            <p:cNvPr id="25" name="Straight Arrow Connector 24"/>
            <p:cNvCxnSpPr/>
            <p:nvPr/>
          </p:nvCxnSpPr>
          <p:spPr>
            <a:xfrm>
              <a:off x="4276325" y="4455009"/>
              <a:ext cx="3661" cy="828656"/>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2601778" y="5283665"/>
              <a:ext cx="2823399" cy="1477328"/>
            </a:xfrm>
            <a:prstGeom prst="rect">
              <a:avLst/>
            </a:prstGeom>
            <a:ln>
              <a:noFill/>
            </a:ln>
          </p:spPr>
          <p:txBody>
            <a:bodyPr wrap="square">
              <a:spAutoFit/>
            </a:bodyPr>
            <a:lstStyle/>
            <a:p>
              <a:pPr lvl="0" algn="ctr">
                <a:spcBef>
                  <a:spcPct val="20000"/>
                </a:spcBef>
                <a:buClr>
                  <a:srgbClr val="5D5555"/>
                </a:buClr>
              </a:pPr>
              <a:r>
                <a:rPr lang="en-US" sz="1650" dirty="0">
                  <a:solidFill>
                    <a:schemeClr val="accent6"/>
                  </a:solidFill>
                  <a:latin typeface="Nunito Sans" pitchFamily="2" charset="77"/>
                  <a:cs typeface="Museo sans 300"/>
                </a:rPr>
                <a:t>Build decision stump with subset of data where </a:t>
              </a:r>
              <a:r>
                <a:rPr lang="en-US" sz="1650" dirty="0">
                  <a:solidFill>
                    <a:schemeClr val="accent5"/>
                  </a:solidFill>
                  <a:latin typeface="Nunito Sans" pitchFamily="2" charset="77"/>
                  <a:cs typeface="Museo Sans 500"/>
                </a:rPr>
                <a:t>Credit = fair</a:t>
              </a:r>
            </a:p>
          </p:txBody>
        </p:sp>
      </p:gr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12D26420-4748-434E-B051-2715E1DE5BE4}"/>
                  </a:ext>
                </a:extLst>
              </p14:cNvPr>
              <p14:cNvContentPartPr/>
              <p14:nvPr/>
            </p14:nvContentPartPr>
            <p14:xfrm>
              <a:off x="4404600" y="3390480"/>
              <a:ext cx="4798800" cy="1537200"/>
            </p14:xfrm>
          </p:contentPart>
        </mc:Choice>
        <mc:Fallback>
          <p:pic>
            <p:nvPicPr>
              <p:cNvPr id="4" name="Ink 3">
                <a:extLst>
                  <a:ext uri="{FF2B5EF4-FFF2-40B4-BE49-F238E27FC236}">
                    <a16:creationId xmlns:a16="http://schemas.microsoft.com/office/drawing/2014/main" id="{12D26420-4748-434E-B051-2715E1DE5BE4}"/>
                  </a:ext>
                </a:extLst>
              </p:cNvPr>
              <p:cNvPicPr/>
              <p:nvPr/>
            </p:nvPicPr>
            <p:blipFill>
              <a:blip r:embed="rId4"/>
              <a:stretch>
                <a:fillRect/>
              </a:stretch>
            </p:blipFill>
            <p:spPr>
              <a:xfrm>
                <a:off x="4395240" y="3381120"/>
                <a:ext cx="4817520" cy="1555920"/>
              </a:xfrm>
              <a:prstGeom prst="rect">
                <a:avLst/>
              </a:prstGeom>
            </p:spPr>
          </p:pic>
        </mc:Fallback>
      </mc:AlternateContent>
    </p:spTree>
    <p:extLst>
      <p:ext uri="{BB962C8B-B14F-4D97-AF65-F5344CB8AC3E}">
        <p14:creationId xmlns:p14="http://schemas.microsoft.com/office/powerpoint/2010/main" val="6759236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level</a:t>
            </a:r>
          </a:p>
        </p:txBody>
      </p:sp>
      <p:sp>
        <p:nvSpPr>
          <p:cNvPr id="9" name="Rectangle 8"/>
          <p:cNvSpPr/>
          <p:nvPr/>
        </p:nvSpPr>
        <p:spPr>
          <a:xfrm>
            <a:off x="4908130" y="892483"/>
            <a:ext cx="1022074" cy="49460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Root</a:t>
            </a:r>
          </a:p>
          <a:p>
            <a:pPr algn="ctr"/>
            <a:r>
              <a:rPr lang="en-US" sz="1050" dirty="0">
                <a:solidFill>
                  <a:schemeClr val="accent3">
                    <a:lumMod val="75000"/>
                  </a:schemeClr>
                </a:solidFill>
                <a:latin typeface="Nunito Sans" pitchFamily="2" charset="77"/>
                <a:ea typeface="Museo Sans 300" charset="0"/>
                <a:cs typeface="Museo Sans 300" charset="0"/>
              </a:rPr>
              <a:t>6</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3</a:t>
            </a:r>
          </a:p>
        </p:txBody>
      </p:sp>
      <p:sp>
        <p:nvSpPr>
          <p:cNvPr id="33" name="Rectangle 32"/>
          <p:cNvSpPr/>
          <p:nvPr/>
        </p:nvSpPr>
        <p:spPr>
          <a:xfrm>
            <a:off x="3116250" y="875795"/>
            <a:ext cx="1380506" cy="600164"/>
          </a:xfrm>
          <a:prstGeom prst="rect">
            <a:avLst/>
          </a:prstGeom>
        </p:spPr>
        <p:txBody>
          <a:bodyPr wrap="none">
            <a:spAutoFit/>
          </a:bodyPr>
          <a:lstStyle/>
          <a:p>
            <a:r>
              <a:rPr lang="en-US" sz="1650" dirty="0">
                <a:solidFill>
                  <a:schemeClr val="accent6"/>
                </a:solidFill>
                <a:latin typeface="Nunito Sans" pitchFamily="2" charset="77"/>
                <a:ea typeface="Museo Sans 300" charset="0"/>
                <a:cs typeface="Museo Sans 300" charset="0"/>
              </a:rPr>
              <a:t>Loan status: </a:t>
            </a:r>
          </a:p>
          <a:p>
            <a:r>
              <a:rPr lang="en-US" sz="1650" dirty="0">
                <a:solidFill>
                  <a:schemeClr val="accent3">
                    <a:lumMod val="75000"/>
                  </a:schemeClr>
                </a:solidFill>
                <a:latin typeface="Nunito Sans" pitchFamily="2" charset="77"/>
                <a:ea typeface="Museo Sans 300" charset="0"/>
                <a:cs typeface="Museo Sans 300" charset="0"/>
              </a:rPr>
              <a:t>Safe </a:t>
            </a:r>
            <a:r>
              <a:rPr lang="en-US" sz="1650" dirty="0">
                <a:solidFill>
                  <a:schemeClr val="accent4"/>
                </a:solidFill>
                <a:latin typeface="Nunito Sans" pitchFamily="2" charset="77"/>
                <a:ea typeface="Museo Sans 300" charset="0"/>
                <a:cs typeface="Museo Sans 300" charset="0"/>
              </a:rPr>
              <a:t>Risky</a:t>
            </a:r>
            <a:endParaRPr lang="en-US" sz="1650" dirty="0">
              <a:solidFill>
                <a:schemeClr val="accent3">
                  <a:lumMod val="75000"/>
                </a:schemeClr>
              </a:solidFill>
              <a:latin typeface="Nunito Sans" pitchFamily="2" charset="77"/>
              <a:ea typeface="Museo Sans 300" charset="0"/>
              <a:cs typeface="Museo Sans 300" charset="0"/>
            </a:endParaRPr>
          </a:p>
        </p:txBody>
      </p:sp>
      <p:cxnSp>
        <p:nvCxnSpPr>
          <p:cNvPr id="26" name="Straight Arrow Connector 25"/>
          <p:cNvCxnSpPr>
            <a:stCxn id="9" idx="2"/>
            <a:endCxn id="39" idx="0"/>
          </p:cNvCxnSpPr>
          <p:nvPr/>
        </p:nvCxnSpPr>
        <p:spPr>
          <a:xfrm>
            <a:off x="5419167" y="1387091"/>
            <a:ext cx="0" cy="24635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39" idx="1"/>
            <a:endCxn id="21" idx="0"/>
          </p:cNvCxnSpPr>
          <p:nvPr/>
        </p:nvCxnSpPr>
        <p:spPr>
          <a:xfrm rot="10800000" flipV="1">
            <a:off x="3639328" y="1816323"/>
            <a:ext cx="997000" cy="246233"/>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39" idx="3"/>
            <a:endCxn id="23" idx="0"/>
          </p:cNvCxnSpPr>
          <p:nvPr/>
        </p:nvCxnSpPr>
        <p:spPr>
          <a:xfrm>
            <a:off x="6202007" y="1816323"/>
            <a:ext cx="1488026" cy="257942"/>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39" name="Diamond 38"/>
          <p:cNvSpPr/>
          <p:nvPr/>
        </p:nvSpPr>
        <p:spPr>
          <a:xfrm>
            <a:off x="4636326" y="1633447"/>
            <a:ext cx="1565681"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sp>
        <p:nvSpPr>
          <p:cNvPr id="21" name="Rectangle 20"/>
          <p:cNvSpPr/>
          <p:nvPr/>
        </p:nvSpPr>
        <p:spPr>
          <a:xfrm>
            <a:off x="3200670" y="2062557"/>
            <a:ext cx="877313" cy="48431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excellent</a:t>
            </a:r>
          </a:p>
          <a:p>
            <a:pPr algn="ctr"/>
            <a:r>
              <a:rPr lang="en-US" sz="1050" dirty="0">
                <a:solidFill>
                  <a:schemeClr val="accent3">
                    <a:lumMod val="75000"/>
                  </a:schemeClr>
                </a:solidFill>
                <a:latin typeface="Nunito Sans" pitchFamily="2" charset="77"/>
                <a:ea typeface="Museo Sans 300" charset="0"/>
                <a:cs typeface="Museo Sans 300" charset="0"/>
              </a:rPr>
              <a:t>2</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22" name="Rectangle 21"/>
          <p:cNvSpPr/>
          <p:nvPr/>
        </p:nvSpPr>
        <p:spPr>
          <a:xfrm>
            <a:off x="4960401" y="2080908"/>
            <a:ext cx="917533" cy="46327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fair</a:t>
            </a:r>
          </a:p>
          <a:p>
            <a:pPr algn="ctr"/>
            <a:r>
              <a:rPr lang="en-US" sz="1050" dirty="0">
                <a:solidFill>
                  <a:schemeClr val="accent3">
                    <a:lumMod val="75000"/>
                  </a:schemeClr>
                </a:solidFill>
                <a:latin typeface="Nunito Sans" pitchFamily="2" charset="77"/>
                <a:ea typeface="Museo Sans 300" charset="0"/>
                <a:cs typeface="Museo Sans 300" charset="0"/>
              </a:rPr>
              <a:t>3</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sp>
        <p:nvSpPr>
          <p:cNvPr id="23" name="Rectangle 22"/>
          <p:cNvSpPr/>
          <p:nvPr/>
        </p:nvSpPr>
        <p:spPr>
          <a:xfrm>
            <a:off x="7219117" y="2074265"/>
            <a:ext cx="941831" cy="4708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poor</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2</a:t>
            </a:r>
          </a:p>
        </p:txBody>
      </p:sp>
      <p:cxnSp>
        <p:nvCxnSpPr>
          <p:cNvPr id="38" name="Straight Arrow Connector 37"/>
          <p:cNvCxnSpPr>
            <a:stCxn id="39" idx="2"/>
            <a:endCxn id="22" idx="0"/>
          </p:cNvCxnSpPr>
          <p:nvPr/>
        </p:nvCxnSpPr>
        <p:spPr>
          <a:xfrm>
            <a:off x="5419167" y="1999199"/>
            <a:ext cx="1" cy="8170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21" idx="2"/>
            <a:endCxn id="91" idx="0"/>
          </p:cNvCxnSpPr>
          <p:nvPr/>
        </p:nvCxnSpPr>
        <p:spPr>
          <a:xfrm flipH="1">
            <a:off x="3633207" y="2546876"/>
            <a:ext cx="6120" cy="191120"/>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91" name="Rounded Rectangle 90"/>
          <p:cNvSpPr/>
          <p:nvPr/>
        </p:nvSpPr>
        <p:spPr>
          <a:xfrm>
            <a:off x="3289547" y="2737996"/>
            <a:ext cx="68732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grpSp>
        <p:nvGrpSpPr>
          <p:cNvPr id="13" name="Group 12"/>
          <p:cNvGrpSpPr/>
          <p:nvPr/>
        </p:nvGrpSpPr>
        <p:grpSpPr>
          <a:xfrm>
            <a:off x="4495746" y="2544179"/>
            <a:ext cx="1830541" cy="1534810"/>
            <a:chOff x="2388830" y="3392236"/>
            <a:chExt cx="2440722" cy="2046412"/>
          </a:xfrm>
        </p:grpSpPr>
        <p:cxnSp>
          <p:nvCxnSpPr>
            <p:cNvPr id="66" name="Straight Arrow Connector 65"/>
            <p:cNvCxnSpPr>
              <a:cxnSpLocks/>
              <a:stCxn id="22" idx="2"/>
              <a:endCxn id="56" idx="0"/>
            </p:cNvCxnSpPr>
            <p:nvPr/>
          </p:nvCxnSpPr>
          <p:spPr>
            <a:xfrm flipH="1">
              <a:off x="3620057" y="3392236"/>
              <a:ext cx="3" cy="38258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2388830" y="3774824"/>
              <a:ext cx="2440722" cy="1663824"/>
              <a:chOff x="2388830" y="3774824"/>
              <a:chExt cx="2440722" cy="1663824"/>
            </a:xfrm>
          </p:grpSpPr>
          <p:sp>
            <p:nvSpPr>
              <p:cNvPr id="52" name="Rectangle 51"/>
              <p:cNvSpPr/>
              <p:nvPr/>
            </p:nvSpPr>
            <p:spPr>
              <a:xfrm>
                <a:off x="2388830" y="4542389"/>
                <a:ext cx="1169751" cy="56298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3 years</a:t>
                </a:r>
              </a:p>
              <a:p>
                <a:pPr algn="ctr"/>
                <a:r>
                  <a:rPr lang="en-US" sz="1050" dirty="0">
                    <a:solidFill>
                      <a:schemeClr val="accent3">
                        <a:lumMod val="75000"/>
                      </a:schemeClr>
                    </a:solidFill>
                    <a:latin typeface="Nunito Sans" pitchFamily="2" charset="77"/>
                    <a:ea typeface="Museo Sans 300" charset="0"/>
                    <a:cs typeface="Museo Sans 300" charset="0"/>
                  </a:rPr>
                  <a:t>2</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53" name="Rectangle 52"/>
              <p:cNvSpPr/>
              <p:nvPr/>
            </p:nvSpPr>
            <p:spPr>
              <a:xfrm>
                <a:off x="3683013" y="4525617"/>
                <a:ext cx="1146539" cy="563528"/>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5 years</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1</a:t>
                </a:r>
              </a:p>
            </p:txBody>
          </p:sp>
          <p:sp>
            <p:nvSpPr>
              <p:cNvPr id="56" name="Diamond 55"/>
              <p:cNvSpPr/>
              <p:nvPr/>
            </p:nvSpPr>
            <p:spPr>
              <a:xfrm>
                <a:off x="2576270" y="3774824"/>
                <a:ext cx="2087574" cy="416260"/>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58" name="Straight Arrow Connector 57"/>
              <p:cNvCxnSpPr>
                <a:cxnSpLocks/>
                <a:stCxn id="56" idx="2"/>
                <a:endCxn id="52" idx="0"/>
              </p:cNvCxnSpPr>
              <p:nvPr/>
            </p:nvCxnSpPr>
            <p:spPr>
              <a:xfrm flipH="1">
                <a:off x="2973706" y="4191084"/>
                <a:ext cx="646351" cy="351306"/>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cxnSpLocks/>
                <a:stCxn id="56" idx="2"/>
                <a:endCxn id="53" idx="0"/>
              </p:cNvCxnSpPr>
              <p:nvPr/>
            </p:nvCxnSpPr>
            <p:spPr>
              <a:xfrm>
                <a:off x="3620057" y="4191084"/>
                <a:ext cx="636226" cy="334533"/>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cxnSpLocks/>
                <a:stCxn id="52" idx="2"/>
              </p:cNvCxnSpPr>
              <p:nvPr/>
            </p:nvCxnSpPr>
            <p:spPr>
              <a:xfrm flipH="1">
                <a:off x="2973705" y="5105371"/>
                <a:ext cx="1" cy="33327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sp>
        <p:nvSpPr>
          <p:cNvPr id="121" name="Rectangle 120"/>
          <p:cNvSpPr/>
          <p:nvPr/>
        </p:nvSpPr>
        <p:spPr>
          <a:xfrm>
            <a:off x="5375825" y="4452659"/>
            <a:ext cx="1934682" cy="55399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lgn="ctr">
              <a:spcBef>
                <a:spcPct val="20000"/>
              </a:spcBef>
              <a:buClr>
                <a:srgbClr val="5D5555"/>
              </a:buClr>
            </a:pPr>
            <a:r>
              <a:rPr lang="en-US" sz="1500" dirty="0">
                <a:solidFill>
                  <a:schemeClr val="bg1"/>
                </a:solidFill>
                <a:latin typeface="Nunito Sans" pitchFamily="2" charset="77"/>
                <a:cs typeface="Museo Sans 500"/>
              </a:rPr>
              <a:t>Build another stump</a:t>
            </a:r>
            <a:br>
              <a:rPr lang="en-US" sz="1500" dirty="0">
                <a:solidFill>
                  <a:schemeClr val="bg1"/>
                </a:solidFill>
                <a:latin typeface="Nunito Sans" pitchFamily="2" charset="77"/>
                <a:cs typeface="Museo Sans 500"/>
              </a:rPr>
            </a:br>
            <a:r>
              <a:rPr lang="en-US" sz="1500" dirty="0">
                <a:solidFill>
                  <a:schemeClr val="bg1"/>
                </a:solidFill>
                <a:latin typeface="Nunito Sans" pitchFamily="2" charset="77"/>
                <a:cs typeface="Museo Sans 500"/>
              </a:rPr>
              <a:t>these data points</a:t>
            </a:r>
          </a:p>
        </p:txBody>
      </p:sp>
      <p:grpSp>
        <p:nvGrpSpPr>
          <p:cNvPr id="14" name="Group 13"/>
          <p:cNvGrpSpPr/>
          <p:nvPr/>
        </p:nvGrpSpPr>
        <p:grpSpPr>
          <a:xfrm>
            <a:off x="6754420" y="2520660"/>
            <a:ext cx="1967936" cy="1450718"/>
            <a:chOff x="5400395" y="3504358"/>
            <a:chExt cx="2623915" cy="1934290"/>
          </a:xfrm>
        </p:grpSpPr>
        <p:sp>
          <p:nvSpPr>
            <p:cNvPr id="75" name="Rectangle 74"/>
            <p:cNvSpPr/>
            <p:nvPr/>
          </p:nvSpPr>
          <p:spPr>
            <a:xfrm>
              <a:off x="5411782" y="4542389"/>
              <a:ext cx="1169751" cy="56298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high</a:t>
              </a:r>
            </a:p>
            <a:p>
              <a:pPr algn="ctr"/>
              <a:r>
                <a:rPr lang="en-US" sz="1050" dirty="0">
                  <a:solidFill>
                    <a:schemeClr val="accent3">
                      <a:lumMod val="75000"/>
                    </a:schemeClr>
                  </a:solidFill>
                  <a:latin typeface="Nunito Sans" pitchFamily="2" charset="77"/>
                  <a:ea typeface="Museo Sans 300" charset="0"/>
                  <a:cs typeface="Museo Sans 300" charset="0"/>
                </a:rPr>
                <a:t>0</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2</a:t>
              </a:r>
            </a:p>
          </p:txBody>
        </p:sp>
        <p:sp>
          <p:nvSpPr>
            <p:cNvPr id="76" name="Rectangle 75"/>
            <p:cNvSpPr/>
            <p:nvPr/>
          </p:nvSpPr>
          <p:spPr>
            <a:xfrm>
              <a:off x="6768535" y="4542389"/>
              <a:ext cx="1255775" cy="56182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Low</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77" name="Diamond 76"/>
            <p:cNvSpPr/>
            <p:nvPr/>
          </p:nvSpPr>
          <p:spPr>
            <a:xfrm>
              <a:off x="5400395" y="3799515"/>
              <a:ext cx="2486376" cy="416260"/>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Income?</a:t>
              </a:r>
            </a:p>
          </p:txBody>
        </p:sp>
        <p:cxnSp>
          <p:nvCxnSpPr>
            <p:cNvPr id="78" name="Straight Arrow Connector 77"/>
            <p:cNvCxnSpPr>
              <a:endCxn id="75" idx="0"/>
            </p:cNvCxnSpPr>
            <p:nvPr/>
          </p:nvCxnSpPr>
          <p:spPr>
            <a:xfrm flipH="1">
              <a:off x="5996658" y="4216605"/>
              <a:ext cx="618212" cy="325784"/>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77" idx="2"/>
              <a:endCxn id="76" idx="0"/>
            </p:cNvCxnSpPr>
            <p:nvPr/>
          </p:nvCxnSpPr>
          <p:spPr>
            <a:xfrm>
              <a:off x="6643583" y="4215775"/>
              <a:ext cx="752840" cy="326614"/>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6647878" y="3504358"/>
              <a:ext cx="2" cy="28692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cxnSpLocks/>
            </p:cNvCxnSpPr>
            <p:nvPr/>
          </p:nvCxnSpPr>
          <p:spPr>
            <a:xfrm flipH="1">
              <a:off x="7443461" y="5105371"/>
              <a:ext cx="3" cy="33327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sp>
        <p:nvSpPr>
          <p:cNvPr id="45" name="Rounded Rectangle 44">
            <a:extLst>
              <a:ext uri="{FF2B5EF4-FFF2-40B4-BE49-F238E27FC236}">
                <a16:creationId xmlns:a16="http://schemas.microsoft.com/office/drawing/2014/main" id="{D509F3DD-084B-684A-9B5D-AA5F5685C0D1}"/>
              </a:ext>
            </a:extLst>
          </p:cNvPr>
          <p:cNvSpPr/>
          <p:nvPr/>
        </p:nvSpPr>
        <p:spPr>
          <a:xfrm>
            <a:off x="7966804" y="3980689"/>
            <a:ext cx="77311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50" name="Straight Arrow Connector 49">
            <a:extLst>
              <a:ext uri="{FF2B5EF4-FFF2-40B4-BE49-F238E27FC236}">
                <a16:creationId xmlns:a16="http://schemas.microsoft.com/office/drawing/2014/main" id="{0F690E68-40E8-BB45-9449-3422227DBE68}"/>
              </a:ext>
            </a:extLst>
          </p:cNvPr>
          <p:cNvCxnSpPr>
            <a:endCxn id="51" idx="0"/>
          </p:cNvCxnSpPr>
          <p:nvPr/>
        </p:nvCxnSpPr>
        <p:spPr>
          <a:xfrm flipH="1">
            <a:off x="7201617" y="3755683"/>
            <a:ext cx="1" cy="24995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51" name="Rounded Rectangle 50">
            <a:extLst>
              <a:ext uri="{FF2B5EF4-FFF2-40B4-BE49-F238E27FC236}">
                <a16:creationId xmlns:a16="http://schemas.microsoft.com/office/drawing/2014/main" id="{5756BD59-8B36-1F40-9BC8-BF35830F22F4}"/>
              </a:ext>
            </a:extLst>
          </p:cNvPr>
          <p:cNvSpPr/>
          <p:nvPr/>
        </p:nvSpPr>
        <p:spPr>
          <a:xfrm>
            <a:off x="6811863" y="4005641"/>
            <a:ext cx="779507"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cxnSp>
        <p:nvCxnSpPr>
          <p:cNvPr id="37" name="Straight Arrow Connector 36">
            <a:extLst>
              <a:ext uri="{FF2B5EF4-FFF2-40B4-BE49-F238E27FC236}">
                <a16:creationId xmlns:a16="http://schemas.microsoft.com/office/drawing/2014/main" id="{AD7A089B-B065-41E8-A46C-22EDA73E20D3}"/>
              </a:ext>
            </a:extLst>
          </p:cNvPr>
          <p:cNvCxnSpPr>
            <a:cxnSpLocks/>
            <a:stCxn id="53" idx="2"/>
            <a:endCxn id="121" idx="0"/>
          </p:cNvCxnSpPr>
          <p:nvPr/>
        </p:nvCxnSpPr>
        <p:spPr>
          <a:xfrm>
            <a:off x="5896335" y="3816860"/>
            <a:ext cx="446831" cy="635799"/>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40" name="Rounded Rectangle 90">
            <a:extLst>
              <a:ext uri="{FF2B5EF4-FFF2-40B4-BE49-F238E27FC236}">
                <a16:creationId xmlns:a16="http://schemas.microsoft.com/office/drawing/2014/main" id="{3AC194B2-9439-4086-ACF9-718789DA921D}"/>
              </a:ext>
            </a:extLst>
          </p:cNvPr>
          <p:cNvSpPr/>
          <p:nvPr/>
        </p:nvSpPr>
        <p:spPr>
          <a:xfrm>
            <a:off x="4590742" y="4063146"/>
            <a:ext cx="68732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BFD75B99-CD84-4AEA-B9FE-20298B29F960}"/>
                  </a:ext>
                </a:extLst>
              </p14:cNvPr>
              <p14:cNvContentPartPr/>
              <p14:nvPr/>
            </p14:nvContentPartPr>
            <p14:xfrm>
              <a:off x="3732480" y="2117520"/>
              <a:ext cx="5186160" cy="2511000"/>
            </p14:xfrm>
          </p:contentPart>
        </mc:Choice>
        <mc:Fallback>
          <p:pic>
            <p:nvPicPr>
              <p:cNvPr id="3" name="Ink 2">
                <a:extLst>
                  <a:ext uri="{FF2B5EF4-FFF2-40B4-BE49-F238E27FC236}">
                    <a16:creationId xmlns:a16="http://schemas.microsoft.com/office/drawing/2014/main" id="{BFD75B99-CD84-4AEA-B9FE-20298B29F960}"/>
                  </a:ext>
                </a:extLst>
              </p:cNvPr>
              <p:cNvPicPr/>
              <p:nvPr/>
            </p:nvPicPr>
            <p:blipFill>
              <a:blip r:embed="rId4"/>
              <a:stretch>
                <a:fillRect/>
              </a:stretch>
            </p:blipFill>
            <p:spPr>
              <a:xfrm>
                <a:off x="3723120" y="2108160"/>
                <a:ext cx="5204880" cy="2529720"/>
              </a:xfrm>
              <a:prstGeom prst="rect">
                <a:avLst/>
              </a:prstGeom>
            </p:spPr>
          </p:pic>
        </mc:Fallback>
      </mc:AlternateContent>
    </p:spTree>
    <p:extLst>
      <p:ext uri="{BB962C8B-B14F-4D97-AF65-F5344CB8AC3E}">
        <p14:creationId xmlns:p14="http://schemas.microsoft.com/office/powerpoint/2010/main" val="15782715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45" grpId="0" animBg="1"/>
      <p:bldP spid="5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0260018-2E0A-BA4B-9B49-2161B492B695}"/>
              </a:ext>
            </a:extLst>
          </p:cNvPr>
          <p:cNvSpPr>
            <a:spLocks noGrp="1"/>
          </p:cNvSpPr>
          <p:nvPr>
            <p:ph type="body" idx="1"/>
          </p:nvPr>
        </p:nvSpPr>
        <p:spPr>
          <a:xfrm>
            <a:off x="3085893" y="254152"/>
            <a:ext cx="5596200" cy="3981000"/>
          </a:xfrm>
        </p:spPr>
        <p:txBody>
          <a:bodyPr/>
          <a:lstStyle/>
          <a:p>
            <a:pPr marL="139700" indent="0">
              <a:buNone/>
            </a:pPr>
            <a:r>
              <a:rPr lang="en-US" dirty="0"/>
              <a:t>What predictions </a:t>
            </a:r>
            <a:r>
              <a:rPr lang="en-US" b="1" u="sng" dirty="0"/>
              <a:t>should</a:t>
            </a:r>
            <a:r>
              <a:rPr lang="en-US" dirty="0"/>
              <a:t> the below decision tree output for the following datapoints?</a:t>
            </a:r>
          </a:p>
        </p:txBody>
      </p:sp>
      <p:sp>
        <p:nvSpPr>
          <p:cNvPr id="4" name="Slide Number Placeholder 3">
            <a:extLst>
              <a:ext uri="{FF2B5EF4-FFF2-40B4-BE49-F238E27FC236}">
                <a16:creationId xmlns:a16="http://schemas.microsoft.com/office/drawing/2014/main" id="{DB3C4BD7-36E3-F741-BB9C-D1C8BDEA94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
        <p:nvSpPr>
          <p:cNvPr id="5" name="Title 4">
            <a:extLst>
              <a:ext uri="{FF2B5EF4-FFF2-40B4-BE49-F238E27FC236}">
                <a16:creationId xmlns:a16="http://schemas.microsoft.com/office/drawing/2014/main" id="{D8A626E2-7489-9A4C-BD27-EADE0474DAD7}"/>
              </a:ext>
            </a:extLst>
          </p:cNvPr>
          <p:cNvSpPr>
            <a:spLocks noGrp="1"/>
          </p:cNvSpPr>
          <p:nvPr>
            <p:ph type="title"/>
          </p:nvPr>
        </p:nvSpPr>
        <p:spPr/>
        <p:txBody>
          <a:bodyPr/>
          <a:lstStyle/>
          <a:p>
            <a:r>
              <a:rPr lang="en-US" dirty="0"/>
              <a:t>1 min</a:t>
            </a:r>
          </a:p>
        </p:txBody>
      </p:sp>
      <p:grpSp>
        <p:nvGrpSpPr>
          <p:cNvPr id="7" name="Group 6">
            <a:extLst>
              <a:ext uri="{FF2B5EF4-FFF2-40B4-BE49-F238E27FC236}">
                <a16:creationId xmlns:a16="http://schemas.microsoft.com/office/drawing/2014/main" id="{F0B9C50C-90D9-944B-B276-51265A90E9F3}"/>
              </a:ext>
            </a:extLst>
          </p:cNvPr>
          <p:cNvGrpSpPr/>
          <p:nvPr/>
        </p:nvGrpSpPr>
        <p:grpSpPr>
          <a:xfrm>
            <a:off x="3342493" y="1025657"/>
            <a:ext cx="5623664" cy="3576864"/>
            <a:chOff x="3116250" y="875795"/>
            <a:chExt cx="5623664" cy="3576864"/>
          </a:xfrm>
        </p:grpSpPr>
        <p:sp>
          <p:nvSpPr>
            <p:cNvPr id="8" name="Rectangle 7">
              <a:extLst>
                <a:ext uri="{FF2B5EF4-FFF2-40B4-BE49-F238E27FC236}">
                  <a16:creationId xmlns:a16="http://schemas.microsoft.com/office/drawing/2014/main" id="{634E567D-29A8-B349-B6ED-4A0CCEBDBA4E}"/>
                </a:ext>
              </a:extLst>
            </p:cNvPr>
            <p:cNvSpPr/>
            <p:nvPr/>
          </p:nvSpPr>
          <p:spPr>
            <a:xfrm>
              <a:off x="4908130" y="892483"/>
              <a:ext cx="1022074" cy="49460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Root</a:t>
              </a:r>
            </a:p>
            <a:p>
              <a:pPr algn="ctr"/>
              <a:r>
                <a:rPr lang="en-US" sz="1050" dirty="0">
                  <a:solidFill>
                    <a:schemeClr val="accent3">
                      <a:lumMod val="75000"/>
                    </a:schemeClr>
                  </a:solidFill>
                  <a:latin typeface="Nunito Sans" pitchFamily="2" charset="77"/>
                  <a:ea typeface="Museo Sans 300" charset="0"/>
                  <a:cs typeface="Museo Sans 300" charset="0"/>
                </a:rPr>
                <a:t>6</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3</a:t>
              </a:r>
            </a:p>
          </p:txBody>
        </p:sp>
        <p:sp>
          <p:nvSpPr>
            <p:cNvPr id="9" name="Rectangle 8">
              <a:extLst>
                <a:ext uri="{FF2B5EF4-FFF2-40B4-BE49-F238E27FC236}">
                  <a16:creationId xmlns:a16="http://schemas.microsoft.com/office/drawing/2014/main" id="{A7EC9E66-81F8-F449-BE5C-CAAB36B8FE6C}"/>
                </a:ext>
              </a:extLst>
            </p:cNvPr>
            <p:cNvSpPr/>
            <p:nvPr/>
          </p:nvSpPr>
          <p:spPr>
            <a:xfrm>
              <a:off x="3116250" y="875795"/>
              <a:ext cx="1380506" cy="600164"/>
            </a:xfrm>
            <a:prstGeom prst="rect">
              <a:avLst/>
            </a:prstGeom>
          </p:spPr>
          <p:txBody>
            <a:bodyPr wrap="none">
              <a:spAutoFit/>
            </a:bodyPr>
            <a:lstStyle/>
            <a:p>
              <a:r>
                <a:rPr lang="en-US" sz="1650" dirty="0">
                  <a:solidFill>
                    <a:schemeClr val="accent6"/>
                  </a:solidFill>
                  <a:latin typeface="Nunito Sans" pitchFamily="2" charset="77"/>
                  <a:ea typeface="Museo Sans 300" charset="0"/>
                  <a:cs typeface="Museo Sans 300" charset="0"/>
                </a:rPr>
                <a:t>Loan status: </a:t>
              </a:r>
            </a:p>
            <a:p>
              <a:r>
                <a:rPr lang="en-US" sz="1650" dirty="0">
                  <a:solidFill>
                    <a:schemeClr val="accent3">
                      <a:lumMod val="75000"/>
                    </a:schemeClr>
                  </a:solidFill>
                  <a:latin typeface="Nunito Sans" pitchFamily="2" charset="77"/>
                  <a:ea typeface="Museo Sans 300" charset="0"/>
                  <a:cs typeface="Museo Sans 300" charset="0"/>
                </a:rPr>
                <a:t>Safe </a:t>
              </a:r>
              <a:r>
                <a:rPr lang="en-US" sz="1650" dirty="0">
                  <a:solidFill>
                    <a:schemeClr val="accent4"/>
                  </a:solidFill>
                  <a:latin typeface="Nunito Sans" pitchFamily="2" charset="77"/>
                  <a:ea typeface="Museo Sans 300" charset="0"/>
                  <a:cs typeface="Museo Sans 300" charset="0"/>
                </a:rPr>
                <a:t>Risky</a:t>
              </a:r>
              <a:endParaRPr lang="en-US" sz="1650" dirty="0">
                <a:solidFill>
                  <a:schemeClr val="accent3">
                    <a:lumMod val="75000"/>
                  </a:schemeClr>
                </a:solidFill>
                <a:latin typeface="Nunito Sans" pitchFamily="2" charset="77"/>
                <a:ea typeface="Museo Sans 300" charset="0"/>
                <a:cs typeface="Museo Sans 300" charset="0"/>
              </a:endParaRPr>
            </a:p>
          </p:txBody>
        </p:sp>
        <p:cxnSp>
          <p:nvCxnSpPr>
            <p:cNvPr id="10" name="Straight Arrow Connector 9">
              <a:extLst>
                <a:ext uri="{FF2B5EF4-FFF2-40B4-BE49-F238E27FC236}">
                  <a16:creationId xmlns:a16="http://schemas.microsoft.com/office/drawing/2014/main" id="{3AF430D7-3D7A-0D4E-9535-8F9C2A54B446}"/>
                </a:ext>
              </a:extLst>
            </p:cNvPr>
            <p:cNvCxnSpPr>
              <a:stCxn id="8" idx="2"/>
              <a:endCxn id="13" idx="0"/>
            </p:cNvCxnSpPr>
            <p:nvPr/>
          </p:nvCxnSpPr>
          <p:spPr>
            <a:xfrm>
              <a:off x="5419167" y="1387091"/>
              <a:ext cx="0" cy="24635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11" name="Elbow Connector 10">
              <a:extLst>
                <a:ext uri="{FF2B5EF4-FFF2-40B4-BE49-F238E27FC236}">
                  <a16:creationId xmlns:a16="http://schemas.microsoft.com/office/drawing/2014/main" id="{F062CF89-E34A-0346-9E3E-4C36CA4144FA}"/>
                </a:ext>
              </a:extLst>
            </p:cNvPr>
            <p:cNvCxnSpPr>
              <a:stCxn id="13" idx="1"/>
              <a:endCxn id="14" idx="0"/>
            </p:cNvCxnSpPr>
            <p:nvPr/>
          </p:nvCxnSpPr>
          <p:spPr>
            <a:xfrm rot="10800000" flipV="1">
              <a:off x="3639328" y="1816323"/>
              <a:ext cx="997000" cy="246233"/>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Elbow Connector 11">
              <a:extLst>
                <a:ext uri="{FF2B5EF4-FFF2-40B4-BE49-F238E27FC236}">
                  <a16:creationId xmlns:a16="http://schemas.microsoft.com/office/drawing/2014/main" id="{24DF7FFE-F1DA-2145-AF8E-F4576C40D2AA}"/>
                </a:ext>
              </a:extLst>
            </p:cNvPr>
            <p:cNvCxnSpPr>
              <a:stCxn id="13" idx="3"/>
              <a:endCxn id="16" idx="0"/>
            </p:cNvCxnSpPr>
            <p:nvPr/>
          </p:nvCxnSpPr>
          <p:spPr>
            <a:xfrm>
              <a:off x="6202007" y="1816323"/>
              <a:ext cx="1488026" cy="257942"/>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13" name="Diamond 12">
              <a:extLst>
                <a:ext uri="{FF2B5EF4-FFF2-40B4-BE49-F238E27FC236}">
                  <a16:creationId xmlns:a16="http://schemas.microsoft.com/office/drawing/2014/main" id="{4CA73F9F-53FB-C644-B4B8-5047F63ECC9E}"/>
                </a:ext>
              </a:extLst>
            </p:cNvPr>
            <p:cNvSpPr/>
            <p:nvPr/>
          </p:nvSpPr>
          <p:spPr>
            <a:xfrm>
              <a:off x="4636326" y="1633447"/>
              <a:ext cx="1565681"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sp>
          <p:nvSpPr>
            <p:cNvPr id="14" name="Rectangle 13">
              <a:extLst>
                <a:ext uri="{FF2B5EF4-FFF2-40B4-BE49-F238E27FC236}">
                  <a16:creationId xmlns:a16="http://schemas.microsoft.com/office/drawing/2014/main" id="{41F31490-4A6C-F645-9205-36680D9E2609}"/>
                </a:ext>
              </a:extLst>
            </p:cNvPr>
            <p:cNvSpPr/>
            <p:nvPr/>
          </p:nvSpPr>
          <p:spPr>
            <a:xfrm>
              <a:off x="3200670" y="2062557"/>
              <a:ext cx="877313" cy="48431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excellent</a:t>
              </a:r>
            </a:p>
            <a:p>
              <a:pPr algn="ctr"/>
              <a:r>
                <a:rPr lang="en-US" sz="1050" dirty="0">
                  <a:solidFill>
                    <a:schemeClr val="accent3">
                      <a:lumMod val="75000"/>
                    </a:schemeClr>
                  </a:solidFill>
                  <a:latin typeface="Nunito Sans" pitchFamily="2" charset="77"/>
                  <a:ea typeface="Museo Sans 300" charset="0"/>
                  <a:cs typeface="Museo Sans 300" charset="0"/>
                </a:rPr>
                <a:t>2</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15" name="Rectangle 14">
              <a:extLst>
                <a:ext uri="{FF2B5EF4-FFF2-40B4-BE49-F238E27FC236}">
                  <a16:creationId xmlns:a16="http://schemas.microsoft.com/office/drawing/2014/main" id="{26290802-4165-314A-BB47-644CF030059B}"/>
                </a:ext>
              </a:extLst>
            </p:cNvPr>
            <p:cNvSpPr/>
            <p:nvPr/>
          </p:nvSpPr>
          <p:spPr>
            <a:xfrm>
              <a:off x="4960401" y="2080908"/>
              <a:ext cx="917533" cy="46327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fair</a:t>
              </a:r>
            </a:p>
            <a:p>
              <a:pPr algn="ctr"/>
              <a:r>
                <a:rPr lang="en-US" sz="1050" dirty="0">
                  <a:solidFill>
                    <a:schemeClr val="accent3">
                      <a:lumMod val="75000"/>
                    </a:schemeClr>
                  </a:solidFill>
                  <a:latin typeface="Nunito Sans" pitchFamily="2" charset="77"/>
                  <a:ea typeface="Museo Sans 300" charset="0"/>
                  <a:cs typeface="Museo Sans 300" charset="0"/>
                </a:rPr>
                <a:t>3</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sp>
          <p:nvSpPr>
            <p:cNvPr id="16" name="Rectangle 15">
              <a:extLst>
                <a:ext uri="{FF2B5EF4-FFF2-40B4-BE49-F238E27FC236}">
                  <a16:creationId xmlns:a16="http://schemas.microsoft.com/office/drawing/2014/main" id="{959AB7C7-0D30-F148-BB4D-7DD55A5C2958}"/>
                </a:ext>
              </a:extLst>
            </p:cNvPr>
            <p:cNvSpPr/>
            <p:nvPr/>
          </p:nvSpPr>
          <p:spPr>
            <a:xfrm>
              <a:off x="7219117" y="2074265"/>
              <a:ext cx="941831" cy="4708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poor</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2</a:t>
              </a:r>
            </a:p>
          </p:txBody>
        </p:sp>
        <p:cxnSp>
          <p:nvCxnSpPr>
            <p:cNvPr id="17" name="Straight Arrow Connector 16">
              <a:extLst>
                <a:ext uri="{FF2B5EF4-FFF2-40B4-BE49-F238E27FC236}">
                  <a16:creationId xmlns:a16="http://schemas.microsoft.com/office/drawing/2014/main" id="{DDE5DE8A-E094-6940-9F54-D929E7253D34}"/>
                </a:ext>
              </a:extLst>
            </p:cNvPr>
            <p:cNvCxnSpPr>
              <a:stCxn id="13" idx="2"/>
              <a:endCxn id="15" idx="0"/>
            </p:cNvCxnSpPr>
            <p:nvPr/>
          </p:nvCxnSpPr>
          <p:spPr>
            <a:xfrm>
              <a:off x="5419167" y="1999199"/>
              <a:ext cx="1" cy="8170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C59FD0A-DD17-214F-BA5B-14D3DA98F51B}"/>
                </a:ext>
              </a:extLst>
            </p:cNvPr>
            <p:cNvCxnSpPr>
              <a:stCxn id="14" idx="2"/>
              <a:endCxn id="19" idx="0"/>
            </p:cNvCxnSpPr>
            <p:nvPr/>
          </p:nvCxnSpPr>
          <p:spPr>
            <a:xfrm flipH="1">
              <a:off x="3633207" y="2546876"/>
              <a:ext cx="6120" cy="191120"/>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19" name="Rounded Rectangle 18">
              <a:extLst>
                <a:ext uri="{FF2B5EF4-FFF2-40B4-BE49-F238E27FC236}">
                  <a16:creationId xmlns:a16="http://schemas.microsoft.com/office/drawing/2014/main" id="{4EBD6402-39E0-FE44-A656-6BA198CB6379}"/>
                </a:ext>
              </a:extLst>
            </p:cNvPr>
            <p:cNvSpPr/>
            <p:nvPr/>
          </p:nvSpPr>
          <p:spPr>
            <a:xfrm>
              <a:off x="3289547" y="2737996"/>
              <a:ext cx="68732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grpSp>
          <p:nvGrpSpPr>
            <p:cNvPr id="20" name="Group 19">
              <a:extLst>
                <a:ext uri="{FF2B5EF4-FFF2-40B4-BE49-F238E27FC236}">
                  <a16:creationId xmlns:a16="http://schemas.microsoft.com/office/drawing/2014/main" id="{708206CD-ACCA-594B-BFCF-988666E8AD2E}"/>
                </a:ext>
              </a:extLst>
            </p:cNvPr>
            <p:cNvGrpSpPr/>
            <p:nvPr/>
          </p:nvGrpSpPr>
          <p:grpSpPr>
            <a:xfrm>
              <a:off x="4495746" y="2544179"/>
              <a:ext cx="1830541" cy="1534810"/>
              <a:chOff x="2388830" y="3392236"/>
              <a:chExt cx="2440722" cy="2046412"/>
            </a:xfrm>
          </p:grpSpPr>
          <p:cxnSp>
            <p:nvCxnSpPr>
              <p:cNvPr id="35" name="Straight Arrow Connector 34">
                <a:extLst>
                  <a:ext uri="{FF2B5EF4-FFF2-40B4-BE49-F238E27FC236}">
                    <a16:creationId xmlns:a16="http://schemas.microsoft.com/office/drawing/2014/main" id="{BCC26B2E-933C-BE48-A794-3FDDF149CC4E}"/>
                  </a:ext>
                </a:extLst>
              </p:cNvPr>
              <p:cNvCxnSpPr>
                <a:cxnSpLocks/>
                <a:stCxn id="15" idx="2"/>
                <a:endCxn id="39" idx="0"/>
              </p:cNvCxnSpPr>
              <p:nvPr/>
            </p:nvCxnSpPr>
            <p:spPr>
              <a:xfrm flipH="1">
                <a:off x="3620057" y="3392236"/>
                <a:ext cx="3" cy="38258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F6D2A3F6-5E0B-8946-87DD-EF0FD2190DBA}"/>
                  </a:ext>
                </a:extLst>
              </p:cNvPr>
              <p:cNvGrpSpPr/>
              <p:nvPr/>
            </p:nvGrpSpPr>
            <p:grpSpPr>
              <a:xfrm>
                <a:off x="2388830" y="3774824"/>
                <a:ext cx="2440722" cy="1663824"/>
                <a:chOff x="2388830" y="3774824"/>
                <a:chExt cx="2440722" cy="1663824"/>
              </a:xfrm>
            </p:grpSpPr>
            <p:sp>
              <p:nvSpPr>
                <p:cNvPr id="37" name="Rectangle 36">
                  <a:extLst>
                    <a:ext uri="{FF2B5EF4-FFF2-40B4-BE49-F238E27FC236}">
                      <a16:creationId xmlns:a16="http://schemas.microsoft.com/office/drawing/2014/main" id="{00F118BB-78A9-6E4C-92A9-9AC58ABA07A9}"/>
                    </a:ext>
                  </a:extLst>
                </p:cNvPr>
                <p:cNvSpPr/>
                <p:nvPr/>
              </p:nvSpPr>
              <p:spPr>
                <a:xfrm>
                  <a:off x="2388830" y="4542389"/>
                  <a:ext cx="1169751" cy="56298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3 years</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38" name="Rectangle 37">
                  <a:extLst>
                    <a:ext uri="{FF2B5EF4-FFF2-40B4-BE49-F238E27FC236}">
                      <a16:creationId xmlns:a16="http://schemas.microsoft.com/office/drawing/2014/main" id="{CC625C4E-2D3E-2844-945B-61DBBEDF6F71}"/>
                    </a:ext>
                  </a:extLst>
                </p:cNvPr>
                <p:cNvSpPr/>
                <p:nvPr/>
              </p:nvSpPr>
              <p:spPr>
                <a:xfrm>
                  <a:off x="3683013" y="4525617"/>
                  <a:ext cx="1146539" cy="563528"/>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5 years</a:t>
                  </a:r>
                </a:p>
                <a:p>
                  <a:pPr algn="ctr"/>
                  <a:r>
                    <a:rPr lang="en-US" sz="1050" dirty="0">
                      <a:solidFill>
                        <a:schemeClr val="accent3">
                          <a:lumMod val="75000"/>
                        </a:schemeClr>
                      </a:solidFill>
                      <a:latin typeface="Nunito Sans" pitchFamily="2" charset="77"/>
                      <a:ea typeface="Museo Sans 300" charset="0"/>
                      <a:cs typeface="Museo Sans 300" charset="0"/>
                    </a:rPr>
                    <a:t>2</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1</a:t>
                  </a:r>
                </a:p>
              </p:txBody>
            </p:sp>
            <p:sp>
              <p:nvSpPr>
                <p:cNvPr id="39" name="Diamond 38">
                  <a:extLst>
                    <a:ext uri="{FF2B5EF4-FFF2-40B4-BE49-F238E27FC236}">
                      <a16:creationId xmlns:a16="http://schemas.microsoft.com/office/drawing/2014/main" id="{073C47EF-040B-C54B-AFF6-515F55180427}"/>
                    </a:ext>
                  </a:extLst>
                </p:cNvPr>
                <p:cNvSpPr/>
                <p:nvPr/>
              </p:nvSpPr>
              <p:spPr>
                <a:xfrm>
                  <a:off x="2576270" y="3774824"/>
                  <a:ext cx="2087574" cy="416260"/>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40" name="Straight Arrow Connector 39">
                  <a:extLst>
                    <a:ext uri="{FF2B5EF4-FFF2-40B4-BE49-F238E27FC236}">
                      <a16:creationId xmlns:a16="http://schemas.microsoft.com/office/drawing/2014/main" id="{8CC95D28-FD50-1246-A95E-1AC37730702A}"/>
                    </a:ext>
                  </a:extLst>
                </p:cNvPr>
                <p:cNvCxnSpPr>
                  <a:cxnSpLocks/>
                  <a:stCxn id="39" idx="2"/>
                  <a:endCxn id="37" idx="0"/>
                </p:cNvCxnSpPr>
                <p:nvPr/>
              </p:nvCxnSpPr>
              <p:spPr>
                <a:xfrm flipH="1">
                  <a:off x="2973706" y="4191084"/>
                  <a:ext cx="646351" cy="351306"/>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BFA6F3E2-FF3F-A545-A640-D61E32D4317A}"/>
                    </a:ext>
                  </a:extLst>
                </p:cNvPr>
                <p:cNvCxnSpPr>
                  <a:cxnSpLocks/>
                  <a:stCxn id="39" idx="2"/>
                  <a:endCxn id="38" idx="0"/>
                </p:cNvCxnSpPr>
                <p:nvPr/>
              </p:nvCxnSpPr>
              <p:spPr>
                <a:xfrm>
                  <a:off x="3620057" y="4191084"/>
                  <a:ext cx="636226" cy="334533"/>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3C816745-3CFF-B646-A5F6-7381032C7258}"/>
                    </a:ext>
                  </a:extLst>
                </p:cNvPr>
                <p:cNvCxnSpPr>
                  <a:cxnSpLocks/>
                  <a:stCxn id="37" idx="2"/>
                </p:cNvCxnSpPr>
                <p:nvPr/>
              </p:nvCxnSpPr>
              <p:spPr>
                <a:xfrm flipH="1">
                  <a:off x="2973705" y="5105371"/>
                  <a:ext cx="1" cy="33327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22" name="Group 21">
              <a:extLst>
                <a:ext uri="{FF2B5EF4-FFF2-40B4-BE49-F238E27FC236}">
                  <a16:creationId xmlns:a16="http://schemas.microsoft.com/office/drawing/2014/main" id="{B6129169-2F58-3F45-AD48-9DD4B29A6969}"/>
                </a:ext>
              </a:extLst>
            </p:cNvPr>
            <p:cNvGrpSpPr/>
            <p:nvPr/>
          </p:nvGrpSpPr>
          <p:grpSpPr>
            <a:xfrm>
              <a:off x="6754420" y="2520660"/>
              <a:ext cx="1967936" cy="1450718"/>
              <a:chOff x="5400395" y="3504358"/>
              <a:chExt cx="2623915" cy="1934290"/>
            </a:xfrm>
          </p:grpSpPr>
          <p:sp>
            <p:nvSpPr>
              <p:cNvPr id="28" name="Rectangle 27">
                <a:extLst>
                  <a:ext uri="{FF2B5EF4-FFF2-40B4-BE49-F238E27FC236}">
                    <a16:creationId xmlns:a16="http://schemas.microsoft.com/office/drawing/2014/main" id="{BA67A70E-07FA-4D43-90FF-F895EBE1052F}"/>
                  </a:ext>
                </a:extLst>
              </p:cNvPr>
              <p:cNvSpPr/>
              <p:nvPr/>
            </p:nvSpPr>
            <p:spPr>
              <a:xfrm>
                <a:off x="5411782" y="4542389"/>
                <a:ext cx="1169751" cy="56298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high</a:t>
                </a:r>
              </a:p>
              <a:p>
                <a:pPr algn="ctr"/>
                <a:r>
                  <a:rPr lang="en-US" sz="1050" dirty="0">
                    <a:solidFill>
                      <a:schemeClr val="accent3">
                        <a:lumMod val="75000"/>
                      </a:schemeClr>
                    </a:solidFill>
                    <a:latin typeface="Nunito Sans" pitchFamily="2" charset="77"/>
                    <a:ea typeface="Museo Sans 300" charset="0"/>
                    <a:cs typeface="Museo Sans 300" charset="0"/>
                  </a:rPr>
                  <a:t>0</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2</a:t>
                </a:r>
              </a:p>
            </p:txBody>
          </p:sp>
          <p:sp>
            <p:nvSpPr>
              <p:cNvPr id="29" name="Rectangle 28">
                <a:extLst>
                  <a:ext uri="{FF2B5EF4-FFF2-40B4-BE49-F238E27FC236}">
                    <a16:creationId xmlns:a16="http://schemas.microsoft.com/office/drawing/2014/main" id="{77ECC845-FE41-7F43-A2D6-D577C4EBFBCA}"/>
                  </a:ext>
                </a:extLst>
              </p:cNvPr>
              <p:cNvSpPr/>
              <p:nvPr/>
            </p:nvSpPr>
            <p:spPr>
              <a:xfrm>
                <a:off x="6768535" y="4542389"/>
                <a:ext cx="1255775" cy="56182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low</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30" name="Diamond 29">
                <a:extLst>
                  <a:ext uri="{FF2B5EF4-FFF2-40B4-BE49-F238E27FC236}">
                    <a16:creationId xmlns:a16="http://schemas.microsoft.com/office/drawing/2014/main" id="{43E8D9F0-0022-CF49-9298-91E465FEC8ED}"/>
                  </a:ext>
                </a:extLst>
              </p:cNvPr>
              <p:cNvSpPr/>
              <p:nvPr/>
            </p:nvSpPr>
            <p:spPr>
              <a:xfrm>
                <a:off x="5400395" y="3799515"/>
                <a:ext cx="2486376" cy="416260"/>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Income?</a:t>
                </a:r>
              </a:p>
            </p:txBody>
          </p:sp>
          <p:cxnSp>
            <p:nvCxnSpPr>
              <p:cNvPr id="31" name="Straight Arrow Connector 30">
                <a:extLst>
                  <a:ext uri="{FF2B5EF4-FFF2-40B4-BE49-F238E27FC236}">
                    <a16:creationId xmlns:a16="http://schemas.microsoft.com/office/drawing/2014/main" id="{FF7D3B7A-2969-FD46-9D72-2520DF93CC5B}"/>
                  </a:ext>
                </a:extLst>
              </p:cNvPr>
              <p:cNvCxnSpPr>
                <a:endCxn id="28" idx="0"/>
              </p:cNvCxnSpPr>
              <p:nvPr/>
            </p:nvCxnSpPr>
            <p:spPr>
              <a:xfrm flipH="1">
                <a:off x="5996658" y="4216605"/>
                <a:ext cx="618212" cy="325784"/>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E5982F0-4C5C-8F44-959E-6453C5705BDF}"/>
                  </a:ext>
                </a:extLst>
              </p:cNvPr>
              <p:cNvCxnSpPr>
                <a:stCxn id="30" idx="2"/>
                <a:endCxn id="29" idx="0"/>
              </p:cNvCxnSpPr>
              <p:nvPr/>
            </p:nvCxnSpPr>
            <p:spPr>
              <a:xfrm>
                <a:off x="6643583" y="4215775"/>
                <a:ext cx="752840" cy="326614"/>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14BF7ED0-DFFA-FA44-BE79-EF62948255AD}"/>
                  </a:ext>
                </a:extLst>
              </p:cNvPr>
              <p:cNvCxnSpPr/>
              <p:nvPr/>
            </p:nvCxnSpPr>
            <p:spPr>
              <a:xfrm flipH="1">
                <a:off x="6647878" y="3504358"/>
                <a:ext cx="2" cy="28692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1A36262A-8D16-3E44-A574-D2F486BDF818}"/>
                  </a:ext>
                </a:extLst>
              </p:cNvPr>
              <p:cNvCxnSpPr>
                <a:cxnSpLocks/>
              </p:cNvCxnSpPr>
              <p:nvPr/>
            </p:nvCxnSpPr>
            <p:spPr>
              <a:xfrm flipH="1">
                <a:off x="7443461" y="5105371"/>
                <a:ext cx="3" cy="33327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sp>
          <p:nvSpPr>
            <p:cNvPr id="23" name="Rounded Rectangle 22">
              <a:extLst>
                <a:ext uri="{FF2B5EF4-FFF2-40B4-BE49-F238E27FC236}">
                  <a16:creationId xmlns:a16="http://schemas.microsoft.com/office/drawing/2014/main" id="{43F6786C-4472-284D-B2AF-6BCCD86E727C}"/>
                </a:ext>
              </a:extLst>
            </p:cNvPr>
            <p:cNvSpPr/>
            <p:nvPr/>
          </p:nvSpPr>
          <p:spPr>
            <a:xfrm>
              <a:off x="7966804" y="3980689"/>
              <a:ext cx="77311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24" name="Straight Arrow Connector 23">
              <a:extLst>
                <a:ext uri="{FF2B5EF4-FFF2-40B4-BE49-F238E27FC236}">
                  <a16:creationId xmlns:a16="http://schemas.microsoft.com/office/drawing/2014/main" id="{DECE097A-B861-9D4A-904E-A966AE5637F0}"/>
                </a:ext>
              </a:extLst>
            </p:cNvPr>
            <p:cNvCxnSpPr>
              <a:endCxn id="25" idx="0"/>
            </p:cNvCxnSpPr>
            <p:nvPr/>
          </p:nvCxnSpPr>
          <p:spPr>
            <a:xfrm flipH="1">
              <a:off x="7201617" y="3755683"/>
              <a:ext cx="1" cy="24995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5" name="Rounded Rectangle 24">
              <a:extLst>
                <a:ext uri="{FF2B5EF4-FFF2-40B4-BE49-F238E27FC236}">
                  <a16:creationId xmlns:a16="http://schemas.microsoft.com/office/drawing/2014/main" id="{D98751D6-2BA6-794B-B3D2-18D5B83019D6}"/>
                </a:ext>
              </a:extLst>
            </p:cNvPr>
            <p:cNvSpPr/>
            <p:nvPr/>
          </p:nvSpPr>
          <p:spPr>
            <a:xfrm>
              <a:off x="6811863" y="4005641"/>
              <a:ext cx="779507"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27" name="Rounded Rectangle 90">
              <a:extLst>
                <a:ext uri="{FF2B5EF4-FFF2-40B4-BE49-F238E27FC236}">
                  <a16:creationId xmlns:a16="http://schemas.microsoft.com/office/drawing/2014/main" id="{C9103E7F-FF14-3645-87E6-D15E5057EC8B}"/>
                </a:ext>
              </a:extLst>
            </p:cNvPr>
            <p:cNvSpPr/>
            <p:nvPr/>
          </p:nvSpPr>
          <p:spPr>
            <a:xfrm>
              <a:off x="4590742" y="4063146"/>
              <a:ext cx="68732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grpSp>
      <p:graphicFrame>
        <p:nvGraphicFramePr>
          <p:cNvPr id="43" name="Table 43">
            <a:extLst>
              <a:ext uri="{FF2B5EF4-FFF2-40B4-BE49-F238E27FC236}">
                <a16:creationId xmlns:a16="http://schemas.microsoft.com/office/drawing/2014/main" id="{B14E6BCA-2F23-9841-B24C-75F73A3BF55E}"/>
              </a:ext>
            </a:extLst>
          </p:cNvPr>
          <p:cNvGraphicFramePr>
            <a:graphicFrameLocks noGrp="1"/>
          </p:cNvGraphicFramePr>
          <p:nvPr>
            <p:extLst>
              <p:ext uri="{D42A27DB-BD31-4B8C-83A1-F6EECF244321}">
                <p14:modId xmlns:p14="http://schemas.microsoft.com/office/powerpoint/2010/main" val="3299182862"/>
              </p:ext>
            </p:extLst>
          </p:nvPr>
        </p:nvGraphicFramePr>
        <p:xfrm>
          <a:off x="205455" y="3138423"/>
          <a:ext cx="3008922" cy="1483360"/>
        </p:xfrm>
        <a:graphic>
          <a:graphicData uri="http://schemas.openxmlformats.org/drawingml/2006/table">
            <a:tbl>
              <a:tblPr firstRow="1" bandRow="1">
                <a:tableStyleId>{CB23F696-D533-4BE0-B1DA-8B15BD142E95}</a:tableStyleId>
              </a:tblPr>
              <a:tblGrid>
                <a:gridCol w="1002974">
                  <a:extLst>
                    <a:ext uri="{9D8B030D-6E8A-4147-A177-3AD203B41FA5}">
                      <a16:colId xmlns:a16="http://schemas.microsoft.com/office/drawing/2014/main" val="169448575"/>
                    </a:ext>
                  </a:extLst>
                </a:gridCol>
                <a:gridCol w="1002974">
                  <a:extLst>
                    <a:ext uri="{9D8B030D-6E8A-4147-A177-3AD203B41FA5}">
                      <a16:colId xmlns:a16="http://schemas.microsoft.com/office/drawing/2014/main" val="4262510974"/>
                    </a:ext>
                  </a:extLst>
                </a:gridCol>
                <a:gridCol w="1002974">
                  <a:extLst>
                    <a:ext uri="{9D8B030D-6E8A-4147-A177-3AD203B41FA5}">
                      <a16:colId xmlns:a16="http://schemas.microsoft.com/office/drawing/2014/main" val="1796828359"/>
                    </a:ext>
                  </a:extLst>
                </a:gridCol>
              </a:tblGrid>
              <a:tr h="370840">
                <a:tc>
                  <a:txBody>
                    <a:bodyPr/>
                    <a:lstStyle/>
                    <a:p>
                      <a:pPr algn="ctr"/>
                      <a:r>
                        <a:rPr lang="en-US" b="1" dirty="0"/>
                        <a:t>Credit</a:t>
                      </a:r>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excellent</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high</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fair</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r>
                        <a:rPr lang="en-US" dirty="0"/>
                        <a:t>low</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(missing)</a:t>
                      </a:r>
                    </a:p>
                  </a:txBody>
                  <a:tcPr>
                    <a:solidFill>
                      <a:schemeClr val="bg1"/>
                    </a:solidFill>
                  </a:tcPr>
                </a:tc>
                <a:extLst>
                  <a:ext uri="{0D108BD9-81ED-4DB2-BD59-A6C34878D82A}">
                    <a16:rowId xmlns:a16="http://schemas.microsoft.com/office/drawing/2014/main" val="1657541022"/>
                  </a:ext>
                </a:extLst>
              </a:tr>
            </a:tbl>
          </a:graphicData>
        </a:graphic>
      </p:graphicFrame>
      <p:cxnSp>
        <p:nvCxnSpPr>
          <p:cNvPr id="2" name="Straight Arrow Connector 1">
            <a:extLst>
              <a:ext uri="{FF2B5EF4-FFF2-40B4-BE49-F238E27FC236}">
                <a16:creationId xmlns:a16="http://schemas.microsoft.com/office/drawing/2014/main" id="{FD0A030A-A5E6-00A8-78B9-1CC655876C7B}"/>
              </a:ext>
            </a:extLst>
          </p:cNvPr>
          <p:cNvCxnSpPr>
            <a:cxnSpLocks/>
          </p:cNvCxnSpPr>
          <p:nvPr/>
        </p:nvCxnSpPr>
        <p:spPr>
          <a:xfrm flipH="1">
            <a:off x="6150750" y="3966621"/>
            <a:ext cx="1" cy="24995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29E7E14-F7E4-B0CD-74C0-431C5A9EAF9C}"/>
              </a:ext>
            </a:extLst>
          </p:cNvPr>
          <p:cNvSpPr txBox="1"/>
          <p:nvPr/>
        </p:nvSpPr>
        <p:spPr>
          <a:xfrm>
            <a:off x="5977264" y="4204442"/>
            <a:ext cx="364202" cy="307777"/>
          </a:xfrm>
          <a:prstGeom prst="rect">
            <a:avLst/>
          </a:prstGeom>
          <a:noFill/>
        </p:spPr>
        <p:txBody>
          <a:bodyPr wrap="none" rtlCol="0">
            <a:spAutoFit/>
          </a:bodyPr>
          <a:lstStyle/>
          <a:p>
            <a:r>
              <a:rPr lang="en-US" dirty="0"/>
              <a:t>…</a:t>
            </a:r>
          </a:p>
        </p:txBody>
      </p:sp>
      <mc:AlternateContent xmlns:mc="http://schemas.openxmlformats.org/markup-compatibility/2006">
        <mc:Choice xmlns:p14="http://schemas.microsoft.com/office/powerpoint/2010/main" Requires="p14">
          <p:contentPart p14:bwMode="auto" r:id="rId3">
            <p14:nvContentPartPr>
              <p14:cNvPr id="26" name="Ink 25">
                <a:extLst>
                  <a:ext uri="{FF2B5EF4-FFF2-40B4-BE49-F238E27FC236}">
                    <a16:creationId xmlns:a16="http://schemas.microsoft.com/office/drawing/2014/main" id="{9EA6E63C-6B91-4ED3-9F85-713578336BE4}"/>
                  </a:ext>
                </a:extLst>
              </p14:cNvPr>
              <p14:cNvContentPartPr/>
              <p14:nvPr/>
            </p14:nvContentPartPr>
            <p14:xfrm>
              <a:off x="264960" y="668520"/>
              <a:ext cx="8635320" cy="4178520"/>
            </p14:xfrm>
          </p:contentPart>
        </mc:Choice>
        <mc:Fallback>
          <p:pic>
            <p:nvPicPr>
              <p:cNvPr id="26" name="Ink 25">
                <a:extLst>
                  <a:ext uri="{FF2B5EF4-FFF2-40B4-BE49-F238E27FC236}">
                    <a16:creationId xmlns:a16="http://schemas.microsoft.com/office/drawing/2014/main" id="{9EA6E63C-6B91-4ED3-9F85-713578336BE4}"/>
                  </a:ext>
                </a:extLst>
              </p:cNvPr>
              <p:cNvPicPr/>
              <p:nvPr/>
            </p:nvPicPr>
            <p:blipFill>
              <a:blip r:embed="rId4"/>
              <a:stretch>
                <a:fillRect/>
              </a:stretch>
            </p:blipFill>
            <p:spPr>
              <a:xfrm>
                <a:off x="255600" y="659160"/>
                <a:ext cx="8654040" cy="4197240"/>
              </a:xfrm>
              <a:prstGeom prst="rect">
                <a:avLst/>
              </a:prstGeom>
            </p:spPr>
          </p:pic>
        </mc:Fallback>
      </mc:AlternateContent>
    </p:spTree>
    <p:extLst>
      <p:ext uri="{BB962C8B-B14F-4D97-AF65-F5344CB8AC3E}">
        <p14:creationId xmlns:p14="http://schemas.microsoft.com/office/powerpoint/2010/main" val="952468519"/>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A5B76A-BC31-9544-94BC-F7C4354D50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5" name="Magnetic Disk 4">
            <a:extLst>
              <a:ext uri="{FF2B5EF4-FFF2-40B4-BE49-F238E27FC236}">
                <a16:creationId xmlns:a16="http://schemas.microsoft.com/office/drawing/2014/main" id="{C4364BFB-EC69-E749-9002-10868755BE97}"/>
              </a:ext>
            </a:extLst>
          </p:cNvPr>
          <p:cNvSpPr/>
          <p:nvPr/>
        </p:nvSpPr>
        <p:spPr>
          <a:xfrm>
            <a:off x="1199324" y="606761"/>
            <a:ext cx="1456628"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6" name="TextBox 5">
            <a:extLst>
              <a:ext uri="{FF2B5EF4-FFF2-40B4-BE49-F238E27FC236}">
                <a16:creationId xmlns:a16="http://schemas.microsoft.com/office/drawing/2014/main" id="{67EFC9E6-F361-CB45-83B3-BB49354FECA8}"/>
              </a:ext>
            </a:extLst>
          </p:cNvPr>
          <p:cNvSpPr txBox="1"/>
          <p:nvPr/>
        </p:nvSpPr>
        <p:spPr>
          <a:xfrm>
            <a:off x="3262990" y="848726"/>
            <a:ext cx="1388522" cy="892552"/>
          </a:xfrm>
          <a:prstGeom prst="rect">
            <a:avLst/>
          </a:prstGeom>
          <a:solidFill>
            <a:schemeClr val="accent1">
              <a:lumMod val="40000"/>
              <a:lumOff val="60000"/>
            </a:schemeClr>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Feature</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extraction</a:t>
            </a:r>
          </a:p>
        </p:txBody>
      </p:sp>
      <p:cxnSp>
        <p:nvCxnSpPr>
          <p:cNvPr id="7" name="Straight Arrow Connector 6">
            <a:extLst>
              <a:ext uri="{FF2B5EF4-FFF2-40B4-BE49-F238E27FC236}">
                <a16:creationId xmlns:a16="http://schemas.microsoft.com/office/drawing/2014/main" id="{1F106884-F4CC-2A41-A554-8F8A17E83690}"/>
              </a:ext>
            </a:extLst>
          </p:cNvPr>
          <p:cNvCxnSpPr>
            <a:cxnSpLocks/>
            <a:stCxn id="5" idx="4"/>
            <a:endCxn id="6" idx="1"/>
          </p:cNvCxnSpPr>
          <p:nvPr/>
        </p:nvCxnSpPr>
        <p:spPr>
          <a:xfrm>
            <a:off x="2655952" y="1295002"/>
            <a:ext cx="607038"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8" name="TextBox 7">
            <a:extLst>
              <a:ext uri="{FF2B5EF4-FFF2-40B4-BE49-F238E27FC236}">
                <a16:creationId xmlns:a16="http://schemas.microsoft.com/office/drawing/2014/main" id="{A37D5245-67D9-FF4E-B7BA-B6D2A990E7F9}"/>
              </a:ext>
            </a:extLst>
          </p:cNvPr>
          <p:cNvSpPr txBox="1"/>
          <p:nvPr/>
        </p:nvSpPr>
        <p:spPr>
          <a:xfrm>
            <a:off x="5476284" y="848726"/>
            <a:ext cx="944489" cy="892552"/>
          </a:xfrm>
          <a:prstGeom prst="rect">
            <a:avLst/>
          </a:prstGeom>
          <a:solidFill>
            <a:schemeClr val="accent3">
              <a:lumMod val="60000"/>
              <a:lumOff val="40000"/>
            </a:schemeClr>
          </a:solidFill>
          <a:effectLst>
            <a:outerShdw blurRad="50800" dist="50800" dir="5400000" algn="ctr" rotWithShape="0">
              <a:srgbClr val="000000">
                <a:alpha val="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9" name="TextBox 8">
            <a:extLst>
              <a:ext uri="{FF2B5EF4-FFF2-40B4-BE49-F238E27FC236}">
                <a16:creationId xmlns:a16="http://schemas.microsoft.com/office/drawing/2014/main" id="{2EE8A201-1AB1-1B44-91B7-89B0202ADC7D}"/>
              </a:ext>
            </a:extLst>
          </p:cNvPr>
          <p:cNvSpPr txBox="1"/>
          <p:nvPr/>
        </p:nvSpPr>
        <p:spPr>
          <a:xfrm>
            <a:off x="5432201" y="3857299"/>
            <a:ext cx="1032655" cy="892552"/>
          </a:xfrm>
          <a:prstGeom prst="rect">
            <a:avLst/>
          </a:prstGeom>
          <a:solidFill>
            <a:schemeClr val="accent2"/>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10" name="TextBox 9">
            <a:extLst>
              <a:ext uri="{FF2B5EF4-FFF2-40B4-BE49-F238E27FC236}">
                <a16:creationId xmlns:a16="http://schemas.microsoft.com/office/drawing/2014/main" id="{CF6C0F34-6D8A-C148-9B3D-AB7B8AF6047B}"/>
              </a:ext>
            </a:extLst>
          </p:cNvPr>
          <p:cNvSpPr txBox="1"/>
          <p:nvPr/>
        </p:nvSpPr>
        <p:spPr>
          <a:xfrm>
            <a:off x="5067825" y="2621254"/>
            <a:ext cx="1773241" cy="584775"/>
          </a:xfrm>
          <a:prstGeom prst="rect">
            <a:avLst/>
          </a:prstGeom>
          <a:solidFill>
            <a:schemeClr val="bg2">
              <a:lumMod val="40000"/>
              <a:lumOff val="6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ML algorithm</a:t>
            </a:r>
          </a:p>
        </p:txBody>
      </p:sp>
      <p:cxnSp>
        <p:nvCxnSpPr>
          <p:cNvPr id="11" name="Straight Arrow Connector 10">
            <a:extLst>
              <a:ext uri="{FF2B5EF4-FFF2-40B4-BE49-F238E27FC236}">
                <a16:creationId xmlns:a16="http://schemas.microsoft.com/office/drawing/2014/main" id="{F2CA6166-C6F8-374D-84E4-31459199FC24}"/>
              </a:ext>
            </a:extLst>
          </p:cNvPr>
          <p:cNvCxnSpPr>
            <a:cxnSpLocks/>
            <a:stCxn id="6" idx="3"/>
            <a:endCxn id="8" idx="1"/>
          </p:cNvCxnSpPr>
          <p:nvPr/>
        </p:nvCxnSpPr>
        <p:spPr>
          <a:xfrm>
            <a:off x="4651512" y="1295002"/>
            <a:ext cx="824772"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12" name="Straight Arrow Connector 11">
            <a:extLst>
              <a:ext uri="{FF2B5EF4-FFF2-40B4-BE49-F238E27FC236}">
                <a16:creationId xmlns:a16="http://schemas.microsoft.com/office/drawing/2014/main" id="{391DEDDE-43FC-0943-BB2E-68E81EFE30E7}"/>
              </a:ext>
            </a:extLst>
          </p:cNvPr>
          <p:cNvCxnSpPr>
            <a:cxnSpLocks/>
            <a:stCxn id="8" idx="3"/>
          </p:cNvCxnSpPr>
          <p:nvPr/>
        </p:nvCxnSpPr>
        <p:spPr>
          <a:xfrm>
            <a:off x="6420773" y="1295002"/>
            <a:ext cx="2581268"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15" name="Straight Arrow Connector 14">
            <a:extLst>
              <a:ext uri="{FF2B5EF4-FFF2-40B4-BE49-F238E27FC236}">
                <a16:creationId xmlns:a16="http://schemas.microsoft.com/office/drawing/2014/main" id="{F7DB67C9-8E9B-754F-A691-84BF7629177A}"/>
              </a:ext>
            </a:extLst>
          </p:cNvPr>
          <p:cNvCxnSpPr>
            <a:cxnSpLocks/>
            <a:stCxn id="9" idx="0"/>
            <a:endCxn id="10" idx="2"/>
          </p:cNvCxnSpPr>
          <p:nvPr/>
        </p:nvCxnSpPr>
        <p:spPr>
          <a:xfrm flipV="1">
            <a:off x="5948529" y="3206029"/>
            <a:ext cx="5917" cy="65127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16" name="Elbow Connector 15">
            <a:extLst>
              <a:ext uri="{FF2B5EF4-FFF2-40B4-BE49-F238E27FC236}">
                <a16:creationId xmlns:a16="http://schemas.microsoft.com/office/drawing/2014/main" id="{B629CD6C-161F-9145-B002-DC565F5F56E4}"/>
              </a:ext>
            </a:extLst>
          </p:cNvPr>
          <p:cNvCxnSpPr>
            <a:cxnSpLocks/>
            <a:endCxn id="9" idx="3"/>
          </p:cNvCxnSpPr>
          <p:nvPr/>
        </p:nvCxnSpPr>
        <p:spPr>
          <a:xfrm rot="5400000">
            <a:off x="5500717" y="2251666"/>
            <a:ext cx="3016049" cy="1087769"/>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E17AACC-E410-CF4C-BB3B-75B6F299CA6D}"/>
                  </a:ext>
                </a:extLst>
              </p:cNvPr>
              <p:cNvSpPr txBox="1"/>
              <p:nvPr/>
            </p:nvSpPr>
            <p:spPr>
              <a:xfrm>
                <a:off x="1941128" y="2141815"/>
                <a:ext cx="405880"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𝒚</m:t>
                      </m:r>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7" name="TextBox 16">
                <a:extLst>
                  <a:ext uri="{FF2B5EF4-FFF2-40B4-BE49-F238E27FC236}">
                    <a16:creationId xmlns:a16="http://schemas.microsoft.com/office/drawing/2014/main" id="{EE17AACC-E410-CF4C-BB3B-75B6F299CA6D}"/>
                  </a:ext>
                </a:extLst>
              </p:cNvPr>
              <p:cNvSpPr txBox="1">
                <a:spLocks noRot="1" noChangeAspect="1" noMove="1" noResize="1" noEditPoints="1" noAdjustHandles="1" noChangeArrowheads="1" noChangeShapeType="1" noTextEdit="1"/>
              </p:cNvSpPr>
              <p:nvPr/>
            </p:nvSpPr>
            <p:spPr>
              <a:xfrm>
                <a:off x="1941128" y="2141815"/>
                <a:ext cx="405880" cy="400110"/>
              </a:xfrm>
              <a:prstGeom prst="rect">
                <a:avLst/>
              </a:prstGeom>
              <a:blipFill>
                <a:blip r:embed="rId3"/>
                <a:stretch>
                  <a:fillRect b="-106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62F1E63-D230-BD4E-A884-4DB22D02642B}"/>
                  </a:ext>
                </a:extLst>
              </p:cNvPr>
              <p:cNvSpPr txBox="1"/>
              <p:nvPr/>
            </p:nvSpPr>
            <p:spPr>
              <a:xfrm>
                <a:off x="4692707" y="784485"/>
                <a:ext cx="772969"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𝒉</m:t>
                      </m:r>
                      <m:r>
                        <a:rPr lang="en-US" sz="2000" b="1" i="1" dirty="0"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r>
                        <a:rPr lang="en-US" sz="2000" b="1" i="1" dirty="0"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𝒙</m:t>
                      </m:r>
                      <m:r>
                        <a:rPr lang="en-US" sz="2000" b="1" i="1" dirty="0"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18" name="TextBox 17">
                <a:extLst>
                  <a:ext uri="{FF2B5EF4-FFF2-40B4-BE49-F238E27FC236}">
                    <a16:creationId xmlns:a16="http://schemas.microsoft.com/office/drawing/2014/main" id="{B62F1E63-D230-BD4E-A884-4DB22D02642B}"/>
                  </a:ext>
                </a:extLst>
              </p:cNvPr>
              <p:cNvSpPr txBox="1">
                <a:spLocks noRot="1" noChangeAspect="1" noMove="1" noResize="1" noEditPoints="1" noAdjustHandles="1" noChangeArrowheads="1" noChangeShapeType="1" noTextEdit="1"/>
              </p:cNvSpPr>
              <p:nvPr/>
            </p:nvSpPr>
            <p:spPr>
              <a:xfrm>
                <a:off x="4692707" y="784485"/>
                <a:ext cx="772969" cy="400110"/>
              </a:xfrm>
              <a:prstGeom prst="rect">
                <a:avLst/>
              </a:prstGeom>
              <a:blipFill>
                <a:blip r:embed="rId4"/>
                <a:stretch>
                  <a:fillRect b="-1846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030AC18-B639-0940-B58E-2F4AEC1413AB}"/>
                  </a:ext>
                </a:extLst>
              </p:cNvPr>
              <p:cNvSpPr txBox="1"/>
              <p:nvPr/>
            </p:nvSpPr>
            <p:spPr>
              <a:xfrm>
                <a:off x="5530552" y="2095562"/>
                <a:ext cx="453970"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acc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𝒘</m:t>
                          </m:r>
                        </m:e>
                      </m:acc>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22" name="TextBox 21">
                <a:extLst>
                  <a:ext uri="{FF2B5EF4-FFF2-40B4-BE49-F238E27FC236}">
                    <a16:creationId xmlns:a16="http://schemas.microsoft.com/office/drawing/2014/main" id="{6030AC18-B639-0940-B58E-2F4AEC1413AB}"/>
                  </a:ext>
                </a:extLst>
              </p:cNvPr>
              <p:cNvSpPr txBox="1">
                <a:spLocks noRot="1" noChangeAspect="1" noMove="1" noResize="1" noEditPoints="1" noAdjustHandles="1" noChangeArrowheads="1" noChangeShapeType="1" noTextEdit="1"/>
              </p:cNvSpPr>
              <p:nvPr/>
            </p:nvSpPr>
            <p:spPr>
              <a:xfrm>
                <a:off x="5530552" y="2095562"/>
                <a:ext cx="453970" cy="400110"/>
              </a:xfrm>
              <a:prstGeom prst="rect">
                <a:avLst/>
              </a:prstGeom>
              <a:blipFill>
                <a:blip r:embed="rId5"/>
                <a:stretch>
                  <a:fillRect t="-4615" r="-14667"/>
                </a:stretch>
              </a:blipFill>
              <a:ln>
                <a:noFill/>
              </a:ln>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FECEF0C6-6F7C-5140-A136-BAC55F344673}"/>
              </a:ext>
            </a:extLst>
          </p:cNvPr>
          <p:cNvCxnSpPr>
            <a:cxnSpLocks/>
            <a:stCxn id="10" idx="0"/>
            <a:endCxn id="8" idx="2"/>
          </p:cNvCxnSpPr>
          <p:nvPr/>
        </p:nvCxnSpPr>
        <p:spPr>
          <a:xfrm flipH="1" flipV="1">
            <a:off x="5948529" y="1741278"/>
            <a:ext cx="5917" cy="87997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60" name="Elbow Connector 59">
            <a:extLst>
              <a:ext uri="{FF2B5EF4-FFF2-40B4-BE49-F238E27FC236}">
                <a16:creationId xmlns:a16="http://schemas.microsoft.com/office/drawing/2014/main" id="{146F2006-D98D-5944-9099-C76AE06FCB97}"/>
              </a:ext>
            </a:extLst>
          </p:cNvPr>
          <p:cNvCxnSpPr>
            <a:cxnSpLocks/>
            <a:stCxn id="5" idx="3"/>
            <a:endCxn id="9" idx="1"/>
          </p:cNvCxnSpPr>
          <p:nvPr/>
        </p:nvCxnSpPr>
        <p:spPr>
          <a:xfrm rot="16200000" flipH="1">
            <a:off x="2519753" y="1391127"/>
            <a:ext cx="2320332" cy="3504563"/>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B067B02-C762-3743-A39B-81578AFC1113}"/>
                  </a:ext>
                </a:extLst>
              </p:cNvPr>
              <p:cNvSpPr txBox="1"/>
              <p:nvPr/>
            </p:nvSpPr>
            <p:spPr>
              <a:xfrm>
                <a:off x="2754992" y="784485"/>
                <a:ext cx="399468"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𝒙</m:t>
                      </m:r>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30" name="TextBox 29">
                <a:extLst>
                  <a:ext uri="{FF2B5EF4-FFF2-40B4-BE49-F238E27FC236}">
                    <a16:creationId xmlns:a16="http://schemas.microsoft.com/office/drawing/2014/main" id="{9B067B02-C762-3743-A39B-81578AFC1113}"/>
                  </a:ext>
                </a:extLst>
              </p:cNvPr>
              <p:cNvSpPr txBox="1">
                <a:spLocks noRot="1" noChangeAspect="1" noMove="1" noResize="1" noEditPoints="1" noAdjustHandles="1" noChangeArrowheads="1" noChangeShapeType="1" noTextEdit="1"/>
              </p:cNvSpPr>
              <p:nvPr/>
            </p:nvSpPr>
            <p:spPr>
              <a:xfrm>
                <a:off x="2754992" y="784485"/>
                <a:ext cx="399468" cy="400110"/>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C9AB956-F57C-8B40-B043-2092597AE23E}"/>
                  </a:ext>
                </a:extLst>
              </p:cNvPr>
              <p:cNvSpPr txBox="1"/>
              <p:nvPr/>
            </p:nvSpPr>
            <p:spPr>
              <a:xfrm>
                <a:off x="2384234" y="-31250"/>
                <a:ext cx="6294287" cy="70756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acc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𝑷</m:t>
                          </m:r>
                        </m:e>
                      </m:acc>
                      <m:d>
                        <m:d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d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𝒚</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𝟏</m:t>
                          </m:r>
                        </m:e>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𝒙</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 </m:t>
                          </m:r>
                          <m:acc>
                            <m:accPr>
                              <m:chr m:val="̂"/>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acc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𝒘</m:t>
                              </m:r>
                            </m:e>
                          </m:acc>
                        </m:e>
                      </m:d>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𝒔𝒊𝒈𝒎𝒐𝒊𝒅</m:t>
                      </m:r>
                      <m:d>
                        <m:d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dPr>
                        <m:e>
                          <m:sSup>
                            <m:sSup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sSupPr>
                            <m:e>
                              <m:acc>
                                <m:accPr>
                                  <m:chr m:val="̂"/>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acc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𝒘</m:t>
                                  </m:r>
                                </m:e>
                              </m:acc>
                            </m:e>
                            <m:sup>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𝑻</m:t>
                              </m:r>
                            </m:sup>
                          </m:sSup>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𝒉</m:t>
                          </m:r>
                          <m:d>
                            <m:d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d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𝒙</m:t>
                              </m:r>
                            </m:e>
                          </m:d>
                        </m:e>
                      </m:d>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 </m:t>
                      </m:r>
                      <m:f>
                        <m:f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fPr>
                        <m:num>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𝟏</m:t>
                          </m:r>
                        </m:num>
                        <m:den>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𝟏</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sSup>
                            <m:sSup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sSup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𝒆</m:t>
                              </m:r>
                            </m:e>
                            <m:sup>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sSup>
                                <m:sSupPr>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sSupPr>
                                <m:e>
                                  <m:acc>
                                    <m:accPr>
                                      <m:chr m:val="̂"/>
                                      <m:ctrlP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ctrlPr>
                                    </m:accPr>
                                    <m:e>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𝒘</m:t>
                                      </m:r>
                                    </m:e>
                                  </m:acc>
                                </m:e>
                                <m:sup>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𝑻</m:t>
                                  </m:r>
                                </m:sup>
                              </m:sSup>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𝒉</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𝒙</m:t>
                              </m:r>
                              <m:r>
                                <a:rPr lang="en-US" sz="2000" b="1" i="1" smtClean="0">
                                  <a:solidFill>
                                    <a:srgbClr val="B57BA6"/>
                                  </a:solidFill>
                                  <a:latin typeface="Cambria Math" panose="02040503050406030204" pitchFamily="18" charset="0"/>
                                  <a:ea typeface="Open Sans" panose="020B0606030504020204" pitchFamily="34" charset="0"/>
                                  <a:cs typeface="Open Sans" panose="020B0606030504020204" pitchFamily="34" charset="0"/>
                                </a:rPr>
                                <m:t>)</m:t>
                              </m:r>
                            </m:sup>
                          </m:sSup>
                        </m:den>
                      </m:f>
                    </m:oMath>
                  </m:oMathPara>
                </a14:m>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23" name="TextBox 22">
                <a:extLst>
                  <a:ext uri="{FF2B5EF4-FFF2-40B4-BE49-F238E27FC236}">
                    <a16:creationId xmlns:a16="http://schemas.microsoft.com/office/drawing/2014/main" id="{8C9AB956-F57C-8B40-B043-2092597AE23E}"/>
                  </a:ext>
                </a:extLst>
              </p:cNvPr>
              <p:cNvSpPr txBox="1">
                <a:spLocks noRot="1" noChangeAspect="1" noMove="1" noResize="1" noEditPoints="1" noAdjustHandles="1" noChangeArrowheads="1" noChangeShapeType="1" noTextEdit="1"/>
              </p:cNvSpPr>
              <p:nvPr/>
            </p:nvSpPr>
            <p:spPr>
              <a:xfrm>
                <a:off x="2384234" y="-31250"/>
                <a:ext cx="6294287" cy="707566"/>
              </a:xfrm>
              <a:prstGeom prst="rect">
                <a:avLst/>
              </a:prstGeom>
              <a:blipFill>
                <a:blip r:embed="rId7"/>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49253250"/>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F0A8E5-ECD4-7FE4-B160-FB42ED0F44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dirty="0"/>
          </a:p>
        </p:txBody>
      </p:sp>
      <p:sp>
        <p:nvSpPr>
          <p:cNvPr id="4" name="Title 3">
            <a:extLst>
              <a:ext uri="{FF2B5EF4-FFF2-40B4-BE49-F238E27FC236}">
                <a16:creationId xmlns:a16="http://schemas.microsoft.com/office/drawing/2014/main" id="{F4324BE1-FB6D-5C9D-2187-ADF1C1DDFE76}"/>
              </a:ext>
            </a:extLst>
          </p:cNvPr>
          <p:cNvSpPr>
            <a:spLocks noGrp="1"/>
          </p:cNvSpPr>
          <p:nvPr>
            <p:ph type="title"/>
          </p:nvPr>
        </p:nvSpPr>
        <p:spPr/>
        <p:txBody>
          <a:bodyPr/>
          <a:lstStyle/>
          <a:p>
            <a:r>
              <a:rPr lang="en-US" dirty="0"/>
              <a:t>2 min</a:t>
            </a:r>
          </a:p>
        </p:txBody>
      </p:sp>
      <p:sp>
        <p:nvSpPr>
          <p:cNvPr id="45" name="Text Placeholder 5">
            <a:extLst>
              <a:ext uri="{FF2B5EF4-FFF2-40B4-BE49-F238E27FC236}">
                <a16:creationId xmlns:a16="http://schemas.microsoft.com/office/drawing/2014/main" id="{5722A921-CFAF-C8B6-6320-2CF6D674A4E9}"/>
              </a:ext>
            </a:extLst>
          </p:cNvPr>
          <p:cNvSpPr>
            <a:spLocks noGrp="1"/>
          </p:cNvSpPr>
          <p:nvPr>
            <p:ph type="body" idx="1"/>
          </p:nvPr>
        </p:nvSpPr>
        <p:spPr>
          <a:xfrm>
            <a:off x="3085893" y="254152"/>
            <a:ext cx="5596200" cy="3981000"/>
          </a:xfrm>
        </p:spPr>
        <p:txBody>
          <a:bodyPr/>
          <a:lstStyle/>
          <a:p>
            <a:r>
              <a:rPr lang="en-US" dirty="0"/>
              <a:t>What predictions </a:t>
            </a:r>
            <a:r>
              <a:rPr lang="en-US" b="1" u="sng" dirty="0"/>
              <a:t>should</a:t>
            </a:r>
            <a:r>
              <a:rPr lang="en-US" dirty="0"/>
              <a:t> the below decision tree output for the following datapoints?</a:t>
            </a:r>
          </a:p>
        </p:txBody>
      </p:sp>
      <p:sp>
        <p:nvSpPr>
          <p:cNvPr id="46" name="Slide Number Placeholder 3">
            <a:extLst>
              <a:ext uri="{FF2B5EF4-FFF2-40B4-BE49-F238E27FC236}">
                <a16:creationId xmlns:a16="http://schemas.microsoft.com/office/drawing/2014/main" id="{4855A654-4C65-BD44-7B58-9BFC82931DAE}"/>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50</a:t>
            </a:fld>
            <a:endParaRPr lang="en"/>
          </a:p>
        </p:txBody>
      </p:sp>
      <p:grpSp>
        <p:nvGrpSpPr>
          <p:cNvPr id="48" name="Group 47">
            <a:extLst>
              <a:ext uri="{FF2B5EF4-FFF2-40B4-BE49-F238E27FC236}">
                <a16:creationId xmlns:a16="http://schemas.microsoft.com/office/drawing/2014/main" id="{C8D64EB7-BAAB-77C6-5EEC-5B7C8EC9CF53}"/>
              </a:ext>
            </a:extLst>
          </p:cNvPr>
          <p:cNvGrpSpPr/>
          <p:nvPr/>
        </p:nvGrpSpPr>
        <p:grpSpPr>
          <a:xfrm>
            <a:off x="3342493" y="1025657"/>
            <a:ext cx="5623664" cy="3576864"/>
            <a:chOff x="3116250" y="875795"/>
            <a:chExt cx="5623664" cy="3576864"/>
          </a:xfrm>
        </p:grpSpPr>
        <p:sp>
          <p:nvSpPr>
            <p:cNvPr id="49" name="Rectangle 48">
              <a:extLst>
                <a:ext uri="{FF2B5EF4-FFF2-40B4-BE49-F238E27FC236}">
                  <a16:creationId xmlns:a16="http://schemas.microsoft.com/office/drawing/2014/main" id="{D50FF016-1843-E669-232F-03725625C4F3}"/>
                </a:ext>
              </a:extLst>
            </p:cNvPr>
            <p:cNvSpPr/>
            <p:nvPr/>
          </p:nvSpPr>
          <p:spPr>
            <a:xfrm>
              <a:off x="4908130" y="892483"/>
              <a:ext cx="1022074" cy="494608"/>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Root</a:t>
              </a:r>
            </a:p>
            <a:p>
              <a:pPr algn="ctr"/>
              <a:r>
                <a:rPr lang="en-US" sz="1050" dirty="0">
                  <a:solidFill>
                    <a:schemeClr val="accent3">
                      <a:lumMod val="75000"/>
                    </a:schemeClr>
                  </a:solidFill>
                  <a:latin typeface="Nunito Sans" pitchFamily="2" charset="77"/>
                  <a:ea typeface="Museo Sans 300" charset="0"/>
                  <a:cs typeface="Museo Sans 300" charset="0"/>
                </a:rPr>
                <a:t>6</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3</a:t>
              </a:r>
            </a:p>
          </p:txBody>
        </p:sp>
        <p:sp>
          <p:nvSpPr>
            <p:cNvPr id="50" name="Rectangle 49">
              <a:extLst>
                <a:ext uri="{FF2B5EF4-FFF2-40B4-BE49-F238E27FC236}">
                  <a16:creationId xmlns:a16="http://schemas.microsoft.com/office/drawing/2014/main" id="{15747EA6-2B0A-8DF1-E7C6-3E20E92EC617}"/>
                </a:ext>
              </a:extLst>
            </p:cNvPr>
            <p:cNvSpPr/>
            <p:nvPr/>
          </p:nvSpPr>
          <p:spPr>
            <a:xfrm>
              <a:off x="3116250" y="875795"/>
              <a:ext cx="1380506" cy="600164"/>
            </a:xfrm>
            <a:prstGeom prst="rect">
              <a:avLst/>
            </a:prstGeom>
          </p:spPr>
          <p:txBody>
            <a:bodyPr wrap="none">
              <a:spAutoFit/>
            </a:bodyPr>
            <a:lstStyle/>
            <a:p>
              <a:r>
                <a:rPr lang="en-US" sz="1650" dirty="0">
                  <a:solidFill>
                    <a:schemeClr val="accent6"/>
                  </a:solidFill>
                  <a:latin typeface="Nunito Sans" pitchFamily="2" charset="77"/>
                  <a:ea typeface="Museo Sans 300" charset="0"/>
                  <a:cs typeface="Museo Sans 300" charset="0"/>
                </a:rPr>
                <a:t>Loan status: </a:t>
              </a:r>
            </a:p>
            <a:p>
              <a:r>
                <a:rPr lang="en-US" sz="1650" dirty="0">
                  <a:solidFill>
                    <a:schemeClr val="accent3">
                      <a:lumMod val="75000"/>
                    </a:schemeClr>
                  </a:solidFill>
                  <a:latin typeface="Nunito Sans" pitchFamily="2" charset="77"/>
                  <a:ea typeface="Museo Sans 300" charset="0"/>
                  <a:cs typeface="Museo Sans 300" charset="0"/>
                </a:rPr>
                <a:t>Safe </a:t>
              </a:r>
              <a:r>
                <a:rPr lang="en-US" sz="1650" dirty="0">
                  <a:solidFill>
                    <a:schemeClr val="accent4"/>
                  </a:solidFill>
                  <a:latin typeface="Nunito Sans" pitchFamily="2" charset="77"/>
                  <a:ea typeface="Museo Sans 300" charset="0"/>
                  <a:cs typeface="Museo Sans 300" charset="0"/>
                </a:rPr>
                <a:t>Risky</a:t>
              </a:r>
              <a:endParaRPr lang="en-US" sz="1650" dirty="0">
                <a:solidFill>
                  <a:schemeClr val="accent3">
                    <a:lumMod val="75000"/>
                  </a:schemeClr>
                </a:solidFill>
                <a:latin typeface="Nunito Sans" pitchFamily="2" charset="77"/>
                <a:ea typeface="Museo Sans 300" charset="0"/>
                <a:cs typeface="Museo Sans 300" charset="0"/>
              </a:endParaRPr>
            </a:p>
          </p:txBody>
        </p:sp>
        <p:cxnSp>
          <p:nvCxnSpPr>
            <p:cNvPr id="51" name="Straight Arrow Connector 50">
              <a:extLst>
                <a:ext uri="{FF2B5EF4-FFF2-40B4-BE49-F238E27FC236}">
                  <a16:creationId xmlns:a16="http://schemas.microsoft.com/office/drawing/2014/main" id="{E1164C94-D74F-FF3D-4BE7-7C0F5C2467B2}"/>
                </a:ext>
              </a:extLst>
            </p:cNvPr>
            <p:cNvCxnSpPr>
              <a:stCxn id="49" idx="2"/>
              <a:endCxn id="54" idx="0"/>
            </p:cNvCxnSpPr>
            <p:nvPr/>
          </p:nvCxnSpPr>
          <p:spPr>
            <a:xfrm>
              <a:off x="5419167" y="1387091"/>
              <a:ext cx="0" cy="24635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52" name="Elbow Connector 51">
              <a:extLst>
                <a:ext uri="{FF2B5EF4-FFF2-40B4-BE49-F238E27FC236}">
                  <a16:creationId xmlns:a16="http://schemas.microsoft.com/office/drawing/2014/main" id="{635CAA5D-A12B-8821-B68D-6994A30C2BE8}"/>
                </a:ext>
              </a:extLst>
            </p:cNvPr>
            <p:cNvCxnSpPr>
              <a:stCxn id="54" idx="1"/>
              <a:endCxn id="55" idx="0"/>
            </p:cNvCxnSpPr>
            <p:nvPr/>
          </p:nvCxnSpPr>
          <p:spPr>
            <a:xfrm rot="10800000" flipV="1">
              <a:off x="3639328" y="1816323"/>
              <a:ext cx="997000" cy="246233"/>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3" name="Elbow Connector 52">
              <a:extLst>
                <a:ext uri="{FF2B5EF4-FFF2-40B4-BE49-F238E27FC236}">
                  <a16:creationId xmlns:a16="http://schemas.microsoft.com/office/drawing/2014/main" id="{5BD5B50D-3CC3-E32C-9F04-A441B0A1D15D}"/>
                </a:ext>
              </a:extLst>
            </p:cNvPr>
            <p:cNvCxnSpPr>
              <a:stCxn id="54" idx="3"/>
              <a:endCxn id="57" idx="0"/>
            </p:cNvCxnSpPr>
            <p:nvPr/>
          </p:nvCxnSpPr>
          <p:spPr>
            <a:xfrm>
              <a:off x="6202007" y="1816323"/>
              <a:ext cx="1488026" cy="257942"/>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54" name="Diamond 53">
              <a:extLst>
                <a:ext uri="{FF2B5EF4-FFF2-40B4-BE49-F238E27FC236}">
                  <a16:creationId xmlns:a16="http://schemas.microsoft.com/office/drawing/2014/main" id="{B458D4D1-A227-9F8D-1C7D-7B20ECDC0B54}"/>
                </a:ext>
              </a:extLst>
            </p:cNvPr>
            <p:cNvSpPr/>
            <p:nvPr/>
          </p:nvSpPr>
          <p:spPr>
            <a:xfrm>
              <a:off x="4636326" y="1633447"/>
              <a:ext cx="1565681" cy="365752"/>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Credit?</a:t>
              </a:r>
            </a:p>
          </p:txBody>
        </p:sp>
        <p:sp>
          <p:nvSpPr>
            <p:cNvPr id="55" name="Rectangle 54">
              <a:extLst>
                <a:ext uri="{FF2B5EF4-FFF2-40B4-BE49-F238E27FC236}">
                  <a16:creationId xmlns:a16="http://schemas.microsoft.com/office/drawing/2014/main" id="{0DCE3CD7-DABB-ED13-C57F-85912C926784}"/>
                </a:ext>
              </a:extLst>
            </p:cNvPr>
            <p:cNvSpPr/>
            <p:nvPr/>
          </p:nvSpPr>
          <p:spPr>
            <a:xfrm>
              <a:off x="3200670" y="2062557"/>
              <a:ext cx="877313" cy="484319"/>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excellent</a:t>
              </a:r>
            </a:p>
            <a:p>
              <a:pPr algn="ctr"/>
              <a:r>
                <a:rPr lang="en-US" sz="1050" dirty="0">
                  <a:solidFill>
                    <a:schemeClr val="accent3">
                      <a:lumMod val="75000"/>
                    </a:schemeClr>
                  </a:solidFill>
                  <a:latin typeface="Nunito Sans" pitchFamily="2" charset="77"/>
                  <a:ea typeface="Museo Sans 300" charset="0"/>
                  <a:cs typeface="Museo Sans 300" charset="0"/>
                </a:rPr>
                <a:t>2</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56" name="Rectangle 55">
              <a:extLst>
                <a:ext uri="{FF2B5EF4-FFF2-40B4-BE49-F238E27FC236}">
                  <a16:creationId xmlns:a16="http://schemas.microsoft.com/office/drawing/2014/main" id="{A7729278-2F45-D0B3-ECE1-3F0846E6E752}"/>
                </a:ext>
              </a:extLst>
            </p:cNvPr>
            <p:cNvSpPr/>
            <p:nvPr/>
          </p:nvSpPr>
          <p:spPr>
            <a:xfrm>
              <a:off x="4960401" y="2080908"/>
              <a:ext cx="917533" cy="46327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fair</a:t>
              </a:r>
            </a:p>
            <a:p>
              <a:pPr algn="ctr"/>
              <a:r>
                <a:rPr lang="en-US" sz="1050" dirty="0">
                  <a:solidFill>
                    <a:schemeClr val="accent3">
                      <a:lumMod val="75000"/>
                    </a:schemeClr>
                  </a:solidFill>
                  <a:latin typeface="Nunito Sans" pitchFamily="2" charset="77"/>
                  <a:ea typeface="Museo Sans 300" charset="0"/>
                  <a:cs typeface="Museo Sans 300" charset="0"/>
                </a:rPr>
                <a:t>3</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1</a:t>
              </a: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sp>
          <p:nvSpPr>
            <p:cNvPr id="57" name="Rectangle 56">
              <a:extLst>
                <a:ext uri="{FF2B5EF4-FFF2-40B4-BE49-F238E27FC236}">
                  <a16:creationId xmlns:a16="http://schemas.microsoft.com/office/drawing/2014/main" id="{5CA614B3-E033-92B9-687D-1AE2B6A7C697}"/>
                </a:ext>
              </a:extLst>
            </p:cNvPr>
            <p:cNvSpPr/>
            <p:nvPr/>
          </p:nvSpPr>
          <p:spPr>
            <a:xfrm>
              <a:off x="7219117" y="2074265"/>
              <a:ext cx="941831" cy="47089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poor</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2</a:t>
              </a:r>
            </a:p>
          </p:txBody>
        </p:sp>
        <p:cxnSp>
          <p:nvCxnSpPr>
            <p:cNvPr id="58" name="Straight Arrow Connector 57">
              <a:extLst>
                <a:ext uri="{FF2B5EF4-FFF2-40B4-BE49-F238E27FC236}">
                  <a16:creationId xmlns:a16="http://schemas.microsoft.com/office/drawing/2014/main" id="{8F677F0C-7D1E-2858-7EEE-CCEDB7795022}"/>
                </a:ext>
              </a:extLst>
            </p:cNvPr>
            <p:cNvCxnSpPr>
              <a:stCxn id="54" idx="2"/>
              <a:endCxn id="56" idx="0"/>
            </p:cNvCxnSpPr>
            <p:nvPr/>
          </p:nvCxnSpPr>
          <p:spPr>
            <a:xfrm>
              <a:off x="5419167" y="1999199"/>
              <a:ext cx="1" cy="81709"/>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7E133E35-3162-71ED-0064-B96127A335A7}"/>
                </a:ext>
              </a:extLst>
            </p:cNvPr>
            <p:cNvCxnSpPr>
              <a:stCxn id="55" idx="2"/>
              <a:endCxn id="60" idx="0"/>
            </p:cNvCxnSpPr>
            <p:nvPr/>
          </p:nvCxnSpPr>
          <p:spPr>
            <a:xfrm flipH="1">
              <a:off x="3633207" y="2546876"/>
              <a:ext cx="6120" cy="191120"/>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60" name="Rounded Rectangle 59">
              <a:extLst>
                <a:ext uri="{FF2B5EF4-FFF2-40B4-BE49-F238E27FC236}">
                  <a16:creationId xmlns:a16="http://schemas.microsoft.com/office/drawing/2014/main" id="{4DE39194-963B-8DAC-E5C2-4821317CC5DB}"/>
                </a:ext>
              </a:extLst>
            </p:cNvPr>
            <p:cNvSpPr/>
            <p:nvPr/>
          </p:nvSpPr>
          <p:spPr>
            <a:xfrm>
              <a:off x="3289547" y="2737996"/>
              <a:ext cx="68732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grpSp>
          <p:nvGrpSpPr>
            <p:cNvPr id="61" name="Group 60">
              <a:extLst>
                <a:ext uri="{FF2B5EF4-FFF2-40B4-BE49-F238E27FC236}">
                  <a16:creationId xmlns:a16="http://schemas.microsoft.com/office/drawing/2014/main" id="{785E94B0-34E9-B67E-1231-FD9740053226}"/>
                </a:ext>
              </a:extLst>
            </p:cNvPr>
            <p:cNvGrpSpPr/>
            <p:nvPr/>
          </p:nvGrpSpPr>
          <p:grpSpPr>
            <a:xfrm>
              <a:off x="4495746" y="2544179"/>
              <a:ext cx="1830541" cy="1534810"/>
              <a:chOff x="2388830" y="3392236"/>
              <a:chExt cx="2440722" cy="2046412"/>
            </a:xfrm>
          </p:grpSpPr>
          <p:cxnSp>
            <p:nvCxnSpPr>
              <p:cNvPr id="74" name="Straight Arrow Connector 73">
                <a:extLst>
                  <a:ext uri="{FF2B5EF4-FFF2-40B4-BE49-F238E27FC236}">
                    <a16:creationId xmlns:a16="http://schemas.microsoft.com/office/drawing/2014/main" id="{658C5569-35F6-11B4-9AF1-B2D82547D811}"/>
                  </a:ext>
                </a:extLst>
              </p:cNvPr>
              <p:cNvCxnSpPr>
                <a:cxnSpLocks/>
                <a:stCxn id="56" idx="2"/>
                <a:endCxn id="78" idx="0"/>
              </p:cNvCxnSpPr>
              <p:nvPr/>
            </p:nvCxnSpPr>
            <p:spPr>
              <a:xfrm flipH="1">
                <a:off x="3620057" y="3392236"/>
                <a:ext cx="3" cy="38258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nvGrpSpPr>
              <p:cNvPr id="75" name="Group 74">
                <a:extLst>
                  <a:ext uri="{FF2B5EF4-FFF2-40B4-BE49-F238E27FC236}">
                    <a16:creationId xmlns:a16="http://schemas.microsoft.com/office/drawing/2014/main" id="{28ED7BDE-87E6-7250-1319-A5136F448BF0}"/>
                  </a:ext>
                </a:extLst>
              </p:cNvPr>
              <p:cNvGrpSpPr/>
              <p:nvPr/>
            </p:nvGrpSpPr>
            <p:grpSpPr>
              <a:xfrm>
                <a:off x="2388830" y="3774824"/>
                <a:ext cx="2440722" cy="1663824"/>
                <a:chOff x="2388830" y="3774824"/>
                <a:chExt cx="2440722" cy="1663824"/>
              </a:xfrm>
            </p:grpSpPr>
            <p:sp>
              <p:nvSpPr>
                <p:cNvPr id="76" name="Rectangle 75">
                  <a:extLst>
                    <a:ext uri="{FF2B5EF4-FFF2-40B4-BE49-F238E27FC236}">
                      <a16:creationId xmlns:a16="http://schemas.microsoft.com/office/drawing/2014/main" id="{DB66E87D-F464-3FBE-41C8-08DC461579B7}"/>
                    </a:ext>
                  </a:extLst>
                </p:cNvPr>
                <p:cNvSpPr/>
                <p:nvPr/>
              </p:nvSpPr>
              <p:spPr>
                <a:xfrm>
                  <a:off x="2388830" y="4542389"/>
                  <a:ext cx="1169751" cy="56298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3 years</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77" name="Rectangle 76">
                  <a:extLst>
                    <a:ext uri="{FF2B5EF4-FFF2-40B4-BE49-F238E27FC236}">
                      <a16:creationId xmlns:a16="http://schemas.microsoft.com/office/drawing/2014/main" id="{0191870F-1207-2BAF-25D6-3E57F881DD2E}"/>
                    </a:ext>
                  </a:extLst>
                </p:cNvPr>
                <p:cNvSpPr/>
                <p:nvPr/>
              </p:nvSpPr>
              <p:spPr>
                <a:xfrm>
                  <a:off x="3683013" y="4525617"/>
                  <a:ext cx="1146539" cy="563528"/>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5 years</a:t>
                  </a:r>
                </a:p>
                <a:p>
                  <a:pPr algn="ctr"/>
                  <a:r>
                    <a:rPr lang="en-US" sz="1050" dirty="0">
                      <a:solidFill>
                        <a:schemeClr val="accent3">
                          <a:lumMod val="75000"/>
                        </a:schemeClr>
                      </a:solidFill>
                      <a:latin typeface="Nunito Sans" pitchFamily="2" charset="77"/>
                      <a:ea typeface="Museo Sans 300" charset="0"/>
                      <a:cs typeface="Museo Sans 300" charset="0"/>
                    </a:rPr>
                    <a:t>2</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1</a:t>
                  </a:r>
                </a:p>
              </p:txBody>
            </p:sp>
            <p:sp>
              <p:nvSpPr>
                <p:cNvPr id="78" name="Diamond 77">
                  <a:extLst>
                    <a:ext uri="{FF2B5EF4-FFF2-40B4-BE49-F238E27FC236}">
                      <a16:creationId xmlns:a16="http://schemas.microsoft.com/office/drawing/2014/main" id="{1342A5C0-C512-8191-B2EB-4A199D59B260}"/>
                    </a:ext>
                  </a:extLst>
                </p:cNvPr>
                <p:cNvSpPr/>
                <p:nvPr/>
              </p:nvSpPr>
              <p:spPr>
                <a:xfrm>
                  <a:off x="2576270" y="3774824"/>
                  <a:ext cx="2087574" cy="416260"/>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Term?</a:t>
                  </a:r>
                </a:p>
              </p:txBody>
            </p:sp>
            <p:cxnSp>
              <p:nvCxnSpPr>
                <p:cNvPr id="79" name="Straight Arrow Connector 78">
                  <a:extLst>
                    <a:ext uri="{FF2B5EF4-FFF2-40B4-BE49-F238E27FC236}">
                      <a16:creationId xmlns:a16="http://schemas.microsoft.com/office/drawing/2014/main" id="{2A58820C-6879-C169-4622-C5A330C5C129}"/>
                    </a:ext>
                  </a:extLst>
                </p:cNvPr>
                <p:cNvCxnSpPr>
                  <a:cxnSpLocks/>
                  <a:stCxn id="78" idx="2"/>
                  <a:endCxn id="76" idx="0"/>
                </p:cNvCxnSpPr>
                <p:nvPr/>
              </p:nvCxnSpPr>
              <p:spPr>
                <a:xfrm flipH="1">
                  <a:off x="2973706" y="4191084"/>
                  <a:ext cx="646351" cy="351306"/>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1511B51F-B5A8-0623-3307-20F8DBF1DC29}"/>
                    </a:ext>
                  </a:extLst>
                </p:cNvPr>
                <p:cNvCxnSpPr>
                  <a:cxnSpLocks/>
                  <a:stCxn id="78" idx="2"/>
                  <a:endCxn id="77" idx="0"/>
                </p:cNvCxnSpPr>
                <p:nvPr/>
              </p:nvCxnSpPr>
              <p:spPr>
                <a:xfrm>
                  <a:off x="3620057" y="4191084"/>
                  <a:ext cx="636226" cy="334533"/>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A762FDE0-ECAB-DD38-A556-DB36C36FC26C}"/>
                    </a:ext>
                  </a:extLst>
                </p:cNvPr>
                <p:cNvCxnSpPr>
                  <a:cxnSpLocks/>
                  <a:stCxn id="76" idx="2"/>
                </p:cNvCxnSpPr>
                <p:nvPr/>
              </p:nvCxnSpPr>
              <p:spPr>
                <a:xfrm flipH="1">
                  <a:off x="2973705" y="5105371"/>
                  <a:ext cx="1" cy="33327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62" name="Group 61">
              <a:extLst>
                <a:ext uri="{FF2B5EF4-FFF2-40B4-BE49-F238E27FC236}">
                  <a16:creationId xmlns:a16="http://schemas.microsoft.com/office/drawing/2014/main" id="{377F9AE0-AD4B-F5E1-C5F3-E19A46AF94AA}"/>
                </a:ext>
              </a:extLst>
            </p:cNvPr>
            <p:cNvGrpSpPr/>
            <p:nvPr/>
          </p:nvGrpSpPr>
          <p:grpSpPr>
            <a:xfrm>
              <a:off x="6754420" y="2520660"/>
              <a:ext cx="1967936" cy="1450718"/>
              <a:chOff x="5400395" y="3504358"/>
              <a:chExt cx="2623915" cy="1934290"/>
            </a:xfrm>
          </p:grpSpPr>
          <p:sp>
            <p:nvSpPr>
              <p:cNvPr id="67" name="Rectangle 66">
                <a:extLst>
                  <a:ext uri="{FF2B5EF4-FFF2-40B4-BE49-F238E27FC236}">
                    <a16:creationId xmlns:a16="http://schemas.microsoft.com/office/drawing/2014/main" id="{BFCE8B2E-29BF-6616-6425-4B696CAED30E}"/>
                  </a:ext>
                </a:extLst>
              </p:cNvPr>
              <p:cNvSpPr/>
              <p:nvPr/>
            </p:nvSpPr>
            <p:spPr>
              <a:xfrm>
                <a:off x="5411782" y="4542389"/>
                <a:ext cx="1169751" cy="56298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high</a:t>
                </a:r>
              </a:p>
              <a:p>
                <a:pPr algn="ctr"/>
                <a:r>
                  <a:rPr lang="en-US" sz="1050" dirty="0">
                    <a:solidFill>
                      <a:schemeClr val="accent3">
                        <a:lumMod val="75000"/>
                      </a:schemeClr>
                    </a:solidFill>
                    <a:latin typeface="Nunito Sans" pitchFamily="2" charset="77"/>
                    <a:ea typeface="Museo Sans 300" charset="0"/>
                    <a:cs typeface="Museo Sans 300" charset="0"/>
                  </a:rPr>
                  <a:t>0</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2</a:t>
                </a:r>
              </a:p>
            </p:txBody>
          </p:sp>
          <p:sp>
            <p:nvSpPr>
              <p:cNvPr id="68" name="Rectangle 67">
                <a:extLst>
                  <a:ext uri="{FF2B5EF4-FFF2-40B4-BE49-F238E27FC236}">
                    <a16:creationId xmlns:a16="http://schemas.microsoft.com/office/drawing/2014/main" id="{61A98068-C3C8-4A0A-2959-C58317D214D5}"/>
                  </a:ext>
                </a:extLst>
              </p:cNvPr>
              <p:cNvSpPr/>
              <p:nvPr/>
            </p:nvSpPr>
            <p:spPr>
              <a:xfrm>
                <a:off x="6768535" y="4542389"/>
                <a:ext cx="1255775" cy="56182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050" dirty="0">
                    <a:solidFill>
                      <a:schemeClr val="accent6"/>
                    </a:solidFill>
                    <a:latin typeface="Nunito Sans" pitchFamily="2" charset="77"/>
                    <a:ea typeface="Museo Sans 300" charset="0"/>
                    <a:cs typeface="Museo Sans 300" charset="0"/>
                  </a:rPr>
                  <a:t>low</a:t>
                </a:r>
              </a:p>
              <a:p>
                <a:pPr algn="ctr"/>
                <a:r>
                  <a:rPr lang="en-US" sz="1050" dirty="0">
                    <a:solidFill>
                      <a:schemeClr val="accent3">
                        <a:lumMod val="75000"/>
                      </a:schemeClr>
                    </a:solidFill>
                    <a:latin typeface="Nunito Sans" pitchFamily="2" charset="77"/>
                    <a:ea typeface="Museo Sans 300" charset="0"/>
                    <a:cs typeface="Museo Sans 300" charset="0"/>
                  </a:rPr>
                  <a:t>1</a:t>
                </a:r>
                <a:r>
                  <a:rPr lang="en-US" sz="1050" dirty="0">
                    <a:solidFill>
                      <a:schemeClr val="accent6"/>
                    </a:solidFill>
                    <a:latin typeface="Nunito Sans" pitchFamily="2" charset="77"/>
                    <a:ea typeface="Museo Sans 300" charset="0"/>
                    <a:cs typeface="Museo Sans 300" charset="0"/>
                  </a:rPr>
                  <a:t>     </a:t>
                </a:r>
                <a:r>
                  <a:rPr lang="en-US" sz="1050" dirty="0">
                    <a:solidFill>
                      <a:schemeClr val="accent4"/>
                    </a:solidFill>
                    <a:latin typeface="Nunito Sans" pitchFamily="2" charset="77"/>
                    <a:ea typeface="Museo Sans 300" charset="0"/>
                    <a:cs typeface="Museo Sans 300" charset="0"/>
                  </a:rPr>
                  <a:t>0</a:t>
                </a:r>
              </a:p>
            </p:txBody>
          </p:sp>
          <p:sp>
            <p:nvSpPr>
              <p:cNvPr id="69" name="Diamond 68">
                <a:extLst>
                  <a:ext uri="{FF2B5EF4-FFF2-40B4-BE49-F238E27FC236}">
                    <a16:creationId xmlns:a16="http://schemas.microsoft.com/office/drawing/2014/main" id="{9D77C612-9114-7FA9-49CE-95D98CF73606}"/>
                  </a:ext>
                </a:extLst>
              </p:cNvPr>
              <p:cNvSpPr/>
              <p:nvPr/>
            </p:nvSpPr>
            <p:spPr>
              <a:xfrm>
                <a:off x="5400395" y="3799515"/>
                <a:ext cx="2486376" cy="416260"/>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050" dirty="0">
                    <a:solidFill>
                      <a:schemeClr val="accent6"/>
                    </a:solidFill>
                    <a:latin typeface="Nunito Sans" pitchFamily="2" charset="77"/>
                    <a:ea typeface="Museo Sans 300" charset="0"/>
                    <a:cs typeface="Museo Sans 300" charset="0"/>
                  </a:rPr>
                  <a:t>Income?</a:t>
                </a:r>
              </a:p>
            </p:txBody>
          </p:sp>
          <p:cxnSp>
            <p:nvCxnSpPr>
              <p:cNvPr id="70" name="Straight Arrow Connector 69">
                <a:extLst>
                  <a:ext uri="{FF2B5EF4-FFF2-40B4-BE49-F238E27FC236}">
                    <a16:creationId xmlns:a16="http://schemas.microsoft.com/office/drawing/2014/main" id="{0EC25DAE-09A7-624E-00B1-95238E610784}"/>
                  </a:ext>
                </a:extLst>
              </p:cNvPr>
              <p:cNvCxnSpPr>
                <a:endCxn id="67" idx="0"/>
              </p:cNvCxnSpPr>
              <p:nvPr/>
            </p:nvCxnSpPr>
            <p:spPr>
              <a:xfrm flipH="1">
                <a:off x="5996658" y="4216605"/>
                <a:ext cx="618212" cy="325784"/>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503E3F37-13A0-E9EB-A4E1-2DC91B75D7F1}"/>
                  </a:ext>
                </a:extLst>
              </p:cNvPr>
              <p:cNvCxnSpPr>
                <a:stCxn id="69" idx="2"/>
                <a:endCxn id="68" idx="0"/>
              </p:cNvCxnSpPr>
              <p:nvPr/>
            </p:nvCxnSpPr>
            <p:spPr>
              <a:xfrm>
                <a:off x="6643583" y="4215775"/>
                <a:ext cx="752840" cy="326614"/>
              </a:xfrm>
              <a:prstGeom prst="straightConnector1">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5F3A495A-61A1-412C-9A38-37848E42EBB2}"/>
                  </a:ext>
                </a:extLst>
              </p:cNvPr>
              <p:cNvCxnSpPr/>
              <p:nvPr/>
            </p:nvCxnSpPr>
            <p:spPr>
              <a:xfrm flipH="1">
                <a:off x="6647878" y="3504358"/>
                <a:ext cx="2" cy="28692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15CA9FA8-2093-4E74-94FA-9CD964D766E1}"/>
                  </a:ext>
                </a:extLst>
              </p:cNvPr>
              <p:cNvCxnSpPr>
                <a:cxnSpLocks/>
              </p:cNvCxnSpPr>
              <p:nvPr/>
            </p:nvCxnSpPr>
            <p:spPr>
              <a:xfrm flipH="1">
                <a:off x="7443461" y="5105371"/>
                <a:ext cx="3" cy="333277"/>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sp>
          <p:nvSpPr>
            <p:cNvPr id="63" name="Rounded Rectangle 62">
              <a:extLst>
                <a:ext uri="{FF2B5EF4-FFF2-40B4-BE49-F238E27FC236}">
                  <a16:creationId xmlns:a16="http://schemas.microsoft.com/office/drawing/2014/main" id="{C49460BF-5C43-7DD1-9DD2-A635FEE4EBF2}"/>
                </a:ext>
              </a:extLst>
            </p:cNvPr>
            <p:cNvSpPr/>
            <p:nvPr/>
          </p:nvSpPr>
          <p:spPr>
            <a:xfrm>
              <a:off x="7966804" y="3980689"/>
              <a:ext cx="77311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cxnSp>
          <p:nvCxnSpPr>
            <p:cNvPr id="64" name="Straight Arrow Connector 63">
              <a:extLst>
                <a:ext uri="{FF2B5EF4-FFF2-40B4-BE49-F238E27FC236}">
                  <a16:creationId xmlns:a16="http://schemas.microsoft.com/office/drawing/2014/main" id="{1185801D-D727-DFCA-5AFC-8F9D2ECA59F5}"/>
                </a:ext>
              </a:extLst>
            </p:cNvPr>
            <p:cNvCxnSpPr>
              <a:endCxn id="65" idx="0"/>
            </p:cNvCxnSpPr>
            <p:nvPr/>
          </p:nvCxnSpPr>
          <p:spPr>
            <a:xfrm flipH="1">
              <a:off x="7201617" y="3755683"/>
              <a:ext cx="1" cy="24995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65" name="Rounded Rectangle 64">
              <a:extLst>
                <a:ext uri="{FF2B5EF4-FFF2-40B4-BE49-F238E27FC236}">
                  <a16:creationId xmlns:a16="http://schemas.microsoft.com/office/drawing/2014/main" id="{4EA91181-D9BE-F046-EC1F-102B59DADE5A}"/>
                </a:ext>
              </a:extLst>
            </p:cNvPr>
            <p:cNvSpPr/>
            <p:nvPr/>
          </p:nvSpPr>
          <p:spPr>
            <a:xfrm>
              <a:off x="6811863" y="4005641"/>
              <a:ext cx="779507" cy="389513"/>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Risky</a:t>
              </a:r>
            </a:p>
          </p:txBody>
        </p:sp>
        <p:sp>
          <p:nvSpPr>
            <p:cNvPr id="66" name="Rounded Rectangle 90">
              <a:extLst>
                <a:ext uri="{FF2B5EF4-FFF2-40B4-BE49-F238E27FC236}">
                  <a16:creationId xmlns:a16="http://schemas.microsoft.com/office/drawing/2014/main" id="{E9D75D3A-6F10-50C0-3100-7C74D4C353DD}"/>
                </a:ext>
              </a:extLst>
            </p:cNvPr>
            <p:cNvSpPr/>
            <p:nvPr/>
          </p:nvSpPr>
          <p:spPr>
            <a:xfrm>
              <a:off x="4590742" y="4063146"/>
              <a:ext cx="687320" cy="389513"/>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200" dirty="0">
                  <a:latin typeface="Nunito Sans" pitchFamily="2" charset="77"/>
                  <a:ea typeface="Museo Sans 300" charset="0"/>
                  <a:cs typeface="Museo Sans 300" charset="0"/>
                </a:rPr>
                <a:t>Safe</a:t>
              </a:r>
            </a:p>
          </p:txBody>
        </p:sp>
      </p:grpSp>
      <p:graphicFrame>
        <p:nvGraphicFramePr>
          <p:cNvPr id="82" name="Table 43">
            <a:extLst>
              <a:ext uri="{FF2B5EF4-FFF2-40B4-BE49-F238E27FC236}">
                <a16:creationId xmlns:a16="http://schemas.microsoft.com/office/drawing/2014/main" id="{B1A3BCA9-1F25-1BCC-F747-723151EA0B51}"/>
              </a:ext>
            </a:extLst>
          </p:cNvPr>
          <p:cNvGraphicFramePr>
            <a:graphicFrameLocks noGrp="1"/>
          </p:cNvGraphicFramePr>
          <p:nvPr>
            <p:extLst>
              <p:ext uri="{D42A27DB-BD31-4B8C-83A1-F6EECF244321}">
                <p14:modId xmlns:p14="http://schemas.microsoft.com/office/powerpoint/2010/main" val="918549518"/>
              </p:ext>
            </p:extLst>
          </p:nvPr>
        </p:nvGraphicFramePr>
        <p:xfrm>
          <a:off x="205455" y="3138423"/>
          <a:ext cx="3008922" cy="1483360"/>
        </p:xfrm>
        <a:graphic>
          <a:graphicData uri="http://schemas.openxmlformats.org/drawingml/2006/table">
            <a:tbl>
              <a:tblPr firstRow="1" bandRow="1">
                <a:tableStyleId>{CB23F696-D533-4BE0-B1DA-8B15BD142E95}</a:tableStyleId>
              </a:tblPr>
              <a:tblGrid>
                <a:gridCol w="1002974">
                  <a:extLst>
                    <a:ext uri="{9D8B030D-6E8A-4147-A177-3AD203B41FA5}">
                      <a16:colId xmlns:a16="http://schemas.microsoft.com/office/drawing/2014/main" val="169448575"/>
                    </a:ext>
                  </a:extLst>
                </a:gridCol>
                <a:gridCol w="1002974">
                  <a:extLst>
                    <a:ext uri="{9D8B030D-6E8A-4147-A177-3AD203B41FA5}">
                      <a16:colId xmlns:a16="http://schemas.microsoft.com/office/drawing/2014/main" val="4262510974"/>
                    </a:ext>
                  </a:extLst>
                </a:gridCol>
                <a:gridCol w="1002974">
                  <a:extLst>
                    <a:ext uri="{9D8B030D-6E8A-4147-A177-3AD203B41FA5}">
                      <a16:colId xmlns:a16="http://schemas.microsoft.com/office/drawing/2014/main" val="1796828359"/>
                    </a:ext>
                  </a:extLst>
                </a:gridCol>
              </a:tblGrid>
              <a:tr h="370840">
                <a:tc>
                  <a:txBody>
                    <a:bodyPr/>
                    <a:lstStyle/>
                    <a:p>
                      <a:pPr algn="ctr"/>
                      <a:r>
                        <a:rPr lang="en-US" b="1" dirty="0"/>
                        <a:t>Credit</a:t>
                      </a:r>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excellent</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high</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fair</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r>
                        <a:rPr lang="en-US" dirty="0"/>
                        <a:t>low</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(missing)</a:t>
                      </a:r>
                    </a:p>
                  </a:txBody>
                  <a:tcPr>
                    <a:solidFill>
                      <a:schemeClr val="bg1"/>
                    </a:solidFill>
                  </a:tcPr>
                </a:tc>
                <a:extLst>
                  <a:ext uri="{0D108BD9-81ED-4DB2-BD59-A6C34878D82A}">
                    <a16:rowId xmlns:a16="http://schemas.microsoft.com/office/drawing/2014/main" val="1657541022"/>
                  </a:ext>
                </a:extLst>
              </a:tr>
            </a:tbl>
          </a:graphicData>
        </a:graphic>
      </p:graphicFrame>
      <p:cxnSp>
        <p:nvCxnSpPr>
          <p:cNvPr id="83" name="Straight Arrow Connector 82">
            <a:extLst>
              <a:ext uri="{FF2B5EF4-FFF2-40B4-BE49-F238E27FC236}">
                <a16:creationId xmlns:a16="http://schemas.microsoft.com/office/drawing/2014/main" id="{E7B75921-67DB-66B5-56DF-FCD448EE7414}"/>
              </a:ext>
            </a:extLst>
          </p:cNvPr>
          <p:cNvCxnSpPr>
            <a:cxnSpLocks/>
          </p:cNvCxnSpPr>
          <p:nvPr/>
        </p:nvCxnSpPr>
        <p:spPr>
          <a:xfrm flipH="1">
            <a:off x="6150750" y="3966621"/>
            <a:ext cx="1" cy="249958"/>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12A6DD82-E957-ADDB-7797-CEBD80A05682}"/>
              </a:ext>
            </a:extLst>
          </p:cNvPr>
          <p:cNvSpPr txBox="1"/>
          <p:nvPr/>
        </p:nvSpPr>
        <p:spPr>
          <a:xfrm>
            <a:off x="5977264" y="4204442"/>
            <a:ext cx="364202" cy="307777"/>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2760004878"/>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F2214D-63EF-42F0-7294-FCDDBD4718BF}"/>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D8830697-9862-7215-FE79-D50BECC78C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dirty="0"/>
          </a:p>
        </p:txBody>
      </p:sp>
      <p:pic>
        <p:nvPicPr>
          <p:cNvPr id="2050" name="Picture 2" descr="dog skating GIF">
            <a:extLst>
              <a:ext uri="{FF2B5EF4-FFF2-40B4-BE49-F238E27FC236}">
                <a16:creationId xmlns:a16="http://schemas.microsoft.com/office/drawing/2014/main" id="{71265DF8-8054-71B7-4662-17ACAFA3B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269" y="564294"/>
            <a:ext cx="3348446" cy="418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25296"/>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700" i="1" dirty="0"/>
              <a:t>Real valued features</a:t>
            </a:r>
            <a:endParaRPr lang="en-US" sz="2700" dirty="0"/>
          </a:p>
        </p:txBody>
      </p:sp>
      <p:sp>
        <p:nvSpPr>
          <p:cNvPr id="7" name="Subtitle 6">
            <a:extLst>
              <a:ext uri="{FF2B5EF4-FFF2-40B4-BE49-F238E27FC236}">
                <a16:creationId xmlns:a16="http://schemas.microsoft.com/office/drawing/2014/main" id="{84504DD5-6780-9B46-BE4B-B9D4A67B971D}"/>
              </a:ext>
            </a:extLst>
          </p:cNvPr>
          <p:cNvSpPr>
            <a:spLocks noGrp="1"/>
          </p:cNvSpPr>
          <p:nvPr>
            <p:ph type="subTitle" idx="1"/>
          </p:nvPr>
        </p:nvSpPr>
        <p:spPr/>
        <p:txBody>
          <a:bodyPr/>
          <a:lstStyle/>
          <a:p>
            <a:endParaRPr lang="en-US"/>
          </a:p>
        </p:txBody>
      </p:sp>
      <p:graphicFrame>
        <p:nvGraphicFramePr>
          <p:cNvPr id="6" name="Content Placeholder 4">
            <a:extLst>
              <a:ext uri="{FF2B5EF4-FFF2-40B4-BE49-F238E27FC236}">
                <a16:creationId xmlns:a16="http://schemas.microsoft.com/office/drawing/2014/main" id="{0ACB1D74-3EDA-4441-A5B6-62D05AE796F7}"/>
              </a:ext>
            </a:extLst>
          </p:cNvPr>
          <p:cNvGraphicFramePr>
            <a:graphicFrameLocks/>
          </p:cNvGraphicFramePr>
          <p:nvPr>
            <p:extLst>
              <p:ext uri="{D42A27DB-BD31-4B8C-83A1-F6EECF244321}">
                <p14:modId xmlns:p14="http://schemas.microsoft.com/office/powerpoint/2010/main" val="1930781885"/>
              </p:ext>
            </p:extLst>
          </p:nvPr>
        </p:nvGraphicFramePr>
        <p:xfrm>
          <a:off x="3273293" y="837501"/>
          <a:ext cx="4785541" cy="3456997"/>
        </p:xfrm>
        <a:graphic>
          <a:graphicData uri="http://schemas.openxmlformats.org/drawingml/2006/table">
            <a:tbl>
              <a:tblPr firstRow="1" bandRow="1">
                <a:tableStyleId>{B301B821-A1FF-4177-AEE7-76D212191A09}</a:tableStyleId>
              </a:tblPr>
              <a:tblGrid>
                <a:gridCol w="1281853">
                  <a:extLst>
                    <a:ext uri="{9D8B030D-6E8A-4147-A177-3AD203B41FA5}">
                      <a16:colId xmlns:a16="http://schemas.microsoft.com/office/drawing/2014/main" val="20000"/>
                    </a:ext>
                  </a:extLst>
                </a:gridCol>
                <a:gridCol w="1149266">
                  <a:extLst>
                    <a:ext uri="{9D8B030D-6E8A-4147-A177-3AD203B41FA5}">
                      <a16:colId xmlns:a16="http://schemas.microsoft.com/office/drawing/2014/main" val="20001"/>
                    </a:ext>
                  </a:extLst>
                </a:gridCol>
                <a:gridCol w="1074501">
                  <a:extLst>
                    <a:ext uri="{9D8B030D-6E8A-4147-A177-3AD203B41FA5}">
                      <a16:colId xmlns:a16="http://schemas.microsoft.com/office/drawing/2014/main" val="20002"/>
                    </a:ext>
                  </a:extLst>
                </a:gridCol>
                <a:gridCol w="1279921">
                  <a:extLst>
                    <a:ext uri="{9D8B030D-6E8A-4147-A177-3AD203B41FA5}">
                      <a16:colId xmlns:a16="http://schemas.microsoft.com/office/drawing/2014/main" val="20003"/>
                    </a:ext>
                  </a:extLst>
                </a:gridCol>
              </a:tblGrid>
              <a:tr h="370897">
                <a:tc>
                  <a:txBody>
                    <a:bodyPr/>
                    <a:lstStyle/>
                    <a:p>
                      <a:pPr algn="ctr"/>
                      <a:r>
                        <a:rPr lang="en-US" sz="1800" b="0" i="0" dirty="0">
                          <a:latin typeface="Nunito Sans" pitchFamily="2" charset="77"/>
                          <a:cs typeface="Museo Sans 700"/>
                        </a:rPr>
                        <a:t>Income</a:t>
                      </a:r>
                    </a:p>
                  </a:txBody>
                  <a:tcPr marL="68580" marR="68580" marT="34290" marB="34290">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700"/>
                        </a:rPr>
                        <a:t>Credit</a:t>
                      </a:r>
                      <a:endParaRPr lang="en-US" sz="1800" b="0" i="0" dirty="0">
                        <a:latin typeface="Nunito Sans" pitchFamily="2" charset="77"/>
                        <a:cs typeface="Museo Sans 300"/>
                      </a:endParaRPr>
                    </a:p>
                  </a:txBody>
                  <a:tcPr marL="68580" marR="68580" marT="34290" marB="34290">
                    <a:lnL w="28575" cap="flat" cmpd="sng" algn="ctr">
                      <a:solidFill>
                        <a:schemeClr val="accent1"/>
                      </a:solidFill>
                      <a:prstDash val="solid"/>
                      <a:round/>
                      <a:headEnd type="none" w="med" len="med"/>
                      <a:tailEnd type="none" w="med" len="med"/>
                    </a:lnL>
                    <a:lnB w="12700" cmpd="sng">
                      <a:noFill/>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700"/>
                        </a:rPr>
                        <a:t>Term</a:t>
                      </a:r>
                      <a:endParaRPr lang="en-US" sz="1800" b="0" i="0" dirty="0">
                        <a:latin typeface="Nunito Sans" pitchFamily="2" charset="77"/>
                        <a:cs typeface="Museo Sans 300"/>
                      </a:endParaRPr>
                    </a:p>
                  </a:txBody>
                  <a:tcPr marL="68580" marR="68580" marT="34290" marB="34290">
                    <a:lnB w="12700" cmpd="sng">
                      <a:noFill/>
                    </a:lnB>
                  </a:tcPr>
                </a:tc>
                <a:tc>
                  <a:txBody>
                    <a:bodyPr/>
                    <a:lstStyle/>
                    <a:p>
                      <a:pPr algn="ctr"/>
                      <a:r>
                        <a:rPr lang="en-US" sz="1800" b="0" i="0" dirty="0">
                          <a:latin typeface="Nunito Sans" pitchFamily="2" charset="77"/>
                          <a:cs typeface="Museo Sans 300"/>
                        </a:rPr>
                        <a:t>y</a:t>
                      </a:r>
                    </a:p>
                  </a:txBody>
                  <a:tcPr marL="68580" marR="68580" marT="34290" marB="34290">
                    <a:lnB w="12700" cmpd="sng">
                      <a:noFill/>
                    </a:lnB>
                  </a:tcPr>
                </a:tc>
                <a:extLst>
                  <a:ext uri="{0D108BD9-81ED-4DB2-BD59-A6C34878D82A}">
                    <a16:rowId xmlns:a16="http://schemas.microsoft.com/office/drawing/2014/main" val="10000"/>
                  </a:ext>
                </a:extLst>
              </a:tr>
              <a:tr h="342900">
                <a:tc>
                  <a:txBody>
                    <a:bodyPr/>
                    <a:lstStyle/>
                    <a:p>
                      <a:pPr algn="ctr"/>
                      <a:r>
                        <a:rPr lang="en-US" sz="1800" b="0" i="0" dirty="0">
                          <a:latin typeface="Nunito Sans" pitchFamily="2" charset="77"/>
                          <a:cs typeface="Museo Sans 300"/>
                        </a:rPr>
                        <a:t>$105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excellent</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3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Safe</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$112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good</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5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Risky</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$73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fair</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baseline="0" dirty="0">
                          <a:latin typeface="Nunito Sans" pitchFamily="2" charset="77"/>
                          <a:cs typeface="Museo Sans 300"/>
                        </a:rPr>
                        <a:t>3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Safe</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$69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excellent</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baseline="0" dirty="0">
                          <a:latin typeface="Nunito Sans" pitchFamily="2" charset="77"/>
                          <a:cs typeface="Museo Sans 300"/>
                        </a:rPr>
                        <a:t>5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Safe</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$217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excellent</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baseline="0" dirty="0">
                          <a:latin typeface="Nunito Sans" pitchFamily="2" charset="77"/>
                          <a:cs typeface="Museo Sans 300"/>
                        </a:rPr>
                        <a:t>3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Risky</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$120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good</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baseline="0" dirty="0">
                          <a:latin typeface="Nunito Sans" pitchFamily="2" charset="77"/>
                          <a:cs typeface="Museo Sans 300"/>
                        </a:rPr>
                        <a:t>5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Safe</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$64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fair</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3</a:t>
                      </a:r>
                      <a:r>
                        <a:rPr lang="en-US" sz="1800" b="0" i="0" baseline="0" dirty="0">
                          <a:latin typeface="Nunito Sans" pitchFamily="2" charset="77"/>
                          <a:cs typeface="Museo Sans 300"/>
                        </a:rPr>
                        <a:t>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Risky</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$340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excellent</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baseline="0" dirty="0">
                          <a:latin typeface="Nunito Sans" pitchFamily="2" charset="77"/>
                          <a:cs typeface="Museo Sans 300"/>
                        </a:rPr>
                        <a:t>5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Safe</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4290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$60 K</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i="0" dirty="0">
                          <a:latin typeface="Nunito Sans" pitchFamily="2" charset="77"/>
                          <a:cs typeface="Museo Sans 300"/>
                        </a:rPr>
                        <a:t>good</a:t>
                      </a:r>
                    </a:p>
                  </a:txBody>
                  <a:tcPr marL="68580" marR="68580" marT="34290" marB="34290">
                    <a:lnL w="28575"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baseline="0" dirty="0">
                          <a:latin typeface="Nunito Sans" pitchFamily="2" charset="77"/>
                          <a:cs typeface="Museo Sans 300"/>
                        </a:rPr>
                        <a:t>3 </a:t>
                      </a:r>
                      <a:r>
                        <a:rPr lang="en-US" sz="1800" b="0" i="0" baseline="0" dirty="0" err="1">
                          <a:latin typeface="Nunito Sans" pitchFamily="2" charset="77"/>
                          <a:cs typeface="Museo Sans 300"/>
                        </a:rPr>
                        <a:t>yrs</a:t>
                      </a:r>
                      <a:endParaRPr lang="en-US" sz="1800" b="0" i="0" dirty="0">
                        <a:latin typeface="Nunito Sans" pitchFamily="2" charset="77"/>
                        <a:cs typeface="Museo Sans 300"/>
                      </a:endParaRPr>
                    </a:p>
                  </a:txBody>
                  <a:tcPr marL="68580" marR="68580" marT="34290" marB="34290">
                    <a:lnL>
                      <a:noFill/>
                    </a:lnL>
                    <a:lnR>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latin typeface="Nunito Sans" pitchFamily="2" charset="77"/>
                          <a:cs typeface="Museo Sans 300"/>
                        </a:rPr>
                        <a:t>Risky</a:t>
                      </a:r>
                    </a:p>
                  </a:txBody>
                  <a:tcPr marL="68580" marR="68580" marT="34290" marB="3429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6F070441-A8B3-473C-9D0B-952616FC6D06}"/>
                  </a:ext>
                </a:extLst>
              </p14:cNvPr>
              <p14:cNvContentPartPr/>
              <p14:nvPr/>
            </p14:nvContentPartPr>
            <p14:xfrm>
              <a:off x="3130920" y="379800"/>
              <a:ext cx="3367800" cy="1109160"/>
            </p14:xfrm>
          </p:contentPart>
        </mc:Choice>
        <mc:Fallback>
          <p:pic>
            <p:nvPicPr>
              <p:cNvPr id="3" name="Ink 2">
                <a:extLst>
                  <a:ext uri="{FF2B5EF4-FFF2-40B4-BE49-F238E27FC236}">
                    <a16:creationId xmlns:a16="http://schemas.microsoft.com/office/drawing/2014/main" id="{6F070441-A8B3-473C-9D0B-952616FC6D06}"/>
                  </a:ext>
                </a:extLst>
              </p:cNvPr>
              <p:cNvPicPr/>
              <p:nvPr/>
            </p:nvPicPr>
            <p:blipFill>
              <a:blip r:embed="rId4"/>
              <a:stretch>
                <a:fillRect/>
              </a:stretch>
            </p:blipFill>
            <p:spPr>
              <a:xfrm>
                <a:off x="3121560" y="370440"/>
                <a:ext cx="3386520" cy="1127880"/>
              </a:xfrm>
              <a:prstGeom prst="rect">
                <a:avLst/>
              </a:prstGeom>
            </p:spPr>
          </p:pic>
        </mc:Fallback>
      </mc:AlternateContent>
    </p:spTree>
    <p:extLst>
      <p:ext uri="{BB962C8B-B14F-4D97-AF65-F5344CB8AC3E}">
        <p14:creationId xmlns:p14="http://schemas.microsoft.com/office/powerpoint/2010/main" val="205939377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 Sans" pitchFamily="2" charset="77"/>
              </a:rPr>
              <a:t>Threshold split</a:t>
            </a:r>
          </a:p>
        </p:txBody>
      </p:sp>
      <p:sp>
        <p:nvSpPr>
          <p:cNvPr id="9" name="Rectangle 8"/>
          <p:cNvSpPr/>
          <p:nvPr/>
        </p:nvSpPr>
        <p:spPr>
          <a:xfrm>
            <a:off x="5152438" y="1303658"/>
            <a:ext cx="1398814"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r>
              <a:rPr lang="en-US" sz="1800" dirty="0">
                <a:solidFill>
                  <a:schemeClr val="accent6"/>
                </a:solidFill>
                <a:latin typeface="Nunito Sans" pitchFamily="2" charset="77"/>
                <a:ea typeface="Museo Sans 300" charset="0"/>
                <a:cs typeface="Museo Sans 300" charset="0"/>
              </a:rPr>
              <a:t>     </a:t>
            </a:r>
            <a:r>
              <a:rPr lang="en-US" sz="1800" dirty="0">
                <a:solidFill>
                  <a:schemeClr val="accent3">
                    <a:lumMod val="75000"/>
                  </a:schemeClr>
                </a:solidFill>
                <a:latin typeface="Nunito Sans" pitchFamily="2" charset="77"/>
                <a:ea typeface="Museo Sans 300" charset="0"/>
                <a:cs typeface="Museo Sans 300" charset="0"/>
              </a:rPr>
              <a:t>22</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18</a:t>
            </a:r>
          </a:p>
        </p:txBody>
      </p:sp>
      <p:sp>
        <p:nvSpPr>
          <p:cNvPr id="33" name="Rectangle 32"/>
          <p:cNvSpPr/>
          <p:nvPr/>
        </p:nvSpPr>
        <p:spPr>
          <a:xfrm>
            <a:off x="3030381" y="1324649"/>
            <a:ext cx="1608133" cy="669414"/>
          </a:xfrm>
          <a:prstGeom prst="rect">
            <a:avLst/>
          </a:prstGeom>
        </p:spPr>
        <p:txBody>
          <a:bodyPr wrap="none">
            <a:spAutoFit/>
          </a:bodyPr>
          <a:lstStyle/>
          <a:p>
            <a:r>
              <a:rPr lang="en-US" sz="1875" dirty="0">
                <a:solidFill>
                  <a:schemeClr val="accent6"/>
                </a:solidFill>
                <a:latin typeface="Nunito Sans" pitchFamily="2" charset="77"/>
                <a:ea typeface="Museo Sans 300" charset="0"/>
                <a:cs typeface="Museo Sans 300" charset="0"/>
              </a:rPr>
              <a:t>Loan status: </a:t>
            </a:r>
          </a:p>
          <a:p>
            <a:r>
              <a:rPr lang="en-US" sz="1875" dirty="0">
                <a:solidFill>
                  <a:schemeClr val="accent3">
                    <a:lumMod val="75000"/>
                  </a:schemeClr>
                </a:solidFill>
                <a:latin typeface="Nunito Sans" pitchFamily="2" charset="77"/>
                <a:ea typeface="Museo Sans 300" charset="0"/>
                <a:cs typeface="Museo Sans 300" charset="0"/>
              </a:rPr>
              <a:t>Safe </a:t>
            </a:r>
            <a:r>
              <a:rPr lang="en-US" sz="1875" dirty="0">
                <a:solidFill>
                  <a:schemeClr val="accent4"/>
                </a:solidFill>
                <a:latin typeface="Nunito Sans" pitchFamily="2" charset="77"/>
                <a:ea typeface="Museo Sans 300" charset="0"/>
                <a:cs typeface="Museo Sans 300" charset="0"/>
              </a:rPr>
              <a:t>Risky</a:t>
            </a:r>
            <a:endParaRPr lang="en-US" sz="1875" dirty="0">
              <a:solidFill>
                <a:schemeClr val="accent3">
                  <a:lumMod val="75000"/>
                </a:schemeClr>
              </a:solidFill>
              <a:latin typeface="Nunito Sans" pitchFamily="2" charset="77"/>
              <a:ea typeface="Museo Sans 300" charset="0"/>
              <a:cs typeface="Museo Sans 300" charset="0"/>
            </a:endParaRPr>
          </a:p>
        </p:txBody>
      </p:sp>
      <p:grpSp>
        <p:nvGrpSpPr>
          <p:cNvPr id="3" name="Group 2"/>
          <p:cNvGrpSpPr/>
          <p:nvPr/>
        </p:nvGrpSpPr>
        <p:grpSpPr>
          <a:xfrm>
            <a:off x="6497816" y="1840531"/>
            <a:ext cx="4307723" cy="687524"/>
            <a:chOff x="5112073" y="2386310"/>
            <a:chExt cx="5743630" cy="916698"/>
          </a:xfrm>
        </p:grpSpPr>
        <p:cxnSp>
          <p:nvCxnSpPr>
            <p:cNvPr id="34" name="Straight Arrow Connector 33"/>
            <p:cNvCxnSpPr/>
            <p:nvPr/>
          </p:nvCxnSpPr>
          <p:spPr>
            <a:xfrm flipH="1">
              <a:off x="5112073" y="2809875"/>
              <a:ext cx="931026" cy="493133"/>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043100" y="2386310"/>
              <a:ext cx="4812603" cy="492442"/>
            </a:xfrm>
            <a:prstGeom prst="rect">
              <a:avLst/>
            </a:prstGeom>
            <a:noFill/>
            <a:ln>
              <a:noFill/>
            </a:ln>
          </p:spPr>
          <p:txBody>
            <a:bodyPr wrap="square" rtlCol="0">
              <a:spAutoFit/>
            </a:bodyPr>
            <a:lstStyle/>
            <a:p>
              <a:r>
                <a:rPr lang="en-US" sz="1800" dirty="0">
                  <a:solidFill>
                    <a:schemeClr val="accent6"/>
                  </a:solidFill>
                  <a:latin typeface="Nunito Sans" pitchFamily="2" charset="77"/>
                  <a:cs typeface="Museo Sans 300"/>
                </a:rPr>
                <a:t>Split on </a:t>
              </a:r>
              <a:r>
                <a:rPr lang="en-US" sz="1800" dirty="0">
                  <a:latin typeface="Nunito Sans" pitchFamily="2" charset="77"/>
                  <a:cs typeface="Museo Sans 500"/>
                </a:rPr>
                <a:t>Income</a:t>
              </a:r>
            </a:p>
          </p:txBody>
        </p:sp>
      </p:grpSp>
      <p:cxnSp>
        <p:nvCxnSpPr>
          <p:cNvPr id="26" name="Straight Arrow Connector 25"/>
          <p:cNvCxnSpPr>
            <a:stCxn id="9" idx="2"/>
            <a:endCxn id="39" idx="0"/>
          </p:cNvCxnSpPr>
          <p:nvPr/>
        </p:nvCxnSpPr>
        <p:spPr>
          <a:xfrm>
            <a:off x="5851845" y="1970980"/>
            <a:ext cx="0" cy="403101"/>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128642" y="2746720"/>
            <a:ext cx="1668557" cy="1221296"/>
            <a:chOff x="619841" y="3594561"/>
            <a:chExt cx="2224742" cy="1628395"/>
          </a:xfrm>
        </p:grpSpPr>
        <p:sp>
          <p:nvSpPr>
            <p:cNvPr id="21" name="Rectangle 20"/>
            <p:cNvSpPr/>
            <p:nvPr/>
          </p:nvSpPr>
          <p:spPr>
            <a:xfrm>
              <a:off x="619841" y="4333193"/>
              <a:ext cx="2224742"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&lt; $60K</a:t>
              </a:r>
            </a:p>
            <a:p>
              <a:pPr algn="ctr"/>
              <a:r>
                <a:rPr lang="en-US" sz="1800" dirty="0">
                  <a:solidFill>
                    <a:schemeClr val="accent3">
                      <a:lumMod val="75000"/>
                    </a:schemeClr>
                  </a:solidFill>
                  <a:latin typeface="Nunito Sans" pitchFamily="2" charset="77"/>
                  <a:ea typeface="Museo Sans 300" charset="0"/>
                  <a:cs typeface="Museo Sans 300" charset="0"/>
                </a:rPr>
                <a:t>8</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13</a:t>
              </a:r>
            </a:p>
          </p:txBody>
        </p:sp>
        <p:cxnSp>
          <p:nvCxnSpPr>
            <p:cNvPr id="27" name="Elbow Connector 26"/>
            <p:cNvCxnSpPr>
              <a:stCxn id="39" idx="1"/>
              <a:endCxn id="21" idx="0"/>
            </p:cNvCxnSpPr>
            <p:nvPr/>
          </p:nvCxnSpPr>
          <p:spPr>
            <a:xfrm rot="10800000" flipV="1">
              <a:off x="1732213" y="3594561"/>
              <a:ext cx="1093376" cy="738631"/>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6920737" y="2746721"/>
            <a:ext cx="1644546" cy="1254904"/>
            <a:chOff x="5675968" y="3594562"/>
            <a:chExt cx="2192728" cy="1673205"/>
          </a:xfrm>
        </p:grpSpPr>
        <p:sp>
          <p:nvSpPr>
            <p:cNvPr id="23" name="Rectangle 22"/>
            <p:cNvSpPr/>
            <p:nvPr/>
          </p:nvSpPr>
          <p:spPr>
            <a:xfrm>
              <a:off x="5675968" y="4378004"/>
              <a:ext cx="2192728" cy="88976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&gt;= $60K</a:t>
              </a:r>
            </a:p>
            <a:p>
              <a:pPr algn="ctr"/>
              <a:r>
                <a:rPr lang="en-US" sz="1800" dirty="0">
                  <a:solidFill>
                    <a:schemeClr val="accent3">
                      <a:lumMod val="75000"/>
                    </a:schemeClr>
                  </a:solidFill>
                  <a:latin typeface="Nunito Sans" pitchFamily="2" charset="77"/>
                  <a:ea typeface="Museo Sans 300" charset="0"/>
                  <a:cs typeface="Museo Sans 300" charset="0"/>
                </a:rPr>
                <a:t>14</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5</a:t>
              </a:r>
            </a:p>
          </p:txBody>
        </p:sp>
        <p:cxnSp>
          <p:nvCxnSpPr>
            <p:cNvPr id="28" name="Elbow Connector 27"/>
            <p:cNvCxnSpPr>
              <a:stCxn id="39" idx="3"/>
              <a:endCxn id="23" idx="0"/>
            </p:cNvCxnSpPr>
            <p:nvPr/>
          </p:nvCxnSpPr>
          <p:spPr>
            <a:xfrm>
              <a:off x="5675968" y="3594562"/>
              <a:ext cx="1096364" cy="783443"/>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grpSp>
      <p:sp>
        <p:nvSpPr>
          <p:cNvPr id="39" name="Diamond 38"/>
          <p:cNvSpPr/>
          <p:nvPr/>
        </p:nvSpPr>
        <p:spPr>
          <a:xfrm>
            <a:off x="4782953" y="2374081"/>
            <a:ext cx="2137784" cy="74527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50" dirty="0">
                <a:solidFill>
                  <a:schemeClr val="accent6"/>
                </a:solidFill>
                <a:latin typeface="Nunito Sans" pitchFamily="2" charset="77"/>
                <a:ea typeface="Museo Sans 300" charset="0"/>
                <a:cs typeface="Museo Sans 300" charset="0"/>
              </a:rPr>
              <a:t>Income?</a:t>
            </a:r>
            <a:r>
              <a:rPr lang="en-US" sz="1500" dirty="0">
                <a:solidFill>
                  <a:schemeClr val="accent6"/>
                </a:solidFill>
                <a:latin typeface="Nunito Sans" pitchFamily="2" charset="77"/>
                <a:ea typeface="Museo Sans 300" charset="0"/>
                <a:cs typeface="Museo Sans 300" charset="0"/>
              </a:rPr>
              <a:t> </a:t>
            </a:r>
          </a:p>
        </p:txBody>
      </p:sp>
      <p:grpSp>
        <p:nvGrpSpPr>
          <p:cNvPr id="5" name="Group 4"/>
          <p:cNvGrpSpPr/>
          <p:nvPr/>
        </p:nvGrpSpPr>
        <p:grpSpPr>
          <a:xfrm>
            <a:off x="3966530" y="3773108"/>
            <a:ext cx="2806445" cy="989475"/>
            <a:chOff x="1737025" y="4963075"/>
            <a:chExt cx="3741926" cy="1319299"/>
          </a:xfrm>
        </p:grpSpPr>
        <p:cxnSp>
          <p:nvCxnSpPr>
            <p:cNvPr id="41" name="Straight Arrow Connector 40"/>
            <p:cNvCxnSpPr/>
            <p:nvPr/>
          </p:nvCxnSpPr>
          <p:spPr>
            <a:xfrm flipV="1">
              <a:off x="4297816" y="4963075"/>
              <a:ext cx="1181135" cy="618972"/>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737025" y="5482156"/>
              <a:ext cx="3446295" cy="800218"/>
            </a:xfrm>
            <a:prstGeom prst="rect">
              <a:avLst/>
            </a:prstGeom>
            <a:noFill/>
            <a:ln>
              <a:noFill/>
            </a:ln>
          </p:spPr>
          <p:txBody>
            <a:bodyPr wrap="square" rtlCol="0">
              <a:spAutoFit/>
            </a:bodyPr>
            <a:lstStyle/>
            <a:p>
              <a:r>
                <a:rPr lang="en-US" sz="1650" dirty="0">
                  <a:solidFill>
                    <a:schemeClr val="accent6"/>
                  </a:solidFill>
                  <a:latin typeface="Nunito Sans" pitchFamily="2" charset="77"/>
                  <a:cs typeface="Museo Sans 300"/>
                </a:rPr>
                <a:t>Subset of data with </a:t>
              </a:r>
              <a:r>
                <a:rPr lang="en-US" sz="1650" dirty="0">
                  <a:solidFill>
                    <a:schemeClr val="accent5"/>
                  </a:solidFill>
                  <a:latin typeface="Nunito Sans" pitchFamily="2" charset="77"/>
                  <a:cs typeface="Museo Sans 500"/>
                </a:rPr>
                <a:t>Income &gt;= $60K</a:t>
              </a:r>
            </a:p>
          </p:txBody>
        </p:sp>
      </p:gr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9140C72B-A30B-474A-B16E-0A6A6C5DC16D}"/>
                  </a:ext>
                </a:extLst>
              </p14:cNvPr>
              <p14:cNvContentPartPr/>
              <p14:nvPr/>
            </p14:nvContentPartPr>
            <p14:xfrm>
              <a:off x="3655440" y="3073320"/>
              <a:ext cx="4366440" cy="160560"/>
            </p14:xfrm>
          </p:contentPart>
        </mc:Choice>
        <mc:Fallback>
          <p:pic>
            <p:nvPicPr>
              <p:cNvPr id="8" name="Ink 7">
                <a:extLst>
                  <a:ext uri="{FF2B5EF4-FFF2-40B4-BE49-F238E27FC236}">
                    <a16:creationId xmlns:a16="http://schemas.microsoft.com/office/drawing/2014/main" id="{9140C72B-A30B-474A-B16E-0A6A6C5DC16D}"/>
                  </a:ext>
                </a:extLst>
              </p:cNvPr>
              <p:cNvPicPr/>
              <p:nvPr/>
            </p:nvPicPr>
            <p:blipFill>
              <a:blip r:embed="rId4"/>
              <a:stretch>
                <a:fillRect/>
              </a:stretch>
            </p:blipFill>
            <p:spPr>
              <a:xfrm>
                <a:off x="3646080" y="3063960"/>
                <a:ext cx="4385160" cy="179280"/>
              </a:xfrm>
              <a:prstGeom prst="rect">
                <a:avLst/>
              </a:prstGeom>
            </p:spPr>
          </p:pic>
        </mc:Fallback>
      </mc:AlternateContent>
    </p:spTree>
    <p:extLst>
      <p:ext uri="{BB962C8B-B14F-4D97-AF65-F5344CB8AC3E}">
        <p14:creationId xmlns:p14="http://schemas.microsoft.com/office/powerpoint/2010/main" val="1141675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 Sans" pitchFamily="2" charset="77"/>
              </a:rPr>
              <a:t>Best threshold?</a:t>
            </a:r>
          </a:p>
        </p:txBody>
      </p:sp>
      <p:sp>
        <p:nvSpPr>
          <p:cNvPr id="5" name="Text Placeholder 4">
            <a:extLst>
              <a:ext uri="{FF2B5EF4-FFF2-40B4-BE49-F238E27FC236}">
                <a16:creationId xmlns:a16="http://schemas.microsoft.com/office/drawing/2014/main" id="{DEE3B946-273A-0E49-B0C7-02A9CEBFDE84}"/>
              </a:ext>
            </a:extLst>
          </p:cNvPr>
          <p:cNvSpPr>
            <a:spLocks noGrp="1"/>
          </p:cNvSpPr>
          <p:nvPr>
            <p:ph type="body" idx="1"/>
          </p:nvPr>
        </p:nvSpPr>
        <p:spPr/>
        <p:txBody>
          <a:bodyPr/>
          <a:lstStyle/>
          <a:p>
            <a:pPr marL="139700" indent="0">
              <a:buNone/>
            </a:pPr>
            <a:r>
              <a:rPr lang="en-US" dirty="0">
                <a:latin typeface="Nunito Sans" pitchFamily="2" charset="77"/>
              </a:rPr>
              <a:t>Similar to our simple, threshold model when discussing Fairness!</a:t>
            </a:r>
          </a:p>
        </p:txBody>
      </p:sp>
      <p:grpSp>
        <p:nvGrpSpPr>
          <p:cNvPr id="3" name="Group 2"/>
          <p:cNvGrpSpPr/>
          <p:nvPr/>
        </p:nvGrpSpPr>
        <p:grpSpPr>
          <a:xfrm>
            <a:off x="3108316" y="1625802"/>
            <a:ext cx="2458366" cy="754217"/>
            <a:chOff x="778707" y="1575330"/>
            <a:chExt cx="3277821" cy="1005622"/>
          </a:xfrm>
        </p:grpSpPr>
        <mc:AlternateContent xmlns:mc="http://schemas.openxmlformats.org/markup-compatibility/2006" xmlns:a14="http://schemas.microsoft.com/office/drawing/2010/main">
          <mc:Choice Requires="a14">
            <p:sp>
              <p:nvSpPr>
                <p:cNvPr id="29" name="Rectangle 28"/>
                <p:cNvSpPr/>
                <p:nvPr/>
              </p:nvSpPr>
              <p:spPr>
                <a:xfrm>
                  <a:off x="778707" y="1575330"/>
                  <a:ext cx="3020276" cy="861774"/>
                </a:xfrm>
                <a:prstGeom prst="rect">
                  <a:avLst/>
                </a:prstGeom>
              </p:spPr>
              <p:txBody>
                <a:bodyPr wrap="square">
                  <a:spAutoFit/>
                </a:bodyPr>
                <a:lstStyle/>
                <a:p>
                  <a:pPr lvl="0">
                    <a:spcBef>
                      <a:spcPct val="20000"/>
                    </a:spcBef>
                    <a:buClr>
                      <a:srgbClr val="5D5555"/>
                    </a:buClr>
                  </a:pPr>
                  <a:r>
                    <a:rPr lang="en-US" sz="1800" dirty="0">
                      <a:solidFill>
                        <a:srgbClr val="2B2728"/>
                      </a:solidFill>
                      <a:latin typeface="Nunito Sans" pitchFamily="2" charset="77"/>
                      <a:cs typeface="Museo Sans 500"/>
                    </a:rPr>
                    <a:t>Infinite possible values of </a:t>
                  </a:r>
                  <a14:m>
                    <m:oMath xmlns:m="http://schemas.openxmlformats.org/officeDocument/2006/math">
                      <m:r>
                        <a:rPr lang="en-US" sz="1800" smtClean="0">
                          <a:solidFill>
                            <a:srgbClr val="2B2728"/>
                          </a:solidFill>
                          <a:latin typeface="Cambria Math" panose="02040503050406030204" pitchFamily="18" charset="0"/>
                          <a:cs typeface="Museo Sans 500"/>
                        </a:rPr>
                        <m:t>𝒕</m:t>
                      </m:r>
                    </m:oMath>
                  </a14:m>
                  <a:endParaRPr lang="en-US" sz="1800" dirty="0">
                    <a:solidFill>
                      <a:srgbClr val="2B2728"/>
                    </a:solidFill>
                    <a:latin typeface="Nunito Sans" pitchFamily="2" charset="77"/>
                    <a:cs typeface="Museo Sans 500"/>
                  </a:endParaRPr>
                </a:p>
              </p:txBody>
            </p:sp>
          </mc:Choice>
          <mc:Fallback xmlns="">
            <p:sp>
              <p:nvSpPr>
                <p:cNvPr id="29" name="Rectangle 28"/>
                <p:cNvSpPr>
                  <a:spLocks noRot="1" noChangeAspect="1" noMove="1" noResize="1" noEditPoints="1" noAdjustHandles="1" noChangeArrowheads="1" noChangeShapeType="1" noTextEdit="1"/>
                </p:cNvSpPr>
                <p:nvPr/>
              </p:nvSpPr>
              <p:spPr>
                <a:xfrm>
                  <a:off x="778707" y="1575330"/>
                  <a:ext cx="3020276" cy="861774"/>
                </a:xfrm>
                <a:prstGeom prst="rect">
                  <a:avLst/>
                </a:prstGeom>
                <a:blipFill>
                  <a:blip r:embed="rId3"/>
                  <a:stretch>
                    <a:fillRect l="-2235" t="-5769" b="-13462"/>
                  </a:stretch>
                </a:blipFill>
              </p:spPr>
              <p:txBody>
                <a:bodyPr/>
                <a:lstStyle/>
                <a:p>
                  <a:r>
                    <a:rPr lang="en-US">
                      <a:noFill/>
                    </a:rPr>
                    <a:t> </a:t>
                  </a:r>
                </a:p>
              </p:txBody>
            </p:sp>
          </mc:Fallback>
        </mc:AlternateContent>
        <p:cxnSp>
          <p:nvCxnSpPr>
            <p:cNvPr id="34" name="Straight Arrow Connector 33"/>
            <p:cNvCxnSpPr/>
            <p:nvPr/>
          </p:nvCxnSpPr>
          <p:spPr>
            <a:xfrm>
              <a:off x="2887795" y="2231702"/>
              <a:ext cx="1168733" cy="349250"/>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2571323" y="2906498"/>
            <a:ext cx="3643550" cy="1889025"/>
            <a:chOff x="62716" y="3282924"/>
            <a:chExt cx="4858067" cy="2518700"/>
          </a:xfrm>
        </p:grpSpPr>
        <mc:AlternateContent xmlns:mc="http://schemas.openxmlformats.org/markup-compatibility/2006" xmlns:a14="http://schemas.microsoft.com/office/drawing/2010/main">
          <mc:Choice Requires="a14">
            <p:sp>
              <p:nvSpPr>
                <p:cNvPr id="42" name="Rectangle 41"/>
                <p:cNvSpPr/>
                <p:nvPr/>
              </p:nvSpPr>
              <p:spPr>
                <a:xfrm>
                  <a:off x="1509193" y="3282924"/>
                  <a:ext cx="2507800" cy="492443"/>
                </a:xfrm>
                <a:prstGeom prst="rect">
                  <a:avLst/>
                </a:prstGeom>
                <a:ln w="25400">
                  <a:noFill/>
                </a:ln>
              </p:spPr>
              <p:txBody>
                <a:bodyPr wrap="square">
                  <a:spAutoFit/>
                </a:bodyPr>
                <a:lstStyle/>
                <a:p>
                  <a:pPr lvl="0" algn="ctr">
                    <a:spcBef>
                      <a:spcPct val="20000"/>
                    </a:spcBef>
                    <a:buClr>
                      <a:srgbClr val="5D5555"/>
                    </a:buClr>
                  </a:pPr>
                  <a:r>
                    <a:rPr lang="en-US" sz="1800" dirty="0">
                      <a:solidFill>
                        <a:schemeClr val="accent6"/>
                      </a:solidFill>
                      <a:latin typeface="Nunito Sans" pitchFamily="2" charset="77"/>
                      <a:ea typeface="Museo Sans 300" charset="0"/>
                      <a:cs typeface="Museo Sans 500"/>
                    </a:rPr>
                    <a:t>Income </a:t>
                  </a:r>
                  <a14:m>
                    <m:oMath xmlns:m="http://schemas.openxmlformats.org/officeDocument/2006/math">
                      <m:r>
                        <m:rPr>
                          <m:lit/>
                        </m:rPr>
                        <a:rPr lang="en-US" sz="1800" dirty="0" smtClean="0">
                          <a:solidFill>
                            <a:schemeClr val="accent6"/>
                          </a:solidFill>
                          <a:latin typeface="Cambria Math" panose="02040503050406030204" pitchFamily="18" charset="0"/>
                          <a:ea typeface="Museo Sans 300" charset="0"/>
                          <a:cs typeface="Museo Sans 500"/>
                        </a:rPr>
                        <m:t>&lt;</m:t>
                      </m:r>
                      <m:r>
                        <a:rPr lang="en-US" sz="1800" dirty="0" smtClean="0">
                          <a:solidFill>
                            <a:schemeClr val="accent6"/>
                          </a:solidFill>
                          <a:latin typeface="Cambria Math" panose="02040503050406030204" pitchFamily="18" charset="0"/>
                          <a:ea typeface="Museo Sans 300" charset="0"/>
                          <a:cs typeface="Museo Sans 500"/>
                        </a:rPr>
                        <m:t> </m:t>
                      </m:r>
                      <m:sSup>
                        <m:sSupPr>
                          <m:ctrlPr>
                            <a:rPr lang="en-US" sz="1800" i="1" dirty="0" smtClean="0">
                              <a:solidFill>
                                <a:schemeClr val="accent6"/>
                              </a:solidFill>
                              <a:latin typeface="Cambria Math" panose="02040503050406030204" pitchFamily="18" charset="0"/>
                              <a:ea typeface="Museo Sans 300" charset="0"/>
                              <a:cs typeface="Museo Sans 500"/>
                            </a:rPr>
                          </m:ctrlPr>
                        </m:sSupPr>
                        <m:e>
                          <m:r>
                            <a:rPr lang="en-US" sz="1800" dirty="0" smtClean="0">
                              <a:solidFill>
                                <a:schemeClr val="accent6"/>
                              </a:solidFill>
                              <a:latin typeface="Cambria Math" panose="02040503050406030204" pitchFamily="18" charset="0"/>
                              <a:ea typeface="Museo Sans 300" charset="0"/>
                              <a:cs typeface="Museo Sans 500"/>
                            </a:rPr>
                            <m:t>𝑡</m:t>
                          </m:r>
                        </m:e>
                        <m:sup>
                          <m:r>
                            <a:rPr lang="en-US" sz="1800" dirty="0" smtClean="0">
                              <a:solidFill>
                                <a:schemeClr val="accent6"/>
                              </a:solidFill>
                              <a:latin typeface="Cambria Math" panose="02040503050406030204" pitchFamily="18" charset="0"/>
                              <a:ea typeface="Museo Sans 300" charset="0"/>
                              <a:cs typeface="Museo Sans 500"/>
                            </a:rPr>
                            <m:t>∗</m:t>
                          </m:r>
                        </m:sup>
                      </m:sSup>
                    </m:oMath>
                  </a14:m>
                  <a:endParaRPr lang="en-US" sz="1800" baseline="30000" dirty="0">
                    <a:solidFill>
                      <a:schemeClr val="accent6"/>
                    </a:solidFill>
                    <a:latin typeface="Nunito Sans" pitchFamily="2" charset="77"/>
                    <a:ea typeface="Museo Sans 300" charset="0"/>
                    <a:cs typeface="Museo Sans 500"/>
                  </a:endParaRPr>
                </a:p>
              </p:txBody>
            </p:sp>
          </mc:Choice>
          <mc:Fallback xmlns="">
            <p:sp>
              <p:nvSpPr>
                <p:cNvPr id="42" name="Rectangle 41"/>
                <p:cNvSpPr>
                  <a:spLocks noRot="1" noChangeAspect="1" noMove="1" noResize="1" noEditPoints="1" noAdjustHandles="1" noChangeArrowheads="1" noChangeShapeType="1" noTextEdit="1"/>
                </p:cNvSpPr>
                <p:nvPr/>
              </p:nvSpPr>
              <p:spPr>
                <a:xfrm>
                  <a:off x="1509193" y="3282924"/>
                  <a:ext cx="2507800" cy="492443"/>
                </a:xfrm>
                <a:prstGeom prst="rect">
                  <a:avLst/>
                </a:prstGeom>
                <a:blipFill>
                  <a:blip r:embed="rId4"/>
                  <a:stretch>
                    <a:fillRect t="-6667" b="-26667"/>
                  </a:stretch>
                </a:blipFill>
                <a:ln w="25400">
                  <a:noFill/>
                </a:ln>
              </p:spPr>
              <p:txBody>
                <a:bodyPr/>
                <a:lstStyle/>
                <a:p>
                  <a:r>
                    <a:rPr lang="en-US">
                      <a:noFill/>
                    </a:rPr>
                    <a:t> </a:t>
                  </a:r>
                </a:p>
              </p:txBody>
            </p:sp>
          </mc:Fallback>
        </mc:AlternateContent>
        <p:sp>
          <p:nvSpPr>
            <p:cNvPr id="36" name="Rectangle 35"/>
            <p:cNvSpPr/>
            <p:nvPr/>
          </p:nvSpPr>
          <p:spPr>
            <a:xfrm>
              <a:off x="62716" y="3752810"/>
              <a:ext cx="4858067" cy="2048814"/>
            </a:xfrm>
            <a:prstGeom prst="rect">
              <a:avLst/>
            </a:prstGeom>
            <a:pattFill prst="wdDnDiag">
              <a:fgClr>
                <a:srgbClr val="FFEAD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Nunito Sans" pitchFamily="2" charset="77"/>
                <a:cs typeface="Museo Sans 100"/>
              </a:endParaRPr>
            </a:p>
          </p:txBody>
        </p:sp>
      </p:grpSp>
      <p:grpSp>
        <p:nvGrpSpPr>
          <p:cNvPr id="9" name="Group 8"/>
          <p:cNvGrpSpPr/>
          <p:nvPr/>
        </p:nvGrpSpPr>
        <p:grpSpPr>
          <a:xfrm>
            <a:off x="6286314" y="2906498"/>
            <a:ext cx="2857686" cy="1889025"/>
            <a:chOff x="5016039" y="3282924"/>
            <a:chExt cx="3810248" cy="2518700"/>
          </a:xfrm>
        </p:grpSpPr>
        <mc:AlternateContent xmlns:mc="http://schemas.openxmlformats.org/markup-compatibility/2006" xmlns:a14="http://schemas.microsoft.com/office/drawing/2010/main">
          <mc:Choice Requires="a14">
            <p:sp>
              <p:nvSpPr>
                <p:cNvPr id="43" name="Rectangle 42"/>
                <p:cNvSpPr/>
                <p:nvPr/>
              </p:nvSpPr>
              <p:spPr>
                <a:xfrm>
                  <a:off x="5850523" y="3282924"/>
                  <a:ext cx="2507800" cy="492443"/>
                </a:xfrm>
                <a:prstGeom prst="rect">
                  <a:avLst/>
                </a:prstGeom>
                <a:ln w="25400">
                  <a:noFill/>
                </a:ln>
              </p:spPr>
              <p:txBody>
                <a:bodyPr wrap="square">
                  <a:spAutoFit/>
                </a:bodyPr>
                <a:lstStyle/>
                <a:p>
                  <a:pPr lvl="0" algn="ctr">
                    <a:spcBef>
                      <a:spcPct val="20000"/>
                    </a:spcBef>
                    <a:buClr>
                      <a:srgbClr val="5D5555"/>
                    </a:buClr>
                  </a:pPr>
                  <a:r>
                    <a:rPr lang="en-US" sz="1800" dirty="0">
                      <a:solidFill>
                        <a:schemeClr val="accent6"/>
                      </a:solidFill>
                      <a:latin typeface="Nunito Sans" pitchFamily="2" charset="77"/>
                      <a:ea typeface="Museo Sans 300" charset="0"/>
                      <a:cs typeface="Museo Sans 500"/>
                    </a:rPr>
                    <a:t>Income </a:t>
                  </a:r>
                  <a14:m>
                    <m:oMath xmlns:m="http://schemas.openxmlformats.org/officeDocument/2006/math">
                      <m:sSup>
                        <m:sSupPr>
                          <m:ctrlPr>
                            <a:rPr lang="en-US" sz="1800" i="1" smtClean="0">
                              <a:solidFill>
                                <a:schemeClr val="accent6"/>
                              </a:solidFill>
                              <a:latin typeface="Cambria Math" panose="02040503050406030204" pitchFamily="18" charset="0"/>
                              <a:ea typeface="Museo Sans 300" charset="0"/>
                              <a:cs typeface="Museo Sans 500"/>
                            </a:rPr>
                          </m:ctrlPr>
                        </m:sSupPr>
                        <m:e>
                          <m:r>
                            <a:rPr lang="en-US" sz="1800" smtClean="0">
                              <a:solidFill>
                                <a:schemeClr val="accent6"/>
                              </a:solidFill>
                              <a:latin typeface="Cambria Math" panose="02040503050406030204" pitchFamily="18" charset="0"/>
                              <a:ea typeface="Museo Sans 300" charset="0"/>
                              <a:cs typeface="Museo Sans 500"/>
                            </a:rPr>
                            <m:t>≥</m:t>
                          </m:r>
                          <m:r>
                            <a:rPr lang="en-US" sz="1800" smtClean="0">
                              <a:solidFill>
                                <a:schemeClr val="accent6"/>
                              </a:solidFill>
                              <a:latin typeface="Cambria Math" panose="02040503050406030204" pitchFamily="18" charset="0"/>
                              <a:ea typeface="Museo Sans 300" charset="0"/>
                              <a:cs typeface="Museo Sans 500"/>
                            </a:rPr>
                            <m:t>𝑡</m:t>
                          </m:r>
                        </m:e>
                        <m:sup>
                          <m:r>
                            <a:rPr lang="en-US" sz="1800" smtClean="0">
                              <a:solidFill>
                                <a:schemeClr val="accent6"/>
                              </a:solidFill>
                              <a:latin typeface="Cambria Math" panose="02040503050406030204" pitchFamily="18" charset="0"/>
                              <a:ea typeface="Museo Sans 300" charset="0"/>
                              <a:cs typeface="Museo Sans 500"/>
                            </a:rPr>
                            <m:t>∗</m:t>
                          </m:r>
                        </m:sup>
                      </m:sSup>
                    </m:oMath>
                  </a14:m>
                  <a:endParaRPr lang="en-US" sz="1800" baseline="30000" dirty="0">
                    <a:solidFill>
                      <a:schemeClr val="accent6"/>
                    </a:solidFill>
                    <a:latin typeface="Nunito Sans" pitchFamily="2" charset="77"/>
                    <a:ea typeface="Museo Sans 300" charset="0"/>
                    <a:cs typeface="Museo Sans 500"/>
                  </a:endParaRPr>
                </a:p>
              </p:txBody>
            </p:sp>
          </mc:Choice>
          <mc:Fallback xmlns="">
            <p:sp>
              <p:nvSpPr>
                <p:cNvPr id="43" name="Rectangle 42"/>
                <p:cNvSpPr>
                  <a:spLocks noRot="1" noChangeAspect="1" noMove="1" noResize="1" noEditPoints="1" noAdjustHandles="1" noChangeArrowheads="1" noChangeShapeType="1" noTextEdit="1"/>
                </p:cNvSpPr>
                <p:nvPr/>
              </p:nvSpPr>
              <p:spPr>
                <a:xfrm>
                  <a:off x="5850523" y="3282924"/>
                  <a:ext cx="2507800" cy="492443"/>
                </a:xfrm>
                <a:prstGeom prst="rect">
                  <a:avLst/>
                </a:prstGeom>
                <a:blipFill>
                  <a:blip r:embed="rId5"/>
                  <a:stretch>
                    <a:fillRect t="-6667" b="-26667"/>
                  </a:stretch>
                </a:blipFill>
                <a:ln w="25400">
                  <a:noFill/>
                </a:ln>
              </p:spPr>
              <p:txBody>
                <a:bodyPr/>
                <a:lstStyle/>
                <a:p>
                  <a:r>
                    <a:rPr lang="en-US">
                      <a:noFill/>
                    </a:rPr>
                    <a:t> </a:t>
                  </a:r>
                </a:p>
              </p:txBody>
            </p:sp>
          </mc:Fallback>
        </mc:AlternateContent>
        <p:sp>
          <p:nvSpPr>
            <p:cNvPr id="37" name="Rectangle 36"/>
            <p:cNvSpPr/>
            <p:nvPr/>
          </p:nvSpPr>
          <p:spPr>
            <a:xfrm>
              <a:off x="5016039" y="3752810"/>
              <a:ext cx="3810248" cy="2048814"/>
            </a:xfrm>
            <a:prstGeom prst="rect">
              <a:avLst/>
            </a:prstGeom>
            <a:solidFill>
              <a:srgbClr val="F1F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latin typeface="Nunito Sans" pitchFamily="2" charset="77"/>
                <a:cs typeface="Museo Sans 100"/>
              </a:endParaRPr>
            </a:p>
          </p:txBody>
        </p:sp>
      </p:grpSp>
      <p:sp>
        <p:nvSpPr>
          <p:cNvPr id="74" name="Rectangle 73"/>
          <p:cNvSpPr/>
          <p:nvPr/>
        </p:nvSpPr>
        <p:spPr>
          <a:xfrm>
            <a:off x="8215981" y="3253107"/>
            <a:ext cx="646331" cy="588623"/>
          </a:xfrm>
          <a:prstGeom prst="rect">
            <a:avLst/>
          </a:prstGeom>
        </p:spPr>
        <p:txBody>
          <a:bodyPr wrap="none">
            <a:spAutoFit/>
          </a:bodyPr>
          <a:lstStyle/>
          <a:p>
            <a:pPr algn="r"/>
            <a:r>
              <a:rPr lang="en-US" sz="1500" dirty="0">
                <a:solidFill>
                  <a:schemeClr val="accent6"/>
                </a:solidFill>
                <a:latin typeface="Nunito Sans" pitchFamily="2" charset="77"/>
                <a:cs typeface="Museo Sans 500"/>
              </a:rPr>
              <a:t>Safe</a:t>
            </a:r>
          </a:p>
          <a:p>
            <a:pPr>
              <a:lnSpc>
                <a:spcPct val="120000"/>
              </a:lnSpc>
            </a:pPr>
            <a:r>
              <a:rPr lang="en-US" sz="1500" dirty="0">
                <a:solidFill>
                  <a:schemeClr val="accent6"/>
                </a:solidFill>
                <a:latin typeface="Nunito Sans" pitchFamily="2" charset="77"/>
                <a:cs typeface="Museo Sans 500"/>
              </a:rPr>
              <a:t>Risky</a:t>
            </a:r>
            <a:endParaRPr lang="en-US" sz="1500" dirty="0">
              <a:solidFill>
                <a:schemeClr val="accent3">
                  <a:lumMod val="75000"/>
                </a:schemeClr>
              </a:solidFill>
              <a:latin typeface="Nunito Sans" pitchFamily="2" charset="77"/>
              <a:cs typeface="Museo Sans 500"/>
            </a:endParaRPr>
          </a:p>
        </p:txBody>
      </p:sp>
      <p:sp>
        <p:nvSpPr>
          <p:cNvPr id="75" name="Oval 74"/>
          <p:cNvSpPr>
            <a:spLocks noChangeAspect="1"/>
          </p:cNvSpPr>
          <p:nvPr/>
        </p:nvSpPr>
        <p:spPr>
          <a:xfrm>
            <a:off x="8837896" y="3126506"/>
            <a:ext cx="112334"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p:sp>
        <p:nvSpPr>
          <p:cNvPr id="76" name="Oval 75"/>
          <p:cNvSpPr/>
          <p:nvPr/>
        </p:nvSpPr>
        <p:spPr>
          <a:xfrm>
            <a:off x="8844021" y="3556599"/>
            <a:ext cx="112333"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p:sp>
        <p:nvSpPr>
          <p:cNvPr id="77" name="Rectangle 76"/>
          <p:cNvSpPr/>
          <p:nvPr/>
        </p:nvSpPr>
        <p:spPr>
          <a:xfrm>
            <a:off x="2850704" y="3464683"/>
            <a:ext cx="889987" cy="346249"/>
          </a:xfrm>
          <a:prstGeom prst="rect">
            <a:avLst/>
          </a:prstGeom>
        </p:spPr>
        <p:txBody>
          <a:bodyPr wrap="none">
            <a:spAutoFit/>
          </a:bodyPr>
          <a:lstStyle/>
          <a:p>
            <a:r>
              <a:rPr lang="en-US" sz="1650" dirty="0">
                <a:solidFill>
                  <a:schemeClr val="accent1"/>
                </a:solidFill>
                <a:latin typeface="Nunito Sans" pitchFamily="2" charset="77"/>
                <a:ea typeface="Museo Sans 500" charset="0"/>
                <a:cs typeface="Museo Sans 500" charset="0"/>
              </a:rPr>
              <a:t>Income</a:t>
            </a:r>
          </a:p>
        </p:txBody>
      </p:sp>
      <p:sp>
        <p:nvSpPr>
          <p:cNvPr id="78" name="TextBox 77"/>
          <p:cNvSpPr txBox="1"/>
          <p:nvPr/>
        </p:nvSpPr>
        <p:spPr>
          <a:xfrm>
            <a:off x="8224604" y="4231366"/>
            <a:ext cx="590226" cy="253916"/>
          </a:xfrm>
          <a:prstGeom prst="rect">
            <a:avLst/>
          </a:prstGeom>
          <a:noFill/>
        </p:spPr>
        <p:txBody>
          <a:bodyPr wrap="none" rtlCol="0">
            <a:spAutoFit/>
          </a:bodyPr>
          <a:lstStyle/>
          <a:p>
            <a:r>
              <a:rPr lang="en-US" sz="1050" dirty="0">
                <a:latin typeface="Nunito Sans" pitchFamily="2" charset="77"/>
                <a:cs typeface="Museo Sans 300"/>
              </a:rPr>
              <a:t>$120K</a:t>
            </a:r>
          </a:p>
        </p:txBody>
      </p:sp>
      <p:sp>
        <p:nvSpPr>
          <p:cNvPr id="79" name="TextBox 78"/>
          <p:cNvSpPr txBox="1"/>
          <p:nvPr/>
        </p:nvSpPr>
        <p:spPr>
          <a:xfrm>
            <a:off x="3120267" y="4231366"/>
            <a:ext cx="510076" cy="253916"/>
          </a:xfrm>
          <a:prstGeom prst="rect">
            <a:avLst/>
          </a:prstGeom>
          <a:noFill/>
        </p:spPr>
        <p:txBody>
          <a:bodyPr wrap="none" rtlCol="0">
            <a:spAutoFit/>
          </a:bodyPr>
          <a:lstStyle/>
          <a:p>
            <a:r>
              <a:rPr lang="en-US" sz="1050" dirty="0">
                <a:latin typeface="Nunito Sans" pitchFamily="2" charset="77"/>
                <a:cs typeface="Museo Sans 300"/>
              </a:rPr>
              <a:t>$10K</a:t>
            </a:r>
          </a:p>
        </p:txBody>
      </p:sp>
      <p:grpSp>
        <p:nvGrpSpPr>
          <p:cNvPr id="10" name="Group 9"/>
          <p:cNvGrpSpPr/>
          <p:nvPr/>
        </p:nvGrpSpPr>
        <p:grpSpPr>
          <a:xfrm>
            <a:off x="5387590" y="2249050"/>
            <a:ext cx="2132026" cy="2654349"/>
            <a:chOff x="3817740" y="2406327"/>
            <a:chExt cx="2842701" cy="3539132"/>
          </a:xfrm>
        </p:grpSpPr>
        <mc:AlternateContent xmlns:mc="http://schemas.openxmlformats.org/markup-compatibility/2006" xmlns:a14="http://schemas.microsoft.com/office/drawing/2010/main">
          <mc:Choice Requires="a14">
            <p:sp>
              <p:nvSpPr>
                <p:cNvPr id="31" name="Rectangle 30"/>
                <p:cNvSpPr/>
                <p:nvPr/>
              </p:nvSpPr>
              <p:spPr>
                <a:xfrm>
                  <a:off x="3817740" y="2406327"/>
                  <a:ext cx="2842701" cy="553997"/>
                </a:xfrm>
                <a:prstGeom prst="rect">
                  <a:avLst/>
                </a:prstGeom>
                <a:ln w="25400">
                  <a:noFill/>
                </a:ln>
              </p:spPr>
              <p:txBody>
                <a:bodyPr wrap="square">
                  <a:spAutoFit/>
                </a:bodyPr>
                <a:lstStyle/>
                <a:p>
                  <a:pPr lvl="0" algn="ctr">
                    <a:spcBef>
                      <a:spcPct val="20000"/>
                    </a:spcBef>
                    <a:buClr>
                      <a:srgbClr val="5D5555"/>
                    </a:buClr>
                  </a:pPr>
                  <a:r>
                    <a:rPr lang="en-US" sz="2100" dirty="0">
                      <a:solidFill>
                        <a:schemeClr val="accent1"/>
                      </a:solidFill>
                      <a:latin typeface="Nunito Sans" pitchFamily="2" charset="77"/>
                      <a:ea typeface="Museo Sans 300" charset="0"/>
                      <a:cs typeface="Museo Sans 500"/>
                    </a:rPr>
                    <a:t>Income = </a:t>
                  </a:r>
                  <a14:m>
                    <m:oMath xmlns:m="http://schemas.openxmlformats.org/officeDocument/2006/math">
                      <m:sSup>
                        <m:sSupPr>
                          <m:ctrlPr>
                            <a:rPr lang="en-US" sz="2100" i="1" smtClean="0">
                              <a:solidFill>
                                <a:schemeClr val="accent1"/>
                              </a:solidFill>
                              <a:latin typeface="Cambria Math" panose="02040503050406030204" pitchFamily="18" charset="0"/>
                              <a:ea typeface="Museo Sans 300" charset="0"/>
                              <a:cs typeface="Museo Sans 500"/>
                            </a:rPr>
                          </m:ctrlPr>
                        </m:sSupPr>
                        <m:e>
                          <m:r>
                            <a:rPr lang="en-US" sz="2100" smtClean="0">
                              <a:solidFill>
                                <a:schemeClr val="accent1"/>
                              </a:solidFill>
                              <a:latin typeface="Cambria Math" panose="02040503050406030204" pitchFamily="18" charset="0"/>
                              <a:ea typeface="Museo Sans 300" charset="0"/>
                              <a:cs typeface="Museo Sans 500"/>
                            </a:rPr>
                            <m:t>𝑡</m:t>
                          </m:r>
                        </m:e>
                        <m:sup>
                          <m:r>
                            <a:rPr lang="en-US" sz="2100" smtClean="0">
                              <a:solidFill>
                                <a:schemeClr val="accent1"/>
                              </a:solidFill>
                              <a:latin typeface="Cambria Math" panose="02040503050406030204" pitchFamily="18" charset="0"/>
                              <a:ea typeface="Museo Sans 300" charset="0"/>
                              <a:cs typeface="Museo Sans 500"/>
                            </a:rPr>
                            <m:t>∗</m:t>
                          </m:r>
                        </m:sup>
                      </m:sSup>
                    </m:oMath>
                  </a14:m>
                  <a:endParaRPr lang="en-US" sz="2100" baseline="30000" dirty="0">
                    <a:solidFill>
                      <a:schemeClr val="accent6"/>
                    </a:solidFill>
                    <a:latin typeface="Nunito Sans" pitchFamily="2" charset="77"/>
                    <a:ea typeface="Museo Sans 300" charset="0"/>
                    <a:cs typeface="Museo Sans 500"/>
                  </a:endParaRPr>
                </a:p>
              </p:txBody>
            </p:sp>
          </mc:Choice>
          <mc:Fallback xmlns="">
            <p:sp>
              <p:nvSpPr>
                <p:cNvPr id="31" name="Rectangle 30"/>
                <p:cNvSpPr>
                  <a:spLocks noRot="1" noChangeAspect="1" noMove="1" noResize="1" noEditPoints="1" noAdjustHandles="1" noChangeArrowheads="1" noChangeShapeType="1" noTextEdit="1"/>
                </p:cNvSpPr>
                <p:nvPr/>
              </p:nvSpPr>
              <p:spPr>
                <a:xfrm>
                  <a:off x="3817740" y="2406327"/>
                  <a:ext cx="2842701" cy="553997"/>
                </a:xfrm>
                <a:prstGeom prst="rect">
                  <a:avLst/>
                </a:prstGeom>
                <a:blipFill>
                  <a:blip r:embed="rId6"/>
                  <a:stretch>
                    <a:fillRect t="-9091" b="-30303"/>
                  </a:stretch>
                </a:blipFill>
                <a:ln w="25400">
                  <a:noFill/>
                </a:ln>
              </p:spPr>
              <p:txBody>
                <a:bodyPr/>
                <a:lstStyle/>
                <a:p>
                  <a:r>
                    <a:rPr lang="en-US">
                      <a:noFill/>
                    </a:rPr>
                    <a:t> </a:t>
                  </a:r>
                </a:p>
              </p:txBody>
            </p:sp>
          </mc:Fallback>
        </mc:AlternateContent>
        <p:cxnSp>
          <p:nvCxnSpPr>
            <p:cNvPr id="35" name="Straight Connector 34"/>
            <p:cNvCxnSpPr/>
            <p:nvPr/>
          </p:nvCxnSpPr>
          <p:spPr>
            <a:xfrm flipV="1">
              <a:off x="4971901" y="3108397"/>
              <a:ext cx="0" cy="2837062"/>
            </a:xfrm>
            <a:prstGeom prst="line">
              <a:avLst/>
            </a:prstGeom>
            <a:ln w="38100" cmpd="sng">
              <a:solidFill>
                <a:schemeClr val="accent1"/>
              </a:solidFill>
              <a:prstDash val="sysDash"/>
            </a:ln>
            <a:effectLst/>
          </p:spPr>
          <p:style>
            <a:lnRef idx="3">
              <a:schemeClr val="accent5"/>
            </a:lnRef>
            <a:fillRef idx="0">
              <a:schemeClr val="accent5"/>
            </a:fillRef>
            <a:effectRef idx="2">
              <a:schemeClr val="accent5"/>
            </a:effectRef>
            <a:fontRef idx="minor">
              <a:schemeClr val="tx1"/>
            </a:fontRef>
          </p:style>
        </p:cxnSp>
      </p:grpSp>
      <p:cxnSp>
        <p:nvCxnSpPr>
          <p:cNvPr id="82" name="Straight Arrow Connector 81"/>
          <p:cNvCxnSpPr/>
          <p:nvPr/>
        </p:nvCxnSpPr>
        <p:spPr>
          <a:xfrm flipH="1">
            <a:off x="3017993" y="4062498"/>
            <a:ext cx="6062849" cy="0"/>
          </a:xfrm>
          <a:prstGeom prst="straightConnector1">
            <a:avLst/>
          </a:prstGeom>
          <a:ln>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6744888" y="3882150"/>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4" name="Oval 83"/>
          <p:cNvSpPr>
            <a:spLocks noChangeAspect="1"/>
          </p:cNvSpPr>
          <p:nvPr/>
        </p:nvSpPr>
        <p:spPr>
          <a:xfrm>
            <a:off x="5222728" y="3886425"/>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5" name="Oval 84"/>
          <p:cNvSpPr/>
          <p:nvPr/>
        </p:nvSpPr>
        <p:spPr>
          <a:xfrm>
            <a:off x="5839497" y="3894056"/>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6" name="Oval 85"/>
          <p:cNvSpPr>
            <a:spLocks noChangeAspect="1"/>
          </p:cNvSpPr>
          <p:nvPr/>
        </p:nvSpPr>
        <p:spPr>
          <a:xfrm>
            <a:off x="6452877" y="3882557"/>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7" name="Oval 86"/>
          <p:cNvSpPr/>
          <p:nvPr/>
        </p:nvSpPr>
        <p:spPr>
          <a:xfrm>
            <a:off x="4422268" y="3886425"/>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8" name="Oval 87"/>
          <p:cNvSpPr>
            <a:spLocks noChangeAspect="1"/>
          </p:cNvSpPr>
          <p:nvPr/>
        </p:nvSpPr>
        <p:spPr>
          <a:xfrm>
            <a:off x="4186252" y="3894057"/>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9" name="Oval 88"/>
          <p:cNvSpPr/>
          <p:nvPr/>
        </p:nvSpPr>
        <p:spPr>
          <a:xfrm>
            <a:off x="5496795" y="3887319"/>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0" name="Oval 89"/>
          <p:cNvSpPr>
            <a:spLocks noChangeAspect="1"/>
          </p:cNvSpPr>
          <p:nvPr/>
        </p:nvSpPr>
        <p:spPr>
          <a:xfrm>
            <a:off x="8045486" y="3878217"/>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1" name="Oval 90"/>
          <p:cNvSpPr/>
          <p:nvPr/>
        </p:nvSpPr>
        <p:spPr>
          <a:xfrm>
            <a:off x="7774518" y="3874644"/>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2" name="Oval 91"/>
          <p:cNvSpPr>
            <a:spLocks noChangeAspect="1"/>
          </p:cNvSpPr>
          <p:nvPr/>
        </p:nvSpPr>
        <p:spPr>
          <a:xfrm>
            <a:off x="8316454" y="3882491"/>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3" name="Oval 92"/>
          <p:cNvSpPr/>
          <p:nvPr/>
        </p:nvSpPr>
        <p:spPr>
          <a:xfrm>
            <a:off x="7220995" y="3882150"/>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4" name="Oval 93"/>
          <p:cNvSpPr/>
          <p:nvPr/>
        </p:nvSpPr>
        <p:spPr>
          <a:xfrm>
            <a:off x="3663375" y="3885787"/>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5" name="Oval 94"/>
          <p:cNvSpPr>
            <a:spLocks noChangeAspect="1"/>
          </p:cNvSpPr>
          <p:nvPr/>
        </p:nvSpPr>
        <p:spPr>
          <a:xfrm>
            <a:off x="3417549" y="3882150"/>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6" name="Oval 95"/>
          <p:cNvSpPr/>
          <p:nvPr/>
        </p:nvSpPr>
        <p:spPr>
          <a:xfrm>
            <a:off x="4926147" y="3874644"/>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7" name="Oval 96"/>
          <p:cNvSpPr>
            <a:spLocks noChangeAspect="1"/>
          </p:cNvSpPr>
          <p:nvPr/>
        </p:nvSpPr>
        <p:spPr>
          <a:xfrm>
            <a:off x="4690131" y="3882276"/>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99DD79DB-E01A-48E8-8220-72CF6E725B90}"/>
                  </a:ext>
                </a:extLst>
              </p14:cNvPr>
              <p14:cNvContentPartPr/>
              <p14:nvPr/>
            </p14:nvContentPartPr>
            <p14:xfrm>
              <a:off x="4020120" y="136440"/>
              <a:ext cx="3486240" cy="3999600"/>
            </p14:xfrm>
          </p:contentPart>
        </mc:Choice>
        <mc:Fallback>
          <p:pic>
            <p:nvPicPr>
              <p:cNvPr id="4" name="Ink 3">
                <a:extLst>
                  <a:ext uri="{FF2B5EF4-FFF2-40B4-BE49-F238E27FC236}">
                    <a16:creationId xmlns:a16="http://schemas.microsoft.com/office/drawing/2014/main" id="{99DD79DB-E01A-48E8-8220-72CF6E725B90}"/>
                  </a:ext>
                </a:extLst>
              </p:cNvPr>
              <p:cNvPicPr/>
              <p:nvPr/>
            </p:nvPicPr>
            <p:blipFill>
              <a:blip r:embed="rId8"/>
              <a:stretch>
                <a:fillRect/>
              </a:stretch>
            </p:blipFill>
            <p:spPr>
              <a:xfrm>
                <a:off x="4010760" y="127080"/>
                <a:ext cx="3504960" cy="4018320"/>
              </a:xfrm>
              <a:prstGeom prst="rect">
                <a:avLst/>
              </a:prstGeom>
            </p:spPr>
          </p:pic>
        </mc:Fallback>
      </mc:AlternateContent>
    </p:spTree>
    <p:extLst>
      <p:ext uri="{BB962C8B-B14F-4D97-AF65-F5344CB8AC3E}">
        <p14:creationId xmlns:p14="http://schemas.microsoft.com/office/powerpoint/2010/main" val="1535253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 Sans" pitchFamily="2" charset="77"/>
              </a:rPr>
              <a:t>Threshold between points</a:t>
            </a:r>
          </a:p>
        </p:txBody>
      </p:sp>
      <p:cxnSp>
        <p:nvCxnSpPr>
          <p:cNvPr id="48" name="Straight Arrow Connector 47"/>
          <p:cNvCxnSpPr/>
          <p:nvPr/>
        </p:nvCxnSpPr>
        <p:spPr>
          <a:xfrm flipH="1">
            <a:off x="2607106" y="3798783"/>
            <a:ext cx="6062849" cy="0"/>
          </a:xfrm>
          <a:prstGeom prst="straightConnector1">
            <a:avLst/>
          </a:prstGeom>
          <a:ln>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2718930" y="3174003"/>
            <a:ext cx="889987" cy="346249"/>
          </a:xfrm>
          <a:prstGeom prst="rect">
            <a:avLst/>
          </a:prstGeom>
        </p:spPr>
        <p:txBody>
          <a:bodyPr wrap="none">
            <a:spAutoFit/>
          </a:bodyPr>
          <a:lstStyle/>
          <a:p>
            <a:r>
              <a:rPr lang="en-US" sz="1650" dirty="0">
                <a:solidFill>
                  <a:schemeClr val="accent1"/>
                </a:solidFill>
                <a:latin typeface="Nunito Sans" pitchFamily="2" charset="77"/>
                <a:ea typeface="Museo Sans 500" charset="0"/>
                <a:cs typeface="Museo Sans 500" charset="0"/>
              </a:rPr>
              <a:t>Income</a:t>
            </a:r>
          </a:p>
        </p:txBody>
      </p:sp>
      <p:sp>
        <p:nvSpPr>
          <p:cNvPr id="32" name="TextBox 31"/>
          <p:cNvSpPr txBox="1"/>
          <p:nvPr/>
        </p:nvSpPr>
        <p:spPr>
          <a:xfrm>
            <a:off x="7981006" y="3938401"/>
            <a:ext cx="590226" cy="253916"/>
          </a:xfrm>
          <a:prstGeom prst="rect">
            <a:avLst/>
          </a:prstGeom>
          <a:noFill/>
        </p:spPr>
        <p:txBody>
          <a:bodyPr wrap="none" rtlCol="0">
            <a:spAutoFit/>
          </a:bodyPr>
          <a:lstStyle/>
          <a:p>
            <a:r>
              <a:rPr lang="en-US" sz="1050" dirty="0">
                <a:latin typeface="Nunito Sans" pitchFamily="2" charset="77"/>
                <a:cs typeface="Museo Sans 300"/>
              </a:rPr>
              <a:t>$120K</a:t>
            </a:r>
          </a:p>
        </p:txBody>
      </p:sp>
      <p:sp>
        <p:nvSpPr>
          <p:cNvPr id="33" name="TextBox 32"/>
          <p:cNvSpPr txBox="1"/>
          <p:nvPr/>
        </p:nvSpPr>
        <p:spPr>
          <a:xfrm>
            <a:off x="2876669" y="3938401"/>
            <a:ext cx="510076" cy="253916"/>
          </a:xfrm>
          <a:prstGeom prst="rect">
            <a:avLst/>
          </a:prstGeom>
          <a:noFill/>
        </p:spPr>
        <p:txBody>
          <a:bodyPr wrap="none" rtlCol="0">
            <a:spAutoFit/>
          </a:bodyPr>
          <a:lstStyle/>
          <a:p>
            <a:r>
              <a:rPr lang="en-US" sz="1050" dirty="0">
                <a:latin typeface="Nunito Sans" pitchFamily="2" charset="77"/>
                <a:cs typeface="Museo Sans 300"/>
              </a:rPr>
              <a:t>$10K</a:t>
            </a:r>
          </a:p>
        </p:txBody>
      </p:sp>
      <mc:AlternateContent xmlns:mc="http://schemas.openxmlformats.org/markup-compatibility/2006" xmlns:a14="http://schemas.microsoft.com/office/drawing/2010/main">
        <mc:Choice Requires="a14">
          <p:sp>
            <p:nvSpPr>
              <p:cNvPr id="34" name="Rectangle 33"/>
              <p:cNvSpPr/>
              <p:nvPr/>
            </p:nvSpPr>
            <p:spPr>
              <a:xfrm>
                <a:off x="6746993" y="3382990"/>
                <a:ext cx="352148" cy="2501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050" i="1" dirty="0" smtClean="0">
                              <a:solidFill>
                                <a:schemeClr val="accent1"/>
                              </a:solidFill>
                              <a:latin typeface="Cambria Math" panose="02040503050406030204" pitchFamily="18" charset="0"/>
                              <a:ea typeface="Museo Sans 500" charset="0"/>
                              <a:cs typeface="Museo Sans 500" charset="0"/>
                            </a:rPr>
                          </m:ctrlPr>
                        </m:sSubPr>
                        <m:e>
                          <m:r>
                            <a:rPr lang="en-US" sz="1050" dirty="0" smtClean="0">
                              <a:solidFill>
                                <a:schemeClr val="accent1"/>
                              </a:solidFill>
                              <a:latin typeface="Cambria Math" panose="02040503050406030204" pitchFamily="18" charset="0"/>
                              <a:ea typeface="Museo Sans 500" charset="0"/>
                              <a:cs typeface="Museo Sans 500" charset="0"/>
                            </a:rPr>
                            <m:t>𝒗</m:t>
                          </m:r>
                        </m:e>
                        <m:sub>
                          <m:r>
                            <a:rPr lang="en-US" sz="1050" dirty="0" smtClean="0">
                              <a:solidFill>
                                <a:schemeClr val="accent1"/>
                              </a:solidFill>
                              <a:latin typeface="Cambria Math" panose="02040503050406030204" pitchFamily="18" charset="0"/>
                              <a:ea typeface="Museo Sans 500" charset="0"/>
                              <a:cs typeface="Museo Sans 500" charset="0"/>
                            </a:rPr>
                            <m:t>𝒂</m:t>
                          </m:r>
                        </m:sub>
                      </m:sSub>
                    </m:oMath>
                  </m:oMathPara>
                </a14:m>
                <a:endParaRPr lang="en-US" sz="1050" baseline="-25000" dirty="0">
                  <a:solidFill>
                    <a:schemeClr val="accent1"/>
                  </a:solidFill>
                  <a:latin typeface="Nunito Sans" pitchFamily="2" charset="77"/>
                  <a:ea typeface="Museo Sans 500" charset="0"/>
                  <a:cs typeface="Museo Sans 500"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6746993" y="3382990"/>
                <a:ext cx="352148" cy="25019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7305363" y="3377622"/>
                <a:ext cx="350544" cy="2501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050" i="1" dirty="0" smtClean="0">
                              <a:solidFill>
                                <a:schemeClr val="accent1"/>
                              </a:solidFill>
                              <a:latin typeface="Cambria Math" panose="02040503050406030204" pitchFamily="18" charset="0"/>
                              <a:ea typeface="Museo Sans 500" charset="0"/>
                              <a:cs typeface="Museo Sans 500" charset="0"/>
                            </a:rPr>
                          </m:ctrlPr>
                        </m:sSubPr>
                        <m:e>
                          <m:r>
                            <a:rPr lang="en-US" sz="1050" dirty="0" smtClean="0">
                              <a:solidFill>
                                <a:schemeClr val="accent1"/>
                              </a:solidFill>
                              <a:latin typeface="Cambria Math" panose="02040503050406030204" pitchFamily="18" charset="0"/>
                              <a:ea typeface="Museo Sans 500" charset="0"/>
                              <a:cs typeface="Museo Sans 500" charset="0"/>
                            </a:rPr>
                            <m:t>𝒗</m:t>
                          </m:r>
                        </m:e>
                        <m:sub>
                          <m:r>
                            <a:rPr lang="en-US" sz="1050" dirty="0" smtClean="0">
                              <a:solidFill>
                                <a:schemeClr val="accent1"/>
                              </a:solidFill>
                              <a:latin typeface="Cambria Math" panose="02040503050406030204" pitchFamily="18" charset="0"/>
                              <a:ea typeface="Museo Sans 500" charset="0"/>
                              <a:cs typeface="Museo Sans 500" charset="0"/>
                            </a:rPr>
                            <m:t>𝒃</m:t>
                          </m:r>
                        </m:sub>
                      </m:sSub>
                    </m:oMath>
                  </m:oMathPara>
                </a14:m>
                <a:endParaRPr lang="en-US" sz="1050" baseline="-25000" dirty="0">
                  <a:solidFill>
                    <a:schemeClr val="accent1"/>
                  </a:solidFill>
                  <a:latin typeface="Nunito Sans" pitchFamily="2" charset="77"/>
                  <a:ea typeface="Museo Sans 500" charset="0"/>
                  <a:cs typeface="Museo Sans 500" charset="0"/>
                </a:endParaRPr>
              </a:p>
            </p:txBody>
          </p:sp>
        </mc:Choice>
        <mc:Fallback xmlns="">
          <p:sp>
            <p:nvSpPr>
              <p:cNvPr id="37" name="Rectangle 36"/>
              <p:cNvSpPr>
                <a:spLocks noRot="1" noChangeAspect="1" noMove="1" noResize="1" noEditPoints="1" noAdjustHandles="1" noChangeArrowheads="1" noChangeShapeType="1" noTextEdit="1"/>
              </p:cNvSpPr>
              <p:nvPr/>
            </p:nvSpPr>
            <p:spPr>
              <a:xfrm>
                <a:off x="7305363" y="3377622"/>
                <a:ext cx="350544" cy="250197"/>
              </a:xfrm>
              <a:prstGeom prst="rect">
                <a:avLst/>
              </a:prstGeom>
              <a:blipFill>
                <a:blip r:embed="rId4"/>
                <a:stretch>
                  <a:fillRect/>
                </a:stretch>
              </a:blipFill>
            </p:spPr>
            <p:txBody>
              <a:bodyPr/>
              <a:lstStyle/>
              <a:p>
                <a:r>
                  <a:rPr lang="en-US">
                    <a:noFill/>
                  </a:rPr>
                  <a:t> </a:t>
                </a:r>
              </a:p>
            </p:txBody>
          </p:sp>
        </mc:Fallback>
      </mc:AlternateContent>
      <p:cxnSp>
        <p:nvCxnSpPr>
          <p:cNvPr id="38" name="Straight Connector 37"/>
          <p:cNvCxnSpPr/>
          <p:nvPr/>
        </p:nvCxnSpPr>
        <p:spPr>
          <a:xfrm flipV="1">
            <a:off x="7157663" y="2916362"/>
            <a:ext cx="0" cy="1559718"/>
          </a:xfrm>
          <a:prstGeom prst="line">
            <a:avLst/>
          </a:prstGeom>
          <a:ln w="38100" cmpd="sng">
            <a:solidFill>
              <a:schemeClr val="accent1"/>
            </a:solidFill>
            <a:prstDash val="sysDash"/>
          </a:ln>
          <a:effectLst/>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41" name="Rectangle 40"/>
              <p:cNvSpPr/>
              <p:nvPr/>
            </p:nvSpPr>
            <p:spPr>
              <a:xfrm>
                <a:off x="2677317" y="1629956"/>
                <a:ext cx="4269048" cy="738664"/>
              </a:xfrm>
              <a:prstGeom prst="rect">
                <a:avLst/>
              </a:prstGeom>
            </p:spPr>
            <p:txBody>
              <a:bodyPr wrap="square">
                <a:spAutoFit/>
              </a:bodyPr>
              <a:lstStyle/>
              <a:p>
                <a:pPr lvl="0">
                  <a:spcBef>
                    <a:spcPct val="20000"/>
                  </a:spcBef>
                  <a:buClr>
                    <a:srgbClr val="5D5555"/>
                  </a:buClr>
                </a:pPr>
                <a:r>
                  <a:rPr lang="en-US" sz="2100" dirty="0">
                    <a:solidFill>
                      <a:srgbClr val="2B2728"/>
                    </a:solidFill>
                    <a:latin typeface="Nunito Sans" pitchFamily="2" charset="77"/>
                    <a:cs typeface="Museo Sans 300"/>
                  </a:rPr>
                  <a:t>Same </a:t>
                </a:r>
                <a:r>
                  <a:rPr lang="en-US" sz="2100" dirty="0">
                    <a:solidFill>
                      <a:schemeClr val="accent1"/>
                    </a:solidFill>
                    <a:latin typeface="Nunito Sans" pitchFamily="2" charset="77"/>
                    <a:cs typeface="Museo Sans 300"/>
                  </a:rPr>
                  <a:t>classification error </a:t>
                </a:r>
                <a:r>
                  <a:rPr lang="en-US" sz="2100" dirty="0">
                    <a:solidFill>
                      <a:srgbClr val="2B2728"/>
                    </a:solidFill>
                    <a:latin typeface="Nunito Sans" pitchFamily="2" charset="77"/>
                    <a:cs typeface="Museo Sans 300"/>
                  </a:rPr>
                  <a:t>for any threshold split between </a:t>
                </a:r>
                <a14:m>
                  <m:oMath xmlns:m="http://schemas.openxmlformats.org/officeDocument/2006/math">
                    <m:sSub>
                      <m:sSubPr>
                        <m:ctrlPr>
                          <a:rPr lang="en-US" sz="2100" i="1" smtClean="0">
                            <a:solidFill>
                              <a:srgbClr val="2B2728"/>
                            </a:solidFill>
                            <a:latin typeface="Cambria Math" panose="02040503050406030204" pitchFamily="18" charset="0"/>
                            <a:cs typeface="Museo Sans 300"/>
                          </a:rPr>
                        </m:ctrlPr>
                      </m:sSubPr>
                      <m:e>
                        <m:r>
                          <a:rPr lang="en-US" sz="2100" smtClean="0">
                            <a:solidFill>
                              <a:srgbClr val="2B2728"/>
                            </a:solidFill>
                            <a:latin typeface="Cambria Math" panose="02040503050406030204" pitchFamily="18" charset="0"/>
                            <a:cs typeface="Museo Sans 300"/>
                          </a:rPr>
                          <m:t>𝑣</m:t>
                        </m:r>
                      </m:e>
                      <m:sub>
                        <m:r>
                          <a:rPr lang="en-US" sz="2100" smtClean="0">
                            <a:solidFill>
                              <a:srgbClr val="2B2728"/>
                            </a:solidFill>
                            <a:latin typeface="Cambria Math" panose="02040503050406030204" pitchFamily="18" charset="0"/>
                            <a:cs typeface="Museo Sans 300"/>
                          </a:rPr>
                          <m:t>𝑎</m:t>
                        </m:r>
                      </m:sub>
                    </m:sSub>
                  </m:oMath>
                </a14:m>
                <a:r>
                  <a:rPr lang="en-US" sz="2100" dirty="0">
                    <a:solidFill>
                      <a:srgbClr val="2B2728"/>
                    </a:solidFill>
                    <a:latin typeface="Nunito Sans" pitchFamily="2" charset="77"/>
                    <a:cs typeface="Museo Sans 300"/>
                  </a:rPr>
                  <a:t> and </a:t>
                </a:r>
                <a14:m>
                  <m:oMath xmlns:m="http://schemas.openxmlformats.org/officeDocument/2006/math">
                    <m:sSub>
                      <m:sSubPr>
                        <m:ctrlPr>
                          <a:rPr lang="en-US" sz="2100" i="1">
                            <a:solidFill>
                              <a:srgbClr val="2B2728"/>
                            </a:solidFill>
                            <a:latin typeface="Cambria Math" panose="02040503050406030204" pitchFamily="18" charset="0"/>
                            <a:cs typeface="Museo Sans 300"/>
                          </a:rPr>
                        </m:ctrlPr>
                      </m:sSubPr>
                      <m:e>
                        <m:r>
                          <a:rPr lang="en-US" sz="2100">
                            <a:solidFill>
                              <a:srgbClr val="2B2728"/>
                            </a:solidFill>
                            <a:latin typeface="Cambria Math" panose="02040503050406030204" pitchFamily="18" charset="0"/>
                            <a:cs typeface="Museo Sans 300"/>
                          </a:rPr>
                          <m:t>𝑣</m:t>
                        </m:r>
                      </m:e>
                      <m:sub>
                        <m:r>
                          <a:rPr lang="en-US" sz="2100" smtClean="0">
                            <a:solidFill>
                              <a:srgbClr val="2B2728"/>
                            </a:solidFill>
                            <a:latin typeface="Cambria Math" panose="02040503050406030204" pitchFamily="18" charset="0"/>
                            <a:cs typeface="Museo Sans 300"/>
                          </a:rPr>
                          <m:t>𝑏</m:t>
                        </m:r>
                      </m:sub>
                    </m:sSub>
                  </m:oMath>
                </a14:m>
                <a:endParaRPr lang="en-US" sz="2100" baseline="-25000" dirty="0">
                  <a:solidFill>
                    <a:srgbClr val="2B2728"/>
                  </a:solidFill>
                  <a:latin typeface="Nunito Sans" pitchFamily="2" charset="77"/>
                  <a:cs typeface="Museo Sans 300"/>
                </a:endParaRPr>
              </a:p>
            </p:txBody>
          </p:sp>
        </mc:Choice>
        <mc:Fallback xmlns="">
          <p:sp>
            <p:nvSpPr>
              <p:cNvPr id="41" name="Rectangle 40"/>
              <p:cNvSpPr>
                <a:spLocks noRot="1" noChangeAspect="1" noMove="1" noResize="1" noEditPoints="1" noAdjustHandles="1" noChangeArrowheads="1" noChangeShapeType="1" noTextEdit="1"/>
              </p:cNvSpPr>
              <p:nvPr/>
            </p:nvSpPr>
            <p:spPr>
              <a:xfrm>
                <a:off x="2677317" y="1629956"/>
                <a:ext cx="4269048" cy="738664"/>
              </a:xfrm>
              <a:prstGeom prst="rect">
                <a:avLst/>
              </a:prstGeom>
              <a:blipFill>
                <a:blip r:embed="rId5"/>
                <a:stretch>
                  <a:fillRect l="-1484" t="-5085" b="-15254"/>
                </a:stretch>
              </a:blipFill>
            </p:spPr>
            <p:txBody>
              <a:bodyPr/>
              <a:lstStyle/>
              <a:p>
                <a:r>
                  <a:rPr lang="en-US">
                    <a:noFill/>
                  </a:rPr>
                  <a:t> </a:t>
                </a:r>
              </a:p>
            </p:txBody>
          </p:sp>
        </mc:Fallback>
      </mc:AlternateContent>
      <p:cxnSp>
        <p:nvCxnSpPr>
          <p:cNvPr id="42" name="Straight Arrow Connector 41"/>
          <p:cNvCxnSpPr/>
          <p:nvPr/>
        </p:nvCxnSpPr>
        <p:spPr>
          <a:xfrm>
            <a:off x="5746775" y="2372006"/>
            <a:ext cx="1015982" cy="544356"/>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34001" y="3618435"/>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30" name="Oval 29"/>
          <p:cNvSpPr>
            <a:spLocks noChangeAspect="1"/>
          </p:cNvSpPr>
          <p:nvPr/>
        </p:nvSpPr>
        <p:spPr>
          <a:xfrm>
            <a:off x="4811841" y="3622710"/>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31" name="Oval 30"/>
          <p:cNvSpPr/>
          <p:nvPr/>
        </p:nvSpPr>
        <p:spPr>
          <a:xfrm>
            <a:off x="5428610" y="3630341"/>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35" name="Oval 34"/>
          <p:cNvSpPr>
            <a:spLocks noChangeAspect="1"/>
          </p:cNvSpPr>
          <p:nvPr/>
        </p:nvSpPr>
        <p:spPr>
          <a:xfrm>
            <a:off x="6041990" y="3618842"/>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36" name="Oval 35"/>
          <p:cNvSpPr/>
          <p:nvPr/>
        </p:nvSpPr>
        <p:spPr>
          <a:xfrm>
            <a:off x="4011381" y="3622710"/>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39" name="Oval 38"/>
          <p:cNvSpPr>
            <a:spLocks noChangeAspect="1"/>
          </p:cNvSpPr>
          <p:nvPr/>
        </p:nvSpPr>
        <p:spPr>
          <a:xfrm>
            <a:off x="3775365" y="3630342"/>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0" name="Oval 39"/>
          <p:cNvSpPr/>
          <p:nvPr/>
        </p:nvSpPr>
        <p:spPr>
          <a:xfrm>
            <a:off x="5085908" y="3623604"/>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3" name="Oval 42"/>
          <p:cNvSpPr>
            <a:spLocks noChangeAspect="1"/>
          </p:cNvSpPr>
          <p:nvPr/>
        </p:nvSpPr>
        <p:spPr>
          <a:xfrm>
            <a:off x="7634599" y="3614502"/>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4" name="Oval 43"/>
          <p:cNvSpPr/>
          <p:nvPr/>
        </p:nvSpPr>
        <p:spPr>
          <a:xfrm>
            <a:off x="7363631" y="3610929"/>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5" name="Oval 44"/>
          <p:cNvSpPr>
            <a:spLocks noChangeAspect="1"/>
          </p:cNvSpPr>
          <p:nvPr/>
        </p:nvSpPr>
        <p:spPr>
          <a:xfrm>
            <a:off x="7905567" y="3618776"/>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6" name="Oval 45"/>
          <p:cNvSpPr/>
          <p:nvPr/>
        </p:nvSpPr>
        <p:spPr>
          <a:xfrm>
            <a:off x="6810108" y="3618435"/>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7" name="Oval 46"/>
          <p:cNvSpPr/>
          <p:nvPr/>
        </p:nvSpPr>
        <p:spPr>
          <a:xfrm>
            <a:off x="3252488" y="3622072"/>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65" name="Oval 64"/>
          <p:cNvSpPr>
            <a:spLocks noChangeAspect="1"/>
          </p:cNvSpPr>
          <p:nvPr/>
        </p:nvSpPr>
        <p:spPr>
          <a:xfrm>
            <a:off x="3006662" y="3618435"/>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67" name="Oval 66"/>
          <p:cNvSpPr/>
          <p:nvPr/>
        </p:nvSpPr>
        <p:spPr>
          <a:xfrm>
            <a:off x="4515260" y="3610929"/>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68" name="Oval 67"/>
          <p:cNvSpPr>
            <a:spLocks noChangeAspect="1"/>
          </p:cNvSpPr>
          <p:nvPr/>
        </p:nvSpPr>
        <p:spPr>
          <a:xfrm>
            <a:off x="4279244" y="3618561"/>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4" name="Rectangle 3">
            <a:extLst>
              <a:ext uri="{FF2B5EF4-FFF2-40B4-BE49-F238E27FC236}">
                <a16:creationId xmlns:a16="http://schemas.microsoft.com/office/drawing/2014/main" id="{FE663E6E-93C4-4996-98C8-F176A744C75D}"/>
              </a:ext>
            </a:extLst>
          </p:cNvPr>
          <p:cNvSpPr/>
          <p:nvPr/>
        </p:nvSpPr>
        <p:spPr>
          <a:xfrm>
            <a:off x="7975917" y="2989471"/>
            <a:ext cx="646331" cy="588623"/>
          </a:xfrm>
          <a:prstGeom prst="rect">
            <a:avLst/>
          </a:prstGeom>
        </p:spPr>
        <p:txBody>
          <a:bodyPr wrap="none">
            <a:spAutoFit/>
          </a:bodyPr>
          <a:lstStyle/>
          <a:p>
            <a:pPr algn="r"/>
            <a:r>
              <a:rPr lang="en-US" sz="1500" dirty="0">
                <a:solidFill>
                  <a:schemeClr val="accent6"/>
                </a:solidFill>
                <a:latin typeface="Nunito Sans" pitchFamily="2" charset="77"/>
                <a:cs typeface="Museo Sans 500"/>
              </a:rPr>
              <a:t>Safe</a:t>
            </a:r>
          </a:p>
          <a:p>
            <a:pPr>
              <a:lnSpc>
                <a:spcPct val="120000"/>
              </a:lnSpc>
            </a:pPr>
            <a:r>
              <a:rPr lang="en-US" sz="1500" dirty="0">
                <a:solidFill>
                  <a:schemeClr val="accent6"/>
                </a:solidFill>
                <a:latin typeface="Nunito Sans" pitchFamily="2" charset="77"/>
                <a:cs typeface="Museo Sans 500"/>
              </a:rPr>
              <a:t>Risky</a:t>
            </a:r>
            <a:endParaRPr lang="en-US" sz="1500" dirty="0">
              <a:solidFill>
                <a:schemeClr val="accent3">
                  <a:lumMod val="75000"/>
                </a:schemeClr>
              </a:solidFill>
              <a:latin typeface="Nunito Sans" pitchFamily="2" charset="77"/>
              <a:cs typeface="Museo Sans 500"/>
            </a:endParaRPr>
          </a:p>
        </p:txBody>
      </p:sp>
      <p:sp>
        <p:nvSpPr>
          <p:cNvPr id="5" name="Oval 4">
            <a:extLst>
              <a:ext uri="{FF2B5EF4-FFF2-40B4-BE49-F238E27FC236}">
                <a16:creationId xmlns:a16="http://schemas.microsoft.com/office/drawing/2014/main" id="{742C87C0-86C8-48EC-9407-0954AC9CF7E8}"/>
              </a:ext>
            </a:extLst>
          </p:cNvPr>
          <p:cNvSpPr>
            <a:spLocks noChangeAspect="1"/>
          </p:cNvSpPr>
          <p:nvPr/>
        </p:nvSpPr>
        <p:spPr>
          <a:xfrm>
            <a:off x="8600439" y="2880456"/>
            <a:ext cx="112334"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p:sp>
        <p:nvSpPr>
          <p:cNvPr id="6" name="Oval 5">
            <a:extLst>
              <a:ext uri="{FF2B5EF4-FFF2-40B4-BE49-F238E27FC236}">
                <a16:creationId xmlns:a16="http://schemas.microsoft.com/office/drawing/2014/main" id="{20A43C4F-A22E-44E7-A7A3-3000D23B05BC}"/>
              </a:ext>
            </a:extLst>
          </p:cNvPr>
          <p:cNvSpPr/>
          <p:nvPr/>
        </p:nvSpPr>
        <p:spPr>
          <a:xfrm>
            <a:off x="8605568" y="3305583"/>
            <a:ext cx="112333"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EE82FBE8-EA85-4028-91EF-7F40A38F55A7}"/>
                  </a:ext>
                </a:extLst>
              </p14:cNvPr>
              <p14:cNvContentPartPr/>
              <p14:nvPr/>
            </p14:nvContentPartPr>
            <p14:xfrm>
              <a:off x="2698560" y="2957040"/>
              <a:ext cx="4784760" cy="1426680"/>
            </p14:xfrm>
          </p:contentPart>
        </mc:Choice>
        <mc:Fallback>
          <p:pic>
            <p:nvPicPr>
              <p:cNvPr id="3" name="Ink 2">
                <a:extLst>
                  <a:ext uri="{FF2B5EF4-FFF2-40B4-BE49-F238E27FC236}">
                    <a16:creationId xmlns:a16="http://schemas.microsoft.com/office/drawing/2014/main" id="{EE82FBE8-EA85-4028-91EF-7F40A38F55A7}"/>
                  </a:ext>
                </a:extLst>
              </p:cNvPr>
              <p:cNvPicPr/>
              <p:nvPr/>
            </p:nvPicPr>
            <p:blipFill>
              <a:blip r:embed="rId7"/>
              <a:stretch>
                <a:fillRect/>
              </a:stretch>
            </p:blipFill>
            <p:spPr>
              <a:xfrm>
                <a:off x="2689200" y="2947680"/>
                <a:ext cx="4803480" cy="1445400"/>
              </a:xfrm>
              <a:prstGeom prst="rect">
                <a:avLst/>
              </a:prstGeom>
            </p:spPr>
          </p:pic>
        </mc:Fallback>
      </mc:AlternateContent>
    </p:spTree>
    <p:extLst>
      <p:ext uri="{BB962C8B-B14F-4D97-AF65-F5344CB8AC3E}">
        <p14:creationId xmlns:p14="http://schemas.microsoft.com/office/powerpoint/2010/main" val="289186060"/>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Nunito Sans" pitchFamily="2" charset="77"/>
              </a:rPr>
              <a:t>Only need to consider mid-points</a:t>
            </a:r>
            <a:endParaRPr lang="en-US" dirty="0">
              <a:latin typeface="Nunito Sans" pitchFamily="2" charset="77"/>
            </a:endParaRPr>
          </a:p>
        </p:txBody>
      </p:sp>
      <p:sp>
        <p:nvSpPr>
          <p:cNvPr id="66" name="Rectangle 65"/>
          <p:cNvSpPr/>
          <p:nvPr/>
        </p:nvSpPr>
        <p:spPr>
          <a:xfrm>
            <a:off x="2598847" y="3287416"/>
            <a:ext cx="889987" cy="346249"/>
          </a:xfrm>
          <a:prstGeom prst="rect">
            <a:avLst/>
          </a:prstGeom>
        </p:spPr>
        <p:txBody>
          <a:bodyPr wrap="none">
            <a:spAutoFit/>
          </a:bodyPr>
          <a:lstStyle/>
          <a:p>
            <a:r>
              <a:rPr lang="en-US" sz="1650" dirty="0">
                <a:solidFill>
                  <a:schemeClr val="accent1"/>
                </a:solidFill>
                <a:latin typeface="Nunito Sans" pitchFamily="2" charset="77"/>
                <a:ea typeface="Museo Sans 500" charset="0"/>
                <a:cs typeface="Museo Sans 500" charset="0"/>
              </a:rPr>
              <a:t>Income</a:t>
            </a:r>
          </a:p>
        </p:txBody>
      </p:sp>
      <p:sp>
        <p:nvSpPr>
          <p:cNvPr id="32" name="TextBox 31"/>
          <p:cNvSpPr txBox="1"/>
          <p:nvPr/>
        </p:nvSpPr>
        <p:spPr>
          <a:xfrm>
            <a:off x="7981006" y="3973994"/>
            <a:ext cx="590226" cy="253916"/>
          </a:xfrm>
          <a:prstGeom prst="rect">
            <a:avLst/>
          </a:prstGeom>
          <a:noFill/>
        </p:spPr>
        <p:txBody>
          <a:bodyPr wrap="none" rtlCol="0">
            <a:spAutoFit/>
          </a:bodyPr>
          <a:lstStyle/>
          <a:p>
            <a:r>
              <a:rPr lang="en-US" sz="1050" dirty="0">
                <a:latin typeface="Nunito Sans" pitchFamily="2" charset="77"/>
                <a:cs typeface="Museo Sans 300"/>
              </a:rPr>
              <a:t>$120K</a:t>
            </a:r>
          </a:p>
        </p:txBody>
      </p:sp>
      <p:sp>
        <p:nvSpPr>
          <p:cNvPr id="33" name="TextBox 32"/>
          <p:cNvSpPr txBox="1"/>
          <p:nvPr/>
        </p:nvSpPr>
        <p:spPr>
          <a:xfrm>
            <a:off x="2876669" y="3973994"/>
            <a:ext cx="510076" cy="253916"/>
          </a:xfrm>
          <a:prstGeom prst="rect">
            <a:avLst/>
          </a:prstGeom>
          <a:noFill/>
        </p:spPr>
        <p:txBody>
          <a:bodyPr wrap="none" rtlCol="0">
            <a:spAutoFit/>
          </a:bodyPr>
          <a:lstStyle/>
          <a:p>
            <a:r>
              <a:rPr lang="en-US" sz="1050" dirty="0">
                <a:latin typeface="Nunito Sans" pitchFamily="2" charset="77"/>
                <a:cs typeface="Museo Sans 300"/>
              </a:rPr>
              <a:t>$10K</a:t>
            </a:r>
          </a:p>
        </p:txBody>
      </p:sp>
      <p:cxnSp>
        <p:nvCxnSpPr>
          <p:cNvPr id="38" name="Straight Connector 37"/>
          <p:cNvCxnSpPr/>
          <p:nvPr/>
        </p:nvCxnSpPr>
        <p:spPr>
          <a:xfrm flipV="1">
            <a:off x="3952379"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29" name="Straight Connector 28"/>
          <p:cNvCxnSpPr/>
          <p:nvPr/>
        </p:nvCxnSpPr>
        <p:spPr>
          <a:xfrm flipV="1">
            <a:off x="4209159" y="3069730"/>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30" name="Straight Connector 29"/>
          <p:cNvCxnSpPr/>
          <p:nvPr/>
        </p:nvCxnSpPr>
        <p:spPr>
          <a:xfrm flipV="1">
            <a:off x="4471764" y="3069730"/>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31" name="Straight Connector 30"/>
          <p:cNvCxnSpPr/>
          <p:nvPr/>
        </p:nvCxnSpPr>
        <p:spPr>
          <a:xfrm flipV="1">
            <a:off x="4750688" y="3064645"/>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35" name="Straight Connector 34"/>
          <p:cNvCxnSpPr/>
          <p:nvPr/>
        </p:nvCxnSpPr>
        <p:spPr>
          <a:xfrm flipV="1">
            <a:off x="5320800"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36" name="Straight Connector 35"/>
          <p:cNvCxnSpPr/>
          <p:nvPr/>
        </p:nvCxnSpPr>
        <p:spPr>
          <a:xfrm flipV="1">
            <a:off x="5038871" y="3064645"/>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39" name="Straight Connector 38"/>
          <p:cNvCxnSpPr/>
          <p:nvPr/>
        </p:nvCxnSpPr>
        <p:spPr>
          <a:xfrm flipV="1">
            <a:off x="5823610"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40" name="Straight Connector 39"/>
          <p:cNvCxnSpPr/>
          <p:nvPr/>
        </p:nvCxnSpPr>
        <p:spPr>
          <a:xfrm flipV="1">
            <a:off x="6274616"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43" name="Straight Connector 42"/>
          <p:cNvCxnSpPr/>
          <p:nvPr/>
        </p:nvCxnSpPr>
        <p:spPr>
          <a:xfrm flipV="1">
            <a:off x="6627564"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44" name="Straight Connector 43"/>
          <p:cNvCxnSpPr/>
          <p:nvPr/>
        </p:nvCxnSpPr>
        <p:spPr>
          <a:xfrm flipV="1">
            <a:off x="7170036"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45" name="Straight Connector 44"/>
          <p:cNvCxnSpPr/>
          <p:nvPr/>
        </p:nvCxnSpPr>
        <p:spPr>
          <a:xfrm flipV="1">
            <a:off x="7577687"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46" name="Straight Connector 45"/>
          <p:cNvCxnSpPr/>
          <p:nvPr/>
        </p:nvCxnSpPr>
        <p:spPr>
          <a:xfrm flipV="1">
            <a:off x="7834070"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sp>
        <p:nvSpPr>
          <p:cNvPr id="47" name="Rectangle 46"/>
          <p:cNvSpPr/>
          <p:nvPr/>
        </p:nvSpPr>
        <p:spPr>
          <a:xfrm>
            <a:off x="3225317" y="1572956"/>
            <a:ext cx="2801645" cy="738664"/>
          </a:xfrm>
          <a:prstGeom prst="rect">
            <a:avLst/>
          </a:prstGeom>
        </p:spPr>
        <p:txBody>
          <a:bodyPr wrap="square">
            <a:spAutoFit/>
          </a:bodyPr>
          <a:lstStyle/>
          <a:p>
            <a:pPr lvl="0">
              <a:spcBef>
                <a:spcPct val="20000"/>
              </a:spcBef>
              <a:buClr>
                <a:srgbClr val="5D5555"/>
              </a:buClr>
            </a:pPr>
            <a:r>
              <a:rPr lang="en-US" sz="2100" dirty="0">
                <a:solidFill>
                  <a:srgbClr val="2B2728"/>
                </a:solidFill>
                <a:latin typeface="Nunito Sans" pitchFamily="2" charset="77"/>
                <a:cs typeface="Museo Sans 500"/>
              </a:rPr>
              <a:t>Finite number of splits to consider</a:t>
            </a:r>
            <a:endParaRPr lang="en-US" sz="2100" baseline="-25000" dirty="0">
              <a:solidFill>
                <a:srgbClr val="2B2728"/>
              </a:solidFill>
              <a:latin typeface="Nunito Sans" pitchFamily="2" charset="77"/>
              <a:cs typeface="Museo Sans 500"/>
            </a:endParaRPr>
          </a:p>
        </p:txBody>
      </p:sp>
      <p:cxnSp>
        <p:nvCxnSpPr>
          <p:cNvPr id="65" name="Straight Arrow Connector 64"/>
          <p:cNvCxnSpPr/>
          <p:nvPr/>
        </p:nvCxnSpPr>
        <p:spPr>
          <a:xfrm>
            <a:off x="4760591" y="2288537"/>
            <a:ext cx="1015982" cy="544356"/>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2607106" y="3834376"/>
            <a:ext cx="6062849" cy="0"/>
          </a:xfrm>
          <a:prstGeom prst="straightConnector1">
            <a:avLst/>
          </a:prstGeom>
          <a:ln>
            <a:solidFill>
              <a:schemeClr val="accent5"/>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82" name="Oval 81"/>
          <p:cNvSpPr/>
          <p:nvPr/>
        </p:nvSpPr>
        <p:spPr>
          <a:xfrm>
            <a:off x="6334001" y="3654028"/>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3" name="Oval 82"/>
          <p:cNvSpPr>
            <a:spLocks noChangeAspect="1"/>
          </p:cNvSpPr>
          <p:nvPr/>
        </p:nvSpPr>
        <p:spPr>
          <a:xfrm>
            <a:off x="4811841" y="3658303"/>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4" name="Oval 83"/>
          <p:cNvSpPr/>
          <p:nvPr/>
        </p:nvSpPr>
        <p:spPr>
          <a:xfrm>
            <a:off x="5428610" y="3665934"/>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5" name="Oval 84"/>
          <p:cNvSpPr>
            <a:spLocks noChangeAspect="1"/>
          </p:cNvSpPr>
          <p:nvPr/>
        </p:nvSpPr>
        <p:spPr>
          <a:xfrm>
            <a:off x="6041990" y="3654435"/>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6" name="Oval 85"/>
          <p:cNvSpPr/>
          <p:nvPr/>
        </p:nvSpPr>
        <p:spPr>
          <a:xfrm>
            <a:off x="4011381" y="3658303"/>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7" name="Oval 86"/>
          <p:cNvSpPr>
            <a:spLocks noChangeAspect="1"/>
          </p:cNvSpPr>
          <p:nvPr/>
        </p:nvSpPr>
        <p:spPr>
          <a:xfrm>
            <a:off x="3775365" y="3665935"/>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8" name="Oval 87"/>
          <p:cNvSpPr/>
          <p:nvPr/>
        </p:nvSpPr>
        <p:spPr>
          <a:xfrm>
            <a:off x="5085908" y="3659197"/>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89" name="Oval 88"/>
          <p:cNvSpPr>
            <a:spLocks noChangeAspect="1"/>
          </p:cNvSpPr>
          <p:nvPr/>
        </p:nvSpPr>
        <p:spPr>
          <a:xfrm>
            <a:off x="7634599" y="3650095"/>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0" name="Oval 89"/>
          <p:cNvSpPr/>
          <p:nvPr/>
        </p:nvSpPr>
        <p:spPr>
          <a:xfrm>
            <a:off x="7363631" y="3646522"/>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1" name="Oval 90"/>
          <p:cNvSpPr>
            <a:spLocks noChangeAspect="1"/>
          </p:cNvSpPr>
          <p:nvPr/>
        </p:nvSpPr>
        <p:spPr>
          <a:xfrm>
            <a:off x="7905567" y="3654369"/>
            <a:ext cx="150876"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2" name="Oval 91"/>
          <p:cNvSpPr/>
          <p:nvPr/>
        </p:nvSpPr>
        <p:spPr>
          <a:xfrm>
            <a:off x="6810108" y="3654028"/>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3" name="Oval 92"/>
          <p:cNvSpPr/>
          <p:nvPr/>
        </p:nvSpPr>
        <p:spPr>
          <a:xfrm>
            <a:off x="3252488" y="3657665"/>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4" name="Oval 93"/>
          <p:cNvSpPr>
            <a:spLocks noChangeAspect="1"/>
          </p:cNvSpPr>
          <p:nvPr/>
        </p:nvSpPr>
        <p:spPr>
          <a:xfrm>
            <a:off x="3006662" y="3654028"/>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5" name="Oval 94"/>
          <p:cNvSpPr/>
          <p:nvPr/>
        </p:nvSpPr>
        <p:spPr>
          <a:xfrm>
            <a:off x="4515260" y="3646522"/>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sp>
        <p:nvSpPr>
          <p:cNvPr id="96" name="Oval 95"/>
          <p:cNvSpPr>
            <a:spLocks noChangeAspect="1"/>
          </p:cNvSpPr>
          <p:nvPr/>
        </p:nvSpPr>
        <p:spPr>
          <a:xfrm>
            <a:off x="4279244" y="3654154"/>
            <a:ext cx="150876"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sz="1050" dirty="0">
              <a:latin typeface="Nunito Sans" pitchFamily="2" charset="77"/>
              <a:cs typeface="Museo Sans 100"/>
            </a:endParaRPr>
          </a:p>
        </p:txBody>
      </p:sp>
      <p:cxnSp>
        <p:nvCxnSpPr>
          <p:cNvPr id="97" name="Straight Connector 96"/>
          <p:cNvCxnSpPr/>
          <p:nvPr/>
        </p:nvCxnSpPr>
        <p:spPr>
          <a:xfrm flipV="1">
            <a:off x="3205763" y="3069730"/>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cxnSp>
        <p:nvCxnSpPr>
          <p:cNvPr id="98" name="Straight Connector 97"/>
          <p:cNvCxnSpPr/>
          <p:nvPr/>
        </p:nvCxnSpPr>
        <p:spPr>
          <a:xfrm flipV="1">
            <a:off x="3587217" y="3071138"/>
            <a:ext cx="0" cy="1559718"/>
          </a:xfrm>
          <a:prstGeom prst="line">
            <a:avLst/>
          </a:prstGeom>
          <a:ln w="19050" cmpd="sng">
            <a:solidFill>
              <a:schemeClr val="accent5"/>
            </a:solidFill>
            <a:prstDash val="sysDash"/>
          </a:ln>
          <a:effectLst/>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46691845-91B7-47CB-8ADB-CE2F63996F82}"/>
              </a:ext>
            </a:extLst>
          </p:cNvPr>
          <p:cNvSpPr/>
          <p:nvPr/>
        </p:nvSpPr>
        <p:spPr>
          <a:xfrm>
            <a:off x="7975273" y="3069730"/>
            <a:ext cx="646331" cy="588623"/>
          </a:xfrm>
          <a:prstGeom prst="rect">
            <a:avLst/>
          </a:prstGeom>
        </p:spPr>
        <p:txBody>
          <a:bodyPr wrap="none">
            <a:spAutoFit/>
          </a:bodyPr>
          <a:lstStyle/>
          <a:p>
            <a:pPr algn="r"/>
            <a:r>
              <a:rPr lang="en-US" sz="1500" dirty="0">
                <a:solidFill>
                  <a:schemeClr val="accent6"/>
                </a:solidFill>
                <a:latin typeface="Nunito Sans" pitchFamily="2" charset="77"/>
                <a:cs typeface="Museo Sans 500"/>
              </a:rPr>
              <a:t>Safe</a:t>
            </a:r>
          </a:p>
          <a:p>
            <a:pPr>
              <a:lnSpc>
                <a:spcPct val="120000"/>
              </a:lnSpc>
            </a:pPr>
            <a:r>
              <a:rPr lang="en-US" sz="1500" dirty="0">
                <a:solidFill>
                  <a:schemeClr val="accent6"/>
                </a:solidFill>
                <a:latin typeface="Nunito Sans" pitchFamily="2" charset="77"/>
                <a:cs typeface="Museo Sans 500"/>
              </a:rPr>
              <a:t>Risky</a:t>
            </a:r>
            <a:endParaRPr lang="en-US" sz="1500" dirty="0">
              <a:solidFill>
                <a:schemeClr val="accent3">
                  <a:lumMod val="75000"/>
                </a:schemeClr>
              </a:solidFill>
              <a:latin typeface="Nunito Sans" pitchFamily="2" charset="77"/>
              <a:cs typeface="Museo Sans 500"/>
            </a:endParaRPr>
          </a:p>
        </p:txBody>
      </p:sp>
      <p:sp>
        <p:nvSpPr>
          <p:cNvPr id="6" name="Oval 5">
            <a:extLst>
              <a:ext uri="{FF2B5EF4-FFF2-40B4-BE49-F238E27FC236}">
                <a16:creationId xmlns:a16="http://schemas.microsoft.com/office/drawing/2014/main" id="{3AB98DE3-4374-4E06-8D16-98E34F342B44}"/>
              </a:ext>
            </a:extLst>
          </p:cNvPr>
          <p:cNvSpPr>
            <a:spLocks noChangeAspect="1"/>
          </p:cNvSpPr>
          <p:nvPr/>
        </p:nvSpPr>
        <p:spPr>
          <a:xfrm>
            <a:off x="8590363" y="2930362"/>
            <a:ext cx="112334" cy="357054"/>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p:sp>
        <p:nvSpPr>
          <p:cNvPr id="7" name="Oval 6">
            <a:extLst>
              <a:ext uri="{FF2B5EF4-FFF2-40B4-BE49-F238E27FC236}">
                <a16:creationId xmlns:a16="http://schemas.microsoft.com/office/drawing/2014/main" id="{7C86AC28-9074-4F00-AC80-92DAA386A1F4}"/>
              </a:ext>
            </a:extLst>
          </p:cNvPr>
          <p:cNvSpPr/>
          <p:nvPr/>
        </p:nvSpPr>
        <p:spPr>
          <a:xfrm>
            <a:off x="8593720" y="3342424"/>
            <a:ext cx="112333" cy="357054"/>
          </a:xfrm>
          <a:prstGeom prst="ellipse">
            <a:avLst/>
          </a:prstGeom>
          <a:pattFill prst="wdDnDiag">
            <a:fgClr>
              <a:schemeClr val="accent4">
                <a:lumMod val="20000"/>
                <a:lumOff val="80000"/>
              </a:schemeClr>
            </a:fgClr>
            <a:bgClr>
              <a:schemeClr val="bg1"/>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DAAD5256-98D8-4EB4-8EC6-A90068C803B5}"/>
                  </a:ext>
                </a:extLst>
              </p14:cNvPr>
              <p14:cNvContentPartPr/>
              <p14:nvPr/>
            </p14:nvContentPartPr>
            <p14:xfrm>
              <a:off x="3216960" y="403200"/>
              <a:ext cx="4592520" cy="3480120"/>
            </p14:xfrm>
          </p:contentPart>
        </mc:Choice>
        <mc:Fallback>
          <p:pic>
            <p:nvPicPr>
              <p:cNvPr id="3" name="Ink 2">
                <a:extLst>
                  <a:ext uri="{FF2B5EF4-FFF2-40B4-BE49-F238E27FC236}">
                    <a16:creationId xmlns:a16="http://schemas.microsoft.com/office/drawing/2014/main" id="{DAAD5256-98D8-4EB4-8EC6-A90068C803B5}"/>
                  </a:ext>
                </a:extLst>
              </p:cNvPr>
              <p:cNvPicPr/>
              <p:nvPr/>
            </p:nvPicPr>
            <p:blipFill>
              <a:blip r:embed="rId4"/>
              <a:stretch>
                <a:fillRect/>
              </a:stretch>
            </p:blipFill>
            <p:spPr>
              <a:xfrm>
                <a:off x="3207600" y="393840"/>
                <a:ext cx="4611240" cy="3498840"/>
              </a:xfrm>
              <a:prstGeom prst="rect">
                <a:avLst/>
              </a:prstGeom>
            </p:spPr>
          </p:pic>
        </mc:Fallback>
      </mc:AlternateContent>
    </p:spTree>
    <p:extLst>
      <p:ext uri="{BB962C8B-B14F-4D97-AF65-F5344CB8AC3E}">
        <p14:creationId xmlns:p14="http://schemas.microsoft.com/office/powerpoint/2010/main" val="2364309197"/>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 Sans" pitchFamily="2" charset="77"/>
              </a:rPr>
              <a:t>Threshold split selection algorithm </a:t>
            </a:r>
          </a:p>
        </p:txBody>
      </p:sp>
      <mc:AlternateContent xmlns:mc="http://schemas.openxmlformats.org/markup-compatibility/2006" xmlns:a14="http://schemas.microsoft.com/office/drawing/2010/main">
        <mc:Choice Requires="a14">
          <p:sp>
            <p:nvSpPr>
              <p:cNvPr id="13" name="Content Placeholder 2"/>
              <p:cNvSpPr>
                <a:spLocks noGrp="1"/>
              </p:cNvSpPr>
              <p:nvPr>
                <p:ph type="body" idx="1"/>
              </p:nvPr>
            </p:nvSpPr>
            <p:spPr/>
            <p:txBody>
              <a:bodyPr>
                <a:noAutofit/>
              </a:bodyPr>
              <a:lstStyle/>
              <a:p>
                <a:pPr>
                  <a:buClr>
                    <a:srgbClr val="5D5555"/>
                  </a:buClr>
                </a:pPr>
                <a:r>
                  <a:rPr lang="en-US" sz="1800" dirty="0">
                    <a:solidFill>
                      <a:srgbClr val="B0007E"/>
                    </a:solidFill>
                    <a:latin typeface="Nunito Sans" pitchFamily="2" charset="77"/>
                  </a:rPr>
                  <a:t>Step 1:</a:t>
                </a:r>
                <a:r>
                  <a:rPr lang="en-US" sz="1800" dirty="0">
                    <a:latin typeface="Nunito Sans" pitchFamily="2" charset="77"/>
                  </a:rPr>
                  <a:t> Sort the values of a feature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h</m:t>
                        </m:r>
                      </m:e>
                      <m:sub>
                        <m:r>
                          <a:rPr lang="en-US" sz="1800" b="0" i="1" smtClean="0">
                            <a:latin typeface="Cambria Math" panose="02040503050406030204" pitchFamily="18" charset="0"/>
                          </a:rPr>
                          <m:t>𝑗</m:t>
                        </m:r>
                      </m:sub>
                    </m:sSub>
                    <m:r>
                      <a:rPr lang="en-US" sz="1800" b="0" i="1" smtClean="0">
                        <a:latin typeface="Cambria Math" panose="02040503050406030204" pitchFamily="18" charset="0"/>
                      </a:rPr>
                      <m:t>(</m:t>
                    </m:r>
                    <m:r>
                      <a:rPr lang="en-US" sz="1800" b="0" i="1" smtClean="0">
                        <a:latin typeface="Cambria Math" panose="02040503050406030204" pitchFamily="18" charset="0"/>
                      </a:rPr>
                      <m:t>𝑥</m:t>
                    </m:r>
                    <m:r>
                      <a:rPr lang="en-US" sz="1800" b="0" i="1" smtClean="0">
                        <a:latin typeface="Cambria Math" panose="02040503050406030204" pitchFamily="18" charset="0"/>
                      </a:rPr>
                      <m:t>)</m:t>
                    </m:r>
                  </m:oMath>
                </a14:m>
                <a:r>
                  <a:rPr lang="en-US" sz="1800" dirty="0">
                    <a:latin typeface="Nunito Sans" pitchFamily="2" charset="77"/>
                  </a:rPr>
                  <a:t>: </a:t>
                </a:r>
              </a:p>
              <a:p>
                <a:pPr marL="0" indent="0">
                  <a:buClr>
                    <a:srgbClr val="5D5555"/>
                  </a:buClr>
                  <a:buNone/>
                </a:pPr>
                <a:r>
                  <a:rPr lang="en-US" sz="1800" dirty="0">
                    <a:latin typeface="Nunito Sans" pitchFamily="2" charset="77"/>
                  </a:rPr>
                  <a:t>             Let </a:t>
                </a:r>
                <a14:m>
                  <m:oMath xmlns:m="http://schemas.openxmlformats.org/officeDocument/2006/math">
                    <m:d>
                      <m:dPr>
                        <m:begChr m:val="["/>
                        <m:endChr m:val="]"/>
                        <m:ctrlPr>
                          <a:rPr lang="en-US" sz="1800" b="0" i="1" smtClean="0">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1</m:t>
                            </m:r>
                          </m:sub>
                        </m:sSub>
                        <m:r>
                          <a:rPr lang="en-US" sz="1800" i="1">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2</m:t>
                            </m:r>
                          </m:sub>
                        </m:sSub>
                        <m:r>
                          <a:rPr lang="en-US" sz="1800" i="1">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𝑁</m:t>
                            </m:r>
                          </m:sub>
                        </m:sSub>
                      </m:e>
                    </m:d>
                  </m:oMath>
                </a14:m>
                <a:r>
                  <a:rPr lang="en-US" sz="1800" dirty="0">
                    <a:latin typeface="Nunito Sans" pitchFamily="2" charset="77"/>
                  </a:rPr>
                  <a:t> denote sorted values</a:t>
                </a:r>
                <a:endParaRPr lang="en-US" sz="1800" dirty="0">
                  <a:solidFill>
                    <a:srgbClr val="B0007E"/>
                  </a:solidFill>
                  <a:latin typeface="Nunito Sans" pitchFamily="2" charset="77"/>
                </a:endParaRPr>
              </a:p>
              <a:p>
                <a:pPr>
                  <a:buClr>
                    <a:srgbClr val="5D5555"/>
                  </a:buClr>
                </a:pPr>
                <a:r>
                  <a:rPr lang="en-US" sz="1800" dirty="0">
                    <a:solidFill>
                      <a:srgbClr val="B0007E"/>
                    </a:solidFill>
                    <a:latin typeface="Nunito Sans" pitchFamily="2" charset="77"/>
                  </a:rPr>
                  <a:t>Step 2:</a:t>
                </a:r>
                <a:r>
                  <a:rPr lang="en-US" sz="1800" dirty="0">
                    <a:latin typeface="Nunito Sans" pitchFamily="2" charset="77"/>
                  </a:rPr>
                  <a:t> </a:t>
                </a:r>
              </a:p>
              <a:p>
                <a:pPr lvl="1">
                  <a:buClr>
                    <a:srgbClr val="5D5555"/>
                  </a:buClr>
                </a:pPr>
                <a:r>
                  <a:rPr lang="en-US" sz="1800" dirty="0">
                    <a:latin typeface="Nunito Sans" pitchFamily="2" charset="77"/>
                  </a:rPr>
                  <a:t>For </a:t>
                </a:r>
                <a14:m>
                  <m:oMath xmlns:m="http://schemas.openxmlformats.org/officeDocument/2006/math">
                    <m:r>
                      <a:rPr lang="en-US" sz="1800" b="0" i="1" smtClean="0">
                        <a:latin typeface="Cambria Math" panose="02040503050406030204" pitchFamily="18" charset="0"/>
                      </a:rPr>
                      <m:t>𝑖</m:t>
                    </m:r>
                    <m:r>
                      <a:rPr lang="en-US" sz="1800" b="0" i="1"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1, …, </m:t>
                        </m:r>
                        <m:r>
                          <a:rPr lang="en-US" sz="1800" b="0" i="1" smtClean="0">
                            <a:latin typeface="Cambria Math" panose="02040503050406030204" pitchFamily="18" charset="0"/>
                          </a:rPr>
                          <m:t>𝑁</m:t>
                        </m:r>
                        <m:r>
                          <a:rPr lang="en-US" sz="1800" b="0" i="1" smtClean="0">
                            <a:latin typeface="Cambria Math" panose="02040503050406030204" pitchFamily="18" charset="0"/>
                          </a:rPr>
                          <m:t> −1</m:t>
                        </m:r>
                      </m:e>
                    </m:d>
                  </m:oMath>
                </a14:m>
                <a:endParaRPr lang="en-US" sz="1800" b="0" dirty="0">
                  <a:latin typeface="Nunito Sans" pitchFamily="2" charset="77"/>
                </a:endParaRPr>
              </a:p>
              <a:p>
                <a:pPr lvl="2">
                  <a:buClr>
                    <a:srgbClr val="5D5555"/>
                  </a:buClr>
                </a:pPr>
                <a:r>
                  <a:rPr lang="is-IS" sz="1800" dirty="0">
                    <a:latin typeface="Nunito Sans" pitchFamily="2" charset="77"/>
                  </a:rPr>
                  <a:t>Consider split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𝑡</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𝑖</m:t>
                            </m:r>
                            <m:r>
                              <a:rPr lang="en-US" sz="1800" b="0" i="1" smtClean="0">
                                <a:latin typeface="Cambria Math" panose="02040503050406030204" pitchFamily="18" charset="0"/>
                              </a:rPr>
                              <m:t>+1</m:t>
                            </m:r>
                          </m:sub>
                        </m:sSub>
                      </m:num>
                      <m:den>
                        <m:r>
                          <a:rPr lang="en-US" sz="1800" b="0" i="1" smtClean="0">
                            <a:latin typeface="Cambria Math" panose="02040503050406030204" pitchFamily="18" charset="0"/>
                          </a:rPr>
                          <m:t>2</m:t>
                        </m:r>
                      </m:den>
                    </m:f>
                  </m:oMath>
                </a14:m>
                <a:endParaRPr lang="is-IS" sz="1800" dirty="0">
                  <a:latin typeface="Nunito Sans" pitchFamily="2" charset="77"/>
                </a:endParaRPr>
              </a:p>
              <a:p>
                <a:pPr lvl="2">
                  <a:buClr>
                    <a:srgbClr val="5D5555"/>
                  </a:buClr>
                </a:pPr>
                <a:r>
                  <a:rPr lang="is-IS" sz="1800" dirty="0">
                    <a:latin typeface="Nunito Sans" pitchFamily="2" charset="77"/>
                  </a:rPr>
                  <a:t>Compute classification error for threshold split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h</m:t>
                        </m:r>
                      </m:e>
                      <m:sub>
                        <m:r>
                          <a:rPr lang="en-US" sz="1800" b="0" i="1" smtClean="0">
                            <a:latin typeface="Cambria Math" panose="02040503050406030204" pitchFamily="18" charset="0"/>
                          </a:rPr>
                          <m:t>𝑗</m:t>
                        </m:r>
                      </m:sub>
                    </m:sSub>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𝑡</m:t>
                        </m:r>
                      </m:e>
                      <m:sub>
                        <m:r>
                          <a:rPr lang="en-US" sz="1800" b="0" i="1" smtClean="0">
                            <a:latin typeface="Cambria Math" panose="02040503050406030204" pitchFamily="18" charset="0"/>
                          </a:rPr>
                          <m:t>𝑖</m:t>
                        </m:r>
                      </m:sub>
                    </m:sSub>
                  </m:oMath>
                </a14:m>
                <a:endParaRPr lang="is-IS" sz="1800" dirty="0">
                  <a:latin typeface="Nunito Sans" pitchFamily="2" charset="77"/>
                </a:endParaRPr>
              </a:p>
              <a:p>
                <a:pPr lvl="1">
                  <a:buClr>
                    <a:srgbClr val="5D5555"/>
                  </a:buClr>
                </a:pPr>
                <a:r>
                  <a:rPr lang="is-IS" sz="1800" dirty="0">
                    <a:latin typeface="Nunito Sans" pitchFamily="2" charset="77"/>
                  </a:rPr>
                  <a:t>Chose the </a:t>
                </a:r>
                <a14:m>
                  <m:oMath xmlns:m="http://schemas.openxmlformats.org/officeDocument/2006/math">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𝒕</m:t>
                        </m:r>
                      </m:e>
                      <m:sup>
                        <m:r>
                          <a:rPr lang="en-US" sz="1800" b="1" i="1" smtClean="0">
                            <a:latin typeface="Cambria Math" panose="02040503050406030204" pitchFamily="18" charset="0"/>
                          </a:rPr>
                          <m:t>∗</m:t>
                        </m:r>
                      </m:sup>
                    </m:sSup>
                  </m:oMath>
                </a14:m>
                <a:r>
                  <a:rPr lang="en-US" sz="1800" b="1" baseline="-25000" dirty="0">
                    <a:latin typeface="Nunito Sans" pitchFamily="2" charset="77"/>
                  </a:rPr>
                  <a:t> </a:t>
                </a:r>
                <a:r>
                  <a:rPr lang="is-IS" sz="1800" dirty="0">
                    <a:latin typeface="Nunito Sans" pitchFamily="2" charset="77"/>
                  </a:rPr>
                  <a:t>with the lowest class. error</a:t>
                </a:r>
                <a:endParaRPr lang="en-US" sz="1800" dirty="0">
                  <a:latin typeface="Nunito Sans" pitchFamily="2" charset="77"/>
                </a:endParaRPr>
              </a:p>
            </p:txBody>
          </p:sp>
        </mc:Choice>
        <mc:Fallback xmlns="">
          <p:sp>
            <p:nvSpPr>
              <p:cNvPr id="13" name="Content Placeholder 2"/>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36B792B2-D644-4E0B-BED7-0D909A98FACB}"/>
                  </a:ext>
                </a:extLst>
              </p14:cNvPr>
              <p14:cNvContentPartPr/>
              <p14:nvPr/>
            </p14:nvContentPartPr>
            <p14:xfrm>
              <a:off x="3844800" y="1054080"/>
              <a:ext cx="4029480" cy="2615760"/>
            </p14:xfrm>
          </p:contentPart>
        </mc:Choice>
        <mc:Fallback>
          <p:pic>
            <p:nvPicPr>
              <p:cNvPr id="3" name="Ink 2">
                <a:extLst>
                  <a:ext uri="{FF2B5EF4-FFF2-40B4-BE49-F238E27FC236}">
                    <a16:creationId xmlns:a16="http://schemas.microsoft.com/office/drawing/2014/main" id="{36B792B2-D644-4E0B-BED7-0D909A98FACB}"/>
                  </a:ext>
                </a:extLst>
              </p:cNvPr>
              <p:cNvPicPr/>
              <p:nvPr/>
            </p:nvPicPr>
            <p:blipFill>
              <a:blip r:embed="rId5"/>
              <a:stretch>
                <a:fillRect/>
              </a:stretch>
            </p:blipFill>
            <p:spPr>
              <a:xfrm>
                <a:off x="3835440" y="1044720"/>
                <a:ext cx="4048200" cy="2634480"/>
              </a:xfrm>
              <a:prstGeom prst="rect">
                <a:avLst/>
              </a:prstGeom>
            </p:spPr>
          </p:pic>
        </mc:Fallback>
      </mc:AlternateContent>
    </p:spTree>
    <p:extLst>
      <p:ext uri="{BB962C8B-B14F-4D97-AF65-F5344CB8AC3E}">
        <p14:creationId xmlns:p14="http://schemas.microsoft.com/office/powerpoint/2010/main" val="334614381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unito Sans" pitchFamily="2" charset="77"/>
              </a:rPr>
              <a:t>Visualizing the threshold split</a:t>
            </a:r>
          </a:p>
        </p:txBody>
      </p:sp>
      <p:cxnSp>
        <p:nvCxnSpPr>
          <p:cNvPr id="5" name="Straight Arrow Connector 4"/>
          <p:cNvCxnSpPr/>
          <p:nvPr/>
        </p:nvCxnSpPr>
        <p:spPr>
          <a:xfrm flipV="1">
            <a:off x="3741483" y="3869162"/>
            <a:ext cx="3981603" cy="93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854131" y="3869161"/>
            <a:ext cx="264816" cy="253916"/>
          </a:xfrm>
          <a:prstGeom prst="rect">
            <a:avLst/>
          </a:prstGeom>
          <a:noFill/>
        </p:spPr>
        <p:txBody>
          <a:bodyPr wrap="none" rtlCol="0">
            <a:spAutoFit/>
          </a:bodyPr>
          <a:lstStyle/>
          <a:p>
            <a:r>
              <a:rPr lang="en-US" sz="1050" dirty="0">
                <a:latin typeface="Nunito Sans" pitchFamily="2" charset="77"/>
                <a:cs typeface="Museo Sans 300"/>
              </a:rPr>
              <a:t>0</a:t>
            </a:r>
          </a:p>
        </p:txBody>
      </p:sp>
      <p:sp>
        <p:nvSpPr>
          <p:cNvPr id="7" name="TextBox 6"/>
          <p:cNvSpPr txBox="1"/>
          <p:nvPr/>
        </p:nvSpPr>
        <p:spPr>
          <a:xfrm>
            <a:off x="4366138" y="3869161"/>
            <a:ext cx="344966" cy="253916"/>
          </a:xfrm>
          <a:prstGeom prst="rect">
            <a:avLst/>
          </a:prstGeom>
          <a:noFill/>
        </p:spPr>
        <p:txBody>
          <a:bodyPr wrap="none" rtlCol="0">
            <a:spAutoFit/>
          </a:bodyPr>
          <a:lstStyle/>
          <a:p>
            <a:r>
              <a:rPr lang="en-US" sz="1050" dirty="0">
                <a:latin typeface="Nunito Sans" pitchFamily="2" charset="77"/>
                <a:cs typeface="Museo Sans 300"/>
              </a:rPr>
              <a:t>10</a:t>
            </a:r>
          </a:p>
        </p:txBody>
      </p:sp>
      <p:sp>
        <p:nvSpPr>
          <p:cNvPr id="8" name="TextBox 7"/>
          <p:cNvSpPr txBox="1"/>
          <p:nvPr/>
        </p:nvSpPr>
        <p:spPr>
          <a:xfrm>
            <a:off x="4850618" y="3869161"/>
            <a:ext cx="344966" cy="253916"/>
          </a:xfrm>
          <a:prstGeom prst="rect">
            <a:avLst/>
          </a:prstGeom>
          <a:noFill/>
        </p:spPr>
        <p:txBody>
          <a:bodyPr wrap="none" rtlCol="0">
            <a:spAutoFit/>
          </a:bodyPr>
          <a:lstStyle/>
          <a:p>
            <a:r>
              <a:rPr lang="en-US" sz="1050" dirty="0">
                <a:latin typeface="Nunito Sans" pitchFamily="2" charset="77"/>
                <a:cs typeface="Museo Sans 300"/>
              </a:rPr>
              <a:t>20</a:t>
            </a:r>
          </a:p>
        </p:txBody>
      </p:sp>
      <p:sp>
        <p:nvSpPr>
          <p:cNvPr id="9" name="TextBox 8"/>
          <p:cNvSpPr txBox="1"/>
          <p:nvPr/>
        </p:nvSpPr>
        <p:spPr>
          <a:xfrm>
            <a:off x="5352238" y="3869161"/>
            <a:ext cx="344966" cy="253916"/>
          </a:xfrm>
          <a:prstGeom prst="rect">
            <a:avLst/>
          </a:prstGeom>
          <a:noFill/>
        </p:spPr>
        <p:txBody>
          <a:bodyPr wrap="none" rtlCol="0">
            <a:spAutoFit/>
          </a:bodyPr>
          <a:lstStyle/>
          <a:p>
            <a:r>
              <a:rPr lang="en-US" sz="1050" dirty="0">
                <a:latin typeface="Nunito Sans" pitchFamily="2" charset="77"/>
                <a:cs typeface="Museo Sans 300"/>
              </a:rPr>
              <a:t>30</a:t>
            </a:r>
          </a:p>
        </p:txBody>
      </p:sp>
      <p:sp>
        <p:nvSpPr>
          <p:cNvPr id="10" name="TextBox 9"/>
          <p:cNvSpPr txBox="1"/>
          <p:nvPr/>
        </p:nvSpPr>
        <p:spPr>
          <a:xfrm>
            <a:off x="5853338" y="3869161"/>
            <a:ext cx="344966" cy="253916"/>
          </a:xfrm>
          <a:prstGeom prst="rect">
            <a:avLst/>
          </a:prstGeom>
          <a:noFill/>
        </p:spPr>
        <p:txBody>
          <a:bodyPr wrap="none" rtlCol="0">
            <a:spAutoFit/>
          </a:bodyPr>
          <a:lstStyle/>
          <a:p>
            <a:r>
              <a:rPr lang="en-US" sz="1050" dirty="0">
                <a:latin typeface="Nunito Sans" pitchFamily="2" charset="77"/>
                <a:cs typeface="Museo Sans 300"/>
              </a:rPr>
              <a:t>40</a:t>
            </a:r>
          </a:p>
        </p:txBody>
      </p:sp>
      <p:sp>
        <p:nvSpPr>
          <p:cNvPr id="11" name="TextBox 10"/>
          <p:cNvSpPr txBox="1"/>
          <p:nvPr/>
        </p:nvSpPr>
        <p:spPr>
          <a:xfrm>
            <a:off x="6365347" y="3869161"/>
            <a:ext cx="277640" cy="253916"/>
          </a:xfrm>
          <a:prstGeom prst="rect">
            <a:avLst/>
          </a:prstGeom>
          <a:noFill/>
        </p:spPr>
        <p:txBody>
          <a:bodyPr wrap="none" rtlCol="0">
            <a:spAutoFit/>
          </a:bodyPr>
          <a:lstStyle/>
          <a:p>
            <a:r>
              <a:rPr lang="en-US" sz="1050" dirty="0">
                <a:latin typeface="Nunito Sans" pitchFamily="2" charset="77"/>
                <a:cs typeface="Museo Sans 300"/>
              </a:rPr>
              <a:t>…</a:t>
            </a:r>
          </a:p>
        </p:txBody>
      </p:sp>
      <p:sp>
        <p:nvSpPr>
          <p:cNvPr id="12" name="TextBox 11"/>
          <p:cNvSpPr txBox="1"/>
          <p:nvPr/>
        </p:nvSpPr>
        <p:spPr>
          <a:xfrm>
            <a:off x="3216146" y="3592162"/>
            <a:ext cx="639637" cy="253916"/>
          </a:xfrm>
          <a:prstGeom prst="rect">
            <a:avLst/>
          </a:prstGeom>
          <a:noFill/>
        </p:spPr>
        <p:txBody>
          <a:bodyPr wrap="square" rtlCol="0">
            <a:spAutoFit/>
          </a:bodyPr>
          <a:lstStyle/>
          <a:p>
            <a:r>
              <a:rPr lang="en-US" sz="1050" dirty="0">
                <a:latin typeface="Nunito Sans" pitchFamily="2" charset="77"/>
                <a:cs typeface="Museo Sans 300"/>
              </a:rPr>
              <a:t>    $0K</a:t>
            </a:r>
          </a:p>
        </p:txBody>
      </p:sp>
      <p:sp>
        <p:nvSpPr>
          <p:cNvPr id="14" name="TextBox 13"/>
          <p:cNvSpPr txBox="1"/>
          <p:nvPr/>
        </p:nvSpPr>
        <p:spPr>
          <a:xfrm>
            <a:off x="3216146" y="2863217"/>
            <a:ext cx="639637" cy="253916"/>
          </a:xfrm>
          <a:prstGeom prst="rect">
            <a:avLst/>
          </a:prstGeom>
          <a:noFill/>
        </p:spPr>
        <p:txBody>
          <a:bodyPr wrap="square" rtlCol="0">
            <a:spAutoFit/>
          </a:bodyPr>
          <a:lstStyle/>
          <a:p>
            <a:pPr algn="r"/>
            <a:r>
              <a:rPr lang="en-US" sz="1050" dirty="0">
                <a:latin typeface="Nunito Sans" pitchFamily="2" charset="77"/>
                <a:cs typeface="Museo Sans 300"/>
              </a:rPr>
              <a:t>$40K</a:t>
            </a:r>
          </a:p>
        </p:txBody>
      </p:sp>
      <p:sp>
        <p:nvSpPr>
          <p:cNvPr id="16" name="TextBox 15"/>
          <p:cNvSpPr txBox="1"/>
          <p:nvPr/>
        </p:nvSpPr>
        <p:spPr>
          <a:xfrm>
            <a:off x="3305884" y="2134273"/>
            <a:ext cx="549899" cy="253916"/>
          </a:xfrm>
          <a:prstGeom prst="rect">
            <a:avLst/>
          </a:prstGeom>
          <a:noFill/>
        </p:spPr>
        <p:txBody>
          <a:bodyPr wrap="square" rtlCol="0">
            <a:spAutoFit/>
          </a:bodyPr>
          <a:lstStyle/>
          <a:p>
            <a:pPr algn="r"/>
            <a:r>
              <a:rPr lang="en-US" sz="1050" dirty="0">
                <a:latin typeface="Nunito Sans" pitchFamily="2" charset="77"/>
                <a:cs typeface="Museo Sans 300"/>
              </a:rPr>
              <a:t>$80K</a:t>
            </a:r>
          </a:p>
        </p:txBody>
      </p:sp>
      <p:sp>
        <p:nvSpPr>
          <p:cNvPr id="17" name="TextBox 16"/>
          <p:cNvSpPr txBox="1"/>
          <p:nvPr/>
        </p:nvSpPr>
        <p:spPr>
          <a:xfrm>
            <a:off x="3588998" y="1769800"/>
            <a:ext cx="277640" cy="253916"/>
          </a:xfrm>
          <a:prstGeom prst="rect">
            <a:avLst/>
          </a:prstGeom>
          <a:noFill/>
        </p:spPr>
        <p:txBody>
          <a:bodyPr wrap="none" rtlCol="0">
            <a:spAutoFit/>
          </a:bodyPr>
          <a:lstStyle/>
          <a:p>
            <a:r>
              <a:rPr lang="en-US" sz="1050" dirty="0">
                <a:latin typeface="Nunito Sans" pitchFamily="2" charset="77"/>
                <a:cs typeface="Museo Sans 300"/>
              </a:rPr>
              <a:t>…</a:t>
            </a:r>
          </a:p>
        </p:txBody>
      </p:sp>
      <p:cxnSp>
        <p:nvCxnSpPr>
          <p:cNvPr id="46" name="Straight Arrow Connector 45"/>
          <p:cNvCxnSpPr/>
          <p:nvPr/>
        </p:nvCxnSpPr>
        <p:spPr>
          <a:xfrm flipV="1">
            <a:off x="3855783" y="1277994"/>
            <a:ext cx="0" cy="271481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7734864" y="3663192"/>
            <a:ext cx="692818" cy="415498"/>
          </a:xfrm>
          <a:prstGeom prst="rect">
            <a:avLst/>
          </a:prstGeom>
        </p:spPr>
        <p:txBody>
          <a:bodyPr wrap="none">
            <a:spAutoFit/>
          </a:bodyPr>
          <a:lstStyle/>
          <a:p>
            <a:r>
              <a:rPr lang="en-US" sz="2100" dirty="0">
                <a:solidFill>
                  <a:schemeClr val="accent1"/>
                </a:solidFill>
                <a:latin typeface="Nunito Sans" pitchFamily="2" charset="77"/>
                <a:ea typeface="Museo Sans 500" charset="0"/>
                <a:cs typeface="Museo Sans 500" charset="0"/>
              </a:rPr>
              <a:t>Age</a:t>
            </a:r>
            <a:endParaRPr lang="en-US" sz="2100" baseline="-25000" dirty="0">
              <a:solidFill>
                <a:schemeClr val="accent1"/>
              </a:solidFill>
              <a:latin typeface="Nunito Sans" pitchFamily="2" charset="77"/>
              <a:ea typeface="Museo Sans 500" charset="0"/>
              <a:cs typeface="Museo Sans 500" charset="0"/>
            </a:endParaRPr>
          </a:p>
        </p:txBody>
      </p:sp>
      <p:sp>
        <p:nvSpPr>
          <p:cNvPr id="84" name="Rectangle 83"/>
          <p:cNvSpPr/>
          <p:nvPr/>
        </p:nvSpPr>
        <p:spPr>
          <a:xfrm>
            <a:off x="3382259" y="807218"/>
            <a:ext cx="1080745" cy="415498"/>
          </a:xfrm>
          <a:prstGeom prst="rect">
            <a:avLst/>
          </a:prstGeom>
        </p:spPr>
        <p:txBody>
          <a:bodyPr wrap="none">
            <a:spAutoFit/>
          </a:bodyPr>
          <a:lstStyle/>
          <a:p>
            <a:r>
              <a:rPr lang="en-US" sz="2100" dirty="0">
                <a:solidFill>
                  <a:schemeClr val="accent1"/>
                </a:solidFill>
                <a:latin typeface="Nunito Sans" pitchFamily="2" charset="77"/>
                <a:ea typeface="Museo Sans 500" charset="0"/>
                <a:cs typeface="Museo Sans 500" charset="0"/>
              </a:rPr>
              <a:t>Income</a:t>
            </a:r>
            <a:endParaRPr lang="en-US" sz="2100" baseline="-25000" dirty="0">
              <a:solidFill>
                <a:schemeClr val="accent1"/>
              </a:solidFill>
              <a:latin typeface="Nunito Sans" pitchFamily="2" charset="77"/>
              <a:ea typeface="Museo Sans 500" charset="0"/>
              <a:cs typeface="Museo Sans 500" charset="0"/>
            </a:endParaRPr>
          </a:p>
        </p:txBody>
      </p:sp>
      <p:grpSp>
        <p:nvGrpSpPr>
          <p:cNvPr id="15" name="Group 14"/>
          <p:cNvGrpSpPr/>
          <p:nvPr/>
        </p:nvGrpSpPr>
        <p:grpSpPr>
          <a:xfrm>
            <a:off x="4933333" y="774409"/>
            <a:ext cx="3969608" cy="3104096"/>
            <a:chOff x="2947859" y="1885954"/>
            <a:chExt cx="5292810" cy="4138794"/>
          </a:xfrm>
        </p:grpSpPr>
        <p:cxnSp>
          <p:nvCxnSpPr>
            <p:cNvPr id="83" name="Straight Connector 82"/>
            <p:cNvCxnSpPr/>
            <p:nvPr/>
          </p:nvCxnSpPr>
          <p:spPr>
            <a:xfrm flipH="1" flipV="1">
              <a:off x="4174532" y="2788396"/>
              <a:ext cx="2203" cy="3236352"/>
            </a:xfrm>
            <a:prstGeom prst="line">
              <a:avLst/>
            </a:prstGeom>
            <a:ln w="76200" cmpd="sng"/>
          </p:spPr>
          <p:style>
            <a:lnRef idx="3">
              <a:schemeClr val="accent5"/>
            </a:lnRef>
            <a:fillRef idx="0">
              <a:schemeClr val="accent5"/>
            </a:fillRef>
            <a:effectRef idx="2">
              <a:schemeClr val="accent5"/>
            </a:effectRef>
            <a:fontRef idx="minor">
              <a:schemeClr val="tx1"/>
            </a:fontRef>
          </p:style>
        </p:cxnSp>
        <p:sp>
          <p:nvSpPr>
            <p:cNvPr id="88" name="Rectangle 87"/>
            <p:cNvSpPr/>
            <p:nvPr/>
          </p:nvSpPr>
          <p:spPr>
            <a:xfrm>
              <a:off x="2947859" y="1885954"/>
              <a:ext cx="5292810" cy="492443"/>
            </a:xfrm>
            <a:prstGeom prst="rect">
              <a:avLst/>
            </a:prstGeom>
            <a:ln w="25400">
              <a:noFill/>
            </a:ln>
          </p:spPr>
          <p:txBody>
            <a:bodyPr wrap="square">
              <a:spAutoFit/>
            </a:bodyPr>
            <a:lstStyle/>
            <a:p>
              <a:pPr lvl="0">
                <a:spcBef>
                  <a:spcPct val="20000"/>
                </a:spcBef>
                <a:buClr>
                  <a:srgbClr val="5D5555"/>
                </a:buClr>
              </a:pPr>
              <a:r>
                <a:rPr lang="en-US" sz="1800" dirty="0">
                  <a:solidFill>
                    <a:schemeClr val="accent6"/>
                  </a:solidFill>
                  <a:latin typeface="Nunito Sans" pitchFamily="2" charset="77"/>
                  <a:ea typeface="Museo Sans 300" charset="0"/>
                  <a:cs typeface="Museo Sans 300" charset="0"/>
                </a:rPr>
                <a:t>Threshold split is the line </a:t>
              </a:r>
              <a:r>
                <a:rPr lang="en-US" sz="1800" dirty="0">
                  <a:solidFill>
                    <a:schemeClr val="accent1"/>
                  </a:solidFill>
                  <a:latin typeface="Nunito Sans" pitchFamily="2" charset="77"/>
                  <a:ea typeface="Museo Sans 300" charset="0"/>
                  <a:cs typeface="Museo Sans 500"/>
                </a:rPr>
                <a:t>Age </a:t>
              </a:r>
              <a:r>
                <a:rPr lang="en-US" sz="1800" baseline="-25000" dirty="0">
                  <a:solidFill>
                    <a:schemeClr val="accent1"/>
                  </a:solidFill>
                  <a:latin typeface="Nunito Sans" pitchFamily="2" charset="77"/>
                  <a:ea typeface="Museo Sans 300" charset="0"/>
                  <a:cs typeface="Museo Sans 500"/>
                </a:rPr>
                <a:t> </a:t>
              </a:r>
              <a:r>
                <a:rPr lang="en-US" sz="1800" dirty="0">
                  <a:solidFill>
                    <a:schemeClr val="accent1"/>
                  </a:solidFill>
                  <a:latin typeface="Nunito Sans" pitchFamily="2" charset="77"/>
                  <a:ea typeface="Museo Sans 300" charset="0"/>
                  <a:cs typeface="Museo Sans 500"/>
                </a:rPr>
                <a:t>= 38</a:t>
              </a:r>
              <a:endParaRPr lang="en-US" sz="1800" dirty="0">
                <a:solidFill>
                  <a:schemeClr val="accent6"/>
                </a:solidFill>
                <a:latin typeface="Nunito Sans" pitchFamily="2" charset="77"/>
                <a:ea typeface="Museo Sans 300" charset="0"/>
                <a:cs typeface="Museo Sans 500"/>
              </a:endParaRPr>
            </a:p>
          </p:txBody>
        </p:sp>
        <p:cxnSp>
          <p:nvCxnSpPr>
            <p:cNvPr id="89" name="Straight Arrow Connector 88"/>
            <p:cNvCxnSpPr/>
            <p:nvPr/>
          </p:nvCxnSpPr>
          <p:spPr>
            <a:xfrm flipH="1">
              <a:off x="4245022" y="2463548"/>
              <a:ext cx="1106879" cy="324848"/>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3968194" y="1612278"/>
            <a:ext cx="3725143" cy="2164007"/>
            <a:chOff x="1661006" y="3003112"/>
            <a:chExt cx="4966857" cy="2885343"/>
          </a:xfrm>
        </p:grpSpPr>
        <p:grpSp>
          <p:nvGrpSpPr>
            <p:cNvPr id="39" name="Group 38"/>
            <p:cNvGrpSpPr/>
            <p:nvPr/>
          </p:nvGrpSpPr>
          <p:grpSpPr>
            <a:xfrm>
              <a:off x="1661006" y="3003112"/>
              <a:ext cx="2584016" cy="978290"/>
              <a:chOff x="2326073" y="3414071"/>
              <a:chExt cx="2513526" cy="1047913"/>
            </a:xfrm>
          </p:grpSpPr>
          <p:sp>
            <p:nvSpPr>
              <p:cNvPr id="40" name="Rectangle 21"/>
              <p:cNvSpPr>
                <a:spLocks noChangeArrowheads="1"/>
              </p:cNvSpPr>
              <p:nvPr/>
            </p:nvSpPr>
            <p:spPr bwMode="auto">
              <a:xfrm>
                <a:off x="3094937" y="4341798"/>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41" name="Rectangle 21"/>
              <p:cNvSpPr>
                <a:spLocks noChangeArrowheads="1"/>
              </p:cNvSpPr>
              <p:nvPr/>
            </p:nvSpPr>
            <p:spPr bwMode="auto">
              <a:xfrm>
                <a:off x="2326073" y="3414071"/>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42" name="Rectangle 21"/>
              <p:cNvSpPr>
                <a:spLocks noChangeArrowheads="1"/>
              </p:cNvSpPr>
              <p:nvPr/>
            </p:nvSpPr>
            <p:spPr bwMode="auto">
              <a:xfrm>
                <a:off x="4523766" y="342834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43" name="Rectangle 21"/>
              <p:cNvSpPr>
                <a:spLocks noChangeArrowheads="1"/>
              </p:cNvSpPr>
              <p:nvPr/>
            </p:nvSpPr>
            <p:spPr bwMode="auto">
              <a:xfrm>
                <a:off x="3661900" y="368819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44" name="Rectangle 21"/>
              <p:cNvSpPr>
                <a:spLocks noChangeArrowheads="1"/>
              </p:cNvSpPr>
              <p:nvPr/>
            </p:nvSpPr>
            <p:spPr bwMode="auto">
              <a:xfrm>
                <a:off x="3704537" y="4340915"/>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grpSp>
        <p:grpSp>
          <p:nvGrpSpPr>
            <p:cNvPr id="47" name="Group 46"/>
            <p:cNvGrpSpPr/>
            <p:nvPr/>
          </p:nvGrpSpPr>
          <p:grpSpPr>
            <a:xfrm>
              <a:off x="2230985" y="4616275"/>
              <a:ext cx="1563092" cy="1272180"/>
              <a:chOff x="4612044" y="3968576"/>
              <a:chExt cx="1715878" cy="1383252"/>
            </a:xfrm>
          </p:grpSpPr>
          <p:grpSp>
            <p:nvGrpSpPr>
              <p:cNvPr id="34" name="Group 33"/>
              <p:cNvGrpSpPr/>
              <p:nvPr/>
            </p:nvGrpSpPr>
            <p:grpSpPr>
              <a:xfrm>
                <a:off x="5224204" y="3968576"/>
                <a:ext cx="1103718" cy="360883"/>
                <a:chOff x="5074302" y="4763055"/>
                <a:chExt cx="1103718" cy="360883"/>
              </a:xfrm>
            </p:grpSpPr>
            <p:sp>
              <p:nvSpPr>
                <p:cNvPr id="36" name="AutoShape 10"/>
                <p:cNvSpPr>
                  <a:spLocks noChangeArrowheads="1"/>
                </p:cNvSpPr>
                <p:nvPr/>
              </p:nvSpPr>
              <p:spPr bwMode="auto">
                <a:xfrm>
                  <a:off x="5845415" y="4763055"/>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37" name="AutoShape 10"/>
                <p:cNvSpPr>
                  <a:spLocks noChangeArrowheads="1"/>
                </p:cNvSpPr>
                <p:nvPr/>
              </p:nvSpPr>
              <p:spPr bwMode="auto">
                <a:xfrm>
                  <a:off x="5074302" y="477758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sp>
            <p:nvSpPr>
              <p:cNvPr id="45" name="AutoShape 10"/>
              <p:cNvSpPr>
                <a:spLocks noChangeArrowheads="1"/>
              </p:cNvSpPr>
              <p:nvPr/>
            </p:nvSpPr>
            <p:spPr bwMode="auto">
              <a:xfrm>
                <a:off x="4612044" y="500547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grpSp>
          <p:nvGrpSpPr>
            <p:cNvPr id="70" name="Group 69"/>
            <p:cNvGrpSpPr/>
            <p:nvPr/>
          </p:nvGrpSpPr>
          <p:grpSpPr>
            <a:xfrm>
              <a:off x="4245022" y="4832205"/>
              <a:ext cx="2261305" cy="906225"/>
              <a:chOff x="2326073" y="3414071"/>
              <a:chExt cx="2513526" cy="1047913"/>
            </a:xfrm>
          </p:grpSpPr>
          <p:sp>
            <p:nvSpPr>
              <p:cNvPr id="71" name="Rectangle 21"/>
              <p:cNvSpPr>
                <a:spLocks noChangeArrowheads="1"/>
              </p:cNvSpPr>
              <p:nvPr/>
            </p:nvSpPr>
            <p:spPr bwMode="auto">
              <a:xfrm>
                <a:off x="3094937" y="4341798"/>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72" name="Rectangle 21"/>
              <p:cNvSpPr>
                <a:spLocks noChangeArrowheads="1"/>
              </p:cNvSpPr>
              <p:nvPr/>
            </p:nvSpPr>
            <p:spPr bwMode="auto">
              <a:xfrm>
                <a:off x="2326073" y="3414071"/>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73" name="Rectangle 21"/>
              <p:cNvSpPr>
                <a:spLocks noChangeArrowheads="1"/>
              </p:cNvSpPr>
              <p:nvPr/>
            </p:nvSpPr>
            <p:spPr bwMode="auto">
              <a:xfrm>
                <a:off x="4523766" y="342834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74" name="Rectangle 21"/>
              <p:cNvSpPr>
                <a:spLocks noChangeArrowheads="1"/>
              </p:cNvSpPr>
              <p:nvPr/>
            </p:nvSpPr>
            <p:spPr bwMode="auto">
              <a:xfrm>
                <a:off x="3661900" y="368819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grpSp>
        <p:grpSp>
          <p:nvGrpSpPr>
            <p:cNvPr id="86" name="Group 85"/>
            <p:cNvGrpSpPr/>
            <p:nvPr/>
          </p:nvGrpSpPr>
          <p:grpSpPr>
            <a:xfrm>
              <a:off x="4467235" y="3098509"/>
              <a:ext cx="2160628" cy="1272180"/>
              <a:chOff x="3956102" y="3968576"/>
              <a:chExt cx="2371820" cy="1383252"/>
            </a:xfrm>
          </p:grpSpPr>
          <p:grpSp>
            <p:nvGrpSpPr>
              <p:cNvPr id="87" name="Group 86"/>
              <p:cNvGrpSpPr/>
              <p:nvPr/>
            </p:nvGrpSpPr>
            <p:grpSpPr>
              <a:xfrm>
                <a:off x="3956102" y="3968576"/>
                <a:ext cx="2371820" cy="829784"/>
                <a:chOff x="3806200" y="4763055"/>
                <a:chExt cx="2371820" cy="829784"/>
              </a:xfrm>
            </p:grpSpPr>
            <p:sp>
              <p:nvSpPr>
                <p:cNvPr id="91" name="AutoShape 10"/>
                <p:cNvSpPr>
                  <a:spLocks noChangeArrowheads="1"/>
                </p:cNvSpPr>
                <p:nvPr/>
              </p:nvSpPr>
              <p:spPr bwMode="auto">
                <a:xfrm>
                  <a:off x="3806200" y="5246489"/>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92" name="AutoShape 10"/>
                <p:cNvSpPr>
                  <a:spLocks noChangeArrowheads="1"/>
                </p:cNvSpPr>
                <p:nvPr/>
              </p:nvSpPr>
              <p:spPr bwMode="auto">
                <a:xfrm>
                  <a:off x="5845415" y="4763055"/>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93" name="AutoShape 10"/>
                <p:cNvSpPr>
                  <a:spLocks noChangeArrowheads="1"/>
                </p:cNvSpPr>
                <p:nvPr/>
              </p:nvSpPr>
              <p:spPr bwMode="auto">
                <a:xfrm>
                  <a:off x="5074302" y="477758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94" name="AutoShape 10"/>
                <p:cNvSpPr>
                  <a:spLocks noChangeArrowheads="1"/>
                </p:cNvSpPr>
                <p:nvPr/>
              </p:nvSpPr>
              <p:spPr bwMode="auto">
                <a:xfrm>
                  <a:off x="5060031" y="5246489"/>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sp>
            <p:nvSpPr>
              <p:cNvPr id="90" name="AutoShape 10"/>
              <p:cNvSpPr>
                <a:spLocks noChangeArrowheads="1"/>
              </p:cNvSpPr>
              <p:nvPr/>
            </p:nvSpPr>
            <p:spPr bwMode="auto">
              <a:xfrm>
                <a:off x="4612044" y="500547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gr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B60B6E96-DB32-4F08-9532-7961CF5BF497}"/>
                  </a:ext>
                </a:extLst>
              </p14:cNvPr>
              <p14:cNvContentPartPr/>
              <p14:nvPr/>
            </p14:nvContentPartPr>
            <p14:xfrm>
              <a:off x="5890680" y="4123440"/>
              <a:ext cx="37440" cy="24840"/>
            </p14:xfrm>
          </p:contentPart>
        </mc:Choice>
        <mc:Fallback>
          <p:pic>
            <p:nvPicPr>
              <p:cNvPr id="4" name="Ink 3">
                <a:extLst>
                  <a:ext uri="{FF2B5EF4-FFF2-40B4-BE49-F238E27FC236}">
                    <a16:creationId xmlns:a16="http://schemas.microsoft.com/office/drawing/2014/main" id="{B60B6E96-DB32-4F08-9532-7961CF5BF497}"/>
                  </a:ext>
                </a:extLst>
              </p:cNvPr>
              <p:cNvPicPr/>
              <p:nvPr/>
            </p:nvPicPr>
            <p:blipFill>
              <a:blip r:embed="rId4"/>
              <a:stretch>
                <a:fillRect/>
              </a:stretch>
            </p:blipFill>
            <p:spPr>
              <a:xfrm>
                <a:off x="5881320" y="4114080"/>
                <a:ext cx="56160" cy="43560"/>
              </a:xfrm>
              <a:prstGeom prst="rect">
                <a:avLst/>
              </a:prstGeom>
            </p:spPr>
          </p:pic>
        </mc:Fallback>
      </mc:AlternateContent>
    </p:spTree>
    <p:extLst>
      <p:ext uri="{BB962C8B-B14F-4D97-AF65-F5344CB8AC3E}">
        <p14:creationId xmlns:p14="http://schemas.microsoft.com/office/powerpoint/2010/main" val="1632180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547211" y="1335280"/>
            <a:ext cx="2066204" cy="2731101"/>
            <a:chOff x="4211227" y="2342806"/>
            <a:chExt cx="2754938" cy="3641469"/>
          </a:xfrm>
        </p:grpSpPr>
        <p:sp>
          <p:nvSpPr>
            <p:cNvPr id="85" name="Rectangle 84"/>
            <p:cNvSpPr/>
            <p:nvPr/>
          </p:nvSpPr>
          <p:spPr>
            <a:xfrm>
              <a:off x="4382455" y="2342806"/>
              <a:ext cx="2044523" cy="461665"/>
            </a:xfrm>
            <a:prstGeom prst="rect">
              <a:avLst/>
            </a:prstGeom>
            <a:ln w="25400">
              <a:noFill/>
            </a:ln>
          </p:spPr>
          <p:txBody>
            <a:bodyPr wrap="square">
              <a:spAutoFit/>
            </a:bodyPr>
            <a:lstStyle/>
            <a:p>
              <a:pPr lvl="0" algn="ctr">
                <a:spcBef>
                  <a:spcPct val="20000"/>
                </a:spcBef>
                <a:buClr>
                  <a:srgbClr val="5D5555"/>
                </a:buClr>
              </a:pPr>
              <a:r>
                <a:rPr lang="en-US" sz="1650" dirty="0">
                  <a:solidFill>
                    <a:schemeClr val="accent1"/>
                  </a:solidFill>
                  <a:latin typeface="Nunito Sans" pitchFamily="2" charset="77"/>
                  <a:ea typeface="Museo Sans 300" charset="0"/>
                  <a:cs typeface="Museo Sans 500"/>
                </a:rPr>
                <a:t>age</a:t>
              </a:r>
              <a:r>
                <a:rPr lang="en-US" sz="1650" baseline="-25000" dirty="0">
                  <a:solidFill>
                    <a:schemeClr val="accent1"/>
                  </a:solidFill>
                  <a:latin typeface="Nunito Sans" pitchFamily="2" charset="77"/>
                  <a:ea typeface="Museo Sans 300" charset="0"/>
                  <a:cs typeface="Museo Sans 500"/>
                </a:rPr>
                <a:t> </a:t>
              </a:r>
              <a:r>
                <a:rPr lang="en-US" sz="1650" dirty="0">
                  <a:solidFill>
                    <a:schemeClr val="accent1"/>
                  </a:solidFill>
                  <a:latin typeface="Nunito Sans" pitchFamily="2" charset="77"/>
                  <a:ea typeface="Museo Sans 300" charset="0"/>
                  <a:cs typeface="Museo Sans 500"/>
                </a:rPr>
                <a:t>&gt;= 38</a:t>
              </a:r>
              <a:endParaRPr lang="en-US" sz="1650" dirty="0">
                <a:solidFill>
                  <a:schemeClr val="accent6"/>
                </a:solidFill>
                <a:latin typeface="Nunito Sans" pitchFamily="2" charset="77"/>
                <a:ea typeface="Museo Sans 300" charset="0"/>
                <a:cs typeface="Museo Sans 500"/>
              </a:endParaRPr>
            </a:p>
          </p:txBody>
        </p:sp>
        <p:sp>
          <p:nvSpPr>
            <p:cNvPr id="19" name="Rectangle 18"/>
            <p:cNvSpPr/>
            <p:nvPr/>
          </p:nvSpPr>
          <p:spPr>
            <a:xfrm>
              <a:off x="4211227" y="2844953"/>
              <a:ext cx="2754938" cy="3139322"/>
            </a:xfrm>
            <a:prstGeom prst="rect">
              <a:avLst/>
            </a:prstGeom>
            <a:solidFill>
              <a:srgbClr val="D7FC8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p:txBody>
        </p:sp>
      </p:grpSp>
      <p:sp>
        <p:nvSpPr>
          <p:cNvPr id="2" name="Title 1"/>
          <p:cNvSpPr>
            <a:spLocks noGrp="1"/>
          </p:cNvSpPr>
          <p:nvPr>
            <p:ph type="title"/>
          </p:nvPr>
        </p:nvSpPr>
        <p:spPr/>
        <p:txBody>
          <a:bodyPr/>
          <a:lstStyle/>
          <a:p>
            <a:r>
              <a:rPr lang="en-US" dirty="0">
                <a:latin typeface="Nunito Sans" pitchFamily="2" charset="77"/>
              </a:rPr>
              <a:t>Split on Age &gt;= 38</a:t>
            </a:r>
          </a:p>
        </p:txBody>
      </p:sp>
      <p:cxnSp>
        <p:nvCxnSpPr>
          <p:cNvPr id="5" name="Straight Arrow Connector 4"/>
          <p:cNvCxnSpPr/>
          <p:nvPr/>
        </p:nvCxnSpPr>
        <p:spPr>
          <a:xfrm flipV="1">
            <a:off x="3407835" y="4087394"/>
            <a:ext cx="3981603" cy="93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3522135" y="1496226"/>
            <a:ext cx="0" cy="271481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7651647" y="3842254"/>
            <a:ext cx="692818" cy="415498"/>
          </a:xfrm>
          <a:prstGeom prst="rect">
            <a:avLst/>
          </a:prstGeom>
        </p:spPr>
        <p:txBody>
          <a:bodyPr wrap="none">
            <a:spAutoFit/>
          </a:bodyPr>
          <a:lstStyle/>
          <a:p>
            <a:r>
              <a:rPr lang="en-US" sz="2100" dirty="0">
                <a:solidFill>
                  <a:schemeClr val="accent1"/>
                </a:solidFill>
                <a:latin typeface="Nunito Sans" pitchFamily="2" charset="77"/>
                <a:ea typeface="Museo Sans 500" charset="0"/>
                <a:cs typeface="Museo Sans 500" charset="0"/>
              </a:rPr>
              <a:t>Age</a:t>
            </a:r>
            <a:endParaRPr lang="en-US" sz="2100" baseline="-25000" dirty="0">
              <a:solidFill>
                <a:schemeClr val="accent1"/>
              </a:solidFill>
              <a:latin typeface="Nunito Sans" pitchFamily="2" charset="77"/>
              <a:ea typeface="Museo Sans 500" charset="0"/>
              <a:cs typeface="Museo Sans 500" charset="0"/>
            </a:endParaRPr>
          </a:p>
        </p:txBody>
      </p:sp>
      <p:sp>
        <p:nvSpPr>
          <p:cNvPr id="84" name="Rectangle 83"/>
          <p:cNvSpPr/>
          <p:nvPr/>
        </p:nvSpPr>
        <p:spPr>
          <a:xfrm>
            <a:off x="3013773" y="1028300"/>
            <a:ext cx="1080745" cy="415498"/>
          </a:xfrm>
          <a:prstGeom prst="rect">
            <a:avLst/>
          </a:prstGeom>
        </p:spPr>
        <p:txBody>
          <a:bodyPr wrap="none">
            <a:spAutoFit/>
          </a:bodyPr>
          <a:lstStyle/>
          <a:p>
            <a:r>
              <a:rPr lang="en-US" sz="2100" dirty="0">
                <a:solidFill>
                  <a:schemeClr val="accent1"/>
                </a:solidFill>
                <a:latin typeface="Nunito Sans" pitchFamily="2" charset="77"/>
                <a:ea typeface="Museo Sans 500" charset="0"/>
                <a:cs typeface="Museo Sans 500" charset="0"/>
              </a:rPr>
              <a:t>Income</a:t>
            </a:r>
            <a:endParaRPr lang="en-US" sz="2100" baseline="-25000" dirty="0">
              <a:solidFill>
                <a:schemeClr val="accent1"/>
              </a:solidFill>
              <a:latin typeface="Nunito Sans" pitchFamily="2" charset="77"/>
              <a:ea typeface="Museo Sans 500" charset="0"/>
              <a:cs typeface="Museo Sans 500" charset="0"/>
            </a:endParaRPr>
          </a:p>
        </p:txBody>
      </p:sp>
      <p:grpSp>
        <p:nvGrpSpPr>
          <p:cNvPr id="3" name="Group 2"/>
          <p:cNvGrpSpPr/>
          <p:nvPr/>
        </p:nvGrpSpPr>
        <p:grpSpPr>
          <a:xfrm>
            <a:off x="3556747" y="1339326"/>
            <a:ext cx="2015809" cy="2724408"/>
            <a:chOff x="1557275" y="2348201"/>
            <a:chExt cx="2687746" cy="3632545"/>
          </a:xfrm>
        </p:grpSpPr>
        <p:sp>
          <p:nvSpPr>
            <p:cNvPr id="87" name="Rectangle 86"/>
            <p:cNvSpPr/>
            <p:nvPr/>
          </p:nvSpPr>
          <p:spPr>
            <a:xfrm>
              <a:off x="1557275" y="2841424"/>
              <a:ext cx="2687746" cy="3139322"/>
            </a:xfrm>
            <a:prstGeom prst="rect">
              <a:avLst/>
            </a:prstGeom>
            <a:pattFill prst="wdDnDiag">
              <a:fgClr>
                <a:srgbClr val="FEBB9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p:txBody>
        </p:sp>
        <p:sp>
          <p:nvSpPr>
            <p:cNvPr id="86" name="Rectangle 85"/>
            <p:cNvSpPr/>
            <p:nvPr/>
          </p:nvSpPr>
          <p:spPr>
            <a:xfrm>
              <a:off x="1936440" y="2348201"/>
              <a:ext cx="1990763" cy="461665"/>
            </a:xfrm>
            <a:prstGeom prst="rect">
              <a:avLst/>
            </a:prstGeom>
            <a:ln w="25400">
              <a:noFill/>
            </a:ln>
          </p:spPr>
          <p:txBody>
            <a:bodyPr wrap="square">
              <a:spAutoFit/>
            </a:bodyPr>
            <a:lstStyle/>
            <a:p>
              <a:pPr lvl="0" algn="ctr">
                <a:spcBef>
                  <a:spcPct val="20000"/>
                </a:spcBef>
                <a:buClr>
                  <a:srgbClr val="5D5555"/>
                </a:buClr>
              </a:pPr>
              <a:r>
                <a:rPr lang="en-US" sz="1650" dirty="0">
                  <a:solidFill>
                    <a:schemeClr val="accent1"/>
                  </a:solidFill>
                  <a:latin typeface="Nunito Sans" pitchFamily="2" charset="77"/>
                  <a:ea typeface="Museo Sans 300" charset="0"/>
                  <a:cs typeface="Museo Sans 500"/>
                </a:rPr>
                <a:t>age</a:t>
              </a:r>
              <a:r>
                <a:rPr lang="en-US" sz="1650" baseline="-25000" dirty="0">
                  <a:solidFill>
                    <a:schemeClr val="accent1"/>
                  </a:solidFill>
                  <a:latin typeface="Nunito Sans" pitchFamily="2" charset="77"/>
                  <a:ea typeface="Museo Sans 300" charset="0"/>
                  <a:cs typeface="Museo Sans 500"/>
                </a:rPr>
                <a:t> </a:t>
              </a:r>
              <a:r>
                <a:rPr lang="en-US" sz="1650" dirty="0">
                  <a:solidFill>
                    <a:schemeClr val="accent1"/>
                  </a:solidFill>
                  <a:latin typeface="Nunito Sans" pitchFamily="2" charset="77"/>
                  <a:ea typeface="Museo Sans 300" charset="0"/>
                  <a:cs typeface="Museo Sans 500"/>
                </a:rPr>
                <a:t>&lt; 38</a:t>
              </a:r>
              <a:endParaRPr lang="en-US" sz="1650" dirty="0">
                <a:solidFill>
                  <a:schemeClr val="accent6"/>
                </a:solidFill>
                <a:latin typeface="Nunito Sans" pitchFamily="2" charset="77"/>
                <a:ea typeface="Museo Sans 300" charset="0"/>
                <a:cs typeface="Museo Sans 500"/>
              </a:endParaRPr>
            </a:p>
          </p:txBody>
        </p:sp>
      </p:grpSp>
      <p:grpSp>
        <p:nvGrpSpPr>
          <p:cNvPr id="8" name="Group 7"/>
          <p:cNvGrpSpPr/>
          <p:nvPr/>
        </p:nvGrpSpPr>
        <p:grpSpPr>
          <a:xfrm>
            <a:off x="7055432" y="2936361"/>
            <a:ext cx="2584489" cy="369332"/>
            <a:chOff x="6222187" y="4477584"/>
            <a:chExt cx="3445985" cy="492443"/>
          </a:xfrm>
        </p:grpSpPr>
        <p:cxnSp>
          <p:nvCxnSpPr>
            <p:cNvPr id="94" name="Straight Arrow Connector 93"/>
            <p:cNvCxnSpPr>
              <a:stCxn id="95" idx="1"/>
            </p:cNvCxnSpPr>
            <p:nvPr/>
          </p:nvCxnSpPr>
          <p:spPr>
            <a:xfrm flipH="1" flipV="1">
              <a:off x="6222187" y="4477587"/>
              <a:ext cx="775653" cy="246219"/>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6997841" y="4477584"/>
              <a:ext cx="2670331" cy="492443"/>
            </a:xfrm>
            <a:prstGeom prst="rect">
              <a:avLst/>
            </a:prstGeom>
            <a:noFill/>
            <a:ln>
              <a:noFill/>
            </a:ln>
          </p:spPr>
          <p:txBody>
            <a:bodyPr wrap="square" rtlCol="0">
              <a:spAutoFit/>
            </a:bodyPr>
            <a:lstStyle/>
            <a:p>
              <a:r>
                <a:rPr lang="en-US" sz="1800" dirty="0">
                  <a:solidFill>
                    <a:schemeClr val="accent6"/>
                  </a:solidFill>
                  <a:latin typeface="Nunito Sans" pitchFamily="2" charset="77"/>
                  <a:cs typeface="Museo Sans 300"/>
                </a:rPr>
                <a:t>Predict </a:t>
              </a:r>
              <a:r>
                <a:rPr lang="en-US" sz="1800" dirty="0">
                  <a:solidFill>
                    <a:schemeClr val="accent3"/>
                  </a:solidFill>
                  <a:latin typeface="Nunito Sans" pitchFamily="2" charset="77"/>
                  <a:cs typeface="Museo Sans 300"/>
                </a:rPr>
                <a:t>Safe</a:t>
              </a:r>
              <a:endParaRPr lang="en-US" sz="1800" dirty="0">
                <a:solidFill>
                  <a:schemeClr val="accent3"/>
                </a:solidFill>
                <a:latin typeface="Nunito Sans" pitchFamily="2" charset="77"/>
                <a:cs typeface="Museo Sans 700"/>
              </a:endParaRPr>
            </a:p>
          </p:txBody>
        </p:sp>
      </p:grpSp>
      <p:grpSp>
        <p:nvGrpSpPr>
          <p:cNvPr id="7" name="Group 6"/>
          <p:cNvGrpSpPr/>
          <p:nvPr/>
        </p:nvGrpSpPr>
        <p:grpSpPr>
          <a:xfrm>
            <a:off x="5329040" y="1720045"/>
            <a:ext cx="4338337" cy="515472"/>
            <a:chOff x="3920332" y="2855827"/>
            <a:chExt cx="5784449" cy="687296"/>
          </a:xfrm>
        </p:grpSpPr>
        <p:cxnSp>
          <p:nvCxnSpPr>
            <p:cNvPr id="96" name="Straight Arrow Connector 95"/>
            <p:cNvCxnSpPr/>
            <p:nvPr/>
          </p:nvCxnSpPr>
          <p:spPr>
            <a:xfrm flipH="1">
              <a:off x="3920332" y="3273541"/>
              <a:ext cx="3077508" cy="269582"/>
            </a:xfrm>
            <a:prstGeom prst="straightConnector1">
              <a:avLst/>
            </a:prstGeom>
            <a:ln w="41275">
              <a:solidFill>
                <a:schemeClr val="accent1"/>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7034450" y="2855827"/>
              <a:ext cx="2670331" cy="492443"/>
            </a:xfrm>
            <a:prstGeom prst="rect">
              <a:avLst/>
            </a:prstGeom>
            <a:noFill/>
            <a:ln>
              <a:noFill/>
            </a:ln>
          </p:spPr>
          <p:txBody>
            <a:bodyPr wrap="square" rtlCol="0">
              <a:spAutoFit/>
            </a:bodyPr>
            <a:lstStyle/>
            <a:p>
              <a:r>
                <a:rPr lang="en-US" sz="1800" dirty="0">
                  <a:solidFill>
                    <a:schemeClr val="accent6"/>
                  </a:solidFill>
                  <a:latin typeface="Nunito Sans" pitchFamily="2" charset="77"/>
                  <a:cs typeface="Museo Sans 300"/>
                </a:rPr>
                <a:t>Predict </a:t>
              </a:r>
              <a:r>
                <a:rPr lang="en-US" sz="1800" dirty="0">
                  <a:solidFill>
                    <a:schemeClr val="accent4"/>
                  </a:solidFill>
                  <a:latin typeface="Nunito Sans" pitchFamily="2" charset="77"/>
                  <a:cs typeface="Museo Sans 300"/>
                </a:rPr>
                <a:t>Risky</a:t>
              </a:r>
              <a:endParaRPr lang="en-US" sz="1800" dirty="0">
                <a:solidFill>
                  <a:schemeClr val="accent4"/>
                </a:solidFill>
                <a:latin typeface="Nunito Sans" pitchFamily="2" charset="77"/>
                <a:cs typeface="Museo Sans 700"/>
              </a:endParaRPr>
            </a:p>
          </p:txBody>
        </p:sp>
      </p:grpSp>
      <p:sp>
        <p:nvSpPr>
          <p:cNvPr id="88" name="TextBox 87"/>
          <p:cNvSpPr txBox="1"/>
          <p:nvPr/>
        </p:nvSpPr>
        <p:spPr>
          <a:xfrm>
            <a:off x="3520483" y="4087393"/>
            <a:ext cx="264816" cy="253916"/>
          </a:xfrm>
          <a:prstGeom prst="rect">
            <a:avLst/>
          </a:prstGeom>
          <a:noFill/>
        </p:spPr>
        <p:txBody>
          <a:bodyPr wrap="none" rtlCol="0">
            <a:spAutoFit/>
          </a:bodyPr>
          <a:lstStyle/>
          <a:p>
            <a:r>
              <a:rPr lang="en-US" sz="1050" dirty="0">
                <a:latin typeface="Nunito Sans" pitchFamily="2" charset="77"/>
                <a:cs typeface="Museo Sans 300"/>
              </a:rPr>
              <a:t>0</a:t>
            </a:r>
          </a:p>
        </p:txBody>
      </p:sp>
      <p:sp>
        <p:nvSpPr>
          <p:cNvPr id="89" name="TextBox 88"/>
          <p:cNvSpPr txBox="1"/>
          <p:nvPr/>
        </p:nvSpPr>
        <p:spPr>
          <a:xfrm>
            <a:off x="4032490" y="4087393"/>
            <a:ext cx="344966" cy="253916"/>
          </a:xfrm>
          <a:prstGeom prst="rect">
            <a:avLst/>
          </a:prstGeom>
          <a:noFill/>
        </p:spPr>
        <p:txBody>
          <a:bodyPr wrap="none" rtlCol="0">
            <a:spAutoFit/>
          </a:bodyPr>
          <a:lstStyle/>
          <a:p>
            <a:r>
              <a:rPr lang="en-US" sz="1050" dirty="0">
                <a:latin typeface="Nunito Sans" pitchFamily="2" charset="77"/>
                <a:cs typeface="Museo Sans 300"/>
              </a:rPr>
              <a:t>10</a:t>
            </a:r>
          </a:p>
        </p:txBody>
      </p:sp>
      <p:sp>
        <p:nvSpPr>
          <p:cNvPr id="90" name="TextBox 89"/>
          <p:cNvSpPr txBox="1"/>
          <p:nvPr/>
        </p:nvSpPr>
        <p:spPr>
          <a:xfrm>
            <a:off x="4516970" y="4087393"/>
            <a:ext cx="344966" cy="253916"/>
          </a:xfrm>
          <a:prstGeom prst="rect">
            <a:avLst/>
          </a:prstGeom>
          <a:noFill/>
        </p:spPr>
        <p:txBody>
          <a:bodyPr wrap="none" rtlCol="0">
            <a:spAutoFit/>
          </a:bodyPr>
          <a:lstStyle/>
          <a:p>
            <a:r>
              <a:rPr lang="en-US" sz="1050" dirty="0">
                <a:latin typeface="Nunito Sans" pitchFamily="2" charset="77"/>
                <a:cs typeface="Museo Sans 300"/>
              </a:rPr>
              <a:t>20</a:t>
            </a:r>
          </a:p>
        </p:txBody>
      </p:sp>
      <p:sp>
        <p:nvSpPr>
          <p:cNvPr id="91" name="TextBox 90"/>
          <p:cNvSpPr txBox="1"/>
          <p:nvPr/>
        </p:nvSpPr>
        <p:spPr>
          <a:xfrm>
            <a:off x="5018590" y="4087393"/>
            <a:ext cx="344966" cy="253916"/>
          </a:xfrm>
          <a:prstGeom prst="rect">
            <a:avLst/>
          </a:prstGeom>
          <a:noFill/>
        </p:spPr>
        <p:txBody>
          <a:bodyPr wrap="none" rtlCol="0">
            <a:spAutoFit/>
          </a:bodyPr>
          <a:lstStyle/>
          <a:p>
            <a:r>
              <a:rPr lang="en-US" sz="1050" dirty="0">
                <a:latin typeface="Nunito Sans" pitchFamily="2" charset="77"/>
                <a:cs typeface="Museo Sans 300"/>
              </a:rPr>
              <a:t>30</a:t>
            </a:r>
          </a:p>
        </p:txBody>
      </p:sp>
      <p:sp>
        <p:nvSpPr>
          <p:cNvPr id="92" name="TextBox 91"/>
          <p:cNvSpPr txBox="1"/>
          <p:nvPr/>
        </p:nvSpPr>
        <p:spPr>
          <a:xfrm>
            <a:off x="5519690" y="4087393"/>
            <a:ext cx="344966" cy="253916"/>
          </a:xfrm>
          <a:prstGeom prst="rect">
            <a:avLst/>
          </a:prstGeom>
          <a:noFill/>
        </p:spPr>
        <p:txBody>
          <a:bodyPr wrap="none" rtlCol="0">
            <a:spAutoFit/>
          </a:bodyPr>
          <a:lstStyle/>
          <a:p>
            <a:r>
              <a:rPr lang="en-US" sz="1050" dirty="0">
                <a:latin typeface="Nunito Sans" pitchFamily="2" charset="77"/>
                <a:cs typeface="Museo Sans 300"/>
              </a:rPr>
              <a:t>40</a:t>
            </a:r>
          </a:p>
        </p:txBody>
      </p:sp>
      <p:sp>
        <p:nvSpPr>
          <p:cNvPr id="93" name="TextBox 92"/>
          <p:cNvSpPr txBox="1"/>
          <p:nvPr/>
        </p:nvSpPr>
        <p:spPr>
          <a:xfrm>
            <a:off x="6031699" y="4087393"/>
            <a:ext cx="277640" cy="253916"/>
          </a:xfrm>
          <a:prstGeom prst="rect">
            <a:avLst/>
          </a:prstGeom>
          <a:noFill/>
        </p:spPr>
        <p:txBody>
          <a:bodyPr wrap="none" rtlCol="0">
            <a:spAutoFit/>
          </a:bodyPr>
          <a:lstStyle/>
          <a:p>
            <a:r>
              <a:rPr lang="en-US" sz="1050" dirty="0">
                <a:latin typeface="Nunito Sans" pitchFamily="2" charset="77"/>
                <a:cs typeface="Museo Sans 300"/>
              </a:rPr>
              <a:t>…</a:t>
            </a:r>
          </a:p>
        </p:txBody>
      </p:sp>
      <p:sp>
        <p:nvSpPr>
          <p:cNvPr id="98" name="TextBox 97"/>
          <p:cNvSpPr txBox="1"/>
          <p:nvPr/>
        </p:nvSpPr>
        <p:spPr>
          <a:xfrm>
            <a:off x="2882498" y="3810394"/>
            <a:ext cx="639637" cy="253916"/>
          </a:xfrm>
          <a:prstGeom prst="rect">
            <a:avLst/>
          </a:prstGeom>
          <a:noFill/>
        </p:spPr>
        <p:txBody>
          <a:bodyPr wrap="square" rtlCol="0">
            <a:spAutoFit/>
          </a:bodyPr>
          <a:lstStyle/>
          <a:p>
            <a:r>
              <a:rPr lang="en-US" sz="1050" dirty="0">
                <a:latin typeface="Nunito Sans" pitchFamily="2" charset="77"/>
                <a:cs typeface="Museo Sans 300"/>
              </a:rPr>
              <a:t>    $0K</a:t>
            </a:r>
          </a:p>
        </p:txBody>
      </p:sp>
      <p:sp>
        <p:nvSpPr>
          <p:cNvPr id="99" name="TextBox 98"/>
          <p:cNvSpPr txBox="1"/>
          <p:nvPr/>
        </p:nvSpPr>
        <p:spPr>
          <a:xfrm>
            <a:off x="2882498" y="3081449"/>
            <a:ext cx="639637" cy="253916"/>
          </a:xfrm>
          <a:prstGeom prst="rect">
            <a:avLst/>
          </a:prstGeom>
          <a:noFill/>
        </p:spPr>
        <p:txBody>
          <a:bodyPr wrap="square" rtlCol="0">
            <a:spAutoFit/>
          </a:bodyPr>
          <a:lstStyle/>
          <a:p>
            <a:pPr algn="r"/>
            <a:r>
              <a:rPr lang="en-US" sz="1050" dirty="0">
                <a:latin typeface="Nunito Sans" pitchFamily="2" charset="77"/>
                <a:cs typeface="Museo Sans 300"/>
              </a:rPr>
              <a:t>$40K</a:t>
            </a:r>
          </a:p>
        </p:txBody>
      </p:sp>
      <p:sp>
        <p:nvSpPr>
          <p:cNvPr id="100" name="TextBox 99"/>
          <p:cNvSpPr txBox="1"/>
          <p:nvPr/>
        </p:nvSpPr>
        <p:spPr>
          <a:xfrm>
            <a:off x="2972236" y="2352505"/>
            <a:ext cx="549899" cy="253916"/>
          </a:xfrm>
          <a:prstGeom prst="rect">
            <a:avLst/>
          </a:prstGeom>
          <a:noFill/>
        </p:spPr>
        <p:txBody>
          <a:bodyPr wrap="square" rtlCol="0">
            <a:spAutoFit/>
          </a:bodyPr>
          <a:lstStyle/>
          <a:p>
            <a:pPr algn="r"/>
            <a:r>
              <a:rPr lang="en-US" sz="1050" dirty="0">
                <a:latin typeface="Nunito Sans" pitchFamily="2" charset="77"/>
                <a:cs typeface="Museo Sans 300"/>
              </a:rPr>
              <a:t>$80K</a:t>
            </a:r>
          </a:p>
        </p:txBody>
      </p:sp>
      <p:sp>
        <p:nvSpPr>
          <p:cNvPr id="101" name="TextBox 100"/>
          <p:cNvSpPr txBox="1"/>
          <p:nvPr/>
        </p:nvSpPr>
        <p:spPr>
          <a:xfrm>
            <a:off x="3255350" y="1988032"/>
            <a:ext cx="277640" cy="253916"/>
          </a:xfrm>
          <a:prstGeom prst="rect">
            <a:avLst/>
          </a:prstGeom>
          <a:noFill/>
        </p:spPr>
        <p:txBody>
          <a:bodyPr wrap="none" rtlCol="0">
            <a:spAutoFit/>
          </a:bodyPr>
          <a:lstStyle/>
          <a:p>
            <a:r>
              <a:rPr lang="en-US" sz="1050" dirty="0">
                <a:latin typeface="Nunito Sans" pitchFamily="2" charset="77"/>
                <a:cs typeface="Museo Sans 300"/>
              </a:rPr>
              <a:t>…</a:t>
            </a:r>
          </a:p>
        </p:txBody>
      </p:sp>
      <p:cxnSp>
        <p:nvCxnSpPr>
          <p:cNvPr id="4" name="Straight Connector 3">
            <a:extLst>
              <a:ext uri="{FF2B5EF4-FFF2-40B4-BE49-F238E27FC236}">
                <a16:creationId xmlns:a16="http://schemas.microsoft.com/office/drawing/2014/main" id="{0DB14E5F-B4C6-31A4-6667-06EF5E0C018A}"/>
              </a:ext>
            </a:extLst>
          </p:cNvPr>
          <p:cNvCxnSpPr/>
          <p:nvPr/>
        </p:nvCxnSpPr>
        <p:spPr>
          <a:xfrm flipH="1" flipV="1">
            <a:off x="5563021" y="1680231"/>
            <a:ext cx="1652" cy="2427264"/>
          </a:xfrm>
          <a:prstGeom prst="line">
            <a:avLst/>
          </a:prstGeom>
          <a:ln w="76200" cmpd="sng"/>
        </p:spPr>
        <p:style>
          <a:lnRef idx="3">
            <a:schemeClr val="accent5"/>
          </a:lnRef>
          <a:fillRef idx="0">
            <a:schemeClr val="accent5"/>
          </a:fillRef>
          <a:effectRef idx="2">
            <a:schemeClr val="accent5"/>
          </a:effectRef>
          <a:fontRef idx="minor">
            <a:schemeClr val="tx1"/>
          </a:fontRef>
        </p:style>
      </p:cxnSp>
      <p:grpSp>
        <p:nvGrpSpPr>
          <p:cNvPr id="9" name="Group 8">
            <a:extLst>
              <a:ext uri="{FF2B5EF4-FFF2-40B4-BE49-F238E27FC236}">
                <a16:creationId xmlns:a16="http://schemas.microsoft.com/office/drawing/2014/main" id="{D6FD13E0-5384-8438-EF3B-F689638A2149}"/>
              </a:ext>
            </a:extLst>
          </p:cNvPr>
          <p:cNvGrpSpPr/>
          <p:nvPr/>
        </p:nvGrpSpPr>
        <p:grpSpPr>
          <a:xfrm>
            <a:off x="3634546" y="1830510"/>
            <a:ext cx="3725143" cy="2164007"/>
            <a:chOff x="1661006" y="3003112"/>
            <a:chExt cx="4966857" cy="2885343"/>
          </a:xfrm>
        </p:grpSpPr>
        <p:grpSp>
          <p:nvGrpSpPr>
            <p:cNvPr id="10" name="Group 9">
              <a:extLst>
                <a:ext uri="{FF2B5EF4-FFF2-40B4-BE49-F238E27FC236}">
                  <a16:creationId xmlns:a16="http://schemas.microsoft.com/office/drawing/2014/main" id="{9F59C69B-78F2-E69F-2B2C-AE22BC0A4B4E}"/>
                </a:ext>
              </a:extLst>
            </p:cNvPr>
            <p:cNvGrpSpPr/>
            <p:nvPr/>
          </p:nvGrpSpPr>
          <p:grpSpPr>
            <a:xfrm>
              <a:off x="1661006" y="3003112"/>
              <a:ext cx="2584016" cy="978290"/>
              <a:chOff x="2326073" y="3414071"/>
              <a:chExt cx="2513526" cy="1047913"/>
            </a:xfrm>
          </p:grpSpPr>
          <p:sp>
            <p:nvSpPr>
              <p:cNvPr id="30" name="Rectangle 21">
                <a:extLst>
                  <a:ext uri="{FF2B5EF4-FFF2-40B4-BE49-F238E27FC236}">
                    <a16:creationId xmlns:a16="http://schemas.microsoft.com/office/drawing/2014/main" id="{E1924289-93E8-D6AC-BE01-66C69863A1E7}"/>
                  </a:ext>
                </a:extLst>
              </p:cNvPr>
              <p:cNvSpPr>
                <a:spLocks noChangeArrowheads="1"/>
              </p:cNvSpPr>
              <p:nvPr/>
            </p:nvSpPr>
            <p:spPr bwMode="auto">
              <a:xfrm>
                <a:off x="3094937" y="4341798"/>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31" name="Rectangle 21">
                <a:extLst>
                  <a:ext uri="{FF2B5EF4-FFF2-40B4-BE49-F238E27FC236}">
                    <a16:creationId xmlns:a16="http://schemas.microsoft.com/office/drawing/2014/main" id="{DA2E7AD8-10EC-7ADF-F645-C17EFD549E97}"/>
                  </a:ext>
                </a:extLst>
              </p:cNvPr>
              <p:cNvSpPr>
                <a:spLocks noChangeArrowheads="1"/>
              </p:cNvSpPr>
              <p:nvPr/>
            </p:nvSpPr>
            <p:spPr bwMode="auto">
              <a:xfrm>
                <a:off x="2326073" y="3414071"/>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32" name="Rectangle 21">
                <a:extLst>
                  <a:ext uri="{FF2B5EF4-FFF2-40B4-BE49-F238E27FC236}">
                    <a16:creationId xmlns:a16="http://schemas.microsoft.com/office/drawing/2014/main" id="{4AC2E1DD-46E3-AF59-3B5D-8A4DE02216B8}"/>
                  </a:ext>
                </a:extLst>
              </p:cNvPr>
              <p:cNvSpPr>
                <a:spLocks noChangeArrowheads="1"/>
              </p:cNvSpPr>
              <p:nvPr/>
            </p:nvSpPr>
            <p:spPr bwMode="auto">
              <a:xfrm>
                <a:off x="4523766" y="342834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33" name="Rectangle 21">
                <a:extLst>
                  <a:ext uri="{FF2B5EF4-FFF2-40B4-BE49-F238E27FC236}">
                    <a16:creationId xmlns:a16="http://schemas.microsoft.com/office/drawing/2014/main" id="{1BB53759-824D-0FDD-AC88-DD01714545A2}"/>
                  </a:ext>
                </a:extLst>
              </p:cNvPr>
              <p:cNvSpPr>
                <a:spLocks noChangeArrowheads="1"/>
              </p:cNvSpPr>
              <p:nvPr/>
            </p:nvSpPr>
            <p:spPr bwMode="auto">
              <a:xfrm>
                <a:off x="3661900" y="368819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34" name="Rectangle 21">
                <a:extLst>
                  <a:ext uri="{FF2B5EF4-FFF2-40B4-BE49-F238E27FC236}">
                    <a16:creationId xmlns:a16="http://schemas.microsoft.com/office/drawing/2014/main" id="{611FDEF4-9118-F159-9CF6-5DC96CA18662}"/>
                  </a:ext>
                </a:extLst>
              </p:cNvPr>
              <p:cNvSpPr>
                <a:spLocks noChangeArrowheads="1"/>
              </p:cNvSpPr>
              <p:nvPr/>
            </p:nvSpPr>
            <p:spPr bwMode="auto">
              <a:xfrm>
                <a:off x="3704537" y="4340915"/>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grpSp>
        <p:grpSp>
          <p:nvGrpSpPr>
            <p:cNvPr id="11" name="Group 10">
              <a:extLst>
                <a:ext uri="{FF2B5EF4-FFF2-40B4-BE49-F238E27FC236}">
                  <a16:creationId xmlns:a16="http://schemas.microsoft.com/office/drawing/2014/main" id="{7137C72E-3D26-3068-E1DB-441F6D91F161}"/>
                </a:ext>
              </a:extLst>
            </p:cNvPr>
            <p:cNvGrpSpPr/>
            <p:nvPr/>
          </p:nvGrpSpPr>
          <p:grpSpPr>
            <a:xfrm>
              <a:off x="2230985" y="4616275"/>
              <a:ext cx="1563092" cy="1272180"/>
              <a:chOff x="4612044" y="3968576"/>
              <a:chExt cx="1715878" cy="1383252"/>
            </a:xfrm>
          </p:grpSpPr>
          <p:grpSp>
            <p:nvGrpSpPr>
              <p:cNvPr id="26" name="Group 25">
                <a:extLst>
                  <a:ext uri="{FF2B5EF4-FFF2-40B4-BE49-F238E27FC236}">
                    <a16:creationId xmlns:a16="http://schemas.microsoft.com/office/drawing/2014/main" id="{AAEC9D47-C8A4-A2AC-5F60-94F747CB782E}"/>
                  </a:ext>
                </a:extLst>
              </p:cNvPr>
              <p:cNvGrpSpPr/>
              <p:nvPr/>
            </p:nvGrpSpPr>
            <p:grpSpPr>
              <a:xfrm>
                <a:off x="5224204" y="3968576"/>
                <a:ext cx="1103718" cy="360883"/>
                <a:chOff x="5074302" y="4763055"/>
                <a:chExt cx="1103718" cy="360883"/>
              </a:xfrm>
            </p:grpSpPr>
            <p:sp>
              <p:nvSpPr>
                <p:cNvPr id="28" name="AutoShape 10">
                  <a:extLst>
                    <a:ext uri="{FF2B5EF4-FFF2-40B4-BE49-F238E27FC236}">
                      <a16:creationId xmlns:a16="http://schemas.microsoft.com/office/drawing/2014/main" id="{7DD4CD31-4AE4-54FF-94D1-DA420EFE2A7D}"/>
                    </a:ext>
                  </a:extLst>
                </p:cNvPr>
                <p:cNvSpPr>
                  <a:spLocks noChangeArrowheads="1"/>
                </p:cNvSpPr>
                <p:nvPr/>
              </p:nvSpPr>
              <p:spPr bwMode="auto">
                <a:xfrm>
                  <a:off x="5845415" y="4763055"/>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29" name="AutoShape 10">
                  <a:extLst>
                    <a:ext uri="{FF2B5EF4-FFF2-40B4-BE49-F238E27FC236}">
                      <a16:creationId xmlns:a16="http://schemas.microsoft.com/office/drawing/2014/main" id="{D5D78D7B-BB93-8EB0-87F6-2A0ADA0E7D07}"/>
                    </a:ext>
                  </a:extLst>
                </p:cNvPr>
                <p:cNvSpPr>
                  <a:spLocks noChangeArrowheads="1"/>
                </p:cNvSpPr>
                <p:nvPr/>
              </p:nvSpPr>
              <p:spPr bwMode="auto">
                <a:xfrm>
                  <a:off x="5074302" y="477758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sp>
            <p:nvSpPr>
              <p:cNvPr id="27" name="AutoShape 10">
                <a:extLst>
                  <a:ext uri="{FF2B5EF4-FFF2-40B4-BE49-F238E27FC236}">
                    <a16:creationId xmlns:a16="http://schemas.microsoft.com/office/drawing/2014/main" id="{F19D288E-4CE8-0CD0-F228-DD85B026350B}"/>
                  </a:ext>
                </a:extLst>
              </p:cNvPr>
              <p:cNvSpPr>
                <a:spLocks noChangeArrowheads="1"/>
              </p:cNvSpPr>
              <p:nvPr/>
            </p:nvSpPr>
            <p:spPr bwMode="auto">
              <a:xfrm>
                <a:off x="4612044" y="500547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grpSp>
          <p:nvGrpSpPr>
            <p:cNvPr id="12" name="Group 11">
              <a:extLst>
                <a:ext uri="{FF2B5EF4-FFF2-40B4-BE49-F238E27FC236}">
                  <a16:creationId xmlns:a16="http://schemas.microsoft.com/office/drawing/2014/main" id="{C8710DC8-EBA2-44D1-6AF2-6D95E33015D3}"/>
                </a:ext>
              </a:extLst>
            </p:cNvPr>
            <p:cNvGrpSpPr/>
            <p:nvPr/>
          </p:nvGrpSpPr>
          <p:grpSpPr>
            <a:xfrm>
              <a:off x="4245022" y="4832205"/>
              <a:ext cx="2261305" cy="906225"/>
              <a:chOff x="2326073" y="3414071"/>
              <a:chExt cx="2513526" cy="1047913"/>
            </a:xfrm>
          </p:grpSpPr>
          <p:sp>
            <p:nvSpPr>
              <p:cNvPr id="22" name="Rectangle 21">
                <a:extLst>
                  <a:ext uri="{FF2B5EF4-FFF2-40B4-BE49-F238E27FC236}">
                    <a16:creationId xmlns:a16="http://schemas.microsoft.com/office/drawing/2014/main" id="{0F9D816B-BBC6-156C-B5BF-40EE0B80F174}"/>
                  </a:ext>
                </a:extLst>
              </p:cNvPr>
              <p:cNvSpPr>
                <a:spLocks noChangeArrowheads="1"/>
              </p:cNvSpPr>
              <p:nvPr/>
            </p:nvSpPr>
            <p:spPr bwMode="auto">
              <a:xfrm>
                <a:off x="3094937" y="4341798"/>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3" name="Rectangle 21">
                <a:extLst>
                  <a:ext uri="{FF2B5EF4-FFF2-40B4-BE49-F238E27FC236}">
                    <a16:creationId xmlns:a16="http://schemas.microsoft.com/office/drawing/2014/main" id="{3693D38C-E62B-E8CA-2304-7A8FD69316C0}"/>
                  </a:ext>
                </a:extLst>
              </p:cNvPr>
              <p:cNvSpPr>
                <a:spLocks noChangeArrowheads="1"/>
              </p:cNvSpPr>
              <p:nvPr/>
            </p:nvSpPr>
            <p:spPr bwMode="auto">
              <a:xfrm>
                <a:off x="2326073" y="3414071"/>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4" name="Rectangle 21">
                <a:extLst>
                  <a:ext uri="{FF2B5EF4-FFF2-40B4-BE49-F238E27FC236}">
                    <a16:creationId xmlns:a16="http://schemas.microsoft.com/office/drawing/2014/main" id="{B1728869-F07C-A2AF-F52C-C683B18E1F57}"/>
                  </a:ext>
                </a:extLst>
              </p:cNvPr>
              <p:cNvSpPr>
                <a:spLocks noChangeArrowheads="1"/>
              </p:cNvSpPr>
              <p:nvPr/>
            </p:nvSpPr>
            <p:spPr bwMode="auto">
              <a:xfrm>
                <a:off x="4523766" y="342834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5" name="Rectangle 21">
                <a:extLst>
                  <a:ext uri="{FF2B5EF4-FFF2-40B4-BE49-F238E27FC236}">
                    <a16:creationId xmlns:a16="http://schemas.microsoft.com/office/drawing/2014/main" id="{FBA54F53-8DC4-5C54-F276-905AF908D6C5}"/>
                  </a:ext>
                </a:extLst>
              </p:cNvPr>
              <p:cNvSpPr>
                <a:spLocks noChangeArrowheads="1"/>
              </p:cNvSpPr>
              <p:nvPr/>
            </p:nvSpPr>
            <p:spPr bwMode="auto">
              <a:xfrm>
                <a:off x="3661900" y="368819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grpSp>
        <p:grpSp>
          <p:nvGrpSpPr>
            <p:cNvPr id="13" name="Group 12">
              <a:extLst>
                <a:ext uri="{FF2B5EF4-FFF2-40B4-BE49-F238E27FC236}">
                  <a16:creationId xmlns:a16="http://schemas.microsoft.com/office/drawing/2014/main" id="{1293DD3C-1951-DA16-F7B1-FE77CD609582}"/>
                </a:ext>
              </a:extLst>
            </p:cNvPr>
            <p:cNvGrpSpPr/>
            <p:nvPr/>
          </p:nvGrpSpPr>
          <p:grpSpPr>
            <a:xfrm>
              <a:off x="4467235" y="3098509"/>
              <a:ext cx="2160628" cy="1272180"/>
              <a:chOff x="3956102" y="3968576"/>
              <a:chExt cx="2371820" cy="1383252"/>
            </a:xfrm>
          </p:grpSpPr>
          <p:grpSp>
            <p:nvGrpSpPr>
              <p:cNvPr id="14" name="Group 13">
                <a:extLst>
                  <a:ext uri="{FF2B5EF4-FFF2-40B4-BE49-F238E27FC236}">
                    <a16:creationId xmlns:a16="http://schemas.microsoft.com/office/drawing/2014/main" id="{B3812D2B-C535-603E-0E63-0F25784AA212}"/>
                  </a:ext>
                </a:extLst>
              </p:cNvPr>
              <p:cNvGrpSpPr/>
              <p:nvPr/>
            </p:nvGrpSpPr>
            <p:grpSpPr>
              <a:xfrm>
                <a:off x="3956102" y="3968576"/>
                <a:ext cx="2371820" cy="829784"/>
                <a:chOff x="3806200" y="4763055"/>
                <a:chExt cx="2371820" cy="829784"/>
              </a:xfrm>
            </p:grpSpPr>
            <p:sp>
              <p:nvSpPr>
                <p:cNvPr id="16" name="AutoShape 10">
                  <a:extLst>
                    <a:ext uri="{FF2B5EF4-FFF2-40B4-BE49-F238E27FC236}">
                      <a16:creationId xmlns:a16="http://schemas.microsoft.com/office/drawing/2014/main" id="{7FA0A13B-936E-5C02-3131-FAC909884BB8}"/>
                    </a:ext>
                  </a:extLst>
                </p:cNvPr>
                <p:cNvSpPr>
                  <a:spLocks noChangeArrowheads="1"/>
                </p:cNvSpPr>
                <p:nvPr/>
              </p:nvSpPr>
              <p:spPr bwMode="auto">
                <a:xfrm>
                  <a:off x="3806200" y="5246489"/>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17" name="AutoShape 10">
                  <a:extLst>
                    <a:ext uri="{FF2B5EF4-FFF2-40B4-BE49-F238E27FC236}">
                      <a16:creationId xmlns:a16="http://schemas.microsoft.com/office/drawing/2014/main" id="{A8B0EBAF-FB2A-7B9A-BBBD-845F6B4654D7}"/>
                    </a:ext>
                  </a:extLst>
                </p:cNvPr>
                <p:cNvSpPr>
                  <a:spLocks noChangeArrowheads="1"/>
                </p:cNvSpPr>
                <p:nvPr/>
              </p:nvSpPr>
              <p:spPr bwMode="auto">
                <a:xfrm>
                  <a:off x="5845415" y="4763055"/>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18" name="AutoShape 10">
                  <a:extLst>
                    <a:ext uri="{FF2B5EF4-FFF2-40B4-BE49-F238E27FC236}">
                      <a16:creationId xmlns:a16="http://schemas.microsoft.com/office/drawing/2014/main" id="{917AABBD-E008-1A24-45CA-013641B1F40A}"/>
                    </a:ext>
                  </a:extLst>
                </p:cNvPr>
                <p:cNvSpPr>
                  <a:spLocks noChangeArrowheads="1"/>
                </p:cNvSpPr>
                <p:nvPr/>
              </p:nvSpPr>
              <p:spPr bwMode="auto">
                <a:xfrm>
                  <a:off x="5074302" y="477758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20" name="AutoShape 10">
                  <a:extLst>
                    <a:ext uri="{FF2B5EF4-FFF2-40B4-BE49-F238E27FC236}">
                      <a16:creationId xmlns:a16="http://schemas.microsoft.com/office/drawing/2014/main" id="{FB8FF6D4-D0C0-99C8-B6FF-498BF6464129}"/>
                    </a:ext>
                  </a:extLst>
                </p:cNvPr>
                <p:cNvSpPr>
                  <a:spLocks noChangeArrowheads="1"/>
                </p:cNvSpPr>
                <p:nvPr/>
              </p:nvSpPr>
              <p:spPr bwMode="auto">
                <a:xfrm>
                  <a:off x="5060031" y="5246489"/>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sp>
            <p:nvSpPr>
              <p:cNvPr id="15" name="AutoShape 10">
                <a:extLst>
                  <a:ext uri="{FF2B5EF4-FFF2-40B4-BE49-F238E27FC236}">
                    <a16:creationId xmlns:a16="http://schemas.microsoft.com/office/drawing/2014/main" id="{9BDE5373-6899-6715-F497-CCBD89618B19}"/>
                  </a:ext>
                </a:extLst>
              </p:cNvPr>
              <p:cNvSpPr>
                <a:spLocks noChangeArrowheads="1"/>
              </p:cNvSpPr>
              <p:nvPr/>
            </p:nvSpPr>
            <p:spPr bwMode="auto">
              <a:xfrm>
                <a:off x="4612044" y="500547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grpSp>
      <mc:AlternateContent xmlns:mc="http://schemas.openxmlformats.org/markup-compatibility/2006">
        <mc:Choice xmlns:p14="http://schemas.microsoft.com/office/powerpoint/2010/main" Requires="p14">
          <p:contentPart p14:bwMode="auto" r:id="rId3">
            <p14:nvContentPartPr>
              <p14:cNvPr id="35" name="Ink 34">
                <a:extLst>
                  <a:ext uri="{FF2B5EF4-FFF2-40B4-BE49-F238E27FC236}">
                    <a16:creationId xmlns:a16="http://schemas.microsoft.com/office/drawing/2014/main" id="{1FF53E6D-F62D-40B4-B1AA-CA3946E8E921}"/>
                  </a:ext>
                </a:extLst>
              </p14:cNvPr>
              <p14:cNvContentPartPr/>
              <p14:nvPr/>
            </p14:nvContentPartPr>
            <p14:xfrm>
              <a:off x="3771000" y="2603160"/>
              <a:ext cx="3383280" cy="395280"/>
            </p14:xfrm>
          </p:contentPart>
        </mc:Choice>
        <mc:Fallback>
          <p:pic>
            <p:nvPicPr>
              <p:cNvPr id="35" name="Ink 34">
                <a:extLst>
                  <a:ext uri="{FF2B5EF4-FFF2-40B4-BE49-F238E27FC236}">
                    <a16:creationId xmlns:a16="http://schemas.microsoft.com/office/drawing/2014/main" id="{1FF53E6D-F62D-40B4-B1AA-CA3946E8E921}"/>
                  </a:ext>
                </a:extLst>
              </p:cNvPr>
              <p:cNvPicPr/>
              <p:nvPr/>
            </p:nvPicPr>
            <p:blipFill>
              <a:blip r:embed="rId4"/>
              <a:stretch>
                <a:fillRect/>
              </a:stretch>
            </p:blipFill>
            <p:spPr>
              <a:xfrm>
                <a:off x="3761640" y="2593800"/>
                <a:ext cx="3402000" cy="414000"/>
              </a:xfrm>
              <a:prstGeom prst="rect">
                <a:avLst/>
              </a:prstGeom>
            </p:spPr>
          </p:pic>
        </mc:Fallback>
      </mc:AlternateContent>
    </p:spTree>
    <p:extLst>
      <p:ext uri="{BB962C8B-B14F-4D97-AF65-F5344CB8AC3E}">
        <p14:creationId xmlns:p14="http://schemas.microsoft.com/office/powerpoint/2010/main" val="2152027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3191-F98A-434E-92B8-60F028331B52}"/>
              </a:ext>
            </a:extLst>
          </p:cNvPr>
          <p:cNvSpPr>
            <a:spLocks noGrp="1"/>
          </p:cNvSpPr>
          <p:nvPr>
            <p:ph type="ctrTitle"/>
          </p:nvPr>
        </p:nvSpPr>
        <p:spPr/>
        <p:txBody>
          <a:bodyPr/>
          <a:lstStyle/>
          <a:p>
            <a:r>
              <a:rPr lang="en-US" sz="2200" dirty="0"/>
              <a:t>Naïve Bayes</a:t>
            </a:r>
          </a:p>
        </p:txBody>
      </p:sp>
      <p:sp>
        <p:nvSpPr>
          <p:cNvPr id="3" name="Subtitle 2">
            <a:extLst>
              <a:ext uri="{FF2B5EF4-FFF2-40B4-BE49-F238E27FC236}">
                <a16:creationId xmlns:a16="http://schemas.microsoft.com/office/drawing/2014/main" id="{CE7F406E-A474-414A-B186-40B5CAE024D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ABAF5A6-E68D-044D-8A67-479F1322B4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59093493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68A3AA93-A353-DC4E-A062-FF116D5A62A8}"/>
              </a:ext>
            </a:extLst>
          </p:cNvPr>
          <p:cNvSpPr/>
          <p:nvPr/>
        </p:nvSpPr>
        <p:spPr>
          <a:xfrm>
            <a:off x="6225569" y="2844117"/>
            <a:ext cx="1752371" cy="1061829"/>
          </a:xfrm>
          <a:prstGeom prst="rect">
            <a:avLst/>
          </a:prstGeom>
          <a:pattFill prst="wdDnDiag">
            <a:fgClr>
              <a:srgbClr val="FEBB9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p:txBody>
      </p:sp>
      <p:sp>
        <p:nvSpPr>
          <p:cNvPr id="2" name="Title 1"/>
          <p:cNvSpPr>
            <a:spLocks noGrp="1"/>
          </p:cNvSpPr>
          <p:nvPr>
            <p:ph type="title"/>
          </p:nvPr>
        </p:nvSpPr>
        <p:spPr/>
        <p:txBody>
          <a:bodyPr/>
          <a:lstStyle/>
          <a:p>
            <a:r>
              <a:rPr lang="en-US" dirty="0">
                <a:latin typeface="Nunito Sans" pitchFamily="2" charset="77"/>
              </a:rPr>
              <a:t>Each split partitions the 2-D space</a:t>
            </a:r>
          </a:p>
        </p:txBody>
      </p:sp>
      <p:cxnSp>
        <p:nvCxnSpPr>
          <p:cNvPr id="5" name="Straight Arrow Connector 4"/>
          <p:cNvCxnSpPr/>
          <p:nvPr/>
        </p:nvCxnSpPr>
        <p:spPr>
          <a:xfrm flipV="1">
            <a:off x="4061854" y="3877309"/>
            <a:ext cx="3981603" cy="93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4176154" y="1286141"/>
            <a:ext cx="0" cy="271481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8055235" y="3671339"/>
            <a:ext cx="692818" cy="415498"/>
          </a:xfrm>
          <a:prstGeom prst="rect">
            <a:avLst/>
          </a:prstGeom>
        </p:spPr>
        <p:txBody>
          <a:bodyPr wrap="none">
            <a:spAutoFit/>
          </a:bodyPr>
          <a:lstStyle/>
          <a:p>
            <a:r>
              <a:rPr lang="en-US" sz="2100" dirty="0">
                <a:solidFill>
                  <a:schemeClr val="accent1"/>
                </a:solidFill>
                <a:latin typeface="Nunito Sans" pitchFamily="2" charset="77"/>
                <a:ea typeface="Museo Sans 500" charset="0"/>
                <a:cs typeface="Museo Sans 500" charset="0"/>
              </a:rPr>
              <a:t>Age</a:t>
            </a:r>
            <a:endParaRPr lang="en-US" sz="2100" baseline="-25000" dirty="0">
              <a:solidFill>
                <a:schemeClr val="accent1"/>
              </a:solidFill>
              <a:latin typeface="Nunito Sans" pitchFamily="2" charset="77"/>
              <a:ea typeface="Museo Sans 500" charset="0"/>
              <a:cs typeface="Museo Sans 500" charset="0"/>
            </a:endParaRPr>
          </a:p>
        </p:txBody>
      </p:sp>
      <p:sp>
        <p:nvSpPr>
          <p:cNvPr id="85" name="Rectangle 84"/>
          <p:cNvSpPr/>
          <p:nvPr/>
        </p:nvSpPr>
        <p:spPr>
          <a:xfrm>
            <a:off x="5999997" y="275418"/>
            <a:ext cx="1644811" cy="600164"/>
          </a:xfrm>
          <a:prstGeom prst="rect">
            <a:avLst/>
          </a:prstGeom>
          <a:ln w="25400">
            <a:noFill/>
          </a:ln>
        </p:spPr>
        <p:txBody>
          <a:bodyPr wrap="square">
            <a:spAutoFit/>
          </a:bodyPr>
          <a:lstStyle/>
          <a:p>
            <a:pPr lvl="0" algn="ctr">
              <a:spcBef>
                <a:spcPct val="20000"/>
              </a:spcBef>
              <a:buClr>
                <a:srgbClr val="5D5555"/>
              </a:buClr>
            </a:pPr>
            <a:r>
              <a:rPr lang="en-US" sz="1500" dirty="0">
                <a:solidFill>
                  <a:schemeClr val="accent1"/>
                </a:solidFill>
                <a:latin typeface="Nunito Sans" pitchFamily="2" charset="77"/>
                <a:ea typeface="Museo Sans 300" charset="0"/>
                <a:cs typeface="Museo Sans 500"/>
              </a:rPr>
              <a:t>Age &gt;= 38</a:t>
            </a:r>
            <a:endParaRPr lang="en-US" sz="1500" baseline="-25000" dirty="0">
              <a:solidFill>
                <a:schemeClr val="accent1"/>
              </a:solidFill>
              <a:latin typeface="Nunito Sans" pitchFamily="2" charset="77"/>
              <a:ea typeface="Museo Sans 300" charset="0"/>
              <a:cs typeface="Museo Sans 500"/>
            </a:endParaRPr>
          </a:p>
          <a:p>
            <a:pPr algn="ctr">
              <a:spcBef>
                <a:spcPct val="20000"/>
              </a:spcBef>
              <a:buClr>
                <a:srgbClr val="5D5555"/>
              </a:buClr>
            </a:pPr>
            <a:r>
              <a:rPr lang="en-US" sz="1500" dirty="0">
                <a:solidFill>
                  <a:schemeClr val="accent1"/>
                </a:solidFill>
                <a:latin typeface="Nunito Sans" pitchFamily="2" charset="77"/>
                <a:ea typeface="Museo Sans 300" charset="0"/>
                <a:cs typeface="Museo Sans 500"/>
              </a:rPr>
              <a:t>Income &gt;= 60K</a:t>
            </a:r>
            <a:endParaRPr lang="en-US" sz="1500" dirty="0">
              <a:solidFill>
                <a:schemeClr val="accent6"/>
              </a:solidFill>
              <a:latin typeface="Nunito Sans" pitchFamily="2" charset="77"/>
              <a:ea typeface="Museo Sans 300" charset="0"/>
              <a:cs typeface="Museo Sans 500"/>
            </a:endParaRPr>
          </a:p>
        </p:txBody>
      </p:sp>
      <p:sp>
        <p:nvSpPr>
          <p:cNvPr id="86" name="Rectangle 85"/>
          <p:cNvSpPr/>
          <p:nvPr/>
        </p:nvSpPr>
        <p:spPr>
          <a:xfrm>
            <a:off x="4495141" y="1129241"/>
            <a:ext cx="1601561" cy="323165"/>
          </a:xfrm>
          <a:prstGeom prst="rect">
            <a:avLst/>
          </a:prstGeom>
          <a:ln w="25400">
            <a:noFill/>
          </a:ln>
        </p:spPr>
        <p:txBody>
          <a:bodyPr wrap="square">
            <a:spAutoFit/>
          </a:bodyPr>
          <a:lstStyle/>
          <a:p>
            <a:pPr lvl="0" algn="ctr">
              <a:spcBef>
                <a:spcPct val="20000"/>
              </a:spcBef>
              <a:buClr>
                <a:srgbClr val="5D5555"/>
              </a:buClr>
            </a:pPr>
            <a:r>
              <a:rPr lang="en-US" sz="1500" dirty="0">
                <a:solidFill>
                  <a:schemeClr val="accent1"/>
                </a:solidFill>
                <a:latin typeface="Nunito Sans" pitchFamily="2" charset="77"/>
                <a:ea typeface="Museo Sans 300" charset="0"/>
                <a:cs typeface="Museo Sans 500"/>
              </a:rPr>
              <a:t>Age</a:t>
            </a:r>
            <a:r>
              <a:rPr lang="en-US" sz="1500" baseline="-25000" dirty="0">
                <a:solidFill>
                  <a:schemeClr val="accent1"/>
                </a:solidFill>
                <a:latin typeface="Nunito Sans" pitchFamily="2" charset="77"/>
                <a:ea typeface="Museo Sans 300" charset="0"/>
                <a:cs typeface="Museo Sans 500"/>
              </a:rPr>
              <a:t> </a:t>
            </a:r>
            <a:r>
              <a:rPr lang="en-US" sz="1500" dirty="0">
                <a:solidFill>
                  <a:schemeClr val="accent1"/>
                </a:solidFill>
                <a:latin typeface="Nunito Sans" pitchFamily="2" charset="77"/>
                <a:ea typeface="Museo Sans 300" charset="0"/>
                <a:cs typeface="Museo Sans 500"/>
              </a:rPr>
              <a:t>&lt; 38</a:t>
            </a:r>
            <a:endParaRPr lang="en-US" sz="1500" dirty="0">
              <a:solidFill>
                <a:schemeClr val="accent6"/>
              </a:solidFill>
              <a:latin typeface="Nunito Sans" pitchFamily="2" charset="77"/>
              <a:ea typeface="Museo Sans 300" charset="0"/>
              <a:cs typeface="Museo Sans 500"/>
            </a:endParaRPr>
          </a:p>
        </p:txBody>
      </p:sp>
      <p:sp>
        <p:nvSpPr>
          <p:cNvPr id="93" name="Rectangle 92"/>
          <p:cNvSpPr/>
          <p:nvPr/>
        </p:nvSpPr>
        <p:spPr>
          <a:xfrm>
            <a:off x="6096702" y="2908931"/>
            <a:ext cx="1644811" cy="600164"/>
          </a:xfrm>
          <a:prstGeom prst="rect">
            <a:avLst/>
          </a:prstGeom>
          <a:ln w="25400">
            <a:noFill/>
          </a:ln>
        </p:spPr>
        <p:txBody>
          <a:bodyPr wrap="square">
            <a:spAutoFit/>
          </a:bodyPr>
          <a:lstStyle/>
          <a:p>
            <a:pPr lvl="0" algn="ctr">
              <a:spcBef>
                <a:spcPct val="20000"/>
              </a:spcBef>
              <a:buClr>
                <a:srgbClr val="5D5555"/>
              </a:buClr>
            </a:pPr>
            <a:r>
              <a:rPr lang="en-US" sz="1500" dirty="0">
                <a:solidFill>
                  <a:schemeClr val="accent1"/>
                </a:solidFill>
                <a:latin typeface="Nunito Sans" pitchFamily="2" charset="77"/>
                <a:ea typeface="Museo Sans 300" charset="0"/>
                <a:cs typeface="Museo Sans 500"/>
              </a:rPr>
              <a:t>Age &gt;= 38</a:t>
            </a:r>
            <a:endParaRPr lang="en-US" sz="1500" baseline="-25000" dirty="0">
              <a:solidFill>
                <a:schemeClr val="accent1"/>
              </a:solidFill>
              <a:latin typeface="Nunito Sans" pitchFamily="2" charset="77"/>
              <a:ea typeface="Museo Sans 300" charset="0"/>
              <a:cs typeface="Museo Sans 500"/>
            </a:endParaRPr>
          </a:p>
          <a:p>
            <a:pPr algn="ctr">
              <a:spcBef>
                <a:spcPct val="20000"/>
              </a:spcBef>
              <a:buClr>
                <a:srgbClr val="5D5555"/>
              </a:buClr>
            </a:pPr>
            <a:r>
              <a:rPr lang="en-US" sz="1500" dirty="0">
                <a:solidFill>
                  <a:schemeClr val="accent1"/>
                </a:solidFill>
                <a:latin typeface="Nunito Sans" pitchFamily="2" charset="77"/>
                <a:ea typeface="Museo Sans 300" charset="0"/>
                <a:cs typeface="Museo Sans 500"/>
              </a:rPr>
              <a:t>Income &lt; 60K</a:t>
            </a:r>
            <a:endParaRPr lang="en-US" sz="1500" dirty="0">
              <a:solidFill>
                <a:schemeClr val="accent6"/>
              </a:solidFill>
              <a:latin typeface="Nunito Sans" pitchFamily="2" charset="77"/>
              <a:ea typeface="Museo Sans 300" charset="0"/>
              <a:cs typeface="Museo Sans 500"/>
            </a:endParaRPr>
          </a:p>
        </p:txBody>
      </p:sp>
      <p:sp>
        <p:nvSpPr>
          <p:cNvPr id="94" name="Rectangle 93"/>
          <p:cNvSpPr/>
          <p:nvPr/>
        </p:nvSpPr>
        <p:spPr>
          <a:xfrm>
            <a:off x="3275146" y="847521"/>
            <a:ext cx="1080745" cy="415498"/>
          </a:xfrm>
          <a:prstGeom prst="rect">
            <a:avLst/>
          </a:prstGeom>
        </p:spPr>
        <p:txBody>
          <a:bodyPr wrap="none">
            <a:spAutoFit/>
          </a:bodyPr>
          <a:lstStyle/>
          <a:p>
            <a:r>
              <a:rPr lang="en-US" sz="2100" dirty="0">
                <a:solidFill>
                  <a:schemeClr val="accent1"/>
                </a:solidFill>
                <a:latin typeface="Nunito Sans" pitchFamily="2" charset="77"/>
                <a:ea typeface="Museo Sans 500" charset="0"/>
                <a:cs typeface="Museo Sans 500" charset="0"/>
              </a:rPr>
              <a:t>Income</a:t>
            </a:r>
            <a:endParaRPr lang="en-US" sz="2100" baseline="-25000" dirty="0">
              <a:solidFill>
                <a:schemeClr val="accent1"/>
              </a:solidFill>
              <a:latin typeface="Nunito Sans" pitchFamily="2" charset="77"/>
              <a:ea typeface="Museo Sans 500" charset="0"/>
              <a:cs typeface="Museo Sans 500" charset="0"/>
            </a:endParaRPr>
          </a:p>
        </p:txBody>
      </p:sp>
      <p:sp>
        <p:nvSpPr>
          <p:cNvPr id="81" name="TextBox 80"/>
          <p:cNvSpPr txBox="1"/>
          <p:nvPr/>
        </p:nvSpPr>
        <p:spPr>
          <a:xfrm>
            <a:off x="4174502" y="3877308"/>
            <a:ext cx="264816" cy="253916"/>
          </a:xfrm>
          <a:prstGeom prst="rect">
            <a:avLst/>
          </a:prstGeom>
          <a:noFill/>
        </p:spPr>
        <p:txBody>
          <a:bodyPr wrap="none" rtlCol="0">
            <a:spAutoFit/>
          </a:bodyPr>
          <a:lstStyle/>
          <a:p>
            <a:r>
              <a:rPr lang="en-US" sz="1050" dirty="0">
                <a:latin typeface="Nunito Sans" pitchFamily="2" charset="77"/>
                <a:cs typeface="Museo Sans 300"/>
              </a:rPr>
              <a:t>0</a:t>
            </a:r>
          </a:p>
        </p:txBody>
      </p:sp>
      <p:sp>
        <p:nvSpPr>
          <p:cNvPr id="82" name="TextBox 81"/>
          <p:cNvSpPr txBox="1"/>
          <p:nvPr/>
        </p:nvSpPr>
        <p:spPr>
          <a:xfrm>
            <a:off x="4686509" y="3877308"/>
            <a:ext cx="344966" cy="253916"/>
          </a:xfrm>
          <a:prstGeom prst="rect">
            <a:avLst/>
          </a:prstGeom>
          <a:noFill/>
        </p:spPr>
        <p:txBody>
          <a:bodyPr wrap="none" rtlCol="0">
            <a:spAutoFit/>
          </a:bodyPr>
          <a:lstStyle/>
          <a:p>
            <a:r>
              <a:rPr lang="en-US" sz="1050" dirty="0">
                <a:latin typeface="Nunito Sans" pitchFamily="2" charset="77"/>
                <a:cs typeface="Museo Sans 300"/>
              </a:rPr>
              <a:t>10</a:t>
            </a:r>
          </a:p>
        </p:txBody>
      </p:sp>
      <p:sp>
        <p:nvSpPr>
          <p:cNvPr id="84" name="TextBox 83"/>
          <p:cNvSpPr txBox="1"/>
          <p:nvPr/>
        </p:nvSpPr>
        <p:spPr>
          <a:xfrm>
            <a:off x="5170989" y="3877308"/>
            <a:ext cx="344966" cy="253916"/>
          </a:xfrm>
          <a:prstGeom prst="rect">
            <a:avLst/>
          </a:prstGeom>
          <a:noFill/>
        </p:spPr>
        <p:txBody>
          <a:bodyPr wrap="none" rtlCol="0">
            <a:spAutoFit/>
          </a:bodyPr>
          <a:lstStyle/>
          <a:p>
            <a:r>
              <a:rPr lang="en-US" sz="1050" dirty="0">
                <a:latin typeface="Nunito Sans" pitchFamily="2" charset="77"/>
                <a:cs typeface="Museo Sans 300"/>
              </a:rPr>
              <a:t>20</a:t>
            </a:r>
          </a:p>
        </p:txBody>
      </p:sp>
      <p:sp>
        <p:nvSpPr>
          <p:cNvPr id="89" name="TextBox 88"/>
          <p:cNvSpPr txBox="1"/>
          <p:nvPr/>
        </p:nvSpPr>
        <p:spPr>
          <a:xfrm>
            <a:off x="5672609" y="3877308"/>
            <a:ext cx="344966" cy="253916"/>
          </a:xfrm>
          <a:prstGeom prst="rect">
            <a:avLst/>
          </a:prstGeom>
          <a:noFill/>
        </p:spPr>
        <p:txBody>
          <a:bodyPr wrap="none" rtlCol="0">
            <a:spAutoFit/>
          </a:bodyPr>
          <a:lstStyle/>
          <a:p>
            <a:r>
              <a:rPr lang="en-US" sz="1050" dirty="0">
                <a:latin typeface="Nunito Sans" pitchFamily="2" charset="77"/>
                <a:cs typeface="Museo Sans 300"/>
              </a:rPr>
              <a:t>30</a:t>
            </a:r>
          </a:p>
        </p:txBody>
      </p:sp>
      <p:sp>
        <p:nvSpPr>
          <p:cNvPr id="90" name="TextBox 89"/>
          <p:cNvSpPr txBox="1"/>
          <p:nvPr/>
        </p:nvSpPr>
        <p:spPr>
          <a:xfrm>
            <a:off x="6173709" y="3877308"/>
            <a:ext cx="344966" cy="253916"/>
          </a:xfrm>
          <a:prstGeom prst="rect">
            <a:avLst/>
          </a:prstGeom>
          <a:noFill/>
        </p:spPr>
        <p:txBody>
          <a:bodyPr wrap="none" rtlCol="0">
            <a:spAutoFit/>
          </a:bodyPr>
          <a:lstStyle/>
          <a:p>
            <a:r>
              <a:rPr lang="en-US" sz="1050" dirty="0">
                <a:latin typeface="Nunito Sans" pitchFamily="2" charset="77"/>
                <a:cs typeface="Museo Sans 300"/>
              </a:rPr>
              <a:t>40</a:t>
            </a:r>
          </a:p>
        </p:txBody>
      </p:sp>
      <p:sp>
        <p:nvSpPr>
          <p:cNvPr id="91" name="TextBox 90"/>
          <p:cNvSpPr txBox="1"/>
          <p:nvPr/>
        </p:nvSpPr>
        <p:spPr>
          <a:xfrm>
            <a:off x="6685718" y="3877308"/>
            <a:ext cx="277640" cy="253916"/>
          </a:xfrm>
          <a:prstGeom prst="rect">
            <a:avLst/>
          </a:prstGeom>
          <a:noFill/>
        </p:spPr>
        <p:txBody>
          <a:bodyPr wrap="none" rtlCol="0">
            <a:spAutoFit/>
          </a:bodyPr>
          <a:lstStyle/>
          <a:p>
            <a:r>
              <a:rPr lang="en-US" sz="1050" dirty="0">
                <a:latin typeface="Nunito Sans" pitchFamily="2" charset="77"/>
                <a:cs typeface="Museo Sans 300"/>
              </a:rPr>
              <a:t>…</a:t>
            </a:r>
          </a:p>
        </p:txBody>
      </p:sp>
      <p:sp>
        <p:nvSpPr>
          <p:cNvPr id="95" name="TextBox 94"/>
          <p:cNvSpPr txBox="1"/>
          <p:nvPr/>
        </p:nvSpPr>
        <p:spPr>
          <a:xfrm>
            <a:off x="3536517" y="3600309"/>
            <a:ext cx="639637" cy="253916"/>
          </a:xfrm>
          <a:prstGeom prst="rect">
            <a:avLst/>
          </a:prstGeom>
          <a:noFill/>
        </p:spPr>
        <p:txBody>
          <a:bodyPr wrap="square" rtlCol="0">
            <a:spAutoFit/>
          </a:bodyPr>
          <a:lstStyle/>
          <a:p>
            <a:r>
              <a:rPr lang="en-US" sz="1050" dirty="0">
                <a:latin typeface="Nunito Sans" pitchFamily="2" charset="77"/>
                <a:cs typeface="Museo Sans 300"/>
              </a:rPr>
              <a:t>    $0K</a:t>
            </a:r>
          </a:p>
        </p:txBody>
      </p:sp>
      <p:sp>
        <p:nvSpPr>
          <p:cNvPr id="96" name="TextBox 95"/>
          <p:cNvSpPr txBox="1"/>
          <p:nvPr/>
        </p:nvSpPr>
        <p:spPr>
          <a:xfrm>
            <a:off x="3536517" y="2871364"/>
            <a:ext cx="639637" cy="253916"/>
          </a:xfrm>
          <a:prstGeom prst="rect">
            <a:avLst/>
          </a:prstGeom>
          <a:noFill/>
        </p:spPr>
        <p:txBody>
          <a:bodyPr wrap="square" rtlCol="0">
            <a:spAutoFit/>
          </a:bodyPr>
          <a:lstStyle/>
          <a:p>
            <a:pPr algn="r"/>
            <a:r>
              <a:rPr lang="en-US" sz="1050" dirty="0">
                <a:latin typeface="Nunito Sans" pitchFamily="2" charset="77"/>
                <a:cs typeface="Museo Sans 300"/>
              </a:rPr>
              <a:t>$40K</a:t>
            </a:r>
          </a:p>
        </p:txBody>
      </p:sp>
      <p:sp>
        <p:nvSpPr>
          <p:cNvPr id="97" name="TextBox 96"/>
          <p:cNvSpPr txBox="1"/>
          <p:nvPr/>
        </p:nvSpPr>
        <p:spPr>
          <a:xfrm>
            <a:off x="3626255" y="2142420"/>
            <a:ext cx="549899" cy="253916"/>
          </a:xfrm>
          <a:prstGeom prst="rect">
            <a:avLst/>
          </a:prstGeom>
          <a:noFill/>
        </p:spPr>
        <p:txBody>
          <a:bodyPr wrap="square" rtlCol="0">
            <a:spAutoFit/>
          </a:bodyPr>
          <a:lstStyle/>
          <a:p>
            <a:pPr algn="r"/>
            <a:r>
              <a:rPr lang="en-US" sz="1050" dirty="0">
                <a:latin typeface="Nunito Sans" pitchFamily="2" charset="77"/>
                <a:cs typeface="Museo Sans 300"/>
              </a:rPr>
              <a:t>$80K</a:t>
            </a:r>
          </a:p>
        </p:txBody>
      </p:sp>
      <p:sp>
        <p:nvSpPr>
          <p:cNvPr id="98" name="TextBox 97"/>
          <p:cNvSpPr txBox="1"/>
          <p:nvPr/>
        </p:nvSpPr>
        <p:spPr>
          <a:xfrm>
            <a:off x="3909369" y="1777947"/>
            <a:ext cx="277640" cy="253916"/>
          </a:xfrm>
          <a:prstGeom prst="rect">
            <a:avLst/>
          </a:prstGeom>
          <a:noFill/>
        </p:spPr>
        <p:txBody>
          <a:bodyPr wrap="none" rtlCol="0">
            <a:spAutoFit/>
          </a:bodyPr>
          <a:lstStyle/>
          <a:p>
            <a:r>
              <a:rPr lang="en-US" sz="1050" dirty="0">
                <a:latin typeface="Nunito Sans" pitchFamily="2" charset="77"/>
                <a:cs typeface="Museo Sans 300"/>
              </a:rPr>
              <a:t>…</a:t>
            </a:r>
          </a:p>
        </p:txBody>
      </p:sp>
      <p:sp>
        <p:nvSpPr>
          <p:cNvPr id="100" name="Rectangle 99"/>
          <p:cNvSpPr/>
          <p:nvPr/>
        </p:nvSpPr>
        <p:spPr>
          <a:xfrm>
            <a:off x="4193624" y="1492287"/>
            <a:ext cx="1929879" cy="2354491"/>
          </a:xfrm>
          <a:prstGeom prst="rect">
            <a:avLst/>
          </a:prstGeom>
          <a:pattFill prst="wdDnDiag">
            <a:fgClr>
              <a:srgbClr val="FEBB9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a:p>
            <a:pPr algn="ctr"/>
            <a:endParaRPr lang="en-US" sz="1050" dirty="0">
              <a:latin typeface="Nunito Sans" pitchFamily="2" charset="77"/>
              <a:cs typeface="Museo Sans 100"/>
            </a:endParaRPr>
          </a:p>
        </p:txBody>
      </p:sp>
      <p:sp>
        <p:nvSpPr>
          <p:cNvPr id="101" name="Rectangle 100"/>
          <p:cNvSpPr/>
          <p:nvPr/>
        </p:nvSpPr>
        <p:spPr>
          <a:xfrm>
            <a:off x="6193406" y="1457623"/>
            <a:ext cx="1776710" cy="1337009"/>
          </a:xfrm>
          <a:prstGeom prst="rect">
            <a:avLst/>
          </a:prstGeom>
          <a:solidFill>
            <a:srgbClr val="D7FC8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050" dirty="0">
              <a:latin typeface="Nunito Sans" pitchFamily="2" charset="77"/>
              <a:cs typeface="Museo Sans 100"/>
            </a:endParaRPr>
          </a:p>
        </p:txBody>
      </p:sp>
      <p:cxnSp>
        <p:nvCxnSpPr>
          <p:cNvPr id="3" name="Straight Connector 2">
            <a:extLst>
              <a:ext uri="{FF2B5EF4-FFF2-40B4-BE49-F238E27FC236}">
                <a16:creationId xmlns:a16="http://schemas.microsoft.com/office/drawing/2014/main" id="{2CE276A4-F227-420A-378E-E9FE793388F8}"/>
              </a:ext>
            </a:extLst>
          </p:cNvPr>
          <p:cNvCxnSpPr/>
          <p:nvPr/>
        </p:nvCxnSpPr>
        <p:spPr>
          <a:xfrm>
            <a:off x="6159271" y="2772801"/>
            <a:ext cx="1810845" cy="6615"/>
          </a:xfrm>
          <a:prstGeom prst="line">
            <a:avLst/>
          </a:prstGeom>
          <a:ln w="76200" cmpd="sng"/>
        </p:spPr>
        <p:style>
          <a:lnRef idx="3">
            <a:schemeClr val="accent5"/>
          </a:lnRef>
          <a:fillRef idx="0">
            <a:schemeClr val="accent5"/>
          </a:fillRef>
          <a:effectRef idx="2">
            <a:schemeClr val="accent5"/>
          </a:effectRef>
          <a:fontRef idx="minor">
            <a:schemeClr val="tx1"/>
          </a:fontRef>
        </p:style>
      </p:cxnSp>
      <p:cxnSp>
        <p:nvCxnSpPr>
          <p:cNvPr id="4" name="Straight Connector 3">
            <a:extLst>
              <a:ext uri="{FF2B5EF4-FFF2-40B4-BE49-F238E27FC236}">
                <a16:creationId xmlns:a16="http://schemas.microsoft.com/office/drawing/2014/main" id="{990190B0-6A49-C5F8-20B5-C20656176169}"/>
              </a:ext>
            </a:extLst>
          </p:cNvPr>
          <p:cNvCxnSpPr/>
          <p:nvPr/>
        </p:nvCxnSpPr>
        <p:spPr>
          <a:xfrm flipH="1" flipV="1">
            <a:off x="6173710" y="1459387"/>
            <a:ext cx="1652" cy="2427264"/>
          </a:xfrm>
          <a:prstGeom prst="line">
            <a:avLst/>
          </a:prstGeom>
          <a:ln w="76200" cmpd="sng"/>
        </p:spPr>
        <p:style>
          <a:lnRef idx="3">
            <a:schemeClr val="accent5"/>
          </a:lnRef>
          <a:fillRef idx="0">
            <a:schemeClr val="accent5"/>
          </a:fillRef>
          <a:effectRef idx="2">
            <a:schemeClr val="accent5"/>
          </a:effectRef>
          <a:fontRef idx="minor">
            <a:schemeClr val="tx1"/>
          </a:fontRef>
        </p:style>
      </p:cxnSp>
      <p:grpSp>
        <p:nvGrpSpPr>
          <p:cNvPr id="6" name="Group 5">
            <a:extLst>
              <a:ext uri="{FF2B5EF4-FFF2-40B4-BE49-F238E27FC236}">
                <a16:creationId xmlns:a16="http://schemas.microsoft.com/office/drawing/2014/main" id="{6C72369D-58E3-E833-A71E-6DF4FEF620C0}"/>
              </a:ext>
            </a:extLst>
          </p:cNvPr>
          <p:cNvGrpSpPr/>
          <p:nvPr/>
        </p:nvGrpSpPr>
        <p:grpSpPr>
          <a:xfrm>
            <a:off x="4288565" y="1620425"/>
            <a:ext cx="3725143" cy="2164007"/>
            <a:chOff x="1661006" y="3003112"/>
            <a:chExt cx="4966857" cy="2885343"/>
          </a:xfrm>
        </p:grpSpPr>
        <p:grpSp>
          <p:nvGrpSpPr>
            <p:cNvPr id="7" name="Group 6">
              <a:extLst>
                <a:ext uri="{FF2B5EF4-FFF2-40B4-BE49-F238E27FC236}">
                  <a16:creationId xmlns:a16="http://schemas.microsoft.com/office/drawing/2014/main" id="{0619E00D-DE91-314E-E63C-CA9BDF490563}"/>
                </a:ext>
              </a:extLst>
            </p:cNvPr>
            <p:cNvGrpSpPr/>
            <p:nvPr/>
          </p:nvGrpSpPr>
          <p:grpSpPr>
            <a:xfrm>
              <a:off x="1661006" y="3003112"/>
              <a:ext cx="2584016" cy="978290"/>
              <a:chOff x="2326073" y="3414071"/>
              <a:chExt cx="2513526" cy="1047913"/>
            </a:xfrm>
          </p:grpSpPr>
          <p:sp>
            <p:nvSpPr>
              <p:cNvPr id="26" name="Rectangle 21">
                <a:extLst>
                  <a:ext uri="{FF2B5EF4-FFF2-40B4-BE49-F238E27FC236}">
                    <a16:creationId xmlns:a16="http://schemas.microsoft.com/office/drawing/2014/main" id="{4056278A-3161-ABE6-DE82-3643D948E828}"/>
                  </a:ext>
                </a:extLst>
              </p:cNvPr>
              <p:cNvSpPr>
                <a:spLocks noChangeArrowheads="1"/>
              </p:cNvSpPr>
              <p:nvPr/>
            </p:nvSpPr>
            <p:spPr bwMode="auto">
              <a:xfrm>
                <a:off x="3094937" y="4341798"/>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7" name="Rectangle 21">
                <a:extLst>
                  <a:ext uri="{FF2B5EF4-FFF2-40B4-BE49-F238E27FC236}">
                    <a16:creationId xmlns:a16="http://schemas.microsoft.com/office/drawing/2014/main" id="{723B13F6-71F1-1356-518F-B77D28E083B5}"/>
                  </a:ext>
                </a:extLst>
              </p:cNvPr>
              <p:cNvSpPr>
                <a:spLocks noChangeArrowheads="1"/>
              </p:cNvSpPr>
              <p:nvPr/>
            </p:nvSpPr>
            <p:spPr bwMode="auto">
              <a:xfrm>
                <a:off x="2326073" y="3414071"/>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8" name="Rectangle 21">
                <a:extLst>
                  <a:ext uri="{FF2B5EF4-FFF2-40B4-BE49-F238E27FC236}">
                    <a16:creationId xmlns:a16="http://schemas.microsoft.com/office/drawing/2014/main" id="{3E1B2896-7DF3-B00B-8885-336D79F7D17D}"/>
                  </a:ext>
                </a:extLst>
              </p:cNvPr>
              <p:cNvSpPr>
                <a:spLocks noChangeArrowheads="1"/>
              </p:cNvSpPr>
              <p:nvPr/>
            </p:nvSpPr>
            <p:spPr bwMode="auto">
              <a:xfrm>
                <a:off x="4523766" y="342834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9" name="Rectangle 21">
                <a:extLst>
                  <a:ext uri="{FF2B5EF4-FFF2-40B4-BE49-F238E27FC236}">
                    <a16:creationId xmlns:a16="http://schemas.microsoft.com/office/drawing/2014/main" id="{55109C8D-69BC-4FAD-602E-CB3826884BD9}"/>
                  </a:ext>
                </a:extLst>
              </p:cNvPr>
              <p:cNvSpPr>
                <a:spLocks noChangeArrowheads="1"/>
              </p:cNvSpPr>
              <p:nvPr/>
            </p:nvSpPr>
            <p:spPr bwMode="auto">
              <a:xfrm>
                <a:off x="3661900" y="368819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30" name="Rectangle 21">
                <a:extLst>
                  <a:ext uri="{FF2B5EF4-FFF2-40B4-BE49-F238E27FC236}">
                    <a16:creationId xmlns:a16="http://schemas.microsoft.com/office/drawing/2014/main" id="{98775B51-6315-A258-5E1F-5386273B9E6A}"/>
                  </a:ext>
                </a:extLst>
              </p:cNvPr>
              <p:cNvSpPr>
                <a:spLocks noChangeArrowheads="1"/>
              </p:cNvSpPr>
              <p:nvPr/>
            </p:nvSpPr>
            <p:spPr bwMode="auto">
              <a:xfrm>
                <a:off x="3704537" y="4340915"/>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grpSp>
        <p:grpSp>
          <p:nvGrpSpPr>
            <p:cNvPr id="8" name="Group 7">
              <a:extLst>
                <a:ext uri="{FF2B5EF4-FFF2-40B4-BE49-F238E27FC236}">
                  <a16:creationId xmlns:a16="http://schemas.microsoft.com/office/drawing/2014/main" id="{3ECFC5F4-2060-8AB7-6B25-6149015BAEE7}"/>
                </a:ext>
              </a:extLst>
            </p:cNvPr>
            <p:cNvGrpSpPr/>
            <p:nvPr/>
          </p:nvGrpSpPr>
          <p:grpSpPr>
            <a:xfrm>
              <a:off x="2230985" y="4616275"/>
              <a:ext cx="1563092" cy="1272180"/>
              <a:chOff x="4612044" y="3968576"/>
              <a:chExt cx="1715878" cy="1383252"/>
            </a:xfrm>
          </p:grpSpPr>
          <p:grpSp>
            <p:nvGrpSpPr>
              <p:cNvPr id="22" name="Group 21">
                <a:extLst>
                  <a:ext uri="{FF2B5EF4-FFF2-40B4-BE49-F238E27FC236}">
                    <a16:creationId xmlns:a16="http://schemas.microsoft.com/office/drawing/2014/main" id="{CE99664A-33E0-09D7-AD1E-46BA8D526AC9}"/>
                  </a:ext>
                </a:extLst>
              </p:cNvPr>
              <p:cNvGrpSpPr/>
              <p:nvPr/>
            </p:nvGrpSpPr>
            <p:grpSpPr>
              <a:xfrm>
                <a:off x="5224204" y="3968576"/>
                <a:ext cx="1103718" cy="360883"/>
                <a:chOff x="5074302" y="4763055"/>
                <a:chExt cx="1103718" cy="360883"/>
              </a:xfrm>
            </p:grpSpPr>
            <p:sp>
              <p:nvSpPr>
                <p:cNvPr id="24" name="AutoShape 10">
                  <a:extLst>
                    <a:ext uri="{FF2B5EF4-FFF2-40B4-BE49-F238E27FC236}">
                      <a16:creationId xmlns:a16="http://schemas.microsoft.com/office/drawing/2014/main" id="{44BBB290-B272-F10D-0647-D30119BCAC44}"/>
                    </a:ext>
                  </a:extLst>
                </p:cNvPr>
                <p:cNvSpPr>
                  <a:spLocks noChangeArrowheads="1"/>
                </p:cNvSpPr>
                <p:nvPr/>
              </p:nvSpPr>
              <p:spPr bwMode="auto">
                <a:xfrm>
                  <a:off x="5845415" y="4763055"/>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25" name="AutoShape 10">
                  <a:extLst>
                    <a:ext uri="{FF2B5EF4-FFF2-40B4-BE49-F238E27FC236}">
                      <a16:creationId xmlns:a16="http://schemas.microsoft.com/office/drawing/2014/main" id="{8B79058C-A2C9-2D58-BE2B-079EF4A14C3B}"/>
                    </a:ext>
                  </a:extLst>
                </p:cNvPr>
                <p:cNvSpPr>
                  <a:spLocks noChangeArrowheads="1"/>
                </p:cNvSpPr>
                <p:nvPr/>
              </p:nvSpPr>
              <p:spPr bwMode="auto">
                <a:xfrm>
                  <a:off x="5074302" y="477758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sp>
            <p:nvSpPr>
              <p:cNvPr id="23" name="AutoShape 10">
                <a:extLst>
                  <a:ext uri="{FF2B5EF4-FFF2-40B4-BE49-F238E27FC236}">
                    <a16:creationId xmlns:a16="http://schemas.microsoft.com/office/drawing/2014/main" id="{30382CFB-79C3-B89F-2C03-C6876DCF978B}"/>
                  </a:ext>
                </a:extLst>
              </p:cNvPr>
              <p:cNvSpPr>
                <a:spLocks noChangeArrowheads="1"/>
              </p:cNvSpPr>
              <p:nvPr/>
            </p:nvSpPr>
            <p:spPr bwMode="auto">
              <a:xfrm>
                <a:off x="4612044" y="500547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grpSp>
          <p:nvGrpSpPr>
            <p:cNvPr id="9" name="Group 8">
              <a:extLst>
                <a:ext uri="{FF2B5EF4-FFF2-40B4-BE49-F238E27FC236}">
                  <a16:creationId xmlns:a16="http://schemas.microsoft.com/office/drawing/2014/main" id="{8AB29C4F-88AB-2768-0406-EE21EECF978C}"/>
                </a:ext>
              </a:extLst>
            </p:cNvPr>
            <p:cNvGrpSpPr/>
            <p:nvPr/>
          </p:nvGrpSpPr>
          <p:grpSpPr>
            <a:xfrm>
              <a:off x="4245022" y="4832205"/>
              <a:ext cx="2261305" cy="906225"/>
              <a:chOff x="2326073" y="3414071"/>
              <a:chExt cx="2513526" cy="1047913"/>
            </a:xfrm>
          </p:grpSpPr>
          <p:sp>
            <p:nvSpPr>
              <p:cNvPr id="17" name="Rectangle 21">
                <a:extLst>
                  <a:ext uri="{FF2B5EF4-FFF2-40B4-BE49-F238E27FC236}">
                    <a16:creationId xmlns:a16="http://schemas.microsoft.com/office/drawing/2014/main" id="{6FAE1F05-A5B1-79FD-6099-AE456159354C}"/>
                  </a:ext>
                </a:extLst>
              </p:cNvPr>
              <p:cNvSpPr>
                <a:spLocks noChangeArrowheads="1"/>
              </p:cNvSpPr>
              <p:nvPr/>
            </p:nvSpPr>
            <p:spPr bwMode="auto">
              <a:xfrm>
                <a:off x="3094937" y="4341798"/>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18" name="Rectangle 21">
                <a:extLst>
                  <a:ext uri="{FF2B5EF4-FFF2-40B4-BE49-F238E27FC236}">
                    <a16:creationId xmlns:a16="http://schemas.microsoft.com/office/drawing/2014/main" id="{9E9B8861-A610-AD72-60C2-2D33905FD91B}"/>
                  </a:ext>
                </a:extLst>
              </p:cNvPr>
              <p:cNvSpPr>
                <a:spLocks noChangeArrowheads="1"/>
              </p:cNvSpPr>
              <p:nvPr/>
            </p:nvSpPr>
            <p:spPr bwMode="auto">
              <a:xfrm>
                <a:off x="2326073" y="3414071"/>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19" name="Rectangle 21">
                <a:extLst>
                  <a:ext uri="{FF2B5EF4-FFF2-40B4-BE49-F238E27FC236}">
                    <a16:creationId xmlns:a16="http://schemas.microsoft.com/office/drawing/2014/main" id="{95873778-1783-18FD-9A7A-0564482AEC06}"/>
                  </a:ext>
                </a:extLst>
              </p:cNvPr>
              <p:cNvSpPr>
                <a:spLocks noChangeArrowheads="1"/>
              </p:cNvSpPr>
              <p:nvPr/>
            </p:nvSpPr>
            <p:spPr bwMode="auto">
              <a:xfrm>
                <a:off x="4523766" y="342834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sp>
            <p:nvSpPr>
              <p:cNvPr id="20" name="Rectangle 21">
                <a:extLst>
                  <a:ext uri="{FF2B5EF4-FFF2-40B4-BE49-F238E27FC236}">
                    <a16:creationId xmlns:a16="http://schemas.microsoft.com/office/drawing/2014/main" id="{E8F99D10-37B9-71BE-EC59-721E5F51B5B3}"/>
                  </a:ext>
                </a:extLst>
              </p:cNvPr>
              <p:cNvSpPr>
                <a:spLocks noChangeArrowheads="1"/>
              </p:cNvSpPr>
              <p:nvPr/>
            </p:nvSpPr>
            <p:spPr bwMode="auto">
              <a:xfrm>
                <a:off x="3661900" y="3688190"/>
                <a:ext cx="315833" cy="120186"/>
              </a:xfrm>
              <a:prstGeom prst="rect">
                <a:avLst/>
              </a:prstGeom>
              <a:solidFill>
                <a:srgbClr val="FC5507"/>
              </a:solidFill>
              <a:ln w="9525">
                <a:solidFill>
                  <a:schemeClr val="tx1"/>
                </a:solidFill>
                <a:miter lim="800000"/>
                <a:headEnd/>
                <a:tailEnd/>
              </a:ln>
              <a:effectLst/>
            </p:spPr>
            <p:txBody>
              <a:bodyPr wrap="none" anchor="ctr"/>
              <a:lstStyle/>
              <a:p>
                <a:endParaRPr lang="en-US" sz="1013">
                  <a:latin typeface="Nunito Sans" pitchFamily="2" charset="77"/>
                  <a:cs typeface="Museo Sans 100"/>
                </a:endParaRPr>
              </a:p>
            </p:txBody>
          </p:sp>
        </p:grpSp>
        <p:grpSp>
          <p:nvGrpSpPr>
            <p:cNvPr id="10" name="Group 9">
              <a:extLst>
                <a:ext uri="{FF2B5EF4-FFF2-40B4-BE49-F238E27FC236}">
                  <a16:creationId xmlns:a16="http://schemas.microsoft.com/office/drawing/2014/main" id="{26A60994-5715-4B74-88B5-FEF74CB1B6D9}"/>
                </a:ext>
              </a:extLst>
            </p:cNvPr>
            <p:cNvGrpSpPr/>
            <p:nvPr/>
          </p:nvGrpSpPr>
          <p:grpSpPr>
            <a:xfrm>
              <a:off x="4467235" y="3098509"/>
              <a:ext cx="2160628" cy="1272180"/>
              <a:chOff x="3956102" y="3968576"/>
              <a:chExt cx="2371820" cy="1383252"/>
            </a:xfrm>
          </p:grpSpPr>
          <p:grpSp>
            <p:nvGrpSpPr>
              <p:cNvPr id="11" name="Group 10">
                <a:extLst>
                  <a:ext uri="{FF2B5EF4-FFF2-40B4-BE49-F238E27FC236}">
                    <a16:creationId xmlns:a16="http://schemas.microsoft.com/office/drawing/2014/main" id="{DBB47083-8EEB-B3BB-7807-5DE87AFAE38B}"/>
                  </a:ext>
                </a:extLst>
              </p:cNvPr>
              <p:cNvGrpSpPr/>
              <p:nvPr/>
            </p:nvGrpSpPr>
            <p:grpSpPr>
              <a:xfrm>
                <a:off x="3956102" y="3968576"/>
                <a:ext cx="2371820" cy="829784"/>
                <a:chOff x="3806200" y="4763055"/>
                <a:chExt cx="2371820" cy="829784"/>
              </a:xfrm>
            </p:grpSpPr>
            <p:sp>
              <p:nvSpPr>
                <p:cNvPr id="13" name="AutoShape 10">
                  <a:extLst>
                    <a:ext uri="{FF2B5EF4-FFF2-40B4-BE49-F238E27FC236}">
                      <a16:creationId xmlns:a16="http://schemas.microsoft.com/office/drawing/2014/main" id="{3211FFF6-4D7B-9D74-185A-3BF708F8B5C5}"/>
                    </a:ext>
                  </a:extLst>
                </p:cNvPr>
                <p:cNvSpPr>
                  <a:spLocks noChangeArrowheads="1"/>
                </p:cNvSpPr>
                <p:nvPr/>
              </p:nvSpPr>
              <p:spPr bwMode="auto">
                <a:xfrm>
                  <a:off x="3806200" y="5246489"/>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14" name="AutoShape 10">
                  <a:extLst>
                    <a:ext uri="{FF2B5EF4-FFF2-40B4-BE49-F238E27FC236}">
                      <a16:creationId xmlns:a16="http://schemas.microsoft.com/office/drawing/2014/main" id="{40810B7B-FBFD-7900-25F2-23236ABA4B2F}"/>
                    </a:ext>
                  </a:extLst>
                </p:cNvPr>
                <p:cNvSpPr>
                  <a:spLocks noChangeArrowheads="1"/>
                </p:cNvSpPr>
                <p:nvPr/>
              </p:nvSpPr>
              <p:spPr bwMode="auto">
                <a:xfrm>
                  <a:off x="5845415" y="4763055"/>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15" name="AutoShape 10">
                  <a:extLst>
                    <a:ext uri="{FF2B5EF4-FFF2-40B4-BE49-F238E27FC236}">
                      <a16:creationId xmlns:a16="http://schemas.microsoft.com/office/drawing/2014/main" id="{AB55BD6B-EFC3-2554-7A9D-1C87B6AC1D81}"/>
                    </a:ext>
                  </a:extLst>
                </p:cNvPr>
                <p:cNvSpPr>
                  <a:spLocks noChangeArrowheads="1"/>
                </p:cNvSpPr>
                <p:nvPr/>
              </p:nvSpPr>
              <p:spPr bwMode="auto">
                <a:xfrm>
                  <a:off x="5074302" y="477758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sp>
              <p:nvSpPr>
                <p:cNvPr id="16" name="AutoShape 10">
                  <a:extLst>
                    <a:ext uri="{FF2B5EF4-FFF2-40B4-BE49-F238E27FC236}">
                      <a16:creationId xmlns:a16="http://schemas.microsoft.com/office/drawing/2014/main" id="{CB3B074B-480F-689F-2888-2DAD309D8B10}"/>
                    </a:ext>
                  </a:extLst>
                </p:cNvPr>
                <p:cNvSpPr>
                  <a:spLocks noChangeArrowheads="1"/>
                </p:cNvSpPr>
                <p:nvPr/>
              </p:nvSpPr>
              <p:spPr bwMode="auto">
                <a:xfrm>
                  <a:off x="5060031" y="5246489"/>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sp>
            <p:nvSpPr>
              <p:cNvPr id="12" name="AutoShape 10">
                <a:extLst>
                  <a:ext uri="{FF2B5EF4-FFF2-40B4-BE49-F238E27FC236}">
                    <a16:creationId xmlns:a16="http://schemas.microsoft.com/office/drawing/2014/main" id="{D70F5C6A-9418-8501-4296-345E39E5C172}"/>
                  </a:ext>
                </a:extLst>
              </p:cNvPr>
              <p:cNvSpPr>
                <a:spLocks noChangeArrowheads="1"/>
              </p:cNvSpPr>
              <p:nvPr/>
            </p:nvSpPr>
            <p:spPr bwMode="auto">
              <a:xfrm>
                <a:off x="4612044" y="5005478"/>
                <a:ext cx="332605" cy="346350"/>
              </a:xfrm>
              <a:prstGeom prst="plus">
                <a:avLst>
                  <a:gd name="adj" fmla="val 40625"/>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1013">
                  <a:latin typeface="Nunito Sans" pitchFamily="2" charset="77"/>
                  <a:cs typeface="Museo Sans 100"/>
                </a:endParaRPr>
              </a:p>
            </p:txBody>
          </p:sp>
        </p:grpSp>
      </p:grpSp>
      <mc:AlternateContent xmlns:mc="http://schemas.openxmlformats.org/markup-compatibility/2006">
        <mc:Choice xmlns:p14="http://schemas.microsoft.com/office/powerpoint/2010/main" Requires="p14">
          <p:contentPart p14:bwMode="auto" r:id="rId3">
            <p14:nvContentPartPr>
              <p14:cNvPr id="32" name="Ink 31">
                <a:extLst>
                  <a:ext uri="{FF2B5EF4-FFF2-40B4-BE49-F238E27FC236}">
                    <a16:creationId xmlns:a16="http://schemas.microsoft.com/office/drawing/2014/main" id="{22D1AD64-FAF1-4F0B-9C2F-A939AA9CDB8A}"/>
                  </a:ext>
                </a:extLst>
              </p14:cNvPr>
              <p14:cNvContentPartPr/>
              <p14:nvPr/>
            </p14:nvContentPartPr>
            <p14:xfrm>
              <a:off x="3472560" y="1481760"/>
              <a:ext cx="5063040" cy="2497320"/>
            </p14:xfrm>
          </p:contentPart>
        </mc:Choice>
        <mc:Fallback>
          <p:pic>
            <p:nvPicPr>
              <p:cNvPr id="32" name="Ink 31">
                <a:extLst>
                  <a:ext uri="{FF2B5EF4-FFF2-40B4-BE49-F238E27FC236}">
                    <a16:creationId xmlns:a16="http://schemas.microsoft.com/office/drawing/2014/main" id="{22D1AD64-FAF1-4F0B-9C2F-A939AA9CDB8A}"/>
                  </a:ext>
                </a:extLst>
              </p:cNvPr>
              <p:cNvPicPr/>
              <p:nvPr/>
            </p:nvPicPr>
            <p:blipFill>
              <a:blip r:embed="rId4"/>
              <a:stretch>
                <a:fillRect/>
              </a:stretch>
            </p:blipFill>
            <p:spPr>
              <a:xfrm>
                <a:off x="3463200" y="1472400"/>
                <a:ext cx="5081760" cy="2516040"/>
              </a:xfrm>
              <a:prstGeom prst="rect">
                <a:avLst/>
              </a:prstGeom>
            </p:spPr>
          </p:pic>
        </mc:Fallback>
      </mc:AlternateContent>
    </p:spTree>
    <p:extLst>
      <p:ext uri="{BB962C8B-B14F-4D97-AF65-F5344CB8AC3E}">
        <p14:creationId xmlns:p14="http://schemas.microsoft.com/office/powerpoint/2010/main" val="1378750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wipe(down)">
                                      <p:cBhvr>
                                        <p:cTn id="11" dur="500"/>
                                        <p:tgtEl>
                                          <p:spTgt spid="8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down)">
                                      <p:cBhvr>
                                        <p:cTn id="1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P spid="9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Depth 1: Split on </a:t>
            </a:r>
            <a:r>
              <a:rPr lang="en-US" dirty="0">
                <a:latin typeface="Nunito Sans" pitchFamily="2" charset="77"/>
                <a:cs typeface="Museo Sans 700"/>
              </a:rPr>
              <a:t>x</a:t>
            </a:r>
            <a:r>
              <a:rPr lang="en-US" dirty="0">
                <a:latin typeface="Nunito Sans" pitchFamily="2" charset="77"/>
                <a:cs typeface="Museo Sans 300"/>
              </a:rPr>
              <a:t>[1]</a:t>
            </a:r>
            <a:endParaRPr lang="en-US" dirty="0"/>
          </a:p>
        </p:txBody>
      </p:sp>
      <p:pic>
        <p:nvPicPr>
          <p:cNvPr id="11" name="Picture 10">
            <a:extLst>
              <a:ext uri="{FF2B5EF4-FFF2-40B4-BE49-F238E27FC236}">
                <a16:creationId xmlns:a16="http://schemas.microsoft.com/office/drawing/2014/main" id="{4DEB3A76-A1AE-46A0-8D49-8EF857CAF6AF}"/>
              </a:ext>
            </a:extLst>
          </p:cNvPr>
          <p:cNvPicPr>
            <a:picLocks noChangeAspect="1"/>
          </p:cNvPicPr>
          <p:nvPr/>
        </p:nvPicPr>
        <p:blipFill>
          <a:blip r:embed="rId3"/>
          <a:stretch>
            <a:fillRect/>
          </a:stretch>
        </p:blipFill>
        <p:spPr>
          <a:xfrm>
            <a:off x="2974045" y="855381"/>
            <a:ext cx="5814003" cy="3421237"/>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A5148A3E-CBF7-4B45-9CF7-A24671A01856}"/>
                  </a:ext>
                </a:extLst>
              </p14:cNvPr>
              <p14:cNvContentPartPr/>
              <p14:nvPr/>
            </p14:nvContentPartPr>
            <p14:xfrm>
              <a:off x="1418760" y="1413360"/>
              <a:ext cx="7084440" cy="2475360"/>
            </p14:xfrm>
          </p:contentPart>
        </mc:Choice>
        <mc:Fallback>
          <p:pic>
            <p:nvPicPr>
              <p:cNvPr id="3" name="Ink 2">
                <a:extLst>
                  <a:ext uri="{FF2B5EF4-FFF2-40B4-BE49-F238E27FC236}">
                    <a16:creationId xmlns:a16="http://schemas.microsoft.com/office/drawing/2014/main" id="{A5148A3E-CBF7-4B45-9CF7-A24671A01856}"/>
                  </a:ext>
                </a:extLst>
              </p:cNvPr>
              <p:cNvPicPr/>
              <p:nvPr/>
            </p:nvPicPr>
            <p:blipFill>
              <a:blip r:embed="rId5"/>
              <a:stretch>
                <a:fillRect/>
              </a:stretch>
            </p:blipFill>
            <p:spPr>
              <a:xfrm>
                <a:off x="1409400" y="1404000"/>
                <a:ext cx="7103160" cy="2494080"/>
              </a:xfrm>
              <a:prstGeom prst="rect">
                <a:avLst/>
              </a:prstGeom>
            </p:spPr>
          </p:pic>
        </mc:Fallback>
      </mc:AlternateContent>
    </p:spTree>
    <p:extLst>
      <p:ext uri="{BB962C8B-B14F-4D97-AF65-F5344CB8AC3E}">
        <p14:creationId xmlns:p14="http://schemas.microsoft.com/office/powerpoint/2010/main" val="1294694629"/>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Depth 2</a:t>
            </a:r>
          </a:p>
        </p:txBody>
      </p:sp>
      <p:pic>
        <p:nvPicPr>
          <p:cNvPr id="8" name="Picture 7">
            <a:extLst>
              <a:ext uri="{FF2B5EF4-FFF2-40B4-BE49-F238E27FC236}">
                <a16:creationId xmlns:a16="http://schemas.microsoft.com/office/drawing/2014/main" id="{74BC03A2-3D04-43AE-A6A3-571910FCDC7E}"/>
              </a:ext>
            </a:extLst>
          </p:cNvPr>
          <p:cNvPicPr>
            <a:picLocks noChangeAspect="1"/>
          </p:cNvPicPr>
          <p:nvPr/>
        </p:nvPicPr>
        <p:blipFill>
          <a:blip r:embed="rId3"/>
          <a:stretch>
            <a:fillRect/>
          </a:stretch>
        </p:blipFill>
        <p:spPr>
          <a:xfrm>
            <a:off x="2791703" y="912453"/>
            <a:ext cx="6227235" cy="3059894"/>
          </a:xfrm>
          <a:prstGeom prst="rect">
            <a:avLst/>
          </a:prstGeom>
        </p:spPr>
      </p:pic>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80114433-8267-4418-831A-0C699B1D172A}"/>
                  </a:ext>
                </a:extLst>
              </p14:cNvPr>
              <p14:cNvContentPartPr/>
              <p14:nvPr/>
            </p14:nvContentPartPr>
            <p14:xfrm>
              <a:off x="4269240" y="2578320"/>
              <a:ext cx="3698640" cy="366840"/>
            </p14:xfrm>
          </p:contentPart>
        </mc:Choice>
        <mc:Fallback>
          <p:pic>
            <p:nvPicPr>
              <p:cNvPr id="4" name="Ink 3">
                <a:extLst>
                  <a:ext uri="{FF2B5EF4-FFF2-40B4-BE49-F238E27FC236}">
                    <a16:creationId xmlns:a16="http://schemas.microsoft.com/office/drawing/2014/main" id="{80114433-8267-4418-831A-0C699B1D172A}"/>
                  </a:ext>
                </a:extLst>
              </p:cNvPr>
              <p:cNvPicPr/>
              <p:nvPr/>
            </p:nvPicPr>
            <p:blipFill>
              <a:blip r:embed="rId5"/>
              <a:stretch>
                <a:fillRect/>
              </a:stretch>
            </p:blipFill>
            <p:spPr>
              <a:xfrm>
                <a:off x="4259880" y="2568960"/>
                <a:ext cx="3717360" cy="385560"/>
              </a:xfrm>
              <a:prstGeom prst="rect">
                <a:avLst/>
              </a:prstGeom>
            </p:spPr>
          </p:pic>
        </mc:Fallback>
      </mc:AlternateContent>
    </p:spTree>
    <p:extLst>
      <p:ext uri="{BB962C8B-B14F-4D97-AF65-F5344CB8AC3E}">
        <p14:creationId xmlns:p14="http://schemas.microsoft.com/office/powerpoint/2010/main" val="3873802839"/>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Threshold split caveat</a:t>
            </a:r>
          </a:p>
        </p:txBody>
      </p:sp>
      <p:pic>
        <p:nvPicPr>
          <p:cNvPr id="7" name="Picture 6">
            <a:extLst>
              <a:ext uri="{FF2B5EF4-FFF2-40B4-BE49-F238E27FC236}">
                <a16:creationId xmlns:a16="http://schemas.microsoft.com/office/drawing/2014/main" id="{ECCA7604-B70F-4ED3-88F9-2FD856A0CDDB}"/>
              </a:ext>
            </a:extLst>
          </p:cNvPr>
          <p:cNvPicPr>
            <a:picLocks noChangeAspect="1"/>
          </p:cNvPicPr>
          <p:nvPr/>
        </p:nvPicPr>
        <p:blipFill>
          <a:blip r:embed="rId3"/>
          <a:stretch>
            <a:fillRect/>
          </a:stretch>
        </p:blipFill>
        <p:spPr>
          <a:xfrm>
            <a:off x="2829337" y="1369120"/>
            <a:ext cx="6029092" cy="2730068"/>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6D6473E7-CCBF-4706-8C82-17A381B6BA95}"/>
                  </a:ext>
                </a:extLst>
              </p14:cNvPr>
              <p14:cNvContentPartPr/>
              <p14:nvPr/>
            </p14:nvContentPartPr>
            <p14:xfrm>
              <a:off x="2921760" y="2087640"/>
              <a:ext cx="3917160" cy="2188080"/>
            </p14:xfrm>
          </p:contentPart>
        </mc:Choice>
        <mc:Fallback>
          <p:pic>
            <p:nvPicPr>
              <p:cNvPr id="3" name="Ink 2">
                <a:extLst>
                  <a:ext uri="{FF2B5EF4-FFF2-40B4-BE49-F238E27FC236}">
                    <a16:creationId xmlns:a16="http://schemas.microsoft.com/office/drawing/2014/main" id="{6D6473E7-CCBF-4706-8C82-17A381B6BA95}"/>
                  </a:ext>
                </a:extLst>
              </p:cNvPr>
              <p:cNvPicPr/>
              <p:nvPr/>
            </p:nvPicPr>
            <p:blipFill>
              <a:blip r:embed="rId5"/>
              <a:stretch>
                <a:fillRect/>
              </a:stretch>
            </p:blipFill>
            <p:spPr>
              <a:xfrm>
                <a:off x="2912400" y="2078280"/>
                <a:ext cx="3935880" cy="2206800"/>
              </a:xfrm>
              <a:prstGeom prst="rect">
                <a:avLst/>
              </a:prstGeom>
            </p:spPr>
          </p:pic>
        </mc:Fallback>
      </mc:AlternateContent>
    </p:spTree>
    <p:extLst>
      <p:ext uri="{BB962C8B-B14F-4D97-AF65-F5344CB8AC3E}">
        <p14:creationId xmlns:p14="http://schemas.microsoft.com/office/powerpoint/2010/main" val="3980323362"/>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 boundaries</a:t>
            </a:r>
          </a:p>
        </p:txBody>
      </p:sp>
      <p:sp>
        <p:nvSpPr>
          <p:cNvPr id="3" name="Text Placeholder 2">
            <a:extLst>
              <a:ext uri="{FF2B5EF4-FFF2-40B4-BE49-F238E27FC236}">
                <a16:creationId xmlns:a16="http://schemas.microsoft.com/office/drawing/2014/main" id="{06ABB092-DBFC-5345-8AF7-49E7C8B5F4D6}"/>
              </a:ext>
            </a:extLst>
          </p:cNvPr>
          <p:cNvSpPr>
            <a:spLocks noGrp="1"/>
          </p:cNvSpPr>
          <p:nvPr>
            <p:ph type="body" idx="1"/>
          </p:nvPr>
        </p:nvSpPr>
        <p:spPr>
          <a:xfrm>
            <a:off x="2861734" y="1284717"/>
            <a:ext cx="3214250" cy="3981000"/>
          </a:xfrm>
        </p:spPr>
        <p:txBody>
          <a:bodyPr/>
          <a:lstStyle/>
          <a:p>
            <a:r>
              <a:rPr lang="en-US" dirty="0"/>
              <a:t>Decision boundaries can be complex!</a:t>
            </a:r>
          </a:p>
        </p:txBody>
      </p:sp>
      <p:sp>
        <p:nvSpPr>
          <p:cNvPr id="15" name="Rectangle 14"/>
          <p:cNvSpPr/>
          <p:nvPr/>
        </p:nvSpPr>
        <p:spPr>
          <a:xfrm>
            <a:off x="2280750" y="3074624"/>
            <a:ext cx="8226891" cy="1916952"/>
          </a:xfrm>
          <a:prstGeom prst="rect">
            <a:avLst/>
          </a:prstGeom>
          <a:ln w="25400">
            <a:noFill/>
          </a:ln>
        </p:spPr>
        <p:txBody>
          <a:bodyPr wrap="square">
            <a:noAutofit/>
          </a:bodyPr>
          <a:lstStyle/>
          <a:p>
            <a:pPr lvl="0">
              <a:spcBef>
                <a:spcPct val="20000"/>
              </a:spcBef>
              <a:buClr>
                <a:srgbClr val="5D5555"/>
              </a:buClr>
            </a:pPr>
            <a:r>
              <a:rPr lang="en-US" sz="1650" dirty="0">
                <a:solidFill>
                  <a:schemeClr val="accent1"/>
                </a:solidFill>
                <a:latin typeface="Nunito Sans" pitchFamily="2" charset="77"/>
                <a:ea typeface="Museo Sans 300" charset="0"/>
                <a:cs typeface="Museo Sans 300" charset="0"/>
              </a:rPr>
              <a:t>                Depth 1                                      Depth 2                               Depth 10</a:t>
            </a:r>
            <a:endParaRPr lang="en-US" sz="1650" dirty="0">
              <a:solidFill>
                <a:schemeClr val="accent6"/>
              </a:solidFill>
              <a:latin typeface="Nunito Sans" pitchFamily="2" charset="77"/>
              <a:ea typeface="Museo Sans 300" charset="0"/>
              <a:cs typeface="Museo Sans 300" charset="0"/>
            </a:endParaRPr>
          </a:p>
        </p:txBody>
      </p:sp>
      <p:pic>
        <p:nvPicPr>
          <p:cNvPr id="12" name="Picture 11"/>
          <p:cNvPicPr>
            <a:picLocks noChangeAspect="1"/>
          </p:cNvPicPr>
          <p:nvPr/>
        </p:nvPicPr>
        <p:blipFill>
          <a:blip r:embed="rId3"/>
          <a:stretch>
            <a:fillRect/>
          </a:stretch>
        </p:blipFill>
        <p:spPr>
          <a:xfrm>
            <a:off x="4753536" y="3372262"/>
            <a:ext cx="2270378" cy="1619314"/>
          </a:xfrm>
          <a:prstGeom prst="rect">
            <a:avLst/>
          </a:prstGeom>
        </p:spPr>
      </p:pic>
      <p:pic>
        <p:nvPicPr>
          <p:cNvPr id="13" name="Picture 12"/>
          <p:cNvPicPr>
            <a:picLocks noChangeAspect="1"/>
          </p:cNvPicPr>
          <p:nvPr/>
        </p:nvPicPr>
        <p:blipFill>
          <a:blip r:embed="rId4"/>
          <a:stretch>
            <a:fillRect/>
          </a:stretch>
        </p:blipFill>
        <p:spPr>
          <a:xfrm>
            <a:off x="2633450" y="3369733"/>
            <a:ext cx="2280874" cy="1626800"/>
          </a:xfrm>
          <a:prstGeom prst="rect">
            <a:avLst/>
          </a:prstGeom>
        </p:spPr>
      </p:pic>
      <p:pic>
        <p:nvPicPr>
          <p:cNvPr id="14" name="Picture 13"/>
          <p:cNvPicPr>
            <a:picLocks noChangeAspect="1"/>
          </p:cNvPicPr>
          <p:nvPr/>
        </p:nvPicPr>
        <p:blipFill>
          <a:blip r:embed="rId5"/>
          <a:stretch>
            <a:fillRect/>
          </a:stretch>
        </p:blipFill>
        <p:spPr>
          <a:xfrm>
            <a:off x="6282267" y="780746"/>
            <a:ext cx="2675926" cy="1908565"/>
          </a:xfrm>
          <a:prstGeom prst="rect">
            <a:avLst/>
          </a:prstGeom>
        </p:spPr>
      </p:pic>
      <p:pic>
        <p:nvPicPr>
          <p:cNvPr id="9" name="Picture 8"/>
          <p:cNvPicPr>
            <a:picLocks noChangeAspect="1"/>
          </p:cNvPicPr>
          <p:nvPr/>
        </p:nvPicPr>
        <p:blipFill>
          <a:blip r:embed="rId6"/>
          <a:stretch>
            <a:fillRect/>
          </a:stretch>
        </p:blipFill>
        <p:spPr>
          <a:xfrm>
            <a:off x="6870076" y="3369733"/>
            <a:ext cx="2273924" cy="1621843"/>
          </a:xfrm>
          <a:prstGeom prst="rect">
            <a:avLst/>
          </a:prstGeom>
        </p:spPr>
      </p:pic>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82090FAB-0407-4BED-981A-89E80B492CFC}"/>
                  </a:ext>
                </a:extLst>
              </p14:cNvPr>
              <p14:cNvContentPartPr/>
              <p14:nvPr/>
            </p14:nvContentPartPr>
            <p14:xfrm>
              <a:off x="4135320" y="2940840"/>
              <a:ext cx="5063400" cy="440640"/>
            </p14:xfrm>
          </p:contentPart>
        </mc:Choice>
        <mc:Fallback>
          <p:pic>
            <p:nvPicPr>
              <p:cNvPr id="4" name="Ink 3">
                <a:extLst>
                  <a:ext uri="{FF2B5EF4-FFF2-40B4-BE49-F238E27FC236}">
                    <a16:creationId xmlns:a16="http://schemas.microsoft.com/office/drawing/2014/main" id="{82090FAB-0407-4BED-981A-89E80B492CFC}"/>
                  </a:ext>
                </a:extLst>
              </p:cNvPr>
              <p:cNvPicPr/>
              <p:nvPr/>
            </p:nvPicPr>
            <p:blipFill>
              <a:blip r:embed="rId8"/>
              <a:stretch>
                <a:fillRect/>
              </a:stretch>
            </p:blipFill>
            <p:spPr>
              <a:xfrm>
                <a:off x="4125960" y="2931480"/>
                <a:ext cx="5082120" cy="459360"/>
              </a:xfrm>
              <a:prstGeom prst="rect">
                <a:avLst/>
              </a:prstGeom>
            </p:spPr>
          </p:pic>
        </mc:Fallback>
      </mc:AlternateContent>
    </p:spTree>
    <p:extLst>
      <p:ext uri="{BB962C8B-B14F-4D97-AF65-F5344CB8AC3E}">
        <p14:creationId xmlns:p14="http://schemas.microsoft.com/office/powerpoint/2010/main" val="8894653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Overfitting</a:t>
            </a:r>
          </a:p>
        </p:txBody>
      </p:sp>
      <mc:AlternateContent xmlns:mc="http://schemas.openxmlformats.org/markup-compatibility/2006" xmlns:a14="http://schemas.microsoft.com/office/drawing/2010/main">
        <mc:Choice Requires="a14">
          <p:sp>
            <p:nvSpPr>
              <p:cNvPr id="10" name="Content Placeholder 2"/>
              <p:cNvSpPr>
                <a:spLocks noGrp="1"/>
              </p:cNvSpPr>
              <p:nvPr>
                <p:ph type="body" idx="1"/>
              </p:nvPr>
            </p:nvSpPr>
            <p:spPr/>
            <p:txBody>
              <a:bodyPr/>
              <a:lstStyle/>
              <a:p>
                <a:r>
                  <a:rPr lang="en-US" dirty="0"/>
                  <a:t>Deep decision trees are prone to overfitting</a:t>
                </a:r>
              </a:p>
              <a:p>
                <a:pPr lvl="1"/>
                <a:r>
                  <a:rPr lang="en-US" dirty="0"/>
                  <a:t>Decision boundaries are interpretable but not stable</a:t>
                </a:r>
              </a:p>
              <a:p>
                <a:pPr lvl="1"/>
                <a:r>
                  <a:rPr lang="en-US" dirty="0"/>
                  <a:t>Small change in the dataset leads to big difference in the outcome</a:t>
                </a:r>
              </a:p>
              <a:p>
                <a:r>
                  <a:rPr lang="en-US" dirty="0"/>
                  <a:t>Overcoming Overfitting:</a:t>
                </a:r>
              </a:p>
              <a:p>
                <a:pPr lvl="1"/>
                <a:r>
                  <a:rPr lang="en-US" dirty="0"/>
                  <a:t>Stop when tree reaches certain height (e.g., 4 levels)</a:t>
                </a:r>
              </a:p>
              <a:p>
                <a:pPr lvl="1"/>
                <a:r>
                  <a:rPr lang="en-US" dirty="0"/>
                  <a:t>Stop when leaf has </a:t>
                </a:r>
                <a14:m>
                  <m:oMath xmlns:m="http://schemas.openxmlformats.org/officeDocument/2006/math">
                    <m:r>
                      <a:rPr lang="en-US" b="0" i="1" smtClean="0">
                        <a:latin typeface="Cambria Math" panose="02040503050406030204" pitchFamily="18" charset="0"/>
                      </a:rPr>
                      <m:t>≤ </m:t>
                    </m:r>
                  </m:oMath>
                </a14:m>
                <a:r>
                  <a:rPr lang="en-US" dirty="0"/>
                  <a:t>some num of points (e.g., 20 pts)</a:t>
                </a:r>
              </a:p>
              <a:p>
                <a:pPr lvl="2"/>
                <a:r>
                  <a:rPr lang="en-US" dirty="0"/>
                  <a:t>Will be the stopping condition for HW</a:t>
                </a:r>
              </a:p>
              <a:p>
                <a:pPr lvl="1"/>
                <a:r>
                  <a:rPr lang="en-US" dirty="0"/>
                  <a:t>Stop if split won’t significantly decrease error by more than some amount (e.g., 10%)</a:t>
                </a:r>
              </a:p>
              <a:p>
                <a:r>
                  <a:rPr lang="en-US" dirty="0"/>
                  <a:t>Other methods include growing full tree and pruning back</a:t>
                </a:r>
              </a:p>
              <a:p>
                <a:r>
                  <a:rPr lang="en-US" dirty="0"/>
                  <a:t>Fine-tune hyperparameters with validation set or CV</a:t>
                </a:r>
              </a:p>
              <a:p>
                <a:pPr lvl="1"/>
                <a:endParaRPr lang="en-US" dirty="0"/>
              </a:p>
              <a:p>
                <a:pPr lvl="1"/>
                <a:endParaRPr lang="en-US" dirty="0"/>
              </a:p>
            </p:txBody>
          </p:sp>
        </mc:Choice>
        <mc:Fallback xmlns="">
          <p:sp>
            <p:nvSpPr>
              <p:cNvPr id="10" name="Content Placeholder 2"/>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71BA8879-43CD-4CE1-94F9-7706AC2B30C8}"/>
                  </a:ext>
                </a:extLst>
              </p14:cNvPr>
              <p14:cNvContentPartPr/>
              <p14:nvPr/>
            </p14:nvContentPartPr>
            <p14:xfrm>
              <a:off x="390960" y="947160"/>
              <a:ext cx="8177040" cy="3343320"/>
            </p14:xfrm>
          </p:contentPart>
        </mc:Choice>
        <mc:Fallback>
          <p:pic>
            <p:nvPicPr>
              <p:cNvPr id="3" name="Ink 2">
                <a:extLst>
                  <a:ext uri="{FF2B5EF4-FFF2-40B4-BE49-F238E27FC236}">
                    <a16:creationId xmlns:a16="http://schemas.microsoft.com/office/drawing/2014/main" id="{71BA8879-43CD-4CE1-94F9-7706AC2B30C8}"/>
                  </a:ext>
                </a:extLst>
              </p:cNvPr>
              <p:cNvPicPr/>
              <p:nvPr/>
            </p:nvPicPr>
            <p:blipFill>
              <a:blip r:embed="rId5"/>
              <a:stretch>
                <a:fillRect/>
              </a:stretch>
            </p:blipFill>
            <p:spPr>
              <a:xfrm>
                <a:off x="381600" y="937800"/>
                <a:ext cx="8195760" cy="3362040"/>
              </a:xfrm>
              <a:prstGeom prst="rect">
                <a:avLst/>
              </a:prstGeom>
            </p:spPr>
          </p:pic>
        </mc:Fallback>
      </mc:AlternateContent>
    </p:spTree>
    <p:extLst>
      <p:ext uri="{BB962C8B-B14F-4D97-AF65-F5344CB8AC3E}">
        <p14:creationId xmlns:p14="http://schemas.microsoft.com/office/powerpoint/2010/main" val="167990116"/>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337F-7BBB-EC94-129F-9D53FC2944E2}"/>
              </a:ext>
            </a:extLst>
          </p:cNvPr>
          <p:cNvSpPr>
            <a:spLocks noGrp="1"/>
          </p:cNvSpPr>
          <p:nvPr>
            <p:ph type="title"/>
          </p:nvPr>
        </p:nvSpPr>
        <p:spPr/>
        <p:txBody>
          <a:bodyPr/>
          <a:lstStyle/>
          <a:p>
            <a:r>
              <a:rPr lang="en-US" dirty="0"/>
              <a:t>In Practice</a:t>
            </a:r>
          </a:p>
        </p:txBody>
      </p:sp>
      <p:sp>
        <p:nvSpPr>
          <p:cNvPr id="3" name="Text Placeholder 2">
            <a:extLst>
              <a:ext uri="{FF2B5EF4-FFF2-40B4-BE49-F238E27FC236}">
                <a16:creationId xmlns:a16="http://schemas.microsoft.com/office/drawing/2014/main" id="{589C28E6-7FB3-AC25-DC04-937D8EB55E58}"/>
              </a:ext>
            </a:extLst>
          </p:cNvPr>
          <p:cNvSpPr>
            <a:spLocks noGrp="1"/>
          </p:cNvSpPr>
          <p:nvPr>
            <p:ph type="body" idx="1"/>
          </p:nvPr>
        </p:nvSpPr>
        <p:spPr/>
        <p:txBody>
          <a:bodyPr/>
          <a:lstStyle/>
          <a:p>
            <a:r>
              <a:rPr lang="en-US" dirty="0"/>
              <a:t>Trees can be used for classification or regression (CART)</a:t>
            </a:r>
          </a:p>
          <a:p>
            <a:pPr lvl="1"/>
            <a:r>
              <a:rPr lang="en-US" dirty="0"/>
              <a:t>Classification: Predict majority class for root node</a:t>
            </a:r>
          </a:p>
          <a:p>
            <a:pPr lvl="1"/>
            <a:r>
              <a:rPr lang="en-US" dirty="0"/>
              <a:t>Regression: Predict average label for root node</a:t>
            </a:r>
          </a:p>
          <a:p>
            <a:r>
              <a:rPr lang="en-US" dirty="0"/>
              <a:t>In practice, we don’t minimize classification error but instead some more complex metric to measure quality of split such as </a:t>
            </a:r>
            <a:r>
              <a:rPr lang="en-US" b="1" dirty="0"/>
              <a:t>Gini Impurity </a:t>
            </a:r>
            <a:r>
              <a:rPr lang="en-US" dirty="0"/>
              <a:t>or </a:t>
            </a:r>
            <a:r>
              <a:rPr lang="en-US" b="1" dirty="0"/>
              <a:t>Information Gain </a:t>
            </a:r>
            <a:r>
              <a:rPr lang="en-US" dirty="0"/>
              <a:t>(not covered in 416)</a:t>
            </a:r>
          </a:p>
          <a:p>
            <a:endParaRPr lang="en-US" dirty="0"/>
          </a:p>
          <a:p>
            <a:endParaRPr lang="en-US" dirty="0"/>
          </a:p>
          <a:p>
            <a:endParaRPr lang="en-US" dirty="0"/>
          </a:p>
          <a:p>
            <a:endParaRPr lang="en-US" dirty="0"/>
          </a:p>
          <a:p>
            <a:endParaRPr lang="en-US" dirty="0"/>
          </a:p>
          <a:p>
            <a:endParaRPr lang="en-US" dirty="0"/>
          </a:p>
          <a:p>
            <a:endParaRPr lang="en-US" dirty="0"/>
          </a:p>
          <a:p>
            <a:r>
              <a:rPr lang="en-US" dirty="0"/>
              <a:t>Can also be used to predict probabilities</a:t>
            </a:r>
          </a:p>
          <a:p>
            <a:pPr marL="139700" indent="0">
              <a:buNone/>
            </a:pPr>
            <a:endParaRPr lang="en-US" dirty="0"/>
          </a:p>
        </p:txBody>
      </p:sp>
      <p:sp>
        <p:nvSpPr>
          <p:cNvPr id="4" name="Slide Number Placeholder 3">
            <a:extLst>
              <a:ext uri="{FF2B5EF4-FFF2-40B4-BE49-F238E27FC236}">
                <a16:creationId xmlns:a16="http://schemas.microsoft.com/office/drawing/2014/main" id="{15F48566-A867-852B-C481-2131BEAD9C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pic>
        <p:nvPicPr>
          <p:cNvPr id="5" name="Picture 4">
            <a:extLst>
              <a:ext uri="{FF2B5EF4-FFF2-40B4-BE49-F238E27FC236}">
                <a16:creationId xmlns:a16="http://schemas.microsoft.com/office/drawing/2014/main" id="{84897C80-EE3D-CD8F-6B99-80237192C47D}"/>
              </a:ext>
            </a:extLst>
          </p:cNvPr>
          <p:cNvPicPr>
            <a:picLocks noChangeAspect="1"/>
          </p:cNvPicPr>
          <p:nvPr/>
        </p:nvPicPr>
        <p:blipFill>
          <a:blip r:embed="rId2"/>
          <a:stretch>
            <a:fillRect/>
          </a:stretch>
        </p:blipFill>
        <p:spPr>
          <a:xfrm>
            <a:off x="2750374" y="2377109"/>
            <a:ext cx="6080760" cy="1825131"/>
          </a:xfrm>
          <a:prstGeom prst="rect">
            <a:avLst/>
          </a:prstGeom>
        </p:spPr>
      </p:pic>
    </p:spTree>
    <p:extLst>
      <p:ext uri="{BB962C8B-B14F-4D97-AF65-F5344CB8AC3E}">
        <p14:creationId xmlns:p14="http://schemas.microsoft.com/office/powerpoint/2010/main" val="23144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90" y="359002"/>
            <a:ext cx="2046300" cy="3981000"/>
          </a:xfrm>
        </p:spPr>
        <p:txBody>
          <a:bodyPr>
            <a:normAutofit/>
          </a:bodyPr>
          <a:lstStyle/>
          <a:p>
            <a:r>
              <a:rPr lang="en-US" dirty="0">
                <a:latin typeface="Nunito Sans" pitchFamily="2" charset="77"/>
              </a:rPr>
              <a:t>Predicting probabilities</a:t>
            </a:r>
          </a:p>
        </p:txBody>
      </p:sp>
      <p:sp>
        <p:nvSpPr>
          <p:cNvPr id="9" name="Rectangle 8"/>
          <p:cNvSpPr/>
          <p:nvPr/>
        </p:nvSpPr>
        <p:spPr>
          <a:xfrm>
            <a:off x="4923323" y="113528"/>
            <a:ext cx="1398814" cy="667322"/>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Root</a:t>
            </a:r>
          </a:p>
          <a:p>
            <a:pPr algn="ctr"/>
            <a:r>
              <a:rPr lang="en-US" sz="1800" dirty="0">
                <a:solidFill>
                  <a:schemeClr val="accent3">
                    <a:lumMod val="75000"/>
                  </a:schemeClr>
                </a:solidFill>
                <a:latin typeface="Nunito Sans" pitchFamily="2" charset="77"/>
                <a:ea typeface="Museo Sans 300" charset="0"/>
                <a:cs typeface="Museo Sans 300" charset="0"/>
              </a:rPr>
              <a:t>18</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12</a:t>
            </a:r>
            <a:endParaRPr lang="en-US" sz="1800" dirty="0">
              <a:solidFill>
                <a:schemeClr val="accent1"/>
              </a:solidFill>
              <a:latin typeface="Nunito Sans" pitchFamily="2" charset="77"/>
              <a:ea typeface="Museo Sans 300" charset="0"/>
              <a:cs typeface="Museo Sans 300" charset="0"/>
            </a:endParaRPr>
          </a:p>
        </p:txBody>
      </p:sp>
      <p:sp>
        <p:nvSpPr>
          <p:cNvPr id="21" name="Rectangle 20"/>
          <p:cNvSpPr/>
          <p:nvPr/>
        </p:nvSpPr>
        <p:spPr>
          <a:xfrm>
            <a:off x="3177934" y="1905815"/>
            <a:ext cx="1174434" cy="66732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excellent</a:t>
            </a:r>
          </a:p>
          <a:p>
            <a:pPr algn="ctr"/>
            <a:r>
              <a:rPr lang="en-US" sz="1800" dirty="0">
                <a:solidFill>
                  <a:schemeClr val="accent3">
                    <a:lumMod val="75000"/>
                  </a:schemeClr>
                </a:solidFill>
                <a:latin typeface="Nunito Sans" pitchFamily="2" charset="77"/>
                <a:ea typeface="Museo Sans 300" charset="0"/>
                <a:cs typeface="Museo Sans 300" charset="0"/>
              </a:rPr>
              <a:t>9</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2</a:t>
            </a:r>
            <a:endParaRPr lang="en-US" sz="1800" dirty="0">
              <a:solidFill>
                <a:schemeClr val="accent1"/>
              </a:solidFill>
              <a:latin typeface="Nunito Sans" pitchFamily="2" charset="77"/>
              <a:ea typeface="Museo Sans 300" charset="0"/>
              <a:cs typeface="Museo Sans 300" charset="0"/>
            </a:endParaRPr>
          </a:p>
        </p:txBody>
      </p:sp>
      <p:sp>
        <p:nvSpPr>
          <p:cNvPr id="22" name="Rectangle 21"/>
          <p:cNvSpPr/>
          <p:nvPr/>
        </p:nvSpPr>
        <p:spPr>
          <a:xfrm>
            <a:off x="5078556" y="1918829"/>
            <a:ext cx="1096177" cy="66732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fair</a:t>
            </a:r>
          </a:p>
          <a:p>
            <a:pPr algn="ctr"/>
            <a:r>
              <a:rPr lang="en-US" sz="1800" dirty="0">
                <a:solidFill>
                  <a:schemeClr val="accent3">
                    <a:lumMod val="75000"/>
                  </a:schemeClr>
                </a:solidFill>
                <a:latin typeface="Nunito Sans" pitchFamily="2" charset="77"/>
                <a:ea typeface="Museo Sans 300" charset="0"/>
                <a:cs typeface="Museo Sans 300" charset="0"/>
              </a:rPr>
              <a:t>6</a:t>
            </a:r>
            <a:r>
              <a:rPr lang="en-US" sz="1800" dirty="0">
                <a:solidFill>
                  <a:schemeClr val="accent6"/>
                </a:solidFill>
                <a:latin typeface="Nunito Sans" pitchFamily="2" charset="77"/>
                <a:ea typeface="Museo Sans 300" charset="0"/>
                <a:cs typeface="Museo Sans 300" charset="0"/>
              </a:rPr>
              <a:t>   </a:t>
            </a:r>
            <a:r>
              <a:rPr lang="en-US" sz="1800" dirty="0">
                <a:solidFill>
                  <a:schemeClr val="accent4"/>
                </a:solidFill>
                <a:latin typeface="Nunito Sans" pitchFamily="2" charset="77"/>
                <a:ea typeface="Museo Sans 300" charset="0"/>
                <a:cs typeface="Museo Sans 300" charset="0"/>
              </a:rPr>
              <a:t>9</a:t>
            </a:r>
            <a:endParaRPr lang="en-US" sz="1800" dirty="0">
              <a:solidFill>
                <a:schemeClr val="accent1"/>
              </a:solidFill>
              <a:latin typeface="Nunito Sans" pitchFamily="2" charset="77"/>
              <a:ea typeface="Museo Sans 300" charset="0"/>
              <a:cs typeface="Museo Sans 300" charset="0"/>
            </a:endParaRPr>
          </a:p>
          <a:p>
            <a:pPr>
              <a:lnSpc>
                <a:spcPct val="150000"/>
              </a:lnSpc>
            </a:pPr>
            <a:endParaRPr lang="en-US" sz="1050" dirty="0">
              <a:solidFill>
                <a:schemeClr val="accent3">
                  <a:lumMod val="75000"/>
                </a:schemeClr>
              </a:solidFill>
              <a:latin typeface="Nunito Sans" pitchFamily="2" charset="77"/>
              <a:ea typeface="Museo Sans 300" charset="0"/>
              <a:cs typeface="Museo Sans 300" charset="0"/>
            </a:endParaRPr>
          </a:p>
        </p:txBody>
      </p:sp>
      <p:sp>
        <p:nvSpPr>
          <p:cNvPr id="23" name="Rectangle 22"/>
          <p:cNvSpPr/>
          <p:nvPr/>
        </p:nvSpPr>
        <p:spPr>
          <a:xfrm>
            <a:off x="6966010" y="1939424"/>
            <a:ext cx="1093850" cy="667322"/>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en-US" sz="1800" dirty="0">
                <a:solidFill>
                  <a:schemeClr val="accent6"/>
                </a:solidFill>
                <a:latin typeface="Nunito Sans" pitchFamily="2" charset="77"/>
                <a:ea typeface="Museo Sans 300" charset="0"/>
                <a:cs typeface="Museo Sans 300" charset="0"/>
              </a:rPr>
              <a:t>poor</a:t>
            </a:r>
          </a:p>
          <a:p>
            <a:pPr algn="ctr"/>
            <a:r>
              <a:rPr lang="en-US" sz="1800" dirty="0">
                <a:solidFill>
                  <a:schemeClr val="accent3">
                    <a:lumMod val="75000"/>
                  </a:schemeClr>
                </a:solidFill>
                <a:latin typeface="Nunito Sans" pitchFamily="2" charset="77"/>
                <a:ea typeface="Museo Sans 300" charset="0"/>
                <a:cs typeface="Museo Sans 300" charset="0"/>
              </a:rPr>
              <a:t>3   </a:t>
            </a:r>
            <a:r>
              <a:rPr lang="en-US" sz="1800" dirty="0">
                <a:solidFill>
                  <a:schemeClr val="accent4"/>
                </a:solidFill>
                <a:latin typeface="Nunito Sans" pitchFamily="2" charset="77"/>
                <a:ea typeface="Museo Sans 300" charset="0"/>
                <a:cs typeface="Museo Sans 300" charset="0"/>
              </a:rPr>
              <a:t>1</a:t>
            </a:r>
            <a:endParaRPr lang="en-US" sz="1800" dirty="0">
              <a:solidFill>
                <a:schemeClr val="accent1"/>
              </a:solidFill>
              <a:latin typeface="Nunito Sans" pitchFamily="2" charset="77"/>
              <a:ea typeface="Museo Sans 300" charset="0"/>
              <a:cs typeface="Museo Sans 300" charset="0"/>
            </a:endParaRPr>
          </a:p>
        </p:txBody>
      </p:sp>
      <p:sp>
        <p:nvSpPr>
          <p:cNvPr id="33" name="Rectangle 32"/>
          <p:cNvSpPr/>
          <p:nvPr/>
        </p:nvSpPr>
        <p:spPr>
          <a:xfrm>
            <a:off x="2668124" y="673787"/>
            <a:ext cx="1608133" cy="669414"/>
          </a:xfrm>
          <a:prstGeom prst="rect">
            <a:avLst/>
          </a:prstGeom>
        </p:spPr>
        <p:txBody>
          <a:bodyPr wrap="none">
            <a:spAutoFit/>
          </a:bodyPr>
          <a:lstStyle/>
          <a:p>
            <a:r>
              <a:rPr lang="en-US" sz="1875" dirty="0">
                <a:solidFill>
                  <a:schemeClr val="accent6"/>
                </a:solidFill>
                <a:latin typeface="Nunito Sans" pitchFamily="2" charset="77"/>
                <a:ea typeface="Museo Sans 300" charset="0"/>
                <a:cs typeface="Museo Sans 300" charset="0"/>
              </a:rPr>
              <a:t>Loan status: </a:t>
            </a:r>
          </a:p>
          <a:p>
            <a:r>
              <a:rPr lang="en-US" sz="1875" dirty="0">
                <a:solidFill>
                  <a:schemeClr val="accent3">
                    <a:lumMod val="75000"/>
                  </a:schemeClr>
                </a:solidFill>
                <a:latin typeface="Nunito Sans" pitchFamily="2" charset="77"/>
                <a:ea typeface="Museo Sans 300" charset="0"/>
                <a:cs typeface="Museo Sans 300" charset="0"/>
              </a:rPr>
              <a:t>Safe </a:t>
            </a:r>
            <a:r>
              <a:rPr lang="en-US" sz="1875" dirty="0">
                <a:solidFill>
                  <a:schemeClr val="accent4"/>
                </a:solidFill>
                <a:latin typeface="Nunito Sans" pitchFamily="2" charset="77"/>
                <a:ea typeface="Museo Sans 300" charset="0"/>
                <a:cs typeface="Museo Sans 300" charset="0"/>
              </a:rPr>
              <a:t>Risky</a:t>
            </a:r>
            <a:endParaRPr lang="en-US" sz="1875" dirty="0">
              <a:solidFill>
                <a:schemeClr val="accent1"/>
              </a:solidFill>
              <a:latin typeface="Nunito Sans" pitchFamily="2" charset="77"/>
              <a:ea typeface="Museo Sans 300" charset="0"/>
              <a:cs typeface="Museo Sans 300" charset="0"/>
            </a:endParaRPr>
          </a:p>
        </p:txBody>
      </p:sp>
      <p:cxnSp>
        <p:nvCxnSpPr>
          <p:cNvPr id="26" name="Straight Arrow Connector 25"/>
          <p:cNvCxnSpPr>
            <a:cxnSpLocks/>
            <a:stCxn id="9" idx="2"/>
            <a:endCxn id="39" idx="0"/>
          </p:cNvCxnSpPr>
          <p:nvPr/>
        </p:nvCxnSpPr>
        <p:spPr>
          <a:xfrm>
            <a:off x="5622730" y="780850"/>
            <a:ext cx="4874" cy="218446"/>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cxnSpLocks/>
            <a:stCxn id="39" idx="1"/>
            <a:endCxn id="21" idx="0"/>
          </p:cNvCxnSpPr>
          <p:nvPr/>
        </p:nvCxnSpPr>
        <p:spPr>
          <a:xfrm rot="10800000" flipV="1">
            <a:off x="3765151" y="1343201"/>
            <a:ext cx="908174" cy="562614"/>
          </a:xfrm>
          <a:prstGeom prst="bentConnector2">
            <a:avLst/>
          </a:prstGeom>
          <a:ln>
            <a:solidFill>
              <a:schemeClr val="accent5"/>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cxnSpLocks/>
            <a:stCxn id="39" idx="3"/>
            <a:endCxn id="23" idx="0"/>
          </p:cNvCxnSpPr>
          <p:nvPr/>
        </p:nvCxnSpPr>
        <p:spPr>
          <a:xfrm>
            <a:off x="6581883" y="1343201"/>
            <a:ext cx="931052" cy="596223"/>
          </a:xfrm>
          <a:prstGeom prst="bentConnector2">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cxnSpLocks/>
            <a:stCxn id="39" idx="2"/>
            <a:endCxn id="22" idx="0"/>
          </p:cNvCxnSpPr>
          <p:nvPr/>
        </p:nvCxnSpPr>
        <p:spPr>
          <a:xfrm flipH="1">
            <a:off x="5626645" y="1687105"/>
            <a:ext cx="959" cy="231724"/>
          </a:xfrm>
          <a:prstGeom prst="straightConnector1">
            <a:avLst/>
          </a:prstGeom>
          <a:ln>
            <a:solidFill>
              <a:schemeClr val="accent5"/>
            </a:solidFill>
            <a:tailEnd type="none"/>
          </a:ln>
          <a:effectLst/>
        </p:spPr>
        <p:style>
          <a:lnRef idx="2">
            <a:schemeClr val="accent1"/>
          </a:lnRef>
          <a:fillRef idx="0">
            <a:schemeClr val="accent1"/>
          </a:fillRef>
          <a:effectRef idx="1">
            <a:schemeClr val="accent1"/>
          </a:effectRef>
          <a:fontRef idx="minor">
            <a:schemeClr val="tx1"/>
          </a:fontRef>
        </p:style>
      </p:cxnSp>
      <p:sp>
        <p:nvSpPr>
          <p:cNvPr id="39" name="Diamond 38"/>
          <p:cNvSpPr/>
          <p:nvPr/>
        </p:nvSpPr>
        <p:spPr>
          <a:xfrm>
            <a:off x="4673325" y="999296"/>
            <a:ext cx="1908558" cy="687809"/>
          </a:xfrm>
          <a:prstGeom prst="diamond">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50" dirty="0">
                <a:solidFill>
                  <a:schemeClr val="accent6"/>
                </a:solidFill>
                <a:latin typeface="Nunito Sans" pitchFamily="2" charset="77"/>
                <a:ea typeface="Museo Sans 300" charset="0"/>
                <a:cs typeface="Museo Sans 300" charset="0"/>
              </a:rPr>
              <a:t>Credit?</a:t>
            </a:r>
          </a:p>
        </p:txBody>
      </p:sp>
      <p:cxnSp>
        <p:nvCxnSpPr>
          <p:cNvPr id="30" name="Straight Arrow Connector 29"/>
          <p:cNvCxnSpPr>
            <a:cxnSpLocks/>
            <a:stCxn id="21" idx="2"/>
            <a:endCxn id="31" idx="0"/>
          </p:cNvCxnSpPr>
          <p:nvPr/>
        </p:nvCxnSpPr>
        <p:spPr>
          <a:xfrm>
            <a:off x="3765151" y="2573137"/>
            <a:ext cx="0" cy="487815"/>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3210240" y="3060952"/>
            <a:ext cx="1109821"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dirty="0">
                <a:latin typeface="Nunito Sans" pitchFamily="2" charset="77"/>
                <a:ea typeface="Museo Sans 300" charset="0"/>
                <a:cs typeface="Museo Sans 300" charset="0"/>
              </a:rPr>
              <a:t>Safe</a:t>
            </a:r>
          </a:p>
        </p:txBody>
      </p:sp>
      <p:cxnSp>
        <p:nvCxnSpPr>
          <p:cNvPr id="32" name="Straight Arrow Connector 31"/>
          <p:cNvCxnSpPr>
            <a:cxnSpLocks/>
            <a:stCxn id="22" idx="2"/>
            <a:endCxn id="36" idx="0"/>
          </p:cNvCxnSpPr>
          <p:nvPr/>
        </p:nvCxnSpPr>
        <p:spPr>
          <a:xfrm>
            <a:off x="5626645" y="2586151"/>
            <a:ext cx="6822" cy="46635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36" name="Rounded Rectangle 35"/>
          <p:cNvSpPr/>
          <p:nvPr/>
        </p:nvSpPr>
        <p:spPr>
          <a:xfrm>
            <a:off x="5078556" y="3052503"/>
            <a:ext cx="1109821" cy="519351"/>
          </a:xfrm>
          <a:prstGeom prst="roundRect">
            <a:avLst>
              <a:gd name="adj" fmla="val 50000"/>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dirty="0">
                <a:latin typeface="Nunito Sans" pitchFamily="2" charset="77"/>
                <a:ea typeface="Museo Sans 300" charset="0"/>
                <a:cs typeface="Museo Sans 300" charset="0"/>
              </a:rPr>
              <a:t>Risky</a:t>
            </a:r>
          </a:p>
        </p:txBody>
      </p:sp>
      <p:cxnSp>
        <p:nvCxnSpPr>
          <p:cNvPr id="40" name="Straight Arrow Connector 39"/>
          <p:cNvCxnSpPr>
            <a:cxnSpLocks/>
          </p:cNvCxnSpPr>
          <p:nvPr/>
        </p:nvCxnSpPr>
        <p:spPr>
          <a:xfrm>
            <a:off x="7514099" y="2611180"/>
            <a:ext cx="6822" cy="482582"/>
          </a:xfrm>
          <a:prstGeom prst="straightConnector1">
            <a:avLst/>
          </a:prstGeom>
          <a:ln>
            <a:solidFill>
              <a:schemeClr val="accent5"/>
            </a:solidFill>
            <a:miter lim="800000"/>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6174733" y="3745033"/>
            <a:ext cx="1965657" cy="1862048"/>
          </a:xfrm>
          <a:prstGeom prst="rect">
            <a:avLst/>
          </a:prstGeom>
          <a:ln w="25400">
            <a:solidFill>
              <a:schemeClr val="accent1"/>
            </a:solidFill>
          </a:ln>
        </p:spPr>
        <p:txBody>
          <a:bodyPr wrap="square">
            <a:spAutoFit/>
          </a:bodyPr>
          <a:lstStyle/>
          <a:p>
            <a:r>
              <a:rPr lang="en-US" sz="2100" dirty="0">
                <a:solidFill>
                  <a:schemeClr val="accent6"/>
                </a:solidFill>
                <a:latin typeface="Nunito Sans" pitchFamily="2" charset="77"/>
                <a:ea typeface="Museo Sans 300" charset="0"/>
                <a:cs typeface="Museo Sans 300" charset="0"/>
              </a:rPr>
              <a:t>P(y = </a:t>
            </a:r>
            <a:r>
              <a:rPr lang="en-US" sz="2100" dirty="0">
                <a:solidFill>
                  <a:schemeClr val="accent3">
                    <a:lumMod val="75000"/>
                  </a:schemeClr>
                </a:solidFill>
                <a:latin typeface="Nunito Sans" pitchFamily="2" charset="77"/>
                <a:ea typeface="Museo Sans 300" charset="0"/>
                <a:cs typeface="Museo Sans 300" charset="0"/>
              </a:rPr>
              <a:t>Safe</a:t>
            </a:r>
            <a:r>
              <a:rPr lang="en-US" sz="2100" dirty="0">
                <a:solidFill>
                  <a:schemeClr val="accent6"/>
                </a:solidFill>
                <a:latin typeface="Nunito Sans" pitchFamily="2" charset="77"/>
                <a:ea typeface="Museo Sans 300" charset="0"/>
                <a:cs typeface="Museo Sans 300" charset="0"/>
              </a:rPr>
              <a:t> | </a:t>
            </a:r>
            <a:r>
              <a:rPr lang="en-US" sz="2100" dirty="0">
                <a:solidFill>
                  <a:schemeClr val="accent6"/>
                </a:solidFill>
                <a:latin typeface="Nunito Sans" pitchFamily="2" charset="77"/>
                <a:ea typeface="Museo Sans 300" charset="0"/>
                <a:cs typeface="Museo Sans 700"/>
              </a:rPr>
              <a:t>x</a:t>
            </a:r>
            <a:r>
              <a:rPr lang="en-US" sz="2100" dirty="0">
                <a:solidFill>
                  <a:schemeClr val="accent6"/>
                </a:solidFill>
                <a:latin typeface="Nunito Sans" pitchFamily="2" charset="77"/>
                <a:ea typeface="Museo Sans 300" charset="0"/>
                <a:cs typeface="Museo Sans 300" charset="0"/>
              </a:rPr>
              <a:t>)</a:t>
            </a:r>
          </a:p>
          <a:p>
            <a:r>
              <a:rPr lang="en-US" sz="1000" dirty="0">
                <a:solidFill>
                  <a:schemeClr val="accent6"/>
                </a:solidFill>
                <a:latin typeface="Nunito Sans" pitchFamily="2" charset="77"/>
                <a:ea typeface="Museo Sans 300" charset="0"/>
                <a:cs typeface="Museo Sans 300" charset="0"/>
              </a:rPr>
              <a:t> </a:t>
            </a:r>
            <a:endParaRPr lang="en-US" sz="2100" dirty="0">
              <a:solidFill>
                <a:schemeClr val="accent6"/>
              </a:solidFill>
              <a:latin typeface="Nunito Sans" pitchFamily="2" charset="77"/>
              <a:ea typeface="Museo Sans 300" charset="0"/>
              <a:cs typeface="Museo Sans 300" charset="0"/>
            </a:endParaRPr>
          </a:p>
          <a:p>
            <a:r>
              <a:rPr lang="en-US" sz="2100" dirty="0">
                <a:solidFill>
                  <a:schemeClr val="accent6"/>
                </a:solidFill>
                <a:latin typeface="Nunito Sans" pitchFamily="2" charset="77"/>
                <a:ea typeface="Museo Sans 300" charset="0"/>
                <a:cs typeface="Museo Sans 300" charset="0"/>
              </a:rPr>
              <a:t>    =  </a:t>
            </a:r>
            <a:r>
              <a:rPr lang="en-US" sz="2100" u="sng" dirty="0">
                <a:solidFill>
                  <a:schemeClr val="accent6"/>
                </a:solidFill>
                <a:latin typeface="Nunito Sans" pitchFamily="2" charset="77"/>
                <a:ea typeface="Museo Sans 300" charset="0"/>
                <a:cs typeface="Museo Sans 300" charset="0"/>
              </a:rPr>
              <a:t>    </a:t>
            </a:r>
            <a:r>
              <a:rPr lang="en-US" sz="2100" u="sng" dirty="0">
                <a:solidFill>
                  <a:schemeClr val="accent3">
                    <a:lumMod val="75000"/>
                  </a:schemeClr>
                </a:solidFill>
                <a:latin typeface="Nunito Sans" pitchFamily="2" charset="77"/>
                <a:ea typeface="Museo Sans 300" charset="0"/>
                <a:cs typeface="Museo Sans 300" charset="0"/>
              </a:rPr>
              <a:t>3</a:t>
            </a:r>
            <a:r>
              <a:rPr lang="is-IS" sz="2100" u="sng" dirty="0">
                <a:solidFill>
                  <a:schemeClr val="accent6"/>
                </a:solidFill>
                <a:latin typeface="Nunito Sans" pitchFamily="2" charset="77"/>
                <a:ea typeface="Museo Sans 300" charset="0"/>
                <a:cs typeface="Museo Sans 300" charset="0"/>
              </a:rPr>
              <a:t>	 </a:t>
            </a:r>
            <a:r>
              <a:rPr lang="is-IS" sz="2100" dirty="0">
                <a:solidFill>
                  <a:schemeClr val="accent6"/>
                </a:solidFill>
                <a:latin typeface="Nunito Sans" pitchFamily="2" charset="77"/>
                <a:ea typeface="Museo Sans 300" charset="0"/>
                <a:cs typeface="Museo Sans 300" charset="0"/>
              </a:rPr>
              <a:t>  = 0.75</a:t>
            </a:r>
          </a:p>
          <a:p>
            <a:r>
              <a:rPr lang="en-US" sz="2100" dirty="0">
                <a:solidFill>
                  <a:schemeClr val="accent3">
                    <a:lumMod val="75000"/>
                  </a:schemeClr>
                </a:solidFill>
                <a:latin typeface="Nunito Sans" pitchFamily="2" charset="77"/>
                <a:ea typeface="Museo Sans 300" charset="0"/>
                <a:cs typeface="Museo Sans 300" charset="0"/>
              </a:rPr>
              <a:t>          3</a:t>
            </a:r>
            <a:r>
              <a:rPr lang="en-US" sz="2100" dirty="0">
                <a:solidFill>
                  <a:schemeClr val="accent6"/>
                </a:solidFill>
                <a:latin typeface="Nunito Sans" pitchFamily="2" charset="77"/>
                <a:ea typeface="Museo Sans 300" charset="0"/>
                <a:cs typeface="Museo Sans 300" charset="0"/>
              </a:rPr>
              <a:t> + </a:t>
            </a:r>
            <a:r>
              <a:rPr lang="en-US" sz="2100" dirty="0">
                <a:solidFill>
                  <a:schemeClr val="accent4"/>
                </a:solidFill>
                <a:latin typeface="Nunito Sans" pitchFamily="2" charset="77"/>
                <a:ea typeface="Museo Sans 300" charset="0"/>
                <a:cs typeface="Museo Sans 300" charset="0"/>
              </a:rPr>
              <a:t>1</a:t>
            </a:r>
            <a:endParaRPr lang="en-US" sz="2100" dirty="0">
              <a:solidFill>
                <a:schemeClr val="accent1"/>
              </a:solidFill>
              <a:latin typeface="Nunito Sans" pitchFamily="2" charset="77"/>
              <a:ea typeface="Museo Sans 300" charset="0"/>
              <a:cs typeface="Museo Sans 300" charset="0"/>
            </a:endParaRPr>
          </a:p>
        </p:txBody>
      </p:sp>
      <p:sp>
        <p:nvSpPr>
          <p:cNvPr id="29" name="Rounded Rectangle 28"/>
          <p:cNvSpPr/>
          <p:nvPr/>
        </p:nvSpPr>
        <p:spPr>
          <a:xfrm>
            <a:off x="6975535" y="3073866"/>
            <a:ext cx="1109821" cy="519351"/>
          </a:xfrm>
          <a:prstGeom prst="roundRect">
            <a:avLst>
              <a:gd name="adj" fmla="val 50000"/>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800" dirty="0">
                <a:latin typeface="Nunito Sans" pitchFamily="2" charset="77"/>
                <a:ea typeface="Museo Sans 300" charset="0"/>
                <a:cs typeface="Museo Sans 300" charset="0"/>
              </a:rPr>
              <a:t>Safe</a:t>
            </a:r>
          </a:p>
        </p:txBody>
      </p:sp>
    </p:spTree>
    <p:extLst>
      <p:ext uri="{BB962C8B-B14F-4D97-AF65-F5344CB8AC3E}">
        <p14:creationId xmlns:p14="http://schemas.microsoft.com/office/powerpoint/2010/main" val="1685301973"/>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10" name="Content Placeholder 2"/>
          <p:cNvSpPr>
            <a:spLocks noGrp="1"/>
          </p:cNvSpPr>
          <p:nvPr>
            <p:ph type="body" idx="1"/>
          </p:nvPr>
        </p:nvSpPr>
        <p:spPr/>
        <p:txBody>
          <a:bodyPr/>
          <a:lstStyle/>
          <a:p>
            <a:pPr marL="139700" indent="0">
              <a:buNone/>
            </a:pPr>
            <a:r>
              <a:rPr lang="en-US" dirty="0"/>
              <a:t>What you can do now:</a:t>
            </a:r>
          </a:p>
          <a:p>
            <a:r>
              <a:rPr lang="en-US" dirty="0"/>
              <a:t>Define the assumptions and modeling for Naïve Bayes</a:t>
            </a:r>
          </a:p>
          <a:p>
            <a:r>
              <a:rPr lang="en-US" dirty="0"/>
              <a:t>Define a decision tree classifier</a:t>
            </a:r>
          </a:p>
          <a:p>
            <a:r>
              <a:rPr lang="en-US" dirty="0"/>
              <a:t>Interpret the output of a decision trees</a:t>
            </a:r>
          </a:p>
          <a:p>
            <a:r>
              <a:rPr lang="en-US" dirty="0"/>
              <a:t>Learn a decision tree classifier using greedy algorithm</a:t>
            </a:r>
          </a:p>
          <a:p>
            <a:r>
              <a:rPr lang="en-US" dirty="0"/>
              <a:t>Traverse a decision tree to make predictions</a:t>
            </a:r>
          </a:p>
          <a:p>
            <a:pPr lvl="1"/>
            <a:r>
              <a:rPr lang="en-US" dirty="0"/>
              <a:t>Majority class predictions</a:t>
            </a:r>
          </a:p>
        </p:txBody>
      </p:sp>
    </p:spTree>
    <p:extLst>
      <p:ext uri="{BB962C8B-B14F-4D97-AF65-F5344CB8AC3E}">
        <p14:creationId xmlns:p14="http://schemas.microsoft.com/office/powerpoint/2010/main" val="151484630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0C7D-EF87-4FAF-A023-8A1B12852477}"/>
              </a:ext>
            </a:extLst>
          </p:cNvPr>
          <p:cNvSpPr>
            <a:spLocks noGrp="1"/>
          </p:cNvSpPr>
          <p:nvPr>
            <p:ph type="title"/>
          </p:nvPr>
        </p:nvSpPr>
        <p:spPr/>
        <p:txBody>
          <a:bodyPr/>
          <a:lstStyle/>
          <a:p>
            <a:r>
              <a:rPr lang="en-US" dirty="0"/>
              <a:t>Idea: </a:t>
            </a:r>
            <a:br>
              <a:rPr lang="en-US" dirty="0"/>
            </a:br>
            <a:r>
              <a:rPr lang="en-US" dirty="0"/>
              <a:t>Naïve Bayes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D7EDF85-1275-45ED-A130-3C2A9A9683C6}"/>
                  </a:ext>
                </a:extLst>
              </p:cNvPr>
              <p:cNvSpPr>
                <a:spLocks noGrp="1"/>
              </p:cNvSpPr>
              <p:nvPr>
                <p:ph type="body" idx="1"/>
              </p:nvPr>
            </p:nvSpPr>
            <p:spPr/>
            <p:txBody>
              <a:bodyPr/>
              <a:lstStyle/>
              <a:p>
                <a:pPr marL="139700" indent="0">
                  <a:buNone/>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𝑥</m:t>
                      </m:r>
                      <m:r>
                        <a:rPr lang="en-US" i="1" smtClean="0">
                          <a:latin typeface="Cambria Math" panose="02040503050406030204" pitchFamily="18" charset="0"/>
                        </a:rPr>
                        <m:t>=“</m:t>
                      </m:r>
                      <m:r>
                        <a:rPr lang="en-US" i="1" smtClean="0">
                          <a:latin typeface="Cambria Math" panose="02040503050406030204" pitchFamily="18" charset="0"/>
                        </a:rPr>
                        <m:t>𝑇h𝑒</m:t>
                      </m:r>
                      <m:r>
                        <a:rPr lang="en-US" i="1" smtClean="0">
                          <a:latin typeface="Cambria Math" panose="02040503050406030204" pitchFamily="18" charset="0"/>
                        </a:rPr>
                        <m:t> </m:t>
                      </m:r>
                      <m:r>
                        <a:rPr lang="en-US" i="1" smtClean="0">
                          <a:latin typeface="Cambria Math" panose="02040503050406030204" pitchFamily="18" charset="0"/>
                        </a:rPr>
                        <m:t>𝑠𝑢𝑠h𝑖</m:t>
                      </m:r>
                      <m:r>
                        <a:rPr lang="en-US" i="1" smtClean="0">
                          <a:latin typeface="Cambria Math" panose="02040503050406030204" pitchFamily="18" charset="0"/>
                        </a:rPr>
                        <m:t> &amp; </m:t>
                      </m:r>
                      <m:r>
                        <a:rPr lang="en-US" i="1" smtClean="0">
                          <a:latin typeface="Cambria Math" panose="02040503050406030204" pitchFamily="18" charset="0"/>
                        </a:rPr>
                        <m:t>𝑒𝑣𝑒𝑟𝑦𝑡h𝑖𝑛𝑔</m:t>
                      </m:r>
                      <m:r>
                        <a:rPr lang="en-US" i="1" smtClean="0">
                          <a:latin typeface="Cambria Math" panose="02040503050406030204" pitchFamily="18" charset="0"/>
                        </a:rPr>
                        <m:t> </m:t>
                      </m:r>
                      <m:r>
                        <a:rPr lang="en-US" i="1" smtClean="0">
                          <a:latin typeface="Cambria Math" panose="02040503050406030204" pitchFamily="18" charset="0"/>
                        </a:rPr>
                        <m:t>𝑒𝑙𝑠𝑒</m:t>
                      </m:r>
                      <m:r>
                        <a:rPr lang="en-US" i="1" smtClean="0">
                          <a:latin typeface="Cambria Math" panose="02040503050406030204" pitchFamily="18" charset="0"/>
                        </a:rPr>
                        <m:t> </m:t>
                      </m:r>
                      <m:r>
                        <a:rPr lang="en-US" i="1" smtClean="0">
                          <a:latin typeface="Cambria Math" panose="02040503050406030204" pitchFamily="18" charset="0"/>
                        </a:rPr>
                        <m:t>𝑤𝑎𝑠</m:t>
                      </m:r>
                      <m:r>
                        <a:rPr lang="en-US" i="1" smtClean="0">
                          <a:latin typeface="Cambria Math" panose="02040503050406030204" pitchFamily="18" charset="0"/>
                        </a:rPr>
                        <m:t> </m:t>
                      </m:r>
                      <m:r>
                        <a:rPr lang="en-US" i="1" smtClean="0">
                          <a:latin typeface="Cambria Math" panose="02040503050406030204" pitchFamily="18" charset="0"/>
                        </a:rPr>
                        <m:t>𝑎𝑤𝑒𝑠𝑜𝑚𝑒</m:t>
                      </m:r>
                      <m:r>
                        <a:rPr lang="en-US" i="1" smtClean="0">
                          <a:latin typeface="Cambria Math" panose="02040503050406030204" pitchFamily="18" charset="0"/>
                        </a:rPr>
                        <m:t>!”</m:t>
                      </m:r>
                    </m:oMath>
                  </m:oMathPara>
                </a14:m>
                <a:endParaRPr lang="en-US" dirty="0"/>
              </a:p>
              <a:p>
                <a:pPr marL="596900" lvl="1" indent="0">
                  <a:buNone/>
                </a:pPr>
                <a14:m>
                  <m:oMath xmlns:m="http://schemas.openxmlformats.org/officeDocument/2006/math">
                    <m:r>
                      <a:rPr lang="en-US" sz="1300" i="1">
                        <a:solidFill>
                          <a:srgbClr val="92D050"/>
                        </a:solidFill>
                        <a:latin typeface="Cambria Math" panose="02040503050406030204" pitchFamily="18" charset="0"/>
                      </a:rPr>
                      <m:t>𝑃</m:t>
                    </m:r>
                    <m:d>
                      <m:dPr>
                        <m:ctrlPr>
                          <a:rPr lang="en-US" sz="1300" i="1">
                            <a:solidFill>
                              <a:srgbClr val="92D050"/>
                            </a:solidFill>
                            <a:latin typeface="Cambria Math" panose="02040503050406030204" pitchFamily="18" charset="0"/>
                          </a:rPr>
                        </m:ctrlPr>
                      </m:dPr>
                      <m:e>
                        <m:r>
                          <a:rPr lang="en-US" sz="1300" i="1">
                            <a:solidFill>
                              <a:srgbClr val="92D050"/>
                            </a:solidFill>
                            <a:latin typeface="Cambria Math" panose="02040503050406030204" pitchFamily="18" charset="0"/>
                          </a:rPr>
                          <m:t>𝑦</m:t>
                        </m:r>
                        <m:r>
                          <a:rPr lang="en-US" sz="1300" i="1">
                            <a:solidFill>
                              <a:srgbClr val="92D050"/>
                            </a:solidFill>
                            <a:latin typeface="Cambria Math" panose="02040503050406030204" pitchFamily="18" charset="0"/>
                          </a:rPr>
                          <m:t>=+1│</m:t>
                        </m:r>
                        <m:r>
                          <a:rPr lang="en-US" sz="1300" i="1">
                            <a:solidFill>
                              <a:srgbClr val="92D050"/>
                            </a:solidFill>
                            <a:latin typeface="Cambria Math" panose="02040503050406030204" pitchFamily="18" charset="0"/>
                          </a:rPr>
                          <m:t>𝑥</m:t>
                        </m:r>
                        <m:r>
                          <a:rPr lang="en-US" sz="1300" i="1">
                            <a:solidFill>
                              <a:srgbClr val="92D050"/>
                            </a:solidFill>
                            <a:latin typeface="Cambria Math" panose="02040503050406030204" pitchFamily="18" charset="0"/>
                          </a:rPr>
                          <m:t>=“</m:t>
                        </m:r>
                        <m:r>
                          <a:rPr lang="en-US" sz="1300" i="1">
                            <a:solidFill>
                              <a:srgbClr val="92D050"/>
                            </a:solidFill>
                            <a:latin typeface="Cambria Math" panose="02040503050406030204" pitchFamily="18" charset="0"/>
                          </a:rPr>
                          <m:t>𝑇h𝑒</m:t>
                        </m:r>
                        <m:r>
                          <a:rPr lang="en-US" sz="1300" i="1">
                            <a:solidFill>
                              <a:srgbClr val="92D050"/>
                            </a:solidFill>
                            <a:latin typeface="Cambria Math" panose="02040503050406030204" pitchFamily="18" charset="0"/>
                          </a:rPr>
                          <m:t> </m:t>
                        </m:r>
                        <m:r>
                          <a:rPr lang="en-US" sz="1300" i="1">
                            <a:solidFill>
                              <a:srgbClr val="92D050"/>
                            </a:solidFill>
                            <a:latin typeface="Cambria Math" panose="02040503050406030204" pitchFamily="18" charset="0"/>
                          </a:rPr>
                          <m:t>𝑠𝑢𝑠h𝑖</m:t>
                        </m:r>
                        <m:r>
                          <a:rPr lang="en-US" sz="1300" i="1">
                            <a:solidFill>
                              <a:srgbClr val="92D050"/>
                            </a:solidFill>
                            <a:latin typeface="Cambria Math" panose="02040503050406030204" pitchFamily="18" charset="0"/>
                          </a:rPr>
                          <m:t> &amp; </m:t>
                        </m:r>
                        <m:r>
                          <a:rPr lang="en-US" sz="1300" i="1">
                            <a:solidFill>
                              <a:srgbClr val="92D050"/>
                            </a:solidFill>
                            <a:latin typeface="Cambria Math" panose="02040503050406030204" pitchFamily="18" charset="0"/>
                          </a:rPr>
                          <m:t>𝑒𝑣𝑒𝑟𝑦𝑡h𝑖𝑛𝑔</m:t>
                        </m:r>
                        <m:r>
                          <a:rPr lang="en-US" sz="1300" i="1">
                            <a:solidFill>
                              <a:srgbClr val="92D050"/>
                            </a:solidFill>
                            <a:latin typeface="Cambria Math" panose="02040503050406030204" pitchFamily="18" charset="0"/>
                          </a:rPr>
                          <m:t> </m:t>
                        </m:r>
                        <m:r>
                          <a:rPr lang="en-US" sz="1300" i="1">
                            <a:solidFill>
                              <a:srgbClr val="92D050"/>
                            </a:solidFill>
                            <a:latin typeface="Cambria Math" panose="02040503050406030204" pitchFamily="18" charset="0"/>
                          </a:rPr>
                          <m:t>𝑒𝑙𝑠𝑒</m:t>
                        </m:r>
                        <m:r>
                          <a:rPr lang="en-US" sz="1300" i="1">
                            <a:solidFill>
                              <a:srgbClr val="92D050"/>
                            </a:solidFill>
                            <a:latin typeface="Cambria Math" panose="02040503050406030204" pitchFamily="18" charset="0"/>
                          </a:rPr>
                          <m:t> </m:t>
                        </m:r>
                        <m:r>
                          <a:rPr lang="en-US" sz="1300" i="1">
                            <a:solidFill>
                              <a:srgbClr val="92D050"/>
                            </a:solidFill>
                            <a:latin typeface="Cambria Math" panose="02040503050406030204" pitchFamily="18" charset="0"/>
                          </a:rPr>
                          <m:t>𝑤𝑎𝑠</m:t>
                        </m:r>
                        <m:r>
                          <a:rPr lang="en-US" sz="1300" i="1">
                            <a:solidFill>
                              <a:srgbClr val="92D050"/>
                            </a:solidFill>
                            <a:latin typeface="Cambria Math" panose="02040503050406030204" pitchFamily="18" charset="0"/>
                          </a:rPr>
                          <m:t> </m:t>
                        </m:r>
                        <m:r>
                          <a:rPr lang="en-US" sz="1300" i="1">
                            <a:solidFill>
                              <a:srgbClr val="92D050"/>
                            </a:solidFill>
                            <a:latin typeface="Cambria Math" panose="02040503050406030204" pitchFamily="18" charset="0"/>
                          </a:rPr>
                          <m:t>𝑎𝑤𝑒𝑠𝑜𝑚𝑒</m:t>
                        </m:r>
                        <m:r>
                          <a:rPr lang="en-US" sz="1300" i="1">
                            <a:solidFill>
                              <a:srgbClr val="92D050"/>
                            </a:solidFill>
                            <a:latin typeface="Cambria Math" panose="02040503050406030204" pitchFamily="18" charset="0"/>
                          </a:rPr>
                          <m:t>!”</m:t>
                        </m:r>
                      </m:e>
                    </m:d>
                  </m:oMath>
                </a14:m>
                <a:r>
                  <a:rPr lang="en-US" sz="1300" dirty="0">
                    <a:solidFill>
                      <a:srgbClr val="92D050"/>
                    </a:solidFill>
                  </a:rPr>
                  <a:t>?</a:t>
                </a:r>
              </a:p>
              <a:p>
                <a:pPr marL="596900" lvl="1" indent="0">
                  <a:buNone/>
                </a:pPr>
                <a14:m>
                  <m:oMath xmlns:m="http://schemas.openxmlformats.org/officeDocument/2006/math">
                    <m:r>
                      <a:rPr lang="en-US" sz="1300" i="1">
                        <a:solidFill>
                          <a:srgbClr val="C00000"/>
                        </a:solidFill>
                        <a:latin typeface="Cambria Math" panose="02040503050406030204" pitchFamily="18" charset="0"/>
                      </a:rPr>
                      <m:t>𝑃</m:t>
                    </m:r>
                    <m:d>
                      <m:dPr>
                        <m:ctrlPr>
                          <a:rPr lang="en-US" sz="1300" i="1">
                            <a:solidFill>
                              <a:srgbClr val="C00000"/>
                            </a:solidFill>
                            <a:latin typeface="Cambria Math" panose="02040503050406030204" pitchFamily="18" charset="0"/>
                          </a:rPr>
                        </m:ctrlPr>
                      </m:dPr>
                      <m:e>
                        <m:r>
                          <a:rPr lang="en-US" sz="1300" i="1">
                            <a:solidFill>
                              <a:srgbClr val="C00000"/>
                            </a:solidFill>
                            <a:latin typeface="Cambria Math" panose="02040503050406030204" pitchFamily="18" charset="0"/>
                          </a:rPr>
                          <m:t>𝑦</m:t>
                        </m:r>
                        <m:r>
                          <a:rPr lang="en-US" sz="1300" i="1">
                            <a:solidFill>
                              <a:srgbClr val="C00000"/>
                            </a:solidFill>
                            <a:latin typeface="Cambria Math" panose="02040503050406030204" pitchFamily="18" charset="0"/>
                          </a:rPr>
                          <m:t>=−1│</m:t>
                        </m:r>
                        <m:r>
                          <a:rPr lang="en-US" sz="1300" i="1">
                            <a:solidFill>
                              <a:srgbClr val="C00000"/>
                            </a:solidFill>
                            <a:latin typeface="Cambria Math" panose="02040503050406030204" pitchFamily="18" charset="0"/>
                          </a:rPr>
                          <m:t>𝑥</m:t>
                        </m:r>
                        <m:r>
                          <a:rPr lang="en-US" sz="1300" i="1">
                            <a:solidFill>
                              <a:srgbClr val="C00000"/>
                            </a:solidFill>
                            <a:latin typeface="Cambria Math" panose="02040503050406030204" pitchFamily="18" charset="0"/>
                          </a:rPr>
                          <m:t>=“</m:t>
                        </m:r>
                        <m:r>
                          <a:rPr lang="en-US" sz="1300" i="1">
                            <a:solidFill>
                              <a:srgbClr val="C00000"/>
                            </a:solidFill>
                            <a:latin typeface="Cambria Math" panose="02040503050406030204" pitchFamily="18" charset="0"/>
                          </a:rPr>
                          <m:t>𝑇h𝑒</m:t>
                        </m:r>
                        <m:r>
                          <a:rPr lang="en-US" sz="1300" i="1">
                            <a:solidFill>
                              <a:srgbClr val="C00000"/>
                            </a:solidFill>
                            <a:latin typeface="Cambria Math" panose="02040503050406030204" pitchFamily="18" charset="0"/>
                          </a:rPr>
                          <m:t> </m:t>
                        </m:r>
                        <m:r>
                          <a:rPr lang="en-US" sz="1300" i="1">
                            <a:solidFill>
                              <a:srgbClr val="C00000"/>
                            </a:solidFill>
                            <a:latin typeface="Cambria Math" panose="02040503050406030204" pitchFamily="18" charset="0"/>
                          </a:rPr>
                          <m:t>𝑠𝑢𝑠h𝑖</m:t>
                        </m:r>
                        <m:r>
                          <a:rPr lang="en-US" sz="1300" i="1">
                            <a:solidFill>
                              <a:srgbClr val="C00000"/>
                            </a:solidFill>
                            <a:latin typeface="Cambria Math" panose="02040503050406030204" pitchFamily="18" charset="0"/>
                          </a:rPr>
                          <m:t> &amp; </m:t>
                        </m:r>
                        <m:r>
                          <a:rPr lang="en-US" sz="1300" i="1">
                            <a:solidFill>
                              <a:srgbClr val="C00000"/>
                            </a:solidFill>
                            <a:latin typeface="Cambria Math" panose="02040503050406030204" pitchFamily="18" charset="0"/>
                          </a:rPr>
                          <m:t>𝑒𝑣𝑒𝑟𝑦𝑡h𝑖𝑛𝑔</m:t>
                        </m:r>
                        <m:r>
                          <a:rPr lang="en-US" sz="1300" i="1">
                            <a:solidFill>
                              <a:srgbClr val="C00000"/>
                            </a:solidFill>
                            <a:latin typeface="Cambria Math" panose="02040503050406030204" pitchFamily="18" charset="0"/>
                          </a:rPr>
                          <m:t> </m:t>
                        </m:r>
                        <m:r>
                          <a:rPr lang="en-US" sz="1300" i="1">
                            <a:solidFill>
                              <a:srgbClr val="C00000"/>
                            </a:solidFill>
                            <a:latin typeface="Cambria Math" panose="02040503050406030204" pitchFamily="18" charset="0"/>
                          </a:rPr>
                          <m:t>𝑒𝑙𝑠𝑒</m:t>
                        </m:r>
                        <m:r>
                          <a:rPr lang="en-US" sz="1300" i="1">
                            <a:solidFill>
                              <a:srgbClr val="C00000"/>
                            </a:solidFill>
                            <a:latin typeface="Cambria Math" panose="02040503050406030204" pitchFamily="18" charset="0"/>
                          </a:rPr>
                          <m:t> </m:t>
                        </m:r>
                        <m:r>
                          <a:rPr lang="en-US" sz="1300" i="1">
                            <a:solidFill>
                              <a:srgbClr val="C00000"/>
                            </a:solidFill>
                            <a:latin typeface="Cambria Math" panose="02040503050406030204" pitchFamily="18" charset="0"/>
                          </a:rPr>
                          <m:t>𝑤𝑎𝑠</m:t>
                        </m:r>
                        <m:r>
                          <a:rPr lang="en-US" sz="1300" i="1">
                            <a:solidFill>
                              <a:srgbClr val="C00000"/>
                            </a:solidFill>
                            <a:latin typeface="Cambria Math" panose="02040503050406030204" pitchFamily="18" charset="0"/>
                          </a:rPr>
                          <m:t> </m:t>
                        </m:r>
                        <m:r>
                          <a:rPr lang="en-US" sz="1300" i="1">
                            <a:solidFill>
                              <a:srgbClr val="C00000"/>
                            </a:solidFill>
                            <a:latin typeface="Cambria Math" panose="02040503050406030204" pitchFamily="18" charset="0"/>
                          </a:rPr>
                          <m:t>𝑎𝑤𝑒𝑠𝑜𝑚𝑒</m:t>
                        </m:r>
                        <m:r>
                          <a:rPr lang="en-US" sz="1300" i="1">
                            <a:solidFill>
                              <a:srgbClr val="C00000"/>
                            </a:solidFill>
                            <a:latin typeface="Cambria Math" panose="02040503050406030204" pitchFamily="18" charset="0"/>
                          </a:rPr>
                          <m:t>!”</m:t>
                        </m:r>
                      </m:e>
                    </m:d>
                  </m:oMath>
                </a14:m>
                <a:r>
                  <a:rPr lang="en-US" sz="1300" dirty="0">
                    <a:solidFill>
                      <a:srgbClr val="C00000"/>
                    </a:solidFill>
                  </a:rPr>
                  <a:t>?</a:t>
                </a:r>
              </a:p>
              <a:p>
                <a:pPr marL="139700" indent="0">
                  <a:buNone/>
                </a:pPr>
                <a:endParaRPr lang="en-US" dirty="0"/>
              </a:p>
              <a:p>
                <a:pPr marL="139700" indent="0">
                  <a:buNone/>
                </a:pPr>
                <a:r>
                  <a:rPr lang="en-US" b="1" dirty="0"/>
                  <a:t>Idea: </a:t>
                </a:r>
                <a:r>
                  <a:rPr lang="en-US" dirty="0"/>
                  <a:t>Select the class that is the most likely!</a:t>
                </a:r>
                <a:endParaRPr lang="en-US" b="1" dirty="0"/>
              </a:p>
              <a:p>
                <a:pPr marL="139700" indent="0">
                  <a:buNone/>
                </a:pPr>
                <a:r>
                  <a:rPr lang="en-US" b="1" dirty="0"/>
                  <a:t>Bayes Rule:</a:t>
                </a:r>
              </a:p>
              <a:p>
                <a:pPr marL="13970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=+1</m:t>
                          </m:r>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 </m:t>
                              </m:r>
                            </m:sub>
                          </m:sSub>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𝑃</m:t>
                          </m:r>
                          <m:d>
                            <m:dPr>
                              <m:endChr m:val="|"/>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𝑦</m:t>
                          </m:r>
                          <m:r>
                            <a:rPr lang="en-US" i="1">
                              <a:latin typeface="Cambria Math" panose="02040503050406030204" pitchFamily="18" charset="0"/>
                            </a:rPr>
                            <m:t>=+1)</m:t>
                          </m:r>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=+1</m:t>
                              </m:r>
                            </m:e>
                          </m:d>
                          <m:r>
                            <a:rPr lang="en-US" i="1">
                              <a:latin typeface="Cambria Math" panose="02040503050406030204" pitchFamily="18" charset="0"/>
                            </a:rPr>
                            <m:t> </m:t>
                          </m:r>
                        </m:num>
                        <m:den>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den>
                      </m:f>
                    </m:oMath>
                  </m:oMathPara>
                </a14:m>
                <a:endParaRPr lang="en-US" b="1" dirty="0"/>
              </a:p>
              <a:p>
                <a:pPr marL="139700" indent="0">
                  <a:buNone/>
                </a:pPr>
                <a:r>
                  <a:rPr lang="en-US" dirty="0"/>
                  <a:t>Example</a:t>
                </a:r>
              </a:p>
              <a:p>
                <a:pPr marL="13970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m:t>
                              </m:r>
                              <m:r>
                                <a:rPr lang="en-US" i="1">
                                  <a:latin typeface="Cambria Math" panose="02040503050406030204" pitchFamily="18" charset="0"/>
                                </a:rPr>
                                <m:t>𝑇h𝑒</m:t>
                              </m:r>
                              <m:r>
                                <a:rPr lang="en-US" i="1">
                                  <a:latin typeface="Cambria Math" panose="02040503050406030204" pitchFamily="18" charset="0"/>
                                </a:rPr>
                                <m:t> </m:t>
                              </m:r>
                              <m:r>
                                <a:rPr lang="en-US" i="1">
                                  <a:latin typeface="Cambria Math" panose="02040503050406030204" pitchFamily="18" charset="0"/>
                                </a:rPr>
                                <m:t>𝑠𝑢𝑠h𝑖</m:t>
                              </m:r>
                              <m:r>
                                <a:rPr lang="en-US" i="1">
                                  <a:latin typeface="Cambria Math" panose="02040503050406030204" pitchFamily="18" charset="0"/>
                                </a:rPr>
                                <m:t> &amp;</m:t>
                              </m:r>
                              <m:r>
                                <a:rPr lang="en-US" i="1">
                                  <a:latin typeface="Cambria Math" panose="02040503050406030204" pitchFamily="18" charset="0"/>
                                </a:rPr>
                                <m:t>𝑒𝑣𝑒𝑟𝑦𝑡h𝑖𝑛𝑔</m:t>
                              </m:r>
                              <m:r>
                                <a:rPr lang="en-US" i="1">
                                  <a:latin typeface="Cambria Math" panose="02040503050406030204" pitchFamily="18" charset="0"/>
                                </a:rPr>
                                <m:t> </m:t>
                              </m:r>
                              <m:r>
                                <a:rPr lang="en-US" i="1">
                                  <a:latin typeface="Cambria Math" panose="02040503050406030204" pitchFamily="18" charset="0"/>
                                </a:rPr>
                                <m:t>𝑒𝑙𝑠𝑒</m:t>
                              </m:r>
                              <m:r>
                                <a:rPr lang="en-US" i="1">
                                  <a:latin typeface="Cambria Math" panose="02040503050406030204" pitchFamily="18" charset="0"/>
                                </a:rPr>
                                <m:t> </m:t>
                              </m:r>
                              <m:r>
                                <a:rPr lang="en-US" i="1">
                                  <a:latin typeface="Cambria Math" panose="02040503050406030204" pitchFamily="18" charset="0"/>
                                </a:rPr>
                                <m:t>𝑤𝑎𝑠</m:t>
                              </m:r>
                              <m:r>
                                <a:rPr lang="en-US" i="1">
                                  <a:latin typeface="Cambria Math" panose="02040503050406030204" pitchFamily="18" charset="0"/>
                                </a:rPr>
                                <m:t> </m:t>
                              </m:r>
                              <m:r>
                                <a:rPr lang="en-US" i="1">
                                  <a:latin typeface="Cambria Math" panose="02040503050406030204" pitchFamily="18" charset="0"/>
                                </a:rPr>
                                <m:t>𝑎𝑤𝑒𝑠𝑜𝑚𝑒</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=+1</m:t>
                              </m:r>
                            </m:e>
                          </m:d>
                          <m:r>
                            <a:rPr lang="en-US" i="1">
                              <a:latin typeface="Cambria Math" panose="02040503050406030204" pitchFamily="18" charset="0"/>
                            </a:rPr>
                            <m:t> </m:t>
                          </m:r>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=+1) </m:t>
                          </m:r>
                        </m:num>
                        <m:den>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𝑇h𝑒</m:t>
                          </m:r>
                          <m:r>
                            <a:rPr lang="en-US" i="1">
                              <a:latin typeface="Cambria Math" panose="02040503050406030204" pitchFamily="18" charset="0"/>
                            </a:rPr>
                            <m:t> </m:t>
                          </m:r>
                          <m:r>
                            <a:rPr lang="en-US" i="1">
                              <a:latin typeface="Cambria Math" panose="02040503050406030204" pitchFamily="18" charset="0"/>
                            </a:rPr>
                            <m:t>𝑠𝑢𝑠h𝑖</m:t>
                          </m:r>
                          <m:r>
                            <a:rPr lang="en-US" i="1">
                              <a:latin typeface="Cambria Math" panose="02040503050406030204" pitchFamily="18" charset="0"/>
                            </a:rPr>
                            <m:t> &amp; </m:t>
                          </m:r>
                          <m:r>
                            <a:rPr lang="en-US" i="1">
                              <a:latin typeface="Cambria Math" panose="02040503050406030204" pitchFamily="18" charset="0"/>
                            </a:rPr>
                            <m:t>𝑒𝑣𝑒𝑟𝑦𝑡h𝑖𝑛𝑔</m:t>
                          </m:r>
                          <m:r>
                            <a:rPr lang="en-US" i="1">
                              <a:latin typeface="Cambria Math" panose="02040503050406030204" pitchFamily="18" charset="0"/>
                            </a:rPr>
                            <m:t> </m:t>
                          </m:r>
                          <m:r>
                            <a:rPr lang="en-US" i="1">
                              <a:latin typeface="Cambria Math" panose="02040503050406030204" pitchFamily="18" charset="0"/>
                            </a:rPr>
                            <m:t>𝑒𝑙𝑠𝑒</m:t>
                          </m:r>
                          <m:r>
                            <a:rPr lang="en-US" i="1">
                              <a:latin typeface="Cambria Math" panose="02040503050406030204" pitchFamily="18" charset="0"/>
                            </a:rPr>
                            <m:t> </m:t>
                          </m:r>
                          <m:r>
                            <a:rPr lang="en-US" i="1">
                              <a:latin typeface="Cambria Math" panose="02040503050406030204" pitchFamily="18" charset="0"/>
                            </a:rPr>
                            <m:t>𝑤𝑎𝑠</m:t>
                          </m:r>
                          <m:r>
                            <a:rPr lang="en-US" i="1">
                              <a:latin typeface="Cambria Math" panose="02040503050406030204" pitchFamily="18" charset="0"/>
                            </a:rPr>
                            <m:t> </m:t>
                          </m:r>
                          <m:r>
                            <a:rPr lang="en-US" i="1">
                              <a:latin typeface="Cambria Math" panose="02040503050406030204" pitchFamily="18" charset="0"/>
                            </a:rPr>
                            <m:t>𝑎𝑤𝑒𝑠𝑜𝑚𝑒</m:t>
                          </m:r>
                          <m:r>
                            <a:rPr lang="en-US" i="1">
                              <a:latin typeface="Cambria Math" panose="02040503050406030204" pitchFamily="18" charset="0"/>
                            </a:rPr>
                            <m:t>!”)</m:t>
                          </m:r>
                        </m:den>
                      </m:f>
                    </m:oMath>
                  </m:oMathPara>
                </a14:m>
                <a:endParaRPr lang="en-US" dirty="0"/>
              </a:p>
              <a:p>
                <a:pPr marL="139700" indent="0">
                  <a:buNone/>
                </a:pPr>
                <a:endParaRPr lang="en-US" dirty="0"/>
              </a:p>
              <a:p>
                <a:pPr marL="139700" indent="0">
                  <a:buNone/>
                </a:pPr>
                <a:r>
                  <a:rPr lang="en-US" dirty="0"/>
                  <a:t>Since we’re just trying to find out which class has the greater probability, we can discard the divisor.</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3D7EDF85-1275-45ED-A130-3C2A9A9683C6}"/>
                  </a:ext>
                </a:extLst>
              </p:cNvPr>
              <p:cNvSpPr>
                <a:spLocks noGrp="1" noRot="1" noChangeAspect="1" noMove="1" noResize="1" noEditPoints="1" noAdjustHandles="1" noChangeArrowheads="1" noChangeShapeType="1" noTextEdit="1"/>
              </p:cNvSpPr>
              <p:nvPr>
                <p:ph type="body" idx="1"/>
              </p:nvPr>
            </p:nvSpPr>
            <p:spPr>
              <a:blipFill>
                <a:blip r:embed="rId2"/>
                <a:stretch>
                  <a:fillRect r="-1852" b="-1179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F57B39E-18AF-41D0-8851-B991B840AC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AEB6F3C3-C66E-4FE6-9952-D69451D68EB5}"/>
                  </a:ext>
                </a:extLst>
              </p14:cNvPr>
              <p14:cNvContentPartPr/>
              <p14:nvPr/>
            </p14:nvContentPartPr>
            <p14:xfrm>
              <a:off x="-207360" y="739440"/>
              <a:ext cx="8716680" cy="4089960"/>
            </p14:xfrm>
          </p:contentPart>
        </mc:Choice>
        <mc:Fallback>
          <p:pic>
            <p:nvPicPr>
              <p:cNvPr id="5" name="Ink 4">
                <a:extLst>
                  <a:ext uri="{FF2B5EF4-FFF2-40B4-BE49-F238E27FC236}">
                    <a16:creationId xmlns:a16="http://schemas.microsoft.com/office/drawing/2014/main" id="{AEB6F3C3-C66E-4FE6-9952-D69451D68EB5}"/>
                  </a:ext>
                </a:extLst>
              </p:cNvPr>
              <p:cNvPicPr/>
              <p:nvPr/>
            </p:nvPicPr>
            <p:blipFill>
              <a:blip r:embed="rId4"/>
              <a:stretch>
                <a:fillRect/>
              </a:stretch>
            </p:blipFill>
            <p:spPr>
              <a:xfrm>
                <a:off x="-216720" y="730080"/>
                <a:ext cx="8735400" cy="4108680"/>
              </a:xfrm>
              <a:prstGeom prst="rect">
                <a:avLst/>
              </a:prstGeom>
            </p:spPr>
          </p:pic>
        </mc:Fallback>
      </mc:AlternateContent>
    </p:spTree>
    <p:extLst>
      <p:ext uri="{BB962C8B-B14F-4D97-AF65-F5344CB8AC3E}">
        <p14:creationId xmlns:p14="http://schemas.microsoft.com/office/powerpoint/2010/main" val="398435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FA41-208C-432D-818B-30FF464C41D9}"/>
              </a:ext>
            </a:extLst>
          </p:cNvPr>
          <p:cNvSpPr>
            <a:spLocks noGrp="1"/>
          </p:cNvSpPr>
          <p:nvPr>
            <p:ph type="title"/>
          </p:nvPr>
        </p:nvSpPr>
        <p:spPr/>
        <p:txBody>
          <a:bodyPr/>
          <a:lstStyle/>
          <a:p>
            <a:r>
              <a:rPr lang="en-US" dirty="0"/>
              <a:t>Naïve Assumption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B3E7C9A-20FB-4261-B723-7656C285AAB1}"/>
                  </a:ext>
                </a:extLst>
              </p:cNvPr>
              <p:cNvSpPr>
                <a:spLocks noGrp="1"/>
              </p:cNvSpPr>
              <p:nvPr>
                <p:ph type="body" idx="1"/>
              </p:nvPr>
            </p:nvSpPr>
            <p:spPr/>
            <p:txBody>
              <a:bodyPr/>
              <a:lstStyle/>
              <a:p>
                <a:pPr marL="139700" indent="0">
                  <a:lnSpc>
                    <a:spcPct val="100000"/>
                  </a:lnSpc>
                  <a:buNone/>
                </a:pPr>
                <a:r>
                  <a:rPr lang="en-US" b="1" dirty="0"/>
                  <a:t>Idea</a:t>
                </a:r>
                <a:r>
                  <a:rPr lang="en-US" dirty="0"/>
                  <a:t>: Select the class with the highest probability! </a:t>
                </a:r>
              </a:p>
              <a:p>
                <a:pPr marL="139700" indent="0">
                  <a:lnSpc>
                    <a:spcPct val="100000"/>
                  </a:lnSpc>
                  <a:buNone/>
                </a:pPr>
                <a:r>
                  <a:rPr lang="en-US" b="1" dirty="0"/>
                  <a:t>Problem</a:t>
                </a:r>
                <a:r>
                  <a:rPr lang="en-US" dirty="0"/>
                  <a:t>: We have not seen the sentence before.</a:t>
                </a:r>
              </a:p>
              <a:p>
                <a:pPr marL="139700" indent="0">
                  <a:lnSpc>
                    <a:spcPct val="100000"/>
                  </a:lnSpc>
                  <a:buNone/>
                </a:pPr>
                <a:r>
                  <a:rPr lang="en-US" b="1" dirty="0"/>
                  <a:t>Assumption</a:t>
                </a:r>
                <a:r>
                  <a:rPr lang="en-US" dirty="0"/>
                  <a:t>: Words are independent from each other.</a:t>
                </a:r>
              </a:p>
              <a:p>
                <a:pPr marL="139700" indent="0">
                  <a:lnSpc>
                    <a:spcPct val="150000"/>
                  </a:lnSpc>
                  <a:buNone/>
                </a:pPr>
                <a:endParaRPr lang="en-US" dirty="0"/>
              </a:p>
              <a:p>
                <a:pPr marL="139700" indent="0">
                  <a:buNone/>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𝑇h𝑒</m:t>
                      </m:r>
                      <m:r>
                        <a:rPr lang="en-US" i="1">
                          <a:latin typeface="Cambria Math" panose="02040503050406030204" pitchFamily="18" charset="0"/>
                        </a:rPr>
                        <m:t> </m:t>
                      </m:r>
                      <m:r>
                        <a:rPr lang="en-US" i="1">
                          <a:latin typeface="Cambria Math" panose="02040503050406030204" pitchFamily="18" charset="0"/>
                        </a:rPr>
                        <m:t>𝑠𝑢𝑠h𝑖</m:t>
                      </m:r>
                      <m:r>
                        <a:rPr lang="en-US" i="1">
                          <a:latin typeface="Cambria Math" panose="02040503050406030204" pitchFamily="18" charset="0"/>
                        </a:rPr>
                        <m:t> &amp; </m:t>
                      </m:r>
                      <m:r>
                        <a:rPr lang="en-US" i="1">
                          <a:latin typeface="Cambria Math" panose="02040503050406030204" pitchFamily="18" charset="0"/>
                        </a:rPr>
                        <m:t>𝑒𝑣𝑒𝑟𝑦𝑡h𝑖𝑛𝑔</m:t>
                      </m:r>
                      <m:r>
                        <a:rPr lang="en-US" i="1">
                          <a:latin typeface="Cambria Math" panose="02040503050406030204" pitchFamily="18" charset="0"/>
                        </a:rPr>
                        <m:t> </m:t>
                      </m:r>
                      <m:r>
                        <a:rPr lang="en-US" i="1">
                          <a:latin typeface="Cambria Math" panose="02040503050406030204" pitchFamily="18" charset="0"/>
                        </a:rPr>
                        <m:t>𝑒𝑙𝑠𝑒</m:t>
                      </m:r>
                      <m:r>
                        <a:rPr lang="en-US" i="1">
                          <a:latin typeface="Cambria Math" panose="02040503050406030204" pitchFamily="18" charset="0"/>
                        </a:rPr>
                        <m:t> </m:t>
                      </m:r>
                      <m:r>
                        <a:rPr lang="en-US" i="1">
                          <a:latin typeface="Cambria Math" panose="02040503050406030204" pitchFamily="18" charset="0"/>
                        </a:rPr>
                        <m:t>𝑤𝑎𝑠</m:t>
                      </m:r>
                      <m:r>
                        <a:rPr lang="en-US" i="1">
                          <a:latin typeface="Cambria Math" panose="02040503050406030204" pitchFamily="18" charset="0"/>
                        </a:rPr>
                        <m:t> </m:t>
                      </m:r>
                      <m:r>
                        <a:rPr lang="en-US" i="1">
                          <a:latin typeface="Cambria Math" panose="02040503050406030204" pitchFamily="18" charset="0"/>
                        </a:rPr>
                        <m:t>𝑎𝑤𝑒𝑠𝑜𝑚𝑒</m:t>
                      </m:r>
                      <m:r>
                        <a:rPr lang="en-US" i="1">
                          <a:latin typeface="Cambria Math" panose="02040503050406030204" pitchFamily="18" charset="0"/>
                        </a:rPr>
                        <m:t>!”</m:t>
                      </m:r>
                    </m:oMath>
                  </m:oMathPara>
                </a14:m>
                <a:endParaRPr lang="en-US" dirty="0"/>
              </a:p>
              <a:p>
                <a:pPr marL="0" lvl="0" indent="0" algn="ctr">
                  <a:lnSpc>
                    <a:spcPct val="100000"/>
                  </a:lnSpc>
                  <a:spcBef>
                    <a:spcPts val="0"/>
                  </a:spcBef>
                  <a:buClr>
                    <a:srgbClr val="000000"/>
                  </a:buClr>
                  <a:buSzTx/>
                  <a:buNone/>
                </a:pPr>
                <a:endParaRPr lang="en-US" dirty="0">
                  <a:solidFill>
                    <a:srgbClr val="000000"/>
                  </a:solidFill>
                  <a:latin typeface="Arial"/>
                  <a:cs typeface="Arial"/>
                  <a:sym typeface="Arial"/>
                </a:endParaRPr>
              </a:p>
              <a:p>
                <a:pPr marL="0" lvl="0" indent="0">
                  <a:lnSpc>
                    <a:spcPct val="100000"/>
                  </a:lnSpc>
                  <a:spcBef>
                    <a:spcPts val="0"/>
                  </a:spcBef>
                  <a:buClr>
                    <a:srgbClr val="000000"/>
                  </a:buClr>
                  <a:buSzTx/>
                  <a:buNone/>
                </a:pPr>
                <a14:m>
                  <m:oMathPara xmlns:m="http://schemas.openxmlformats.org/officeDocument/2006/math">
                    <m:oMathParaPr>
                      <m:jc m:val="centerGroup"/>
                    </m:oMathParaPr>
                    <m:oMath xmlns:m="http://schemas.openxmlformats.org/officeDocument/2006/math">
                      <m:f>
                        <m:fPr>
                          <m:ctrlPr>
                            <a:rPr lang="en-US" i="1">
                              <a:solidFill>
                                <a:srgbClr val="000000"/>
                              </a:solidFill>
                              <a:latin typeface="Cambria Math" panose="02040503050406030204" pitchFamily="18" charset="0"/>
                              <a:sym typeface="Arial"/>
                            </a:rPr>
                          </m:ctrlPr>
                        </m:fPr>
                        <m:num>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𝑇h𝑒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𝑠𝑢𝑠h𝑖</m:t>
                              </m:r>
                              <m:r>
                                <a:rPr lang="en-US" i="1">
                                  <a:solidFill>
                                    <a:srgbClr val="000000"/>
                                  </a:solidFill>
                                  <a:latin typeface="Cambria Math" panose="02040503050406030204" pitchFamily="18" charset="0"/>
                                  <a:sym typeface="Arial"/>
                                </a:rPr>
                                <m:t> &amp; </m:t>
                              </m:r>
                              <m:r>
                                <a:rPr lang="en-US" i="1">
                                  <a:solidFill>
                                    <a:srgbClr val="000000"/>
                                  </a:solidFill>
                                  <a:latin typeface="Cambria Math" panose="02040503050406030204" pitchFamily="18" charset="0"/>
                                  <a:sym typeface="Arial"/>
                                </a:rPr>
                                <m:t>𝑒𝑣𝑒𝑟𝑦𝑡h𝑖𝑛𝑔</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𝑒𝑙𝑠𝑒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𝑤𝑎𝑠</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m:t>
                              </m:r>
                            </m:e>
                            <m:e>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𝑃</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 </m:t>
                          </m:r>
                        </m:num>
                        <m:den>
                          <m:r>
                            <a:rPr lang="en-US" i="1">
                              <a:solidFill>
                                <a:srgbClr val="000000"/>
                              </a:solidFill>
                              <a:latin typeface="Cambria Math" panose="02040503050406030204" pitchFamily="18" charset="0"/>
                              <a:sym typeface="Arial"/>
                            </a:rPr>
                            <m:t>𝑃</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𝑇h𝑒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𝑠𝑢𝑠h𝑖</m:t>
                          </m:r>
                          <m:r>
                            <a:rPr lang="en-US" i="1">
                              <a:solidFill>
                                <a:srgbClr val="000000"/>
                              </a:solidFill>
                              <a:latin typeface="Cambria Math" panose="02040503050406030204" pitchFamily="18" charset="0"/>
                              <a:sym typeface="Arial"/>
                            </a:rPr>
                            <m:t> &amp; </m:t>
                          </m:r>
                          <m:r>
                            <a:rPr lang="en-US" i="1">
                              <a:solidFill>
                                <a:srgbClr val="000000"/>
                              </a:solidFill>
                              <a:latin typeface="Cambria Math" panose="02040503050406030204" pitchFamily="18" charset="0"/>
                              <a:sym typeface="Arial"/>
                            </a:rPr>
                            <m:t>𝑒𝑣𝑒𝑟𝑦𝑡h𝑖𝑛𝑔</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𝑒𝑙𝑠𝑒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𝑤𝑎𝑠</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m:t>
                          </m:r>
                        </m:den>
                      </m:f>
                    </m:oMath>
                  </m:oMathPara>
                </a14:m>
                <a:endParaRPr lang="en-US" dirty="0"/>
              </a:p>
              <a:p>
                <a:pPr marL="0" lvl="0" indent="0">
                  <a:lnSpc>
                    <a:spcPct val="100000"/>
                  </a:lnSpc>
                  <a:spcBef>
                    <a:spcPts val="0"/>
                  </a:spcBef>
                  <a:buClr>
                    <a:srgbClr val="000000"/>
                  </a:buClr>
                  <a:buSzTx/>
                  <a:buNone/>
                </a:pPr>
                <a:endParaRPr lang="en-US" i="1" dirty="0">
                  <a:solidFill>
                    <a:srgbClr val="000000"/>
                  </a:solidFill>
                  <a:latin typeface="Cambria Math" panose="02040503050406030204" pitchFamily="18" charset="0"/>
                  <a:sym typeface="Arial"/>
                </a:endParaRPr>
              </a:p>
              <a:p>
                <a:pPr marL="0" lvl="0" indent="0">
                  <a:lnSpc>
                    <a:spcPct val="100000"/>
                  </a:lnSpc>
                  <a:spcBef>
                    <a:spcPts val="0"/>
                  </a:spcBef>
                  <a:buClr>
                    <a:srgbClr val="000000"/>
                  </a:buClr>
                  <a:buSzTx/>
                  <a:buNone/>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𝑇h𝑒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𝑠𝑢𝑠h𝑖</m:t>
                          </m:r>
                          <m:r>
                            <a:rPr lang="en-US" i="1">
                              <a:solidFill>
                                <a:srgbClr val="000000"/>
                              </a:solidFill>
                              <a:latin typeface="Cambria Math" panose="02040503050406030204" pitchFamily="18" charset="0"/>
                              <a:sym typeface="Arial"/>
                            </a:rPr>
                            <m:t> &amp;</m:t>
                          </m:r>
                          <m:r>
                            <a:rPr lang="en-US" i="1">
                              <a:solidFill>
                                <a:srgbClr val="000000"/>
                              </a:solidFill>
                              <a:latin typeface="Cambria Math" panose="02040503050406030204" pitchFamily="18" charset="0"/>
                              <a:sym typeface="Arial"/>
                            </a:rPr>
                            <m:t>𝑒𝑣𝑒𝑟𝑦𝑡h𝑖𝑛𝑔</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𝑒𝑙𝑠𝑒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𝑤𝑎𝑠</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m:rPr>
                              <m:nor/>
                            </m:rPr>
                            <a:rPr lang="en-US">
                              <a:solidFill>
                                <a:srgbClr val="000000"/>
                              </a:solidFill>
                              <a:latin typeface="Cambria Math" panose="02040503050406030204" pitchFamily="18" charset="0"/>
                              <a:sym typeface="Arial"/>
                            </a:rPr>
                            <m:t>The</m:t>
                          </m:r>
                          <m:r>
                            <m:rPr>
                              <m:nor/>
                            </m:rPr>
                            <a:rPr lang="en-US">
                              <a:solidFill>
                                <a:srgbClr val="000000"/>
                              </a:solidFill>
                              <a:latin typeface="Cambria Math" panose="02040503050406030204" pitchFamily="18" charset="0"/>
                              <a:sym typeface="Arial"/>
                            </a:rPr>
                            <m:t> | </m:t>
                          </m:r>
                          <m:r>
                            <m:rPr>
                              <m:nor/>
                            </m:rPr>
                            <a:rPr lang="en-US">
                              <a:solidFill>
                                <a:srgbClr val="000000"/>
                              </a:solidFill>
                              <a:latin typeface="Cambria Math" panose="02040503050406030204" pitchFamily="18" charset="0"/>
                              <a:sym typeface="Arial"/>
                            </a:rPr>
                            <m:t>y</m:t>
                          </m:r>
                          <m:r>
                            <m:rPr>
                              <m:nor/>
                            </m:rPr>
                            <a:rPr lang="en-US">
                              <a:solidFill>
                                <a:srgbClr val="000000"/>
                              </a:solidFill>
                              <a:latin typeface="Cambria Math" panose="02040503050406030204" pitchFamily="18" charset="0"/>
                              <a:sym typeface="Arial"/>
                            </a:rPr>
                            <m:t>=+1) ∗ </m:t>
                          </m:r>
                          <m:r>
                            <m:rPr>
                              <m:nor/>
                            </m:rPr>
                            <a:rPr lang="en-US">
                              <a:solidFill>
                                <a:srgbClr val="000000"/>
                              </a:solidFill>
                              <a:latin typeface="Cambria Math" panose="02040503050406030204" pitchFamily="18" charset="0"/>
                              <a:sym typeface="Arial"/>
                            </a:rPr>
                            <m:t>P</m:t>
                          </m:r>
                          <m:r>
                            <m:rPr>
                              <m:nor/>
                            </m:rPr>
                            <a:rPr lang="en-US">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𝑠𝑢𝑠h𝑖</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r>
                        <a:rPr lang="en-US" i="1">
                          <a:solidFill>
                            <a:srgbClr val="000000"/>
                          </a:solidFill>
                          <a:latin typeface="Cambria Math" panose="02040503050406030204" pitchFamily="18" charset="0"/>
                          <a:sym typeface="Arial"/>
                        </a:rPr>
                        <m:t>(&amp;|</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 </m:t>
                      </m:r>
                    </m:oMath>
                    <m:oMath xmlns:m="http://schemas.openxmlformats.org/officeDocument/2006/math">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𝑒𝑣𝑒𝑟𝑦𝑡h𝑖𝑛𝑔</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𝑒𝑙𝑠𝑒</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𝑤𝑎𝑠</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     </m:t>
                      </m:r>
                    </m:oMath>
                  </m:oMathPara>
                </a14:m>
                <a:br>
                  <a:rPr lang="en-US" i="1" dirty="0">
                    <a:solidFill>
                      <a:srgbClr val="000000"/>
                    </a:solidFill>
                    <a:latin typeface="Cambria Math" panose="02040503050406030204" pitchFamily="18" charset="0"/>
                    <a:sym typeface="Arial"/>
                  </a:rPr>
                </a:br>
                <a:r>
                  <a:rPr lang="en-US" i="1" dirty="0">
                    <a:solidFill>
                      <a:srgbClr val="000000"/>
                    </a:solidFill>
                    <a:latin typeface="Cambria Math" panose="02040503050406030204" pitchFamily="18" charset="0"/>
                    <a:sym typeface="Arial"/>
                  </a:rPr>
                  <a:t>          </a:t>
                </a:r>
                <a14:m>
                  <m:oMath xmlns:m="http://schemas.openxmlformats.org/officeDocument/2006/math">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oMath>
                </a14:m>
                <a:endParaRPr lang="en-US" i="1" dirty="0">
                  <a:solidFill>
                    <a:srgbClr val="000000"/>
                  </a:solidFill>
                  <a:latin typeface="Cambria Math" panose="02040503050406030204" pitchFamily="18" charset="0"/>
                  <a:sym typeface="Arial"/>
                </a:endParaRPr>
              </a:p>
            </p:txBody>
          </p:sp>
        </mc:Choice>
        <mc:Fallback xmlns="">
          <p:sp>
            <p:nvSpPr>
              <p:cNvPr id="3" name="Text Placeholder 2">
                <a:extLst>
                  <a:ext uri="{FF2B5EF4-FFF2-40B4-BE49-F238E27FC236}">
                    <a16:creationId xmlns:a16="http://schemas.microsoft.com/office/drawing/2014/main" id="{AB3E7C9A-20FB-4261-B723-7656C285AAB1}"/>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A2E8EDF-DB38-4430-A7E2-30F496A6DE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4CC94CA6-CFFE-46F5-8A4D-51B24DEB1EC3}"/>
                  </a:ext>
                </a:extLst>
              </p14:cNvPr>
              <p14:cNvContentPartPr/>
              <p14:nvPr/>
            </p14:nvContentPartPr>
            <p14:xfrm>
              <a:off x="171000" y="1279440"/>
              <a:ext cx="7383240" cy="2976840"/>
            </p14:xfrm>
          </p:contentPart>
        </mc:Choice>
        <mc:Fallback>
          <p:pic>
            <p:nvPicPr>
              <p:cNvPr id="5" name="Ink 4">
                <a:extLst>
                  <a:ext uri="{FF2B5EF4-FFF2-40B4-BE49-F238E27FC236}">
                    <a16:creationId xmlns:a16="http://schemas.microsoft.com/office/drawing/2014/main" id="{4CC94CA6-CFFE-46F5-8A4D-51B24DEB1EC3}"/>
                  </a:ext>
                </a:extLst>
              </p:cNvPr>
              <p:cNvPicPr/>
              <p:nvPr/>
            </p:nvPicPr>
            <p:blipFill>
              <a:blip r:embed="rId4"/>
              <a:stretch>
                <a:fillRect/>
              </a:stretch>
            </p:blipFill>
            <p:spPr>
              <a:xfrm>
                <a:off x="161640" y="1270080"/>
                <a:ext cx="7401960" cy="2995560"/>
              </a:xfrm>
              <a:prstGeom prst="rect">
                <a:avLst/>
              </a:prstGeom>
            </p:spPr>
          </p:pic>
        </mc:Fallback>
      </mc:AlternateContent>
    </p:spTree>
    <p:extLst>
      <p:ext uri="{BB962C8B-B14F-4D97-AF65-F5344CB8AC3E}">
        <p14:creationId xmlns:p14="http://schemas.microsoft.com/office/powerpoint/2010/main" val="708806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201B-1B7A-402A-AB31-18C66BC420CB}"/>
              </a:ext>
            </a:extLst>
          </p:cNvPr>
          <p:cNvSpPr>
            <a:spLocks noGrp="1"/>
          </p:cNvSpPr>
          <p:nvPr>
            <p:ph type="title"/>
          </p:nvPr>
        </p:nvSpPr>
        <p:spPr/>
        <p:txBody>
          <a:bodyPr/>
          <a:lstStyle/>
          <a:p>
            <a:r>
              <a:rPr lang="en-US" dirty="0"/>
              <a:t>Compute Probabilities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0723559-4E7D-4FA6-B582-18FDDFFBDF3B}"/>
                  </a:ext>
                </a:extLst>
              </p:cNvPr>
              <p:cNvSpPr>
                <a:spLocks noGrp="1"/>
              </p:cNvSpPr>
              <p:nvPr>
                <p:ph type="body" idx="1"/>
              </p:nvPr>
            </p:nvSpPr>
            <p:spPr/>
            <p:txBody>
              <a:bodyPr/>
              <a:lstStyle/>
              <a:p>
                <a:pPr marL="139700" indent="0">
                  <a:buNone/>
                </a:pPr>
                <a:r>
                  <a:rPr lang="en-US" dirty="0"/>
                  <a:t>How do we compute something like</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oMath>
                  </m:oMathPara>
                </a14:m>
                <a:endParaRPr lang="en-US" dirty="0">
                  <a:solidFill>
                    <a:srgbClr val="000000"/>
                  </a:solidFill>
                  <a:sym typeface="Arial"/>
                </a:endParaRP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How do we compute something like</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r>
                        <a:rPr lang="en-US" i="1">
                          <a:solidFill>
                            <a:srgbClr val="000000"/>
                          </a:solidFill>
                          <a:latin typeface="Cambria Math" panose="02040503050406030204" pitchFamily="18" charset="0"/>
                          <a:sym typeface="Arial"/>
                        </a:rPr>
                        <m:t>𝑃</m:t>
                      </m:r>
                      <m:d>
                        <m:dPr>
                          <m:ctrlPr>
                            <a:rPr lang="en-US" i="1">
                              <a:solidFill>
                                <a:srgbClr val="000000"/>
                              </a:solidFill>
                              <a:latin typeface="Cambria Math" panose="02040503050406030204" pitchFamily="18" charset="0"/>
                              <a:sym typeface="Arial"/>
                            </a:rPr>
                          </m:ctrlPr>
                        </m:dPr>
                        <m:e>
                          <m:r>
                            <a:rPr lang="en-US" i="1">
                              <a:solidFill>
                                <a:srgbClr val="000000"/>
                              </a:solidFill>
                              <a:latin typeface="Cambria Math" panose="02040503050406030204" pitchFamily="18" charset="0"/>
                              <a:sym typeface="Arial"/>
                            </a:rPr>
                            <m:t>“</m:t>
                          </m:r>
                          <m:r>
                            <a:rPr lang="en-US" i="1">
                              <a:solidFill>
                                <a:srgbClr val="000000"/>
                              </a:solidFill>
                              <a:latin typeface="Cambria Math" panose="02040503050406030204" pitchFamily="18" charset="0"/>
                              <a:sym typeface="Arial"/>
                            </a:rPr>
                            <m:t>𝑎𝑤𝑒𝑠𝑜𝑚𝑒</m:t>
                          </m:r>
                          <m:r>
                            <a:rPr lang="en-US" i="1">
                              <a:solidFill>
                                <a:srgbClr val="000000"/>
                              </a:solidFill>
                              <a:latin typeface="Cambria Math" panose="02040503050406030204" pitchFamily="18" charset="0"/>
                              <a:sym typeface="Arial"/>
                            </a:rPr>
                            <m:t>” |</m:t>
                          </m:r>
                          <m:r>
                            <a:rPr lang="en-US" i="1">
                              <a:solidFill>
                                <a:srgbClr val="000000"/>
                              </a:solidFill>
                              <a:latin typeface="Cambria Math" panose="02040503050406030204" pitchFamily="18" charset="0"/>
                              <a:sym typeface="Arial"/>
                            </a:rPr>
                            <m:t>𝑦</m:t>
                          </m:r>
                          <m:r>
                            <a:rPr lang="en-US" i="1">
                              <a:solidFill>
                                <a:srgbClr val="000000"/>
                              </a:solidFill>
                              <a:latin typeface="Cambria Math" panose="02040503050406030204" pitchFamily="18" charset="0"/>
                              <a:sym typeface="Arial"/>
                            </a:rPr>
                            <m:t>=+1</m:t>
                          </m:r>
                        </m:e>
                      </m:d>
                      <m:r>
                        <a:rPr lang="en-US" i="1">
                          <a:solidFill>
                            <a:srgbClr val="000000"/>
                          </a:solidFill>
                          <a:latin typeface="Cambria Math" panose="02040503050406030204" pitchFamily="18" charset="0"/>
                          <a:sym typeface="Arial"/>
                        </a:rPr>
                        <m:t>?</m:t>
                      </m:r>
                    </m:oMath>
                  </m:oMathPara>
                </a14:m>
                <a:endParaRPr lang="en-US" dirty="0">
                  <a:solidFill>
                    <a:srgbClr val="000000"/>
                  </a:solidFill>
                  <a:sym typeface="Arial"/>
                </a:endParaRP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F0723559-4E7D-4FA6-B582-18FDDFFBDF3B}"/>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209CDE8-E6A1-45F9-A7ED-2F3C6B9A5C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DB8C19DF-1517-4BB7-90EB-67B0E4AC5F88}"/>
                  </a:ext>
                </a:extLst>
              </p14:cNvPr>
              <p14:cNvContentPartPr/>
              <p14:nvPr/>
            </p14:nvContentPartPr>
            <p14:xfrm>
              <a:off x="2909520" y="826920"/>
              <a:ext cx="6189120" cy="4348440"/>
            </p14:xfrm>
          </p:contentPart>
        </mc:Choice>
        <mc:Fallback>
          <p:pic>
            <p:nvPicPr>
              <p:cNvPr id="5" name="Ink 4">
                <a:extLst>
                  <a:ext uri="{FF2B5EF4-FFF2-40B4-BE49-F238E27FC236}">
                    <a16:creationId xmlns:a16="http://schemas.microsoft.com/office/drawing/2014/main" id="{DB8C19DF-1517-4BB7-90EB-67B0E4AC5F88}"/>
                  </a:ext>
                </a:extLst>
              </p:cNvPr>
              <p:cNvPicPr/>
              <p:nvPr/>
            </p:nvPicPr>
            <p:blipFill>
              <a:blip r:embed="rId4"/>
              <a:stretch>
                <a:fillRect/>
              </a:stretch>
            </p:blipFill>
            <p:spPr>
              <a:xfrm>
                <a:off x="2900160" y="817560"/>
                <a:ext cx="6207840" cy="4367160"/>
              </a:xfrm>
              <a:prstGeom prst="rect">
                <a:avLst/>
              </a:prstGeom>
            </p:spPr>
          </p:pic>
        </mc:Fallback>
      </mc:AlternateContent>
    </p:spTree>
    <p:extLst>
      <p:ext uri="{BB962C8B-B14F-4D97-AF65-F5344CB8AC3E}">
        <p14:creationId xmlns:p14="http://schemas.microsoft.com/office/powerpoint/2010/main" val="677323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6892CB92-2140-4825-AC64-EAFCBE3C90F5}" vid="{77F8CD81-5FBC-4318-813D-3CE9F874004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19881</TotalTime>
  <Words>3508</Words>
  <Application>Microsoft Office PowerPoint</Application>
  <PresentationFormat>On-screen Show (16:9)</PresentationFormat>
  <Paragraphs>1083</Paragraphs>
  <Slides>68</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Nunito Sans</vt:lpstr>
      <vt:lpstr>Calibri</vt:lpstr>
      <vt:lpstr>Open Sans</vt:lpstr>
      <vt:lpstr>Stencil</vt:lpstr>
      <vt:lpstr>Arial</vt:lpstr>
      <vt:lpstr>Cambria Math</vt:lpstr>
      <vt:lpstr>Courier New</vt:lpstr>
      <vt:lpstr>Georgia</vt:lpstr>
      <vt:lpstr>SlideMaster</vt:lpstr>
      <vt:lpstr>CSE/STAT 416 Naïve Bayes and Decision Trees  Tanmay Shah Paul G. Allen School of Computer Science &amp; Engineering University of Washington  April 24, 2024  ❓ Questions? Raise hand or sli.do #cs416 💬 Before Class: Pro-rain or anti-rain person? 🎵 Listening to: lecture</vt:lpstr>
      <vt:lpstr>Administrivia</vt:lpstr>
      <vt:lpstr>Probability Classifier</vt:lpstr>
      <vt:lpstr>Interpreting Score</vt:lpstr>
      <vt:lpstr>PowerPoint Presentation</vt:lpstr>
      <vt:lpstr>Naïve Bayes</vt:lpstr>
      <vt:lpstr>Idea:  Naïve Bayes</vt:lpstr>
      <vt:lpstr>Naïve Assumption</vt:lpstr>
      <vt:lpstr>Compute Probabilities</vt:lpstr>
      <vt:lpstr>Zeros</vt:lpstr>
      <vt:lpstr>Compare Models</vt:lpstr>
      <vt:lpstr>Compare Models</vt:lpstr>
      <vt:lpstr>2 min</vt:lpstr>
      <vt:lpstr>Decision Trees</vt:lpstr>
      <vt:lpstr>PowerPoint Presentation</vt:lpstr>
      <vt:lpstr>Parametric vs. Non-Parametric Methods</vt:lpstr>
      <vt:lpstr>XOR</vt:lpstr>
      <vt:lpstr>What makes a loan risky?</vt:lpstr>
      <vt:lpstr>Credit history explained</vt:lpstr>
      <vt:lpstr>Income</vt:lpstr>
      <vt:lpstr>Loan terms</vt:lpstr>
      <vt:lpstr>Personal information</vt:lpstr>
      <vt:lpstr>Intelligent application</vt:lpstr>
      <vt:lpstr>Classifier review</vt:lpstr>
      <vt:lpstr>Setup </vt:lpstr>
      <vt:lpstr>2 min</vt:lpstr>
      <vt:lpstr>Decision Trees</vt:lpstr>
      <vt:lpstr>PowerPoint Presentation</vt:lpstr>
      <vt:lpstr>Growing Trees</vt:lpstr>
      <vt:lpstr>Visual Notation</vt:lpstr>
      <vt:lpstr>Decision stump:  1 level</vt:lpstr>
      <vt:lpstr>Making predictions</vt:lpstr>
      <vt:lpstr>PowerPoint Presentation</vt:lpstr>
      <vt:lpstr>Calculate the node values. </vt:lpstr>
      <vt:lpstr>How do we select the best feature?  Select the split with lowest classification error</vt:lpstr>
      <vt:lpstr>How do we measure effectiveness of a split?</vt:lpstr>
      <vt:lpstr>Calculating classification error</vt:lpstr>
      <vt:lpstr>Choice 1: Split on Credit history?</vt:lpstr>
      <vt:lpstr>Split on Credit: Classification error</vt:lpstr>
      <vt:lpstr>Choice 2: Split on Term?</vt:lpstr>
      <vt:lpstr>Evaluating the split on Term</vt:lpstr>
      <vt:lpstr>Choice 1 vs Choice 2: Comparing split on credit vs term </vt:lpstr>
      <vt:lpstr>Split Selection</vt:lpstr>
      <vt:lpstr>Greedy &amp; Recursive Algorithm</vt:lpstr>
      <vt:lpstr>Decision stump:  1 level</vt:lpstr>
      <vt:lpstr>Stopping</vt:lpstr>
      <vt:lpstr>Tree learning = Recursive stump learning</vt:lpstr>
      <vt:lpstr>Second level</vt:lpstr>
      <vt:lpstr>1 min</vt:lpstr>
      <vt:lpstr>2 min</vt:lpstr>
      <vt:lpstr>PowerPoint Presentation</vt:lpstr>
      <vt:lpstr>Real valued features</vt:lpstr>
      <vt:lpstr>Threshold split</vt:lpstr>
      <vt:lpstr>Best threshold?</vt:lpstr>
      <vt:lpstr>Threshold between points</vt:lpstr>
      <vt:lpstr>Only need to consider mid-points</vt:lpstr>
      <vt:lpstr>Threshold split selection algorithm </vt:lpstr>
      <vt:lpstr>Visualizing the threshold split</vt:lpstr>
      <vt:lpstr>Split on Age &gt;= 38</vt:lpstr>
      <vt:lpstr>Each split partitions the 2-D space</vt:lpstr>
      <vt:lpstr>Depth 1: Split on x[1]</vt:lpstr>
      <vt:lpstr>Depth 2</vt:lpstr>
      <vt:lpstr>Threshold split caveat</vt:lpstr>
      <vt:lpstr>Decision boundaries</vt:lpstr>
      <vt:lpstr>Overfitting</vt:lpstr>
      <vt:lpstr>In Practice</vt:lpstr>
      <vt:lpstr>Predicting probabilities</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cse</dc:creator>
  <cp:lastModifiedBy>cse-loaner</cp:lastModifiedBy>
  <cp:revision>438</cp:revision>
  <cp:lastPrinted>2020-04-23T15:36:45Z</cp:lastPrinted>
  <dcterms:modified xsi:type="dcterms:W3CDTF">2024-04-25T01:30:04Z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2020-07-13T03:30:28Z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edcf84b5-90ed-4e34-a6e3-4df11378abf8</vt:lpwstr>
  </property>
  <property fmtid="{D5CDD505-2E9C-101B-9397-08002B2CF9AE}" pid="8" name="MSIP_Label_f42aa342-8706-4288-bd11-ebb85995028c_ContentBits">
    <vt:lpwstr>0</vt:lpwstr>
  </property>
</Properties>
</file>