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2" r:id="rId1"/>
  </p:sldMasterIdLst>
  <p:notesMasterIdLst>
    <p:notesMasterId r:id="rId34"/>
  </p:notesMasterIdLst>
  <p:handoutMasterIdLst>
    <p:handoutMasterId r:id="rId35"/>
  </p:handoutMasterIdLst>
  <p:sldIdLst>
    <p:sldId id="256" r:id="rId2"/>
    <p:sldId id="1454" r:id="rId3"/>
    <p:sldId id="1455" r:id="rId4"/>
    <p:sldId id="1458" r:id="rId5"/>
    <p:sldId id="1456" r:id="rId6"/>
    <p:sldId id="1457" r:id="rId7"/>
    <p:sldId id="1462" r:id="rId8"/>
    <p:sldId id="1463" r:id="rId9"/>
    <p:sldId id="1459" r:id="rId10"/>
    <p:sldId id="1464" r:id="rId11"/>
    <p:sldId id="1460" r:id="rId12"/>
    <p:sldId id="1461" r:id="rId13"/>
    <p:sldId id="1465" r:id="rId14"/>
    <p:sldId id="1466" r:id="rId15"/>
    <p:sldId id="1467" r:id="rId16"/>
    <p:sldId id="1468" r:id="rId17"/>
    <p:sldId id="1469" r:id="rId18"/>
    <p:sldId id="1470" r:id="rId19"/>
    <p:sldId id="1471" r:id="rId20"/>
    <p:sldId id="1472" r:id="rId21"/>
    <p:sldId id="1473" r:id="rId22"/>
    <p:sldId id="1474" r:id="rId23"/>
    <p:sldId id="1475" r:id="rId24"/>
    <p:sldId id="1476" r:id="rId25"/>
    <p:sldId id="934" r:id="rId26"/>
    <p:sldId id="976" r:id="rId27"/>
    <p:sldId id="948" r:id="rId28"/>
    <p:sldId id="949" r:id="rId29"/>
    <p:sldId id="950" r:id="rId30"/>
    <p:sldId id="951" r:id="rId31"/>
    <p:sldId id="952" r:id="rId32"/>
    <p:sldId id="954" r:id="rId33"/>
  </p:sldIdLst>
  <p:sldSz cx="9144000" cy="5143500" type="screen16x9"/>
  <p:notesSz cx="6858000" cy="9144000"/>
  <p:embeddedFontLst>
    <p:embeddedFont>
      <p:font typeface="Calibri" panose="020F0502020204030204" pitchFamily="34" charset="0"/>
      <p:regular r:id="rId36"/>
      <p:bold r:id="rId37"/>
      <p:italic r:id="rId38"/>
      <p:boldItalic r:id="rId39"/>
    </p:embeddedFont>
    <p:embeddedFont>
      <p:font typeface="Cambria Math" panose="02040503050406030204" pitchFamily="18" charset="0"/>
      <p:regular r:id="rId40"/>
    </p:embeddedFont>
    <p:embeddedFont>
      <p:font typeface="Candara" panose="020E0502030303020204" pitchFamily="34" charset="0"/>
      <p:regular r:id="rId41"/>
      <p:bold r:id="rId42"/>
      <p:italic r:id="rId43"/>
      <p:boldItalic r:id="rId44"/>
    </p:embeddedFont>
    <p:embeddedFont>
      <p:font typeface="Georgia" panose="02040502050405020303" pitchFamily="18" charset="0"/>
      <p:regular r:id="rId45"/>
      <p:bold r:id="rId46"/>
      <p:italic r:id="rId47"/>
      <p:boldItalic r:id="rId48"/>
    </p:embeddedFont>
    <p:embeddedFont>
      <p:font typeface="Nunito Sans" pitchFamily="2" charset="77"/>
      <p:regular r:id="rId49"/>
      <p:bold r:id="rId50"/>
      <p:italic r:id="rId51"/>
      <p:boldItalic r:id="rId52"/>
    </p:embeddedFont>
    <p:embeddedFont>
      <p:font typeface="Open Sans" panose="020B0606030504020204" pitchFamily="34"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D1CC"/>
    <a:srgbClr val="CCDBEA"/>
    <a:srgbClr val="95698A"/>
    <a:srgbClr val="6093C5"/>
    <a:srgbClr val="B57BA6"/>
    <a:srgbClr val="EFD9B0"/>
    <a:srgbClr val="FFAEEF"/>
    <a:srgbClr val="942093"/>
    <a:srgbClr val="D89F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B23F696-D533-4BE0-B1DA-8B15BD142E95}">
  <a:tblStyle styleId="{CB23F696-D533-4BE0-B1DA-8B15BD142E95}"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63"/>
    <p:restoredTop sz="84708" autoAdjust="0"/>
  </p:normalViewPr>
  <p:slideViewPr>
    <p:cSldViewPr snapToGrid="0" snapToObjects="1">
      <p:cViewPr varScale="1">
        <p:scale>
          <a:sx n="180" d="100"/>
          <a:sy n="180" d="100"/>
        </p:scale>
        <p:origin x="1136" y="176"/>
      </p:cViewPr>
      <p:guideLst>
        <p:guide orient="horz" pos="1620"/>
        <p:guide pos="2880"/>
      </p:guideLst>
    </p:cSldViewPr>
  </p:slid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69" d="100"/>
          <a:sy n="69" d="100"/>
        </p:scale>
        <p:origin x="2568" y="2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font" Target="fonts/font2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font" Target="fonts/font21.fntdata"/><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6.fntdata"/><Relationship Id="rId54"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font" Target="fonts/font17.fntdata"/><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514F16-DD08-9D45-99E8-6100C70A18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E11782F-D7B4-1D4E-8BD0-59CD4216F5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252ED9-18B6-0749-BB32-82EB97D0DB13}" type="datetimeFigureOut">
              <a:rPr lang="en-US" smtClean="0"/>
              <a:t>4/14/24</a:t>
            </a:fld>
            <a:endParaRPr lang="en-US"/>
          </a:p>
        </p:txBody>
      </p:sp>
      <p:sp>
        <p:nvSpPr>
          <p:cNvPr id="4" name="Footer Placeholder 3">
            <a:extLst>
              <a:ext uri="{FF2B5EF4-FFF2-40B4-BE49-F238E27FC236}">
                <a16:creationId xmlns:a16="http://schemas.microsoft.com/office/drawing/2014/main" id="{8A5A43E5-3862-3D44-8EAD-E8BE6FE12C8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4A427D9-1E89-AB4D-AAE9-7A179DD01E8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4D49D8-58CC-5E4D-9921-5892B6C294B1}" type="slidenum">
              <a:rPr lang="en-US" smtClean="0"/>
              <a:t>‹#›</a:t>
            </a:fld>
            <a:endParaRPr lang="en-US"/>
          </a:p>
        </p:txBody>
      </p:sp>
    </p:spTree>
    <p:extLst>
      <p:ext uri="{BB962C8B-B14F-4D97-AF65-F5344CB8AC3E}">
        <p14:creationId xmlns:p14="http://schemas.microsoft.com/office/powerpoint/2010/main" val="8513761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Write regression model</a:t>
            </a:r>
          </a:p>
          <a:p>
            <a:r>
              <a:rPr lang="en-US" dirty="0"/>
              <a:t>Write LASSO =&gt; Sparse</a:t>
            </a:r>
          </a:p>
        </p:txBody>
      </p:sp>
    </p:spTree>
    <p:extLst>
      <p:ext uri="{BB962C8B-B14F-4D97-AF65-F5344CB8AC3E}">
        <p14:creationId xmlns:p14="http://schemas.microsoft.com/office/powerpoint/2010/main" val="1916124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Write out RSS def</a:t>
            </a:r>
          </a:p>
        </p:txBody>
      </p:sp>
    </p:spTree>
    <p:extLst>
      <p:ext uri="{BB962C8B-B14F-4D97-AF65-F5344CB8AC3E}">
        <p14:creationId xmlns:p14="http://schemas.microsoft.com/office/powerpoint/2010/main" val="20604928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3" name="Picture 2">
            <a:extLst>
              <a:ext uri="{FF2B5EF4-FFF2-40B4-BE49-F238E27FC236}">
                <a16:creationId xmlns:a16="http://schemas.microsoft.com/office/drawing/2014/main" id="{76CD9732-38F6-429A-80B4-0D5E5CCEE5CB}"/>
              </a:ext>
            </a:extLst>
          </p:cNvPr>
          <p:cNvPicPr>
            <a:picLocks noChangeAspect="1"/>
          </p:cNvPicPr>
          <p:nvPr/>
        </p:nvPicPr>
        <p:blipFill>
          <a:blip r:embed="rId2"/>
          <a:stretch>
            <a:fillRect/>
          </a:stretch>
        </p:blipFill>
        <p:spPr>
          <a:xfrm>
            <a:off x="4569101" y="-300"/>
            <a:ext cx="4602079" cy="5143500"/>
          </a:xfrm>
          <a:prstGeom prst="rect">
            <a:avLst/>
          </a:prstGeom>
        </p:spPr>
      </p:pic>
      <p:sp>
        <p:nvSpPr>
          <p:cNvPr id="10" name="Google Shape;10;p2"/>
          <p:cNvSpPr/>
          <p:nvPr/>
        </p:nvSpPr>
        <p:spPr>
          <a:xfrm flipH="1">
            <a:off x="-688" y="0"/>
            <a:ext cx="4575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468925" y="2387250"/>
            <a:ext cx="3636600" cy="2259000"/>
          </a:xfrm>
          <a:prstGeom prst="rect">
            <a:avLst/>
          </a:prstGeom>
        </p:spPr>
        <p:txBody>
          <a:bodyPr spcFirstLastPara="1" wrap="square" lIns="91425" tIns="91425" rIns="91425" bIns="91425" anchor="t" anchorCtr="0"/>
          <a:lstStyle>
            <a:lvl1pPr lvl="0">
              <a:spcBef>
                <a:spcPts val="0"/>
              </a:spcBef>
              <a:spcAft>
                <a:spcPts val="0"/>
              </a:spcAft>
              <a:buClr>
                <a:srgbClr val="F67031"/>
              </a:buClr>
              <a:buSzPts val="3000"/>
              <a:buNone/>
              <a:defRPr sz="3000" b="1">
                <a:solidFill>
                  <a:srgbClr val="B57BA6"/>
                </a:solidFill>
              </a:defRPr>
            </a:lvl1pPr>
            <a:lvl2pPr lvl="1">
              <a:spcBef>
                <a:spcPts val="0"/>
              </a:spcBef>
              <a:spcAft>
                <a:spcPts val="0"/>
              </a:spcAft>
              <a:buClr>
                <a:srgbClr val="F67031"/>
              </a:buClr>
              <a:buSzPts val="3000"/>
              <a:buNone/>
              <a:defRPr sz="3000" b="1">
                <a:solidFill>
                  <a:srgbClr val="F67031"/>
                </a:solidFill>
              </a:defRPr>
            </a:lvl2pPr>
            <a:lvl3pPr lvl="2">
              <a:spcBef>
                <a:spcPts val="0"/>
              </a:spcBef>
              <a:spcAft>
                <a:spcPts val="0"/>
              </a:spcAft>
              <a:buClr>
                <a:srgbClr val="F67031"/>
              </a:buClr>
              <a:buSzPts val="3000"/>
              <a:buNone/>
              <a:defRPr sz="3000" b="1">
                <a:solidFill>
                  <a:srgbClr val="F67031"/>
                </a:solidFill>
              </a:defRPr>
            </a:lvl3pPr>
            <a:lvl4pPr lvl="3">
              <a:spcBef>
                <a:spcPts val="0"/>
              </a:spcBef>
              <a:spcAft>
                <a:spcPts val="0"/>
              </a:spcAft>
              <a:buClr>
                <a:srgbClr val="F67031"/>
              </a:buClr>
              <a:buSzPts val="3000"/>
              <a:buNone/>
              <a:defRPr sz="3000" b="1">
                <a:solidFill>
                  <a:srgbClr val="F67031"/>
                </a:solidFill>
              </a:defRPr>
            </a:lvl4pPr>
            <a:lvl5pPr lvl="4">
              <a:spcBef>
                <a:spcPts val="0"/>
              </a:spcBef>
              <a:spcAft>
                <a:spcPts val="0"/>
              </a:spcAft>
              <a:buClr>
                <a:srgbClr val="F67031"/>
              </a:buClr>
              <a:buSzPts val="3000"/>
              <a:buNone/>
              <a:defRPr sz="3000" b="1">
                <a:solidFill>
                  <a:srgbClr val="F67031"/>
                </a:solidFill>
              </a:defRPr>
            </a:lvl5pPr>
            <a:lvl6pPr lvl="5">
              <a:spcBef>
                <a:spcPts val="0"/>
              </a:spcBef>
              <a:spcAft>
                <a:spcPts val="0"/>
              </a:spcAft>
              <a:buClr>
                <a:srgbClr val="F67031"/>
              </a:buClr>
              <a:buSzPts val="3000"/>
              <a:buNone/>
              <a:defRPr sz="3000" b="1">
                <a:solidFill>
                  <a:srgbClr val="F67031"/>
                </a:solidFill>
              </a:defRPr>
            </a:lvl6pPr>
            <a:lvl7pPr lvl="6">
              <a:spcBef>
                <a:spcPts val="0"/>
              </a:spcBef>
              <a:spcAft>
                <a:spcPts val="0"/>
              </a:spcAft>
              <a:buClr>
                <a:srgbClr val="F67031"/>
              </a:buClr>
              <a:buSzPts val="3000"/>
              <a:buNone/>
              <a:defRPr sz="3000" b="1">
                <a:solidFill>
                  <a:srgbClr val="F67031"/>
                </a:solidFill>
              </a:defRPr>
            </a:lvl7pPr>
            <a:lvl8pPr lvl="7">
              <a:spcBef>
                <a:spcPts val="0"/>
              </a:spcBef>
              <a:spcAft>
                <a:spcPts val="0"/>
              </a:spcAft>
              <a:buClr>
                <a:srgbClr val="F67031"/>
              </a:buClr>
              <a:buSzPts val="3000"/>
              <a:buNone/>
              <a:defRPr sz="3000" b="1">
                <a:solidFill>
                  <a:srgbClr val="F67031"/>
                </a:solidFill>
              </a:defRPr>
            </a:lvl8pPr>
            <a:lvl9pPr lvl="8">
              <a:spcBef>
                <a:spcPts val="0"/>
              </a:spcBef>
              <a:spcAft>
                <a:spcPts val="0"/>
              </a:spcAft>
              <a:buClr>
                <a:srgbClr val="F67031"/>
              </a:buClr>
              <a:buSzPts val="3000"/>
              <a:buNone/>
              <a:defRPr sz="3000" b="1">
                <a:solidFill>
                  <a:srgbClr val="F67031"/>
                </a:solidFill>
              </a:defRPr>
            </a:lvl9pPr>
          </a:lstStyle>
          <a:p>
            <a:r>
              <a:rPr lang="en-US"/>
              <a:t>Click to edit Master title style</a:t>
            </a:r>
            <a:endParaRPr dirty="0"/>
          </a:p>
        </p:txBody>
      </p:sp>
      <p:sp>
        <p:nvSpPr>
          <p:cNvPr id="12" name="Google Shape;12;p2"/>
          <p:cNvSpPr/>
          <p:nvPr/>
        </p:nvSpPr>
        <p:spPr>
          <a:xfrm>
            <a:off x="4574900" y="-150"/>
            <a:ext cx="185400" cy="5143500"/>
          </a:xfrm>
          <a:prstGeom prst="rect">
            <a:avLst/>
          </a:prstGeom>
          <a:gradFill>
            <a:gsLst>
              <a:gs pos="0">
                <a:srgbClr val="000014">
                  <a:alpha val="49803"/>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626159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65"/>
        <p:cNvGrpSpPr/>
        <p:nvPr/>
      </p:nvGrpSpPr>
      <p:grpSpPr>
        <a:xfrm>
          <a:off x="0" y="0"/>
          <a:ext cx="0" cy="0"/>
          <a:chOff x="0" y="0"/>
          <a:chExt cx="0" cy="0"/>
        </a:xfrm>
      </p:grpSpPr>
      <p:pic>
        <p:nvPicPr>
          <p:cNvPr id="8" name="Picture 7">
            <a:extLst>
              <a:ext uri="{FF2B5EF4-FFF2-40B4-BE49-F238E27FC236}">
                <a16:creationId xmlns:a16="http://schemas.microsoft.com/office/drawing/2014/main" id="{C559A83B-C13C-4757-9F87-A8ACFB64DCB1}"/>
              </a:ext>
            </a:extLst>
          </p:cNvPr>
          <p:cNvPicPr>
            <a:picLocks noChangeAspect="1"/>
          </p:cNvPicPr>
          <p:nvPr/>
        </p:nvPicPr>
        <p:blipFill>
          <a:blip r:embed="rId2"/>
          <a:stretch>
            <a:fillRect/>
          </a:stretch>
        </p:blipFill>
        <p:spPr>
          <a:xfrm>
            <a:off x="1" y="4274433"/>
            <a:ext cx="2585474" cy="869067"/>
          </a:xfrm>
          <a:prstGeom prst="rect">
            <a:avLst/>
          </a:prstGeom>
        </p:spPr>
      </p:pic>
      <p:sp>
        <p:nvSpPr>
          <p:cNvPr id="66" name="Google Shape;66;p11"/>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7" name="Google Shape;67;p11"/>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1"/>
          <p:cNvSpPr txBox="1">
            <a:spLocks noGrp="1"/>
          </p:cNvSpPr>
          <p:nvPr>
            <p:ph type="title"/>
          </p:nvPr>
        </p:nvSpPr>
        <p:spPr>
          <a:xfrm>
            <a:off x="234450" y="575500"/>
            <a:ext cx="2046300" cy="3981000"/>
          </a:xfrm>
          <a:prstGeom prst="rect">
            <a:avLst/>
          </a:prstGeom>
        </p:spPr>
        <p:txBody>
          <a:bodyPr spcFirstLastPara="1" wrap="square" lIns="91425" tIns="91425" rIns="91425" bIns="91425" anchor="t"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r>
              <a:rPr lang="en-US"/>
              <a:t>Click to edit Master title style</a:t>
            </a:r>
            <a:endParaRPr/>
          </a:p>
        </p:txBody>
      </p:sp>
      <p:sp>
        <p:nvSpPr>
          <p:cNvPr id="69" name="Google Shape;69;p11"/>
          <p:cNvSpPr txBox="1">
            <a:spLocks noGrp="1"/>
          </p:cNvSpPr>
          <p:nvPr>
            <p:ph type="body" idx="1"/>
          </p:nvPr>
        </p:nvSpPr>
        <p:spPr>
          <a:xfrm>
            <a:off x="3062200" y="575500"/>
            <a:ext cx="2730000" cy="3981000"/>
          </a:xfrm>
          <a:prstGeom prst="rect">
            <a:avLst/>
          </a:prstGeom>
        </p:spPr>
        <p:txBody>
          <a:bodyPr spcFirstLastPara="1" wrap="square" lIns="91425" tIns="91425" rIns="91425" bIns="91425" anchor="t" anchorCtr="0"/>
          <a:lstStyle>
            <a:lvl1pPr marL="457200" lvl="0" indent="-298450">
              <a:spcBef>
                <a:spcPts val="60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pPr lvl="0"/>
            <a:r>
              <a:rPr lang="en-US"/>
              <a:t>Edit Master text styles</a:t>
            </a:r>
          </a:p>
        </p:txBody>
      </p:sp>
      <p:sp>
        <p:nvSpPr>
          <p:cNvPr id="70" name="Google Shape;70;p11"/>
          <p:cNvSpPr txBox="1">
            <a:spLocks noGrp="1"/>
          </p:cNvSpPr>
          <p:nvPr>
            <p:ph type="body" idx="2"/>
          </p:nvPr>
        </p:nvSpPr>
        <p:spPr>
          <a:xfrm>
            <a:off x="5956701" y="575500"/>
            <a:ext cx="2730000" cy="3981000"/>
          </a:xfrm>
          <a:prstGeom prst="rect">
            <a:avLst/>
          </a:prstGeom>
        </p:spPr>
        <p:txBody>
          <a:bodyPr spcFirstLastPara="1" wrap="square" lIns="91425" tIns="91425" rIns="91425" bIns="91425" anchor="t" anchorCtr="0"/>
          <a:lstStyle>
            <a:lvl1pPr marL="457200" lvl="0" indent="-298450">
              <a:spcBef>
                <a:spcPts val="60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pPr lvl="0"/>
            <a:r>
              <a:rPr lang="en-US"/>
              <a:t>Edit Master text styles</a:t>
            </a:r>
          </a:p>
        </p:txBody>
      </p:sp>
      <p:sp>
        <p:nvSpPr>
          <p:cNvPr id="71" name="Google Shape;71;p1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55502707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D40F63F-3C9C-CD48-8D2C-3427CCC7325A}"/>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20392088"/>
      </p:ext>
    </p:extLst>
  </p:cSld>
  <p:clrMapOvr>
    <a:masterClrMapping/>
  </p:clrMapOvr>
  <p:transition>
    <p:fade thruBlk="1"/>
  </p:transition>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32"/>
        <p:cNvGrpSpPr/>
        <p:nvPr/>
      </p:nvGrpSpPr>
      <p:grpSpPr>
        <a:xfrm>
          <a:off x="0" y="0"/>
          <a:ext cx="0" cy="0"/>
          <a:chOff x="0" y="0"/>
          <a:chExt cx="0" cy="0"/>
        </a:xfrm>
      </p:grpSpPr>
      <p:sp>
        <p:nvSpPr>
          <p:cNvPr id="33" name="Google Shape;33;p6"/>
          <p:cNvSpPr/>
          <p:nvPr userDrawn="1"/>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4" name="Google Shape;34;p6"/>
          <p:cNvSpPr/>
          <p:nvPr userDrawn="1"/>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36;p6"/>
          <p:cNvSpPr txBox="1">
            <a:spLocks noGrp="1"/>
          </p:cNvSpPr>
          <p:nvPr>
            <p:ph type="body" idx="1"/>
          </p:nvPr>
        </p:nvSpPr>
        <p:spPr>
          <a:xfrm>
            <a:off x="3090625" y="575500"/>
            <a:ext cx="5596200" cy="3981000"/>
          </a:xfrm>
          <a:prstGeom prst="rect">
            <a:avLst/>
          </a:prstGeom>
        </p:spPr>
        <p:txBody>
          <a:bodyPr spcFirstLastPara="1" wrap="square" lIns="91425" tIns="91425" rIns="91425" bIns="91425" anchor="t" anchorCtr="0"/>
          <a:lstStyle>
            <a:lvl1pPr marL="457200" lvl="0" indent="-317500">
              <a:spcBef>
                <a:spcPts val="60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dirty="0"/>
          </a:p>
        </p:txBody>
      </p:sp>
      <p:sp>
        <p:nvSpPr>
          <p:cNvPr id="37" name="Google Shape;37;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16" name="Google Shape;363;p47">
            <a:extLst>
              <a:ext uri="{FF2B5EF4-FFF2-40B4-BE49-F238E27FC236}">
                <a16:creationId xmlns:a16="http://schemas.microsoft.com/office/drawing/2014/main" id="{3541BDF9-5784-074C-A08C-87376337677D}"/>
              </a:ext>
            </a:extLst>
          </p:cNvPr>
          <p:cNvGrpSpPr/>
          <p:nvPr userDrawn="1"/>
        </p:nvGrpSpPr>
        <p:grpSpPr>
          <a:xfrm>
            <a:off x="234451" y="613658"/>
            <a:ext cx="372594" cy="360301"/>
            <a:chOff x="1247825" y="5001950"/>
            <a:chExt cx="443300" cy="428675"/>
          </a:xfrm>
        </p:grpSpPr>
        <p:sp>
          <p:nvSpPr>
            <p:cNvPr id="17" name="Google Shape;364;p47">
              <a:extLst>
                <a:ext uri="{FF2B5EF4-FFF2-40B4-BE49-F238E27FC236}">
                  <a16:creationId xmlns:a16="http://schemas.microsoft.com/office/drawing/2014/main" id="{572CE08A-2EDE-ED40-8929-A4D030F473E9}"/>
                </a:ext>
              </a:extLst>
            </p:cNvPr>
            <p:cNvSpPr/>
            <p:nvPr/>
          </p:nvSpPr>
          <p:spPr>
            <a:xfrm>
              <a:off x="1247825" y="5168175"/>
              <a:ext cx="373875" cy="221650"/>
            </a:xfrm>
            <a:custGeom>
              <a:avLst/>
              <a:gdLst/>
              <a:ahLst/>
              <a:cxnLst/>
              <a:rect l="l" t="t" r="r" b="b"/>
              <a:pathLst>
                <a:path w="14955" h="8866" fill="none" extrusionOk="0">
                  <a:moveTo>
                    <a:pt x="12178" y="8865"/>
                  </a:moveTo>
                  <a:lnTo>
                    <a:pt x="12178" y="8865"/>
                  </a:lnTo>
                  <a:lnTo>
                    <a:pt x="12325" y="8841"/>
                  </a:lnTo>
                  <a:lnTo>
                    <a:pt x="12471" y="8792"/>
                  </a:lnTo>
                  <a:lnTo>
                    <a:pt x="12592" y="8695"/>
                  </a:lnTo>
                  <a:lnTo>
                    <a:pt x="12666" y="8573"/>
                  </a:lnTo>
                  <a:lnTo>
                    <a:pt x="12666" y="8573"/>
                  </a:lnTo>
                  <a:lnTo>
                    <a:pt x="12958" y="8037"/>
                  </a:lnTo>
                  <a:lnTo>
                    <a:pt x="13323" y="7331"/>
                  </a:lnTo>
                  <a:lnTo>
                    <a:pt x="13688" y="6454"/>
                  </a:lnTo>
                  <a:lnTo>
                    <a:pt x="13883" y="5991"/>
                  </a:lnTo>
                  <a:lnTo>
                    <a:pt x="14078" y="5480"/>
                  </a:lnTo>
                  <a:lnTo>
                    <a:pt x="14249" y="4944"/>
                  </a:lnTo>
                  <a:lnTo>
                    <a:pt x="14419" y="4360"/>
                  </a:lnTo>
                  <a:lnTo>
                    <a:pt x="14565" y="3775"/>
                  </a:lnTo>
                  <a:lnTo>
                    <a:pt x="14711" y="3166"/>
                  </a:lnTo>
                  <a:lnTo>
                    <a:pt x="14809" y="2533"/>
                  </a:lnTo>
                  <a:lnTo>
                    <a:pt x="14882" y="1875"/>
                  </a:lnTo>
                  <a:lnTo>
                    <a:pt x="14931" y="1218"/>
                  </a:lnTo>
                  <a:lnTo>
                    <a:pt x="14955" y="536"/>
                  </a:lnTo>
                  <a:lnTo>
                    <a:pt x="14955" y="536"/>
                  </a:lnTo>
                  <a:lnTo>
                    <a:pt x="14955" y="438"/>
                  </a:lnTo>
                  <a:lnTo>
                    <a:pt x="14906" y="341"/>
                  </a:lnTo>
                  <a:lnTo>
                    <a:pt x="14857" y="244"/>
                  </a:lnTo>
                  <a:lnTo>
                    <a:pt x="14809" y="146"/>
                  </a:lnTo>
                  <a:lnTo>
                    <a:pt x="14711" y="97"/>
                  </a:lnTo>
                  <a:lnTo>
                    <a:pt x="14614" y="24"/>
                  </a:lnTo>
                  <a:lnTo>
                    <a:pt x="14516" y="0"/>
                  </a:lnTo>
                  <a:lnTo>
                    <a:pt x="14395" y="0"/>
                  </a:lnTo>
                  <a:lnTo>
                    <a:pt x="3338" y="0"/>
                  </a:lnTo>
                  <a:lnTo>
                    <a:pt x="3338" y="0"/>
                  </a:lnTo>
                  <a:lnTo>
                    <a:pt x="3216" y="0"/>
                  </a:lnTo>
                  <a:lnTo>
                    <a:pt x="3118" y="24"/>
                  </a:lnTo>
                  <a:lnTo>
                    <a:pt x="3021" y="97"/>
                  </a:lnTo>
                  <a:lnTo>
                    <a:pt x="2924" y="146"/>
                  </a:lnTo>
                  <a:lnTo>
                    <a:pt x="2875" y="244"/>
                  </a:lnTo>
                  <a:lnTo>
                    <a:pt x="2826" y="341"/>
                  </a:lnTo>
                  <a:lnTo>
                    <a:pt x="2777" y="438"/>
                  </a:lnTo>
                  <a:lnTo>
                    <a:pt x="2777" y="536"/>
                  </a:lnTo>
                  <a:lnTo>
                    <a:pt x="2777" y="536"/>
                  </a:lnTo>
                  <a:lnTo>
                    <a:pt x="2777" y="706"/>
                  </a:lnTo>
                  <a:lnTo>
                    <a:pt x="2777" y="706"/>
                  </a:lnTo>
                  <a:lnTo>
                    <a:pt x="2558" y="633"/>
                  </a:lnTo>
                  <a:lnTo>
                    <a:pt x="2363" y="585"/>
                  </a:lnTo>
                  <a:lnTo>
                    <a:pt x="2144" y="560"/>
                  </a:lnTo>
                  <a:lnTo>
                    <a:pt x="1949" y="536"/>
                  </a:lnTo>
                  <a:lnTo>
                    <a:pt x="1949" y="536"/>
                  </a:lnTo>
                  <a:lnTo>
                    <a:pt x="1755" y="560"/>
                  </a:lnTo>
                  <a:lnTo>
                    <a:pt x="1560" y="585"/>
                  </a:lnTo>
                  <a:lnTo>
                    <a:pt x="1365" y="633"/>
                  </a:lnTo>
                  <a:lnTo>
                    <a:pt x="1194" y="706"/>
                  </a:lnTo>
                  <a:lnTo>
                    <a:pt x="1024" y="779"/>
                  </a:lnTo>
                  <a:lnTo>
                    <a:pt x="853" y="877"/>
                  </a:lnTo>
                  <a:lnTo>
                    <a:pt x="707" y="999"/>
                  </a:lnTo>
                  <a:lnTo>
                    <a:pt x="561" y="1120"/>
                  </a:lnTo>
                  <a:lnTo>
                    <a:pt x="439" y="1242"/>
                  </a:lnTo>
                  <a:lnTo>
                    <a:pt x="342" y="1413"/>
                  </a:lnTo>
                  <a:lnTo>
                    <a:pt x="244" y="1559"/>
                  </a:lnTo>
                  <a:lnTo>
                    <a:pt x="147" y="1729"/>
                  </a:lnTo>
                  <a:lnTo>
                    <a:pt x="98" y="1900"/>
                  </a:lnTo>
                  <a:lnTo>
                    <a:pt x="50" y="2095"/>
                  </a:lnTo>
                  <a:lnTo>
                    <a:pt x="1" y="2289"/>
                  </a:lnTo>
                  <a:lnTo>
                    <a:pt x="1" y="2484"/>
                  </a:lnTo>
                  <a:lnTo>
                    <a:pt x="1" y="2484"/>
                  </a:lnTo>
                  <a:lnTo>
                    <a:pt x="25" y="2850"/>
                  </a:lnTo>
                  <a:lnTo>
                    <a:pt x="98" y="3191"/>
                  </a:lnTo>
                  <a:lnTo>
                    <a:pt x="220" y="3556"/>
                  </a:lnTo>
                  <a:lnTo>
                    <a:pt x="366" y="3872"/>
                  </a:lnTo>
                  <a:lnTo>
                    <a:pt x="561" y="4213"/>
                  </a:lnTo>
                  <a:lnTo>
                    <a:pt x="780" y="4530"/>
                  </a:lnTo>
                  <a:lnTo>
                    <a:pt x="1024" y="4822"/>
                  </a:lnTo>
                  <a:lnTo>
                    <a:pt x="1292" y="5090"/>
                  </a:lnTo>
                  <a:lnTo>
                    <a:pt x="1584" y="5334"/>
                  </a:lnTo>
                  <a:lnTo>
                    <a:pt x="1901" y="5577"/>
                  </a:lnTo>
                  <a:lnTo>
                    <a:pt x="2242" y="5772"/>
                  </a:lnTo>
                  <a:lnTo>
                    <a:pt x="2583" y="5943"/>
                  </a:lnTo>
                  <a:lnTo>
                    <a:pt x="2924" y="6089"/>
                  </a:lnTo>
                  <a:lnTo>
                    <a:pt x="3265" y="6186"/>
                  </a:lnTo>
                  <a:lnTo>
                    <a:pt x="3605" y="6259"/>
                  </a:lnTo>
                  <a:lnTo>
                    <a:pt x="3946" y="6284"/>
                  </a:lnTo>
                  <a:lnTo>
                    <a:pt x="3946" y="6284"/>
                  </a:lnTo>
                  <a:lnTo>
                    <a:pt x="4068" y="6625"/>
                  </a:lnTo>
                  <a:lnTo>
                    <a:pt x="4214" y="6941"/>
                  </a:lnTo>
                  <a:lnTo>
                    <a:pt x="4507" y="7574"/>
                  </a:lnTo>
                  <a:lnTo>
                    <a:pt x="4799" y="8110"/>
                  </a:lnTo>
                  <a:lnTo>
                    <a:pt x="5067" y="8573"/>
                  </a:lnTo>
                  <a:lnTo>
                    <a:pt x="5067" y="8573"/>
                  </a:lnTo>
                  <a:lnTo>
                    <a:pt x="5140" y="8695"/>
                  </a:lnTo>
                  <a:lnTo>
                    <a:pt x="5262" y="8792"/>
                  </a:lnTo>
                  <a:lnTo>
                    <a:pt x="5408" y="8841"/>
                  </a:lnTo>
                  <a:lnTo>
                    <a:pt x="5554" y="8865"/>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65;p47">
              <a:extLst>
                <a:ext uri="{FF2B5EF4-FFF2-40B4-BE49-F238E27FC236}">
                  <a16:creationId xmlns:a16="http://schemas.microsoft.com/office/drawing/2014/main" id="{E3272AF4-EF81-B947-99F7-208AC87C7B41}"/>
                </a:ext>
              </a:extLst>
            </p:cNvPr>
            <p:cNvSpPr/>
            <p:nvPr/>
          </p:nvSpPr>
          <p:spPr>
            <a:xfrm>
              <a:off x="1275850" y="5209575"/>
              <a:ext cx="60900" cy="87075"/>
            </a:xfrm>
            <a:custGeom>
              <a:avLst/>
              <a:gdLst/>
              <a:ahLst/>
              <a:cxnLst/>
              <a:rect l="l" t="t" r="r" b="b"/>
              <a:pathLst>
                <a:path w="2436" h="3483" fill="none" extrusionOk="0">
                  <a:moveTo>
                    <a:pt x="0" y="828"/>
                  </a:moveTo>
                  <a:lnTo>
                    <a:pt x="0" y="828"/>
                  </a:lnTo>
                  <a:lnTo>
                    <a:pt x="0" y="658"/>
                  </a:lnTo>
                  <a:lnTo>
                    <a:pt x="49" y="512"/>
                  </a:lnTo>
                  <a:lnTo>
                    <a:pt x="122" y="366"/>
                  </a:lnTo>
                  <a:lnTo>
                    <a:pt x="244" y="244"/>
                  </a:lnTo>
                  <a:lnTo>
                    <a:pt x="366" y="146"/>
                  </a:lnTo>
                  <a:lnTo>
                    <a:pt x="487" y="73"/>
                  </a:lnTo>
                  <a:lnTo>
                    <a:pt x="658" y="25"/>
                  </a:lnTo>
                  <a:lnTo>
                    <a:pt x="828" y="0"/>
                  </a:lnTo>
                  <a:lnTo>
                    <a:pt x="828" y="0"/>
                  </a:lnTo>
                  <a:lnTo>
                    <a:pt x="950" y="0"/>
                  </a:lnTo>
                  <a:lnTo>
                    <a:pt x="1072" y="25"/>
                  </a:lnTo>
                  <a:lnTo>
                    <a:pt x="1340" y="122"/>
                  </a:lnTo>
                  <a:lnTo>
                    <a:pt x="1559" y="268"/>
                  </a:lnTo>
                  <a:lnTo>
                    <a:pt x="1754" y="414"/>
                  </a:lnTo>
                  <a:lnTo>
                    <a:pt x="1754" y="414"/>
                  </a:lnTo>
                  <a:lnTo>
                    <a:pt x="1803" y="780"/>
                  </a:lnTo>
                  <a:lnTo>
                    <a:pt x="1876" y="1169"/>
                  </a:lnTo>
                  <a:lnTo>
                    <a:pt x="2046" y="1997"/>
                  </a:lnTo>
                  <a:lnTo>
                    <a:pt x="2265" y="2801"/>
                  </a:lnTo>
                  <a:lnTo>
                    <a:pt x="2436" y="3483"/>
                  </a:lnTo>
                  <a:lnTo>
                    <a:pt x="2436" y="3483"/>
                  </a:lnTo>
                  <a:lnTo>
                    <a:pt x="2241" y="3434"/>
                  </a:lnTo>
                  <a:lnTo>
                    <a:pt x="2022" y="3361"/>
                  </a:lnTo>
                  <a:lnTo>
                    <a:pt x="1827" y="3264"/>
                  </a:lnTo>
                  <a:lnTo>
                    <a:pt x="1608" y="3142"/>
                  </a:lnTo>
                  <a:lnTo>
                    <a:pt x="1413" y="3020"/>
                  </a:lnTo>
                  <a:lnTo>
                    <a:pt x="1194" y="2874"/>
                  </a:lnTo>
                  <a:lnTo>
                    <a:pt x="999" y="2704"/>
                  </a:lnTo>
                  <a:lnTo>
                    <a:pt x="804" y="2533"/>
                  </a:lnTo>
                  <a:lnTo>
                    <a:pt x="634" y="2338"/>
                  </a:lnTo>
                  <a:lnTo>
                    <a:pt x="487" y="2143"/>
                  </a:lnTo>
                  <a:lnTo>
                    <a:pt x="341" y="1924"/>
                  </a:lnTo>
                  <a:lnTo>
                    <a:pt x="219" y="1729"/>
                  </a:lnTo>
                  <a:lnTo>
                    <a:pt x="122" y="1510"/>
                  </a:lnTo>
                  <a:lnTo>
                    <a:pt x="49" y="1267"/>
                  </a:lnTo>
                  <a:lnTo>
                    <a:pt x="0" y="1047"/>
                  </a:lnTo>
                  <a:lnTo>
                    <a:pt x="0" y="828"/>
                  </a:lnTo>
                  <a:lnTo>
                    <a:pt x="0" y="82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66;p47">
              <a:extLst>
                <a:ext uri="{FF2B5EF4-FFF2-40B4-BE49-F238E27FC236}">
                  <a16:creationId xmlns:a16="http://schemas.microsoft.com/office/drawing/2014/main" id="{584652AF-EDE0-DE40-8E38-1CC1E523A7C4}"/>
                </a:ext>
              </a:extLst>
            </p:cNvPr>
            <p:cNvSpPr/>
            <p:nvPr/>
          </p:nvSpPr>
          <p:spPr>
            <a:xfrm>
              <a:off x="1247825" y="5391625"/>
              <a:ext cx="443300" cy="39000"/>
            </a:xfrm>
            <a:custGeom>
              <a:avLst/>
              <a:gdLst/>
              <a:ahLst/>
              <a:cxnLst/>
              <a:rect l="l" t="t" r="r" b="b"/>
              <a:pathLst>
                <a:path w="17732" h="1560" fill="none" extrusionOk="0">
                  <a:moveTo>
                    <a:pt x="16611" y="1559"/>
                  </a:moveTo>
                  <a:lnTo>
                    <a:pt x="1121" y="1559"/>
                  </a:lnTo>
                  <a:lnTo>
                    <a:pt x="1121" y="1559"/>
                  </a:lnTo>
                  <a:lnTo>
                    <a:pt x="1000" y="1535"/>
                  </a:lnTo>
                  <a:lnTo>
                    <a:pt x="878" y="1510"/>
                  </a:lnTo>
                  <a:lnTo>
                    <a:pt x="780" y="1462"/>
                  </a:lnTo>
                  <a:lnTo>
                    <a:pt x="683" y="1389"/>
                  </a:lnTo>
                  <a:lnTo>
                    <a:pt x="488" y="1218"/>
                  </a:lnTo>
                  <a:lnTo>
                    <a:pt x="318" y="999"/>
                  </a:lnTo>
                  <a:lnTo>
                    <a:pt x="196" y="755"/>
                  </a:lnTo>
                  <a:lnTo>
                    <a:pt x="98" y="487"/>
                  </a:lnTo>
                  <a:lnTo>
                    <a:pt x="25" y="244"/>
                  </a:lnTo>
                  <a:lnTo>
                    <a:pt x="1" y="0"/>
                  </a:lnTo>
                  <a:lnTo>
                    <a:pt x="17731" y="0"/>
                  </a:lnTo>
                  <a:lnTo>
                    <a:pt x="17731" y="0"/>
                  </a:lnTo>
                  <a:lnTo>
                    <a:pt x="17707" y="244"/>
                  </a:lnTo>
                  <a:lnTo>
                    <a:pt x="17634" y="487"/>
                  </a:lnTo>
                  <a:lnTo>
                    <a:pt x="17537" y="755"/>
                  </a:lnTo>
                  <a:lnTo>
                    <a:pt x="17415" y="999"/>
                  </a:lnTo>
                  <a:lnTo>
                    <a:pt x="17244" y="1218"/>
                  </a:lnTo>
                  <a:lnTo>
                    <a:pt x="17049" y="1389"/>
                  </a:lnTo>
                  <a:lnTo>
                    <a:pt x="16952" y="1462"/>
                  </a:lnTo>
                  <a:lnTo>
                    <a:pt x="16855" y="1510"/>
                  </a:lnTo>
                  <a:lnTo>
                    <a:pt x="16733" y="1535"/>
                  </a:lnTo>
                  <a:lnTo>
                    <a:pt x="16611" y="1559"/>
                  </a:lnTo>
                  <a:lnTo>
                    <a:pt x="16611" y="1559"/>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67;p47">
              <a:extLst>
                <a:ext uri="{FF2B5EF4-FFF2-40B4-BE49-F238E27FC236}">
                  <a16:creationId xmlns:a16="http://schemas.microsoft.com/office/drawing/2014/main" id="{C22F9A86-3FF7-6945-90B2-1F66B4E0EEB8}"/>
                </a:ext>
              </a:extLst>
            </p:cNvPr>
            <p:cNvSpPr/>
            <p:nvPr/>
          </p:nvSpPr>
          <p:spPr>
            <a:xfrm>
              <a:off x="1454850" y="5001950"/>
              <a:ext cx="17075" cy="114475"/>
            </a:xfrm>
            <a:custGeom>
              <a:avLst/>
              <a:gdLst/>
              <a:ahLst/>
              <a:cxnLst/>
              <a:rect l="l" t="t" r="r" b="b"/>
              <a:pathLst>
                <a:path w="683" h="4579" fill="none" extrusionOk="0">
                  <a:moveTo>
                    <a:pt x="683" y="0"/>
                  </a:moveTo>
                  <a:lnTo>
                    <a:pt x="683" y="0"/>
                  </a:lnTo>
                  <a:lnTo>
                    <a:pt x="658" y="171"/>
                  </a:lnTo>
                  <a:lnTo>
                    <a:pt x="610" y="317"/>
                  </a:lnTo>
                  <a:lnTo>
                    <a:pt x="512" y="439"/>
                  </a:lnTo>
                  <a:lnTo>
                    <a:pt x="415" y="585"/>
                  </a:lnTo>
                  <a:lnTo>
                    <a:pt x="415" y="585"/>
                  </a:lnTo>
                  <a:lnTo>
                    <a:pt x="269" y="731"/>
                  </a:lnTo>
                  <a:lnTo>
                    <a:pt x="147" y="950"/>
                  </a:lnTo>
                  <a:lnTo>
                    <a:pt x="74" y="1072"/>
                  </a:lnTo>
                  <a:lnTo>
                    <a:pt x="49" y="1194"/>
                  </a:lnTo>
                  <a:lnTo>
                    <a:pt x="1" y="1364"/>
                  </a:lnTo>
                  <a:lnTo>
                    <a:pt x="1" y="1535"/>
                  </a:lnTo>
                  <a:lnTo>
                    <a:pt x="1" y="1535"/>
                  </a:lnTo>
                  <a:lnTo>
                    <a:pt x="1" y="1705"/>
                  </a:lnTo>
                  <a:lnTo>
                    <a:pt x="49" y="1851"/>
                  </a:lnTo>
                  <a:lnTo>
                    <a:pt x="74" y="1997"/>
                  </a:lnTo>
                  <a:lnTo>
                    <a:pt x="147" y="2095"/>
                  </a:lnTo>
                  <a:lnTo>
                    <a:pt x="269" y="2314"/>
                  </a:lnTo>
                  <a:lnTo>
                    <a:pt x="415" y="2484"/>
                  </a:lnTo>
                  <a:lnTo>
                    <a:pt x="415" y="2484"/>
                  </a:lnTo>
                  <a:lnTo>
                    <a:pt x="512" y="2606"/>
                  </a:lnTo>
                  <a:lnTo>
                    <a:pt x="610" y="2728"/>
                  </a:lnTo>
                  <a:lnTo>
                    <a:pt x="658" y="2874"/>
                  </a:lnTo>
                  <a:lnTo>
                    <a:pt x="683" y="3045"/>
                  </a:lnTo>
                  <a:lnTo>
                    <a:pt x="683" y="3045"/>
                  </a:lnTo>
                  <a:lnTo>
                    <a:pt x="658" y="3239"/>
                  </a:lnTo>
                  <a:lnTo>
                    <a:pt x="610" y="3385"/>
                  </a:lnTo>
                  <a:lnTo>
                    <a:pt x="512" y="3507"/>
                  </a:lnTo>
                  <a:lnTo>
                    <a:pt x="415" y="3629"/>
                  </a:lnTo>
                  <a:lnTo>
                    <a:pt x="415" y="3629"/>
                  </a:lnTo>
                  <a:lnTo>
                    <a:pt x="269" y="3800"/>
                  </a:lnTo>
                  <a:lnTo>
                    <a:pt x="147" y="3994"/>
                  </a:lnTo>
                  <a:lnTo>
                    <a:pt x="74" y="4116"/>
                  </a:lnTo>
                  <a:lnTo>
                    <a:pt x="49" y="4262"/>
                  </a:lnTo>
                  <a:lnTo>
                    <a:pt x="1" y="4408"/>
                  </a:lnTo>
                  <a:lnTo>
                    <a:pt x="1" y="457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68;p47">
              <a:extLst>
                <a:ext uri="{FF2B5EF4-FFF2-40B4-BE49-F238E27FC236}">
                  <a16:creationId xmlns:a16="http://schemas.microsoft.com/office/drawing/2014/main" id="{35E00376-99D9-274D-A292-AFECD22C8F81}"/>
                </a:ext>
              </a:extLst>
            </p:cNvPr>
            <p:cNvSpPr/>
            <p:nvPr/>
          </p:nvSpPr>
          <p:spPr>
            <a:xfrm>
              <a:off x="1411025" y="5001950"/>
              <a:ext cx="17075" cy="114475"/>
            </a:xfrm>
            <a:custGeom>
              <a:avLst/>
              <a:gdLst/>
              <a:ahLst/>
              <a:cxnLst/>
              <a:rect l="l" t="t" r="r" b="b"/>
              <a:pathLst>
                <a:path w="683" h="4579" fill="none" extrusionOk="0">
                  <a:moveTo>
                    <a:pt x="682" y="0"/>
                  </a:moveTo>
                  <a:lnTo>
                    <a:pt x="682" y="0"/>
                  </a:lnTo>
                  <a:lnTo>
                    <a:pt x="658" y="171"/>
                  </a:lnTo>
                  <a:lnTo>
                    <a:pt x="609" y="317"/>
                  </a:lnTo>
                  <a:lnTo>
                    <a:pt x="536" y="439"/>
                  </a:lnTo>
                  <a:lnTo>
                    <a:pt x="414" y="585"/>
                  </a:lnTo>
                  <a:lnTo>
                    <a:pt x="414" y="585"/>
                  </a:lnTo>
                  <a:lnTo>
                    <a:pt x="268" y="731"/>
                  </a:lnTo>
                  <a:lnTo>
                    <a:pt x="146" y="950"/>
                  </a:lnTo>
                  <a:lnTo>
                    <a:pt x="97" y="1072"/>
                  </a:lnTo>
                  <a:lnTo>
                    <a:pt x="49" y="1194"/>
                  </a:lnTo>
                  <a:lnTo>
                    <a:pt x="24" y="1364"/>
                  </a:lnTo>
                  <a:lnTo>
                    <a:pt x="0" y="1535"/>
                  </a:lnTo>
                  <a:lnTo>
                    <a:pt x="0" y="1535"/>
                  </a:lnTo>
                  <a:lnTo>
                    <a:pt x="24" y="1705"/>
                  </a:lnTo>
                  <a:lnTo>
                    <a:pt x="49" y="1851"/>
                  </a:lnTo>
                  <a:lnTo>
                    <a:pt x="97" y="1997"/>
                  </a:lnTo>
                  <a:lnTo>
                    <a:pt x="146" y="2095"/>
                  </a:lnTo>
                  <a:lnTo>
                    <a:pt x="268" y="2314"/>
                  </a:lnTo>
                  <a:lnTo>
                    <a:pt x="414" y="2484"/>
                  </a:lnTo>
                  <a:lnTo>
                    <a:pt x="414" y="2484"/>
                  </a:lnTo>
                  <a:lnTo>
                    <a:pt x="536" y="2606"/>
                  </a:lnTo>
                  <a:lnTo>
                    <a:pt x="609" y="2728"/>
                  </a:lnTo>
                  <a:lnTo>
                    <a:pt x="658" y="2874"/>
                  </a:lnTo>
                  <a:lnTo>
                    <a:pt x="682" y="3045"/>
                  </a:lnTo>
                  <a:lnTo>
                    <a:pt x="682" y="3045"/>
                  </a:lnTo>
                  <a:lnTo>
                    <a:pt x="658" y="3239"/>
                  </a:lnTo>
                  <a:lnTo>
                    <a:pt x="609" y="3385"/>
                  </a:lnTo>
                  <a:lnTo>
                    <a:pt x="536" y="3507"/>
                  </a:lnTo>
                  <a:lnTo>
                    <a:pt x="414" y="3629"/>
                  </a:lnTo>
                  <a:lnTo>
                    <a:pt x="414" y="3629"/>
                  </a:lnTo>
                  <a:lnTo>
                    <a:pt x="268" y="3800"/>
                  </a:lnTo>
                  <a:lnTo>
                    <a:pt x="146" y="3994"/>
                  </a:lnTo>
                  <a:lnTo>
                    <a:pt x="97" y="4116"/>
                  </a:lnTo>
                  <a:lnTo>
                    <a:pt x="49" y="4262"/>
                  </a:lnTo>
                  <a:lnTo>
                    <a:pt x="24" y="4408"/>
                  </a:lnTo>
                  <a:lnTo>
                    <a:pt x="0" y="457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69;p47">
              <a:extLst>
                <a:ext uri="{FF2B5EF4-FFF2-40B4-BE49-F238E27FC236}">
                  <a16:creationId xmlns:a16="http://schemas.microsoft.com/office/drawing/2014/main" id="{D11F13E6-7749-5D4B-A7A0-EFE5A88346CC}"/>
                </a:ext>
              </a:extLst>
            </p:cNvPr>
            <p:cNvSpPr/>
            <p:nvPr/>
          </p:nvSpPr>
          <p:spPr>
            <a:xfrm>
              <a:off x="1498700" y="5001950"/>
              <a:ext cx="16450" cy="114475"/>
            </a:xfrm>
            <a:custGeom>
              <a:avLst/>
              <a:gdLst/>
              <a:ahLst/>
              <a:cxnLst/>
              <a:rect l="l" t="t" r="r" b="b"/>
              <a:pathLst>
                <a:path w="658" h="4579" fill="none" extrusionOk="0">
                  <a:moveTo>
                    <a:pt x="658" y="0"/>
                  </a:moveTo>
                  <a:lnTo>
                    <a:pt x="658" y="0"/>
                  </a:lnTo>
                  <a:lnTo>
                    <a:pt x="658" y="171"/>
                  </a:lnTo>
                  <a:lnTo>
                    <a:pt x="585" y="317"/>
                  </a:lnTo>
                  <a:lnTo>
                    <a:pt x="512" y="439"/>
                  </a:lnTo>
                  <a:lnTo>
                    <a:pt x="390" y="585"/>
                  </a:lnTo>
                  <a:lnTo>
                    <a:pt x="390" y="585"/>
                  </a:lnTo>
                  <a:lnTo>
                    <a:pt x="268" y="731"/>
                  </a:lnTo>
                  <a:lnTo>
                    <a:pt x="122" y="950"/>
                  </a:lnTo>
                  <a:lnTo>
                    <a:pt x="73" y="1072"/>
                  </a:lnTo>
                  <a:lnTo>
                    <a:pt x="25" y="1194"/>
                  </a:lnTo>
                  <a:lnTo>
                    <a:pt x="0" y="1364"/>
                  </a:lnTo>
                  <a:lnTo>
                    <a:pt x="0" y="1535"/>
                  </a:lnTo>
                  <a:lnTo>
                    <a:pt x="0" y="1535"/>
                  </a:lnTo>
                  <a:lnTo>
                    <a:pt x="0" y="1705"/>
                  </a:lnTo>
                  <a:lnTo>
                    <a:pt x="25" y="1851"/>
                  </a:lnTo>
                  <a:lnTo>
                    <a:pt x="73" y="1997"/>
                  </a:lnTo>
                  <a:lnTo>
                    <a:pt x="122" y="2095"/>
                  </a:lnTo>
                  <a:lnTo>
                    <a:pt x="268"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8" y="3800"/>
                  </a:lnTo>
                  <a:lnTo>
                    <a:pt x="122" y="3994"/>
                  </a:lnTo>
                  <a:lnTo>
                    <a:pt x="73" y="4116"/>
                  </a:lnTo>
                  <a:lnTo>
                    <a:pt x="25" y="4262"/>
                  </a:lnTo>
                  <a:lnTo>
                    <a:pt x="0" y="4408"/>
                  </a:lnTo>
                  <a:lnTo>
                    <a:pt x="0" y="457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F8F7C7F8-C034-EF43-941C-B3BC5BC5855C}"/>
              </a:ext>
            </a:extLst>
          </p:cNvPr>
          <p:cNvSpPr txBox="1"/>
          <p:nvPr userDrawn="1"/>
        </p:nvSpPr>
        <p:spPr>
          <a:xfrm>
            <a:off x="650763" y="624705"/>
            <a:ext cx="1629987" cy="400110"/>
          </a:xfrm>
          <a:prstGeom prst="rect">
            <a:avLst/>
          </a:prstGeom>
          <a:noFill/>
        </p:spPr>
        <p:txBody>
          <a:bodyPr wrap="square" rtlCol="0" anchor="ctr">
            <a:spAutoFit/>
          </a:bodyPr>
          <a:lstStyle/>
          <a:p>
            <a:pPr algn="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Brain Break</a:t>
            </a:r>
          </a:p>
        </p:txBody>
      </p:sp>
    </p:spTree>
    <p:extLst>
      <p:ext uri="{BB962C8B-B14F-4D97-AF65-F5344CB8AC3E}">
        <p14:creationId xmlns:p14="http://schemas.microsoft.com/office/powerpoint/2010/main" val="3340844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D40F63F-3C9C-CD48-8D2C-3427CCC7325A}"/>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39449525"/>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4"/>
            <a:ext cx="2133600" cy="273844"/>
          </a:xfrm>
          <a:prstGeom prst="rect">
            <a:avLst/>
          </a:prstGeom>
        </p:spPr>
        <p:txBody>
          <a:bodyPr/>
          <a:lstStyle>
            <a:lvl1pPr>
              <a:defRPr>
                <a:latin typeface="Candara" panose="020E0502030303020204" pitchFamily="34" charset="0"/>
              </a:defRPr>
            </a:lvl1pPr>
          </a:lstStyle>
          <a:p>
            <a:fld id="{1163EBF2-CAB8-2646-AC0A-701503E9B99A}" type="datetime1">
              <a:rPr lang="en-US" smtClean="0"/>
              <a:pPr/>
              <a:t>4/14/24</a:t>
            </a:fld>
            <a:endParaRPr lang="en-US" dirty="0"/>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lvl1pPr>
              <a:defRPr>
                <a:latin typeface="Candara" panose="020E0502030303020204" pitchFamily="34" charset="0"/>
              </a:defRPr>
            </a:lvl1pPr>
          </a:lstStyle>
          <a:p>
            <a:endParaRPr lang="en-US" dirty="0"/>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lvl1pPr algn="r">
              <a:defRPr>
                <a:latin typeface="Candara" panose="020E0502030303020204" pitchFamily="34" charset="0"/>
              </a:defRPr>
            </a:lvl1pPr>
          </a:lstStyle>
          <a:p>
            <a:fld id="{39E65F0E-D8D0-8548-A870-8F1E432EFAAD}" type="slidenum">
              <a:rPr lang="en-US" smtClean="0"/>
              <a:pPr/>
              <a:t>‹#›</a:t>
            </a:fld>
            <a:endParaRPr lang="en-US" dirty="0"/>
          </a:p>
        </p:txBody>
      </p:sp>
    </p:spTree>
    <p:extLst>
      <p:ext uri="{BB962C8B-B14F-4D97-AF65-F5344CB8AC3E}">
        <p14:creationId xmlns:p14="http://schemas.microsoft.com/office/powerpoint/2010/main" val="2751964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3"/>
        <p:cNvGrpSpPr/>
        <p:nvPr/>
      </p:nvGrpSpPr>
      <p:grpSpPr>
        <a:xfrm>
          <a:off x="0" y="0"/>
          <a:ext cx="0" cy="0"/>
          <a:chOff x="0" y="0"/>
          <a:chExt cx="0" cy="0"/>
        </a:xfrm>
      </p:grpSpPr>
      <p:sp>
        <p:nvSpPr>
          <p:cNvPr id="14" name="Google Shape;14;p3"/>
          <p:cNvSpPr/>
          <p:nvPr/>
        </p:nvSpPr>
        <p:spPr>
          <a:xfrm flipH="1">
            <a:off x="-7125" y="0"/>
            <a:ext cx="2592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a:off x="2585478"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6" name="Google Shape;16;p3"/>
          <p:cNvSpPr txBox="1">
            <a:spLocks noGrp="1"/>
          </p:cNvSpPr>
          <p:nvPr>
            <p:ph type="ctrTitle"/>
          </p:nvPr>
        </p:nvSpPr>
        <p:spPr>
          <a:xfrm>
            <a:off x="277100" y="284200"/>
            <a:ext cx="2024100" cy="3678000"/>
          </a:xfrm>
          <a:prstGeom prst="rect">
            <a:avLst/>
          </a:prstGeom>
        </p:spPr>
        <p:txBody>
          <a:bodyPr spcFirstLastPara="1" wrap="square" lIns="91425" tIns="91425" rIns="91425" bIns="91425" anchor="b" anchorCtr="0"/>
          <a:lstStyle>
            <a:lvl1pPr lvl="0" rtl="0">
              <a:spcBef>
                <a:spcPts val="0"/>
              </a:spcBef>
              <a:spcAft>
                <a:spcPts val="0"/>
              </a:spcAft>
              <a:buClr>
                <a:srgbClr val="F67031"/>
              </a:buClr>
              <a:buSzPts val="2400"/>
              <a:buNone/>
              <a:defRPr>
                <a:solidFill>
                  <a:srgbClr val="B57BA6"/>
                </a:solidFill>
              </a:defRPr>
            </a:lvl1pPr>
            <a:lvl2pPr lvl="1" rtl="0">
              <a:spcBef>
                <a:spcPts val="0"/>
              </a:spcBef>
              <a:spcAft>
                <a:spcPts val="0"/>
              </a:spcAft>
              <a:buClr>
                <a:srgbClr val="F67031"/>
              </a:buClr>
              <a:buSzPts val="2400"/>
              <a:buNone/>
              <a:defRPr>
                <a:solidFill>
                  <a:srgbClr val="F67031"/>
                </a:solidFill>
              </a:defRPr>
            </a:lvl2pPr>
            <a:lvl3pPr lvl="2" rtl="0">
              <a:spcBef>
                <a:spcPts val="0"/>
              </a:spcBef>
              <a:spcAft>
                <a:spcPts val="0"/>
              </a:spcAft>
              <a:buClr>
                <a:srgbClr val="F67031"/>
              </a:buClr>
              <a:buSzPts val="2400"/>
              <a:buNone/>
              <a:defRPr>
                <a:solidFill>
                  <a:srgbClr val="F67031"/>
                </a:solidFill>
              </a:defRPr>
            </a:lvl3pPr>
            <a:lvl4pPr lvl="3" rtl="0">
              <a:spcBef>
                <a:spcPts val="0"/>
              </a:spcBef>
              <a:spcAft>
                <a:spcPts val="0"/>
              </a:spcAft>
              <a:buClr>
                <a:srgbClr val="F67031"/>
              </a:buClr>
              <a:buSzPts val="2400"/>
              <a:buNone/>
              <a:defRPr>
                <a:solidFill>
                  <a:srgbClr val="F67031"/>
                </a:solidFill>
              </a:defRPr>
            </a:lvl4pPr>
            <a:lvl5pPr lvl="4" rtl="0">
              <a:spcBef>
                <a:spcPts val="0"/>
              </a:spcBef>
              <a:spcAft>
                <a:spcPts val="0"/>
              </a:spcAft>
              <a:buClr>
                <a:srgbClr val="F67031"/>
              </a:buClr>
              <a:buSzPts val="2400"/>
              <a:buNone/>
              <a:defRPr>
                <a:solidFill>
                  <a:srgbClr val="F67031"/>
                </a:solidFill>
              </a:defRPr>
            </a:lvl5pPr>
            <a:lvl6pPr lvl="5" rtl="0">
              <a:spcBef>
                <a:spcPts val="0"/>
              </a:spcBef>
              <a:spcAft>
                <a:spcPts val="0"/>
              </a:spcAft>
              <a:buClr>
                <a:srgbClr val="F67031"/>
              </a:buClr>
              <a:buSzPts val="2400"/>
              <a:buNone/>
              <a:defRPr>
                <a:solidFill>
                  <a:srgbClr val="F67031"/>
                </a:solidFill>
              </a:defRPr>
            </a:lvl6pPr>
            <a:lvl7pPr lvl="6" rtl="0">
              <a:spcBef>
                <a:spcPts val="0"/>
              </a:spcBef>
              <a:spcAft>
                <a:spcPts val="0"/>
              </a:spcAft>
              <a:buClr>
                <a:srgbClr val="F67031"/>
              </a:buClr>
              <a:buSzPts val="2400"/>
              <a:buNone/>
              <a:defRPr>
                <a:solidFill>
                  <a:srgbClr val="F67031"/>
                </a:solidFill>
              </a:defRPr>
            </a:lvl7pPr>
            <a:lvl8pPr lvl="7" rtl="0">
              <a:spcBef>
                <a:spcPts val="0"/>
              </a:spcBef>
              <a:spcAft>
                <a:spcPts val="0"/>
              </a:spcAft>
              <a:buClr>
                <a:srgbClr val="F67031"/>
              </a:buClr>
              <a:buSzPts val="2400"/>
              <a:buNone/>
              <a:defRPr>
                <a:solidFill>
                  <a:srgbClr val="F67031"/>
                </a:solidFill>
              </a:defRPr>
            </a:lvl8pPr>
            <a:lvl9pPr lvl="8" rtl="0">
              <a:spcBef>
                <a:spcPts val="0"/>
              </a:spcBef>
              <a:spcAft>
                <a:spcPts val="0"/>
              </a:spcAft>
              <a:buClr>
                <a:srgbClr val="F67031"/>
              </a:buClr>
              <a:buSzPts val="2400"/>
              <a:buNone/>
              <a:defRPr>
                <a:solidFill>
                  <a:srgbClr val="F67031"/>
                </a:solidFill>
              </a:defRPr>
            </a:lvl9pPr>
          </a:lstStyle>
          <a:p>
            <a:r>
              <a:rPr lang="en-US"/>
              <a:t>Click to edit Master title style</a:t>
            </a:r>
            <a:endParaRPr dirty="0"/>
          </a:p>
        </p:txBody>
      </p:sp>
      <p:sp>
        <p:nvSpPr>
          <p:cNvPr id="17" name="Google Shape;17;p3"/>
          <p:cNvSpPr txBox="1">
            <a:spLocks noGrp="1"/>
          </p:cNvSpPr>
          <p:nvPr>
            <p:ph type="subTitle" idx="1"/>
          </p:nvPr>
        </p:nvSpPr>
        <p:spPr>
          <a:xfrm>
            <a:off x="277100" y="3983050"/>
            <a:ext cx="2024100" cy="784800"/>
          </a:xfrm>
          <a:prstGeom prst="rect">
            <a:avLst/>
          </a:prstGeom>
        </p:spPr>
        <p:txBody>
          <a:bodyPr spcFirstLastPara="1" wrap="square" lIns="91425" tIns="91425" rIns="91425" bIns="91425" anchor="t" anchorCtr="0"/>
          <a:lstStyle>
            <a:lvl1pPr lvl="0" rtl="0">
              <a:spcBef>
                <a:spcPts val="0"/>
              </a:spcBef>
              <a:spcAft>
                <a:spcPts val="0"/>
              </a:spcAft>
              <a:buClr>
                <a:srgbClr val="999999"/>
              </a:buClr>
              <a:buSzPts val="1400"/>
              <a:buFont typeface="Georgia"/>
              <a:buNone/>
              <a:defRPr i="1">
                <a:solidFill>
                  <a:srgbClr val="999999"/>
                </a:solidFill>
                <a:latin typeface="Georgia"/>
                <a:ea typeface="Georgia"/>
                <a:cs typeface="Georgia"/>
                <a:sym typeface="Georgia"/>
              </a:defRPr>
            </a:lvl1pPr>
            <a:lvl2pPr lvl="1"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2pPr>
            <a:lvl3pPr lvl="2"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3pPr>
            <a:lvl4pPr lvl="3"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4pPr>
            <a:lvl5pPr lvl="4"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5pPr>
            <a:lvl6pPr lvl="5"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6pPr>
            <a:lvl7pPr lvl="6"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7pPr>
            <a:lvl8pPr lvl="7"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8pPr>
            <a:lvl9pPr lvl="8"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9pPr>
          </a:lstStyle>
          <a:p>
            <a:r>
              <a:rPr lang="en-US"/>
              <a:t>Click to edit Master subtitle style</a:t>
            </a:r>
            <a:endParaRPr dirty="0"/>
          </a:p>
        </p:txBody>
      </p:sp>
      <p:sp>
        <p:nvSpPr>
          <p:cNvPr id="18" name="Google Shape;18;p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621844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2"/>
        <p:cNvGrpSpPr/>
        <p:nvPr/>
      </p:nvGrpSpPr>
      <p:grpSpPr>
        <a:xfrm>
          <a:off x="0" y="0"/>
          <a:ext cx="0" cy="0"/>
          <a:chOff x="0" y="0"/>
          <a:chExt cx="0" cy="0"/>
        </a:xfrm>
      </p:grpSpPr>
      <p:pic>
        <p:nvPicPr>
          <p:cNvPr id="3" name="Picture 2">
            <a:extLst>
              <a:ext uri="{FF2B5EF4-FFF2-40B4-BE49-F238E27FC236}">
                <a16:creationId xmlns:a16="http://schemas.microsoft.com/office/drawing/2014/main" id="{9BF2B598-DA07-4F30-BC18-EBBE2AB51D02}"/>
              </a:ext>
            </a:extLst>
          </p:cNvPr>
          <p:cNvPicPr>
            <a:picLocks noChangeAspect="1"/>
          </p:cNvPicPr>
          <p:nvPr/>
        </p:nvPicPr>
        <p:blipFill>
          <a:blip r:embed="rId2"/>
          <a:stretch>
            <a:fillRect/>
          </a:stretch>
        </p:blipFill>
        <p:spPr>
          <a:xfrm>
            <a:off x="1" y="4274433"/>
            <a:ext cx="2585474" cy="869067"/>
          </a:xfrm>
          <a:prstGeom prst="rect">
            <a:avLst/>
          </a:prstGeom>
        </p:spPr>
      </p:pic>
      <p:sp>
        <p:nvSpPr>
          <p:cNvPr id="33" name="Google Shape;33;p6"/>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4" name="Google Shape;34;p6"/>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6"/>
          <p:cNvSpPr txBox="1">
            <a:spLocks noGrp="1"/>
          </p:cNvSpPr>
          <p:nvPr>
            <p:ph type="title"/>
          </p:nvPr>
        </p:nvSpPr>
        <p:spPr>
          <a:xfrm>
            <a:off x="234450" y="575500"/>
            <a:ext cx="2046300" cy="3981000"/>
          </a:xfrm>
          <a:prstGeom prst="rect">
            <a:avLst/>
          </a:prstGeom>
        </p:spPr>
        <p:txBody>
          <a:bodyPr spcFirstLastPara="1" wrap="square" lIns="91425" tIns="91425" rIns="91425" bIns="91425" anchor="t"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r>
              <a:rPr lang="en-US"/>
              <a:t>Click to edit Master title style</a:t>
            </a:r>
            <a:endParaRPr dirty="0"/>
          </a:p>
        </p:txBody>
      </p:sp>
      <p:sp>
        <p:nvSpPr>
          <p:cNvPr id="36" name="Google Shape;36;p6"/>
          <p:cNvSpPr txBox="1">
            <a:spLocks noGrp="1"/>
          </p:cNvSpPr>
          <p:nvPr>
            <p:ph type="body" idx="1"/>
          </p:nvPr>
        </p:nvSpPr>
        <p:spPr>
          <a:xfrm>
            <a:off x="3090625" y="575500"/>
            <a:ext cx="5596200" cy="3981000"/>
          </a:xfrm>
          <a:prstGeom prst="rect">
            <a:avLst/>
          </a:prstGeom>
        </p:spPr>
        <p:txBody>
          <a:bodyPr spcFirstLastPara="1" wrap="square" lIns="91425" tIns="91425" rIns="91425" bIns="91425" anchor="t" anchorCtr="0"/>
          <a:lstStyle>
            <a:lvl1pPr marL="457200" lvl="0" indent="-317500">
              <a:spcBef>
                <a:spcPts val="60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pPr lvl="0"/>
            <a:r>
              <a:rPr lang="en-US"/>
              <a:t>Edit Master text styles</a:t>
            </a:r>
          </a:p>
        </p:txBody>
      </p:sp>
      <p:sp>
        <p:nvSpPr>
          <p:cNvPr id="37" name="Google Shape;37;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45776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reserve="1">
  <p:cSld name="1_Title + 1 column">
    <p:bg>
      <p:bgPr>
        <a:solidFill>
          <a:schemeClr val="tx2">
            <a:lumMod val="90000"/>
          </a:schemeClr>
        </a:solidFill>
        <a:effectLst/>
      </p:bgPr>
    </p:bg>
    <p:spTree>
      <p:nvGrpSpPr>
        <p:cNvPr id="1" name="Shape 32"/>
        <p:cNvGrpSpPr/>
        <p:nvPr/>
      </p:nvGrpSpPr>
      <p:grpSpPr>
        <a:xfrm>
          <a:off x="0" y="0"/>
          <a:ext cx="0" cy="0"/>
          <a:chOff x="0" y="0"/>
          <a:chExt cx="0" cy="0"/>
        </a:xfrm>
      </p:grpSpPr>
      <p:pic>
        <p:nvPicPr>
          <p:cNvPr id="3" name="Picture 2">
            <a:extLst>
              <a:ext uri="{FF2B5EF4-FFF2-40B4-BE49-F238E27FC236}">
                <a16:creationId xmlns:a16="http://schemas.microsoft.com/office/drawing/2014/main" id="{9BF2B598-DA07-4F30-BC18-EBBE2AB51D02}"/>
              </a:ext>
            </a:extLst>
          </p:cNvPr>
          <p:cNvPicPr>
            <a:picLocks noChangeAspect="1"/>
          </p:cNvPicPr>
          <p:nvPr/>
        </p:nvPicPr>
        <p:blipFill>
          <a:blip r:embed="rId2">
            <a:duotone>
              <a:prstClr val="black"/>
              <a:schemeClr val="tx2">
                <a:tint val="45000"/>
                <a:satMod val="400000"/>
              </a:schemeClr>
            </a:duotone>
          </a:blip>
          <a:stretch>
            <a:fillRect/>
          </a:stretch>
        </p:blipFill>
        <p:spPr>
          <a:xfrm>
            <a:off x="1" y="4274433"/>
            <a:ext cx="2585474" cy="869067"/>
          </a:xfrm>
          <a:prstGeom prst="rect">
            <a:avLst/>
          </a:prstGeom>
        </p:spPr>
      </p:pic>
      <p:sp>
        <p:nvSpPr>
          <p:cNvPr id="33" name="Google Shape;33;p6"/>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4" name="Google Shape;34;p6"/>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6"/>
          <p:cNvSpPr txBox="1">
            <a:spLocks noGrp="1"/>
          </p:cNvSpPr>
          <p:nvPr>
            <p:ph type="title"/>
          </p:nvPr>
        </p:nvSpPr>
        <p:spPr>
          <a:xfrm>
            <a:off x="234450" y="575500"/>
            <a:ext cx="2046300" cy="3981000"/>
          </a:xfrm>
          <a:prstGeom prst="rect">
            <a:avLst/>
          </a:prstGeom>
        </p:spPr>
        <p:txBody>
          <a:bodyPr spcFirstLastPara="1" wrap="square" lIns="91425" tIns="91425" rIns="91425" bIns="91425" anchor="t"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r>
              <a:rPr lang="en-US"/>
              <a:t>Click to edit Master title style</a:t>
            </a:r>
            <a:endParaRPr dirty="0"/>
          </a:p>
        </p:txBody>
      </p:sp>
      <p:sp>
        <p:nvSpPr>
          <p:cNvPr id="36" name="Google Shape;36;p6"/>
          <p:cNvSpPr txBox="1">
            <a:spLocks noGrp="1"/>
          </p:cNvSpPr>
          <p:nvPr>
            <p:ph type="body" idx="1"/>
          </p:nvPr>
        </p:nvSpPr>
        <p:spPr>
          <a:xfrm>
            <a:off x="3090625" y="575500"/>
            <a:ext cx="5596200" cy="3981000"/>
          </a:xfrm>
          <a:prstGeom prst="rect">
            <a:avLst/>
          </a:prstGeom>
        </p:spPr>
        <p:txBody>
          <a:bodyPr spcFirstLastPara="1" wrap="square" lIns="91425" tIns="91425" rIns="91425" bIns="91425" anchor="t" anchorCtr="0"/>
          <a:lstStyle>
            <a:lvl1pPr marL="457200" lvl="0" indent="-317500">
              <a:spcBef>
                <a:spcPts val="60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pPr lvl="0"/>
            <a:r>
              <a:rPr lang="en-US"/>
              <a:t>Edit Master text styles</a:t>
            </a:r>
          </a:p>
        </p:txBody>
      </p:sp>
      <p:sp>
        <p:nvSpPr>
          <p:cNvPr id="37" name="Google Shape;37;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29056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type="tx" preserve="1">
  <p:cSld name="1_Title + 1 column">
    <p:bg>
      <p:bgPr>
        <a:solidFill>
          <a:srgbClr val="D89F39"/>
        </a:solidFill>
        <a:effectLst/>
      </p:bgPr>
    </p:bg>
    <p:spTree>
      <p:nvGrpSpPr>
        <p:cNvPr id="1" name="Shape 32"/>
        <p:cNvGrpSpPr/>
        <p:nvPr/>
      </p:nvGrpSpPr>
      <p:grpSpPr>
        <a:xfrm>
          <a:off x="0" y="0"/>
          <a:ext cx="0" cy="0"/>
          <a:chOff x="0" y="0"/>
          <a:chExt cx="0" cy="0"/>
        </a:xfrm>
      </p:grpSpPr>
      <p:sp>
        <p:nvSpPr>
          <p:cNvPr id="33" name="Google Shape;33;p6"/>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4" name="Google Shape;34;p6"/>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6"/>
          <p:cNvSpPr txBox="1">
            <a:spLocks noGrp="1"/>
          </p:cNvSpPr>
          <p:nvPr>
            <p:ph type="title"/>
          </p:nvPr>
        </p:nvSpPr>
        <p:spPr>
          <a:xfrm>
            <a:off x="234450" y="575500"/>
            <a:ext cx="2046300" cy="3981000"/>
          </a:xfrm>
          <a:prstGeom prst="rect">
            <a:avLst/>
          </a:prstGeom>
        </p:spPr>
        <p:txBody>
          <a:bodyPr spcFirstLastPara="1" wrap="square" lIns="91425" tIns="91425" rIns="91425" bIns="91425" anchor="t"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r>
              <a:rPr lang="en-US"/>
              <a:t>Click to edit Master title style</a:t>
            </a:r>
            <a:endParaRPr/>
          </a:p>
        </p:txBody>
      </p:sp>
      <p:sp>
        <p:nvSpPr>
          <p:cNvPr id="36" name="Google Shape;36;p6"/>
          <p:cNvSpPr txBox="1">
            <a:spLocks noGrp="1"/>
          </p:cNvSpPr>
          <p:nvPr>
            <p:ph type="body" idx="1"/>
          </p:nvPr>
        </p:nvSpPr>
        <p:spPr>
          <a:xfrm>
            <a:off x="3090625" y="575500"/>
            <a:ext cx="5596200" cy="3981000"/>
          </a:xfrm>
          <a:prstGeom prst="rect">
            <a:avLst/>
          </a:prstGeom>
        </p:spPr>
        <p:txBody>
          <a:bodyPr spcFirstLastPara="1" wrap="square" lIns="91425" tIns="91425" rIns="91425" bIns="91425" anchor="t" anchorCtr="0"/>
          <a:lstStyle>
            <a:lvl1pPr marL="457200" lvl="0" indent="-317500">
              <a:spcBef>
                <a:spcPts val="60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pPr lvl="0"/>
            <a:r>
              <a:rPr lang="en-US"/>
              <a:t>Edit Master text styles</a:t>
            </a:r>
          </a:p>
        </p:txBody>
      </p:sp>
      <p:sp>
        <p:nvSpPr>
          <p:cNvPr id="37" name="Google Shape;37;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100568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ollEverywhere - Pair" preserve="1">
  <p:cSld name="PollEverywhere - Pair">
    <p:bg>
      <p:bgPr>
        <a:solidFill>
          <a:srgbClr val="6093C5"/>
        </a:solidFill>
        <a:effectLst/>
      </p:bgPr>
    </p:bg>
    <p:spTree>
      <p:nvGrpSpPr>
        <p:cNvPr id="1" name="Shape 77"/>
        <p:cNvGrpSpPr/>
        <p:nvPr/>
      </p:nvGrpSpPr>
      <p:grpSpPr>
        <a:xfrm>
          <a:off x="0" y="0"/>
          <a:ext cx="0" cy="0"/>
          <a:chOff x="0" y="0"/>
          <a:chExt cx="0" cy="0"/>
        </a:xfrm>
      </p:grpSpPr>
      <p:pic>
        <p:nvPicPr>
          <p:cNvPr id="80" name="Google Shape;80;p11"/>
          <p:cNvPicPr preferRelativeResize="0"/>
          <p:nvPr/>
        </p:nvPicPr>
        <p:blipFill>
          <a:blip r:embed="rId2">
            <a:alphaModFix/>
          </a:blip>
          <a:stretch>
            <a:fillRect/>
          </a:stretch>
        </p:blipFill>
        <p:spPr>
          <a:xfrm>
            <a:off x="0" y="0"/>
            <a:ext cx="2585475" cy="1357368"/>
          </a:xfrm>
          <a:prstGeom prst="rect">
            <a:avLst/>
          </a:prstGeom>
          <a:noFill/>
          <a:ln>
            <a:noFill/>
          </a:ln>
        </p:spPr>
      </p:pic>
      <p:sp>
        <p:nvSpPr>
          <p:cNvPr id="78" name="Google Shape;78;p11"/>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79;p11"/>
          <p:cNvSpPr txBox="1">
            <a:spLocks noGrp="1"/>
          </p:cNvSpPr>
          <p:nvPr>
            <p:ph type="body" idx="1"/>
          </p:nvPr>
        </p:nvSpPr>
        <p:spPr>
          <a:xfrm>
            <a:off x="3090625" y="575500"/>
            <a:ext cx="5596200" cy="39810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US"/>
              <a:t>Edit Master text styles</a:t>
            </a:r>
          </a:p>
        </p:txBody>
      </p:sp>
      <p:sp>
        <p:nvSpPr>
          <p:cNvPr id="81" name="Google Shape;81;p1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smtClean="0"/>
              <a:t>‹#›</a:t>
            </a:fld>
            <a:endParaRPr lang="en" dirty="0"/>
          </a:p>
        </p:txBody>
      </p:sp>
      <p:sp>
        <p:nvSpPr>
          <p:cNvPr id="83" name="Google Shape;83;p11"/>
          <p:cNvSpPr txBox="1">
            <a:spLocks noGrp="1"/>
          </p:cNvSpPr>
          <p:nvPr>
            <p:ph type="title"/>
          </p:nvPr>
        </p:nvSpPr>
        <p:spPr>
          <a:xfrm>
            <a:off x="269575" y="1700325"/>
            <a:ext cx="2046300" cy="393600"/>
          </a:xfrm>
          <a:prstGeom prst="rect">
            <a:avLst/>
          </a:prstGeom>
        </p:spPr>
        <p:txBody>
          <a:bodyPr spcFirstLastPara="1" wrap="square" lIns="91425" tIns="91425" rIns="91425" bIns="91425" anchor="t" anchorCtr="0"/>
          <a:lstStyle>
            <a:lvl1pPr lvl="0" rtl="0">
              <a:spcBef>
                <a:spcPts val="0"/>
              </a:spcBef>
              <a:spcAft>
                <a:spcPts val="0"/>
              </a:spcAft>
              <a:buNone/>
              <a:defRPr sz="18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r>
              <a:rPr lang="en-US"/>
              <a:t>Click to edit Master title style</a:t>
            </a:r>
            <a:endParaRPr/>
          </a:p>
        </p:txBody>
      </p:sp>
      <p:sp>
        <p:nvSpPr>
          <p:cNvPr id="84" name="Google Shape;84;p11"/>
          <p:cNvSpPr/>
          <p:nvPr/>
        </p:nvSpPr>
        <p:spPr>
          <a:xfrm>
            <a:off x="1411630" y="1234456"/>
            <a:ext cx="182888" cy="195070"/>
          </a:xfrm>
          <a:custGeom>
            <a:avLst/>
            <a:gdLst/>
            <a:ahLst/>
            <a:cxnLst/>
            <a:rect l="l" t="t" r="r" b="b"/>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6" name="Google Shape;86;p11"/>
          <p:cNvPicPr preferRelativeResize="0"/>
          <p:nvPr/>
        </p:nvPicPr>
        <p:blipFill rotWithShape="1">
          <a:blip r:embed="rId3">
            <a:alphaModFix/>
          </a:blip>
          <a:srcRect t="5436" b="5436"/>
          <a:stretch/>
        </p:blipFill>
        <p:spPr>
          <a:xfrm>
            <a:off x="1" y="3395354"/>
            <a:ext cx="2585474" cy="1748146"/>
          </a:xfrm>
          <a:prstGeom prst="rect">
            <a:avLst/>
          </a:prstGeom>
          <a:noFill/>
          <a:ln>
            <a:noFill/>
          </a:ln>
        </p:spPr>
      </p:pic>
      <p:sp>
        <p:nvSpPr>
          <p:cNvPr id="87" name="Google Shape;87;p11"/>
          <p:cNvSpPr txBox="1"/>
          <p:nvPr/>
        </p:nvSpPr>
        <p:spPr>
          <a:xfrm>
            <a:off x="25" y="3928800"/>
            <a:ext cx="2585400" cy="50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b="1" dirty="0">
                <a:solidFill>
                  <a:srgbClr val="FFFFFF"/>
                </a:solidFill>
                <a:latin typeface="Nunito Sans"/>
                <a:ea typeface="Nunito Sans"/>
                <a:cs typeface="Nunito Sans"/>
                <a:sym typeface="Nunito Sans"/>
              </a:rPr>
              <a:t>pollev.com/cs416</a:t>
            </a:r>
            <a:endParaRPr sz="1700" b="1" dirty="0">
              <a:solidFill>
                <a:srgbClr val="FFFFFF"/>
              </a:solidFill>
              <a:latin typeface="Nunito Sans"/>
              <a:ea typeface="Nunito Sans"/>
              <a:cs typeface="Nunito Sans"/>
              <a:sym typeface="Nunito Sans"/>
            </a:endParaRPr>
          </a:p>
        </p:txBody>
      </p:sp>
      <p:sp>
        <p:nvSpPr>
          <p:cNvPr id="88" name="Google Shape;88;p11"/>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3" name="Google Shape;72;p10">
            <a:extLst>
              <a:ext uri="{FF2B5EF4-FFF2-40B4-BE49-F238E27FC236}">
                <a16:creationId xmlns:a16="http://schemas.microsoft.com/office/drawing/2014/main" id="{584BC1AE-CA48-4C7B-8CBC-68108A32BE75}"/>
              </a:ext>
            </a:extLst>
          </p:cNvPr>
          <p:cNvSpPr txBox="1"/>
          <p:nvPr/>
        </p:nvSpPr>
        <p:spPr>
          <a:xfrm>
            <a:off x="231975" y="1052565"/>
            <a:ext cx="2046300" cy="68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rgbClr val="FFFFFF"/>
                </a:solidFill>
              </a:rPr>
              <a:t>Think</a:t>
            </a:r>
            <a:endParaRPr sz="2400" dirty="0">
              <a:solidFill>
                <a:srgbClr val="FFFFFF"/>
              </a:solidFill>
            </a:endParaRPr>
          </a:p>
          <a:p>
            <a:pPr marL="0" lvl="0" indent="0" algn="l" rtl="0">
              <a:spcBef>
                <a:spcPts val="0"/>
              </a:spcBef>
              <a:spcAft>
                <a:spcPts val="0"/>
              </a:spcAft>
              <a:buNone/>
            </a:pPr>
            <a:endParaRPr sz="2400" dirty="0">
              <a:solidFill>
                <a:srgbClr val="FFFFFF"/>
              </a:solidFill>
            </a:endParaRPr>
          </a:p>
        </p:txBody>
      </p:sp>
      <p:sp>
        <p:nvSpPr>
          <p:cNvPr id="12" name="Google Shape;72;p10">
            <a:extLst>
              <a:ext uri="{FF2B5EF4-FFF2-40B4-BE49-F238E27FC236}">
                <a16:creationId xmlns:a16="http://schemas.microsoft.com/office/drawing/2014/main" id="{F852DD33-53F1-4722-BB85-ED3D938F9553}"/>
              </a:ext>
            </a:extLst>
          </p:cNvPr>
          <p:cNvSpPr txBox="1"/>
          <p:nvPr/>
        </p:nvSpPr>
        <p:spPr>
          <a:xfrm>
            <a:off x="231975" y="1052565"/>
            <a:ext cx="2046300" cy="68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rgbClr val="FFFFFF"/>
                </a:solidFill>
              </a:rPr>
              <a:t>Think</a:t>
            </a:r>
            <a:endParaRPr sz="2400" dirty="0">
              <a:solidFill>
                <a:srgbClr val="FFFFFF"/>
              </a:solidFill>
            </a:endParaRPr>
          </a:p>
          <a:p>
            <a:pPr marL="0" lvl="0" indent="0" algn="l" rtl="0">
              <a:spcBef>
                <a:spcPts val="0"/>
              </a:spcBef>
              <a:spcAft>
                <a:spcPts val="0"/>
              </a:spcAft>
              <a:buNone/>
            </a:pPr>
            <a:endParaRPr sz="2400" dirty="0">
              <a:solidFill>
                <a:srgbClr val="FFFFFF"/>
              </a:solidFill>
            </a:endParaRPr>
          </a:p>
        </p:txBody>
      </p:sp>
      <p:sp>
        <p:nvSpPr>
          <p:cNvPr id="14" name="Google Shape;72;p10">
            <a:extLst>
              <a:ext uri="{FF2B5EF4-FFF2-40B4-BE49-F238E27FC236}">
                <a16:creationId xmlns:a16="http://schemas.microsoft.com/office/drawing/2014/main" id="{9A53CD8C-2A1F-40D3-AF37-30D2F4AC941B}"/>
              </a:ext>
            </a:extLst>
          </p:cNvPr>
          <p:cNvSpPr txBox="1"/>
          <p:nvPr userDrawn="1"/>
        </p:nvSpPr>
        <p:spPr>
          <a:xfrm>
            <a:off x="231975" y="1052565"/>
            <a:ext cx="2046300" cy="68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rgbClr val="FFFFFF"/>
                </a:solidFill>
              </a:rPr>
              <a:t>Think</a:t>
            </a:r>
            <a:endParaRPr sz="2400" dirty="0">
              <a:solidFill>
                <a:srgbClr val="FFFFFF"/>
              </a:solidFill>
            </a:endParaRPr>
          </a:p>
          <a:p>
            <a:pPr marL="0" lvl="0" indent="0" algn="l" rtl="0">
              <a:spcBef>
                <a:spcPts val="0"/>
              </a:spcBef>
              <a:spcAft>
                <a:spcPts val="0"/>
              </a:spcAft>
              <a:buNone/>
            </a:pPr>
            <a:endParaRPr sz="2400" dirty="0">
              <a:solidFill>
                <a:srgbClr val="FFFFFF"/>
              </a:solidFill>
            </a:endParaRPr>
          </a:p>
        </p:txBody>
      </p:sp>
    </p:spTree>
    <p:extLst>
      <p:ext uri="{BB962C8B-B14F-4D97-AF65-F5344CB8AC3E}">
        <p14:creationId xmlns:p14="http://schemas.microsoft.com/office/powerpoint/2010/main" val="3316497884"/>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ollEverywhere - Pair" preserve="1">
  <p:cSld name="1_PollEverywhere - Pair">
    <p:bg>
      <p:bgPr>
        <a:solidFill>
          <a:srgbClr val="6093C5"/>
        </a:solidFill>
        <a:effectLst/>
      </p:bgPr>
    </p:bg>
    <p:spTree>
      <p:nvGrpSpPr>
        <p:cNvPr id="1" name="Shape 77"/>
        <p:cNvGrpSpPr/>
        <p:nvPr/>
      </p:nvGrpSpPr>
      <p:grpSpPr>
        <a:xfrm>
          <a:off x="0" y="0"/>
          <a:ext cx="0" cy="0"/>
          <a:chOff x="0" y="0"/>
          <a:chExt cx="0" cy="0"/>
        </a:xfrm>
      </p:grpSpPr>
      <p:sp>
        <p:nvSpPr>
          <p:cNvPr id="78" name="Google Shape;78;p11"/>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79;p11"/>
          <p:cNvSpPr txBox="1">
            <a:spLocks noGrp="1"/>
          </p:cNvSpPr>
          <p:nvPr>
            <p:ph type="body" idx="1"/>
          </p:nvPr>
        </p:nvSpPr>
        <p:spPr>
          <a:xfrm>
            <a:off x="3090625" y="575500"/>
            <a:ext cx="5596200" cy="39810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US"/>
              <a:t>Edit Master text styles</a:t>
            </a:r>
          </a:p>
        </p:txBody>
      </p:sp>
      <p:pic>
        <p:nvPicPr>
          <p:cNvPr id="80" name="Google Shape;80;p11"/>
          <p:cNvPicPr preferRelativeResize="0"/>
          <p:nvPr/>
        </p:nvPicPr>
        <p:blipFill>
          <a:blip r:embed="rId2">
            <a:alphaModFix/>
          </a:blip>
          <a:stretch>
            <a:fillRect/>
          </a:stretch>
        </p:blipFill>
        <p:spPr>
          <a:xfrm>
            <a:off x="0" y="0"/>
            <a:ext cx="2585475" cy="1357368"/>
          </a:xfrm>
          <a:prstGeom prst="rect">
            <a:avLst/>
          </a:prstGeom>
          <a:noFill/>
          <a:ln>
            <a:noFill/>
          </a:ln>
        </p:spPr>
      </p:pic>
      <p:sp>
        <p:nvSpPr>
          <p:cNvPr id="81" name="Google Shape;81;p1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
        <p:nvSpPr>
          <p:cNvPr id="83" name="Google Shape;83;p11"/>
          <p:cNvSpPr txBox="1">
            <a:spLocks noGrp="1"/>
          </p:cNvSpPr>
          <p:nvPr>
            <p:ph type="title"/>
          </p:nvPr>
        </p:nvSpPr>
        <p:spPr>
          <a:xfrm>
            <a:off x="269575" y="1700325"/>
            <a:ext cx="2046300" cy="393600"/>
          </a:xfrm>
          <a:prstGeom prst="rect">
            <a:avLst/>
          </a:prstGeom>
        </p:spPr>
        <p:txBody>
          <a:bodyPr spcFirstLastPara="1" wrap="square" lIns="91425" tIns="91425" rIns="91425" bIns="91425" anchor="t" anchorCtr="0"/>
          <a:lstStyle>
            <a:lvl1pPr lvl="0" rtl="0">
              <a:spcBef>
                <a:spcPts val="0"/>
              </a:spcBef>
              <a:spcAft>
                <a:spcPts val="0"/>
              </a:spcAft>
              <a:buNone/>
              <a:defRPr sz="18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r>
              <a:rPr lang="en-US"/>
              <a:t>Click to edit Master title style</a:t>
            </a:r>
            <a:endParaRPr/>
          </a:p>
        </p:txBody>
      </p:sp>
      <p:sp>
        <p:nvSpPr>
          <p:cNvPr id="84" name="Google Shape;84;p11"/>
          <p:cNvSpPr/>
          <p:nvPr/>
        </p:nvSpPr>
        <p:spPr>
          <a:xfrm>
            <a:off x="1594518" y="1100842"/>
            <a:ext cx="182888" cy="195070"/>
          </a:xfrm>
          <a:custGeom>
            <a:avLst/>
            <a:gdLst/>
            <a:ahLst/>
            <a:cxnLst/>
            <a:rect l="l" t="t" r="r" b="b"/>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1"/>
          <p:cNvSpPr/>
          <p:nvPr/>
        </p:nvSpPr>
        <p:spPr>
          <a:xfrm>
            <a:off x="1659574" y="1331991"/>
            <a:ext cx="182888" cy="195070"/>
          </a:xfrm>
          <a:custGeom>
            <a:avLst/>
            <a:gdLst/>
            <a:ahLst/>
            <a:cxnLst/>
            <a:rect l="l" t="t" r="r" b="b"/>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6" name="Google Shape;86;p11"/>
          <p:cNvPicPr preferRelativeResize="0"/>
          <p:nvPr/>
        </p:nvPicPr>
        <p:blipFill rotWithShape="1">
          <a:blip r:embed="rId3">
            <a:alphaModFix/>
          </a:blip>
          <a:srcRect t="5436" b="5436"/>
          <a:stretch/>
        </p:blipFill>
        <p:spPr>
          <a:xfrm>
            <a:off x="1" y="3395354"/>
            <a:ext cx="2585474" cy="1748146"/>
          </a:xfrm>
          <a:prstGeom prst="rect">
            <a:avLst/>
          </a:prstGeom>
          <a:noFill/>
          <a:ln>
            <a:noFill/>
          </a:ln>
        </p:spPr>
      </p:pic>
      <p:sp>
        <p:nvSpPr>
          <p:cNvPr id="87" name="Google Shape;87;p11"/>
          <p:cNvSpPr txBox="1"/>
          <p:nvPr/>
        </p:nvSpPr>
        <p:spPr>
          <a:xfrm>
            <a:off x="25" y="3928800"/>
            <a:ext cx="2585400" cy="50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b="1" dirty="0">
                <a:solidFill>
                  <a:srgbClr val="FFFFFF"/>
                </a:solidFill>
                <a:latin typeface="Nunito Sans"/>
                <a:ea typeface="Nunito Sans"/>
                <a:cs typeface="Nunito Sans"/>
                <a:sym typeface="Nunito Sans"/>
              </a:rPr>
              <a:t>pollev.com/cs416</a:t>
            </a:r>
            <a:endParaRPr sz="1700" b="1" dirty="0">
              <a:solidFill>
                <a:srgbClr val="FFFFFF"/>
              </a:solidFill>
              <a:latin typeface="Nunito Sans"/>
              <a:ea typeface="Nunito Sans"/>
              <a:cs typeface="Nunito Sans"/>
              <a:sym typeface="Nunito Sans"/>
            </a:endParaRPr>
          </a:p>
        </p:txBody>
      </p:sp>
      <p:sp>
        <p:nvSpPr>
          <p:cNvPr id="88" name="Google Shape;88;p11"/>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3" name="Google Shape;84;p11">
            <a:extLst>
              <a:ext uri="{FF2B5EF4-FFF2-40B4-BE49-F238E27FC236}">
                <a16:creationId xmlns:a16="http://schemas.microsoft.com/office/drawing/2014/main" id="{5D953DEC-1E95-4367-BB58-B5E94D1B8086}"/>
              </a:ext>
            </a:extLst>
          </p:cNvPr>
          <p:cNvSpPr/>
          <p:nvPr/>
        </p:nvSpPr>
        <p:spPr>
          <a:xfrm>
            <a:off x="1411630" y="1234456"/>
            <a:ext cx="182888" cy="195070"/>
          </a:xfrm>
          <a:custGeom>
            <a:avLst/>
            <a:gdLst/>
            <a:ahLst/>
            <a:cxnLst/>
            <a:rect l="l" t="t" r="r" b="b"/>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5;p11">
            <a:extLst>
              <a:ext uri="{FF2B5EF4-FFF2-40B4-BE49-F238E27FC236}">
                <a16:creationId xmlns:a16="http://schemas.microsoft.com/office/drawing/2014/main" id="{05A67550-2E3D-49EB-9EB6-FB935C412A8A}"/>
              </a:ext>
            </a:extLst>
          </p:cNvPr>
          <p:cNvSpPr/>
          <p:nvPr/>
        </p:nvSpPr>
        <p:spPr>
          <a:xfrm>
            <a:off x="1842276" y="1147824"/>
            <a:ext cx="182888" cy="195070"/>
          </a:xfrm>
          <a:custGeom>
            <a:avLst/>
            <a:gdLst/>
            <a:ahLst/>
            <a:cxnLst/>
            <a:rect l="l" t="t" r="r" b="b"/>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2;p11">
            <a:extLst>
              <a:ext uri="{FF2B5EF4-FFF2-40B4-BE49-F238E27FC236}">
                <a16:creationId xmlns:a16="http://schemas.microsoft.com/office/drawing/2014/main" id="{8862DC09-B271-4C5C-A463-62732B63ADF1}"/>
              </a:ext>
            </a:extLst>
          </p:cNvPr>
          <p:cNvSpPr txBox="1"/>
          <p:nvPr/>
        </p:nvSpPr>
        <p:spPr>
          <a:xfrm>
            <a:off x="234450" y="1051100"/>
            <a:ext cx="2046300" cy="70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solidFill>
                  <a:srgbClr val="FFFFFF"/>
                </a:solidFill>
              </a:rPr>
              <a:t>Group</a:t>
            </a:r>
            <a:endParaRPr sz="2400" dirty="0">
              <a:solidFill>
                <a:srgbClr val="FFFFFF"/>
              </a:solidFill>
            </a:endParaRPr>
          </a:p>
        </p:txBody>
      </p:sp>
    </p:spTree>
    <p:extLst>
      <p:ext uri="{BB962C8B-B14F-4D97-AF65-F5344CB8AC3E}">
        <p14:creationId xmlns:p14="http://schemas.microsoft.com/office/powerpoint/2010/main" val="1860292293"/>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1 column" type="tx" preserve="1">
  <p:cSld name="1_Title + 1 column">
    <p:spTree>
      <p:nvGrpSpPr>
        <p:cNvPr id="1" name="Shape 32"/>
        <p:cNvGrpSpPr/>
        <p:nvPr/>
      </p:nvGrpSpPr>
      <p:grpSpPr>
        <a:xfrm>
          <a:off x="0" y="0"/>
          <a:ext cx="0" cy="0"/>
          <a:chOff x="0" y="0"/>
          <a:chExt cx="0" cy="0"/>
        </a:xfrm>
      </p:grpSpPr>
      <p:pic>
        <p:nvPicPr>
          <p:cNvPr id="16" name="Picture 15">
            <a:extLst>
              <a:ext uri="{FF2B5EF4-FFF2-40B4-BE49-F238E27FC236}">
                <a16:creationId xmlns:a16="http://schemas.microsoft.com/office/drawing/2014/main" id="{9CF693F7-8485-4342-A45C-2880CB1A3855}"/>
              </a:ext>
            </a:extLst>
          </p:cNvPr>
          <p:cNvPicPr>
            <a:picLocks noChangeAspect="1"/>
          </p:cNvPicPr>
          <p:nvPr/>
        </p:nvPicPr>
        <p:blipFill>
          <a:blip r:embed="rId2"/>
          <a:stretch>
            <a:fillRect/>
          </a:stretch>
        </p:blipFill>
        <p:spPr>
          <a:xfrm>
            <a:off x="1" y="4274433"/>
            <a:ext cx="2585474" cy="869067"/>
          </a:xfrm>
          <a:prstGeom prst="rect">
            <a:avLst/>
          </a:prstGeom>
        </p:spPr>
      </p:pic>
      <p:sp>
        <p:nvSpPr>
          <p:cNvPr id="33" name="Google Shape;33;p6"/>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4" name="Google Shape;34;p6"/>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35;p6"/>
          <p:cNvSpPr txBox="1">
            <a:spLocks noGrp="1"/>
          </p:cNvSpPr>
          <p:nvPr>
            <p:ph type="title"/>
          </p:nvPr>
        </p:nvSpPr>
        <p:spPr>
          <a:xfrm>
            <a:off x="234450" y="575500"/>
            <a:ext cx="2046300" cy="3643109"/>
          </a:xfrm>
          <a:prstGeom prst="rect">
            <a:avLst/>
          </a:prstGeom>
        </p:spPr>
        <p:txBody>
          <a:bodyPr spcFirstLastPara="1" wrap="square" lIns="91425" tIns="91425" rIns="91425" bIns="91425" anchor="t"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r>
              <a:rPr lang="en-US"/>
              <a:t>Click to edit Master title style</a:t>
            </a:r>
            <a:endParaRPr dirty="0"/>
          </a:p>
        </p:txBody>
      </p:sp>
      <p:sp>
        <p:nvSpPr>
          <p:cNvPr id="36" name="Google Shape;36;p6"/>
          <p:cNvSpPr txBox="1">
            <a:spLocks noGrp="1"/>
          </p:cNvSpPr>
          <p:nvPr>
            <p:ph type="body" idx="1"/>
          </p:nvPr>
        </p:nvSpPr>
        <p:spPr>
          <a:xfrm>
            <a:off x="3090625" y="575500"/>
            <a:ext cx="5596200" cy="3981000"/>
          </a:xfrm>
          <a:prstGeom prst="rect">
            <a:avLst/>
          </a:prstGeom>
        </p:spPr>
        <p:txBody>
          <a:bodyPr spcFirstLastPara="1" wrap="square" lIns="91425" tIns="91425" rIns="91425" bIns="91425" anchor="t" anchorCtr="0"/>
          <a:lstStyle>
            <a:lvl1pPr marL="457200" lvl="0" indent="-317500">
              <a:spcBef>
                <a:spcPts val="60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pPr lvl="0"/>
            <a:r>
              <a:rPr lang="en-US"/>
              <a:t>Edit Master text styles</a:t>
            </a:r>
          </a:p>
        </p:txBody>
      </p:sp>
      <p:sp>
        <p:nvSpPr>
          <p:cNvPr id="37" name="Google Shape;37;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25" name="Google Shape;55;p9">
            <a:extLst>
              <a:ext uri="{FF2B5EF4-FFF2-40B4-BE49-F238E27FC236}">
                <a16:creationId xmlns:a16="http://schemas.microsoft.com/office/drawing/2014/main" id="{B37EAD93-95EB-9841-84F5-9921CB1AF447}"/>
              </a:ext>
            </a:extLst>
          </p:cNvPr>
          <p:cNvGrpSpPr/>
          <p:nvPr/>
        </p:nvGrpSpPr>
        <p:grpSpPr>
          <a:xfrm>
            <a:off x="234447" y="3686127"/>
            <a:ext cx="304009" cy="326513"/>
            <a:chOff x="616425" y="2329600"/>
            <a:chExt cx="361700" cy="388475"/>
          </a:xfrm>
        </p:grpSpPr>
        <p:sp>
          <p:nvSpPr>
            <p:cNvPr id="26" name="Google Shape;56;p9">
              <a:extLst>
                <a:ext uri="{FF2B5EF4-FFF2-40B4-BE49-F238E27FC236}">
                  <a16:creationId xmlns:a16="http://schemas.microsoft.com/office/drawing/2014/main" id="{DFA692B1-A617-944F-854B-4334549512DD}"/>
                </a:ext>
              </a:extLst>
            </p:cNvPr>
            <p:cNvSpPr/>
            <p:nvPr/>
          </p:nvSpPr>
          <p:spPr>
            <a:xfrm>
              <a:off x="616425" y="2329600"/>
              <a:ext cx="361700" cy="388475"/>
            </a:xfrm>
            <a:custGeom>
              <a:avLst/>
              <a:gdLst/>
              <a:ahLst/>
              <a:cxnLst/>
              <a:rect l="l" t="t" r="r" b="b"/>
              <a:pathLst>
                <a:path w="14468" h="15539" fill="none" extrusionOk="0">
                  <a:moveTo>
                    <a:pt x="14273" y="13030"/>
                  </a:moveTo>
                  <a:lnTo>
                    <a:pt x="9621" y="6479"/>
                  </a:lnTo>
                  <a:lnTo>
                    <a:pt x="9621" y="2338"/>
                  </a:lnTo>
                  <a:lnTo>
                    <a:pt x="10303" y="1656"/>
                  </a:lnTo>
                  <a:lnTo>
                    <a:pt x="10303" y="1656"/>
                  </a:lnTo>
                  <a:lnTo>
                    <a:pt x="10400" y="1559"/>
                  </a:lnTo>
                  <a:lnTo>
                    <a:pt x="10474" y="1437"/>
                  </a:lnTo>
                  <a:lnTo>
                    <a:pt x="10522" y="1291"/>
                  </a:lnTo>
                  <a:lnTo>
                    <a:pt x="10571" y="1169"/>
                  </a:lnTo>
                  <a:lnTo>
                    <a:pt x="10571" y="1023"/>
                  </a:lnTo>
                  <a:lnTo>
                    <a:pt x="10571" y="877"/>
                  </a:lnTo>
                  <a:lnTo>
                    <a:pt x="10547" y="731"/>
                  </a:lnTo>
                  <a:lnTo>
                    <a:pt x="10498" y="609"/>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848" y="0"/>
                  </a:lnTo>
                  <a:lnTo>
                    <a:pt x="4701" y="25"/>
                  </a:lnTo>
                  <a:lnTo>
                    <a:pt x="4580" y="49"/>
                  </a:lnTo>
                  <a:lnTo>
                    <a:pt x="4433" y="98"/>
                  </a:lnTo>
                  <a:lnTo>
                    <a:pt x="4312" y="171"/>
                  </a:lnTo>
                  <a:lnTo>
                    <a:pt x="4214" y="244"/>
                  </a:lnTo>
                  <a:lnTo>
                    <a:pt x="4117" y="366"/>
                  </a:lnTo>
                  <a:lnTo>
                    <a:pt x="4019" y="463"/>
                  </a:lnTo>
                  <a:lnTo>
                    <a:pt x="3971" y="609"/>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370" y="14029"/>
                  </a:lnTo>
                  <a:lnTo>
                    <a:pt x="14419" y="13907"/>
                  </a:lnTo>
                  <a:lnTo>
                    <a:pt x="14443" y="13785"/>
                  </a:lnTo>
                  <a:lnTo>
                    <a:pt x="14468" y="13639"/>
                  </a:lnTo>
                  <a:lnTo>
                    <a:pt x="14468" y="13517"/>
                  </a:lnTo>
                  <a:lnTo>
                    <a:pt x="14443" y="13395"/>
                  </a:lnTo>
                  <a:lnTo>
                    <a:pt x="14419" y="13274"/>
                  </a:lnTo>
                  <a:lnTo>
                    <a:pt x="14346" y="13152"/>
                  </a:lnTo>
                  <a:lnTo>
                    <a:pt x="14273" y="13030"/>
                  </a:lnTo>
                  <a:lnTo>
                    <a:pt x="14273" y="1303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7;p9">
              <a:extLst>
                <a:ext uri="{FF2B5EF4-FFF2-40B4-BE49-F238E27FC236}">
                  <a16:creationId xmlns:a16="http://schemas.microsoft.com/office/drawing/2014/main" id="{819CE10C-5124-9B42-B42E-C453A6058A63}"/>
                </a:ext>
              </a:extLst>
            </p:cNvPr>
            <p:cNvSpPr/>
            <p:nvPr/>
          </p:nvSpPr>
          <p:spPr>
            <a:xfrm>
              <a:off x="704725" y="2545750"/>
              <a:ext cx="185125" cy="25"/>
            </a:xfrm>
            <a:custGeom>
              <a:avLst/>
              <a:gdLst/>
              <a:ahLst/>
              <a:cxnLst/>
              <a:rect l="l" t="t" r="r" b="b"/>
              <a:pathLst>
                <a:path w="7405" h="1" fill="none" extrusionOk="0">
                  <a:moveTo>
                    <a:pt x="7404" y="0"/>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8;p9">
              <a:extLst>
                <a:ext uri="{FF2B5EF4-FFF2-40B4-BE49-F238E27FC236}">
                  <a16:creationId xmlns:a16="http://schemas.microsoft.com/office/drawing/2014/main" id="{04B3A3EE-6444-0346-A1E0-D3B65F3DA229}"/>
                </a:ext>
              </a:extLst>
            </p:cNvPr>
            <p:cNvSpPr/>
            <p:nvPr/>
          </p:nvSpPr>
          <p:spPr>
            <a:xfrm>
              <a:off x="811875" y="2626125"/>
              <a:ext cx="31075" cy="31075"/>
            </a:xfrm>
            <a:custGeom>
              <a:avLst/>
              <a:gdLst/>
              <a:ahLst/>
              <a:cxnLst/>
              <a:rect l="l" t="t" r="r" b="b"/>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634" y="0"/>
                  </a:lnTo>
                  <a:lnTo>
                    <a:pt x="756" y="24"/>
                  </a:lnTo>
                  <a:lnTo>
                    <a:pt x="853" y="49"/>
                  </a:lnTo>
                  <a:lnTo>
                    <a:pt x="975" y="98"/>
                  </a:lnTo>
                  <a:lnTo>
                    <a:pt x="1072" y="171"/>
                  </a:lnTo>
                  <a:lnTo>
                    <a:pt x="1146" y="268"/>
                  </a:lnTo>
                  <a:lnTo>
                    <a:pt x="1194" y="390"/>
                  </a:lnTo>
                  <a:lnTo>
                    <a:pt x="1243" y="487"/>
                  </a:lnTo>
                  <a:lnTo>
                    <a:pt x="1243" y="633"/>
                  </a:lnTo>
                  <a:lnTo>
                    <a:pt x="1243" y="633"/>
                  </a:lnTo>
                  <a:lnTo>
                    <a:pt x="1243" y="755"/>
                  </a:lnTo>
                  <a:lnTo>
                    <a:pt x="1194" y="853"/>
                  </a:lnTo>
                  <a:lnTo>
                    <a:pt x="1146" y="974"/>
                  </a:lnTo>
                  <a:lnTo>
                    <a:pt x="1072" y="1072"/>
                  </a:lnTo>
                  <a:lnTo>
                    <a:pt x="975" y="1145"/>
                  </a:lnTo>
                  <a:lnTo>
                    <a:pt x="853" y="1194"/>
                  </a:lnTo>
                  <a:lnTo>
                    <a:pt x="756" y="1242"/>
                  </a:lnTo>
                  <a:lnTo>
                    <a:pt x="634" y="1242"/>
                  </a:lnTo>
                  <a:lnTo>
                    <a:pt x="634" y="1242"/>
                  </a:lnTo>
                  <a:lnTo>
                    <a:pt x="488" y="1242"/>
                  </a:lnTo>
                  <a:lnTo>
                    <a:pt x="390" y="1194"/>
                  </a:lnTo>
                  <a:lnTo>
                    <a:pt x="269" y="1145"/>
                  </a:lnTo>
                  <a:lnTo>
                    <a:pt x="171" y="1072"/>
                  </a:lnTo>
                  <a:lnTo>
                    <a:pt x="98" y="974"/>
                  </a:lnTo>
                  <a:lnTo>
                    <a:pt x="50" y="853"/>
                  </a:lnTo>
                  <a:lnTo>
                    <a:pt x="25" y="755"/>
                  </a:lnTo>
                  <a:lnTo>
                    <a:pt x="1" y="633"/>
                  </a:lnTo>
                  <a:lnTo>
                    <a:pt x="1" y="63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9;p9">
              <a:extLst>
                <a:ext uri="{FF2B5EF4-FFF2-40B4-BE49-F238E27FC236}">
                  <a16:creationId xmlns:a16="http://schemas.microsoft.com/office/drawing/2014/main" id="{74D3972D-6F5C-6042-B46B-62B9642BF4F5}"/>
                </a:ext>
              </a:extLst>
            </p:cNvPr>
            <p:cNvSpPr/>
            <p:nvPr/>
          </p:nvSpPr>
          <p:spPr>
            <a:xfrm>
              <a:off x="751000" y="2568275"/>
              <a:ext cx="54200" cy="53600"/>
            </a:xfrm>
            <a:custGeom>
              <a:avLst/>
              <a:gdLst/>
              <a:ahLst/>
              <a:cxnLst/>
              <a:rect l="l" t="t" r="r" b="b"/>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0" y="1072"/>
                  </a:lnTo>
                  <a:lnTo>
                    <a:pt x="25" y="853"/>
                  </a:lnTo>
                  <a:lnTo>
                    <a:pt x="98" y="658"/>
                  </a:lnTo>
                  <a:lnTo>
                    <a:pt x="195" y="463"/>
                  </a:lnTo>
                  <a:lnTo>
                    <a:pt x="317" y="317"/>
                  </a:lnTo>
                  <a:lnTo>
                    <a:pt x="487" y="171"/>
                  </a:lnTo>
                  <a:lnTo>
                    <a:pt x="658" y="73"/>
                  </a:lnTo>
                  <a:lnTo>
                    <a:pt x="877" y="0"/>
                  </a:lnTo>
                  <a:lnTo>
                    <a:pt x="1096" y="0"/>
                  </a:lnTo>
                  <a:lnTo>
                    <a:pt x="1096" y="0"/>
                  </a:lnTo>
                  <a:lnTo>
                    <a:pt x="1315" y="0"/>
                  </a:lnTo>
                  <a:lnTo>
                    <a:pt x="1510" y="73"/>
                  </a:lnTo>
                  <a:lnTo>
                    <a:pt x="1681" y="171"/>
                  </a:lnTo>
                  <a:lnTo>
                    <a:pt x="1851" y="317"/>
                  </a:lnTo>
                  <a:lnTo>
                    <a:pt x="1973" y="463"/>
                  </a:lnTo>
                  <a:lnTo>
                    <a:pt x="2070" y="658"/>
                  </a:lnTo>
                  <a:lnTo>
                    <a:pt x="2144" y="853"/>
                  </a:lnTo>
                  <a:lnTo>
                    <a:pt x="2168" y="1072"/>
                  </a:lnTo>
                  <a:lnTo>
                    <a:pt x="2168" y="1072"/>
                  </a:lnTo>
                  <a:lnTo>
                    <a:pt x="2144" y="1291"/>
                  </a:lnTo>
                  <a:lnTo>
                    <a:pt x="2070" y="1486"/>
                  </a:lnTo>
                  <a:lnTo>
                    <a:pt x="1973" y="1681"/>
                  </a:lnTo>
                  <a:lnTo>
                    <a:pt x="1851" y="1827"/>
                  </a:lnTo>
                  <a:lnTo>
                    <a:pt x="1681" y="1973"/>
                  </a:lnTo>
                  <a:lnTo>
                    <a:pt x="1510" y="2071"/>
                  </a:lnTo>
                  <a:lnTo>
                    <a:pt x="1315" y="2119"/>
                  </a:lnTo>
                  <a:lnTo>
                    <a:pt x="1096" y="2144"/>
                  </a:lnTo>
                  <a:lnTo>
                    <a:pt x="1096" y="214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0;p9">
              <a:extLst>
                <a:ext uri="{FF2B5EF4-FFF2-40B4-BE49-F238E27FC236}">
                  <a16:creationId xmlns:a16="http://schemas.microsoft.com/office/drawing/2014/main" id="{D4D028A4-89DB-2C43-848E-358101808AF1}"/>
                </a:ext>
              </a:extLst>
            </p:cNvPr>
            <p:cNvSpPr/>
            <p:nvPr/>
          </p:nvSpPr>
          <p:spPr>
            <a:xfrm>
              <a:off x="769875" y="2662650"/>
              <a:ext cx="23775" cy="23775"/>
            </a:xfrm>
            <a:custGeom>
              <a:avLst/>
              <a:gdLst/>
              <a:ahLst/>
              <a:cxnLst/>
              <a:rect l="l" t="t" r="r" b="b"/>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487" y="0"/>
                  </a:lnTo>
                  <a:lnTo>
                    <a:pt x="585" y="0"/>
                  </a:lnTo>
                  <a:lnTo>
                    <a:pt x="658" y="25"/>
                  </a:lnTo>
                  <a:lnTo>
                    <a:pt x="755" y="73"/>
                  </a:lnTo>
                  <a:lnTo>
                    <a:pt x="828" y="122"/>
                  </a:lnTo>
                  <a:lnTo>
                    <a:pt x="877" y="195"/>
                  </a:lnTo>
                  <a:lnTo>
                    <a:pt x="926" y="293"/>
                  </a:lnTo>
                  <a:lnTo>
                    <a:pt x="950" y="366"/>
                  </a:lnTo>
                  <a:lnTo>
                    <a:pt x="950" y="463"/>
                  </a:lnTo>
                  <a:lnTo>
                    <a:pt x="950" y="463"/>
                  </a:lnTo>
                  <a:lnTo>
                    <a:pt x="950" y="561"/>
                  </a:lnTo>
                  <a:lnTo>
                    <a:pt x="926" y="658"/>
                  </a:lnTo>
                  <a:lnTo>
                    <a:pt x="877" y="755"/>
                  </a:lnTo>
                  <a:lnTo>
                    <a:pt x="828" y="804"/>
                  </a:lnTo>
                  <a:lnTo>
                    <a:pt x="755" y="877"/>
                  </a:lnTo>
                  <a:lnTo>
                    <a:pt x="658" y="926"/>
                  </a:lnTo>
                  <a:lnTo>
                    <a:pt x="585" y="950"/>
                  </a:lnTo>
                  <a:lnTo>
                    <a:pt x="487" y="950"/>
                  </a:lnTo>
                  <a:lnTo>
                    <a:pt x="487" y="950"/>
                  </a:lnTo>
                  <a:lnTo>
                    <a:pt x="390" y="950"/>
                  </a:lnTo>
                  <a:lnTo>
                    <a:pt x="293" y="926"/>
                  </a:lnTo>
                  <a:lnTo>
                    <a:pt x="220" y="877"/>
                  </a:lnTo>
                  <a:lnTo>
                    <a:pt x="146" y="804"/>
                  </a:lnTo>
                  <a:lnTo>
                    <a:pt x="73" y="755"/>
                  </a:lnTo>
                  <a:lnTo>
                    <a:pt x="25" y="658"/>
                  </a:lnTo>
                  <a:lnTo>
                    <a:pt x="0" y="561"/>
                  </a:lnTo>
                  <a:lnTo>
                    <a:pt x="0" y="463"/>
                  </a:lnTo>
                  <a:lnTo>
                    <a:pt x="0" y="46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1;p9">
              <a:extLst>
                <a:ext uri="{FF2B5EF4-FFF2-40B4-BE49-F238E27FC236}">
                  <a16:creationId xmlns:a16="http://schemas.microsoft.com/office/drawing/2014/main" id="{AE6D05E6-CEDE-394C-BE71-260CFAE39A5E}"/>
                </a:ext>
              </a:extLst>
            </p:cNvPr>
            <p:cNvSpPr/>
            <p:nvPr/>
          </p:nvSpPr>
          <p:spPr>
            <a:xfrm>
              <a:off x="799700" y="2503125"/>
              <a:ext cx="24375" cy="23775"/>
            </a:xfrm>
            <a:custGeom>
              <a:avLst/>
              <a:gdLst/>
              <a:ahLst/>
              <a:cxnLst/>
              <a:rect l="l" t="t" r="r" b="b"/>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488" y="0"/>
                  </a:lnTo>
                  <a:lnTo>
                    <a:pt x="585" y="0"/>
                  </a:lnTo>
                  <a:lnTo>
                    <a:pt x="683" y="25"/>
                  </a:lnTo>
                  <a:lnTo>
                    <a:pt x="756" y="73"/>
                  </a:lnTo>
                  <a:lnTo>
                    <a:pt x="829" y="122"/>
                  </a:lnTo>
                  <a:lnTo>
                    <a:pt x="877" y="195"/>
                  </a:lnTo>
                  <a:lnTo>
                    <a:pt x="926" y="293"/>
                  </a:lnTo>
                  <a:lnTo>
                    <a:pt x="951" y="366"/>
                  </a:lnTo>
                  <a:lnTo>
                    <a:pt x="975" y="463"/>
                  </a:lnTo>
                  <a:lnTo>
                    <a:pt x="975" y="463"/>
                  </a:lnTo>
                  <a:lnTo>
                    <a:pt x="951" y="561"/>
                  </a:lnTo>
                  <a:lnTo>
                    <a:pt x="926" y="658"/>
                  </a:lnTo>
                  <a:lnTo>
                    <a:pt x="877" y="731"/>
                  </a:lnTo>
                  <a:lnTo>
                    <a:pt x="829" y="804"/>
                  </a:lnTo>
                  <a:lnTo>
                    <a:pt x="756" y="877"/>
                  </a:lnTo>
                  <a:lnTo>
                    <a:pt x="683" y="902"/>
                  </a:lnTo>
                  <a:lnTo>
                    <a:pt x="585" y="950"/>
                  </a:lnTo>
                  <a:lnTo>
                    <a:pt x="488" y="950"/>
                  </a:lnTo>
                  <a:lnTo>
                    <a:pt x="488" y="950"/>
                  </a:lnTo>
                  <a:lnTo>
                    <a:pt x="390" y="950"/>
                  </a:lnTo>
                  <a:lnTo>
                    <a:pt x="293" y="902"/>
                  </a:lnTo>
                  <a:lnTo>
                    <a:pt x="220" y="877"/>
                  </a:lnTo>
                  <a:lnTo>
                    <a:pt x="147" y="804"/>
                  </a:lnTo>
                  <a:lnTo>
                    <a:pt x="98" y="731"/>
                  </a:lnTo>
                  <a:lnTo>
                    <a:pt x="49" y="658"/>
                  </a:lnTo>
                  <a:lnTo>
                    <a:pt x="25" y="561"/>
                  </a:lnTo>
                  <a:lnTo>
                    <a:pt x="1" y="463"/>
                  </a:lnTo>
                  <a:lnTo>
                    <a:pt x="1" y="463"/>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2;p9">
              <a:extLst>
                <a:ext uri="{FF2B5EF4-FFF2-40B4-BE49-F238E27FC236}">
                  <a16:creationId xmlns:a16="http://schemas.microsoft.com/office/drawing/2014/main" id="{31D6B255-C828-F849-BC3B-8F826C8EFB9B}"/>
                </a:ext>
              </a:extLst>
            </p:cNvPr>
            <p:cNvSpPr/>
            <p:nvPr/>
          </p:nvSpPr>
          <p:spPr>
            <a:xfrm>
              <a:off x="766825" y="2388050"/>
              <a:ext cx="60925" cy="25"/>
            </a:xfrm>
            <a:custGeom>
              <a:avLst/>
              <a:gdLst/>
              <a:ahLst/>
              <a:cxnLst/>
              <a:rect l="l" t="t" r="r" b="b"/>
              <a:pathLst>
                <a:path w="2437" h="1" fill="none" extrusionOk="0">
                  <a:moveTo>
                    <a:pt x="2436" y="0"/>
                  </a:moveTo>
                  <a:lnTo>
                    <a:pt x="1"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3;p9">
              <a:extLst>
                <a:ext uri="{FF2B5EF4-FFF2-40B4-BE49-F238E27FC236}">
                  <a16:creationId xmlns:a16="http://schemas.microsoft.com/office/drawing/2014/main" id="{D4E630D5-D9A0-6444-BE4F-9631A278F7A7}"/>
                </a:ext>
              </a:extLst>
            </p:cNvPr>
            <p:cNvSpPr/>
            <p:nvPr/>
          </p:nvSpPr>
          <p:spPr>
            <a:xfrm>
              <a:off x="769875" y="2456250"/>
              <a:ext cx="31075" cy="31075"/>
            </a:xfrm>
            <a:custGeom>
              <a:avLst/>
              <a:gdLst/>
              <a:ahLst/>
              <a:cxnLst/>
              <a:rect l="l" t="t" r="r" b="b"/>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609" y="0"/>
                  </a:lnTo>
                  <a:lnTo>
                    <a:pt x="731" y="24"/>
                  </a:lnTo>
                  <a:lnTo>
                    <a:pt x="853" y="49"/>
                  </a:lnTo>
                  <a:lnTo>
                    <a:pt x="975" y="122"/>
                  </a:lnTo>
                  <a:lnTo>
                    <a:pt x="1048" y="195"/>
                  </a:lnTo>
                  <a:lnTo>
                    <a:pt x="1145" y="268"/>
                  </a:lnTo>
                  <a:lnTo>
                    <a:pt x="1194" y="390"/>
                  </a:lnTo>
                  <a:lnTo>
                    <a:pt x="1218" y="512"/>
                  </a:lnTo>
                  <a:lnTo>
                    <a:pt x="1242" y="633"/>
                  </a:lnTo>
                  <a:lnTo>
                    <a:pt x="1242" y="633"/>
                  </a:lnTo>
                  <a:lnTo>
                    <a:pt x="1218" y="755"/>
                  </a:lnTo>
                  <a:lnTo>
                    <a:pt x="1194" y="877"/>
                  </a:lnTo>
                  <a:lnTo>
                    <a:pt x="1145" y="974"/>
                  </a:lnTo>
                  <a:lnTo>
                    <a:pt x="1048" y="1072"/>
                  </a:lnTo>
                  <a:lnTo>
                    <a:pt x="975" y="1145"/>
                  </a:lnTo>
                  <a:lnTo>
                    <a:pt x="853" y="1193"/>
                  </a:lnTo>
                  <a:lnTo>
                    <a:pt x="731" y="1242"/>
                  </a:lnTo>
                  <a:lnTo>
                    <a:pt x="609" y="1242"/>
                  </a:lnTo>
                  <a:lnTo>
                    <a:pt x="609" y="1242"/>
                  </a:lnTo>
                  <a:lnTo>
                    <a:pt x="487" y="1242"/>
                  </a:lnTo>
                  <a:lnTo>
                    <a:pt x="366" y="1193"/>
                  </a:lnTo>
                  <a:lnTo>
                    <a:pt x="268" y="1145"/>
                  </a:lnTo>
                  <a:lnTo>
                    <a:pt x="171" y="1072"/>
                  </a:lnTo>
                  <a:lnTo>
                    <a:pt x="98" y="974"/>
                  </a:lnTo>
                  <a:lnTo>
                    <a:pt x="49" y="877"/>
                  </a:lnTo>
                  <a:lnTo>
                    <a:pt x="0" y="755"/>
                  </a:lnTo>
                  <a:lnTo>
                    <a:pt x="0" y="633"/>
                  </a:lnTo>
                  <a:lnTo>
                    <a:pt x="0" y="633"/>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17141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1 column" preserve="1">
  <p:cSld name="1_Title + 1 column">
    <p:spTree>
      <p:nvGrpSpPr>
        <p:cNvPr id="1" name="Shape 32"/>
        <p:cNvGrpSpPr/>
        <p:nvPr/>
      </p:nvGrpSpPr>
      <p:grpSpPr>
        <a:xfrm>
          <a:off x="0" y="0"/>
          <a:ext cx="0" cy="0"/>
          <a:chOff x="0" y="0"/>
          <a:chExt cx="0" cy="0"/>
        </a:xfrm>
      </p:grpSpPr>
      <p:sp>
        <p:nvSpPr>
          <p:cNvPr id="33" name="Google Shape;33;p6"/>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4" name="Google Shape;34;p6"/>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36;p6"/>
          <p:cNvSpPr txBox="1">
            <a:spLocks noGrp="1"/>
          </p:cNvSpPr>
          <p:nvPr>
            <p:ph type="body" idx="1"/>
          </p:nvPr>
        </p:nvSpPr>
        <p:spPr>
          <a:xfrm>
            <a:off x="3090625" y="575500"/>
            <a:ext cx="5596200" cy="3981000"/>
          </a:xfrm>
          <a:prstGeom prst="rect">
            <a:avLst/>
          </a:prstGeom>
        </p:spPr>
        <p:txBody>
          <a:bodyPr spcFirstLastPara="1" wrap="square" lIns="91425" tIns="91425" rIns="91425" bIns="91425" anchor="t" anchorCtr="0"/>
          <a:lstStyle>
            <a:lvl1pPr marL="457200" lvl="0" indent="-317500">
              <a:spcBef>
                <a:spcPts val="60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pPr lvl="0"/>
            <a:r>
              <a:rPr lang="en-US"/>
              <a:t>Edit Master text styles</a:t>
            </a:r>
          </a:p>
        </p:txBody>
      </p:sp>
      <p:sp>
        <p:nvSpPr>
          <p:cNvPr id="37" name="Google Shape;37;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smtClean="0"/>
              <a:t>‹#›</a:t>
            </a:fld>
            <a:endParaRPr lang="en"/>
          </a:p>
        </p:txBody>
      </p:sp>
      <p:grpSp>
        <p:nvGrpSpPr>
          <p:cNvPr id="16" name="Google Shape;363;p47">
            <a:extLst>
              <a:ext uri="{FF2B5EF4-FFF2-40B4-BE49-F238E27FC236}">
                <a16:creationId xmlns:a16="http://schemas.microsoft.com/office/drawing/2014/main" id="{3541BDF9-5784-074C-A08C-87376337677D}"/>
              </a:ext>
            </a:extLst>
          </p:cNvPr>
          <p:cNvGrpSpPr/>
          <p:nvPr/>
        </p:nvGrpSpPr>
        <p:grpSpPr>
          <a:xfrm>
            <a:off x="234451" y="613658"/>
            <a:ext cx="372594" cy="360301"/>
            <a:chOff x="1247825" y="5001950"/>
            <a:chExt cx="443300" cy="428675"/>
          </a:xfrm>
        </p:grpSpPr>
        <p:sp>
          <p:nvSpPr>
            <p:cNvPr id="17" name="Google Shape;364;p47">
              <a:extLst>
                <a:ext uri="{FF2B5EF4-FFF2-40B4-BE49-F238E27FC236}">
                  <a16:creationId xmlns:a16="http://schemas.microsoft.com/office/drawing/2014/main" id="{572CE08A-2EDE-ED40-8929-A4D030F473E9}"/>
                </a:ext>
              </a:extLst>
            </p:cNvPr>
            <p:cNvSpPr/>
            <p:nvPr/>
          </p:nvSpPr>
          <p:spPr>
            <a:xfrm>
              <a:off x="1247825" y="5168175"/>
              <a:ext cx="373875" cy="221650"/>
            </a:xfrm>
            <a:custGeom>
              <a:avLst/>
              <a:gdLst/>
              <a:ahLst/>
              <a:cxnLst/>
              <a:rect l="l" t="t" r="r" b="b"/>
              <a:pathLst>
                <a:path w="14955" h="8866" fill="none" extrusionOk="0">
                  <a:moveTo>
                    <a:pt x="12178" y="8865"/>
                  </a:moveTo>
                  <a:lnTo>
                    <a:pt x="12178" y="8865"/>
                  </a:lnTo>
                  <a:lnTo>
                    <a:pt x="12325" y="8841"/>
                  </a:lnTo>
                  <a:lnTo>
                    <a:pt x="12471" y="8792"/>
                  </a:lnTo>
                  <a:lnTo>
                    <a:pt x="12592" y="8695"/>
                  </a:lnTo>
                  <a:lnTo>
                    <a:pt x="12666" y="8573"/>
                  </a:lnTo>
                  <a:lnTo>
                    <a:pt x="12666" y="8573"/>
                  </a:lnTo>
                  <a:lnTo>
                    <a:pt x="12958" y="8037"/>
                  </a:lnTo>
                  <a:lnTo>
                    <a:pt x="13323" y="7331"/>
                  </a:lnTo>
                  <a:lnTo>
                    <a:pt x="13688" y="6454"/>
                  </a:lnTo>
                  <a:lnTo>
                    <a:pt x="13883" y="5991"/>
                  </a:lnTo>
                  <a:lnTo>
                    <a:pt x="14078" y="5480"/>
                  </a:lnTo>
                  <a:lnTo>
                    <a:pt x="14249" y="4944"/>
                  </a:lnTo>
                  <a:lnTo>
                    <a:pt x="14419" y="4360"/>
                  </a:lnTo>
                  <a:lnTo>
                    <a:pt x="14565" y="3775"/>
                  </a:lnTo>
                  <a:lnTo>
                    <a:pt x="14711" y="3166"/>
                  </a:lnTo>
                  <a:lnTo>
                    <a:pt x="14809" y="2533"/>
                  </a:lnTo>
                  <a:lnTo>
                    <a:pt x="14882" y="1875"/>
                  </a:lnTo>
                  <a:lnTo>
                    <a:pt x="14931" y="1218"/>
                  </a:lnTo>
                  <a:lnTo>
                    <a:pt x="14955" y="536"/>
                  </a:lnTo>
                  <a:lnTo>
                    <a:pt x="14955" y="536"/>
                  </a:lnTo>
                  <a:lnTo>
                    <a:pt x="14955" y="438"/>
                  </a:lnTo>
                  <a:lnTo>
                    <a:pt x="14906" y="341"/>
                  </a:lnTo>
                  <a:lnTo>
                    <a:pt x="14857" y="244"/>
                  </a:lnTo>
                  <a:lnTo>
                    <a:pt x="14809" y="146"/>
                  </a:lnTo>
                  <a:lnTo>
                    <a:pt x="14711" y="97"/>
                  </a:lnTo>
                  <a:lnTo>
                    <a:pt x="14614" y="24"/>
                  </a:lnTo>
                  <a:lnTo>
                    <a:pt x="14516" y="0"/>
                  </a:lnTo>
                  <a:lnTo>
                    <a:pt x="14395" y="0"/>
                  </a:lnTo>
                  <a:lnTo>
                    <a:pt x="3338" y="0"/>
                  </a:lnTo>
                  <a:lnTo>
                    <a:pt x="3338" y="0"/>
                  </a:lnTo>
                  <a:lnTo>
                    <a:pt x="3216" y="0"/>
                  </a:lnTo>
                  <a:lnTo>
                    <a:pt x="3118" y="24"/>
                  </a:lnTo>
                  <a:lnTo>
                    <a:pt x="3021" y="97"/>
                  </a:lnTo>
                  <a:lnTo>
                    <a:pt x="2924" y="146"/>
                  </a:lnTo>
                  <a:lnTo>
                    <a:pt x="2875" y="244"/>
                  </a:lnTo>
                  <a:lnTo>
                    <a:pt x="2826" y="341"/>
                  </a:lnTo>
                  <a:lnTo>
                    <a:pt x="2777" y="438"/>
                  </a:lnTo>
                  <a:lnTo>
                    <a:pt x="2777" y="536"/>
                  </a:lnTo>
                  <a:lnTo>
                    <a:pt x="2777" y="536"/>
                  </a:lnTo>
                  <a:lnTo>
                    <a:pt x="2777" y="706"/>
                  </a:lnTo>
                  <a:lnTo>
                    <a:pt x="2777" y="706"/>
                  </a:lnTo>
                  <a:lnTo>
                    <a:pt x="2558" y="633"/>
                  </a:lnTo>
                  <a:lnTo>
                    <a:pt x="2363" y="585"/>
                  </a:lnTo>
                  <a:lnTo>
                    <a:pt x="2144" y="560"/>
                  </a:lnTo>
                  <a:lnTo>
                    <a:pt x="1949" y="536"/>
                  </a:lnTo>
                  <a:lnTo>
                    <a:pt x="1949" y="536"/>
                  </a:lnTo>
                  <a:lnTo>
                    <a:pt x="1755" y="560"/>
                  </a:lnTo>
                  <a:lnTo>
                    <a:pt x="1560" y="585"/>
                  </a:lnTo>
                  <a:lnTo>
                    <a:pt x="1365" y="633"/>
                  </a:lnTo>
                  <a:lnTo>
                    <a:pt x="1194" y="706"/>
                  </a:lnTo>
                  <a:lnTo>
                    <a:pt x="1024" y="779"/>
                  </a:lnTo>
                  <a:lnTo>
                    <a:pt x="853" y="877"/>
                  </a:lnTo>
                  <a:lnTo>
                    <a:pt x="707" y="999"/>
                  </a:lnTo>
                  <a:lnTo>
                    <a:pt x="561" y="1120"/>
                  </a:lnTo>
                  <a:lnTo>
                    <a:pt x="439" y="1242"/>
                  </a:lnTo>
                  <a:lnTo>
                    <a:pt x="342" y="1413"/>
                  </a:lnTo>
                  <a:lnTo>
                    <a:pt x="244" y="1559"/>
                  </a:lnTo>
                  <a:lnTo>
                    <a:pt x="147" y="1729"/>
                  </a:lnTo>
                  <a:lnTo>
                    <a:pt x="98" y="1900"/>
                  </a:lnTo>
                  <a:lnTo>
                    <a:pt x="50" y="2095"/>
                  </a:lnTo>
                  <a:lnTo>
                    <a:pt x="1" y="2289"/>
                  </a:lnTo>
                  <a:lnTo>
                    <a:pt x="1" y="2484"/>
                  </a:lnTo>
                  <a:lnTo>
                    <a:pt x="1" y="2484"/>
                  </a:lnTo>
                  <a:lnTo>
                    <a:pt x="25" y="2850"/>
                  </a:lnTo>
                  <a:lnTo>
                    <a:pt x="98" y="3191"/>
                  </a:lnTo>
                  <a:lnTo>
                    <a:pt x="220" y="3556"/>
                  </a:lnTo>
                  <a:lnTo>
                    <a:pt x="366" y="3872"/>
                  </a:lnTo>
                  <a:lnTo>
                    <a:pt x="561" y="4213"/>
                  </a:lnTo>
                  <a:lnTo>
                    <a:pt x="780" y="4530"/>
                  </a:lnTo>
                  <a:lnTo>
                    <a:pt x="1024" y="4822"/>
                  </a:lnTo>
                  <a:lnTo>
                    <a:pt x="1292" y="5090"/>
                  </a:lnTo>
                  <a:lnTo>
                    <a:pt x="1584" y="5334"/>
                  </a:lnTo>
                  <a:lnTo>
                    <a:pt x="1901" y="5577"/>
                  </a:lnTo>
                  <a:lnTo>
                    <a:pt x="2242" y="5772"/>
                  </a:lnTo>
                  <a:lnTo>
                    <a:pt x="2583" y="5943"/>
                  </a:lnTo>
                  <a:lnTo>
                    <a:pt x="2924" y="6089"/>
                  </a:lnTo>
                  <a:lnTo>
                    <a:pt x="3265" y="6186"/>
                  </a:lnTo>
                  <a:lnTo>
                    <a:pt x="3605" y="6259"/>
                  </a:lnTo>
                  <a:lnTo>
                    <a:pt x="3946" y="6284"/>
                  </a:lnTo>
                  <a:lnTo>
                    <a:pt x="3946" y="6284"/>
                  </a:lnTo>
                  <a:lnTo>
                    <a:pt x="4068" y="6625"/>
                  </a:lnTo>
                  <a:lnTo>
                    <a:pt x="4214" y="6941"/>
                  </a:lnTo>
                  <a:lnTo>
                    <a:pt x="4507" y="7574"/>
                  </a:lnTo>
                  <a:lnTo>
                    <a:pt x="4799" y="8110"/>
                  </a:lnTo>
                  <a:lnTo>
                    <a:pt x="5067" y="8573"/>
                  </a:lnTo>
                  <a:lnTo>
                    <a:pt x="5067" y="8573"/>
                  </a:lnTo>
                  <a:lnTo>
                    <a:pt x="5140" y="8695"/>
                  </a:lnTo>
                  <a:lnTo>
                    <a:pt x="5262" y="8792"/>
                  </a:lnTo>
                  <a:lnTo>
                    <a:pt x="5408" y="8841"/>
                  </a:lnTo>
                  <a:lnTo>
                    <a:pt x="5554" y="8865"/>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65;p47">
              <a:extLst>
                <a:ext uri="{FF2B5EF4-FFF2-40B4-BE49-F238E27FC236}">
                  <a16:creationId xmlns:a16="http://schemas.microsoft.com/office/drawing/2014/main" id="{E3272AF4-EF81-B947-99F7-208AC87C7B41}"/>
                </a:ext>
              </a:extLst>
            </p:cNvPr>
            <p:cNvSpPr/>
            <p:nvPr/>
          </p:nvSpPr>
          <p:spPr>
            <a:xfrm>
              <a:off x="1275850" y="5209575"/>
              <a:ext cx="60900" cy="87075"/>
            </a:xfrm>
            <a:custGeom>
              <a:avLst/>
              <a:gdLst/>
              <a:ahLst/>
              <a:cxnLst/>
              <a:rect l="l" t="t" r="r" b="b"/>
              <a:pathLst>
                <a:path w="2436" h="3483" fill="none" extrusionOk="0">
                  <a:moveTo>
                    <a:pt x="0" y="828"/>
                  </a:moveTo>
                  <a:lnTo>
                    <a:pt x="0" y="828"/>
                  </a:lnTo>
                  <a:lnTo>
                    <a:pt x="0" y="658"/>
                  </a:lnTo>
                  <a:lnTo>
                    <a:pt x="49" y="512"/>
                  </a:lnTo>
                  <a:lnTo>
                    <a:pt x="122" y="366"/>
                  </a:lnTo>
                  <a:lnTo>
                    <a:pt x="244" y="244"/>
                  </a:lnTo>
                  <a:lnTo>
                    <a:pt x="366" y="146"/>
                  </a:lnTo>
                  <a:lnTo>
                    <a:pt x="487" y="73"/>
                  </a:lnTo>
                  <a:lnTo>
                    <a:pt x="658" y="25"/>
                  </a:lnTo>
                  <a:lnTo>
                    <a:pt x="828" y="0"/>
                  </a:lnTo>
                  <a:lnTo>
                    <a:pt x="828" y="0"/>
                  </a:lnTo>
                  <a:lnTo>
                    <a:pt x="950" y="0"/>
                  </a:lnTo>
                  <a:lnTo>
                    <a:pt x="1072" y="25"/>
                  </a:lnTo>
                  <a:lnTo>
                    <a:pt x="1340" y="122"/>
                  </a:lnTo>
                  <a:lnTo>
                    <a:pt x="1559" y="268"/>
                  </a:lnTo>
                  <a:lnTo>
                    <a:pt x="1754" y="414"/>
                  </a:lnTo>
                  <a:lnTo>
                    <a:pt x="1754" y="414"/>
                  </a:lnTo>
                  <a:lnTo>
                    <a:pt x="1803" y="780"/>
                  </a:lnTo>
                  <a:lnTo>
                    <a:pt x="1876" y="1169"/>
                  </a:lnTo>
                  <a:lnTo>
                    <a:pt x="2046" y="1997"/>
                  </a:lnTo>
                  <a:lnTo>
                    <a:pt x="2265" y="2801"/>
                  </a:lnTo>
                  <a:lnTo>
                    <a:pt x="2436" y="3483"/>
                  </a:lnTo>
                  <a:lnTo>
                    <a:pt x="2436" y="3483"/>
                  </a:lnTo>
                  <a:lnTo>
                    <a:pt x="2241" y="3434"/>
                  </a:lnTo>
                  <a:lnTo>
                    <a:pt x="2022" y="3361"/>
                  </a:lnTo>
                  <a:lnTo>
                    <a:pt x="1827" y="3264"/>
                  </a:lnTo>
                  <a:lnTo>
                    <a:pt x="1608" y="3142"/>
                  </a:lnTo>
                  <a:lnTo>
                    <a:pt x="1413" y="3020"/>
                  </a:lnTo>
                  <a:lnTo>
                    <a:pt x="1194" y="2874"/>
                  </a:lnTo>
                  <a:lnTo>
                    <a:pt x="999" y="2704"/>
                  </a:lnTo>
                  <a:lnTo>
                    <a:pt x="804" y="2533"/>
                  </a:lnTo>
                  <a:lnTo>
                    <a:pt x="634" y="2338"/>
                  </a:lnTo>
                  <a:lnTo>
                    <a:pt x="487" y="2143"/>
                  </a:lnTo>
                  <a:lnTo>
                    <a:pt x="341" y="1924"/>
                  </a:lnTo>
                  <a:lnTo>
                    <a:pt x="219" y="1729"/>
                  </a:lnTo>
                  <a:lnTo>
                    <a:pt x="122" y="1510"/>
                  </a:lnTo>
                  <a:lnTo>
                    <a:pt x="49" y="1267"/>
                  </a:lnTo>
                  <a:lnTo>
                    <a:pt x="0" y="1047"/>
                  </a:lnTo>
                  <a:lnTo>
                    <a:pt x="0" y="828"/>
                  </a:lnTo>
                  <a:lnTo>
                    <a:pt x="0" y="82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66;p47">
              <a:extLst>
                <a:ext uri="{FF2B5EF4-FFF2-40B4-BE49-F238E27FC236}">
                  <a16:creationId xmlns:a16="http://schemas.microsoft.com/office/drawing/2014/main" id="{584652AF-EDE0-DE40-8E38-1CC1E523A7C4}"/>
                </a:ext>
              </a:extLst>
            </p:cNvPr>
            <p:cNvSpPr/>
            <p:nvPr/>
          </p:nvSpPr>
          <p:spPr>
            <a:xfrm>
              <a:off x="1247825" y="5391625"/>
              <a:ext cx="443300" cy="39000"/>
            </a:xfrm>
            <a:custGeom>
              <a:avLst/>
              <a:gdLst/>
              <a:ahLst/>
              <a:cxnLst/>
              <a:rect l="l" t="t" r="r" b="b"/>
              <a:pathLst>
                <a:path w="17732" h="1560" fill="none" extrusionOk="0">
                  <a:moveTo>
                    <a:pt x="16611" y="1559"/>
                  </a:moveTo>
                  <a:lnTo>
                    <a:pt x="1121" y="1559"/>
                  </a:lnTo>
                  <a:lnTo>
                    <a:pt x="1121" y="1559"/>
                  </a:lnTo>
                  <a:lnTo>
                    <a:pt x="1000" y="1535"/>
                  </a:lnTo>
                  <a:lnTo>
                    <a:pt x="878" y="1510"/>
                  </a:lnTo>
                  <a:lnTo>
                    <a:pt x="780" y="1462"/>
                  </a:lnTo>
                  <a:lnTo>
                    <a:pt x="683" y="1389"/>
                  </a:lnTo>
                  <a:lnTo>
                    <a:pt x="488" y="1218"/>
                  </a:lnTo>
                  <a:lnTo>
                    <a:pt x="318" y="999"/>
                  </a:lnTo>
                  <a:lnTo>
                    <a:pt x="196" y="755"/>
                  </a:lnTo>
                  <a:lnTo>
                    <a:pt x="98" y="487"/>
                  </a:lnTo>
                  <a:lnTo>
                    <a:pt x="25" y="244"/>
                  </a:lnTo>
                  <a:lnTo>
                    <a:pt x="1" y="0"/>
                  </a:lnTo>
                  <a:lnTo>
                    <a:pt x="17731" y="0"/>
                  </a:lnTo>
                  <a:lnTo>
                    <a:pt x="17731" y="0"/>
                  </a:lnTo>
                  <a:lnTo>
                    <a:pt x="17707" y="244"/>
                  </a:lnTo>
                  <a:lnTo>
                    <a:pt x="17634" y="487"/>
                  </a:lnTo>
                  <a:lnTo>
                    <a:pt x="17537" y="755"/>
                  </a:lnTo>
                  <a:lnTo>
                    <a:pt x="17415" y="999"/>
                  </a:lnTo>
                  <a:lnTo>
                    <a:pt x="17244" y="1218"/>
                  </a:lnTo>
                  <a:lnTo>
                    <a:pt x="17049" y="1389"/>
                  </a:lnTo>
                  <a:lnTo>
                    <a:pt x="16952" y="1462"/>
                  </a:lnTo>
                  <a:lnTo>
                    <a:pt x="16855" y="1510"/>
                  </a:lnTo>
                  <a:lnTo>
                    <a:pt x="16733" y="1535"/>
                  </a:lnTo>
                  <a:lnTo>
                    <a:pt x="16611" y="1559"/>
                  </a:lnTo>
                  <a:lnTo>
                    <a:pt x="16611" y="1559"/>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67;p47">
              <a:extLst>
                <a:ext uri="{FF2B5EF4-FFF2-40B4-BE49-F238E27FC236}">
                  <a16:creationId xmlns:a16="http://schemas.microsoft.com/office/drawing/2014/main" id="{C22F9A86-3FF7-6945-90B2-1F66B4E0EEB8}"/>
                </a:ext>
              </a:extLst>
            </p:cNvPr>
            <p:cNvSpPr/>
            <p:nvPr/>
          </p:nvSpPr>
          <p:spPr>
            <a:xfrm>
              <a:off x="1454850" y="5001950"/>
              <a:ext cx="17075" cy="114475"/>
            </a:xfrm>
            <a:custGeom>
              <a:avLst/>
              <a:gdLst/>
              <a:ahLst/>
              <a:cxnLst/>
              <a:rect l="l" t="t" r="r" b="b"/>
              <a:pathLst>
                <a:path w="683" h="4579" fill="none" extrusionOk="0">
                  <a:moveTo>
                    <a:pt x="683" y="0"/>
                  </a:moveTo>
                  <a:lnTo>
                    <a:pt x="683" y="0"/>
                  </a:lnTo>
                  <a:lnTo>
                    <a:pt x="658" y="171"/>
                  </a:lnTo>
                  <a:lnTo>
                    <a:pt x="610" y="317"/>
                  </a:lnTo>
                  <a:lnTo>
                    <a:pt x="512" y="439"/>
                  </a:lnTo>
                  <a:lnTo>
                    <a:pt x="415" y="585"/>
                  </a:lnTo>
                  <a:lnTo>
                    <a:pt x="415" y="585"/>
                  </a:lnTo>
                  <a:lnTo>
                    <a:pt x="269" y="731"/>
                  </a:lnTo>
                  <a:lnTo>
                    <a:pt x="147" y="950"/>
                  </a:lnTo>
                  <a:lnTo>
                    <a:pt x="74" y="1072"/>
                  </a:lnTo>
                  <a:lnTo>
                    <a:pt x="49" y="1194"/>
                  </a:lnTo>
                  <a:lnTo>
                    <a:pt x="1" y="1364"/>
                  </a:lnTo>
                  <a:lnTo>
                    <a:pt x="1" y="1535"/>
                  </a:lnTo>
                  <a:lnTo>
                    <a:pt x="1" y="1535"/>
                  </a:lnTo>
                  <a:lnTo>
                    <a:pt x="1" y="1705"/>
                  </a:lnTo>
                  <a:lnTo>
                    <a:pt x="49" y="1851"/>
                  </a:lnTo>
                  <a:lnTo>
                    <a:pt x="74" y="1997"/>
                  </a:lnTo>
                  <a:lnTo>
                    <a:pt x="147" y="2095"/>
                  </a:lnTo>
                  <a:lnTo>
                    <a:pt x="269" y="2314"/>
                  </a:lnTo>
                  <a:lnTo>
                    <a:pt x="415" y="2484"/>
                  </a:lnTo>
                  <a:lnTo>
                    <a:pt x="415" y="2484"/>
                  </a:lnTo>
                  <a:lnTo>
                    <a:pt x="512" y="2606"/>
                  </a:lnTo>
                  <a:lnTo>
                    <a:pt x="610" y="2728"/>
                  </a:lnTo>
                  <a:lnTo>
                    <a:pt x="658" y="2874"/>
                  </a:lnTo>
                  <a:lnTo>
                    <a:pt x="683" y="3045"/>
                  </a:lnTo>
                  <a:lnTo>
                    <a:pt x="683" y="3045"/>
                  </a:lnTo>
                  <a:lnTo>
                    <a:pt x="658" y="3239"/>
                  </a:lnTo>
                  <a:lnTo>
                    <a:pt x="610" y="3385"/>
                  </a:lnTo>
                  <a:lnTo>
                    <a:pt x="512" y="3507"/>
                  </a:lnTo>
                  <a:lnTo>
                    <a:pt x="415" y="3629"/>
                  </a:lnTo>
                  <a:lnTo>
                    <a:pt x="415" y="3629"/>
                  </a:lnTo>
                  <a:lnTo>
                    <a:pt x="269" y="3800"/>
                  </a:lnTo>
                  <a:lnTo>
                    <a:pt x="147" y="3994"/>
                  </a:lnTo>
                  <a:lnTo>
                    <a:pt x="74" y="4116"/>
                  </a:lnTo>
                  <a:lnTo>
                    <a:pt x="49" y="4262"/>
                  </a:lnTo>
                  <a:lnTo>
                    <a:pt x="1" y="4408"/>
                  </a:lnTo>
                  <a:lnTo>
                    <a:pt x="1" y="457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68;p47">
              <a:extLst>
                <a:ext uri="{FF2B5EF4-FFF2-40B4-BE49-F238E27FC236}">
                  <a16:creationId xmlns:a16="http://schemas.microsoft.com/office/drawing/2014/main" id="{35E00376-99D9-274D-A292-AFECD22C8F81}"/>
                </a:ext>
              </a:extLst>
            </p:cNvPr>
            <p:cNvSpPr/>
            <p:nvPr/>
          </p:nvSpPr>
          <p:spPr>
            <a:xfrm>
              <a:off x="1411025" y="5001950"/>
              <a:ext cx="17075" cy="114475"/>
            </a:xfrm>
            <a:custGeom>
              <a:avLst/>
              <a:gdLst/>
              <a:ahLst/>
              <a:cxnLst/>
              <a:rect l="l" t="t" r="r" b="b"/>
              <a:pathLst>
                <a:path w="683" h="4579" fill="none" extrusionOk="0">
                  <a:moveTo>
                    <a:pt x="682" y="0"/>
                  </a:moveTo>
                  <a:lnTo>
                    <a:pt x="682" y="0"/>
                  </a:lnTo>
                  <a:lnTo>
                    <a:pt x="658" y="171"/>
                  </a:lnTo>
                  <a:lnTo>
                    <a:pt x="609" y="317"/>
                  </a:lnTo>
                  <a:lnTo>
                    <a:pt x="536" y="439"/>
                  </a:lnTo>
                  <a:lnTo>
                    <a:pt x="414" y="585"/>
                  </a:lnTo>
                  <a:lnTo>
                    <a:pt x="414" y="585"/>
                  </a:lnTo>
                  <a:lnTo>
                    <a:pt x="268" y="731"/>
                  </a:lnTo>
                  <a:lnTo>
                    <a:pt x="146" y="950"/>
                  </a:lnTo>
                  <a:lnTo>
                    <a:pt x="97" y="1072"/>
                  </a:lnTo>
                  <a:lnTo>
                    <a:pt x="49" y="1194"/>
                  </a:lnTo>
                  <a:lnTo>
                    <a:pt x="24" y="1364"/>
                  </a:lnTo>
                  <a:lnTo>
                    <a:pt x="0" y="1535"/>
                  </a:lnTo>
                  <a:lnTo>
                    <a:pt x="0" y="1535"/>
                  </a:lnTo>
                  <a:lnTo>
                    <a:pt x="24" y="1705"/>
                  </a:lnTo>
                  <a:lnTo>
                    <a:pt x="49" y="1851"/>
                  </a:lnTo>
                  <a:lnTo>
                    <a:pt x="97" y="1997"/>
                  </a:lnTo>
                  <a:lnTo>
                    <a:pt x="146" y="2095"/>
                  </a:lnTo>
                  <a:lnTo>
                    <a:pt x="268" y="2314"/>
                  </a:lnTo>
                  <a:lnTo>
                    <a:pt x="414" y="2484"/>
                  </a:lnTo>
                  <a:lnTo>
                    <a:pt x="414" y="2484"/>
                  </a:lnTo>
                  <a:lnTo>
                    <a:pt x="536" y="2606"/>
                  </a:lnTo>
                  <a:lnTo>
                    <a:pt x="609" y="2728"/>
                  </a:lnTo>
                  <a:lnTo>
                    <a:pt x="658" y="2874"/>
                  </a:lnTo>
                  <a:lnTo>
                    <a:pt x="682" y="3045"/>
                  </a:lnTo>
                  <a:lnTo>
                    <a:pt x="682" y="3045"/>
                  </a:lnTo>
                  <a:lnTo>
                    <a:pt x="658" y="3239"/>
                  </a:lnTo>
                  <a:lnTo>
                    <a:pt x="609" y="3385"/>
                  </a:lnTo>
                  <a:lnTo>
                    <a:pt x="536" y="3507"/>
                  </a:lnTo>
                  <a:lnTo>
                    <a:pt x="414" y="3629"/>
                  </a:lnTo>
                  <a:lnTo>
                    <a:pt x="414" y="3629"/>
                  </a:lnTo>
                  <a:lnTo>
                    <a:pt x="268" y="3800"/>
                  </a:lnTo>
                  <a:lnTo>
                    <a:pt x="146" y="3994"/>
                  </a:lnTo>
                  <a:lnTo>
                    <a:pt x="97" y="4116"/>
                  </a:lnTo>
                  <a:lnTo>
                    <a:pt x="49" y="4262"/>
                  </a:lnTo>
                  <a:lnTo>
                    <a:pt x="24" y="4408"/>
                  </a:lnTo>
                  <a:lnTo>
                    <a:pt x="0" y="457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69;p47">
              <a:extLst>
                <a:ext uri="{FF2B5EF4-FFF2-40B4-BE49-F238E27FC236}">
                  <a16:creationId xmlns:a16="http://schemas.microsoft.com/office/drawing/2014/main" id="{D11F13E6-7749-5D4B-A7A0-EFE5A88346CC}"/>
                </a:ext>
              </a:extLst>
            </p:cNvPr>
            <p:cNvSpPr/>
            <p:nvPr/>
          </p:nvSpPr>
          <p:spPr>
            <a:xfrm>
              <a:off x="1498700" y="5001950"/>
              <a:ext cx="16450" cy="114475"/>
            </a:xfrm>
            <a:custGeom>
              <a:avLst/>
              <a:gdLst/>
              <a:ahLst/>
              <a:cxnLst/>
              <a:rect l="l" t="t" r="r" b="b"/>
              <a:pathLst>
                <a:path w="658" h="4579" fill="none" extrusionOk="0">
                  <a:moveTo>
                    <a:pt x="658" y="0"/>
                  </a:moveTo>
                  <a:lnTo>
                    <a:pt x="658" y="0"/>
                  </a:lnTo>
                  <a:lnTo>
                    <a:pt x="658" y="171"/>
                  </a:lnTo>
                  <a:lnTo>
                    <a:pt x="585" y="317"/>
                  </a:lnTo>
                  <a:lnTo>
                    <a:pt x="512" y="439"/>
                  </a:lnTo>
                  <a:lnTo>
                    <a:pt x="390" y="585"/>
                  </a:lnTo>
                  <a:lnTo>
                    <a:pt x="390" y="585"/>
                  </a:lnTo>
                  <a:lnTo>
                    <a:pt x="268" y="731"/>
                  </a:lnTo>
                  <a:lnTo>
                    <a:pt x="122" y="950"/>
                  </a:lnTo>
                  <a:lnTo>
                    <a:pt x="73" y="1072"/>
                  </a:lnTo>
                  <a:lnTo>
                    <a:pt x="25" y="1194"/>
                  </a:lnTo>
                  <a:lnTo>
                    <a:pt x="0" y="1364"/>
                  </a:lnTo>
                  <a:lnTo>
                    <a:pt x="0" y="1535"/>
                  </a:lnTo>
                  <a:lnTo>
                    <a:pt x="0" y="1535"/>
                  </a:lnTo>
                  <a:lnTo>
                    <a:pt x="0" y="1705"/>
                  </a:lnTo>
                  <a:lnTo>
                    <a:pt x="25" y="1851"/>
                  </a:lnTo>
                  <a:lnTo>
                    <a:pt x="73" y="1997"/>
                  </a:lnTo>
                  <a:lnTo>
                    <a:pt x="122" y="2095"/>
                  </a:lnTo>
                  <a:lnTo>
                    <a:pt x="268"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8" y="3800"/>
                  </a:lnTo>
                  <a:lnTo>
                    <a:pt x="122" y="3994"/>
                  </a:lnTo>
                  <a:lnTo>
                    <a:pt x="73" y="4116"/>
                  </a:lnTo>
                  <a:lnTo>
                    <a:pt x="25" y="4262"/>
                  </a:lnTo>
                  <a:lnTo>
                    <a:pt x="0" y="4408"/>
                  </a:lnTo>
                  <a:lnTo>
                    <a:pt x="0" y="457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F8F7C7F8-C034-EF43-941C-B3BC5BC5855C}"/>
              </a:ext>
            </a:extLst>
          </p:cNvPr>
          <p:cNvSpPr txBox="1"/>
          <p:nvPr/>
        </p:nvSpPr>
        <p:spPr>
          <a:xfrm>
            <a:off x="650763" y="624705"/>
            <a:ext cx="1629987" cy="400110"/>
          </a:xfrm>
          <a:prstGeom prst="rect">
            <a:avLst/>
          </a:prstGeom>
          <a:noFill/>
        </p:spPr>
        <p:txBody>
          <a:bodyPr wrap="square" rtlCol="0" anchor="ctr">
            <a:spAutoFit/>
          </a:bodyPr>
          <a:lstStyle/>
          <a:p>
            <a:pPr algn="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Brain Break</a:t>
            </a:r>
          </a:p>
        </p:txBody>
      </p:sp>
      <p:pic>
        <p:nvPicPr>
          <p:cNvPr id="14" name="Picture 13">
            <a:extLst>
              <a:ext uri="{FF2B5EF4-FFF2-40B4-BE49-F238E27FC236}">
                <a16:creationId xmlns:a16="http://schemas.microsoft.com/office/drawing/2014/main" id="{BDC002A9-6F71-4260-AC7A-CA8BDE8488C1}"/>
              </a:ext>
            </a:extLst>
          </p:cNvPr>
          <p:cNvPicPr>
            <a:picLocks noChangeAspect="1"/>
          </p:cNvPicPr>
          <p:nvPr/>
        </p:nvPicPr>
        <p:blipFill>
          <a:blip r:embed="rId2"/>
          <a:stretch>
            <a:fillRect/>
          </a:stretch>
        </p:blipFill>
        <p:spPr>
          <a:xfrm>
            <a:off x="1" y="4274433"/>
            <a:ext cx="2585474" cy="869067"/>
          </a:xfrm>
          <a:prstGeom prst="rect">
            <a:avLst/>
          </a:prstGeom>
        </p:spPr>
      </p:pic>
      <p:sp>
        <p:nvSpPr>
          <p:cNvPr id="15" name="Google Shape;33;p6">
            <a:extLst>
              <a:ext uri="{FF2B5EF4-FFF2-40B4-BE49-F238E27FC236}">
                <a16:creationId xmlns:a16="http://schemas.microsoft.com/office/drawing/2014/main" id="{7D0330C4-488F-4E11-BF3D-EA5DF26F0A65}"/>
              </a:ext>
            </a:extLst>
          </p:cNvPr>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3" name="Google Shape;34;p6">
            <a:extLst>
              <a:ext uri="{FF2B5EF4-FFF2-40B4-BE49-F238E27FC236}">
                <a16:creationId xmlns:a16="http://schemas.microsoft.com/office/drawing/2014/main" id="{9AA0ECA5-9FBC-4C4B-A996-F0E3B3EC796D}"/>
              </a:ext>
            </a:extLst>
          </p:cNvPr>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4" name="Google Shape;363;p47">
            <a:extLst>
              <a:ext uri="{FF2B5EF4-FFF2-40B4-BE49-F238E27FC236}">
                <a16:creationId xmlns:a16="http://schemas.microsoft.com/office/drawing/2014/main" id="{CA4C0B63-61BC-42D7-B10C-C17E378D6BB3}"/>
              </a:ext>
            </a:extLst>
          </p:cNvPr>
          <p:cNvGrpSpPr/>
          <p:nvPr/>
        </p:nvGrpSpPr>
        <p:grpSpPr>
          <a:xfrm>
            <a:off x="234451" y="613658"/>
            <a:ext cx="372594" cy="360301"/>
            <a:chOff x="1247825" y="5001950"/>
            <a:chExt cx="443300" cy="428675"/>
          </a:xfrm>
        </p:grpSpPr>
        <p:sp>
          <p:nvSpPr>
            <p:cNvPr id="25" name="Google Shape;364;p47">
              <a:extLst>
                <a:ext uri="{FF2B5EF4-FFF2-40B4-BE49-F238E27FC236}">
                  <a16:creationId xmlns:a16="http://schemas.microsoft.com/office/drawing/2014/main" id="{E6339F27-6884-43C4-ACA3-533ECC8D4189}"/>
                </a:ext>
              </a:extLst>
            </p:cNvPr>
            <p:cNvSpPr/>
            <p:nvPr/>
          </p:nvSpPr>
          <p:spPr>
            <a:xfrm>
              <a:off x="1247825" y="5168175"/>
              <a:ext cx="373875" cy="221650"/>
            </a:xfrm>
            <a:custGeom>
              <a:avLst/>
              <a:gdLst/>
              <a:ahLst/>
              <a:cxnLst/>
              <a:rect l="l" t="t" r="r" b="b"/>
              <a:pathLst>
                <a:path w="14955" h="8866" fill="none" extrusionOk="0">
                  <a:moveTo>
                    <a:pt x="12178" y="8865"/>
                  </a:moveTo>
                  <a:lnTo>
                    <a:pt x="12178" y="8865"/>
                  </a:lnTo>
                  <a:lnTo>
                    <a:pt x="12325" y="8841"/>
                  </a:lnTo>
                  <a:lnTo>
                    <a:pt x="12471" y="8792"/>
                  </a:lnTo>
                  <a:lnTo>
                    <a:pt x="12592" y="8695"/>
                  </a:lnTo>
                  <a:lnTo>
                    <a:pt x="12666" y="8573"/>
                  </a:lnTo>
                  <a:lnTo>
                    <a:pt x="12666" y="8573"/>
                  </a:lnTo>
                  <a:lnTo>
                    <a:pt x="12958" y="8037"/>
                  </a:lnTo>
                  <a:lnTo>
                    <a:pt x="13323" y="7331"/>
                  </a:lnTo>
                  <a:lnTo>
                    <a:pt x="13688" y="6454"/>
                  </a:lnTo>
                  <a:lnTo>
                    <a:pt x="13883" y="5991"/>
                  </a:lnTo>
                  <a:lnTo>
                    <a:pt x="14078" y="5480"/>
                  </a:lnTo>
                  <a:lnTo>
                    <a:pt x="14249" y="4944"/>
                  </a:lnTo>
                  <a:lnTo>
                    <a:pt x="14419" y="4360"/>
                  </a:lnTo>
                  <a:lnTo>
                    <a:pt x="14565" y="3775"/>
                  </a:lnTo>
                  <a:lnTo>
                    <a:pt x="14711" y="3166"/>
                  </a:lnTo>
                  <a:lnTo>
                    <a:pt x="14809" y="2533"/>
                  </a:lnTo>
                  <a:lnTo>
                    <a:pt x="14882" y="1875"/>
                  </a:lnTo>
                  <a:lnTo>
                    <a:pt x="14931" y="1218"/>
                  </a:lnTo>
                  <a:lnTo>
                    <a:pt x="14955" y="536"/>
                  </a:lnTo>
                  <a:lnTo>
                    <a:pt x="14955" y="536"/>
                  </a:lnTo>
                  <a:lnTo>
                    <a:pt x="14955" y="438"/>
                  </a:lnTo>
                  <a:lnTo>
                    <a:pt x="14906" y="341"/>
                  </a:lnTo>
                  <a:lnTo>
                    <a:pt x="14857" y="244"/>
                  </a:lnTo>
                  <a:lnTo>
                    <a:pt x="14809" y="146"/>
                  </a:lnTo>
                  <a:lnTo>
                    <a:pt x="14711" y="97"/>
                  </a:lnTo>
                  <a:lnTo>
                    <a:pt x="14614" y="24"/>
                  </a:lnTo>
                  <a:lnTo>
                    <a:pt x="14516" y="0"/>
                  </a:lnTo>
                  <a:lnTo>
                    <a:pt x="14395" y="0"/>
                  </a:lnTo>
                  <a:lnTo>
                    <a:pt x="3338" y="0"/>
                  </a:lnTo>
                  <a:lnTo>
                    <a:pt x="3338" y="0"/>
                  </a:lnTo>
                  <a:lnTo>
                    <a:pt x="3216" y="0"/>
                  </a:lnTo>
                  <a:lnTo>
                    <a:pt x="3118" y="24"/>
                  </a:lnTo>
                  <a:lnTo>
                    <a:pt x="3021" y="97"/>
                  </a:lnTo>
                  <a:lnTo>
                    <a:pt x="2924" y="146"/>
                  </a:lnTo>
                  <a:lnTo>
                    <a:pt x="2875" y="244"/>
                  </a:lnTo>
                  <a:lnTo>
                    <a:pt x="2826" y="341"/>
                  </a:lnTo>
                  <a:lnTo>
                    <a:pt x="2777" y="438"/>
                  </a:lnTo>
                  <a:lnTo>
                    <a:pt x="2777" y="536"/>
                  </a:lnTo>
                  <a:lnTo>
                    <a:pt x="2777" y="536"/>
                  </a:lnTo>
                  <a:lnTo>
                    <a:pt x="2777" y="706"/>
                  </a:lnTo>
                  <a:lnTo>
                    <a:pt x="2777" y="706"/>
                  </a:lnTo>
                  <a:lnTo>
                    <a:pt x="2558" y="633"/>
                  </a:lnTo>
                  <a:lnTo>
                    <a:pt x="2363" y="585"/>
                  </a:lnTo>
                  <a:lnTo>
                    <a:pt x="2144" y="560"/>
                  </a:lnTo>
                  <a:lnTo>
                    <a:pt x="1949" y="536"/>
                  </a:lnTo>
                  <a:lnTo>
                    <a:pt x="1949" y="536"/>
                  </a:lnTo>
                  <a:lnTo>
                    <a:pt x="1755" y="560"/>
                  </a:lnTo>
                  <a:lnTo>
                    <a:pt x="1560" y="585"/>
                  </a:lnTo>
                  <a:lnTo>
                    <a:pt x="1365" y="633"/>
                  </a:lnTo>
                  <a:lnTo>
                    <a:pt x="1194" y="706"/>
                  </a:lnTo>
                  <a:lnTo>
                    <a:pt x="1024" y="779"/>
                  </a:lnTo>
                  <a:lnTo>
                    <a:pt x="853" y="877"/>
                  </a:lnTo>
                  <a:lnTo>
                    <a:pt x="707" y="999"/>
                  </a:lnTo>
                  <a:lnTo>
                    <a:pt x="561" y="1120"/>
                  </a:lnTo>
                  <a:lnTo>
                    <a:pt x="439" y="1242"/>
                  </a:lnTo>
                  <a:lnTo>
                    <a:pt x="342" y="1413"/>
                  </a:lnTo>
                  <a:lnTo>
                    <a:pt x="244" y="1559"/>
                  </a:lnTo>
                  <a:lnTo>
                    <a:pt x="147" y="1729"/>
                  </a:lnTo>
                  <a:lnTo>
                    <a:pt x="98" y="1900"/>
                  </a:lnTo>
                  <a:lnTo>
                    <a:pt x="50" y="2095"/>
                  </a:lnTo>
                  <a:lnTo>
                    <a:pt x="1" y="2289"/>
                  </a:lnTo>
                  <a:lnTo>
                    <a:pt x="1" y="2484"/>
                  </a:lnTo>
                  <a:lnTo>
                    <a:pt x="1" y="2484"/>
                  </a:lnTo>
                  <a:lnTo>
                    <a:pt x="25" y="2850"/>
                  </a:lnTo>
                  <a:lnTo>
                    <a:pt x="98" y="3191"/>
                  </a:lnTo>
                  <a:lnTo>
                    <a:pt x="220" y="3556"/>
                  </a:lnTo>
                  <a:lnTo>
                    <a:pt x="366" y="3872"/>
                  </a:lnTo>
                  <a:lnTo>
                    <a:pt x="561" y="4213"/>
                  </a:lnTo>
                  <a:lnTo>
                    <a:pt x="780" y="4530"/>
                  </a:lnTo>
                  <a:lnTo>
                    <a:pt x="1024" y="4822"/>
                  </a:lnTo>
                  <a:lnTo>
                    <a:pt x="1292" y="5090"/>
                  </a:lnTo>
                  <a:lnTo>
                    <a:pt x="1584" y="5334"/>
                  </a:lnTo>
                  <a:lnTo>
                    <a:pt x="1901" y="5577"/>
                  </a:lnTo>
                  <a:lnTo>
                    <a:pt x="2242" y="5772"/>
                  </a:lnTo>
                  <a:lnTo>
                    <a:pt x="2583" y="5943"/>
                  </a:lnTo>
                  <a:lnTo>
                    <a:pt x="2924" y="6089"/>
                  </a:lnTo>
                  <a:lnTo>
                    <a:pt x="3265" y="6186"/>
                  </a:lnTo>
                  <a:lnTo>
                    <a:pt x="3605" y="6259"/>
                  </a:lnTo>
                  <a:lnTo>
                    <a:pt x="3946" y="6284"/>
                  </a:lnTo>
                  <a:lnTo>
                    <a:pt x="3946" y="6284"/>
                  </a:lnTo>
                  <a:lnTo>
                    <a:pt x="4068" y="6625"/>
                  </a:lnTo>
                  <a:lnTo>
                    <a:pt x="4214" y="6941"/>
                  </a:lnTo>
                  <a:lnTo>
                    <a:pt x="4507" y="7574"/>
                  </a:lnTo>
                  <a:lnTo>
                    <a:pt x="4799" y="8110"/>
                  </a:lnTo>
                  <a:lnTo>
                    <a:pt x="5067" y="8573"/>
                  </a:lnTo>
                  <a:lnTo>
                    <a:pt x="5067" y="8573"/>
                  </a:lnTo>
                  <a:lnTo>
                    <a:pt x="5140" y="8695"/>
                  </a:lnTo>
                  <a:lnTo>
                    <a:pt x="5262" y="8792"/>
                  </a:lnTo>
                  <a:lnTo>
                    <a:pt x="5408" y="8841"/>
                  </a:lnTo>
                  <a:lnTo>
                    <a:pt x="5554" y="8865"/>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65;p47">
              <a:extLst>
                <a:ext uri="{FF2B5EF4-FFF2-40B4-BE49-F238E27FC236}">
                  <a16:creationId xmlns:a16="http://schemas.microsoft.com/office/drawing/2014/main" id="{2F61311E-6ABC-4FA5-88CF-1E1E49177CE2}"/>
                </a:ext>
              </a:extLst>
            </p:cNvPr>
            <p:cNvSpPr/>
            <p:nvPr/>
          </p:nvSpPr>
          <p:spPr>
            <a:xfrm>
              <a:off x="1275850" y="5209575"/>
              <a:ext cx="60900" cy="87075"/>
            </a:xfrm>
            <a:custGeom>
              <a:avLst/>
              <a:gdLst/>
              <a:ahLst/>
              <a:cxnLst/>
              <a:rect l="l" t="t" r="r" b="b"/>
              <a:pathLst>
                <a:path w="2436" h="3483" fill="none" extrusionOk="0">
                  <a:moveTo>
                    <a:pt x="0" y="828"/>
                  </a:moveTo>
                  <a:lnTo>
                    <a:pt x="0" y="828"/>
                  </a:lnTo>
                  <a:lnTo>
                    <a:pt x="0" y="658"/>
                  </a:lnTo>
                  <a:lnTo>
                    <a:pt x="49" y="512"/>
                  </a:lnTo>
                  <a:lnTo>
                    <a:pt x="122" y="366"/>
                  </a:lnTo>
                  <a:lnTo>
                    <a:pt x="244" y="244"/>
                  </a:lnTo>
                  <a:lnTo>
                    <a:pt x="366" y="146"/>
                  </a:lnTo>
                  <a:lnTo>
                    <a:pt x="487" y="73"/>
                  </a:lnTo>
                  <a:lnTo>
                    <a:pt x="658" y="25"/>
                  </a:lnTo>
                  <a:lnTo>
                    <a:pt x="828" y="0"/>
                  </a:lnTo>
                  <a:lnTo>
                    <a:pt x="828" y="0"/>
                  </a:lnTo>
                  <a:lnTo>
                    <a:pt x="950" y="0"/>
                  </a:lnTo>
                  <a:lnTo>
                    <a:pt x="1072" y="25"/>
                  </a:lnTo>
                  <a:lnTo>
                    <a:pt x="1340" y="122"/>
                  </a:lnTo>
                  <a:lnTo>
                    <a:pt x="1559" y="268"/>
                  </a:lnTo>
                  <a:lnTo>
                    <a:pt x="1754" y="414"/>
                  </a:lnTo>
                  <a:lnTo>
                    <a:pt x="1754" y="414"/>
                  </a:lnTo>
                  <a:lnTo>
                    <a:pt x="1803" y="780"/>
                  </a:lnTo>
                  <a:lnTo>
                    <a:pt x="1876" y="1169"/>
                  </a:lnTo>
                  <a:lnTo>
                    <a:pt x="2046" y="1997"/>
                  </a:lnTo>
                  <a:lnTo>
                    <a:pt x="2265" y="2801"/>
                  </a:lnTo>
                  <a:lnTo>
                    <a:pt x="2436" y="3483"/>
                  </a:lnTo>
                  <a:lnTo>
                    <a:pt x="2436" y="3483"/>
                  </a:lnTo>
                  <a:lnTo>
                    <a:pt x="2241" y="3434"/>
                  </a:lnTo>
                  <a:lnTo>
                    <a:pt x="2022" y="3361"/>
                  </a:lnTo>
                  <a:lnTo>
                    <a:pt x="1827" y="3264"/>
                  </a:lnTo>
                  <a:lnTo>
                    <a:pt x="1608" y="3142"/>
                  </a:lnTo>
                  <a:lnTo>
                    <a:pt x="1413" y="3020"/>
                  </a:lnTo>
                  <a:lnTo>
                    <a:pt x="1194" y="2874"/>
                  </a:lnTo>
                  <a:lnTo>
                    <a:pt x="999" y="2704"/>
                  </a:lnTo>
                  <a:lnTo>
                    <a:pt x="804" y="2533"/>
                  </a:lnTo>
                  <a:lnTo>
                    <a:pt x="634" y="2338"/>
                  </a:lnTo>
                  <a:lnTo>
                    <a:pt x="487" y="2143"/>
                  </a:lnTo>
                  <a:lnTo>
                    <a:pt x="341" y="1924"/>
                  </a:lnTo>
                  <a:lnTo>
                    <a:pt x="219" y="1729"/>
                  </a:lnTo>
                  <a:lnTo>
                    <a:pt x="122" y="1510"/>
                  </a:lnTo>
                  <a:lnTo>
                    <a:pt x="49" y="1267"/>
                  </a:lnTo>
                  <a:lnTo>
                    <a:pt x="0" y="1047"/>
                  </a:lnTo>
                  <a:lnTo>
                    <a:pt x="0" y="828"/>
                  </a:lnTo>
                  <a:lnTo>
                    <a:pt x="0" y="82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66;p47">
              <a:extLst>
                <a:ext uri="{FF2B5EF4-FFF2-40B4-BE49-F238E27FC236}">
                  <a16:creationId xmlns:a16="http://schemas.microsoft.com/office/drawing/2014/main" id="{FFA797A4-32D0-4B07-A937-80B9B4AE6CCC}"/>
                </a:ext>
              </a:extLst>
            </p:cNvPr>
            <p:cNvSpPr/>
            <p:nvPr/>
          </p:nvSpPr>
          <p:spPr>
            <a:xfrm>
              <a:off x="1247825" y="5391625"/>
              <a:ext cx="443300" cy="39000"/>
            </a:xfrm>
            <a:custGeom>
              <a:avLst/>
              <a:gdLst/>
              <a:ahLst/>
              <a:cxnLst/>
              <a:rect l="l" t="t" r="r" b="b"/>
              <a:pathLst>
                <a:path w="17732" h="1560" fill="none" extrusionOk="0">
                  <a:moveTo>
                    <a:pt x="16611" y="1559"/>
                  </a:moveTo>
                  <a:lnTo>
                    <a:pt x="1121" y="1559"/>
                  </a:lnTo>
                  <a:lnTo>
                    <a:pt x="1121" y="1559"/>
                  </a:lnTo>
                  <a:lnTo>
                    <a:pt x="1000" y="1535"/>
                  </a:lnTo>
                  <a:lnTo>
                    <a:pt x="878" y="1510"/>
                  </a:lnTo>
                  <a:lnTo>
                    <a:pt x="780" y="1462"/>
                  </a:lnTo>
                  <a:lnTo>
                    <a:pt x="683" y="1389"/>
                  </a:lnTo>
                  <a:lnTo>
                    <a:pt x="488" y="1218"/>
                  </a:lnTo>
                  <a:lnTo>
                    <a:pt x="318" y="999"/>
                  </a:lnTo>
                  <a:lnTo>
                    <a:pt x="196" y="755"/>
                  </a:lnTo>
                  <a:lnTo>
                    <a:pt x="98" y="487"/>
                  </a:lnTo>
                  <a:lnTo>
                    <a:pt x="25" y="244"/>
                  </a:lnTo>
                  <a:lnTo>
                    <a:pt x="1" y="0"/>
                  </a:lnTo>
                  <a:lnTo>
                    <a:pt x="17731" y="0"/>
                  </a:lnTo>
                  <a:lnTo>
                    <a:pt x="17731" y="0"/>
                  </a:lnTo>
                  <a:lnTo>
                    <a:pt x="17707" y="244"/>
                  </a:lnTo>
                  <a:lnTo>
                    <a:pt x="17634" y="487"/>
                  </a:lnTo>
                  <a:lnTo>
                    <a:pt x="17537" y="755"/>
                  </a:lnTo>
                  <a:lnTo>
                    <a:pt x="17415" y="999"/>
                  </a:lnTo>
                  <a:lnTo>
                    <a:pt x="17244" y="1218"/>
                  </a:lnTo>
                  <a:lnTo>
                    <a:pt x="17049" y="1389"/>
                  </a:lnTo>
                  <a:lnTo>
                    <a:pt x="16952" y="1462"/>
                  </a:lnTo>
                  <a:lnTo>
                    <a:pt x="16855" y="1510"/>
                  </a:lnTo>
                  <a:lnTo>
                    <a:pt x="16733" y="1535"/>
                  </a:lnTo>
                  <a:lnTo>
                    <a:pt x="16611" y="1559"/>
                  </a:lnTo>
                  <a:lnTo>
                    <a:pt x="16611" y="1559"/>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67;p47">
              <a:extLst>
                <a:ext uri="{FF2B5EF4-FFF2-40B4-BE49-F238E27FC236}">
                  <a16:creationId xmlns:a16="http://schemas.microsoft.com/office/drawing/2014/main" id="{F55FF81A-18F9-4036-9BA4-D4E796DF3A27}"/>
                </a:ext>
              </a:extLst>
            </p:cNvPr>
            <p:cNvSpPr/>
            <p:nvPr/>
          </p:nvSpPr>
          <p:spPr>
            <a:xfrm>
              <a:off x="1454850" y="5001950"/>
              <a:ext cx="17075" cy="114475"/>
            </a:xfrm>
            <a:custGeom>
              <a:avLst/>
              <a:gdLst/>
              <a:ahLst/>
              <a:cxnLst/>
              <a:rect l="l" t="t" r="r" b="b"/>
              <a:pathLst>
                <a:path w="683" h="4579" fill="none" extrusionOk="0">
                  <a:moveTo>
                    <a:pt x="683" y="0"/>
                  </a:moveTo>
                  <a:lnTo>
                    <a:pt x="683" y="0"/>
                  </a:lnTo>
                  <a:lnTo>
                    <a:pt x="658" y="171"/>
                  </a:lnTo>
                  <a:lnTo>
                    <a:pt x="610" y="317"/>
                  </a:lnTo>
                  <a:lnTo>
                    <a:pt x="512" y="439"/>
                  </a:lnTo>
                  <a:lnTo>
                    <a:pt x="415" y="585"/>
                  </a:lnTo>
                  <a:lnTo>
                    <a:pt x="415" y="585"/>
                  </a:lnTo>
                  <a:lnTo>
                    <a:pt x="269" y="731"/>
                  </a:lnTo>
                  <a:lnTo>
                    <a:pt x="147" y="950"/>
                  </a:lnTo>
                  <a:lnTo>
                    <a:pt x="74" y="1072"/>
                  </a:lnTo>
                  <a:lnTo>
                    <a:pt x="49" y="1194"/>
                  </a:lnTo>
                  <a:lnTo>
                    <a:pt x="1" y="1364"/>
                  </a:lnTo>
                  <a:lnTo>
                    <a:pt x="1" y="1535"/>
                  </a:lnTo>
                  <a:lnTo>
                    <a:pt x="1" y="1535"/>
                  </a:lnTo>
                  <a:lnTo>
                    <a:pt x="1" y="1705"/>
                  </a:lnTo>
                  <a:lnTo>
                    <a:pt x="49" y="1851"/>
                  </a:lnTo>
                  <a:lnTo>
                    <a:pt x="74" y="1997"/>
                  </a:lnTo>
                  <a:lnTo>
                    <a:pt x="147" y="2095"/>
                  </a:lnTo>
                  <a:lnTo>
                    <a:pt x="269" y="2314"/>
                  </a:lnTo>
                  <a:lnTo>
                    <a:pt x="415" y="2484"/>
                  </a:lnTo>
                  <a:lnTo>
                    <a:pt x="415" y="2484"/>
                  </a:lnTo>
                  <a:lnTo>
                    <a:pt x="512" y="2606"/>
                  </a:lnTo>
                  <a:lnTo>
                    <a:pt x="610" y="2728"/>
                  </a:lnTo>
                  <a:lnTo>
                    <a:pt x="658" y="2874"/>
                  </a:lnTo>
                  <a:lnTo>
                    <a:pt x="683" y="3045"/>
                  </a:lnTo>
                  <a:lnTo>
                    <a:pt x="683" y="3045"/>
                  </a:lnTo>
                  <a:lnTo>
                    <a:pt x="658" y="3239"/>
                  </a:lnTo>
                  <a:lnTo>
                    <a:pt x="610" y="3385"/>
                  </a:lnTo>
                  <a:lnTo>
                    <a:pt x="512" y="3507"/>
                  </a:lnTo>
                  <a:lnTo>
                    <a:pt x="415" y="3629"/>
                  </a:lnTo>
                  <a:lnTo>
                    <a:pt x="415" y="3629"/>
                  </a:lnTo>
                  <a:lnTo>
                    <a:pt x="269" y="3800"/>
                  </a:lnTo>
                  <a:lnTo>
                    <a:pt x="147" y="3994"/>
                  </a:lnTo>
                  <a:lnTo>
                    <a:pt x="74" y="4116"/>
                  </a:lnTo>
                  <a:lnTo>
                    <a:pt x="49" y="4262"/>
                  </a:lnTo>
                  <a:lnTo>
                    <a:pt x="1" y="4408"/>
                  </a:lnTo>
                  <a:lnTo>
                    <a:pt x="1" y="457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68;p47">
              <a:extLst>
                <a:ext uri="{FF2B5EF4-FFF2-40B4-BE49-F238E27FC236}">
                  <a16:creationId xmlns:a16="http://schemas.microsoft.com/office/drawing/2014/main" id="{B47BC9E7-AA0A-4513-BB74-8438AC3B4E9D}"/>
                </a:ext>
              </a:extLst>
            </p:cNvPr>
            <p:cNvSpPr/>
            <p:nvPr/>
          </p:nvSpPr>
          <p:spPr>
            <a:xfrm>
              <a:off x="1411025" y="5001950"/>
              <a:ext cx="17075" cy="114475"/>
            </a:xfrm>
            <a:custGeom>
              <a:avLst/>
              <a:gdLst/>
              <a:ahLst/>
              <a:cxnLst/>
              <a:rect l="l" t="t" r="r" b="b"/>
              <a:pathLst>
                <a:path w="683" h="4579" fill="none" extrusionOk="0">
                  <a:moveTo>
                    <a:pt x="682" y="0"/>
                  </a:moveTo>
                  <a:lnTo>
                    <a:pt x="682" y="0"/>
                  </a:lnTo>
                  <a:lnTo>
                    <a:pt x="658" y="171"/>
                  </a:lnTo>
                  <a:lnTo>
                    <a:pt x="609" y="317"/>
                  </a:lnTo>
                  <a:lnTo>
                    <a:pt x="536" y="439"/>
                  </a:lnTo>
                  <a:lnTo>
                    <a:pt x="414" y="585"/>
                  </a:lnTo>
                  <a:lnTo>
                    <a:pt x="414" y="585"/>
                  </a:lnTo>
                  <a:lnTo>
                    <a:pt x="268" y="731"/>
                  </a:lnTo>
                  <a:lnTo>
                    <a:pt x="146" y="950"/>
                  </a:lnTo>
                  <a:lnTo>
                    <a:pt x="97" y="1072"/>
                  </a:lnTo>
                  <a:lnTo>
                    <a:pt x="49" y="1194"/>
                  </a:lnTo>
                  <a:lnTo>
                    <a:pt x="24" y="1364"/>
                  </a:lnTo>
                  <a:lnTo>
                    <a:pt x="0" y="1535"/>
                  </a:lnTo>
                  <a:lnTo>
                    <a:pt x="0" y="1535"/>
                  </a:lnTo>
                  <a:lnTo>
                    <a:pt x="24" y="1705"/>
                  </a:lnTo>
                  <a:lnTo>
                    <a:pt x="49" y="1851"/>
                  </a:lnTo>
                  <a:lnTo>
                    <a:pt x="97" y="1997"/>
                  </a:lnTo>
                  <a:lnTo>
                    <a:pt x="146" y="2095"/>
                  </a:lnTo>
                  <a:lnTo>
                    <a:pt x="268" y="2314"/>
                  </a:lnTo>
                  <a:lnTo>
                    <a:pt x="414" y="2484"/>
                  </a:lnTo>
                  <a:lnTo>
                    <a:pt x="414" y="2484"/>
                  </a:lnTo>
                  <a:lnTo>
                    <a:pt x="536" y="2606"/>
                  </a:lnTo>
                  <a:lnTo>
                    <a:pt x="609" y="2728"/>
                  </a:lnTo>
                  <a:lnTo>
                    <a:pt x="658" y="2874"/>
                  </a:lnTo>
                  <a:lnTo>
                    <a:pt x="682" y="3045"/>
                  </a:lnTo>
                  <a:lnTo>
                    <a:pt x="682" y="3045"/>
                  </a:lnTo>
                  <a:lnTo>
                    <a:pt x="658" y="3239"/>
                  </a:lnTo>
                  <a:lnTo>
                    <a:pt x="609" y="3385"/>
                  </a:lnTo>
                  <a:lnTo>
                    <a:pt x="536" y="3507"/>
                  </a:lnTo>
                  <a:lnTo>
                    <a:pt x="414" y="3629"/>
                  </a:lnTo>
                  <a:lnTo>
                    <a:pt x="414" y="3629"/>
                  </a:lnTo>
                  <a:lnTo>
                    <a:pt x="268" y="3800"/>
                  </a:lnTo>
                  <a:lnTo>
                    <a:pt x="146" y="3994"/>
                  </a:lnTo>
                  <a:lnTo>
                    <a:pt x="97" y="4116"/>
                  </a:lnTo>
                  <a:lnTo>
                    <a:pt x="49" y="4262"/>
                  </a:lnTo>
                  <a:lnTo>
                    <a:pt x="24" y="4408"/>
                  </a:lnTo>
                  <a:lnTo>
                    <a:pt x="0" y="457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69;p47">
              <a:extLst>
                <a:ext uri="{FF2B5EF4-FFF2-40B4-BE49-F238E27FC236}">
                  <a16:creationId xmlns:a16="http://schemas.microsoft.com/office/drawing/2014/main" id="{ADB9D0F2-9906-4BBA-9EAB-C51BE4A408F4}"/>
                </a:ext>
              </a:extLst>
            </p:cNvPr>
            <p:cNvSpPr/>
            <p:nvPr/>
          </p:nvSpPr>
          <p:spPr>
            <a:xfrm>
              <a:off x="1498700" y="5001950"/>
              <a:ext cx="16450" cy="114475"/>
            </a:xfrm>
            <a:custGeom>
              <a:avLst/>
              <a:gdLst/>
              <a:ahLst/>
              <a:cxnLst/>
              <a:rect l="l" t="t" r="r" b="b"/>
              <a:pathLst>
                <a:path w="658" h="4579" fill="none" extrusionOk="0">
                  <a:moveTo>
                    <a:pt x="658" y="0"/>
                  </a:moveTo>
                  <a:lnTo>
                    <a:pt x="658" y="0"/>
                  </a:lnTo>
                  <a:lnTo>
                    <a:pt x="658" y="171"/>
                  </a:lnTo>
                  <a:lnTo>
                    <a:pt x="585" y="317"/>
                  </a:lnTo>
                  <a:lnTo>
                    <a:pt x="512" y="439"/>
                  </a:lnTo>
                  <a:lnTo>
                    <a:pt x="390" y="585"/>
                  </a:lnTo>
                  <a:lnTo>
                    <a:pt x="390" y="585"/>
                  </a:lnTo>
                  <a:lnTo>
                    <a:pt x="268" y="731"/>
                  </a:lnTo>
                  <a:lnTo>
                    <a:pt x="122" y="950"/>
                  </a:lnTo>
                  <a:lnTo>
                    <a:pt x="73" y="1072"/>
                  </a:lnTo>
                  <a:lnTo>
                    <a:pt x="25" y="1194"/>
                  </a:lnTo>
                  <a:lnTo>
                    <a:pt x="0" y="1364"/>
                  </a:lnTo>
                  <a:lnTo>
                    <a:pt x="0" y="1535"/>
                  </a:lnTo>
                  <a:lnTo>
                    <a:pt x="0" y="1535"/>
                  </a:lnTo>
                  <a:lnTo>
                    <a:pt x="0" y="1705"/>
                  </a:lnTo>
                  <a:lnTo>
                    <a:pt x="25" y="1851"/>
                  </a:lnTo>
                  <a:lnTo>
                    <a:pt x="73" y="1997"/>
                  </a:lnTo>
                  <a:lnTo>
                    <a:pt x="122" y="2095"/>
                  </a:lnTo>
                  <a:lnTo>
                    <a:pt x="268"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8" y="3800"/>
                  </a:lnTo>
                  <a:lnTo>
                    <a:pt x="122" y="3994"/>
                  </a:lnTo>
                  <a:lnTo>
                    <a:pt x="73" y="4116"/>
                  </a:lnTo>
                  <a:lnTo>
                    <a:pt x="25" y="4262"/>
                  </a:lnTo>
                  <a:lnTo>
                    <a:pt x="0" y="4408"/>
                  </a:lnTo>
                  <a:lnTo>
                    <a:pt x="0" y="457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TextBox 30">
            <a:extLst>
              <a:ext uri="{FF2B5EF4-FFF2-40B4-BE49-F238E27FC236}">
                <a16:creationId xmlns:a16="http://schemas.microsoft.com/office/drawing/2014/main" id="{E07FEEEE-A528-47C9-8C2A-34EE7D884265}"/>
              </a:ext>
            </a:extLst>
          </p:cNvPr>
          <p:cNvSpPr txBox="1"/>
          <p:nvPr/>
        </p:nvSpPr>
        <p:spPr>
          <a:xfrm>
            <a:off x="650763" y="624705"/>
            <a:ext cx="1629987" cy="400110"/>
          </a:xfrm>
          <a:prstGeom prst="rect">
            <a:avLst/>
          </a:prstGeom>
          <a:noFill/>
        </p:spPr>
        <p:txBody>
          <a:bodyPr wrap="square" rtlCol="0" anchor="ctr">
            <a:spAutoFit/>
          </a:bodyPr>
          <a:lstStyle/>
          <a:p>
            <a:pPr algn="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Brain Break</a:t>
            </a:r>
          </a:p>
        </p:txBody>
      </p:sp>
      <p:sp>
        <p:nvSpPr>
          <p:cNvPr id="32" name="Google Shape;33;p6">
            <a:extLst>
              <a:ext uri="{FF2B5EF4-FFF2-40B4-BE49-F238E27FC236}">
                <a16:creationId xmlns:a16="http://schemas.microsoft.com/office/drawing/2014/main" id="{2B67C7AB-FDB9-4F82-A81D-B1896054F902}"/>
              </a:ext>
            </a:extLst>
          </p:cNvPr>
          <p:cNvSpPr/>
          <p:nvPr userDrawn="1"/>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5" name="Google Shape;34;p6">
            <a:extLst>
              <a:ext uri="{FF2B5EF4-FFF2-40B4-BE49-F238E27FC236}">
                <a16:creationId xmlns:a16="http://schemas.microsoft.com/office/drawing/2014/main" id="{97D57209-5B97-48FA-8540-C5AFDD26B5DD}"/>
              </a:ext>
            </a:extLst>
          </p:cNvPr>
          <p:cNvSpPr/>
          <p:nvPr userDrawn="1"/>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8" name="Google Shape;363;p47">
            <a:extLst>
              <a:ext uri="{FF2B5EF4-FFF2-40B4-BE49-F238E27FC236}">
                <a16:creationId xmlns:a16="http://schemas.microsoft.com/office/drawing/2014/main" id="{C5CD1A4D-742E-4196-B027-97A86EA0DE44}"/>
              </a:ext>
            </a:extLst>
          </p:cNvPr>
          <p:cNvGrpSpPr/>
          <p:nvPr userDrawn="1"/>
        </p:nvGrpSpPr>
        <p:grpSpPr>
          <a:xfrm>
            <a:off x="234451" y="613658"/>
            <a:ext cx="372594" cy="360301"/>
            <a:chOff x="1247825" y="5001950"/>
            <a:chExt cx="443300" cy="428675"/>
          </a:xfrm>
        </p:grpSpPr>
        <p:sp>
          <p:nvSpPr>
            <p:cNvPr id="39" name="Google Shape;364;p47">
              <a:extLst>
                <a:ext uri="{FF2B5EF4-FFF2-40B4-BE49-F238E27FC236}">
                  <a16:creationId xmlns:a16="http://schemas.microsoft.com/office/drawing/2014/main" id="{068587FD-F5D6-484D-9F13-5C5CD4C18ECE}"/>
                </a:ext>
              </a:extLst>
            </p:cNvPr>
            <p:cNvSpPr/>
            <p:nvPr/>
          </p:nvSpPr>
          <p:spPr>
            <a:xfrm>
              <a:off x="1247825" y="5168175"/>
              <a:ext cx="373875" cy="221650"/>
            </a:xfrm>
            <a:custGeom>
              <a:avLst/>
              <a:gdLst/>
              <a:ahLst/>
              <a:cxnLst/>
              <a:rect l="l" t="t" r="r" b="b"/>
              <a:pathLst>
                <a:path w="14955" h="8866" fill="none" extrusionOk="0">
                  <a:moveTo>
                    <a:pt x="12178" y="8865"/>
                  </a:moveTo>
                  <a:lnTo>
                    <a:pt x="12178" y="8865"/>
                  </a:lnTo>
                  <a:lnTo>
                    <a:pt x="12325" y="8841"/>
                  </a:lnTo>
                  <a:lnTo>
                    <a:pt x="12471" y="8792"/>
                  </a:lnTo>
                  <a:lnTo>
                    <a:pt x="12592" y="8695"/>
                  </a:lnTo>
                  <a:lnTo>
                    <a:pt x="12666" y="8573"/>
                  </a:lnTo>
                  <a:lnTo>
                    <a:pt x="12666" y="8573"/>
                  </a:lnTo>
                  <a:lnTo>
                    <a:pt x="12958" y="8037"/>
                  </a:lnTo>
                  <a:lnTo>
                    <a:pt x="13323" y="7331"/>
                  </a:lnTo>
                  <a:lnTo>
                    <a:pt x="13688" y="6454"/>
                  </a:lnTo>
                  <a:lnTo>
                    <a:pt x="13883" y="5991"/>
                  </a:lnTo>
                  <a:lnTo>
                    <a:pt x="14078" y="5480"/>
                  </a:lnTo>
                  <a:lnTo>
                    <a:pt x="14249" y="4944"/>
                  </a:lnTo>
                  <a:lnTo>
                    <a:pt x="14419" y="4360"/>
                  </a:lnTo>
                  <a:lnTo>
                    <a:pt x="14565" y="3775"/>
                  </a:lnTo>
                  <a:lnTo>
                    <a:pt x="14711" y="3166"/>
                  </a:lnTo>
                  <a:lnTo>
                    <a:pt x="14809" y="2533"/>
                  </a:lnTo>
                  <a:lnTo>
                    <a:pt x="14882" y="1875"/>
                  </a:lnTo>
                  <a:lnTo>
                    <a:pt x="14931" y="1218"/>
                  </a:lnTo>
                  <a:lnTo>
                    <a:pt x="14955" y="536"/>
                  </a:lnTo>
                  <a:lnTo>
                    <a:pt x="14955" y="536"/>
                  </a:lnTo>
                  <a:lnTo>
                    <a:pt x="14955" y="438"/>
                  </a:lnTo>
                  <a:lnTo>
                    <a:pt x="14906" y="341"/>
                  </a:lnTo>
                  <a:lnTo>
                    <a:pt x="14857" y="244"/>
                  </a:lnTo>
                  <a:lnTo>
                    <a:pt x="14809" y="146"/>
                  </a:lnTo>
                  <a:lnTo>
                    <a:pt x="14711" y="97"/>
                  </a:lnTo>
                  <a:lnTo>
                    <a:pt x="14614" y="24"/>
                  </a:lnTo>
                  <a:lnTo>
                    <a:pt x="14516" y="0"/>
                  </a:lnTo>
                  <a:lnTo>
                    <a:pt x="14395" y="0"/>
                  </a:lnTo>
                  <a:lnTo>
                    <a:pt x="3338" y="0"/>
                  </a:lnTo>
                  <a:lnTo>
                    <a:pt x="3338" y="0"/>
                  </a:lnTo>
                  <a:lnTo>
                    <a:pt x="3216" y="0"/>
                  </a:lnTo>
                  <a:lnTo>
                    <a:pt x="3118" y="24"/>
                  </a:lnTo>
                  <a:lnTo>
                    <a:pt x="3021" y="97"/>
                  </a:lnTo>
                  <a:lnTo>
                    <a:pt x="2924" y="146"/>
                  </a:lnTo>
                  <a:lnTo>
                    <a:pt x="2875" y="244"/>
                  </a:lnTo>
                  <a:lnTo>
                    <a:pt x="2826" y="341"/>
                  </a:lnTo>
                  <a:lnTo>
                    <a:pt x="2777" y="438"/>
                  </a:lnTo>
                  <a:lnTo>
                    <a:pt x="2777" y="536"/>
                  </a:lnTo>
                  <a:lnTo>
                    <a:pt x="2777" y="536"/>
                  </a:lnTo>
                  <a:lnTo>
                    <a:pt x="2777" y="706"/>
                  </a:lnTo>
                  <a:lnTo>
                    <a:pt x="2777" y="706"/>
                  </a:lnTo>
                  <a:lnTo>
                    <a:pt x="2558" y="633"/>
                  </a:lnTo>
                  <a:lnTo>
                    <a:pt x="2363" y="585"/>
                  </a:lnTo>
                  <a:lnTo>
                    <a:pt x="2144" y="560"/>
                  </a:lnTo>
                  <a:lnTo>
                    <a:pt x="1949" y="536"/>
                  </a:lnTo>
                  <a:lnTo>
                    <a:pt x="1949" y="536"/>
                  </a:lnTo>
                  <a:lnTo>
                    <a:pt x="1755" y="560"/>
                  </a:lnTo>
                  <a:lnTo>
                    <a:pt x="1560" y="585"/>
                  </a:lnTo>
                  <a:lnTo>
                    <a:pt x="1365" y="633"/>
                  </a:lnTo>
                  <a:lnTo>
                    <a:pt x="1194" y="706"/>
                  </a:lnTo>
                  <a:lnTo>
                    <a:pt x="1024" y="779"/>
                  </a:lnTo>
                  <a:lnTo>
                    <a:pt x="853" y="877"/>
                  </a:lnTo>
                  <a:lnTo>
                    <a:pt x="707" y="999"/>
                  </a:lnTo>
                  <a:lnTo>
                    <a:pt x="561" y="1120"/>
                  </a:lnTo>
                  <a:lnTo>
                    <a:pt x="439" y="1242"/>
                  </a:lnTo>
                  <a:lnTo>
                    <a:pt x="342" y="1413"/>
                  </a:lnTo>
                  <a:lnTo>
                    <a:pt x="244" y="1559"/>
                  </a:lnTo>
                  <a:lnTo>
                    <a:pt x="147" y="1729"/>
                  </a:lnTo>
                  <a:lnTo>
                    <a:pt x="98" y="1900"/>
                  </a:lnTo>
                  <a:lnTo>
                    <a:pt x="50" y="2095"/>
                  </a:lnTo>
                  <a:lnTo>
                    <a:pt x="1" y="2289"/>
                  </a:lnTo>
                  <a:lnTo>
                    <a:pt x="1" y="2484"/>
                  </a:lnTo>
                  <a:lnTo>
                    <a:pt x="1" y="2484"/>
                  </a:lnTo>
                  <a:lnTo>
                    <a:pt x="25" y="2850"/>
                  </a:lnTo>
                  <a:lnTo>
                    <a:pt x="98" y="3191"/>
                  </a:lnTo>
                  <a:lnTo>
                    <a:pt x="220" y="3556"/>
                  </a:lnTo>
                  <a:lnTo>
                    <a:pt x="366" y="3872"/>
                  </a:lnTo>
                  <a:lnTo>
                    <a:pt x="561" y="4213"/>
                  </a:lnTo>
                  <a:lnTo>
                    <a:pt x="780" y="4530"/>
                  </a:lnTo>
                  <a:lnTo>
                    <a:pt x="1024" y="4822"/>
                  </a:lnTo>
                  <a:lnTo>
                    <a:pt x="1292" y="5090"/>
                  </a:lnTo>
                  <a:lnTo>
                    <a:pt x="1584" y="5334"/>
                  </a:lnTo>
                  <a:lnTo>
                    <a:pt x="1901" y="5577"/>
                  </a:lnTo>
                  <a:lnTo>
                    <a:pt x="2242" y="5772"/>
                  </a:lnTo>
                  <a:lnTo>
                    <a:pt x="2583" y="5943"/>
                  </a:lnTo>
                  <a:lnTo>
                    <a:pt x="2924" y="6089"/>
                  </a:lnTo>
                  <a:lnTo>
                    <a:pt x="3265" y="6186"/>
                  </a:lnTo>
                  <a:lnTo>
                    <a:pt x="3605" y="6259"/>
                  </a:lnTo>
                  <a:lnTo>
                    <a:pt x="3946" y="6284"/>
                  </a:lnTo>
                  <a:lnTo>
                    <a:pt x="3946" y="6284"/>
                  </a:lnTo>
                  <a:lnTo>
                    <a:pt x="4068" y="6625"/>
                  </a:lnTo>
                  <a:lnTo>
                    <a:pt x="4214" y="6941"/>
                  </a:lnTo>
                  <a:lnTo>
                    <a:pt x="4507" y="7574"/>
                  </a:lnTo>
                  <a:lnTo>
                    <a:pt x="4799" y="8110"/>
                  </a:lnTo>
                  <a:lnTo>
                    <a:pt x="5067" y="8573"/>
                  </a:lnTo>
                  <a:lnTo>
                    <a:pt x="5067" y="8573"/>
                  </a:lnTo>
                  <a:lnTo>
                    <a:pt x="5140" y="8695"/>
                  </a:lnTo>
                  <a:lnTo>
                    <a:pt x="5262" y="8792"/>
                  </a:lnTo>
                  <a:lnTo>
                    <a:pt x="5408" y="8841"/>
                  </a:lnTo>
                  <a:lnTo>
                    <a:pt x="5554" y="8865"/>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65;p47">
              <a:extLst>
                <a:ext uri="{FF2B5EF4-FFF2-40B4-BE49-F238E27FC236}">
                  <a16:creationId xmlns:a16="http://schemas.microsoft.com/office/drawing/2014/main" id="{D1C0EB45-AD10-48CA-B3BA-21D24B4B445B}"/>
                </a:ext>
              </a:extLst>
            </p:cNvPr>
            <p:cNvSpPr/>
            <p:nvPr/>
          </p:nvSpPr>
          <p:spPr>
            <a:xfrm>
              <a:off x="1275850" y="5209575"/>
              <a:ext cx="60900" cy="87075"/>
            </a:xfrm>
            <a:custGeom>
              <a:avLst/>
              <a:gdLst/>
              <a:ahLst/>
              <a:cxnLst/>
              <a:rect l="l" t="t" r="r" b="b"/>
              <a:pathLst>
                <a:path w="2436" h="3483" fill="none" extrusionOk="0">
                  <a:moveTo>
                    <a:pt x="0" y="828"/>
                  </a:moveTo>
                  <a:lnTo>
                    <a:pt x="0" y="828"/>
                  </a:lnTo>
                  <a:lnTo>
                    <a:pt x="0" y="658"/>
                  </a:lnTo>
                  <a:lnTo>
                    <a:pt x="49" y="512"/>
                  </a:lnTo>
                  <a:lnTo>
                    <a:pt x="122" y="366"/>
                  </a:lnTo>
                  <a:lnTo>
                    <a:pt x="244" y="244"/>
                  </a:lnTo>
                  <a:lnTo>
                    <a:pt x="366" y="146"/>
                  </a:lnTo>
                  <a:lnTo>
                    <a:pt x="487" y="73"/>
                  </a:lnTo>
                  <a:lnTo>
                    <a:pt x="658" y="25"/>
                  </a:lnTo>
                  <a:lnTo>
                    <a:pt x="828" y="0"/>
                  </a:lnTo>
                  <a:lnTo>
                    <a:pt x="828" y="0"/>
                  </a:lnTo>
                  <a:lnTo>
                    <a:pt x="950" y="0"/>
                  </a:lnTo>
                  <a:lnTo>
                    <a:pt x="1072" y="25"/>
                  </a:lnTo>
                  <a:lnTo>
                    <a:pt x="1340" y="122"/>
                  </a:lnTo>
                  <a:lnTo>
                    <a:pt x="1559" y="268"/>
                  </a:lnTo>
                  <a:lnTo>
                    <a:pt x="1754" y="414"/>
                  </a:lnTo>
                  <a:lnTo>
                    <a:pt x="1754" y="414"/>
                  </a:lnTo>
                  <a:lnTo>
                    <a:pt x="1803" y="780"/>
                  </a:lnTo>
                  <a:lnTo>
                    <a:pt x="1876" y="1169"/>
                  </a:lnTo>
                  <a:lnTo>
                    <a:pt x="2046" y="1997"/>
                  </a:lnTo>
                  <a:lnTo>
                    <a:pt x="2265" y="2801"/>
                  </a:lnTo>
                  <a:lnTo>
                    <a:pt x="2436" y="3483"/>
                  </a:lnTo>
                  <a:lnTo>
                    <a:pt x="2436" y="3483"/>
                  </a:lnTo>
                  <a:lnTo>
                    <a:pt x="2241" y="3434"/>
                  </a:lnTo>
                  <a:lnTo>
                    <a:pt x="2022" y="3361"/>
                  </a:lnTo>
                  <a:lnTo>
                    <a:pt x="1827" y="3264"/>
                  </a:lnTo>
                  <a:lnTo>
                    <a:pt x="1608" y="3142"/>
                  </a:lnTo>
                  <a:lnTo>
                    <a:pt x="1413" y="3020"/>
                  </a:lnTo>
                  <a:lnTo>
                    <a:pt x="1194" y="2874"/>
                  </a:lnTo>
                  <a:lnTo>
                    <a:pt x="999" y="2704"/>
                  </a:lnTo>
                  <a:lnTo>
                    <a:pt x="804" y="2533"/>
                  </a:lnTo>
                  <a:lnTo>
                    <a:pt x="634" y="2338"/>
                  </a:lnTo>
                  <a:lnTo>
                    <a:pt x="487" y="2143"/>
                  </a:lnTo>
                  <a:lnTo>
                    <a:pt x="341" y="1924"/>
                  </a:lnTo>
                  <a:lnTo>
                    <a:pt x="219" y="1729"/>
                  </a:lnTo>
                  <a:lnTo>
                    <a:pt x="122" y="1510"/>
                  </a:lnTo>
                  <a:lnTo>
                    <a:pt x="49" y="1267"/>
                  </a:lnTo>
                  <a:lnTo>
                    <a:pt x="0" y="1047"/>
                  </a:lnTo>
                  <a:lnTo>
                    <a:pt x="0" y="828"/>
                  </a:lnTo>
                  <a:lnTo>
                    <a:pt x="0" y="82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66;p47">
              <a:extLst>
                <a:ext uri="{FF2B5EF4-FFF2-40B4-BE49-F238E27FC236}">
                  <a16:creationId xmlns:a16="http://schemas.microsoft.com/office/drawing/2014/main" id="{ED4C505F-00D6-4165-9FD7-A425AC9C739D}"/>
                </a:ext>
              </a:extLst>
            </p:cNvPr>
            <p:cNvSpPr/>
            <p:nvPr/>
          </p:nvSpPr>
          <p:spPr>
            <a:xfrm>
              <a:off x="1247825" y="5391625"/>
              <a:ext cx="443300" cy="39000"/>
            </a:xfrm>
            <a:custGeom>
              <a:avLst/>
              <a:gdLst/>
              <a:ahLst/>
              <a:cxnLst/>
              <a:rect l="l" t="t" r="r" b="b"/>
              <a:pathLst>
                <a:path w="17732" h="1560" fill="none" extrusionOk="0">
                  <a:moveTo>
                    <a:pt x="16611" y="1559"/>
                  </a:moveTo>
                  <a:lnTo>
                    <a:pt x="1121" y="1559"/>
                  </a:lnTo>
                  <a:lnTo>
                    <a:pt x="1121" y="1559"/>
                  </a:lnTo>
                  <a:lnTo>
                    <a:pt x="1000" y="1535"/>
                  </a:lnTo>
                  <a:lnTo>
                    <a:pt x="878" y="1510"/>
                  </a:lnTo>
                  <a:lnTo>
                    <a:pt x="780" y="1462"/>
                  </a:lnTo>
                  <a:lnTo>
                    <a:pt x="683" y="1389"/>
                  </a:lnTo>
                  <a:lnTo>
                    <a:pt x="488" y="1218"/>
                  </a:lnTo>
                  <a:lnTo>
                    <a:pt x="318" y="999"/>
                  </a:lnTo>
                  <a:lnTo>
                    <a:pt x="196" y="755"/>
                  </a:lnTo>
                  <a:lnTo>
                    <a:pt x="98" y="487"/>
                  </a:lnTo>
                  <a:lnTo>
                    <a:pt x="25" y="244"/>
                  </a:lnTo>
                  <a:lnTo>
                    <a:pt x="1" y="0"/>
                  </a:lnTo>
                  <a:lnTo>
                    <a:pt x="17731" y="0"/>
                  </a:lnTo>
                  <a:lnTo>
                    <a:pt x="17731" y="0"/>
                  </a:lnTo>
                  <a:lnTo>
                    <a:pt x="17707" y="244"/>
                  </a:lnTo>
                  <a:lnTo>
                    <a:pt x="17634" y="487"/>
                  </a:lnTo>
                  <a:lnTo>
                    <a:pt x="17537" y="755"/>
                  </a:lnTo>
                  <a:lnTo>
                    <a:pt x="17415" y="999"/>
                  </a:lnTo>
                  <a:lnTo>
                    <a:pt x="17244" y="1218"/>
                  </a:lnTo>
                  <a:lnTo>
                    <a:pt x="17049" y="1389"/>
                  </a:lnTo>
                  <a:lnTo>
                    <a:pt x="16952" y="1462"/>
                  </a:lnTo>
                  <a:lnTo>
                    <a:pt x="16855" y="1510"/>
                  </a:lnTo>
                  <a:lnTo>
                    <a:pt x="16733" y="1535"/>
                  </a:lnTo>
                  <a:lnTo>
                    <a:pt x="16611" y="1559"/>
                  </a:lnTo>
                  <a:lnTo>
                    <a:pt x="16611" y="1559"/>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67;p47">
              <a:extLst>
                <a:ext uri="{FF2B5EF4-FFF2-40B4-BE49-F238E27FC236}">
                  <a16:creationId xmlns:a16="http://schemas.microsoft.com/office/drawing/2014/main" id="{6445BC82-EF40-4951-AB37-B8433BBCA194}"/>
                </a:ext>
              </a:extLst>
            </p:cNvPr>
            <p:cNvSpPr/>
            <p:nvPr/>
          </p:nvSpPr>
          <p:spPr>
            <a:xfrm>
              <a:off x="1454850" y="5001950"/>
              <a:ext cx="17075" cy="114475"/>
            </a:xfrm>
            <a:custGeom>
              <a:avLst/>
              <a:gdLst/>
              <a:ahLst/>
              <a:cxnLst/>
              <a:rect l="l" t="t" r="r" b="b"/>
              <a:pathLst>
                <a:path w="683" h="4579" fill="none" extrusionOk="0">
                  <a:moveTo>
                    <a:pt x="683" y="0"/>
                  </a:moveTo>
                  <a:lnTo>
                    <a:pt x="683" y="0"/>
                  </a:lnTo>
                  <a:lnTo>
                    <a:pt x="658" y="171"/>
                  </a:lnTo>
                  <a:lnTo>
                    <a:pt x="610" y="317"/>
                  </a:lnTo>
                  <a:lnTo>
                    <a:pt x="512" y="439"/>
                  </a:lnTo>
                  <a:lnTo>
                    <a:pt x="415" y="585"/>
                  </a:lnTo>
                  <a:lnTo>
                    <a:pt x="415" y="585"/>
                  </a:lnTo>
                  <a:lnTo>
                    <a:pt x="269" y="731"/>
                  </a:lnTo>
                  <a:lnTo>
                    <a:pt x="147" y="950"/>
                  </a:lnTo>
                  <a:lnTo>
                    <a:pt x="74" y="1072"/>
                  </a:lnTo>
                  <a:lnTo>
                    <a:pt x="49" y="1194"/>
                  </a:lnTo>
                  <a:lnTo>
                    <a:pt x="1" y="1364"/>
                  </a:lnTo>
                  <a:lnTo>
                    <a:pt x="1" y="1535"/>
                  </a:lnTo>
                  <a:lnTo>
                    <a:pt x="1" y="1535"/>
                  </a:lnTo>
                  <a:lnTo>
                    <a:pt x="1" y="1705"/>
                  </a:lnTo>
                  <a:lnTo>
                    <a:pt x="49" y="1851"/>
                  </a:lnTo>
                  <a:lnTo>
                    <a:pt x="74" y="1997"/>
                  </a:lnTo>
                  <a:lnTo>
                    <a:pt x="147" y="2095"/>
                  </a:lnTo>
                  <a:lnTo>
                    <a:pt x="269" y="2314"/>
                  </a:lnTo>
                  <a:lnTo>
                    <a:pt x="415" y="2484"/>
                  </a:lnTo>
                  <a:lnTo>
                    <a:pt x="415" y="2484"/>
                  </a:lnTo>
                  <a:lnTo>
                    <a:pt x="512" y="2606"/>
                  </a:lnTo>
                  <a:lnTo>
                    <a:pt x="610" y="2728"/>
                  </a:lnTo>
                  <a:lnTo>
                    <a:pt x="658" y="2874"/>
                  </a:lnTo>
                  <a:lnTo>
                    <a:pt x="683" y="3045"/>
                  </a:lnTo>
                  <a:lnTo>
                    <a:pt x="683" y="3045"/>
                  </a:lnTo>
                  <a:lnTo>
                    <a:pt x="658" y="3239"/>
                  </a:lnTo>
                  <a:lnTo>
                    <a:pt x="610" y="3385"/>
                  </a:lnTo>
                  <a:lnTo>
                    <a:pt x="512" y="3507"/>
                  </a:lnTo>
                  <a:lnTo>
                    <a:pt x="415" y="3629"/>
                  </a:lnTo>
                  <a:lnTo>
                    <a:pt x="415" y="3629"/>
                  </a:lnTo>
                  <a:lnTo>
                    <a:pt x="269" y="3800"/>
                  </a:lnTo>
                  <a:lnTo>
                    <a:pt x="147" y="3994"/>
                  </a:lnTo>
                  <a:lnTo>
                    <a:pt x="74" y="4116"/>
                  </a:lnTo>
                  <a:lnTo>
                    <a:pt x="49" y="4262"/>
                  </a:lnTo>
                  <a:lnTo>
                    <a:pt x="1" y="4408"/>
                  </a:lnTo>
                  <a:lnTo>
                    <a:pt x="1" y="457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68;p47">
              <a:extLst>
                <a:ext uri="{FF2B5EF4-FFF2-40B4-BE49-F238E27FC236}">
                  <a16:creationId xmlns:a16="http://schemas.microsoft.com/office/drawing/2014/main" id="{80D5F298-421C-433E-A7F5-813F3FB4D68A}"/>
                </a:ext>
              </a:extLst>
            </p:cNvPr>
            <p:cNvSpPr/>
            <p:nvPr/>
          </p:nvSpPr>
          <p:spPr>
            <a:xfrm>
              <a:off x="1411025" y="5001950"/>
              <a:ext cx="17075" cy="114475"/>
            </a:xfrm>
            <a:custGeom>
              <a:avLst/>
              <a:gdLst/>
              <a:ahLst/>
              <a:cxnLst/>
              <a:rect l="l" t="t" r="r" b="b"/>
              <a:pathLst>
                <a:path w="683" h="4579" fill="none" extrusionOk="0">
                  <a:moveTo>
                    <a:pt x="682" y="0"/>
                  </a:moveTo>
                  <a:lnTo>
                    <a:pt x="682" y="0"/>
                  </a:lnTo>
                  <a:lnTo>
                    <a:pt x="658" y="171"/>
                  </a:lnTo>
                  <a:lnTo>
                    <a:pt x="609" y="317"/>
                  </a:lnTo>
                  <a:lnTo>
                    <a:pt x="536" y="439"/>
                  </a:lnTo>
                  <a:lnTo>
                    <a:pt x="414" y="585"/>
                  </a:lnTo>
                  <a:lnTo>
                    <a:pt x="414" y="585"/>
                  </a:lnTo>
                  <a:lnTo>
                    <a:pt x="268" y="731"/>
                  </a:lnTo>
                  <a:lnTo>
                    <a:pt x="146" y="950"/>
                  </a:lnTo>
                  <a:lnTo>
                    <a:pt x="97" y="1072"/>
                  </a:lnTo>
                  <a:lnTo>
                    <a:pt x="49" y="1194"/>
                  </a:lnTo>
                  <a:lnTo>
                    <a:pt x="24" y="1364"/>
                  </a:lnTo>
                  <a:lnTo>
                    <a:pt x="0" y="1535"/>
                  </a:lnTo>
                  <a:lnTo>
                    <a:pt x="0" y="1535"/>
                  </a:lnTo>
                  <a:lnTo>
                    <a:pt x="24" y="1705"/>
                  </a:lnTo>
                  <a:lnTo>
                    <a:pt x="49" y="1851"/>
                  </a:lnTo>
                  <a:lnTo>
                    <a:pt x="97" y="1997"/>
                  </a:lnTo>
                  <a:lnTo>
                    <a:pt x="146" y="2095"/>
                  </a:lnTo>
                  <a:lnTo>
                    <a:pt x="268" y="2314"/>
                  </a:lnTo>
                  <a:lnTo>
                    <a:pt x="414" y="2484"/>
                  </a:lnTo>
                  <a:lnTo>
                    <a:pt x="414" y="2484"/>
                  </a:lnTo>
                  <a:lnTo>
                    <a:pt x="536" y="2606"/>
                  </a:lnTo>
                  <a:lnTo>
                    <a:pt x="609" y="2728"/>
                  </a:lnTo>
                  <a:lnTo>
                    <a:pt x="658" y="2874"/>
                  </a:lnTo>
                  <a:lnTo>
                    <a:pt x="682" y="3045"/>
                  </a:lnTo>
                  <a:lnTo>
                    <a:pt x="682" y="3045"/>
                  </a:lnTo>
                  <a:lnTo>
                    <a:pt x="658" y="3239"/>
                  </a:lnTo>
                  <a:lnTo>
                    <a:pt x="609" y="3385"/>
                  </a:lnTo>
                  <a:lnTo>
                    <a:pt x="536" y="3507"/>
                  </a:lnTo>
                  <a:lnTo>
                    <a:pt x="414" y="3629"/>
                  </a:lnTo>
                  <a:lnTo>
                    <a:pt x="414" y="3629"/>
                  </a:lnTo>
                  <a:lnTo>
                    <a:pt x="268" y="3800"/>
                  </a:lnTo>
                  <a:lnTo>
                    <a:pt x="146" y="3994"/>
                  </a:lnTo>
                  <a:lnTo>
                    <a:pt x="97" y="4116"/>
                  </a:lnTo>
                  <a:lnTo>
                    <a:pt x="49" y="4262"/>
                  </a:lnTo>
                  <a:lnTo>
                    <a:pt x="24" y="4408"/>
                  </a:lnTo>
                  <a:lnTo>
                    <a:pt x="0" y="457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69;p47">
              <a:extLst>
                <a:ext uri="{FF2B5EF4-FFF2-40B4-BE49-F238E27FC236}">
                  <a16:creationId xmlns:a16="http://schemas.microsoft.com/office/drawing/2014/main" id="{0C32534C-C993-4FA9-BED1-D647641F34E4}"/>
                </a:ext>
              </a:extLst>
            </p:cNvPr>
            <p:cNvSpPr/>
            <p:nvPr/>
          </p:nvSpPr>
          <p:spPr>
            <a:xfrm>
              <a:off x="1498700" y="5001950"/>
              <a:ext cx="16450" cy="114475"/>
            </a:xfrm>
            <a:custGeom>
              <a:avLst/>
              <a:gdLst/>
              <a:ahLst/>
              <a:cxnLst/>
              <a:rect l="l" t="t" r="r" b="b"/>
              <a:pathLst>
                <a:path w="658" h="4579" fill="none" extrusionOk="0">
                  <a:moveTo>
                    <a:pt x="658" y="0"/>
                  </a:moveTo>
                  <a:lnTo>
                    <a:pt x="658" y="0"/>
                  </a:lnTo>
                  <a:lnTo>
                    <a:pt x="658" y="171"/>
                  </a:lnTo>
                  <a:lnTo>
                    <a:pt x="585" y="317"/>
                  </a:lnTo>
                  <a:lnTo>
                    <a:pt x="512" y="439"/>
                  </a:lnTo>
                  <a:lnTo>
                    <a:pt x="390" y="585"/>
                  </a:lnTo>
                  <a:lnTo>
                    <a:pt x="390" y="585"/>
                  </a:lnTo>
                  <a:lnTo>
                    <a:pt x="268" y="731"/>
                  </a:lnTo>
                  <a:lnTo>
                    <a:pt x="122" y="950"/>
                  </a:lnTo>
                  <a:lnTo>
                    <a:pt x="73" y="1072"/>
                  </a:lnTo>
                  <a:lnTo>
                    <a:pt x="25" y="1194"/>
                  </a:lnTo>
                  <a:lnTo>
                    <a:pt x="0" y="1364"/>
                  </a:lnTo>
                  <a:lnTo>
                    <a:pt x="0" y="1535"/>
                  </a:lnTo>
                  <a:lnTo>
                    <a:pt x="0" y="1535"/>
                  </a:lnTo>
                  <a:lnTo>
                    <a:pt x="0" y="1705"/>
                  </a:lnTo>
                  <a:lnTo>
                    <a:pt x="25" y="1851"/>
                  </a:lnTo>
                  <a:lnTo>
                    <a:pt x="73" y="1997"/>
                  </a:lnTo>
                  <a:lnTo>
                    <a:pt x="122" y="2095"/>
                  </a:lnTo>
                  <a:lnTo>
                    <a:pt x="268"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8" y="3800"/>
                  </a:lnTo>
                  <a:lnTo>
                    <a:pt x="122" y="3994"/>
                  </a:lnTo>
                  <a:lnTo>
                    <a:pt x="73" y="4116"/>
                  </a:lnTo>
                  <a:lnTo>
                    <a:pt x="25" y="4262"/>
                  </a:lnTo>
                  <a:lnTo>
                    <a:pt x="0" y="4408"/>
                  </a:lnTo>
                  <a:lnTo>
                    <a:pt x="0" y="457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TextBox 44">
            <a:extLst>
              <a:ext uri="{FF2B5EF4-FFF2-40B4-BE49-F238E27FC236}">
                <a16:creationId xmlns:a16="http://schemas.microsoft.com/office/drawing/2014/main" id="{32F81821-1291-4DBC-929A-0A87854E8B64}"/>
              </a:ext>
            </a:extLst>
          </p:cNvPr>
          <p:cNvSpPr txBox="1"/>
          <p:nvPr userDrawn="1"/>
        </p:nvSpPr>
        <p:spPr>
          <a:xfrm>
            <a:off x="650763" y="624705"/>
            <a:ext cx="1629987" cy="400110"/>
          </a:xfrm>
          <a:prstGeom prst="rect">
            <a:avLst/>
          </a:prstGeom>
          <a:noFill/>
        </p:spPr>
        <p:txBody>
          <a:bodyPr wrap="square" rtlCol="0" anchor="ctr">
            <a:spAutoFit/>
          </a:bodyPr>
          <a:lstStyle/>
          <a:p>
            <a:pPr algn="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Brain Break</a:t>
            </a:r>
          </a:p>
        </p:txBody>
      </p:sp>
    </p:spTree>
    <p:extLst>
      <p:ext uri="{BB962C8B-B14F-4D97-AF65-F5344CB8AC3E}">
        <p14:creationId xmlns:p14="http://schemas.microsoft.com/office/powerpoint/2010/main" val="3872196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57BA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34450" y="575500"/>
            <a:ext cx="2046300" cy="3981000"/>
          </a:xfrm>
          <a:prstGeom prst="rect">
            <a:avLst/>
          </a:prstGeom>
          <a:noFill/>
          <a:ln>
            <a:noFill/>
          </a:ln>
        </p:spPr>
        <p:txBody>
          <a:bodyPr spcFirstLastPara="1" wrap="square" lIns="91425" tIns="91425" rIns="91425" bIns="91425" anchor="t" anchorCtr="0"/>
          <a:lstStyle>
            <a:lvl1pPr lvl="0">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1pPr>
            <a:lvl2pPr lvl="1">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2pPr>
            <a:lvl3pPr lvl="2">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3pPr>
            <a:lvl4pPr lvl="3">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4pPr>
            <a:lvl5pPr lvl="4">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5pPr>
            <a:lvl6pPr lvl="5">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6pPr>
            <a:lvl7pPr lvl="6">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7pPr>
            <a:lvl8pPr lvl="7">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8pPr>
            <a:lvl9pPr lvl="8">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9pPr>
          </a:lstStyle>
          <a:p>
            <a:endParaRPr/>
          </a:p>
        </p:txBody>
      </p:sp>
      <p:sp>
        <p:nvSpPr>
          <p:cNvPr id="7" name="Google Shape;7;p1"/>
          <p:cNvSpPr txBox="1">
            <a:spLocks noGrp="1"/>
          </p:cNvSpPr>
          <p:nvPr>
            <p:ph type="body" idx="1"/>
          </p:nvPr>
        </p:nvSpPr>
        <p:spPr>
          <a:xfrm>
            <a:off x="3090625" y="575500"/>
            <a:ext cx="5596200" cy="3981000"/>
          </a:xfrm>
          <a:prstGeom prst="rect">
            <a:avLst/>
          </a:prstGeom>
          <a:noFill/>
          <a:ln>
            <a:noFill/>
          </a:ln>
        </p:spPr>
        <p:txBody>
          <a:bodyPr spcFirstLastPara="1" wrap="square" lIns="91425" tIns="91425" rIns="91425" bIns="91425" anchor="t" anchorCtr="0"/>
          <a:lstStyle>
            <a:lvl1pPr marL="457200" lvl="0" indent="-317500">
              <a:lnSpc>
                <a:spcPct val="115000"/>
              </a:lnSpc>
              <a:spcBef>
                <a:spcPts val="60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1pPr>
            <a:lvl2pPr marL="914400" lvl="1"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2pPr>
            <a:lvl3pPr marL="1371600" lvl="2"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3pPr>
            <a:lvl4pPr marL="1828800" lvl="3"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4pPr>
            <a:lvl5pPr marL="2286000" lvl="4"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5pPr>
            <a:lvl6pPr marL="2743200" lvl="5"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6pPr>
            <a:lvl7pPr marL="3200400" lvl="6"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7pPr>
            <a:lvl8pPr marL="3657600" lvl="7"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8pPr>
            <a:lvl9pPr marL="4114800" lvl="8"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rgbClr val="CCCCCC"/>
                </a:solidFill>
                <a:latin typeface="Nunito Sans"/>
                <a:ea typeface="Nunito Sans"/>
                <a:cs typeface="Nunito Sans"/>
                <a:sym typeface="Nunito Sans"/>
              </a:defRPr>
            </a:lvl1pPr>
            <a:lvl2pPr lvl="1" algn="r">
              <a:buNone/>
              <a:defRPr sz="1000">
                <a:solidFill>
                  <a:srgbClr val="CCCCCC"/>
                </a:solidFill>
                <a:latin typeface="Nunito Sans"/>
                <a:ea typeface="Nunito Sans"/>
                <a:cs typeface="Nunito Sans"/>
                <a:sym typeface="Nunito Sans"/>
              </a:defRPr>
            </a:lvl2pPr>
            <a:lvl3pPr lvl="2" algn="r">
              <a:buNone/>
              <a:defRPr sz="1000">
                <a:solidFill>
                  <a:srgbClr val="CCCCCC"/>
                </a:solidFill>
                <a:latin typeface="Nunito Sans"/>
                <a:ea typeface="Nunito Sans"/>
                <a:cs typeface="Nunito Sans"/>
                <a:sym typeface="Nunito Sans"/>
              </a:defRPr>
            </a:lvl3pPr>
            <a:lvl4pPr lvl="3" algn="r">
              <a:buNone/>
              <a:defRPr sz="1000">
                <a:solidFill>
                  <a:srgbClr val="CCCCCC"/>
                </a:solidFill>
                <a:latin typeface="Nunito Sans"/>
                <a:ea typeface="Nunito Sans"/>
                <a:cs typeface="Nunito Sans"/>
                <a:sym typeface="Nunito Sans"/>
              </a:defRPr>
            </a:lvl4pPr>
            <a:lvl5pPr lvl="4" algn="r">
              <a:buNone/>
              <a:defRPr sz="1000">
                <a:solidFill>
                  <a:srgbClr val="CCCCCC"/>
                </a:solidFill>
                <a:latin typeface="Nunito Sans"/>
                <a:ea typeface="Nunito Sans"/>
                <a:cs typeface="Nunito Sans"/>
                <a:sym typeface="Nunito Sans"/>
              </a:defRPr>
            </a:lvl5pPr>
            <a:lvl6pPr lvl="5" algn="r">
              <a:buNone/>
              <a:defRPr sz="1000">
                <a:solidFill>
                  <a:srgbClr val="CCCCCC"/>
                </a:solidFill>
                <a:latin typeface="Nunito Sans"/>
                <a:ea typeface="Nunito Sans"/>
                <a:cs typeface="Nunito Sans"/>
                <a:sym typeface="Nunito Sans"/>
              </a:defRPr>
            </a:lvl6pPr>
            <a:lvl7pPr lvl="6" algn="r">
              <a:buNone/>
              <a:defRPr sz="1000">
                <a:solidFill>
                  <a:srgbClr val="CCCCCC"/>
                </a:solidFill>
                <a:latin typeface="Nunito Sans"/>
                <a:ea typeface="Nunito Sans"/>
                <a:cs typeface="Nunito Sans"/>
                <a:sym typeface="Nunito Sans"/>
              </a:defRPr>
            </a:lvl7pPr>
            <a:lvl8pPr lvl="7" algn="r">
              <a:buNone/>
              <a:defRPr sz="1000">
                <a:solidFill>
                  <a:srgbClr val="CCCCCC"/>
                </a:solidFill>
                <a:latin typeface="Nunito Sans"/>
                <a:ea typeface="Nunito Sans"/>
                <a:cs typeface="Nunito Sans"/>
                <a:sym typeface="Nunito Sans"/>
              </a:defRPr>
            </a:lvl8pPr>
            <a:lvl9pPr lvl="8" algn="r">
              <a:buNone/>
              <a:defRPr sz="1000">
                <a:solidFill>
                  <a:srgbClr val="CCCCC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817163397"/>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84" r:id="rId4"/>
    <p:sldLayoutId id="2147483676" r:id="rId5"/>
    <p:sldLayoutId id="2147483677" r:id="rId6"/>
    <p:sldLayoutId id="2147483678" r:id="rId7"/>
    <p:sldLayoutId id="2147483679" r:id="rId8"/>
    <p:sldLayoutId id="2147483680" r:id="rId9"/>
    <p:sldLayoutId id="2147483681" r:id="rId10"/>
    <p:sldLayoutId id="2147483683" r:id="rId11"/>
    <p:sldLayoutId id="2147483667" r:id="rId12"/>
    <p:sldLayoutId id="2147483668" r:id="rId13"/>
    <p:sldLayoutId id="2147483685" r:id="rId14"/>
  </p:sldLayoutIdLst>
  <p:transition>
    <p:fade thruBlk="1"/>
  </p:transition>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arxiv.org/abs/1609.07236"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hyperlink" Target="https://arxiv.org/abs/1901.10002"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57BA6"/>
        </a:solidFill>
        <a:effectLst/>
      </p:bgPr>
    </p:bg>
    <p:spTree>
      <p:nvGrpSpPr>
        <p:cNvPr id="1" name="Shape 90"/>
        <p:cNvGrpSpPr/>
        <p:nvPr/>
      </p:nvGrpSpPr>
      <p:grpSpPr>
        <a:xfrm>
          <a:off x="0" y="0"/>
          <a:ext cx="0" cy="0"/>
          <a:chOff x="0" y="0"/>
          <a:chExt cx="0" cy="0"/>
        </a:xfrm>
      </p:grpSpPr>
      <p:sp>
        <p:nvSpPr>
          <p:cNvPr id="91" name="Google Shape;91;p15"/>
          <p:cNvSpPr txBox="1">
            <a:spLocks noGrp="1"/>
          </p:cNvSpPr>
          <p:nvPr>
            <p:ph type="ctrTitle"/>
          </p:nvPr>
        </p:nvSpPr>
        <p:spPr>
          <a:prstGeom prst="rect">
            <a:avLst/>
          </a:prstGeom>
        </p:spPr>
        <p:txBody>
          <a:bodyPr spcFirstLastPara="1" wrap="square" lIns="91425" tIns="91425" rIns="91425" bIns="91425" anchor="t" anchorCtr="0">
            <a:noAutofit/>
          </a:bodyPr>
          <a:lstStyle/>
          <a:p>
            <a:pPr lvl="0"/>
            <a:r>
              <a:rPr lang="en" dirty="0"/>
              <a:t>CSE/STAT 416</a:t>
            </a:r>
            <a:br>
              <a:rPr lang="en" dirty="0"/>
            </a:br>
            <a:r>
              <a:rPr lang="en-US" sz="1600" dirty="0"/>
              <a:t>Fairness and Tradeoffs</a:t>
            </a:r>
            <a:br>
              <a:rPr lang="en" sz="1800" dirty="0"/>
            </a:br>
            <a:br>
              <a:rPr lang="en" sz="1800" dirty="0"/>
            </a:br>
            <a:r>
              <a:rPr lang="en" sz="1100" dirty="0"/>
              <a:t>Tanmay Shah</a:t>
            </a:r>
            <a:br>
              <a:rPr lang="en" sz="1000" dirty="0"/>
            </a:br>
            <a:r>
              <a:rPr lang="en-US" sz="1000" dirty="0"/>
              <a:t>Paul G. Allen School of Computer Science &amp; Engineering</a:t>
            </a:r>
            <a:br>
              <a:rPr lang="en-US" sz="1000" dirty="0"/>
            </a:br>
            <a:r>
              <a:rPr lang="en" sz="1000" dirty="0"/>
              <a:t>University of Washington</a:t>
            </a:r>
            <a:br>
              <a:rPr lang="en" sz="1000" dirty="0"/>
            </a:br>
            <a:br>
              <a:rPr lang="en" sz="1000" dirty="0"/>
            </a:br>
            <a:r>
              <a:rPr lang="en-US" sz="1000" dirty="0"/>
              <a:t>April 19, 2024</a:t>
            </a:r>
            <a:endParaRPr sz="1000" dirty="0"/>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8EAA2-7A04-4149-94FD-D5B1DCD21D9E}"/>
              </a:ext>
            </a:extLst>
          </p:cNvPr>
          <p:cNvSpPr>
            <a:spLocks noGrp="1"/>
          </p:cNvSpPr>
          <p:nvPr>
            <p:ph type="title"/>
          </p:nvPr>
        </p:nvSpPr>
        <p:spPr/>
        <p:txBody>
          <a:bodyPr/>
          <a:lstStyle/>
          <a:p>
            <a:r>
              <a:rPr lang="en-US" dirty="0"/>
              <a:t>Notes on Tradeoff</a:t>
            </a:r>
          </a:p>
        </p:txBody>
      </p:sp>
      <p:sp>
        <p:nvSpPr>
          <p:cNvPr id="3" name="Text Placeholder 2">
            <a:extLst>
              <a:ext uri="{FF2B5EF4-FFF2-40B4-BE49-F238E27FC236}">
                <a16:creationId xmlns:a16="http://schemas.microsoft.com/office/drawing/2014/main" id="{5A98DEAE-15FD-4802-B811-B194B7A38C8B}"/>
              </a:ext>
            </a:extLst>
          </p:cNvPr>
          <p:cNvSpPr>
            <a:spLocks noGrp="1"/>
          </p:cNvSpPr>
          <p:nvPr>
            <p:ph type="body" idx="1"/>
          </p:nvPr>
        </p:nvSpPr>
        <p:spPr/>
        <p:txBody>
          <a:bodyPr/>
          <a:lstStyle/>
          <a:p>
            <a:pPr marL="139700" indent="0">
              <a:buNone/>
            </a:pPr>
            <a:r>
              <a:rPr lang="en-US" dirty="0"/>
              <a:t>Might argue that my example is overly simplistic (it is!), but I’ll claim this is a proof of concept. We saw lots of examples of “accurate” models that were unfair.</a:t>
            </a:r>
          </a:p>
          <a:p>
            <a:pPr marL="139700" indent="0">
              <a:buNone/>
            </a:pPr>
            <a:endParaRPr lang="en-US" dirty="0"/>
          </a:p>
          <a:p>
            <a:pPr marL="139700" indent="0">
              <a:buNone/>
            </a:pPr>
            <a:r>
              <a:rPr lang="en-US" dirty="0"/>
              <a:t>This is not a statement that a tradeoff necessarily must exist, it just generally happens in real-world datasets.</a:t>
            </a:r>
          </a:p>
          <a:p>
            <a:r>
              <a:rPr lang="en-US" dirty="0"/>
              <a:t>Originally just cared about finding the most accurate model, saw unfairness as a byproduct.  Controlling for fairness will yield a different model than you found before.</a:t>
            </a:r>
          </a:p>
          <a:p>
            <a:r>
              <a:rPr lang="en-US" dirty="0"/>
              <a:t>If we recognize data can encode biases and accuracy is determined in terms of that data, trying to achieve fairness will likely hurt accuracy.</a:t>
            </a:r>
          </a:p>
          <a:p>
            <a:pPr lvl="1"/>
            <a:r>
              <a:rPr lang="en-US" dirty="0"/>
              <a:t>In the example before, the artificial difference in SAT scores caused the problem. </a:t>
            </a:r>
          </a:p>
          <a:p>
            <a:endParaRPr lang="en-US" dirty="0"/>
          </a:p>
          <a:p>
            <a:pPr marL="139700" indent="0">
              <a:buNone/>
            </a:pPr>
            <a:endParaRPr lang="en-US" dirty="0"/>
          </a:p>
        </p:txBody>
      </p:sp>
      <p:sp>
        <p:nvSpPr>
          <p:cNvPr id="4" name="Slide Number Placeholder 3">
            <a:extLst>
              <a:ext uri="{FF2B5EF4-FFF2-40B4-BE49-F238E27FC236}">
                <a16:creationId xmlns:a16="http://schemas.microsoft.com/office/drawing/2014/main" id="{4364FB9E-AA64-4BB1-9EB7-15B0E81D59F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1241964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0D9B4-9D17-4E02-8D7A-107E0A8450C1}"/>
              </a:ext>
            </a:extLst>
          </p:cNvPr>
          <p:cNvSpPr>
            <a:spLocks noGrp="1"/>
          </p:cNvSpPr>
          <p:nvPr>
            <p:ph type="title"/>
          </p:nvPr>
        </p:nvSpPr>
        <p:spPr/>
        <p:txBody>
          <a:bodyPr/>
          <a:lstStyle/>
          <a:p>
            <a:r>
              <a:rPr lang="en-US" dirty="0"/>
              <a:t>Pareto Frontier</a:t>
            </a:r>
          </a:p>
        </p:txBody>
      </p:sp>
      <p:sp>
        <p:nvSpPr>
          <p:cNvPr id="3" name="Text Placeholder 2">
            <a:extLst>
              <a:ext uri="{FF2B5EF4-FFF2-40B4-BE49-F238E27FC236}">
                <a16:creationId xmlns:a16="http://schemas.microsoft.com/office/drawing/2014/main" id="{FBA04872-5DB0-450C-868B-8AEE52193F0F}"/>
              </a:ext>
            </a:extLst>
          </p:cNvPr>
          <p:cNvSpPr>
            <a:spLocks noGrp="1"/>
          </p:cNvSpPr>
          <p:nvPr>
            <p:ph type="body" idx="1"/>
          </p:nvPr>
        </p:nvSpPr>
        <p:spPr>
          <a:xfrm>
            <a:off x="3090625" y="90756"/>
            <a:ext cx="5596200" cy="3981000"/>
          </a:xfrm>
        </p:spPr>
        <p:txBody>
          <a:bodyPr/>
          <a:lstStyle/>
          <a:p>
            <a:pPr marL="139700" indent="0">
              <a:buNone/>
            </a:pPr>
            <a:r>
              <a:rPr lang="en-US" dirty="0"/>
              <a:t>Visualizing the tradeoff between fairness and accuracy</a:t>
            </a:r>
          </a:p>
          <a:p>
            <a:r>
              <a:rPr lang="en-US" b="1" dirty="0"/>
              <a:t>Does not</a:t>
            </a:r>
            <a:r>
              <a:rPr lang="en-US" dirty="0"/>
              <a:t> tell you which tradeoff is appropriate!</a:t>
            </a:r>
            <a:endParaRPr lang="en-US" b="1" dirty="0"/>
          </a:p>
          <a:p>
            <a:pPr marL="139700" indent="0">
              <a:buNone/>
            </a:pPr>
            <a:endParaRPr lang="en-US" dirty="0"/>
          </a:p>
        </p:txBody>
      </p:sp>
      <p:sp>
        <p:nvSpPr>
          <p:cNvPr id="4" name="Slide Number Placeholder 3">
            <a:extLst>
              <a:ext uri="{FF2B5EF4-FFF2-40B4-BE49-F238E27FC236}">
                <a16:creationId xmlns:a16="http://schemas.microsoft.com/office/drawing/2014/main" id="{34378F12-A765-4881-A919-E2223185B5F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pic>
        <p:nvPicPr>
          <p:cNvPr id="5" name="Picture 4" descr="https://static.us.edusercontent.com/files/Dykk96g6KnLWb5tf81Cu5hVS">
            <a:extLst>
              <a:ext uri="{FF2B5EF4-FFF2-40B4-BE49-F238E27FC236}">
                <a16:creationId xmlns:a16="http://schemas.microsoft.com/office/drawing/2014/main" id="{E5768985-0FEF-49C4-B554-4CF9558028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63" t="2091"/>
          <a:stretch/>
        </p:blipFill>
        <p:spPr bwMode="auto">
          <a:xfrm>
            <a:off x="2773248" y="918032"/>
            <a:ext cx="4246529" cy="141951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 name="Picture 2" descr="https://static.us.edusercontent.com/files/KzyUlVnbYeLOhdVqIe0yYsDD">
            <a:extLst>
              <a:ext uri="{FF2B5EF4-FFF2-40B4-BE49-F238E27FC236}">
                <a16:creationId xmlns:a16="http://schemas.microsoft.com/office/drawing/2014/main" id="{DDEF729B-6B12-47FC-80D9-F37F1222A0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4199" y="2337543"/>
            <a:ext cx="2845305" cy="271520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24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24D08-0086-4446-B33B-700E3965E719}"/>
              </a:ext>
            </a:extLst>
          </p:cNvPr>
          <p:cNvSpPr>
            <a:spLocks noGrp="1"/>
          </p:cNvSpPr>
          <p:nvPr>
            <p:ph type="title"/>
          </p:nvPr>
        </p:nvSpPr>
        <p:spPr/>
        <p:txBody>
          <a:bodyPr/>
          <a:lstStyle/>
          <a:p>
            <a:r>
              <a:rPr lang="en-US" sz="2000" dirty="0"/>
              <a:t>Thoughts on Pareto Frontier</a:t>
            </a:r>
          </a:p>
        </p:txBody>
      </p:sp>
      <p:sp>
        <p:nvSpPr>
          <p:cNvPr id="4" name="Slide Number Placeholder 3">
            <a:extLst>
              <a:ext uri="{FF2B5EF4-FFF2-40B4-BE49-F238E27FC236}">
                <a16:creationId xmlns:a16="http://schemas.microsoft.com/office/drawing/2014/main" id="{27B94ACB-D690-4836-B827-DFE5A2D3EBA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
        <p:nvSpPr>
          <p:cNvPr id="5" name="Text Placeholder 4">
            <a:extLst>
              <a:ext uri="{FF2B5EF4-FFF2-40B4-BE49-F238E27FC236}">
                <a16:creationId xmlns:a16="http://schemas.microsoft.com/office/drawing/2014/main" id="{5CF36816-DCD6-4F86-8209-C4D2FB9CA10E}"/>
              </a:ext>
            </a:extLst>
          </p:cNvPr>
          <p:cNvSpPr>
            <a:spLocks noGrp="1"/>
          </p:cNvSpPr>
          <p:nvPr>
            <p:ph type="body" idx="1"/>
          </p:nvPr>
        </p:nvSpPr>
        <p:spPr>
          <a:xfrm>
            <a:off x="3092842" y="111266"/>
            <a:ext cx="5596200" cy="3981000"/>
          </a:xfrm>
        </p:spPr>
        <p:txBody>
          <a:bodyPr/>
          <a:lstStyle/>
          <a:p>
            <a:pPr marL="139700" indent="0">
              <a:buNone/>
            </a:pPr>
            <a:r>
              <a:rPr lang="en-US" dirty="0"/>
              <a:t>This feels a bit cold-hearted, it’s okay to like this is weird. Michael Kearns and Aaron Roth write in </a:t>
            </a:r>
            <a:r>
              <a:rPr lang="en-US" i="1" dirty="0"/>
              <a:t>The Ethical Algorithm</a:t>
            </a:r>
            <a:endParaRPr lang="en-US" dirty="0"/>
          </a:p>
          <a:p>
            <a:pPr marL="139700" indent="0">
              <a:buNone/>
            </a:pPr>
            <a:endParaRPr lang="en-US" dirty="0"/>
          </a:p>
        </p:txBody>
      </p:sp>
      <p:sp>
        <p:nvSpPr>
          <p:cNvPr id="6" name="Text Placeholder 4">
            <a:extLst>
              <a:ext uri="{FF2B5EF4-FFF2-40B4-BE49-F238E27FC236}">
                <a16:creationId xmlns:a16="http://schemas.microsoft.com/office/drawing/2014/main" id="{D1921959-5C4C-4C20-8A6D-1E55E2F25025}"/>
              </a:ext>
            </a:extLst>
          </p:cNvPr>
          <p:cNvSpPr txBox="1">
            <a:spLocks/>
          </p:cNvSpPr>
          <p:nvPr/>
        </p:nvSpPr>
        <p:spPr>
          <a:xfrm>
            <a:off x="2644726" y="933158"/>
            <a:ext cx="6499274" cy="2823828"/>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17500" algn="l" rtl="0" eaLnBrk="1" hangingPunct="1">
              <a:lnSpc>
                <a:spcPct val="115000"/>
              </a:lnSpc>
              <a:spcBef>
                <a:spcPts val="60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1pPr>
            <a:lvl2pPr marL="914400" marR="0" lvl="1" indent="-317500" algn="l" rtl="0" eaLnBrk="1" hangingPunct="1">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2pPr>
            <a:lvl3pPr marL="1371600" marR="0" lvl="2" indent="-317500" algn="l" rtl="0" eaLnBrk="1" hangingPunct="1">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3pPr>
            <a:lvl4pPr marL="1828800" marR="0" lvl="3" indent="-317500" algn="l" rtl="0" eaLnBrk="1" hangingPunct="1">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4pPr>
            <a:lvl5pPr marL="2286000" marR="0" lvl="4" indent="-317500" algn="l" rtl="0" eaLnBrk="1" hangingPunct="1">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5pPr>
            <a:lvl6pPr marL="2743200" marR="0" lvl="5" indent="-317500" algn="l" rtl="0" eaLnBrk="1" hangingPunct="1">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6pPr>
            <a:lvl7pPr marL="3200400" marR="0" lvl="6" indent="-317500" algn="l" rtl="0" eaLnBrk="1" hangingPunct="1">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7pPr>
            <a:lvl8pPr marL="3657600" marR="0" lvl="7" indent="-317500" algn="l" rtl="0" eaLnBrk="1" hangingPunct="1">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8pPr>
            <a:lvl9pPr marL="4114800" marR="0" lvl="8" indent="-317500" algn="l" rtl="0" eaLnBrk="1" hangingPunct="1">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9pPr>
          </a:lstStyle>
          <a:p>
            <a:pPr marL="139700" indent="0">
              <a:buNone/>
            </a:pPr>
            <a:r>
              <a:rPr lang="en-US" sz="1000" dirty="0">
                <a:solidFill>
                  <a:schemeClr val="tx1">
                    <a:lumMod val="50000"/>
                    <a:lumOff val="50000"/>
                  </a:schemeClr>
                </a:solidFill>
              </a:rPr>
              <a:t>While the idea of considering cold, quantitative trade-offs between accuracy and fairness might make you uncomfortable, the point is that there is simply no escaping the Pareto frontier. Machine learning engineers and policymakers alike can be ignorant of it or refuse to look at it. But once we pick a decision-making model (which might in fact be a human decision-maker), there are only two possibilities. Either that model is not on the Pareto frontier, in which case it’s a “bad” model (since it could be improved in at least one measure without harm in the other), or it is on the frontier, in which case it implicitly commits to a numerical weighting of the relative importance of error and unfairness. Thinking about fairness in less quantitative ways does nothing to change these realities—it only obscures them. </a:t>
            </a:r>
            <a:br>
              <a:rPr lang="en-US" sz="1000" dirty="0">
                <a:solidFill>
                  <a:schemeClr val="tx1">
                    <a:lumMod val="50000"/>
                    <a:lumOff val="50000"/>
                  </a:schemeClr>
                </a:solidFill>
              </a:rPr>
            </a:br>
            <a:br>
              <a:rPr lang="en-US" sz="1000" dirty="0">
                <a:solidFill>
                  <a:schemeClr val="tx1">
                    <a:lumMod val="50000"/>
                    <a:lumOff val="50000"/>
                  </a:schemeClr>
                </a:solidFill>
              </a:rPr>
            </a:br>
            <a:r>
              <a:rPr lang="en-US" sz="1000" dirty="0">
                <a:solidFill>
                  <a:schemeClr val="tx1">
                    <a:lumMod val="50000"/>
                    <a:lumOff val="50000"/>
                  </a:schemeClr>
                </a:solidFill>
              </a:rPr>
              <a:t>Making the trade-off between accuracy and fairness quantitative does </a:t>
            </a:r>
            <a:r>
              <a:rPr lang="en-US" sz="1000" b="1" i="1" dirty="0">
                <a:solidFill>
                  <a:schemeClr val="tx1">
                    <a:lumMod val="50000"/>
                    <a:lumOff val="50000"/>
                  </a:schemeClr>
                </a:solidFill>
              </a:rPr>
              <a:t>not</a:t>
            </a:r>
            <a:r>
              <a:rPr lang="en-US" sz="1000" dirty="0">
                <a:solidFill>
                  <a:schemeClr val="tx1">
                    <a:lumMod val="50000"/>
                    <a:lumOff val="50000"/>
                  </a:schemeClr>
                </a:solidFill>
              </a:rPr>
              <a:t> remove the importance of human judgment, policy, and ethics—it simply focuses them where they are most crucial and useful, which is in deciding exactly which model on the Pareto frontier is best (in addition to choosing the notion of fairness in the first place, and which group or groups merit protection under it, […]). Such decisions should be informed by many factors that cannot be made quantitative, including what the societal goal of protecting a particular group is and what is at stake. Most of us would agree that while both racial bias in the ads users are shown online and racial bias in lending decisions are undesirable, the potential harms to individuals in the latter far exceed those in the former. So in choosing a point on the Pareto frontier for a lending algorithm, we might prefer to err strongly on the side of fairness—for example, insisting that the false rejection rate across different racial groups be very nearly equal, even at the cost of reducing bank profits. We’ll make more mistakes this way—both false rejections of creditworthy applicants and loans granted to parties who will default—but those mistakes will not be disproportionately concentrated in any one racial group.</a:t>
            </a:r>
          </a:p>
          <a:p>
            <a:pPr marL="139700" indent="0">
              <a:buFont typeface="Nunito Sans"/>
              <a:buNone/>
            </a:pPr>
            <a:endParaRPr lang="en-US" sz="1000" dirty="0"/>
          </a:p>
        </p:txBody>
      </p:sp>
    </p:spTree>
    <p:extLst>
      <p:ext uri="{BB962C8B-B14F-4D97-AF65-F5344CB8AC3E}">
        <p14:creationId xmlns:p14="http://schemas.microsoft.com/office/powerpoint/2010/main" val="2304454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96DEC91-E341-4D96-BC53-F6905AE5C52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3165177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97DF8D-C93E-465F-9626-B9C2F8156AED}"/>
              </a:ext>
            </a:extLst>
          </p:cNvPr>
          <p:cNvSpPr>
            <a:spLocks noGrp="1"/>
          </p:cNvSpPr>
          <p:nvPr>
            <p:ph type="ctrTitle"/>
          </p:nvPr>
        </p:nvSpPr>
        <p:spPr/>
        <p:txBody>
          <a:bodyPr/>
          <a:lstStyle/>
          <a:p>
            <a:r>
              <a:rPr lang="en-US" dirty="0"/>
              <a:t>Fairness as Worldview</a:t>
            </a:r>
          </a:p>
        </p:txBody>
      </p:sp>
      <p:sp>
        <p:nvSpPr>
          <p:cNvPr id="5" name="Subtitle 4">
            <a:extLst>
              <a:ext uri="{FF2B5EF4-FFF2-40B4-BE49-F238E27FC236}">
                <a16:creationId xmlns:a16="http://schemas.microsoft.com/office/drawing/2014/main" id="{DF52BB9D-3DB5-42EB-A8AD-5370218C4FCC}"/>
              </a:ext>
            </a:extLst>
          </p:cNvPr>
          <p:cNvSpPr>
            <a:spLocks noGrp="1"/>
          </p:cNvSpPr>
          <p:nvPr>
            <p:ph type="subTitle" idx="1"/>
          </p:nvPr>
        </p:nvSpPr>
        <p:spPr/>
        <p:txBody>
          <a:bodyPr/>
          <a:lstStyle/>
          <a:p>
            <a:endParaRPr lang="en-US"/>
          </a:p>
        </p:txBody>
      </p:sp>
      <p:sp>
        <p:nvSpPr>
          <p:cNvPr id="3" name="Slide Number Placeholder 2">
            <a:extLst>
              <a:ext uri="{FF2B5EF4-FFF2-40B4-BE49-F238E27FC236}">
                <a16:creationId xmlns:a16="http://schemas.microsoft.com/office/drawing/2014/main" id="{B9896705-FFD9-4456-9209-F4A0005DA0D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Tree>
    <p:extLst>
      <p:ext uri="{BB962C8B-B14F-4D97-AF65-F5344CB8AC3E}">
        <p14:creationId xmlns:p14="http://schemas.microsoft.com/office/powerpoint/2010/main" val="3177558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510A615-D3EA-4037-A77C-0E807AD4E954}"/>
              </a:ext>
            </a:extLst>
          </p:cNvPr>
          <p:cNvSpPr>
            <a:spLocks noGrp="1"/>
          </p:cNvSpPr>
          <p:nvPr>
            <p:ph type="title"/>
          </p:nvPr>
        </p:nvSpPr>
        <p:spPr/>
        <p:txBody>
          <a:bodyPr/>
          <a:lstStyle/>
          <a:p>
            <a:r>
              <a:rPr lang="en-US" dirty="0"/>
              <a:t>Context</a:t>
            </a:r>
          </a:p>
        </p:txBody>
      </p:sp>
      <p:sp>
        <p:nvSpPr>
          <p:cNvPr id="6" name="Text Placeholder 5">
            <a:extLst>
              <a:ext uri="{FF2B5EF4-FFF2-40B4-BE49-F238E27FC236}">
                <a16:creationId xmlns:a16="http://schemas.microsoft.com/office/drawing/2014/main" id="{414A0056-97C8-41A1-9A79-500302509F4F}"/>
              </a:ext>
            </a:extLst>
          </p:cNvPr>
          <p:cNvSpPr>
            <a:spLocks noGrp="1"/>
          </p:cNvSpPr>
          <p:nvPr>
            <p:ph type="body" idx="1"/>
          </p:nvPr>
        </p:nvSpPr>
        <p:spPr/>
        <p:txBody>
          <a:bodyPr/>
          <a:lstStyle/>
          <a:p>
            <a:pPr marL="139700" indent="0">
              <a:buNone/>
            </a:pPr>
            <a:r>
              <a:rPr lang="en-US" dirty="0"/>
              <a:t>So far have discussed notions of </a:t>
            </a:r>
            <a:r>
              <a:rPr lang="en-US" b="1" dirty="0"/>
              <a:t>group fairness</a:t>
            </a:r>
            <a:r>
              <a:rPr lang="en-US" dirty="0"/>
              <a:t>, but other notions of fairness exist. Provide a framework for how to approach learning tasks and what assumptions we make. Based on </a:t>
            </a:r>
            <a:r>
              <a:rPr lang="en-US" dirty="0" err="1">
                <a:hlinkClick r:id="rId2"/>
              </a:rPr>
              <a:t>Friedler</a:t>
            </a:r>
            <a:r>
              <a:rPr lang="en-US" dirty="0">
                <a:hlinkClick r:id="rId2"/>
              </a:rPr>
              <a:t> et al. (2016)</a:t>
            </a:r>
            <a:r>
              <a:rPr lang="en-US" dirty="0"/>
              <a:t>.</a:t>
            </a:r>
          </a:p>
          <a:p>
            <a:pPr marL="139700" indent="0">
              <a:buNone/>
            </a:pPr>
            <a:endParaRPr lang="en-US" dirty="0"/>
          </a:p>
          <a:p>
            <a:pPr marL="139700" indent="0">
              <a:buNone/>
            </a:pPr>
            <a:r>
              <a:rPr lang="en-US" dirty="0"/>
              <a:t>High level ideas:</a:t>
            </a:r>
          </a:p>
          <a:p>
            <a:r>
              <a:rPr lang="en-US" dirty="0"/>
              <a:t>Data gathering and modeling</a:t>
            </a:r>
          </a:p>
          <a:p>
            <a:r>
              <a:rPr lang="en-US" dirty="0"/>
              <a:t>Individual fairness vs. group fairness</a:t>
            </a:r>
          </a:p>
          <a:p>
            <a:r>
              <a:rPr lang="en-US" dirty="0"/>
              <a:t>Common world-views that dictate which fairness is appropriate</a:t>
            </a:r>
          </a:p>
          <a:p>
            <a:r>
              <a:rPr lang="en-US" dirty="0"/>
              <a:t>How these worldviews can contradict each other</a:t>
            </a:r>
          </a:p>
        </p:txBody>
      </p:sp>
      <p:sp>
        <p:nvSpPr>
          <p:cNvPr id="4" name="Slide Number Placeholder 3">
            <a:extLst>
              <a:ext uri="{FF2B5EF4-FFF2-40B4-BE49-F238E27FC236}">
                <a16:creationId xmlns:a16="http://schemas.microsoft.com/office/drawing/2014/main" id="{2D49F659-3DCA-4C6A-B3C7-0C667166B77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Tree>
    <p:extLst>
      <p:ext uri="{BB962C8B-B14F-4D97-AF65-F5344CB8AC3E}">
        <p14:creationId xmlns:p14="http://schemas.microsoft.com/office/powerpoint/2010/main" val="3460759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02E4C-AE19-48BF-AD5E-6E493393B0E9}"/>
              </a:ext>
            </a:extLst>
          </p:cNvPr>
          <p:cNvSpPr>
            <a:spLocks noGrp="1"/>
          </p:cNvSpPr>
          <p:nvPr>
            <p:ph type="title"/>
          </p:nvPr>
        </p:nvSpPr>
        <p:spPr/>
        <p:txBody>
          <a:bodyPr/>
          <a:lstStyle/>
          <a:p>
            <a:r>
              <a:rPr lang="en-US" dirty="0"/>
              <a:t>ML and Spaces</a:t>
            </a:r>
          </a:p>
        </p:txBody>
      </p:sp>
      <p:sp>
        <p:nvSpPr>
          <p:cNvPr id="3" name="Text Placeholder 2">
            <a:extLst>
              <a:ext uri="{FF2B5EF4-FFF2-40B4-BE49-F238E27FC236}">
                <a16:creationId xmlns:a16="http://schemas.microsoft.com/office/drawing/2014/main" id="{561BA949-798A-4B02-BA1B-975D5962480F}"/>
              </a:ext>
            </a:extLst>
          </p:cNvPr>
          <p:cNvSpPr>
            <a:spLocks noGrp="1"/>
          </p:cNvSpPr>
          <p:nvPr>
            <p:ph type="body" idx="1"/>
          </p:nvPr>
        </p:nvSpPr>
        <p:spPr/>
        <p:txBody>
          <a:bodyPr/>
          <a:lstStyle/>
          <a:p>
            <a:pPr marL="139700" indent="0">
              <a:buNone/>
            </a:pPr>
            <a:r>
              <a:rPr lang="en-US" dirty="0"/>
              <a:t>Defined modeling as transformation through three spaces</a:t>
            </a:r>
          </a:p>
          <a:p>
            <a:r>
              <a:rPr lang="en-US" b="1" dirty="0"/>
              <a:t>Construct space: </a:t>
            </a:r>
            <a:r>
              <a:rPr lang="en-US" dirty="0"/>
              <a:t>True quantities of interest (unobserved)</a:t>
            </a:r>
          </a:p>
          <a:p>
            <a:r>
              <a:rPr lang="en-US" b="1" dirty="0"/>
              <a:t>Observed space: </a:t>
            </a:r>
            <a:r>
              <a:rPr lang="en-US" dirty="0"/>
              <a:t>Data gathered to (hopefully) represent constructs. Achieved through measurement of proxies.</a:t>
            </a:r>
          </a:p>
          <a:p>
            <a:r>
              <a:rPr lang="en-US" b="1" dirty="0"/>
              <a:t>Decision space: </a:t>
            </a:r>
            <a:r>
              <a:rPr lang="en-US" dirty="0"/>
              <a:t>The decisions of the model. Models take observed data and make decisions.</a:t>
            </a:r>
            <a:endParaRPr lang="en-US" b="1" dirty="0"/>
          </a:p>
        </p:txBody>
      </p:sp>
      <p:sp>
        <p:nvSpPr>
          <p:cNvPr id="4" name="Slide Number Placeholder 3">
            <a:extLst>
              <a:ext uri="{FF2B5EF4-FFF2-40B4-BE49-F238E27FC236}">
                <a16:creationId xmlns:a16="http://schemas.microsoft.com/office/drawing/2014/main" id="{08B9B6F1-418C-4B95-A88F-282AAC6A7AF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pic>
        <p:nvPicPr>
          <p:cNvPr id="2050" name="Picture 2" descr="https://static.us.edusercontent.com/files/SumuCsOERfPNPfqE6ZiXgcbF">
            <a:extLst>
              <a:ext uri="{FF2B5EF4-FFF2-40B4-BE49-F238E27FC236}">
                <a16:creationId xmlns:a16="http://schemas.microsoft.com/office/drawing/2014/main" id="{63BFE6E2-358F-4590-AFC0-40DAFFB395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9065" y="2566000"/>
            <a:ext cx="4323008" cy="2058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530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93CF4-AA0E-430B-9902-8FC05DFD66AE}"/>
              </a:ext>
            </a:extLst>
          </p:cNvPr>
          <p:cNvSpPr>
            <a:spLocks noGrp="1"/>
          </p:cNvSpPr>
          <p:nvPr>
            <p:ph type="title"/>
          </p:nvPr>
        </p:nvSpPr>
        <p:spPr/>
        <p:txBody>
          <a:bodyPr/>
          <a:lstStyle/>
          <a:p>
            <a:r>
              <a:rPr lang="en-US" dirty="0"/>
              <a:t>Individual Fairness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C500B16A-7929-4679-AD1B-642262380951}"/>
                  </a:ext>
                </a:extLst>
              </p:cNvPr>
              <p:cNvSpPr>
                <a:spLocks noGrp="1"/>
              </p:cNvSpPr>
              <p:nvPr>
                <p:ph type="body" idx="1"/>
              </p:nvPr>
            </p:nvSpPr>
            <p:spPr/>
            <p:txBody>
              <a:bodyPr/>
              <a:lstStyle/>
              <a:p>
                <a:pPr marL="139700" indent="0">
                  <a:buNone/>
                </a:pPr>
                <a:r>
                  <a:rPr lang="en-US" dirty="0"/>
                  <a:t>Idea: If two people are close in construct space, they should receive similar decisions.</a:t>
                </a:r>
              </a:p>
              <a:p>
                <a:pPr marL="139700" indent="0">
                  <a:buNone/>
                </a:pPr>
                <a:endParaRPr lang="en-US" dirty="0"/>
              </a:p>
              <a:p>
                <a:pPr marL="139700" indent="0">
                  <a:buNone/>
                </a:pPr>
                <a:r>
                  <a:rPr lang="en-US" b="1" dirty="0"/>
                  <a:t>Individual Fairness: </a:t>
                </a:r>
                <a:r>
                  <a:rPr lang="en-US" dirty="0"/>
                  <a:t>A model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𝐶𝑆</m:t>
                    </m:r>
                    <m:r>
                      <a:rPr lang="en-US" b="0" i="1" smtClean="0">
                        <a:latin typeface="Cambria Math" panose="02040503050406030204" pitchFamily="18" charset="0"/>
                      </a:rPr>
                      <m:t> →</m:t>
                    </m:r>
                    <m:r>
                      <a:rPr lang="en-US" b="0" i="1" smtClean="0">
                        <a:latin typeface="Cambria Math" panose="02040503050406030204" pitchFamily="18" charset="0"/>
                      </a:rPr>
                      <m:t>𝐷𝑆</m:t>
                    </m:r>
                  </m:oMath>
                </a14:m>
                <a:r>
                  <a:rPr lang="en-US" b="1" dirty="0"/>
                  <a:t> </a:t>
                </a:r>
                <a:r>
                  <a:rPr lang="en-US" dirty="0"/>
                  <a:t>is said to be fair if objects close in CS are close in DS. Specifically, it is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𝜀</m:t>
                        </m:r>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𝜀</m:t>
                            </m:r>
                          </m:e>
                          <m:sup>
                            <m:r>
                              <a:rPr lang="en-US" b="0" i="1" smtClean="0">
                                <a:latin typeface="Cambria Math" panose="02040503050406030204" pitchFamily="18" charset="0"/>
                              </a:rPr>
                              <m:t>′</m:t>
                            </m:r>
                          </m:sup>
                        </m:sSup>
                      </m:e>
                    </m:d>
                  </m:oMath>
                </a14:m>
                <a:r>
                  <a:rPr lang="en-US" dirty="0"/>
                  <a:t>-fair if for any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 </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𝐶𝑆</m:t>
                    </m:r>
                  </m:oMath>
                </a14:m>
                <a:endParaRPr lang="en-US" b="0" dirty="0"/>
              </a:p>
              <a:p>
                <a:pPr marL="13970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𝐶𝑆</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 </m:t>
                          </m:r>
                          <m:r>
                            <a:rPr lang="en-US" b="0" i="1" smtClean="0">
                              <a:latin typeface="Cambria Math" panose="02040503050406030204" pitchFamily="18" charset="0"/>
                            </a:rPr>
                            <m:t>𝑦</m:t>
                          </m:r>
                        </m:e>
                      </m:d>
                      <m:r>
                        <a:rPr lang="en-US" b="0" i="1" smtClean="0">
                          <a:latin typeface="Cambria Math" panose="02040503050406030204" pitchFamily="18" charset="0"/>
                        </a:rPr>
                        <m:t>≤</m:t>
                      </m:r>
                      <m:r>
                        <a:rPr lang="en-US" b="0" i="1" smtClean="0">
                          <a:latin typeface="Cambria Math" panose="02040503050406030204" pitchFamily="18" charset="0"/>
                        </a:rPr>
                        <m:t>𝜀</m:t>
                      </m:r>
                      <m:r>
                        <a:rPr lang="en-US" b="0" i="1" smtClean="0">
                          <a:latin typeface="Cambria Math" panose="02040503050406030204" pitchFamily="18" charset="0"/>
                        </a:rPr>
                        <m:t>     ⇒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𝑑</m:t>
                          </m:r>
                        </m:e>
                        <m:sub>
                          <m:r>
                            <a:rPr lang="en-US" b="0" i="1" smtClean="0">
                              <a:latin typeface="Cambria Math" panose="02040503050406030204" pitchFamily="18" charset="0"/>
                              <a:ea typeface="Cambria Math" panose="02040503050406030204" pitchFamily="18" charset="0"/>
                            </a:rPr>
                            <m:t>𝐷𝑆</m:t>
                          </m:r>
                        </m:sub>
                      </m:sSub>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𝑓</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𝑓</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𝑦</m:t>
                              </m:r>
                            </m:e>
                          </m:d>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𝜀</m:t>
                      </m:r>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3" name="Text Placeholder 2">
                <a:extLst>
                  <a:ext uri="{FF2B5EF4-FFF2-40B4-BE49-F238E27FC236}">
                    <a16:creationId xmlns:a16="http://schemas.microsoft.com/office/drawing/2014/main" id="{C500B16A-7929-4679-AD1B-642262380951}"/>
                  </a:ext>
                </a:extLst>
              </p:cNvPr>
              <p:cNvSpPr>
                <a:spLocks noGrp="1" noRot="1" noChangeAspect="1" noMove="1" noResize="1" noEditPoints="1" noAdjustHandles="1" noChangeArrowheads="1" noChangeShapeType="1" noTextEdit="1"/>
              </p:cNvSpPr>
              <p:nvPr>
                <p:ph type="body" idx="1"/>
              </p:nvPr>
            </p:nvSpPr>
            <p:spPr>
              <a:blipFill>
                <a:blip r:embed="rId2"/>
                <a:stretch>
                  <a:fillRect r="-108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39A2CEF-FBAB-47C4-9895-4B65D856871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pic>
        <p:nvPicPr>
          <p:cNvPr id="5" name="Picture 4">
            <a:extLst>
              <a:ext uri="{FF2B5EF4-FFF2-40B4-BE49-F238E27FC236}">
                <a16:creationId xmlns:a16="http://schemas.microsoft.com/office/drawing/2014/main" id="{A634575E-C9E7-4424-A07F-73507D9FCC9B}"/>
              </a:ext>
            </a:extLst>
          </p:cNvPr>
          <p:cNvPicPr>
            <a:picLocks noChangeAspect="1"/>
          </p:cNvPicPr>
          <p:nvPr/>
        </p:nvPicPr>
        <p:blipFill>
          <a:blip r:embed="rId3"/>
          <a:stretch>
            <a:fillRect/>
          </a:stretch>
        </p:blipFill>
        <p:spPr>
          <a:xfrm>
            <a:off x="3842198" y="2781742"/>
            <a:ext cx="4496872" cy="2199929"/>
          </a:xfrm>
          <a:prstGeom prst="rect">
            <a:avLst/>
          </a:prstGeom>
        </p:spPr>
      </p:pic>
    </p:spTree>
    <p:extLst>
      <p:ext uri="{BB962C8B-B14F-4D97-AF65-F5344CB8AC3E}">
        <p14:creationId xmlns:p14="http://schemas.microsoft.com/office/powerpoint/2010/main" val="208695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EA8D3-523A-4BFB-A0B3-D0A9F53035B5}"/>
              </a:ext>
            </a:extLst>
          </p:cNvPr>
          <p:cNvSpPr>
            <a:spLocks noGrp="1"/>
          </p:cNvSpPr>
          <p:nvPr>
            <p:ph type="title"/>
          </p:nvPr>
        </p:nvSpPr>
        <p:spPr/>
        <p:txBody>
          <a:bodyPr/>
          <a:lstStyle/>
          <a:p>
            <a:r>
              <a:rPr lang="en-US" dirty="0"/>
              <a:t>Worldview 1: WYSIWYG</a:t>
            </a:r>
          </a:p>
        </p:txBody>
      </p:sp>
      <p:sp>
        <p:nvSpPr>
          <p:cNvPr id="3" name="Text Placeholder 2">
            <a:extLst>
              <a:ext uri="{FF2B5EF4-FFF2-40B4-BE49-F238E27FC236}">
                <a16:creationId xmlns:a16="http://schemas.microsoft.com/office/drawing/2014/main" id="{D357DB1E-536C-4812-A728-B43D5D40A7B9}"/>
              </a:ext>
            </a:extLst>
          </p:cNvPr>
          <p:cNvSpPr>
            <a:spLocks noGrp="1"/>
          </p:cNvSpPr>
          <p:nvPr>
            <p:ph type="body" idx="1"/>
          </p:nvPr>
        </p:nvSpPr>
        <p:spPr/>
        <p:txBody>
          <a:bodyPr/>
          <a:lstStyle/>
          <a:p>
            <a:pPr marL="139700" indent="0">
              <a:buNone/>
            </a:pPr>
            <a:r>
              <a:rPr lang="en-US" dirty="0"/>
              <a:t>Problem: We can’t tell if two objects are close in CS. So if we want to use individual fairness, we must make an assumption about how the world </a:t>
            </a:r>
            <a:r>
              <a:rPr lang="en-US" dirty="0" err="1"/>
              <a:t>workds</a:t>
            </a:r>
            <a:endParaRPr lang="en-US" dirty="0"/>
          </a:p>
          <a:p>
            <a:pPr marL="139700" indent="0">
              <a:buNone/>
            </a:pPr>
            <a:endParaRPr lang="en-US" dirty="0"/>
          </a:p>
          <a:p>
            <a:pPr marL="139700" indent="0">
              <a:buNone/>
            </a:pPr>
            <a:r>
              <a:rPr lang="en-US" b="1" dirty="0"/>
              <a:t>What You See is What You Get (WYSIWYG): </a:t>
            </a:r>
            <a:r>
              <a:rPr lang="en-US" dirty="0"/>
              <a:t>The Observed Space is a good representation of the Construct Space.</a:t>
            </a:r>
          </a:p>
          <a:p>
            <a:r>
              <a:rPr lang="en-US" dirty="0"/>
              <a:t>Example: For college admissions, things like SAT correlate well with intelligence.</a:t>
            </a:r>
          </a:p>
          <a:p>
            <a:pPr marL="139700" indent="0">
              <a:buNone/>
            </a:pPr>
            <a:endParaRPr lang="en-US" b="1" dirty="0"/>
          </a:p>
          <a:p>
            <a:pPr marL="139700" indent="0">
              <a:buNone/>
            </a:pPr>
            <a:endParaRPr lang="en-US" b="1" dirty="0"/>
          </a:p>
          <a:p>
            <a:pPr marL="139700" indent="0">
              <a:buNone/>
            </a:pPr>
            <a:r>
              <a:rPr lang="en-US" dirty="0"/>
              <a:t>With WYSIWYG, you can ensure fairness by comparing objects in the Observed Space as a good proxy for the Construct Space</a:t>
            </a:r>
          </a:p>
        </p:txBody>
      </p:sp>
      <p:sp>
        <p:nvSpPr>
          <p:cNvPr id="4" name="Slide Number Placeholder 3">
            <a:extLst>
              <a:ext uri="{FF2B5EF4-FFF2-40B4-BE49-F238E27FC236}">
                <a16:creationId xmlns:a16="http://schemas.microsoft.com/office/drawing/2014/main" id="{89690443-688B-4EC0-A6C0-F49C01D22F7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Tree>
    <p:extLst>
      <p:ext uri="{BB962C8B-B14F-4D97-AF65-F5344CB8AC3E}">
        <p14:creationId xmlns:p14="http://schemas.microsoft.com/office/powerpoint/2010/main" val="3191497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5CDD4-8B72-4321-ACC2-D4DD532C10C1}"/>
              </a:ext>
            </a:extLst>
          </p:cNvPr>
          <p:cNvSpPr>
            <a:spLocks noGrp="1"/>
          </p:cNvSpPr>
          <p:nvPr>
            <p:ph type="title"/>
          </p:nvPr>
        </p:nvSpPr>
        <p:spPr/>
        <p:txBody>
          <a:bodyPr/>
          <a:lstStyle/>
          <a:p>
            <a:r>
              <a:rPr lang="en-US" dirty="0"/>
              <a:t>Worldview 2: Structural Bias + WAE</a:t>
            </a:r>
          </a:p>
        </p:txBody>
      </p:sp>
      <p:sp>
        <p:nvSpPr>
          <p:cNvPr id="3" name="Text Placeholder 2">
            <a:extLst>
              <a:ext uri="{FF2B5EF4-FFF2-40B4-BE49-F238E27FC236}">
                <a16:creationId xmlns:a16="http://schemas.microsoft.com/office/drawing/2014/main" id="{8298E954-3277-4C66-8555-B1A038999ADC}"/>
              </a:ext>
            </a:extLst>
          </p:cNvPr>
          <p:cNvSpPr>
            <a:spLocks noGrp="1"/>
          </p:cNvSpPr>
          <p:nvPr>
            <p:ph type="body" idx="1"/>
          </p:nvPr>
        </p:nvSpPr>
        <p:spPr/>
        <p:txBody>
          <a:bodyPr/>
          <a:lstStyle/>
          <a:p>
            <a:pPr marL="139700" indent="0">
              <a:buNone/>
            </a:pPr>
            <a:r>
              <a:rPr lang="en-US" dirty="0"/>
              <a:t>What if we don’t believe the Observed Space represents the Construct Space well? What if there is some </a:t>
            </a:r>
            <a:r>
              <a:rPr lang="en-US" b="1" dirty="0"/>
              <a:t>structural bias</a:t>
            </a:r>
            <a:r>
              <a:rPr lang="en-US" dirty="0"/>
              <a:t> that make people close in the construct space look different in the observed space?</a:t>
            </a:r>
          </a:p>
          <a:p>
            <a:r>
              <a:rPr lang="en-US" dirty="0"/>
              <a:t>Example: SAT doesn’t just measure intelligence, but also measures ability to afford SAT prep. People who are just as intelligent as someone else, can end up with different observations.</a:t>
            </a:r>
          </a:p>
          <a:p>
            <a:endParaRPr lang="en-US" dirty="0"/>
          </a:p>
          <a:p>
            <a:endParaRPr lang="en-US" dirty="0"/>
          </a:p>
        </p:txBody>
      </p:sp>
      <p:sp>
        <p:nvSpPr>
          <p:cNvPr id="4" name="Slide Number Placeholder 3">
            <a:extLst>
              <a:ext uri="{FF2B5EF4-FFF2-40B4-BE49-F238E27FC236}">
                <a16:creationId xmlns:a16="http://schemas.microsoft.com/office/drawing/2014/main" id="{BD039AFF-8000-489C-89CD-7D83EA1A089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pic>
        <p:nvPicPr>
          <p:cNvPr id="5" name="Picture 4">
            <a:extLst>
              <a:ext uri="{FF2B5EF4-FFF2-40B4-BE49-F238E27FC236}">
                <a16:creationId xmlns:a16="http://schemas.microsoft.com/office/drawing/2014/main" id="{5CA46616-8F54-42B5-96BE-FDC26754581D}"/>
              </a:ext>
            </a:extLst>
          </p:cNvPr>
          <p:cNvPicPr>
            <a:picLocks noChangeAspect="1"/>
          </p:cNvPicPr>
          <p:nvPr/>
        </p:nvPicPr>
        <p:blipFill>
          <a:blip r:embed="rId2"/>
          <a:stretch>
            <a:fillRect/>
          </a:stretch>
        </p:blipFill>
        <p:spPr>
          <a:xfrm>
            <a:off x="3850123" y="3017948"/>
            <a:ext cx="3877200" cy="1891027"/>
          </a:xfrm>
          <a:prstGeom prst="rect">
            <a:avLst/>
          </a:prstGeom>
        </p:spPr>
      </p:pic>
    </p:spTree>
    <p:extLst>
      <p:ext uri="{BB962C8B-B14F-4D97-AF65-F5344CB8AC3E}">
        <p14:creationId xmlns:p14="http://schemas.microsoft.com/office/powerpoint/2010/main" val="206080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1C0F86-59A7-4EF6-9F45-684D02E2A014}"/>
              </a:ext>
            </a:extLst>
          </p:cNvPr>
          <p:cNvSpPr>
            <a:spLocks noGrp="1"/>
          </p:cNvSpPr>
          <p:nvPr>
            <p:ph type="title"/>
          </p:nvPr>
        </p:nvSpPr>
        <p:spPr/>
        <p:txBody>
          <a:bodyPr/>
          <a:lstStyle/>
          <a:p>
            <a:r>
              <a:rPr lang="en-US" dirty="0"/>
              <a:t>Sources of Bias</a:t>
            </a:r>
          </a:p>
        </p:txBody>
      </p:sp>
      <p:sp>
        <p:nvSpPr>
          <p:cNvPr id="4" name="Slide Number Placeholder 3">
            <a:extLst>
              <a:ext uri="{FF2B5EF4-FFF2-40B4-BE49-F238E27FC236}">
                <a16:creationId xmlns:a16="http://schemas.microsoft.com/office/drawing/2014/main" id="{B03967D6-1994-4E2C-892B-31C333C4664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grpSp>
        <p:nvGrpSpPr>
          <p:cNvPr id="11" name="Group 10">
            <a:extLst>
              <a:ext uri="{FF2B5EF4-FFF2-40B4-BE49-F238E27FC236}">
                <a16:creationId xmlns:a16="http://schemas.microsoft.com/office/drawing/2014/main" id="{DA89FE60-AF44-4FD7-957B-6EC3A6E857CE}"/>
              </a:ext>
            </a:extLst>
          </p:cNvPr>
          <p:cNvGrpSpPr/>
          <p:nvPr/>
        </p:nvGrpSpPr>
        <p:grpSpPr>
          <a:xfrm>
            <a:off x="2568322" y="2705682"/>
            <a:ext cx="6479629" cy="1470897"/>
            <a:chOff x="3242841" y="3175359"/>
            <a:chExt cx="5901160" cy="1314635"/>
          </a:xfrm>
        </p:grpSpPr>
        <p:pic>
          <p:nvPicPr>
            <p:cNvPr id="7" name="Picture 6">
              <a:extLst>
                <a:ext uri="{FF2B5EF4-FFF2-40B4-BE49-F238E27FC236}">
                  <a16:creationId xmlns:a16="http://schemas.microsoft.com/office/drawing/2014/main" id="{0D9AADED-9D9C-4201-BE22-5DB71434E5D6}"/>
                </a:ext>
              </a:extLst>
            </p:cNvPr>
            <p:cNvPicPr/>
            <p:nvPr/>
          </p:nvPicPr>
          <p:blipFill rotWithShape="1">
            <a:blip r:embed="rId2"/>
            <a:srcRect l="1" r="-1882"/>
            <a:stretch/>
          </p:blipFill>
          <p:spPr>
            <a:xfrm>
              <a:off x="3242841" y="3256344"/>
              <a:ext cx="3510947" cy="1195578"/>
            </a:xfrm>
            <a:prstGeom prst="rect">
              <a:avLst/>
            </a:prstGeom>
          </p:spPr>
        </p:pic>
        <p:pic>
          <p:nvPicPr>
            <p:cNvPr id="10" name="Picture 9">
              <a:extLst>
                <a:ext uri="{FF2B5EF4-FFF2-40B4-BE49-F238E27FC236}">
                  <a16:creationId xmlns:a16="http://schemas.microsoft.com/office/drawing/2014/main" id="{A2EFFDDE-9AC1-43E9-A19C-E1D86486DC24}"/>
                </a:ext>
              </a:extLst>
            </p:cNvPr>
            <p:cNvPicPr/>
            <p:nvPr/>
          </p:nvPicPr>
          <p:blipFill>
            <a:blip r:embed="rId3"/>
            <a:stretch>
              <a:fillRect/>
            </a:stretch>
          </p:blipFill>
          <p:spPr>
            <a:xfrm>
              <a:off x="5974467" y="3175359"/>
              <a:ext cx="3169534" cy="1314635"/>
            </a:xfrm>
            <a:prstGeom prst="rect">
              <a:avLst/>
            </a:prstGeom>
          </p:spPr>
        </p:pic>
      </p:grpSp>
      <p:sp>
        <p:nvSpPr>
          <p:cNvPr id="12" name="Text Placeholder 5">
            <a:extLst>
              <a:ext uri="{FF2B5EF4-FFF2-40B4-BE49-F238E27FC236}">
                <a16:creationId xmlns:a16="http://schemas.microsoft.com/office/drawing/2014/main" id="{8A032066-5893-4DCD-ADDC-C13AECD4BFCD}"/>
              </a:ext>
            </a:extLst>
          </p:cNvPr>
          <p:cNvSpPr txBox="1">
            <a:spLocks/>
          </p:cNvSpPr>
          <p:nvPr/>
        </p:nvSpPr>
        <p:spPr>
          <a:xfrm>
            <a:off x="2710844" y="207372"/>
            <a:ext cx="5596200" cy="4314682"/>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17500" algn="l" rtl="0" eaLnBrk="1" hangingPunct="1">
              <a:lnSpc>
                <a:spcPct val="115000"/>
              </a:lnSpc>
              <a:spcBef>
                <a:spcPts val="60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1pPr>
            <a:lvl2pPr marL="914400" marR="0" lvl="1" indent="-317500" algn="l" rtl="0" eaLnBrk="1" hangingPunct="1">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2pPr>
            <a:lvl3pPr marL="1371600" marR="0" lvl="2" indent="-317500" algn="l" rtl="0" eaLnBrk="1" hangingPunct="1">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3pPr>
            <a:lvl4pPr marL="1828800" marR="0" lvl="3" indent="-317500" algn="l" rtl="0" eaLnBrk="1" hangingPunct="1">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4pPr>
            <a:lvl5pPr marL="2286000" marR="0" lvl="4" indent="-317500" algn="l" rtl="0" eaLnBrk="1" hangingPunct="1">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5pPr>
            <a:lvl6pPr marL="2743200" marR="0" lvl="5" indent="-317500" algn="l" rtl="0" eaLnBrk="1" hangingPunct="1">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6pPr>
            <a:lvl7pPr marL="3200400" marR="0" lvl="6" indent="-317500" algn="l" rtl="0" eaLnBrk="1" hangingPunct="1">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7pPr>
            <a:lvl8pPr marL="3657600" marR="0" lvl="7" indent="-317500" algn="l" rtl="0" eaLnBrk="1" hangingPunct="1">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8pPr>
            <a:lvl9pPr marL="4114800" marR="0" lvl="8" indent="-317500" algn="l" rtl="0" eaLnBrk="1" hangingPunct="1">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9pPr>
          </a:lstStyle>
          <a:p>
            <a:pPr marL="139700" indent="0">
              <a:buNone/>
            </a:pPr>
            <a:r>
              <a:rPr lang="en-US" dirty="0"/>
              <a:t>Discussion heavily based on Suresh and </a:t>
            </a:r>
            <a:r>
              <a:rPr lang="en-US" dirty="0" err="1"/>
              <a:t>Guttag</a:t>
            </a:r>
            <a:r>
              <a:rPr lang="en-US" dirty="0"/>
              <a:t> (2020)</a:t>
            </a:r>
          </a:p>
          <a:p>
            <a:pPr marL="139700" indent="0">
              <a:buNone/>
            </a:pPr>
            <a:endParaRPr lang="en-US" dirty="0"/>
          </a:p>
          <a:p>
            <a:pPr marL="139700" indent="0">
              <a:buNone/>
            </a:pPr>
            <a:endParaRPr lang="en-US" dirty="0"/>
          </a:p>
          <a:p>
            <a:pPr marL="139700" indent="0">
              <a:buNone/>
            </a:pPr>
            <a:endParaRPr lang="en-US" sz="1050" dirty="0"/>
          </a:p>
          <a:p>
            <a:pPr marL="139700" indent="0">
              <a:buNone/>
            </a:pPr>
            <a:endParaRPr lang="en-US" sz="1050" dirty="0"/>
          </a:p>
          <a:p>
            <a:pPr marL="139700" indent="0">
              <a:buNone/>
            </a:pPr>
            <a:endParaRPr lang="en-US" sz="1050" dirty="0"/>
          </a:p>
          <a:p>
            <a:pPr marL="139700" indent="0">
              <a:buNone/>
            </a:pPr>
            <a:endParaRPr lang="en-US" sz="1050" dirty="0"/>
          </a:p>
          <a:p>
            <a:pPr marL="139700" indent="0">
              <a:buNone/>
            </a:pPr>
            <a:endParaRPr lang="en-US" sz="1050" dirty="0"/>
          </a:p>
          <a:p>
            <a:pPr marL="139700" indent="0">
              <a:buNone/>
            </a:pPr>
            <a:endParaRPr lang="en-US" sz="1050" dirty="0"/>
          </a:p>
          <a:p>
            <a:pPr marL="139700" indent="0">
              <a:buNone/>
            </a:pPr>
            <a:endParaRPr lang="en-US" sz="1050" dirty="0"/>
          </a:p>
          <a:p>
            <a:pPr marL="139700" indent="0">
              <a:buNone/>
            </a:pPr>
            <a:endParaRPr lang="en-US" sz="1050" dirty="0"/>
          </a:p>
          <a:p>
            <a:pPr marL="139700" indent="0">
              <a:buNone/>
            </a:pPr>
            <a:endParaRPr lang="en-US" sz="1050" dirty="0"/>
          </a:p>
          <a:p>
            <a:pPr marL="139700" indent="0">
              <a:buNone/>
            </a:pPr>
            <a:endParaRPr lang="en-US" sz="1050" dirty="0"/>
          </a:p>
          <a:p>
            <a:pPr marL="139700" indent="0">
              <a:buNone/>
            </a:pPr>
            <a:endParaRPr lang="en-US" sz="1050" dirty="0"/>
          </a:p>
          <a:p>
            <a:pPr marL="139700" indent="0">
              <a:buNone/>
            </a:pPr>
            <a:endParaRPr lang="en-US" sz="1050" dirty="0"/>
          </a:p>
          <a:p>
            <a:pPr marL="139700" indent="0">
              <a:buNone/>
            </a:pPr>
            <a:endParaRPr lang="en-US" sz="1050" dirty="0"/>
          </a:p>
          <a:p>
            <a:pPr marL="139700" indent="0">
              <a:buNone/>
            </a:pPr>
            <a:r>
              <a:rPr lang="en-US" sz="1050" dirty="0">
                <a:hlinkClick r:id="rId4"/>
              </a:rPr>
              <a:t>A FRAMEWORK FOR UNDERSTANDING UNINTENDED CONSEQUENCES OF MACHINE LEARNING</a:t>
            </a:r>
            <a:r>
              <a:rPr lang="en-US" sz="1050" dirty="0"/>
              <a:t>, BY HARINI SURESH AND JOHN V. GUTTAG, 2020</a:t>
            </a:r>
          </a:p>
          <a:p>
            <a:pPr marL="139700" indent="0">
              <a:buFont typeface="Nunito Sans"/>
              <a:buNone/>
            </a:pPr>
            <a:endParaRPr lang="en-US" sz="1050" dirty="0"/>
          </a:p>
        </p:txBody>
      </p:sp>
      <p:sp>
        <p:nvSpPr>
          <p:cNvPr id="14" name="Text Placeholder 5">
            <a:extLst>
              <a:ext uri="{FF2B5EF4-FFF2-40B4-BE49-F238E27FC236}">
                <a16:creationId xmlns:a16="http://schemas.microsoft.com/office/drawing/2014/main" id="{247A6C2A-0C18-4497-AFF2-11B5AAFD8CFE}"/>
              </a:ext>
            </a:extLst>
          </p:cNvPr>
          <p:cNvSpPr txBox="1">
            <a:spLocks/>
          </p:cNvSpPr>
          <p:nvPr/>
        </p:nvSpPr>
        <p:spPr>
          <a:xfrm>
            <a:off x="2710844" y="889311"/>
            <a:ext cx="5596200" cy="1470897"/>
          </a:xfrm>
          <a:prstGeom prst="rect">
            <a:avLst/>
          </a:prstGeom>
          <a:noFill/>
          <a:ln>
            <a:noFill/>
          </a:ln>
        </p:spPr>
        <p:txBody>
          <a:bodyPr spcFirstLastPara="1" wrap="square" lIns="91425" tIns="91425" rIns="91425" bIns="91425" numCol="2" anchor="t" anchorCtr="0"/>
          <a:lstStyle>
            <a:defPPr marR="0" lvl="0" algn="l" rtl="0">
              <a:lnSpc>
                <a:spcPct val="100000"/>
              </a:lnSpc>
              <a:spcBef>
                <a:spcPts val="0"/>
              </a:spcBef>
              <a:spcAft>
                <a:spcPts val="0"/>
              </a:spcAft>
            </a:defPPr>
            <a:lvl1pPr marL="457200" marR="0" lvl="0" indent="-317500" algn="l" rtl="0" eaLnBrk="1" hangingPunct="1">
              <a:lnSpc>
                <a:spcPct val="115000"/>
              </a:lnSpc>
              <a:spcBef>
                <a:spcPts val="60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1pPr>
            <a:lvl2pPr marL="914400" marR="0" lvl="1" indent="-317500" algn="l" rtl="0" eaLnBrk="1" hangingPunct="1">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2pPr>
            <a:lvl3pPr marL="1371600" marR="0" lvl="2" indent="-317500" algn="l" rtl="0" eaLnBrk="1" hangingPunct="1">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3pPr>
            <a:lvl4pPr marL="1828800" marR="0" lvl="3" indent="-317500" algn="l" rtl="0" eaLnBrk="1" hangingPunct="1">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4pPr>
            <a:lvl5pPr marL="2286000" marR="0" lvl="4" indent="-317500" algn="l" rtl="0" eaLnBrk="1" hangingPunct="1">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5pPr>
            <a:lvl6pPr marL="2743200" marR="0" lvl="5" indent="-317500" algn="l" rtl="0" eaLnBrk="1" hangingPunct="1">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6pPr>
            <a:lvl7pPr marL="3200400" marR="0" lvl="6" indent="-317500" algn="l" rtl="0" eaLnBrk="1" hangingPunct="1">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7pPr>
            <a:lvl8pPr marL="3657600" marR="0" lvl="7" indent="-317500" algn="l" rtl="0" eaLnBrk="1" hangingPunct="1">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8pPr>
            <a:lvl9pPr marL="4114800" marR="0" lvl="8" indent="-317500" algn="l" rtl="0" eaLnBrk="1" hangingPunct="1">
              <a:lnSpc>
                <a:spcPct val="115000"/>
              </a:lnSpc>
              <a:spcBef>
                <a:spcPts val="0"/>
              </a:spcBef>
              <a:spcAft>
                <a:spcPts val="0"/>
              </a:spcAft>
              <a:buClr>
                <a:srgbClr val="CCCCCC"/>
              </a:buClr>
              <a:buSzPts val="1400"/>
              <a:buFont typeface="Nunito Sans"/>
              <a:buChar char="-"/>
              <a:defRPr sz="1400" b="0" i="0" u="none" strike="noStrike" cap="none">
                <a:solidFill>
                  <a:srgbClr val="666666"/>
                </a:solidFill>
                <a:latin typeface="Nunito Sans"/>
                <a:ea typeface="Nunito Sans"/>
                <a:cs typeface="Nunito Sans"/>
                <a:sym typeface="Nunito Sans"/>
              </a:defRPr>
            </a:lvl9pPr>
          </a:lstStyle>
          <a:p>
            <a:pPr marL="139700" indent="0">
              <a:buFont typeface="Nunito Sans"/>
              <a:buNone/>
            </a:pPr>
            <a:r>
              <a:rPr lang="en-US"/>
              <a:t>Six common sources of bias:</a:t>
            </a:r>
          </a:p>
          <a:p>
            <a:r>
              <a:rPr lang="en-US" b="1"/>
              <a:t>Historical bias</a:t>
            </a:r>
          </a:p>
          <a:p>
            <a:r>
              <a:rPr lang="en-US" b="1"/>
              <a:t>Representation Bias</a:t>
            </a:r>
          </a:p>
          <a:p>
            <a:r>
              <a:rPr lang="en-US" b="1"/>
              <a:t>Measurement Bias</a:t>
            </a:r>
          </a:p>
          <a:p>
            <a:pPr marL="139700" indent="0">
              <a:buFont typeface="Nunito Sans"/>
              <a:buNone/>
            </a:pPr>
            <a:endParaRPr lang="en-US" b="1"/>
          </a:p>
          <a:p>
            <a:r>
              <a:rPr lang="en-US" b="1"/>
              <a:t>Aggregation Bias</a:t>
            </a:r>
          </a:p>
          <a:p>
            <a:r>
              <a:rPr lang="en-US" b="1"/>
              <a:t>Evaluation Bias</a:t>
            </a:r>
          </a:p>
          <a:p>
            <a:r>
              <a:rPr lang="en-US" b="1"/>
              <a:t>Deployment Bias</a:t>
            </a:r>
            <a:endParaRPr lang="en-US" b="1" dirty="0"/>
          </a:p>
        </p:txBody>
      </p:sp>
    </p:spTree>
    <p:extLst>
      <p:ext uri="{BB962C8B-B14F-4D97-AF65-F5344CB8AC3E}">
        <p14:creationId xmlns:p14="http://schemas.microsoft.com/office/powerpoint/2010/main" val="1169083020"/>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DC9F5-1633-41F5-9717-1EA0CBC90E19}"/>
              </a:ext>
            </a:extLst>
          </p:cNvPr>
          <p:cNvSpPr>
            <a:spLocks noGrp="1"/>
          </p:cNvSpPr>
          <p:nvPr>
            <p:ph type="title"/>
          </p:nvPr>
        </p:nvSpPr>
        <p:spPr/>
        <p:txBody>
          <a:bodyPr/>
          <a:lstStyle/>
          <a:p>
            <a:r>
              <a:rPr lang="en-US" dirty="0"/>
              <a:t>Worldview 2:</a:t>
            </a:r>
            <a:br>
              <a:rPr lang="en-US" dirty="0"/>
            </a:br>
            <a:r>
              <a:rPr lang="en-US" dirty="0"/>
              <a:t>Structural Bias + WAE</a:t>
            </a:r>
          </a:p>
        </p:txBody>
      </p:sp>
      <p:sp>
        <p:nvSpPr>
          <p:cNvPr id="3" name="Text Placeholder 2">
            <a:extLst>
              <a:ext uri="{FF2B5EF4-FFF2-40B4-BE49-F238E27FC236}">
                <a16:creationId xmlns:a16="http://schemas.microsoft.com/office/drawing/2014/main" id="{C73CF99D-5251-43B4-816F-4188676E9843}"/>
              </a:ext>
            </a:extLst>
          </p:cNvPr>
          <p:cNvSpPr>
            <a:spLocks noGrp="1"/>
          </p:cNvSpPr>
          <p:nvPr>
            <p:ph type="body" idx="1"/>
          </p:nvPr>
        </p:nvSpPr>
        <p:spPr/>
        <p:txBody>
          <a:bodyPr/>
          <a:lstStyle/>
          <a:p>
            <a:pPr marL="139700" indent="0">
              <a:buNone/>
            </a:pPr>
            <a:r>
              <a:rPr lang="en-US" dirty="0"/>
              <a:t>When considering Structural Bias, commonly will also assume </a:t>
            </a:r>
            <a:r>
              <a:rPr lang="en-US" b="1" dirty="0"/>
              <a:t>We’re All Equal (WAE).</a:t>
            </a:r>
          </a:p>
          <a:p>
            <a:pPr marL="139700" indent="0">
              <a:buNone/>
            </a:pPr>
            <a:endParaRPr lang="en-US" b="1" dirty="0"/>
          </a:p>
          <a:p>
            <a:pPr marL="139700" indent="0">
              <a:buNone/>
            </a:pPr>
            <a:r>
              <a:rPr lang="en-US" b="1" dirty="0"/>
              <a:t>We’re All Equal (WAE): </a:t>
            </a:r>
            <a:r>
              <a:rPr lang="en-US" dirty="0"/>
              <a:t>Membership in some protected group (e.g., race) </a:t>
            </a:r>
            <a:r>
              <a:rPr lang="en-US" i="1" dirty="0"/>
              <a:t>should not </a:t>
            </a:r>
            <a:r>
              <a:rPr lang="en-US" dirty="0"/>
              <a:t>be the cause of a meaningful difference for the task at hand (e.g., academic preparation). Not saying every group is exactly equal in all ways, but for the task at hand we are equal enough that it shouldn’t be the cause of difference. </a:t>
            </a:r>
          </a:p>
          <a:p>
            <a:r>
              <a:rPr lang="en-US" dirty="0"/>
              <a:t>Differences seen in groups in Observed Space are the result of structural bias!</a:t>
            </a:r>
          </a:p>
          <a:p>
            <a:endParaRPr lang="en-US" dirty="0"/>
          </a:p>
          <a:p>
            <a:endParaRPr lang="en-US" dirty="0"/>
          </a:p>
          <a:p>
            <a:pPr marL="139700" indent="0">
              <a:buNone/>
            </a:pPr>
            <a:r>
              <a:rPr lang="en-US" dirty="0"/>
              <a:t>Notions of group fairness make sense with Structural Bias + WAE</a:t>
            </a:r>
          </a:p>
        </p:txBody>
      </p:sp>
      <p:sp>
        <p:nvSpPr>
          <p:cNvPr id="4" name="Slide Number Placeholder 3">
            <a:extLst>
              <a:ext uri="{FF2B5EF4-FFF2-40B4-BE49-F238E27FC236}">
                <a16:creationId xmlns:a16="http://schemas.microsoft.com/office/drawing/2014/main" id="{7C72E3D2-2884-47D9-8EAE-9EA1422A6D4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Tree>
    <p:extLst>
      <p:ext uri="{BB962C8B-B14F-4D97-AF65-F5344CB8AC3E}">
        <p14:creationId xmlns:p14="http://schemas.microsoft.com/office/powerpoint/2010/main" val="135444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6CA1B-73B9-4404-8B52-0CFA20356B56}"/>
              </a:ext>
            </a:extLst>
          </p:cNvPr>
          <p:cNvSpPr>
            <a:spLocks noGrp="1"/>
          </p:cNvSpPr>
          <p:nvPr>
            <p:ph type="title"/>
          </p:nvPr>
        </p:nvSpPr>
        <p:spPr/>
        <p:txBody>
          <a:bodyPr/>
          <a:lstStyle/>
          <a:p>
            <a:r>
              <a:rPr lang="en-US" dirty="0"/>
              <a:t>Which One?</a:t>
            </a:r>
          </a:p>
        </p:txBody>
      </p:sp>
      <p:sp>
        <p:nvSpPr>
          <p:cNvPr id="3" name="Text Placeholder 2">
            <a:extLst>
              <a:ext uri="{FF2B5EF4-FFF2-40B4-BE49-F238E27FC236}">
                <a16:creationId xmlns:a16="http://schemas.microsoft.com/office/drawing/2014/main" id="{A6701BC7-BEE8-4088-A9DF-25D3564F492E}"/>
              </a:ext>
            </a:extLst>
          </p:cNvPr>
          <p:cNvSpPr>
            <a:spLocks noGrp="1"/>
          </p:cNvSpPr>
          <p:nvPr>
            <p:ph type="body" idx="1"/>
          </p:nvPr>
        </p:nvSpPr>
        <p:spPr/>
        <p:txBody>
          <a:bodyPr/>
          <a:lstStyle/>
          <a:p>
            <a:pPr marL="139700" indent="0">
              <a:buNone/>
            </a:pPr>
            <a:r>
              <a:rPr lang="en-US" dirty="0"/>
              <a:t>So which is right? WYSIWYG or Structural Bias + WAE?</a:t>
            </a:r>
          </a:p>
          <a:p>
            <a:r>
              <a:rPr lang="en-US" dirty="0"/>
              <a:t>No way to know! They are statements of belief! </a:t>
            </a:r>
          </a:p>
          <a:p>
            <a:r>
              <a:rPr lang="en-US" dirty="0"/>
              <a:t>Which worldview you use determines what you think is fair</a:t>
            </a:r>
          </a:p>
          <a:p>
            <a:endParaRPr lang="en-US" dirty="0"/>
          </a:p>
          <a:p>
            <a:pPr marL="139700" indent="0">
              <a:buNone/>
            </a:pPr>
            <a:r>
              <a:rPr lang="en-US" b="1" dirty="0"/>
              <a:t>If you assume WYSIWYG</a:t>
            </a:r>
          </a:p>
          <a:p>
            <a:r>
              <a:rPr lang="en-US" dirty="0"/>
              <a:t>Individual fairness is right and easy to achieve</a:t>
            </a:r>
          </a:p>
          <a:p>
            <a:r>
              <a:rPr lang="en-US" dirty="0"/>
              <a:t>Non-discrimination may violate individual fairness</a:t>
            </a:r>
          </a:p>
          <a:p>
            <a:endParaRPr lang="en-US" dirty="0"/>
          </a:p>
          <a:p>
            <a:pPr marL="139700" indent="0">
              <a:buNone/>
            </a:pPr>
            <a:r>
              <a:rPr lang="en-US" b="1" dirty="0"/>
              <a:t>If you assume Structural Bias + WAE</a:t>
            </a:r>
          </a:p>
          <a:p>
            <a:r>
              <a:rPr lang="en-US" dirty="0"/>
              <a:t>Non-discrimination is right and is possible (saw group fairness mechanisms)</a:t>
            </a:r>
          </a:p>
          <a:p>
            <a:r>
              <a:rPr lang="en-US" dirty="0"/>
              <a:t>Attempts to achieve individual fairness may result in discrimination. </a:t>
            </a:r>
          </a:p>
        </p:txBody>
      </p:sp>
      <p:sp>
        <p:nvSpPr>
          <p:cNvPr id="4" name="Slide Number Placeholder 3">
            <a:extLst>
              <a:ext uri="{FF2B5EF4-FFF2-40B4-BE49-F238E27FC236}">
                <a16:creationId xmlns:a16="http://schemas.microsoft.com/office/drawing/2014/main" id="{792DC388-7AE9-4B20-8024-E442AEDCE65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Tree>
    <p:extLst>
      <p:ext uri="{BB962C8B-B14F-4D97-AF65-F5344CB8AC3E}">
        <p14:creationId xmlns:p14="http://schemas.microsoft.com/office/powerpoint/2010/main" val="62415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519C0-AF4E-447F-A02C-F1620EE2F9F2}"/>
              </a:ext>
            </a:extLst>
          </p:cNvPr>
          <p:cNvSpPr>
            <a:spLocks noGrp="1"/>
          </p:cNvSpPr>
          <p:nvPr>
            <p:ph type="title"/>
          </p:nvPr>
        </p:nvSpPr>
        <p:spPr/>
        <p:txBody>
          <a:bodyPr/>
          <a:lstStyle/>
          <a:p>
            <a:r>
              <a:rPr lang="en-US" dirty="0"/>
              <a:t>Takeaways</a:t>
            </a:r>
          </a:p>
        </p:txBody>
      </p:sp>
      <p:sp>
        <p:nvSpPr>
          <p:cNvPr id="3" name="Text Placeholder 2">
            <a:extLst>
              <a:ext uri="{FF2B5EF4-FFF2-40B4-BE49-F238E27FC236}">
                <a16:creationId xmlns:a16="http://schemas.microsoft.com/office/drawing/2014/main" id="{BD97326A-5630-4B49-9F07-5B3323A596F7}"/>
              </a:ext>
            </a:extLst>
          </p:cNvPr>
          <p:cNvSpPr>
            <a:spLocks noGrp="1"/>
          </p:cNvSpPr>
          <p:nvPr>
            <p:ph type="body" idx="1"/>
          </p:nvPr>
        </p:nvSpPr>
        <p:spPr/>
        <p:txBody>
          <a:bodyPr/>
          <a:lstStyle/>
          <a:p>
            <a:r>
              <a:rPr lang="en-US" dirty="0"/>
              <a:t>Models can have a huge impact on society, both positive and negative.</a:t>
            </a:r>
          </a:p>
          <a:p>
            <a:pPr lvl="1"/>
            <a:r>
              <a:rPr lang="en-US" dirty="0"/>
              <a:t>If we are not careful, our models will at best, perpetuate and at worst, amplify injustice in our society.</a:t>
            </a:r>
          </a:p>
          <a:p>
            <a:r>
              <a:rPr lang="en-US" dirty="0"/>
              <a:t>Historically, people thought defining things like accuracy was easy but defining what is/isn’t fair was not. Only recently (~10 years) have ML researchers tried to define what fairness might mean and how to enforce it in our models.</a:t>
            </a:r>
          </a:p>
          <a:p>
            <a:r>
              <a:rPr lang="en-US" dirty="0"/>
              <a:t>It’s clear that defining and enforcing fairness, but what fairness and how is a crucial problem we need humans (and not just ML engineers) in the loop to determine. These are questions of values, and we need humans to make informed decisions of what is right.</a:t>
            </a:r>
          </a:p>
        </p:txBody>
      </p:sp>
      <p:sp>
        <p:nvSpPr>
          <p:cNvPr id="4" name="Slide Number Placeholder 3">
            <a:extLst>
              <a:ext uri="{FF2B5EF4-FFF2-40B4-BE49-F238E27FC236}">
                <a16:creationId xmlns:a16="http://schemas.microsoft.com/office/drawing/2014/main" id="{5C13FE33-92F3-4A02-8E2C-948971CB13A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Tree>
    <p:extLst>
      <p:ext uri="{BB962C8B-B14F-4D97-AF65-F5344CB8AC3E}">
        <p14:creationId xmlns:p14="http://schemas.microsoft.com/office/powerpoint/2010/main" val="1941924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76950-4655-453C-8BF2-6B43A322B4A1}"/>
              </a:ext>
            </a:extLst>
          </p:cNvPr>
          <p:cNvSpPr>
            <a:spLocks noGrp="1"/>
          </p:cNvSpPr>
          <p:nvPr>
            <p:ph type="title"/>
          </p:nvPr>
        </p:nvSpPr>
        <p:spPr/>
        <p:txBody>
          <a:bodyPr/>
          <a:lstStyle/>
          <a:p>
            <a:r>
              <a:rPr lang="en-US" dirty="0"/>
              <a:t>Recap</a:t>
            </a:r>
          </a:p>
        </p:txBody>
      </p:sp>
      <p:sp>
        <p:nvSpPr>
          <p:cNvPr id="3" name="Text Placeholder 2">
            <a:extLst>
              <a:ext uri="{FF2B5EF4-FFF2-40B4-BE49-F238E27FC236}">
                <a16:creationId xmlns:a16="http://schemas.microsoft.com/office/drawing/2014/main" id="{DD155DE0-D047-40F2-85DC-62BB952BDEAA}"/>
              </a:ext>
            </a:extLst>
          </p:cNvPr>
          <p:cNvSpPr>
            <a:spLocks noGrp="1"/>
          </p:cNvSpPr>
          <p:nvPr>
            <p:ph type="body" idx="1"/>
          </p:nvPr>
        </p:nvSpPr>
        <p:spPr/>
        <p:txBody>
          <a:bodyPr/>
          <a:lstStyle/>
          <a:p>
            <a:pPr marL="139700" indent="0">
              <a:buNone/>
            </a:pPr>
            <a:r>
              <a:rPr lang="en-US" dirty="0"/>
              <a:t>Theme: Thinking about fairness and the limitations of learning as a worldview.</a:t>
            </a:r>
          </a:p>
          <a:p>
            <a:pPr marL="139700" indent="0">
              <a:buNone/>
            </a:pPr>
            <a:endParaRPr lang="en-US" dirty="0"/>
          </a:p>
          <a:p>
            <a:pPr marL="139700" indent="0">
              <a:buNone/>
            </a:pPr>
            <a:r>
              <a:rPr lang="en-US" b="1" dirty="0"/>
              <a:t>Concepts</a:t>
            </a:r>
            <a:r>
              <a:rPr lang="en-US" dirty="0"/>
              <a:t>:</a:t>
            </a:r>
          </a:p>
          <a:p>
            <a:r>
              <a:rPr lang="en-US" sz="1300" dirty="0"/>
              <a:t>Impossibility to achieve all fairness and accuracy</a:t>
            </a:r>
          </a:p>
          <a:p>
            <a:r>
              <a:rPr lang="en-US" sz="1300" dirty="0"/>
              <a:t>Fairness-accuracy tradeoff</a:t>
            </a:r>
          </a:p>
          <a:p>
            <a:r>
              <a:rPr lang="en-US" sz="1300" dirty="0"/>
              <a:t>Pareto Frontier</a:t>
            </a:r>
          </a:p>
          <a:p>
            <a:r>
              <a:rPr lang="en-US" sz="1300" dirty="0"/>
              <a:t>Modeling Spaces</a:t>
            </a:r>
          </a:p>
          <a:p>
            <a:pPr lvl="1"/>
            <a:r>
              <a:rPr lang="en-US" sz="1300" dirty="0"/>
              <a:t>Construct space</a:t>
            </a:r>
          </a:p>
          <a:p>
            <a:pPr lvl="1"/>
            <a:r>
              <a:rPr lang="en-US" sz="1300" dirty="0"/>
              <a:t>Observed space</a:t>
            </a:r>
          </a:p>
          <a:p>
            <a:pPr lvl="1"/>
            <a:r>
              <a:rPr lang="en-US" sz="1300" dirty="0"/>
              <a:t>Decision space</a:t>
            </a:r>
          </a:p>
          <a:p>
            <a:r>
              <a:rPr lang="en-US" sz="1300" dirty="0"/>
              <a:t>Individual fairness</a:t>
            </a:r>
          </a:p>
          <a:p>
            <a:r>
              <a:rPr lang="en-US" sz="1300" dirty="0"/>
              <a:t>What You See is What You Get (WYSIWYG)</a:t>
            </a:r>
          </a:p>
          <a:p>
            <a:r>
              <a:rPr lang="en-US" sz="1300" dirty="0"/>
              <a:t>Structural Bias + We’re All Equal (WAE)</a:t>
            </a:r>
          </a:p>
          <a:p>
            <a:r>
              <a:rPr lang="en-US" sz="1300" dirty="0"/>
              <a:t>Conflicting Worldviews</a:t>
            </a:r>
          </a:p>
        </p:txBody>
      </p:sp>
      <p:sp>
        <p:nvSpPr>
          <p:cNvPr id="4" name="Slide Number Placeholder 3">
            <a:extLst>
              <a:ext uri="{FF2B5EF4-FFF2-40B4-BE49-F238E27FC236}">
                <a16:creationId xmlns:a16="http://schemas.microsoft.com/office/drawing/2014/main" id="{F92553B0-DC42-495D-ACC2-CD4490449D2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Tree>
    <p:extLst>
      <p:ext uri="{BB962C8B-B14F-4D97-AF65-F5344CB8AC3E}">
        <p14:creationId xmlns:p14="http://schemas.microsoft.com/office/powerpoint/2010/main" val="2562874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9F1D3EA-A081-4CA1-A956-EA43F3B6A6D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671A151-6E6D-44C7-80E2-C70736023C1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Tree>
    <p:extLst>
      <p:ext uri="{BB962C8B-B14F-4D97-AF65-F5344CB8AC3E}">
        <p14:creationId xmlns:p14="http://schemas.microsoft.com/office/powerpoint/2010/main" val="1070068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284730-2D9A-0E44-BBD7-DA412AA6469C}"/>
              </a:ext>
            </a:extLst>
          </p:cNvPr>
          <p:cNvSpPr>
            <a:spLocks noGrp="1"/>
          </p:cNvSpPr>
          <p:nvPr>
            <p:ph type="title"/>
          </p:nvPr>
        </p:nvSpPr>
        <p:spPr/>
        <p:txBody>
          <a:bodyPr/>
          <a:lstStyle/>
          <a:p>
            <a:r>
              <a:rPr lang="en-US" dirty="0"/>
              <a:t>One Slide</a:t>
            </a:r>
          </a:p>
        </p:txBody>
      </p:sp>
      <p:sp>
        <p:nvSpPr>
          <p:cNvPr id="6" name="Text Placeholder 5">
            <a:extLst>
              <a:ext uri="{FF2B5EF4-FFF2-40B4-BE49-F238E27FC236}">
                <a16:creationId xmlns:a16="http://schemas.microsoft.com/office/drawing/2014/main" id="{0B46BAE9-24DB-624B-8FF2-F1FA8B678BD1}"/>
              </a:ext>
            </a:extLst>
          </p:cNvPr>
          <p:cNvSpPr>
            <a:spLocks noGrp="1"/>
          </p:cNvSpPr>
          <p:nvPr>
            <p:ph type="body" idx="1"/>
          </p:nvPr>
        </p:nvSpPr>
        <p:spPr>
          <a:xfrm>
            <a:off x="3090625" y="192439"/>
            <a:ext cx="5596200" cy="4951011"/>
          </a:xfrm>
        </p:spPr>
        <p:txBody>
          <a:bodyPr numCol="2"/>
          <a:lstStyle/>
          <a:p>
            <a:pPr>
              <a:lnSpc>
                <a:spcPct val="80000"/>
              </a:lnSpc>
            </a:pPr>
            <a:r>
              <a:rPr lang="en-US" dirty="0"/>
              <a:t>Regression</a:t>
            </a:r>
          </a:p>
          <a:p>
            <a:pPr>
              <a:lnSpc>
                <a:spcPct val="80000"/>
              </a:lnSpc>
            </a:pPr>
            <a:r>
              <a:rPr lang="en-US" dirty="0"/>
              <a:t>Overfitting</a:t>
            </a:r>
          </a:p>
          <a:p>
            <a:pPr>
              <a:lnSpc>
                <a:spcPct val="80000"/>
              </a:lnSpc>
            </a:pPr>
            <a:r>
              <a:rPr lang="en-US" dirty="0"/>
              <a:t>Training, test, and generalization error</a:t>
            </a:r>
          </a:p>
          <a:p>
            <a:pPr>
              <a:lnSpc>
                <a:spcPct val="80000"/>
              </a:lnSpc>
            </a:pPr>
            <a:r>
              <a:rPr lang="en-US" dirty="0"/>
              <a:t>Bias-Variance tradeoff</a:t>
            </a:r>
          </a:p>
          <a:p>
            <a:pPr>
              <a:lnSpc>
                <a:spcPct val="80000"/>
              </a:lnSpc>
            </a:pPr>
            <a:r>
              <a:rPr lang="en-US" dirty="0"/>
              <a:t>Ridge, LASSO</a:t>
            </a:r>
          </a:p>
          <a:p>
            <a:pPr>
              <a:lnSpc>
                <a:spcPct val="80000"/>
              </a:lnSpc>
            </a:pPr>
            <a:r>
              <a:rPr lang="en-US" dirty="0"/>
              <a:t>Cross validation</a:t>
            </a:r>
          </a:p>
          <a:p>
            <a:pPr>
              <a:lnSpc>
                <a:spcPct val="80000"/>
              </a:lnSpc>
            </a:pPr>
            <a:r>
              <a:rPr lang="en-US" dirty="0"/>
              <a:t>Gradient descent</a:t>
            </a:r>
          </a:p>
          <a:p>
            <a:pPr>
              <a:lnSpc>
                <a:spcPct val="80000"/>
              </a:lnSpc>
            </a:pPr>
            <a:r>
              <a:rPr lang="en-US" dirty="0"/>
              <a:t>Classification</a:t>
            </a:r>
          </a:p>
          <a:p>
            <a:pPr>
              <a:lnSpc>
                <a:spcPct val="80000"/>
              </a:lnSpc>
            </a:pPr>
            <a:r>
              <a:rPr lang="en-US" dirty="0"/>
              <a:t>Logistic regression</a:t>
            </a:r>
          </a:p>
          <a:p>
            <a:pPr>
              <a:lnSpc>
                <a:spcPct val="80000"/>
              </a:lnSpc>
            </a:pPr>
            <a:r>
              <a:rPr lang="en-US" dirty="0"/>
              <a:t>Bias and Fairness</a:t>
            </a:r>
          </a:p>
        </p:txBody>
      </p:sp>
      <p:sp>
        <p:nvSpPr>
          <p:cNvPr id="4" name="Slide Number Placeholder 3">
            <a:extLst>
              <a:ext uri="{FF2B5EF4-FFF2-40B4-BE49-F238E27FC236}">
                <a16:creationId xmlns:a16="http://schemas.microsoft.com/office/drawing/2014/main" id="{17C4FB72-C7B6-DE48-8656-66EE9DD2E54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Tree>
    <p:extLst>
      <p:ext uri="{BB962C8B-B14F-4D97-AF65-F5344CB8AC3E}">
        <p14:creationId xmlns:p14="http://schemas.microsoft.com/office/powerpoint/2010/main" val="39924831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4294967295"/>
          </p:nvPr>
        </p:nvSpPr>
        <p:spPr>
          <a:xfrm>
            <a:off x="8594725" y="4749800"/>
            <a:ext cx="549275" cy="393700"/>
          </a:xfrm>
        </p:spPr>
        <p:txBody>
          <a:bodyPr/>
          <a:lstStyle/>
          <a:p>
            <a:pPr marL="0" lvl="0" indent="0" algn="r" rtl="0">
              <a:spcBef>
                <a:spcPts val="0"/>
              </a:spcBef>
              <a:spcAft>
                <a:spcPts val="0"/>
              </a:spcAft>
              <a:buNone/>
            </a:pPr>
            <a:fld id="{00000000-1234-1234-1234-123412341234}" type="slidenum">
              <a:rPr lang="en" smtClean="0"/>
              <a:t>26</a:t>
            </a:fld>
            <a:endParaRPr lang="en"/>
          </a:p>
        </p:txBody>
      </p:sp>
      <p:pic>
        <p:nvPicPr>
          <p:cNvPr id="5" name="Picture 4">
            <a:extLst>
              <a:ext uri="{FF2B5EF4-FFF2-40B4-BE49-F238E27FC236}">
                <a16:creationId xmlns:a16="http://schemas.microsoft.com/office/drawing/2014/main" id="{0C976EFA-C4B1-0243-9169-8559F2693724}"/>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4262482085"/>
      </p:ext>
    </p:extLst>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B03653-CF19-B349-8AC9-886FB56E8203}"/>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27</a:t>
            </a:fld>
            <a:endParaRPr lang="en"/>
          </a:p>
        </p:txBody>
      </p:sp>
      <p:pic>
        <p:nvPicPr>
          <p:cNvPr id="2" name="Picture 1">
            <a:extLst>
              <a:ext uri="{FF2B5EF4-FFF2-40B4-BE49-F238E27FC236}">
                <a16:creationId xmlns:a16="http://schemas.microsoft.com/office/drawing/2014/main" id="{E976C1BF-F82E-094D-BFDF-0CBBE705E2A6}"/>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676488164"/>
      </p:ext>
    </p:extLst>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B03653-CF19-B349-8AC9-886FB56E8203}"/>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28</a:t>
            </a:fld>
            <a:endParaRPr lang="en"/>
          </a:p>
        </p:txBody>
      </p:sp>
      <p:pic>
        <p:nvPicPr>
          <p:cNvPr id="2" name="Picture 1">
            <a:extLst>
              <a:ext uri="{FF2B5EF4-FFF2-40B4-BE49-F238E27FC236}">
                <a16:creationId xmlns:a16="http://schemas.microsoft.com/office/drawing/2014/main" id="{4EAA596F-4099-A740-94F8-2FC0676B55C6}"/>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601259612"/>
      </p:ext>
    </p:extLst>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B03653-CF19-B349-8AC9-886FB56E8203}"/>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29</a:t>
            </a:fld>
            <a:endParaRPr lang="en"/>
          </a:p>
        </p:txBody>
      </p:sp>
      <p:pic>
        <p:nvPicPr>
          <p:cNvPr id="2" name="Picture 1">
            <a:extLst>
              <a:ext uri="{FF2B5EF4-FFF2-40B4-BE49-F238E27FC236}">
                <a16:creationId xmlns:a16="http://schemas.microsoft.com/office/drawing/2014/main" id="{071266BA-25AC-A846-8416-234C4438D807}"/>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165952832"/>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94EF29-4528-425E-B39C-8A9BC61D2F9C}"/>
              </a:ext>
            </a:extLst>
          </p:cNvPr>
          <p:cNvSpPr>
            <a:spLocks noGrp="1"/>
          </p:cNvSpPr>
          <p:nvPr>
            <p:ph type="title"/>
          </p:nvPr>
        </p:nvSpPr>
        <p:spPr/>
        <p:txBody>
          <a:bodyPr/>
          <a:lstStyle/>
          <a:p>
            <a:r>
              <a:rPr lang="en-US" dirty="0"/>
              <a:t>Fairness</a:t>
            </a:r>
          </a:p>
        </p:txBody>
      </p:sp>
      <p:sp>
        <p:nvSpPr>
          <p:cNvPr id="6" name="Text Placeholder 5">
            <a:extLst>
              <a:ext uri="{FF2B5EF4-FFF2-40B4-BE49-F238E27FC236}">
                <a16:creationId xmlns:a16="http://schemas.microsoft.com/office/drawing/2014/main" id="{919984D4-E8DD-4A91-B6FD-8D1F5AAC338F}"/>
              </a:ext>
            </a:extLst>
          </p:cNvPr>
          <p:cNvSpPr>
            <a:spLocks noGrp="1"/>
          </p:cNvSpPr>
          <p:nvPr>
            <p:ph type="body" idx="1"/>
          </p:nvPr>
        </p:nvSpPr>
        <p:spPr/>
        <p:txBody>
          <a:bodyPr/>
          <a:lstStyle/>
          <a:p>
            <a:pPr marL="139700" indent="0">
              <a:buNone/>
            </a:pPr>
            <a:r>
              <a:rPr lang="en-US" dirty="0"/>
              <a:t>What does it mean for a model to be fair or unfair? Can we come up with a numeric way of measuring fairness? </a:t>
            </a:r>
          </a:p>
          <a:p>
            <a:pPr marL="139700" indent="0">
              <a:buNone/>
            </a:pPr>
            <a:endParaRPr lang="en-US" dirty="0"/>
          </a:p>
          <a:p>
            <a:pPr marL="139700" indent="0">
              <a:buNone/>
            </a:pPr>
            <a:r>
              <a:rPr lang="en-US" dirty="0"/>
              <a:t>Lots of work in the field of ML and fairness is looking into mathematical definitions of fairness to help us spot when something might be unfair.</a:t>
            </a:r>
          </a:p>
          <a:p>
            <a:r>
              <a:rPr lang="en-US" dirty="0"/>
              <a:t>There is not going to be one central definition of fairness, as each definition is a mathematical statement of which behaviors are/aren’t allowed. </a:t>
            </a:r>
          </a:p>
          <a:p>
            <a:r>
              <a:rPr lang="en-US" dirty="0"/>
              <a:t>Different definitions of fairness can be contradictory! </a:t>
            </a:r>
          </a:p>
          <a:p>
            <a:endParaRPr lang="en-US" dirty="0"/>
          </a:p>
        </p:txBody>
      </p:sp>
      <p:sp>
        <p:nvSpPr>
          <p:cNvPr id="4" name="Slide Number Placeholder 3">
            <a:extLst>
              <a:ext uri="{FF2B5EF4-FFF2-40B4-BE49-F238E27FC236}">
                <a16:creationId xmlns:a16="http://schemas.microsoft.com/office/drawing/2014/main" id="{36AB1D0C-5E78-42AC-B343-98F23B789BF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Tree>
    <p:extLst>
      <p:ext uri="{BB962C8B-B14F-4D97-AF65-F5344CB8AC3E}">
        <p14:creationId xmlns:p14="http://schemas.microsoft.com/office/powerpoint/2010/main" val="3534553818"/>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B03653-CF19-B349-8AC9-886FB56E8203}"/>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30</a:t>
            </a:fld>
            <a:endParaRPr lang="en"/>
          </a:p>
        </p:txBody>
      </p:sp>
      <p:pic>
        <p:nvPicPr>
          <p:cNvPr id="2" name="Picture 1">
            <a:extLst>
              <a:ext uri="{FF2B5EF4-FFF2-40B4-BE49-F238E27FC236}">
                <a16:creationId xmlns:a16="http://schemas.microsoft.com/office/drawing/2014/main" id="{8062F231-DD4B-D34F-93FE-4CD3EB60A130}"/>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005528302"/>
      </p:ext>
    </p:extLst>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B03653-CF19-B349-8AC9-886FB56E8203}"/>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31</a:t>
            </a:fld>
            <a:endParaRPr lang="en"/>
          </a:p>
        </p:txBody>
      </p:sp>
      <p:pic>
        <p:nvPicPr>
          <p:cNvPr id="3" name="Picture 2">
            <a:extLst>
              <a:ext uri="{FF2B5EF4-FFF2-40B4-BE49-F238E27FC236}">
                <a16:creationId xmlns:a16="http://schemas.microsoft.com/office/drawing/2014/main" id="{A5339E2C-A21B-664C-86BF-4BBCD2262773}"/>
              </a:ext>
            </a:extLst>
          </p:cNvPr>
          <p:cNvPicPr>
            <a:picLocks noChangeAspect="1"/>
          </p:cNvPicPr>
          <p:nvPr/>
        </p:nvPicPr>
        <p:blipFill>
          <a:blip r:embed="rId2"/>
          <a:stretch>
            <a:fillRect/>
          </a:stretch>
        </p:blipFill>
        <p:spPr>
          <a:xfrm>
            <a:off x="0" y="0"/>
            <a:ext cx="9144000" cy="5143500"/>
          </a:xfrm>
          <a:prstGeom prst="rect">
            <a:avLst/>
          </a:prstGeom>
          <a:solidFill>
            <a:srgbClr val="CCDBEA"/>
          </a:solidFill>
        </p:spPr>
      </p:pic>
      <p:sp>
        <p:nvSpPr>
          <p:cNvPr id="2" name="Rectangle 1">
            <a:extLst>
              <a:ext uri="{FF2B5EF4-FFF2-40B4-BE49-F238E27FC236}">
                <a16:creationId xmlns:a16="http://schemas.microsoft.com/office/drawing/2014/main" id="{DC7D9191-BF4E-40FC-B5A4-228EE69E29A8}"/>
              </a:ext>
            </a:extLst>
          </p:cNvPr>
          <p:cNvSpPr/>
          <p:nvPr/>
        </p:nvSpPr>
        <p:spPr>
          <a:xfrm>
            <a:off x="2099256" y="1566930"/>
            <a:ext cx="4288665" cy="738388"/>
          </a:xfrm>
          <a:prstGeom prst="rect">
            <a:avLst/>
          </a:prstGeom>
          <a:solidFill>
            <a:srgbClr val="CCD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BC29A363-31F8-4C36-BC51-800D53929EB6}"/>
              </a:ext>
            </a:extLst>
          </p:cNvPr>
          <p:cNvSpPr/>
          <p:nvPr/>
        </p:nvSpPr>
        <p:spPr>
          <a:xfrm>
            <a:off x="5968284" y="1341549"/>
            <a:ext cx="917619" cy="738388"/>
          </a:xfrm>
          <a:prstGeom prst="roundRect">
            <a:avLst/>
          </a:prstGeom>
          <a:solidFill>
            <a:srgbClr val="CCD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7875A50-951E-479A-A846-B02139467C0F}"/>
              </a:ext>
            </a:extLst>
          </p:cNvPr>
          <p:cNvSpPr/>
          <p:nvPr/>
        </p:nvSpPr>
        <p:spPr>
          <a:xfrm>
            <a:off x="5276045" y="72980"/>
            <a:ext cx="3829439" cy="1206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D7B6FAA-DC93-41B8-8900-2D2AF0AB3266}"/>
              </a:ext>
            </a:extLst>
          </p:cNvPr>
          <p:cNvSpPr/>
          <p:nvPr/>
        </p:nvSpPr>
        <p:spPr>
          <a:xfrm>
            <a:off x="6920248" y="225380"/>
            <a:ext cx="2185236" cy="2474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D35918E-76E4-4CF8-92BA-AC0137A3E0F5}"/>
              </a:ext>
            </a:extLst>
          </p:cNvPr>
          <p:cNvSpPr/>
          <p:nvPr/>
        </p:nvSpPr>
        <p:spPr>
          <a:xfrm>
            <a:off x="6762207" y="648237"/>
            <a:ext cx="1794577" cy="693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1588412"/>
      </p:ext>
    </p:extLst>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B03653-CF19-B349-8AC9-886FB56E8203}"/>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32</a:t>
            </a:fld>
            <a:endParaRPr lang="en"/>
          </a:p>
        </p:txBody>
      </p:sp>
      <p:pic>
        <p:nvPicPr>
          <p:cNvPr id="2" name="Picture 1">
            <a:extLst>
              <a:ext uri="{FF2B5EF4-FFF2-40B4-BE49-F238E27FC236}">
                <a16:creationId xmlns:a16="http://schemas.microsoft.com/office/drawing/2014/main" id="{2FEDBFB5-9905-054F-A062-81103AD439C2}"/>
              </a:ext>
            </a:extLst>
          </p:cNvPr>
          <p:cNvPicPr>
            <a:picLocks noChangeAspect="1"/>
          </p:cNvPicPr>
          <p:nvPr/>
        </p:nvPicPr>
        <p:blipFill>
          <a:blip r:embed="rId2"/>
          <a:stretch>
            <a:fillRect/>
          </a:stretch>
        </p:blipFill>
        <p:spPr>
          <a:xfrm>
            <a:off x="0" y="0"/>
            <a:ext cx="9144000" cy="5143500"/>
          </a:xfrm>
          <a:prstGeom prst="rect">
            <a:avLst/>
          </a:prstGeom>
        </p:spPr>
      </p:pic>
      <p:sp>
        <p:nvSpPr>
          <p:cNvPr id="5" name="Rectangle 4">
            <a:extLst>
              <a:ext uri="{FF2B5EF4-FFF2-40B4-BE49-F238E27FC236}">
                <a16:creationId xmlns:a16="http://schemas.microsoft.com/office/drawing/2014/main" id="{2450BB68-82C7-4597-90C4-9BF72D862D5A}"/>
              </a:ext>
            </a:extLst>
          </p:cNvPr>
          <p:cNvSpPr/>
          <p:nvPr/>
        </p:nvSpPr>
        <p:spPr>
          <a:xfrm>
            <a:off x="5482107" y="2494208"/>
            <a:ext cx="3511639" cy="2326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C45251B-8579-43C2-A2CE-84533F32FE8D}"/>
              </a:ext>
            </a:extLst>
          </p:cNvPr>
          <p:cNvSpPr/>
          <p:nvPr/>
        </p:nvSpPr>
        <p:spPr>
          <a:xfrm>
            <a:off x="3254063" y="1601272"/>
            <a:ext cx="2777544" cy="652531"/>
          </a:xfrm>
          <a:prstGeom prst="rect">
            <a:avLst/>
          </a:prstGeom>
          <a:solidFill>
            <a:srgbClr val="FAD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BDE73E3-D91D-4860-B40E-0FBA821C4D67}"/>
              </a:ext>
            </a:extLst>
          </p:cNvPr>
          <p:cNvSpPr/>
          <p:nvPr/>
        </p:nvSpPr>
        <p:spPr>
          <a:xfrm>
            <a:off x="2062767" y="1800894"/>
            <a:ext cx="2577920" cy="452909"/>
          </a:xfrm>
          <a:prstGeom prst="rect">
            <a:avLst/>
          </a:prstGeom>
          <a:solidFill>
            <a:srgbClr val="FAD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551499"/>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1C5B1-2B96-4A6E-AB93-2E98423FC575}"/>
              </a:ext>
            </a:extLst>
          </p:cNvPr>
          <p:cNvSpPr>
            <a:spLocks noGrp="1"/>
          </p:cNvSpPr>
          <p:nvPr>
            <p:ph type="title"/>
          </p:nvPr>
        </p:nvSpPr>
        <p:spPr/>
        <p:txBody>
          <a:bodyPr/>
          <a:lstStyle/>
          <a:p>
            <a:r>
              <a:rPr lang="en-US" dirty="0"/>
              <a:t>Example: College Admissions</a:t>
            </a:r>
          </a:p>
        </p:txBody>
      </p:sp>
      <p:sp>
        <p:nvSpPr>
          <p:cNvPr id="3" name="Text Placeholder 2">
            <a:extLst>
              <a:ext uri="{FF2B5EF4-FFF2-40B4-BE49-F238E27FC236}">
                <a16:creationId xmlns:a16="http://schemas.microsoft.com/office/drawing/2014/main" id="{BE3B4D98-CA9B-4E90-8586-924871D4A916}"/>
              </a:ext>
            </a:extLst>
          </p:cNvPr>
          <p:cNvSpPr>
            <a:spLocks noGrp="1"/>
          </p:cNvSpPr>
          <p:nvPr>
            <p:ph type="body" idx="1"/>
          </p:nvPr>
        </p:nvSpPr>
        <p:spPr/>
        <p:txBody>
          <a:bodyPr/>
          <a:lstStyle/>
          <a:p>
            <a:pPr marL="139700" indent="0">
              <a:buNone/>
            </a:pPr>
            <a:r>
              <a:rPr lang="en-US" dirty="0"/>
              <a:t>Will use a very simplified example of college admissions. This is </a:t>
            </a:r>
            <a:r>
              <a:rPr lang="en-US" b="1" dirty="0"/>
              <a:t>not </a:t>
            </a:r>
            <a:r>
              <a:rPr lang="en-US" dirty="0"/>
              <a:t>an endorsement of such a system or a statement of how we think the world does/should work.  Will make MANY simplifying assumptions (which are unrealistic).</a:t>
            </a:r>
          </a:p>
          <a:p>
            <a:r>
              <a:rPr lang="en-US" dirty="0"/>
              <a:t>There is a single definition of “success” for college applicants, and the goal of an admissions decision is to predict “success”</a:t>
            </a:r>
          </a:p>
          <a:p>
            <a:r>
              <a:rPr lang="en-US" dirty="0"/>
              <a:t>The only thing we will use as part of our decision is SAT Score </a:t>
            </a:r>
          </a:p>
          <a:p>
            <a:r>
              <a:rPr lang="en-US" dirty="0"/>
              <a:t>To talk about group fairness, will assume everyone belongs to exactly one of two races: Circles (66%) or Squares (33%).</a:t>
            </a:r>
          </a:p>
          <a:p>
            <a:endParaRPr lang="en-US" dirty="0"/>
          </a:p>
          <a:p>
            <a:pPr marL="139700" indent="0">
              <a:buNone/>
            </a:pPr>
            <a:endParaRPr lang="en-US" dirty="0"/>
          </a:p>
          <a:p>
            <a:pPr marL="139700" indent="0">
              <a:buNone/>
            </a:pPr>
            <a:endParaRPr lang="en-US" dirty="0"/>
          </a:p>
        </p:txBody>
      </p:sp>
      <p:sp>
        <p:nvSpPr>
          <p:cNvPr id="4" name="Slide Number Placeholder 3">
            <a:extLst>
              <a:ext uri="{FF2B5EF4-FFF2-40B4-BE49-F238E27FC236}">
                <a16:creationId xmlns:a16="http://schemas.microsoft.com/office/drawing/2014/main" id="{498B489B-429A-497D-9D97-F6E466C0FEC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pic>
        <p:nvPicPr>
          <p:cNvPr id="2050" name="Picture 2" descr="Pie chart showing 2/3 of the population being circles and 1/3 squares">
            <a:extLst>
              <a:ext uri="{FF2B5EF4-FFF2-40B4-BE49-F238E27FC236}">
                <a16:creationId xmlns:a16="http://schemas.microsoft.com/office/drawing/2014/main" id="{C11E2438-BD90-4DE2-81AE-D1F6C45F29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3534" y="3478531"/>
            <a:ext cx="2226983" cy="1483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29963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1AF1E-5DEC-4CE9-A6FB-206E6C4A841B}"/>
              </a:ext>
            </a:extLst>
          </p:cNvPr>
          <p:cNvSpPr>
            <a:spLocks noGrp="1"/>
          </p:cNvSpPr>
          <p:nvPr>
            <p:ph type="title"/>
          </p:nvPr>
        </p:nvSpPr>
        <p:spPr/>
        <p:txBody>
          <a:bodyPr/>
          <a:lstStyle/>
          <a:p>
            <a:r>
              <a:rPr lang="en-US" dirty="0"/>
              <a:t>Group Fairness</a:t>
            </a:r>
          </a:p>
        </p:txBody>
      </p:sp>
      <p:sp>
        <p:nvSpPr>
          <p:cNvPr id="3" name="Text Placeholder 2">
            <a:extLst>
              <a:ext uri="{FF2B5EF4-FFF2-40B4-BE49-F238E27FC236}">
                <a16:creationId xmlns:a16="http://schemas.microsoft.com/office/drawing/2014/main" id="{5B7A58F2-559E-416E-BC67-A96B7B183591}"/>
              </a:ext>
            </a:extLst>
          </p:cNvPr>
          <p:cNvSpPr>
            <a:spLocks noGrp="1"/>
          </p:cNvSpPr>
          <p:nvPr>
            <p:ph type="body" idx="1"/>
          </p:nvPr>
        </p:nvSpPr>
        <p:spPr/>
        <p:txBody>
          <a:bodyPr/>
          <a:lstStyle/>
          <a:p>
            <a:r>
              <a:rPr lang="en-US" dirty="0"/>
              <a:t>Fairness through Unawareness</a:t>
            </a:r>
          </a:p>
          <a:p>
            <a:r>
              <a:rPr lang="en-US" dirty="0"/>
              <a:t>Statistical Parity</a:t>
            </a:r>
          </a:p>
          <a:p>
            <a:pPr lvl="1"/>
            <a:r>
              <a:rPr lang="en-US" dirty="0"/>
              <a:t>Require admissions match demographics in data</a:t>
            </a:r>
          </a:p>
          <a:p>
            <a:r>
              <a:rPr lang="en-US" dirty="0"/>
              <a:t>Equal Opportunity</a:t>
            </a:r>
          </a:p>
          <a:p>
            <a:pPr lvl="1"/>
            <a:r>
              <a:rPr lang="en-US" dirty="0"/>
              <a:t>Require false-negative rate to be equal across groups</a:t>
            </a:r>
          </a:p>
          <a:p>
            <a:r>
              <a:rPr lang="en-US" dirty="0"/>
              <a:t>Predictive Equality</a:t>
            </a:r>
          </a:p>
          <a:p>
            <a:pPr lvl="1"/>
            <a:r>
              <a:rPr lang="en-US" dirty="0"/>
              <a:t>Require false-positive rate to be equal across groups</a:t>
            </a:r>
          </a:p>
          <a:p>
            <a:pPr lvl="1"/>
            <a:endParaRPr lang="en-US" dirty="0"/>
          </a:p>
        </p:txBody>
      </p:sp>
      <p:sp>
        <p:nvSpPr>
          <p:cNvPr id="4" name="Slide Number Placeholder 3">
            <a:extLst>
              <a:ext uri="{FF2B5EF4-FFF2-40B4-BE49-F238E27FC236}">
                <a16:creationId xmlns:a16="http://schemas.microsoft.com/office/drawing/2014/main" id="{DFDE4891-CB69-4E4A-932B-E769FBF2321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770807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D4A5D4-1552-42AA-BA1A-C615C47B70A9}"/>
              </a:ext>
            </a:extLst>
          </p:cNvPr>
          <p:cNvSpPr>
            <a:spLocks noGrp="1"/>
          </p:cNvSpPr>
          <p:nvPr>
            <p:ph type="title"/>
          </p:nvPr>
        </p:nvSpPr>
        <p:spPr/>
        <p:txBody>
          <a:bodyPr/>
          <a:lstStyle/>
          <a:p>
            <a:r>
              <a:rPr lang="en-US" sz="2000" dirty="0"/>
              <a:t>(</a:t>
            </a:r>
            <a:r>
              <a:rPr lang="en-US" sz="2000" dirty="0" err="1"/>
              <a:t>Im</a:t>
            </a:r>
            <a:r>
              <a:rPr lang="en-US" sz="2000" dirty="0"/>
              <a:t>)possibility of Fairness</a:t>
            </a:r>
          </a:p>
        </p:txBody>
      </p:sp>
      <p:sp>
        <p:nvSpPr>
          <p:cNvPr id="6" name="Text Placeholder 5">
            <a:extLst>
              <a:ext uri="{FF2B5EF4-FFF2-40B4-BE49-F238E27FC236}">
                <a16:creationId xmlns:a16="http://schemas.microsoft.com/office/drawing/2014/main" id="{1FA749A5-788C-42F1-A6DD-71A8335885DD}"/>
              </a:ext>
            </a:extLst>
          </p:cNvPr>
          <p:cNvSpPr>
            <a:spLocks noGrp="1"/>
          </p:cNvSpPr>
          <p:nvPr>
            <p:ph type="body" idx="1"/>
          </p:nvPr>
        </p:nvSpPr>
        <p:spPr/>
        <p:txBody>
          <a:bodyPr/>
          <a:lstStyle/>
          <a:p>
            <a:pPr marL="0" indent="0">
              <a:buNone/>
            </a:pPr>
            <a:r>
              <a:rPr lang="en-US" dirty="0"/>
              <a:t>Four reasonable conditions we want in a real world ML Model:</a:t>
            </a:r>
          </a:p>
          <a:p>
            <a:pPr lvl="1" indent="-514350">
              <a:buFont typeface="+mj-lt"/>
              <a:buAutoNum type="arabicPeriod"/>
            </a:pPr>
            <a:r>
              <a:rPr lang="en-US" dirty="0"/>
              <a:t>Statistical Parity</a:t>
            </a:r>
          </a:p>
          <a:p>
            <a:pPr lvl="1" indent="-514350">
              <a:buFont typeface="+mj-lt"/>
              <a:buAutoNum type="arabicPeriod"/>
            </a:pPr>
            <a:r>
              <a:rPr lang="en-US" dirty="0"/>
              <a:t>Equal Opportunity (Equality across false negative rates)</a:t>
            </a:r>
          </a:p>
          <a:p>
            <a:pPr lvl="1" indent="-514350">
              <a:buFont typeface="+mj-lt"/>
              <a:buAutoNum type="arabicPeriod"/>
            </a:pPr>
            <a:r>
              <a:rPr lang="en-US" dirty="0"/>
              <a:t>Predictive Equality (Equality across false positive rates)</a:t>
            </a:r>
          </a:p>
          <a:p>
            <a:pPr lvl="1" indent="-514350">
              <a:buFont typeface="+mj-lt"/>
              <a:buAutoNum type="arabicPeriod"/>
            </a:pPr>
            <a:r>
              <a:rPr lang="en-US" dirty="0"/>
              <a:t>Good accuracy of the model across subgroups</a:t>
            </a:r>
          </a:p>
          <a:p>
            <a:pPr marL="0" indent="0">
              <a:buNone/>
            </a:pPr>
            <a:endParaRPr lang="en-US" dirty="0"/>
          </a:p>
          <a:p>
            <a:pPr marL="0" indent="0">
              <a:buNone/>
            </a:pPr>
            <a:r>
              <a:rPr lang="en-US" dirty="0"/>
              <a:t>In general, can’t satisfy all 4 simultaneously </a:t>
            </a:r>
            <a:r>
              <a:rPr lang="en-US" i="1" dirty="0"/>
              <a:t>unless </a:t>
            </a:r>
            <a:r>
              <a:rPr lang="en-US" dirty="0"/>
              <a:t>groups have the exact same underlying distribution.</a:t>
            </a:r>
          </a:p>
          <a:p>
            <a:r>
              <a:rPr lang="en-US" dirty="0"/>
              <a:t>This condition is rarely met in practice as we mentioned earlier when there are so many places for bias to enter our data collection.</a:t>
            </a:r>
          </a:p>
          <a:p>
            <a:pPr marL="139700" indent="0">
              <a:buNone/>
            </a:pPr>
            <a:endParaRPr lang="en-US" dirty="0"/>
          </a:p>
        </p:txBody>
      </p:sp>
      <p:sp>
        <p:nvSpPr>
          <p:cNvPr id="4" name="Slide Number Placeholder 3">
            <a:extLst>
              <a:ext uri="{FF2B5EF4-FFF2-40B4-BE49-F238E27FC236}">
                <a16:creationId xmlns:a16="http://schemas.microsoft.com/office/drawing/2014/main" id="{3E640C2C-60AF-4876-8F3A-C216F35C966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438639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C4C90-93EB-46AE-8B9C-FE00EFF84022}"/>
              </a:ext>
            </a:extLst>
          </p:cNvPr>
          <p:cNvSpPr>
            <a:spLocks noGrp="1"/>
          </p:cNvSpPr>
          <p:nvPr>
            <p:ph type="title"/>
          </p:nvPr>
        </p:nvSpPr>
        <p:spPr/>
        <p:txBody>
          <a:bodyPr/>
          <a:lstStyle/>
          <a:p>
            <a:r>
              <a:rPr lang="en-US" dirty="0"/>
              <a:t>College Admissions - Continued</a:t>
            </a:r>
          </a:p>
        </p:txBody>
      </p:sp>
      <p:sp>
        <p:nvSpPr>
          <p:cNvPr id="3" name="Text Placeholder 2">
            <a:extLst>
              <a:ext uri="{FF2B5EF4-FFF2-40B4-BE49-F238E27FC236}">
                <a16:creationId xmlns:a16="http://schemas.microsoft.com/office/drawing/2014/main" id="{D58B4681-6B7C-4888-838C-E179F29C6244}"/>
              </a:ext>
            </a:extLst>
          </p:cNvPr>
          <p:cNvSpPr>
            <a:spLocks noGrp="1"/>
          </p:cNvSpPr>
          <p:nvPr>
            <p:ph type="body" idx="1"/>
          </p:nvPr>
        </p:nvSpPr>
        <p:spPr/>
        <p:txBody>
          <a:bodyPr/>
          <a:lstStyle/>
          <a:p>
            <a:pPr marL="139700" indent="0">
              <a:buNone/>
            </a:pPr>
            <a:r>
              <a:rPr lang="en-US" dirty="0"/>
              <a:t>Continuing overly simplistic college admissions example, with a fake dataset.</a:t>
            </a:r>
          </a:p>
          <a:p>
            <a:r>
              <a:rPr lang="en-US" sz="1300" dirty="0"/>
              <a:t>Majority (2/3) are Circle, the remaining 1/3 are Square</a:t>
            </a:r>
          </a:p>
          <a:p>
            <a:r>
              <a:rPr lang="en-US" sz="1300" dirty="0"/>
              <a:t>SAT score for Circles tends to be inflated when compared to Squares. Possibility: Systematic barriers and access to SAT Prep</a:t>
            </a:r>
          </a:p>
          <a:p>
            <a:r>
              <a:rPr lang="en-US" sz="1300" dirty="0"/>
              <a:t>Even though we see statistical differences between groups in our data, the rate in which they are actually successful is the same.</a:t>
            </a:r>
          </a:p>
          <a:p>
            <a:endParaRPr lang="en-US" dirty="0"/>
          </a:p>
          <a:p>
            <a:pPr marL="139700" indent="0">
              <a:buNone/>
            </a:pPr>
            <a:endParaRPr lang="en-US" dirty="0"/>
          </a:p>
        </p:txBody>
      </p:sp>
      <p:sp>
        <p:nvSpPr>
          <p:cNvPr id="4" name="Slide Number Placeholder 3">
            <a:extLst>
              <a:ext uri="{FF2B5EF4-FFF2-40B4-BE49-F238E27FC236}">
                <a16:creationId xmlns:a16="http://schemas.microsoft.com/office/drawing/2014/main" id="{8AEBDA37-9E07-447D-8E7E-FECED332D8B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pic>
        <p:nvPicPr>
          <p:cNvPr id="5" name="Picture 2" descr="https://static.us.edusercontent.com/files/O1x5B6Oo0Xpe6EtT1mwsCwHu">
            <a:extLst>
              <a:ext uri="{FF2B5EF4-FFF2-40B4-BE49-F238E27FC236}">
                <a16:creationId xmlns:a16="http://schemas.microsoft.com/office/drawing/2014/main" id="{6A5D342A-F983-4BB7-AD51-CFC7C9DF40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259" r="2062" b="3259"/>
          <a:stretch/>
        </p:blipFill>
        <p:spPr bwMode="auto">
          <a:xfrm>
            <a:off x="3203144" y="2958441"/>
            <a:ext cx="5596202" cy="180765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5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20658-E22D-4B4C-AA1D-24BE9FA1E846}"/>
              </a:ext>
            </a:extLst>
          </p:cNvPr>
          <p:cNvSpPr>
            <a:spLocks noGrp="1"/>
          </p:cNvSpPr>
          <p:nvPr>
            <p:ph type="title"/>
          </p:nvPr>
        </p:nvSpPr>
        <p:spPr/>
        <p:txBody>
          <a:bodyPr/>
          <a:lstStyle/>
          <a:p>
            <a:r>
              <a:rPr lang="en-US" dirty="0"/>
              <a:t>Accuracy and Fairness</a:t>
            </a:r>
          </a:p>
        </p:txBody>
      </p:sp>
      <p:sp>
        <p:nvSpPr>
          <p:cNvPr id="3" name="Text Placeholder 2">
            <a:extLst>
              <a:ext uri="{FF2B5EF4-FFF2-40B4-BE49-F238E27FC236}">
                <a16:creationId xmlns:a16="http://schemas.microsoft.com/office/drawing/2014/main" id="{FC0D3B66-DBAE-498E-90EF-47D16E49D267}"/>
              </a:ext>
            </a:extLst>
          </p:cNvPr>
          <p:cNvSpPr>
            <a:spLocks noGrp="1"/>
          </p:cNvSpPr>
          <p:nvPr>
            <p:ph type="body" idx="1"/>
          </p:nvPr>
        </p:nvSpPr>
        <p:spPr>
          <a:xfrm>
            <a:off x="3090625" y="575500"/>
            <a:ext cx="5596200" cy="3981000"/>
          </a:xfrm>
        </p:spPr>
        <p:txBody>
          <a:bodyPr/>
          <a:lstStyle/>
          <a:p>
            <a:pPr marL="139700" indent="0">
              <a:buNone/>
            </a:pPr>
            <a:r>
              <a:rPr lang="en-US" dirty="0"/>
              <a:t>With only one feature, we will consider a simple threshold classifier (a linear classifier with 1 input!). </a:t>
            </a:r>
          </a:p>
          <a:p>
            <a:pPr marL="139700" indent="0">
              <a:buNone/>
            </a:pPr>
            <a:endParaRPr lang="en-US" dirty="0"/>
          </a:p>
          <a:p>
            <a:pPr marL="139700" indent="0">
              <a:buNone/>
            </a:pPr>
            <a:r>
              <a:rPr lang="en-US" dirty="0"/>
              <a:t>The most accurate model is not necessarily the most fair.</a:t>
            </a:r>
          </a:p>
        </p:txBody>
      </p:sp>
      <p:sp>
        <p:nvSpPr>
          <p:cNvPr id="4" name="Slide Number Placeholder 3">
            <a:extLst>
              <a:ext uri="{FF2B5EF4-FFF2-40B4-BE49-F238E27FC236}">
                <a16:creationId xmlns:a16="http://schemas.microsoft.com/office/drawing/2014/main" id="{01D900FB-C448-4A0D-83D6-343AA22C9C3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pic>
        <p:nvPicPr>
          <p:cNvPr id="1026" name="Picture 2" descr="https://static.us.edusercontent.com/files/1p1q8eyRTKPBhfJdu5mWAzaz">
            <a:extLst>
              <a:ext uri="{FF2B5EF4-FFF2-40B4-BE49-F238E27FC236}">
                <a16:creationId xmlns:a16="http://schemas.microsoft.com/office/drawing/2014/main" id="{090A0A6E-89F6-4325-8CB3-E160579E57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0625" y="2980144"/>
            <a:ext cx="5596201" cy="1673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387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ABF1D-FCC8-43D7-97EE-8A8524FEE6C2}"/>
              </a:ext>
            </a:extLst>
          </p:cNvPr>
          <p:cNvSpPr>
            <a:spLocks noGrp="1"/>
          </p:cNvSpPr>
          <p:nvPr>
            <p:ph type="title"/>
          </p:nvPr>
        </p:nvSpPr>
        <p:spPr/>
        <p:txBody>
          <a:bodyPr/>
          <a:lstStyle/>
          <a:p>
            <a:r>
              <a:rPr lang="en-US" dirty="0"/>
              <a:t>Fairness-Accuracy Tradeoff</a:t>
            </a:r>
          </a:p>
        </p:txBody>
      </p:sp>
      <p:sp>
        <p:nvSpPr>
          <p:cNvPr id="3" name="Text Placeholder 2">
            <a:extLst>
              <a:ext uri="{FF2B5EF4-FFF2-40B4-BE49-F238E27FC236}">
                <a16:creationId xmlns:a16="http://schemas.microsoft.com/office/drawing/2014/main" id="{518618CD-0767-4CC9-A4EC-EE8F99EABF4A}"/>
              </a:ext>
            </a:extLst>
          </p:cNvPr>
          <p:cNvSpPr>
            <a:spLocks noGrp="1"/>
          </p:cNvSpPr>
          <p:nvPr>
            <p:ph type="body" idx="1"/>
          </p:nvPr>
        </p:nvSpPr>
        <p:spPr/>
        <p:txBody>
          <a:bodyPr/>
          <a:lstStyle/>
          <a:p>
            <a:pPr marL="139700" indent="0">
              <a:buNone/>
            </a:pPr>
            <a:r>
              <a:rPr lang="en-US" dirty="0"/>
              <a:t>In general, we find there is a tradeoff between accurate models and fair models. Making a model more fair tends to decrease accuracy by some amount.</a:t>
            </a:r>
          </a:p>
          <a:p>
            <a:endParaRPr lang="en-US" dirty="0"/>
          </a:p>
        </p:txBody>
      </p:sp>
      <p:sp>
        <p:nvSpPr>
          <p:cNvPr id="4" name="Slide Number Placeholder 3">
            <a:extLst>
              <a:ext uri="{FF2B5EF4-FFF2-40B4-BE49-F238E27FC236}">
                <a16:creationId xmlns:a16="http://schemas.microsoft.com/office/drawing/2014/main" id="{3A7EFDDC-DEF9-4AC9-81D7-C72CAB58CF4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pic>
        <p:nvPicPr>
          <p:cNvPr id="5" name="Picture 4" descr="https://static.us.edusercontent.com/files/Dykk96g6KnLWb5tf81Cu5hVS">
            <a:extLst>
              <a:ext uri="{FF2B5EF4-FFF2-40B4-BE49-F238E27FC236}">
                <a16:creationId xmlns:a16="http://schemas.microsoft.com/office/drawing/2014/main" id="{528E0F4F-265E-4922-9F05-3061B3DDC5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63" t="2091"/>
          <a:stretch/>
        </p:blipFill>
        <p:spPr bwMode="auto">
          <a:xfrm>
            <a:off x="3195511" y="2861034"/>
            <a:ext cx="5361273" cy="179214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57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deMaster">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lideMaster" id="{6892CB92-2140-4825-AC64-EAFCBE3C90F5}" vid="{77F8CD81-5FBC-4318-813D-3CE9F874004C}"/>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SlideMaster</Template>
  <TotalTime>12592</TotalTime>
  <Words>1937</Words>
  <Application>Microsoft Macintosh PowerPoint</Application>
  <PresentationFormat>On-screen Show (16:9)</PresentationFormat>
  <Paragraphs>195</Paragraphs>
  <Slides>32</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Georgia</vt:lpstr>
      <vt:lpstr>Open Sans</vt:lpstr>
      <vt:lpstr>Calibri</vt:lpstr>
      <vt:lpstr>Cambria Math</vt:lpstr>
      <vt:lpstr>Nunito Sans</vt:lpstr>
      <vt:lpstr>Candara</vt:lpstr>
      <vt:lpstr>SlideMaster</vt:lpstr>
      <vt:lpstr>CSE/STAT 416 Fairness and Tradeoffs  Tanmay Shah Paul G. Allen School of Computer Science &amp; Engineering University of Washington  April 19, 2024</vt:lpstr>
      <vt:lpstr>Sources of Bias</vt:lpstr>
      <vt:lpstr>Fairness</vt:lpstr>
      <vt:lpstr>Example: College Admissions</vt:lpstr>
      <vt:lpstr>Group Fairness</vt:lpstr>
      <vt:lpstr>(Im)possibility of Fairness</vt:lpstr>
      <vt:lpstr>College Admissions - Continued</vt:lpstr>
      <vt:lpstr>Accuracy and Fairness</vt:lpstr>
      <vt:lpstr>Fairness-Accuracy Tradeoff</vt:lpstr>
      <vt:lpstr>Notes on Tradeoff</vt:lpstr>
      <vt:lpstr>Pareto Frontier</vt:lpstr>
      <vt:lpstr>Thoughts on Pareto Frontier</vt:lpstr>
      <vt:lpstr>PowerPoint Presentation</vt:lpstr>
      <vt:lpstr>Fairness as Worldview</vt:lpstr>
      <vt:lpstr>Context</vt:lpstr>
      <vt:lpstr>ML and Spaces</vt:lpstr>
      <vt:lpstr>Individual Fairness</vt:lpstr>
      <vt:lpstr>Worldview 1: WYSIWYG</vt:lpstr>
      <vt:lpstr>Worldview 2: Structural Bias + WAE</vt:lpstr>
      <vt:lpstr>Worldview 2: Structural Bias + WAE</vt:lpstr>
      <vt:lpstr>Which One?</vt:lpstr>
      <vt:lpstr>Takeaways</vt:lpstr>
      <vt:lpstr>Recap</vt:lpstr>
      <vt:lpstr>PowerPoint Presentation</vt:lpstr>
      <vt:lpstr>One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(OR SLIDEDOC) TITLE</dc:title>
  <dc:creator>hschafer</dc:creator>
  <cp:lastModifiedBy>Microsoft Office User</cp:lastModifiedBy>
  <cp:revision>339</cp:revision>
  <cp:lastPrinted>2019-07-08T15:45:50Z</cp:lastPrinted>
  <dcterms:modified xsi:type="dcterms:W3CDTF">2024-04-17T20:13:12Z</dcterms:modified>
</cp:coreProperties>
</file>