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notesSlides/notesSlide9.xml" ContentType="application/vnd.openxmlformats-officedocument.presentationml.notesSlide+xml"/>
  <Override PartName="/ppt/ink/ink2.xml" ContentType="application/inkml+xml"/>
  <Override PartName="/ppt/notesSlides/notesSlide10.xml" ContentType="application/vnd.openxmlformats-officedocument.presentationml.notesSlide+xml"/>
  <Override PartName="/ppt/ink/ink3.xml" ContentType="application/inkml+xml"/>
  <Override PartName="/ppt/notesSlides/notesSlide11.xml" ContentType="application/vnd.openxmlformats-officedocument.presentationml.notesSlide+xml"/>
  <Override PartName="/ppt/ink/ink4.xml" ContentType="application/inkml+xml"/>
  <Override PartName="/ppt/notesSlides/notesSlide12.xml" ContentType="application/vnd.openxmlformats-officedocument.presentationml.notesSlide+xml"/>
  <Override PartName="/ppt/ink/ink5.xml" ContentType="application/inkml+xml"/>
  <Override PartName="/ppt/notesSlides/notesSlide13.xml" ContentType="application/vnd.openxmlformats-officedocument.presentationml.notesSlide+xml"/>
  <Override PartName="/ppt/ink/ink6.xml" ContentType="application/inkml+xml"/>
  <Override PartName="/ppt/notesSlides/notesSlide14.xml" ContentType="application/vnd.openxmlformats-officedocument.presentationml.notesSlide+xml"/>
  <Override PartName="/ppt/ink/ink7.xml" ContentType="application/inkml+xml"/>
  <Override PartName="/ppt/notesSlides/notesSlide15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16.xml" ContentType="application/vnd.openxmlformats-officedocument.presentationml.notesSlide+xml"/>
  <Override PartName="/ppt/ink/ink12.xml" ContentType="application/inkml+xml"/>
  <Override PartName="/ppt/notesSlides/notesSlide17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ink/ink15.xml" ContentType="application/inkml+xml"/>
  <Override PartName="/ppt/notesSlides/notesSlide18.xml" ContentType="application/vnd.openxmlformats-officedocument.presentationml.notesSlide+xml"/>
  <Override PartName="/ppt/ink/ink16.xml" ContentType="application/inkml+xml"/>
  <Override PartName="/ppt/notesSlides/notesSlide19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notesSlides/notesSlide20.xml" ContentType="application/vnd.openxmlformats-officedocument.presentationml.notesSlide+xml"/>
  <Override PartName="/ppt/ink/ink19.xml" ContentType="application/inkml+xml"/>
  <Override PartName="/ppt/ink/ink20.xml" ContentType="application/inkml+xml"/>
  <Override PartName="/ppt/notesSlides/notesSlide21.xml" ContentType="application/vnd.openxmlformats-officedocument.presentationml.notesSlide+xml"/>
  <Override PartName="/ppt/ink/ink21.xml" ContentType="application/inkml+xml"/>
  <Override PartName="/ppt/notesSlides/notesSlide22.xml" ContentType="application/vnd.openxmlformats-officedocument.presentationml.notesSlide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1" r:id="rId1"/>
  </p:sldMasterIdLst>
  <p:notesMasterIdLst>
    <p:notesMasterId r:id="rId51"/>
  </p:notesMasterIdLst>
  <p:handoutMasterIdLst>
    <p:handoutMasterId r:id="rId52"/>
  </p:handoutMasterIdLst>
  <p:sldIdLst>
    <p:sldId id="2007" r:id="rId2"/>
    <p:sldId id="633" r:id="rId3"/>
    <p:sldId id="478" r:id="rId4"/>
    <p:sldId id="479" r:id="rId5"/>
    <p:sldId id="480" r:id="rId6"/>
    <p:sldId id="483" r:id="rId7"/>
    <p:sldId id="494" r:id="rId8"/>
    <p:sldId id="495" r:id="rId9"/>
    <p:sldId id="597" r:id="rId10"/>
    <p:sldId id="598" r:id="rId11"/>
    <p:sldId id="599" r:id="rId12"/>
    <p:sldId id="600" r:id="rId13"/>
    <p:sldId id="602" r:id="rId14"/>
    <p:sldId id="601" r:id="rId15"/>
    <p:sldId id="604" r:id="rId16"/>
    <p:sldId id="605" r:id="rId17"/>
    <p:sldId id="606" r:id="rId18"/>
    <p:sldId id="607" r:id="rId19"/>
    <p:sldId id="2006" r:id="rId20"/>
    <p:sldId id="458" r:id="rId21"/>
    <p:sldId id="595" r:id="rId22"/>
    <p:sldId id="609" r:id="rId23"/>
    <p:sldId id="610" r:id="rId24"/>
    <p:sldId id="611" r:id="rId25"/>
    <p:sldId id="613" r:id="rId26"/>
    <p:sldId id="614" r:id="rId27"/>
    <p:sldId id="628" r:id="rId28"/>
    <p:sldId id="2011" r:id="rId29"/>
    <p:sldId id="2009" r:id="rId30"/>
    <p:sldId id="634" r:id="rId31"/>
    <p:sldId id="615" r:id="rId32"/>
    <p:sldId id="616" r:id="rId33"/>
    <p:sldId id="618" r:id="rId34"/>
    <p:sldId id="619" r:id="rId35"/>
    <p:sldId id="2012" r:id="rId36"/>
    <p:sldId id="635" r:id="rId37"/>
    <p:sldId id="617" r:id="rId38"/>
    <p:sldId id="637" r:id="rId39"/>
    <p:sldId id="621" r:id="rId40"/>
    <p:sldId id="622" r:id="rId41"/>
    <p:sldId id="623" r:id="rId42"/>
    <p:sldId id="624" r:id="rId43"/>
    <p:sldId id="625" r:id="rId44"/>
    <p:sldId id="626" r:id="rId45"/>
    <p:sldId id="627" r:id="rId46"/>
    <p:sldId id="631" r:id="rId47"/>
    <p:sldId id="636" r:id="rId48"/>
    <p:sldId id="2010" r:id="rId49"/>
    <p:sldId id="399" r:id="rId5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Cambria Math" panose="02040503050406030204" pitchFamily="18" charset="0"/>
      <p:regular r:id="rId57"/>
    </p:embeddedFont>
    <p:embeddedFont>
      <p:font typeface="Georgia" panose="02040502050405020303" pitchFamily="18" charset="0"/>
      <p:regular r:id="rId58"/>
      <p:bold r:id="rId59"/>
      <p:italic r:id="rId60"/>
      <p:boldItalic r:id="rId61"/>
    </p:embeddedFont>
    <p:embeddedFont>
      <p:font typeface="Nunito Sans" pitchFamily="2" charset="0"/>
      <p:regular r:id="rId62"/>
      <p:bold r:id="rId63"/>
      <p:italic r:id="rId64"/>
      <p:boldItalic r:id="rId65"/>
    </p:embeddedFont>
    <p:embeddedFont>
      <p:font typeface="Open Sans" panose="020B0606030504020204" pitchFamily="34" charset="0"/>
      <p:regular r:id="rId66"/>
      <p:bold r:id="rId67"/>
      <p:italic r:id="rId68"/>
      <p:boldItalic r:id="rId6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93C6"/>
    <a:srgbClr val="95698A"/>
    <a:srgbClr val="6093C5"/>
    <a:srgbClr val="B57BA6"/>
    <a:srgbClr val="EFD9B0"/>
    <a:srgbClr val="FFAEEF"/>
    <a:srgbClr val="942093"/>
    <a:srgbClr val="D89F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B23F696-D533-4BE0-B1DA-8B15BD142E95}">
  <a:tblStyle styleId="{CB23F696-D533-4BE0-B1DA-8B15BD142E9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14"/>
    <p:restoredTop sz="84628"/>
  </p:normalViewPr>
  <p:slideViewPr>
    <p:cSldViewPr snapToGrid="0" snapToObjects="1">
      <p:cViewPr>
        <p:scale>
          <a:sx n="104" d="100"/>
          <a:sy n="104" d="100"/>
        </p:scale>
        <p:origin x="54" y="309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1.fntdata"/><Relationship Id="rId68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font" Target="fonts/font14.fntdata"/><Relationship Id="rId5" Type="http://schemas.openxmlformats.org/officeDocument/2006/relationships/slide" Target="slides/slide4.xml"/><Relationship Id="rId61" Type="http://schemas.openxmlformats.org/officeDocument/2006/relationships/font" Target="fonts/font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3514F16-DD08-9D45-99E8-6100C70A18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11782F-D7B4-1D4E-8BD0-59CD4216F5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52ED9-18B6-0749-BB32-82EB97D0DB13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5A43E5-3862-3D44-8EAD-E8BE6FE12C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A427D9-1E89-AB4D-AAE9-7A179DD01E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D49D8-58CC-5E4D-9921-5892B6C29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761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09T00:11:29.8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12791 5848 576 0,'0'0'51'0,"-5"0"-41"16,-3 0-10-16,8 0 0 0,0 0 133 0,-4-7 25 15,-1-1 5-15,1-3 1 0,8-1-79 0,1-3-15 16,-1 4-3-16,-4-1-1 0,8-7-23 0,-3 8-5 16,3-1-1-16,-3 1 0 15,-1 0-10-15,0-1-3 0,0 5 0 0,-4 7 0 16,0 0-8-16,0 0-3 0,0 0 0 0,0 0 0 15,0 0-5-15,0 0 0 0,9 7-8 0,-1 5 12 16,1-1 13-16,-5 0 3 0,5-3 0 0,-5 3 0 16,5 1-28-16,-5-1-17 0,0-3 2 0,0 3 1 15,1 1 26-15,-5-5 6 0,0 5 1 0,0-12 0 16,0 7 12-16,0-7 2 0,0 12 1 0,0-12 0 0,0 0-4 0,0 11-1 16,-9-3 0-16,9-8 0 0,0 0-8 0,-4 3-1 0,0 5-1 15,4-8 0-15,0 0-11 0,0 0-8 0,-9 0 12 0,9 0-12 16,0 0 0-16,0 0 0 0,0 0 0 0,0 0 0 15,0 0 0-15,0-11-11 0,4-1 0 0,1 5 0 16,-1-1 11-16,0 0-8 0,5-3 8 0,-5 7-8 16,5-3 8-16,-1-1 0 15,5 0 0-15,0 1-8 0,0 3 8 0,4 0 11 16,-5 4-3-16,1-7 0 0,4 3 3 0,-4 4 0 16,0 0 0-16,0 0 0 0,0 4 0 0,-1 3 0 15,-3-7 0-15,0 4 0 0,-1 0 7 0,-8-4 2 16,4 7 0-16,-4-7 0 0,0 0-8 0,5 8-2 15,-5-8 0-15,0 0 0 0,-5 8 13 0,-3-1 2 16,8-7 1-16,-13 8 0 0,0-4 12 0,0-1 2 0,1 1 1 0,-1 0 0 16,0 0-19-16,-4 0-4 0,4-4-1 0,0 3 0 15,5-3-125-15,-1 0-24 0</inkml:trace>
  <inkml:trace contextRef="#ctx0" brushRef="#br0" timeOffset="1256.92">18585 10941 1152 0,'0'0'102'0,"-4"0"-82"0,-4-3-20 0,-1 3 0 0,0-4 148 0,1 0 24 16,-1 4 6-16,1 0 1 0,-1 0-89 0,-4 0-18 15,5 0-3-15,-1 0-1 0,1 0-36 0,-1 4-8 16,-4 0-2-16,5-1 0 0,8-3-6 0,0 0-2 0,-9 4 0 0,9-4 0 16,0 0-14-16,0 0 0 0,-4 4 8 0,4-4-8 15,0 0 8-15,0 0-8 0,0 0 11 0,0 0-11 16,0 0 19-16,0 0-3 0,0 0-1 0,0 0 0 16,0 0-15-16,0 0 0 0,0 0 0 0,0 0 0 15,0 0 0-15,0 0 0 0,0 0 0 0,0 0 0 16,0 0 0-16,0 0 11 15,0 0-3-15,9-4-8 0,-5-3 16 0,4-1-3 16,1 4-1-16,-1-3 0 0,5 3 0 0,0 0 0 16,0 0 0-16,0 0 0 0,-5 1-1 0,5-1-1 15,0 4 0-15,0 0 0 0,0-4 2 0,-5 8 0 16,5-4 0-16,-4 4 0 0,-1-4 2 0,-8 0 1 0,0 0 0 0,9 7 0 16,3 1 1-16,-12-8 1 0,0 0 0 0,0 0 0 15,5 7 4-15,-5-7 1 0,0 0 0 0,0 0 0 16,0 8 2-16,0-8 0 0,0 0 0 0,-5 11 0 0,1-3 1 15,4-8 1-15,-8 8 0 0,-1-5 0 0,5-3-4 0,-5 4-1 16,1-4 0-16,8 0 0 0,0 0-2 0,-5 0-1 16,-3-7 0-16,8 7 0 0,0-4-18 0,-4-4 8 15,4 1-8-15,0-5 0 16,0 5-145-16,4-9-36 0,4-3-7 0</inkml:trace>
  <inkml:trace contextRef="#ctx0" brushRef="#br0" timeOffset="6541.24">12829 10683 230 0,'0'0'20'16,"0"0"-20"-16,0 0 0 0,0 0 0 0,0 0 196 0,0 0 36 16,0 0 6-16,4-7 2 0,-4-1-142 0,5-3-28 15,-1 3-6-15,0 0 0 0,5 1-38 0,-1-1-7 0,1 1-2 0,4-5 0 16,0 1 0-16,4-4 0 0,0-1 0 0,0 5 0 16,4-4 12-16,1 0 3 0,3-8 0 0,1 4 0 15,-1 4-22-15,1-4-10 0,4-4 10 0,4 4-10 16,0-4 20-16,1 0-3 0,-1 0 0 0,0 1 0 0,0-1-5 0,0-4-2 15,1 1 0-15,-1-1 0 0,4 1-10 0,1-5 8 16,3 1-8-16,1-4 8 0,0-1-8 0,0 5 0 16,4-4 9-16,0 0-9 0,0 3 12 0,4-3-3 15,-8 0 0-15,4 0 0 0,-5 7 0 0,5-3 0 16,-4-4 0-16,4 3 0 0,-4 5-9 0,4-1 10 16,-4 0-10-16,4-3 10 15,-9 3-10-15,5-3 8 0,-1 4-8 0,1-5 8 16,-4 5-8-16,3-1 12 0,-3-3-12 0,-1-1 12 15,1 1 5-15,-1-1 2 0,-4-3 0 0,5 8 0 16,4-5 1-16,-5 1 0 0,1-4 0 0,-1 3 0 16,-4 1-2-16,5-4 0 0,-1 3 0 0,1 1 0 15,-1 0-18-15,5-5 0 0,-5 5 0 0,1-4 0 16,-5 7 0-16,9-3 0 0,-5-4 0 0,1 0 0 0,-1 7 0 0,0-3 0 16,1 3 8-16,-1-3-8 0,1 3 8 0,-1-3-8 0,5 3 12 15,0-3-12-15,4 3 12 0,0 0-4 0,-4 1 0 16,-1-1-8-16,1-3 10 0,0 0-10 0,-1-1 8 0,1-3-8 15,4 4 9-15,0-5-9 0,4 1 10 0,-4 0-10 16,0 4 8-16,0-5-8 0,0 1 0 0,5 0 9 31,-5 0 1-31,0 4 0 0,-4-1 0 0,-1 1 0 0,1-1-1 0,4 1 0 16,-4 0 0-16,4-5 0 0,4 1 7 0,-8 4 2 16,-9-1 0-16,9-3 0 0,-1 0-18 0,5-4 0 15,0 4 0-15,0-4 0 0,0 0 0 0,0 0 0 16,0 0 0-16,5 0-9 0,-5-4 17 0,0 8 4 15,4 0 1-15,0-4 0 0,1 4-2 0,-1-4-1 16,0 0 0-16,5 0 0 0,-5 4-10 0,0-4 0 0,-4-4 9 0,5 0-9 16,-1 4 0-16,0 0 9 0,5-4-9 0,-5 1 0 15,4-1 0-15,1 0 0 0,0 4 0 0,-1 0 0 16,-4 4 0-16,5-4 0 0,-5 0 0 0,-4 4 0 16,-4 0 8-16,4-1-8 0,0 1 0 0,-4 0 0 15,-1 0 8-15,-3 3-8 0,-5 5 0 0,0 3 0 16,-4 4 0-16,0-4 8 0,0 0-8 0,-4 5 0 0,-5-1 11 0,5 0-11 15,-5 0 10-15,0 0-10 0,1 0 8 0,3 0-8 0,1 0 0 16,0 0 0-16,-1 0 9 0,-3 0-9 0,3-4 8 0,1 4-8 16,-9 4 0-16,9-1 0 0,-9 1 0 0,4 0 0 15,-4 4 0-15,0-1 0 0,0 1 0 0,-4-1 0 16,0 5 8-16,0-1-8 0,0 1 0 0,-5 3 8 16,1-4 1-1,-1 5 0-15,1 3 0 0,-9 0 0 0,0 0-1 0,0 0 0 16,0 0 0-16,0 0 0 0,0 0 0 0,0 0-8 15,0 0 12-15,0 0-4 0,0 0 2 0,0 0 0 16,0 0 0-16,0 0 0 0,8-4-10 0,-8 4 12 16,0 0-12-16,0 0 12 0,0 0-12 0,0 0 0 15,0 0 0-15,0 0 0 0,0 0 0 0,0 0 0 16,0 0 0-16,-8 4-11 0,-5 3-1 0,13-7 0 0,-8 4 0 0,8-4 0 16,-9 7 12-16,9-7-12 0,0 0 12 0,0 0-12 15,0 0 12-15,0 0 0 0,0 0 0 0,0 0 0 16,0 0-8-16,0 0 8 0,0 0-8 0,0 0 8 15,-9 0-21-15,9 0 1 0,0 0 0 0,0 0 0 16,-8 4-5-16,8-4-1 0,-9 0 0 0,1 4 0 31,-1 0-10-31,9-4-1 0,-8 0-1 0,3 7 0 16,-3-3 9-16,-1 4 1 0,9-8 1 0,-8 0 0 16,4 4-6-16,4-4-2 0,-9 7 0 0,9-7 0 15,-9 0-43-15,-3 4-9 0,3-4-1 0,1 4-432 0,8-4-87 0</inkml:trace>
  <inkml:trace contextRef="#ctx0" brushRef="#br0" timeOffset="6842.5">19427 5605 115 0,'9'-4'10'0,"4"-3"-10"15,-1-5 0-15,1 1 0 0,4 0 201 0,-4-1 39 16,4-3 7-16,0 7 1 0,0-3-142 0,5 3-29 16,-5 5-5-16,-4-5-2 0,4 4-30 0,-4 8-7 15,-5 0-1-15,1 0 0 0,-1-1-20 0,1 5-4 16,-9 3 0-16,0 1-8 15,0-1 17-15,4 4-3 0,0-3-1 0,-4 7 0 16,-8-4 0-16,-5 8 0 0,0-8 0 0,0 0 0 16,-4 0 3-16,4 4 1 0,1-3 0 0,-6-1 0 15,1-4 5-15,5 0 1 0,-1-3 0 0,0 0 0 16,-4-1 3-16,4-3 1 0,4-4 0 0,-3 0 0 0,7 0-14 16,-3 0-2-16,4-4-1 0,-5-3 0 0,5-1-10 0,4 0 12 15,-5-3-12-15,10 0 12 0,-1-1-12 0,0 1 0 0,5-4 9 16,-1 3-9-16,5 5 0 0,-4-5 0 0,4 5 0 0,-1 3 0 15,-3 4 0-15,-1 4 0 0,1 3 0 0,0 5 0 16,-9 3-18-16,0 0 2 0</inkml:trace>
  <inkml:trace contextRef="#ctx0" brushRef="#br0" timeOffset="10509.08">15675 7690 864 0,'13'-11'38'0,"-13"11"8"0,0 0-37 0,0 0-9 0,9-8 0 0,-1 4 0 16,1-3 84-16,-9 7 14 0,0 0 3 0,0 0 1 16,8 0-15-16,-8 0-3 0,0 0-1 0,0 0 0 15,0 0-9-15,0 0-2 0,0 0 0 0,0 0 0 16,0 0-32-16,0 0-8 0,0 0 0 0,-8-4-1 16,-5 4-7-16,0 0 0 0,0 0-1 0,-4 4 0 0,0 0-10 0,0-1-1 15,-4-3-1-15,-1 4 0 0,-3 4 4 0,-1-4 1 16,0-1 0-16,-4 1 0 0,5 0 9 0,-9 0 3 15,-1 3 0-15,1-3 0 0,0 4 0 0,-4-1 1 16,-1 1 0-16,1 0 0 0,3-1-29 0,1 1 8 16,0-1-8-16,0 5 0 0,4-1 0 0,0 1 0 15,0-1 0-15,4-3 0 16,5 3-28-16,0-3-6 0,-1-1-1 16,1-3-621-16,4 0-125 0</inkml:trace>
  <inkml:trace contextRef="#ctx0" brushRef="#br0" timeOffset="10741.19">14893 7542 57 0,'0'0'0'0,"4"-7"0"0,1-1 0 0,-1 0 0 0,-4 8 360 0,0-7 68 16,0 7 12-16,0-8 4 0,0 8-286 0,0 0-57 0,0 0-11 0,0 0-2 15,0 0-38-15,0 0-7 0,-9 4-2 0,1 4 0 16,-1-1-30-16,1 5-11 0,-1-5 0 0,-4 8 9 16,1 1-9-16,-1-1-14 0,0 0 3 0,0 4 1 15,-4-4-2-15,4 4 0 0,-4-4 0 0,4 4 0 16,1 0 12-16,-1 4 0 0,0 0 0 0,4 0-8 15,5-1 8-15,4 5 0 0,4 0 0 0,5-5-8 0,8 1 21 0,4 4 5 16,18-4 1-16,8-4 0 0,13-4 4 0,12-4 1 16,5-7 0-16,4 0-983 0</inkml:trace>
  <inkml:trace contextRef="#ctx0" brushRef="#br0" timeOffset="13381.49">15872 9589 630 0,'0'0'28'0,"0"0"5"0,0 0-33 0,0 0 0 0,4-11 0 0,0 3 0 15,1 1 97-15,-5-1 13 0,8 0 2 0,-4 1 1 16,5-4-13-16,-5 3-4 0,5 0 0 0,-1 1 0 16,-3-5-6-16,3 5-2 0,-4 3 0 0,5-4 0 15,0 5-14-15,-5-1-3 0,-4 4-1 0,8-4 0 0,5 4-40 0,0-4-8 16,0 4-2-16,4 0 0 0,-4 0-20 0,8 4 0 15,0 0 0-15,1 0 0 0,3-1 0 0,5 1 0 16,5 4 0-16,7-4 0 0,1-1 0 0,0-3 0 16,-1 4 0-16,5-4 0 15,-4 4 0-15,4-4 0 0,-4 0 10 0,0 0-10 16,-5 4 27-16,1-4-1 0,-5-4 0 0,-4 4 0 16,0 0 18-16,0-4 3 0,-5 0 1 0,1 4 0 15,-5-3-6-15,5-1-1 0,-9 4 0 0,0-4 0 16,-4-4-17-16,0 5-3 0,-5-1-1 0,1-4 0 15,-5 1-1-15,-4 7-1 0,0 0 0 0,-4-12 0 16,-5 1-4-16,-4 3-1 0,1-3 0 0,-10 3 0 0,1-3-13 0,-1-1 0 16,1 1 0-16,-5 7 0 0,1-3-11 0,3 3 2 15,-3-8 0-15,3 5 0 0,1 3 9 0,0 0-8 16,4 4 8-16,4 0-8 0,0 0-1 0,0 8 0 0,9-1 0 0,-5 1 0 16,5 0-4-16,8-1-1 0,1 8 0 0,3 1 0 15,5-1-2-15,4 4 0 0,-4-4 0 0,8 4 0 16,-4-4 4-16,5 0 1 0,3-3 0 0,-3 3 0 15,-1 0 11-15,0-4 0 0,1 5 0 0,-5-9 0 16,-4 5 12-16,0-1 2 0,-1 0 0 0,1 1 0 0,-9-1 14 0,1 1 2 16,-5 3 1-16,-9 4 0 0,1 4-15 0,-14 3-2 15,-8 8-1-15,-17 16-780 16,-17 7-156-16</inkml:trace>
  <inkml:trace contextRef="#ctx0" brushRef="#br0" timeOffset="14971.11">17521 8180 230 0,'0'0'20'0,"0"0"-20"0,5-11 0 0,-1-1 0 0,-4 1 143 0,4 0 24 16,-4-1 5-16,0 1 0 0,0 3-80 0,0-3-16 0,0-1-3 0,-4 1-1 16,-5 0 8-16,1-1 0 0,3 5 1 0,-3-5 0 15,-1 1-19-15,1 0-4 0,-5-1-1 0,4 5 0 16,1 3-22-16,-1 0-5 0,1 4-1 0,-1 0 0 16,-4 0-29-16,-4 8 0 0,0 7 0 0,-8 0-10 31,-1 11-46-31,0 1-10 0,-4 7-2 0,1 0 0 15,-1 1 29-15,0-5 6 0,4 4 1 0,5-3 0 0,4 3 5 0,4-4 2 16,8 4 0-16,1 0 0 0,4 4 13 0,9 8 4 16,-1 0 0-16,9-1 0 0,5 5 8 0,3-5 0 15,1 5 0-15,8-9 0 0,0-3 0 0,1-7 0 16,3-12 8-16,-4-8-8 0,5-7 55 0,-1-12 6 0,1-7 2 0,-1-4 0 16,1-4 49-16,-5-11 9 15,-4-4 3-15,0-11 0 0,-1-4 7 0,-7-4 1 0,-1 0 1 0,-8 3 0 16,-13-6-54-16,-4-1-11 0,-9 0-3 0,-8 0 0 15,-5 4-50-15,-13 8-15 0,-8 3 0 0,-8 12 8 16,-13 4-179-16,-18 19-35 0</inkml:trace>
  <inkml:trace contextRef="#ctx0" brushRef="#br0" timeOffset="15689.27">16440 7033 979 0,'-4'-11'87'0,"0"7"-70"0,-5-7-17 0,5 3 0 15,-5-3 118-15,5 3 20 0,-5-3 4 0,1-1 1 0,4 1-60 0,-1-1-12 16,-3-3-3-16,3 4 0 0,-3-1-35 0,-1 1-7 0,1 0-2 15,-1-1 0-15,-4 1-24 0,5-4-19 16,-9 3 3-16,4 1 1 0,4 3-6 0,1 1-2 0,-5-1 0 0,-4 4 0 16,0 4 7-16,-4 4 2 0,-1 4 0 0,-3 7 0 15,-1 0-1-15,-4 8 0 0,-4 3 0 0,-5 5 0 16,-3 7 15 0,-1 0 0-16,0 7 0 0,0 1 0 0,5 0 0 15,-1 3 0-15,10 4 12 0,-1 0-12 0,8 0 0 0,9-3 0 16,1 3 0-16,7-4-12 0,14 1 12 0,-1-5-9 15,-3 1 9-15,12-8-8 0,8 0 8 0,5-12 0 16,5-7 10-16,-1 0-10 0,4-15 50 0,5-4 4 16,0-11 1-16,4-8 0 0,4-15 50 0,0-8 11 15,9-4 1-15,-9-11 1 0,1-3-34 0,-10-1-8 0,-3-4 0 0,-5 4-1 16,-8 1-35-16,-14 3-8 0,-7 0 0 0,-10 4-1 16,-7 3-1-16,-18 1 0 0,-9 3 0 0,-12 4 0 15,-13 8-85-15,-13 4-17 0,-21 15-3 16,-13 11-1049-16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09T00:39:37.3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1667 5651 2016 0,'-8'-4'179'0,"8"4"-143"0,0 0-36 0,0 0 0 15,0 0 64-15,13 15 5 0,-5 0 2 0,9 8 0 16,9 4-71-16,-9 3-8 0,13 8-5 0,-5 8-1 16,5 7 14-16,0 8 12 0,4 11-3 0,5 7 0 15,-5 1-18-15,5 4-4 0,3 3-1 0,1 8 0 16,-9 0 14-16,9 0 0 0,-9 0 0 0,5 0 0 15,-9-4 0-15,8-7 8 0,-8-5-8 0,-9-6 0 0,5-1 11 0,0-8-11 16,-9-3 10-16,8-8-670 0,-8-7-135 16</inkml:trace>
  <inkml:trace contextRef="#ctx0" brushRef="#br0" timeOffset="200.74">2684 5449 2995 0,'-13'-19'132'0,"13"19"28"0,0 0-128 0,-4-7-32 16,4 7 0-16,0 0 0 0,0 0 0 0,0 0 0 16,0 0 0-16,4 11 0 15,14 1-107-15,7 3-18 0,-12-4-4 0,4 8-1 0,0 4-57 0,9 7-11 0,-9 1-2 0</inkml:trace>
  <inkml:trace contextRef="#ctx0" brushRef="#br0" timeOffset="363.7">3257 6600 3078 0,'-13'0'68'0,"13"0"13"0,0 0 3 0,-8 4 3 0,-1 4-70 0,9-8-17 0,0 0 0 0,0 0 0 16,0 7 0-16,0-7 0 0,9 12 8 0,-9-12-8 31,0 0-88-31,0 0-20 0,0 0-5 0,0 0-1 16,0 0-86-16,0-8-18 0</inkml:trace>
  <inkml:trace contextRef="#ctx0" brushRef="#br0" timeOffset="748.3">3906 5373 1785 0,'0'-7'159'0,"-8"-8"-127"0,16 3-32 0,-8 1 0 16,-8 0 169-16,4-5 28 0,4 5 6 0,0 3 1 16,-5 5-154-16,5-1-30 0,0 0-7 0,0 4-1 15,-12 0-12-15,3 4 0 0,5 3 0 0,-9 5 0 16,0 11-13-16,9 3 1 0,-13 12 0 0,4 8 0 16,0 7 1-16,5 8 1 0,3 7 0 0,5 4 0 0,0 0-9 0,13 8-1 31,4 0-1-31,9 3 0 15,4 5-15-15,4-9-2 0,4-10-1 0,5-12 0 16,0-8 7-16,0-15 0 0,-9-11 1 0,4-8 0 0,-8-7 31 0,0-8 18 0,0-8-2 0,-9-11-1 16,1-3 65-16,-5-9 12 0,-4-11 4 0,-9-3 0 15,-4-8-14-15,0-8-2 0,-4-4-1 0,-5-3 0 16,-8 0-38-16,-4-5-7 0,-5-3-2 0,0 4 0 16,-4 4-19-16,-4 11-4 0,-4 8-1 0,8 7 0 0,0 4 4 0,4 7 0 15,-4 12 0-15,0 4 0 0,1 11-12 0,-1 4-9 16,0 8 9-16,4 3-13 15,5 5-77-15,-1-1-15 0,5 8-3 0,13 3-1 16,-5-7-118-16,9 4-23 0</inkml:trace>
  <inkml:trace contextRef="#ctx0" brushRef="#br0" timeOffset="1032.66">4894 5184 2779 0,'8'-16'123'0,"-8"16"25"16,0-7-118-16,0 3-30 0,0 4 0 0,0 0 0 15,0 0 36-15,0 0 2 0,0 0 0 0,0 0 0 16,0 0-38-16,9 15 0 0,-5 0 0 0,5 8-8 0,-9 0-14 0,4 11-2 16,0 0-1-16,-4 8 0 15,9 4-8-15,3 7-2 0,1 0 0 0,-4 4 0 16,12-4-2-16,-8 0-1 0,17 1 0 0,-9-5 0 0,5-7 12 0,4-8 2 0,4-4 1 0,0-7 0 16,5-12 23-16,-5-11 8 0,0 0 0 0,5-15 0 15,-5-8 54-15,4-11 10 0,-8-8 3 0,0-15 0 16,-9-3 0-16,1-5 0 0,-1-7 0 0,-8 4 0 15,-5 3-23-15,-3 4-4 0,-5 4 0 0,-9 4-1 0,1 8-27 0,-22 3-4 16,0 0-2-16,-9 12 0 0,-16 3-14 0,-5 12-8 16,-13 7 8-16,-16 23-13 31,-14 12-142-31,-29 34-28 0,-27 26-5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09T00:41:09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9731 1454 1728 0,'-9'-8'153'0,"1"-3"-122"16,4 3-31-16,-1 1 0 0,-3 3 116 0,8 4 16 16,0 0 4-16,0 0 1 0,0 0-127 0,8 8-26 15,9 7-4-15,5 4-2 0,-1 4 22 0,1 7 0 16,-5-4 0-16,4 1 0 0,5 7-9 0,4 0-4 15,-1-3-1-15,-3 3 0 32,0 4-41-32,-1-11-8 0,1 3-1 0,4-11-1 0,-9 0-44 0,1-8-9 0,-1-3-2 0,0-8 0 15,1-8-16-15,-5-7-4 0,4 0-1 0,1-19 0 16,-1-8 53-16,0-7 12 0,-8-1 1 0,-4-3 1 16,4 0 245-16,-5 4 49 0,-4 3 9 0,-4 8 3 15,0 0 4-15,0 11 2 0,0 8 0 0,0 0 0 0,0 8-100 16,5 3-20-16,-5 8-4 0,0 0-1 0,0 0-77 15,8 19-15-15,9 0-3 0,9 19-1 0,4 0-17 0,13 8-14 0,8 3 2 0,17 12 1 32,5-4-161-32,-13-8-33 0</inkml:trace>
  <inkml:trace contextRef="#ctx0" brushRef="#br0" timeOffset="587.59">21269 1158 2386 0,'-13'-15'106'0,"13"7"22"0,-4 0-103 0,4 8-25 16,-9 0 0-16,9 0 0 0,0 0 0 0,0 0-14 16,0 0 2-16,9 12 0 0,-5 3 0 0,5 4 0 15,-1 0 0-15,1 0 0 31,-1 7-18-31,1-7-3 0,4 4-1 0,-9 0 0 16,5 0-183-16,-5-4-37 0,0-4-7 0,0-4-2 0</inkml:trace>
  <inkml:trace contextRef="#ctx0" brushRef="#br0" timeOffset="703.34">21564 892 1670 0,'0'0'148'16,"0"0"-118"-16,0 0-30 0,4 11 0 16,0 4 194-16,1 4 33 0,3 12 6 0,-4 14 2 0,5 1-178 0,0 15-35 15,-5 11-7-15,0 0-2 0,0 15-5 0,-8 5-8 16,-4 2 11-16,-10-18-1155 0</inkml:trace>
  <inkml:trace contextRef="#ctx0" brushRef="#br0" timeOffset="1660.13">10825 2867 1116 0,'0'0'24'0,"0"0"6"0,0 0 1 0,4 11 0 0,-4 1-31 0,0-1 0 16,0 0 0-16,5 1 0 0,-5-1 106 0,0-3 15 16,0-8 3-16,0 11 1 0,4 1-28 0,0 3-5 0,-4-15-2 0,0 4 0 15,4 11-15-15,1-8-3 0,-5-7-1 0,8 12 0 16,-8-12-25-16,13 4-5 0,0-1-1 0,-5 1 0 15,1 4-7-15,8-8-1 0,0 0-1 0,4 0 0 16,5 0 1-16,0 0 0 0,8-8 0 0,9 8 0 0,4-4-13 16,4 4-3-16,-8 0 0 0,8-3 0 0,13 3-16 15,0-4 10-15,5 4-10 16,3-12 8-16,5 9-8 0,9-1 0 0,3 4 0 16,1 0 0-16,-4 0 0 0,12-8 8 0,4 4-8 0,1 4 0 15,-1 0 0-15,5 4 0 0,4 4 0 0,1-8 0 16,3 7 0-16,0-3 0 0,5 4 8 0,-9-1-8 15,4 5 0-15,1-8 0 0,8 7 0 0,0-4 0 16,0 1 0-16,8 0 0 0,1-1 0 0,3-3 0 16,-3 4 0-16,-1-1 0 0,5-3 8 0,-5 0-8 0,9-4 8 0,0 4 0 15,-4 3 0-15,0-7 0 0,8 0-8 0,1 4 0 16,3 0 9-16,1-4-9 0,-1-4 8 0,1 4-8 16,4 4 10-16,-1-4-10 0,-3 0 8 0,0 0-8 15,3 4 0-15,-3 3 0 0,-9-7 12 0,4 0-4 16,5 4-8-16,-1 0 12 0,-8 0-4 0,5-4-8 15,-1 0 11-15,0 0-11 16,1 0 12-16,-10 0-12 0,5-4 12 0,0 0-12 16,5 0 11-16,-5 4-11 0,-4-15 10 0,-5 11-10 15,-8-7 12-15,0 7-3 0,-5 0-1 0,-7-3 0 16,-10-1 8-16,-4 4 2 0,-4-7 0 0,0 11 0 16,-4-8 6-16,-9 4 2 0,-8 1 0 0,0-1 0 0,-9 4-5 0,-4 0-1 15,-5-4 0-15,-4 4 0 0,-4 0 1 0,-4 0 0 16,-4 0 0-16,-5 0 0 0,0 0 1 0,-4 4 0 0,0-4 0 0,-5 0 0 15,-3 0-22-15,-5-4 9 0,0 4-9 0,-4 0 0 16,4-4 12-16,-4 1-12 0,-5-1 12 0,1 4-12 16,-1-12 0-16,-3 5-9 0,3-1-1 0,-8 8 0 31,0 0-86-31,0-11-18 0,0 11-3 0,0-12-1 16,0 5-150-16,5-5-29 0,-10-14-7 0,-12-16 0 0</inkml:trace>
  <inkml:trace contextRef="#ctx0" brushRef="#br0" timeOffset="7506.75">10154 6277 1152 0,'0'0'102'0,"0"0"-82"0,0 0-20 0,0 0 0 0,9-3 88 0,-1-5 12 16,1 0 4-16,-9 8 0 0,8-3-48 0,-8 3-8 15,0 0-3-15,0 0 0 16,0 0-4-16,0 0-1 0,0 0 0 0,0-8 0 0,-17 4-14 0,0 4-3 0,-9 4-1 0,-3-4 0 15,-10 8 7-15,-8 3 2 0,4 0 0 0,-17 8 0 16,-4 0-31-16,-4 4 0 0,4-4 0 0,0 0-10 16,-5 0 10-16,5-4 0 0,0 1 0 0,9-1 0 15,3-4 19-15,5-3 5 0,9 3 2 0,4-3 0 16,4 3-2-16,8-3 0 0,1 3 0 0,8-3 0 16,5 3-24-16,3 4 0 15,1 0 0-15,4 8 0 0,-4 4 0 0,8 3-14 16,5 4 5-16,4 12 1 0,4 3 8 0,4 12-12 15,9 4 12-15,-13 7-12 0,9 8 12 0,4 7 0 16,0 8-9-16,-1 0 9 0,1 4 0 0,-4-1-9 16,4-6 9-16,-13-1 0 0,0-4 0 0,-4-3 0 15,0-5 0-15,0-3 0 0,-13-11 0 0,0-4 8 16,0-8-8-16,0-4 0 0,-13 1 12 0,4-9-3 0,-8-3-1 0,4-4 0 16,-8 1 22-16,0-5 4 0,-1-3 1 0,-3-5 0 15,3 1 13-15,1-4 2 0,-1-4 1 0,10 1 0 16,-5-9-12-16,4 5-3 0,4-1 0 0,5-3 0 0,4-8-4 0,8 3-2 15,10 1 0-15,7 4 0 0,14-4-22 16,8 3-8-16,4-3 0 0,4 0 0 16,22-8 11-16,5 0-11 0,7 0 12 0,10 1-818 15,-1-5-163-15</inkml:trace>
  <inkml:trace contextRef="#ctx0" brushRef="#br0" timeOffset="8510.62">21483 5712 2296 0,'-13'-27'102'0,"4"19"21"0,5-3-99 0,-5 0-24 0,5-1 0 0,0 1 0 16,0 3 40-16,4 8 4 0,0 0 0 0,0 0 0 15,8-4-34-15,9 4-10 0,5 12 0 0,12-8 0 31,9 3-16-31,8 1-9 0,9-1-3 0,-1-3 0 0,6 0 8 0,3-4 2 0,-4-4 0 0,4 0 0 16,-3-7 18-16,3 3 0 16,-8 1 0-16,-5-8 0 0,-3 3 12 0,-5-3 5 0,0 0 2 0,-9 3 0 15,-4-3 38-15,-4 0 8 0,0 0 2 0,-9 3 0 16,-3 1-10-16,-6 0-1 0,1-1-1 0,-4 8 0 16,-9 4-29-16,0 0-6 0,0 0 0 0,0 12-1 15,-5 3-19-15,-3 8 0 0,-5 3 0 0,0 12-9 0,-4 0 9 0,0 8-10 16,0 7 10-16,4 0-10 0,-4 8 10 0,4 11 0 15,9 8-9-15,0 4 9 0,8 3-17 0,0 4 1 16,9 4 0-16,0 0 0 0,0 4 1 0,4 7 1 16,4 0 0-16,5 1 0 0,-5-1 5 0,5-3 1 15,-5 3 0-15,5 0 0 0,-5-3 8 0,5-4 0 16,-1-4-9-16,-3-8 9 0,-1 4 0 0,1-7 0 0,-5-5 0 0,0-3 0 16,0-4 0-16,-4-7 0 0,-5-8 0 0,1-4 0 15,-1-7 0-15,-8-8 0 0,5-4 0 0,-5-4 0 16,-9-3 13-16,5-4 1 0,-5-4 0 0,1-4 0 15,-1-4 41-15,-8-3 8 0,0-1 1 0,-9-7 1 16,1 4-8-16,-14-4-1 0,-4-4-1 0,-16-3 0 16,-14-1-37-16,-21 1-7 15,-17-1-2-15,-34 8-954 0,-26 0-191 0</inkml:trace>
  <inkml:trace contextRef="#ctx0" brushRef="#br0" timeOffset="13163.92">10885 5089 921 0,'-17'-12'40'0,"12"5"10"0,-3 7-40 0,-1-8-10 16,5 4 0-16,4 4 0 0,-4 4 222 0,0 4 42 15,-5-1 9-15,9 5 2 0,0-1-227 0,0 8-48 0,4 4 0 0,1 3-12 16,3 5 12-16,-4-1 0 0,1 1-10 0,7-1 10 31,-3 0 0-31,0 1 0 0,3-5-9 0,-3-3 9 16,4 0-20-16,0-4 0 0,-1 0 0 0,-3-8 0 15,-5 1-35-15,9-1-7 0,4-3-2 0,-4-1 0 0,-13 8 36 0,13-3 8 16,0 3 0-16,4 4 1 0,-9 0 19 0,5 4 0 16,-4 3 11-16,16 1-11 0,9 3 28 0,-17 1-2 15,-8 3 0-15,0-8 0 0,16 5 0 0,-8-5 0 16,-4-7 0-16,-9 0 0 0,-4 0 1 0,5-7 0 0,7-8 0 0,-12-4 0 16,0 0 68-16,0 0 13 0,13-4 4 0,-8-11 0 15,-18-1 3-15,4-3 1 0,13 0 0 0,1-3 0 16,-1-1-61-16,-4-4-12 0,-4 1-3 0,8-1 0 15,9 1-16-15,-13 3-3 0,-4 0-1 0,4 8 0 16,8-4-20-16,-4 7 8 0,-8-3-8 0,0 0 0 16,0 7 0-16,4-3 0 15,4 0 0-15,-8 3 0 0,-5 0 0 0,9 8 0 16,9-11 0-16,-5 0-8 16,-13 3-19-16,9-3-3 0,5-5-1 0,-1-3-788 15,4-3-157-15</inkml:trace>
  <inkml:trace contextRef="#ctx0" brushRef="#br0" timeOffset="13765.97">11449 5514 2098 0,'-43'-23'93'0,"35"12"19"0,12-4-89 0,-8 3-23 16,-9 1 0-16,0 3 0 15,4 1 20-15,9 7-1 0,0 0 0 0,0 0 0 16,0 0-19-16,0 0 0 0,5 15 0 0,-1 4 0 16,-8 4-15-16,8 7 3 0,9-3 1 0,0 7 0 15,-5 0 11-15,5 4-8 0,4-4 8 0,0 0-8 16,5-3 8-16,-5-5 0 0,-5-3 0 0,6-8 0 15,3 0 0-15,-4-7 0 0,-8 0 10 0,3-8-10 16,1-4 60-16,0-8 7 0,0-3 1 0,0-11 0 0,-5-5 39 0,5-10 8 16,13-5 1-16,-9-7 1 0,-9 3-58 0,5 1-12 0,8-4-3 15,1 0 0 1,-9-1-181-16,-1 1-37 0,-3-4-7 0</inkml:trace>
  <inkml:trace contextRef="#ctx0" brushRef="#br0" timeOffset="13919.43">11923 5643 1954 0,'0'15'43'0,"-4"8"9"0,-5 0 1 0,14 3 3 0,8 5-45 0,-5-5-11 15,-12 5 0-15,4-1 0 0,13 1 95 0,-9 3 17 16,4-4 3-16,-8 4 1 0,0 1-48 0,9-5-10 16,0 0-2-16,-1-3 0 15,-4-4-141-15,5-4-29 0</inkml:trace>
  <inkml:trace contextRef="#ctx0" brushRef="#br0" timeOffset="14552.02">13936 5111 2199 0,'0'0'97'0,"0"0"21"0,-9 12-94 0,5-1-24 0,4 8 0 0,0 4 0 15,0 11-9-15,4-3-7 0,5 10 0 0,4 5-1 16,-5-1 17-16,5 5-12 15,0-1 12-15,0-3-10 0,0-4 10 0,-1-8 0 0,-3 4 0 16,4-19 0-16,-5 0-11 0,5-4 0 0,-4-7 0 0,-1-5 0 16,-3-6 11-16,7-5 0 0,-3-3 0 0,4-5 0 15,-5-6 0-15,5-1 17 0,4-4-2 0,-4-3-1 16,0 7 11-16,0-4 3 0,-1 12 0 0,-3-8 0 16,0 8 2-16,3 4 1 0,-7-1 0 0,-5 12 0 15,8 0-23-15,-4 8-8 0,1 3 0 0,-5 8 9 0,0 12-21 0,0 3-4 16,-5 4 0-16,5 4-1 0,-4 0-7 0,4-8 0 15,4-4-1-15,1-7 0 0,-5-4 9 0,13-8 1 16,4-11 1-16,0 0 0 0,0-11 42 0,4-8 8 16,5-8 1-16,4-3 1 0,-5-8 45 0,5-4 9 15,0-3 1-15,0-1 1 0,0 0-39 0,-4 5-8 16,-5-5-2-16,0 1 0 0,1-1-45 0,-5 4 0 0,-4 4 0 0,0 0-10 16,-1 4-195-16,-3 4-39 15</inkml:trace>
  <inkml:trace contextRef="#ctx0" brushRef="#br0" timeOffset="14837.59">14838 5712 1152 0,'0'0'102'0,"0"0"-82"0,0 0-20 0,0 0 0 16,0 0 266-16,0 0 49 0,12-8 9 0,-7 4 3 15,8 0-220-15,-5 1-44 0,1-5-9 0,-1 0-2 16,1 1-34-16,-1-1-7 0,-3 1-2 0,3 3 0 15,5 0-9-15,-9 0 0 0,-4 4 9 0,0 0-9 16,0 0 0-16,0 0 0 0,9-4 0 0,-9 4 0 0,0 0 0 0,0 0 0 16,0 0 0-16,-5 16-8 0,1 3 0 0,0 0 0 15,-9 7 0-15,0 1 0 0,-4 3-2 0,-4 4 0 16,-1 0 0-16,1 8 0 0,0-4 10 0,4 4 0 16,-5-8 0-16,14 0 0 0,-1-7 0 0,9 0 0 15,4-9 0-15,9-2 8 0,9-5 3 0,12-7 1 16,9-8 0-16,12-11 0 15,9 0-2-15,9-8 0 0,8-7 0 0,-4-5-767 16,0-3-154-16</inkml:trace>
  <inkml:trace contextRef="#ctx0" brushRef="#br0" timeOffset="15085.3">16278 5320 2750 0,'-9'-7'122'0,"9"7"25"0,0 0-118 0,0 0-29 16,0 0 0-16,0 0 0 0,0 0 0 0,0 0-15 15,13 0 2-15,0 0 0 16,0 0-186-16,-1 4-37 0</inkml:trace>
  <inkml:trace contextRef="#ctx0" brushRef="#br0" timeOffset="15223.33">17017 5438 1324 0,'0'0'118'0,"0"0"-94"15,9 4-24-15,-1 3 0 0,1 1 224 0,-9-8 40 16,8 4 8-16,5 0 1 0,4-1-179 0,-4 5-36 15,0 0-7-15,4-1-2 16,0-7-141-16,-4 4-29 0,-13-4-6 0</inkml:trace>
  <inkml:trace contextRef="#ctx0" brushRef="#br0" timeOffset="15354.91">17705 5271 230 0,'0'0'10'0,"9"0"2"0,-1 0-12 0,1 0 0 0,-5 0 0 0,9-4 0 16,0 4 566-16,4-4 110 15,-5 4 23-15,6-3 4 0,-6-1-539 0,1 4-108 16,-4-4-22-16,-9 4-4 16,0 0-193-16,0 0-38 0</inkml:trace>
  <inkml:trace contextRef="#ctx0" brushRef="#br0" timeOffset="15941.31">19855 4747 2365 0,'0'0'104'0,"0"0"23"0,0 0-102 0,8 4-25 16,1 3 0-16,3 5 0 0,1 7 0 0,0 7 0 16,4 8 8-16,-4 4-8 0,8 12 0 0,-8-1 0 15,4 4 0-15,0 0 0 0,0-3 0 0,1-1 0 16,3 1 0-16,-8-1 0 0,0-3 0 0,-1-9 0 0,5-2 0 0,-4-5 8 15,0-7-8-15,-4-4 0 0,-1-8 0 0,-8-11 0 16,0 0 9-16,4-11 7 0,5-4 0 0,-5-4 1 16,1-4 13-16,-1-4 2 0,0-3 1 0,0-4 0 15,5 0 9-15,-5 3 2 0,9 1 0 0,-9 3 0 0,5-3-36 16,-1 11-8-16,1-4 0 0,4 8 0 0,-5 3 0 0,1 5 0 16,-1 3 0-16,1 4 0 0,-1 4-16 0,1 3 2 15,0 9 0-15,-1-1 0 0,9 4 4 0,-4-4 1 16,0 8 0-16,0 0 0 15,4-1 9-15,0-3 0 0,0 0 0 0,4-7 0 16,-4-5 0-16,1-7 0 0,-1 0 12 0,0-3-4 16,0-5 20-16,4 0 5 0,-4-11 1 0,0-3 0 15,0-1 20-15,5-8 4 0,-9 1 1 0,4 0 0 16,-9-1-35-16,1 5-6 0,-5-12-2 0,0 7 0 16,-4-3-16-16,-4 0 0 0,4 4 0 0,-8-1 0 15,-1 8-147-15,-4 4-29 0,0 4-7 0,1 8-978 0</inkml:trace>
  <inkml:trace contextRef="#ctx0" brushRef="#br0" timeOffset="16273.86">20884 5449 1497 0,'0'0'133'0,"9"-3"-106"16,4-5-27-16,0 0 0 0,-1 8 144 0,-12 0 23 15,0 0 5-15,5-3 0 0,-5 3-98 0,8 3-20 16,-8-3-4-16,4 12-1 0,-4-1-25 0,-4 4-4 16,0 8-2-16,0-4 0 0,-9 8-10 0,9 3-8 15,-5 1 9-15,5 3-9 0,-5-4 0 0,5 1 0 0,0-5 0 0,-1 1 0 16,1-1 0-16,4-11 0 0,0-3 0 0,0-1 0 16,0-11 14-16,0 0-3 0,0 0-1 0,0 0 0 15,4-7 46-15,1-5 8 0,-5-7 3 0,4-4 0 16,-4-7-9-16,8-4-2 0,-3-4 0 0,3 0 0 15,1 8-18-15,4-5-4 0,-5 1-1 0,5 4 0 16,-4 11-8-16,-1 0-1 16,1 4-1-16,8 7 0 0,0 4-14 0,0 12-9 15,0 7 12-15,4 8-12 0,5 7 0 0,-5 4-14 0,1 12 1 0,-1 3 0 32,1 8-147-32,-5-4-28 0</inkml:trace>
  <inkml:trace contextRef="#ctx0" brushRef="#br0" timeOffset="19856.43">11671 7048 748 0,'0'0'67'0,"-8"-7"-54"16,3 3-13-16,-3 0 0 0,-14 0 219 0,10 1 41 15,12 3 8-15,-9 0 1 0,-8 0-152 0,4 0-30 16,0 3-7-16,0 1 0 0,5 4-37 0,-5-4-7 0,0 3-2 0,0 1 0 16,13-1-26-16,-12 5-8 0,-1 3 0 0,0 4 0 15,9 0 0-15,4 8 0 0,-5-1 0 0,1 8 0 16,0 4-11-16,8 8 11 0,13 3-12 0,-4 4 12 15,-4 1-28-15,12 3 2 0,13 0 0 0,0-4 0 16,1-4-22-16,3-3-4 0,5-8 0 0,4-4-1 0,8-11 37 0,1-12 16 31,-13-3-12-31,4-8 12 0,8-8 41 0,-8-15 16 0,-8-7 3 0,3-8 1 16,5-12 66-16,-4-6 13 0,-4-9 2 0,-10-3 1 16,-7-1-45-16,3 1-9 0,10-1-1 0,-18 9-1 15,-17 3-34-15,-5 7-6 0,5 9-2 0,-12-1 0 16,-14 11 3-16,-4 9 1 0,-13-1 0 0,-4 15 0 31,-8 8-74-31,-14 12-15 0,-16 14-4 0,-9 16 0 0,4 15-215 0,-12 8-43 0,-103 71-9 0,59-33-1 0</inkml:trace>
  <inkml:trace contextRef="#ctx0" brushRef="#br0" timeOffset="20521.03">14145 7276 2016 0,'0'0'179'0,"-8"-7"-143"16,-1-5-36-16,5 5 0 0,0-5 112 0,-1 5 16 16,1-1 4-16,4 4 0 15,0-3-87-15,0 7-17 0,4-8-3 0,5 1-1 16,4 3-24-16,4-8 8 0,0 5-8 0,9-5 0 16,-1 1 0-16,5 0 0 0,9-5 0 0,3 1 0 0,-3 4 0 0,-1 3 0 15,1-3 0-15,-1 7 0 0,5 0-9 16,-9 4 9-16,5 8 0 0,-9-4 0 0,-1 3-8 0,1 5 8 15,-4 3 0-15,0 4 0 0,-5 4-8 0,-4 3 8 16,-4 5 0-16,0 3 0 0,-13 0 0 0,0 11-8 0,-9 1 8 0,-8 3 0 16,-4 8 0-16,-13 4 0 0,-9 0 0 0,-8 0 0 15,-14 3 0-15,-3 5 0 0,-5-5 0 0,1-3 0 16,-1-4 0-16,9-8 0 0,13-15 9 0,8-3-9 16,9-16 36-16,8-4 1 0,5-7 1 0,8-4 0 15,9 0 34-15,4 0 6 0,13-11 2 0,8-4 0 16,5-1-54-16,12-3-10 0,5 12-3 0,8-5 0 0,5 5-13 0,8 3 0 15,4 0 0-15,5 4 0 0,4 8-8 0,8-1 8 16,1 5 0-16,12-5 0 16,4 5-124-16,5 3-19 0,4-4-3 0,-29-3-1048 0</inkml:trace>
  <inkml:trace contextRef="#ctx0" brushRef="#br0" timeOffset="21925.63">16731 8226 1555 0,'-13'-8'138'0,"9"4"-110"0,-1-3-28 0,1-1 0 16,0-3 273-16,0 7 50 0,4 4 9 0,0 0 3 16,4-11-317-16,4 3-63 0,9 4-13 0,5-3-723 15,-1-1-145-15</inkml:trace>
  <inkml:trace contextRef="#ctx0" brushRef="#br0" timeOffset="22048.28">17778 8154 2221 0,'4'3'98'0,"-4"-3"21"0,0 0-95 0,0 0-24 0,13 8 0 0,0 0 0 16,4-1 18-16,4 1-1 0,5-1 0 0,-1 1 0 15,10-8-179-15,-1-8-36 0</inkml:trace>
  <inkml:trace contextRef="#ctx0" brushRef="#br0" timeOffset="22164.97">18521 7895 2595 0,'0'0'115'0,"0"0"24"0,0 0-111 0,0 0-28 15,0 0 0-15,-8 0 0 0,8 0 48 0,0 0 5 16,-9 8 1-16,1-4 0 16,8-4-233-16,0 0-46 0</inkml:trace>
  <inkml:trace contextRef="#ctx0" brushRef="#br0" timeOffset="22914.76">20684 6862 1900 0,'0'-7'169'16,"-5"-1"-135"-16,1 1-34 0,4-5 0 15,-4 1 111-15,-1 3 15 0,1 1 3 0,0-1 1 0,-9-3-62 0,5 3-13 16,-1 4-3-16,-8-3 0 0,-4-1-35 16,-1 0-7-16,-8 5-2 0,-4-1 0 0,-4 0-8 0,-1 4-9 15,1 4 9-15,-1 3-13 0,-4-3 13 0,5 0 0 0,0 0-10 0,3 0 10 16,10 3 0-16,-1 1 0 0,5 3 0 0,4 4 0 15,0-3 0-15,4 7 0 0,0 0 0 0,4 7 0 16,5 5-11-16,4 3 3 0,0 0 0 0,0 0 0 16,9 0 8-16,-5 1-13 0,9 6 5 0,0-3 8 15,-1 0 0-15,5 0 0 0,-4-4 0 0,4 1 0 16,-4-5 0-16,4-7 0 16,-4 0 0-16,4-1 0 0,-4-3 20 0,0-3 3 15,-5-1 0-15,1-4 0 0,-5 1 1 0,-4-12 0 16,4 11 0-16,-4-11 0 0,5 8-8 0,-5-8 0 15,0 11-1-15,0-11 0 0,0 0-4 0,0 0-1 0,0 0 0 0,0 0 0 16,0 0-2-16,0 0-8 0,0 0 12 0,0 0-4 16,4-8-8-16,0 1 0 0,5-1 0 15,-1 1 0-15,1-1 0 0,4 0 0 0,4 1 0 0,4-5 0 16,9 5 0-16,0 3 0 0,0 0 0 0,4 0 0 0,5 4-9 0,-1 4 9 16,1 4-12-16,-1-1 12 0,-4 1 0 0,5 3 0 15,-5 5 0-15,4-1 0 0,1 8-12 0,-1-1 12 16,-8 5-12-16,4 3 12 0,0-3 0 0,1 3-8 15,-5 1 8-15,-5 3 0 0,-8-4 0 0,0 4 8 16,-8-3-8-16,-9-1 12 16,0 8 4-16,-13-4 0 0,-8 1 0 0,-9-1 0 15,-9 0 27-15,-8 4 5 0,-8 0 2 0,-5-4 0 16,-8-7-18-16,-5-5-4 0,-4-3-1 0,0-11 0 16,0 3-15-16,-4-11-2 0,-4 0-1 0,-1-7-932 15,-8-5-186-15</inkml:trace>
  <inkml:trace contextRef="#ctx0" brushRef="#br0" timeOffset="27273.18">22290 3794 1094 0,'0'0'48'0,"-8"-8"11"0,-5 8-47 0,4 0-12 0,9 0 0 0,0 0 0 15,0 0 77-15,0 0 14 0,0 0 2 0,0 0 1 16,0 0-61-16,0 0-12 0,0 0-2 0,-12 0-1 16,-1 4 3-16,-4 11 1 0,-5-11 0 0,5 11 0 0,-4 4 3 0,-5 0 1 15,-4 0 0-15,5 11 0 0,-10-3-13 0,1 7-2 0,-4 4-1 0,-5 0 0 16,0 4-10-16,-4 3-9 0,0 1 9 0,-4-1-13 15,8 1 13-15,5-4 15 0,-1-4-3 0,5-4-1 16,4-4-11-16,0-7 0 0,9 0 0 0,0 0 0 16,8-12 11-16,0 1-3 0,-4-5-8 0,4 5 12 15,5-12-12-15,-5 0 0 0,0-12 0 0,0 5-516 32,-4-5-105-32</inkml:trace>
  <inkml:trace contextRef="#ctx0" brushRef="#br0" timeOffset="27436.02">21329 4226 1224 0,'8'-19'54'0,"-3"12"11"0,3-4-52 0,1-1-13 15,-1-3 0-15,1 4 0 0,-1 3 80 0,-3 4 12 16,-5 4 4-16,0 0 0 0,8 4-52 0,-4 7-11 16,-4 8-1-16,-4 8-1 0,-4 3-15 0,-5 8-4 15,-4 12 0-15,-5-1 0 0,-8 4 9 0,5 0 2 0,-1 1 0 0,9-16 0 16,0-4 19-16,17 0 4 0,4-8 1 0,13-3 0 16,22-11 41-16,25-5 8 0,17-18 1 0,39-8 1 15,25-12-39-15,39-22-8 0</inkml:trace>
  <inkml:trace contextRef="#ctx0" brushRef="#br0" timeOffset="31243.55">8970 9384 1036 0,'-8'-7'92'0,"4"3"-73"16,4 4-19-16,0 0 0 0,-5-8 275 0,5 8 51 15,0 0 10-15,0 0 3 0,0 0-287 0,0 0-52 16,5 8-20-16,3-1 1 0,9 5 11 0,-4-1 8 16,0 1-12-16,8-1 12 0,1 4-9 0,3-3 9 15,9-1 0-15,5 0-9 0,4 1 9 0,4-1 0 0,4 1 0 0,4-5 0 16,10-3 8-16,3 0 1 0,13 3 0 0,5-7 0 15,8-3 3-15,0 3 1 0,8 3 0 0,5-3 0 16,0-3 1-16,8 3 0 0,5 3 0 0,-5 1 0 16,1 4 2-16,3-5 1 0,14 1 0 0,-5 0 0 15,-8 4 15-15,3-5 4 0,6 1 0 0,3-4 0 16,9 4-11-16,-4 0-1 0,-9-4-1 0,13 0 0 0,17-4-3 0,-8 0 0 16,-1 4 0-16,-3 0 0 0,8-7-4 0,4-1-2 0,0 0 0 0,4 5 0 15,5-9-4-15,-1 1-1 0,1 0 0 0,0 3 0 16,8-3-1-16,-8-1 0 0,-5 8 0 0,5-3 0 15,-5 3 1-15,0 0 0 0,1-3 0 0,-1 7 0 16,1 3 0-16,-1 1 0 0,5 4 0 0,-1-4 0 16,1 3-1-16,0 1 0 15,-1-1 0-15,5 5 0 0,0-5-8 0,0 1 12 16,-4 0-12-16,8-5 12 0,4-6 0 0,-3-1 0 16,-1 0 0-16,0 0 0 0,5-3 4 0,-5 3 2 15,-9-8 0-15,5 1 0 0,5 3-18 0,-1 1 0 16,0-8 8-16,-8 3-8 0,-5-3 13 0,-4 4-1 15,-4-1 0-15,0 1 0 0,4 3-12 0,-9-3 11 16,5-4-11-16,-4 3 10 0,4 1 0 0,-9 3 0 0,0-7 0 0,5 4 0 16,-5 3-10-16,-4-3 12 0,-13 3-12 0,1 0 12 15,-14 1-12-15,-8-1 12 0,-5 4-12 0,-3 1 12 16,-5-1 5-16,-13 0 2 0,-4 0 0 0,-9 4 0 16,-8-4 5-16,-4 4 0 0,-1 0 1 0,-4 0 0 15,-4-3-6-15,0-1-2 0,-4 4 0 0,-4-4 0 0,-10 0 1 0,6 4 0 16,-10 0 0-1,5 0 0-15,-4 0-18 0,-1 0 0 0,-3-4 8 0,-5 1-8 32,4 3-71-32,-8-8-17 0,0 0-4 0,-9-3-1331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09T00:42:21.3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15111 3592 990 0,'0'0'44'0,"0"0"8"0,0 0-41 0,0-7-11 0,0-9 0 0,4 9 0 16,5-5 79-16,-5 5 13 0,-8-5 4 0,0-3 0 31,4 4-52-31,4-1-9 0,0-3-3 0,5 4 0 0,-1-1-20 0,1 5-12 16,-1-1 12-16,5-7-12 0,0 11 0 0,0-3 0 15,0 3-12-15,-5 0 3 0,5 4 39 0,0 0 8 16,-5 4 2-16,10 0 0 0,-1-4-10 0,0 7-2 16,0-3 0-16,0 0 0 0,4 7-3 0,5-3-1 15,-5-4 0-15,5-1 0 0,4 1 12 0,4-4 1 16,0 4 1-16,0-4 0 0,9 0 2 0,-4 0 1 0,8 0 0 0,0-4 0 16,0 4-6-16,4-4-2 0,-4 4 0 0,0 0 0 15,0 0-3-15,0 0-1 0,0 0 0 0,0 0 0 16,-4 4-8-16,4 0-1 0,0-4-1 0,0 4 0 15,-5 0-7-15,5-1-2 0,0-3 0 0,-4 4 0 16,0 0-10-16,0 0 0 0,-1-4 9 0,1 4-9 16,0-1 0-16,-5 9 0 15,1-12 0-15,-1 4 8 0,5-1-8 0,0-3 0 16,-5 0 0-16,5 0 0 0,4 0 0 0,0 0 9 0,4 4-9 16,-4-4 0-16,4-4 12 0,-4 1-4 0,-4-1 0 0,0 4-8 15,4-8 14-15,0 4-4 0,-4 4-1 0,-1 0 0 16,5 0 1-16,-4 0 0 0,0 0 0 15,0 4 0-15,-1 4-10 0,-3-8 10 0,4 0-10 0,-5 7 10 16,0-3-10-16,1 4 0 0,-1-4 0 0,1-1 0 0,-1 9 0 0,-4-12 0 16,5 7 0-16,4-3 0 0,8 4 11 0,-8-8-3 15,-5 0-8-15,1 4 12 0,8-1 0 0,-5-6 0 16,5 3 0-16,0 3 0 0,-4 1-2 0,0 4-1 16,0-8 0-16,-1 0 0 0,-3 4 3 0,8-1 0 15,0 1 0-15,0 0 0 0,0 4 1 0,4-5 1 16,0 5 0-16,1 0 0 0,-5-1-3 0,4 1-1 0,-4-1 0 0,0-3 0 15,4 0-2-15,0 0-8 0,1-4 12 0,3 0-4 16,1 0 1-16,-1 0 0 0,-3 0 0 0,3-4 0 16,-4 4 6-16,5-4 1 0,-5 4 0 0,1 0 0 15,-1-4 3-15,-4 4 1 0,0-11 0 0,4 11 0 16,0-4-20-16,1 0 0 0,-5 1-13 0,0 3 5 16,4-4 18-16,0 0 4 15,1 0 1-15,-5 4 0 0,0-4-15 0,4 1 0 16,-4-5 0-16,0 4 0 0,0-3 0 0,4 3 0 0,-4 4 0 15,4-12 0-15,-4 12 0 0,9-3 0 0,-5-1 0 0,1-4 0 16,-1 4 0-16,0 1 8 0,0 3-8 0,1-4 9 16,-5 4-9-16,4-8 0 0,0 4 0 15,5 4 8-15,-1 0-8 0,-3-3 0 0,-1-1 0 0,4 4 0 16,-3 0 0-16,-1-8 0 0,-4 8 0 0,0 8 0 0,0-8 0 0,0 0 0 16,0 0 8-16,4 0-8 0,1 0 0 0,-5-8 0 15,4 8 0-15,-4-4 8 0,4 1 2 0,0-1 0 16,1 4 0-16,-5 0 0 0,0-12-10 0,0 9 0 15,4 3 0-15,-8-4 0 0,4 0 0 0,0-4 12 16,-9 8-12-16,9-3 12 0,0-5-12 0,-4 4 0 16,0 0 0-16,-1 4 0 15,1 0 0-15,0-3 0 0,-5-1 0 0,1 4 8 16,-1 4-8-16,-3-4 0 0,7 0 0 0,-3 0-11 16,-1 0 11-16,1 0 0 0,3 3 0 0,-3-3 0 15,-5 4 0-15,0 0 0 0,-4-4 0 0,4 4 0 16,-4 0 11-16,4-1-3 0,-8 5 0 0,0 0 0 15,-5-8 10-15,5 0 2 0,-5 3 0 0,-4 1 0 16,0 4-20-16,0-4 0 0,-4-1 8 0,0 1-8 0,-13-4 10 0,9 8-2 16,-1-8 0-16,-8 0 0 0,0 0-8 0,0 0 8 15,0 0-8-15,13 4 8 0,-13-4-8 0,0 0 0 0,0 0 0 0,0 0 0 32,0 0-84-32,0 0-21 0,0 0-5 0,0 0-1 0</inkml:trace>
  <inkml:trace contextRef="#ctx0" brushRef="#br0" timeOffset="2462.46">8676 4306 1209 0,'0'-7'108'15,"-13"3"-87"-15,4 0-21 0,5 0 0 16,4 4 80-16,0 0 12 0,0 0 3 0,0 0 0 16,0 0-44-16,0 0-9 0,8 8-2 0,10-4 0 15,-6 3-20-15,10 5-4 0,-1-5 0 0,9 5-1 0,4-5-1 16,5 5 0-16,-1-1 0 0,13-3 0 0,-4-5 11 0,13 5 3 15,-4-4 0-15,8 3 0 0,0 1 11 0,9-4 2 0,-9 7 1 0,4-7 0 16,0-4-15-16,5 4-3 0,4-4-1 0,0 0 0 16,4 0-1-16,0 4 0 0,1-1 0 0,3 1 0 15,-4-4-7-15,-4 0-2 0,9 0 0 0,-1 0 0 16,0 4-1-16,1 0-1 0,-5 0 0 0,-4-1 0 16,0 1-11-16,-4-4 0 0,8 8 9 0,0-4-9 15,0-1 12-15,-8 1-3 0,-5 4 0 0,1-4 0 0,3-1 3 0,-8 1 1 16,-4 0 0-16,0 4 0 0,13-5 3 0,-9 5 0 15,0 0 0-15,-4-5 0 0,-1 1-6 0,1-4-1 16,9 4 0-16,-9 4 0 0,-9-8 1 0,9 0 0 16,17 0 0-16,-9 3 0 0,-8-3 2 0,4 0 0 15,4 4 0-15,1-4 0 0,-1 0 0 0,-4 4 0 16,-4 0 0-16,8-4 0 16,-4-4 1-16,0 4 1 0,1 0 0 0,-6 0 0 15,5 0-1-15,-4 0 0 0,0 0 0 0,4-4 0 16,-8 0 0-16,4 1 0 0,-1 3 0 0,1 0 0 15,4-8-13-15,-4 4 0 0,4 0 0 0,0 1 0 16,-4 3 12-16,0 0-3 0,0 0-1 0,-5 0 0 0,5-8-8 16,0 4 0-16,8 4 0 0,-3 0 0 0,-6 0 0 0,1 0 0 15,4 0 9-15,-4 0-9 0,0 0 0 0,0 0 0 0,0 0 0 0,-1-4 8 16,6 4-8-16,-6 0 0 0,1-3 0 0,9 3 8 16,-5 0-8-16,0 0 0 0,0-8 0 0,-4 8 8 15,0-4-8-15,-1 0 0 0,1 1 0 0,0-1 8 16,0-4-8-16,-5 4 8 0,5-3-8 0,4 7 8 15,-8-4-8-15,4 0 0 0,0 4 8 0,-5-7-8 16,5 3 11-16,0-4-3 16,0 1 0-16,-1 3 0 0,5-4 2 0,1 1 0 15,-6-1 0-15,1 0 0 0,0 1-10 0,-4 3 0 16,-1-7 9-16,-4 3-9 0,5 8 0 0,0-8 8 16,3 1-8-16,-3-1 0 0,-5 8 0 0,-4-4 8 15,9 1-8-15,-1 3 0 0,-3 0 8 0,-5 0-8 16,0 0 10-16,0 0-10 0,0 0 0 0,-5-4 0 15,10 0-13-15,-1 4 4 0,-4-4 9 0,4 4 0 0,0-4 0 0,1 1 0 16,8 3 0-16,-9 0 0 0,0 0 0 0,-4-4 8 16,4 0-8-16,-4 4 0 0,0-4 0 0,5 4 0 15,-5 4 0-15,0 0 0 0,0 0 0 0,0-1 0 16,-5 1 0-16,5-4 0 0,-4 8 0 0,0-4 0 0,-5-1 0 16,1 1 0-16,-5 4 0 0,0-4 0 0,0-1 0 0,1 5 8 15,-5-8-8-15,-1 0 0 0,6 0 8 0,-5 0-8 0,4-8 8 16,4 5-8-16,-4 3 12 0,5 0-1 0,-9-4-1 0,0 0 0 15,4 0 0-15,0 0 0 0,-4 1 0 0,4-1 0 16,-4-4 0-16,-4 8 0 0,-1-4 0 0,5 1 0 16,-8-1-1-16,3 0 0 0,-3 0 0 0,-1 0 0 15,5 1-1-15,-9-5-8 0,4 4 12 0,-4 0-4 16,0 1-8-16,0-1 8 16,0 0-8-16,1 4 8 0,-6-4 2 0,1 0 0 15,0-3 0-15,0 3 0 0,0 4-10 0,-5 0-9 16,1-4 9-16,4 4-13 0,-5-4 13 0,5 4 0 15,-5 0 0-15,5 0 0 0,-4-7 0 0,4 3 0 16,-13 4 0-16,8 0 0 0,5 0 0 0,0 0 0 16,0 0 0-16,-1-4 0 0,1 4 0 0,4-4 0 15,-4 4 0-15,0 0 0 0,-4 0 0 0,8 0 0 0,-4 0 0 0,-1 0 0 16,1 0 0-16,-4 0 0 0,4 0 0 0,-5 0 0 16,1 0 0-16,-1-7 0 0,1 7 0 0,4 0 0 15,-13 0 0-15,8 0 0 0,-8 0 0 0,0 0 0 16,0 0 0-16,9 0 0 0,-9 0 0 0,0 0 0 0,8-4 0 0,-8 4 0 15,0 0 0-15,0 0-9 0,0 0 9 0,0 0-10 16,0 0 10-16,0 0-10 31,0 0-20-31,0 0-4 0,0 0-1 0,0 0 0 16,0 0-157-16,0 0-32 0,0 0-7 0</inkml:trace>
  <inkml:trace contextRef="#ctx0" brushRef="#br0" timeOffset="13977.62">10227 6095 1504 0,'0'0'67'0,"-9"-7"13"0,5 3-64 0,-5-4-16 0,9 8 0 0,-4-7 0 16,0-1 71-16,-5 0 10 0,9 8 3 0,0 0 0 15,0 0-41-15,0 0-8 0,0 0-2 0,0 0 0 16,0-7-23-16,0 7-10 0,0 0 8 0,9-4-8 16,-1-4 0-16,5 5 0 15,-4 3 0-15,4-4 0 0,4 0 0 0,0 4 0 16,4 0 8-16,5 0-8 0,-1 0 22 0,5 0-1 15,4 0 0-15,1-4 0 0,-1 0-1 0,9 1-1 16,-5-1 0-16,1 0 0 0,-1-4-3 0,5 5 0 16,4-1 0-16,0-4 0 0,0 1 4 0,4 3 0 15,13-4 0-15,-13 1 0 0,-4-1-3 0,9-3 0 16,12 3 0-16,1-3 0 0,-5 7-7 0,0-4-2 0,-4 1 0 0,4-1 0 16,8 4-8-16,-12 0 12 0,-4-3-12 0,-1 3 12 15,9 4 4-15,-4-4 2 0,-4 4 0 0,-5 0 0 0,0 0 6 16,5 0 2-16,-5 4 0 0,-4-4 0 15,-8 0 1-15,12 0 0 0,13 0 0 0,-8 0 0 16,-9 0-4-16,0 0-1 0,12 0 0 0,1 0 0 0,-4 4 0 0,4-4 0 16,-9 0 0-16,9 0 0 15,-5 4-22-15,-3-4 0 0,-1 0-10 0,0 3 10 16,-4 1 0-16,0 4 0 0,4-1 10 0,-4 5-2 16,1-8-8-16,-1 3 0 0,-5 1-8 0,1-1 8 15,4 5 0-15,0-5 0 0,0 1 12 0,-4-4-4 16,4 0-8-16,4 3 0 0,0-3 0 0,1 0 0 15,-5 0 0-15,8-4 9 0,-4 0-1 0,1 0-8 16,-5-4 18-16,8 8-3 0,-3-4-1 0,-1 0 0 0,-4 0-5 0,8 0-1 16,-3 0 0-16,-1 3 0 0,-4-3-8 0,0 0-11 15,0 0 3-15,0 8 0 0,0-8 19 0,0 4 4 16,-4 0 1-16,-1-1 0 0,5 1 0 0,5 0 0 0,-5-8 0 0,0 4 0 16,0 4-16-16,4-8 0 15,5 0 0-15,-1 1 0 0,-4 3 0 0,5-4 11 16,0 0 0-16,-1 0 0 0,-4 0-11 0,5 4 0 0,-1-3 0 0,-3 3 0 15,-1-4 0-15,0 4 0 0,1 4 8 0,7-4-8 0,-3 3 0 0,0 1 0 16,-5 0 8-16,0-4-8 0,0 0 0 0,5 0 0 16,-5 0 0-16,0 4 0 0,1-4 0 0,-1 0 0 15,5 0 9-15,-1 0-9 0,-8-4 10 0,9 4-2 16,-5-4-8-16,0 4 12 0,1-4-12 0,-1 4 11 16,0-3-11-16,0-1 10 15,5 0-10-15,-5 4 12 0,0-8-12 0,1 5 12 16,3 3-12-16,-3 0 0 0,3 3 9 0,-8-3-9 15,4 0 0-15,-4 0 8 0,5 4-8 0,-1 0 0 16,5-4 0-16,-5 4 0 0,9-8 0 0,-5 4 0 16,5 8 0-16,4-8 0 0,-4 3 0 0,4-3 0 15,-8 4 0-15,3 0 0 0,1-4 0 0,4 4 0 16,-4 0 0-16,4-4 0 0,-4-4 0 0,0 4 8 0,4 0-8 0,-4 4 0 16,-5-4 0-16,5 0 0 0,-4 0 0 0,4 0 0 15,-1 0 0-15,1-4 8 0,0 4-8 0,0 0 8 16,4-4-8-16,-4 0 8 0,0-3-8 0,0-1 9 0,-1 0-9 0,5 1 10 15,1-1-10-15,-6 1 0 16,1 3 0-16,0-4 8 0,0 1-8 0,4 3 0 0,-4 0 9 16,-9 0-9-1,5-3 0-15,-1 3 0 0,-4-4 0 0,5 4 8 0,0 1-8 16,-5-5 0-16,0 4 0 0,5 0 0 0,-1 1 0 0,1-5 0 16,-1 4 0-16,1 0 0 0,-1-3 0 0,1 3 0 15,0-4 0-15,-5 5 8 0,9-5-8 0,-5 4 0 16,5 0 0-16,-4 1 8 0,-1-1-8 0,5 0 0 15,-4 4 0-15,-1 0 0 0,1-4 0 0,-1 0 0 16,1 4 0-16,-1 0 8 0,1 0-8 0,-1 0 0 0,1 0 0 0,-1 0 0 16,1 0 0-16,-5 0 0 0,1 0 0 0,-5 0 0 15,-5 0 0-15,1 0 0 0,0 4 0 0,0-4 0 16,-5-4 10-16,5 4-2 0,-9 0-8 0,4 0 12 16,5 0-12-16,-9 0 11 0,-4 0-11 0,0 0 10 15,4-3-10-15,-8 3 0 0,4 0 0 0,-5 0 0 16,-3 0 9-16,-1-4-9 15,1 4 10-15,-5-4-10 0,0 4 10 0,0 0-10 16,-4 0 10-16,0 0-10 0,-5 0 8 0,5 0-8 0,-5 0 0 16,1 0 0-16,-9 0 0 0,0 0 0 0,0 0 0 0,13 0-10 31,-13 0-78-31,0 0-16 0,0 0-4 0,0 0-789 0,0 0-159 0</inkml:trace>
  <inkml:trace contextRef="#ctx0" brushRef="#br0" timeOffset="19124.52">12739 6931 748 0,'0'0'67'0,"0"0"-54"0,9-8-13 0,-5 4 0 0,-4 4 208 0,5-4 40 15,3 1 7-15,1-1 1 0,-5 0-153 0,-4 4-31 16,0 0-7-16,8 4-1 0,-3-4-31 0,-5 0-6 15,0 0-2-15,0 0 0 0,0 0-5 0,0 0-2 16,8 7 0-16,-8-7 0 0,0 0-1 0,9 4 0 16,-9-4 0-16,8 8 0 0,1-8 14 0,-9 0 2 15,0 0 1-15,8 4 0 16,5-4 3-16,-4 3 1 0,-1-3 0 0,1 0 0 16,-1-3-3-16,1 3-1 0,0 0 0 0,-1 0 0 0,5 0-4 15,0-4-1-15,-5 0 0 0,5 4 0 16,0-4-9-16,0 4-3 0,4 0 0 0,0 0 0 15,0-7-9-15,4 7-8 0,-4-4 12 0,5 0-12 0,-1 0 15 16,1 4-4-16,-1-7-1 0,5 7 0 0,3-4-10 0,1 4 0 16,0-8 9-16,0 8-9 0,-4-4 11 0,4 4-3 0,0-3 0 0,-5-1 0 15,5 4 2-15,4 0 0 0,-4 0 0 0,0-4 0 16,4 4-2-16,1 0 0 0,3-4 0 0,1 1 0 16,3 3 1-16,1 3 0 0,-5-3 0 0,5 4 0 15,4 0-9-15,-4 0 0 0,-9-4 0 0,9 0 8 16,-5 3-8-16,5-3 0 0,0 0 0 0,-5 0 8 15,1-3 0-15,3 3-8 16,10 0 12-16,-10 0-4 0,-3 0 9 0,4 0 2 16,-5 0 0-16,5 0 0 0,-5 0-19 0,5 0 0 15,0 0 0-15,-5 0 0 0,5-4 10 0,-5 4-10 16,1 0 8-16,4-4-8 0,-1 4 8 0,1 0-8 16,0 0 8-16,4-4-8 0,-4 1 10 0,-1 3-10 15,1-4 12-15,4 4-12 0,0 0 12 0,-4-4-12 16,4 4 12-16,0-4-12 0,0 4 11 0,0 0-11 0,-4 0 10 0,4-4-10 15,0 4 8-15,0-3-8 0,-9 3 0 0,5 0 9 0,-1 3 0 0,5 1 0 16,1 0 0-16,-6-4 0 0,1 4-9 0,0-4 0 16,-1 0 0-16,-3 4 0 0,4-4 0 15,-5 0 0-15,5-4 0 0,0 4 0 0,-5 0 0 0,5 0 0 16,-5-8 0-16,5 8 0 0,-5 0 0 0,5 0 8 16,0 0-8-16,0 0 8 0,-5-4-8 0,1 1 0 0,-1 3 9 0,0-4-9 15,1 4 0-15,-1-4 8 0,1 4-8 0,-1 0 0 16,5-4 0-16,-5 4 0 0,-3-4 0 0,3 1 0 15,1 3 0-15,-1-4 0 0,5 0 0 0,0 0 0 16,-9 4 0-16,4-4 0 0,1-3 0 0,-5 7 0 16,4-4 12-16,-4 0-3 0,1 0 0 0,3 1 0 15,1-5-9-15,-1 4-9 16,0 0 9-16,1 1-13 0,-1-1 13 0,1 4 0 16,-5 0 0-16,4-4 0 0,-3 4 0 0,3 0 0 15,-8 0 0-15,4 0 0 0,-4 4 0 0,4 0 12 0,-4-1-3 16,0-3 0-16,-4 4-9 0,-1-4 0 0,5 0 0 0,-4 0 0 15,4 0 0-15,-4 0 0 0,3 4 0 16,1-4 0-16,9 4 0 0,-14-4 0 0,-3 4 0 0,3 3 0 16,1-7 0-16,0 4 0 0,-1-4 0 0,5 0 0 0,-4 0 0 0,0 4 0 15,-1-4 0-15,1 0 0 0,0 4 0 0,-5-4 0 16,0 0 0-16,1 3 0 0,-1 1 0 0,-4-4 10 16,4-4-2-16,1 4-8 0,-1 0 0 0,1 0 0 15,-5-3 0-15,4-1 0 0,0 4 0 0,5-4 0 16,-9 0 0-16,4 4 0 0,1 0 0 0,-1-4 0 15,1 4 0-15,-10-3 0 16,1 3 10-16,0 0-10 0,0 0 8 0,4 0-8 16,-4 0 0-16,0-4 8 0,-1 4-8 0,1 0 0 15,0 0 8-15,0-4-8 0,-5 4 8 0,5-4-8 16,-4 4 0-16,-9 0 8 0,8 0-8 0,5 0 0 16,0 0 0-16,-13 0 0 0,9-4 0 0,-9 4 0 15,12 0 0-15,-12 0 8 0,9 0-8 0,-9 0 0 16,13 0 0-16,-13 0 0 0,13 0 0 0,-13 0 0 0,12 0 0 0,-12 0 0 0,9 4 0 15,-9-4 0-15,0 0 0 0,0 0 0 0,13 4 0 0,-13-4 0 16,13 4 0-16,-13-4 0 0,0 0 0 0,8 4 0 16,-8-4 0-16,0 0 0 0,9 7 0 0,-9-7 0 15,0 0 0-15,8 4 0 0,-8-4 0 0,0 0 0 16,0 0 0-16,13 4 0 0,-13-4 0 0,0 0 0 16,0 0 0-16,0 0 0 15,0 0 0-15,0 0 0 0,9 7 0 0,-9-7 0 16,0 0 0-16,0 0 0 0,0 0 0 0,0 0 0 15,0 0 0-15,0 0 0 0,0 0 0 0,0 0 0 16,0 0 0-16,0 0 0 0,0 0 0 0,0 0 0 16,0 0 0-16,0 0 0 0,0 0 0 0,0 0 0 15,0 0 0-15,0 0 0 0,0 0 0 0,0 0 0 16,0 0 0-16,0 0 0 0,0 0 0 0,0 0 0 0,0 0 0 0,0 0 0 16,0 0-8-16,0 0 8 0,0 0 0 0,0 12 0 15,0-12 0-15,-5 11 0 0,5-11-9 0,0 0 9 16,-4 8 0-16,-5-4 0 0,5 3 0 0,-4-7 0 15,-1 4-8-15,1 0 8 0,-1-4 0 0,0 0 0 0,1 0 0 0,-1 4-8 16,1-4 8-16,-1 3 0 0,1-3 0 0,-1 0 0 16,1 0 0-16,8 0 0 0,0 0-8 0,-9 0 8 0,1 0 0 0,-5 0 0 31,4 0 0-31,-4 0 0 0,5 0 0 0,-1 0 0 16,-4 0 0-16,5 0 0 0,-1 0 0 0,-4 0 0 15,1-3 0-15,-1 3 0 0,4 0 0 0,-4 0 0 16,5 0-8-16,-1 0 8 0,-3 0 0 0,3 0 0 0,9 0-9 0,-9 0 9 0,-3-4 0 0,3 4-9 15,1-4 9-15,-1 0 0 16,-4 4 0-16,5-4 0 0,-5 4 0 0,4-3 0 16,1 3 0-16,-5-4 0 0,0 4 0 0,0 0 0 15,5-4 0-15,8 4 0 0,-9 0 0 0,9 0 0 16,-13-4 0-16,13 4 0 0,-8 0 0 0,-1 0 0 16,-4 0 0-16,5 0-8 0,8 0 8 0,-9 0 0 15,-3 4 0-15,-1-4 0 0,4 0 0 0,1 0-10 0,-5 0 10 0,4 4 0 16,1-4-9-16,-5 0 9 0,0 0 0 0,0 0-9 15,0 0 9-15,1 0 0 0,-1 0-9 0,0 0 9 16,-4 0 0-16,4 0 0 0,0 0-9 0,0-4 9 0,1 8 0 0,-1-4 0 16,0 0 0-16,0 0 0 0,0 0 0 0,1 0 0 15,-6 0 0-15,6 0 0 0,3 4 0 0,-4-1 0 16,0-3 0-16,1 4 0 0,-1-4 0 0,8 4 0 16,-7-4 0-16,-1 0 0 15,-4 0 0-15,0 0 0 0,0 0 0 0,-1-4 0 16,-3 4 0-16,-5 0-8 0,5 0 8 0,0 0 0 15,-1 0 0-15,-3-4 0 0,-5 4 0 0,4-3 0 16,5 3 0-16,-9 0 0 0,4-4 0 0,-4 4 0 16,0 0-8-16,1-4 8 0,-6 0 0 0,5 0 0 15,-4 4-8-15,0-3 8 0,4 3 0 0,0-4 0 16,-8 4 0-16,-1 0-8 0,9 4 8 0,-4-1 0 0,0 1 0 0,0 0 0 16,4 0-8-16,0 0 8 0,0-1 0 0,0 1 0 15,0 0 0-15,5 0 0 0,-1 0 0 0,-4 3-8 16,4-3 8-16,1 0 0 0,-5-1 0 0,4 1 0 0,-4 0-8 15,9 0 8-15,0 0 0 0,-1-1-10 0,5 1 10 0,-4 4-8 16,-5-8-1-16,0 4 0 0,5 3 0 0,-5-7 0 31,5 4-3-31,-5 0 0 0,1 0 0 0,3-1 0 16,1 1-4-16,4-4 0 0,-4 0-1 0,-1 0 0 0,5 0 5 0,0 0 2 16,-4 0 0-16,4 0 0 0,-5 0 10 0,5-4 0 15,0 4 0-15,-4-3 0 0,-1 3 0 0,1-4 0 16,0 0 0-16,-1 0 0 0,-3 4 0 0,-1 0 0 15,-4-4 0-15,9 4 0 0,-1 0 0 0,1 0 0 16,-5 4 0-16,1-4 0 0,3 0 0 0,1 0 0 0,4 0 0 0,-5 0-8 16,5 0 8-16,0 4 0 0,0-4 0 0,0 4 0 15,0 0-8-15,0-1 8 0,0 1-8 0,4-4 8 16,-4 0-8-16,0 4 8 0,4-4-8 0,-4 0 8 16,0 4 0-16,0-4 0 0,0 0 0 0,4 0-8 15,-4 0 8-15,0 0 0 0,-5-4 0 0,5 4 8 16,0 0-8-16,-4 0 0 0,-1 0 0 0,-3 0-8 0,-1 0 8 0,5 4 0 15,-1-4 0-15,-3 4 0 0,-1-1 0 0,0 1 0 16,9-4 0-16,-8 4 8 0,3 0-8 0,-3 0 0 0,3-4 0 16,1 3-8-16,4 1 8 0,0-4 0 0,0 0 0 15,0 0 0-15,4 0 0 0,-4 0 0 0,4 0 0 0,-4-4 0 16,4 1 0-16,0 3-10 0,-4-4 10 0,0 4-10 31,0-4 10-31,0 0 11 0,-5 0-3 0,5 1 0 0,0 3-8 16,-4-4-11-16,-1 0 3 0,-3 0 0 0,-5 4 8 0,4 0 11 15,1 0-3-15,-1 0 0 0,0 0-8 0,1 0 0 16,-5 0 0-16,4 0 0 0,0 0 0 0,1 4 0 16,-1-4 0-16,5 4 0 0,-5-4-12 0,1 4 12 15,3-4-10-15,1 0 10 0,-1 3 0 0,1-3 0 16,4 4 0-16,-4-4 10 0,-5-4-10 0,9 4 0 0,-4 4 0 0,-1-4 0 16,-3 4 0-16,-1-4 0 0,-4 4 0 0,9-4 0 15,-9 4 0-15,4-1 0 0,0 1 0 0,1 0 0 16,-5 4 0-16,0-5 0 0,0 1 0 0,0 0 0 15,0 0 0-15,0 3 0 0,0-3 0 0,5 0 0 16,-5 0 0-16,0 3 0 0,9-3 0 0,-9 4 0 16,4-4 0-16,0-1 0 15,1-3 0-15,-1 4 0 0,5-4 0 0,-5 0 0 16,0 0 0-16,1 0 0 0,3 4 0 0,1-4-11 16,-5-4 11-16,1 4-8 0,3 0 8 0,-3 4 8 0,-1-4-8 15,0 0 11-15,1 0-11 0,-1 0 0 0,1-4 0 0,-1 4 0 16,0 0 0-16,1 0 0 0,-1 0 0 0,5 0 0 15,-5 0 0-15,0-4 0 0,5 4 0 0,0-3 0 16,-1 3 0-16,1 0 0 0,0-4 0 0,-1 4 0 0,5 0 0 0,-4-4 0 16,-5 4 8-16,5 0-8 0,-1 0 0 0,5 0 0 15,-8-4 0-15,3 4 0 0,9 0 0 0,-4 0 0 16,-4 0 0-16,4 0 0 0,0 0 0 0,4 0 0 16,-4 0 8-16,0 4-8 0,0-4 0 0,4 0 0 15,0 0 0-15,0 0 0 0,0 0 8 0,1 0-8 16,3 4 8-16,0-4-8 15,1 0 0-15,-5 0 8 0,5 0-8 0,-1 4 0 16,9-4 9-16,-4 0-9 0,-5 0 10 0,9 0-10 16,0 0 10-16,-8 0-10 0,8 0 10 0,-9 3-10 15,9-3 8-15,-8 4-8 0,8-4 0 0,-9 8 0 16,5-4 0-16,4-4 8 0,-5 3-8 0,5-3 0 16,-8 4-36-16,4 4-11 0,4-8-1 0,-5 4-1209 15</inkml:trace>
  <inkml:trace contextRef="#ctx0" brushRef="#br0" timeOffset="28144.48">13192 8138 1663 0,'17'0'73'0,"-8"4"16"0,4-4-71 0,8 4-18 15,1 0 0-15,3 0 0 16,1-1 43-16,4 1 5 0,0-4 0 0,4 4 1 16,-4 4-18-16,4-5-4 0,0-3-1 0,9 0 0 15,0 0 0-15,4 0 0 0,4 0 0 0,0-3 0 16,9-1-5-16,0 0-1 0,0-4 0 0,4 1 0 0,0 3 12 15,4-4 1-15,1-3 1 0,3 3 0 0,1-3-2 0,-5 0 0 16,5-1 0-16,-5 5 0 0,1-5-8 0,-1 8-1 16,0-3-1-16,-3 3 0 0,-1 0 0 0,-5 0 0 0,6 1 0 0,-1-1 0 15,0 0-3-15,0-4-1 0,-4 5 0 0,0-1 0 16,-1 4-6-16,5 0 0 0,-4-8-1 0,0 5 0 16,4 3-2-16,-4-4 0 0,4 0 0 0,0-4 0 15,0 5 12-15,-4-1 3 0,-4 0 0 0,-1 0 0 16,1 4-13-16,-1 0-3 0,1 4 0 0,-5-4 0 15,0 4 1-15,5 0 0 0,-5-4 0 0,1 7 0 0,-5 1 5 0,0-4 1 16,0-1 0-16,-5 5 0 0,1-1-15 0,0 1 0 16,0-4 0-16,4 0 0 0,0-1 28 0,-5-3 4 15,-3 0 0-15,3 4 0 0,5 4-32 0,0-4 0 16,0-1 0-16,1 1 0 0,-6 0 0 0,1 0 0 16,0 0 0-16,-1-1-10 0,1 1 18 0,4-4 3 0,0 4 1 15,4 0 0 1,-4-4-12-16,0 4 0 0,9-4-10 0,-5 3 10 15,5-3 0-15,-5 8 0 0,0-8 13 0,-4 8-4 16,5-5-9-16,-5 1 12 0,4-4-12 0,0 4 12 0,1 0-12 16,-1 0 8-16,-4-4-8 0,4 3 8 0,5 5-8 0,-5-4 8 15,0 0-8-15,1-1 8 0,-1 5-8 0,-4 0 8 16,0-5-8-16,0 1 8 0,8 0 0 0,-8 0 0 16,0 0 0-16,5-1 0 0,3-3-8 0,-4 8 12 0,1-8-12 0,-5 4 12 15,0 0 8-15,0-1 1 0,0 1 1 0,-4-4 0 16,-5 0-22-16,5 4 0 0,4-4 0 0,0 4 0 15,0 0 0-15,-9-1 0 0,1-3 0 0,-1 8 0 16,1 0 0-16,-1-5 0 0,-4 1-9 0,5 0 9 16,-5-4 0-16,4 4 0 0,-3-4 0 0,-6 4 0 15,6-4 0-15,-1 3 0 16,0-3 0-16,-4 0 8 0,4 0-8 0,-4 0 0 16,4 0 0-16,-4 0 8 0,0 0 0 0,-4 0-8 15,4 0 12-15,-5 0-4 0,-3 0-8 0,3 0 0 16,1 0 0-16,-5 0 0 0,5 4 0 0,-9-4 0 15,4 0-8-15,-4-4 8 0,1 4 0 0,3 0 0 16,-4 0 0-16,4 0 0 0,-4-3 0 0,5 3 0 0,-5 0 0 16,4 0 8-16,-4 0-8 0,0 0 0 0,1-8 0 0,-1 8 8 15,0-4-8-15,4 4 0 0,-4-4 0 0,9 1 8 0,-9 3-8 16,4-4 0-16,1 4 0 0,-5-4 8 0,0 4-8 0,0-4 0 16,0 4 0-16,0 0 8 0,-4 4-8 0,-5-4 0 15,5 0 0-15,-4 0 0 0,-1 0 0 0,1 0 0 16,-9 0 8-16,0 0-8 0,0 0 0 0,8 0 8 15,1 0-8-15,-9 0 8 16,0 0-8-16,9 0 10 0,-1 0-10 0,1 0 10 16,3 4-10-16,-3-4 0 0,-9 0 0 0,9 0 0 15,3 0 0-15,-3-4 0 0,-9 4 8 0,13 0-8 16,-13 0 0-16,13 0 0 0,-5 0 0 0,1 0 0 16,-9 0 0-16,0 0 0 0,13 0 0 0,-13 0 0 15,0 0 0-15,8 4 8 0,-8-4-8 0,9 0 0 16,3 0 0-16,-12 0 0 0,0 0 0 0,0 0 0 0,0 0 0 0,0 0 0 15,0 0 0-15,9 4 0 0,-9-4 0 0,0 0 0 16,0 0 0-16,0 0 0 0,9 0 0 0,-9 0 0 16,0 0 0-16,8 0 0 0,-8 0 0 0,0 0 0 15,0 0 0-15,0 0 0 0,0 0 0 0,0 0 0 0,0 0 0 16,0 0 0-16,0 0 0 0,0 0 0 0,0 0 0 0,0 0 0 16,0 0 0-16,0 0 0 0,0 0 0 0,0 0 0 15,0 0-8-15,0 0 8 0,0 0 0 0,0 0 0 0,0 0 0 16,0 0 0-16,0 0 0 0,0 0 0 0,0 0 0 0,-8 7 0 15,-1-3 0-15,0-4 0 0,-3 4-11 0,-1-4 11 16,-4 0-8-16,0 0 8 0,0 0 0 0,-9 0-8 16,4 0 8-16,-3-4 0 0,3 4-12 0,-3-4 4 15,-9 4 0-15,-1 0 0 16,-3 0 8-16,0 4-12 0,-9-4 12 0,0 4-12 16,0 0 12-16,-9-4-8 0,0 0 8 0,-3 3-8 15,3-3 8-15,-4 0 0 0,0 4-9 0,-4 0 9 16,4 0 0-16,5 0 0 0,-5-1 0 0,5 1 0 15,-5-8 0-15,0 4 0 0,0 0 0 0,0 0 0 16,-4 4 0-16,0-4 0 0,-4 0 0 0,8 0 0 16,0 0 0-16,-4 0 0 0,4-4 0 0,-4 1 0 0,-4 3 0 0,4-4 0 15,-5 4 0-15,1-4 0 0,-5 4 0 0,9 0 0 16,-4 0 0-16,4 0 0 0,-9 0-11 0,5 4 11 16,-5-4-8-16,5 0 8 0,3 0 0 0,1 0 0 15,4 0 0-15,5 0-8 0,-5-4 8 0,5 4 0 0,-5 0 0 16,4 0 0-16,1-4 0 0,-1-3 0 0,-4 3 0 0,5 0 0 31,-5 4 8-31,4-4-8 0,1-3 8 0,3 3-8 16,-3 4 0-16,-1-4 0 0,1 0 0 0,-1 0 0 0,-8 1 0 15,4-1 0-15,1 0 0 0,-1 0 0 0,-4 8-8 0,-1-4 0 16,6 0 0-16,-1 4 0 0,0 0 8 0,-4-4-12 16,-4 3 12-16,-1-3-12 0,1 0 4 0,4 4 0 15,-5-4 0-15,5 0 0 0,-4 0 8 0,8 0-12 16,-4-4 12-16,0 4-12 0,-5 0 12 0,5 0 0 0,0-3 0 0,0-1 0 15,4 0 0-15,0 0 0 0,1 0 0 0,-1-3 0 16,0 3 0-16,0 4 0 0,-8-4 0 0,8 0 0 16,-4 1 0-16,4-1 0 0,-13 0 0 0,9 4 0 15,-4 0 0-15,0 0 0 0,3 0 0 0,-3 0-8 16,4 0 8-16,0 0 0 0,0 0 0 0,4-4-8 16,-8 4 8-16,3 0 0 0,6-4 0 0,-1 4 0 0,0-3 0 0,4-5-10 15,-3 0 10-15,7 1 0 0,-3 3 0 0,4 0 0 16,-5-3 0-16,5-1 0 0,-1 0 0 0,1 1 0 15,4-1 0-15,0 1 0 0,0-1 0 0,4 0 0 16,1 1 0-16,-1 3 0 0,0-4 0 0,0 5-8 0,1-1 8 0,3 0 0 16,1 4 0-16,-1-4 0 0,5 0 0 0,0 4 0 31,4 0 0-31,0-3 0 0,4 3 0 0,1 0 0 16,8 0 0-16,-5 0 0 0,5 0 0 0,0 0 0 0,4-4-8 15,5 4 8-15,-1 0 0 0,9 0 0 0,0 0-12 0,0 0 4 16,0 0 8-16,0 0-13 0,0 0 0 0,13 7 0 15,4 1 0-15,0 0 0 0,5-1 5 0,-1 1 8 16,0-1-13-16,5 1 5 0,8 0 8 0,5-1 0 16,3 1-9-16,1-1 9 0,4 1 0 0,4 0 8 0,-4-5 0 0,5 1 0 15,3 0-8-15,1 0-11 0,4 0 3 0,4-1 0 16,0-3 8-16,4 4 11 0,1 0-3 0,-1 0 0 16,0-4-8-16,5 4 0 0,0-4-10 0,-1 0 10 15,5 0 0-15,0-4 0 0,4 4 8 0,-4-4-8 16,4 4 0-16,-4 0 0 0,0 0 0 0,4 0 0 15,-4-4 8-15,9 0-8 16,-5 1 0-16,0 3 0 0,0-4 10 0,-4 4-10 16,9-4 8-16,-5 4-8 0,0 0 0 0,0 0 8 15,5 0-8-15,-5 0 0 0,0 0 0 0,0 0 0 16,1 0 8-16,3 0-8 0,-8 0 0 0,4-4 0 0,5 0 0 16,-1 4 8-16,-4 0-8 0,5 0 0 0,-1-3 0 0,1-1 8 15,-9 4-8-15,4 0 0 0,-4 0 0 0,0-4 8 16,0 4-8-16,0 0 0 0,-1 0 0 0,6 0 0 15,-5 0 0-15,-5 0 0 0,9 4 8 0,-4-4-8 0,-4 4 0 0,0-1 0 16,-1-3 0-16,-3 0 0 0,3 0 0 0,-3 0 0 16,-5 4 0-16,4-4 0 0,5 4 8 0,-9 0-8 15,0 0 0-15,-4-1 8 0,-5-3 0 0,9 0-8 16,-4 4 12-16,0 0-4 0,4 0-8 0,-4 3 10 16,0-7-10-16,0 4 10 0,0 0-10 0,-5 0 10 0,1 0-10 0,-1-1 10 15,1 1-10-15,-1 0 0 0,5 0 0 0,-9-4 8 16,5 4-8-16,-1-1 0 0,-3-6 9 0,-1 3-9 15,0 3 10-15,1-3-2 0,-5 0-8 0,0 0 12 16,-5-3-4-16,5-1-8 0,0 0 11 0,-4 4-11 16,0-8 12-16,-5 5-12 0,9-1 12 0,-8 0-12 15,3-4 12-15,1 5-4 16,0-5 0-16,0 4-8 0,-5-3 12 0,5-1-12 16,-5 4 12-16,1-3-12 0,-1-1 11 0,1 4-11 15,-5-3 10-15,4-1-10 0,1 0 10 0,-5 5-10 16,0-1 10-16,0-4-10 0,-4 4 9 0,0 4-9 15,0 0 8-15,-4 0-8 0,-5 0 8 0,5 4-8 0,-1 0 8 0,-3 0-8 16,-1 3 8-16,-4-3-8 0,-4 0 0 0,4 0 8 16,-4 0-8-16,0-1 10 0,-5 1-10 0,5 4 10 15,-4-1-10-15,-1 1 0 0,-8-8 9 0,0 0-9 0,0 0 0 0,0 0 0 16,0 0 0-16,0 0 0 16,0 0-30-16,0 0-10 0,0 0-3 0,0 0 0 15,0 0-131-15,0 0-26 0,-8-11-6 0</inkml:trace>
  <inkml:trace contextRef="#ctx0" brushRef="#br0" timeOffset="34831.37">19295 6688 1324 0,'8'0'118'16,"5"-4"-94"-16,0-4-24 0,4 4 0 0,0 1 131 15,4-1 21-15,1-4 5 0,8 8 1 0,4-4-74 0,0 4-14 0,5-3-3 0,3-1-1 16,1 0-16-16,0 0-3 0,4 4-1 0,0-4 0 15,0 1-10-15,-4 3-3 0,-5-4 0 0,0 0 0 16,1 0-10-16,-9 4-3 0,0-4 0 0,-5 1 0 16,1 3-20-16,-9-4-13 0,-4 0 1 0,-5 0 1 31,5 0-94-31,-8 1-19 0,-5 3-4 0,-5-4-1 0,-8-4-27 0,1 1-6 0,-10-5-1 0,-3 5 0 16,-5 3 71-16,-9-4 13 0,1 1 3 0,-5-1 1 15,0-3 23-15,-4 3 5 0,0 0 1 0,0 1 0 0,-4-1 85 0,0 1 17 16,-1-1 3-16,1 1 1 0,8 3 11 0,1 0 2 15,3 0 1-15,5 4 0 0,8 0 22 0,5 0 4 16,0 0 0-16,8 4 1 0,4 0-13 0,1 3-2 16,4 1-1-16,-1 3 0 15,5 1-50-15,5 7-11 0,3 0-1 0,5 0-1 16,0 0-10-16,0 3-1 0,8-3-1 0,-4 4 0 16,4-4 6-16,-4 0 0 0,1 0 1 0,-1-7 0 15,0 3 11-15,-4 0 3 0,-5 0 0 0,-4-3 0 16,1 3 3-16,-10 4 1 0,5-4 0 0,-12 4 0 15,-6 4 6-15,-3-4 2 0,-9 7 0 0,5-3 0 0,-5-4-16 16,0 4-3-16,8-8-1 0,14 0 0 0,4-3-10 0,21-1-1 0,17 0-1 0,30-7 0 31,34-4-55-31,26-11-10 0,26-12-2 0,-26 0-1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09T00:43:34.8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21359 6084 1094 0,'0'0'97'0,"0"0"-77"0,0 0-20 0,0 0 0 16,0 0 132-16,0 0 22 0,0 0 5 0,0 0 1 16,0 0-75-16,0 0-14 0,0 0-3 0,0 0-1 0,8-4-38 0,-3 0-7 0,-5 4-2 0,8-4 0 15,1 1-3-15,-1-1-1 0,1-4 0 0,-9 8 0 16,8 0 5-16,1 0 1 0,-9 0 0 0,8 0 0 16,-8 0-4-16,13 0-1 0,0 0 0 0,0 4 0 15,0 4-2-15,4-1-1 0,0-3 0 0,8 4 0 16,5-1 11-16,0-3 3 0,4 3 0 0,5 1 0 15,8-4 18-15,4 0 4 16,-4-1 1-16,5-3 0 0,3 4-7 0,1 0 0 16,-1 0-1-16,5 0 0 0,0-4-9 0,0 0-2 15,-1 0 0-15,1 0 0 0,0 0-5 0,-9 0-2 16,5 0 0-16,-9 3 0 0,0-3 2 0,4 4 0 16,-4 0 0-16,9-4 0 0,-1 4-19 0,-3 0-8 15,-1-4 0-15,0 3 8 0,5 1-8 0,-5 0 12 16,0-4-12-16,-4 4 12 0,5 0-12 0,-10-4 12 0,5-4-12 0,0 8 12 15,0-1-3-15,0 1 0 0,0-4 0 0,-4 0 0 16,-4 0-1-16,3 4-8 0,-3-4 12 0,3 4-4 16,-3-4 14-16,-1 4 2 0,1-4 1 0,-1 0 0 15,-8 0-15-15,4 0-10 0,-4 0 12 0,0 0-12 0,-4-4 11 0,0 0-11 16,-5 4 10-16,5-4-10 0,-5 4 12 16,0 0-3-16,-8 4-1 0,0-4 0 0,0-4-8 0,-5 4 0 0,1 4 0 0,-9-4 0 31,0 0-111-31,0 0-17 0,0 0-4 0,-17-11-1 0</inkml:trace>
  <inkml:trace contextRef="#ctx0" brushRef="#br0" timeOffset="1891.37">9321 7193 1670 0,'0'0'148'0,"8"0"-118"0,1-4-30 0,4 4 0 0,4 0 95 0,0-4 13 15,9 0 2-15,-1 1 1 0,5-1-79 0,9 0-15 16,-10-4-3-16,10 5-1 0,4-1 1 0,-1-4 0 16,5 1 0-16,0-1 0 0,0 0-14 0,5 1 11 15,3-1-11-15,1 1 10 0,-5 3-10 0,5-4 8 16,-1-3-8-16,1 3 8 0,-1 1 10 0,5 3 2 0,0-4 0 0,4 1 0 15,-4 3 8-15,4-4 1 0,-4 8 1 0,4-4 0 16,0 1-3-16,0-1-1 0,4 0 0 0,5 0 0 16,8-3-5-16,-8 3-1 0,-13 4 0 0,4 0 0 15,9 0-4-15,-5 0 0 0,-17 0-1 0,5 0 0 16,4-4-7-16,-1 4 0 0,5 0-8 0,-8 0 12 16,-9-4-4-16,9 4-8 15,8 4 11-15,-4 0-11 0,-5-4 15 0,-4 0-4 16,9 4-1-16,4-1 0 0,0 1 2 0,-4-4 0 0,-4 0 0 15,4 4 0-15,12-4 1 0,-3 0 1 0,-10 0 0 0,6 0 0 16,-1 0-3-16,0 0-1 0,4-4 0 0,-8 4 0 16,4 0-10-16,0 0 12 0,4 0-12 0,-3 0 12 15,-1-4-12-15,0 4 10 0,0 0-10 0,-4-3 10 16,4 3-10-16,4-4 0 0,-4 0 9 0,5 4-9 0,-1-4 0 0,5 4 9 16,-5-4-9-16,-4 1 0 0,0 3 12 0,-4-4-4 15,4 0 0-15,5 0-8 0,-5 0 17 0,0 1-3 16,0 3-1-16,-4-4 0 0,-1 4-3 0,6 0-1 15,-10 0 0-15,5 0 0 0,-4-4-9 0,-1 4 10 16,5-4-10-16,-5 4 10 0,5 0-10 0,-4 0 0 16,4-4 9-16,-5 4-9 0,1 0 0 0,-5 0 8 0,0 0-8 0,1-3 0 15,-5 3 0-15,4 0 8 0,0-4-8 0,-4 4 0 32,-4-4 0-32,4 4 9 0,4-4-9 0,-4 4 0 15,4 0 11-15,1-4-11 0,-5 1 10 0,4-1-10 0,-4 0 8 0,4 0-8 0,1 4 0 0,-1-7 9 16,0-1-9-16,5 4 0 0,-5-3 0 0,0 3 0 15,-4 0 0-15,5 0 0 16,-1 4 0-16,0-4 0 0,-4 4 0 0,4-3 0 16,-4-1 0-16,0 0 0 0,0 0 0 0,5 1 0 0,-1 3 0 15,5-4 0-15,-5 4 0 0,0 0 0 0,0 0 0 0,1 0 0 16,3 0 8-16,-8-4 4 0,0 4 0 0,0 0 0 16,0 0-12-16,5-4 0 0,-1 4 0 0,-4 0 8 15,4 0-8-15,0 0 8 0,5 0-8 0,-5 0 8 16,5 0-8-16,-5 4 8 0,0-4-8 0,1 4 8 0,-5-4 1 0,4 0 0 15,-4 0 0-15,0 0 0 0,4 0-9 0,0 0 0 16,-8 4 0-16,4-4 0 0,0 3 0 0,0-3 0 16,0 4 0-16,-4 0 0 0,0 0 0 0,-1-4 0 15,-3 0-12-15,4 0 12 0,-5 0 0 0,1 0 0 16,3 0 0-16,1 0 0 0,-9 0 0 0,9 0 0 16,0 0 0-16,-1 0 0 15,5 0 14-15,-4 0-2 0,0 0-1 0,0 0 0 16,-1 0-11-16,-3-4 0 0,4 0 0 0,-1 0 8 15,1 4-8-15,8-3-9 0,-4-5 9 0,0 4-13 16,-4 0 13-16,0 1 0 0,-1-1 0 0,5 0 10 16,-4 0-10-16,4 0 0 0,-4 1 0 0,-5-1 0 15,1 0 0-15,-1 4 0 0,1-4 0 0,-5-3 0 0,9 3 0 16,-5 0 0-16,1 0 8 0,-1 4-8 0,1-4 0 0,3 1 0 0,-3-1 0 16,-1 0 0-16,5 0 0 0,0 4 0 0,-5-4 0 0,1 1 0 15,-1-1 0-15,5 0 0 0,-5 0 0 0,1 0 0 16,3 1 0-16,-3-1 0 0,4 0 0 0,-1 0 0 15,-3 4 0-15,8-4 0 0,0 1 0 0,0 3 0 16,-4 0 0-16,-1 0 0 0,5 0 0 0,-4 0 0 16,0 0 0-16,4 3 0 15,-4 1 0-15,-1 0 0 0,5 0 0 0,-4 0 0 16,4 3 0-16,-4-3 0 0,4 0 0 0,0-4 0 16,0 4-11-16,0 3 11 0,-4 1 0 0,4 3 0 15,-5-3 0-15,1-1 0 0,0 1 0 0,-1 0 0 16,1 3 0-16,4-3 0 0,0-1 0 0,-4 5 0 15,-5-5 0-15,5 1 0 0,4-1 0 0,-4 5 0 16,4-5 0-16,-4 5 0 0,-5-12 0 0,1 7 0 0,-1 1 0 0,0-4 0 16,-8-1 0-16,9 1 9 0,-5-4-9 0,-4 4 10 15,4 0-1-15,0-4 0 0,-4 4 0 0,-4-4 0 16,-1 3-1-16,-3 1 0 0,-9-4 0 0,4 0 0 16,0 0-8-16,-4 0 0 0,-1 0 0 0,1 0 0 0,-4 0 0 0,-1-4 0 15,1 1 0-15,-9 3 0 16,8-4-60-16,1-4-18 0,-5 1-3 0,-4-12-1293 0</inkml:trace>
  <inkml:trace contextRef="#ctx0" brushRef="#br0" timeOffset="6242.09">1201 5237 1670 0,'-25'-8'74'0,"21"1"15"0,-9-1-71 0,8 4-18 0,-7-3 0 0,-1-1 0 16,4 0 95-16,1 1 15 0,-1-1 3 0,5 4 1 16,-5-3-69-16,5 3-13 0,4 4-4 0,0 0 0 0,-4 0-28 0,4 0 0 15,0 0 0-15,0 0 0 0,-9 4 0 0,5 7 0 16,4 4 0-16,0 1 0 0,0 3 0 0,0 3 0 15,0 9 0-15,4 3 0 0,-4 8-8 0,13 3 8 16,-9 12 0-16,5 0 0 0,-5 4 0 0,9 4 0 16,0-5 0-16,0 5 0 0,-1 3 0 0,-3-7 0 15,12 4 0-15,-12-5 0 16,4 1 0-16,-5-4 11 0,9 0 0 0,-4-4 0 16,0-3 15-16,-4-5 3 0,-1 5 1 0,-4-9 0 15,5-3-2-15,4-4-1 0,-13 1 0 0,0-5 0 16,0 0 1-16,4-7 0 0,-4 0 0 0,4-8 0 15,-8 0-12-15,8-3-1 0,5-8-1 0,-9-4 0 0,0 0 25 0,0 0 5 16,0-16 0-16,13-3 1 0,-5-7-12 0,1-5-2 16,-5-7-1-16,9-3 0 0,4-5-18 0,9 1-4 0,-14-5-8 0,6-3 12 15,7 0-12-15,-3 3 0 0,-1-3 0 0,0 0 0 16,1 8 0-16,-5-1 8 0,4-3-8 0,0 7 0 16,1 4 0-16,-1 0 0 0,1 4 0 0,3 7 0 15,-8 4 0-15,0-7 0 0,5 11 0 0,-5 0 0 16,-4 8 0-16,4 3 0 0,-4 0-8 0,4 8 8 15,-5 0 0-15,6 4-8 16,-6 8 8-16,1-1 0 0,4 4 0 0,0 8 0 16,9 0 0-16,-13 3 0 0,0 8 0 0,4 1 0 15,8 6 0-15,-3 1 0 0,-5 4 0 0,9-1 0 16,-1 5 0-16,-3 3 0 0,12 0 0 0,-13 0 0 16,9 0 0-16,-4 1 0 0,4-5 0 0,-1 4 0 15,1-4 0-15,-4 5 0 0,4-5 0 0,-4 0 0 0,3 1 0 16,-7-8 0-16,-1-1 0 0,1 1 0 0,3-4 0 0,-12-4 0 15,4-3 0-15,-4 3 0 0,0-11 0 0,0-1 0 16,-9-3 0-16,9-3 9 0,-13-5-9 0,4 0 8 16,-4-11-8-16,0 0 10 0,0 0-10 0,0 0 10 0,0-15 2 15,-4-4 0-15,-5-4 0 0,5-11 0 0,-9-11-12 0,9-5 0 16,-9-14 0-16,0-1 8 0,9-11-8 0,-9 0 0 16,4-7 0-16,5-5 0 0,0-3 0 0,4 0 0 0,0 4 0 0,0 3 0 15,0 4 0-15,4 4 0 0,0 4 12 0,5 0-4 31,-5 8-8-31,9 3 0 0,0 4 0 0,0 4 0 16,0 3 0-16,-5 5 0 0,5 3 0 0,0 4 0 0,4 0 0 0,8 4-9 0,-7 3 0 0,-1 1 0 31,4 7 9-31,0 0 12 0,1 1-2 0,-1 6-1 16,-4 1-23-16,5 8-5 0,-10-1-1 0,6 4 0 0,-6 0-3 0,5 8-1 16,-17-4 0-16,13 8 0 15,0 3-42-15,-4 4-9 0,-1 1-1 0,5 6-1088 0</inkml:trace>
  <inkml:trace contextRef="#ctx0" brushRef="#br0" timeOffset="21598.48">10966 7797 460 0,'0'0'20'0,"0"0"5"0,0 0-25 0,0 0 0 0,0 0 0 0,0 0 0 16,0 0 227-16,0 0 40 0,-9-4 8 0,9 4 1 16,0 0-164-16,0 0-32 0,0 0-8 0,0 0 0 15,-8 0-16-15,8 0-4 0,0 0 0 0,0 0 0 16,0 0-4-16,8 4-2 0,5-1 0 0,0-3 0 0,0 8-4 15,-5-4-1-15,5 0 0 0,9-1 0 0,-1 1 6 0,0-4 1 0,-12 4 0 16,12-4 0-16,5 4-9 0,-5 0-2 0,-21-4 0 0,13 3 0 16,4-3-13-16,-4 4-4 0,0 0 0 0,0-4 0 15,-13 0-5-15,17 0-2 0,4 0 0 0,5-4 0 16,-9 4 6-16,9 0 1 0,8 0 0 0,0-4 0 16,-4 1-20-16,0-1 0 0,0 0 0 0,4 0 0 15,9 0 11-15,-9 4-2 16,-13-3 0-16,13-1 0 0,18 0-1 0,-10 0 0 15,-20 0 0-15,8 1 0 0,4-1 4 0,4 0 1 16,-4 0 0-16,1 0 0 0,-10 1-13 0,5-1 0 16,13-4 8-16,-9 4-8 0,-8 1 10 0,8-1-1 15,4-8 0-15,5 9 0 0,-9-5-9 0,5 0 10 16,-5 5-10-16,9-5 10 0,4 0-2 0,-5 5-8 16,-12-5 12-16,4 0-4 0,5 5-8 0,4-1 0 0,-9 0 0 0,0 0 0 15,0 4 0-15,0-4 0 0,-4 1 8 0,0 3-8 16,0-4 0-16,4 4 0 0,-4-4 0 0,0 4 0 15,0-4 0-15,4 4 0 0,-4 0 0 0,0-4 8 16,0 4-8-16,-4-3 0 0,4 3 0 0,-9 0 0 16,0 0 8-16,1 0-8 0,3 0 0 0,-3 0 8 0,-1 0-8 15,-4-4 0 1,5 4 0-16,-5 0 8 0,0 0 0 0,0 0-8 0,0 0 12 16,0 0-4-16,-4 0-8 0,4 0 8 0,-4 0-8 0,0-4 8 15,-1 4-8-15,5-4 0 0,-4 4 9 0,0 0-9 16,4 0 0-16,-4 0 0 0,0-3 0 0,4-1 0 15,-4 0 0-15,0 4 0 0,4-4 0 0,0 4 8 16,-9 0-8-16,5-4 0 0,0 4 0 0,-5 0 0 16,5 0 0-16,0 0 0 0,0-3 0 0,0 3 0 0,4-4 0 0,-4 4 0 15,-5 0 0-15,1 0 8 0,-1-4-8 0,1 4 0 16,4 0 0-16,-5-4 0 0,-8 4 0 0,9-4 0 16,4 4 0-16,-5 0 0 0,-8 0 0 0,9-3 0 15,3 3 0-15,1-4 8 0,-4 4-8 0,-9 0 0 16,0 0 0-16,13 0 0 0,0 0 0 0,-5 0 0 15,-8 0 0-15,13 0 0 0,-5 4 0 0,-8-4 0 0,0 0 0 0,13 0 0 16,-13 0 0-16,0 0 0 0,13 0 0 0,-13 0 0 16,0 0 0-16,0 0 0 0,13 0 0 0,0 0 0 15,-13 0 0-15,13 0 0 0,-13 0 0 0,8 0 0 16,-8 0 0-16,0 0 0 0,13 0 0 0,-5 0 8 16,5 0-8-16,-13 0 0 0,0 0 0 0,0 0 0 0,9-4 0 15,-9 4 0 1,0 0 0-16,0 0 0 0,13 0 0 0,-13 0 0 15,12 0 0-15,-12 0 0 0,0 0 0 0,13 0 0 0,-13 0 0 0,0 0 0 16,9 0 0-16,4 0 0 0,-13 0 0 0,8 0 0 16,-8 0 0-16,13 0 0 0,-4 0 0 0,-9 0 0 15,12 4 0-15,-3-4 0 0,-9 0 0 0,8 0 0 16,-8 0 0-16,9 3 0 0,-9-3 0 0,0 0 0 16,13 0 0-16,-5 4 0 0,1-4 0 0,-9 0 0 0,0 0 0 0,8 0 0 15,-8 0 0-15,9 0 0 0,-9 0 0 0,9 4 0 16,-1-4 0-16,-8 0 0 0,9 4 0 0,-9-4 0 15,8 0 0-15,-8 0 0 0,0 0 0 0,9 0 0 16,-1 4 0-16,-8-4 0 0,5 0 0 0,3 0 0 16,-8 0 0-16,4 0 0 0,-4 0 0 0,5 0 0 15,-5 0 0-15,0 0 0 16,0 0 0-16,8 3 0 0,-8-3 0 0,9 0 0 16,-9 0 0-16,0 0 0 0,8 0 0 0,-8 0 0 15,5 4 0-15,-5-4 0 0,0 0 0 0,0 0 0 16,12 4 0-16,-12-4 0 0,0 0 0 0,0 0 0 15,9 0 0-15,-1 4 0 0,-8-4 0 0,9 0 0 16,-9 0 0-16,9 0 0 0,3 0 0 0,-3 4 0 0,-9-4 0 0,0 0 0 16,13 0 0-16,-5 3 0 0,-8-3 0 0,0 0 0 0,9 4 0 0,-1 0 0 15,5-4 0-15,-13 0 0 0,0 0 0 0,9 4 0 16,-1-1 0-16,1 1 0 0,-1 0 0 0,-8-4 0 16,0 0 0-16,0 0 0 0,9 4 0 0,-9-4 0 15,0 0 0-15,13 4 0 0,-5-1 0 0,1 1 0 16,-9-4 0-16,8 8 0 0,-8-8 0 0,13 4 0 15,0-1 0-15,0 5 0 0,-13-8 0 0,13 4 0 0,-13-4 0 0,8 4 0 16,5-1 0-16,0 1 0 0,-13-4 0 0,8 4 0 16,1 0 0-16,4 0 0 0,-13-4 0 0,13 3 0 15,-1 1 0-15,1 0 0 0,-4 0 0 0,4 0 0 16,-1-1 0-16,1-3 0 0,-4 4 0 0,4-4 0 16,-1 0 0-16,1 0 0 0,0 0 0 0,0 0 0 15,0-4 0-15,0 4 0 16,-1 0 0-16,5 0 0 0,-4 0 0 0,0 0 0 15,4-3 9-15,-8 3-9 0,8-4 12 0,-4 4-12 16,-1 0 0-16,1-4 0 0,0 0 0 0,0 4 0 16,0 0 0-16,4 0 0 0,0-4 0 0,-4 4 0 15,4-3 0-15,-4 3 0 0,4 0 0 0,-4 0 0 16,4-4 0-16,0 4 0 0,-4 0 0 0,8 0 0 0,0-4 0 0,1 4 0 16,-1 0 0-16,0 0 0 0,1-4 0 0,-5 4 0 0,4-4 0 15,1 4 0-15,-1 4 0 0,0-4 0 0,1 0 0 0,-1 0 0 16,0 0 0-16,5 0 0 0,-5 0 0 0,1 0 0 15,3 4 8-15,-3-4-8 0,3 0 0 0,1 0 0 16,4 4 0-16,-4-4 0 0,-5 4 0 0,5-4 0 16,-5 3 0-16,0-3 0 0,5 0 0 0,0 4 0 15,4-4 0-15,0 4 0 16,-5-4 0-16,1 4 0 0,4 0 0 0,0-1 0 16,-5-3 0-16,1 4 0 0,4 0 0 0,-5 0 0 15,5 0 8-15,0-1-8 0,-4 1 0 0,0 4 0 16,8-4 0-16,-4-1 0 0,0 5 8 0,-1-4-8 15,1 0 0-15,0-1 0 0,0 1 9 0,0 0-9 16,-4 0 0-16,4-4 9 0,0 4-9 0,-5-1 0 16,5-3 9-16,0 0-9 0,-9 4 0 0,5-4 0 0,0 0-12 0,-1 4 4 15,-3-8 8-15,3 4 14 0,1-4-3 0,0 4-1 16,-1 0-10-16,1 0 0 0,-5 0 0 0,9 0 0 16,0 0 0-16,0 0 0 0,-4 0 0 0,4 0 0 15,-5 0 0-15,5 0 0 0,0-3 0 0,4 3 0 16,-4-4 0-16,0 4 0 0,0-4 8 0,0 4-8 0,-4 4 0 15,3-4 0-15,-3-4 0 0,0 4 8 0,-1 0-8 0,5 0 0 16,-4 0 0-16,0-4 8 0,-1 4-8 0,1-4 0 0,-5 1 9 0,5-1-9 16,-1 4 8-16,1-4-8 0,-5 4 8 0,1-4-8 15,-1 0 0-15,-4 1 0 0,9-1 0 0,-5 0 8 16,1 0-8-16,-1 0 0 0,0 1 0 0,5-1 8 16,-9 4-8-16,5-4 0 0,-1 0 0 0,0 4 0 15,1-4 0-15,-1 4 0 16,0-3 0-16,1-1 0 0,3 4 0 0,-3 0 0 15,-1-4 0-15,-4 4 0 0,9-4 0 0,-5 4 0 16,5-4 0-16,-5 4 0 0,5-3 0 0,-1 3 0 16,5-4 0-16,0 4 0 0,-4 0 0 0,0 0 0 15,-1-4 0-15,1 4 0 0,4-4 0 0,-5 4 0 16,5-4 0-16,0 4 0 0,-4 0 0 0,0 0 0 16,3 0 0-16,-3 0 0 0,0 0 0 0,-1 0 0 0,-3 0 0 0,-1 0 0 15,5 0 0-15,-5 0 0 0,0 0 0 0,1 0 0 16,-1-3 0-16,1 3 0 0,3-4 0 0,-8 4 0 15,0 0 0-15,0-4 0 0,5 4 0 0,-1-4 8 16,1 4-8-16,-1-4 0 0,-4 4 0 0,4 0 0 16,-4-3 0-16,5 3 0 0,-5-4 0 0,4 4 0 0,1 0 0 15,-1 0 0-15,-4 0 0 16,5 0 0-16,-5 0 0 0,0-4 0 0,-4 0 0 16,4 4 0-16,0 0 0 0,-4 0 0 0,4 0 0 0,4 0 0 15,-4 0 0-15,-4-4 0 0,4 4 0 0,0 0 0 16,4 0 0-16,-3-3 0 0,-1-1 0 0,0 4 0 15,0-4 0-15,0 4 0 0,0 0 0 0,0-4 0 16,4 4 0-16,-3 0 0 0,-1 0 0 0,0 0 0 16,0-4 0-16,0 4 0 0,0 0 0 0,-4 0 0 0,-5 0 0 0,5 0 0 15,4 0 0-15,-4 0 0 0,4 0 0 0,0 0 0 16,0 0 0-16,5 0 0 0,-5 4 0 0,0-4 0 16,0 0 0-16,0 0 0 0,0 4 0 0,0-4 0 15,0 0 0-15,1 0 0 0,-1 0 0 0,0 0 0 16,0 0 0-16,-4 0 0 0,4 0 0 0,0 0 0 15,0 0 0-15,0 0 0 0,-4 0 0 0,4 4 0 0,0-4 0 0,0 4 0 16,0-4 0-16,0 0 0 0,0 0 0 0,5 0 0 16,-5 3 0-16,0-3 0 0,0-3 0 0,4 3 0 31,1 3 0-31,-1-3 0 0,-8 0 0 0,4 0 0 0,4 0 0 0,1 0 0 0,-5 0 0 0,0 0 0 16,0 0 0-16,0 0 0 0,5 0 0 0,-5 0 0 0,0 0 0 0,0 0 0 15,0-3 0-15,0 3 0 16,0 3 0-16,-4-3 0 0,4 4 0 0,0-4 0 15,-4 0 0-15,4 4 0 0,-4 0 0 0,0-4 0 16,4 0 0-16,-4 4 0 0,-1-4 0 0,5 3 0 16,1-3 0-16,-1 0 0 0,0 0 0 0,0 4 0 15,-4 0 0-15,4-4 0 0,4 0 0 0,-4 0 0 16,0 0 0-16,5 4 0 0,-5-4 0 0,0 0 0 16,0 0 0-16,0 0 0 0,0 0 0 0,0 0 8 0,0 0-8 0,5 0 0 15,-5 0 0-15,0 0 0 0,0 0 0 0,4 0 0 16,-4 0 0-16,1 0 0 0,-1 0 0 0,0 0 0 15,0 0 0-15,4 0 0 0,-4 0 0 0,0 0 0 16,0 0 0-16,5 0 0 0,-5 0 0 0,0 0 0 16,0 0 0-16,4 0 0 0,-3 0 0 0,3 0 0 15,0 0 0-15,1 0 0 16,3 0 0-16,1 0 0 0,-5 0 0 0,1 0 0 16,3 0 0-16,-3 0 0 0,-1-4 0 0,0 4 8 15,5 0-8-15,-5 0 0 0,5 0 0 0,0 0 0 16,-5 0 0-16,0 0 0 0,5 0 0 0,-5 0 0 15,-3 0 0-15,3 0 0 0,-4 4 0 0,4-4 0 16,-4 0 0-16,5 0 0 0,-9 0 0 0,4 0 0 0,4 4 0 0,-4-4 8 16,-4 0-8-16,4 0 8 0,4 0-8 0,-3 0 0 0,-1 0-8 15,0 0 8-15,0 0 0 0,0 0 0 0,4 3 0 0,1-3 0 16,-1 0 0-16,0 4 0 0,1-4 0 0,-1 0 0 16,-4 4 0-16,0-4 8 0,9 0 0 0,-5 0 0 15,5 4-8-15,-5-4-12 0,5 0 4 0,-5 0 0 16,5 0 8-16,-5 0 0 0,1 0 0 0,-1 0 0 15,0 0 0-15,1 0 0 0,3 0 0 0,-7-4 8 0,-1 0-8 0,4 4 11 16,0 0-11-16,1 0 12 0,-1 0-12 0,-4 0 0 16,5 0 0-16,3 0 0 0,-3 0 0 0,3-4 0 31,-8 4 0-31,9 0 0 0,-5 0 0 0,5 0 0 16,-9 0 0-16,4 0 0 0,1-3 0 0,3 3 0 15,-8-4 0-15,5 4 0 0,-5 0 0 0,0-4 0 16,4 4 0-16,-3 0 0 0,-1 0 0 0,0-4 0 0,-4 4 0 0,4 0 0 15,-5 4 0-15,1-4 0 0,0 0 0 0,0 0 0 16,0 0 0-16,0 0 0 0,-1-4 0 0,1 4 0 16,0 0 0-16,0 0 0 0,0-4 0 0,-1 4 0 15,6 4 0-15,-6-4 0 0,1 0 0 0,0 4 0 16,4-4 0-16,0 0 0 0,0 0 0 0,0 0 0 0,0 0 0 16,1 4 0-16,-1-4 0 0,4 0 0 0,0 0 0 0,-4 4 0 15,-4-1 0-15,4-3 8 0,-4 4-8 0,4 0 8 0,-4-4-8 0,-4 4 8 16,8-4-8-16,-4 0 8 0,-5 4-8 0,5-4 8 15,-5 0-8-15,-8 0 0 0,0 0 9 0,0 0-9 16,0 0 0-16,9 3 8 0,-9-3-8 0,0 0 0 16,0 0 0-16,0 0 8 0,13 0-8 0,-13 0 0 15,0 0 0-15,0 0 0 16,0 0 0-16,0 0 0 0,0 0 0 0,0 0-15 16,0 0 3-16,0 0 0 15,4-7-154-15,-4-1-30 0,-13-3-7 0</inkml:trace>
  <inkml:trace contextRef="#ctx0" brushRef="#br0" timeOffset="23133.13">9928 8382 1292 0,'12'-12'57'0,"-3"12"12"0,-5-7-55 0,13 3-14 0,-8-4 0 0,-1 4 0 15,5-3 86-15,-4 3 14 0,-1 0 4 0,5 0 0 16,0 1-40-16,-9-1-8 0,5 4-2 0,-1-4 0 16,5 4-23-16,-4-4-5 0,4 4-1 0,4 0 0 15,-9 0-10-15,5 0-3 0,4 0 0 0,0 0 0 16,0 0-3-16,-4-4-1 0,13 4 0 0,-5-3 0 15,0 3 13-15,1 0 3 16,3 0 0-16,5 0 0 0,0 0 13 0,0 3 3 16,0 1 1-16,0 0 0 0,-4-4-23 0,8 4-5 15,4 0-1-15,1-1 0 0,-1 1 12 0,1 0 3 16,3 0 0-16,1 0 0 0,0-4-3 0,4 3-1 16,-9 1 0-16,14-4 0 0,12 4-8 0,-9-4-2 0,-8 0 0 15,-4 4 0-15,8 0-1 0,1-1 0 0,3-3 0 0,-8 0 0 16,-4 4 1-16,4 0 0 0,4 0 0 0,-4 0 0 15,-13-4 5-15,13 0 1 0,5 3 0 0,-5-3 0 0,4 4 6 16,0-4 2-16,-4 0 0 0,5 4 0 0,7 0-10 16,-7-4-1-16,-10 0-1 0,5 3 0 0,0-3-6 0,0 4-1 15,-4-4 0-15,0 4 0 0,0-4-8 0,-1 4 0 16,1-4 9-16,-5 4-9 0,-3-4 10 0,3 3-2 16,13-3-8-16,-4 4 12 15,-4 0 1-15,0 0 0 0,0 0 0 0,4-1 0 16,-9 1-13-16,1 0-12 0,-1 0 3 0,5 0 0 15,-1-1 9-15,1 1 8 0,-13 0-8 0,0 0 11 16,4 0 7-16,0-4 2 0,1 0 0 0,-5 0 0 16,4 0 9-16,-4 0 3 0,0 0 0 0,-5 0 0 15,1-4-3-15,-5 0 0 0,1 4 0 0,-1-4 0 16,0 0-5-16,-4 4-2 0,5 0 0 0,-5 0 0 0,0 0-22 0,-4 0 0 16,0 4 0-16,-1-4 0 0,-7 4 0 0,7-4-8 15,-7 4 0-15,-5-4 0 16,0 0-98-16,0 0-19 0,0 0-4 0</inkml:trace>
  <inkml:trace contextRef="#ctx0" brushRef="#br0" timeOffset="26048.43">8757 10687 1026 0,'0'0'45'0,"0"0"10"0,0 0-44 0,0 0-11 0,4 0 0 0,5 0 0 16,-1 0 78-16,-4 0 14 0,-4 0 2 0,0 0 1 15,5-8-5-15,-5 8-1 0,0 0 0 0,0 0 0 16,-9 0-16-16,-8-3-3 0,-4-1-1 0,-5 0 0 16,-4 8-41-16,0-4-8 0,-8-4-1 0,-5 8-1 15,0 0-18-15,-12 3 0 0,12 1 0 0,4-5 0 0,-3 5 19 0,3-4 0 16,9 0 0-16,0-1 0 0,5 1 33 0,3 0 8 0,10-4 0 0,-1 0 1 16,0 4-13-16,13-4-2 0,-9 4-1 0,9-4 0 15,-4 7-30-15,4 8-7 0,4-3 0 0,-4 7-8 16,9 4 0-16,-9-1 0 0,9 5 0 0,-1 0 0 15,1 7 9-15,3 4-9 0,-3 0 0 16,4 7 9-16,0 5-9 16,-1-1 0-16,1 8 0 0,0-4 0 0,4 4 0 0,0 0 0 15,-8-4 8-15,4 4-8 0,4 0 0 0,-4-4 0 16,-1 1 0-16,-3-5 0 0,-5 0 0 0,0 1 0 16,-4 3 0-16,-4-8 8 0,0 1-8 0,-5 0 0 15,5-5 9-15,-4 1-9 0,-5-8 9 0,0 1-9 16,0-5 12-16,0 0-12 0,0-3 29 0,-4-1-1 15,5-7 0-15,-6 0 0 0,6-3 5 0,3-1 1 0,-8-4 0 0,8 1 0 16,-3-5-9-16,3 1-1 0,-4-4-1 0,9-1 0 16,-9 1-11-16,9 0-1 0,-9 0-1 0,13-4 0 15,0 0 2-15,0 0 0 0,-8 7 0 0,8-7 0 16,0 0 2-16,0 0 1 0,0 0 0 0,0 0 0 16,0 0-15-16,17 0 8 0,4 4-8 0,0 0 0 15,14-8 16-15,12 4-4 16,4-4 0-16,13 1 0 0,9-5-4 0,-1 0-8 0,1 5 11 15,-9-5-11-15,-4 4 8 0,-9 0-8 0,-4 1 0 0,-4-1 0 16,-9 4 0-16,0 0-17 0,-4-4 1 0,4 0-880 16,0-3-177-16</inkml:trace>
  <inkml:trace contextRef="#ctx0" brushRef="#br0" timeOffset="29260.41">8355 565 1785 0,'-4'-7'159'0,"4"3"-127"16,-5-11-32-16,5 3 0 0,-4 1 39 0,4 3 1 16,-4-7 1-16,4 4 0 15,0 3 20-15,0 4 4 0,0 4 1 0,0 0 0 16,0 0-35-16,0 0-7 0,0 0-2 0,0 0 0 15,0 0-22-15,-4 4 0 0,4-4 0 0,-5 15 8 16,5 4-8-16,0 8 0 0,5-4 0 0,-1 11 0 16,0-8 0-16,0 16 0 0,1 4-9 0,-1 7 9 15,9 4 0-15,-5 0 0 0,1 0 0 0,4 0 0 16,-5 7 0-16,5-7 0 0,-4-4 0 0,-1-3 0 0,1-5 0 0,4 1 0 16,-9-8 10-16,9 0-10 0,-5-8 15 0,5 1-4 15,0-5-1-15,0 1 0 0,-5 0-10 0,1-9 0 0,4 1 9 0,-1 0-690 16,5-7-139-16</inkml:trace>
  <inkml:trace contextRef="#ctx0" brushRef="#br0" timeOffset="30100.49">9440 1237 1728 0,'-8'-7'153'0,"8"7"-122"0,-9 0-31 0,5 0 0 15,4 0 73-15,0 0 9 0,0 0 2 0,0 0 0 16,0 0-72-16,13 0-12 0,-5 7 0 0,5-7-9 0,4 4 9 0,0 4 0 16,1-8-9-16,-6 0 9 15,10 0 0-15,-5 0 0 16,0-8 0-16,0 4 0 0,0-11 0 0,4 4 0 16,-3-8 0-16,3 0 8 0,-4 0-8 0,0-8 10 0,4-11-10 0,-8 4 10 15,4 0-2-15,-8 7-8 0,-1-11 12 0,1 12-4 16,-5-8 3-16,1 11 0 0,-10-4 0 0,1 8 0 15,-5 0 17-15,5 0 3 0,0 4 1 0,0 4 0 16,-5 3-13-16,-4 4-3 0,5 4 0 0,-5 8 0 0,-8 3-32 16,3 8-8-16,6 0 0 0,-1 0-1 0,4 0 11 0,1 0 2 15,3 8 1-15,10-1 0 0,3-3-5 0,9 4-2 16,5-8 0-16,3-8 0 16,14 4-12-16,-1-7-2 0,5 3-1 0,-9-11 0 0,9 0 33 0,0 0 12 15,-5-11 0-15,1 3 0 0,-5 8 47 0,-4-11 9 16,0 3 1-16,-9 1 1 0,-4-1-18 0,-4 4-3 0,0 4-1 0,0 0 0 15,-13 0-24-15,0 0-4 0,0 0-2 0,4 12 0 16,-4 3-8-16,-4 4-2 0,-1 4 0 0,-12 3 0 16,4 1-8-16,1 3 8 0,-6 1-8 0,6-5 8 15,-5 1-8-15,4-1 0 0,4-7-10 0,5 0 10 16,4 0-128-16,0 0-19 0,4-11-4 0,0-4-503 16,9-4-101-16</inkml:trace>
  <inkml:trace contextRef="#ctx0" brushRef="#br0" timeOffset="31435.24">10513 1040 1094 0,'0'0'97'0,"4"-4"-77"0,1 0-20 0,3-3 0 16,-8 7 216-16,0 0 39 0,0-4 8 0,0 4 1 16,0 0-119-16,0 0-24 0,4-8-5 0,-4 8 0 15,0 0-64-15,0 0-13 0,0 0-3 0,0 0 0 16,0 0-27-16,0 0-9 0,0 0 0 0,0 0 0 0,13 8 0 0,0-4 0 16,0 3 0-16,0-7 0 0,-13 0-8 0,13 8 8 15,4-8-13-15,-5 11 5 0,6-11 8 0,-6 0 0 16,1 0 0-16,0 0 0 0,0-11-9 0,0 3 9 15,-1 1-10-15,1-1 10 0,-8-3 0 0,7-1 0 16,-7-7 0-16,-1 4 10 0,4-4 2 0,-8 0 0 16,5 0 0-16,-5 0 0 15,-5 0 16-15,1 8 3 0,4-8 1 0,-4 0 0 16,-5 11-10-16,-3-7-2 0,-1 4 0 0,0 3 0 16,-4 4-20-16,-5-3 9 0,1 7-9 0,-5 7 0 15,1 1 0-15,-5 7-12 0,0 0 0 0,0 12 0 16,4-1 0-16,1 5 1 0,3-1 0 0,10 4 0 0,7 8-9 0,1-4-3 15,8-4 0-15,1 4 0 16,12-3-52-16,0-1-10 0,8 0-3 0,5-8 0 16,9-7-4-16,-1 0 0 0,1-11-1 0,3 3 0 15,5-11 33-15,-4 0 6 0,-9-7 2 0,5-5 0 0,-1-3 23 0,-4 4 5 0,-4-8 0 0,-4 0 1 16,-5 4 69-16,-4-4 14 0,1 3 2 0,-10-2 1 16,-8 2 41-16,0 5 8 0,4 3 1 0,1-3 1 15,-14 3-31-15,5 8-7 0,-5 0 0 0,1 0-1 16,-1 0-40-16,-4 8-8 15,-4 3-2-15,-4-3 0 0,0 11-25 0,-1 0 0 16,1 0 0-16,-1 0 0 0,1 0 0 0,8 0 0 16,0-8 0-16,5 4 0 0,-1 4 0 0,5-11 0 15,4 3 0-15,0-11 0 0,0 0-20 0,0 0 1 16,13 4 0-16,0-4 0 0,0-4 19 0,-1 4-10 16,5-15 10-16,1 4-8 0,-1-1 8 0,4-7 12 15,-4 0-2-15,4 0-1 0,5 4 2 0,-5-4 0 0,-12 8 0 0,4 0 0 16,0 3 7-16,-5 8 2 0,1 0 0 0,-9 0 0 15,0 0-20-15,0 0 0 0,0 8 8 0,0 10-8 16,-13 5 0-16,9 4 0 0,8-1 0 0,0 1 0 16,-4 3 0-16,4-3 0 0,1 3 0 0,8 1 0 0,8 3 0 0,-4-11-9 15,-8 3 9-15,12 1 0 0,13-8 0 0,-4 0-10 16,-17-12 10-16,4 1 0 16,0-12-40-16,9 0 0 0,-1-11-1 0,-3-7 0 0,-5-1 25 0,0-11 4 0,13-1 2 0,-9-3 0 15,-8-11-3-15,4 3-1 0,0-11 0 0,5 0 0 16,-10-7 33-16,-3 3 6 0,-5 0 2 0,5 4 0 15,-1 0 21-15,1 12 4 0,-9-1 0 0,0 8 1 16,8 12-15-16,-3-1-3 0,-1 8-1 0,-4 12 0 16,0 7-20-16,0 0-4 15,0 0-1-15,0 15 0 0,-4 11-27 0,4 5-6 16,8 7 0-16,-8 15-1 0,-4-4 13 0,0 16 4 16,4-1 0-16,4 1 0 0,4 3 8 0,-3-11-10 15,-5-4 10-15,8-7-10 0,5-4 10 0,0-8-10 16,-5-4 10-16,10-11-10 0,-1-3 10 0,0-5-13 15,0-7 5-15,-4-8 8 0,-1-4 0 0,1-3 0 0,13-16 9 0,-13 1-1 16,-5-5 8-16,5-7 3 0,8-7 0 0,-3-8 0 16,-6 0-3-16,-7-1 0 0,3-10 0 0,5 7 0 0,8-8-6 15,-8 8-2-15,-4 8 0 0,4 11 0 16,8 0-8-16,-4 11 0 0,-13 8-10 0,1 4 10 16,3 8-16-16,1 3 2 0,4 11 1 0,-5 5 0 0,-4 7 2 0,9 7 1 15,0 12 0-15,-9 0 0 0,-4 12-2 0,0 10 0 16,5 9 0-16,-1-5 0 15,-4 1 12-15,4 3-13 0,0-3 5 0,5-12 8 16,4 0 0-16,0-7 0 0,-5-12 0 0,9 4 0 16,9-11-9-16,-9 3 9 0,0-11-12 0,4-12 12 15,1-7 0-15,3 0 0 0,1 0 0 0,-5-15 0 16,1 4 0-16,-1-8 0 0,18-8 12 0,-14 5-3 16,-12-5-1-16,8 8-8 0,9-8 12 0,-8 8-4 15,-5 0-8-15,-9 4 10 0,-3 11-10 0,7-3 10 0,5 7-10 0,-17 0-17 16,-8 7 4-16,8 1 1 0,17 11 0 0,-13 0 0 15,-12 4 0-15,-1 3 0 0,5 5 3 0,0 3 1 16,8-7 0-16,-8 3 0 0,-5-4-4 0,9-3 0 16,17-4 0-16,0-4 0 0,-12-3 12 0,7-5-10 15,10-3 10-15,-1-4-10 0,1-4 19 0,3-7 4 0,-3-8 1 0,3-4 0 16,1 0 10-16,-1-3 3 0,-3-12 0 0,-1 8 0 16,-4 3-10-16,0-7-1 0,-4 3-1 0,-4 5 0 0,-1-1-2 0,-3 4 0 15,-1 4 0-15,-4 0 0 0,0 12-13 0,0-5 0 16,0 5 0-16,0 7 0 15,0 0-8-15,0 0-5 0,0 0-1 0,0 7 0 16,-4 12-10-16,4 0-1 0,-5 0-1 0,1 8 0 0,4 3 11 0,-4 8 3 16,-1-7 0-16,1 7 0 31,0 4-13-31,-5-1-3 0,5 1 0 0,-9 0 0 0,0 3 9 0,-4-7 2 0,5 8 0 0,-6-8 0 16,-3-8 17-16,0 5-10 0,-5-9 10 0,0 5-8 15,-12-5 27-15,0-7 5 0,-1 0 2 0,9 0 0 16,9-11 18-16,-5 3 4 0,0-7 1 0,9 0 0 15,17-4 3-15,0 0 1 0,0 0 0 0,17-8 0 16,18-11-38-16,12 4-15 0,13 3 11 0,-1 1-11 16,10-8-170-16,-5 4-40 0</inkml:trace>
  <inkml:trace contextRef="#ctx0" brushRef="#br0" timeOffset="33438.94">13936 1473 2379 0,'-26'-11'105'0,"18"11"23"0,-5-4-103 0,0 0-25 0,0 4 0 0,0 0 0 16,5 0 36-16,-1 4 1 0,9-4 1 0,0 0 0 15,0 0-22-15,0 0-4 0,13 7 0 0,0 5-1 16,4 3-20-16,5-11-4 16,3 11-1-16,1-15 0 0,4 8 14 0,4-5 0 15,-4-3 0-15,0 0 0 0,0-3 10 0,0-5-10 16,-1-3 8-16,-3 3-8 0,0-7 12 0,-1-4-4 0,-3-4 0 0,-5 4 0 15,0 0 13-15,0-8 3 0,0-3 0 0,-4 3 0 16,-5 1-8-16,-3-5 0 16,-1 5-1-16,-8-5 0 0,4 9-6 0,-9-1-1 0,5-4 0 15,-9 8 0-15,0 8-8 0,-4-8 0 0,0 11 0 0,0-3 0 16,0 7-38-16,-4 4-3 0,3 4-1 0,1 7 0 0,5-3 16 0,-1 11 3 16,4 0 1-16,9 0 0 0,0 0 6 0,4 4 0 15,5-4 1-15,4 3 0 0,4-3-1 0,4 0-1 16,9 0 0-16,0-7 0 0,4-1 17 0,0 4 9 15,1-15-1-15,-1 4 0 0,0 0 28 0,0-4 4 16,0-8 2-16,1 8 0 0,-10-7 2 0,5-1 1 0,-8 4 0 0,-1-7 0 16,-8 3-33-16,0 1-12 0,-1 3 0 0,-12 4 9 15,0 0 0-15,0 0 0 0,0 0 0 0,0 0 0 16,-4 11-9-16,0-3-17 0,-5 7 4 0,1 0 1 16,-5 8 12-16,9-4 0 0,-5-4 0 0,5 12 0 15,4-8 0-15,0 0 0 0,4 0 0 0,0 0 0 31,1 0-38-31,3 0-5 0,5-8-1 0,0 4 0 16,0-3-112-16,-1-5-22 0,6-3-5 0,-6-4-1 16,5-4 23-16,5 4 4 0,-5-11 1 0,4 3 0 15,1-10 43-15,-1 10 9 0,0-11 1 0,-4 8 1 0,-4 3 163 0,0-3 33 0,0 7 6 0,-5 0 2 16,1-4 70-16,4 5 13 0,-5 3 3 16,5-4 1-16,-4 4-57 0,-1 0-12 0,1 0-3 15,4 0 0-15,-5 4-41 0,1-4-9 0,-1 0-2 0,1 0 0 0,-1 3-26 0,1 5-6 16,4-8-1-16,-5 0 0 0,-3 0-32 0,-5 0 0 15,0 0 0-15,0 0 0 0,0 0 0 0,8 4 0 16,1 0 0-16,3-4 0 0,-3 0 0 0,0 0 0 16,3 0 0-16,1-4 0 0,4 0 0 0,-4 4-16 15,4 0 2-15,5-11 0 0,-10 7 14 0,6 0 0 16,-6-7-10-16,5 3 10 16,-4 0 0-16,0-3 0 0,-4 3 0 0,3-3 8 15,-3 3 4-15,0-7 1 0,-5 4 0 0,0 3 0 16,-4-3 10-16,0 3 1 0,0-3 1 0,-8 3 0 15,3 4-6-15,-3-7-2 0,-1 3 0 0,1 1 0 16,-9-1-5-16,-1 4-2 0,1 4 0 0,-8 0 0 16,-5 4-20-16,0 4-4 0,0 3-1 0,4 4 0 15,-4 4 3-15,0 4 0 0,1 0 0 0,7 7 0 0,1 1 4 0,8 3 8 16,0 4-13-16,9 0 5 16,0-8-20-16,8 4-3 0,9 4-1 0,8 0 0 15,0-7-22-15,9-5-5 0,5 1-1 0,7-4 0 16,1-8 20-16,8 4 3 0,-4-11 1 0,0-8 0 0,5-8 15 0,-5-3 3 0,0 3 1 15,0-11 0 1,4-11-12-16,-4 3-3 0,-4-3 0 0,4 3 0 0,-5-15 13 0,1 4 3 0,-4 0 0 0,-5 0 0 0,-4 8 44 16,0-8 10-16,-9 8 2 0,-4 3 0 0,-4 8 35 0,-5 4 7 15,1 3 2-15,-9 1 0 0,0 3-20 0,-9 1-3 16,1-1-1-16,-5 4 0 0,0 4-35 16,-8 0-7-16,-5 4-2 0,-4 4 0 0,-4 3-16 0,0 8 0 15,0 0 0-15,4 4-9 0,-4 0-6 0,8 3-1 16,-4 1 0-16,4 3 0 15,5-3-6-15,4 7-2 0,0-4 0 0,8 1 0 32,1-1-13-32,4-3-3 0,4-4-1 0,0-4 0 0,4 0 28 0,0-8 13 0,5 0-12 0,-1-3 12 15,1-8 0-15,-1 0 10 0,5 0 1 0,0-8 0 16,0-3 17-16,4 0 4 0,-4-8 1 0,4 3 0 16,-4-3-5-16,-1 8 0 0,5-12-1 0,-4 4 0 15,-8-4-1-15,3 4 0 0,1 0 0 0,-1 0 0 0,-8 1-1 0,-4 2 0 16,4 5 0-16,0 0 0 0,0 11-25 0,0 0 0 15,0 0 0-15,0 0 0 0,0 0 0 0,0 0-14 16,0 11 3-16,0 8 1 0,-4 0 10 0,4 0 0 0,0 7 0 0,0-3 0 16,0 4 0-16,4-1 0 15,0 1 0-15,0-8 0 16,5 8-33-16,8-8-5 0,0-4-1 0,5 0 0 0,3-11 18 0,1 0 3 16,4-8 1-16,0-8 0 0,0-7 17 15,4-7-8-15,0 3 8 0,0-15 0 0,0 0-11 0,1 0 11 16,-10 0-10-16,1-7 10 0,-5-1 0 0,-4-7 0 15,0 3 13-15,-4-7-4 0,-4 0 26 0,-1-3 5 16,1-1 0-16,-1 4 1 0,-3-4-4 0,-1 12-1 16,4-1 0-16,5 12 0 0,-8 12-15 0,3-1-3 15,1 8-1-15,-5 0 0 0,4 19-17 0,-8 0-12 0,0 0 1 0,5 8 1 16,-5 15-4-16,0 11-1 0,-5 4 0 0,1 7 0 16,4 5 4-16,-8 3 1 0,3 4 0 0,-3 4 0 15,4-1-17 1,-1-3-3-16,10-7-1 0,-1-5 0 0,4-14 2 15,-3-5 0-15,7-7 0 0,1-7 0 0,9-8 9 0,-1-8 3 0,-4-8 0 0,9-7 0 16,-1-11 17-16,5-4 0 0,-8-8-8 0,3-4 8 0,-3-7 0 0,-1-4 11 16,0-7-2-16,-8-1 0 0,4-3 34 0,0-1 6 15,-4-3 2-15,0-4 0 0,8 12-12 0,-8-5-3 0,4 16 0 0,-4 8 0 16,-4 14-23-16,4 12-5 0,-9 0 0 0,4 12-8 16,-8 7 0-16,5 7-19 0,-5 16 3 0,4 11 0 15,-4 4 4-15,-4 12 0 0,-1 7 1 16,1 15 0-16,-4 0 0 15,-5 8 0-15,4-1 0 0,1-3 0 0,-1 0 11 0,5-4-13 16,0-3 5-16,8-16 8 0,-4-4-11 0,8-11 11 16,1-7-8-16,4 3 8 0,0-15 12 0,-1-8 8 15,1 1 2-15,0-8 0 0,0-4-22 0,4-8 0 16,-4-3 0-16,4 3 0 0,-4-11 0 0,4 0 9 16,-4-8-9-16,-1 8 10 0,-3-7-2 0,4 7-8 15,-5-4 12-15,-3 8-4 0,-5 3-8 0,0 5 0 0,4 3 0 0,-4 4 0 16,0 0-18-16,0 0 4 0,-9 11 1 0,5-7 0 31,-5 11-11-31,5-3-3 0,-4 3 0 0,8 4 0 0,0 0 15 0,4 0 4 0,4-8 0 0,1 5 0 16,4-5-5-16,4-7-1 0,4 0 0 0,-4-4 0 15,0-4 14-15,9-8 0 0,4 1 0 0,-4-8 0 16,4 4 8-16,-5-8 5 16,1 4 1-16,0-8 0 0,-9 8 10 0,0-7 3 15,-4-1 0-15,-1 4 0 0,1 1 2 0,-4 6 1 16,-5 1 0-16,0 4 0 0,1 3-18 0,-1-3-3 0,-4 11-1 0,0 0 0 15,0 0-8-15,-4 11-17 0,-1 5 4 0,5 6 1 16,-4 5-7-16,4-1-1 0,0 12 0 0,0-7 0 31,-4 3-10-31,4 4-2 0,-5 4-1 0,5 0 0 0,-4 7 5 0,0-11 2 0,0 7 0 0,-5-7 0 16,5 0-3-16,-5-3-1 0,1-5 0 0,-1-7 0 0,5 0 30 0,-9-4 0 16,0 0 0-16,-4-8 0 0,-4-3 20 0,4-5 8 15,0 1 0-15,-1-4 1 0,1 0 25 0,5 0 5 16,3-4 1-16,0 1 0 0,1 3-4 0,8 0 0 15,0 0 0-15,0 0 0 0,4-8-19 0,5-3-4 16,4 11-1-16,8 0 0 16,9 0-32-16,13 3 0 0,4 5 0 0,4-8-12 31,9 8-167-31,8-8-33 0</inkml:trace>
  <inkml:trace contextRef="#ctx0" brushRef="#br0" timeOffset="33840">18752 508 864 0,'-4'-11'76'0,"-5"3"-60"0,1-11-16 0,-1 4 0 16,5 4 216-16,-5 3 41 0,5 4 8 0,4 4 2 15,-9-7-163-15,9 7-33 0,-4 0-7 0,-4 11 0 16,8 4-46-16,-5 8-9 0,1 11-1 0,0 12-8 16,0-1 0-16,4 12 0 0,0 8 0 0,0 11 0 0,-5 7 0 0,1 5 0 15,0-5 0-15,-1 1 0 0,-3-8 0 0,-1-4-12 0,-3 0 3 16,3-3-903-16</inkml:trace>
  <inkml:trace contextRef="#ctx0" brushRef="#br0" timeOffset="33971.54">18902 1340 2073 0,'0'0'184'0,"0"0"-147"0,0 0-29 0,0 0-8 0,0 0 103 0,0 0 19 15,0 0 4-15,4 11 1 0,0 1-88 0,-4 3-18 16,-4 8-3-16,0 0-1 0,4 7-17 0,-5-3 0 16,-8 3-8-16,5 4 8 15,-1-4-137-15,1-3-22 0,-1 3-4 0</inkml:trace>
  <inkml:trace contextRef="#ctx0" brushRef="#br0" timeOffset="34125.19">18966 1230 2419 0,'0'-12'215'15,"4"5"-172"-15,0-1-35 0,0 1-8 16,-4 7 78-16,0 0 14 0,5-4 2 0,-5 4 1 16,0 0-66-16,0 0-13 0,0 0-2 0,0 0-1 15,0 0-75-15,0 0-15 0,0 0-3 0,-5-12-704 0,5 12-140 0</inkml:trace>
  <inkml:trace contextRef="#ctx0" brushRef="#br0" timeOffset="34589.1">19966 174 2761 0,'0'0'60'0,"4"-4"13"0,-4 4 3 0,0 0 2 0,0 0-62 0,0 0-16 16,0 0 0-16,4 19 0 0,-8 4 0 0,4 11-16 15,-9 4 3-15,5 15 1 0,-4 4-2 0,-5 4 0 16,0 11 0-16,0-7 0 0,0-1 22 0,-8 5 4 16,4 3 0-16,-5-4 1 0,5 1-23 0,0-5-5 15,0-3-1-15,-4-4 0 0,-5-8 0 0,9 1 0 0,-9-9 0 0,5-3 0 16,-5-11-5-16,5 3-2 0,8-11 0 0,0-11 0 16,-4 3-1-16,9-11-1 0,-5 0 0 0,9-11 0 15,4-4 43-15,0 3 9 0,0-14 1 0,8-1 1 0,1-7-11 0,-1 0-2 16,14-16-1-16,-1-3 0 0,5 0 22 0,8-8 5 15,-4 4 1-15,4 4 0 0,0 8-29 0,-4 3-6 16,0 4 0-16,-4 11-8 16,-1 8 0-16,-8 0 0 0,-4 0 0 0,0 12 0 15,0 7 0-15,-13 0 0 0,0 0 0 0,8 7 0 16,1 5 0-16,-5-1-19 0,-8 12 4 0,0 0 1 16,-9 3 14-16,-4 5 0 0,-5 3 0 0,-3 4 0 15,-5 0-11-15,-4-8-5 0,-5 8-2 0,5-4 0 16,0-7 8-16,0 3 2 0,8-11 0 0,5 8 0 15,3-16 8-15,6 1 0 0,3-5 0 0,9-7 8 0,0 0-8 0,9 12 8 16,3-5-8-16,10 5 8 0,3 3 8 0,10 4 3 16,7 0 0-16,1 0 0 0,0 7-30 0,0 1-5 15,-1 3-2-15,-7-3 0 0,3 0 6 0,-4 3 2 16,5-3 0-16,-9 3-770 16,-1-3-155-16</inkml:trace>
  <inkml:trace contextRef="#ctx0" brushRef="#br0" timeOffset="34927.47">20410 1116 2361 0,'0'0'210'0,"0"0"-168"16,0 0-34-16,0 0-8 0,0 0 100 0,0 0 19 15,9-8 3-15,-9 8 1 0,8 0-83 0,1 0-17 16,-1 0-3-16,1 8-1 0,-5-4-19 0,5 3-9 16,-1 1 1-16,1 0 0 15,4 3-48-15,-1-4-8 0,1 5-3 0,-4-5 0 16,4 5 11-16,-1-8 3 0,5 3 0 0,1 1 0 15,-6-8 21-15,5 4 5 0,-4-4 1 0,-4 0 0 0,4-4 26 0,-1-4 11 0,-3 1-1 0,0 3 0 16,-1-11 35-16,1 3 7 0,-5 1 2 0,-4-8 0 16,4 0 3-16,0 4 1 0,-8-4 0 0,4 0 0 15,-4 7-30-15,0-7-5 0,-5 8-2 0,-4 3 0 0,-4-3 9 0,0 3 2 16,0 8 0-16,-4 0 0 16,-9 4-52-16,0 11-9 0,-9 8-3 0,5 11 0 0,0 4 32 0,0 0-9 15,8 15 9-15,5 4 0 0,12 0-11 0,9 0 11 16,4-3-13-16,22 3 5 0,17-1 8 0,17 1 0 0,12-19-9 15,22 0 9-15,22-19-19 0,12-7 1 0,9-16 0 16,-26-11 0 0</inkml:trace>
  <inkml:trace contextRef="#ctx0" brushRef="#br0" timeOffset="35544.64">22577 1294 2412 0,'-9'-11'107'0,"9"11"21"0,0 0-102 0,0 0-26 16,-8 0 0-16,-1 0 0 0,0 0 0 0,1-4 0 15,-5 4 0-15,0 4 0 0,-4 0 0 0,-4 3 0 16,-1 5-11-16,-3-1 11 0,-5 4-12 0,8 4 4 16,1 0 0-16,4 0 0 0,4-3 8 0,0 6-10 15,1 5 10-15,7-4-10 16,10 0-17-16,-1 7-3 0,-4-4-1 0,13-7 0 16,4 0-17-16,4-7-4 0,0-1-1 0,1-7 0 0,8 0 22 0,4-12 5 0,0-7 1 0,0-4 0 15,1-8 96-15,-1 1 19 0,4-12 4 0,-4-8 1 16,1 1-1-16,-1-5 0 0,0-7 0 0,0 0 0 15,-4-7-46-15,0-1-10 0,-4-7-2 0,-5 4 0 16,0-4-6-16,-8 3-2 16,-9 1 0-16,5 7 0 0,-5 12-3 0,5-1-1 15,-5 16 0-15,-4 4 0 0,-4 7-13 0,4 8-3 16,-9 7-8-16,9 8 12 0,-8 0-12 0,-1 19-8 16,-8 0 8-16,4 12-13 15,-4 10-15-15,0 13-2 0,-4 6-1 0,4 9 0 0,4 7 18 0,0 0 3 0,0 7 1 0,5-3 0 31,8-16-83-31,-5-3-17 0,10-4-3 0,-1-4-1 0,4-7-143 0,9-4-28 0,18 22-5 0,3-29-2 0</inkml:trace>
  <inkml:trace contextRef="#ctx0" brushRef="#br0" timeOffset="35813.44">23320 1378 806 0,'30'-34'72'0,"-17"22"-58"15,4-7-14-15,4-7 0 0,1-1 295 0,-5 4 56 16,0-3 11-16,0 7 2 0,-4 0-187 0,-5 7-37 16,-3 5-8-16,-1-4-2 0,-4 7-59 0,0 4-12 15,0 0-3-15,-9 0 0 16,-3 4-40-16,-1 7-16 0,-4-7 11 0,0 11-11 15,-1 4 0-15,-3 4-15 0,4 3 2 0,0 8 0 32,0-7-31-32,0 7-5 0,4 0-2 0,4 4 0 15,5 0-17-15,0-3-3 0,0 3-1 0,12-12 0 0,5 4 50 0,0-11 10 0,4 0 1 0,0-11 1 16,4 3 27-16,1-11 6 0,3 0 1 0,-3 0 0 16,-1-19 58-16,0 4 12 0,5 0 2 0,-5-8 1 0,1 4-27 0,-9-3-6 15,-1 3 0-15,-3 0-1 0,-9-4-40 0,-4 0-8 16,-9-4-2-16,0 8 0 0,-8-7-13 0,-5 7 0 15,-4 0 0-15,-8 7-10 16,3-3-30-16,-3 0-5 0,4 7-2 0,0 8 0 16,4-7-1-16,4 7-1 0,5-4 0 0,4 8 0 15,4 3-203-15,9-7-41 0</inkml:trace>
  <inkml:trace contextRef="#ctx0" brushRef="#br0" timeOffset="36529.64">23927 1177 2545 0,'0'0'56'0,"4"-4"11"0,9-11 2 0,-9 3 3 0,5 1-57 0,-5-8-15 0,0 4 0 0,-4 3 0 0,0-3 52 0,0 0 7 16,-4 7 1-16,0-7 1 16,0 4-41-16,-1 7-8 0,5 4-1 0,-8-8-1 15,-1 8-10-15,1 0-16 0,-1 0 4 0,-4 0 1 32,5 4-27-32,-1 0-6 0,1 0 0 0,3 3-1 15,5-7 15-15,-8 4 3 0,8-4 1 0,0 0 0 0,0 4 26 0,0-4 0 0,0 0 0 0,0 0 0 16,0 0 13-16,0 0-1 0,0 0-1 0,8 11 0 15,1-3-1-15,0 3 0 0,-1-11 0 0,1 8 0 0,3-4-10 0,1 3 0 16,-4 1 9-16,4-8-9 0,-5 4 8 0,5 3-8 16,-4-7 8-16,-1 0-8 0,1 0 15 0,-9 0-2 15,8 8 0-15,-4-8 0 0,-4 0 11 0,5-8 3 0,-5 8 0 16,0 0 0-16,4-7-12 0,-4 7-3 0,0 0 0 0,0 0 0 16,0 0-2-16,0 0-1 0,0 0 0 0,0 0 0 31,0 0-9-31,-4 15 0 0,-1-4-12 0,1 5 12 0,0 2-13 15,0 5 5-15,-1 4 8 0,1-1-13 0,4 5 13 0,-4 3 0 16,4 0 0-16,4 8 0 0,-4-4 0 0,0 8 0 16,0 3 0-16,4-11 0 0,-4 7 0 0,0 1 0 15,0-4 0-15,-4 0 0 0,-4-4-8 0,-1 0 8 16,0-8-13-16,-3-3 5 0,-5-1 8 0,-1-7 0 16,-7-4 0-16,3 0 0 0,-3-7 0 0,-5-4 0 0,4-4 0 0,1 0 0 15,-5-4 12-15,8-4 0 0,9-10 1 0,5 2 0 16,4-3 6-16,4-3 1 0,8 3 0 0,9-8 0 15,5-3-20-15,8 3-12 0,4 0 1 0,9 1 1 16,-5 3-6-16,9-4 0 0,-4 1-1 0,4-1 0 16,0 4 17-16,4-7 0 0,-4 7-8 0,0-3 8 15,4 3 0-15,-4-4 8 0,-4 1-8 0,-9 3 12 0,0-4 8 0,-4-3 0 32,-8 7 1-32,-1 0 0 0,-8 4-6 0,-5-7-2 0,-3 7 0 0,-5 0 0 0,0 0-13 0,-5 0 11 15,-3 0-11-15,-1 8 10 0,-8 3-22 0,0 0-4 16,-4-3 0-16,-1 11-1 0,1 0 0 0,0 11 0 0,4-11 0 0,4 12 0 15,4 3-6-15,9-8-1 0,4 9 0 0,9-1 0 32,9 4-16-32,3 0-4 0,14 0-1 0,4-12 0 0,8 12 29 0,0-11 5 15,9 3 2-15,-5 1 0 0,-3-1 36 16,3-3 7-16,14 3 2 0,-10 4 0 0,-12-3 20 0,5 3 4 16,-5 8 0-16,-9 0 1 0,1-1-27 0,-14 5-6 15,-3 11 0-15,-9-4-1 0,-5 4-19 0,-12 4-8 16,-26 3 8-16,-9-7-8 0,-8 8 12 0,-38 0-4 15,-35-8 0-15,-38 3-1352 0</inkml:trace>
  <inkml:trace contextRef="#ctx0" brushRef="#br0" timeOffset="38120.01">9970 9589 921 0,'0'0'40'0,"0"0"10"0,0 0-40 0,-8-4-10 16,-5 1 0-16,4-1 0 0,1 0 264 0,4 0 50 16,-9 0 10-16,0 1 3 0,0 3-217 0,0-4-43 15,0 0-9-15,-4 0-2 0,0 4-14 0,0 0-3 16,4 0-1-16,1 4 0 0,-1-4-10 0,0 0-1 16,4 8-1-16,9-8 0 0,0 0 3 0,0 0 1 0,-8 3 0 0,8-3 0 15,0 0-9-15,0 0-1 0,0 0-1 0,4 8 0 0,-4-8-7 0,13 8-2 16,-5-5 0-16,10 1 0 0,-1-4-2 15,4 0-8-15,-8 4 12 0,12-4-4 0,-3 0-8 0,-1 0 8 16,9 0-8-16,-4-4 8 0,-5 4-8 0,1-4 0 16,-1 1 0-16,-4 3 0 0,0-8 10 0,-4 0-10 15,0 1 12-15,-5-1-12 16,-8 8 15-16,9-4-4 0,-5-3-1 0,-4 7 0 16,0 0 5-16,0 0 1 0,-4-8 0 0,-5 5 0 15,1-1 0-15,-1 4 1 0,1 0 0 0,-5 4 0 16,0 3-17-16,-8 1 8 0,4-1-8 0,4 5 0 15,-9-1 0-15,5 4 0 0,4 0 0 0,5 1 0 16,-1 3-10-16,-4 0 1 0,1 3 0 0,3-3 0 16,18 0-8-16,-9 0-2 0,0 0 0 0,0 0 0 0,8 8 19 0,1-4-10 15,-1 0 10-15,5-1-8 0,0 1 0 0,8 0 0 16,-12 3 0-16,4-3 0 0,0 0 8 0,-5-4-8 16,5 0 8-16,-5 0-8 0,1-4 8 0,-9 0-13 15,0 1 5-15,0-5 8 0,0 0-12 0,-9-3 12 16,-8 0-12-16,5-5 12 0,-10 9-12 0,9-8 12 0,-17-1-12 15,0 5 12 1,-4-4 0-16,4 3 13 0,-4-7 0 0,0 0 0 16,0 0 1-16,0 4 0 0,8-4 0 0,5 4 0 0,4-4 2 0,-1 0 0 15,6 4 0-15,12-4 0 0,0 0-6 16,0 0-1-16,8 7 0 0,14 5 0 0,7-1-9 0,10 4 0 16,8-3-12-16,21-1 12 0,13-3-10 0,18-4 10 15,8-4 0-15,4-4-864 16,21-4-167-16</inkml:trace>
  <inkml:trace contextRef="#ctx0" brushRef="#br0" timeOffset="39458.82">7223 2183 1695 0,'-30'0'75'0,"21"4"16"0,-4 7-73 0,5 5-18 0,-22 10 0 0,8 1 0 0,1 22 0 16,-9-3-14-16,-4 18 2 0,0 8 1 0,-9 16 11 0,-4 7-8 15,-13 15 8-15,5 11-8 0,-5 12 8 0,0 12 0 16,4 10 0-16,-3 5 0 0,3 7 0 16,1 4-8-16,8 4 8 0,4 3 0 0,-4-3 0 0,13 3-8 15,-1 1 8-15,6-1 0 0,3 5 0 0,5 3-8 16,8 0 8-16,-4 8 0 15,4 3 0-15,13 1 0 0,-13-5 0 0,13-3 8 16,0 0 0-16,0-4 1 0,13-4 0 0,-9-11 0 16,9-4 11-16,8-7 3 0,1-8 0 0,3-12 0 15,1 1 6-15,8-8 2 0,-4-15 0 0,0-4 0 16,0-8 10-16,13-4 3 0,-9-3 0 0,4-8 0 16,5-7 13-16,-9-4 3 0,13-4 1 0,-4 0 0 15,8-4-28-15,-8 4-5 0,0-12-2 0,-13 5 0 0,4-5-13 0,-4-11-2 16,-5-7-1-16,-3-4 0 0,-10-4 2 0,1-8 1 15,-4-3 0-15,-9-8 0 0,0-4 5 0,0-4 1 0,-13-3 0 0,-4-4 0 16,-4-8 8-16,-14-8 1 0,-7-3 1 0,-5-11 0 16,-9-9-21-16,-4-6-8 15,-8-5 0-15,-1-7 0 0,-3-4 0 0,-1 4-21 0,1 0 3 0,-1 3 1 16,5 1 17-16,12 7 8 0,5 8-8 0,12 7 12 0,1 5 32 0,12 3 5 16,9 3 2-16,4 9 0 0,5-1-22 0,8 8-4 15,0 0-1-15,17 19 0 0,0 4-24 0,8 11 0 16,5 8 0-16,13 11 0 0,-9 12-14 0,9-1 5 15,0 5 1-15,4-5 0 0,-4-7 8 0,-1-7 0 16,-3-9 0-16,3-10 0 0,-3-9 0 0,-1-6 8 16,1-9 0-16,-1-11 0 15,5-11 33-15,8-15 7 0,1-16 2 0,7-11 0 16,6-22-13-16,7-16-2 0,9-16-1 0,5-21-940 16,16-20-188-16</inkml:trace>
  <inkml:trace contextRef="#ctx0" brushRef="#br0" timeOffset="42286.01">11825 10003 1324 0,'30'0'59'0,"-30"0"12"0,-17-4-57 0,8 4-14 0,22-3 0 0,-13 3 0 16,0 0 167-16,-4-4 30 0,4 4 7 0,0 0 0 0,17 0-144 0,-4 0-28 15,-13 0-7-15,0 0-1 0,25 0-24 0,-12 0 8 16,-13 0-8-16,0 0 0 0,13 4 0 0,0 3 0 15,0 1 0-15,-13-8 0 0,0 0-8 0,8 7 8 16,14-7 0-16,-5 4 0 0,-17-4 0 0,17 4 0 0,8-4 0 0,1-4 0 16,-9 0 14-16,4-3 4 0,-3-5 1 0,3 1 0 15,5-4 9-15,-5 3 1 0,-8-7 1 0,0-3 0 0,8-1 14 16,-4 0 2-16,-8 0 1 0,-1 4 0 16,-8-3 7-16,4-1 2 0,-4 4 0 0,-4 0 0 0,-9 4-22 0,0 3-4 15,13-3-1-15,-8 0 0 0,-13 7-21 0,-1-3-8 16,9-1 0-16,-4 5 0 0,-4 3-11 0,0 0-8 15,-5 4-1-15,5 4-1 32,8 0-13-32,-9 7-2 0,-8 1-1 0,13 3 0 15,17 0 5-15,-4 0 2 0,0 8 0 0,4-8 0 16,4 0-24-16,9 1-5 0,13-1-1 0,-1-4 0 0,1 4 33 0,4 1 7 0,12-9 0 0,1-3 1 16,-9 0 37-16,5-8 7 0,-1 4 2 0,1-4 0 15,-1 0 13-15,-4 1 4 0,-12-1 0 0,3 4 0 16,10-8-16-16,-14 4-4 0,-21 4 0 0,0 0 0 15,17-3-4-15,-17 3 0 0,0 0-1 0,-9-4 0 0,1 4 7 0,8 0 2 16,0 0 0-16,-13 4 0 0,-4 3-28 0,0 1 0 16,13-1 0-16,-1 5-11 0,-3 3 11 0,-5 0 0 15,0 4 0-15,9 4-8 0,4 3 8 0,-4-3-8 16,-5 4 8-16,9-4-8 0,13-1 8 0,-5 1-13 0,-8 0 5 0,5-4 8 31,3-4-42-31,5 0-1 0,0-7 0 0,0 3 0 16,-13-11-18-16,8 0-4 0,22 0-1 0,-8-11 0 15,-14 0-146-15,9-8-30 0,35-31-6 0,-10 1 0 0</inkml:trace>
  <inkml:trace contextRef="#ctx0" brushRef="#br0" timeOffset="43672.05">12825 9794 1094 0,'0'0'97'0,"0"0"-77"15,0 0-20-15,0 0 0 0,0 0 205 0,0 0 38 16,0 0 7-16,0 0 2 0,0 0-108 0,0 0-20 16,0 0-5-16,0 0-1 0,0 0-65 0,0 0-13 0,0 0-2 0,0 0-1 15,0 0-29-15,0 0-8 0,0 0 0 0,0 0 0 16,0 0 0-16,0 0-12 0,0 0 2 0,8 0 0 15,5 0-6-15,-13 0 0 0,9 0-1 0,-1 0 0 16,5 0 4-16,0 0 1 0,-4 0 0 0,-1-3 0 16,1-1 12-16,-1 4-11 0,5 0 11 0,-4-4-10 15,3 4 10-15,-3 0 0 16,4-8 0-16,-5 8 0 0,1-3 0 0,-1-1 0 16,5 0 0-16,-4-4 0 0,4 5 0 0,-1-5 0 15,-7 0 0-15,3 1 8 0,-4-1-8 0,1 1 8 16,-1 3-8-16,-4-4 8 0,0 1 7 0,0-1 1 0,4 0 1 15,-4 1 0-15,0 7 12 0,-8-4 3 0,-1 0 0 0,1-3 0 16,-5 3-8-16,0 4 0 0,4 0-1 0,-8 0 0 16,5 0-6-16,-6 7-1 0,-3-3 0 0,0 4 0 0,-5 3-31 15,0 8-6-15,-3 4-2 0,3 0 0 16,5 0-5-16,-1-1 0 0,5 9-1 0,4-1 0 16,0-3-31-16,5-1-5 0,12 8-2 0,5-3 0 15,-1 3-38-15,9-4-8 0,5-3-2 0,3 0 0 16,5-5-22-16,0-3-5 0,0-3-1 0,4-9 0 15,0 1 46-15,1-4 9 0,-5-4 1 0,-1-8 1 0,1 0 69 0,-4 1 17 0,0-5 0 0,-5 1 0 16,0-4 88-16,1 3 22 0,-5-3 4 0,-4 4 1 16,0-1 17-16,-1 5 3 0,-12-5 1 0,5 5 0 15,-5 7-22-15,0 0-4 0,-5-12-1 0,1 5 0 16,-4 3-49-16,-1 0-11 0,0 4-1 0,-8 0-1 16,4 4-35-16,-4 4-12 0,5 3 0 0,-1 0 9 15,0 5-19-15,-4 3-4 16,8 3-1-16,-4 1 0 15,1-4-13-15,3 0-4 0,5 4 0 0,0 0 0 16,-1-4 2-16,5 0 0 0,0-4 0 0,9 0 0 16,-1 0-2-16,1-3-1 0,4-5 0 0,0-3 0 0,-5 0 33 0,1-4 0 0,3-4 0 15,-3-4 0-15,0 1 43 0,-1-8 5 0,1 0 2 0,3-4 0 16,1-8 10-16,-4 4 1 0,-1-7 1 0,5-1 0 16,-8 1-13-16,3 3-2 0,1 1-1 0,-5 3 0 0,0 0 10 0,-4 4 1 15,0 0 1-15,0 4 0 0,0 7-42 0,0 8-8 16,0 0-8-16,0 0 12 0,0 0-12 0,0 0 0 15,0 0-12-15,0 12 12 16,0 7-33-16,4 7 1 0,5 1 0 0,-5 0 0 16,5 7-4-16,-5-4-1 0,9 4 0 0,0-3 0 31,0-5-15-31,4 1-2 0,0-4-1 0,0-8 0 16,4 0 2-16,-4-11 0 0,5-4 0 0,3-8 0 0,1-7 31 0,-5-8 6 0,5-7 2 0,0 0 0 15,-5-8 14-15,0-4 8 0,1 0 0 0,-10-7-8 16,-3-1 47-16,0-3 2 0,-5 0 1 0,0 0 0 15,0-4 26-15,-8 4 4 0,4-4 2 0,-4 7 0 16,0 1-23-16,4 3-5 0,-5 12-1 0,5 4 0 16,-4 7-28-16,4 8-5 0,0 0-2 0,0 7 0 0,0 8-18 0,0 0 0 15,0 0-8-15,-4 15 8 16,4 12-29-16,-5 3 0 0,5 8 0 0,0 4 0 16,0 0-27-16,0 3-4 0,9 1-2 0,-5-1 0 15,9-3 9-15,0 0 1 0,4-4 1 0,0-4 0 0,0-11 22 0,0-4 4 0,-4-4 1 0,0-7 0 16,4-5 24-16,-4-6 17 0,4-9-2 0,-4 1-1 15,0-4 26-15,-1-4 6 0,1 0 1 0,-4-4 0 16,-1-4 9-16,-3 1 3 0,-1-1 0 0,0 1 0 0,0-1-11 0,-4 0-1 16,5 1-1-16,-1 3 0 0,-4 4-22 0,4 4-5 15,1 3-1-15,-1 5 0 0,-4 7-18 0,0 0 0 16,0 0-11-16,8 11 11 0,5 8-20 0,-4 0 4 16,-1 12 0-16,1-1 0 0,-5 0 4 0,0 5 2 15,1 3 0-15,-1 0 0 31,4-4-21-31,-3 8-4 0,3-5-1 0,1-6 0 0,-1-1 11 0,1-7 1 0,-1 0 1 0,5-8 0 16,4-4 15-16,-4 1 8 0,4-12-10 0,0-4 10 16,0-4 0-16,5-3 0 0,-5-4 0 0,4-4 0 15,1 0 0-15,-1 0 16 0,0-8-1 0,-4 4-1 16,-4 1 29-16,0 3 5 0,-4 0 2 0,3 0 0 16,-7 7-31-16,-1 1-7 0,0 3 0 0,-4 8-1 0,0 0-11 0,0 0 0 15,0 0 0-15,0 0 0 16,-4 16-24-16,4 3-6 0,-4 0-2 0,-1 3 0 15,1-3-8-15,8 0-3 0,1 4 0 0,-1-4 0 16,0-4-5-16,5-3 0 0,4-5-1 0,-1-3 0 0,6-4 22 0,-1-4 5 0,0-3 1 0,4-5 0 16,-4-3 47-16,9-4 10 0,-5-4 1 0,1 1 1 31,-5-5 11-31,0 0 3 0,-4 5 0 0,-1-1 0 16,-3 4-10-16,0 0-2 0,-5 0 0 0,0 7 0 0,0-3-12 0,-8 8-4 15,0-1 0-15,4 8 0 0,0 0-24 0,0 0-11 16,-9 4 1-16,5 7 0 15,0-3-18-15,-1 7-4 0,1 4-1 0,4 4 0 16,-4 3-13-16,4 9-2 0,4-1-1 0,-4 4 0 16,-4 3 11-16,4 5 2 0,-4 0 1 0,4-1 0 0,-9 1 9 0,5-8 2 0,-5-4 0 0,-4 4 0 15,1 0 24-15,-6-8-10 0,6-3 10 0,-10-1 0 16,-3-3 0-16,3-4 17 0,5-4-1 0,-4-7-1 16,4 0 39-16,4-5 8 0,0-3 2 0,5 0 0 15,3-3 3-15,5 3 1 0,0 0 0 0,9-8 0 16,4 0-42-16,4 1-8 0,4 3-2 0,13 0 0 15,9 0-80-15,4 4-17 0,4 0-3 0,5-3-1188 0</inkml:trace>
  <inkml:trace contextRef="#ctx0" brushRef="#br0" timeOffset="44257.63">16291 9293 2181 0,'0'0'96'0,"0"0"21"0,0 0-93 0,0 0-24 0,4-8 0 0,-4 8 0 16,0 0 44-16,13 0 5 0,-5 4 1 0,5 8 0 15,-4 3-50-15,-1 4 0 0,1 4 0 0,3 7-9 32,-3 8 9-32,0 4-12 0,3 0 12 0,1 3-12 15,-4 4 12-15,-1 1 0 0,5-1-9 0,-4 1 9 16,-5 3-44-16,4-8-4 0,1-3 0 0,0 0-929 0</inkml:trace>
  <inkml:trace contextRef="#ctx0" brushRef="#br0" timeOffset="44404.77">16829 9756 2602 0,'0'0'57'0,"0"0"12"15,0 0 3-15,4 12 1 0,5-1-58 0,-1 4-15 0,-3 8 0 0,-1 4 0 0,0-1 0 0,0 1 0 16,1 7 0-16,-1 0 0 0,-4-3-16 0,4 3-5 15,-4-8-2-15,0 5 0 16,0-8-170-16,-4-1-35 0,4-6-6 0</inkml:trace>
  <inkml:trace contextRef="#ctx0" brushRef="#br0" timeOffset="44558.46">16692 9510 1094 0,'0'-8'97'0,"-4"0"-77"0,4 1-20 0,-4-1 0 15,4 1 349-15,0 7 67 0,0-4 12 0,0 4 4 16,0 0-331-16,0 0-65 0,0 0-14 0,0 0-2 16,0 0-154-16,4 7-30 0,5 5-7 0,-1-5-865 0</inkml:trace>
  <inkml:trace contextRef="#ctx0" brushRef="#br0" timeOffset="44721.3">17128 9354 1728 0,'9'-4'153'0,"-9"4"-122"0,8-4-31 0,-8 4 0 15,0 0 179-15,9 8 29 16,4-1 7-16,-1 5 1 0,-3 7-160 0,0 0-32 16,-1 11-7-16,1 1-1 0,3 3-16 0,-3 4 0 15,-5 3 0-15,5 1 0 0,4 8-8 0,-5-1 8 16,-4 4-13-16,-4-3 5 16,0-1-115-16,-4-4-22 0,0 1-5 0,-9-8-824 0</inkml:trace>
  <inkml:trace contextRef="#ctx0" brushRef="#br0" timeOffset="44859.25">17393 9608 1670 0,'0'-11'148'0,"4"3"-118"0,1-3-30 0,3-1 0 0,-4-3 23 16,9 4-2-16,0-4 0 0,4 0-529 15,0-1-105-15</inkml:trace>
  <inkml:trace contextRef="#ctx0" brushRef="#br0" timeOffset="45137.68">17581 9392 1180 0,'0'0'52'0,"0"0"12"0,4-8-52 0,5 4-12 0,-5-3 0 0,0-1 0 15,1 1 173-15,-5 7 32 0,0 0 7 0,0 0 0 16,0 0-77-16,0 0-16 0,0 0-3 0,0 0-1 16,-5 7-73-16,5 5-14 0,-4 3-4 0,4 4 0 15,-4 4-24-15,0 3 0 16,-1 5 0-16,-3-1 0 0,4 0 0 0,-1 1 0 16,-3 3 0-16,-5-4 0 0,0 4 0 0,0-3 18 15,-4 3-3-15,0-4-1 0,0 1-14 0,-4-1 0 16,4-3 0-16,-5-4 0 0,1-8 0 0,4 0-15 15,0-4 3-15,0 1 1 0,4-5 33 0,0-7 6 16,0 0 2-16,9-7 0 0,-5 3 28 0,9-4 6 16,5 1 0-16,-1-5 1 0,0 1-17 0,5 3-4 0,8-3-1 0,-4 3 0 15,4 1-43-15,0-1-19 0,4 4 2 0,5 8 0 16,-1 0 4-16,1 4 1 0,4 7 0 0,-4 0 0 16,3-4-8-16,1 8-2 0,0 4 0 0,0 0 0 15,0 3-33-15,-4-7-6 0,-5 0-2 0,5 0 0 16,-9 0-132-16,0-3-26 0,0-9-6 0</inkml:trace>
  <inkml:trace contextRef="#ctx0" brushRef="#br0" timeOffset="45461.48">17961 9874 1893 0,'18'-19'84'0,"-14"12"17"0,4-1-81 16,-3-3-20-16,-1-1 0 0,4 1 0 0,5-1 160 0,-4 1 28 0,-1 3 6 0,1-3 1 16,-1 3-108-16,5 1-22 0,-4 3-4 0,-5 0-1 15,-4 4-44-15,9 0-16 0,-1 4 9 0,1-4-9 16,-9 0-12-16,13 4-8 0,-1 3-2 0,1-3 0 15,0 4-11-15,4-8-3 0,0 7 0 0,0 1 0 0,0 0 26 0,5-5 10 16,-5 1-8-16,0 0 8 0,4 0 0 0,-8-4 0 16,4 0 0-16,-4-4 0 0,0 0 0 0,0-3 9 15,-1-1 0-15,-7 0 0 0,-1-3 20 0,0-4 4 16,1 3 1-16,-5-3 0 0,-9-4-4 0,5 0-1 16,-1 0 0-16,-7 4 0 15,-1-4-20-15,-4 4-9 0,0 3 8 0,-5 5-8 16,5-1 0-16,-8 4 0 0,-5 4-12 0,0 4 12 15,0 8-13-15,-4 3 5 0,-1 8 8 0,6 7-13 16,3 8 2-16,5 8 1 0,-1 7 0 0,9 4 0 16,5-4 2-16,12 4 0 0,9 0 0 0,8-8 0 0,9-3 8 15,21-8 0-15,14-4 0 0,16-11 0 0,17-12 0 0,5-7 0 16,12-12 0-16,9-11-1228 0</inkml:trace>
  <inkml:trace contextRef="#ctx0" brushRef="#br0" timeOffset="46041.72">20487 9749 2516 0,'-13'-19'112'0,"9"11"22"0,-5-7-107 0,1 0-27 0,-1 0 0 0,-4-1 0 15,-8-3 19-15,4 4-2 0,0-4 0 0,0 4 0 16,0 4-17-16,-9-1 0 0,-4 5 0 0,-4 7-9 16,4 3-3-16,-4 5 0 0,0 3 0 0,-1 8 0 15,6 4 1-15,-1 4 0 0,0 7 0 0,0 4 0 16,4 4-9-16,9 7-1 0,-4-3-1 0,12 3 0 31,-4 0-21-31,5 1-4 0,8-5-1 0,8-7 0 16,1-3-1-16,4-5-1 0,0-11 0 0,4 0 0 0,4-15 61 0,-4-4 12 15,9-4 2-15,-5-7 1 0,5-8 59 0,4-8 12 16,-5-7 3-16,1-4 0 0,4-8-58 0,-5-3-11 0,5-4-3 16,-8-4 0-16,-5 0-6 0,0-8-2 0,0 1 0 15,-8-1 0-15,-14 0 21 0,10 5 4 0,3 7 1 0,-4 3 0 16,1 12-14-16,-1 0-4 0,-4 12 0 0,4 3 0 0,0 11-28 0,-4 12 0 16,0 0 0-16,0 0 0 0,0 19 0 0,-4 8 0 15,4 11 0-15,-8 11 9 16,3 12-35-16,1 4-7 0,4 7-2 0,-4 4 0 15,0 4-5-15,4-1-2 0,4-3 0 0,0-7 0 16,-4-9-102-16,9 1-21 0,8-8-4 0,0-11-847 0</inkml:trace>
  <inkml:trace contextRef="#ctx0" brushRef="#br0" timeOffset="46311.69">20773 10022 2300 0,'26'-19'51'0,"-18"4"10"0,5-8 3 0,-4 4 0 0,-1-4-52 0,-3 5-12 0,3-5 0 0,-8 4 0 16,0 4 102-16,0-1 18 0,4 5 3 0,-8 0 1 15,0-1-76-15,-5 8-16 0,9 4-2 0,-8 0-1 16,-1 8-29-16,-8 3-12 0,0 5 1 0,0 6 0 16,0 5-12-16,0 3-2 0,0 4-1 0,0 4 0 15,4 0-41-15,4 4-8 0,-4-4-1 0,9 0-1 16,0-4-8-16,4-3-2 0,4-5 0 0,9 1 0 16,0-12 47-16,4 0 10 0,4 0 2 0,1-11 0 0,-1-4 77 0,5-4 16 0,4-3 3 0,-5-4 1 15,1-5 35-15,-1-3 8 0,1-3 0 0,-5-5 1 16,5 4-40-16,-13 0-8 0,-5-3-1 0,1 7-1 0,-9-4-38 0,0 4-7 15,0-4-2-15,-9 4 0 16,-3 4-68-16,-5 0-13 0,-1-4-3 0,-7 11-1 16,-1 1-82-16,1 7-16 0,-5 3-3 0,4 1-533 15,0 4-106-15</inkml:trace>
  <inkml:trace contextRef="#ctx0" brushRef="#br0" timeOffset="46744.22">21252 9923 1670 0,'0'0'148'16,"8"-7"-118"-16,-8 7-30 0,9-4 0 16,-9 4 204-16,0 0 34 0,0 0 7 0,0 0 2 15,0 0-194-15,0 0-38 0,-9 8-15 0,1-1 11 16,-1 8-40-16,1-3-8 0,-1 7-2 0,1 0 0 16,-1 0-26-16,1 0-6 0,8 0-1 0,0-8 0 15,4 1-4-15,4-5 0 0,5 5-1 0,0-9 0 0,4-3 64 0,0-3 13 0,0-9 0 0,5 1 0 16,-5-8 60-16,4 4 7 0,-4-8 1 0,5 0 1 15,-10 0 27-15,1 4 6 0,-4-7 1 0,-1 3 0 16,1 4-14-16,-5-4-2 0,0 4-1 0,-4 0 0 16,0 4-38-16,0 0-8 15,-4 7-2-15,0 1 0 0,0 3-38 0,-5 0 0 16,-4 4-12-16,5 4 4 16,-1 3-20-16,-4 9-3 0,5 3-1 0,-1 11 0 15,1 0 0-15,3 12 0 0,-3 7 0 0,4 5 0 16,-5 3-42-16,1 3-9 0,-5 5-1 0,0 3-1 15,4-3 21-15,1-1 4 0,-1 1 0 0,5-8 1 0,4-4 40 0,-4-7 8 16,4-8 2-16,0-4 0 0,-5-8 28 0,5-3 5 0,-4-4 2 0,0-4 0 16,-5-3 57-16,1-5 11 0,-5-7 2 0,0 0 1 15,0 0-20-15,1-7-4 0,-10-1-1 0,1-7 0 16,-1-4-43-16,1 0-9 0,4 0-1 0,0-4-1 16,4 1-56-16,4-9-11 0,1 1-3 15,-1-4 0-15,5 7-112 0,8-7-22 0,13-4-5 16</inkml:trace>
  <inkml:trace contextRef="#ctx0" brushRef="#br0" timeOffset="47014.48">21927 9563 2563 0,'0'0'113'0,"0"0"24"0,4-8-109 0,1 0-28 0,-5 8 0 0,0 0 0 16,0 0 65-16,0 0 8 15,0 0 2-15,0 0 0 0,-9 8-75 0,-4 3-12 16,5 5-4-16,-1 3-1 15,-4 3-27-15,5 9-4 0,-5-5-2 0,4 5 0 16,1-1 4-16,4 4 1 0,8-3 0 0,0-5 0 16,9 5 6-16,0-8 2 0,0-1 0 0,4 1 0 0,8-4 37 0,1-4 18 15,4-3-2-15,0-1 0 0,4-3 51 0,-4-1 9 16,4-3 3-16,0 0 0 0,-4 3-20 0,0-3-4 0,0 8-1 0,-13-1 0 16,0 0-19-16,-8 5-4 0,-5-1-1 0,-4 11 0 15,-9 1-12-15,-12 7-2 0,-13 8-1 0,-17 0 0 16,-13 3-5-16,-30 8-1 0,-26 4 0 0,-30 4-901 15,-16 0-181-15</inkml:trace>
  <inkml:trace contextRef="#ctx0" brushRef="#br0" timeOffset="50317.88">23812 9578 1292 0,'0'0'57'0,"4"-8"12"0,9 4-55 0,-9-3-14 0,5-5 0 0,-5 5 0 16,4-4 99-16,-3 3 17 0,-1-7 3 0,0 3 1 16,0 1-49-16,-4 0-10 0,0 3-1 0,-4-3-1 0,0-1-19 0,0 1-4 15,-5 7-1-15,-4 0 0 0,0-3-24 0,-8 7-11 16,0 7 10-16,-1 1-10 0,1-1 0 0,-5 5 0 16,1 7-8-16,-5 0 8 0,0 0-9 0,0 7 9 15,-4 1 0-15,0 3-9 0,4 8 9 0,0-4 0 0,4 4 0 16,5 4 0-16,-1 4 0 0,5-1 0 0,9 1 0 0,-1-1-8 31,5 5 8-31,4-5 0 0,4 5 0 0,5-8-8 16,4-4 8-16,4-4-12 0,4-4 12 0,5-7-12 15,8 0-106-15,4-8-22 0,1-4-4 0,8-7-364 16,8 0-74-16</inkml:trace>
  <inkml:trace contextRef="#ctx0" brushRef="#br0" timeOffset="50851.88">24209 10075 518 0,'30'-15'23'0,"-22"8"5"0,1-5-28 0,0 1 0 0,3-4 0 0,-7 3 0 0,-5 5 353 0,4-1 66 0,-4-3 13 0,-9 7 2 15,1-4-258-15,-1 1-51 0,1 3-10 0,-5 4-3 16,0 0-76-16,0 7-16 0,-8 1-4 0,0 3 0 16,-5 1-16-16,0 3-19 0,1 0 4 0,3 8 1 31,-3 0-10-31,-1 0-1 0,9-1-1 0,4-3 0 0,0 4-2 0,5 0-1 0,3-4 0 0,5-8 0 31,0-11 0-31,5 16 0 0,3-5 0 0,5-3 0 0,0-1 29 0,0-3 0 16,0-8 0-16,4-3 0 0,0-1 42 0,0 0 8 15,4-3 2-15,-4-4 0 0,0-4 5 0,5 0 2 16,-1 0 0-16,-4 0 0 0,-8 0-13 0,4 0-2 0,-5 4-1 0,1-4 0 16,-5 0-12-16,0 3-3 0,0-3 0 0,1 8 0 15,-5 11-2-15,0 0-1 0,-5-8 0 0,5 8 0 16,0 0-25-16,0 0 0 0,-8-3 0 0,8 3 0 0,0 0-19 16,-9 7-2-16,5 5-1 0,0 3 0 0,0 4 1 0,-1 4 0 15,5-1 0-15,0 9 0 0,0-1-2 0,5 1 0 16,-1-1 0-16,9 0 0 15,-5-3-3-15,5-4-1 0,0-1 0 0,0-6 0 0,-1-1 18 0,6-8 9 16,3 1-10-16,0-4 10 0,5-8 0 0,-5-4 0 16,1 1 11-16,-1-8-3 0,5-1 8 0,-9-6 1 0,4-9 1 0,-4-3 0 15,0-8 10-15,-4 1 3 0,-4-5 0 0,-1-3 0 16,1-5 10-16,-5 1 3 0,-4 4 0 0,0-4 0 16,-4-4-20-16,0-4-4 0,-1 4-1 0,-3 0 0 15,-1 0-9-15,1 8-2 0,3 3 0 0,1 8 0 16,-4 4-8-16,3 4 0 0,1 7 0 0,0 4-11 15,-1 7 11-15,1 9-8 16,4 3 8-16,0 0-8 0,-8 7-11 0,-1 12-1 16,5 12-1-16,-5 7 0 0,1 7-1 0,3 5 0 0,-3 3 0 15,4 4 0-15,-5 3 14 0,9 1 8 0,-4-4-10 0,4 0 10 32,4 0-61-32,0-4-7 0,1-7 0 0,-1-8-1 15,4-4-139-15,-3-7-27 0,-1-8-5 0</inkml:trace>
  <inkml:trace contextRef="#ctx0" brushRef="#br0" timeOffset="50974.35">24200 9703 2462 0,'0'0'109'0,"0"0"23"0,0 0-106 15,9 0-26-15,4 4 0 0,8-4 0 0,13 0 79 0,13-4 10 16,17 4 3-16,13-7 0 0,17-5-60 0,9-7-12 16,0 0-3-16,8-11-1276 15</inkml:trace>
  <inkml:trace contextRef="#ctx0" brushRef="#br0" timeOffset="52478.43">25055 9916 345 0,'0'0'31'0,"0"0"-31"15,0 0 0-15,0 0 0 0,13 0 385 0,-13 0 71 16,0 0 15-16,0 0 2 0,13-4-326 0,-13 4-66 16,0 0-13-16,0 0-2 15,0 0-46-15,0 0-8 0,0 0-3 0,0 0 0 16,0 0-9-16,0 0 0 0,0 0-10 0,0 0 10 31,0 0-52-31,-5-7-5 0,5-1-1 0,0 8 0 16,9-8 5-16,-9 8 1 0,0 0 0 0,0 0 0 0,9-3 43 0,-9 3 9 0,0 0 0 0,0 0 0 15,0 0 43-15,0 0 5 0,0 0 2 0,-9 0 0 16,0 0 6-16,9 0 2 0,0 0 0 0,0 0 0 0,-12 3-5 0,3-3-1 16,9 0 0-16,0 0 0 0,0 0-41 0,-8 0-11 15,-5 0 0-15,13 0 0 0,0 0 0 0,-9 0 0 16,-8 0 0-16,9 0 0 0,8 0 0 0,-9 4-12 16,-4-8 2-16,-4 4 1 0,-4 0 9 0,4 0 11 15,17 0-3-15,-9 0 0 0,-4 0-8 0,13 0 0 0,0 0 0 0,0 0 0 31,-13 4 12-31,13-4-2 0,0 0-1 0,0 0 0 16,0 0-1-16,0 0 0 0,0 0 0 0,0 0 0 16,18 4 0-16,-18-4-8 0,0 0 12 0,0 0-4 0,17 0 0 15,0 0-8-15,4 4 12 0,-8 0-4 0,0-4-8 0,4 0 0 16,4 0 0-16,1 0 0 0,-5 0 0 0,4 3 0 16,5-3 0-16,-1 4 0 0,-8 0 0 0,5-4 0 15,-5 0 0-15,4 0 0 0,-4 4 8 0,-4-1-8 0,0 1 8 0,-4-4-8 16,-1 0 0-16,1 0 8 0,-5 4-8 0,-4-4 0 15,13 0 12-15,-13 0-2 0,0 0-1 0,0 0 0 16,0 0 9-16,0 0 2 0,0 0 0 0,0 0 0 16,-9 4-2-16,9-4 0 0,0 0 0 0,0 0 0 15,-8 11-10-15,-1 1-8 0,5-5 12 0,0 5-12 16,-1-1 0-16,1 0 0 0,-5 5 0 0,5-1 0 0,8 4 0 0,-4 0 0 16,-4 7 0-16,4-7 0 0,0 8-8 0,0-4 8 15,4 3 0-15,-4 5-9 0,-4-1 9 0,4 1 0 16,9-1 0-16,-5 0 0 0,-8 4 0 0,4 1 0 15,8 3 0-15,1 3 0 0,8 1 0 0,-9 0 0 16,-8 4 0-16,0-1 0 0,9 1 0 0,0 3 0 0,-9-3 0 16,0-1 0-1,8 1 0-15,1-1 11 0,-9 5-3 0,4-1 0 16,-4 0-8-16,0 5 0 0,8-5-10 0,-12 4 10 16,-9-3 0-16,9-1 0 0,8 0 0 0,-4-3 0 0,-8 3 0 15,4-3 0-15,4-1 0 0,0-3 0 0,0 4 0 0,0-8 0 16,0 7 0-16,0-7 0 0,4 0 0 0,0 0 0 15,-4-4 0-15,0 1 10 0,4-5-10 0,-4 0 0 16,5 1 9-16,-5-5-9 0,-5-3 10 0,5 0-2 0,5 0-8 0,-5-4 12 16,-13-4 5-16,9 0 1 0,12 0 0 0,-4 4 0 15,-4-7-2-15,0 3-1 0,0 0 0 0,5 0 0 16,3-3-7-16,-4-1-8 0,-8 4 11 0,8-7-11 16,5 3 11-16,-5 1-11 0,-4-1 10 0,-4-3-10 15,4 3 10-15,0-3-10 0,0-8 10 0,0 7-10 16,-9 1 12-16,9-1-4 15,5 5-8-15,-5-12 12 0,-13 7-2 0,9 1-1 16,8 0 0-16,-4-8 0 0,-4 7 3 0,-1 1 1 16,-3-1 0-16,8-7 0 0,0 0 6 0,-4 4 1 15,-14 4 0-15,6-4 0 0,3-1 2 0,-8-3 1 16,-9 0 0-16,-8-7 0 0,-4 3-6 0,-5-7-1 0,-8-5 0 16,-22-6 0-1,-17-1-132-15,-17-4-26 0</inkml:trace>
  <inkml:trace contextRef="#ctx0" brushRef="#br0" timeOffset="53776.45">24077 11124 1209 0,'0'0'108'0,"0"0"-87"16,4-4-21-16,-4 4 0 0,4-8 295 0,-4 1 54 16,0 3 11-16,-4-4 3 0,0 4-236 0,-1 1-47 15,1-5-10-15,0 4-2 0,-5 0-44 0,5-3-10 0,-5 3-2 0,1-3 0 16,-1 3-12-16,1 0 0 0,-1 0 8 0,1 4-8 15,-1 0 0-15,1 0 0 0,-1 0 8 0,-4 4-8 16,5 0 0-16,-1 3-12 0,-8 1 3 0,4 3 0 16,0 4 9-16,-4 1 0 0,4-1 0 0,-4 8 0 0,-4-1 0 0,4 1-12 15,0 0 4-15,0 0 0 0,0 0 8 0,4 3 0 16,0 1-9 0,4-4 9-16,5 7 0 0,0-3 0 15,0 3-9-15,8-4 9 0,0 5-9 0,5-1 9 0,-1 1-13 16,5-1 5-16,0 0-8 0,0 1-2 0,4-1 0 0,4-3 0 15,-4 3 5-15,5-3 1 0,3-4 0 0,-3-4 0 16,3 3 12-16,1-10 0 0,0-1 0 0,3-3 10 16,-3-8 22-16,8 0 5 0,-4-12 1 0,4 1 0 15,1-12 20-15,-1 4 4 0,-4-7 1 0,0-1 0 0,-5-3-8 0,-3-1-2 16,3-3 0-16,-8 0 0 0,-4 0-5 0,0-4-2 16,-13-4 0-16,-4 0 0 0,-5 4-15 0,-8-7-3 15,-9 3-1-15,-8-4 0 0,-13 1-27 0,-4 7 0 16,-9 0-9-16,-21 7 9 15,-13 1-143-15,-26 11-21 0,-21 8-5 0</inkml:trace>
  <inkml:trace contextRef="#ctx0" brushRef="#br0" timeOffset="55756.77">10158 10960 1728 0,'0'0'153'0,"0"0"-122"0,0 0-31 0,0 0 0 16,0 0 287-16,0 0 51 0,0 0 10 0,0 0 3 15,0 0-242-15,0 0-48 16,0 0-9-16,0 12-3 0,0-1-33 0,0 8-8 16,5 0 0-16,-1 12-8 0,4 6 9 0,-3 5-9 15,3 8 0-15,1-1 9 0,-1 8-9 0,1 0-11 16,4 0 3-16,-5 4-937 15,1-1-187-15</inkml:trace>
  <inkml:trace contextRef="#ctx0" brushRef="#br0" timeOffset="57000.47">7676 903 1670 0,'4'-7'148'0,"-4"3"-118"15,4-8-30-15,0 9 0 0,1-1 38 0,3-8 2 16,-4 5 0-16,5-1 0 0,-5-3-24 0,9 11-5 0,-13-8-1 0,4-3 0 16,-4 3-10-16,0 8 0 0,0 0 0 0,0 0 8 15,-4 0-8-15,-4 0-16 0,-1 0 4 0,0 0 1 16,5 8-5-16,-4-4 0 0,-5 3-1 0,4-7 0 16,1 8 17-16,3 3-8 0,-7-3 8 0,3-1 0 15,5 5-12-15,0-8 4 0,-5-1 8 0,0 9-13 16,9-12-129-16,0 0-26 0</inkml:trace>
  <inkml:trace contextRef="#ctx0" brushRef="#br0" timeOffset="57447.57">7676 577 1220 0,'0'0'54'0,"0"0"11"0,0 0-52 0,0 0-13 0,0 0 0 0,0 0 0 16,0 0 49-16,0 0 7 0,4-4 2 0,-4-4 0 16,4 8-16-16,-4-11-3 15,4 3-1-15,1 1 0 0,3 3-12 0,-4-4-2 16,1 1-1-16,8 3 0 0,-1-4-3 0,5 1 0 16,-4-1 0-16,9 4 0 0,3-7 2 0,9 3 0 15,-4 8 0-15,5-11 0 0,3 7 3 0,5 0 1 16,4 4 0-16,-4-7 0 0,-1 7 6 0,1-12 0 15,-9 5 1-15,5 7 0 0,-5-12 6 0,4 12 1 16,-12-7 0-16,0-5 0 0,3 5-12 0,1 7-1 0,-8-8-1 0,-1 4 0 16,0-3-15-16,1 7-3 0,-1 0-8 0,-12 0-665 15,4 0-140-15</inkml:trace>
  <inkml:trace contextRef="#ctx0" brushRef="#br0" timeOffset="57779.84">7949 1568 1969 0,'0'-23'87'0,"0"23"18"0,0-15-84 0,0 4-21 16,0 11 0-16,0-8 0 0,4-11 81 0,-4 0 12 16,0 8 3-16,0-5 0 0,5 5-32 0,3 0-7 15,-4 3-1-15,5-3 0 0,4 3-29 0,0 0-7 16,4-3 0-16,8 11-1 0,1-8-19 0,8-3 0 0,5 7 0 0,8 0 0 16,0-7 13-16,12 3-4 0,10-11-1 0,3 8 0 15,10 3 5-15,-1-7 1 0,-8 4 0 0,-9 3 0 16,-5 4-47-16,-3-3-10 0,-9 7-1 0,-4 0-1097 15</inkml:trace>
  <inkml:trace contextRef="#ctx0" brushRef="#br0" timeOffset="58706.73">13812 11135 2750 0,'0'0'60'0,"0"0"13"0,0 0 3 0,4 8 1 0,-4 3-61 0,5 0-16 16,3 5 0-16,-4 3 0 0,1 3 44 0,3 1 7 16,-4 4 1-16,5 3 0 0,-5 8-40 0,9 0-12 15,-4 4 0-15,4 3 0 0,-5 1 0 0,-4 3 0 16,5 1 0-16,-5 3-866 16,9 0-180-16</inkml:trace>
  <inkml:trace contextRef="#ctx0" brushRef="#br0" timeOffset="60112.47">13351 11348 1929 0,'-13'-15'85'0,"13"15"19"0,-5-4-84 0,1-4-20 0,0-3 0 0,4 3 0 16,0-3 96-16,4 3 14 0,5-3 3 0,-5 3 1 15,0 1-46-15,5-5-10 0,-5 8-2 0,9-3 0 0,-5-1-31 0,1 1-6 16,0 3-2-16,-1 4 0 0,1-4-17 0,3 4 10 0,-3 0-10 16,4 4 8-16,0-8-8 0,4 8 0 0,0 0 0 0,0-4 0 15,4 3 0-15,1 1 0 0,-5 0 0 0,8 0 0 16,-3 0 0-16,-1 3 0 0,0-3 0 0,1 4 0 15,-5-1 0-15,0 5 0 0,0-5 0 0,0 5 0 16,-4-1 0 0,-4 4 12-16,-5 0-12 0,0 1 12 0,9-1-12 0,-9 4 8 15,-8 4-8-15,-5 3 8 0,1 1-8 0,-1 3 10 16,-8 0-10-16,0 5 10 0,-4-1-10 0,-1 0 10 16,5 0-10-16,-4 4 10 0,0 0-10 0,3-4 8 15,1-3-8-15,5-5 8 0,3 5-8 0,0-12 0 16,1-4 0-16,4-4 8 0,4 1 3 0,0-12 0 15,0 0 0-15,0 0 0 0,0 0 18 0,0 0 4 0,12 0 1 0,-3-4 0 16,4 0 1-16,4 0 0 0,0-3 0 0,0-1 0 16,4 4-18-16,5 0-3 0,4 1-1 0,4-5 0 15,-4 4-1-15,13 0 0 0,8 1 0 0,9 3 0 16,4 0-12-16,9 0 0 0,8 0 0 0,0 0 0 16,5 0 0-16,-5 3 0 0,4 1 0 0,-12 0 0 31,-9 0-26-31,0 3-11 0,-8 5-3 0</inkml:trace>
  <inkml:trace contextRef="#ctx0" brushRef="#br0" timeOffset="60777.96">17726 10805 2750 0,'0'-16'60'0,"0"9"13"0,-4-5 3 15,0 1 1-15,4 3-61 0,-4-3-16 0,4 3 0 0,0 8 0 0,0 0 56 0,0 0 8 16,0 0 1-16,0 0 1 0,4 8-40 0,0 7-8 16,-4 8-2-16,0 4 0 0,4 7-16 0,5 8 0 0,-5 11-8 0,9 4 8 15,-4 7 0-15,3 5 0 0,1-1 0 0,4 0 0 16,-8 5 8-16,8-1-8 0,0-4 0 0,4-3 0 31,-3-1-69-31,-1 1-18 0,0-4-3 0,4-4-758 0,0-4-151 0</inkml:trace>
  <inkml:trace contextRef="#ctx0" brushRef="#br0" timeOffset="61247.51">20927 11253 3128 0,'0'0'69'0,"0"0"15"0,0 0 2 0,0 0 1 0,0 0-70 0,4 11-17 0,-4-11 0 0,0 15 0 15,5 8 24-15,-5 4 2 0,4 3 0 0,4 4 0 16,1 4-26-16,-5 4 0 0,1 4 0 0,3 3 0 16,-8 4 0-16,0 8 0 0,0 7 0 0,-8 1 0 15,3 7-68-15,-8 0-12 0,1 3-2 0,-1 5-821 16,-9 3-164-16</inkml:trace>
  <inkml:trace contextRef="#ctx0" brushRef="#br0" timeOffset="62733.7">8624 13015 1036 0,'0'-8'92'0,"0"1"-73"16,0-1-19-16,9-3 0 0,-5 3 306 0,5-3 58 16,3 3 11-16,6-3 2 0,11 0-292 0,-3-1-58 15,8 1-12-15,9-1-3 0,4 5-12 0,9-5 0 16,8 1 0-16,0 3 0 0,8-3 9 0,10 3 3 16,3 1 0-16,1 3 0 0,-1 0-12 0,9 4-17 0,4-4 4 0,5 1 1 15,8 3 12-15,4-4 0 0,-16 0 0 0,20 4 0 16,-3 0 24-16,3-4-1 0,5-3-1 0,0-1 0 15,-8 4 3-15,7 0 1 0,14-3 0 0,0 3 0 16,-9 0-5-16,0 0-1 0,-4 4 0 0,9-3 0 16,8 3 0-16,-4 3-1 0,-5-3 0 0,5 0 0 15,4 4-9-15,0 0-2 16,-4-4 0-16,4 4 0 0,0 0 0 0,0-4 0 16,0 0 0-16,4 0 0 0,4 0-8 0,1-4 12 15,4 4-12-15,-5-4 12 0,5 0-12 0,0 0 10 16,0 4-10-16,0-3 10 0,-5-5-10 0,5 8 0 0,0-4 9 0,0 4-9 15,0-4 9-15,4 4-9 0,0 0 12 0,0 4-12 16,-8 4 12-16,3-1-4 0,6-3 0 0,-6 0-8 16,1 4 9-16,0-1-9 0,4 1 0 0,-4-1 9 0,4-3-9 15,0 4 0-15,9-4 0 0,-5-1 0 0,-4 1 0 0,5-4 0 16,3 4 0-16,-7-4 0 0,-6-4 0 0,10 4 8 16,3-4-8-16,-7 4 0 0,-6 0 0 0,1-3 8 15,0 3-8-15,-9 0 0 0,-8 0 0 0,-9 0 0 16,-4 0 8-16,0 3-8 0,-4 1 0 0,-5 0 8 15,1 0-8-15,-1 0 8 16,9-1-8-16,-4 1 0 0,-1 0 9 0,5-4-9 16,0 0 8-16,0-4-8 0,0 4 10 0,0-4-10 15,-9 4 8-15,1-7-8 0,-1 3 0 0,0-4 9 16,-4 5-9-16,1-5 0 0,-1 4 0 0,-4 0 0 16,-5 4 8-16,1 0-8 0,-5 0 0 0,0 0 8 15,-4 0 7-15,0 4 1 0,-4 0 0 0,4-4 0 16,-9 4-1-16,5 3 0 0,-4-3 0 0,-5 0 0 0,0 0-3 0,-4 0 0 15,-4-1 0-15,-5-3 0 0,0 0 0 0,1-3-1 16,3 3 0-16,1-4 0 0,-5 4-2 0,-4 0 0 0,-4-4 0 16,-4 4 0-16,-1 0 1 0,-8 0 0 15,-4 0 0-15,-4 0 0 0,-9 4 1 0,4 3 0 0,-4-3 0 0,-5 0 0 16,-12 0-11-16,4 3 8 0,0-3-8 0,-4 4 8 16,-4-1-57-16,-9-7-12 0,-5 8-3 0,1 3-885 15,-9-3-178-15</inkml:trace>
  <inkml:trace contextRef="#ctx0" brushRef="#br0" timeOffset="72914.17">23730 13209 518 0,'5'-8'23'0,"-5"8"5"0,0 0-28 0,0-7 0 0,0-1 0 0,0 0 0 16,0 1 493-16,0-1 94 16,0 1 18-16,0-1 4 0,4 0-438 0,-4 1-88 0,0-1-18 0,0 4-3 31,0 4-34-31,0 0-8 0,0 0 0 0,0 0-1 0,0 0-11 16,0 0-8-16,0 0 9 0,0 0-9 0,0 0 0 0,0 12 0 15,0 3 0-15,0-4 0 0,0 8 0 0,4 4 0 16,0 0 0-16,1 0 0 0,-1 0-9 0,0 3 9 15,-4-3 0-15,9 4-9 0,-5-1 9 0,5-7 0 16,-5 0 0-16,5 0 0 0,-1-4 0 0,1-3 0 16,-5-1 0-16,4-3 8 0,-8-8-8 0,9 7 0 0,-9-7 0 0,9 4 0 15,-9-4 11-15,0 0-3 0,12-8 0 0,1 1 0 16,0-1 4-16,-4-3 0 0,3-1 0 0,1 1 0 16,0 0 5-16,-4-5 2 0,3 5 0 0,1 3 0 15,0-3-3-15,0 3-1 0,0-3 0 0,-5 4 0 16,1 3-3-16,-5 0 0 0,-4 4 0 0,9 0 0 15,-1 0-12-15,5 4 0 16,-5 3 0-16,-3 1 0 0,-1 3-8 0,5 4 8 16,-1 1-12-16,1 3 12 0,-1 0-12 0,1 7 12 15,4 1-12-15,-1-1 12 0,1 5-11 0,0-1 11 16,4 4-10-16,0 1 10 0,5-9 0 0,-5 5 0 0,0-5-8 0,0-3 8 16,4-4 0-16,1-8 0 15,-5-3 0-15,-5-4 10 0,10-1 2 0,-5-6 0 0,0-9 0 16,-4-3 0-16,4-8 19 0,-4-3 4 0,0-5 1 0,-1-7 0 0,-3-3-13 15,8-9-3-15,-4-11 0 0,4-7 0 16,0-8-105-16,9-7-22 0,-1-1-4 0</inkml:trace>
  <inkml:trace contextRef="#ctx0" brushRef="#br0" timeOffset="80739.53">325 497 1497 0,'5'-19'66'0,"-5"11"14"0,13-3-64 0,-9 3-16 0,4 1 0 15,-3-5 0-15,-5 12 50 0,12-7 6 0,1 7 2 0,4-8 0 16,-4 4-43-16,4 8-15 0,-4 4 9 0,4-1-9 16,9 5 0-16,-9-5 0 0,9 12 0 0,-9-11 0 15,13 11 0-15,-1-4 0 0,1 0 0 0,0-3 0 0,0 3 0 0,-4 4-12 16,4-12 0-16,-5 5 1 0,5-5 24 0,-8-3 5 16,-1 4 1-16,0-8 0 0,-8 0-19 0,0-12-16 15,-13 12 4-15,13-7 0 16,-9-12-52-16,-4-8-9 0,0 8-3 0,-4-15 0 15,4 0-8-15,-9 0-1 0,9-4-1 0,-4 0 0 0,4 0 113 0,-4 0 22 0,4 0 5 0,0 11 1 16,0 8 73-16,0 0 16 0,4 4 2 0,-4 4 1 16,0 11-47-16,0 0-10 0,0 0-2 0,13 7 0 15,0-3-50-15,4 11-10 0,-4 12-3 0,-1 3 0 16,6 8-34-16,7 8-7 16,5-1-2-16,0 5 0 0,4-5 27 0,17 5 6 15,-4-5 1-15</inkml:trace>
  <inkml:trace contextRef="#ctx0" brushRef="#br0" timeOffset="81973.34">1962 675 1094 0,'0'0'97'16,"-4"0"-77"-16,-5-7-20 0,5 7 0 0,-9 0 160 0,9-8 28 16,-9 4 5-16,-4 1 2 0,4-1-103 0,-4 4-20 15,-4 0-4-15,4 0 0 0,0 0-43 0,-9 0-8 0,-4 7-1 0,4 5-1 16,5-5-15-16,-9 5 0 0,-8-1 0 0,8 8 0 15,-4 4-9-15,4 7 9 0,-9 8 0 0,14 0-9 16,-5 8 1-16,13-1 0 16,12 12 0-16,-8 0 0 15,5 0-2-15,8-4 0 0,21 1 0 0,-4-5 0 0,13-7-10 0,13-4-1 16,0-4-1-16,4-4 0 0,8-3 6 0,-8-8 2 16,9-11 0-16,-9 3 0 0,4-11 14 0,0 0 10 15,1-8-2-15,-5-3 0 0,-5 0 5 0,-7-5 1 16,7-3 0-16,-3 0 0 0,-9 0 5 0,0 0 1 15,-5 4 0-15,-16 0 0 0,4-4 12 0,-1 4 4 0,-3 3 0 0,-5-3 0 16,-4 15 3-16,0-4 1 0,-13 4 0 0,1 0 0 16,-1 8-32-16,-17 7-8 0,-4 0 0 0,4 8 0 15,-13 0 0-15,0 7 0 0,1-3-8 0,7 3 8 16,-3 1 0-16,8-5 0 0,13 1 0 0,0-8-8 16,4-4 8-16,4 4-10 0,9-8 10 0,0-11-10 15,0 0-19-15,13 0-4 0,4 0-1 0,9-11 0 0,0 3 34 0,-9-7 0 16,0-4 12-16,9 0-3 0,-5-3 27 0,5 3 4 15,-1-8 2-15,-8 8 0 0,9-8 13 0,-9 8 2 0,-4 0 1 16,4 4 0-16,-4 4-30 0,-9 7-7 0,5-4-1 0,-9 8 0 16,0 0-20-16,0 0 0 0,0 12 0 0,-9 3-8 15,5 4-4-15,-9 11 0 0,0-3 0 0,0 11 0 32,5 0 4-32,-5 7 0 0,0-7 0 0,13 4 0 15,-8 0-24-15,3 4-5 0,5 3-1 0,5-11 0 16,7-8-12-16,1-3-2 0,4-8-1 0,-4-4 0 0,4-3 53 0,5-12 8 15,-5-8 4-15,0-3 0 0,8-8 56 0,-8 0 11 16,9-16 2-16,-5 5 1 0,5-19-35 0,0 3-7 16,-9-11-2-16,8 0 0 0,-7-7-17 0,-6-1-3 15,1-11-1-15,4 0 0 0,-12-4-6 0,3 4-2 0,5-11 0 0,-9 15 0 16,-4-4 3-16,0 11 0 0,0-3 0 0,0 22 0 16,0-7 1-16,0 23 1 0,0-4 0 0,0 11 0 15,0 15-14-15,0-3 0 0,-4 3 0 0,4 8 0 16,0 0-11-16,0 27-5 0,-13-1 0 0,5 24-1 15,3-1 2-15,-3 12 1 0,-1 7 0 0,1 4 0 16,3 4 14-16,5 0 0 16,-8 0-10-16,8-11 10 0,8-8 0 0,-8-8 0 15,13-3 0-15,-9-12 0 0,9-4-21 0,-8-3 0 16,7-8 0-16,1-11 0 16,-9 3-126-16,-4-11-25 0,9-15-4 0</inkml:trace>
  <inkml:trace contextRef="#ctx0" brushRef="#br0" timeOffset="82104.69">2701 451 921 0,'-12'4'82'0,"-1"4"-66"16,4-1-16-16,-4 5 0 0,1 3 224 0,-1 4 40 16,8 0 9-16,5 0 2 0,9 4-150 0,12-1-29 15,9 9-7-15,13-12-1 0,17 7-38 0,4-14-8 16,4 7-2-16,9-12 0 16,4-7-92-16,5-7-18 0,76-12-4 0,-59-12-1 0</inkml:trace>
  <inkml:trace contextRef="#ctx0" brushRef="#br0" timeOffset="82712.56">2163 1051 979 0,'-4'-7'43'0,"4"7"9"0,0 0-41 0,0 0-11 0,0 0 0 0,0 0 0 16,4-4 186-16,9 4 35 0,-13 0 7 0,13 0 2 15,-5 0-118-15,14-4-24 0,-5 0-5 0,-5 4-1 0,10-7-30 0,12 7-5 0,-13-4-2 16,9-4 0-16,9 8-26 0,-9-11-6 16,12 3-1-16,1 1 0 0,-9-5-4 0,18 12-8 0,-14-15 11 0,13 4-11 15,-8 3 12-15,0-3-4 0,-9-4 0 0,4-1-8 16,1 1 20-16,-5 4-2 0,-13-8-1 0,5 4 0 16,0 3 15-16,-9-7 4 0,0 4 0 0,-4 4 0 15,-9-1-16-15,5 5-4 16,-9-5 0-16,0 5 0 0,-9-1-8 0,-4 4-8 15,5-7 12-15,-14 7-12 0,-8 4 0 0,-4 0-20 16,-9 4 2-16,1 0 1 0,-1 3 3 0,-4 5 1 16,9-5 0-16,8 1 0 0,12 3 13 0,1-7 0 15,17-4-10-15,0 0 10 0,13 8-13 0,4-1 1 16,13 1 1-16,4-4 0 16,22 3-60-16,0 1-12 0,8-16-2 0</inkml:trace>
  <inkml:trace contextRef="#ctx0" brushRef="#br0" timeOffset="83092.38">3868 189 1904 0,'0'0'42'0,"9"12"9"0,-9-5 1 0,12 12 1 0,-12-7-42 0,9 7-11 0,-1 7 0 0,5 1 0 16,-13-4 0-16,5 11 0 0,-1-8 0 0,-4 12 0 15,0-7 0-15,-9 3 0 0,1-4 0 0,-5 8 0 16,4-11-96-16,-12-1-19 0</inkml:trace>
  <inkml:trace contextRef="#ctx0" brushRef="#br0" timeOffset="83214.64">4253 212 2530 0,'0'0'56'0,"0"0"11"0,0 0 2 0,0 15 3 0,-5 4-58 0,-3 12-14 0,-14 3 0 0,1 11 0 16,-9 5 10-16,-21 14-1 0,0 12 0 0,-5-7 0 16,-4 10-92-16,-12 5-18 0,-1 3-4 0</inkml:trace>
  <inkml:trace contextRef="#ctx0" brushRef="#br0" timeOffset="86131.26">6116 33 2088 0,'0'-30'92'0,"0"19"20"0,0-4-90 0,0-4-22 16,4 0 0-16,0 7 0 0,5-7 75 0,4 8 10 0,-9 3 3 0,-4 8 0 16,17 0-63-16,-4 0-12 0,0 19-2 0,0-7-1 15,4 14-10-15,0-7-11 0,-4 8 3 0,4 3 0 16,4 8 8-16,-8 0 0 0,8 8 0 0,-4-8-8 16,5 7 8-16,-14-7 0 0,14 0 0 0,-10-4-8 15,5 4-110-15,-4 0-22 0,0-7-4 0,4-16-776 16</inkml:trace>
  <inkml:trace contextRef="#ctx0" brushRef="#br0" timeOffset="86263.09">6530 49 2239 0,'0'0'99'0,"0"0"21"0,0 0-96 0,13 0-24 0,-4 0 0 0,3 0 0 16,6 3 78-16,-6 5 11 0,-3 3 3 0,12 5 0 15,1 3-58-15,-1 7-11 0,9 5-3 0,4 3 0 0,-4 8-20 0,9 3 0 16,-5 8-12-16,4 4-768 15,-4 8-154-15</inkml:trace>
  <inkml:trace contextRef="#ctx0" brushRef="#br0" timeOffset="87082.48">25098 368 2516 0,'30'-15'112'0,"-22"11"22"0,-3-8-107 0,-1 5-27 15,9 7 0-15,0 0 0 0,-1 0 11 0,-3 4-3 16,-9-4-8-16,8 15 12 16,5-8-12-16,-4 12 0 0,-9 0 0 0,0 0 0 15,4 4-10-15,0 0 2 0,-8 0 0 0,-4 3 0 16,-10 1-133 0,10-4-27-16,-1-4-4 0,-3-4-466 0,-10-8-93 0</inkml:trace>
  <inkml:trace contextRef="#ctx0" brushRef="#br0" timeOffset="87213.99">25260 277 1267 0,'9'-12'112'15,"-1"1"-89"-15,-8-4-23 0,0 3 0 0,0 12 327 0,0 0 61 16,0 0 12-16,0 0 2 0,0 0-270 0,-4 12-55 16,4 14-10-16,-4 1-3 0,-9 3-64 0,9 16 0 0,-5 11-18 15,9 7 4 1,-4 1-15-16,4-1-3 0,0 12-1 0</inkml:trace>
  <inkml:trace contextRef="#ctx0" brushRef="#br0" timeOffset="90449.85">10633 1568 1566 0,'0'0'69'0,"0"0"15"0,0 0-68 0,0 0-16 0,0 0 0 0,0 0 0 16,0 0 0-16,0 0 0 0,-9-4 0 0,1 0 0 16,-1 4-19-16,-8 0-1 15,0 0 0-15,0 4 0 16,0-4-11-16,-5 4-2 0,1 3-1 0,0-7 0 15,3 4 2-15,6 0 1 0,-1 7 0 0,13-11 0 16,0 0-10-16,0 0-3 0,0 0 0 0,13 0 0 0,8 0 44 0,0 0 0 0,5-7 0 0,4-1 11 16,-4 4 69-16,-1 4 13 0,-3-11 3 0,-14 11 1 15,1 0-14-15,-9 0-3 0,-9 15-1 0</inkml:trace>
  <inkml:trace contextRef="#ctx0" brushRef="#br0" timeOffset="97045.4">9684 10216 1152 0,'0'0'51'0,"0"0"10"0,0 0-49 0,0 0-12 0,0 0 0 0,0 0 0 16,0-8 208-16,0 8 40 0,0 0 7 0,0 0 1 15,-9-7-160-15,9 7-33 0,0 0-7 0,0 0 0 16,0 0-32-16,0 0-7 0,0 0-1 0,0 0 0 16,0 0-16-16,0 0 0 0,0 0 0 0,0 0 0 15,13-4 0-15,-4-4 0 0,-1 5 0 0,1 3 0 0,-1 0-8 0,5 0 8 16,4 3 0-16,0-3-9 0,-4 8 9 0,4-4 0 16,0 3-9-16,1 1 9 0,-6-4 0 0,5 3 0 15,9-7 8-15,0 4-8 0,-1-4 18 0,5 0-2 16,-4 0 0-16,4 0 0 0,-4-4 4 0,-1 4 1 15,-3-7 0-15,-1 3 0 0,0 0 0 0,1 0 0 16,-5-3 0-16,-4 3 0 0,-1-4 3 0,-3 5 1 0,-1-1 0 0,-8 4 0 16,0 0-1-16,0 0 0 0,0 0 0 0,0 0 0 15,-8-8-4-15,4 4-2 0,-9 4 0 0,4 0 0 16,-12 4-10-16,0 0-8 0,-5 4 12 0,0-5-12 16,-4 5 0-16,0 0 0 0,-4-5 0 0,4 5 0 15,13 3 0-15,0-7 0 0,0-4 0 0,4 4 0 0,5-4 0 16,-5 0 0-16,9 0 0 0,4 0 0 15,0 0 0-15,0 0 0 0,0 0 0 0,0-8 0 16,0-3 0-16,0 11 0 0,8-4 0 0,5 0 0 16,4 4 0-16,0-3 0 0,5-1 0 0,-1 4 0 15,5 4 0-15,-5-1-11 0,0 1 11 0,5 0-10 16,0 4 10-16,-1-5 0 0,-3 1 0 0,3 0 0 16,-3 4 0-16,3-5 0 0,1 1 0 0,-9-4 0 15,4 4 0-15,-4-4 0 0,0 0 0 0,-4 0 0 0,-4 0 0 0,-9 0 0 16,0 0 10-16,0 0-10 0,0 0 28 0,0 0-1 15,-22 0 0-15,1 0 0 0,0-4-8 0,-18 4-2 16,-8 4 0-16,-13 0-1313 0</inkml:trace>
  <inkml:trace contextRef="#ctx0" brushRef="#br0" timeOffset="101240.06">10470 12092 1785 0,'-4'-4'159'0,"0"-3"-127"15,-9 7-32-15,9-8 0 0,-5 4 174 0,5-3 29 16,0 3 5-16,-5 0 2 16,9 4-138-16,0 0-28 0,0 0-6 0,9-11-1 31,-5 3-174-31,13 4-35 0,30-15-8 0,0 8 0 0</inkml:trace>
  <inkml:trace contextRef="#ctx0" brushRef="#br0" timeOffset="101741.53">14312 12590 2793 0,'0'0'61'0,"0"0"13"0,-4-8 2 0,4 8 4 0,-9-4-64 0,9 4-16 15,-4-7 0-15,4 7 0 16,-9 0-123-16,9 0-27 0,0 0-6 0</inkml:trace>
  <inkml:trace contextRef="#ctx0" brushRef="#br0" timeOffset="102110.98">17983 12290 2854 0,'0'0'63'0,"0"0"13"0,0 0 2 0,0 0 2 0,0 0-64 0,-4-4-16 16,-1 0 0-16,5 4 0 0,0 0 0 0,0 0 0 15,0 0-11-15,5-8-832 16,3 1-166-16</inkml:trace>
  <inkml:trace contextRef="#ctx0" brushRef="#br0" timeOffset="102474.49">21030 12749 2728 0,'0'0'121'0,"0"0"25"0,0 0-117 0,0 0-29 0,0 0 0 0,0 0 0 15,-9 4 72-15,9-4 8 0,0 0 1 0,0 0 1 16,0 0-53-16,0 0-10 0,0 0-3 0,0 0 0 16,0 0-88-16,0 0-19 0,0 0-3 0,0 0-762 15,0 0-152-15</inkml:trace>
  <inkml:trace contextRef="#ctx0" brushRef="#br0" timeOffset="102705.68">24551 12290 2419 0,'0'0'215'0,"0"0"-172"16,0 0-35-16,0 0-8 0,0 0 130 0,0 0 24 15,0 0 5-15,0 0 1 0,0 0-124 0,0 0-24 16,0 0-4-16,-9 7-899 16,-3-3-179-16</inkml:trace>
  <inkml:trace contextRef="#ctx0" brushRef="#br0" timeOffset="106293.51">8821 13277 691 0,'0'0'30'0,"0"0"7"0,0 0-29 0,0-7-8 16,8-1 0-16,-3 4 0 0,-5 4 318 0,4-7 62 15,0 3 13-15,-4 4 3 0,0 0-280 0,0 0-55 16,0 0-11-16,0 0-2 0,0 0-28 0,0 0-6 15,0 0-1-15,0 0 0 0,-8 0 0 0,-5 4 0 16,-4-1 0-16,-5 1 0 0,-3 4-13 0,-5-1 0 0,-9 1 0 0,9 0 0 16,-4 3 8-16,0 0 0 0,4-3-8 0,0 3 12 15,-8 1 12-15,4-1 3 0,4-3 0 0,0 3 0 16,8-3 7-16,1 3 2 0,0-3 0 0,-1-1 0 0,9-3-12 16,1 7-1-16,3-7-1 0,-4 4 0 0,9-1-10 0,0 1-3 15,-1 3 0-15,1 1 0 0,0 3-9 0,0 4 0 16,8 4 0-16,0 0 0 15,-4 3 0-15,4 8-9 0,5 1 9 0,0 3 0 16,-1 0 0-16,-4-4 0 0,5 4 0 0,-1-4 0 16,5-4 0-16,-4 1 0 0,-5-1 0 0,0-3 0 15,1 3 0-15,-1-7 0 0,0-4 0 0,0-4 0 16,-4 0 11-16,5 0-11 0,-5-3 12 0,-5-1-12 16,1-7 30-16,4-4-1 0,0 0 0 0,0 11 0 15,-4-3-1-15,4-8-1 0,8 11 0 0,10-3 0 0,3 3-14 0,13-3-2 16,5 3-1-16,16-3 0 0,18-4-2 0,17-4-8 15,4-4 12-15,21-4-4 16,9-7-41-16,8-4-9 0,1-4-2 0,-35 8-1256 0</inkml:trace>
  <inkml:trace contextRef="#ctx0" brushRef="#br0" timeOffset="106994.43">10804 13535 1324 0,'0'0'118'0,"0"0"-94"16,-9 0-24-16,1-3 0 0,-1 3 173 0,0-4 31 15,1 0 5-15,4 0 2 0,-5 4-131 0,-4-4-25 0,0 1-6 0,1-1-1 16,-1 0-22-16,0 4-5 0,-4 0-1 0,4 0 0 15,-8 0-20-15,4 4 0 0,0 0 0 0,-1 3 0 16,1 1 0-16,0 3 0 0,0 1 0 0,4-1 0 16,0 0 0-16,5 5-12 0,-1 3 12 0,1 0-12 15,-1 0 12-15,5 0-8 0,4 3 8 0,0 1-8 16,-4 0 8-16,8 0-13 16,5-1 5-16,-1 1 8 0,1 0-10 0,3 4 10 15,10-1 0-15,-1 1-9 0,1-4 9 0,8 3 0 16,-1-7-9-16,1 4 9 0,0-8 0 0,4 0 0 15,1-7 0-15,-1-4 0 0,0-4 8 0,0-4 7 16,0-4 1-16,1-7 0 0,7-8 16 0,-3-7 3 16,-14 0 1-16,10-8 0 0,7 0 35 0,-12 0 7 15,-17-8 2-15,-4-3 0 0,-5 7-32 0,0 0-7 0,-4 4-1 0,-13 0 0 16,-17 4-6-16,0 4-2 0,9 3 0 0,-9 8 0 16,-13 0-32-16,-4 11 0 0,0 8-12 0,-8 8 3 15,-13 7-166-15,-1 12-33 0,1 7-6 0,8 4-529 16,13 0-105-16</inkml:trace>
  <inkml:trace contextRef="#ctx0" brushRef="#br0" timeOffset="107495.48">14927 13589 1900 0,'0'0'169'16,"0"0"-135"-16,-4-8-34 0,-9 0 0 15,-4-3 160-15,4 0 26 0,-4-1 5 0,0 1 1 0,-4-1-136 0,-1 1-26 16,-3 0-6-16,-1 3 0 0,-12 0-32 0,-1 5-7 16,-8-1-1-16,5 8 0 15,-1 3-24-15,0 5-6 0,-4 7-1 0,0 3 0 32,9 5 7-32,3 3 2 0,5 8 0 0,5 4 0 15,3 0 4-15,5 3 1 0,9 1 0 0,-1 0 0 16,5-1-14-16,13-7-2 0,-1 0-1 0,9 0 0 15,5-11 15-15,3-1 3 0,9-7 1 0,1-7 0 0,3-8 89 0,5-8 18 0,-1 0 3 0,1-11 1 16,4-4 24-16,-4-8 4 0,0-7 2 0,-1-4 0 16,-7-8-32-16,-1 1-6 0,-9-1-2 0,-3 4 0 15,-5 1-35-15,-9 7-7 0,-3-4-2 0,-5 3 0 0,-5 5-18 0,-7 0-8 16,-5 3 8-16,-1 8-8 16,-7 0-53-16,-5 4-16 0,-4 3-3 0,-5 5-1 15,-8 7-128-15,9 7-26 0,-5 5-5 0,13-1-727 0</inkml:trace>
  <inkml:trace contextRef="#ctx0" brushRef="#br0" timeOffset="107934.8">16846 13665 2253 0,'0'0'100'0,"0"0"20"0,0 0-96 0,-4-4-24 0,0-4 0 0,-1 4 0 16,-8 1 99-16,9-1 14 0,-4-4 3 0,-1 8 1 16,-4-4-84-16,-4 4-17 0,-4 0-3 0,-1 0-1 15,-7 4-28-15,-6 0-7 0,-3 4-1 0,-5 7 0 16,5 0-19-16,-5 4-4 0,0 4-1 0,9 3 0 15,0 1 11-15,4 7 1 0,4 0 1 0,9 0 0 0,4 4 9 0,5 0 2 16,4 4 0-16,4 0 0 16,4 0-24-16,4-1-5 0,9-3-1 0,5-3 0 15,8-9 9-15,4-3 1 0,13-12 1 0,8-7 0 0,5-8 112 0,0-7 23 0,0-8 4 0,0-8 0 32,0 1-9-32,-1-8-3 0,-3-4 0 0,-5 4 0 15,-12-4 9-15,-5 3 2 0,0 1 0 0,-8 4 0 0,-5-1-40 0,-8 1-8 16,0 0-2-16,0 3 0 0,-13 0-35 0,0 8-10 15,-9 0 0-15,-8 8 0 16,4-4-64-16,-8 7-18 0,-5 1-3 0,-4 7-1 16,-4 4-128-16,0 3-26 0,0 1-4 0,8 11-2 0</inkml:trace>
  <inkml:trace contextRef="#ctx0" brushRef="#br0" timeOffset="108383.22">20406 13873 2746 0,'0'0'60'0,"0"0"13"0,8-11 3 0,5 0 1 0,-4-1-61 0,-1-3-16 16,-4-4 0-16,1 4 0 0,-1-4 47 0,-8 4 6 16,-5-4 2-16,-8 0 0 15,0-4-69-15,-9 4-14 0,1 0-2 0,-9 4-1 16,-9 3 0-16,-4 5 0 0,-4-1 0 0,-9 8 0 16,0 8 3-16,-4 3 1 0,0 4 0 0,8 4 0 0,1 4 16 0,8 4 11 15,4 3-13-15,4 8 5 31,9 0-24-31,5 8-4 0,-1 3 0 0,9 4-1 16,9 0-43-16,8-3-8 0,4-1-1 0,13 0-1 0,4-3-1 0,13-12 0 0,1-7 0 0,7-8 0 16,5-4 136-16,9-11 27 0,-5-4 6 0,1-12 1 15,-1-3 58-15,0-8 12 0,0-3 3 0,-4-5 0 16,-4-3-56-16,-9 0-10 0,-4 4-2 0,-4-1-1 16,-9-3-57-16,-9 4-11 0,-3-1-3 0,-14 1 0 0,-4 0-12 0,-12 3 0 15,-5 4 0-15,-9 4 0 16,1 0-94-16,-9 12-12 0,-4-1-2 0,-5 8-1 15,-4 8-99-15,9 3-19 0,8 8-4 0</inkml:trace>
  <inkml:trace contextRef="#ctx0" brushRef="#br0" timeOffset="108653.03">21589 13661 691 0,'0'0'61'0,"5"0"-49"0,-5 0-12 0,0 0 0 15,0 0 567-15,4-4 110 0,0-4 23 0,-4 8 4 16,0 0-534-16,0 0-106 0,0-3-22 0,0 3-4 16,0 0-38-16,0 0 0 0,0 0 0 0,0 15 0 15,5 4 0-15,-5 11-18 0,8 12 3 0,-4 7 1 16,5 8-8-16,-1 0-2 0,5 4 0 0,0 4 0 15,4-1-63-15,5 1-13 0,7-1-2 0,6 1-790 16,7 3-159-16</inkml:trace>
  <inkml:trace contextRef="#ctx0" brushRef="#br0" timeOffset="109441.77">22410 13281 864 0,'0'0'76'0,"-4"-8"-60"0,4 1-16 0,-9 3 0 16,5-4 385-16,0 5 75 0,4 3 14 0,0 0 3 0,0 0-338 16,0-8-68-16,4 4-14 0,4-3-2 0,5 3-38 15,4 4-7-15,5 4-2 0,8-4 0 0,8 7-8 0,1-3-11 16,8 0 3-16,0 0 0 0,8 3 8 0,1-3 0 16,-5 4 0-16,4-5 0 0,-12-3 9 0,4 4-9 15,-8-4 12-15,-1 0-12 16,-4 0 18-16,-4-4-3 0,0 4-1 0,-4-3 0 15,-5 3 6-15,1-4 2 0,-5 0 0 0,-5 4 0 16,-3 0-2-16,-9 0-1 0,0 0 0 0,0 0 0 16,0 0 0-16,0 0 0 0,0 0 0 0,0 0 0 15,0 0-19-15,0 11 8 0,-4 5-8 0,4-5 0 16,-5 8 0-16,1 8 0 0,4-1-12 0,0 1 3 16,0 7-22-16,4 4-4 0,1-4-1 0,8 8 0 15,-1 0 3-15,5-4 0 0,5 3 0 0,-1 1 0 0,9 0 33 0,0-4-8 16,0 0 8-16,0-4 0 0,0 0 28 0,0-3 10 0,-9-1 2 0,-4-3 0 15,-4-1-12-15,0-3-1 16,-13 0-1-16,-13 3 0 0,-8 1 0 0,-14 3 0 16,-12 1 0-16,-30 7 0 0,-29 0-26 0,-23 7 8 0,-29 1-8 0,-34 3-927 31,-34 4-189-31</inkml:trace>
  <inkml:trace contextRef="#ctx0" brushRef="#br0" timeOffset="128725.99">10650 9312 1173 0,'0'0'52'0,"0"0"11"0,0 0-51 0,0 0-12 16,0 0 0-16,0 0 0 0,0 0 88 0,0 0 14 16,0 0 3-16,0 0 1 0,8-8-33 0,-8 8-6 15,0 0-2-15,0 0 0 0,0 0-25 0,0 0-4 16,13-3-2-16,-13 3 0 0,0 0-1 0,9 0 0 0,4 3 0 0,-1 1 0 15,1-4-1-15,-4 8-1 0,4-4 0 0,-1-1 0 16,5 1-6-16,5 0-1 0,-5 4 0 0,9-1 0 16,-1-7-14-16,1 0-10 0,-1 0 12 0,5 0-12 15,5 0 15-15,3-4-4 0,9 4-1 0,-9 0 0 16,-16 0-1-16,12-3 0 0,9 3 0 0,-5 0 0 16,-12 0 6-16,0 0 1 0,16 0 0 0,-3 0 0 0,-5 0 4 0,-4 3 2 15,0 1 0-15,4-4 0 0,0 0 2 0,0 0 0 0,-4 0 0 0,9 0 0 16,12 0-9-16,-8 0-2 0,-18-4 0 0,5 4 0 15,4 0-4-15,9 0-1 0,0 0 0 0,0 0 0 16,-13 0-8-16,8 0 10 0,9 0-10 0,-9 0 10 16,-3 0-10-16,-1 0 12 0,9 0-12 0,4-3 12 15,0 3 0-15,-9 0 0 16,-4 0 0-16,5 0 0 0,16-4 2 0,-8 4 1 16,-8-4 0-16,-1 0 0 0,1 0-4 0,3 1-1 15,-3-1 0-15,-1 0 0 0,1 0-10 0,-1 4 0 16,-4 0 0-16,5 0 0 0,-1 0 0 0,-4 0 10 15,1-4-2-15,3 4-8 0,-4 0 15 0,0-3-4 16,1 3-1-16,-1-4 0 0,4 4-2 0,-3-4-8 16,3 4 12-16,-4-4-4 0,-4 0 11 0,4 1 1 0,0 3 1 0,-4-8 0 15,5 4-21-15,-1-3 0 0,4 7 0 0,-4-4 0 16,1 4 0-16,3-4-15 0,-4 4 3 0,9-4 0 16,-9 8 12-16,5-4 0 0,-5 0 0 0,4 0 0 15,-8 0 0-15,4 4 16 0,1 0-3 0,-6-4-1 0,1 3-12 16,5-3 0-16,-1 0 0 0,0 0 0 0,-4 0 0 15,4 0 0-15,9-3 0 0,-5 3 0 16,1-8 0-16,3 4 0 0,-3 0 0 0,4-3-10 16,-5-1 18-16,5 4 3 0,0-3 1 0,-5 3 0 15,5 0-12-15,-5 0 0 0,1 4 0 0,-1-3 0 16,-4 3 0-16,5-4 0 0,-1 4 0 0,1 4 0 16,-5-4 0-16,0 0 0 0,4 3 0 0,-3 1 0 15,3-4 8-15,-4 0-8 0,9 0 0 0,-4 0 8 16,-1 0-8-16,0 0 0 0,5 0 0 0,-4 0 0 0,-1 0 0 0,5 0 0 15,-5 0 0-15,5 0 0 0,0 0 0 0,-1 0 0 16,-3 0 0-16,-1 0 0 0,5 0 0 0,0 0 0 16,-5 4 9-16,1-4-9 0,-1 0 0 0,1 0 0 15,3 0 0-15,-3 0 0 0,-1 0 0 0,1 4 0 16,4-4 0-16,-5 0 0 0,0 4 0 0,5-4 0 0,0-4 0 16,4 4 0-1,4 0 0-15,-4 0 0 0,0-4 0 0,0 0 0 16,0 0 0-16,0 4 0 0,-4-3-9 0,0 3 9 15,-1-4 0-15,5 4 0 0,0 0-9 0,0-4 9 16,-4 0 0-16,4 4 0 0,0 0 0 0,0 0 0 0,-4 0 0 0,4 0 0 16,0 0 0-16,0-4 0 0,-4 1 0 0,-1-1 0 15,1 4 0-15,4 0 0 0,0-4 0 0,4 4 0 16,-4-8 0-16,5 5 0 0,-10-1 0 0,5 0 0 0,0 0 0 0,1 1 0 16,-1-1 0-16,-5 4 0 0,1 0 0 0,0 0 0 15,-5 0 0-15,5 0 0 0,0 0 0 0,-1 4 0 16,1-1 0-16,-4-3 0 0,3 4 0 0,-3 0 0 15,3 0 0-15,1-4 0 0,-4 3 0 0,3 5 0 16,-3-4 0-16,4 0 0 0,-9-1 0 0,0 1 9 16,0 4-9-16,-4-4 0 0,4-4 0 0,-4 0 0 0,4 0 0 0,-4 0 0 15,0 3 0-15,4-3-11 0,-4 4 11 0,0-4 0 16,4 4 0-16,-4 0 0 0,-4-4 0 0,4 0 0 16,-5 4 0-16,1-1 0 0,0-3 0 0,-1 4 0 15,-3-4 0-15,-1 0 8 0,1 4-8 0,-5 0 0 16,4-4 0-16,-4 4 0 0,0-4 0 0,5 3 8 0,-1-6-8 15,-4 3 8 1,4 0-8-16,-4 0 0 0,5 0 0 0,-1-4 0 16,1 4 0-16,-1-4 8 0,5 0-8 0,-1 4 8 15,1-4-8-15,4 1 0 0,0 3 0 0,-5 0 8 0,5-4-8 16,-8 0 0-16,3 0 0 0,1 4 0 0,4-4 0 0,-5 1 0 16,1 3 0-16,0-4 0 0,-1 0 0 0,1 0 0 15,-5 0 0-15,5 4 0 0,-5 0 0 0,5 0 0 16,4-3 0-16,-4 3 0 0,3 0 0 0,-3 0 0 0,4-4 0 0,0 0 0 15,0 4 0-15,0 0 0 0,-5-4 0 0,5 4 0 16,0-4 0-16,4 1 8 0,-4-1-8 0,4 4 0 16,1-4 0-16,-5 4 9 0,4-4-9 0,0 1 0 15,-4-1 8-15,4 4-8 0,5-4 0 0,-10 4 0 16,6-4 0-16,-5 0 0 0,8 4 0 0,0-3 0 16,1 3 0-16,-1 0 0 15,-8 0 0-15,9 0 0 0,-1 0 0 0,1 0 0 16,-1 0 0-16,1 3 0 0,-1 1 0 0,-4 0 0 15,-4 0 0-15,4 0 0 0,1-1 0 0,-1 1 0 16,4 0 0-16,-4 0 0 0,-4-4 8 0,9 7-8 16,-5-3 9-16,0 0-9 0,-8 0 8 0,8-4-8 0,0 3 0 15,0 1 9-15,0 0-9 0,1-4 0 0,-5 0 0 0,0 0 8 16,-1 4-8-16,1-4 8 0,-4 4-8 0,0-4 8 16,4 7-8-16,-5-3 0 0,1-4 0 0,-5 4 8 15,1 0 8-15,3-4 2 0,1 3 0 0,-5 1 0 0,1 0-18 0,-1 0 0 16,5 0 0-16,-1-1 0 0,-8 1 0 0,5 0-11 15,-5 0 11-15,0-4-13 0,0 4 13 0,0-4 10 16,0 3-2-16,4 1 0 0,1-4 1 0,-1 0 0 16,-4 0 0-16,0 0 0 0,5-4-9 0,-1 4 10 0,-4 0-10 0,0 0 10 15,0 0-10-15,1 0 0 0,-1-3 9 0,-5 3-9 16,6 0 0-16,-6 0 9 0,1 0-9 0,4 0 0 16,-4 0 10-16,-4 7-10 0,3-7 8 0,6 4-8 15,-6 0 10-15,5-4-10 0,-4 4 12 0,0-4-12 16,4 3 8-16,-4 1-8 0,0-4 0 0,4 4 0 15,0 4 10-15,0-5-10 16,0 1 8-16,0 0-8 0,-4-4 8 0,4 4-8 16,0 0 0-16,-4-1 8 0,0 1-8 0,0 4 0 15,-5-4 0-15,1-1 0 0,-5 1 0 0,0-4 0 16,1 0 0-16,3-4 0 16,1 1-72-16,-9 3-9 0,0 0-3 0,-9-4-1300 0</inkml:trace>
  <inkml:trace contextRef="#ctx0" brushRef="#br0" timeOffset="147396.28">14278 11306 806 0,'0'0'72'0,"0"-4"-58"16,4-3-14-16,0-5 0 0,1-7 124 0,-1 4 21 15,0 0 5-15,0-4 1 0,5-4-71 0,0-4-15 16,-1 5-2-16,5-5-1 0,0 0-48 0,-5 1-14 15,1 3 0-15,-5 0 8 0,0 1-8 0,1 3 0 16,-5 0 0-16,-5 3-8 0,-3 1 56 0,-1 0 12 16,5 4 3-16,-5-5 0 0,-3 5 1 0,-1 0 1 0,0 3 0 0,0-3 0 31,-4-1-24-31,0 1-5 0,-4-1 0 0,-1 5-1 16,-3-5-21-16,-1 5-4 0,-4-5-1 0,0 5 0 15,-8 3-9-15,-1-4 0 0,-3 1 9 0,-14 3-9 0,0 4 0 0,-3 4 0 0,-6 3 0 0,1 1 0 0,0 7 0 0,-4 0 0 16,-5 4 0-16,1 8 0 0,-5 3-9 0,0 5 9 15,0 3-10-15,4 3 10 16,5 5-11-16,8 3 11 0,9 1-12 0,4-1 12 16,-5 4-11-16,18 0 11 0,9 8-10 0,3-4 10 15,5 8-12-15,4-1 3 0,9 8 1 0,8 8 0 32,13 4-16-32,-4 7-2 0,4 0-1 0,13-4 0 15,4 1-7-15,9-5-2 0,4 1 0 0,4-4 0 0,9-4 18 0,4-8 3 0,5-7 1 0,8-8 0 16,0-15 14-16,8-8 0 0,5-7-10 0,4-15 10 0,13-8 26 0,-1-16 10 15,-3-6 1-15,0-13 1 0,3-10 37 0,-3-12 7 16,-5-4 2-16,-4-3 0 0,-4-1-27 0,-13-7-5 16,0 0 0-16,-13-4-1 0,-8 0 9 0,-9 0 3 15,0-4 0-15,-13 4 0 0,-4 0 9 0,-9-4 3 16,-8 1 0-16,-9-5 0 0,-4 4-4 0,-8 1-1 0,-5-9 0 0,-13 8 0 31,-4 4-35-31,-13 4-7 0,-12 4-2 0,-13 0 0 16,-22 7-26-16,-26 8 0 0,-29 7-9 0,-34 27 9 15,-35 19-164-15,-42 30-27 0,-31 27-5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09T00:46:29.2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10056 7470 1450 0,'0'0'32'0,"0"0"6"0,0 0 2 0,0 0 1 0,0-4-33 0,0 4-8 16,4-4 0-16,-4-3 0 0,4-1 46 0,-4 8 7 16,0 0 2-16,0 0 0 0,0 0-33 0,0 0-6 15,0 0-2-15,0 0 0 0,0-4 17 0,0 4 3 16,0 0 1-16,5-7 0 0,3-1-13 0,-8 8-2 15,0 0-1-15,9-4 0 0,-1 1 1 0,-8 3 0 16,0 0 0-16,5-4 0 0,-5 4-4 0,17 0 0 16,-13-8 0-16,4 4 0 0,1-3-8 0,0 7-8 0,-1-4 12 0,1 4-12 15,-9 0 0-15,8-4 0 0,9-3 0 0,-8 3 0 16,4 4 0-16,-5 0 8 0,5 0 1 0,-4-4 0 16,8 0 14-16,-5 4 2 0,1 0 1 0,0 0 0 15,4 0-4-15,0 4-1 0,-4-8 0 0,4 4 0 16,0 0-5-16,5 4-2 0,-1 0 0 0,5-4 0 15,-5-4-2-15,5 0-1 16,4 4 0-16,-1-4 0 0,1 1 3 0,0 3 1 16,5-4 0-16,-6 0 0 0,6 0-15 0,-1 0 8 0,-4 1-8 0,4 3 0 15,-4 3 8-15,0 1-8 0,8-4 0 0,-4 4 9 16,1-4-9-16,3 4 0 0,0 0 0 0,1-1 8 16,-1 1 12-16,5-4 3 0,-9 4 0 0,13 0 0 15,5-4-23-15,-5 0 0 0,-9 0 0 0,5 0 0 16,4-4 0-16,0 0 0 0,-4-3 0 0,-1 3 0 0,-3-4 0 0,3 4 0 15,1 1 0-15,-9-5 0 0,-8 0 0 0,4 1 0 16,13 3 0-16,-1-4 0 0,-7 1 0 0,3 7-8 16,1-4 8-16,3 4-8 0,1 0 8 0,-5 0 9 15,-8-4-1-15,9 4-8 0,8 0 18 0,-4 0-3 16,-14 0-1-16,1 0 0 0,9-4-2 0,-1 4 0 16,5-3 0-16,-5-1 0 15,-3 0-4-15,7 0-8 0,1 4 11 0,0-4-11 16,-9 1 11-16,5-5-11 0,-1 4 10 0,-4-3-10 15,0 3 8-15,5 0-8 0,-9 4 0 0,8-4 9 16,-4 4-9-16,-4-3 0 0,4 3 0 0,-4 0 0 16,-4 0 0-16,0-4 0 0,8 4 0 0,-4 0 0 15,0 0 8-15,0 0-8 0,0 0 8 0,-1 0-8 0,1 0 9 16,0 0-9-16,0 0 10 0,0 0-10 0,0-4 13 0,0 4-3 0,-4 0-1 16,8-4 0-16,-4 0 4 0,4 4 1 0,0 0 0 0,0-3 0 15,-4 3-5-15,4-4-1 0,-4 4 0 0,0 0 0 16,4 0 2-16,-4 4 0 0,0-4 0 0,4 3 0 15,-8-3-10-15,4 4 8 0,0 0-8 0,0 0 8 16,0-4-8-16,-5 4 0 0,1-4 0 0,0 3 8 16,3 1-8-16,-3 0 10 0,0-4-10 0,-1 4 10 0,1-4-1 0,4 3 0 15,0-3 0-15,0 4 0 0,-9-4-9 0,5 4 0 16,-1-4 9-16,1 4-9 0,-5 0 12 0,5-4-3 16,0 3 0-16,4-3 0 0,-9 0-9 0,5 4 12 15,-1-4-12-15,1 0 12 0,-5 4-2 0,5 0 0 16,-5-4 0-16,1 0 0 0,-1 0-1 0,5 0 0 15,-1 0 0-15,-3 0 0 16,-1 0-9-16,0 0 12 0,5-4-12 0,-5 4 12 16,1 0-12-16,3 0 10 0,-3 0-10 0,3-4 10 15,-3 4-10-15,-5 0 8 0,0-4-8 0,4 4 8 16,-4 0-8-16,5 0 8 0,-5 0-8 0,0-3 8 16,4 3-8-16,-4 0 8 0,1-4-8 0,-6 4 8 0,5 0-8 15,1 0 0-15,-1 4 0 0,0-4 0 0,-4-4 0 0,-1 4 0 16,1 4 0-16,4-4 0 0,-4 0 0 0,4 0 0 0,-4 0 8 15,0 0-8-15,0 0 15 0,-1 0 1 0,-3 0 0 0,4 0 0 16,-5 0-16-16,1 0-16 0,-1-4 3 0,1 4 1 16,0-4 12-16,-1 4 0 0,1-4 0 0,-5 4 0 15,-4 0 0-15,8 0 0 0,-8 0 0 0,0 0 0 16,9-4 14-16,-9 4-4 0,0 0-1 0,0 0 0 16,4-3-9-16,5 3-12 15,-5 0 2-15,-4 0 1 0,9-4 9 0,-9 4 14 16,0 0-3-16,0 0-1 0,0 0-21 0,0 0-4 15,0 0-1-15,0 0 0 0,0 0 16 0,0 0-9 16,0 0 9-16,0 0-8 0,0 0 8 0,0 0 0 16,0 0-9-16,0 0 9 0,0 0 0 0,0 0-11 15,0 0 11-15,-9-4-8 0,5 0 8 0,4 4-10 16,0 0 10-16,0 0-10 0,-13 0 10 0,13 0-8 0,-9 0 8 0,9 0-8 16,-8 0 8-16,-1 0-8 0,-3 0 8 0,3 0-8 15,0 0 8-15,-3 4-8 0,-1-4 8 0,4 4-8 16,-4-4 8-16,5 4-8 0,-1-4 8 0,-3 0-8 0,3 3 8 0,-4 1 0 15,5 0 0-15,-1 0 0 0,1 0 0 0,-1-1 0 16,0-3 0-16,1 4-8 0,-1 0 8 0,-3 0 0 16,3 3 0-16,0-3 0 0,1 0 0 0,-1 0 0 0,-8-8 0 0,4 8 0 15,1 0 0-15,-5-1 0 0,-1-3 0 0,1 0 0 32,-4 4 0-32,4 0 0 0,0-4 0 0,-5 0 0 15,1 4 0-15,-5-4 0 0,1 0 0 0,3 0-8 0,-3 0 8 0,3 0 0 0,1-4 0 0,4 4 0 16,0 4 0-16,0-4 0 0,4 0 0 0,0 0 0 31,0 0 0-31,5 0 0 0,8 0 0 0,-5 0 0 0,5 0 0 0,0 0 0 16,0 0-9-16,0 0 9 0,0 0 0 0,0 0 0 15,0 0 0-15,0 0 0 0,0 0-11 0,13 7 3 16,4-3 0-16,0 4 0 0,5-8-8 0,-1 4 0 16,5-4-1-16,4 0 0 0,-5 0 17 0,1 0 0 15,8-4 0-15,-4 4 0 0,9 0 0 0,-5-4 0 0,-4 4 9 0,0-4-9 16,0 0 15-16,-1 1-3 0,-3 3 0 0,0-4 0 15,-5 4-12-15,-4-4-16 0,5 4 3 0,-5-4 1 16,-5 4 12-16,-3 0 16 0,0 4-3 0,-9-4-1 16,0 0-12-16,0 0 0 0,0 0 0 0,0 8 0 0,0-8 0 0,-5 7-16 15,-12 5 3-15,-4-5 1 0,-9 1 12 0,-4-1 16 16,-9 1-3-16,-8 0-1 0,4-1-26 0,0 1-6 16,0-4 0-16,8 3-1 15,5-3 8-15,8 0 1 0,5 0 1 0,8-1 0 16,0-3 35-16,5 4 6 0,8-4 2 0,0 0 0 15,0 0-32-15,0 0 0 0,0 0 0 0,8-4 0 16,9 1-10-16,-4-1-8 0,4 4-2 0,5-4 0 16,-5 0 20-16,8-3 9 0,5 3-1 0,5 0 0 15,-1 0 4-15,0-3 0 0,4 7 0 0,-3-4 0 16,-5-4-12-16,4 1 0 0,-4 3 0 0,-5-4 0 0,1 8 0 0,0-4 0 16,-9 4 0-16,0-3 0 0,-4 3 8 0,4 0 0 15,-9 0 0-15,-8 0 0 0,0 0-8 0,0 0 0 16,0 0 0-16,0 0 0 0,-8 7 0 0,-9 5 0 15,-1-5 0-15,-7 5 0 0,-14-5 0 0,5 1-16 0,-4 3 4 16,-1-7 1-16,5 0 11 0,8 0 0 0,1-1 0 0,8 1 0 31,4 0 8-31,13-4-8 0,0 0 10 0,0 0-10 16,0 0 0-16,17-8 0 0,4 5 0 0,5-5 0 16,0-3-20-16,8 3 2 0,4-3 1 0,-4-1 0 0,5 1 17 15,-5 3 0-15,0-3 0 0,-4 3 9 0,-8 4-9 0,-1 1 12 16,0-1-12-16,-8 4 12 0,-13 0-4 0,0 0-8 15,0 0 12-15,-17 11-4 16,-13 1-136-16,-30 3-27 0,-25 4-5 0</inkml:trace>
  <inkml:trace contextRef="#ctx0" brushRef="#br0" timeOffset="1981.83">17077 7231 172 0,'0'0'16'0,"0"0"-16"0,0 0 0 0,0 0 0 16,0 0 65-16,0 0 11 0,0 0 1 0,0 0 1 16,0 0-32-16,0 0-6 0,0 0-2 0,0 0 0 15,13 4 23-15,-13-4 5 0,0 0 1 0,0 0 0 0,0 0 10 16,0 0 3-16,0 0 0 0,0 0 0 15,-9 3-9-15,9-3-2 0,0 0 0 0,-8 8 0 16,-5-4-5-16,4-1 0 0,1 1-1 0,-1 4 0 0,1-4-41 0,-1-1-8 0,0 1-2 0,-3 0 0 16,3 4-12-16,-4-1 0 0,0-3 0 0,1 4 0 15,-5-1 0-15,4 5 0 0,-4-5 0 0,0 1 0 16,4-1 0-16,0 1 0 0,0 0 0 0,0-1 0 16,0 1 0-16,1-1 0 0,7-3 0 0,-3 4 0 15,4-4 0-15,4-4 8 0,0 0-8 0,0 0 0 16,0 0 13-16,0 0-3 15,0 0-1-15,8 7 0 0,5-3 15 0,4-4 4 16,0 0 0-16,9 0 0 0,8 0 0 0,-4-4 1 16,8 0 0-16,-4 1 0 0,-4-1 7 0,9 4 0 15,-5-8 1-15,4 1 0 0,-3 3-7 0,-5 0-2 16,0 0 0-16,-1 4 0 0,-3-4 8 0,-5 1 0 16,1 3 1-16,-5 0 0 0,0 0-22 0,-4-4-5 15,0 4-1-15,-1 0 0 0,-3 0 6 0,-9 0 1 0,0 0 0 0,0 0 0 16,0 0-3-16,0 0 0 0,0 0 0 0,-9 0 0 15,-8-4-5-15,0 4-8 0,-8 4 11 0,-5-4-11 16,-4 0 8-16,-1 0-8 0,1 0 0 0,0 0 0 0,0 0 0 16,8 0 0-16,0 4 0 0,5-4 0 15,0 3 0-15,4-3 0 0,0 4 0 0,8-4 0 16,-4 0 0-16,5 0 0 0,8 0-8 0,0 0 8 0,0 0-13 0,0 0 3 0,0 0 1 0,0 0 0 16,0 0 1-16,12 0 0 0,10 0 0 0,-5 0 0 15,-4 0 8-15,4 0 11 0,4-4-3 0,9 1 0 16,-4-1 2-16,4-4 0 0,0 1 0 0,0 3 0 15,-1 0 10-15,-3 0 1 0,-5 0 1 0,1 1 0 16,-1-1-12-16,-4 0-2 0,-8 4-8 0,4 0 12 16,-1-4-4-16,-12 4 0 15,0 0-8-15,0 0 12 0,0 0 3 0,0 0 0 16,-4 12 0-16,-9-5 0 0,1 5-15 0,-10-1 0 16,1 0 0-16,-9 1 0 0,0-5 0 0,-8 1 0 15,3 0 0-15,5-5 0 0,9 1 0 0,0-4 8 16,4 4-8-16,4 0 0 0,13-4 0 0,0 0 11 15,0 0-11-15,0 0 10 0,0 0-10 0,0 0-12 16,0 0 2-16,13-8 1 0,-1 4 9 0,5-3 0 0,9 3 0 0,0-4 0 16,-1-3 0-16,5 3 9 0,0-3 0 0,0 0 0 15,0 3 0-15,-4 0 0 0,4-3 0 0,-5 3 0 16,1 1 11-16,-5 3 1 0,1-4 1 0,-5 5 0 16,0-1-22-16,-4 0 0 0,-1 4 0 0,-3-4 0 15,0 4 12-15,-9 0 8 0,0 0 2 0,0 0 0 16,0 0-7-16,0 0-2 15,0 0 0-15,0 0 0 0,0 0 15 0,-13 0 4 0,-4 4 0 0,0-4 0 16,-1-4-32-16,-3 4 0 0,0 0 0 0,-1 0 0 16,-3 0 0-16,-5-4 8 0,0 4-8 0,0-3 9 15,4-1-9-15,1 0 0 0,3 0 0 0,5 4 0 16,4-4 0-16,1 1 0 0,-1-1 0 0,9-4 8 16,-5 8-17-16,9 0-4 0,0 0-1 0,4-7 0 15,1-5-8-15,-1 5-2 0,4 3 0 0,5-4 0 0,4 5 10 0,9-1 2 16,-5-4 0-16,9 4 0 0,0 1 1 0,0 3 1 15,4 0 0-15,0 0 0 0,-4 0 10 0,0 3 0 16,0-3 0-16,0 0 0 0,-9 4 0 0,1 0 0 16,-1 0 0-16,-4-4 0 0,-4 4 9 0,-4-1-9 15,-1-3 12-15,-8 0-12 0,0 0 17 0,-8 8-3 16,-10 0-1-16,1-5 0 0,-13 5-13 0,-4 0 9 0,-8-5-9 0,-1 5 8 16,-8-1-8-16,-5-3 0 0,0 4 0 0,5-4 0 15,8-4 0-15,9 0 0 0,13 0 0 0,4-4 0 16,4 0-20-16,13 4 0 0,0 0 0 0,13-8 0 15,4 1-38 1,9-1-7-16,8 1-2 0,0-5 0 0,0 5 47 0,5 3 8 0,-5-4 3 0,-4 5 0 16,4-1 17-16,0 4 3 15,-8 0 1-15,-1-4 0 0,1 4 29 0,-9 0 7 0,4-4 0 0,-12 4 1 16,-9 0-17-16,0 0-3 0,0 0-1 0,0 0 0 16,0 0-4-16,-9 8 0 0,-8-4-1 0,-8-1 0 15,-5-3-13-15,-22 4-2 0,-7 0-8 0,-31 4 12 31,-25 3-172-31,3 0-36 0</inkml:trace>
  <inkml:trace contextRef="#ctx0" brushRef="#br0" timeOffset="4045.3">9876 8176 1094 0,'0'0'48'0,"5"-3"11"0,3-5-47 0,-8 8-12 0,0-8 0 0,9 1 0 16,-9-1 113-16,8 1 21 0,5-1 4 0,0 0 1 16,8 1-110-16,1 3-21 0,-1 0-8 0,0 0 0 31,5-3 12-31,4-1-1 0,0 4-1 0,4-3 0 0,0 3 2 15,5-4 0-15,-1 5 0 0,5-5 0 0,4 0 22 0,0 5 5 16,4-5 1-16,0 0 0 0,9 1 6 0,0-1 2 16,0 1 0-16,-5 3 0 0,5-4-18 0,0 5-3 15,4-1-1-15,-4 0 0 0,-9 0 10 0,5 0 1 16,16 1 1-16,-7-1 0 0,-10 0-5 0,5 0-1 16,4 0 0-16,9 4 0 0,-1-3 5 0,-3-1 1 0,-5 0 0 0,8 4 0 15,18-8-22-15,-9 1-4 0,-8 3 0 0,4-4-1 16,4 5 2-16,0-1 1 0,1 0 0 0,-6 0 0 15,1 0-6-15,-4 4-8 0,4-3 11 0,0 3-11 16,-4 3 16-16,3-3-3 0,-3 0-1 0,0 4 0 16,-1 4 8-16,-3-1 0 0,-1-3 1 0,1 4 0 15,-10-1-5-15,5-3-2 16,-4 4 0-16,0-1 0 0,0 1 1 0,0-4 0 16,0 0 0-16,4-1 0 0,-9 1 17 0,1-4 3 15,-1 0 1-15,1 0 0 0,-5 4-16 0,-4-4-2 16,0-4-1-16,0 4 0 0,-8 4-3 0,3-4-1 0,1-4 0 0,-4 4 0 15,-5 0 9-15,-4 0 2 0,-5 4 0 0,-3-4 0 16,-5 4-12-16,-4 0-3 0,-1-4 0 0,1 3 0 16,-9 1 0-16,9 0 0 0,-8-4 0 0,-5 0 0 15,0 0-71-15,0 0-14 0,0 0-4 0,-9-4-821 16,-4-7-165-16</inkml:trace>
  <inkml:trace contextRef="#ctx0" brushRef="#br0" timeOffset="41207.23">10077 9171 1324 0,'0'0'118'15,"0"0"-94"-15,0 0-24 0,0 0 0 16,9-3 108-16,-1-1 18 0,5 0 3 0,-4 0 1 16,3 4-94-16,6-3-18 0,-6 3-4 0,10-4-1 15,-5 4-13-15,4-4 8 0,5 0-8 0,8 4 0 0,0-4 10 0,5 1-10 16,8-1 10-16,0 4-10 0,0-4 20 15,8 0-1-15,1 0-1 0,4 1 0 0,-5-5 6 0,5 4 2 16,4-3 0-16,4 3 0 0,-3-4-1 0,3 4 0 0,5-7 0 0,3 3 0 16,6-3 11-16,-5 3 1 15,-9-3 1-15,9 3 0 0,13-7-24 0,-9 8-5 0,-9-5-1 16,5 1 0-16,0-1 6 0,5 1 1 16,-6 0 0-16,-7 3 0 0,-5-3 20 0,9 3 4 15,12-3 1-15,0 7 0 0,-12 0-40 0,4 0 0 16,0 0 0-16,0 4 0 0,-4-3 14 0,-1 3 2 15,5-4 0-15,-9 4 0 0,5 0 4 0,0 4 0 16,-5-1 1-16,1-3 0 0,-5 0 7 0,0 0 2 0,4-3 0 0,-4 3 0 16,5 0-6-16,-1-4-2 0,-4 4 0 0,4 0 0 15,-3 0-8-15,-6-4-2 0,1 4 0 16,0 0 0-16,0-4-12 0,-5 4 9 0,5-4-9 0,-4 1 8 16,-1 3-8-16,-3 0 0 0,3 0 0 0,-4 0 8 15,-4 0-8-15,5 0-11 0,-5 3 3 0,0 1 0 16,-5 0 21-16,5 0 5 0,0 0 1 15,0-1 0-15,5 1-9 0,-5 0-2 0,0 0 0 0,0 0 0 16,4 3-8-16,0-3 12 0,1 0-12 0,-5 0 12 16,4-1-12-16,-4 1 0 0,4-4 0 0,-4 0 0 0,4 0 10 0,1 4-10 15,-1-4 12-15,0 0-12 16,1 4 15-16,3 0-4 0,1-4-1 0,-1 3 0 16,-3-3 1-16,3 4 0 0,-4-4 0 0,1 4 0 15,3-4-11-15,1 8 12 0,-5-8-12 0,9 3 12 16,4-3-12-16,-4 4 0 0,-5-4 0 0,1 4 0 0,-1 0 0 0,1 0 0 15,-5-1 8-15,5-3-8 0,-5 0 0 0,5 4 0 16,-5-4 0-16,4 4 0 16,1 0 8-16,0 0-8 0,-1 3 8 0,1-7-8 0,-1 4 8 0,-3 0-8 15,-1 0 8-15,4-4-8 0,1 3 0 0,-5-3 0 16,0 4 8-16,5-4-8 0,4 0 0 0,0 0 0 16,0 0 0-16,-5 4 0 0,1 0 0 0,-5-4 0 15,4 0 8-15,1-4-8 0,-5 4 0 0,5-4 0 16,-1 4 0-16,1 0 0 0,-1 0 0 0,5 0 0 15,-8 0 0-15,3 0 0 0,1-4 0 0,-9 4 0 0,4 0 0 16,0 0 0-16,1 0 0 0,3 0 0 0,1 0 0 0,-1 0 0 16,1 0 15-16,4 0-3 15,-9 0 0-15,4 0 0 0,1 0-12 0,0 0-15 0,3-3 3 0,1-1 1 16,0 0 11-16,4 0 0 0,-4 0 0 0,0 1 0 16,0-1 0-16,-5 0 0 0,5 0 0 0,-4 4 0 15,-1-4 0-15,-4 4 0 0,1-3 0 0,3 3 0 16,-4-4 0-16,5 0 0 0,0 0 0 0,-1 0 0 15,5 1 0-15,-5 3 0 0,5 0 0 0,-8-4 8 16,3 0 0-16,1 0 0 0,-1-3 0 0,1 3 0 16,-5 0-8-16,9 0-12 0,4 0 4 0,0 1 0 15,-4 3 8-15,0-8 0 0,0 4 0 0,-5 0 0 16,5 1 0-16,-4-1 12 0,-1 0-2 0,1 0-1 16,3 0-9-16,-3 1-9 0,0-1 9 0,-5 4-13 0,0-4 13 15,0 4 0-15,-8 0 0 0,0 0 0 16,0 0 0-16,-1 0 10 0,1 0-10 0,-4-4 12 0,-1 0-12 0,5 1 0 15,4 3 0-15,0 0 0 16,-5-4 0-16,1 4 0 0,0 0 0 0,-5 0 0 16,5 0 0-16,-9-4 0 0,5 8 0 0,-5-4 0 0,0 4 8 0,0-4-8 15,-4-4 12-15,0 4-4 0,0 0 2 0,0 0 0 0,0 0 0 0,0 0 0 16,-5 0-2-16,5 0-8 16,0 4 12-16,-4-4-4 0,-5-4-8 0,1 4 10 15,-1 4-10-15,5-4 10 0,4-4-10 0,-5 4 0 16,-3 4 0-16,3-4 0 0,-3 0 0 0,-1 3 0 15,-4 1 0-15,4 0 0 0,-3-4 0 0,-1 4 0 16,0 0 0-16,0-1 0 0,0 5 0 0,0 0 0 0,0-8 0 16,-4 3 0-16,-5 5 0 0,5-4 0 15,0 0 0-15,0 3 0 0,-5-3 0 0,1 4 0 0,-9-8-11 0,9 0 11 16,-1 3-19-16,-8-3 2 0,0 0 0 0,0 0 0 31,9 0-67-31,-9 0-14 0,0 0-2 0,0-7-787 0,-9-8-157 0</inkml:trace>
  <inkml:trace contextRef="#ctx0" brushRef="#br0" timeOffset="44645.15">10325 9308 1267 0,'0'0'112'0,"0"0"-89"0,0 0-23 0,0 0 0 16,4 8 48-16,1-4 6 0,-5-4 1 0,0 0 0 15,0 0-13-15,0 0-2 0,0 0-1 0,0 0 0 16,0 0 21-16,0 0 5 0,0 0 1 0,0 0 0 16,0 0-4-16,-9-8-1 0,-8 0 0 0,4 5 0 15,0-9-17-15,0 8-4 0,-4 1-1 0,-4-1 0 16,4 0-23-16,0 0-5 0,-9 4-1 0,9-4 0 16,-4 4-10-16,4-3 8 0,-5 3-8 0,5 0 8 15,-4 0-8-15,8 0 0 0,-4 0 0 0,4-4-11 16,5 0 11-16,-1 4 0 0,0-4 0 0,1 4-8 15,8 0 8-15,0 0 0 0,0 0-9 0,0 0 9 16,0 0-11-16,0 8 3 0,-9-4 0 0,9-4 0 16,5 7-2-16,-5-7 0 0,0 0 0 0,8 8 0 15,5-4 0-15,0-4 0 0,0 3 0 0,8-3 0 16,-12 0 10-16,8-3-10 0,0-5 10 0,4 0-10 16,-4 5 10-16,-4-1 0 0,0 0 10 0,4 0-10 0,-4 0 10 0,0 1-10 15,-9-1 10-15,-4 4-10 16,13-4 12-16,-13 4-3 0,0-4-1 0,0 4 0 0,0 0 18 15,0 0 3-15,-9-4 1 0,1 1 0 0,3 3 10 0,-16 0 3 16,4-4 0-16,0 0 0 0,0 4-22 0,-13 0-4 16,8 0-1-16,1 4 0 0,4-4-16 0,0 4 0 15,0-4 0-15,4 0 0 0,13 0 0 0,0 0 0 16,0 0 0-16,0 0 0 16,13 3-40-16,4-3-9 0,4 4-2 0,9-11 0 0,9-1 27 0,3 0 6 15,5-3 1-15,0 0 0 0,0-1 17 0,5-3 0 16,3 4 11-16,-4-1-11 0,-4-3 16 0,0 8-4 15,-8-5-1-15,-9 8 0 0,0-3-3 0,-9 3 0 16,-4 4 0-16,-4-4 0 16,-13 4-53-16,0 0-11 0,0 0-3 0,-21 0 0 0</inkml:trace>
  <inkml:trace contextRef="#ctx0" brushRef="#br0" timeOffset="46725.51">13120 9149 1728 0,'0'0'153'15,"0"0"-122"-15,0 0-31 0,8-8 0 16,1 4 77-16,-9 4 10 0,0 0 1 0,13-3 1 0,4-1-75 0,8 0-14 16,5 0 0-16,5 4-9 15,3-4 9-15,9 1-10 0,0-1 10 0,9 0-10 0,3 0 10 0,5 4 0 16,5-7 0-16,12-1 0 0,4 0 11 0,1 1 4 16,-1 3 1-16,5 0 0 15,4-3 11-15,4-1 2 0,5 4 1 0,0 0 0 16,-5 1 2-16,-4-5 1 0,8 4 0 0,-3 0 0 15,-1 1 3-15,-4-1 1 0,0-4 0 0,-4 4 0 0,0 1-5 0,-9-5 0 16,0-3-1-16,0 3 0 0,0 4-12 0,-4-3-3 16,-4-5 0-16,0 5 0 0,-5-5 14 0,-4 5 2 15,-4 3 1-15,-9-4 0 0,0 1-33 0,-8-1 0 16,0 4 0-16,-9 0-9 0,-4 1 9 0,-9 3 0 16,5-4 10-16,-9 4-10 0,-4 4 13 0,-5-1-3 15,-8-3-1-15,0 0 0 0,0 0-9 0,-8 12 0 16,-9-5 0-16,-9 1-11 0,-8 0 11 0,-9-1 0 15,-8 1 0-15,-13-1 0 0,-9 1 0 0,-4-4 0 16,-8 0 0-16,-5-4 8 0,0 0-8 0,1 0 0 0,-1-8 0 0,-4 4 0 16,-4 0 0-16,4 1 0 0,8-5 0 0,5 4 0 15,-5 4 0-15,5 0 0 0,0-4 0 0,4 4 0 16,9 0 0-16,-5 0 0 16,-4 0 0-16,4 4 0 0,5 0-9 0,8 4-3 15,0-5-1-15,9 1 0 0,0 0 13 0,8 4 0 0,5-5 9 0,-1 5-9 16,5-4 0-16,0 3 0 0,4-3 0 0,4 0 0 15,-4 4 0-15,5-5-13 0,3 1 4 0,5 0 1 16,4 0 8-16,5 0 0 0,-5-4 0 0,9 0 0 16,4 0 0-16,0 0 0 0,0 0 0 0,0 0 0 15,0 0-8-15,17 0 0 0,4 0 0 0,9 0 0 16,0 0 8-16,13 0-10 0,4-8 10 0,13 4-10 16,4 0 1-16,13 1 0 0,4-1 0 0,9 0 0 15,4 0 9-15,4 4 0 0,5-7 0 0,-1 7 0 16,5 0 0-16,0 0 0 0,4 0 0 0,-4 0 0 0,0-4 0 0,-5 0 0 15,1 0 0-15,-1 0 0 0,1-3 0 0,-5-1 11 16,-4 1-3-16,-4-1 0 0,0-3 6 16,-5-1 1-16,-4 5 0 0,-8-5 0 0,-5-3 2 0,-4 4 1 15,-8-1 0-15,-5 1 0 0,-4-1-10 0,-13 5-8 16,1-5 9-16,-6 5-9 0,-11-5 15 0,-1 5-3 0,-5-5-1 16,-7 5 0-16,-5 7-11 0,-5-8 10 15,-7-3-10-15,-14 0 10 0,-8 3-10 0,-17-3 0 0,-14 3 0 0,-16 4 8 16,-17 4-8-16,-9 0-17 15,-4-4 4-15,-13 8 1 0,4 8 3 0,1-5 1 16,8 8 0-16,8-7 0 0,9 0-4 0,17-5 0 16,9 1 0-16,17 0 0 0,8 3 12 0,13-7-8 15,9 0 8-15,8 0-8 0,13 0-12 0,0 0-1 0,13 0-1 0,16 0 0 32,6 0-3-32,12-7-1 0,8 3 0 0,5-3 0 0,4 3 26 0,13-4 0 0,8 1 0 0,5-1 0 15,9 8 0-15,-5-4 8 0,8 4 0 0,1 0 0 16,-5 8-8-16,-4 3 0 0,-4 1 0 0,-9-1 0 15,-8 4 0-15,-5 0 0 0,-8-3 0 0,-9-1 0 16,-4 4 0-16,-4-3 0 0,-9-1 0 0,-4-3 0 16,-5 3 0-16,-7-3 9 0,-1-1-9 0,-9-3 0 15,-8-4 18-15,0 0-3 0,-13 8-1 0,-8-5 0 0,-9 5 4 0,-17-8 1 16,-17-4 0-16,-34-3 0 16,-26-1-19-16,-34 4 10 0,-35 0-10 0,-33 12 8 15,-31 7-148-15,-42 12-29 0,-265 34-7 0,81 3 0 0</inkml:trace>
  <inkml:trace contextRef="#ctx0" brushRef="#br0" timeOffset="48913.77">18726 9027 1267 0,'-21'-11'112'0,"12"7"-89"0,5-4-23 0,-4 1 0 0,-1-1 78 0,-4 1 11 16,5-5 3-16,-1 5 0 16,1 3-52-16,3-4-11 0,5 8-1 0,0 0-1 15,0 0-27-15,0 0 0 0,0 0 0 0,0 0 0 0,0 0-12 0,9 12-2 16,8-1 0-16,4 0 0 0,1 5 1 0,12-5 0 15,9 4 0-15,16 4 0 16,14-7 13-16,13-1 0 0,12-3 9 0,13-1-9 16,13-3 24-16,8 0-2 0,5-4 0 0,4-4 0 0,-4-4 17 0,8 1 3 15,5-1 1-15,-1 1 0 16,-3-1 14-16,-1 0 3 0,0 1 1 0,-8-5 0 0,-5 5 13 0,1-1 2 16,-5 1 1-16,-4-1 0 0,-13 4-18 0,0 0-4 15,-17 1-1-15,-4-1 0 0,-9-4-6 0,-4 4-2 16,-9 1 0-16,1 3 0 0,-9 0-23 0,-5 0-5 15,-8 0-1-15,-4 0 0 0,-5-4-17 0,-3 4 8 16,-10 0-8-16,-8 0 0 0,-4 0 9 0,-4 0-9 16,-9 0 0-16,0 0 9 0,-17 0-9 0,-9-4 0 15,-13 4 0-15,-16-4 0 0,-5 4-10 0,-13 0 10 0,-8-4 0 0,-13 1-9 16,-13 3 0-16,-12-4 0 0,-1 4 0 0,-8 0 0 16,4-4 1-16,-13 4 0 0,5-4 0 0,-1 4 0 15,5 0 8-15,0 0 0 0,-5 0 8 0,5 0-8 16,4 4-13-16,5 0-7 0,-1 0-2 0,5-1 0 15,-5 1 11-15,9 8 3 0,0-5 0 0,4 1 0 16,4-1 8-16,1 1-10 0,8 0 10 0,4 3-10 16,5 4 10-16,8-3-10 0,0-1 10 0,13-3-10 0,4 3 10 0,4-3-13 15,5 3 5-15,4-3 8 16,4 3-12-16,5-7 12 0,-1 3-10 0,14-3 10 16,-1-4-17-16,5 0 2 0,8 4 1 0,4-4 0 0,9 0-8 0,0 0-2 15,13 4 0-15,8 0 0 16,5-4 2-16,8 3 0 0,5-3 0 0,8 4 0 15,13 0 13-15,4 0 9 0,13-4-12 0,12 0 12 0,10 0 0 0,7 0 0 16,6 4 0-16,7-1 0 16,5 1 0-16,4 0 0 0,-4-4 0 0,5-4 0 15,-6 4 0-15,10-4 8 0,-5 1 0 0,0-5 1 16,-4 0 11-16,0 1 1 0,4-5 1 0,-8-3 0 0,0 4 6 0,-5-1 0 16,-4-3 1-16,-4 0 0 0,0 0-5 0,-9 0 0 15,-8 3-1-15,-9-3 0 0,-4 4-7 0,-9-1-2 0,-8 1 0 0,-4-1 0 16,-5 1 5-16,-4 0 1 0,-9 3 0 15,-3-3 0-15,-10 7-20 0,1 0 0 0,-9-4 0 0,-8 5 0 16,-5-1 0-16,-4 4 0 16,-9-4 0-16,-16 0 0 15,-5 0-18-15,-17 1-10 0,-13-5-3 0,-13 8 0 0,-16-8 31 0,-10 8 0 16,-12 4-8-16,-4-4 8 0,-5 4 0 0,-8-4 0 0,-5 4-10 0,1 0 10 16,4 7 0-16,4-3-11 0,4 3 11 15,5-3-8-15,8 3 8 0,9 4 0 0,12-7 0 0,5 3 8 16,8 1-8-16,9-1 0 0,4 0 0 0,9 1 0 15,8-1-8-15,9 1 8 0,9-1-8 0,-1-3 8 16,9-1 0-16,4 1 0 0,4-4 0 0,5 7-8 16,4-11 8-16,9 8 0 0,4-1 0 0,8 5 0 15,9-5 0-15,8 5-8 0,9-1 8 0,9-7 0 16,8 3 0-16,13-3 0 0,8-4 0 0,9 4 8 16,9-4-8-16,8-4 0 0,0 4 8 0,5-4-8 15,3 1 0-15,1-1 9 0,-1-4-9 0,-3 1 0 0,-1 3 8 0,1-4-8 16,-5 1 0-16,-4-1 0 0,-5 4 35 0,-4-3 0 15,-4-1 0-15,0 4 0 16,-8 0-22-16,-1 1-4 0,1-1-1 0,-9 4 0 16,-9-4 9-16,-4 0 2 0,-4 4 0 0,-4-4 0 15,-9 1-9-15,0 3-2 0,0-8 0 0,-9 4 0 16,1 4-8-16,-10 0 8 0,-3-4-8 0,-5 1 8 16,-8 3-8-16,-4 0 8 0,-9 0-8 0,0 0 8 0,-13-8-8 0,-17 4 0 15,-4-3 0-15,-9-1 0 0,-12 4 0 0,-9-3 0 16,-13-5-12-16,-5 5 12 0,-12-5-8 0,0 5 8 15,9 3 0-15,-1-4 0 0,14 8-14 0,3-4 2 16,5-3 0-16,13 3 0 0,8 4 12 0,9-4 0 16,4 4 0-16,9-4 0 15,8 1-25-15,5 3-6 0,3-4-1 0,5 4 0 16,0 0-7-16,13-4-1 0,13 4-1 0,4-8 0 0,8 5 27 0,9 3 6 16,4-4 8-16,9 0-13 0,9-4 13 0,-1 1 15 15,5-1-3-15,-1 1-1 0,-8-1 8 0,-4 0 1 0,-9 5 1 16,1-5 0-16,-14 0 3 0,1 1 0 0,-9-5 0 0,-5 9 0 15,-3-5-8-15,-10 8-2 0,1 0 0 16,-13 0 0-16,0 0-14 0,-21-4-12 0,-18-3 3 0,-29 3 0 16,-26 4-179-16,-34 4-35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09T00:47:51.9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1116 3129 2188 0,'-13'-8'195'0,"9"1"-156"0,-9 3-31 0,9-4-8 0,-9 8 15 0,4-7 1 16,5 3 1-16,4 0 0 0,0 4-5 0,-13-4-2 16,9 4 0-16,-4-7 0 0,8 7-10 0,0 0 0 15,0 0 0-15,0 0 0 0,-5 0 0 0,5 0 0 16,0 0 0-16,0 0 0 0,0 0 0 0,0 0 12 16,5 11-12-16,7-3 12 0,-7 3 0 0,7-3 0 15,10-1 0-15,-1 1 0 0,5-4 4 0,4 3 2 0,12-7 0 0,1 0 0 16,0 0 5-16,4 0 1 0,9 0 0 0,3 0 0 0,1 0-4 15,9 0 0-15,-10 0 0 0,1 0 0 0,-4 0-6 0,4-7-2 16,-5 3 0-16,5 4 0 0,0 0-12 16,4 0 0-16,0 0 0 0,-4 4-10 0,-13 3 19 0,8-7 4 15,-8 4 1-15,9 0 0 0,-13-4 3 0,4 0 1 16,-9 4 0-16,5 3 0 16,-13-7-18-16,4 4-16 0,-8 0 4 0,3 0 0 15,-11-4 12-15,-1 7 0 0,4-7 0 0,-12 4 0 16,-9-4 20-16,0 0-2 0,0 0-1 0,0 0 0 15,-9 4-17-15,1 3 10 0,-10-3-10 0,1 0 8 16,-13 0 2-16,-12 0 0 0,12-4 0 0,-13 3 0 16,0-3-10-16,5 0 10 0,-5-3-10 0,5-1 10 15,-5 0-10-15,4-4 0 0,5-3 0 0,-4 7 0 0,4-7 0 0,-5 3-9 16,5-11 0-16,4 8 0 16,4 3-23-16,-3-11-5 0,-1 8-1 0,-9 3 0 15,5-7 6-15,-5 4 2 0,5-1 0 0,-8 5 0 0,-1-1 10 0,-4 1 1 0,-4 3 1 0,4-8 0 16,0 5 18-16,-5-1-10 0,18 4 10 15,-9-3-8-15,5-1 8 0,8 4 0 0,0 1 0 0,0-1 8 32,13-4-8-32,-9 1 0 0,9 3 0 0,0 4 8 0,0-8-8 0,4 4 0 15,-8 4 0-15,12 4 0 0,-3-4-9 0,-1 0 9 16,0 8-10-16,0-8 10 0,13 0-9 0,-4 4 9 16,-5-1-8-16,9-3 8 0,0 0-12 0,0 0 4 15,0 0 0-15,9 12 0 0,4-5-7 0,4-3-1 16,13 4 0-16,-5-4 0 0,9-1 6 0,9 9 1 15,13-12 0-15,4 0 0 0,8 0 9 0,5 0 0 0,-9-8 0 0,8 4 0 16,1-3 0-16,8 7 9 0,-8-8-9 0,4 4 0 16,-5-3 8-16,1 7-8 0,0 0 0 0,-13-8 0 15,-5-3 0-15,5 11 8 0,-5-8-8 0,-8 4 0 16,-4 1 12-16,4-1-4 0,-4 0 0 0,0 0-8 16,-5 0 15-16,-8 1-4 0,4-1-1 0,-4 0 0 15,-13 0 8-15,5 4 2 16,-5 0 0-16,-4-7 0 0,-1-1-10 0,-7 4-2 15,-5 4 0-15,0 0 0 0,-5-7 0 0,-16-1 0 0,0 4 0 16,-22-7 0-16,0 7-8 0,-17 0 0 0,-12-3 0 0,-10 3 0 16,1 4-15-16,-17 0-1 0,0 4-1 0,4 3 0 15,-5-7 17-15,10 4 0 0,-10 0-8 0,10 0 8 16,3-4 0-16,9 0 16 0,-4 0-4 0,8 0 0 16,9 7-12-16,0-7-16 0,4 0 3 0,13 4 1 0,0 0 12 0,-4 0 0 15,17-4 0-15,-9 7 10 0,13 1-10 0,0-4 0 16,5 3 0-16,-1-3 0 0,5 0 0 0,-1 3 0 15,14-7 0-15,-5 4 0 0,0 0 0 0,9 0 0 16,4-4 0-16,0 0 0 0,0 7-16 0,0-7 5 16,4 12 1-16,0-1 0 0,9-3 10 0,0 3-10 15,4 1 10-15,9 3-10 0,-1-8 10 0,5 5-12 0,0-8 12 0,4 3-12 16,18 1 12-16,-5-8-13 0,8 0 5 0,5 0 8 16,13 4-12-16,-1-4 12 0,1-4-12 0,0 4 12 15,-1 0 0-15,1-8 0 0,4 4 0 0,-4-3 0 16,8-1 0-16,-9 4 0 0,-7-3 0 0,7-1 12 15,-3 4-12-15,-10-3 0 0,1-1 0 0,0 1 0 16,0 3 23-16,-9-8 5 16,-4 5 2-16,0-1 0 0,-4 4-16 0,0 1-3 15,-5 3-1-15,-4 0 0 0,-4-4-10 0,-4 0 0 0,-1 4 0 0,-3 0 0 16,-5 0 10-16,4 0-10 0,-8 0 12 0,4 0-12 16,-13 0 12-16,-4 0-12 0,9-4 12 0,-9 4-12 15,0 0 16-15,0 0-3 0,0 0-1 0,0 0 0 16,0 0 16-16,0-7 2 0,-13-1 1 0,-4 4 0 15,4-11-19-15,-12 4-3 0,-1 3-1 0,-8-3 0 0,-22-1-22 0,-8 1-5 16,-9 3-1-16,-25 8-1180 16</inkml:trace>
  <inkml:trace contextRef="#ctx0" brushRef="#br0" timeOffset="7829.23">10231 2540 280 0,'0'0'12'0,"0"0"4"0,0 0-16 0,0 0 0 15,0 0 0-15,0 0 0 0,0 0 54 0,0 0 8 16,0 0 2-16,0 0 0 0,0 0 4 0,0 0 2 0,0 0 0 0,0 0 0 16,9-7 2-16,-9 7 1 0,4-4 0 0,-4 4 0 15,0 0 11-15,8-4 1 0,-8 4 1 0,0 0 0 16,0 0-24-16,9-4-5 0,-9 4-1 0,8 0 0 0,1 0-14 0,-9 0-3 16,0 0-1-16,9 0 0 0,3 0 2 0,1 0 0 15,-4 0 0-15,4 0 0 0,-1 0-14 0,5-7-2 16,5 7-1-16,-1-4 0 15,5 4-12-15,-1-4-3 0,1 0 0 0,8 0 0 16,-4 1-8-16,4 3 0 0,1 0 0 0,-5-8 8 16,-1 8-8-16,1-4 12 0,0 4-12 0,0 0 12 15,0 0 4-15,0 0 2 0,0-4 0 0,0 4 0 16,-5 0 2-16,5 0 1 0,5-3 0 0,7 3 0 16,-3 0-5-16,-1-8-2 0,1 4 0 0,3 4 0 15,10 0-2-15,-10-4-1 0,-7 4 0 0,3-3 0 0,5 3-11 0,4 0 0 16,-9 0 9-16,5-8-9 0,-5 4 0 0,9-3 9 15,5 7-9-15,-5-8 0 0,-17 8 0 0,12-4 0 16,14 4 0-16,-5 4 0 0,-4 4 0 0,0-8 0 16,0 0 0-16,0 3 0 0,9 1 9 0,-9-4-9 15,-4 0 0-15,8 0 9 0,17 0 11 0,-4 0 1 0,-17 0 1 16,9 0 0 0,8 0-2-16,0 0-1 0,-4 0 0 0,4 0 0 15,-4-4-3-15,4 4-1 0,0-3 0 0,-4 3 0 16,-5 0-6-16,1 0-1 0,-1 3 0 0,1 1 0 0,-5 8-8 15,5-9 8-15,-9 1-8 0,0 8 8 0,0-12-8 0,0 7 0 16,4-7 0-16,0 12 0 0,-4-12 0 0,0 7 0 16,9 1 0-16,-5 3 8 0,5-11-8 0,-5 8 0 15,0 3 0-15,1-3 0 0,-1-8 0 0,0 11 0 0,1-11 8 0,3 8-8 16,5-4 9-16,0 3 0 0,-9-7 0 0,0 0 0 16,1 4 3-16,-1 0 1 0,0 0 0 0,-4 3 0 15,0-7-5-15,0 0 0 0,4 8-8 0,-4-8 12 16,5 4-12-16,-1 3 0 0,0-7 8 0,5 4-8 15,-1-4 0-15,1 4 0 0,0-4 8 0,-1 4-8 16,1-1 0-16,-1-3 0 0,-4 0 8 0,5 0-8 0,4 0 9 0,0 0-1 16,-9-3 0-16,4 3 0 0,5 0 1 0,0 0 0 15,0-4 0-15,-4 4 0 0,-1-4-1 0,-4 4-8 16,5-4 12-16,-1 4-4 0,-3 0 4 0,-1-7 1 16,0 3 0-16,1 0 0 0,-5 4 1 0,0-4 0 15,0 4 0-15,0-7 0 0,-5 3 0 0,1 4 0 16,-9 0 0-16,0-4 0 15,-4 4 2-15,0-4 1 0,0 4 0 0,-4 0 0 16,-5 0 2-16,1 0 0 0,-1 0 0 0,-4-7 0 16,0 7-3-16,-4-4 0 0,4 4 0 0,-4-4 0 15,0 4-2-15,-5 0-1 0,5-4 0 0,-4 4 0 0,3 0-5 0,-3 0-8 16,-9 0 11-16,8-7-11 0,5 3 8 0,-13 4-8 16,0 0 0-16,0 0 0 0,0 0 0 0,0 0-14 15,0 0 2-15,0 0 1 16,0 0-145-16,0-8-30 0,0 8-6 0</inkml:trace>
  <inkml:trace contextRef="#ctx0" brushRef="#br0" timeOffset="41107.47">9851 4648 1335 0,'0'0'59'0,"0"0"13"0,0 0-58 0,0 0-14 15,0 0 0-15,0 0 0 0,0 0 53 0,4-8 8 16,-4 1 2-16,0 7 0 0,0 0-44 0,0 0-9 16,-9-8-2-16,-3 1 0 0,3 3 0 0,-8-4-8 15,0 4 12-15,0 1-4 0,-5-1-8 0,1-4 12 16,-9 8-12-16,-4-3 12 0,-5-1-3 0,-8 0 0 0,-4 4 0 0,-9 0 0 16,-12 4-1-16,-5 0-8 0,-9-1 12 15,-3 9-4-15,-5 3-8 0,0 0 0 0,-5 4 0 0,1 0 0 16,4-8-10-16,8 1-4 0,5-1-1 0,13-3 0 15,12 3 15-15,9-7 0 0,5 0 12 0,7 0-12 0,14-4 0 0,0-4 0 16,8 4 0-16,0 0 0 0,5 0 0 0,8 0-17 16,0 0 1-16,0 0 1 0,0 0 15 0,0 0 10 15,0 0-2-15,0 0 0 0,0 0 12 0,0 0 3 16,0 0 0-16,0 0 0 16,0 0-3-16,0 0-1 0,0 0 0 0,8 7 0 15,1 5-4-15,-5-1-1 0,0 4 0 0,0 1 0 16,1-13-14-16,-5 13 8 0,0-1-8 0,4 4 0 15,-4 4 12-15,0-1-4 0,-4 5-8 0,4 0 12 16,0-1-12-16,-5 8 0 0,1-3 0 0,4 7 0 16,-8 0 0-16,3 3 0 0,-3-3 0 0,-1 8 0 15,-4 7 0-15,5 0 0 0,-5 0 8 0,5 4-8 0,-1 4 0 0,-4 0 11 16,5 0-11-16,3 0 10 0,-12-1 0 0,9 5 0 16,-5-1 0-16,4 1 0 0,-3 0 3 0,3-5 1 15,-4 1 0-15,0 0 0 0,5-4 4 0,-5-4 1 0,4 0 0 0,1-7 0 16,4-4 4-16,-5 3 1 0,-4-3 0 0,5-4 0 15,3 0 6-15,1-4 2 0,-4 0 0 0,8 0 0 32,-9-3-17-32,5 3-3 0,-5-7-1 0,1-1 0 15,3 1 5-15,5-1 2 0,-12-3 0 0,7-4 0 0,-3-4 6 0,3 4 0 16,5-7 1-16,-8-1 0 0,4 0-1 0,-1-3-1 16,5-8 0-16,0 0 0 0,0 0-6 0,0 0-1 15,0 11 0-15,0-11 0 0,0 0-2 0,0 0-1 16,0 0 0-16,0 0 0 0,5 4-3 0,-5-4-1 15,0 0 0-15,12 0 0 0,-7 0-1 0,3 0 0 0,9 0 0 0,-12 0 0 16,3 0-8-16,5-4 12 0,-4 4-12 0,3-3 12 16,5-1-12-16,1 4 0 0,3-4-10 0,5 4 10 15,-1 0 0-15,9 0 0 0,-4 0 0 0,5 0 0 16,3 0 0-16,5 0 0 0,-1-4 0 0,10 4 0 16,-1 0 0-16,5 0 0 0,-1-4 0 0,9 4 0 15,-4 0 0-15,0 0 10 0,4-3 0 0,-8 3 0 0,-1-4-10 0,1 0 0 16,3 0-12-16,-3 4 12 0,4-7 0 0,-9 3 0 15,0 0 0-15,5 0 0 0,-13 4 0 0,-1 0 0 0,-3-4 0 16,-5 4 0-16,0-3 0 0,-4 3 0 0,-4 0 0 0,-1-4 8 16,-3 4-8-16,-1-4 0 0,-4 4 0 0,-4-4 8 15,4 4-8-15,-4-4 0 0,0 4 0 0,-5-3 8 16,-8 3-8-16,9 0 8 16,-1-4-8-16,1 0 8 15,-9 4-8-15,0 0 10 0,0 0-10 0,0 0 10 0,4-11-2 0,-4 3 0 16,0 8 0-16,0-8 0 0,0-3-8 0,-4 0 12 15,0 3-12-15,-1-3 12 0,-3-1-12 0,4 1 0 16,-9 0 9-16,4-1-9 0,1-3 10 0,-1 4-2 16,1-1-8-16,-5-3 12 0,0 4-12 0,4-1 0 15,1-3 0-15,-5 4 0 0,5-1 0 0,-1 1-13 0,0 3 2 0,1-3 1 16,-1 3 10-16,1 1 0 0,-1-1 8 0,5 4-8 16,-5-3 0-16,9 7 0 0,-4-4-10 0,4 4 10 15,0 0-9-15,0 0 9 0,0 0 0 0,0 0-9 16,0 0 0-16,0 0 0 0,0 0 0 0,4 11 0 15,5-3 9-15,0 3-13 0,3 1 5 0,1-5 8 16,9 1-10-16,-10-1 10 16,5 9 0-16,5-9-9 0,3 1 9 0,1-1 0 0,0 1 0 15,-5 3 0-15,0-7 0 0,1 4 0 16,-1-4 0-16,-8 3-8 0,0 1 0 0,-5 3 0 0,1-3 0 0,-5 3 0 16,-8 1 8-16,-5 3 0 0,9-4 10 0,-8 8-10 15,-9 0 20-15,-5 4-1 0,-8 0-1 0,-4 7 0 16,-4-3-6-16,-9 7 0 0,-4 4-1 0,-5 0 0 15,0 4-164-15,-3 7-33 0</inkml:trace>
  <inkml:trace contextRef="#ctx0" brushRef="#br0" timeOffset="41771.74">9338 4245 979 0,'0'0'87'0,"0"0"-70"0,-9 0-17 0,5-7 0 16,4 7 195-16,0 0 35 0,0 0 7 0,0 0 2 16,0 0-196-16,0 0-43 0,0 0 0 0,4 15 0 15,5 4-8-15,4-4 8 0,4-3 0 0,4 3-9 16,5 0 9-16,-1 0 0 0,5-3 10 0,5-1-10 16,-6-7 17-16,1 3-2 0,5 1-1 0,-1-4 0 15,-4 0-2-15,4 7 0 16,-4-11 0-16,-5 4 0 0,1 3 12 0,-5-3 1 15,-4 0 1-15,-8 4 0 0,0 3 24 0,-1 0 5 16,-4 1 1-16,-8 7 0 0,-4-4-22 0,-10 4-4 16,-3 8-1-16,-9 7 0 0,-13 4-12 0,-12 11-2 15,-9-3-1-15,-13 11-710 16,-13 7-141-16</inkml:trace>
  <inkml:trace contextRef="#ctx0" brushRef="#br0" timeOffset="43882.76">10368 5180 806 0,'0'0'72'0,"0"0"-58"15,0 0-14-15,0 0 0 0,0 0 212 0,0-8 40 16,4 1 8-16,0 3 2 0,-4 4-182 0,9-8-36 15,4 4-7-15,4 1-1 0,-4-1-17 0,4-4-3 16,-5 4-1-16,6 1 0 0,3-1 7 0,-4 0 2 16,0 0 0-16,0 4 0 0,0-4 8 0,5 4 1 0,-1 0 1 0,5 0 0 15,-5 0-5-15,0 0-1 0,1 0 0 0,3 0 0 16,1 0-11-16,0 0-2 0,-1 0-1 0,1 0 0 16,4 0-5-16,0 0-1 0,4 0 0 0,-4-3 0 15,0-1 0-15,8 4-8 0,14-4 12 0,-14 4-4 16,-8-4 4-16,4 4 0 0,17 0 0 0,-8 0 0 15,0 0 1-15,-5 0 1 16,9 0 0-16,0 4 0 0,0 0 1 0,0 0 0 0,-8-1 0 16,8-3 0-16,8 4-1 0,-8 0 0 0,-12-4 0 15,3 4 0-15,9 0-1 0,0-1 0 0,0-3 0 0,-8 0 0 16,-1 4 3-16,5-4 0 0,-1 0 0 0,1 0 0 16,-9 0-4-16,5-4-1 0,8 4 0 0,0 0 0 15,-9 0 2-15,1 0 1 0,3 0 0 0,10-3 0 16,-5 3-14-16,-4 0 0 0,-5-4 0 0,0 4 0 0,1 4 0 0,-5-4 0 15,0-4 0-15,0 4 9 0,-4 0 2 0,5 0 0 16,-6-4 0-16,1 0 0 0,0 0 3 0,0 1 1 16,0-1 0-16,0 0 0 0,0 0-2 0,-4 0 0 15,-5 4 0-15,5 0 0 0,-5-3-3 0,0 3-1 16,1 0 0-16,-5 0 0 0,-4 0 1 0,-1 0 0 16,6 0 0-16,-6 0 0 15,-3 0 4-15,-9 0 1 0,8 0 0 0,5 0 0 16,-13 0-6-16,0 0-1 0,0 0 0 0,0 0 0 15,0 0-8-15,0 0 0 0,0 0 0 0,0 0 0 16,9 0 0-16,-9 0 0 0,0 0 8 0,0 0-8 16,0 0 0-16,0 0-19 0,0 0 3 0,0 0 1 15,0 0-185-15,0 0-38 0,0 0-7 0</inkml:trace>
  <inkml:trace contextRef="#ctx0" brushRef="#br0" timeOffset="68000.31">14761 5282 576 0,'0'0'25'0,"0"0"6"0,0 0-31 0,0 0 0 15,0 0 0-15,0 0 0 0,0 0 278 0,0 0 50 16,0 0 9-16,0 0 3 0,0 0-232 0,8 8-45 16,1 0-10-16,-1-5-1 0,-8-3-25 0,9 8-5 15,-1-8-1-15,1 8 0 0,4-5 5 0,-5 5 1 16,5-4 0-16,4 0 0 0,0-4 8 0,0 0 1 16,1 0 1-16,3 0 0 0,0 3-2 0,1-3-1 15,-1 0 0-15,5 0 0 0,-5 4-12 0,0-4-2 0,5 0-1 0,0 0 0 16,4 8 1-16,-1-8 1 0,-3 0 0 0,4 3 0 15,0 1 0-15,4-4 0 0,0 0 0 0,-4 0 0 16,4 0 3-16,1 0 0 0,-1 4 0 0,4-4 0 16,5 0-14-16,-5 0-2 0,1 0-8 0,4 0 12 15,-5-4-1-15,9 4-1 0,-4 0 0 0,4 0 0 0,0-4-10 16,0 1 0-16,-4-5 0 16,-1 4 0-16,1 4 12 0,4 0-4 0,0-3 0 15,0-1 0-15,-8 0 4 0,8 4 1 0,0-4 0 0,4 0 0 16,-4 4 9-16,0 0 2 0,0-3 0 0,0 3 0 15,0-4-24-15,-4 4 0 0,4 0 0 0,-5-4-12 16,10 4 21-16,-5 0 4 0,4 0 1 0,-4 0 0 16,4 0-14-16,-4 0 0 0,4 0 0 0,1 0 0 15,-5 0 0-15,4 4 0 0,-4-4 0 0,0 4 0 0,0-1 0 0,4-3 0 16,1 4 0-16,-1-4 0 0,0 0 8 0,5 4-8 16,-1-4 0-16,1 4 0 0,-1-8 8 0,1 8-8 15,-5 0 0-15,1-1 9 0,-5-3-1 0,8 0-8 16,-4 0 12-16,5 0-4 0,-5 0 0 0,5 0 0 15,4 0 0-15,-9 0 0 0,4 12-8 0,1-12 12 16,0 0-12-16,-5 0 12 0,4 0-12 0,1 3 0 0,-1-3 0 0,5 0 8 16,0 0-8-16,0 4 0 0,4-4 9 0,0 0-9 15,-4-4 0-15,4 1-13 0,0 3 1 0,-4 0 1 16,4-8 24-16,0 4 5 0,0 4 1 0,-4-3 0 16,0-1-8-16,4 4-2 0,-4 0 0 0,0 0 0 0,-5 0-1 0,5 0 0 15,-4 0 0-15,3 0 0 0,-3 4-8 0,0-1 8 16,-1 1-8-16,1 4 8 15,3-8-8-15,-3 0 0 0,0 0 0 0,-5 0 0 16,4 3 0-16,-8 1 0 0,5 0 0 0,-5 0 0 16,4 0 0-16,-4-1 8 0,0 1-8 0,0 0 0 15,-4-4 11-15,-1 4-3 0,5-4-8 0,-8 4 12 16,-1-1 0-16,1 1 0 0,-5-4 0 0,-4 0 0 16,0 4 1-16,-4-4 0 0,-5 4 0 0,5-4 0 15,-5-4 0-15,-4 4 0 0,0 0 0 0,0-4 0 0,0 4-13 0,-4-4 11 16,0 4-11-16,-5 0 10 0,5-3-10 0,0-1 0 15,-4 4 0-15,-9 0 0 16,0 0-117-16,4-12-19 0,0 5-4 0,-8-8-1222 0</inkml:trace>
  <inkml:trace contextRef="#ctx0" brushRef="#br0" timeOffset="77949.42">10534 7664 0 0,'0'0'0'0,"0"0"0"0,0 0 0 0,0 0 0 16,-12 0 279-16,12 0-56 0,0 0 45 15,0 0 8-15,-9-4-161 0,9 4-33 0,-9-4-6 0,9 4-2 16,-12-4-14-16,12 4-4 0,-13 0 0 0,13 0 0 16,-4 0-9-16,4 0-3 0,-13 0 0 0,4 0 0 15,9 0-3-15,0 0-1 0,0 0 0 0,-8 8 0 0,-5-4-5 0,13-4-2 16,0 0 0-16,0 0 0 0,0 0 1 0,0 0 0 15,-4 7 0-15,4-7 0 0,0 0 25 0,0 0 5 16,0 0 0-16,0 0 1 0,0 0-26 0,0 0-6 16,0 0-1-16,0 0 0 0,0 0-1 0,0 0-1 15,0 0 0-15,0 0 0 0,0 0-7 0,0 0-2 16,0 0 0-16,0 0 0 0,0 0-1 0,0 0 0 0,0 0 0 0,0 0 0 16,0 0-2-16,0 0-1 0,0 0 0 0,0 0 0 15,0 0 3-15,0 0 0 0,0 0 0 0,0 0 0 16,12 0-10-16,-3 0-2 0,-9 0 0 0,0 0 0 15,0 0-8-15,8-4 0 0,5 1 9 0,-4-1-9 16,-1 0 0-16,1 0 9 0,4-3-9 0,0 3 0 0,-13 4 0 0,0 0 0 16,12-8 0-16,5 5 0 15,1-5 0-15,-6 8 0 0,6-8 9 0,-1 8-9 16,-5-3 8-16,6-1-8 0,-1 0 0 0,0 4 0 16,0 0 0-16,0-4 0 0,-4 0 0 0,4 4 0 15,0 0 8-15,-4 0-8 0,4 0 0 0,-4 0 0 16,-1-3 0-16,1 3 8 0,0 0-8 0,0 0 0 15,4 0 0-15,-4-4 8 0,4 0-8 0,-4 4 0 16,0 0 8-16,4-4-8 0,4 4 0 0,-4-4 9 0,-4 4-9 0,4 0 0 16,9-3 0-16,-1-1 8 0,-3 4-8 0,3 0 0 15,-3 0 0-15,8 0 0 0,8 0 8 0,-4 0-8 16,-12 0 8-16,3 4-8 0,9-4 0 0,-4 3 0 16,-8-3 0-16,-1 4 0 0,0-4 0 0,5 0-14 15,0 0 2-15,-1 4 0 0,-3-4 12 0,3 0 12 16,5 0-3-16,0 0 0 15,-8 4-9-15,7-4 0 0,10 0 0 0,-1 0 0 16,-3 0 0-16,-6 0 0 0,1 0 9 0,5 4-9 16,12-1 19-16,-13-3-1 0,-9 4 0 0,5-4 0 15,5 4-18-15,-6-4-19 0,1 0 4 0,-4 4 1 16,0-4 24-16,4 4 5 0,-1-4 1 0,-3 0 0 16,-9 0-16-16,9 0-18 0,8 0 4 0,-4 0 1 0,-9 0 13 15,1 0 0-15,12 0 9 0,0 0-9 0,-4 0 11 0,0 0-11 0,-9-4 12 0,9 0-12 16,4 4 10-16,1 0-10 0,-6 0 8 0,-3-4-8 15,0 0 9-15,-5 4-9 0,5-3 10 0,-1-1-10 16,-3 0 8-16,-1 0-8 0,5 0 0 0,-5 1 9 16,9-5-9-16,-9 8 8 0,1-4-8 0,8 0 8 15,-5-3-8-15,5 3 10 0,0-4-10 0,0 5 10 16,-4-1-10-16,4 0 0 16,4 0 9-16,0 0-9 0,-4 4 0 0,4-3 0 15,0-1 0-15,-4 4 8 0,0 0-8 0,0 0 0 16,0 0 0-16,0-4 8 0,0 4-8 0,0-4 8 15,-5 0-8-15,1 4 8 0,0-3-8 0,-5 3 12 16,5 0-4-16,-1-4 0 0,1 4 1 0,-1 0 1 16,1 0 0-16,-5 0 0 0,-3 0-1 0,-1 0 0 15,-5 0 0-15,1 0 0 0,-4-4 5 0,-1 4 1 0,1-4 0 0,-9 4 0 16,8 4-5-16,-8-4-1 0,0 0 0 0,0 0 0 16,5-8-9-16,-5 8 0 0,0 0 0 0,0 0-11 15,4-7-191-15,0-1-38 0,-4 1-8 16</inkml:trace>
  <inkml:trace contextRef="#ctx0" brushRef="#br0" timeOffset="83357.37">11804 6369 345 0,'-9'0'31'0,"9"0"-31"0,13-4 0 0,-13 4 0 16,-9 0 125-16,9 0 19 0,13-8 4 0,-4 4 1 0,-9 4-105 0,0 0-20 16,0 0-5-16,8-7-1 0,18-1-18 0,-13 1 10 15,-18-1-10-15,10 4 8 0,12-3 0 0,0-1 0 16,-9 0 0-16,-3 5 0 0,-1-5 25 0,9 4 5 15,0-3 1-15,-13 7 0 0,0 0 14 0,0 0 3 16,12-4 1-16,1 0 0 0,-13 4-8 0,5-8-1 16,12 5-1-16,4 3 0 15,-8-4-7-15,4 0-2 0,-9 0 0 0,10 0 0 16,7 1-12-16,-3 3-2 0,-10-4-1 0,5 0 0 16,13 4 1-16,-8-4 1 0,-5-3 0 0,0 3 0 15,0 0 4-15,4-4 1 0,9 1 0 0,-8 3 0 16,-10 0 5-16,10 0 1 0,16 4 0 0,-8-7 0 15,-17 3-16-15,4-4-2 0,13 1-1 0,0 3 0 16,0 0 9-16,-4 0 2 0,-1 4 0 0,-3-3 0 0,7-1-14 0,-7 0-2 0,-5 0-1 16,4 4 0-16,5 0-11 0,-5 0 0 0,1 0 9 15,3-4-9-15,-3 4 12 0,3 0-1 0,1 4-1 0,-5-8 0 16,9 4 4-16,-4 0 1 0,-1 0 0 0,5 0 0 16,0 0 5-16,0 0 0 0,0-3 1 0,0 3 0 15,0 3 3-15,8-3 0 0,-3 0 0 0,-1 0 0 16,0 4-24-16,0 0 0 15,0 4 0-15,1-5 0 0,-1 1 0 0,0 0 0 16,0 0 0-16,0 0 8 0,5-1-8 0,-1 1 0 16,1-4 8-16,3 0-8 0,5 0 14 0,-4 0-2 15,8 0 0-15,-4-4 0 0,5 4-3 0,-5-3-1 16,4-1 0-16,0 0 0 0,1 4 20 0,-1-4 3 16,9 0 1-16,-5 1 0 0,-4-5-32 0,1 8 8 15,3 0-8-15,-3 0 0 0,3-8 9 0,-4 8-1 0,-4 0 0 0,5-3 0 16,-1-1-8-16,0 4 0 0,1-4 9 0,-1 0-9 15,-4 0 0-15,0 4 0 0,8-3 0 0,-3-5 0 16,-1 4 9-16,0 1-9 0,1-1 12 0,-5-4-12 16,-5 1 10-16,10-1-10 0,-5 4 8 0,0 0-8 15,-5 1 16-15,5-5-3 0,0 4 0 0,0 0 0 0,0 1-13 16,0-1 0-16,0 0 0 0,0 0 0 0,0-3 0 0,-4 3-8 0,0-4 8 0,0 1 0 16,4 7 10-16,-5-4 6 0,1 0 0 0,0 0 1 15,-1 0-17-15,1 4 8 0,0-3-8 0,0 3 0 16,-5-4 8-16,5 0-8 0,0 4 0 0,-1 0 0 15,-7-4 0-15,3 4 0 0,-4 0 0 0,0 0 0 16,1 0 13-16,-6 0-1 0,1 0 0 0,5 4 0 16,-1-4-12-16,0 4 0 15,-4-4 0-15,8 0-10 0,-4 0 10 0,1-4 11 16,-5 4-3-16,4 0 0 0,0 0-8 0,0-4 8 16,0 0-8-16,-4 1 8 0,0 3-8 0,4 0 0 15,1-4 0-15,-6 4 0 0,1-4 0 0,0 4 8 16,0 0-8-16,4 0 0 0,-4 0 0 0,4 4 0 15,1 0 0-15,-1-4 0 0,4 0 0 0,-4 3 0 16,5-3 0-16,-1 4 0 0,1-4 0 0,-1 0 0 0,-3 0 0 0,3 0 0 16,0 0 0-16,1 0 0 0,-1 0 8 0,1 4-8 15,-1-4 0-15,1 0 0 0,3 4 0 0,-3-4 0 16,-1 4 0-16,1-4 0 0,4 0 0 0,-5 0 0 16,5 0 0-16,-5 0 0 0,1 0 0 0,-1 0 8 15,5 0-8-15,-9 0 10 0,0 0-10 0,0 3 10 0,-4 1-1 16,9-4 0-16,-5 4 0 15,-4-4 0-15,4 0-9 0,0 4 0 0,5-4 0 0,-5 4 0 16,-4-1 0-16,0 1 0 0,8-4 0 0,-4 4 0 16,1-4 0-16,-5 4 12 0,-1-4-12 0,-3 0 12 15,0 0 14-15,-1 0 3 0,-3 4 1 0,3-4 0 16,-3-4-30-16,-1 4 0 0,0-4 0 0,1 4 0 16,-5 0 0-16,0 0 11 0,0-4-2 0,0 4 0 15,-4 0-9-15,0-4 0 0,0 1 0 0,-5 3 0 0,5-4 9 0,-9 0-9 16,5 4 10-16,-9 0-10 0,0 0 0 0,0 0-18 15,4-11 2-15,-4 11 1 16,0-8-216-16,-8-3-43 0</inkml:trace>
  <inkml:trace contextRef="#ctx0" brushRef="#br0" timeOffset="88436.04">14680 6539 1094 0,'0'-7'97'0,"-5"-5"-77"16,5 1-20-16,-4-4 0 0,-5 0 83 0,9 3 13 0,-4-3 2 0,4-4 1 16,-4-4-55-16,0 1-12 0,4 3-1 0,0-8-1 15,0 4 3-15,0 0 1 0,-5 1 0 0,5-1 0 16,0 0 17-16,0 0 3 0,0 0 1 0,-4 4 0 15,0 8 17-15,4 3 4 0,-4-3 1 0,-5 3 0 16,0 1-29-16,1 3-7 0,-1 0-1 0,1 4 0 0,-1-4-22 0,-4 4-5 31,5 0-1-31,-5 0 0 0,4 4-12 0,1 0 0 0,-1-4 0 0,1 4 0 16,8-4 0-16,0 0 0 0,-9 0 0 0,9 0 9 16,0 0-9-16,-4-4 10 0,-5 4-10 0,9 0 10 15,0 0 2-15,0 0 1 0,0 0 0 0,0 0 0 16,0 0 12-16,0 0 3 0,0 0 0 0,0 0 0 15,-8 4-28-15,4 3 0 0,-1 1-9 0,1 3 9 16,0 5 0-16,4-1 0 0,4 8 0 0,-4-1 0 0,0 5 0 0,-4 0-13 16,0 7 1-16,-1 0 0 0,5 0 12 0,0 4 0 15,-4 8 0-15,0 3 0 0,-1 8 0 0,5 0 0 16,-4 8 0-16,0 3 0 0,0 4 0 0,4 0 0 16,0 4 0-16,0-4 0 0,-5 8 0 0,5-4 0 15,0 0 0-15,0 4 0 0,0 0 0 0,0-1 0 16,0-3 0-16,5 0 0 15,3-4 16-15,1 4-4 0,-9-3-1 0,4-5 0 16,0-4-3-16,-4-7 0 0,0-3 0 0,0-9 0 16,-4 1 40-16,0-8 8 0,4-4 2 0,0-4 0 15,-9-3-21-15,5-4-4 0,0-4-1 0,-1-4 0 0,-3-4-13 16,-1 1-3-16,1-5-1 0,-5-3 0 16,0 0-82-16,-4-8-16 0,4 4-3 0,-4-8-728 15,0-7-146-15</inkml:trace>
  <inkml:trace contextRef="#ctx0" brushRef="#br0" timeOffset="90419.78">16885 6106 115 0,'0'0'10'0,"12"-7"-10"15,1 3 0-15,0 0 0 0,4-3 265 0,0-1 51 16,5 1 11-16,-5 3 1 0,4-4-232 0,0 1-46 16,9-1-10-16,0-3-1 0,0 3-3 0,0 0 0 15,-4 5 0-15,4-5 0 0,-9 0-14 0,5 5-3 16,-1-5-1-16,-3 0 0 0,-1 5 22 0,-4 3 5 0,4-4 1 16,1 0 0-16,-1 0-18 0,-4 0-4 0,0 4-1 0,0-3 0 15,1 3 20-15,-1-4 4 0,0 4 1 0,0 0 0 16,0 0 4-16,0-4 0 0,4 4 1 0,-4 0 0 15,5 0-10-15,-1 0-3 0,1 0 0 0,-1 0 0 0,5-4-23 16,-1 4-5-16,5-4 0 0,0 4-1 0,0 0 3 0,0 0 1 16,4 0 0-16,0 0 0 0,-4 0-15 0,4 0 0 15,-4-3-9-15,4 3 9 0,1-4 0 0,-1 4 18 16,4-4-2-16,1-4-1 16,8 5-15-16,-5-1 0 0,-3-8 0 0,-5 9 0 15,5-9 0-15,3 5 9 0,1-1-9 0,0 0 8 16,-5 1 4-16,1-1 1 0,-5 1 0 0,4-1 0 15,-3 0 2-15,-1 1 0 0,0-1 0 0,4 4 0 16,1 1-5-16,-1-1-1 0,1 0 0 0,3 4 0 16,5 0 4-16,-4 0 1 0,0 0 0 0,0 0 0 15,-1 0-14-15,5 0-16 0,0 4 3 0,-4-4 1 0,4 0 20 0,9 0 4 16,-1 0 0-16,-3 0 1 0,-10 0-13 0,10 0 0 16,7-4 0-16,-3 4 0 0,0 4 12 0,-5-4 0 15,4 0 0-15,-8 0 0 0,9 0-12 0,-9 0 11 16,4 0-11-16,-4 0 10 0,4 4-10 0,-4-1 0 0,-4-3 0 0,4 0 8 15,0 4-8-15,0 0 0 0,0-4 0 16,0 4 8-16,-4-8-8 0,4 4 8 0,0 0-8 0,-4-4 8 16,4 0 1-16,4 4 0 0,-4-3 0 0,0-1 0 0,9 0 1 0,-1 0 0 15,-4 0 0-15,1 4 0 0,-1 0-10 0,-4-3 8 16,4-1-8-16,-4 0 8 0,0 4-8 0,0 0 0 16,-4-4 0-16,4 8 8 0,-4-8-8 0,-1 4 0 15,1 0 0-15,0 0 0 0,-5 4 15 0,1-4-3 16,-5 0 0-16,-4 4 0 15,-4 0-12-15,-1-1-8 0,1-3 8 0,-5 0-13 16,1 0 13-16,-10 0 0 0,6 0 0 0,-6 0 0 16,-3 0 9-16,4 4-9 0,-13-4 0 0,8 0 9 15,-3 0-9-15,-5 0 0 0,0 0 9 0,0 0-9 16,8 0 8-16,-8 0-8 0,9-4 8 0,-9 4-8 16,0 0 0-16,0 0 9 0,0 0-9 0,0 0 0 15,0 0 0-15,0 0 0 0,0 0 0 0,0 0 0 0,0 0-9 0,0 0 9 16,0 0-8-16,4 8 8 0,0 3-8 0,-4 1 8 15,0-1-8-15,4 4 8 0,-8-3-8 0,4 3 8 16,-4 4-8-16,4 8 8 0,-4-1-8 0,4 5 8 0,0 7-8 16,0 3 8-16,-5 1 0 0,5 0 14 0,0 3-2 0,0 1 0 31,5 3-35-15,-5-3-7-16,0 0-2 0,0-1 0 0,0 1 32 0,0 3 13 0,0 4-1 0,0-3 0 15,4 3-12-15,-4-4-16 0,0 8 3 0,0 0 1 0,0-4 12 0,0 4 15 16,0 0-3-16,0-4-1 0,-4 4-11 0,8-3 0 15,-4 3 0-15,4-4 0 0,-4 4 21 0,0 0-1 16,4-4 0-16,1 0 0 0,-1-4-28 0,0 1-7 16,-4-5-1-16,5 1 0 0,-1-4 16 0,0-1 0 15,-4-3 0-15,4 0 0 0,1-3 0 0,-1-1 0 0,-4 0 0 0,4 0 0 16,-4-7 14-16,0 3-4 0,4-3-1 0,-8-5 0 16,0 1 3-16,4-4 0 0,0-4 0 0,-4 4 0 15,4-3-4-15,-5-1-8 0,1 0 12 0,4 0-4 16,-4-3-8-16,-5-1 10 0,5 0-10 0,-5 1 10 15,5-5-10-15,-4 1 10 0,-1-4-10 0,-4 3 10 16,5-3-1-16,-9 0 0 16,0 0 0-16,-1-8 0 0,-7 4-1 0,-5-4 0 15,-4-3 0-15,-5 3 0 0,-8 0-8 0,-8-4 0 16,-5 1 0-16,-4-1 0 0,0 1 0 0,-9-1 0 0,-8-3 0 16,8-1 0-16,-4 1 0 0,0-1 0 0,-4 1 0 0,4 3 0 15,5 5 0-15,-1-5 0 0,5 0 0 0,3-3 0 16,-3 7 0-16,4-3 0 0,-4 3 0 0,-1-4 0 15,1 4 0-15,-1-3 0 0,1 3 0 0,0 4 0 16,-5-4-8-16,0 0 8 0,1 4 0 0,-5-3 0 0,-4-5 0 0,-5 4 0 16,1 0 0-16,-1 4 0 0,5-3-11 0,-4 3 11 15,-1-4-8-15,1 4 8 0,-1-4 0 0,5 4-10 16,0 4 10-16,4-4 0 0,0-4-10 0,0 4 10 16,-8 0-8-16,8 4 8 0,4 0-8 0,5-1 8 15,-1-3-8-15,5 4 8 0,0 0-11 0,0 0 11 0,4 0-13 0,0-1 5 16,-8 5 8-16,8-8-13 0,0 4 5 0,0 3 8 15,1 1-14-15,3 0 5 0,1-1 1 0,-1 1 0 16,5-4 8-16,-5 3-10 0,1 1 10 0,-1-1-10 16,1-3 10-16,3 0 0 0,1 0 0 0,0 3 0 15,-5-3 0-15,5 0 0 0,4 0 0 0,0 3 0 16,0-3 0-16,0 0 0 16,0 0 0-16,0 3 0 0,0-3 0 0,-9 0 0 15,9 0 10-15,-4 3-10 0,4 1 0 0,-4-4 0 16,-1 3-11-16,10-3 11 0,-5 0-11 0,0 4 11 0,4-5-8 0,-4 5 8 15,0-4 0-15,0 0 0 0,0-1 0 0,0 5-8 16,-4-4 8-16,8 0 0 0,0 3 0 0,0-3 0 16,1 4 0-16,3-5 0 0,1 1 0 0,-5 0-8 15,9 0 8-15,-5 0 0 0,5-1 0 0,-4 1 0 16,8 0 0-16,-9 4 0 0,5-8 0 0,-4 7 0 0,-1-3 0 0,1 0 0 16,4-1 0-16,-5 1 0 0,9-4 0 0,-4 4 0 15,4-4 0-15,-4 4 0 0,4-4 0 0,-4 0 9 16,4 0-9-16,4 0 0 0,-4-4 0 0,0 4 0 15,5-4 0-15,-1 4 0 0,1 0 9 0,-1 0 2 16,0 0 0-16,1-4 0 16,3 4-11-16,-3 0-12 0,3 0 2 0,-3 0 1 15,-1-3 9-15,9-1 12 0,0 0-2 0,0 4-1 16,-5 0-9-16,9 0 0 0,-4 0 0 0,5-4 0 16,3 1 0-16,-4 3 0 0,5-4 0 0,3 4 0 15,-3-4 0-15,-1 4 8 0,-4 0-8 0,13 0 8 16,0 0-8-16,-8 0 0 0,-1 0 0 0,1 0 0 15,8 0 0-15,0 0 0 0,-9 4 9 0,1-4-9 0,-1 0 0 0,9 0 0 16,0 0 0-16,0 0 0 0,-8 0 0 0,8 0 0 16,0 0 0-16,0 0 8 0,-9 4-8 0,9-4 0 0,0 0 0 0,0 0 0 15,-4 0-9-15,-5 3 0 0,1-3 0 0,-5 4 0 32,4 0-128-32,-3 0-26 0,-1-1-5 0,-9-3-601 0,-3 0-121 0</inkml:trace>
  <inkml:trace contextRef="#ctx0" brushRef="#br0" timeOffset="93583.59">15829 6000 403 0,'0'0'36'0,"4"-7"-36"15,-4-1 0-15,5 0 0 0,3 1 197 0,-4-1 33 16,1-3 6-16,3 3 2 0,1 1-99 0,-1 3-20 16,1 0-4-16,-1-4-1 0,1 5-32 0,-9 3-6 15,0 0-2-15,9-4 0 0,-9 4-26 0,0 0-6 0,0 0-1 0,0 0 0 16,0 0-23-16,0 0-5 0,0 0-1 0,4 11 0 31,0 1 0-31,-4-1 0 0,-4 0 0 0,-5 5 0 16,5-5-3-16,-5 8-1 0,1-4 0 0,-1 4 0 15,-3 0 3-15,3 4 0 0,-4 0 0 0,0-1 0 0,0-3-1 16,1 8 0-16,3-4 0 0,1 7 0 0,-1-3 0 0,0 7 0 16,5-7 0-16,0 7 0 0,8-4 1 0,-8 8 0 15,0-4 0-15,-1 8 0 0,5 0-11 0,0 7 8 16,5 1-8-16,-5 3 8 0,-5 0-8 0,5 8 0 0,0-4 9 0,5 3-9 15,-5 1 8-15,8-4-8 0,-4 0 8 0,5 4-8 16,-5 0 24-16,5-4 1 0,-1-4 0 0,-3 4 0 16,7-4 3-16,-3-4 1 0,4 1 0 0,0-5 0 15,4-7 3-15,4 0 0 0,1-4 0 0,-1-3 0 16,5-1-10-16,3-3-2 0,1-1 0 0,0 1 0 31,4-4-76-31,-4 3-15 0,0-7-3 0,0 0-1083 0</inkml:trace>
  <inkml:trace contextRef="#ctx0" brushRef="#br0" timeOffset="94887.77">17799 6703 460 0,'0'0'20'0,"0"0"5"0,0 0-25 0,0 0 0 0,0 0 0 0,0 0 0 15,0 0 163-15,0 0 27 0,0 0 6 0,0 0 0 16,0 0-136-16,0 0-27 0,0 0-5 0,0 0-2 16,0 0-26-16,0 0 0 0,0 0 0 0,0 0 0 15,0 0 21-15,0 0-1 0,0 0 0 0,0 0 0 0,0 0 3 0,0 0 0 16,0 0 0-16,0 0 0 0,0 0 14 0,0 0 3 0,0 0 1 0,0 0 0 15,0 0-33-15,4 11-8 0,-4-11 0 0,5 12 0 16,-5-5 0-16,0-7 0 0,0 0 0 0,0 0 0 16,0 8 0-16,0-8-11 0,0 0 11 0,0 0-8 15,0 0 8-15,0 0 8 0,0 0-8 0,0 0 11 16,0 0 14-16,-5 11 3 0,1-3 1 0,4-8 0 16,-4 4 13-16,-1-4 2 15,-3 3 1-15,4 1 0 0,-5-4-18 0,5 0-4 16,0 4-1-16,-5 0 0 0,9-4-11 0,0 0-3 15,-9 4 0-15,9-4 0 0,0 0-8 0,0 0 0 16,0 0 0-16,0 0 0 0,0 0 0 0,0 0 8 16,0 0-8-16,0 0 8 0,0 0-8 0,0 0 0 15,0 0 9-15,13 0-9 0,-4 0 11 0,4 0-3 16,4 0 0-16,-4 0 0 0,-1 0-8 0,1 3 12 0,4 1-12 0,-4-4 12 16,4-4-12-16,-4 1 8 0,4 3-8 0,-4-4 8 15,0 4-8-15,-5 0 0 0,1 0 9 0,4 0-9 16,-9 0 16-16,-4 0-2 0,9 0 0 0,-9 0 0 15,0 0 6-15,0 0 2 0,0 0 0 0,0 0 0 16,0 0 6-16,0 0 0 0,0 0 1 0,0 0 0 0,-13 0-11 16,4 0-2-16,-4-4-1 0,1 0 0 15,-6 8-5-15,-3-4-1 0,4 0 0 0,-4 4 0 16,4-4-9-16,-1 4 0 0,1-4 0 0,4 3 0 16,1 1 0-16,3 0 0 0,1 0 0 0,8-4 0 15,0 0-14-15,0 0 2 0,0 0 0 0,8 4 0 16,1-1-4-16,8 1-1 0,0-4 0 0,4 0 0 15,1 0 17-15,-1 0 0 0,-4-4-8 0,4 4 8 16,1-3 13-16,-9-1 7 0,4 0 0 0,-9 0 1 0,-8 4 8 0,0 0 2 16,0 0 0-16,-8-4 0 15,-9 1-75-15,-18 3-16 0,-24 7-2 0</inkml:trace>
  <inkml:trace contextRef="#ctx0" brushRef="#br0" timeOffset="96440.23">20820 5871 1630 0,'0'0'72'0,"0"0"16"0,0 0-71 0,-4-4-17 0,-9 0 0 0,13 4 0 16,-4-3 59-16,0-1 8 0,4 4 1 0,0 0 1 16,0 0-22-16,0 0-5 0,0 0-1 0,0 0 0 15,0 0-21-15,0 0-4 0,0 0 0 0,8-4-1 16,5 0 14-16,-4 4 3 16,-1 0 1-16,5 0 0 0,4 0-6 15,-4 4-2-15,4 0 0 0,-4 3 0 0,0-3-13 0,4 4-2 16,0 3-1-16,0 4 0 0,0 1-9 0,0 3 0 15,0 0 0-15,4 7 0 0,-3 5 0 0,-1-1 0 16,4 0 0-16,0 4 0 0,1 4-8 0,-1 0 8 16,1-3 0-16,-5 3 0 0,4 0 0 0,-4 0 0 15,4 3 0-15,-3-3 0 0,3-3 0 0,-4 3 0 0,-4-1 0 0,4 1 8 16,-4 4 1-16,0-4 0 0,-1 4 0 0,-3 4 0 16,-1-5-9-16,-3 5 12 0,-1-4-12 0,0 3 12 15,-8-3-1-15,0 0 0 0,-1 0 0 0,1 3 0 16,-4-7 13-16,-1 4 4 0,-4 0 0 0,0 0 0 15,1-1-6-15,-5 1-1 0,-1 0 0 0,1 3 0 0,-4-3 11 0,4 0 3 16,-9 0 0-16,5-4 0 0,0 0-18 0,-5-4-3 16,0 0-1-16,1-4 0 0,-1 1 1 0,0-1 0 15,5-3 0-15,0-1 0 0,-5 1 1 0,0 0 0 0,1-5 0 0,-1 1 0 16,-4-4-15-16,0 0 0 0,0 0 8 0,-4-4-8 31,4-3-48-31,-8 3-13 0,-9-8-3 0,-5 9-1150 0</inkml:trace>
  <inkml:trace contextRef="#ctx0" brushRef="#br0" timeOffset="99937.27">16179 7630 666 0,'0'0'29'0,"0"0"7"0,0 0-36 0,0 0 0 0,0 0 0 0,0 0 0 16,0 0 8-16,0 0-8 0,0 0 0 0,0 0 0 15,0 0-39-15,0 0-11 0,0 0-2 0,0 0-1 16,0 0-22-16,0 0-4 0,0 0-1 0,0 0 0 0,0 0 80 0,0 0 21 16,0 0 2-16,0 0 0 0,0 0 75 0,0 0 15 0,0 0 3 0,0 0 1 15,0 0-13-15,0 0-2 0,0 0-1 0,0 0 0 16,-4 7-19-16,0 1-4 0,-5-1-1 0,5-3 0 16,-4 0-26-16,8-4-6 0,-5 7-1 0,-3 1 0 31,-5-4-31-31,9 3-13 0,4-7 11 0,-9 8-11 0,1-4 18 0,-1 3-2 15,9-7-1-15,0 0 0 0,-4 4-7 0,4-4-8 16,-5 4 11-16,5-4-11 0,0 0 37 0,0 0 1 16,0 0 0-16,0 0 0 0,0 0 3 0,0 0 1 15,0 0 0-15,0 0 0 0,0 0-4 0,5 8-1 16,-5-8 0-16,4 7 0 0,5-3-7 0,3 0-2 16,-3 0 0-16,8-1 0 0,-4 5 11 0,4-4 1 0,4-4 1 0,-4 0 0 15,9 0-23-15,-5 0-5 0,5 0-1 0,4 0 0 16,4 0 7-16,-4 0 1 0,-4 0 0 0,4 0 0 15,4-4 4-15,-4 4 0 0,0-4 1 0,0 4 0 16,-1 0-9-16,-3 0-3 0,4 0 0 0,-4 0 0 16,-1 4-13-16,1-4 8 0,0 0-8 0,-1 4 0 15,-3-4 11-15,3 0-11 16,1 0 12-16,-5 0-12 0,9 0 11 0,-4 0-11 16,-1 0 10-16,5 0-10 0,0-4 12 0,-4 4-4 15,-5 0-8-15,1 0 12 0,3 0-3 0,5-4-1 0,0 4 0 0,-4-4 0 16,4 4 1-16,-5 0 0 0,5 0 0 0,-4 0 0 15,-5 0 8-15,5-3 2 0,-1 3 0 0,-3-4 0 16,3 4-8-16,1 0-2 0,-5 0 0 0,5 0 0 16,0-4-9-16,4 0 0 0,-5 0 0 0,1 4 0 0,0 0 12 0,-1-3-4 15,-3 3 0-15,3-4 0 0,1 4-8 0,-1-4 0 16,5 4 0-16,-4-4 0 0,0 4 0 0,4 0 0 16,-5-4 0-16,1 4 0 0,0 0 0 0,-1-3 0 15,1 3 0-15,-1-4 0 0,1 4 0 0,-5 0 0 16,5 0 0-16,-5-4 0 0,5 4 0 0,0 0 0 15,-1 0 0-15,5 0 0 16,0 0 0-16,0 0 0 0,0 0 8 0,-4 0-8 16,-5-4 0-16,5 4 0 0,4-4 0 0,-1 4 0 15,1 0 8-15,0 0-8 0,0 0 8 0,4-3-8 16,-4 3 0-16,0 0 8 0,0 0-8 0,0-4 0 16,-4 4 0-16,-1-4 8 0,5 0-8 0,-4 4 0 15,4-7 8-15,0 3-8 0,-5 4 8 0,1-4-8 16,0 0 8-16,-1 4-8 0,1-4 0 0,0 4 8 0,-1-3-8 0,5 3 8 15,0 0-8-15,-4-4 8 0,4 4-8 0,0 0 10 16,-5 0-10-16,5 0 10 0,-4 0-10 0,4 0 0 0,-5 0-12 0,1 0 12 16,0-4-12-16,-1 4 12 0,5-4-12 0,-4 4 12 15,4 0 0-15,0-3 12 0,-5-1 0 0,9 0 0 16,-4 0-12-16,0 0 0 0,4-3 0 0,-4 3-11 16,4-4 11-16,-4 1 0 0,5 3 0 0,-1-4 0 0,-4 8 0 0,-5-3 0 15,5-5 8-15,-4 8-8 0,0-4 0 0,-1 0 0 16,1-3 0-16,-5 7 0 0,5-4 0 0,-1 4 0 15,-3-4 0-15,3 0 0 0,1 4 0 0,4 0 0 16,-9 0 0-16,5 0 0 0,4 0 0 0,-4 0 0 16,-5 0 0-16,5 0 0 0,-9 4 0 0,4-4 0 15,0 4 0-15,1-4 0 16,-1 4 0-16,-4-4 0 0,-4 4 0 0,4-1 0 16,0-3 0-16,-4 0 0 0,0 0 0 0,0 0 0 15,0 4 0-15,-5-4 0 0,-8 0 0 0,13 0 0 16,-13 0 8-16,8 0-8 0,5-4 10 0,-4 4-10 15,-1 0 13-15,-8 0-3 0,13-3-1 0,-4 3 0 16,-9 0 3-16,8-4 1 0,1 4 0 0,-1 0 0 16,-8 0-3-16,9 0-1 0,-9 0 0 0,8-4 0 0,-8 4-9 0,0 0 12 15,0 0-12-15,0 0 12 0,9 0-12 0,-9 0 0 0,0 0 0 16,0 0 0 0,0 0-44-16,0 0-15 0,0 0-2 0,-4-8-1224 0</inkml:trace>
  <inkml:trace contextRef="#ctx0" brushRef="#br0" timeOffset="110566.03">17855 6748 345 0,'0'0'31'0,"0"0"-31"0,0 0 0 0,0 0 0 16,0 0 187-16,0 0 31 0,0 0 6 0,0 0 2 0,0 0-126 0,0 0-26 16,0 0-5-16,0 0-1 0,0 0-16 0,0 0-3 15,0 0-1-15,0 0 0 0,0 0-4 0,0 0 0 16,0 0-1-16,0 0 0 0,0 0-27 0,0 0-6 15,0 0-1-15,0 0 0 0,0 0-9 0,0 0 0 16,0 0 0-16,0 0 0 0,-9 12 0 0,-4-5 0 16,0 1 0-16,1-4 0 15,-1 0 0-15,0-4 0 0,0-4 0 0,0 4 0 16,5 4 0-16,-1-1 0 0,1-3 9 0,8 0-9 16,0 0 13-16,0 0-1 0,0 0-1 0,0 0 0 15,-13-3 9-15,13 3 1 0,0 0 1 0,0 0 0 16,0 0-8-16,0 0-2 0,0 0 0 0,0 0 0 15,0 0-12-15,0 0 0 0,0 0 0 0,0 0 0 16,4-4 12-16,5 0-4 0,-1 0-8 0,5 4 12 0,8-4 4 0,-4 1 0 16,1-1 0-16,-1 4 0 0,4 0-1 0,0 0 0 0,5 0 0 15,-9-4 0-15,0 4-15 0,5-4 9 0,-5 4-9 0,-4 0 8 16,-1 0-8-16,1 0 0 0,-4 0 0 0,-9 0 8 16,0 0 1-16,0 0 0 0,8-4 0 0,-8 4 0 15,0 0 27-15,0 0 4 0,0 0 2 0,0 0 0 16,-13-3-7-16,5-1-2 15,-5 0 0-15,-4 0 0 0,0 4-7 0,0 0-2 16,0-4 0-16,-5 1 0 0,5 3-24 0,-4 0 0 16,4-4 0-16,0 4 0 0,4 0 0 0,4 0 0 15,1 0 0-15,8 0 0 0,-9-4 0 0,9 4-11 16,0 0 1-16,0 0 0 0,0 0-1 0,0 0 0 16,0 0 0-16,13-4 0 0,0 4-11 0,0 0-2 15,8 0-1-15,-4 0 0 0,5 0 11 0,-1 0 2 0,0 4 1 0,5-4 0 16,-5 0 11-16,1 0 0 0,-5 0 0 0,4 4-8 15,-4 0 8-15,0-1 0 0,-4 1 0 0,0 0 0 16,-9-4 0-16,9 0 0 0,-13 0 0 0,0 0 8 16,0 0 10-16,0 0 2 0,0 0 1 0,0 0 0 15,0 0 12-15,-13 0 3 0,0-4 0 0,1 4 0 16,-6-4-13-16,1 4-3 0,0 4 0 0,0-4 0 16,-4 0-58-16,-5 4-12 0,5 0-2 0</inkml:trace>
  <inkml:trace contextRef="#ctx0" brushRef="#br0" timeOffset="124724">17692 6821 806 0,'0'0'72'0,"0"0"-58"0,0 0-14 0,0 0 0 16,9-4 81-16,-9 4 14 0,0 0 2 0,0 0 1 15,0 0-33-15,0 0-6 0,8-4-2 0,-8 4 0 16,0 0-33-16,0 0-8 0,0-11 0 0,0 11-1 0,9-8 1 0,-5 4 1 15,5-7 0-15,-9 11 0 0,0 0-17 0,0 0 8 16,0 0-8-16,0 0 0 0,0 0 0 0,0 0 0 16,0 0 0-16,0 0 0 0,0 0 0 0,0 0-12 15,0 0 0-15,0 0 0 0,-9-4 12 0,9 4 0 16,-4-4 0-16,4 4 0 0,0 0 0 0,0 0 16 16,0 0-1-16,0 0-1 15,0 0 3-15,0 0 1 0,0 0 0 0,0 0 0 16,0 0-6-16,0 0 0 0,0 0-1 0,8-7 0 15,-8 7-11-15,0 0 10 0,13 3-10 0,-13-3 10 16,13 0 3-16,0 0 1 0,-5 4 0 0,-8-4 0 16,13 0-14-16,0 4 9 0,-4 0-9 0,-9-4 8 15,12 4 14-15,1-1 2 0,0 1 1 0,0-4 0 16,-5 4-1-16,5 0-1 0,-4-4 0 0,4 0 0 0,-1 4 1 0,-3-1 0 0,0-3 0 16,-1 4 0-16,-8-4-5 0,0 0-1 0,0 0 0 15,9 4 0-15,-9-4 0 0,0 0 0 0,0 0 0 0,0 0 0 16,0 0 10-16,0 0 3 0,-9-4 0 0,5 4 0 15,-9 0-7-15,0-4 0 0,0 4-1 0,-4-3 0 16,-8 3-15-16,3-4-8 0,1 4 10 0,-1-4-10 16,1 4 0-16,4 0 0 15,0 0 0-15,4 0 0 0,5 0 0 0,-1 0 0 16,5 0 0-16,4 0 0 0,0 0 0 0,0 0 0 16,0 0 0-16,0 0-10 0,0 0 0 0,0 0 0 15,0 0 0-15,4 11 0 0,5-3-2 0,-1 0 0 16,9-5 0-16,0 1 0 0,5 0 12 0,-5 0-8 15,8-4 8-15,-3 4-8 0,-1-4 8 0,1 0 0 16,-5 0 8-16,4 3-8 0,-4-3 0 0,-4 4 0 0,0-8 0 0,0 4 0 16,-13 0 0-16,0 0 0 0,0 0 8 0,0 0-8 15,0 0 15-15,0 0-2 0,0 0 0 0,0 0 0 16,-13 4 15-16,0-4 4 0,-4-4 0 0,0 4 0 16,-9 4-4-16,5-4 0 0,-9-4 0 0,0 4 0 15,4-3-16-15,5-1-4 0,8 4-8 0,4 0 12 31,1 0-55-31,8 0-11 0,0 0-2 0,0 0-990 0</inkml:trace>
  <inkml:trace contextRef="#ctx0" brushRef="#br0" timeOffset="125588.74">17641 6862 345 0,'0'0'15'0,"4"-7"4"0,-4 7-19 0,4-8 0 16,1 1 0-16,-5 7 0 0,4-8 338 0,-4 8 64 15,0 0 13-15,0 0 2 0,0 0-333 0,0 0-68 16,0 0-16-16,0 0 0 0,0 0 0 0,0 0 0 16,0 0 0-16,0 0 0 15,0 0 0-15,0 0 0 0,0 0 0 0,0 0 0 16,0 0 9-16,0 0-1 0,0 0-8 0,0 0 12 16,0 0-1-16,0 0-1 0,0 0 0 0,0 0 0 15,0 0-10-15,0 0 0 0,-9 4 0 0,5 3 0 16,-4 1-111-16,3 0-24 0</inkml:trace>
  <inkml:trace contextRef="#ctx0" brushRef="#br0" timeOffset="128821.22">18363 7595 979 0,'0'0'87'16,"0"0"-70"-16,13 0-17 0,-13 0 0 15,0 0 128-15,0 0 21 16,0 0 5-16,0 0 1 0,0 0-78 0,0 0-15 16,0 0-3-16,0 0-1 0,-13 4-23 0,0 0-5 0,5 0-1 0,8-4 0 15,-9 4-15-15,9-4-3 0,-13 3-1 0,13-3 0 16,-8 4-10-16,-1 0 0 0,1 0 0 15,8-4 8-15,0 0-8 0,0 0 0 0,0 0 9 0,0 0-9 16,-9 4 8-16,9-4-8 0,0 0 8 0,0 0-8 16,0 0 9-16,0 0-9 0,0 0 12 0,4 0-12 0,5 3 9 0,4-3-9 15,0 0 0-15,-1 0 9 0,6 0 9 0,-6 0 2 16,5 0 0-16,5 0 0 0,-1 0-20 0,1 0-17 16,-1 0 3-16,0 4 1 0,-4-4 26 0,5 4 6 15,-5-4 1-15,-4 0 0 0,-5 0 27 0,5 0 5 16,0-4 2-16,-13 4 0 0,0 0 10 0,0 0 1 15,0 0 1-15,0 0 0 0,0 0-18 0,0 0-3 0,-4-4-1 0,-1-3 0 16,-3 3-21-16,-1-4-5 0,1 5-1 0,-1-1 0 16,1 0-4-16,-1 0-1 0,-4 0 0 0,0 1 0 15,1-1-12-15,3 0 0 0,0 4 0 0,9 0 0 16,0 0-18 0,0 0-10-16,-4-8-1 0,4 8-1 0,0 0-145 0,0 0-29 0,0 0-5 0,0-7-446 31,0 7-89-31</inkml:trace>
  <inkml:trace contextRef="#ctx0" brushRef="#br0" timeOffset="130018.92">14474 7926 1843 0,'9'-4'164'0,"-5"-4"-132"16,-4 1-32-16,0 7 0 0,4-4 120 0,-4 4 18 16,-8-8 3-16,-1 8 1 0,1-3-120 0,-9 6-22 0,0-3-8 0,-9 4 0 15,-8 4-9-15,-5 3-2 0,-8 4 0 0,-4 4 0 0,-13 4 19 16,0 0 0-16,-17 3 0 0,0 5 0 16,-5 7-37-16,1-8-1 0,-5 4 0 0,4 1 0 15,1-5 3-15,-1 0 1 0,1-3 0 0,4 0 0 16,4-5-110-16,4-3-23 0,13-3-4 0,5-1-1 31,12-11 77-31,5-1 15 0,3-6 4 0,10-1 0 0,8-4 76 0,0 1 10 0,-5-1 5 0,9-3 1 16,1 3 93-16,7-3 19 0,-7-1 4 0,-1 1 1 15,8 3-21-15,-3-3-4 0,4 3 0 0,4 1-1 16,-9 3-31-16,5 0-5 0,8-4-2 0,-4 8 0 16,-4-3-35-16,4 3-7 0,0 0-2 0,0 0 0 15,0 0-25-15,0 0 8 0,0 0-8 0,0 0 0 16,0 0 0-16,0 0 0 0,0 0 0 0,0 0 0 0,0 0 0 0,0 0 0 15,0 0 9-15,0 0-9 0,0 0 0 0,0 0 0 16,0 0 0-16,0 0 0 0,-9 0 12 0,1 0 2 16,8 0 0-16,0 0 0 0,-5-4 9 0,1 4 1 15,-4 4 1-15,8-4 0 0,0 0-25 0,-9 7 8 16,-4 1-8-16,9-1 0 0,4 5 8 0,0-1-8 0,-17-3 0 0,4 3 8 16,0 1-8-16,0-1 0 0,1 4 0 0,-5 0 0 15,-9 1 0-15,13 2 0 0,13 1 0 0,-9 0 0 0,-12 4 0 16,8 8 12-16,13-1-4 0,9 0 0 0,-9 5-8 15,8-5 10-15,5 4-10 0,17-3 10 0,13-1-10 0,12 0 12 16,18-11-12-16,21-11 12 16,17-16-64-16,26-14-13 0</inkml:trace>
  <inkml:trace contextRef="#ctx0" brushRef="#br0" timeOffset="130992.12">6962 8495 1843 0,'0'0'81'0,"0"0"18"0,0 0-79 0,0 0-20 16,0 0 0-16,13 8 0 0,-5 7 99 0,5 0 16 16,8 8 3-16,-8 8 1 15,4 7-103-15,0 7-16 0,9 8-11 0,-13 4 2 16,8 8 9-16,-4-1 0 0,5 1 0 0,-1 3 0 15,0 1 0-15,1-5 0 0,-5-3 0 0,4-4 8 16,1 0-20-16,-1-8-3 0,0-7-1 0,1 0-640 16,-1-8-129-16</inkml:trace>
  <inkml:trace contextRef="#ctx0" brushRef="#br0" timeOffset="131409">8180 8685 2098 0,'-13'-11'93'0,"4"3"19"0,1 1-89 0,-5-1-23 16,0 1 0-16,-4-5 0 0,4 5 48 0,-4-1 4 15,4 0 2-15,-12 8 0 0,-1 0-42 0,5 0-12 16,-5 8 0-16,9 3 8 0,-13 1-8 0,-4 3-12 15,4 8 4-15,4 3 0 16,5 9 8-16,0-1-12 0,-1 4 12 0,5 0-12 16,9 3-10-16,3 1-2 0,1-4-1 0,8 0 0 15,5 0-19-15,4 0-4 0,8-4-1 0,5-7 0 0,-1-4 21 16,5-8 5-16,0-4 1 0,4-11 0 0,1 0 42 16,-1-7 8-16,0-12 1 0,4 0 1 0,-3-8 31 0,-5-3 7 15,-1-1 0-15,-7-3 1 0,-1 0-6 0,-8 0-2 16,-4-4 0-16,-5 4 0 0,-4 3-21 0,-4 1-5 0,-9 3-1 0,4 4 0 15,-12 1-19-15,8 7-4 0,-17 3-1 0,0 1 0 16,-4 3-20-16,-4 8-4 0,8 4-1 0,0 4 0 16,4 3 3-16,-4 4 0 0,9-3 0 0,4-5 0 15,12 4-108 1,-3 1-20-16,16 3-5 0,5-7-520 0,9 3-104 0</inkml:trace>
  <inkml:trace contextRef="#ctx0" brushRef="#br0" timeOffset="131847.57">8637 8545 1900 0,'30'-19'84'0,"-17"11"18"0,4 1-82 0,-4 3-20 16,0 0 0-16,-5 0 0 0,9 0 103 0,-17 4 16 16,0 0 3-16,0 0 1 0,4 8-63 0,-8 3-13 15,4 5-3-15,-17 3 0 0,4 3-28 0,0 5-7 0,-12 3-1 0,3 5 0 16,5 3-8-16,9-8 0 0,-5 4 0 0,9-7 0 16,-1 3-40-16,5-7-4 0,9 0-1 0,4-8 0 0,-5-8 22 0,9 1 5 15,1-8 1-15,-6-8 0 0,5 1 28 0,1-8 5 16,-1-4 2-16,0-4 0 0,-4 4 22 0,-1-4 5 15,5-3 1-15,-8 3 0 0,4 0 11 0,-13 0 3 16,0 8 0-16,4 0 0 0,-4 0-4 0,0 7 0 16,0 8 0-16,0 0 0 15,0 0-40-15,-4-4-8 0,-5 0-8 0,9 4 12 16,-8 8-12-16,3 7 0 0,1 4-12 0,0 12 12 31,4 3-28-31,0 7 1 0,0 5 1 0,0 3 0 16,0 5-3-16,0 6-1 0,0 1 0 0,0 0 0 0,4 11-8 15,-4-7-2-15,0-1 0 0,-4-7 0 0,4 0 0 16,-9-4-1-16,5-3 0 0,-9-5 0 0,-4-7 8 0,0 0 1 0,-9-7 1 0,1-5 0 0,-5-3 31 0,-4-4 13 16,-9-4-1-16,0-3 0 0,5-9 39 0,4-3 7 15,-9 0 2-15,4-7 0 0,9-5 9 0,1 1 3 16,7-4 0-16,5 3 0 0,0-3-27 0,8 4-5 16,5-4 0-16,0 3-1 0,0 1-39 0,8-1 0 0,9 1-9 15,4 0 9 1,4-1-91-16,13-3-10 0,5 0-3 0,8-4 0 0,8 0-85 0,5-4-18 0,-4 0-3 0</inkml:trace>
  <inkml:trace contextRef="#ctx0" brushRef="#br0" timeOffset="132132.65">9607 8024 1324 0,'0'0'118'0,"0"0"-94"0,-8 0-24 0,-5 0 0 15,-4 0 268-15,4 4 50 0,-9 8 10 0,1 3 1 16,-9 8-270-16,-4 7-59 0,-13 12 0 0,4 7-10 0,-12 12 10 0,-1 4 0 16,5 10 0-16,4 9 0 0,0 11-12 0,13 0-4 15,4 7-1-15,8-3 0 0,14-4 17 0,8 4-12 16,13-4 12-16,4-8-10 0,13-7 10 0,8-8 0 15,5-11 0-15,8-8 0 0,13-7 20 0,-4-8 7 0,0-8 1 0,4-7 0 16,0-4-16-16,0-12-4 0,0-3 0 0,0-8-1129 31</inkml:trace>
  <inkml:trace contextRef="#ctx0" brushRef="#br0" timeOffset="132711.85">10116 8070 1094 0,'0'0'97'0,"0"0"-77"0,0 0-20 0,0 0 0 16,0-11 211-16,0 11 38 0,0 0 8 0,0 0 2 15,0 0-150-15,0 0-29 0,0 0-7 0,0 0-1 16,0 0-37-16,0 0-8 0,-9-8-2 0,9 8 0 16,-4 4-15-16,-5 3-10 15,9 9 12-15,-4-1-12 0,0 4 0 0,-1 4 0 16,5 7-12-16,-4 0 3 0,4 1 9 0,0 3-8 16,4 0 8-16,-4 0-8 0,5 1 8 0,-1 2 0 0,0-6-9 15,5 3 9 1,-5-4-104-16,5-3-17 0,-1-4-3 0,1-4-793 0</inkml:trace>
  <inkml:trace contextRef="#ctx0" brushRef="#br0" timeOffset="133034.2">10624 8264 2113 0,'0'0'93'0,"0"0"20"0,0-4-90 0,-4 0-23 16,4 4 0-16,0 0 0 0,0-7 60 0,-4 3 8 15,4 0 2-15,-9 4 0 0,5-4-47 0,-5 4-10 16,-4 4-1-16,5-4-1 15,-1 8-11-15,-4-1-9 0,5 5 9 0,-5-1-13 16,0 0 1-16,0 5 1 0,1 3 0 0,-1 0 0 16,4 0 2-16,1 3 0 0,-1-3 0 0,5 4 0 15,8 0-6-15,0 3-1 0,-4 1 0 0,9-4 0 16,0 0-4-16,3-4-2 0,1 0 0 0,4 0 0 16,0-8 22-16,0-3 0 0,-17-8 0 0,22 7 0 15,-5-7 20-15,9-4 9 0,-9-3 2 0,4-5 0 0,-4-7 27 0,0 0 6 16,0 0 0-16,-8-3 1 0,-1-1-17 0,-3 0-4 15,-1 0-1-15,-4 0 0 0,-4 1-20 0,-1 3-4 0,-3 0-1 16,-5 4 0-16,0-1-33 0,-4 1-6 0,-4 8-2 0,-1-1 0 31,5 4-45-31,0 0-8 0,0 1-3 0,9-1 0 16,-5 4-80-16,13 0-16 0,0 0-3 0,0 0-696 0</inkml:trace>
  <inkml:trace contextRef="#ctx0" brushRef="#br0" timeOffset="133313.18">10889 8173 2307 0,'0'0'102'0,"0"0"22"0,0 0-100 0,0 0-24 16,-4 3 0-16,0 1 0 15,-5 0 29-15,5 7 1 0,-1 1 0 0,5 3 0 16,-4 4-30-16,4 0-10 0,0 0 0 0,0 8 0 16,4-1-7-16,1-3-2 0,3 4 0 0,9-5 0 15,5 1-23-15,-1 0-5 0,5-8-1 16,-1 0 0-16,10-3 17 0,-1-5 3 0,0-3 1 0,-8-8 0 15,-18-3 43-15,13-5 8 0,18-3 1 0,-13-4 1 16,-18 0 62-16,9-4 13 0,5-7 3 0,-5 3 0 0,-9-3-21 0,-3 0-4 16,-10 3-1-16,5 0 0 0,0 1-30 0,-13 3-7 0,-21 4-1 15,0 0 0-15,-9 4-40 0,-8 7-14 0,-13 12 0 0,-4 4 0 32,-5 7-178-32,5 4-36 0,3 7-8 0,1-3 0 0</inkml:trace>
  <inkml:trace contextRef="#ctx0" brushRef="#br0" timeOffset="133651.5">9432 9126 2026 0,'-26'-4'90'0,"18"4"18"0,3-4-86 0,-3-3-22 0,-5-1 0 0,5 4 0 16,3 1 70-16,5-1 10 0,0-4 1 0,0 1 1 16,0 3-37-16,9-4-7 0,8 4-2 0,4-3 0 15,5-1-22-15,12 1-5 0,9-5-1 0,9 5 0 16,8-5-8-16,13-3-12 0,8 4 2 0,14-5 1 0,-5-3 9 0,8 0 16 16,5-3-4-16,4 3-1 0,0 0 7 0,-4-4 2 0,0 0 0 0,-4 4 0 15,-9-4 13-15,0 4 3 0,4-3 1 0,-8 3 0 16,-5 0-5-16,-12 3 0 0,-5-3-1 0,-4 4 0 15,5 4-6-15,-18-4-1 0,-13-1 0 0,1 1 0 16,3 4-24-16,-12-1 0 0,-8 1 8 0,-9 0-8 31,-1 3-140-31,-3 0-31 0,-1-3-5 0,-16 3-932 16</inkml:trace>
  <inkml:trace contextRef="#ctx0" brushRef="#br0" timeOffset="133967.76">10188 9221 403 0,'0'0'36'0,"0"0"-36"31,0 0 0-31,0 0 0 0,0 0 448 0,0 0 82 16,0 0 17-16,0 0 3 0,0 0-418 0,0 0-83 0,0 0-17 0,0 0-3 16,-8 4-29-16,-1 3 0 0,5 5 0 0,0-1 0 15,-1 4 0-15,5 4 0 0,0 0 0 0,0 0 0 16,9 0-11-16,-5 4-8 0,0-4-1 0,1 4-1 16,3 7 8-16,1-3 1 0,-5-4 1 0,9-1 0 15,-5 1 11-15,1 0 16 0,0 0-4 0,-1-4-1 16,-4 0-111-16,5-4-23 0,-1 0-4 0,-3-4-817 15</inkml:trace>
  <inkml:trace contextRef="#ctx0" brushRef="#br0" timeOffset="134283.92">10795 9225 1785 0,'0'0'159'0,"0"0"-127"0,0 0-32 0,0 0 0 16,0 0 179-16,0 0 29 0,0 0 7 0,0 0 1 15,0 0-139-15,0 0-27 0,-4 3-6 0,0 5 0 16,-1 0-61-16,1-1-12 0,0 5-3 0,-1-5 0 16,5 8 32-16,0 1 0 0,0-1 0 0,5 4 0 0,-1 0-20 15,-4 4 3-15,4-1 0 0,5 1 0 0,-1-4 5 0,1 4 2 16,4 0 0-16,0-4 0 0,-5 0 10 0,5 0 0 0,4-4 0 0,-4-4 8 16,-5 1-8-16,5-9 8 0,4 1-8 0,-4-4 8 15,4-4 14-15,-4-3 3 0,0-5 1 0,4 1 0 16,-4-4 26-16,0-4 6 0,-5 0 1 0,5-4 0 15,0 0-15-15,-9-3-4 0,-8 7 0 0,-1 0 0 16,-3 0-22-16,-5 0-5 0,-4 0-1 0,-4 4 0 0,-9 3-12 0,0 5 0 16,-4-1-12-16,-5 4 12 15,1 4-102-15,-1 4-14 0,5 0-2 0,4 0-1 16,5 3-79-16,-1-7-16 0,9 0-3 0</inkml:trace>
  <inkml:trace contextRef="#ctx0" brushRef="#br0" timeOffset="134537.69">11107 9103 2559 0,'13'-11'113'0,"-5"7"24"15,9-4-109-15,-8 1-28 0,-9 7 0 0,4-8 0 16,13 1 87-16,-8-1 12 0,-5 0 2 0,-4 8 1 16,0 0-67-16,0 0-14 0,17-3-2 0,-17 3-1 0,-13 3-18 0,13-3 0 15,13 8 0-15,0 3 0 0,-13 1 0 0,9 7-16 16,-1-4 5-16,14 8 1 0,-1 7 10 0,0 4 8 0,-8 4-8 0,9 4 11 15,7-4-11-15,-3 4-14 0,-13 3 3 0,4-3 1 16,4 0 10-16,1-8 0 0,-1 0 0 0,-4-3 0 31,0-5-43-31,5-7-9 0,8-4-3 0,-9-3-783 0,-4-5-157 0</inkml:trace>
  <inkml:trace contextRef="#ctx0" brushRef="#br0" timeOffset="134986.51">11710 7956 1497 0,'-13'-11'133'0,"8"-1"-106"0,10-3-27 0,-1 0 0 16,5 4 232-16,-5-5 42 0,-4 5 8 0,13 3 2 15,4-3-185-15,-4 0-37 0,-13 3-7 0,8 0-2 16,5 8-35-16,0 0-7 15,-5-3-2-15,-8 3 0 0,0 0-9 0,17 7 0 16,9 8-12-16,0 4 12 0,-9 4-14 0,8 8 5 16,14-1 1-16,4 8 0 0,-5 7 8 0,-4 1 0 15,13 3 0-15,-4 5-8 0,4-5 8 0,-9 8 0 16,-8-4 0-16,5 4 0 0,7 8 8 0,-8-1 0 16,-21 5 0-16,0 3 0 0,4 4 0 0,-4 0 0 15,-4 0 0-15,-14 0 0 0,-12 0 5 0,4 0 2 0,5-1 0 0,-14 1 0 16,-16 0 1-16,8-7 1 0,13-8 0 0,-9-1 0 15,1 1-78-15,-9-4-16 0,-5-4-3 0,5-7-1 16</inkml:trace>
  <inkml:trace contextRef="#ctx0" brushRef="#br0" timeOffset="135843">6291 9145 979 0,'0'0'43'0,"0"0"9"0,0 0-41 0,4-8-11 0,-4 8 0 0,0-7 0 15,0-1 208-15,0 1 39 0,0 7 8 0,-4-8 1 16,4 0-178-16,0 1-36 16,-9-1-7-16,1 1-2 0,-1-1-7 0,5 4-2 15,-9-3 0-15,5 3 0 0,-5-4-8 0,-4 4-3 16,0 1 0-16,0 3 0 0,-9 7-13 0,-8 1 0 15,4 7 0-15,-13 8 0 16,5 0-24-16,3 7-2 0,-3 0 0 0,8 1 0 0,-4-5 26 0,13 1 0 16,3-1 0-16,1 1-8 0,9 0-3 0,-1-1 0 15,9 5 0-15,0-5 0 0,0 1 11 0,0-4 0 0,5-1 0 0,3-3 8 16,-4 0-8-16,9 4-12 0,-4-4 4 0,-1-4 0 16,5 4 8-16,0-4 0 0,4-3 8 0,-13 3-8 15,9-4 13-15,-4 1-1 0,8-1-1 0,-4-3 0 16,-9 3 7-16,9 1 2 0,-9-1 0 0,4 0 0 15,-3 1 13-15,3-5 3 0,-8-7 1 0,0 12 0 16,0-1-20-16,-4 4-4 16,4-3-1-16,-9-1 0 0,-3 1 33 0,-5 3 7 15,-9-4 0-15,0 4 1 0,-4-3-27 0,-4 3-6 0,-4 0 0 0,4-4-1 16,-9 1 5-16,0-1 0 0,5-7 1 0,-1 0 0 16,14-4-4-16,-5 0-1 0,0 0 0 15,4-4 0 1,9-4-60-16,0 1-13 0,4-8-3 0,5 3-716 0,3 1-143 0</inkml:trace>
  <inkml:trace contextRef="#ctx0" brushRef="#br0" timeOffset="136243.38">7017 9475 1728 0,'-12'0'153'15,"-1"0"-122"-15,0 0-31 0,0 4 0 16,-4 4 120-16,4-4 17 0,-4-1 4 0,0 9 1 16,-4-5-109-16,-1 1-21 0,1 3-12 0,-5 1 12 0,5-5-12 0,0 5 0 0,-5-5 0 0,9 8 0 15,-13 1 0-15,17-5 0 0,-12 4 0 0,7 0 0 16,1 4 0-16,4 0 0 0,-4 0 0 0,5 0 0 15,-10 0-9-15,14 0 9 0,-14 8 0 0,9-4 0 16,5 0 0-16,-1-1 0 0,1 1 0 0,-1 0 0 16,5 0 0-16,4-1 0 0,0 1 0 0,0 0 0 15,-9-4 0-15,9 0 12 0,0 0 0 0,9-4 0 0,-9 4 13 0,0-4 3 16,-9 4 0-16,9-3 0 0,-4 3 5 0,4-4 2 16,-8 0 0-16,-1 0 0 0,1 0 5 0,-5-3 2 15,4-1 0-15,-4 1 0 0,-8-1 14 0,0 0 2 16,-1-3 1-16,1 0 0 0,-9-1-24 0,-8-3-5 15,3 3-1-15,-7 1 0 32,-10-4-62-32,1 3-13 0,-9 1-2 0</inkml:trace>
  <inkml:trace contextRef="#ctx0" brushRef="#br0" timeOffset="136923.41">2278 8613 2070 0,'-12'-4'45'0,"7"-3"10"0,-3-1 1 0,-5 1 3 0,13 7-47 0,0 0-12 15,0 0 0-15,-4 11 0 0,-1-3 10 0,-3 7 0 16,8 4 0-16,0 11 0 0,8 1-10 0,-3 14 0 15,-1 12-12-15,9 8 12 0,0 11 0 0,4 11 0 0,-5 4 0 0,6 8 0 16,3 11 0-16,0 0 0 0,1 0 0 0,-5-7 0 16,0-4 0-16,0-8 15 0,4-4-4 0,-12-7-1 15,4-4-10-15,4-8 12 0,4-7-12 0,-4-12 12 16,9-7-98-16,-9-8-19 0,0-3-4 0,9-16-462 16,-5-8-92-16</inkml:trace>
  <inkml:trace contextRef="#ctx0" brushRef="#br0" timeOffset="137224.12">3107 9589 1926 0,'17'-57'85'0,"-8"31"18"0,-5-12-83 0,9 0-20 0,0 4 0 0,-5-4 0 16,5 0 94-16,-4 7 14 0,4 5 4 0,-9 7 0 15,0 0-44-15,5 3-9 0,-9 5-2 0,0 11 0 16,0 0-27-16,0 0-6 0,0 0 0 0,0 0-1 16,-9 19-23-16,9 0-15 0,-4 4 3 0,4 3 0 15,0 9-29-15,0 3-6 0,4 3-1 0,5 1 0 16,-5 0-8-16,9 0-3 0,12-1 0 0,-3-3 0 15,3-3 15-15,1-9 2 0,4-3 1 0,0-8 0 0,0-3 29 0,0-9 12 16,0-6-11-16,0-9 11 0,0 1 12 0,-1-12 8 16,-3 0 1-16,0-7 1 0,-5-4 40 0,0-4 8 0,-3 0 2 0,-6 0 0 31,-7-4-1-31,-1 4 0 0,-4 0 0 0,-9 4 0 16,1 3-23-16,-5 5-4 0,-4-1 0 0,0 8-1 15,-13 0-27-15,0 12-6 0,-8-1-1 0,3 4 0 16,-7 8-36-16,3 4-7 0,5 3-2 0,4 0 0 15,0 1-118-15,9-1-24 0,12 1-5 0,-4-1-821 16</inkml:trace>
  <inkml:trace contextRef="#ctx0" brushRef="#br0" timeOffset="137677.62">4270 8769 2120 0,'0'0'47'0,"0"0"9"0,0 0 3 0,0 0 0 0,0 0-47 0,0 0-12 0,0 11 0 0,0 1 0 16,0 7 15-16,-13 11 1 0,0 0 0 0,0 12 0 15,-8 4-16-15,0 3 0 0,-1 8-12 0,1-4 12 16,4 0-32-16,4-3 0 0,9-1 0 0,4 1 0 16,12-12-23-16,1-4-4 0,-4-8-1 0,12-10 0 0,-4-9 42 0,9-3 8 15,-5-12 2-15,1-7 0 0,8-8 38 0,-9-7 8 16,0-8 2-16,1-4 0 0,3 0 23 0,-8-3 5 16,-4 3 0-16,0-3 1 0,0 3 12 0,-9 0 3 15,0 4 0-15,-4 0 0 16,0 4 1-16,0 0 1 0,0 7 0 0,-8 4 0 15,8 4-40-15,-9 4-8 0,5 7-2 0,-5 5 0 16,1-1-24-16,8 4-12 0,-4 11 10 0,-1 8-10 16,1 4-14-16,4 15-9 0,4 0-1 0,1 15-1 0,-1 8 5 15,0 11 2-15,0 12 0 0,5 7 0 16,-5 4-20-16,5 4-4 0,-5 3-1 0,0 1 0 16,5-1 2-16,-9-3 0 0,4-4 0 0,-4-4 0 0,0-11 21 0,-4-8 5 0,-13-4 1 0,4-11 0 15,-13 0 22-15,1-7 4 0,3-1 0 0,-16-11 1 16,-5-4 15-16,0-11 4 0,-4 0 0 0,5-8 0 15,-5-4 38-15,0-7 8 0,8-8 2 0,5-3 0 16,-4-5-26-16,3-3-5 0,10-4-1 0,8-7 0 16,-5 3-36-16,14-8-12 0,-5 1 8 0,13-4-8 31,0-4-168-31,13 0-38 0,4-8-7 0,-4-3-939 0</inkml:trace>
  <inkml:trace contextRef="#ctx0" brushRef="#br0" timeOffset="137894.22">5056 8138 2246 0,'0'0'200'0,"0"0"-160"16,0 0-32-16,-9 4-8 0,1 0 111 0,8 11 21 15,-13 0 4-15,5 12 0 0,-5 3-120 0,4 12-25 16,-4 4-5-16,-4 11-1 0,-4 7 15 0,4 8-9 15,4 4 9-15,0 0-8 0,5 4-8 0,8-4-2 0,0-8 0 0,0 1 0 32,8-5-12-32,5-3-2 0,-4-8-1 0,3-3 0 15,5-5-110-15,-4-11-21 0,-8-3-5 0</inkml:trace>
  <inkml:trace contextRef="#ctx0" brushRef="#br0" timeOffset="138047.01">5112 8773 2534 0,'-13'-19'112'0,"4"11"24"0,1 1-109 0,3 3-27 16,1-4 0-16,4 8 0 0,0 0 65 0,0 0 8 16,-4 8 2-16,-9 7 0 0,4 8-54 0,1 7-10 15,8 8-3-15,-9 4 0 0,5 7-8 0,-4 1-11 16,3-5 3-16,5 5 0 16,-4-5-45-16,4 4-9 0,4-3-2 0,9-8-728 0,-9-11-147 0</inkml:trace>
  <inkml:trace contextRef="#ctx0" brushRef="#br0" timeOffset="138247.51">5321 8169 2246 0,'9'-8'200'0,"-9"8"-160"15,0 0-32-15,0 0-8 16,0 0 108-16,0 0 20 0,8 0 4 0,13 4 0 16,-12 7-104-16,4 8-28 0,8 8 0 0,1 3 8 15,-1 8-16-15,0 8-4 0,5 3 0 0,-9 4 0 16,9 8 12-16,-14 0 0 0,6 7 10 0,-14 5-10 15,4 2 11-15,-16 1-11 0,-9 4 12 0,-9 4-12 16,-8 3-40 0,-17 8-14-16,-18 0-3 0,-8 4-1096 0</inkml:trace>
  <inkml:trace contextRef="#ctx0" brushRef="#br0" timeOffset="139630.48">2654 12932 1785 0,'0'0'79'0,"-8"-8"17"0,4 8-77 0,-9-8-19 15,0 5 0-15,9-5 0 16,-5 0 185-16,5 5 34 0,-9-5 6 0,9 0 2 16,-5-3-179-16,5 0-35 0,-9-1-13 0,9-3 9 15,-5 0-9-15,9 0-11 0,0-1 3 0,0-3 0 16,-4-3-12-16,8-9-3 0,9 1 0 0,0-1 0 16,0-3 23-16,4 8 0 0,8-5 0 0,-3 5 0 15,3 3-8-15,5-4 8 0,0 5-10 0,0 6 10 0,9 1 0 16,-9 4 15-16,4-1-2 0,4 5 0 0,-8-1-1 0,4 8 0 0,-4 0 0 0,9 8 0 15,-9-1-12-15,4 5 0 0,4-1 0 0,5 8 0 16,-9 0 0-16,5 0 0 0,-9 4 0 0,-1-4-10 16,10 8 10-16,-9-1 0 0,0 1 0 0,0 3 0 15,0-3 0-15,0 3 0 0,-5-3 0 0,-8-5 0 16,0 1 0-16,0-4 11 0,5-4-3 0,-5 1 0 16,4-9 29-16,1-3 6 15,-1-4 1-15,5-8 0 0,4-7 36 0,8-8 7 16,-4-7 1-16,9-12 1 0,0-3-37 0,4-5-7 15,4 1-1-15,-8 3-1 0,-13 5-43 0,0-1-16 16,-9 8 1-16,0 7 0 16,-12 0-158-16,-1 5-32 0,-3 6-7 0</inkml:trace>
  <inkml:trace contextRef="#ctx0" brushRef="#br0" timeOffset="140231.78">5047 11371 2462 0,'0'0'109'0,"0"-12"23"0,-4 5-106 15,0-5-26-15,4 5 0 0,-9-5 0 0,9 5 27 0,-4-1 0 16,-4 4 0-16,-1-3 0 0,5-1-15 0,-1 4-4 0,-7-3 0 0,7-1 0 15,-12 4 4-15,4 4 0 0,-4-4 0 0,5 4 0 16,-10 4 8-16,14 0 3 0,-14 0 0 0,9 0 0 16,-4 3-13-16,0 1-2 0,4 3-8 0,1 1 12 0,-1 3-4 0,4 0 0 15,1 4-8-15,3 4 12 0,-3 7-12 16,4 0 0-16,-1 5 0 0,5 6 0 0,0 5 0 0,5 3 0 16,7 1-9-16,-7 3 9 15,12 0 0-15,4 4 0 0,9 4 0 0,-9-4 0 16,14-4 0-16,-5 0 0 0,-1-11 0 0,14 0-9 15,-9-8 9-15,5-7 0 0,4-5 0 0,4-7 0 16,0-3 25-16,4-12 1 0,-8 0 0 0,4-8 0 16,0-7 25-16,-5 0 5 0,-7-12 0 0,-1 1 1 15,-4-5-8-15,0-3-1 0,-9-4-1 0,0 0 0 16,-12-4-19-16,4 1-3 0,-5-5-1 0,-8 4 0 0,-8-3-10 0,-5 3-2 16,4 0-1-16,-16-3 0 0,-5 7-11 0,-4-8-9 15,-13 8 9-15,-5 4-13 16,-3 3-78-16,-14 12-15 0,-8 12-3 0,-8 7-808 15,-18 11-162-15</inkml:trace>
  <inkml:trace contextRef="#ctx0" brushRef="#br0" timeOffset="142058.9">5141 12988 2016 0,'-8'-3'179'0,"8"-5"-143"0,-4 0-36 0,4 1 0 16,4-4 107-16,4-1 14 0,5-3 3 0,17-4 1 15,9 0-125-15,12-8-13 0,22-3-9 0,4-8-2 16,17-4 7-16,4 0 1 0,9-7 0 0,8 3 0 0,-4 1 16 0,0 3-8 16,-4 0 8-16,-13 8 0 0,-4-4 0 0,-5 8 0 0,-4-1 0 15,-8 5 0-15,-9-1 8 0,-8 8 1 0,-9 0 1 0,-4 0 0 16,-14 8 31-16,-7-1 7 0,-1 5 0 0,-12-1 1 16,-5 5 3-16,-8-1 0 0,-5 4 0 0,-25 0 0 15,-4 7-28-15,-18 1-4 0,-4 7-2 0,-21 4 0 16,-13 4-18-16,-9 11-11 0,-8 4 2 0,-17 8 0 0,-17 7 9 0,8 0 0 15,5-4 0-15,8 1 0 0,8-1-13 0,22-7 2 16,9-4 1-16,16-4 0 0,18-4 10 0,8-3 0 16,13 0 0-16,1-5 0 15,16-6-20-15,0-1-8 0,9 0-1 0,12 0-1 32,14-3-25-32,7-9-5 0,14 5 0 0,17-16-1 0,13-3 35 0,12-8 7 0,5-8 2 0,8-7 0 15,5-8 32-15,4-3 6 0,4-5 2 0,-9-7 0 16,1 8 7-16,-1-8 2 0,-16 0 0 0,4 4 0 15,-14 4-16-15,-3 3-4 0,-13 4 0 0,-4 4 0 16,-9 8-4-16,-13 3-8 0,-4 8 11 0,-18 4-11 16,6 8 20-16,-14 3-4 0,-4 4 0 0,-13 0 0 15,-8 7 5-15,-14 12 1 0,-12 0 0 0,-8 12 0 0,-18 7-22 16,-8 11 9-16,-22 8-9 0,-8 11 0 0,-8 5 0 0,-9 2 0 16,8 1 0-16,-4-3 0 0,13-9 0 0,17-3 0 0,8-12-15 0,22-3 5 15,4-8 10-15,22-12 0 0,8-3 8 0,13-8-8 16,0-3 0-16,17-12-20 0,17 0 4 0,4-4 1 31,18-11-9-31,8-4-3 0,13-8 0 0,12-7 0 0,5-4 51 0,13-7 11 0,4-5 1 0,8-3 1 31,5 0-7-31,-4-4-2 0,-1 4 0 0,-12 0 0 0,0 3-7 0,-5 8-1 16,1 1-1-16,-14 6 0 0,-12 9-7 0,-4 7-2 16,-13 0 0-16,-5 11 0 0,-12 4-2 0,-9 1-8 15,-4 6 12-15,-5 9-4 0,-16 7 4 0,-9 7 0 16,-13 9 0-16,-13 10 0 0,-13 5-12 0,-16 10-12 15,-14 1 2-15,-8 7 1 0,-25 1 9 0,-5 7 0 16,-9 0 0-16,5 0 0 0,0-4 0 0,17-8 0 0,0-7 0 0,17-7 0 16,17-8 0-16,13-16 0 0,17-3 0 0,4-8 0 15,13-4 0-15,4-3 16 0,13-8-4 0,9 0-1 16,-4-8-11-16,16-3-16 0,1-8 4 0,16-7 1 16,14-5 11-16,4-11 0 0,16-7 0 0,5-8 0 15,18 0-9-15,-5-4 9 0,12-3-10 0,5 3 10 0,0-4 0 16,-4 5 0-1,4-1 8-15,-17 8-8 0,0 3 8 0,-4 1-8 16,-5 7 0-16,0 0 0 0,-16 8 0 0,3 4-11 0,-4-1 2 0,-4 9 0 16,-4 3 9-16,0 7 0 0,-22 1 0 0,5 3 0 15,-9-3 0-15,-4 11 0 0,-13 0 0 0,0 0 0 16,0 0 0-16,-13 11 11 0,-8 4-11 0,-22 4 12 16,-8 8-4-16,-31 11 0 0,-20 11 0 0,-48 20-884 15,-38 18-176-15</inkml:trace>
  <inkml:trace contextRef="#ctx0" brushRef="#br0" timeOffset="159629.09">11308 4895 518 0,'4'-4'46'0,"0"4"-37"0,5-4-9 0,-9 4 0 0,0 0 318 0,0 0 62 16,0 0 12-16,0 0 2 0,0 0-251 0,0 0-51 15,0 0-9-15,0 0-3 0,0 0-9 0,0 0-3 16,0 0 0-16,9 8 0 0,3-4-37 0,-12-4-8 15,0 0-2-15,0 0 0 0,9 0-21 0,-9 0 0 16,0 0 0-16,0 0-752 16,0 0-153-16</inkml:trace>
  <inkml:trace contextRef="#ctx0" brushRef="#br0" timeOffset="160431.46">11047 7686 1555 0,'0'0'138'0,"0"0"-110"15,13 0-28-15,-13 0 0 0,0 0 165 0,0 0 28 16,0 0 6-16,0 0 1 15,0 0-81-15,0 0-16 0,0 0-3 0,9-3-1 16,-5-1-36-16,-4 4-7 0,0 0-2 0,0 0 0 16,13-4-30-16,-13 4-5 0,-5-4-2 0,5 4 0 15,0 0-17-15,0 0 8 0,0 0-8 0,-8-7 0 16,-1 3 0-16,9 4-14 0,0 0 1 0,0 0 0 16,-17 0-175-1,9-4-36-15,8 4-6 0</inkml:trace>
  <inkml:trace contextRef="#ctx0" brushRef="#br0" timeOffset="166065.66">18978 10831 1090 0,'0'0'48'0,"0"0"11"0,9-4-47 0,-9 4-12 0,13-3 0 0,-13 3 0 15,13-8 128-15,-13 8 23 0,0 0 5 0,0 0 0 16,0 0-36-16,0 0-7 0,0 0-1 0,0 0-1 15,0 0-31-15,0 0-5 0,4 0-2 0,-4 0 0 16,0 0-24-16,0 0-5 0,13-4 0 0,-13 4-1 0,0 0-12 0,8-4-3 16,1 1 0-16,-1-1 0 0,1 0-19 0,-1 0-9 15,5 0 8-15,0 4-8 0,-13 0 0 0,9 0 0 16,3-3 0-16,1-1 0 0,0 0 0 0,0 0 8 16,-13 4-8-16,17 0 0 0,-4 0 0 0,4 0 8 0,-4-4-8 15,8 4 0-15,1-3 0 0,7-1 0 0,6 0 0 16,3-4 0-1,5 1 12-15,8 3-4 0,9-4 0 0,4 1 0 0,0-1-8 0,4 1-11 16,1 3 3-16,-5 0 0 0,0-4 8 0,0 1 14 16,0-1-3-16,-4 5-1 0,4-5 10 0,-4 8 3 15,-9-8 0-15,1 8 0 0,3-3 8 16,-8 3 1-16,4 0 1 0,-8 3 0 0,-4-3 3 0,-1 4 1 16,-8-4 0-16,0 0 0 0,-4 0-28 0,-5 0-9 15,0 0 0-15,-4 4 0 0,-4-4 0 0,-9 4 0 0,-4-4 0 0,0 0 0 16,0 0 0-16,-12 7-9 0,-5-3 1 0,-9 4 0 31,-4-1-20-31,-4 1-3 0,-9-4-1 0,-8 3 0 0,-9-3 32 0,0 4-9 0,-4-1 9 0,0-3 0 16,0 4-11-16,-5-5 11 0,5-3-13 0,0 0 5 15,0 0 8-15,0 0 0 0,9 0 0 0,-10 0 0 16,1 0 0-16,4 0 0 16,5 0 10-16,-1 0-10 0,9-3 0 0,0 6 0 15,-4-3 0-15,13 0-10 0,-1 4 10 0,5-4 0 16,4 4 0-16,4-4 0 0,5 0 0 0,4 0 9 0,4 0-9 15,5 0 0-15,-1 0 0 0,9 0 0 16,0 0 0-16,0 0 0 0,17 0 0 0,5-4-9 0,-1 4-1 16,13 0 0-16,5 0-2 0,8-4 0 0,4 1 0 15,4-1 0-15,9 4 12 0,5-4 0 0,-1 0-9 0,1 4 9 0,3 0 0 0,-3 0 0 16,-1-4 0-16,0 4 8 0,1 0-8 0,-1 0 12 16,5 0-12-16,-9 0 12 0,0 0 0 0,-4 4 0 15,0 0 0-15,-9 0 0 0,0 0-4 0,-8-1-8 16,0 1 12-16,-9 0-4 0,4-4 20 15,-12 4 3-15,0 0 1 0,-5-1 0 0,-4-3-32 0,-4 4 8 16,0-4-8-16,-5 4 0 0,-8-4 12 0,0 0-1 0,0 0 0 0,-13 0 0 31,-4-4-3-31,-8 0-8 0,-10 1 12 0,-7-5-4 16,-10-7-8-16,-16 3 0 0,-13 5 0 0,-9-1 0 16,0 1-19-16,-4 3 4 0,5 0 1 0,7 0 0 0,6 0-3 0,11 4-1 0,18-7 0 0,9 7 0 15,12 0 3-15,9-4 1 0,4 0 0 0,13 4 0 31,0 0-12-31,18-3-2 0,7-5-1 0,5 4 0 16,13 0 1-16,0 1 1 0,8-5 0 0,-4 4 0 0,4-3 38 0,0 3 7 0,-4-4 2 16,5 4 0-16,-10 1 0 0,1-1 1 0,0 0 0 0,0 0 0 15,-9-3 25-15,0-1 5 0,-13 4 1 0,1-3 0 16,-9 7-24-16,-5 0-5 0,-8 0-1 0,-8-8 0 16,-10 4-14-16,-24-3-8 0,-22 3 10 0,-35 0-10 15,-42 0-111-15,-42 8-28 0,-48 7-5 0</inkml:trace>
  <inkml:trace contextRef="#ctx0" brushRef="#br0" timeOffset="168725.07">10996 8822 2142 0,'-9'-4'47'0,"9"4"9"0,0-7 3 0,0 7 1 0,-4-8-48 0,0 0-12 0,0 1 0 0,4 7 0 0,0 0 40 15,0 0 6-15,-5-8 1 0,5 4 0 0,0 4-23 0,0 0-4 16,-4-7 0-16,-5 3-1 0,9 4-19 0,0 0 0 16,0 0 0-16,-4 0 0 0,-4-4 0 0,8 4 0 15,0 0 0-15,0 0 0 0,-9 0 0 0,1 0 0 16,8 0 0-16,0 0 0 0,0 0 0 0,-5 4 12 15,5-4-4-15,-8 8-8 16,8-8 9-16,-5 3-9 0,-3-3 0 0,8 0 9 16,0 0 7-16,0 0 0 0,0 0 1 0,-4 4 0 15,4-4 5-15,0 0 1 0,0 0 0 0,-9 4 0 16,1 0-3-16,8-4-1 0,0 0 0 0,0 0 0 16,0 0 5-16,0 0 2 0,-5-4 0 0,5 4 0 15,0 0-14-15,0 0-4 0,0 0 0 0,0 0 0 16,0 0-8-16,0 0 8 0,0 0-8 0,0 0 8 0,0 0-8 0,0 0-11 15,0 0 3-15,0 0 0 0,0 0 8 0,0 0 0 0,0 0 0 16,0 0 8-16,0 0-8 0,0 0 0 0,0 0 0 0,0 0 0 16,0 0 0-16,0 0 0 0,0 0 0 0,0 0 0 15,0 0 0-15,0 0 0 0,0 0 0 0,0 0 0 16,0 0 0-16,0 0 0 0,0 0 0 0,0 0 0 16,0 0 0-16,0 0 0 15,0 0 0-15,0 0 0 0,0 0 0 0,0 0 0 16,-4-4 0-16,4 4 0 15,-4-4-46-15,4 4-7 0,0 0-2 0,0 0-724 16,0 0-145-16</inkml:trace>
  <inkml:trace contextRef="#ctx0" brushRef="#br0" timeOffset="171690.62">5599 12905 1688 0,'-17'-11'75'0,"12"7"15"0,-3 0-72 0,4-4-18 0,-5-3 0 0,5 3 0 16,8-3 12-16,5-4-2 0,-9 3 0 0,12-7 0 15,-3 0-10-15,12 0-14 0,-8 4 3 0,8-4 1 16,1-4 10-16,-1 8-10 16,5 0 10-16,-5 0-10 0,5 3-6 0,-1 5 0 15,-7-5-1-15,-1 5 0 0,-5-1 1 0,1 4 1 16,0-3 0-16,-9 7 0 0,-4 0 15 0,0 0 0 0,-4 4 0 0,-13 3 0 16,4 1 27-16,-8-1 8 0,-1 1 1 0,-3 0 1 15,-1 3 5-15,5-3 1 0,-9-5 0 0,0 5 0 16,9-4 32-16,4 0 6 0,-1-1 2 0,6-3 0 15,-1 0-20-15,9 0-4 0,4 0-1 0,0 0 0 0,0 0-36 0,0 0-7 16,0 0-2-16,0 0 0 0,0 0-13 0,0-7 0 16,12-1 8-16,-12 1-8 0,9-1 0 0,-5 0 11 15,-4 8-11-15,4-7 10 0,-4 7-10 0,0 0 0 16,0 0 0-16,5-4 8 0,-5 4-8 0,0 0 0 16,0 0 0-16,0 0 8 0,0 0-19 0,0 0-4 15,0 0-1-15,0 0-1051 0</inkml:trace>
  <inkml:trace contextRef="#ctx0" brushRef="#br0" timeOffset="172408.12">11239 4948 1843 0,'35'-30'164'0,"-31"18"-132"0,-13-3-32 0,14 0 0 15,12 0-143-15,0-4-35 0,26-15-7 0,-13 7-2 0</inkml:trace>
  <inkml:trace contextRef="#ctx0" brushRef="#br0" timeOffset="172840.41">5847 12552 1209 0,'-18'-4'108'0,"18"4"-87"0,0 0-21 0,-4-4 0 0,4 0 197 0,0 4 35 15,0 0 8-15,0 0 0 16,0 0-256-16,4 0-51 0,5 0-10 0,8 4-3 0</inkml:trace>
  <inkml:trace contextRef="#ctx0" brushRef="#br0" timeOffset="194797.06">22136 5700 230 0,'0'0'20'0,"0"0"-20"0,0 0 0 0,-8 8 0 15,-5-1 123-15,5 5 20 0,3-5 4 0,1 1 1 16,4-8-120-16,-4 7-28 16,4-7 0-16,-5 8 0 0,5-8 0 0,-4 15 0 15,4-15 0-15,0 0 0 0,0 4 14 0,0-4 2 16,0 0 1-16,0 0 0 0,-4 8 48 0,4-8 10 16,0 0 1-16,0 0 1 0,0 0 15 0,0 0 2 15,0 0 1-15,0 0 0 0,0 0-1 0,0 0 0 16,0 0 0-16,0 0 0 0,0 0-10 0,0 0-1 15,4-8-1-15,0 4 0 0,5-11-36 0,-5 4-7 0,5-5-2 0,-5 1 0 16,-4 0-11-16,4-4-2 0,1 0-1 0,-5-4 0 16,-5-3-23-16,10-1 9 0,-1-3-9 0,-4-1 0 15,4 1 10-15,-4-4-10 0,4-4 8 0,1-4-8 16,3 0 12-16,-3-7-2 0,-1 0-1 0,4-5 0 16,-3-3 6-16,7 0 1 0,1 0 0 0,-4-7 0 15,8-4-2-15,-4-1 0 0,0 1 0 0,-1-1 0 0,-3 1 0 0,-5-4 0 0,0-4 0 0,1 4 0 16,-1 0 2-16,-4-1 1 0,0-6 0 0,0-1 0 15,-9 0-1-15,5 0 0 0,-4-3 0 0,3 3 0 16,-3 0 8-16,-1 1 0 0,-4 3 1 0,5 0 0 16,-1 7-25-16,1-10 0 0,-1 3-14 0,1 7 5 15,-5-7 9-15,9 12 0 0,-5-5 0 0,1 9 0 16,-1 3 0-16,0 0 0 16,1 7 0-16,4-3 8 0,-9 4-8 0,0 3 12 15,4-3-4-15,1 7 0 0,-1-4-8 0,1 5 12 16,-5-1-4-16,0 4 0 0,0-4-8 0,1 8 0 15,-6 4 0-15,6-1 0 0,-5 5 0 0,4-5 0 16,-4 8 8-16,-5 1-8 0,5-5 0 0,-4 8 0 16,-1 0 0-16,1 0 0 0,-5-8-10 0,1 8 0 15,-1 0 0-15,0 1 0 0,-3 2 10 0,-6-3-13 0,1 4 5 0,-4 0 8 16,-5 4-19-16,0-1 4 0,-4 5 1 0,0 7 0 16,-8-8 0-16,-1 8 0 0,-4 0 0 0,-4 0 0 15,0 8 14-15,0-8-9 0,0 7 9 0,0 5-8 0,0-9 8 16,0 13 0-16,0-16 0 0,-5 7-8 15,5 5 8-15,-9-9 0 0,9 5 0 0,-4 0 0 16,4-1 0-16,0-3 0 0,0 4 0 0,0-8 0 16,-1 3 0-16,-3 1 0 0,-5-4 0 0,1 4 0 15,3-4 0-15,1 7 0 0,-5-7 0 0,1 0 0 16,-1 8 0-16,5-8 0 0,-5 0 0 0,0 4 0 16,-3 0 0-16,3-4 0 0,4 3 0 0,5 5 0 15,-4-4 0-15,8 0 0 0,5-4 0 0,-1 0 0 16,5 0 0-16,0-4 0 0,-5 0 0 0,9 4 0 15,0-8 0-15,0 1 0 0,0 3 0 0,0-4 8 0,0-3-8 0,4 4 8 16,0-12-8-16,5 3 8 0,0 1-8 0,-1-4 0 16,9 4 0-16,-4-4 0 0,-4 0 0 0,8 0 8 15,0 0-8-15,4-8 0 0,-4 5 0 0,5-1 0 16,3 4 0-16,1-4 8 0,-1 4-8 0,5-8 0 16,4 8 0-16,1-7 0 0,-1 7 0 0,4-8 0 15,-4 5 0-15,5 3 0 16,4-4 0-16,-1 0 0 0,-3 4 0 0,-1 0 0 15,5-8 0-15,4 8 0 0,-4-11 0 0,4 11 0 16,0-4 0-16,0 0 0 0,-5 4 0 0,5-3 0 16,0 3 0-16,5-4 0 0,-5 4 0 0,0 0-8 0,4 4 8 0,0 3 0 15,1-3 0-15,-1 4 0 0,9-1 0 0,-9 5-10 16,0-1 10-16,-4 8 0 0,9-4-11 16,-9 4 11-16,8 0-10 0,5 0 10 0,0 0-12 0,0 8 3 0,8-4 1 0,1 7 0 31,-1-3-20-31,5 3-3 0,8 4-1 0,0-7 0 0,4-4 7 0,1 3 1 0,4-7 0 0,8 8 0 15,0-16 8-15,5 8 3 0,-5-7 0 0,0 3 0 16,5-4 13-16,-5-7-12 0,-4 0 12 0,-4 7-12 16,-5-7 12-16,1 4 0 0,-14-1 0 0,1 1 0 15,0 3 8-15,-9 1 0 0,-4-5 1 0,-1-3 0 0,-3 4-9 0,-5-1 0 16,5 5 0-16,-9-8 0 0,-5 3 10 0,1 5 0 16,0-5 0-16,-5 1 0 0,1-4-10 0,-5 3 0 15,-8 1 0-15,4-4 8 0,-5 3-8 0,-3-7 0 16,-1 8-10-16,-4-4 10 0,4 3-14 0,1 1 3 15,3 3 1-15,5-3 0 0,0 7 10 0,4 0-8 16,5-3 8-16,3 7-8 16,5 0 8-16,0 0 0 0,13-8 0 0,0 4 0 15,4 4-10-15,0 0-6 0,9 0-2 0,0 0 0 16,-1 0 2-16,5 0 1 0,-4 0 0 0,-1 0 0 16,1 0 15-16,-5-7-11 0,-3 7 11 0,-1 0-10 0,0 0 10 0,0 0 0 15,-4 0 0-15,-5 0 0 0,-8 0 0 0,9 0-8 16,4 0 8-16,-13 0 0 0,4 11-12 0,-4 4 2 15,8-7 1-15,-3 7 0 0,-1 4-2 0,-4 4 0 0,0 7 0 0,-4-3 0 16,8-1 11-16,-4 9 0 0,0-1 0 0,0 4 0 16,8-12 0-16,-8 5 0 0,5-1 0 0,-1-3-8 15,0-1 20-15,1-7 5 0,3 8 1 0,-8-4 0 16,-8 3-7-16,-5 8-2 0,-9 4 0 0</inkml:trace>
  <inkml:trace contextRef="#ctx0" brushRef="#br0" timeOffset="213265.13">22252 318 1609 0,'0'0'35'0,"0"0"7"0,0 0 2 0,0 0 2 0,0 0-37 0,0 0-9 0,0 0 0 0,0 0 0 16,0 0 69-16,0 0 12 16,0 0 3-16,0 0 0 0,-4-3-12 0,4 3-3 15,-5-4 0-15,5 4 0 0,0 0-4 0,0 0-1 16,0-15 0-16,0 15 0 0,0 0-17 0,0 0-4 16,0 0-1-16,0 0 0 0,0 0-26 0,0 0-6 15,0 0-1-15,5 15 0 0,-5-8-9 0,8 9 0 16,-4 3 0-16,1 3 0 0,3 9-9 0,-4-5 9 15,9 5 0-15,-4-1 0 0,-1 4-10 0,1-7 10 0,4-4-8 0,0-1 8 32,-5 1-94-32,1-4-14 0,3-4-2 0,1 4-909 0</inkml:trace>
  <inkml:trace contextRef="#ctx0" brushRef="#br0" timeOffset="213634.86">22914 330 748 0,'0'0'33'0,"0"0"7"0,9-12-32 0,-5 5-8 0,0-1 0 0,1 8 0 16,-5-11 247-16,0 11 47 0,0 0 10 0,0 0 1 15,0 0-198-15,0 0-40 0,0 0-8 0,-13 4-2 16,-9 3-31-16,5 1-6 0,4-1-2 0,-8 5 0 16,4-8-5-16,-4 11-1 0,4-8 0 0,-1 9 0 0,6-1-12 0,-5 4 0 15,4 7 0-15,0-7 0 0,4 0 0 0,1 8 0 16,4 3 0-16,4-3-10 0,-5-1 10 0,10 5-10 15,-1-5 10-15,0 5-10 0,0-5 10 0,5-3 0 16,4 0-9-16,4-4 9 0,-4 0 0 0,-1-4 0 16,6 0 0-16,-1-7 0 0,0-4 0 0,0 3 15 15,0-14-1-15,0 3 0 0,-4-4 30 0,-5-3 5 0,1-4 2 0,-1 3 0 16,5-7 3-16,0 0 1 0,-9-7 0 0,-4 7 0 16,0 0-23-16,-4-12-4 0,4 5 0 0,-4 7-1 15,-9-8-9-15,4-3-2 0,1 7 0 0,-5 4 0 16,0 4-16-16,0 7 0 0,-4-3-11 0,5 3 11 15,-6 8-40-15,1 0 0 0,0 0-1 0,0 8 0 32,0-4-163-32,4 3-32 0</inkml:trace>
  <inkml:trace contextRef="#ctx0" brushRef="#br0" timeOffset="213952.39">22957 554 1440 0,'0'0'64'0,"0"0"12"0,-9 0-60 0,9 0-16 16,0 0 0-16,0 0 0 0,0 0 172 0,0 0 32 16,0 0 7-16,0 0 1 0,0 0-174 0,5 11-38 15,-5-3 0-15,4-4 0 0,0 11 0 0,5-11 0 16,-9-4-9-16,4 15 9 0,0-8 0 0,5 5 0 16,-1-1 0-16,-3 1 0 0,3 3 0 0,5-4-10 15,0-3 2-15,4 3 0 16,-4 4 8-16,8-11 0 0,-4 4 0 0,5-1-8 15,-1-7 8-15,0 0 0 0,1 0 10 0,-1-11-10 16,0 3 43-16,1-7 2 0,-1 4 1 0,1-16 0 16,-1 4 23-16,0-3 5 0,-8-5 1 0,4 5 0 15,-4-1-19-15,-4 1-4 0,-5-1-1 0,-4 4 0 0,-9 4-23 16,-4 0-4-16,-4 0 0 0,-4 4-1 0,-13 8-23 0,-5 7-20 16,-8 3 4-16,-8 9 1 15,-9 14-169-15,-13-3-33 0,0 11-7 0</inkml:trace>
  <inkml:trace contextRef="#ctx0" brushRef="#br0" timeOffset="214499.82">21901 1332 691 0,'-8'0'61'0,"-5"0"-49"0,5 0-12 0,-1 0 0 16,-4 8 149-16,5-8 27 0,3 11 6 0,1-11 1 16,-4 8-151-16,3-4-32 0,5-4 0 0,0 0-8 15,0 0 21-15,0 0 5 0,0 0 1 0,0 0 0 16,0 0 63-16,0 0 13 0,0 0 2 0,13-4 1 16,-4 0-10-16,8 0-3 0,-4-3 0 0,-1-1 0 15,5 4-26-15,5-11-6 16,-5 4-1-16,9-1 0 0,-5 1-9 0,13 3-3 15,5-11 0-15,-1 4 0 0,-4-4-14 0,17 0-3 16,5 0-1-16,8-4 0 0,4 5-6 0,5-5-2 16,0 0 0-16,8-4 0 0,0 1-14 0,9 3 9 15,-5 4-9-15,1-8 8 0,4 8 0 0,-1-7 0 16,-3-1 0-16,4 4 0 0,-1-3-8 0,-3 7 0 16,-1-8 0-16,-8 8 0 0,0-11 22 0,-13 11 12 0,5-8 2 0,-14 8 1 15,-4 0 4-15,1 0 1 0,3 0 0 0,-8 0 0 16,-8 4-12-16,-1 4-2 0,-4-8-1 0,-8 11 0 15,0-11-15-15,-9 8-2 0,0 3-1 0,-4 1 0 16,-1-1-133-16,-12 8-26 0,0 0-6 0</inkml:trace>
  <inkml:trace contextRef="#ctx0" brushRef="#br0" timeOffset="-213323.3">22816 1537 864 0,'0'0'38'0,"0"0"8"15,0 0-37-15,0 0-9 0,8-7 0 0,-8 7 0 0,9-11 178 0,0 11 34 16,-1-8 6-16,-8 8 2 0,4-11-97 0,1 3-19 15,3 0-4-15,-4 1-1 0,1 3-15 0,-1-7-4 0,-4 3 0 16,4-3 0-16,-4 11-19 0,5-8-4 0,-5-3-1 0,4 3 0 16,-4-3-29-16,4 3-7 0,5 0 0 0,-5-3-1 15,0 3-19-15,5-3 0 0,-1 3 0 0,5-7 0 16,0 4 8-16,0-1-8 0,8 1 12 0,0 3-12 16,1-7 9-16,3 0-9 0,1 7 0 0,0 1 9 0,-1-5-9 0,1 5 0 15,0-5 0-15,4 5 0 0,-5-1 0 0,1 4 0 16,0 1-8-16,-5 3 8 0,0 3 0 0,1-3 0 15,3 12 0-15,1-8 0 0,-9 11-9 0,4-8 9 16,1 12 0-16,-1-7 0 0,-4 3 0 0,-4 8-8 16,0 3 8-16,-5-7 0 0,-3 8 0 0,-1 0 0 15,-4 7 0-15,0 0 0 16,-4-4 0-16,-9 4-8 0,-4 4 8 0,0 0-10 16,-5 8-1-16,-8-8 0 0,0 0 0 0,1-8 0 15,-6 5 11-15,1-13-8 0,9 1 8 0,-1-4-8 16,0-7 8-16,13-1 8 0,1-3-8 0,3-8 11 15,9 0 14-15,0 0 3 0,0 0 1 0,21 0 0 16,9-12 7-16,9 5 2 0,8-12 0 0,13 0 0 16,4 0-3-16,8 0-1 0,5-8 0 0,0 8 0 0,-8 0-14 0,-1 4-4 15,0 0 0-15,-4-1 0 16,1 5-108-16,-23-4-23 0</inkml:trace>
  <inkml:trace contextRef="#ctx0" brushRef="#br0" timeOffset="-212567.39">19961 751 518 0,'-12'-34'46'0,"3"15"-37"0,0-4-9 0,-3-3 0 16,-5-12 176-16,4 4 32 0,4 3 8 0,1-7 0 0,-1 4-86 0,5 11-18 15,0-3-3-15,4-1-1 0,0 8-31 0,0 8-6 16,4-8-2-16,-4 7 0 0,0 12-29 0,0 0-7 16,0 0-1-16,0 0 0 0,13 12-32 0,-1-1 0 15,1 8 0-15,-4 8 0 0,4 11 0 0,-1-4-11 16,1 15 11-16,0-3-10 16,0 11-50-16,4 0-9 0,-4 7-3 15</inkml:trace>
  <inkml:trace contextRef="#ctx0" brushRef="#br0" timeOffset="-211886.63">21072 987 2127 0,'0'0'94'0,"0"-12"20"0,5 5-91 0,-5-12-23 0,0 7 0 0,0 5 0 16,0-8 32-16,0 3 3 0,-9 1 0 0,5 3 0 15,-5 1-2-15,1 3 0 0,-5-8 0 0,-4 12 0 16,0-3-33-16,-5 3 0 0,1 0 0 0,0 3 0 15,-5 9 0-15,0-5 0 0,5 5 0 0,0-5 0 16,-1 9 0-16,5-1 0 0,0 4 0 0,9 0 10 31,-5 0-99-31,4-4-20 0,5 8-4 0,0 3-1 16,8-7 15-16,0 0 3 0,0-7 1 0,9 3 0 16,0-4 11-16,0-11 1 0,4 0 1 0,0 0 0 0,-4-11 82 0,4-8 0 0,0 0 15 15,-4-8-2-15,-5 1 111 0,1-1 21 16,4-3 5-16,-5-4 1 0,-3 11-39 0,-5-8-8 15,0 12-2-15,-5 4 0 0,5-11-31 0,-4 14-7 0,-4-3 0 0,3 11-1 16,-3-7-31-16,-1 3-7 0,-4 8-1 0,1 0 0 0,-1 0-24 0,0 8 0 16,0 3 0-16,0-7 0 0,0 11-18 0,5-7-2 15,-5 3-1-15,5 1 0 16,-1-5-58-16,9-7-11 0,0 0-2 0,0 0-1 16,0 0 3-16,0 0 1 0,9 0 0 0,-1 0 0 0,5-7 55 0,0 3 11 15,0-4 3-15,-1-3 0 0,5 3 20 0,-8-7 0 16,0 4 8-16,-1 3-8 0,1 4 35 0,-1-7 1 0,-4 7 1 0,-4 4 0 15,0 0 19-15,5-4 4 0,-1-7 1 0,-4 11 0 16,4-4-2-16,1 0-1 0,-5 4 0 0,0 0 0 16,0 0-22-16,0 0-4 0,0 0 0 0,8 0-1 15,1 0-31-15,-9 0 0 0,0 0 0 0,8 8 0 16,1 3 0-16,-1-3 0 0,-3 3 0 0,7 1 0 16,-3-1 0-16,4 4 0 15,0 4 0-15,-1 0 0 0,10-4 0 0,-5 4 0 16,0 0 9-16,9 0-9 0,-5 4 0 0,5 4 0 15,-1-1 0-15,5 1 0 0,-4 3 0 0,-1 8-12 0,-3-11 0 0,3 0 1 16,-3 3 11-16,-1-4 12 16,-8 5-2-16,0-5-1 0,-5-7-9 0,-3 4 0 0,-5 0-10 0,-5-4 10 15,-3 0 0-15,-9 0 0 0,0 4 11 0,-9-4-3 16,-4-4 8-16,0 4 3 0,0-15 0 0,-4 3 0 0,8 5 36 0,1-8 7 16,8-8 2-16,4 0 0 0,4 4 3 0,9 0 1 15,0-11 0-15,5 3 0 0,7-7-50 0,6 0-10 16,-1-1-8-16,13 5 12 15,-1-8-105-15,1 0-21 0,0 0-4 0,-4 0-1120 16</inkml:trace>
  <inkml:trace contextRef="#ctx0" brushRef="#br0" timeOffset="-211115.86">19752 527 2286 0,'0'0'50'0,"-9"0"10"0,1-7 3 0,4 3 1 0,-5-4-51 0,0 1-13 15,5 3 0-15,-4 0 0 0,-1 0 60 0,9 4 8 16,0 0 3-16,0 0 0 0,0 0-47 0,0 0-8 0,0 0-3 0,0 19 0 16,4-11-13-16,-4 11 0 0,0 0 0 0,5 7-10 15,3 5 10-15,5-8-10 0,-4 11 10 0,3-8-10 16,1 12 10-16,0 0 0 0,8 8 0 0,-3-8-8 16,3 7 8-16,0 5 0 0,1-5 0 0,-1-3 0 15,0 4 0-15,1-1 0 0,-5 1 0 0,4-8 0 16,-4 0 0-16,0-4 0 0,0-4 0 15,-4 8 0 1,0-11-24-16,0 0-2 0,-5 3-1 0,1-7 0 16,0 0-43-16,-5-4-9 0,4 3-1 0,-8-7-598 0,0 4-119 0</inkml:trace>
  <inkml:trace contextRef="#ctx0" brushRef="#br0" timeOffset="-210745.06">20354 1089 1670 0,'0'0'74'0,"0"-7"15"0,-4-1-71 0,4-3-18 16,0-1 0-16,0 1 0 0,0 3 118 0,4-3 20 15,-4 3 4-15,0-3 1 0,0 3-90 0,-4 1-17 16,4-5-4-16,-8 5-1 0,8 7-20 0,-5-8-11 0,-7 4 12 0,3 4-12 16,0 4 0-16,9-4 0 0,-12 8 0 0,7-1 0 15,-3 5-10-15,-1 3 1 0,5-4 0 0,0 8 0 16,-1 0 9-16,1 4-13 0,4 0 5 0,9 0 8 0,-1 0-20 0,5-1 3 15,-4 5 1-15,8-8 0 0,8 0-2 0,5 0 0 16,0-8 0-16,0-3 0 0,0-1 18 16,0-7-8-16,4-11 8 0,0 3 0 15,-4-11 38-15,0-7 14 0,4 7 4 0,-8-15 0 16,0 3 8-16,-5-7 3 0,-4 8 0 0,-4-4 0 16,-5 3-21-16,-3 5-4 0,-5-5-1 0,-9 5 0 15,1-5-16-15,-9 9-3 0,-5-1-1 0,-3-4 0 16,-5 8-21-16,4 0 0 0,-4 0-12 0,0 4 4 31,0 11-35-31,5-7-6 0,-1 3-2 0,5 8 0 0,3 4-118 0,10 0-24 0,-5-4-5 0,13 0-747 0</inkml:trace>
  <inkml:trace contextRef="#ctx0" brushRef="#br0" timeOffset="-209958.17">21778 273 1497 0,'-9'0'133'0,"0"4"-106"0,1-4-27 0,-1 7 0 15,1 1 132-15,-1 3 22 0,-4-3 4 0,1 11 1 0,-1 0-127 0,-4 19-32 16,0 19 0-16,-1 0 0 0,1 15 0 0,5-4 0 15,-1 8-13-15,8 4 4 0,10 0 9 0,3 3 0 16,9-3 0-16,9-4 0 0,12 0 0 0,5-12 0 16,9-7 0-16,3 0 11 0,-4-19-11 0,18 0 0 15,12-11 0-15,4-8-913 0</inkml:trace>
  <inkml:trace contextRef="#ctx0" brushRef="#br0" timeOffset="-209478.51">24145 189 2016 0,'0'0'89'0,"4"-7"19"16,5-5-87-16,4 5-21 0,-1-5 0 0,5-7 0 15,1 12 95-15,3-5 14 0,-4-3 3 0,4 11 1 0,9 0-69 0,-8 4-15 16,8 8-2-16,-5 7-1 0,5-3-26 0,0 14-12 0,0 5 0 0,0 14 1 15,0 5 11-15,0 14-8 0,-5 8 8 0,-3 4-8 16,-9 8 8-16,-9 18 0 0,-4 1 0 0,-9 11 8 31,-12-4-117-31,-13 8-23 0,-13-1-5 0,0-29-1 0</inkml:trace>
  <inkml:trace contextRef="#ctx0" brushRef="#br0" timeOffset="-200550.06">22662 2768 1670 0,'0'0'74'16,"-8"-8"15"-16,-5 5-71 0,4-9-18 0,-4 5 0 0,1-1 0 15,-1 0 88-15,0 5 15 0,0 3 2 0,0-12 1 0,0 5-30 0,5-1-5 16,-5 4-2-16,5 0 0 0,-1 1-19 0,-4 3-4 0,0-8-1 0,9 8 0 16,-4 0-21-16,-1 8-4 0,0-5 0 0,1 5-1 15,-5 7-19-15,4 0-16 0,1 4 4 0,-1 12 0 16,1-1 12-16,-1 8-12 0,-4 8 12 0,5-1-12 15,-5 12 12-15,0-3-9 0,5 6 9 0,-1 1-8 32,5 4 8-32,-5-1 0 0,-3 1 0 0,7-1 0 0,5-7 0 0,-4 8 0 15,-5-12 0-15,5 4 0 0,4 0 0 0,-4-8 0 16,4 1 0-16,-4-5 0 0,-1-3 0 0,5 0 0 16,0-4 0-16,-4 0 0 15,0-8-62-15,4-7-14 0,4 0-2 0,0-8-602 16,1-7-120-16</inkml:trace>
  <inkml:trace contextRef="#ctx0" brushRef="#br0" timeOffset="-200164.76">22765 3581 1746 0,'0'0'38'0,"0"0"8"0,0 0 2 0,0 0 1 0,-13 0-39 0,4 0-10 0,1 0 0 0,-5 4 0 16,-4 3 27-16,4 1 3 0,-8-1 1 0,4 5 0 16,-1-1-17-16,-3 4-3 0,0 4-1 0,-1-7 0 15,5 3-10-15,0 4 0 0,0-4 9 0,0 4-9 16,8-4 0-16,1 12 0 0,-1-8 0 0,5 0 0 16,4 0 0-16,4 4-16 0,1-4 4 0,3 0 0 0,1 3-5 0,8-3-2 15,-4-7 0-15,8 3 0 16,0-4-6-16,1 1-2 0,3-8 0 0,1-4 0 0,0-8 27 0,4 0 14 15,4-3-2-15,-4 3 0 0,0-18 41 0,-5 3 8 16,5 0 2-16,-9-3 0 0,1 3 21 0,-1-11 4 16,-8 11 0-16,-4-11 1 0,-5 3-17 0,0 5-4 15,0 3-1-15,-8 0 0 0,-9 0-11 0,0 1-3 0,5 3 0 0,-5 0 0 16,0 3-42-16,-4 1-11 0,0 4 0 0,4 3 0 16,0 1-140-16,1 3-31 0,-5 4-5 0,8-12-854 15</inkml:trace>
  <inkml:trace contextRef="#ctx0" brushRef="#br0" timeOffset="-199347.56">23410 3649 864 0,'0'0'38'0,"-9"-4"8"0,-3-11-37 0,3 4-9 0,0-1 0 0,1 1 0 16,-5 3 253-16,0 1 49 0,0-1 10 0,-4-3 1 15,0 11-225-15,-4-12-44 0,0 5-10 0,-5 7-2 16,5 0-23-16,-9 0-9 0,4 0 0 0,0 4 9 16,5-1-9-16,-5 9 0 0,5-1 0 0,0 1 8 15,3-5-8-15,6 5-11 16,-1 7 3-16,9 3 0 0,-5-3-10 0,9 8-2 16,4 3 0-16,5-3 0 15,-1 11-36-15,5-11-7 0,4 3-1 0,5-11-1 16,-1 0 11-16,0-8 2 0,5-3 1 0,0-4 0 0,4-4 41 0,-5-8 10 15,1-3 0-15,0-8 0 0,-1-4 61 0,-3 4 15 16,3-15 2-16,-8 3 1 0,0-3-5 0,0 11-1 0,-4-11 0 16,0 4 0-16,-4 7-13 0,-5 0-2 0,0 0-1 0,0 4 0 15,-4 4 7-15,0 4 2 0,-4-1 0 0,0 5 0 16,4 7-36-16,0 0-7 0,0 0-2 0,0 0 0 16,-4 7-21-16,-5 5 0 0,5 7 0 0,0 7-12 15,-1 1-8-15,1 7-1 0,0 4-1 0,-1 8 0 16,1 7-21-16,0 4-4 0,0-4-1 0,-1 15 0 15,1 1 0-15,4 3 0 0,0 4 0 0,4-4 0 0,-4-4 19 0,9 1 3 0,-5-8 1 0,5-4 0 16,-5-8 17-16,5 0 8 0,-9-3-8 0,0-4 8 16,0-12 0-16,-9 0 0 0,-4-3 0 0,-4 0 0 15,0-8 28-15,-9-4 0 0,-4-8 1 0,1 5 0 16,-10-5 23-16,-4-3 4 0,1-4 0 0,-5-4 1 16,4-3 15-16,4-1 4 0,5-3 0 0,4-1 0 15,5-3-6-15,3 8-1 16,5-12 0-16,4 7 0 0,9 1-37 0,0-1-8 15,4 1-2-15,8-4 0 0,5 7-22 0,9-3-8 16,3-1 0-16,5 1 0 0,13-8-6 0,4-4-1 16,8 4 0-16,1-7 0 15,0 3-158-15,3-7-32 0,61-43-7 0,-43 16 0 0</inkml:trace>
  <inkml:trace contextRef="#ctx0" brushRef="#br0" timeOffset="-199031.18">23837 2669 2228 0,'-8'-7'99'0,"3"-1"20"0,1 4-95 0,0-3-24 0,0 3 0 0,4 4 0 16,0 0 46-16,0 0 5 0,0 0 1 0,0 0 0 16,-9 11-26-16,5 5-5 0,0 2-1 0,-1 9 0 0,1 7-32 0,0 8-8 15,-5 11 0-15,5 4-1 0,-5 15 21 0,1 8-11 16,-1 11 11-16,5-3-8 0,-5 7 8 0,5 3 0 16,4-3 8-16,0-7-8 0,9-9 0 0,-1-14-13 15,1 0 1-15,-1-12 1 16,9-4-68-16,1-7-13 0,-1-12-4 0,4-3-549 0,5-8-111 0</inkml:trace>
  <inkml:trace contextRef="#ctx0" brushRef="#br0" timeOffset="-198661.37">24393 3414 1728 0,'0'-23'76'0,"0"15"16"0,-5-11-73 0,-3 4-19 16,4 0 0-16,-5-4 0 0,9 4 178 0,-8 0 32 16,-5-1 6-16,-4 9 2 0,8-12-125 0,-8 7-25 15,-4 5-4-15,-1-5-2 16,1 9-44-16,-9-1-9 0,0 4-1 0,0 4-8 31,0 11-19-31,5-8-10 0,-5 9-3 0,0 6 0 16,4 1-9-16,1 0-3 0,3 4 0 0,1 3 0 15,8 4-16-15,0 0-3 0,0 0-1 0,9-3 0 16,0-1 10-16,8-3 2 0,5-1 0 0,-1 1 0 0,5-8 32 0,4-4 8 0,0 0 0 0,0-11 1 16,5 11 31-16,-5-15 5 0,4 4 2 0,-4 0 0 0,5-4 41 0,-5 0 9 15,-5 0 2-15,6-4 0 0,-1 4-22 0,4 0-4 16,-8-4-1-16,4 4 0 0,0 0-30 0,-4 0-6 15,-5 0-2-15,1 0 0 0,4 0-14 0,0 0 0 16,-5 0 8-16,5 4-8 0,-5 0 16 0,5 7 1 0,-4-3 0 0,-1 3 0 16,-3-3-29-16,3 3-7 0,5 5-1 0,-9 3 0 31,1-4 20-31,-1 4-10 0,-4-4 10 0,0 4-8 16,-4 4 8-16,-5-4-8 0,5 0 8 0,-5 3-8 15,1-3 8-15,-5-7-13 0,-4 7 5 0,-5-4 8 16,1-4-106-16,-9 1-14 0,0-5-2 0</inkml:trace>
  <inkml:trace contextRef="#ctx0" brushRef="#br0" timeOffset="-198491.88">24730 2821 2304 0,'0'0'204'0,"0"0"-163"0,-12 0-33 0,-1 0-8 16,-4 0 80-16,0 0 15 0,-1 8 2 0,-3 7 1 15,0 0-78-15,-13 8-20 0,-5 0 0 0,1 7 0 16,-5 4-71-16,0 1-17 0,0-1-4 0,1-8-996 0</inkml:trace>
  <inkml:trace contextRef="#ctx0" brushRef="#br0" timeOffset="-197975.23">24910 3163 230 0,'25'-4'10'0,"-25"4"2"0,-17 0-12 0,5 0 0 0,12 0 0 15,0 0 0-15,-13 0 367 0,-9 0 70 0,5 0 15 0,0 8 2 16,0-4-357-16,0 3-71 15,-9 1-14-15,5 7-4 0,0-4-8 0,-1 8 0 0,-3 0-10 0,-1 0 10 16,0 0-8-16,5 4 8 0,0 0 0 0,-1 7-9 16,5-7 9-16,4 0 0 0,-4 7 0 0,9-3-8 0,3-1 8 0,5 5 0 15,0-5-9-15,5 5 9 0,3-8 0 0,5-1-9 16,0 1 9-16,8-4 0 0,5-4 0 0,0-3 0 16,-5-5 0-16,9-7 0 0,8 0 42 0,-4-15 12 15,-8 4 2-15,0-12 1 0,-5 0 46 0,5-3 9 16,-1 3 1-16,-8-8 1 0,-12 5-30 0,-1-12-7 15,9 7-1-15,-13 1 0 16,-9 0-38-16,-4 3-8 0,1-3-2 0,-5 3 0 16,-5 4-8-16,-12 4-3 0,-4 4 0 0,-9 8-866 15,-5 10-174-15</inkml:trace>
  <inkml:trace contextRef="#ctx0" brushRef="#br0" timeOffset="-197527.41">24820 2438 1497 0,'-21'-19'66'0,"16"7"14"0,5-3-64 0,0 4-16 0,0-1 0 0,9 1 0 16,8 7 232-16,-4-4 44 0,-13 8 8 0,13-3 1 16,4 3-217-16,-9 3-44 0,1 9-9 0,-1 3-2 0,-3 4-13 0,3 8 0 0,9 11 0 15,-8 0 0-15,-5 7 0 0,5 12-8 0,8 12 8 0,4 10 0 16,-8 5 0-16,4 7 0 0,4 12 0 0,1 3 0 16,-5 8 0-16,-4-4 0 0,-18 4 0 0,1 0 0 15,-9 7-20-15,-21 1 0 0,-30-1 0 0</inkml:trace>
  <inkml:trace contextRef="#ctx0" brushRef="#br0" timeOffset="-195936.32">23256 6084 1105 0,'0'0'24'0,"0"0"4"0,-8 4 2 0,-1-4 2 0,-4 7-32 0,0-3 0 15,1-4 0-15,-1 0 0 0,-9 4 58 0,5-4 5 32,0-4 1-32,0 4 0 0,-4-4 0 0,-1 0 0 0,1 1 0 0,-5-1 0 0,5-4-17 0,0 4-3 0,-1 1-1 0,1-1 0 31,4-4 6-31,0 1 2 0,0 3 0 0,-1 0 0 0,6-4 7 0,3 5 2 0,5-9 0 0,0 1 0 31,4 3-5-31,0 1-1 0,12-9 0 0,1 5 0 0,0-8-31 0,13 4-7 16,8-4 0-16,9-12-1 0,8 1-15 0,9 0 0 15,4-12 0-15,8 4 0 0,14-11 0 0,4 3 0 16,-5-3 9-16,5 3-9 0,0-3 9 0,-1-1-9 16,-7 8 10-16,3 1-10 0,-4-1 26 0,-4 4-1 15,-4 0 0-15,-5 8 0 0,-4 3-10 0,-8 0-3 16,-5 1 0-16,-8-1 0 0,-5 4 4 0,-4 8 1 0,-4 0 0 0,-8 0 0 15,-5 3 15-15,-9 5 2 0,5-1 1 0,-9 4 0 16,-4 4-23-16,-12-3-12 0,-5 6 12 0,-5 5-12 16,-8 3 0-16,-17 8 0 0,-13 0 0 0,-8 8-12 15,-5 3-38-15,-8 8-7 16,0-3-2-16,-9 3 0 0,-4 0 27 0,5 3 4 0,-1-3 2 0,4 4 0 16,1 0 1-16,4-4 0 15,12-4 0-15,5-4 0 0,13-3 14 0,8-4 11 16,5-4-13-16,8 0 5 0,13-15 8 0,4 3 0 15,0-3-9-15,13-4 9 0,0 0-15 0,0 0 2 16,17-4 0-16,13-3 0 0,0-9 13 0,13-3-11 0,17-7 11 0,4-5-10 16,0-7 28-16,17 0 6 0,4-3 0 0,1-5 1 15,-1-3 3-15,5-1 1 0,0 1 0 0,0 0 0 16,-5-1-10-16,-8 5-3 0,-4-5 0 0,-5 5 0 0,-8 3-6 0,-5 8-2 16,-8 0 0-16,0 3 0 0,-8 1-8 0,-14 7 10 15,-7 0-10-15,-1 4 10 0,0 8-10 0,-9 3 0 16,-16 1 0-16,-1 3 0 15,-4 4-26-15,-8 4-4 0,-9 3-1 0,-13 5 0 16,-8 7-1-16,-9 7 0 0,-8 5 0 0,-9 7 0 0,0 3 20 0,-4 5 3 16,0 3 1-16,4-3 0 15,4-1 8-15,5-3 0 0,4-4-9 0,8 0 9 16,9-7 0-16,13-5 0 0,8-3 0 0,9-4 0 16,9-4-12-16,-1 0 1 0,0-3 1 0,9-12 0 15,9 7-11-15,12-3-3 0,5-8 0 0,12-3 0 16,5-5 24-16,4-3-9 0,9-8 9 0,8-7 0 15,13-4 12-15,0-4 10 0,8-4 2 0,1 0 0 16,3-3-8-16,1-1-2 0,-9 4 0 0,9 8 0 0,0-11-14 0,-13 10 8 0,-17 5-8 16,-5 3 0-16,5 8 9 0,-17 4-9 0,-13 8 8 0,-9 3-8 15,-8-4 8-15,0 12-8 0,-9 4 8 0,-13 3-8 16,-21 4 23-16,-8 8-1 0,-5 7 0 0,-25 12 0 31,-22 15-78-31,-25 8-16 0,-26 11-4 0</inkml:trace>
  <inkml:trace contextRef="#ctx0" brushRef="#br0" timeOffset="-193929.88">12009 7310 1382 0,'0'0'123'0,"0"0"-99"16,0 0-24-16,0 0 0 0,0 0 101 0,0 0 15 15,4 4 4-15,-4-4 0 0,0 0-72 0,0 0-15 16,0 12-2-16,4-5-1 0,-4 5-16 0,0-12-3 16,0 0-1-16,0 11-586 15,9 0-116-15</inkml:trace>
  <inkml:trace contextRef="#ctx0" brushRef="#br0" timeOffset="-193807.41">12171 7348 2462 0,'-17'-7'109'0,"17"7"23"0,0 0-106 0,0 0-26 0,0 0 0 0,0 0 0 16,0 0-68-16,9 4-20 0</inkml:trace>
  <inkml:trace contextRef="#ctx0" brushRef="#br0" timeOffset="-188484.18">24324 8222 1785 0,'13'15'79'0,"-13"-11"17"0,-8 0-77 0,3-4-19 0,5 0 0 0,0 0 0 15,0 0 99-15,0-8 16 0,0-7 3 0,0 0 1 16,0-4-86-16,0 0-17 0,-4-4-3 0,4-4-1 15,-4-3 0-15,4 0-1 0,0-5 0 0,0 1 0 16,-4-4 17-16,4 0 4 0,8-7 1 0,-4-1 0 0,-4-3 3 0,0-8 1 16,9-8 0-16,-5 5 0 0,5-5-14 0,-1 0-3 15,1-3-1-15,-1 3 0 0,-3 5 5 0,3-1 2 16,-8 4 0-16,4-4 0 0,-4-7-26 0,0 7 0 16,-4 4-9-16,4 0 9 0,-4 0 0 0,4 0 14 0,-4 0-1 0,-1 0 0 15,-3 4-13-15,4 0 0 0,-1-8 8 0,1 8-8 31,-5 4 0-31,5-1 8 0,0 5-8 0,4 7 0 16,0-4 14-16,-4 8-3 0,4-1-1 0,0 9 0 16,0-1 3-16,0 5 1 0,-5 3 0 0,1 3 0 0,4 5 6 15,-8-4 2-15,3 3 0 0,-3 1 0 0,3 3-12 0,1 5-2 16,-4-1-8-16,3 0 12 0,-3 4-12 0,-1 0 0 16,1 0 0-16,3 8 0 0,-3 3 0 0,4 8-16 15,-5 8 1-15,1 7 1 16,-1 11-10-16,-4 8-3 0,0 4 0 0,-4 8 0 0,0 3 14 0,-4 5 2 0,-1-9 1 0,-3 8 0 15,-1-3 10-15,1-5 0 0,3-7 0 0,1-7 0 16,4-9 0-16,0-10 9 0,4-8-9 0,4-8 0 16,9-15-10-16,0 0-9 0,-4-12-1 0,0-14-1 15,4-16-15-15,4-11-4 0,0-4 0 16,1-8 0-16,3 1 26 0,5-5 5 16,4-3 1-16,0 8 0 0,9-1 28 0,-5 8 7 15,9 8 1-15,-4 7 0 0,4 8 12 0,-1 3 2 16,-3 9 1-16,4 6 0 0,0 9 6 0,-4 3 2 15,3 8 0-15,6 7 0 0,-5 4-18 0,4 8-3 16,0 7-1-16,0 8 0 0,0 8-17 0,9 3-4 0,0 5-8 0,4-5-911 16,8 0-189-16</inkml:trace>
  <inkml:trace contextRef="#ctx0" brushRef="#br0" timeOffset="-173219.28">18931 10732 1663 0,'0'0'73'0,"0"0"16"0,0 0-71 0,0 0-18 16,0 0 0-16,0 0 0 0,0-7 56 0,0 7 8 16,0 0 2-16,9-8 0 0,-9 4-38 0,0 4-8 15,0 0-2-15,4-11 0 0,-4 11-10 0,9-4-8 16,-9 4 9-16,13-4-9 0,-1 1 12 0,1 3-3 16,0 0-1-16,0 0 0 0,13 0 3 0,-1 0 0 0,9 3 0 0,5 1 0 15,-5 0-11-15,9 4 0 0,4-1 9 0,4-3-9 16,5-4 17-16,3 0-1 0,1 0 0 0,0-4 0 15,0 0 17-15,0-3 3 0,0 3 1 0,-1-4 0 16,-3 8 1-16,-5-7 0 0,-4 3 0 0,0-3 0 16,-4 3-6-16,-5-4 0 0,-3 1-1 0,-1-1 0 15,-9 4-6-15,1 4-1 16,-5 4 0-16,1-4 0 0,-9-4 0 0,-1 8 0 16,1-4 0-16,-13 0 0 0,0 0-13 0,0 0-3 15,-13 11-8-15,1 1 12 0,-10-1-12 0,1 0 11 16,-9-3-11-16,-4 3 10 0,-5 5-10 0,-8-5-17 0,-8-3 4 0,-1-1 1 15,-4 1 0-15,-4-4 1 0,-4-1 0 16,-5 1 0-16,1-4 2 0,3 0 0 0,5 0 0 16,4 0 0-16,1-4 9 0,7 1 0 0,1 3-9 0,8-4 9 0,1-4 0 15,7 4 0-15,1-3 0 0,8 3 0 0,5-4 0 0,0 5 8 16,4-1-8-16,8 0 0 0,1 4 8 0,8 0-8 16,0 0 0-16,0 0 8 0,0 0-8 0,8 0 0 15,5 0 0-15,13-4 0 0,-1 4 0 0,9-4 0 16,13 4-10-16,5 0 10 0,-1 0-12 0,9 0 12 15,8-7-13-15,1 3 5 16,7-4 8-16,-3 1 0 0,4-4 0 0,-4 7 0 16,-5 0 0-16,0-7 0 0,-8 3 0 0,-4-3 0 15,-5 3 0-15,0 0 0 0,-4 1 0 0,-4-1 0 16,-13 4 8-16,0 1-8 0,4-5 10 0,-8 4-10 16,-5 0 21-16,-8 1-1 0,4-1-1 0,-8 0 0 15,-5 0 2-15,-4 4 1 0,0 0 0 0,-4-4 0 16,-5 1-5-16,-4-1-1 0,-12 0 0 0,-10 0 0 0,-7 4-16 0,-5-4 0 15,-5 4-8-15,-7 0 8 0,-10 4-15 0,1 0 3 16,-1-4 1-16,1 0 0 0,-5 4 2 0,9 0 0 16,13-1 0-16,4 1 0 0,9-4 9 0,8 4 9 0,8-4-1 0,5 0-8 15,9-4 0-15,3 4 0 0,5 0-10 16,0 0 10 0,9 4-40-16,17 4 0 0,3-5 0 0,10 1 0 0,8 4 22 0,4-4 4 0,5-4 1 0,4 3 0 0,4 5 13 0,0-4 0 15,0-4 0-15,-4 0 0 0,4 0 0 0,-9 0 0 31,-3 4 8-31,-10-4-8 0,-16 3 8 0,0 5-8 16,-5-4 9-16,0 3-9 0,-8-3 27 0,-9 4-1 16,-4-8 0-16,-8 4 0 0,-5 3 1 0,-13 1 0 15,-16 3 0-15,-18 0 0 16,-13 8-120-16,-38 0-24 0,-26 0-5 0</inkml:trace>
  <inkml:trace contextRef="#ctx0" brushRef="#br0" timeOffset="-169188.75">19043 10729 1598 0,'-18'3'71'0,"10"-3"14"0,-9 0-68 0,4 0-17 0,0 0 0 0,0-3 0 15,-4-1 29-15,9 4 3 0,-5-4 0 0,4 4 0 16,5-4-15-16,-4 0-2 0,3 1-1 0,5 3 0 15,0 0 6-15,0 0 2 0,0 0 0 0,0 0 0 16,0 0-7-16,0 0-2 16,0 0 0-16,13 0 0 0,0 0-13 0,8-4 9 15,9 4-9-15,4 4 8 0,1-4 0 0,7 0 0 16,5 0 0-16,0 0 0 0,5 0 15 0,-5-4 2 16,0 0 1-16,0 0 0 0,0-3-9 0,-5-1-1 15,1 1-1-15,-9 3 0 0,0 0 13 0,-4 0 2 16,-4-3 1-16,-5-1 0 0,1 4 11 0,-5-3 2 15,-9 3 1-15,-8 4 0 0,0 0 14 0,0 0 2 0,0 0 1 0,0 0 0 16,-8 0-18-16,-9-4-4 0,-9 4-1 0,-4-4 0 16,-4 0-29-16,0 1-10 0,-5 3 0 0,-3 0 9 15,7-4-9-15,-3 4 10 0,8-4-10 0,0 4 10 16,13-4-10-16,0-3 0 0,4-1 0 0,5 4 0 16,8-3-30-16,0-1-8 0,8 0-2 0,5-7 0 0,4 0 23 15,9 0 4-15,4 0 1 0,8-4 0 0,5 0 0 0,4 3 1 0,0 5 0 16,4 3 0-16,-4-3 11 0,-4 0 16 15,4 7-4-15,-4-4-1 0,-5 8 0 0,-4-4 0 0,-8 1 0 0,0-1 0 16,-5 8 7-16,-8-1 2 0,0-3 0 0,-5 4 0 16,-8-4 4-16,0 0 0 0,0 0 1 0,-8 8 0 15,-5-4-16-15,-9 3-9 0,1-3 10 0,-9 4-10 32,-8-1-73-32,-1-3-21 0,-8 0-4 0,0 0-1038 15</inkml:trace>
  <inkml:trace contextRef="#ctx0" brushRef="#br0" timeOffset="-167535.37">15090 4728 1094 0,'0'0'97'0,"0"0"-77"0,0-12-20 0,4 5 0 15,0-1 333-15,-4 1 63 0,-4-1 13 0,8 0 3 16,1 1-248-16,-1 3-48 0,-4-7-11 0,4 3-1 16,-4 0-55-16,0 8-10 0,0 0-3 0,0 0 0 15,0 0-8-15,0 0-1 16,0 0-1-16,0 0 0 0,0 0-26 0,0 0-12 16,0 0 0-16,0 0 1 0,0 0-8 0,0 0-1 15,0 0-1-15,0 0 0 16,0 0-114-16,-4 12-22 0,0 3-5 0,-1-11-646 15,5-4-128-15</inkml:trace>
  <inkml:trace contextRef="#ctx0" brushRef="#br0" timeOffset="-167065.03">15158 6881 2757 0,'0'0'122'0,"-8"-4"26"0,3-3-119 0,5 7-29 0,0 0 0 0,0 0 0 16,0 0 18-16,0 0-2 0,0 0-1 0,0 0-841 15,0 0-168-15</inkml:trace>
  <inkml:trace contextRef="#ctx0" brushRef="#br0" timeOffset="-166393.89">14966 4656 864 0,'-9'-8'76'0,"9"0"-60"0,0 1-16 0,0-1 0 16,-4 4 303-16,4-3 57 0,0-1 12 0,-4 1 3 15,-1 3-261-15,5 4-52 0,0 0-10 0,0 0-3 16,0 0-41-16,0 0-8 0,0 0 0 0,0 0 0 31,0 0-168-31,5 7-28 0,-1 5-6 0</inkml:trace>
  <inkml:trace contextRef="#ctx0" brushRef="#br0" timeOffset="-166200.03">15115 6737 2073 0,'0'0'184'0,"-12"-8"-147"15,-1 1-29-15,0-1-8 0,0 4 100 0,-4 1 18 16,8-5 4-16,-3 0-1167 0</inkml:trace>
  <inkml:trace contextRef="#ctx0" brushRef="#br0" timeOffset="-162418.18">4830 1264 1670 0,'8'11'148'0,"-8"12"-118"16,4 11-30-16,9 4 0 0,0 8 52 0,13 11 5 0,-9 7 1 0,8-3 0 15,5 11-42-15,4 1-8 0,5-5-8 0,-9-3 12 0,4-1-12 0,4-3 10 16,-8 0-10-16,0-4 10 0,-8 0-10 0,-1-12 0 16,-8 5 0-16,4-5 0 15,-13-3-122-15,5 0-30 0,-5-4-5 0,-4-8-2 0</inkml:trace>
  <inkml:trace contextRef="#ctx0" brushRef="#br0" timeOffset="-162148.53">4065 1500 864 0,'-9'-8'38'0,"9"8"8"0,-4-8-37 0,4 5-9 0,0 3 0 15,13-8 0-15,4 0 331 0,4-3 64 0,13 0 13 0,9 3 2 16,8-7-294-16,9 0-60 0,13-1-11 0,8-3-2 16,4-11-26-16,5 3-5 0,-4 8 0 0,-1-15-1 15,5 4-11-15,-5-1 0 0,-8 5-12 0,0-8 12 16,-4 3-209-16,-9 5-35 0,0-1-6 0,-8 4-2 0</inkml:trace>
  <inkml:trace contextRef="#ctx0" brushRef="#br0" timeOffset="-161815.92">5774 820 1267 0,'0'0'112'0,"0"0"-89"0,0 0-23 0,0 0 0 15,-9-4 173-15,9 4 31 0,0 0 5 0,0 0 2 16,0 0-144-16,0 0-29 0,0 0-6 0,0 0 0 15,0 0 21-15,0 0 5 0,0-8 1 0,0 8 0 16,0 0-41-16,0 0-8 0,-8 8-2 0,4 3 0 16,-14 1-8-16,6 3 0 0,-1 4-10 0,-9 11 10 15,-3 1-13-15,3 3 3 0,-3 4 1 0,8 7 0 0,-5-7 1 0,10 8 0 16,-1-8 0-16,4 4 0 0,9-1 8 0,0-3 0 0,4-7 0 0,5 3 0 16,12-4 0-16,-8 5 0 0,9-5 0 0,-5-3 0 15,4 3 0-15,9-4 0 0,-13-3 0 0,9 0 0 16,-5 7 18-16,5-11 9 0,-1 8 1 0,5-8 1 15,0 4-11-15,-9 0-2 0,9 7-1 0,-4-7 0 16,-9 3-15-16,4 9 11 16,-8-9-11-16,4 5 10 0,-4 6-10 0,-4-10 0 15,-1 11 0-15,-3 0 8 0,3 0 0 0,-16-4-8 16,-9 0 12-16,4 4-4 0,-4 0-8 0,-1 4 8 16,-11-4-8-16,-14 0 8 15,0-4-157-15,-4 4-32 0,4-7-7 0</inkml:trace>
  <inkml:trace contextRef="#ctx0" brushRef="#br0" timeOffset="-161615.64">5218 1879 691 0,'-12'-3'61'0,"12"-9"-49"0,0 8-12 0,0 1 0 15,8-9 256-15,-4 5 49 16,1-5 10-16,7 5 1 0,1-1-155 0,4-3-31 0,5-8-6 0,-1 3-2 15,18-6-33-15,3 3-6 0,14-8-2 0,12-7 0 16,9-4-30-16,17-4-7 0,9-4 0 0,8-7-1227 16</inkml:trace>
  <inkml:trace contextRef="#ctx0" brushRef="#br0" timeOffset="-161043.99">6842 1439 2426 0,'0'0'53'0,"0"0"11"0,-4-4 3 0,4 4 1 0,0 0-54 0,0 0-14 0,0 0 0 0,0-8 0 15,0 8 14-15,0 0 0 0,0 0 0 0,0 0 0 0,0 0-14 0,0 0 8 16,0 0-8-16,0 0 0 0,-9-3 0 0,1 3 0 16,-1 0 0-16,1 0 0 0,-5 11 0 0,0-11 0 15,-4 4 0-15,4 0 0 0,-4-1 0 0,0 5 0 16,4-8 0-16,9 0 0 0,-9 0 0 0,13 0 0 16,0 0 0-16,0 0 0 0,0 0 16 0,4-11-4 15,5 3 0-15,4-7 0 16,8 0 5-16,-8-1 1 0,4-3 0 0,4 0 0 15,1 0 13-15,3 4 2 0,-7-4 1 0,7 4 0 16,-12 7-34-16,8-7 0 0,-8 11 0 0,4-3 0 16,-8 7 0-16,4 0 0 0,-5 0 0 0,5 0 0 0,-13 0 13 15,0 0-4-15,4 7-1 0,-4-7 0 0,-4 19 1 0,4-11 0 16,-4 3 0-16,-5 8 0 0,-4-11 5 0,5 3 1 16,-9 1 0-16,4-1 0 0,4-3-15 0,-3-1-10 0,3 1 2 0,0-8-827 15,5-8-165-15</inkml:trace>
  <inkml:trace contextRef="#ctx0" brushRef="#br0" timeOffset="-160071.6">7564 846 1670 0,'-8'-11'148'0,"-1"11"-118"0,1-8-30 0,8-3 0 15,0 11 136-15,0 0 20 0,0 0 5 0,0 0 1 16,4-8-117-16,9 8-23 0,-5-7-5 0,1 3-1 16,4 4-16-16,0-4 8 0,-1 4-8 0,6 0 0 15,-14 0 0-15,9 0 0 16,-1 0 0-16,1 0 0 0,-4 4 0 0,-1-4 0 15,5 0 0-15,-13 0 0 0,13 0 0 0,-4-4 0 16,-1 0 0-16,1 4 0 0,3-11 13 0,-3 7-4 16,4 0-1-16,-9-3 0 0,0-1 8 0,5 4 2 0,4 4 0 0,-13 0 0 15,0 0 2-15,0 0 0 0,0-7 0 0,0 7 0 16,0 0-4-16,0 0 0 0,0 0 0 0,0 0 0 16,0 0-4-16,0 0 0 0,0 0-1 0,0 0 0 0,0 0-2 0,-9-4 0 15,1 4 0-15,8 0 0 0,-13 0-9 0,4 0 8 16,-4 4-8-16,5 3 8 0,-5-7-8 0,5 0 8 15,-5 0-8-15,4 4 8 0,-4 0-8 0,1-4 0 16,3 4 0-16,0-4-11 0,-3 7 11 0,3-7 0 16,1-7 0-16,8 7 0 0,0 0 20 0,0 0 2 15,0 0 1-15,0 0 0 16,0 0-23-16,12-4 0 0,5-4 0 0,1 8 0 16,7-15-8-16,9 11-7 0,5-7-1 0,-5 3 0 15,13-7 26-15,-4 11 5 0,8-11 1 0,-8 11 0 16,-5-11-28-16,1 4-4 0,-5 3-2 0,0 1 0 15,-13 3 29-15,1-8 5 0,-1 9 2 0,-4-1 0 16,-4 4-18-16,-4-12-16 0,-9 12 4 0,0 0 0 16,0 0 12-16,0 0 16 0,0 0-3 0,0 0-1 0,0 0-12 0,0 12 0 15,-9 7 0-15,-4-8 0 0,0 8 0 0,1 8 0 0,-5-8 0 16,-1 7 0-16,-3 1-13 0,8 3-6 0,-4-3-1 0,9 3 0 16,3-3 20-16,5-1 0 0,-8 5 0 0,16-5 0 15,-3 5 0-15,3-1 0 0,5-3-8 0,4 3 8 16,-4 4 0-16,4-7 0 0,-4-4 0 0,4 3 0 15,-4 1 0-15,4-1-10 16,0-3 2-16,-9 0 0 0,1 0 8 0,0 3 0 16,-1-3 0-16,-8 0 0 0,0 4 0 0,-4-5 0 15,-9 5-9-15,0 0 9 0,-4-5-8 0,-9 5 8 16,-8-1-10-16,0-7 10 0,-9 0-11 0,1-7 11 16,-5-5-12-16,4 5 12 0,4-5 17 0,1 1 11 15,-1-4 1-15,10 3 1 0,7-14 21 0,5 7 4 16,4 0 1-16,5-4 0 0,8 4-2 0,0-8 0 0,17 1 0 0,-4-5 0 15,12 5-42-15,9-1-12 0,5-3 0 0,4-1 8 16,12-7-8-16,1 4 11 0,-1 4-11 0,1 0 12 16,-1-8-12-16,-3 3 0 0,-5 5-12 0,0 0 12 15,-5 3-106-15,1-7-14 0,-9 0-2 0,-4 7-1 16,0-7-133-16,-13 3-28 0</inkml:trace>
  <inkml:trace contextRef="#ctx0" brushRef="#br0" timeOffset="-159608.59">8646 1013 1324 0,'-9'-11'59'0,"5"7"12"0,8-7-57 0,-4-1-14 0,0 5 0 0,0-5 0 16,4 5 224-16,-4 7 41 0,9-8 9 0,-1 1 2 16,-8 7-174-16,0 0-34 0,0 0-8 0,18 0 0 15,-18 0-40-15,12 7-7 16,5 1-1-16,1 11-1 0,-1 0-11 0,0 7 0 16,4-3 0-16,-8 11 0 0,8 12 0 0,-4-4 0 15,5-1 0-15,-14 1 8 0,9 4-8 0,-4-1 0 16,0-7 0-16,-9 8 0 0,5-8 0 0,-1-8 0 15,1 5 0-15,-5-5 0 16,0-4-27-16,1-14-7 0,-5 3-2 0,0-15 0 16,0 0-44-16,0 0-8 0,-9-8-3 0,5-7 0 15,-5 0-17-15,-3-12-4 0,-6 1-1 0,1-4 0 0,5-8 51 16,-1 0 10-16,-9 3 3 0,5-14 0 0,-4 3 173 0,8 1 34 0,-4-1 7 0,4 1 2 16,5 7-46-16,3 0-9 0,5 7-1 0,-4 1-1 15,8 3-47-15,-4 1-10 0,5 7-1 0,3 0-1 16,-4 0-32-16,5 4-7 0,0 3 0 0,-1 1-1 15,5 3-11-15,4 1 0 16,-4 3 0-16,8 4 0 0,1-8 0 0,-1 8 0 0,0 0 0 16,5 8 0-16,-5-8 0 0,5 11-9 0,8-11 0 0,-8 12 0 15,4 3 9-15,0-4 0 0,4 4 0 0,-4 1 0 16,-5-1 0-16,1 11 0 0,-5-7 0 0,1 4 8 16,-1 4-8-16,-4-1-15 0,-4 5 4 0,-4 3 1 15,3-4 10-15,-3 4-10 0,-5-3 10 0,-4-1-10 16,0 4 10-16,0-11 12 0,-4 4-2 0,-5-1-1 0,-8 1-9 0,4-8-17 15,1 0 4-15,-10 0 1 0,1 0 12 0,-5-8 10 16,1 5-2-16,-5-5 0 16,-5-3-109-16,1-8-23 0,0 3-4 0</inkml:trace>
  <inkml:trace contextRef="#ctx0" brushRef="#br0" timeOffset="-159070.04">9889 489 1843 0,'0'0'164'0,"0"0"-132"16,0 0-32-16,0 0 0 16,0 0 125-16,0 0 19 0,9-11 3 0,-9 11 1 15,4 0-90-15,-4 4-18 0,0 3-3 0,0 5-1 0,4 3-28 0,-4 4-8 16,0 11 0-16,-4 1 0 0,0 7 0 0,4 3-13 0,0 5 3 0,0 11 1 15,0 0 9-15,4 7 0 0,-4 5-9 0,0-5 9 16,8 5 0-16,-3-5 0 0,-5 1 0 0,0-8 0 16,4-4 0-16,-4 4 0 0,4-11 12 0,-4 3-4 15,9-11 0-15,-9-4 0 0,-9-4 0 0,5-7 0 32,4 0-118-32,-13-4-24 0,-4 0-5 0</inkml:trace>
  <inkml:trace contextRef="#ctx0" brushRef="#br0" timeOffset="-158869.78">9646 565 1958 0,'0'0'174'0,"0"-11"-139"0,4 3-35 0,-4-3 0 16,0 3 88-16,4-7 10 0,5 4 2 0,3-1 1 15,6-3-15-15,3 0-3 0,0 0-1 0,9 3 0 16,9-7-43-16,-5 12-9 0,0-12-2 0,9 7 0 15,4-7-28-15,-4 12 0 0,-1-8 0 0,-3-1 0 16,3 9-68-16,-7-8-19 0,-1 11-4 0,-9-4-659 16,-3-3-132-16</inkml:trace>
  <inkml:trace contextRef="#ctx0" brushRef="#br0" timeOffset="-158722.65">9744 789 345 0,'-4'12'15'0,"4"-12"4"0,0 0-19 0,0 7 0 0,8 1 0 0,5 3 0 15,8 8 480-15,9-11 92 16,9-1 18-16,12-7 4 0,22-3-420 0,8-1-84 16,17-15-17-16,17-8-3 15,18-7-122-15,12-8-24 0</inkml:trace>
  <inkml:trace contextRef="#ctx0" brushRef="#br0" timeOffset="-157589.27">4065 4264 2440 0,'0'-11'54'0,"0"11"11"0,0 0 3 0,-9-8 0 0,5 1-55 0,4 7-13 15,0 0 0-15,0 0 0 16,-9-4 25-16,1 0 3 0,-1 4 0 0,5 0 0 16,-9 0-28-16,0 0 0 0,0 0 0 0,-4 4 0 15,0 7-23-15,4-7 0 0,-12 11 0 0,3-11 0 16,-3 8 9-16,-1-1 2 0,5 4 0 0,-5 0 0 16,-4 1 12-16,0-1-11 0,0 0 11 0,-12 4-10 15,3 0-6-15,-8 8-2 0,0-1 0 0,-8 5 0 16,3-5 1-16,5 5 0 0,0-1 0 0,5 0 0 0,-5 1 17 0,8-1 0 15,5-7 0-15,4 0 0 0,4 3 0 0,1-7 0 16,3 0 0-16,10 0 9 0,-1-4 5 0,0-3 1 16,0 3 0-16,9-4 0 0,-5 1 1 0,9-5 1 15,0-7 0-15,0 8 0 0,-4 0 5 0,4-8 1 16,0 11 0-16,0-3 0 0,0-8 7 0,0 11 2 0,0-11 0 16,0 0 0-1,0 0-4-15,0 0 0 0,0 0 0 0,0 0 0 16,0 0-13-16,0 0-3 0,0 0-1 0,0 0 0 15,0 0-3-15,0 0 0 0,-4-4 0 0,-5 4 0 16,5 0 1-16,-5-4 0 0,5 4 0 0,-9-3 0 0,9-1-9 16,-9-4-11-16,5 4 3 0,-1 1 0 0,1-1-4 0,3 4 0 15,-8-4 0-15,13 4 0 0,0 0 12 0,0-4 0 16,-12 4 0-16,12 0-8 0,0-4-11 0,-5-3-1 0,-3 7-1 0,4-4 0 16,4 4 9-16,0 0 3 0,0 0 0 0,-9 0 0 15,9 0 9-15,0 0 0 0,0 0 0 0,0 0 0 16,0 0 0-16,0 0 11 0,0 0-3 0,0 0 0 15,0 0-8-15,0 0-11 0,0 0 3 0,0 0 0 16,0 0 8-16,0 0 0 0,0 0 0 0,0 0-8 16,0 0 8-16,0 0 0 0,0 0 0 0,-9 0 0 0,9 0 0 0,0 0-10 15,0 0 1-15,-8 0 0 0,4 0 9 0,4 0 0 16,0 0-9-16,0 0 9 0,0 0 0 0,0 0 0 16,0 0 0-16,0 0 0 0,0 0-11 0,0 0 11 15,-9 8-8-15,9-8 8 0,0 0 0 0,0 0-10 16,0 0 10-16,0 7 0 0,0 5 0 0,0-1 0 15,0-3 0-15,0 3 0 16,9 4-10-16,-9-3 10 0,12 3-8 0,-12 4 8 16,9 3 0-16,0 1-8 0,3 4 8 0,5 3 0 15,-4 4 0-15,0 1 0 0,4 3 0 0,5 7 0 16,-1-3 0-16,0 11-8 0,5 0 8 0,0 4-12 0,3 4 12 16,1-4 0-16,-4 4 0 0,8 0 0 0,5-1 0 0,-9 1 0 15,4 0 8-15,-4 0-8 0,8 3 0 0,-8 1 8 16,4 3-8-16,5-7 0 0,-9 0 8 0,0-4-8 0,-5-8 8 0,-3 0-8 15,3-7 0-15,1-4 0 0,-9 0 0 0,-4-8 0 16,4 1 8-16,-4-8-8 0,-9-4 10 0,4-8-10 31,-3 0-47-31,-5-11-15 0,0 0-3 0,0-15-1002 0</inkml:trace>
  <inkml:trace contextRef="#ctx0" brushRef="#br0" timeOffset="-156548.95">3381 4576 979 0,'0'0'43'0,"-13"0"9"0,5 0-41 0,3-4-11 15,5 4 0-15,-4-4 0 0,-5 4 238 0,9 0 46 16,0 0 8-16,0 0 3 0,0-7-230 0,0-1-45 16,0 1-10-16,13-5-2 15,0 5-8-15,0-1 0 0,4 0-10 0,4 5 10 16,5-13 0-16,4 1 0 0,0 0-8 0,8 0 8 16,5-4 0-16,4-4 10 0,9-4-2 0,-1-3 0 15,18 0 5-15,-1-5 1 0,18-3 0 0,-4 0 0 16,3-7 2-16,5 7 1 0,13-11 0 0,0-1 0 15,4 8 0-15,0-11 0 0,-4 0 0 0,4 4 0 16,13-4-2-16,-9-1-1 0,1-3 0 0,4 4 0 0,-1 4 8 0,-3-1 2 16,-1-3 0-16,-4 4 0 0,9 3 3 0,-18-3 1 15,5 3 0-15,-4 1 0 0,-1-12-28 0,5 11 8 16,-4-11-8-16,-1 12 0 0,-4-12 16 0,1 0-1 16,-1 11-1-16,-4-7 0 0,4 7 4 0,-4 5 1 0,-8-5 0 15,4 4 0-15,-18 8-19 0,1-4 0 0,-1 0 0 0,-12 4 0 16,4 4 0-16,-8-1 8 0,-13 5 0 0,4-5-8 15,-9 8 11-15,-4 4-11 0,-4 0 10 0,4 8-10 0,-16-8 21 16,-1 0-1-16,0 0-1 0,-4 8 0 0,-1-4-6 16,-3-1-1-16,8 1 0 0,-13 0 0 0,5 4-3 0,-1-8-1 15,-3 0 0-15,3 3 0 0,1 1-8 0,-1 4 8 16,-3-1-8-16,-1 1 8 0,0 3-8 0,5 5 0 16,-9-1 0-16,0 4 0 15,0 0-8-15,0 0 8 0,0 0 0 0,8 7 0 16,1 9-8-16,-5-1 8 0,5 8-10 0,-1-4 10 15,-4 7-8-15,1 5 8 0,-1 7 0 0,0 7-9 16,5-3-1-16,-1 11 0 0,1-7 0 0,-1 11 0 16,9-8 1-16,1 4 0 0,3 4 0 0,-4-11 0 15,4 11 9-15,1-8 0 0,8 4 0 0,-5-7-8 16,-3-4 8-16,3 3 0 0,5 1 0 0,-4-4 0 0,4-1 8 0,-5-3 0 16,-3-7 0-16,3-1 0 0,-3 0-8 0,-1 1 12 15,-8-5-4-15,4 5 0 0,-4-8-8 0,-5-4 0 16,1 3 0-16,-5 1 0 0,5 0 0 0,-9 7 8 0,-9-7-8 15,5 0 11-15,-5 0-3 0,-3 3 0 0,3 1 0 0,-17-1 0 16,1 1-8-16,-9 3-9 0,-1-3 9 0,-7 11-13 31,-10-4 0-31,-3 8 0 0,-14 3 0 0,-3 1 0 16,-9 3-6-16,-9 1-1 0,-13 7 0 0,1 4 0 0,-14-1 12 0,-3 5 8 16,-5-4-12-16,4 3 12 0,-8 1 0 0,8 3-8 15,1-7 8-15,8 0 0 0,-1 7-10 0,6-15 2 16,3 8 0-16,5 0 0 0,8-4 8 0,0-4 11 15,-4 0-3-15,5 0 0 0,-1 0-8 0,0 4 12 16,-4 4-12-16,4 0 12 0,-4 3-12 0,-8 1 0 0,-5 7-12 0,4-11 12 16,-3 4 0-16,7-1 0 0,5-3 0 0,-8 0 0 15,3-1 0-15,1-3 0 0,0 0 0 0,8-3 0 16,0 3 0-16,5-4 0 0,-1-4 0 0,9-3 0 16,1-8 0-16,3 0 0 0,5-4 0 0,8-4 8 15,0-3-8-15,4-4 0 0,9-1 0 0,-4-3 0 16,8 0 0-16,1 0 0 0,3 4 0 0,-4-8 0 0,1 0 0 0,3 1 0 15,5 3 0-15,-4-8 8 0,3-3 9 0,5-1 2 16,9 5 0-16,0-5 0 0,8-7 5 0,-4 0 2 0,4-4 0 16,4 4 0-16,9 0 10 0,0 0 3 0,0-11 0 0,0 3 0 15,9-3-31-15,4 0-8 0,-13 3 0 0,4-3 0 32,0 3-54-32,5-3-12 0,-5 7-2 0,5-4-764 15,-9 1-153-15</inkml:trace>
  <inkml:trace contextRef="#ctx0" brushRef="#br0" timeOffset="-156132.53">3804 4295 2005 0,'-13'-19'88'0,"5"7"20"0,-1 5-87 0,9-5-21 0,-9 5 0 0,5 3 0 15,4-4 51-15,0 8 5 0,0 0 2 0,0 0 0 16,0 0-30-16,0 0-5 0,0 12-2 0,4 3 0 0,5 8-21 16,-9 7 0-16,9 8 0 0,-1 8-12 0,9 3 12 0,0 12 0 15,9 7-9-15,4 4 9 0,0 8 0 0,8 8 0 16,-4-5 0-16,5 4 8 0,4 5-8 0,-9-16 0 16,4 0 0-16,5-4 0 0,-9 0 0 0,0-4 0 15,1-7 0-15,-6-8 0 0,-7-3 0 0,-1-9 10 16,1-3-2-16,-10-3-8 0,5-5 0 0,-8 0 0 0,4-11 0 0,-13 4-674 15,0-4-142-15</inkml:trace>
  <inkml:trace contextRef="#ctx0" brushRef="#br0" timeOffset="-155832.49">4808 3866 2386 0,'0'-16'52'0,"0"1"12"0,4 4 1 0,5-8 3 0,-5 4-55 0,9 3-13 0,-13 1 0 0,0 11 0 16,13-4 41-16,-5 4 6 0,-8 0 1 0,22 12 0 16,-9 3-48-16,4 11 0 0,0 8-10 0,0 4 2 0,4 12 8 0,1 7 0 15,-1 7 0-15,9 12 0 0,0 15 0 0,0-15 0 16,0 8-9-16,0-4 9 0,4 3 0 0,0 1 8 15,-4-8 0-15,0-8 0 0,0-11 9 0,0 0 2 16,-5-7 0-16,-3-5 0 0,3-3-4 0,-12-8-1 16,0-4 0-16,-5 1 0 15,1-8 0-15,-5-1 0 0,1-6 0 0,-10-1 0 32,1-4-174-32,-9-7-36 0,-4-4-6 0</inkml:trace>
  <inkml:trace contextRef="#ctx0" brushRef="#br0" timeOffset="-155531.95">5740 3543 2574 0,'4'-19'56'0,"5"4"12"0,-9 3 3 0,4 1 1 0,0-1-57 0,5 1-15 0,3 3 0 0,1 5 0 31,-8-1 19-31,3 8 1 0,9-1 0 0,-4 5 0 0,4 11-20 16,4 4-12-16,1 3 1 0,-5 5 1 0,9 14 10 0,-9 12 0 16,8 0-9-16,5 12 9 0,0 3 0 0,0 4 0 15,0 7 0-15,-9 1 0 0,9 3 0 0,4-3 0 16,-12-8 0-16,8-8 0 0,-9-3 0 0,9-4 0 16,-9-8 0-16,1-4 0 0,-5-7 0 0,0 0 0 15,0-4 0-15,-8-8-11 16,3-7-98-16,-12-4-20 0,5-12-4 0,-5-7-555 0,0 0-110 0</inkml:trace>
  <inkml:trace contextRef="#ctx0" brushRef="#br0" timeOffset="-155315.91">6654 3083 2419 0,'0'-19'215'0,"0"15"-172"0,0-3-35 15,0 7-8-15,0 0 78 0,0 0 14 0,0 0 2 0,0 0 1 16,13 0-67-16,4 11-12 0,0 1-4 0,9 14 0 15,-5 1-12-15,5 11 0 0,0 7-9 0,8 9 9 16,-9 6 0-16,5 16 0 0,0 4 0 0,0 4 0 31,0-5 0-31,0 1-11 0,-4 0 11 0,-1-12-10 16,5 4 10-16,-13-7-12 0,0-4 12 0,0-8-12 16,-8-4-116-16,4-7-23 0,-5-4-5 0,-3-15-564 15,-1-4-114-15</inkml:trace>
  <inkml:trace contextRef="#ctx0" brushRef="#br0" timeOffset="-155099.85">7432 2582 2718 0,'0'0'60'0,"9"0"12"0,-9 0 2 0,12 0 2 0,1 4-60 0,4 7-16 0,5 8 0 0,8 0 0 16,-1 15 19-16,6 8 1 15,7 11 0-15,1 12 0 0,8 7-12 0,-4 12-8 0,5 3 12 16,-1 0-12-16,0 8 12 0,5 4-12 16,-18-4 12-16,5 4-12 15,-5-1-48-15,-12 5-16 0,-5 3-3 0,-12 4-1 0</inkml:trace>
  <inkml:trace contextRef="#ctx0" brushRef="#br0" timeOffset="-150943.03">19376 3634 1209 0,'13'4'108'15,"4"3"-87"-15,8-7-21 0,1 0 0 16,8-7 44-16,5 3 5 0,-1-4 1 0,9 5 0 15,4-5-22-15,5 0-4 0,0 1 0 0,-5 3-1 16,0 0 2-16,-4-3 1 0,0 3 0 0,0 4 0 16,-4 0-12-16,-5-12-2 0,5 9-1 0,-9-1 0 0,0 4 32 0,-4-8 6 15,-4 1 2-15,0 3 0 0,-5 4-16 0,-4-12-3 0,-4 9-1 16,-5-1 0-16,5-4 9 0,-13 4 3 0,-4-3 0 0,-5-1 0 16,-8-3 0-16,-4-1 0 0,-5 1 0 0,-8 3 0 15,-4 1-43-15,-5-1 0 0,-8-3-11 0,-1 3 3 16,-7 1 8-16,-5 3-13 0,-1 4 5 0,-3-4 8 15,-5 4-12-15,5 0 12 16,0 4-10-16,8-4 10 0,4 0 0 16,5 11-9-16,8-11 9 0,5 8 0 0,4 3-12 0,4-7 4 15,8 7 0-15,1-3 0 0,8 0-5 0,5-1-1 16,-1 5 0-16,13 3 0 16,1-11-22-16,7 11-5 0,1-8-1 0,13 5 0 0,4-8 30 0,8-1 12 15,5 1-8-15,13 4 8 0,8-16 8 0,0 8 8 16,4-4 0-16,0 4 1 0,1-3 4 0,-5-1 1 0,-4-8 0 0,-9 5 0 15,0 7-22-15,-8-12 0 0,-4 5-10 0,-14 7 10 16,-3-8 19-16,-5 4 10 0,0 1 3 0,-9 3 0 16,-8 0 34-16,0 0 7 0,0 0 2 0,-17 3 0 15,-13 1-32-15,-8 4-7 0,-18-1 0 0,-12 9-1 16,-26-1-43-16,-22 8-9 0,-25 7-2 0,-25 8-715 16,-22 11-143-1</inkml:trace>
  <inkml:trace contextRef="#ctx0" brushRef="#br0" timeOffset="-146390.59">10346 10869 2242 0,'0'0'100'0,"0"0"20"0,5-7-96 0,3-5-24 0,-4 1 0 0,9 3 0 0,-4-3 28 0,-1 3 2 15,5 1 0-15,0-1 0 0,0 0-30 0,4 5 0 16,0-1 0-16,0 0 0 0,0 4 0 0,0 0 0 15,-4 4 0-15,4 0-10 0,-4-1 10 0,4 1 0 16,0 4-9-16,5-1 9 0,-5 1 0 0,4 3 15 16,0-3-3-16,9 0 0 0,-4-5 24 0,4 5 5 15,0 0 1-15,4-5 0 16,4 1-17-16,-3 0-3 0,-1-4-1 0,13 0 0 16,8-4-2-16,-3 4-1 0,-5-4 0 0,-5 4 0 15,5-3-4-15,0 3-1 0,5 0 0 0,-10 0 0 16,-12 0 0-16,13 0 0 0,8 0 0 0,-8 0 0 15,-9 0 3-15,5 0 0 0,8 0 0 0,4 0 0 0,0 3-5 16,-4-3-1-16,0 0 0 0,5 0 0 0,7 0-1 0,-7 0 0 16,-10 0 0-16,5 0 0 0,5 0-9 0,3 0 0 15,-3-3-10-15,-5-1 10 0,0 0 0 0,8 0 0 0,5 0 0 0,-5 1 0 16,-3-1 8-16,3 0-8 0,1-4 9 0,-1 5-9 16,5-1 20-16,-8 0-3 0,3-4 0 0,1 5 0 15,-1-1-17-15,5 0 0 0,0-4 0 0,-5 5 0 16,5-1 0-16,-4 0 0 0,-1 0-11 0,1 0 11 15,-1-3 0-15,5 3 0 0,4 0 0 0,-4 0 0 0,9-3 0 0,-5 3 0 16,0 4 0-16,0-4 9 0,-4 0-9 0,0-3 0 16,-1-1 0-16,-3 1-11 0,8-1 19 0,0 4 3 15,0-3 1-15,-4 3 0 0,4-4-12 0,-4 1-9 16,4-1 9-16,-8 1-13 0,3-1 13 0,1 0 0 16,-4-3 0-16,4 0 0 0,-5 7 0 0,5 0 0 15,-4 0 0-15,-1 0 0 16,5 1 0-16,-4-1 8 0,-1 0 1 0,-4 8 0 15,1-4-9-15,-1 0 0 0,-4-4 0 0,8 4 0 16,1 0 0-16,-5 0 0 0,1 0 0 0,-5 0 0 16,4 0 0-16,0 4 0 0,0-4 0 0,1-4 8 15,-10 0-8-15,10 4 0 0,-10 0 0 0,1 0 8 0,4 0-8 16,-4 0 0-16,0 0 0 0,-1 0 0 0,-3 0 0 0,4 0 0 16,-1 0 0-16,-3 0 0 0,3 4 0 0,-3-4 0 15,-5 0 0-15,0 0 0 0,1 0 0 0,-6 0 0 0,6 0 0 0,-5 0 0 16,-1 4 0-16,1 0 0 0,5-1 9 0,-6 1-9 15,6 0 0-15,-1 0 0 0,0 0 0 0,0-1 0 16,-4-3 0-16,0 4 0 0,0 0 0 0,4 4 0 16,0-5 0-16,1 1 0 0,-6 0 0 0,1-4 0 15,0 8 8-15,0-5-8 16,-4 5 8-16,4-4-8 0,-5 3 11 0,1-3-3 16,0 0 0-16,-1 3 0 0,1-7-8 0,4 4 12 15,-5-4-12-15,5 4 12 0,-4-4-12 0,0 4 10 16,-1 0-10-16,5-1 10 0,0-3-10 0,0 4 0 15,0 0 0-15,0 0 8 0,0 0-8 0,4-1 0 16,-8 1 0-16,-1 0 0 0,5 0 0 0,-4-4 0 16,-1 4 0-16,1-1 0 0,0-3 0 0,-1 0 0 0,1 0 0 0,4 0 0 15,-4 0 0-15,-1 0 8 0,5-3-8 0,0 3 0 16,0-4 0-16,0 0 8 0,-5 4-8 0,1 0 0 16,4-4 8-16,0 0-8 0,4 4 0 0,-4 0 8 15,0-3-8-15,0 3 0 0,0 0 0 0,0 0 0 0,-5 0 0 16,5 0 0-16,-8 0 8 0,3 0-8 0,1 0 0 0,0 0 0 15,-1 3 0-15,1-3 0 0,-1 0 0 0,5 0 0 16,0 0 0-16,0 4 0 0,-4 0 0 0,4-4 0 0,-5 4 0 0,5 0 0 16,0-4 0-16,0 0 0 0,0 0 0 0,0 3 0 15,-4 1 0-15,4-4 0 0,-5 0 0 0,1 0 0 16,4 4 0-16,-5-4 0 0,5 0 0 0,-4 0 0 16,0-4 10-16,-1 4-10 0,1 0 12 0,4 0-12 31,-5-4 13-31,1 1-4 0,0-1-1 0,-1 0 0 0,5 4-8 0,-4-4 10 15,4 4-10-15,-5 0 10 0,1 0-10 0,-5 0 0 16,1 0 0-16,-1 0 0 0,1 4 0 0,3-4 0 16,-3 0 0-16,-1 0 0 0,0 0 0 0,-4 4 0 15,5-4 0-15,-1 0 0 0,-4 0 0 0,5-4 0 16,-5 4 8-16,4 0-8 0,-4-4 0 0,4 0 0 16,-3 4 0-16,3-3 8 0,0-1-8 0,1 0 0 0,-1 4 0 0,-4 0 0 15,4-8 0-15,1 8 0 0,-1-3 0 0,1 3 0 16,-1 0 0-16,0 0 0 0,1-4 0 0,-1 4 0 15,0 0 0-15,1 0 0 0,3 0 0 0,1 0 0 16,-5 0 0-16,5-4 0 0,-5 4 8 0,5-4-8 0,0 4 0 0,-1-4 0 16,-3 4 0-16,3 0 0 0,1-3 0 0,0-1 0 15,-1 0 0-15,5 0 0 16,0 1 0-16,-4-1 0 0,-1-4 0 16,5 1 0-16,0 7 0 0,0-8 0 0,0 4 0 0,-4-3 0 15,4 7 0-15,-5-4 0 0,9 0 0 0,-4 0 0 16,0 0 0-16,0 4 0 0,0 4 0 0,0-4 0 15,-4-7 0-15,-1 7 0 0,5-4 0 0,4 0 0 16,-4 0 0-16,0 0 0 0,-4 4 0 0,4 0 0 16,4-3 0-16,-4 3 0 0,0-4 0 0,0 0 0 0,0 0 0 0,-1 0 0 15,-3 1 8-15,4-1-8 0,-9 0 0 0,5 4 0 16,0 0 0-16,-1-4 0 0,-8 4 0 0,5 0 0 16,-1-4 0-16,-4 4 0 0,0 0 0 0,-4 0 0 15,4 0 0-15,-4 4 0 0,0-4 0 0,0 0 0 16,0 0 0-16,-5 4 0 0,1-4 0 0,3 8 0 15,-12-8 0-15,9 3 0 16,0 1 0-16,3 0 0 0,-12-4 0 0,9 0 8 16,-1 0-8-16,5 0 0 0,-8 0 9 0,3 0-9 15,1 0 0-15,-1 0 0 0,5 0 0 0,-4 0 8 16,-1 0-8-16,-8 0 8 0,0 0-8 0,9 0 8 16,-1 0-8-16,1 0 0 0,-9 0 0 0,8 0-8 0,1 0-1 0,-1 0 0 15,1-4 0-15,-9 4 0 16,0 0-54-16,8 0-10 0,-3 0-3 0,-5 0 0 15,0 0-94-15,-5-7-19 0,5-1-4 0</inkml:trace>
  <inkml:trace contextRef="#ctx0" brushRef="#br0" timeOffset="-145904.77">19209 10934 1267 0,'0'0'56'0,"0"0"12"0,0-8-55 0,-4-3-13 16,4-4 0-16,0 3 0 0,0 1 274 0,0-1 52 16,0 5 10-16,0-5 3 0,-4 5-261 0,4-5-52 0,-5 5-10 0,5 7-3 31,0 0-57-31,-4-8-12 0,0 4-3 0,4 4 0 0,0 0-178 0,0 0-36 0</inkml:trace>
  <inkml:trace contextRef="#ctx0" brushRef="#br0" timeOffset="-145672.89">21171 10508 1785 0,'0'0'159'0,"0"0"-127"16,0 0-32-16,0 0 0 0,0-7 36 0,0 7 2 0,0 0 0 15,0-4-590 1,4-4-117-16</inkml:trace>
  <inkml:trace contextRef="#ctx0" brushRef="#br0" timeOffset="-144669.48">9227 11014 1152 0,'8'-4'102'0,"-8"-4"-82"0,0 8-20 0,0 0 0 16,0 0 275-16,0 0 50 0,0 0 11 0,0 0 1 15,0 0-231-15,0 0-46 0,0 0-10 0,0 0-2 16,5 8-48-16,3-1 0 0,1 1 0 0,4 3 0 16,4-3 0-16,4 3-11 0,0-3 11 0,9-1-10 15,9-3 22-15,3 0 4 0,10-4 0 0,3 0 1 16,14 0 22-16,-1 0 4 0,0 0 1 0,5 0 0 0,-9 4-23 0,0 3-4 16,-4-3-1-16,-9 4 0 15,1 3-40-15,-5 4-8 0,0 1-1 0,0-1-1171 0</inkml:trace>
  <inkml:trace contextRef="#ctx0" brushRef="#br0" timeOffset="-141827.9">11244 12123 1490 0,'0'0'66'0,"-9"-4"14"0,-12 4-64 0,12-4-16 16,9 4 0-16,0 0 0 0,-17 0 82 0,13 0 14 16,4 0 2-16,0 0 1 0,0 0-59 0,0 0-11 15,0 0-2-15,8 0-1 0,14 0-2 0,-9 4 0 16,-13-4 0-16,0 0 0 0,17 4-24 0,0-1 0 0,0 5 0 0,-4-4 0 15,0 0 42-15,8-1 6 0,0 5 2 0,1 0 0 16,-5-5-10-16,4 5-1 0,9-4-1 0,-4 3 0 16,-9-3-12-16,13 0-2 0,4 0-1 0,4 0 0 0,5-4-11 0,0 0-3 15,-9 0 0-15,13-4 0 0,13 4 2 0,-9 0 0 16,-8-8 0-16,0 4 0 0,8-3 6 0,0 3 2 16,-4-4 0-16,0 1 0 0,-8-1 1 0,12 1 1 15,0-1 0-15,-4 0 0 0,-8 1-2 0,8 3-1 16,8 0 0-16,5 0 0 15,-4 1-6-15,-5-1-2 0,4 4 0 0,-3-4 0 16,3 4-2-16,-3 0 0 0,3-4 0 0,1 4 0 16,-1 4 0-16,1-4-8 0,-5 0 12 0,-4 0-4 15,4 4 3-15,-4-4 0 0,0 0 0 0,0 0 0 16,0 4-3-16,0-4-8 0,0 0 12 0,5 0-4 16,-1-4-8-16,4 4 8 0,-8 0-8 0,5 0 8 15,-5-4-8-15,4 0 8 0,0 4-8 0,-4-4 8 0,-4 4-8 0,4 0 0 16,0-3 0-16,-4 3 8 0,0 0-8 0,-1 0 0 15,5 0 9-15,-4 0-9 0,0 3 8 0,-5 1-8 16,5 0 8-16,0 0-8 0,-1 0 0 0,-3-1 9 0,-1 5-9 0,1 0 0 16,-5-5 9-16,0 5-9 0,0-4 0 0,1 3 9 15,3 1-9-15,-4-4 0 0,5 0 0 0,-1-1 8 32,1 1-8-32,-1 0 0 0,0 0 9 0,1-4-9 0,8 4 0 15,0-4 0-15,0 0 0 0,-4 0 8 0,4 3-8 0,-5-3 0 16,1 0 0-16,0 4 0 0,4 0 0 0,0 0 0 15,0-4 0-15,0 4 0 0,0-1 0 0,0 5 0 16,4-4 0-16,5-1 0 0,-5 1 0 0,0 4 0 16,1-4 0-16,-1 3 0 0,4-3 0 0,-3 0 0 15,3 3 0-15,1 1 0 0,4-4 0 0,-1 0 8 0,1 3-8 0,0-3 8 16,0 0-8-16,-4 3 0 0,3-7 0 0,-3 4 0 16,-1-4 0-16,5 0 0 0,-4 4 9 0,-1-4-9 15,1 0 12-15,-1 0-12 0,1 0 12 0,0 0-12 16,-1 4 9-16,-4-4-9 0,1 0 0 0,-5 0 9 15,0 0-9-15,4 0 0 0,0-4 0 0,1 4 8 16,-1-4-8-16,0 4 0 16,5 0 0-16,-5 0 0 0,5 0 0 0,-9-4 0 15,4 1 8-15,0-1-8 0,-8 0 0 0,4 0 0 16,0 0 0-16,0 1 8 0,4-1-8 0,-4 0 0 16,-8 0 0-16,3 4 0 0,-3-4 0 0,3 1 0 0,1-1 12 15,0 0-4-15,-5 4-8 0,1-4 10 0,-1 4-10 0,-3 0 10 16,3 0-10-16,-8 0 0 0,4-4 9 0,-4 4-9 15,8-3 0-15,-3 3 0 0,-1 0 0 0,4-4 0 0,5 4 0 16,-5 0 0-16,-3 0 0 0,3 0 0 0,1-4 0 0,-5 4 0 16,4-4 0-16,-4 4 8 0,1-4-8 0,-5 4 0 15,4-3 0-15,0 3 0 0,-4-4 0 0,4 4 0 16,0 0 0-16,5 0 8 0,-1 0-8 0,-4 0 0 16,5 0 0-16,-1 0 0 0,1 0 0 0,-1-4 9 15,-8 4-9-15,4 0 0 0,0 0 8 0,1 0-8 0,-5 0 0 0,-1 0 0 16,1-4 8-16,0 4-8 0,4 0 0 0,-4 0 0 15,-4 4 0-15,8-4 0 0,0 0 0 0,1 0 0 16,3 0 0-16,-4 0 8 0,0 0-8 0,1 0 0 16,3 4 8-16,-4-4-8 0,5 0 0 0,-5 0 0 15,4 4 8-15,-3-1-8 0,3 1 0 0,-4-4 0 16,5 0 0-16,-1 4 0 16,1 0 0-16,-5-4 0 0,4 0 0 0,5 4 0 15,0-4 0-15,-5 3 0 0,-4 1 0 0,0-4 0 16,13 0 0-16,-4 4 0 0,0-4 8 0,0 0-8 15,-1 0 0-15,1 0 0 0,-4 0 0 0,-1 4 0 0,5-4 0 16,0 0 0-16,-5 0 8 0,5 0-8 0,-5 4 0 0,5-4 0 16,4 0 0-16,-4 0 0 0,-1 0 0 0,1 0 0 15,-4 0 0-15,-1-4 0 0,5 4 0 0,-9-4 0 0,0 0 8 16,5 4-8-16,-1-4 0 0,-4 4 0 0,5-3 0 0,-5 3 0 16,4 0 0-16,-3-4 0 0,3 4 0 0,-4-4 0 15,-4 4 0-15,4 0 0 0,0-4 8 0,-4 4-8 16,0 0 0-16,0 0 0 0,-4 4 10 0,0-4-10 15,-1 0 8-15,-3 0-8 0,-1 0 0 0,5 0 0 16,-5 0 8-16,5 4-8 16,-9-4 0-16,8 4 0 0,1-4 0 0,0 0 0 15,-5 0 0-15,5 3 0 0,3-3 0 0,-3 0 0 16,0 0 0-16,-1 0 0 0,-3 0 0 0,-1 4 0 16,5-4 0-16,4 0 0 0,-9 0 0 0,0 0 0 15,1 4 0-15,-1-4 0 0,1 0 0 0,-1 4 8 16,-4-4-8-16,0 0 0 0,4 0 0 0,-3 0 8 15,-1 0-8-15,-5 4 0 0,6-4 0 0,-6 3 0 0,5-3 0 0,-4 0 0 16,0 0 8-16,0 0-8 0,-5 0 0 0,1 0 0 16,4 0 0-16,-9 0 0 0,5 0 0 0,-9 0 0 15,8 0 0-15,-8 0 0 0,9 0-12 0,-9 0 0 0,0 0-1 0,0 0 0 32,0 0-132-32,0 0-27 0,0-7-4 0</inkml:trace>
  <inkml:trace contextRef="#ctx0" brushRef="#br0" timeOffset="-138226.18">9748 13194 1904 0,'0'0'84'0,"-8"-4"18"0,-1 0-82 0,-4-4-20 16,5 5 0-16,8 3 0 0,-9-4 52 0,9 4 5 16,0 0 2-16,0 0 0 0,0 0-36 0,0 0-7 0,9-4-2 0,-1-4 0 15,5 5-1-15,0-5 0 0,4 4 0 0,0-3 0 16,4-1 5-16,5 8 1 0,-13-4 0 0,4 0 0 15,9 1-5-15,-1-1-1 0,1 4 0 0,-5 0 0 0,5-4 3 16,0 4 0-16,-5-4 0 0,5 0 0 0,3 1-4 0,-3-1-1 16,-5 0 0-16,5 4 0 0,0-8 5 0,-1 5 2 15,10-1 0-15,-6 0 0 0,1-4 0 0,5 5 0 16,3-5 0-16,-4 4 0 0,9 0-3 0,-5-3-1 16,1 3 0-16,-1 0 0 15,5 0 4-15,-4 1 1 0,3-1 0 0,-3 4 0 16,-1 0-19-16,5 0 0 0,0 0 0 0,8 0 0 15,0 0 10-15,0 0-2 0,-8 0 0 0,13 0 0 16,12 0 1-16,-8 0 0 0,-13-4 0 0,4 0 0 16,9 4 0-16,-4-4 0 0,-1 4 0 0,-4 0 0 15,1-3 0-15,3 3 0 0,9-4 0 0,-4 4 0 16,-9 0 2-16,5-4 0 0,17 4 0 0,-9-4 0 0,-4 4-11 0,-1 0 0 16,6 0 0-16,3 0 0 0,5 0 0 0,-1 0 8 15,-12 0-8-15,0 4 8 0,8 0-8 0,-4-4 0 16,-8 4-12-16,4-1 12 0,0 1 0 0,-5 0 10 15,9 0 1-15,-8 0 0 0,-1-1-11 0,5-3 10 0,0 4-10 0,-4-4 10 16,3-4-2-16,-3 4-8 0,-1-3 12 0,1-5-4 31,0 4 0-31,3 0 0 0,-7 1 0 0,7-1 0 16,1-4-8-16,-4 4 12 0,4-3-12 0,-5 3 12 0,1 0-12 0,-5 4 0 16,0-4 0-16,5 4 8 0,-9 0-8 0,8 0 0 15,-3 0 0-15,-1 0 0 0,5 4 0 0,-9-4 0 16,0 0 0-16,4 4 0 0,-8-4 0 0,4 4 0 15,-9-4 0-15,5 4 0 0,0-4 0 0,-5 0 0 16,5 3 8-16,-5-3-8 0,-4 0 0 0,9 0 10 0,0-3-10 0,-5 3 10 16,-4-4 1-16,1 4 0 0,-1-4 0 0,0 4 0 15,0-4 0-15,-4 4 0 0,-4-4 0 0,4 4 0 16,-5 0 1-16,1 0 0 0,-5 0 0 0,5 0 0 16,-9 0-4-16,4 0-8 0,-3 0 12 0,-1 0-4 15,0 0-8-15,0 4 8 0,-4 0-8 0,4-4 8 16,-9 4-8-16,5-4 0 0,0 0 0 0,-5 0 8 0,1 0-8 0,0 0 0 31,-1 4 0-31,-8-4 0 0,0 0 0 0,9 0 0 16,-9 0 0-16,0 0 0 15,4 0-62-15,-4 0-18 0,0 0-3 0,0 0-806 0,0 0-162 0</inkml:trace>
  <inkml:trace contextRef="#ctx0" brushRef="#br0" timeOffset="-134221.36">7658 10995 115 0,'0'0'10'0,"0"0"-10"0,0 0 0 0,0-8 0 15,0 0 247-15,0 1 47 0,0 3 10 0,0 4 1 16,0-11-161-16,0 11-33 0,0-8-7 0,0 8 0 16,0 0-64-1,0 0-12-15,0-4-2 0,0 4-1 0,0 0-4 0,0 0-1 16,0 0 0-16,0 0 0 0,0 0-6 0,0 0-2 15,0 0 0-15,0 0 0 0,0 0-21 0,0 12-5 16,0 3-1-16,0 0 0 0,-8 0 15 0,8 8-11 16,-9 0 11-16,5-1-10 0,0 9 10 0,0-1 0 15,-5 1 0-15,0 3-8 0,-3 0 8 0,3 0 0 16,5 0 0-16,-13 1 0 0,4-5 0 0,-4 4 0 0,4-3 0 0,0 3 8 16,-4-4 0-16,4-3 0 0,-8-1 0 0,4-7 0 15,0 4-8-15,0-8 0 0,-5 0 0 0,1 1 0 16,-5-9-16-16,5 1-7 0,8-4-1 0,-13-4-1 15,9-4-30-15,0-4-5 0,4-7-2 16,1 0 0-16,-6-4 29 0,10 0 5 0,4-4 2 0,-5 0 0 16,1 0 48-16,3 1 10 0,1-5 1 0,0 1 1 0,4 3 34 0,0 0 6 15,0 0 2-15,0 8 0 0,0 0-23 0,0 3-4 16,0 5-1-16,0 7 0 0,0 0-8 0,0 0-3 0,0 0 0 0,0 0 0 16,0 11-25-16,0 1-12 0,-9 7 10 0,9 3-10 15,9 5 0-15,-9 3 0 0,0 4 0 0,4 4-10 16,0 4 10-16,-4 0-10 0,0 7 10 0,0 1-10 15,0-1 10-15,0-3 0 16,-4-1 8-16,0-7-8 0,8-4 13 0,5-7-1 16,8-4-1-16,0-8 0 0,17-15 14 0,22-11 3 15,25-12 1-15,8-19-665 16,27-23-132-16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09T00:54:58.9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1885 5244 115 0,'0'0'0'0,"4"-11"10"0,5 7-10 0,4-11 0 0,-9 0 0 0,-4 3 0 16,13 1 200-16,-13 0 37 0,-9-1 8 0,9 1 2 15,0-1-107-15,-4 5-22 0,4-1-4 0,-13 4-1 16,0-3-71-16,1 3-14 0,3-4-4 0,1 5 0 16,-10 3-24-16,14-8 8 0,-4 0-8 0,3 5 0 0,-3-9 0 0,4 5 8 15,-5-5-8-15,9 5 0 0,0-5 8 0,9 5-8 16,-9-5 8-16,0 5-8 0,4-1 25 0,-4 8 0 16,0 0 0-16,0 0 0 0,0 0 20 0,0 0 4 15,0 0 1-15,0 0 0 0,0 0-10 0,0 0-3 16,0 0 0-16,0 0 0 0,-4 8-13 0,-5-1-2 15,5 5-1-15,-1-1 0 16,-3 4-21-16,4 0 9 0,-5 1-9 0,5-9 0 16,4 8 0-16,-4-3 0 0,-5 7 0 0,5-4 0 15,4 4 0-15,-9 0 0 0,5-4 0 0,4 4 0 0,0 0 0 16,-9 0 0-16,5 4 0 0,0-4 0 0,4 0 8 0,-9 0-8 16,9 4 0-16,-4-8 0 0,4 4 13 0,-9-4-4 15,9 4-1-15,-4 0 0 0,4-4 9 0,0 0 2 16,0 1 0-16,0-5 0 0,0-11-3 0,0 8 0 0,-4-1 0 0,4-7 0 15,0 0 4-15,0 0 0 0,0 0 0 0,0 0 0 16,0 0 4-16,0 0 0 0,-9-11 1 0,9-4 0 16,-4-1 5-16,4 1 1 0,0-4 0 0,0 0 0 15,0 0-19-15,0-4-3 0,4 4-1 0,-4 1 0 16,0-1-8-16,9 0 0 0,-9 3 9 0,0-3-9 16,0 0 8-16,0 4-8 15,-9 4 8-15,5 3-8 0,4-3 16 0,0-1-2 16,-8 5 0-16,8 3 0 0,0 4-2 0,-5-8 0 15,5 8 0-15,0 0 0 0,0 0-12 0,0 0 0 16,0 0 0-16,0 0 0 0,0 0 0 0,0 0 0 16,0 0 0-16,0 0-10 0,0 12 2 0,5 3 0 15,-5 0 0-15,8 4 0 0,-4-4 8 0,-4 4-8 0,9 4 8 0,-5 0-8 16,-4 4 8-16,13-5 0 0,-9-3 0 0,5 0-8 16,-9 0 8-16,8 0 0 0,1-4 0 0,-9-3 0 15,4-1 0-15,-4-11 0 0,0 0 0 0,9 8 8 0,-9-8-8 0,0 0 12 16,0 0-4-16,0 0 0 0,0 0 4 0,0 0 0 15,0-12 1-15,4-3 0 0,-4 0 10 0,-4 0 1 16,4 0 1-16,0-8 0 0,-9 0-4 0,5-3-1 16,4-1 0-16,-13 4 0 15,9 0-11-15,-5 4-9 0,5-3 12 0,4 10-12 16,-13-7 0-16,13 12 0 0,-4-5 0 0,-5 8 0 16,9 4 0-16,-4-3 0 0,4 3-9 0,0 0 9 15,0 0-12-15,0 0 4 0,-13 11 0 0,13 4 0 16,-8 4 8-16,3 0-12 0,5 0 12 0,0 4-12 15,0 0 12-15,0 3 0 0,5 5-9 0,3-12 9 16,-8 3 0-16,0 5 0 0,5-4 0 0,-5 0 0 0,8-8 0 0,-8 0 0 16,0-4 0-16,4-3 0 0,-4-8 0 0,0 0 0 15,0 0 0-15,0 0 0 0,0 0 12 0,0 0-4 16,0 0 0-16,0 0 0 0,-4-8 4 0,4-7 0 0,0 0 0 16,-8-4 0-16,3-4-3 0,5 0 0 0,-8-3 0 0,3-1 0 15,1 5 4-15,-4-5 1 0,8 0 0 0,-5 1 0 16,5 3-14-16,0 4 0 0,5 0 8 0,-5 4-8 15,8 3 0-15,-8 5 0 0,0-1-9 0,0 8 9 0,9-4-10 0,-9 4 10 16,0 0-10-16,0 0 10 0,8 8-14 0,5 3 3 16,0 1 1-16,-9 3 0 0,0 0 10 0,5 4-8 15,4-4 8-15,-13 1-8 0,4 3 8 0,-4-4 0 16,0 0 0-16,0 0 0 0,4 0 0 0,-4-3 0 16,-4 3 0-16,4-8 0 15,0 1 0-15,0-8 0 0,0 0 0 0,0 0 8 16,0 0-8-16,0 0 12 0,0 0-4 0,0 0 0 15,-4-4-8-15,-5-3 12 0,5-1-4 0,4-3 0 16,0-4 0-16,-9-1 0 0,18 1 0 0,-9 0 0 16,0-8-8-16,0 0 8 0,4 1-8 0,5-1 8 15,-5 4-8-15,9 4 0 0,-13-1 0 0,4 1 0 16,5 4 0-16,-9 3 0 0,4 4 0 0,-4 4-8 0,0 0 8 0,0 0-13 16,13 8 5-16,-9 3 8 0,5 1-12 0,-5 3 12 15,4 0-12-15,1 8 12 0,0 4-10 0,3-1 10 16,-7 1 0-16,3 3-9 0,-4 4 9 0,1-3 0 0,3-1 0 15,-3-3 0-15,3-5 0 0,-4 5 0 0,-4-4 0 0,5-8 0 16,3-4 0-16,-8 1 0 0,0-1 0 0,0-11 8 31,0 0-8-31,0 0 8 0,0 0-8 0,0 0 8 16,0-11 0-16,0-4 1 0,0-1 0 0,0 1 0 0,0-8 2 16,0-3 0-16,-8 3 0 0,8 0 0 0,-5 4 7 0,5 4 2 15,-4 4 0-15,4-1 0 0,0 12-20 0,0 0 0 16,0 0 0-16,0 15 0 0,0 8-11 0,4 11-5 15,-4 8-2-15,5 11 0 16,3 12-118-16,5 3-23 0,4 5-5 0</inkml:trace>
  <inkml:trace contextRef="#ctx0" brushRef="#br0" timeOffset="2389.96">11539 2806 57 0,'0'0'0'16,"0"0"0"-16,-9 8 0 0,1-1 0 0,8-7 0 0,0 0 0 16,-18 0 99-16,10 0 14 0,8 0 3 0</inkml:trace>
  <inkml:trace contextRef="#ctx0" brushRef="#br0" timeOffset="3600.69">11671 2745 57 0,'0'0'0'16,"0"0"0"-16,0 0 0 0,0 0 0 16,0 0 147-16,0 0 24 0,4-7 5 0,5-1 0 0,4 4-113 0,-13 4-23 15,0 0-5-15,4-7-1 0,5-1 11 0,-9 8 3 0,0 0 0 0,0 0 0 16,0-4 0-16,0 4 1 0,12-4 0 0,-12 4 0 16,-8-3-8-16,8 3-1 0,13 0-1 0,-1 3 0 15,-12-3-6-15,0 0-1 0,13 4 0 0,0 0 0 16,4 4-7-16,-4-1-1 0,-13-7-1 0,9 12 0 15,16-12-3-15,-8 7 0 0,-17-7 0 0,0 0 0 0,17 12 2 0,0-12 0 16,1 7 0-16,3-7 0 0,-4 4 4 0,0-4 1 16,5 0 0-16,-5 0 0 0,-17 0-1 0,17 4 0 15,8-4 0-15,1 0 0 0,0 0-4 0,-5 0-1 16,0 0 0-16,1 0 0 0,12 0-2 0,-13 0-1 16,-4 0 0-16,9 0 0 0,8 0-5 0,-4 0-1 15,-4 4 0-15,-5-4 0 16,5 0-2-16,4-4-1 0,8 4 0 0,-8 0 0 15,-4-4-9-15,4 0 12 0,4 4-12 0,4-4 12 16,-8 1-12-16,4 3 8 0,5 0-8 0,-5 0 8 16,-4-8-8-16,4 4 10 0,-4 0-10 0,4 4 10 15,-4 0-10-15,0 0 0 0,0 0 0 0,-4-3 0 0,3 3 0 16,-3 0 8-16,4 0-8 0,0 0 0 0,-13 0 8 0,4 0-8 16,1 0 8-16,-1 0-8 0,5 3 0 0,-1-3 0 0,-7 4 0 0,3-4 0 15,0 0 0-15,1 0 0 0,-5 0 0 0,0 0 0 16,0 0 0-16,0 0 8 0,0-4-8 0,0 4 0 15,0-3 12-15,-4 3-2 0,4 0-1 0,-4 0 0 16,4-8 6-16,-4 4 1 0,4 0 0 0,-4 1 0 16,8 3-4-16,-8-8 0 0,4 4 0 0,-4 0 0 15,8 1-12-15,-4 3 9 16,5 0-9-16,-1-8 8 0,-4 8-8 0,0 0 0 16,9 0 0-16,-9 0 0 0,0 0 10 0,0-4-10 15,0 4 12-15,0-4-12 0,0 4 11 0,1 0-11 16,3 0 10-16,-4 0-10 0,0 0 11 0,5 0-11 15,-5 0 12-15,0-3-12 0,0 3 12 0,0 0-4 16,-4 0 0-16,4 0-8 0,-4 0 29 0,4 0-1 16,0 0 0-16,0-8 0 0,-4 8-28 0,0-4 0 0,-1 1 0 0,1 3 0 15,0-4 12-15,0 4-3 0,0 0-1 0,-1 0 0 16,-3 0-8-16,0 0 8 0,-1-8-8 0,-8 8 8 16,9 0-8-16,-9 0 0 0,0 0 9 0,0 0-9 0,0 0 0 0,0 0 8 15,8-4-8-15,-8 4 0 0,0 0 0 0,0 0 0 16,0 0 0-16,0 0-12 31,0 0-188-31,0 0-39 0</inkml:trace>
  <inkml:trace contextRef="#ctx0" brushRef="#br0" timeOffset="6408.76">14795 2779 576 0,'0'0'51'0,"0"0"-41"16,0 0-10-16,0 0 0 0,-4 0 84 0,-5 0 16 15,9 0 2-15,-13-3 1 0,5 3-75 0,-5 3-14 16,0-3-3-16,0 4-1 0,0 0 7 0,-4-4 2 0,-4 0 0 0,0 4 0 16,-1 0-8-16,-3 3-2 0,-1 1 0 0,5-4 0 15,-1 3 0-15,5-7 0 0,4 4 0 0,-4 0 0 16,-4 7 6-16,8-7 1 0,4 0 0 0,1 7 0 0,-1-7-16 0,1 0 0 16,8-4 8-16,0 0-8 0,0 0 9 0,-4 11-1 15,4-11 0-15,0 0 0 0,0 0 11 0,0 0 1 16,0 0 1-16,0 0 0 0,0 0 8 0,4 8 2 0,4-4 0 0,-8-4 0 15,9 7 13-15,4-7 2 0,0 0 1 0,4 0 0 16,4 0-12-16,0 0-3 0,9 0 0 0,0 0 0 16,0 0-16-16,4 0-4 0,1-7-1 0,3 3 0 15,0 4-1-15,5-4 0 0,0 0 0 0,0-3 0 16,4 3 3-16,-5 0 1 0,1 0 0 0,0-3 0 16,0-1 2-16,4 4 1 15,-5-3 0-15,-3 3 0 0,-1-4 4 0,1 8 1 16,-9-11 0-16,0 7 0 0,-5 0-1 0,1-3 0 15,-5 3 0-15,1 4 0 0,-5-4-21 0,-5 4 0 16,1 0 0-16,0 0 0 0,-4 0 11 0,-9 0-3 16,0 0 0-16,0 0 0 0,0 0-8 0,0 0 0 15,0 0 0-15,-13 0 0 0,0 4 15 0,-8 0 1 16,-5 3 0-16,-4-7 0 0,-8 0-8 0,-5 0-8 0,-8 0 11 0,-5 0-11 16,-4-7 12-16,0 3-4 0,1 0 0 0,-1 4-8 15,-4-4 0-15,0 0 0 0,-1 1 0 0,1 3 0 16,0 3 10-16,0-3-10 0,-4 0 8 0,4-3-8 0,4 3 0 15,4 0 0-15,1 3 0 0,8-3 0 0,0 4 0 0,8-4 0 16,1 4 0-16,8 0 0 0,-4 0 0 0,8 3 0 16,0-7 0-16,-3 0 0 15,7 4 0-15,1 0 0 0,-1-4 0 0,5 4 0 16,0 3 0-16,4-7 0 0,1 0 0 0,7 4 0 16,5-4 13-16,0 0-2 0,0 0-1 0,0 0 0 15,0 0 8-15,0 0 2 0,0 0 0 0,0 0 0 16,5-4-20-16,3-7 8 0,1 7-8 0,4 0 0 15,4-3 14-15,-5 3-4 0,10-4-1 0,-1 4 0 16,1 1-9-16,7-1 0 0,-3 0 0 0,4 0 8 0,4 0-8 0,5 1 0 16,-1-5 0-16,13 4 0 0,1 4 0 0,-1 0 0 15,0-4 0-15,5 1 0 0,-1 3 0 0,5 0 0 16,0-8 0-16,0 8 0 0,-5 0 0 0,9 0 0 16,1 0 0-16,3 0 0 0,-4 8 0 0,-4-8 0 15,0 0 0-15,-1 0 0 0,-3 0 0 0,-5 0 0 0,-4 3 0 16,-4 1 0-16,0 0 0 0,-9 4 0 0,-4-8 0 0,0 0 0 15,0 3 0-15,-5 1 0 0,-8 0 0 0,5 0 0 16,-5-4 0-16,0 4 0 0,-4-4 0 0,-5 3 0 0,-8-3 0 16,0 0 0-16,5 4 0 0,-5-4 0 0,0 0 0 0,-9 8 0 15,-8-4 0-15,-4 3 0 0,-9 1-12 0,-9-4 12 16,-8 3-12-16,-13-3 12 0,-8 4-16 0,-5-1 5 16,-3 1 1-16,-1-4 0 15,-5 3 10-15,5-7-12 0,1 8 12 0,-1-4-12 16,0 3 12-16,8-3 0 0,10 4 10 0,-1-1-10 15,0-7 0-15,9 0 0 0,8 4 0 0,0 0 0 16,5 0 0-16,3-1 0 0,6-3 0 0,7 4 0 16,-3-4 0-16,7 4 0 0,-3-4 0 0,8 0 0 15,0 0 0-15,5 0 0 0,-5 0 0 0,5 0 9 16,3 0 2-16,5 0 0 0,0 0 0 0,0 0 0 0,0 0-11 0,0 0 0 16,0 0 0-16,0 0 8 0,0 0 0 0,0 0-8 15,13-4 12-15,0 4-4 0,0 0-8 0,0-4 0 16,4 4 0-16,0-3 8 0,0 3-8 0,0 0 0 15,4-4 0-15,1 0 0 0,3 4 0 0,5-4 8 0,0 4-8 16,-4-11 0-16,-1 3 0 0,1 1 0 0,0 3 8 0,4-4-8 31,4 8 0-31,0-11 0 0,0 7 0 0,5 0 8 16,-5 4-8-16,0 0 0 0,0 0 9 0,5-7-9 0,-1 7 0 16,1 0 0-16,3 0 0 0,1 0 0 0,0 7 0 15,-1-7 0-15,1 0 0 0,4 0 0 0,0 0 0 0,0 0 0 16,0 4 0-16,0-4 0 0,0 0 0 0,0 0 12 15,5 4-2-15,-5-4-1 0,0 0-9 0,4 0 10 16,0 0-10-16,0 0 10 0,5 0-10 0,-5-4 0 0,5 4 9 0,-1 0-9 16,-3 0 11-16,-1 4-3 0,4-4 0 0,-8 0 0 15,9 0 7-15,-5 4 1 0,-4 3 0 0,5-7 0 16,-1 0 0-16,0 0 0 0,-4 0 0 0,-4 4 0 16,4-4-7-16,-9 4-1 0,1-4 0 0,-1 0 0 15,1 0 0-15,-1 0-8 0,-4 0 12 0,1 0-4 16,-6 0 0-16,1 0-8 0,5 0 12 0,-1 0-4 0,-4 0 0 0,-9 0-8 15,0 4 12-15,1-4-4 0,-1-4 0 0,0 4 0 16,1 0 0-16,-5 0 0 0,4 0 4 0,-4 0 0 16,-4 4 0-16,-4-8 0 0,4 4-12 0,-1 0 0 0,-3 0-12 15,-9 0 12-15,0 0 0 0,0 0 8 0,0 0 2 0,0 0 0 16,9 0-10-16,-9 0 0 0,0 0 0 0,12 0 0 31,1-4 0-31,-13 4 0 0,0 0 0 0,0 0 8 16,13 0-8-16,-13 0 12 0,0 0-12 0,0 0 12 0,0 0-12 15,0 0 0-15,0 0 0 0,0 0 0 0,0 0 0 0,0 0 0 16,9 0 0-16,-9 0 0 0,0 0 0 0,0 0 0 16,0 0 0-16,0 0 0 0,0 0-9 0,0 0 9 15,0 0-12-15,0 0-810 16,0 0-162-16</inkml:trace>
  <inkml:trace contextRef="#ctx0" brushRef="#br0" timeOffset="7690.1">9983 4584 115 0,'0'0'0'0,"0"0"10"0,22 3-10 0,-10-3 0 0,1 4 0 0,0-4 0 16,0-4 88-16,4 4 16 0,-4-3 4 0,0-1 0 16,4-4-40-16,-9 1-7 0,5-1-1 0,0 0-1 15,-9 5 45-15,0-9 10 0,-4 12 2 0,9-7 0 16,-1-5-29-16,-3 5-6 0,3 7-1 0,-3-12 0 15,3 5-20-15,1 3-5 0,-9 4-1 0,8-8 0 16,1 1-25-16,4 3-5 0,-5 0 0 0,1 4-1 0,3-4-13 0,6 0-2 16,-1 1-8-16,4-1 12 0,-4 0-12 0,9 0 9 15,4 0-9-15,4 1 8 0,4-1 1 0,-4 0 0 0,9 0 0 0,-4 0 0 16,3-3 15-16,5 3 2 0,-4 4 1 0,4-8 0 16,-4 5-2-16,8-1 0 0,0 0 0 0,-4 4 0 15,5 0 4-15,-5-8 1 0,8 8 0 0,5-3 0 16,4 3-7-16,0 0-2 15,-17 0 0-15,9 0 0 0,8 0 8 16,-4 0 2-16,-5-4 0 0,1 0 0 0,8 4-15 0,0-8-2 16,0 5-1-16,-4-1 0 0,-4-4-1 0,8 1-1 15,4 3 0-15,-8-4 0 0,-5 1-1 0,5-1 0 16,9 4 0-16,-1 0 0 0,0 1 0 0,5 3 0 16,-9 0 0-16,5 0 0 0,-5 0 9 0,0 0 1 15,0 0 1-15,0 0 0 0,0-4-13 0,0 4-8 0,0 0 10 0,-4 4-10 16,0-4 8-16,-5 3-8 0,5 1 0 0,0-4 0 15,-4-4 14-15,8 4-3 0,-4 0-1 0,4 0 0 16,0 0 0-16,0-3 0 0,-4 3 0 0,0-4 0 16,4 4-10-16,-5 4 10 0,1-4-10 0,0 0 10 15,0 0 2-15,0 0 1 0,-5-4 0 0,5 4 0 16,0 4-13-16,-5-1 9 0,1 1-9 0,0 0 8 0,-5 4-8 0,0-5 0 16,0 5 0-16,5-4 0 0,-5 0 0 0,1-1 8 15,-1 1-8-15,0 0 0 0,0-4 13 0,1 4-2 0,3 0-1 0,-3 7 0 16,-1-11 2-16,0 0 1 0,-4 0 0 0,0 0 0 15,-4 0-1-15,0 0 0 0,4 0 0 0,-5 0 0 16,1 0 0-16,-5 0-1 0,1 0 0 0,4 0 0 16,-5 0-1-16,-4 0 0 15,5 0 0-15,-5 4 0 0,0-4-10 16,-4 4 0-16,0-4 0 0,0 0 8 0,-4 0-8 0,-1 0 8 16,1 0-8-16,-1 0 8 0,-3 3-8 0,-1 5 0 15,1-8 9-15,-1 0-9 0,-4-8 13 0,4 5-1 16,5 3-1-16,-9-4 0 0,0 4-11 0,0 0 12 15,0 0-12-15,-4 0 12 0,9 0-12 0,-10-4 12 16,1 4-12-16,0 0 12 0,0 0-12 0,0 0 0 0,-1 0 9 0,-3 0-9 16,4 0 0-16,-5 0 0 0,1 0 0 0,-1 4 8 15,-8-4-8-15,9 0 0 0,-9 0 0 0,0 0 0 16,13 4 0-16,-5-4-8 0,-8 0 8 0,0 0-12 16,9 11-166-16,-9-11-34 0</inkml:trace>
  <inkml:trace contextRef="#ctx0" brushRef="#br0" timeOffset="27579.65">9919 3516 633 0,'0'0'56'0,"0"0"-44"0,-4-7-12 0,4 3 0 16,4-8 109-16,-4 5 20 0,0-5 4 0,0 5 1 16,4-5-52-16,-4 5-10 0,0-1-3 0,0-3 0 0,0 3-14 0,0-11-3 15,0 8-1-15,-4 3 0 0,4-7-20 0,0 4-4 16,-4-4-1-16,-1 3 0 0,-3-3 9 0,4 4 1 16,4-1 1-16,-9 1 0 0,9-1 19 0,-8 5 3 15,-1-1 1-15,-4 4 0 0,-4-3-24 0,0 7-4 16,-13 4 0-16,0 3-1 0,-4 5-22 0,-4 3-9 15,-5 4 8-15,-8 7-8 16,-5 1 0-16,-4 11 0 0,-8 4 0 0,-1 3-11 16,-7 5 11-16,3 3 0 0,9 4 0 0,8-4-8 15,1-4 8-15,8-3 0 0,4-1 0 0,4-3 0 16,5-4 0-16,4 0-8 0,9 0 8 0,4-7 0 16,8-5 0-16,5 1 0 0,-9-4 0 0,13-4-8 15,0 3 8-15,5-3 0 0,3 0 0 0,-4-7 0 0,5-1 0 16,-1 0 0-16,5 8 0 0,0-15 8 0,0 4 5 0,0-1 2 0,0-3 0 0,4 0 0 15,-5 7-2-15,6-7 0 0,-6 0 0 0,5 4 0 16,1-5-13-16,-6 1 8 0,1 4-8 0,0 3 0 16,0 1 0-16,-5 3 0 0,-3 0 0 0,3 4 0 15,-4 0 0-15,-4 0 0 0,0 0 0 0,-4 4-10 16,-4 7 10-16,-5 1 0 0,0-1-9 0,-4 4 9 16,-4 0-11-16,-5 0 3 0,0 1 0 0,-4-1 0 0,5-4 8 0,-14 1 0 15,5-5 8-15,4-3-8 0,-4 0 0 0,4-4 0 16,4-8 0-16,5 4 0 0,4-3 14 0,8-5 5 15,1-3 1-15,-9 0 0 0,17-4 30 0,0 0 6 16,-5-4 2-16,5 4 0 0,0 0-15 0,0 0-3 16,0 0-1-16,0 0 0 0,-8-11 1 0,8 3 0 15,4-3 0-15,-4 11 0 16,0 0-40-16,13 0-13 0,0 0 0 0,0 4 0 16,8-1 13-16,-4 9-12 0,-4-1 12 0,4 8-12 15,4 0 12-15,-8 4-9 0,4 7 9 0,0 1-8 16,1 7 8-16,-1 3-12 0,-5 1 12 0,1 15-12 0,-4-4 12 15,4 8 0-15,-5 4-9 0,1 3 9 0,-5 8 0 16,0 0 0-16,5 0-9 0,-5 0 9 0,0 7 0 0,1 1 0 16,-1 0 0-16,4-8 0 0,1-1 0 0,4-6 0 0,-5-5 0 0,14-7 0 15,3-3 0-15,10-9 0 0,3 1 0 0,13-5 9 16,5-6 15-16,16-5 4 0,5-7 0 0,17-12 0 16,5-15-10-16,20-7-2 0,14-12 0 0,8-11-828 15,8-15-165-15</inkml:trace>
  <inkml:trace contextRef="#ctx0" brushRef="#br0" timeOffset="100079.47">2407 7478 1688 0,'-13'-12'75'0,"13"8"15"0,-9 1-72 0,9 3-18 0,0 0 0 0,0 0 0 16,0 0 19-16,0 0 0 0,0 0 0 0,0 0 0 15,0 0-10-15,0 0-1 0,9-4-8 0,4 4 12 16,-5-4 6-16,5 0 1 0,8 0 0 0,-4-3 0 15,13 3-4-15,13-4-1 0,0 1 0 0,4-1 0 16,21-3-14-16,-8-4 11 0,4-1-11 0,4-3 10 16,-3 0-10-16,3-3 0 0,0 3 0 0,-8 0 0 15,0-8 8-15,-13 8-8 0,4 4 8 0,-4 0-8 16,-17-4 8-16,0 4-8 0,-4-1 8 0,-5 5-8 16,-8 0 12-16,0 3-2 0,-9 0-1 0,5 1 0 15,-9-1-1-15,-13 1 0 0,0 3 0 0,-4 0 0 16,0 0-16-16,-9 4-4 0,0 0-1 0,-8 8 0 15,4-4 4-15,-12 7 1 0,12 0 0 0,-9 1 0 0,5-1 8 0,8 1 0 16,5-1 0-16,-5 0 0 0,9 1 0 0,4-1 16 16,1 1-4-16,7-1-1 0,5 0-11 0,-8 5 0 15,8-1 9-15,0 0-9 0,0 0 0 0,8 4 8 16,-8 0-8-16,5 0 0 0,-1 4 13 0,4 0-1 16,-3 3-1-16,8 5 0 0,-1-1 1 0,-7 0 0 15,3 5 0-15,5-5 0 16,-9 8-4-16,9 0-8 0,-9-4 12 0,5 4-4 15,-9 4-8-15,0-4 8 0,4 7-8 0,-4 1 8 16,0 3-8-16,0-3 0 0,0 3 0 0,0-3 0 16,0-1 8-16,0 1-8 0,0-4 0 0,0-4 8 0,-4-4-8 15,4-4 0-15,4-3 9 0,-4 0-9 0,0-1 8 0,0-7-8 16,0 0 10-16,4-4-10 0,-8-3 10 16,4-1-10-16,0-11 10 0,4 11-10 15,5 1-168-15,-9-5-39 0</inkml:trace>
  <inkml:trace contextRef="#ctx0" brushRef="#br0" timeOffset="100364.17">4073 7227 1958 0,'-8'-8'87'0,"-5"5"17"0,4-1-83 0,1 4-21 16,8 0 0-16,0 0 0 0,0 0 49 0,0 7 6 0,-9 5 1 0,9 7 0 15,0 0-56-15,0 7 0 0,-4-3-11 0,4 7 2 16,0 8 9-16,0 4-8 0,0 4 8 0,0-4-8 16,0 7 8-16,0 0-8 0,0-3 8 0,-9 3-8 0,5 1 8 0,4-1 0 15,0 0 0-15,0 1 0 0,-9-1 0 0,5-3 0 16,0-1 8-16,4-3-8 0,0-8 0 0,-9 0 0 15,5-3 0-15,-9-5-630 0,9-3-118 0</inkml:trace>
  <inkml:trace contextRef="#ctx0" brushRef="#br0" timeOffset="100596.07">4137 7208 1440 0,'0'-23'64'0,"-8"12"12"0,3-1-60 0,-3 1-16 16,-1-4 0-16,5 3 0 0,-4-3 132 0,8 4 24 16,-13-4 5-16,13 3 1 0,-9 1-79 0,5-4-16 15,0 3-3-15,4 5-1 0,0-5-51 0,4 1-12 16,0 3 0-16,5 1 0 0,4-5 13 0,-5 1 0 0,13-1 0 0,-3 1 0 16,7 0-5-16,-3-1-8 0,7 1 11 0,1-1-11 15,5 5 8-15,-14-5-8 0,9 1 0 0,0 4 0 16,0-5-173-16,4 5-39 0</inkml:trace>
  <inkml:trace contextRef="#ctx0" brushRef="#br0" timeOffset="100728.33">3924 7557 1324 0,'0'0'118'0,"-5"8"-94"0,5 0-24 0,0 3 0 15,0 0 228-15,9-3 40 0,-1 3 9 0,9 1 2 16,13-1-166-16,9-7-33 0,21 0-6 0,4-8-2 15,17-4-40-15,9-11-8 0,8-3-1 0,17-9-803 16,1-3-161-16</inkml:trace>
  <inkml:trace contextRef="#ctx0" brushRef="#br0" timeOffset="101252">5483 7599 1555 0,'-4'-11'68'0,"4"7"16"0,-4-4-68 0,4-3-16 16,0 3 0-16,-4 1 0 0,4 3 195 0,0-4 35 16,0 1 7-16,0 7 2 0,0 0-172 0,0 0-35 15,0 0-6-15,12 0-2 0,-3 0-24 0,4 0 0 16,0 0-12-16,8 0 12 0,5 0-13 0,-1 0 5 15,9 0 8-15,5-4-13 0,8-4 0 0,0 1 0 16,4 3 0-16,0-4 0 16,1 1-142-16,-5 3-28 0,-5-4-5 0</inkml:trace>
  <inkml:trace contextRef="#ctx0" brushRef="#br0" timeOffset="101383.52">5594 8036 2034 0,'-8'4'90'0,"8"-1"18"16,-4 9-86-16,4-5-22 0,4 5 0 0,0-1 0 15,13 1 91-15,-4-1 13 16,17 0 4-16,4-3 0 0,17-4-62 0,9-4-12 16,13-4-2-16,17-11-1140 0</inkml:trace>
  <inkml:trace contextRef="#ctx0" brushRef="#br0" timeOffset="103358.29">2073 10444 1497 0,'-13'-12'66'0,"5"5"14"0,4 3-64 0,-1 4-16 16,-3-8 0-16,4 5 0 0,-9-1 142 0,8 0 25 15,5 4 5-15,0 0 0 0,0 0-116 0,0 0-24 0,0 0-5 0,0 0-1 16,0 0-26-16,0 0 8 0,0 0-8 0,0 0 0 31,0 0 0-31,0 0 0 0,0 0 0 0,0 0 0 0,0 0 0 0,0 11 0 16,0-11-8-16,0 0 8 16,0 8 0-16,0-8 0 0,0 0 8 0,0 0-8 0,0 0 43 0,0 0 3 15,0 0 1-15,0 0 0 0,0 0-10 0,0 0-1 16,5 8-1-16,-5-8 0 0,0 0-15 0,0 0-4 15,0 0 0-15,0 0 0 0,0 0-16 0,0 0 0 16,0 0 0-16,-5 7 0 0,-7 1 0 0,-1-1 0 0,-4 1 0 0,4 3 0 16,-4-3 0-16,-9 3 0 0,9-3-8 0,-4 0 8 15,4-1-8-15,-1-3 8 0,6 7 0 0,-1-7-9 16,0 0 9-16,4 0 0 0,1 3 0 0,4-3 0 16,-5 0 0-16,9-4 0 0,0 0 0 0,0 0 0 15,0 0 0-15,0 0 0 0,0 0 0 0,9 8 0 16,-5-1 0-16,9-3 0 0,4-4 0 0,8-4 0 0,5 4 0 0,9-4 0 15,-5-3 0-15,13-5 0 0,4 1 0 0,1 0 0 16,-1-5 0-16,0 5 11 0,5 0-11 0,-5-1 0 16,-17-3 9-16,9 7-9 0,-13 1 8 0,0-1-8 0,-5 1 8 15,-8-1-8-15,1 4 8 0,-6 0-8 0,1 1 8 0,-13 3-8 16,0 0 0-16,0 0 0 0,0 0 0 0,0 0 0 31,-17 0 0-31,4 3 11 0,-4 5-11 0,-4 0 12 0,-9 3-12 0,0 0 0 16,0 5 0-16,0 3 0 0,0 3-15 15,-8-3 5-15,4 4 1 0,4 0 0 0,0 0 9 0,13 0 0 16,-9-1 0-16,13 5 0 0,0 3-11 0,9 1 11 16,-4-1-13-16,8 0 5 0,0 5 0 0,8-1 0 15,5 0 0-15,-4 4 0 0,-1-4 8 0,5 0 0 16,4 1 8-16,-4-5-8 0,4 4 0 0,0-4 0 0,-4 1 0 0,0 3 0 16,-1-4 0-16,1 1 0 0,-13-1 0 0,5 1 0 15,-5-5 0-15,-5 5 0 0,-3-5 0 0,-9 5-12 16,-9-1-6-16,-8-4-2 0,-5 9 0 0,-8-9 0 15,0 8-5 1,-4-7-2-16,4 0 0 0,0-5 0 0,4-3 27 0,5-3 0 0,8-9 0 0,9 5-8 16,-5-9 52-16,9 1 10 15,4-4 2-15,13 4 1 0,0-4 2 0,0 0 0 16,0 0 0-16,4-4 0 0,13 4-41 0,5 4-8 16,8 0-2-16,0-4 0 0,4 4-8 0,17-1 0 15,0-3 0-15,13 0 0 0,9 0 9 0,0-3 0 0,4-1 0 0,0 0 0 16,4-4-9-16,4 1 0 0,-12-1 0 0,-1 1 0 31,1 3-200-31,-13-4-36 0</inkml:trace>
  <inkml:trace contextRef="#ctx0" brushRef="#br0" timeOffset="103552.29">3270 10657 1094 0,'0'0'97'0,"0"0"-77"16,0 0-20-16,8 0 0 0,-3 7 330 0,-1 1 62 0,4-1 13 0,5 5 3 15,-9 7-331-15,9 7-65 0,4 8-12 0,-4 4 0 16,4 8-12-16,9 3 3 0,-9 8 1 0,9 8 0 16,-5 3 8-16,0 1 0 0,-3 3 8 0,-6-4-8 15,10-3 0-15,-1-1-13 0,-17-7 1 0,9-4 1 16,-9-3-143-16,5-5-29 0,-9-3-5 0</inkml:trace>
  <inkml:trace contextRef="#ctx0" brushRef="#br0" timeOffset="103890.64">3180 11101 2228 0,'-17'-38'99'0,"8"23"20"0,5-8-95 0,-4-4-24 0,3 5 0 0,1-5 0 15,4 4 51-15,0 0 5 0,0 1 2 0,0-1 0 16,0 8-14-16,0-1-2 0,4-3-1 0,9 4 0 0,-9 0-24 0,5 7-5 16,8-7 0-16,-4 4-1 0,8-4-11 0,5-1 0 15,-1 5 0-15,10 0 0 0,7-4 0 0,5 3 0 16,5 1-12-16,-10 3 12 0,1 1-8 0,8 3 8 15,1 0 0-15,-10 0 0 0,5 4 0 0,-4 0 0 16,0 4-9-16,-9 4 9 0,5 3 0 0,-5 4 0 16,4 4 0-16,-4 4 0 15,5 7-10-15,-5 1 10 0,-4 7-8 0,0 0 8 16,0 7 0-16,-5 1 0 0,-7 7 0 0,-6 0-8 16,1 4 8-16,0 8 0 0,-13-8 0 0,-9 7 0 15,1-7 0-15,-5 4 9 0,-8-4-9 0,-1-4 10 16,-8-4 5-16,1 5 1 0,-10-9 0 0,5 8 0 15,-17-3 0-15,8-5 1 0,-4 1 0 0,4-4 0 16,0-4-2-16,1-8-1 0,-1-7 0 0,4-4 0 16,5-8-72-16,4-3-14 0,0-8-4 0,1-4-696 0,7-11-140 0</inkml:trace>
  <inkml:trace contextRef="#ctx0" brushRef="#br0" timeOffset="104122.2">4612 10520 2404 0,'-9'-4'53'0,"9"4"11"0,0 0 3 0,0 0 0 0,0 0-54 0,0 0-13 16,-13 4 0-16,13 7 0 0,-8 8 0 0,8 4-16 16,-9 4 3-16,9 14 1 0,0 5-2 0,0 7 0 15,0 8 0-15,-8 0 0 0,8 11 14 0,8 0-9 0,-8 4 9 0,0 0-8 16,0 4 8-16,0-4 0 0,17-8 0 0,-13-4 0 15,-4-7 0-15,9-3 0 0,-5-5 0 0,1-3 0 16,-5-1-128-16,-5-7-26 0,1 0-6 0</inkml:trace>
  <inkml:trace contextRef="#ctx0" brushRef="#br0" timeOffset="104338.37">4317 10805 2109 0,'-5'-16'93'0,"5"5"20"0,0-8-90 16,0 0-23-16,0 0 0 0,5-4 0 0,-1 1 72 0,9-1 9 0,0-4 3 0,4 1 0 31,4-5-38-31,9 5-7 0,0-1-2 0,-4 0 0 0,12 1-24 0,0 3-5 16,5-4 0-16,0 5-8 0,4-1 11 0,0 0-11 16,-4 4 10-16,-1-4-10 0,1 8 0 0,-4 0 0 15,-1-4 0-15,-4 8-10 16,-4 3-124-16,4-7-25 0,-4 3-5 0,-4-3-498 15,0 4-100-15</inkml:trace>
  <inkml:trace contextRef="#ctx0" brushRef="#br0" timeOffset="104507.37">4650 10725 1670 0,'-13'11'148'0,"13"-11"-118"0,0 0-30 0,0 0 0 15,9 15 150-15,-9-3 24 0,17-5 5 0,-4 5 1 16,8-5-57-16,18 1-11 15,8 0-3-15,12-5 0 0,10-6-67 0,3-5-14 16,5-7-2-16,13 0-1 0,8-8-38 0,-8 0-8 0,4 4-2 0,-17-4-1199 16</inkml:trace>
  <inkml:trace contextRef="#ctx0" brushRef="#br0" timeOffset="104861.38">6022 11010 1382 0,'0'0'123'0,"0"0"-99"0,0 0-24 0,0 0 0 15,0 0 216-15,0 0 37 16,0 0 8-16,0 0 2 0,0 0-140 0,0 0-28 0,0 0-6 0,13-4-1 16,4 4-52-16,4 0-10 0,0 0-2 0,5 0-1 15,4 4-11-15,8 0-3 0,-8-4 0 0,13 0 0 16,-9 0-9-16,5 3-17 0,-1-3 4 0,1 4 1 31,-5-4-220-31,0 4-43 0</inkml:trace>
  <inkml:trace contextRef="#ctx0" brushRef="#br0" timeOffset="104977.76">6073 11519 2188 0,'0'0'97'0,"0"0"20"0,0 0-93 0,13 7-24 15,4 1 0-15,0-1 0 0,9 1 212 0,4 0 37 16,4-1 8-16,17-7 2 15,9 0-227-15,4-7-44 0,17-12-10 0,9-4-1341 16</inkml:trace>
  <inkml:trace contextRef="#ctx0" brushRef="#br0" timeOffset="105578.62">7680 10037 2473 0,'-13'-34'109'0,"9"19"23"0,-1 0-105 0,-7-4-27 15,3 0 0-15,5 0 0 0,0 4 66 0,4 3 8 16,0 1 2-16,-9 3 0 0,9 8-52 0,0 0-11 16,0 0-1-16,9 19-1 0,-9 4-24 0,8 15-5 15,-4 11-1-15,5 16 0 0,-1 7-1 0,1 12 0 16,0 7 0-16,-1 15 0 0,9 12 20 0,-13 0-8 16,5-1 8-16,0-3 0 0,-1 0-15 0,-4-4 4 15,1-3 1-15,-5-8 0 0,0-8-156 0,0-4-31 16,-5-3-7-16,1-8-746 0</inkml:trace>
  <inkml:trace contextRef="#ctx0" brushRef="#br0" timeOffset="105911.26">8278 11165 979 0,'26'-38'43'0,"-18"23"9"0,1-8-41 0,4 4-11 16,-9 1 0-16,4-5 0 16,1 4 320-16,-5 0 63 0,1 0 12 0,-5 4 2 15,0 3-249-15,0 1-51 0,-5-1-9 0,1 9-3 16,0-5-49-16,-9 8-11 0,0 0-1 0,0 8-1 15,-8 3-23-15,0 8-18 0,-5 4 3 0,0 7 1 32,-4 12-14-32,0 3-2 0,1 9-1 0,3 3 0 15,5 0-12-15,8 0-2 0,8 3-1 0,5-6 0 0,13-1-13 0,4-8-2 0,0-7-1 0,9-7 0 0,4-9 34 0,-4-3 8 16,4-3 0-16,-1-9 1 0,1-3 56 0,0-8 11 16,0 0 3-16,-4-7 0 0,-1-4 36 0,-3-8 7 15,3-7 2-15,1-1 0 0,-9-3-36 0,-4-4-6 16,0 0-2-16,-5 0 0 0,-3 0-30 0,-10 0-6 0,-3 0-2 0,-1 4 0 15,-8 0-14-15,0 3 11 0,-9 9-11 16,5-1 10-16,-5 8-47 0,1 3-10 0,-1 5-1 16,1 7-1-16,3 0-70 0,1 7-13 0,4 1-4 0,0 7 0 15,8 0-105-15,9 4-22 0,17 15-4 16,13-7-1-16</inkml:trace>
  <inkml:trace contextRef="#ctx0" brushRef="#br0" timeOffset="106382.36">9278 11097 345 0,'26'-19'15'0,"-18"8"4"0,5-4-19 0,-4-1 0 0,3 1 0 0,1 0 0 16,-13 0 510-16,0 3 98 0,5 1 20 0,-5 3 4 16,-5 1-460-16,-3 3-93 0,-5 0-19 0,-8 4-3 15,-1 4-44-15,-12 4-13 0,-13 11 0 0,0 3 8 16,0 9-23-16,-4 7-4 0,-1 0-1 0,5 3 0 16,9 1-64-16,4-4-14 0,4 0-2 0,13-7-1 15,0-9 40-15,4 1 8 0,13-8 1 0,0-3 1 0,0-12 22 0,13 0 4 16,4-8 1-16,4-7 0 0,9-8 112 0,-4-3 22 15,4-9 5-15,-1 1 1 0,6-4-33 0,-5 4-7 16,-5-4 0-16,-3 4-1 0,3 0-16 0,-3 0-3 16,-5 7-1-16,-5 8 0 0,1 0-17 0,-4 0-3 0,-1 8-1 0,1 3 0 15,-9 8-20-15,0 0-4 0,0 0-1 0,0 0 0 32,-13 19-17-32,9 8-4 0,0 11-1 0,4 11 0 0,0 8-7 15,0 15-2-15,0 15 0 0,0 8 0 16,0 12-16-16,-5 3-3 0,1 4-1 0,4 0 0 15,0-4 10-15,0-4 1 0,-4-11 1 0,4-4 0 0,0-7 22 0,-5-4 8 16,1-4 0-16,-4-8-9 0,-5-11 9 0,4-4 0 16,-12-7 0-16,4-12 8 0,-5-4 12 0,-3-11 4 15,-5 0 0-15,0-11 0 0,-8-4 26 0,3-8 6 0,-12-8 0 0,5-7 1 16,-1-11-9-16,4 0-1 0,1-5-1 0,8-3 0 16,0 8-1-16,13-4 0 0,0 7 0 0,8 1 0 15,1 3-32-15,8 4-13 0,0 0 11 0,4 8-11 16,0 3 0-16,18 0 0 0,-1 8-13 0,13 4 4 15,5 4-4-15,4 3-1 0,8 4 0 0,0 1 0 16,5 3-5-16,3-4-1 16,6 0 0-16,3 0 0 15,0-7-187-15,-4-1-37 0</inkml:trace>
  <inkml:trace contextRef="#ctx0" brushRef="#br0" timeOffset="106730.42">10517 10064 2304 0,'5'-8'102'0,"-5"5"21"0,-5-13-99 0,1 5-24 0,-5 3 0 0,5 1 0 16,0-1 154-16,0 4 26 0,-9-3 4 0,9 7 2 16,-5 0-149-16,-8 11-29 0,0 1-8 0,-5 14 0 15,-3 12-24-15,-5 12-7 0,0 10-1 0,-8 16 0 16,3 15 14-16,1 16 2 16,4 22 1-16,0 11 0 0,9 16 15 0,12 8-12 0,9-1 12 15,18 0-12-15,7 4 12 0,18-11 0 0,12-4 0 0,14-12 0 16,12-7 37-16,9-15 4 0,17-12 1 0,4-7 0 31,8-15-61-31,14-8-12 0,16-12-2 0</inkml:trace>
  <inkml:trace contextRef="#ctx0" brushRef="#br0" timeOffset="156973.07">14577 4253 662 0,'0'0'29'0,"0"0"7"0,0 0-36 0,0 0 0 16,0 0 0-16,0 0 0 0,0 0 38 0,0 0 1 15,0 0 0-15,0 0 0 0,0 0-25 0,9-4-5 16,-9 4-1-16,0 0 0 16,0 0 18-16,0 0 3 0,8-4 1 0,-8 4 0 15,4-7 13-15,5-1 2 0,-5 4 1 0,-4 4 0 16,0 0-12-16,0 0-2 0,0 0-1 0,0 0 0 16,4-11 1-16,-4 11 1 0,0 0 0 0,0 0 0 15,0 0-33-15,0 0 0 0,0 0 0 0,0 0 0 16,0 0 16-16,0 0-3 0,0 0-1 0,0 0 0 15,0 0-1-15,0 0-1 0,0 0 0 0,0 0 0 0,0 0 3 0,0 0 1 16,0 0 0-16,0 0 0 0,0 0-6 0,0 0-8 16,13-4 11-16,-13 4-11 0,0 0 24 0,0 0-1 15,0 0-1-15,0 0 0 0,0 0-10 0,0 0-1 16,0 0-1-16,0 0 0 0,0 0-10 0,0 0 0 0,0 0 0 0,0 0 0 16,0 0 0-16,0 0-16 0,0 0 3 0,0 0 0 15,0 4-30-15,0-4-5 0,0 0-2 0,5 0 0 16,-5 11-11-16,0-11-3 0</inkml:trace>
  <inkml:trace contextRef="#ctx0" brushRef="#br0" timeOffset="158359.78">14684 4367 460 0,'0'0'41'0,"0"0"-33"0,0 0-8 0,0 0 0 15,0 0 113-15,0 0 21 0,0 0 4 0,0 0 1 16,0 0-89-16,0 0-18 0,-4 4-3 0,4-4-1 16,0 0-16-16,0 0-3 0,-9 4-1 0,9-4 0 15,-9 3-8-15,9-3 8 0,0 0-8 0,0 0 8 0,-12 8-8 0,12-8 0 16,-5 0-10-16,5 0 10 0,-8 4 0 0,8-4 0 15,0 0 8-15,0 0-8 0,0 0 10 0,-9 0-10 0,9 0 8 16,0 0-8-16,0 0 11 0,0 0-3 0,0 0-8 0,0 0 12 16,0 0-12-16,0 0 0 0,0 0 0 0,0 0 0 15,0 0 16-15,0 0 1 0,0 0 0 0,0 0 0 16,0 0 2 0,0 0 0-16,0 0 0 0,0 0 0 0,0 0-9 0,0 0-2 15,0 0 0-15,0 0 0 0,0 0 2 0,9 4 0 16,-1 7 0-16,5-11 0 0,-4 0 6 0,4 0 2 15,4 4 0-15,-5-4 0 0,1-4-2 0,4 4 0 16,5 0 0-16,-5 0 0 0,0 0-8 0,4-8-8 16,1 8 9-16,-5-3-9 0,0 3 18 0,4-4-2 15,1 4-1-15,-5-4 0 0,-5 4 4 0,10 0 1 0,-9 0 0 0,4 0 0 16,0-8-3-16,-4 8 0 0,-5 8 0 0,1-8 0 16,-1-8-1-16,-8 8-1 0,0 0 0 0,0 0 0 15,0 0 8-15,0 0 1 0,0 0 1 0,0 0 0 16,-13 0 4-16,1 0 1 0,-1-3 0 0,-4 3 0 15,-5 0-12-15,1-4-2 0,-5 4-1 0,-4-4 0 16,1 4-15-16,-1-8 8 16,-5 5-8-16,6 3 0 0,3-4 0 0,-4 0 0 15,4 0 0-15,-4 0 0 0,9 4 8 0,4-3-8 0,4 3 0 16,0 0 0-16,1 0 12 0,-1 0-3 0,4-4-1 0,1 8 0 16,8-4-8-16,0 0-14 0,0 0 3 0,0 0 1 15,0 0 10-15,0 0 0 0,0 0 0 0,12 7 0 16,6 1 0-16,3-1 0 0,-4 1 0 0,9-4 0 15,4 0 12-15,-1-1-3 0,1 5 0 0,5-8 0 0,3 0-9 0,0 0 0 16,5 0 0-16,-9-8 8 0,5 5-8 0,-9-1 10 16,0-8-10-16,0 9 10 0,-5-1-10 0,5 0 10 15,-9 0-10-15,-3 0 10 0,3 1-10 0,-8-5 8 16,0 8-8-16,-5-4 8 0,1 0 2 0,-9 4 0 16,0 0 0-16,0 0 0 0,0 0 29 0,-13-3 5 15,-4-1 2-15,4 0 0 0,-8 0-38 0,-1 0-8 0,-3 1 0 0,-10-1 0 16,-7 4 0-16,3-4-10 0,-4 4 10 0,5-4-8 15,0 4 8-15,-1 0 8 0,5-4-8 0,8 4 11 32,5 0-11-32,0 0 0 0,3 4 0 0,6-4 0 15,7-7 0-15,5 7 0 0,0 0 0 0,0 0 0 16,0 0 0-16,0 0 0 0,13 0 0 0,0 0 8 0,0 0-8 0,8 0 0 16,1-4 0-16,3 0 8 0,5 4-8 0,4 0 0 15,-4-4 0-15,4 0 0 0,5 8 0 0,-5-4 0 0,-4-4 9 16,4 4-9-16,-4 0 0 0,-4 0 8 0,4 0-8 0,-9 0 0 15,-4 4 0-15,0 0 9 0,-4-4-9 0,-4 4 0 16,-1 0 11-16,-8-4-11 0,0 0 10 0,0 0-10 16,0 0 0-16,0 0 8 0,-13 3-8 0,0 5 0 15,-4 0 0-15,0-1 11 0,0-3-11 0,-4 0 10 0,-13-4 0 0,4 0 0 16,-5 4 0-16,1-4 0 0,4 0-10 0,5 3-12 16,-1 1 2-16,9-4 1 0,0 4 9 0,8-4 16 15,9 0-4-15,0 0-1 0,-8 0 8 0,8 0 1 16,0 0 1-16,0 0 0 0,8-4-21 0,9 4 0 15,5 0 0-15,-1 0 0 0,5-4 0 0,-1 1-16 16,5-1 2-16,5 4 1 16,-1 0 21-16,-4 0 4 0,8 0 0 0,-4 0 1 15,5-4-4-15,-5 4-1 0,0-4 0 0,0 4 0 16,-8 0-8-16,0 0 0 0,-5 4 0 0,-4 0 0 16,0 0 0-16,-4-4 0 0,-4 3 0 0,-9-3-11 15,0 0 11-15,0 0 0 0,0 0 10 0,-9 4-10 16,-8 4 24-16,-13-4 0 0,-13-1-1 0,-17 1 0 15,-21 8-52-15,-26 3-11 0,-25 8-1 0</inkml:trace>
  <inkml:trace contextRef="#ctx0" brushRef="#br0" timeOffset="159177.59">14359 4549 403 0,'0'0'36'0,"0"0"-36"0,0 0 0 0,0 0 0 0,9 0 96 0,-1-3 12 15,1 3 2-15,-9 0 1 0,0 0-91 0,0 0-20 16,0 0 0-16,0 0 0 0,0 0 21 0,0 0 5 15,0 0 1-15,0 0 0 0,0 0 41 0,0 0 8 16,0 0 1-16,0 0 1 0,0 0-5 0,0 0-1 16,0 0 0-16,0 0 0 0,4-12-20 0,-4 12-5 15,0 0-1-15,0-7 0 0,0 7-24 0,0-8-5 0,-4 0-1 0,4 5 0 16,-9-5-124-16,5 0-26 16</inkml:trace>
  <inkml:trace contextRef="#ctx0" brushRef="#br0" timeOffset="159525.48">14295 4561 1868 0,'0'0'83'0,"0"0"17"0,4-8-80 0,0 1-20 16,1-1 0-16,-1 0 0 0,-4 8 40 0,9-3 5 16,-5-9 1-16,0 8 0 0,-4 4-15 0,0 0-3 15,4-3-1-15,-4 3 0 16,0-8-11-16,0 8-1 0,0 0-1 0,0 0 0 15,-4-4-5-15,4 4-1 0,-8-4 0 0,3 1 0 16,5 3-8-16,-8-4 0 0,-1-4 0 0,1 4 0 16,3 1-97-16,1-1-12 0,4 4-3 0,-8-8 0 15,-1 1-128-15,5-1-25 0</inkml:trace>
  <inkml:trace contextRef="#ctx0" brushRef="#br0" timeOffset="160210.82">14239 4352 576 0,'0'0'51'0,"0"0"-41"0,0 0-10 0,0 0 0 15,0 0 171-15,0 0 32 0,0 0 6 0,0 0 2 16,-8-4-107-16,4 0-20 0,4 4-5 0,0 0-1 15,-9-7-8-15,9 7-2 0,-4-8 0 0,4 8 0 16,0 0-6-16,4-11-2 0,-4-1 0 0,9 1 0 16,-9 11-9-16,4-8-3 0,-4 1 0 0,8-5 0 15,-3 8-4-15,-1-11 0 16,0 4-1-16,0-1 0 0,-4 12-27 0,0 0-6 16,5-7-1-16,-1-5 0 0,-4 1-9 0,0 0 0 15,4-1 0-15,-4 5 0 0,0-5 0 0,0-3 0 16,0 0 9-16,5 0-9 0,-5 0 16 0,0-1 0 15,0 5-1-15,0-4 0 0,0 0 18 0,0-4 4 16,0 0 1-16,4-4 0 0,0 4-6 0,-4 0-2 16,0 0 0-16,4 0 0 0,1-4-21 0,-1 8-9 0,0-12 8 0,0 5-8 15,-4 3 8-15,5 0-8 0,-1 0 0 0,0 0 8 0,-4 3-8 16,5-3 0-16,-5 0 0 0,4 4 0 16,0 0 0-16,0 7 0 0,1-7 0 0,-1 4 0 0,0-1-11 15,0 1 11-15,1 3-8 0,-1 5 8 0,0-1-10 0,-4 4 10 16,5-12-12-16,-5 12 12 0,0 0 0 0,8-3 0 15,5-1 0-15,-13 4 0 0,0 0-8 0,13 0-5 0,12 0-1 0,-3 0 0 16,-1 0 0-16,9-8 0 0,8 4 0 0,5 4 0 16,4-3 4-16,5-1 1 0,-1 4 0 0,4 0 0 15,-3-12 9-15,3 9 0 0,-4 3-9 0,-4-4 9 16,-4 4 0-16,-4-12 0 0,-1 12 0 0,-4-3 8 16,0-1-8-16,-4 4 0 0,0-8 0 0,-4 4 0 15,-5 4 0-15,1 0 0 16,-5-3 0-16,0 3 0 0,0 0 0 0,-4 0 0 15,4 0 0-15,-4 3 0 0,-5 1 0 0,1 4 0 16,-9-8 0-16,4 4 0 0,0 11 0 0,1-11 0 16,-5-4 0-16,4 15 8 0,-4-8-8 0,-4 5 0 15,4-1-12-15,0 4 12 0,-5 1-8 0,5 3 8 16,-4 3 0-16,4-3 0 0,4 0 0 0,-4 4-11 16,0 0 11-16,5 4-8 0,-1 3 8 0,0-11 0 0,0 7 0 0,1 5 0 15,8-5 0-15,-9 1 0 0,4 3-9 0,1-3 9 16,-1 0 0-16,5-1 0 0,-4 8 0 0,-1-3 0 15,5 3 0-15,0-7 0 0,-4 3 0 0,-1-4 0 0,5 5 0 0,-5-5 0 16,1 1 0-16,0 0 0 0,-1-8 0 0,1 0 0 16,-5 0 0-16,0-4 0 0,-4 0 0 0,0-4 0 15,0 1 0-15,0-1 8 16,0-11 10-16,-4 8 2 0,-9-1 0 0,0-3 0 16,-4 4 8-16,-4-8 3 0,-9 4 0 0,-13-4 0 15,-12 0-15-15,-18 3-4 0,-25-3 0 0,-22 8-837 16,-25 0-168-16</inkml:trace>
  <inkml:trace contextRef="#ctx0" brushRef="#br0" timeOffset="169708.53">10248 193 1882 0,'0'0'84'0,"0"0"16"0,0 0-80 0,-4-4-20 0,8-7 0 0,-4 11 0 0,0 0 42 0,0 0 4 16,-4-8 1-16,0 1 0 0,4-5 17 0,-9 12 4 15,-4-7 1-15,-4 7 0 0,4-8-29 0,-8 8-7 16,-9 8-1-16,0-8 0 0,-4 0-32 0,4 0 0 15,-8 7 0-15,-5 5 0 0,0-5 0 0,5 1 0 0,-1 7 0 16,1 0 0-16,-1 4 0 0,9-7 0 0,5 3 0 0,-1-4 0 31,5 8-11-31,-1-7 11 0,1 3-12 0,4-8 12 0,0 5 0 16,4-5 0-16,-4 5 0 0,4-5 0 0,4 5 0 16,1-5-8-16,-5 5 8 0,5-1 0 15,-1-3 0-15,0 3 0 0,-3 4-8 0,7 4 8 0,1 0 0 0,-4 0-10 16,3 0 10-16,-3 0-8 0,3 8 8 0,1-1 0 15,0-3-9-15,4 4 9 0,-9-1 0 0,5 5 0 16,0-12 0-16,4 0 0 0,-4 7 0 0,-1-7 0 0,1 0 0 0,0 0 0 16,4 0 0-16,-5 0 0 0,-3 0 0 0,4 0 0 15,-1-4 0-15,-3 4 0 0,4 4 0 0,-1 4 8 16,5-8-8-16,-8-4 0 0,8 4 0 0,8 4-11 16,1 3 11-16,4-7 8 0,8 8-8 0,17-8 11 15,9 0 15-15,18 0 3 0,20-8 1 0,18-3 0 16,12-16-9-16,22-3-1 0,21-8-1 0</inkml:trace>
  <inkml:trace contextRef="#ctx0" brushRef="#br0" timeOffset="171963.4">10855 508 1670 0,'0'0'148'0,"0"0"-118"0,0 0-30 0,0 0 0 15,0 0 52-15,8 8 5 0,-3 11 1 0,3 0 0 16,1 0-58-16,-1 7 0 16,5 9 0-16,-4-1 0 0,4 4-11 0,-5 7 11 15,1 1-8-15,-1 3 8 0,-8 1 0 0,9 3-10 0,4-4 10 0,-5 4-548 16,-4-7-106-16</inkml:trace>
  <inkml:trace contextRef="#ctx0" brushRef="#br0" timeOffset="172195.35">12445 554 2206 0,'34'-8'98'0,"-34"8"20"0,-9 0-94 0,9 0-24 0,13 8 0 0,4-4 0 15,-8 3 0-15,3 1 8 0,1 11-8 0,4 0 0 16,5 0-50-16,-1 0-14 0,-12 7-4 0,4 5 0 16,12 3 55-16,-12-4 13 0,-4 8 0 0,-1 8 0 15,9-8-134-15,-4 7-24 0</inkml:trace>
  <inkml:trace contextRef="#ctx0" brushRef="#br0" timeOffset="172411.72">14551 535 2444 0,'0'0'108'0,"0"0"23"0,0 0-105 0,0 0-26 15,13 11 0-15,0-3 0 0,0 11-9 0,-5 0-7 16,5 7-2-16,0 5 0 16,0-5-14-16,0 5-2 0,-5-1-1 0,5 4 0 15,0 4-121-15,-5 8-25 0,5-8-5 0,-9 7-1 0</inkml:trace>
  <inkml:trace contextRef="#ctx0" brushRef="#br0" timeOffset="172565.91">15658 656 1785 0,'0'0'159'0,"0"0"-127"15,0 0-32-15,0 0 0 0,13 4 138 0,0 4 22 0,4-1 4 0,8 12 0 16,1 0-151-16,4 4-30 0,4 4-7 0,0 3 0 31,1-3-105-31,3 7-21 0,-4-8-4 0</inkml:trace>
  <inkml:trace contextRef="#ctx0" brushRef="#br0" timeOffset="172734.35">17739 337 2646 0,'0'0'58'0,"4"12"12"0,9-1 2 0,4 8 3 0,0 8-60 0,13 11-15 15,0 0 0-15,9 15 0 0,-1-8-49 0,5 12-13 16,4 4-2-16,0 0-1048 0</inkml:trace>
  <inkml:trace contextRef="#ctx0" brushRef="#br0" timeOffset="173119.79">19919 732 2188 0,'8'-15'97'0,"-4"11"20"15,1-3-93-15,-1-1-24 0,-4 8 0 0,0 0 0 0,9-4 103 0,-9 4 16 16,0 0 3-16,12 0 1 15,-3 0-212-15,4 0-43 0,0 4-8 0,-1 4-887 16</inkml:trace>
  <inkml:trace contextRef="#ctx0" brushRef="#br0" timeOffset="173267.22">21316 615 2530 0,'0'0'56'0,"0"0"11"0,13-4 2 0,-5 4 3 0,1 4-58 0,4-4-14 0,0 0 0 0,-1 0 0 0,1 0 0 0,-4 0 8 16,4 0-8-16,-5 0 0 16,9 0-99-16,-4 0-25 0,4 0-6 0,4-4-869 0</inkml:trace>
  <inkml:trace contextRef="#ctx0" brushRef="#br0" timeOffset="173398.61">22393 580 2714 0,'0'0'60'0,"0"0"12"0,0 0 2 16,0 0 2-16,0 0-60 0,0 0-16 0,0 0 0 0,0 0 0 0,0 0 18 0,0 0 1 16,0 0 0-16,0 0 0 15,0 0-186-15,0 0-37 0,8-7-7 0</inkml:trace>
  <inkml:trace contextRef="#ctx0" brushRef="#br0" timeOffset="173884.21">23248 246 856 0,'0'-15'38'0,"4"11"8"0,0-7-37 0,0 3-9 16,-4 1 0-16,5-5 0 0,3 1 22 0,-4 3 2 0,5 1 1 0,-5-5 0 15,5-7 87-15,-5 12 16 0,0-5 4 0,1 5 1 32,3-5-17-32,-4 5-4 0,5-5-1 0,-5 5 0 15,-4 7-38-15,5 0-7 0,3-12-2 0,-4 8 0 16,-4 4-35-16,13 0-7 0,-4 0-2 0,8 0 0 0,0 4-20 0,9 8-12 16,-1-9 2-16,5 5 0 0,4 0-6 0,0-5-2 15,1 5 0-15,-5 0 0 0,4-1 5 0,-4 5 1 16,-5-12 0-16,-3 7 0 0,-5-3 12 0,-4 4 0 15,-1-8 0-15,1 7 0 0,-4 5 0 0,-5-5 0 0,-4-7 9 0,4 8-9 16,1 3 24-16,-1 1-2 0,-8-1 0 0,4 4 0 16,0-3-11-16,0 7-3 0,-5 7 0 0,5 1 0 15,5-1-8-15,-5 12 0 0,0 12 0 0,0-5 0 16,4 12-24-16,0-7 0 0,5 3 0 0,-5 4 0 16,0 0-4-16,1 0 0 15,-5-4-1-15,4 4 0 0,-4-12 21 0,-4 1 8 16,-1-8 0-16,-3 0-9 0,-5 0 29 0,-8-11 7 15,-5 3 1-15,-4-7 0 0,-9-4 32 0,-8 3 8 16,-17-10 0-16,-17-5 1 0,-26 1-35 0,-34 3-7 16,-47-11-2-16,-34 8-1050 0</inkml:trace>
  <inkml:trace contextRef="#ctx0" brushRef="#br0" timeOffset="177152.29">9607 1746 864 0,'17'-7'38'0,"-8"7"8"0,8-4-37 0,8 4-9 16,1-11 0-16,8 3 0 0,9-3 124 0,4 3 22 15,-4-3 5-15,8 3 1 0,9 0-96 0,-5-3-20 16,5 3-3-16,-4-7-1 0,4 4-20 0,4-1-4 16,4 1 0-16,-4 3-8 15,0-3 16-15,0 3-3 0,1-3-1 0,-1 3 0 16,8-3-3-16,1 3-1 0,4 1 0 0,0-4 0 16,0 3 3-16,4-3 0 0,13 3 0 0,-9-3 0 15,-8 3-11-15,13-3 0 0,13 3 0 0,-1-3 8 16,-4 3-8-16,1-3 0 0,3 3 9 0,5 0-9 15,8 1 8-15,1-5-8 0,-14 5 10 0,5-5-10 16,4 5 27-16,0-1-1 0,1-3 0 0,3 7 0 0,-4-4-26 0,4 8 8 16,-8-11-8-16,4 7 0 0,5 0 18 0,-5 4-2 15,8 0 0-15,1 0 0 0,4-7-2 0,-4 3-1 16,4 0 0-16,-5 0 0 0,5 4 2 0,0 0 0 0,0-7 0 16,-4 3 0-16,4 4-4 0,4 0-1 0,-4-8 0 0,4 8 0 15,0 0-10-15,5-7 10 0,-1 3-10 0,1 0 10 31,-1 0-10-31,1 4 0 0,8 0 9 0,-9 0-9 0,1 0 8 16,-5 0-8-16,0 4 10 0,4 0-10 0,-3 0 12 0,-1 3-3 16,0-3-1-16,0 4 0 0,5-1 0 0,-5 1 0 15,-4 3 0-15,0-3 0 0,4 3 0 0,0-7 0 16,5 4 0-16,-1-1 0 0,-4 1 3 0,5 3 0 16,3-3 0-16,-3-8 0 0,-1 4 3 0,1 3 1 15,-9 1 0-15,8-8 0 0,-4 8 3 0,-4-8 1 0,-4 11 0 0,0-11 0 16,-1 8-2-16,-3-5 0 0,3 5 0 0,-3-4 0 15,-1 3 1-15,1 1 0 0,-5-8 0 0,0 8 0 16,0 3 11-16,-4-11 3 0,8 0 0 0,-4 0 0 16,0 0 2-16,0 0 1 0,-4-8 0 0,0 1 0 15,4 3 1-15,-4-4 1 0,-4 1 0 0,-1 3 0 16,1-7-21-16,-9 3-4 0,-5-3 0 0,1 3-1 0,-4 0-3 0,-1 1-8 16,-4 3 12-16,-4-4-4 0,0 8 1 0,-8-7 0 15,-1 3 0-15,-8 4 0 0,0-4 7 0,-1 4 0 0,-3-4 1 0,-1 4 0 16,-8 0-17-16,0 0 0 0,-4 0 8 0,0 0-8 15,-5 4 10-15,1 0-2 0,-9 0 0 0,0 3 0 16,-5-7-8-16,-3 8 0 0,-5-8 0 0,0 4 0 31,-4 3-107-31,-5-7-17 0,-8 0-3 0</inkml:trace>
  <inkml:trace contextRef="#ctx0" brushRef="#br0" timeOffset="195864.09">18000 3569 1036 0,'-4'-7'46'0,"-1"-1"10"0,1 4-45 0,-4 1-11 0,8 3 0 0,-5-4 0 16,-3 4 205-16,-1 0 39 0,9 0 8 0,-4 0 2 15,-9 0-204-15,0 7-41 0,-8 5-9 0,0-5 0 16,-5 5 0-16,0-1 0 0,-4 4-12 0,0 1 12 16,-4 6 0-16,-4-3 0 0,4 0 0 0,-1 4 0 15,-3-4 0-15,4 0 0 0,0-4 0 0,-1 1 0 16,1-5 0-16,4-3 0 16,0 3 0-16,0-7 0 0,1 0 0 0,-6-4-12 15,1-4 1-15,0 0 1 16,4-7-32-16,4 3-6 0,5-11-2 0,4 4 0 0,4-8 38 0,5 0 12 15,-1 0 0-15,5-3-10 0,-1 7 37 0,1-4 7 16,0 4 2-16,0 4 0 0,4-4-8 0,0 0-2 16,4 7 0-16,-4 5 0 0,0-5 15 0,0 12 3 15,0 0 1-15,0 0 0 0,0 0-1 0,0 0 0 0,0 0 0 0,0 12 0 16,0-1-29-16,-4 16-7 0,-9-4 0 0,0 7-8 16,0 0 0-16,-4 8-11 0,-4 0 0 0,4 0 0 15,8-3 19-15,1-1 3 0,8-8 1 0,4 1 0 16,13-1 18-16,17-3 4 0,22-4 1 0,12 0 0 15,18-4 4-15,16-7 1 0,22-8 0 0</inkml:trace>
  <inkml:trace contextRef="#ctx0" brushRef="#br0" timeOffset="197216.83">7547 379 748 0,'13'-19'67'0,"-13"19"-54"15,4-11-13-15,5 3 0 0,-5-3 136 0,5-4 25 16,-1 3 5-16,1 1 1 0,-1 3-64 0,1-3-13 16,0 3-2-16,-1-3-1 0,-4-4-4 0,1 7-1 15,-1-7 0-15,-4 7 0 16,8 1-14-16,-8 7-4 0,-8-8 0 0,8 4 0 15,0-7-26-15,0 11-6 0,0 0 0 0,0 0-1 16,0 0-31-16,0 0 0 0,-9 11 0 0,1 8 0 16,4-7 0-16,-5 7 0 0,0 0-13 0,5 7 4 15,0 1 9-15,4-1 0 0,0 9-9 0,0-1 9 16,0 11 0-16,4-7 0 0,0-7-9 0,1 3 9 16,-1-4 0-16,5 4 0 0,-9-3 0 0,8-1 0 0,1 4 10 0,-5-7-10 0,4 7 10 15,1 0-10 1,-5-7-78-16,5-4-22 0,-5-1-4 0,-4 9-805 0</inkml:trace>
  <inkml:trace contextRef="#ctx0" brushRef="#br0" timeOffset="197502.62">6872 1313 403 0,'0'0'36'0,"0"-7"-36"0,13 3 0 0,-4-4 0 15,3 8 214-15,5-7 36 0,5 3 7 0,-1 4 2 16,9-8-153-16,4 8-30 0,5-11-7 0,12 3-1 16,-4 8 0-16,13-7 0 0,8-5 0 0,-4 5 0 15,9-5-4-15,0 5 0 0,-1-5-1 0,9-3 0 16,-8 4-29-16,4-4-6 0,4 0 0 0,-4-1-1 0,0-3-1 15,-4 8 0-15,-1-8 0 0,1 0 0 0,0 0-18 0,-1-4-8 0,1 0 0 0,-5 4 8 32,-4 0-90-32,1 4-18 0,-18 4-4 0,0-8-1 0</inkml:trace>
  <inkml:trace contextRef="#ctx0" brushRef="#br0" timeOffset="198066.36">8000 1556 1152 0,'0'0'102'0,"0"0"-82"0,0 0-20 0,0 0 0 16,0 0 228-16,0-11 40 0,0 11 9 0,0 0 2 16,0 0-187-16,-8-8-36 0,-9 1-8 0,0 7-2 0,-1 7-46 0,-3 1 0 15,-9 11 0-15,-4 0 0 0,-4 11 0 0,-1-3-10 16,1 11 10-16,-1 0-12 0,-4 0 12 0,1 8 0 16,-1-1 0-16,5 5 8 0,3-1-8 0,1 4 0 15,-4 4-8-15,12 0 8 0,9 8-12 0,4-8 4 16,0 0 0-16,13-1 0 0,9-2-13 0,4-9-3 15,0-7 0-15,12-7 0 0,1-5 24 0,4-7-9 0,0-11 9 0,8 3 0 16,5-18 29-16,0 3 13 0,-5-15 2 0,5 0 1 16,-1 0 52-16,-7-8 11 0,-1-7 1 0,-4 4 1 0,-5-5-31 15,-12 5-7-15,-4 0 0 0,-5 3-1 0,-13-3-35 0,-8 3-8 16,-13 1 0-16,-12 7-1 16,-18 0-94-16,-17 11-18 0,-17 16-4 0</inkml:trace>
  <inkml:trace contextRef="#ctx0" brushRef="#br0" timeOffset="208428.23">14560 4337 345 0,'0'0'15'0,"8"3"4"0,1-6-19 0,4 3 0 16,0 0 0-16,4 0 0 0,0 3 195 0,4-3 35 15,5 0 7-15,-1 4 2 0,1-4-189 0,0 0-38 16,8-4-12-16,-4 1 8 0,0 3-8 0,-5 0 0 0,-3-4 0 0,-1 4 8 15,-8-4-23-15,-5 8-4 0,-8-4-1 0,0 0 0 32,-17 11-18-32,-4 1-4 0,-13 7-1 0,-9 0 0 0,-8-4 75 0,-5 4 14 0,-8-4 3 0,0 0 1 15,4 0-3-15,0-3-1 0,9-1 0 0,8 1 0 16,5-5-20-16,8 5-4 0,-26-5-1 16,27-3 0-16</inkml:trace>
  <inkml:trace contextRef="#ctx0" brushRef="#br0" timeOffset="209046.23">14560 4473 403 0,'0'0'36'16,"4"-3"-36"-16,9-5 0 0,4 0 0 0</inkml:trace>
  <inkml:trace contextRef="#ctx0" brushRef="#br0" timeOffset="210253.09">7244 6646 1785 0,'4'-8'159'0,"-4"1"-127"0,0 3-32 0,0-4 0 15,-4 1 63-15,4-1 6 0,4 0 2 0,-4 8 0 16,0 0-23-16,0 0-5 0,0 0-1 0,0 0 0 16,0 0-27-16,0 0-6 15,-4 12-1-15,0 3 0 0,8 8-8 0,-4 0-12 16,0-1 2-16,4 9 1 0,5 7 9 0,-1 0-10 16,-3 4 10-16,-1 3-10 0,9 1 10 0,8-1 0 15,-12 8 8-15,3-7-8 0,6 0 20 0,-6-5 0 16,10 1 0-16,-9-4 0 0,8-4 0 0,-4 0 0 15,-4-7 0-15,0 0 0 0,4-5-2 0,-4 1-1 16,-1-8 0-16,1 1 0 0,-4-1-17 0,-5 0 0 0,0-4 0 0,1 1-1060 16</inkml:trace>
  <inkml:trace contextRef="#ctx0" brushRef="#br0" timeOffset="210654.99">6325 8237 1267 0,'0'0'56'0,"0"0"12"0,-4-4-55 0,4 4-13 15,0 0 0-15,0 0 0 0,0 0 206 0,13-7 38 16,-5 3 8-16,18-4 2 0,4 1-190 0,13-5-37 16,4-3-8-16,17 0-2 0,17-4-4 0,13 0-1 15,-4-4 0-15,8 0 0 0,9 1-2 0,4-1-1 16,4 0 0-16,-4 0 0 16,-4 4 6-16,-4 0 1 0,-1 0 0 0,1 4 0 15,-1 0 27-15,-20 4 5 0,-1-1 2 0,-4 1 0 16,-9-1 12-16,0 1 2 0,-3 0 1 0,-6-1 0 15,-3 5-15-15,-9-1-3 0,-4 4-1 0,-5-3 0 0,5 3-24 16,-13-4-5-16,-5 4-1 0,-7 4 0 16,3-3-16-16,-8-1 0 0,-5 4 0 0,-8 0 0 15,0 0-209-15,-4 0-36 0,-26 0-7 0,-4 4-2 0</inkml:trace>
  <inkml:trace contextRef="#ctx0" brushRef="#br0" timeOffset="211172.73">8167 8306 864 0,'0'0'76'0,"0"0"-60"0,0 0-16 0,0-8 0 0,0 0 232 0,0 1 44 16,0-1 9-16,-9 1 2 0,9-1-180 0,-4 0-36 15,0 1-7-15,0 3-2 0,-5-4-14 0,1 5-2 0,-5-5-1 0,-4 4 0 16,4 0-13-16,-9 4-4 0,1 0 0 0,0 0 0 15,-9 8-15-15,4 0-3 0,-8 3-1 0,0 4 0 16,-5 4-9-16,1 4 0 0,-1 4 0 0,-3 3 0 16,3-3-8-16,5 7-1 0,-4-4 0 0,8 12 0 15,0 0 9-15,8-1 0 0,-3 5 0 0,8 0 0 16,4 3 0-16,4 0-12 16,9 1 12-16,0-5-12 0,0-3 4 0,13 0 0 15,4-12 0-15,-4 1 0 0,0-5 8 0,8-3 0 16,5-8 0-16,-1-3 0 0,1-5 39 0,0-3 6 15,-5-4 2-15,5-4 0 0,-1-7 26 0,-3-1 6 0,-5-3 1 16,-4-4 0-16,4 0-10 0,-13-4-2 0,0 1 0 0,-8-1 0 16,0-4-18-16,-18 1-4 15,1-1-1-15,-9 0 0 0,-8 5-24 0,-14 3-5 0,-3 3 0 0,-14 9-1 16,-16 7-208-16,-5 15-42 0</inkml:trace>
  <inkml:trace contextRef="#ctx0" brushRef="#br0" timeOffset="212647.2">8376 6198 921 0,'-12'-23'40'0,"12"23"10"0,-5-15-40 0,-3-1-10 16,3-3 0-16,1 4 0 0,-4-4 231 0,3 0 44 15,1-3 9-15,4-1 1 0,-4-4-213 0,0-3-42 16,-1 3-9-16,-3-3-1 0,-1-8-20 0,-4 4-12 0,1-1 1 0,-10-6 1 16,1-5-10-16,-5 4-1 0,-8 4-1 0,4 8 0 31,-13 3 0-31,5 1 0 0,-5 7 0 0,-4 4 0 16,0-1 11-16,-4 5 3 0,-5 7 0 0,1 4 0 15,-1 0 8-15,-8 4 0 0,0 4 0 0,4 7-8 0,-12 8 8 0,12 3-10 16,0 5 10-16,4 3-10 0,-4 4 10 0,9 4-8 15,-4 3 8-15,3 4-8 0,1 1 8 0,0 11 0 16,-9 3-9-16,4 8 9 0,-3 4 0 0,-1 0 0 16,4 4-9-16,-4 4 9 0,5 3 0 0,-5 0 0 0,0 1-8 0,5-1 8 15,-5-3 0-15,17-5 0 0,-8-3-8 0,8 4 8 16,0 0 0-16,5-4 0 0,8 0 0 0,4 3 0 16,9 1 0-16,4 0 0 0,5-4 0 0,-1 0 0 15,5 4 0-15,8-1 9 0,-4-3-9 0,9 0 8 16,12 0 4-16,-4-4 0 0,5 1 0 0,3-9 0 15,5 1 1-15,0 3 1 0,9 0 0 0,-5 1 0 0,4-1-14 0,5-3 11 16,0-4-11-16,-5-1 10 0,9-7-10 0,4 1 0 16,1-5 9-16,8-3-9 0,-5-1 10 0,5-7-2 15,0 4-8-15,-9-4 12 0,13-4-3 0,-8 0-1 16,-1-11 0-16,9 0 0 0,-8 0 0 0,4-8 0 0,4-4 0 0,-4-3 0 16,0-1 1-16,-5-3 0 0,5-4 0 0,-5-7 0 31,-3-1 4-31,-1-3 1 0,9-8 0 0,-5 0 0 15,1-8 3-15,-1-7 1 0,1-4 0 0,0-8 0 0,8-3 6 16,-9-12 0-16,5-3 1 0,-9-12 0 0,9-12-1 0,4-3 0 16,-4-4 0-16,-4-4 0 0,-1-7 24 0,1 0 4 15,8-4 0-15,-17 3 1 0,8 1-5 0,-12 0 0 16,0-1-1-16,0 1 0 0,-9-4-17 0,0 3-3 16,-4 1-1-16,-4-4 0 0,-5-8-7 0,-4 4-2 0,-8-3 0 0,-5 3 0 15,0 3 2-15,-12-3 0 0,-1 1 0 0,-17-5 0 16,5 0 4-16,-13 0 1 0,-13 4 0 0,-9 8 0 15,-8 0-24-15,-17 11 0 0,0 7 0 0,-18 9-8 32,-3 14-71-32,-31 8-13 0,-16 15-4 0,-22 23 0 0,-21 16-129 0,-13 22-27 15</inkml:trace>
  <inkml:trace contextRef="#ctx0" brushRef="#br0" timeOffset="213715.59">4103 12571 1612 0,'-8'-12'36'0,"-5"5"7"0,13-1 1 0</inkml:trace>
  <inkml:trace contextRef="#ctx0" brushRef="#br0" timeOffset="214571.9">14897 4344 1728 0,'-12'-23'153'0,"7"12"-122"0,-3 3-31 0,4 1 0 16,-5-5 89-16,0 9 12 0,1-1 3 0,4 8 0 31,-5-1-200-31,1 9-40 0,-14 18-8 0,-3-3-2 0</inkml:trace>
  <inkml:trace contextRef="#ctx0" brushRef="#br0" timeOffset="-211340.86">18333 3877 1267 0,'0'-23'112'0,"0"12"-89"0,-4-4-23 0,-5 0 0 0,5 7 285 0,0-7 53 16,0 3 10-16,-1 9 3 0,-8-1-270 0,13 4-53 16,0 0-12-16,0 0-1 15,-4 15-231-15,4-4-47 0,13 16-9 0,4-8-1 0</inkml:trace>
  <inkml:trace contextRef="#ctx0" brushRef="#br0" timeOffset="-211002.35">19107 4910 2167 0,'0'0'48'0,"0"0"9"0,0 0 3 0,0 0 0 0,0 0-48 0,8 8-12 0,5-4 0 0,4 7-640 16,9 4-130-16</inkml:trace>
  <inkml:trace contextRef="#ctx0" brushRef="#br0" timeOffset="-210755.11">21491 5894 2592 0,'-4'-27'115'0,"4"20"23"0,-4-5-110 0,4 5-28 15,-5-1 0-15,5 0 0 16,-4 1-46-16,4 3-14 0,0-4-4 0</inkml:trace>
  <inkml:trace contextRef="#ctx0" brushRef="#br0" timeOffset="-207623.26">11547 10003 57 0,'-17'-19'0'16,"17"8"0"-16,9-1 0 0,-1-3 0 0,1 4 0 0,-9-1 0 16,0-6 171-16,8-1 29 0,9 3 5 0,-4 5 2 15,-9-4-55-15,9 3-12 0,9 5-1 0,-5-1-1 16,-13 1-22-16,9-5-5 0,8 1-1 0,1 3 0 0,3 4-9 0,-3-3-1 15,-5-1-1-15,13 1 0 0,8 3-34 0,-8 0-6 16,-13-4-2-16,9 5 0 16,4-1-25-16,0 0-4 0,-1 4-2 0,-7 4 0 15,-1 0-18-15,5-1-8 0,-1 5 0 16,-3 0 8-16,-9 3-8 0,4 0 0 0,4 1 0 0,-4-1 0 16,-4 8 0-16,0-4 0 0,0 1 0 0,-5-1 0 15,9 0 0-15,-12 0 0 0,-14 0 0 0,5 0 0 16,4-3 13-16,-5-1-2 0,-3 4-1 0,-5-3 0 15,0-1 17-15,0 4 3 0,1-3 1 0,-5-1 0 0,-13 1-8 0,4-5-2 16,9 1 0-16,-9 3 0 0,-8 1-12 0,4-5-9 16,13 1 12-16,4-1-12 0,0 1 8 0,5-4-8 15,-5 3 0-15,13-7 0 0,0 0 0 0,0 0 0 16,0 0 0-16,0 0 0 0,13 8 0 0,0 3-9 16,-5-3 9-16,1 0-12 0,-1-1 12 0,9-3-8 15,1 4 8-15,3-5-8 16,-4 1 8-16,4 0 0 0,9-4 0 0,0 4 0 15,-8 0 0-15,7-4 0 0,1 0 0 0,9 0 8 0,8 3-8 16,-13-3 0-16,-13 0 0 0,5 0 0 16,17 4 0-16,-18 0 0 0,-16 4 0 0,4-1 8 15,8 1-8-15,-4 3 0 0,-4 1 0 0,-9-1 0 0,1 0 0 0,-1 5 0 16,4-1 0-16,-8 0 0 0,-12 4 0 0,3 0 0 16,5 0 0-16,-5 0 0 0,-4 0 0 0,-4 0 11 0,-4-4-3 0,4 4 0 15,-5-4 24-15,1 4 4 0,-22-4 0 0,5 4 1 16,4-3-9-16,-9-1-1 0,-8 0-1 0,-5-4 0 15,9 1-18-15,4-8-8 0,-4 7 8 0,0-7-8 32,-8-4-200-32,8 0-44 0</inkml:trace>
  <inkml:trace contextRef="#ctx0" brushRef="#br0" timeOffset="-207268.41">10966 10987 2016 0,'0'0'179'16,"0"0"-143"-16,0 0-36 0,0 0 0 0,-9-4 96 16,9 4 12-16,0 0 2 0,0 0 1 0,0 0-79 0,0 0-15 15,0 0-3-15,13 4-1 0,4-4-13 0,9 0 11 16,-5 0-11-16,18-4 10 0,16 4-2 0,1-7-8 15,-9 3 12-15,13-8-4 0,12 1 13 0,14 0 3 0,-1-5 0 0,1 5 0 16,4 0 8-16,-1-5 3 0,14 5 0 0,-5 0 0 16,-17 3-17-16,13-3-3 0,9-1-1 0,-1 5 0 15,-8-1 12-15,-4 0 2 0,-4-3 1 0,-5 3 0 16,-4-3 3-16,-9 0 1 0,-4-1 0 0,-8 5 0 16,-5-1-5-16,-4 0 0 0,0-3-1 0,-4 7 0 15,-13-3-16-15,0 3-3 16,-5 0-8-16,-3 0 12 15,-5 4-41-15,-4 0-9 0,-13 0-2 0,0 0 0 16,-13 8-192-16,-21-1-40 0</inkml:trace>
  <inkml:trace contextRef="#ctx0" brushRef="#br0" timeOffset="-206866.91">11197 11769 230 0,'-52'0'20'0,"35"0"-20"0,9 0 0 0,-1-3 0 16,-4 3 213-16,1 0 39 0,-1-4 7 0,0 0 1 15,9 0-130-15,-5-3-26 0,-4-1-6 0,5 0-1 16,4 1 11-16,-1-5 3 0,1-3 0 0,4 4 0 15,-4-4 6-15,4 3 2 0,4-7 0 0,0 4 0 16,-4 0-52-16,0 0-11 0,13 3-1 0,-9 1-1 16,1 3-35-16,-5 1-7 0,0 7-2 0,8-4 0 0,1 0-10 0,-9 4 0 0,0 0 0 0,0 0-11 15,13 4 11-15,-13-4-8 0,0 11 8 0,0 4-8 16,8 1 8-16,-4 3 0 0,5 0 0 0,-9 0 0 16,0 3 0-16,8 1 0 0,10 4 0 0,-6 3 0 15,-16-3 0-15,8-1 0 0,13 1 0 0,1 3 0 16,-6-3 0-16,-3-1 0 0,-5 1 0 15,9 0 0-15,13-1 0 0,-9-3 0 0,-17 0 0 0,8 0 8 0,9-1-17 0,1-3-3 16,-14 0-1-16,4-3-738 16,-3-1-147-16</inkml:trace>
  <inkml:trace contextRef="#ctx0" brushRef="#br0" timeOffset="-206619.52">11872 11352 2480 0,'-30'-8'110'0,"30"8"22"16,9 4-105-16,-9-4-27 0,-13 7 0 0,4 9 0 16,9 3 8-16,0 3-8 0,-4 9 0 0,0 3 8 0,-5 4-8 0,13 4 0 0,9 3-10 0,-13 1 10 15,-13 3 0-15,9-3 0 0,13-1 0 0,-1 5 0 16,-4-5 0-16,5-3 0 0,4 0 0 0,4-8 0 31,4-4-125-31,-4-3-19 0,-12-8-4 0,8-4-1 0</inkml:trace>
  <inkml:trace contextRef="#ctx0" brushRef="#br0" timeOffset="-206434.21">11620 11697 2491 0,'-13'0'110'0,"9"4"23"0,-1-4-106 0,5 0-27 16,13 4 0-16,0 0 0 0,-13-4 67 0,30 3 8 16,26-3 1-16,-1-3 1 0,-8-1-34 0,9 0-7 0,4 0-2 0,-1-7 0 15,1 7-14-15,-4-4-2 0,-9 1-1 0,0 3 0 16,8-4-122-16,-16 1-25 0,-9-1-5 0,-5 1-1 16,9-5-123-16,-4 1-25 0</inkml:trace>
  <inkml:trace contextRef="#ctx0" brushRef="#br0" timeOffset="-206279.58">12705 11203 2502 0,'0'0'111'0,"0"0"22"0,0-3-106 0,0-5-27 0,0 8 0 0,0 0 0 15,0 0 101-15,0 0 15 0,0 0 4 0,0 0 0 16,0 0-81-16,9 11-16 0,4 1-3 0,-1 7-1 16,1 4-19-16,4 15 0 0,5 0 0 0,3 15 0 15,1 0 0-15,0 8 0 0,8 11 0 0,-4 0 0 16,8 8 0-16,1 3 0 0,-5 5-8 0,0-5 8 15,0 5-138-15,-4-5-25 0,4 1-5 0</inkml:trace>
  <inkml:trace contextRef="#ctx0" brushRef="#br0" timeOffset="-204990.83">11231 12347 518 0,'0'0'23'0,"0"0"5"0,13 0-28 0,-13 0 0 16,-13-4 0-16,13 4 0 0,8 0 160 0,-8 0 26 16,0 0 6-16,0 0 0 0,0 0-155 0,0 0-37 15,0 0 0-15,0 0 0 0,-21 0 9 0,21 0-1 16,0 0 0-16,0 0 0 0,0 0 25 0,0 0 5 16,0 0 1-16,9 0 0 15,-9 0 5-15,0 0 0 0,0 0 1 0,12 7 0 16,10-3-21-16,-9 0-4 0,-18 0 0 0,5-4-1 15,13 4-4-15,0-1-1 0,0-3 0 0,-13 0 0 16,0 0 24-16,0 0 5 0,13 0 1 0,-13 0 0 16,0 0-10-16,0 0-2 0,8-3 0 0,-8 3 0 15,0 0 11-15,0 0 1 0,0 0 1 0,0 0 0 0,0 0 1 0,-8-4 0 16,-9 4 0-16,8 0 0 0,9 0-46 0,0 0 0 0,-21 4-15 0,4-4 4 16,17 0 11-16,0 0 9 0,0 0-1 0,0 0-8 15,-9 0-10-15,9 0-9 0,13 0-1 0,0-4-1 16,-13 4 10-16,17-4 3 0,13 0 0 0,-5 0 0 15,-8-3 8-15,5 3 11 0,-5 0-3 0,0 4 0 16,4-4-8-16,-21 4 0 0,0 0 0 0</inkml:trace>
  <inkml:trace contextRef="#ctx0" brushRef="#br0" timeOffset="-204088.35">12889 12571 1796 0,'0'0'40'0,"0"0"8"0,0 0 1 0,0 0 1 0,0 0-40 15,0 0-10-15,0 0 0 0,13 4 0 0,0-4 12 0,-1 0 0 0,6-4 0 0,3 0 0 16,0-4 0-16,1 1 1 0,3-1 0 0,5-3 0 15,0-1 4-15,0 1 1 0,4 0 0 0,-4-1 0 16,0-3 6-16,0 7 0 0,-4-3 1 0,-5 3 0 0,0 5 9 0,-4-1 2 16,-4 4 0-16,0 0 0 0,-13 0-9 0,0 0-2 15,0 0 0-15,0 0 0 0,0 0-1 0,0 0-1 16,0 0 0-16,-8 7 0 0,-5-3 13 0,-9 4 4 16,5-1 0-16,-8-3 0 0,-5 0-26 0,4 0-5 15,0 0-1-15,1-1 0 0,-5-3 1 0,0 4 0 16,4-4 0-16,5 4 0 0,-5 0-9 0,9-4 0 0,0 4 0 0,4-1 8 15,0 1-8-15,1 0 0 0,12-4 0 0,0 0 0 16,0 0-12-16,0 0 1 0,0 11 1 0,0-11 0 16,4 8-9-16,9-4-1 0,0 3-1 0,8-3 0 0,5 0 9 15,-1 0 3-15,5-4 0 0,0-4 0 0,-4 0 9 0,4 0 14 16,-1-3-3-16,1 3-1 0,-4 4 13 0,0-8 2 16,-9 5 1-16,0-1 0 15,0 0-6-15,-4 0 0 0,-13 4-1 0,0 0 0 16,0 0 10-16,0 0 3 0,0 0 0 0,-9 8 0 15,-4-1 0-15,-4 1 0 0,0-8 0 0,-4 0 0 16,-5 8-16-16,-8-5-4 0,-13 1 0 0,0 4 0 16,0-1-12-16,0-3 0 0,0 4-12 0,9-4 12 31,-1-1-154-31,13 1-24 0,5 0-5 0,8-4-901 0</inkml:trace>
  <inkml:trace contextRef="#ctx0" brushRef="#br0" timeOffset="-201497.3">13214 9574 1591 0,'0'0'70'0,"-5"-4"15"0,5-3-68 0,-4-1-17 0,0-3 0 0,4 3 0 0,4-3 91 0,-4-4 14 16,9-1 3-16,-5 5 1 0,5-4-44 0,-1 0-9 16,5-4-1-16,4 7-1 0,-4-3-17 0,8 4-3 15,1 3-1-15,-1-3 0 0,0 3-14 0,5 4-3 16,0-3-1-16,4 10 0 0,4 1-15 0,0 4 0 0,0 7 0 0,5 0 0 16,3 8 0-16,1 4-10 0,0 3 10 0,4 8-8 31,4 4 8-31,-4 3 0 0,0 5 0 0,-4 10-8 15,4 9 8-15,-4 3 0 0,-5 4 0 0,5 7 0 0,-5-3 0 16,5 11-8-16,-5 4 8 0,5 8 0 0,-9-4 0 0,0 3 0 16,1 1 0-16,-5-1 0 0,-9 1 0 0,0-4 12 15,1-1-4-15,-5 1 0 0,-4-8 12 0,-1-3 2 16,-3-5 1-16,-5 1 0 0,-4-5 14 0,0-3 3 16,-4-7 1-16,-5-5 0 0,-3 5 11 0,-1-9 3 0,4-3 0 0,-4-3 0 15,-8-5-6-15,0-7-1 0,4 0 0 0,-5-5 0 16,1-2-32-16,-1-9-8 0,1-3 0 0,4 0-8 15,-4-4 0-15,-1-4-14 0,5-7 1 0,-4-5 0 16,-1-3-155 0,1-7-30-16,0-5-6 0</inkml:trace>
  <inkml:trace contextRef="#ctx0" brushRef="#br0" timeOffset="-201211.92">15026 10501 2494 0,'0'0'55'0,"0"0"11"0,0-12 2 0,-5 5 3 0,5-5-57 16,5 5-14-16,-1 3 0 0,0-4 0 0,0 1 28 0,5 3 4 15,4 0 0-15,4 0 0 0,0 4-24 0,4-3-8 0,5-1 0 0,4 4 0 16,4-4 0-16,9 4 0 0,0 0 0 0,-1 0 0 16,5 0 0-16,0 0 0 0,0-4-13 0,5 0 4 15,-1 1-195-15,-8-1-38 0,34-19-8 16,-22-4-2-16</inkml:trace>
  <inkml:trace contextRef="#ctx0" brushRef="#br0" timeOffset="-201057.86">15256 10854 1958 0,'0'0'87'0,"0"0"17"0,0 0-83 0,0 0-21 0,0 0 0 0,18 8 0 15,-1 3 218-15,8 0 39 0,9-3 8 0,13 0 2 16,13-5-206-16,9-3-41 0,12-3-8 0,4-5-1 16,9-3-11-16,0-1 0 0,0-7-12 0,0-4-862 15,0 1-172-15</inkml:trace>
  <inkml:trace contextRef="#ctx0" brushRef="#br0" timeOffset="-200757.02">17389 9331 2530 0,'0'0'56'0,"0"0"11"0,-4-4 2 0,-5 4 3 0,0 0-58 0,1 4-14 0,-1 7 0 15,5 5 0-15,-4 3 0 0,-1 15 0 0,-4 11 0 0,5 9 0 16,-1 6 0-16,1 12-8 0,3 12 8 0,1 11 0 16,4 4-12-16,0 3 0 0,-4 8 1 0,8-3 0 15,0 7 11-15,5-8 12 0,-5 0-2 0,5 1-1 16,-1-12-9-16,1-4 0 0,-1-4 0 0,1-3-11 15,-1-8-105-15,1 0-20 0,4-12-5 0,-5 1-513 16,5-12-102-16</inkml:trace>
  <inkml:trace contextRef="#ctx0" brushRef="#br0" timeOffset="-200424.45">18282 10486 1612 0,'17'-27'144'0,"-8"16"-116"15,-5-1-28-15,0-3 0 16,-4 0 205-16,0 0 35 0,0 3 8 0,0 1 0 15,0-4-117-15,-4 3-24 0,-5 1-5 0,-4 3-1 16,5-3-57-16,-9 7-12 0,-5-4-3 0,1 8 0 16,-5 0-45-16,-3 12-10 0,-1 3-2 0,-5 4 0 15,-3 4-14-15,0 7-3 0,3 4-1 0,-3 12 0 16,4 3-18-16,8 5-3 0,9 3-1 0,0-1 0 16,8-2-4-16,5-1-2 0,13-4 0 0,3-7 0 15,6 0 34-15,3-12 8 0,5-3 0 0,-1-12 1 0,5 0 53 0,4-11 10 0,0-4 3 0,5-8 0 16,-5-7 62-16,5-8 13 0,3-3 2 0,-8-5 1 15,-4-3-37-15,0-4-7 0,-4-4-1 0,-9 4-1 16,-4 0-16-16,-9 0-3 0,5 1-1 0,-14 2 0 16,1-6-19-16,-9 6-4 0,-4 5-1 0,-4 3 0 15,-5 1-31-15,-4 3-7 16,-4 4-1-16,0 8 0 16,-9-1-20-16,5 8-4 0,-5 4 0 0,0 0-1 15,1 8-103-15,3 0-20 0,9 3-4 0,9-3-592 16,4-1-118-16</inkml:trace>
  <inkml:trace contextRef="#ctx0" brushRef="#br0" timeOffset="-199954.31">19158 10136 921 0,'0'0'82'0,"13"-4"-66"0,-5-3-16 0,-8 7 0 16,0 0 368-16,0 0 71 0,0 0 13 0,0 0 4 16,0 0-321-16,0 0-64 0,-8 4-13 0,-5 7-2 15,-8 4-67-15,-9 4-13 0,-5 8-2 0,1 3-1 16,-4 1-25-16,4 3-4 0,-1-4-2 0,14-3 0 31,4-1-10-31,4 1-3 0,9-12 0 0,4 4 0 16,4-11 28-16,0-1 6 0,14-3 1 0,-1-4 0 0,4-4 51 0,5 0 10 0,-5-7 3 0,5 0 0 15,-1-5 63-15,-3-3 13 0,-1 0 2 0,0 4 1 16,1-4-19-16,-5 0-4 0,-4 4-1 0,0 0 0 16,-1-4-27-16,-7 8-6 0,-1-1-1 0,0 5 0 15,-4-1-23-15,0 8-5 0,0 0-1 0,0 0 0 16,0 0-20-16,0 0 0 0,0 0 0 0,0 11-8 0,0 8-13 0,0 8-3 15,4 3 0-15,-4 16 0 16,5 7-8-16,-5 15-3 0,4 5 0 0,0 14 0 16,1 0 3-16,-5 12 0 0,0 4 0 0,-5-1 0 0,5 8 6 0,-4-3 2 15,0-5 0-15,-9-7 0 0,-4-4 10 0,-5-3 2 16,1-5 1-16,-5-11 0 0,-4-3 11 0,-4-9 0 16,4-10 0-16,-8-8 0 0,-1-4 44 0,-3-8 8 0,-1-7 2 0,0-12 0 15,-4-3 21-15,5-8 4 0,-1-12 1 0,0-3 0 16,5-8-8-16,-1 1-2 0,5-9 0 0,8 1 0 15,5-1-30-15,4 1-7 0,8 3-1 0,1-3 0 0,12 0-32 16,0 3 0-16,9 4 0 0,0 1 0 0,8-1 0 0,5 4-11 16,4-4 0-16,4 4 0 31,5-4-25-31,8 4-6 0,0-4-1 0,4 1 0 16,9-9-112-16,-5 1-22 0,1-4-5 0</inkml:trace>
  <inkml:trace contextRef="#ctx0" brushRef="#br0" timeOffset="-199622.98">20376 9232 3171 0,'-9'-7'70'0,"9"-1"14"0,-4 4 4 0,0 0 0 0,-1 4-70 16,1 0-18-16,4 0 0 0,-4 4 0 15,-5 8-20-15,1 7-8 0,-5 3-2 0,-8 13 0 16,-5 10 16-16,-8 12 3 0,-9 8 1 0,-4 11 0 16,-8 15 10-16,-5 11 0 0,-9 12 0 0,-3 12 0 15,-1 7-12-15,5 11 2 0,4 12 1 0,4 3 0 16,8-3-3-16,14 3-1 0,8-3 0 0,9-15 0 0,16-5 2 16,10-7 1-16,8-3 0 0,12-12 0 0,9-8 22 0,5-7 5 15,-1-12 1-15,5-11 0 0,8-11-4 0,1-8-1 16,-1-4 0-16,-4-11 0 0,0-1-1 0,0-14 0 0,-4-4 0 0,-1-12 0 31,1-3-92-31,-4-8-18 0,-1-15-4 0,-4-12-1157 0</inkml:trace>
  <inkml:trace contextRef="#ctx0" brushRef="#br0" timeOffset="-199105.32">20265 10235 1900 0,'0'0'169'0,"0"0"-135"0,0 0-34 0,0 0 0 0,4-8 181 15,5 5 30-15,-5-5 5 0,4 0 2 0,1 1-143 0,4 3-29 16,0-4-6-16,4 5 0 0,-5-1-40 0,6 0 0 15,7 4 0-15,1-4 0 0,-5 4 0 0,1 0 0 16,3 0-9-16,1 4 9 0,0-4 0 0,-1 4-9 16,1 3 9-16,-5 1 0 0,5 3-8 0,-1 1 8 0,-3-1 0 0,-5 1 0 15,0 3-10-15,-4 0 10 0,0-4-8 0,-1 4 8 16,1 4 0-16,-4 0 0 0,-5-3 0 0,0 3-8 16,-8 3 8-16,0-3 0 0,-5-3-9 0,1 6 9 15,-9-3 0-15,0 0 0 0,-5 8-9 0,-3-4 9 16,-5 0 0-16,0 3 0 0,0-3 0 0,0-4 0 15,4 0 0-15,5 0 0 16,4-8 0-16,8 1 0 0,1-1 0 0,8-3 0 16,0-1 0-16,0-7 0 0,13 4 0 0,-1-4 0 15,10 4 0-15,-1-4 0 0,5 0 0 0,-1-4 0 16,5 0 0-16,0 0 0 0,4-3 16 0,1 3-4 16,-1 4 0-16,0-4 0 0,0 4-3 0,-4 0-1 15,4 4 0-15,-8 7 0 0,4-3-8 0,-5 3 0 0,1 5 0 0,-5-1 8 16,1 4-8-16,-1 0 0 0,-8 4 0 0,0 3 0 15,-9 1 0-15,0-1 0 0,-4 5 0 0,-13-1 0 0,-12 4-11 16,-5 1 11-16,0-1-8 0,-8 0 8 0,-14 4-17 0,-8-4 1 16,-8 4 1-16,0-8-810 15,-5 1-163-15</inkml:trace>
  <inkml:trace contextRef="#ctx0" brushRef="#br0" timeOffset="-198889.17">21901 10060 3078 0,'0'0'68'0,"0"0"13"0,0 0 3 0,0 0 3 0,0 15-70 0,-4 4-17 0,0 0 0 0,-5 12 0 0,1 11 0 0,-9 11 0 16,0 11 0-16,-13 12 0 0,-4 15 0 0,-9 8-9 15,9 15 1-15,-9 4 0 0,4 7 8 0,-3 1 0 16,-1-1 0-16,0-7 0 15,5-4-51-15,-1-4-8 0,1-8-1 0,4-3-1 16,-1-12-153-16,1-7-30 0</inkml:trace>
  <inkml:trace contextRef="#ctx0" brushRef="#br0" timeOffset="-198551.09">21735 11181 2786 0,'17'-12'124'0,"-9"5"24"0,1 3-118 0,4-4-30 16,4-3 0-16,-4 3 0 0,4 1 77 0,0-1 10 15,4-3 1-15,-4 3 1 16,5 0-56-16,-5 8-11 0,4 0-2 0,-4 0-1 16,5 8-31-16,-1 0-5 0,-4 7-2 0,4-4 0 15,-3 8 7-15,-6 4 2 0,5 0 0 0,-8 3 0 16,0 5 10-16,-1-1-12 0,-4 4 12 0,-8 4-12 16,-9 0 4-16,-4 4 0 0,0-4 0 0,-9 8 0 15,-12-5 0-15,-5 1 0 0,-8 0 0 0,4 0 0 16,-4 3 8-16,-1-7-13 0,10-3 5 0,3-5 8 0,14-7 0 0,3-1 15 15,9-3-1-15,9-3 0 0,4-1 26 0,4-4 6 16,13-3 1-16,13 3 0 0,9-3 1 0,12-1 0 0,5-3 0 16,16-4 0-16,1 0-18 0,12-11-3 0,9 3-1 15,0-7 0-15,0 0-26 0,-8-4 0 0,-5-4 0 0,-4 0 0 32,-9-3-103-32,-3-5-22 0,-10 1-5 0,1-12-1272 15</inkml:trace>
  <inkml:trace contextRef="#ctx0" brushRef="#br0" timeOffset="-198119.1">21884 8784 1843 0,'9'-19'164'0,"4"0"-132"0,0-4-32 0,4 1 0 15,-5-5 130-15,1 8 19 0,0 0 4 0,0 8 1 16,0-1-81-16,0 5-16 0,4-1-3 0,0 8-1 31,0 8-40-31,8 3-13 0,5 4 8 0,9 4-8 0,8 12 0 0,8 10 0 16,9 9 0-16,5 7 0 0,12 7 0 0,-4 5 0 15,8 7 0-15,5 11 0 0,4 8 8 0,-4 4-8 16,-5 3 0-16,-8 8 0 0,0 12 0 0,-8 7 0 16,-10 4 0-16,-3 4 0 0,-9 3 28 0,-9 8 3 15,1 8 0-15,-13 4 0 0,-9-1-15 0,0-3-4 16,-17 3 0-16,-5-7 0 0,-7-7 15 0,-10-5 2 0,-20-3 1 0,-10-8 0 15,-16-4-8-15,-26 1-2 0,-34-1 0 0,-35 0-882 16,-29 1-177-16</inkml:trace>
  <inkml:trace contextRef="#ctx0" brushRef="#br0" timeOffset="-193932.97">10086 6680 806 0,'0'-11'72'0,"-5"-1"-58"15,1-3-14-15,-4 4 0 0,8-1 248 0,-5 5 48 16,-3-1 8-16,8 8 3 0,0 0-243 0,0 0-48 16,0 0-16-16,0 0 10 0,-9 4-10 0,5 3-9 15,-5 5 9-15,1 7-13 16,4 7 0-16,-5 12 0 0,1 12 0 0,-1 7 0 15,5 7 4-15,-5 5 1 0,-4 7 0 0,13 7 0 16,-12 1 8-16,3 3 0 0,0 4 0 0,-3-7 0 16,3-4 0-16,0-4 0 0,1-4 0 0,-5-4 0 15,0 0 0-15,0-7 0 0,1-8 0 0,-5-3 0 16,-1 3 0-16,6-8 0 0,-1-3 0 0,0-8 0 16,0 1 16-16,5-9 0 0,-1-3-1 0,5 0 0 0,-5-4 10 0,9 0 3 15,-4 0 0-15,0-4 0 0,8-4-16 0,-4 5-4 16,4-5 0-16,5 4 0 0,-1 0 2 0,9 0 0 15,9 8 0-15,4-4 0 0,-4 4-10 0,12-4 0 16,13 4 0-16,9 3 0 0,9 1 0 0,3 0 0 0,14-1 0 0,3 1 0 16,14-4 0-16,4 3 0 0,8-7 0 0,-4 0 0 31,-4-4 0-31,13-3 0 0,12-1 12 0,1-3-4 16,-9-1 19-16,0 1 3 0,0-4 1 0,8-4 0 0,5 0 10 15,0 0 3-15,-18 0 0 0,14-4 0 0,12 4-3 16,5-4 0-16,-5 4 0 0,-4-4 0 0,0 0-25 0,-4 1-6 15,-1-1-1-15,1-4 0 0,4 1-9 0,0-5 12 16,-4 5-12-16,0-8 12 0,8-1-12 0,-4 1 8 16,-9 0-8-16,1 0 8 0,-5-4-8 0,0 4 0 0,5-4 0 0,-5 3 8 15,0-3 2-15,0 8 0 0,1-4 0 0,-1 0 0 16,0-1 2-16,0 1 1 0,0 0 0 0,-4 0 0 16,9 3-2-16,-5 1-1 0,4 3 0 0,-3-3 0 15,-1 0 1-15,4-1 0 0,-8 1 0 0,0 3 0 16,-8-3-11-16,3 7 10 0,1-3-10 0,-1-1 10 15,5 4-10-15,-4 4 0 0,0-4 0 0,-5 4 0 0,5-3 0 0,-1 3 0 16,1 3 0-16,-5-3 0 0,1 4 0 0,8-4 0 16,8 4 0-16,-8 0 0 0,4 0 0 0,1-1 8 15,-1-3-8-15,4 4 0 0,5-4 0 0,-5-4 8 16,5 4-8-16,-4-3 0 0,-1-1 0 0,1 0 0 16,-1 0 8-16,5 4-8 0,-5-7 0 0,1 3 0 0,-5-4 0 0,0 4 8 31,0 1 8-31,-4 3 0 0,9-8 1 0,-9 8 0 15,-9 0 11-15,5 4 1 0,-1-4 1 0,1 4 0 16,0-1-2-16,-5 5 0 0,-4-4 0 0,5 3 0 0,-1 1-1 16,-4 3-1-16,-8-3 0 0,-1 3 0 0,-4 4-2 0,-8-7-1 15,-4 3 0-15,-1 1 0 0,-12-5-4 0,-1 5-1 16,-8-5 0-16,-8 1 0 0,0-4-18 0,-14-4 0 16,1-4 0-16,-9-4-9 15,-8-3-194-15,-5-8-38 0</inkml:trace>
  <inkml:trace contextRef="#ctx0" brushRef="#br0" timeOffset="-193184.97">10436 6327 403 0,'0'0'36'0,"0"0"-36"0,-8 0 0 0,-1 0 0 16,5 0 298-16,-1 0 53 0,-3 4 10 0,-1-4 3 15,1 3-293-15,8-3-59 16,-4 8-12-16,-5 0 0 0,0-5 0 0,5 5 0 15,4-8 0-15,0 0-10 0,0 11 10 0,0 1-8 16,4-5 8-16,1 5-8 0,3-5 8 0,5 5 0 16,4-1-9-16,5 1 9 0,7-1 0 0,10 0 0 15,8 1 12-15,9-1-4 0,8 0 4 0,13-3 0 0,21 0 0 0,13-8 0 16,21 3 11-16,14-6 2 0,3 3 1 0,22-4 0 16,21 0-10-16,9 0-1 0,4-3-1 0,9 3 0 15,8 0-14-15,5-3 11 0,-1-5-11 0,5 1 10 0,4-4 13 16,0 3 2-16,4-7 1 0,1 0 0 0,8-4 34 0,-9 1 6 15,-4-1 2-15,8 0 0 0,10-4-13 0,-6 1-3 16,6 3 0-16,-6-4 0 0,-3 1-32 0,-5 3-8 16,-4 0 0-16,-4 4-1 0,-4 0 1 0,-5 4 0 15,-4-4 0-15,-9 4 0 16,-12 4 16-16,-5-1 3 0,-4 1 1 0,-8 7 0 16,-1-7 20-16,-4 7 5 0,-12 0 1 0,-1-4 0 15,0 5-12-15,-8-1-2 0,-8 0-1 0,3-4 0 16,-8 5-11-16,0-5-3 0,0 4 0 0,-4-3 0 15,0-1-13-15,-9 0-2 0,-4 5-1 0,-5-1 0 16,-7 4-13-16,-6-8 9 0,-3 8-9 0,-13-4 8 16,-5 4-8-16,-8 0 10 0,-13 0-10 0,-4 0 10 0,-9 4-2 0,-4 4 0 15,-8-8 0-15,-5 0 0 0,0 0-8 0,-4 0 0 16,-9 4 0-16,1-4 0 16,-5-4-19-16,0-4-5 0,-4 1-2 0,0-1 0 15,-9 0-198-15,0-3-40 0</inkml:trace>
  <inkml:trace contextRef="#ctx0" brushRef="#br0" timeOffset="-192166.7">10804 7132 403 0,'0'0'36'0,"0"0"-36"0,0-4 0 0,-5-3 0 16,5 3 156-16,0-4 24 0,-4 1 4 0,0 3 2 15,0-4-74-15,-1 4-16 0,1-3-2 0,-5-1-1 16,1 1 11-16,-1-1 1 0,1-3 1 0,-1 3 0 0,1-3-32 0,-1 3-6 15,1 0-2-15,3 1 0 0,-3-1-6 0,-1 1 0 16,1-5-1-16,3 8 0 0,1 1-20 0,4 3-4 16,-8-4-1-16,8 4 0 0,0 0-23 0,0 0-11 15,12 4 10-15,6-1-10 0,3 1 0 0,5 0-10 16,3 4 0-16,1-1 0 0,5-3 10 0,3 0 0 16,5 0 0-16,-5 3 0 0,-8-7 0 0,4 0 0 0,9 4 0 0,-9-4 0 15,-8-4 0-15,-5 4 9 0,-4 0-9 0,9-4 0 16,4 4 13-16,-13-3-4 0,-21-1-1 0,4 4 0 15,8-4 4-15,-8 4 1 0,-4-4 0 0,-9 0 0 16,-8 1 7-16,-1 3 2 0,5-4 0 0,-4 4 0 16,-13 0-10-16,4 0-3 0,8 0 0 0,1 4 0 15,0-1-9-15,4 1 0 16,4 4 9-16,4-4-9 0,-4 3 0 0,9 1 0 16,-4 3 0-16,3 1 0 0,1 3 0 0,4 0 0 0,-4 0 0 15,4 4-12-15,0 0 12 0,-4 4 0 0,4 0-9 0,0 0 9 16,0 7 0-16,0 0 0 0,4 1 0 0,0 3 0 15,-4-4 0-15,0 8 0 0,4-4 0 0,-4 1 0 16,0-1 0-16,0 0 0 0,0 0 0 0,0 0 0 16,0 1 0-16,0-1 0 0,-8-4 0 0,-1 0 0 0,1 5 0 15,3-1 0-15,-7 0 0 0,-1-4 8 0,-4-3 5 0,4 3 1 16,-4-3 0-16,-5 0 0 0,1-1-3 0,4-3-1 16,-4-4 0-16,-1 0 0 15,1 0-64-15,0-4-13 0,3-4-2 0,-3-3-669 16,4 0-134-16</inkml:trace>
  <inkml:trace contextRef="#ctx0" brushRef="#br0" timeOffset="-191944.24">11150 7516 1555 0,'38'-12'138'0,"-38"12"-110"0,-4-4-28 0,4 4 0 16,0 0 121-16,0 0 19 0,0 0 4 0,-4-7 1 0,-5 3-91 0,9 4-18 15,0 0-4-15,0 0-1 0,-17 8-31 0,4 7 0 16,13 4-8-16,0 7 8 0,-13 1-11 0,5 3 11 0,-1 8-10 0,9-4 10 16,0 4 0-16,0 0-9 0,-8 0 9 0,8 0 0 15,8 0 0-15,-3-3 0 0,-10-9 0 0,5 5 0 32,0-1-82-32,0-4-11 0,5-7-3 0,-5-7-760 0</inkml:trace>
  <inkml:trace contextRef="#ctx0" brushRef="#br0" timeOffset="-191765.67">11257 7424 2376 0,'-18'-7'52'0,"6"3"12"0,16-4 1 0,-4 8 1 0,-17-7-53 0,8-1-13 0,18 1 0 0,-5-1 0 16,-4 0 44-16,9 1 5 0,8-5 2 0,8 5 0 15,14-5-40-15,-5 1-11 0,-8 0 0 0,8-1 0 16,9 1 0-16,-5-1 0 0,-4-3 0 0,0 4 0 15,-4 3-99-15,0 1-21 0,4-1-4 0,-16 4-559 16,-14 1-112-16</inkml:trace>
  <inkml:trace contextRef="#ctx0" brushRef="#br0" timeOffset="-191627.53">11244 7523 979 0,'-9'4'87'0,"9"-4"-70"0,0 0-17 0,0 0 0 15,0 0 286-15,9 11 54 0,16-3 10 0,5 0 2 16,5-5-215-16,12-3-43 0,21-7-9 0,13-5-1 15,13-10-52-15,9-5-11 16,-1 0-1-16,14-7-1172 16</inkml:trace>
  <inkml:trace contextRef="#ctx0" brushRef="#br0" timeOffset="-191264.13">12043 8036 2991 0,'-17'-8'66'0,"13"4"14"0,4-3 2 0,0-1 2 0,0 1-68 0,4 3-16 16,-8-7 0-16,8 3 0 15,13 0-41-15,0 1-12 0,-4-5-3 0,4 5-796 16,9-1-160-16</inkml:trace>
  <inkml:trace contextRef="#ctx0" brushRef="#br0" timeOffset="-190207.8">12739 7162 1904 0,'0'0'42'0,"0"0"9"0,-8-3 1 0,-1-1 1 0,-3 0-42 0,-1 0-11 0,4 0 0 0,-8 1 0 15,-13-1 50-15,9 4 8 0,8-8 2 0,4 8 0 16,-3-7-10-16,-5 3-2 0,-1-4 0 0,6 4 0 0,20 1 5 0,-12-1 1 15,-13-4 0-15,4 4 0 0,21 4-27 0,-8 0-6 16,0 0-1-16,-8-3 0 0,-5-1-10 0,13 4-2 16,9 0-8-16,-9 0 12 0,-17-4-2 0,17 4-1 15,17-4 0-15,-9 0 0 0,-8 4-9 0,0 0 0 16,13-3 0-16,4-1 0 0,5 4 0 0,-10 0 0 0,1 0 0 0,0 0-11 31,4 0 11-31,-4 0 0 0,-13 0 0 0,0 0 0 0,0 0 0 0,13 4 0 16,-5-4 0-16,-8 0 0 0,0 0 0 0,0 0 0 15,13 3 8-15,-13-3-8 16,0 0 0-16,9 4 0 0,3-4 0 0,-3 4-8 0,-9-4 8 16,13 0 12-16,-13 0-2 0,8 0-1 0,5 4-9 0,-13-4 0 15,0 0 9-15,0 0-9 0,0 0 20 0,0 0 0 16,0 0 0-16,0 0 0 0,0 0-20 0,0 0 0 0,-8-4 0 0,-1 0 0 16,-8 0 0-16,4 1 0 0,13 3 0 0,-13-4 0 15,-8 4-15-15,4-4-1 0,8 0 0 0,9 4 0 16,0 0 16-16,-8 0 0 0,-5 0 0 0,13 0 0 15,0 0 0-15,0 0 0 0,-9 4 0 0,9-4 0 16,0 0 0-16,0 0 0 0,0 0 0 0,0 0 0 16,13 11 0-16,0-7 0 15,8 4 8-15,1-8-8 0,3 4 16 0,5-4-4 16,9 0-1-16,-1-4 0 0,5 4-2 0,-9-4 0 16,5 0 0-16,-5-3 0 0,0 3-9 0,-4 0 8 0,-4 0-8 15,-5 4 8-15,0-4-8 0,-8 4 0 16,-9 0 0-16,-4 0 0 0,0 0 0 0,0 0-14 0,-8 4 3 0,-5 0 1 15,-4 4 10-15,-4-1 0 0,-1 1 0 0,-3 3 0 16,-1 4-21-16,-4-3 1 0,0 3 0 0,4 4 0 0,1-4 20 0,-1 0 0 16,9 1 0-16,9 3 0 0,3-4 0 0,-3 0 0 15,8 4 8-15,0-4-8 0,4 0 17 16,5 4-1-16,-1 0-1 0,5 4 0 0,-5-4-27 0,10 4-4 16,-6 7-2-16,10 1 0 0,-5 3 18 0,0 0 0 15,4 0 0-15,-4 4 0 0,0-4 0 0,-4 4-8 16,-8 0 8-16,3 0 0 0,-8-4 0 0,-4 4-8 0,-5-3 8 0,-4-1 0 15,1 0-18-15,-14-4 3 0,0-3 1 0,-4 0 0 16,-4 3 14-16,0-11-12 0,-13 0 12 0,0 0-12 16,0-12 26-16,4 5 6 0,13-5 0 0,-4-3 1 15,-9-4 35-15,18 0 6 0,12-4 2 0,0 4 0 16,-4-3-8-16,9-1 0 0,8 4-1 0,12-8 0 16,1 1-35-16,9-1-6 15,-1 0-2-15,17 1 0 0,14-8-20 0,3-1-5 16,5 5-1-16,0-4 0 0,4-4-8 0,0 0-2 0,4 0 0 15,-3 0 0 1,-6-4-121-16,-3 0-25 0,-5-3-5 0,1-1-1 16,-10 1-48-16,1-5-11 0,-5-3-1 0,-3-4-1 15,3-4 100-15,-8 1 20 0,0-9 4 0,-9 5 1 0,1-5 168 0,-10 5 33 0,1 3 7 0,-4 0 2 16,-5 4 106-16,0 4 20 0,-4 0 5 0,0 3 1 0,0 9-93 0,0 6-18 16,5 1-4-16,-5 4-1 0,0-1-66 0,0 9-12 15,0 3-4-15,0 0 0 0,8 19-32 0,-4 3 0 16,9 13-12-16,-4 2 3 0,4 9 9 0,-5 7-12 15,5 8 12-15,-4 4-12 16,3-5-12-16,1 1-4 0,4-4 0 0,-4-4 0 31,-4-3-13-31,-1-1-3 0,5-7-1 0,0-8 0 16,-5-4-163-16,1-11-32 0,-1-3-6 0,-3-9-338 0,-5-7-68 0</inkml:trace>
  <inkml:trace contextRef="#ctx0" brushRef="#br0" timeOffset="-189923.32">13744 7675 1094 0,'-17'-34'97'0,"8"15"-77"0,0-8-20 0,-3-7 0 16,-5 0 263-16,-1-4 49 0,1-4 9 0,5 4 3 15,-1 0-165-15,0 0-33 0,9 4-6 0,-5 7-2 16,5 5-66-16,4-1-14 0,0 8-2 0,4-4-1 0,5 4-27 0,-1-1-8 16,9 5 0-16,0 0 0 0,9 3 0 0,4 0 0 0,8 1-13 0,1-1 5 15,-1 4 8-15,5 1-10 0,0 3 10 0,0 3-10 16,-5 1 10-16,0 0 0 16,1 0-9-16,-5 3 9 0,0 1 0 0,-4 0 0 0,0 3 0 0,0 0 0 15,4 1-9-15,-8 3 9 0,-1 4 0 0,-3 4 0 16,-1-1 0-16,-8 5 0 0,0 0 0 0,-9 7 0 0,-4 4 0 0,-4 0 0 15,-5 4-8-15,-8 3 8 0,0 1-10 0,-13-4 2 16,0-1 0-16,-8 1 0 0,-5-4 8 0,-8 0 11 16,-5 0-3-16,-4-4 0 0,1 0 3 0,-5 1 0 15,8-9 0-15,0 1 0 0,9-4-11 0,5-8 0 16,-1-4 0-16,9-3 0 31,4-1-160-31,4-7-28 0,5-3-6 0,4-5-846 0</inkml:trace>
  <inkml:trace contextRef="#ctx0" brushRef="#br0" timeOffset="-189723.24">14513 7212 2199 0,'13'-12'97'0,"-9"5"21"16,0-1-94-16,0 1-24 0,1 3 0 0,-1-4 0 0,-4 8 96 0,0 0 14 16,0 0 3-16,0 0 1 0,0 0-77 0,0 0-15 0,-4 12-3 0,-5 3-1 15,-4 11-18-15,1 5-16 0,-1 10 4 0,0 5 0 16,-4 11 4-16,0 0 8 0,-5 4-13 0,1 0 5 15,8-1 8-15,-4-3 0 0,4-4 0 0,5-3 0 32,-1-1-99-32,1-3-14 0,3-8-3 0,-3-4-924 15</inkml:trace>
  <inkml:trace contextRef="#ctx0" brushRef="#br0" timeOffset="-189560.65">14278 6919 1958 0,'8'-15'87'0,"-3"7"17"0,-1 1-83 0,4-5-21 0,5 1 0 0,0-4 0 16,4 4 189-16,5-1 34 0,3-3 6 0,1 4 2 15,8-1-176-15,4 1-35 0,1-1-8 0,8 5 0 16,0-5-12-16,-4 1-9 0,4 0 9 0,0 3-13 16,0 0-151-1,0 1-29-15,-5-1-7 0,1 1-510 0,-9 3-102 0</inkml:trace>
  <inkml:trace contextRef="#ctx0" brushRef="#br0" timeOffset="-189391.76">14487 7227 172 0,'-8'4'16'0,"8"0"-16"16,0-4 0-16,0 0 0 0,0 0 463 0,12 7 89 0,6 1 19 0,16-1 3 31,9-7-366-31,12-4-72 0,9 4-16 0,9-3-2 0,8-9-73 0,9 5-14 16,-1-5-3-16,1 5-1 15,-4-8-169-15,-14 3-34 0,-3-3-6 0</inkml:trace>
  <inkml:trace contextRef="#ctx0" brushRef="#br0" timeOffset="-188821.86">15778 6836 2638 0,'0'0'58'0,"0"0"12"0,0 0 2 0,0 0 3 0,0 0-60 0,0 0-15 0,8 4 0 0,5-4 0 16,0 0 30-16,4 3 3 0,4 1 1 0,1 0 0 15,3 0-34-15,1 7 0 0,0-7 0 0,4 0 0 16,4 3-156-16,-4-3-26 0,-9 0-5 0</inkml:trace>
  <inkml:trace contextRef="#ctx0" brushRef="#br0" timeOffset="-188690.18">15590 7375 2901 0,'0'0'64'0,"0"0"12"0,13 8 4 0,8-1 2 0,5 1-66 0,12-4-16 0,5 3 0 0,12-11 0 16,14 1-15-16,8-9-6 0,8-3-2 0</inkml:trace>
  <inkml:trace contextRef="#ctx0" brushRef="#br0" timeOffset="-187655.35">17402 6353 1555 0,'0'0'138'0,"0"0"-110"0,0-7-28 0,0 7 0 15,0-8 144-15,-5 4 24 0,5 1 5 0,0 3 1 16,0 0-86-16,0 0-16 0,-8-4-4 0,8 4-1 15,0 0-44-15,-4 4-9 0,-5 7-2 0,5 0 0 0,-1 5-12 0,1 3 0 16,4 0-9-16,-4 0 9 0,4 7 0 0,4 1 0 16,0 7 0-16,5 4 0 0,0 4 0 0,-1 3 16 15,1 1-3-15,3 3-1 0,1-3 5 0,-4 3 1 0,4 0 0 0,-5-3 0 16,5-4-8-16,0-4-2 0,-5-8 0 0,1 4 0 16,-1-3-8-16,-3-1 0 0,-1-7 0 0,0 0 0 31,-4-4-127-31,-4 0-17 0,0 0-4 0,-5-8-849 0</inkml:trace>
  <inkml:trace contextRef="#ctx0" brushRef="#br0" timeOffset="-187015.08">16799 7561 1638 0,'0'0'72'0,"4"-4"16"0,-4 4-71 0,9-7-17 16,-1-5 0-16,5 9 0 16,-4-1 53-16,8-4 7 0,0 1 2 0,0 3 0 15,4 0-32-15,5 0-6 0,0 0-2 0,4 4 0 16,0-3-1-16,4 3 0 0,4 3 0 0,9-3 0 16,5 0 4-16,-1-3 1 0,0-1 0 0,5-4 0 15,-1 4-6-15,1-3 0 0,12-5-1 0,-4-3 0 16,-4 4 1-16,4-1 0 0,0 1 0 0,0-4 0 15,-8 0-112-15,-5-1-21 0,-4 1-5 0,-4 4-477 16,-5 3-95-16</inkml:trace>
  <inkml:trace contextRef="#ctx0" brushRef="#br0" timeOffset="-186635.45">17359 7789 345 0,'0'0'31'0,"0"0"-31"16,0 0 0-16,0 0 0 0,0-8 457 0,0 1 86 16,-4-1 17-16,4 8 3 0,-5-7-404 0,1 3-81 15,0-4-16-15,0 4-3 0,-5 4-59 0,-4-3 0 16,0 3-15-16,-4 3 3 16,-4-3-12-16,0 8-2 0,-5 0-1 15,0 3 0-15,5 0 8 0,-1 5 2 0,1-1 0 0,-5 0 0 16,1 0 9-16,-5 8 8 0,9-4-12 0,-1 4 12 15,5 3-9-15,0 5 9 0,4-1 0 0,5 0-9 16,3 5-13-16,1 3-2 0,0 0-1 0,8 0 0 16,5 0-13-16,8 0-2 0,0-4-1 0,8-4 0 0,1-3 17 0,0-4 4 15,4-4 1-15,0-8 0 0,4-4 34 0,-4-3 6 0,4-8 2 0,-4-3 0 16,0-4 70-16,0-5 15 0,-5 1 2 0,-3 0 1 16,-10-4-32-16,1 0-7 0,-8 0 0 0,-1 0-1 15,-8 0-15-15,-5 0-2 0,-8 0-1 0,-9 4 0 31,-12 3-85-31,-9 1-18 0,-13 11-3 0,-4 0-1216 0</inkml:trace>
  <inkml:trace contextRef="#ctx0" brushRef="#br0" timeOffset="-185927.39">18440 6445 1497 0,'-4'-8'133'0,"-1"-3"-106"0,1-1-27 0,0 5 0 15,4-5 144-15,-4 5 23 0,-1-1 5 0,1-3 0 16,0 7-97-16,4 4-20 0,0 0-4 0,0 0-1 15,0 0-32-15,0 0-6 0,0 0-2 0,-4 15 0 0,-5 8-10 0,0 3-9 16,1 9 9-16,4 6-13 0,-9 9 13 0,4 3 0 16,1 4-10-16,3 4 10 0,1 3 0 0,0 1 0 15,-5-8 0-15,5 0 0 0,4-4 0 0,4-4 0 16,1-7 0-16,-1-4 0 16,-4-8-112-16,8-7-19 0,1 0-3 0,4-8-1 15,-9-4-70-15,9-7-15 0,-5-8-2 0</inkml:trace>
  <inkml:trace contextRef="#ctx0" brushRef="#br0" timeOffset="-185626.62">18671 6953 172 0,'8'-15'16'16,"5"-4"-16"-16,0 0 0 0,0-7 0 16,0-1 385-16,-5 1 75 0,1 3 14 0,-1-4 3 0,-3 8-274 0,-1 0-55 15,0 0-12-15,-4 8-1 0,-4-1-63 0,0 1-13 16,4 11-3-16,-5-8 0 0,-3 5-43 0,-1 3-13 16,-4 3 0-16,1 9 8 0,-1-1-22 0,-4 8-4 0,0 4-1 0,-1 4 0 31,1-1-9-31,5 5-3 0,-1 3 0 0,4-4 0 15,5 0-6-15,4 1-2 0,4-5 0 0,5-3 0 16,-1-4 10-16,5 0 1 0,4-7 1 0,0-5 0 0,5 1 27 0,-1-4 14 0,5-8-2 0,-1 0 0 16,1-7 32-16,4-1 7 0,-5-3 1 0,5-8 0 15,0 4 10-15,-8-4 2 0,-1 1 1 0,-8-5 0 0,4 4-6 0,-9 1-2 16,-3-1 0-16,-5 0 0 0,0 8-21 0,-5 7-5 16,-3-3-1-16,-1 3 0 0,-3-3-30 0,-1 3 8 15,0 8-8-15,-8 0 0 16,-1 0-42-16,1 8-11 0,4-1-3 0,4 5 0 15,0-1-85-15,0 1-18 0,5 3-3 0,-1 4-1 16,9-4-64-16,4 0-13 0,1 0-2 0</inkml:trace>
  <inkml:trace contextRef="#ctx0" brushRef="#br0" timeOffset="-185178.61">19303 6729 2030 0,'9'-7'44'0,"-1"-8"10"0,1 3 2 0,-1-3 1 0,1 0-45 0,-5 3-12 15,1 1 0-15,-1 0 0 0,-4-1 81 0,-4 5 15 16,-1-5 2-16,1 8 1 0,4 4-57 0,-9-3-11 15,1 3-3-15,-5 3 0 16,5 1-48-16,-5 4-11 0,4-1-1 0,-4 5-1 16,5-1-8-16,4-3-2 0,4-8 0 0,-5 11 0 15,1 1 7-15,0-5 2 0,4-7 0 0,0 0 0 0,0 0 22 0,0 0 12 0,0 0-12 0,8 8 12 16,-8-8 33-16,0 0 14 0,0 0 2 0,9 4 1 16,4-4 13-16,-5 0 2 0,-8 0 1 0,9 0 0 15,-9 0-26-15,13 0-4 16,-1 0-2-16,-12 0 0 0,0 0-19 0,0 0-4 15,9 0-1-15,-9 0 0 0,0 0-10 0,8 7-17 16,1 5 4-16,-5-1 1 0,1 0 12 0,-1 5 8 16,-4 3 0-16,0 7-8 0,0 1 0 0,0 7-9 15,0 0-1-15,-4 8 0 0,4 0 10 0,-5-1-8 0,1 5 8 0,-5 7-8 16,5 0 8-16,-4 4-10 0,-1-4 10 0,1 1-10 16,-1 10 10-16,-4-7-13 0,0 0 5 0,-4 0 8 15,-4-4-21-15,-5-3 3 0,-4-9 1 0,0-3 0 0,-4 0 17 0,0-7 0 16,-4-5 0-16,-1-10 0 0,5-5 20 0,-5-7 0 15,10-4 1-15,-1-4 0 0,8-4 71 0,1-3 13 16,4-8 3-16,4 4 1 0,4-8-21 0,5-4-5 16,4 5-1-16,4-1 0 0,5-4-45 0,4 4-9 15,4 1-1-15,4-1-1 0,5 4-26 0,4 0-20 0,4 0 3 0,13 4 1 32,4 3-79-32,1 1-15 0,7 0-3 0,6-5-1 15,-6 5-85-15,10-4-17 0,-5-4-3 0</inkml:trace>
  <inkml:trace contextRef="#ctx0" brushRef="#br0" timeOffset="-184777.92">19726 6312 2048 0,'5'-16'45'0,"-5"13"10"0,-5-5 1 0,5 4 1 0,5-3-45 15,-5 7-12-15,4-4 0 0,-4 4 0 0,4-8 57 0,-4 8 10 0,0 0 1 0,0 0 1 16,0 0-39-16,0 0-8 0,0 0-2 0,-8 4 0 16,-1 4-12-16,0 7-8 0,-3 0 10 0,3 12-10 15,-4-1 0-15,0 8 0 0,1 8-8 0,-5 8 8 16,-1 6 0-16,6 5-8 0,-1 15 8 0,4 0 0 16,5 4 0-16,4 0 0 0,9-1 0 0,8 1 0 0,0-4 23 0,8-4 8 15,5-7 1-15,9-1 1 0,3-3 5 0,10-4 1 16,-1-4 0-16,5-7 0 0,3-4-31 0,10-8-8 15,-1-4 0-15</inkml:trace>
  <inkml:trace contextRef="#ctx0" brushRef="#br0" timeOffset="-184106.9">20162 6589 115 0,'0'0'10'0,"0"0"-10"0,0 0 0 0,0 0 0 0,-4-4 448 0,4 4 87 0,0 0 17 0,0 0 4 15,0 0-408-15,0 0-83 0,-13 4-16 0,5 7-3 16,-1 1-46-16,5 10 0 0,-5 5 0 0,5 3 0 15,-5 5-9-15,1 3 9 0,4 7 0 0,-1 1-9 16,1-1 9-16,0 1 0 0,-1-1 0 0,5 1 0 16,-4 0-11-16,4-5 0 0,4 1 0 0,-4 0-980 15</inkml:trace>
  <inkml:trace contextRef="#ctx0" brushRef="#br0" timeOffset="-183944.32">20517 7075 2941 0,'0'0'64'0,"0"0"14"0,-4-4 2 0,4-3 4 0,-5-1-68 0,5 4-16 0,0-3 0 0,0 7 0 16,0 0 26-16,0 0 2 0,-8-4 0 0,-1 0 0 15,5 0-28-15,-5 4-19 0,1 0 3 0,-1 0 1 32,1 0-126-32,-5 0-26 0,4-4-5 0,1 4-609 0,-1 0-123 0</inkml:trace>
  <inkml:trace contextRef="#ctx0" brushRef="#br0" timeOffset="-183558.42">20940 6710 1094 0,'0'0'48'0,"0"0"11"0,0 0-47 0,0 0-12 15,0 0 0-15,0 0 0 0,-9 0 312 0,1 0 60 16,8 0 12-16,-13 4 2 0,-4 4-309 0,4-1-61 15,-4 1-16-15,4 0 0 16,-4 7-32-16,0 0-8 0,4 0-3 0,0 4 0 0,1-7 19 0,-1 3 3 16,4 4 1-16,1-8 0 0,3 4 20 0,5-3-9 15,0-5 9-15,0 5 0 16,5-1-15-16,3-3 4 0,5-1 1 0,0 1 0 16,8-1 25-16,1-3 5 0,3 0 0 0,5-4 1 15,4 0 27-15,0 0 6 0,5 0 1 0,-1 0 0 16,-3-4-25-16,-1 4-5 0,0-4-1 0,0 4 0 15,0 4-3-15,-8-4-1 0,0 4 0 0,-1 4 0 0,1-5-10 16,-5 5-2-16,-4 0-8 0,0 3 12 0,-4 0-12 0,-4 1 0 16,-1-1 0-16,-3 8 0 0,-1-4 0 0,-4 4 0 0,-9 0 0 15,1 4-10-15,-9-4 10 0,-5 8 0 0,-3-4 0 0,-14-1 0 16,-3 5-11-16,-5-4 0 0,-9 3 0 0,-8 1 0 31,-5-12-123-31,5-4-25 0,-4-3-5 0</inkml:trace>
  <inkml:trace contextRef="#ctx0" brushRef="#br0" timeOffset="-183420.54">21115 6581 1728 0,'0'0'153'0,"0"0"-122"16,0-11-31-16,0 11 0 0,-4-12 246 0,-5 5 43 16,-4-1 9-16,-8 1 2 0,0 3-235 0,-13 4-46 15,-13 4-10-15,-13 7-1 16,-9 4-218-16,1-3-43 0</inkml:trace>
  <inkml:trace contextRef="#ctx0" brushRef="#br0" timeOffset="-182972.84">21119 6217 2365 0,'0'0'52'15,"13"3"10"-15,-4 1 2 0,4 0 4 0,4-4-55 0,4 4-13 0,9 3 0 0,0 1 0 16,4 0 31-16,9-1 3 0,0 5 1 0,4-1 0 16,4 4-20-16,-4 0-4 0,4 4-1 0,-4 4 0 0,0 0-10 15,-4 7 0-15,-5 5 0 0,-3 3 8 0,-1 3-8 0,-9 9 0 16,-3 7 0-16,-1 3 0 0,-4 9 0 0,-8-1 0 15,-1 8 0-15,-8 0 8 16,-8 4-8-16,-1 0 12 0,-8-1-12 0,0 5 12 16,-13-1-12-16,0 1 0 0,0-4 0 0,-8 3-754 15,-5-3-158-15</inkml:trace>
  <inkml:trace contextRef="#ctx0" brushRef="#br0" timeOffset="-181853.12">21966 6767 403 0,'0'0'36'0,"0"0"-36"0,-9-7 0 0,0 3 0 15,1-4 197-15,-1 1 33 0,5-1 6 0,0 1 2 16,0-5-87-16,-1 8-18 0,1-3-3 0,0-1-1 0,4 1-49 0,4-5-9 16,0 8-3-16,1 1 0 0,3-5-14 0,1 4-3 15,3 4-1-15,-3-4 0 0,12 1-13 0,-4 3-2 16,-4-4-1-16,9 8 0 0,3-4-21 0,-3 3-4 15,-1 1-1-15,-4 0 0 0,4 4-8 0,1 3 0 16,3-3 0-16,-3-1 0 0,-5 5 0 0,4-1 0 16,-4-3 0-16,0 7-11 0,-4-8 11 0,4 5 0 0,-4-1 0 0,0 4 0 15,4-3 0-15,-4-1 0 0,0 1 8 0,0 3-8 16,4 0 18-16,-5-4-1 0,-3 1 0 0,4-1 0 16,-5 4 15-16,1-3 2 0,0-1 1 0,-1 0 0 15,1 1-35-15,-1-1 0 0,-4 1 0 0,5 3 0 16,0-4 0-16,-1 1 0 0,1 3 0 0,3-4 0 15,-3-3 0-15,4-1 0 16,4 1 0-16,-4-4 0 0,4 3 12 0,0-7 1 16,0 0 1-16,0 0 0 0,4-7 30 0,1 3 7 0,-5-7 1 15,4-1 0-15,1 1 4 0,-5-4 2 0,0 3 0 0,0-3 0 16,-4 0-16-16,0 0-3 0,-1-1-1 0,1 1 0 16,0 0-10-16,-4 0-3 0,3 0 0 0,5 0 0 15,-4-4-9-15,4 3-1 0,-4 1-1 0,0 0 0 16,4 0-14-16,0 3 9 0,0 1-9 0,0 0 8 0,-4-1-8 0,4 5 0 15,-4 3 0-15,-4 0 0 16,-9 4-68-16,0 0-5 0,8-4-2 0,-8 4 0 16,0 0-156-16,0 0-31 0,5 15-6 0,-5-15-768 0</inkml:trace>
  <inkml:trace contextRef="#ctx0" brushRef="#br0" timeOffset="-181336.21">22141 7386 1458 0,'0'0'64'0,"0"0"14"0,0 0-62 0,0 0-16 15,0 0 0-15,0 0 0 0,-9 4 88 0,5 0 14 16,4-4 3-16,0 0 1 0,0 0-37 0,-4 0-7 16,-9 0-2-16,13 0 0 0,-4-8 0 0,-1 1 0 15,1-1 0-15,4 8 0 0,-4-7 0 0,4 7 0 16,0-8 0-16,0-3 0 0,0 3-32 0,0 0-6 15,4-3-2-15,0 3 0 0,1-3 9 0,3 3 2 16,5 1 0-16,0-1 0 0,4 1-6 0,0-1-1 0,4 4 0 0,1-3 0 16,3 7-13-16,-3-4-3 0,-5 4-8 0,4 4 12 15,9-4-12-15,-4 3 0 0,-9 9-12 0,0-1 12 16,4 1-9-16,-4 3 9 0,0 0 0 0,1 0-9 16,-1 4 9-16,0 0 0 0,0 8 0 0,4-1 0 15,-4-3 0-15,5 4 0 0,-1-4-11 0,0-1 11 16,-4 1 0-16,5-4 0 0,-1-4 11 0,1 1-3 0,3-1 4 0,1-8 2 0,-1-3 0 0,5 0 0 15,0-8 54-15,4 0 10 0,-4-7 2 0,9-4 1 16,-5-4-28-16,4-4-5 0,-3-4-2 0,-1-7 0 16,-4 4-25-16,0-4-5 0,-9-4 0 0,-4-4-1 31,-4 4-194-31,-9-12-38 0</inkml:trace>
  <inkml:trace contextRef="#ctx0" brushRef="#br0" timeOffset="-180148.72">24183 6695 1324 0,'-8'-7'118'0,"-1"-1"-94"0,-8 4-24 0,4 4 0 16,1-4 108-16,-6 1 18 0,1-1 3 0,0 8 1 15,0-4-97-15,-4 3-19 0,4-3-4 0,-5 4-1 16,1 0-9-16,0 4 0 15,-1-5 0-15,5 1 8 0,-4 4 0 0,-1-1-8 16,5 1 12-16,0 0-4 0,4-1 12 0,1 5 1 16,-5-1 1-16,8 0 0 0,-4 1 6 0,0 3 0 15,5 0 1-15,-5 4 0 0,9 4-17 0,-1-4-3 0,-7 4-1 0,7 3 0 16,5-3-8-16,-4 4 0 0,4-1 9 0,0-3-9 16,4 0 11-16,1 0-3 0,3 3 0 0,5-3 0 15,-5 0 3-15,1-4 0 0,8-4 0 0,0 0 0 16,-4 0 3-16,8-3 1 0,-3-1 0 0,3-3 0 0,0-8 16 15,-4 0 3-15,5-4 1 0,3-4 0 0,1 1 4 0,-5-8 1 16,1-4 0-16,-1 0 0 0,5-4 6 0,-5 0 2 16,-4-7 0-16,0-1 0 0,-4-7 9 0,0 4 3 15,0-4 0-15,-5-4 0 0,-8 4-19 0,0 0-3 16,0 4-1-16,0-4 0 0,-4 8-24 0,-9-1-5 0,0 5 0 0,-4-1-8 16,0 8 0-16,-4 8-12 0,-1-1 0 0,-7 5 0 31,3 3-108-31,-4 0-20 0,4 8-5 0,-4 4-650 0,5 7-129 0</inkml:trace>
  <inkml:trace contextRef="#ctx0" brushRef="#br0" timeOffset="-179979.44">23987 7565 2361 0,'0'0'104'0,"0"0"23"0,0 0-102 0,0 0-25 0,0 0 0 0,0 0 0 15,0 0 152-15,0 0 24 0,0 0 6 0,0 0 1 16,0 0-233-16,0 0-46 0,0 0-10 0,0 0-2 16,-9 8-80-16,-4-5-17 0,5 1-3 0</inkml:trace>
  <inkml:trace contextRef="#ctx0" brushRef="#br0" timeOffset="-179508.74">24572 6995 1580 0,'-4'-7'70'0,"4"7"14"0,-4-8-67 0,-1 0-17 0,1 1 0 0,-4-1 0 16,3 4 90-16,1 1 14 0,0-5 4 0,0 4 0 15,-5-3-56-15,0 3-10 0,1 0-2 0,-1 4-1 16,-3 0-39-16,3 4 0 16,-8 3 0-16,4-3 0 0,-4 8 0 0,4-1-12 15,0 0 12-15,5 5-12 0,-5-1 12 0,4 4-10 16,5 0 10-16,0 0-10 0,-5 7 10 0,9-3-13 15,5 4 5-15,3-1 8 0,1 1-15 0,8 0 5 16,-4-5 1-16,4 1 0 0,4 0 9 0,0-4 0 16,5-4 0-16,0 0 0 0,4-3 36 0,-5-5 5 15,5-7 2-15,-4-4 0 0,4-3 21 0,0-5 5 0,0 1 1 0,-9-8 0 16,-4 0-4-16,4 0-1 0,5-4 0 0,-13 1 0 16,-13-1-13-16,4 0-4 0,0 0 0 0,1 4 0 15,-14-7-48-15,-4 3 0 0,-4-4 0 0,-4 8 0 16,-1-4-67-16,1 4-10 0,-9 4-3 0,5 0 0 15,-1 0-68-15,0 3-13 0,1 5-3 0,3-1-1 16</inkml:trace>
  <inkml:trace contextRef="#ctx0" brushRef="#br0" timeOffset="-179113.84">24760 6388 2728 0,'9'-12'121'0,"-5"5"25"0,5-1-117 0,-5 4-29 16,-4 4 0-16,8-7 0 0,1 7 34 0,-9 0 1 15,0 0 0-15,0 0 0 0,13 3-35 0,4 5 0 16,-4 0-12-16,4-1 3 16,-4 5-15-16,4-1-4 0,13 4 0 0,-9-3 0 15,-8-1-7-15,12-3-1 0,14-1-1 0,-5 1 0 0,0-4 16 0,1-4 3 0,-6 3 1 0,6-6 0 16,-1-1 17-16,-9 0 0 0,-3 0 0 0,-1-3 0 15,5-1 0-15,-5 4 17 0,-8-3-3 0,-4-1-1 16,-1 4 21-16,1 0 4 0,-1 1 1 0,-8 3 0 16,0 0-13-16,0 0-2 0,0 0-1 0,0 0 0 15,-13 7-15-15,5 5-8 0,-1 3 8 0,5 4-8 16,-5 7 0-16,-3 5 0 16,3 10 0-16,1 5-8 0,-1 7 8 0,0 8 0 0,-3 7-9 15,-1-3 9-15,0 3 0 0,9-3-9 0,-1-4 9 0,1-4 0 16,0 0 0-16,4 0 0 0,0-4 0 0,-4-8 0 15,-5 1-15-15,9-8 4 0,4-4 1 0,-4-7 0 32,-8-5-154-32,4-6-32 0,-1-9-5 0</inkml:trace>
  <inkml:trace contextRef="#ctx0" brushRef="#br0" timeOffset="-178976.44">25000 6729 1900 0,'-18'0'169'0,"18"0"-135"16,0 0-34-16,9-7 0 0,-5-1 206 0,-4 8 34 15,0 0 8-15,17-4 0 0,18 1-160 0,-6-1-33 16,1 0-7-16,13 0 0 0,21 4-48 0,17-4 0 0,13 1 0 0,5-1 0 16,3-4-228-16,9-7-40 0</inkml:trace>
  <inkml:trace contextRef="#ctx0" brushRef="#br0" timeOffset="-177827.42">24277 7440 115 0,'0'0'10'0,"0"0"-10"16,5 0 0-16,-5 0 0 0,0 0 288 0,0 0 56 15,0 0 12-15,0 0 1 0,0 0-222 0,0 0-45 16,0 0-9-16,0 0-1 0,0 0-30 0,0 0-6 15,0 0 0-15,0 0-1 0,0 0-7 0,0 0-2 0,0 0 0 0,0 0 0 16,0 0 6-16,0 0 0 0,-13-4 1 0,13 4 0 16,-9 0-15-16,9 0-3 0,0 0-1 0,0 0 0 0,0 0-7 0,0 0-2 15,-8-4 0-15,8 4 0 0,-13 0-2 16,13 0-1-16,0 0 0 0,0 0 0 0,-13 4-10 0,13-4 0 16,0 0 0-16,0 0 0 0,-8 0 0 0,8 0 16 15,0 0 0-15,0 0-1 0,0 0 25 0,0 0 6 0,0 0 1 0,0 0 0 16,0 0-12-16,0 0-3 0,0 0 0 0,8-8 0 15,5 1 16-15,0 3 2 0,0-4 1 0,-1 1 0 16,-3 3-37-16,-1 0-14 0,-3-4 11 0,3 5-11 16,1-5 12-16,-1 4-3 0,-8 4-1 0,9-4 0 15,-9 4-8-15,0 0 0 0,0 0 0 0,0 0 0 16,0 0 0-16,8-3 0 16,-8 3-8-16,0 0 8 0,0 0 0 0,0 0 0 15,0 0 0-15,0 0 0 0,0 0-8 0,0 0 8 16,0 0 0-16,0 0 0 0,0 0 0 0,0 0 0 15,-8 7 0-15,-1 1 0 0,5-1 8 0,4-7 2 16,-8 4 1-16,-1-4 0 0,0 4 1 0,-3-4 1 16,-1 0 0-16,0 0 0 0,0 0-3 0,0 4-1 15,-4-4 0-15,4 0 0 0,1 0-9 0,3-4 8 0,-4 4-8 0,0-4 8 16,9 0-8-16,-4 1 0 0,3-1 0 0,5 4 0 16,-4-8 0-16,4 8 0 0,0 0 0 0,0 0 0 0,-4-11 0 0,8 3 0 15,0-3 0-15,5 3 0 0,-5 4 0 16,5-3 0-16,-1-1 0 0,1 1 0 0,-1 3 0 0,1 0 12 15,4 0-4-15,-5 4 0 0,1-4-8 0,-1 1-12 16,-8 3 2-16,9 3 1 16,-1-3 9-16,-8 0 0 0,9 4 0 0,-9-4 0 15,0 0 0-15,4 8 0 0,5-4 0 0,-9-4-8 16,4 7 8-16,-4-7 0 0,4 12 0 0,-4-5 8 16,0 5-8-16,0-5 0 0,-8 1-8 0,4 3 8 15,-1-3 0-15,-3-1 16 0,-1-3-3 0,-4 4 0 16,1-4-13-16,-1 3 0 0,-4 1 0 0,4-4 0 15,0-1 0-15,0 1 9 0,0 0-9 0,5-4 8 0,-1 0-8 0,1-4 8 16,8 4-8-16,0 0 8 0,0 0-8 0,0 0 0 16,4-7 0-16,0 3 8 15,5-4-72-15,8 4-16 0,0 1-2 0,9-5-1174 0</inkml:trace>
  <inkml:trace contextRef="#ctx0" brushRef="#br0" timeOffset="-176803.1">23743 8127 1382 0,'0'0'61'0,"0"-4"13"0,0-11-59 0,0 4-15 0,4-1 0 0,1 1 0 15,-1-4 224-15,0-1 41 0,5 1 9 0,-1-4 2 16,5 4-198-16,0-4-39 0,-4 8-8 0,3-1-2 16,6 1-17-16,-6 3-4 0,5 1-8 0,1 3 12 15,3-4-12-15,5 1 0 0,3 7 8 0,6 0-8 0,7 0 0 0,5 4 0 16,9-1 0-16,8 5 0 0,4-4 0 0,1 0 0 15,-1-1 0-15,-4 5 0 0,-4-4 0 0,0 0 8 16,-9-1-8-16,-4 1 12 0,-8-4-4 0,-1 0-8 16,5 4 11-16,-9-4-11 0,-17 0 12 0,0 0-12 15,0 4 12-15,0 0-12 0,0-8 16 0,-17 4-3 0,0 0-1 16,0 0 0 0,0 0-12-16,-17 4-16 0,-17-1 3 0,-9-3 1 15,-4-3 12-15,-8-1-11 0,-9 4 11 0,-9-4-10 16,-12 4 10-16,-1 0 0 0,-16 0-9 0,8 4 9 0,4-4 0 15,4 0 0-15,1 4 0 0,12-1 0 0,9 1 0 16,9 0 0-16,3 4 0 0,10-5 0 0,3 1 0 0,9 0 0 16,9-4 0-16,4 4 8 0,4 0-8 0,13-4 0 15,0 0 0-15,13 11 0 0,8-11 0 0,5 4 0 0,12-1 0 0,5 1 0 16,8 0 0-16,13 0 0 0,1-4 0 0,11 0 0 16,6 0 14-16,3-4-2 0,1 0-1 0,-1 0 0 15,-8 1-2-15,-4-1 0 0,-9 4 0 0,-4-4 0 16,4 4-9-16,-13-4-12 0,-13 4 2 0,1 4 1 15,-1-4 9-15,-8 0 14 0,-17 0-3 0,-13 0-1 16,0 0-25-16,-4 11-5 16,-5 1 0-16,-12-5-1 0,-9 1 21 0,-9 3-11 15,-3-3 11-15,-14 0-8 0,-4-5 8 0,-12 1 8 16,-9 4-8-16,-5-4 11 0,-4-1-11 0,9 5 8 16,0 0-8-16,8-5 8 0,9 5-8 0,13-4 0 15,12 3 0-15,10-7 0 0,3 4 8 0,13-4-8 0,13 0 0 16,0 0 8-16,21 4-24 0,5-4-6 0,13 0-1 15,16 0 0-15,5 0 23 0,13-4 0 0,12 0 0 0,5 1 0 16,8-5 12-16,0 4 6 0,1-7 2 0,7 3 0 0,-3 1 9 16,-13-1 3-16,-9 0 0 0,-8 5 0 0,-5-1 15 0,-17 4 3 15,-21-4 1-15,-8 0 0 0,-1 4-35 0,-21 0-6 16,-9 4-2-16,-25 0 0 16,-26 0-53-16,-38 3-11 0,-30 8-3 0,-47 1-1178 15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09T01:00:05.4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16338 13520 230 0,'0'0'10'0,"0"0"2"0,0 0-12 0,0 0 0 16,0 0 0-16,0 0 0 0,0 0 408 0,0 0 78 0,-5-7 16 0,10 3 3 16,-1-4-382-16,-4 8-77 0,0 0-15 0,0 0-3 31,0 0 6-31,0 0 2 0,0 0 0 0,0 0 0 16,-4-4-1-16,4 4 0 0,0 0 0 0,0 0 0 0,0 0-11 0,0 0-3 15,0 0 0-15,0 0 0 0,0 0-5 0,0 0-2 16,-5 8 0-16,1 3 0 0,4 1-1 0,0-1 0 15,0 1 0-15,4-5 0 0,1 1-1 0,7-1-1 16,-3 1 0-16,4 0 0 0,0-1-1 0,8 5 0 0,0-5 0 0,9 5 0 16,4-5 7-16,5 5 2 0,4-9 0 0,-1 5 0 15,5 0-1-15,9-5 0 0,-1 5 0 0,10 0 0 16,-1-1-2-16,8-3-1 0,9 4 0 0,1-5 0 16,-1 1-2-16,9 0 0 0,-5 0 0 0,13 0 0 15,1-4 0-15,3 3 0 0,-4 1 0 0,5 0 0 16,0 0-1-16,-1-1 0 0,5 5 0 0,0-4 0 15,-9 0-12-15,5-1 9 0,-5 1-9 0,0 4 8 0,1-1 0 0,-1 1-8 16,0-4 12-16,-4 0-4 0,-4 3 0 0,-5-3 0 16,-3 0 0-16,-1 0 0 0,0-1 0 0,-8 1-8 15,-5 0 12-15,0 0-4 0,-4 3 0 0,-4-3 0 0,-4 0 0 16,-1 0 0-16,-3-4 3 0,-5 0 0 0,0 0 0 0,0 0 0 16,0 0 3-16,0 0 1 0,-9 0 0 0,1 0 0 31,-1 0-6-31,-4 4-1 0,5-4 0 0,-9 0 0 15,0 3-8-15,-5 1 0 0,-3-4 9 0,-1 0-9 0,-4 8 0 0,0-4 9 16,-4-4-9-16,-5 0 0 0,1 3 10 0,0 1-10 16,-9-4 8-16,8 4-8 0,-8-4 0 0,0 0 0 15,0 0 8-15,9 0-8 0,-9 0 0 0,0 0 0 16,0 0 0-16,0 0 8 0,0 0-8 0,8 0 0 16,-8 0 0-16,4 0 8 0,-4 0-8 0,0 0 0 0,0 0 0 0,0 0 0 15,0 0 0-15,0 0 0 0,0-8 0 0,0 1 0 16,-4-1-9-16,4 8 9 0,0 0 0 0,-4-7 0 15,0-1 0-15,-5 0 0 0,1 1 0 0,-1 3 0 16,0-4-10-16,1 1 10 0,-5-1-8 0,0-3 8 16,0 3-9-16,-8 1 9 0,0-1-10 0,-1-3 10 15,-8-5-12-15,-4 1 3 16,-9 0 1-16,-4 0 0 0,-8-4 8 0,-9 4-12 16,0-4 12-16,-5 4-12 0,-3-1-4 0,-9 1-2 15,4 0 0-15,-5 0 0 0,-3 0 18 0,4 3-8 0,0 1 8 16,-5-4 0-16,1 7-8 0,-5-3 8 0,-4-1 0 0,4 5 0 15,0-1-8-15,5 0 8 0,-5 5 0 0,5-1 0 16,-1 4-9-16,-8-4 9 0,-4 4 0 0,0 4-9 16,4 0 9-16,0-4 0 0,-9 3 0 0,5 5 0 0,-5-4 0 15,13 0-8-15,1 3 8 0,3-3 0 0,5 4 0 0,0-1 0 16,4-3 0-16,0 0 0 0,0 0 0 0,9-1 0 16,-1 1 0-16,5 0 0 0,4 0 0 0,5 0 0 15,-1-1 0-15,1-3 0 0,4 4 0 0,4-4 0 16,-13 4 0-16,8-4 0 0,1 0 0 0,0 4 0 15,4-4 0-15,0 0 8 0,4 0-8 0,5-4 0 0,-5 4 0 0,4 0 0 16,5 0 0-16,-4 0 0 0,4-4 0 0,4 4 8 16,-4-4-8-16,4 1 0 0,4-1 0 0,-4 0 8 15,4 0-8-15,1 0 0 0,-1 1 8 0,5-5-8 16,-1 4 0-16,5-3 9 0,-4 3-9 0,8 0 0 16,0-4 8-16,5 5-8 0,-1-5 0 0,1 4 0 15,-1 0 0-15,5 1 0 16,4 3 0-16,0 0 0 0,0 0 0 0,0 0 0 15,-4-4 0-15,4 4 0 0,0 0 0 0,0 0 0 16,0 0 0-16,0 0-9 0,0 0 9 0,0 0-10 0,0 0 10 0,0 0-10 16,0 0 10-16,17 7-12 0,4 1 12 0,0-4-12 15,5 0 12-15,4 3-8 0,8 1 8 0,1-4-8 16,4 3 8-16,4 1-8 0,8 3 8 0,1-3-8 16,12 3 8-16,5 1 0 0,4-1 0 0,8 4-8 0,5-3 8 0,0-1 0 15,4 0 0-15,8 5 0 0,1-5 0 0,8 0 0 16,-4 1 0-16,4-1 0 0,8-3 0 0,1-1 0 15,8 1 0-15,-4-4 0 0,0 0 0 0,4-4 0 16,9 0 8-16,-9 0-8 0,0 0 8 0,1-4-8 16,3 0 8-16,1 0-8 0,-1 8 0 0,-4 0 0 15,-4-4 0-15,0 4 0 16,-4-1 0-16,-1 1 9 0,-7 4-9 0,-6-4 0 16,-7 3 10-16,-5-3-10 0,0 3 8 0,-9 1-8 15,1 0 14-15,-9-5-2 0,-1 5-1 0,-7 0 0 16,-5-5 3-16,-4 5 1 0,-9 0 0 0,-4-1 0 15,-8-3-15-15,-5 4 0 0,-4-5 0 0,-5 5 0 16,-3-4 0-16,-5 0 9 0,-4-1-9 0,-5 1 12 16,1-4-12-16,-1 4 0 0,-8-4 0 0,0 0 0 15,0 0-96-15,0 0-20 0,-13-8-5 0</inkml:trace>
  <inkml:trace contextRef="#ctx0" brushRef="#br0" timeOffset="2696">1360 4618 2354 0,'0'0'104'0,"0"0"22"0,0 0-101 0,0 0-25 16,0 0 0-16,8 3 0 0,-8-3 0 0,22 4-9 15,-22-4 0-15,21 12 0 0,17-1 1 0,-3-3 0 16,7 3 0-16,10-11 0 0,-1 8 8 0,13-8-10 16,9 3 10-16,3-3-10 0,10 0 10 0,8 0 0 15,9-3-9-15,3 3 9 0,-3-4 0 0,12 0 0 16,5-4 0-16,-5 5 0 15,-8 3 0-15,4 0 0 0,-8 0 0 0,4 3 0 16,-5 5-9-16,-4-8 9 0,-8 4 0 0,-4 0 0 16,-1 3 0-16,-8-3 0 0,4 0 8 0,-8-4-8 15,-9 0 27-15,4 0-1 0,-8 0 0 0,-4 0 0 16,-9 0 6-16,-9 0 0 0,1 0 1 0,-5 4 0 16,-13-4-25-16,-4 3-8 0,-4-3 0 0,-13 0 0 15,0 0 0-15,-13 8 8 0,-8 3-8 0,-22 1 0 0,-4 7 8 0,-25 4-8 16,-14 3 0-16,-16 1 0 0,-14-1 0 0,-8 5-14 15,-8 3 1-15,-5 0 0 0,-4-7 13 0,-4-1 0 16,-1 1 0-16,10-8 0 0,-5 4 0 0,8-16 13 0,1-3-4 0,4 4-1 16,8-8 21-16,5-12 4 0,3 5 1 0,6-1 0 15,-6-3 2-15,10-1 0 0,8 1 0 0,8-4 0 16,1 3-27-16,8 1-9 0,4 3 0 0,1 1 9 0,-9-5 3 0,21 5 1 16,0-1 0-16,0 1 0 0,0 3-5 0,5-4 0 15,12 8-8-15,0-7 12 0,13-1-4 0,0 0-8 16,13 5 11-16,-4-1-11 0,12 0 11 0,1 0-11 15,8 4 10-15,0 0-10 0,17-4-11 0,9-3-8 16,16 3-1-16,1-4-1 0,17 1 0 0,13-1 0 16,3 4 0-16,18-3 0 15,0-1 5-15,18 1 0 0,3-5 1 0,9 5 0 16,0-9 15-16,0 1 0 0,12-4-10 0,1 4 10 16,4 0 0-16,-8 0 0 0,-1-1 0 0,9-3 0 15,-8 8 0-15,-1-8 0 0,-12 0 0 0,4 8 0 16,-5-8 0-16,-12 7 0 0,-9-3 0 0,1 0 0 15,-9 4 0-15,-14-8 0 0,-7 7 0 0,-5 5 8 16,-9-16 2-16,-3 11 0 0,-5 1 0 0,-13 3 0 0,-13-3 7 0,-12 3 2 16,-1 1 0-16,-8-5 0 0,-12 5 22 0,-18-5 5 15,-13 1 1-15,-25-8 0 0,-14 0-24 0,-33 0-5 0,-30 8-1 16,-18-5 0-16,-25 1-17 0,-25 8 0 0,-22 7 0 0,-22 11 0 31,-25 8-62-31,-8 19-10 0,-18 19-1 0,-21 8-1184 0</inkml:trace>
  <inkml:trace contextRef="#ctx0" brushRef="#br0" timeOffset="7381.37">14030 4610 864 0,'0'0'76'0,"0"-8"-60"0,0-3-16 0,-4 4 0 15,4-5 114-15,4 5 20 0,-4-5 4 0,0 5 1 32,-4-5-50-32,4 5-9 0,0-5-3 0,0 8 0 15,0 1-19-15,0-9-4 0,4 5-1 0,-4 7 0 0,0 0-17 0,4-4-3 16,1-4-1-16,-5 8 0 0,0 0-8 0,0 0-1 15,8-4-1-15,1 1 0 0,3-1-22 0,1 8 0 16,0-4 0-16,0 3 0 0,4 1-8 0,0 0-7 16,9 0-1-16,4 0 0 0,-5-1 24 0,9 1 4 0,9-4 0 15,0 12 1-15,0-12 15 0,-1 3 2 0,5 1 1 16,5 0 0-16,-1 4 4 0,0-5 1 0,1 1 0 0,3 0 0 0,-4 4-36 16,5-8 0-16,-1 3 0 0,5 1 0 0,0-4 12 15,4 4 8-15,-4 0 1 0,4-4 1 0,-4 4-1 0,4-4 0 16,0 0 0-16,0 0 0 0,0-4-5 0,5 4-2 15,-1-4 0-15,0 4 0 0,-3-4-5 0,3 4-1 16,0-4 0-16,-4 1 0 0,1 3 6 0,-1-12 1 16,4 12 0-16,-4-7 0 15,4 7-3-15,-3-8 0 0,3 4 0 0,-4-3 0 16,0 7-2-16,0 0-1 0,5-12 0 0,-10 8 0 16,6-3-9-16,3-1 10 0,-4-3-10 0,0 3 10 15,0 1-1-15,5-1 0 0,-10-3 0 0,6 3 0 16,-6-3 3-16,1 3 1 0,0-3 0 0,0 3 0 15,0-3-2-15,-5 3-1 0,9-3 0 0,-4 7 0 16,-4-4-10-16,-1 1 0 0,-8 3 9 0,5-4-9 0,-5 4 0 0,4 1 0 16,0-5 0-16,-4 4 0 0,9 0 0 0,-5 1 8 15,0-5-8-15,0 4 0 0,-4 4 0 0,5 0 9 16,-1 0-9-16,-4 0 0 0,-4 0 11 0,0 0-11 16,-5 0 10-16,-4 0-10 0,5 0 12 0,-9 0-3 15,-1 4-1-15,1-4 0 0,0 0 6 0,0 0 1 0,-8 4 0 0,-1-4 0 31,-4 0 5-31,0 0 0 0,0 0 1 0,-8-4 0 0,4 4-10 16,-13 0-3-16,0 0 0 0,0 0 0 16,0 0 3-16,0 0 0 0,4 0 0 0,-4 0 0 15,0 0-52-15,0 0-11 0,0 0-1 0,0 0-1232 16</inkml:trace>
  <inkml:trace contextRef="#ctx0" brushRef="#br0" timeOffset="13511.32">19696 4633 115 0,'0'-12'0'0,"0"12"10"0,0 0-10 0,0 0 0 16,0 0 0-16,0 0 0 0,0-7 300 0,-8-1 59 15,4 1 11-15,4 7 2 0,-5-4-222 0,5 4-45 16,0-8-9-16,0 8-1 0,0 0-40 0,0-7-8 15,5 3-2-15,-5 4 0 0,4-8-14 0,-4 8-3 16,4-7-1-16,0 3 0 0,5 0-15 0,-1 0-4 16,5 4 0-16,0-3 0 0,4-5-8 0,5 4 0 15,-5 4 0-15,4 0 0 0,0 0 0 0,5 0 0 0,0 0 0 0,-1 4 0 16,5 4 0-16,4-5 8 0,1 5-8 0,7-4 12 16,5 3 7-16,5-3 1 0,12 4 1 0,4-8 0 15,13 7 7-15,5-7 2 0,12 0 0 0,5 0 0 16,-1 0 5-16,9-3 1 0,0-5 0 0,5 0 0 15,-5 5-13-15,-4-1-3 0,4-4 0 0,-4 4 0 0,-1 1 0 0,1 3 0 16,-13 0 0-16,5 0 0 0,-1-8 20 0,0 8 3 0,-4-4 1 0,-4 4 0 16,-5 0-24-16,1 0-5 0,-5 0-1 0,5 0 0 15,-5-4 2-15,-4 4 1 0,-5-3 0 0,1 3 0 16,-5 0 10-16,-4 0 1 0,-4 0 1 0,-4 0 0 16,-1-8-9-16,1 8-3 0,-9-4 0 0,0 0 0 15,0 1 2-15,-9 3 0 0,1 0 0 0,-5-8 0 16,-4 4 8-16,0 4 1 15,-5 0 1-15,1-4 0 0,-9 1-29 0,0-1-12 16,-8 4 1-16,-1-4 0 0,-8 4 11 0,0 0 0 16,0 0 0-16,0 0 0 15,9-4-77-15,-9 4-17 0,-4-11-3 0,-1-4-1197 0</inkml:trace>
  <inkml:trace contextRef="#ctx0" brushRef="#br0" timeOffset="14716.13">11504 5149 975 0,'-17'-15'43'0,"9"11"9"0,4 1-41 0,4-1-11 0,0-8 0 0,0 5 0 16,-9-1 62-16,5 1 10 0,8-5 3 0,-4 5 0 16,0-1-11-16,0 4-3 0,13-7 0 0,-5 7 0 15,1 0-10-15,-9 4-3 0,4-7 0 0,5 7 0 16,8 0-6-16,-4 3-2 0,-13-3 0 0,0 0 0 15,21 4-22-15,-4 0-5 0,-4 0-1 0,4 3 0 16,0 1-12-16,9 0 0 16,4-1 8-16,-9-3-8 0,0 4 12 0,9-5 0 0,22-3 0 15,3 4 0-15,-8-4 24 0,4 4 5 0,9-4 1 16,0-4 0-16,8 4-19 0,-8-4-4 0,-4 4-1 0,8 0 0 16,17 0 3-16,-8 0 1 0,-9 0 0 0,4 4 0 15,-4 0 0-15,5 0 0 0,-1-4 0 0,5 4 0 16,-1-4-6-16,5 3-2 0,0 1 0 0,0 0 0 15,4-4-4-15,1 4-1 0,-6-4 0 0,1 4 0 0,9-4 3 0,-1 3 0 16,-4-3 0-16,5 0 0 0,-5 0 15 0,5 0 3 16,-5 0 1-16,4-3 0 0,-4 3-31 0,5 0 0 15,-5 0-8-15,0 0 8 0,1 0 0 0,-1 0 16 16,-4 0-2-16,4-4 0 0,-9 4-14 0,5 0 8 16,5 0-8-16,-6 0 0 0,1 0 16 0,-8 0-4 15,3 0 0-15,-3 0 0 0,3 0 2 0,-3-4 0 0,-1 4 0 0,-4 0 0 31,5-4 5-31,-1 4 1 0,0-4 0 0,-3 1 0 16,-6-1 0-16,5-4 1 0,-8 4 0 0,0 1 0 16,-1-9-1-16,1 5 0 0,-9 7 0 0,0-12 0 15,0 8 8-15,-9 1 2 0,1-1 0 0,-5 0 0 0,-4 0-30 0,0 4 0 0,-9 0 0 0,-4-4 0 0,0 4 11 16,-4-3 2 0,-4 3 1-16,-1-4 0 0,-8 4-2 0,13 0-1 0,-5 0 0 15,-8 0 0-15,0 0-11 0,0 0 0 0,9-4 0 0,-9 4 0 16,4-4 8-16,-4 4-8 0,0 0 0 0,0 0 8 31,0 0-152-31,0 0-32 0,0 0-5 0</inkml:trace>
  <inkml:trace contextRef="#ctx0" brushRef="#br0" timeOffset="16004.4">16171 5165 748 0,'4'-8'67'0,"0"0"-54"0,1 1-13 0,-1-5 0 16,0 5 208-16,5-5 38 0,-1 5 8 0,1-1 2 15,-1 1-163-15,1 7-32 0,0-12-6 0,3 8-2 16,-3 8-33-16,4 0-8 0,0 4 0 0,4-5-1 16,0 9-11-16,0-5-9 0,8 5 9 0,1 3-13 0,8-4 13 0,5 5 0 15,-1-1 0-15,9 4-9 0,0-8 9 0,13 1 0 16,-4-1 0-16,12-3 8 0,9-1 24 0,4-3 4 0,9-4 2 15,4 0 0-15,-4 0-12 0,8 0-2 0,4 0-1 0,1-4 0 16,8 4 24-16,-4 4 5 0,-4-4 0 0,3 0 1 16,1-4-4-16,0 4-1 0,4 0 0 0,-8 4 0 31,3 0-22-31,6 0-5 0,3 3-1 0,9 1 0 16,0-1-20-16,8 5 9 0,5-5-9 0,4 5 0 0,4-5 9 0,1 1-9 15,-5 3 0-15,8 1 9 0,1-12-9 0,-1 3 8 16,5 1-8-16,4-4 8 0,0-4 1 0,1 1 0 15,-6 3 0-15,6-12 0 0,-6 9 25 0,1-1 5 16,-13 0 1-16,0 0 0 0,-4 0-13 0,-5 4-3 16,-3 0 0-16,-5 0 0 0,-13 0-6 0,0 0-2 0,0 4 0 0,-4 0 0 15,0 4-6-15,-9-1-2 0,0 1 0 0,-8-8 0 16,-5 7-8-16,1 1 8 0,-5-4-8 0,-4-1 8 16,-9 5 2-16,-4-4 0 0,-8 3 0 0,-1-7 0 15,-8 4 3-15,-8 0 1 0,-1 4 0 0,-3-5 0 16,-5 1-4-16,-9 0-1 0,0 0 0 0,-8 0 0 15,0-1-9-15,-5-3 0 0,1 4 9 0,-9-4-9 0,0 0-16 0,0 0-7 16,0 0-1-16,0 0-1 16,-9-4-186-16,-3-3-37 0</inkml:trace>
  <inkml:trace contextRef="#ctx0" brushRef="#br0" timeOffset="17563.16">8859 6338 1940 0,'0'0'86'0,"0"0"18"0,0 0-84 0,0 0-20 16,9 12 0-16,8-9 0 0,0 5 0 0,9 0-8 15,4-1 0-15,-1 1 0 0,10-4 16 0,4-1 4 16,12-3 1-16,5 0 0 0,4 0 2 0,9 0 0 0,-1 0 0 0,10-3 0 16,12 3-3-16,4-4-1 0,9 0 0 0,4 0 0 15,9-3 4-15,3-1 1 0,10 4 0 0,4-3 0 16,-1 7 18-16,5-8 4 0,0 4 1 0,9-3 0 0,4-1-17 0,-9 4-3 16,-12 0-1-16,8 1 0 0,4-1 24 0,-13 0 5 15,-12 4 1-15,0 0 0 0,4-4-19 0,-9 0-3 16,-8 4-1-16,-5 0 0 0,-3-3 11 0,-5-1 3 15,-5 0 0-15,-7 4 0 16,-1-4-13-16,-4 0-2 0,-5 4-1 0,-8-3 0 16,-4 3 3-16,-4 0 1 0,-9 0 0 0,-4 0 0 15,-9 0-9-15,4 3-2 0,-8-3 0 0,-4 4 0 16,-1 0-5-16,-7-4-2 0,-1 4 0 0,-5 0 0 16,1-1-9-16,0 1 8 0,-4 0-8 0,-5-4 8 31,-4 0-63-31,0 0-13 0,0 0-2 0,0 0-777 0,0 0-155 0</inkml:trace>
  <inkml:trace contextRef="#ctx0" brushRef="#br0" timeOffset="20941.78">9321 8416 1612 0,'-9'-8'72'0,"9"8"14"0,0 0-69 0,0 0-17 16,0 0 0-16,0 0 0 0,0 0 153 0,0 0 27 15,17 0 6-15,-4-4 1 16,4 4-131-16,0 4-27 0,0-4-5 0,5 4 0 15,-5 0-24-15,9-1 0 0,-1 1 0 0,1 4 8 16,-1-1 2-16,10 1 1 0,-1-4 0 0,9 3 0 16,4-3-11-16,4 0 0 0,4 0 9 0,5 0-9 15,9-1 13-15,8-3-1 0,-5 4-1 0,5-4 0 16,9-4 1-16,-1 1 0 0,9-5 0 0,4 8 0 16,-4-4-2-16,0 4 0 0,0-4 0 0,9 1 0 0,12-1-1 0,-8 0 0 0,-13 4 0 15,0-4 0-15,4 0 1 0,1 1 0 0,8-1 0 0,-9 0 0 16,-8-4 0-16,8 1 0 0,13-1 0 0,-13 1 0 15,-8-1 8-15,8-3 2 0,13 3 0 0,0-3 0 16,-8-4 0-16,0-1 0 0,-9 5 0 0,0-4 0 16,-9 0 15-16,-4-1 3 0,0 1 1 0,-8 4 0 15,-4-1-10-15,-10 1-1 0,-3 0-1 0,-5 3 0 0,-8 0-4 0,-5 1-1 16,-3 3 0-16,-6-4 0 0,-3 8-12 0,-9-3-2 16,0-1-8-16,-4 4 12 0,-4 0-12 0,-1 0-15 15,-8 0 3-15,0 0 1 16,0 0-193-16,0 0-40 0</inkml:trace>
  <inkml:trace contextRef="#ctx0" brushRef="#br0" timeOffset="31095.78">16590 10299 864 0,'0'0'76'0,"0"0"-60"0,0 0-16 0,0 0 0 0,0 0 267 0,0 0 50 15,0 0 11-15,0 0 1 0,0 0-223 0,0 0-45 16,0 0-9-16,0 0-1 0,0 0-19 0,0 0-4 16,0 0-1-16,0 0 0 0,0 0 0 0,0 0 0 15,0 0 0-15,0 0 0 0,0 0 1 0,0 0 0 16,0 0 0-16,0-3 0 0,0 3-9 0,-5-4-2 16,1 0 0-16,4 4 0 15,0 0-6-15,-8-4-2 0,3 1 0 0,-3-1 0 16,-1 4-9-16,1-4 0 0,3 4 0 0,-3 0 0 15,8 0 0-15,0 0 8 0,-9 0-8 0,1-4 0 16,3 0 0-16,5 4 0 0,-8 0 8 0,8 0-8 16,0 0 0-16,0 0 0 0,0 0 0 0,0 0 0 15,0 0 0-15,0 0 0 0,0 0 9 0,0 0-9 16,0 0 20-16,0 0 0 0,0 0 0 0,0 0 0 0,0 0-20 0,0 0 0 16,0 0 0-16,0 0 0 0,0 0 0 0,0 0 9 0,8-3-9 0,-8 3 0 15,0 0 14-15,9 0-4 0,4 3-1 0,-13-3 0 16,0 0-1-16,8 0 0 0,-8 0 0 0,9 4 0 15,0-4-8-15,-9 0 0 0,0 0 0 0,0 0-828 16,0 0-162-16</inkml:trace>
  <inkml:trace contextRef="#ctx0" brushRef="#br0" timeOffset="33703.9">14209 10201 1324 0,'0'0'118'0,"0"0"-94"32,0 0-24-32,0 0 0 0,9 0 82 0,0-4 12 0,3 4 2 0,1-4 1 15,-4 0-74-15,-1 1-15 0,5-1-8 16,-4 0 8-16,-1 0 17 0,-8 4 4 0,9-4 1 0,-9 4 0 15,13-3 0-15,-13 3 0 0,0 0 0 0,0 0 0 16,4 3 30-16,-4-3 7 0,0 0 1 0,0 0 0 16,0 0-34-16,0 0-6 0,-9 8-2 0,1 0 0 15,-1-5-26-15,9-3 8 0,-13 8-8 0,13-8 0 0,-8 4 0 0,8-4 0 16,0 0 8-16,0 0-8 0,0 0 12 0,0 0 1 16,0 0 0-16,0 0 0 0,-4 11 19 0,4-11 3 15,0 0 1-15,0 0 0 0,0 0-16 0,0 0-2 16,0 8-1-16,0-8-747 15,4 7-150-15</inkml:trace>
  <inkml:trace contextRef="#ctx0" brushRef="#br0" timeOffset="34760.6">17385 10375 576 0,'0'0'51'0,"0"0"-41"15,0 0-10-15,0 0 0 0,0 0 208 0,0 0 40 16,8 0 8-16,1-7 2 0,-1 3-166 0,-4 0-32 15,-4 4-8-15,13-4 0 0,-13 4-8 0,5-3-2 16,-5 3 0-16,0 0 0 0,0 0 7 0,0 0 2 16,0 0 0-16,0 0 0 0,0 0-15 0,0 0-2 0,0 0-1 15,0 0 0-15,0 0-16 0,0 0-3 0,0 0-1 0,0 0 0 0,0 0-13 0,0 0 0 16,0 0 0-16,0 0 0 0,0 0 0 0,0 0-10 16,0 0 10-16,0 0-8 0,0 0 8 0,0 0 0 15,0 0-9-15,0 0 9 0,0 0-20 16,0 0 1-16,8 0 0 0,1 0 0 0,-1-4 19 0,5 0-8 15,0-4 8-15,0 5 0 0,4-1 20 0,-4 0 12 16,-5 0 1-16,1 4 1 16,-1 4-22-16,1 0-12 0,-1 3 12 0,1 1-667 15,-9-8-133-15</inkml:trace>
  <inkml:trace contextRef="#ctx0" brushRef="#br0" timeOffset="42058.24">17649 12593 1238 0,'0'0'55'0,"0"0"11"0,0 0-53 0,0 0-13 0,0 0 0 0,0 0 0 16,0 0 87-16,0 0 14 0,0 0 3 0,0 0 1 15,0 0-44-15,-4 8-9 0,4-8-1 0,0 0-1 16,0 0-2-16,0 0 0 0,0 0 0 0,0 0 0 16,0 0 2-16,0 8 0 0,0-8 0 0,0 0 0 15,0 0-2-15,9 7 0 16,4-3 0-16,-5 0 0 0,-8-4-14 0,9 4-3 15,3-4-1-15,-3 0 0 0,0 3-8 0,-1-3-2 0,5 0 0 0,0 0 0 16,0 0-3-16,-1 0-1 0,-3 0 0 0,-1 4 0 16,5-4 5-16,0 0 1 0,0 0 0 0,-4 0 0 15,3 0-2-15,1 0-1 0,0 0 0 0,0 0 0 16,0 0-4-16,4 0-1 0,-4 0 0 0,4 0 0 16,-5 0-1-16,6 0 0 0,-6 0 0 0,5 0 0 0,1-4 0 0,3 4 0 15,0-3 0-15,1 3 0 0,-1-4 11 0,5 0 3 16,-1 0 0-16,5 0 0 0,0 1-27 0,4-1 0 15,-4 4 0-15,0-4 0 0,-9 0 0 0,9 4 0 16,0-4 0-16,4 4 0 0,1-3 0 0,3 3 10 16,1 0-2-16,-5 0-8 0,0 0 8 0,4 0-8 15,1-4 0-15,-1 4 0 16,1 0 8-16,4-4-8 0,-5 0 12 0,5-3-12 16,-1 7 12-16,1-4-4 0,-4-4 0 0,-1 1-8 15,1 3 12-15,3 0-12 0,-3-3 12 0,-1-1-12 16,1 4 12-16,-1 0-12 0,-4-3 12 0,5 3-12 15,-5 4 10-15,4-4-10 0,1 0 8 0,-1 1-8 16,1-1 12-16,-1 0-4 0,1 0 0 0,-1 0 0 16,-4 1-8-16,5-5 10 0,-5 4-10 0,0 0 10 0,5-3 4 0,-9 3 1 15,4 4 0-15,-4-4 0 0,4 0-15 0,-4 4 0 0,-5-3 0 0,5-1 0 16,-8 0-9-16,3 0 9 0,5 0-13 0,-8 4 5 16,3 0 8-16,1 0 0 0,-5 0 8 0,5-3-8 15,-5 3 8-15,-4 0-8 0,0-4 8 0,1 0-8 16,3 4 8-16,-4-4-8 0,-4 0 8 0,4 4-8 15,-4-3 8-15,0-1-8 0,-5 4 8 0,1 0-8 0,-1-4 9 0,1 4-9 16,-9 0 12-16,8 0-12 0,-8 0 11 0,0 0-11 16,0 0 10-16,9 0-10 0,-9 0 0 0,0 0 8 15,13-4-8-15,-13 4 0 0,13 0 0 0,-13 0 0 16,0 0 0-16,0 0 0 16,0 0-42-16,0 0-8 0,0 0-2 0,0 0 0 31,0 0-170-31,0 0-34 0</inkml:trace>
  <inkml:trace contextRef="#ctx0" brushRef="#br0" timeOffset="47703.27">17602 12571 1119 0,'0'0'49'0,"0"0"11"0,-4-8-48 0,4-3-12 0,0-12 0 15,4 4 0-15</inkml:trace>
  <inkml:trace contextRef="#ctx0" brushRef="#br0" timeOffset="48738.03">18384 12628 1404 0,'-4'-12'62'0,"4"12"13"16,0-7-60-16,0-1-15 0,-4 0 0 0,4 1 0 15,0-1 102-15,0-3 18 0,-4 3 3 16,4 1 1-16,0 7-48 0,0 0-10 0,0 0-2 0,0 0 0 16,0 0-33-16,0 0-7 0,4-4-2 0,4 0 0 15,-8 4-22-15,13-4 0 0,4 4 0 0,5 0 0 16,3 0-8-16,10-3 8 0,3-1-8 0,5 0 8 16,4 0 0-16,0 4 9 0,4 0 0 0,0 0 0 15,5 0 14-15,-1 0 2 0,1 4 1 0,0-4 0 16,-5 0 2-16,-4 0 1 0,-4 0 0 0,-5 0 0 0,1 8 11 0,-10-5 1 15,1-3 1-15,-4 4 0 0,-5-4-17 0,1 0-3 16,-5 0-1-16,0 0 0 0,-9-4 11 0,-8 4 3 16,0 0 0-16,0 0 0 0,-4-7-22 0,-9-1-4 15,-4-3-1-15,-8 3 0 0,-14-3-8 0,-4 3-11 16,-16-3 3-16,-6 3 0 0,-3 1 8 0,-5-5 0 16,1 5 0-16,-1 3-8 15,1-4 8-15,-1 4 0 0,5 4 0 0,8 0 0 16,4 0 0-16,9 0 0 0,4 0 0 0,13 0 0 15,1 4 0-15,7 0-16 0,1-4 4 0,4 4 0 16,8-4 12-16,1 0 14 0,8 0-3 0,0 0-1 16,0 0-20-16,0 0-4 0,0 0-1 0,0 0 0 15,0 0 25-15,12 0 5 0,10 0 1 0,-5 0 0 16,4 0-16-16,5 4 0 0,8-1 0 0,5-3 0 0,-1 0 0 0,5 0 0 0,0 0 0 0,-1 4 0 16,1-4 0-16,0 8-16 0,-5-4 1 0,-4-1 1 15,5 5 14-15,-9-4-9 0,4 3 9 0,-8-3-8 16,-1 0 19-16,-8 0 4 0,5 0 1 0,-10-1 0 15,-3-3-16-15,-9 0 0 0,0 0 0 0,0 0 0 16,0 0 0-16,-13 4 12 0,-4-4-3 0,-4 0-1 16,-9 0-8-16,-4 0 12 0,-5 0-12 0,-8 0 12 0,4-4-3 0,-8 4 0 15,-4 0 0-15,3 0 0 0,5 0-1 0,9 0-8 16,8-3 12-16,4-1-4 0,5 0-8 0,8 0 0 16,5 0 0-16,-1 4 0 0,0-7 0 0,5 3 0 15,4 4 0-15,0 0 0 0,13 0-24 0,4 0-1 16,4 0 0-16,9 4 0 0,5 0 25 0,7-1-8 15,-3 1 8-15,8 0 0 16,-4 0-17-16,4 0 1 0,-5-1 1 0,5 1 0 16,0-4 15-16,0 0 0 0,0 0 0 0,-4 0 0 15,0 0 15-15,-5-4-1 0,-4 1 0 0,-4-1 0 16,-4 4-14-16,-5-4 0 0,1 0 0 0,-9 0 0 0,-5 1 16 0,-8 3 3 16,0 0 1-16,0 0 0 0,0 0 27 15,-8-8 5-15,-14 4 2 0,1 0 0 16,-5-3-38-16,-12 3-7 0,-9 0-1 0,-5 0-8 0,-3 4 8 0,-1 0-8 0,-4 0 0 0,9 4 0 15,0 0 0-15,4 0 0 0,13-4-15 0,0 4 5 32,8-4-166-32,5 0-34 0,3-4-6 0</inkml:trace>
  <inkml:trace contextRef="#ctx0" brushRef="#br0" timeOffset="56097.01">15098 11200 1209 0,'-8'-12'108'0,"-1"1"-87"0,1-4-21 16,-5 3 0-16,4-3 133 0,-4 4 23 0,1-5 4 15,-5 1 0-15,4 0-44 0,4 4-8 0,-4-4-3 0,5-1 0 16,-1 1-9-16,1 0-1 0,-1-4-1 0,5 4 0 31,-5 0-42-31,5-4-8 0,4 0-1 0,0 3-1 0,-4-3-30 0,4 4-12 16,0 4 11-16,0-4-11 0,0 7 0 0,0 0 0 16,0 5 0-16,0 3 0 0,0 0 0 15,0 0-10-15,0 0 10 0,-9 7-12 0,1 8 0 0,3 8 0 16,-3 8 0-16,-1 7 0 0,1 3 1 0,-5 13 0 15,0 10 0-15,0 12 0 0,1 0 11 0,-1 8-10 16,4 3 10-16,1 4-10 0,-1 0 10 0,5 8-10 0,4 4 10 0,0-5-10 16,4 1 10-16,0 0 0 0,1 3 0 0,-1 1-8 15,4-1 8-15,1 5 0 0,-5-5 8 0,5 1-8 16,-5-4 13-16,5-1-1 0,-5 5-1 0,0-12 0 16,0 0 1-16,1-7 0 0,-1-8 0 0,0-8 0 15,5 0 0-15,-5-3 1 0,0-8 0 0,1 0 0 16,-5-8 11-16,0-7 1 15,0-4 1-15,0-4 0 0,0-3 5 0,-5-9 1 16,5-3 0-16,-4-3 0 0,0 3-5 0,0-8-1 16,-5-3 0-16,0-1 0 0,5-3-11 0,4-4-3 0,-8 4 0 15,-5-4 0-15,4 0-2 0,1 0-1 16,-1-4 0-16,1 0 0 0,-1-3-1 0,1-1-8 0,3 0 12 0,1-3-4 16,0 3-8-16,-1-3 0 0,5 0 9 0,0-1-9 15,0 5 0-15,0-5-10 0,5 5 1 0,-5-5 0 0,4 5-1 0,-4 7 0 16,13-4 0-16,0 0 0 0,-5 0 0 0,9 4 0 15,5 4 0-15,-1-4 0 0,5 4 0 0,12 0 0 16,5-1 0-16,4 1 0 0,8-4 10 0,9 4 0 16,5 0 0-16,8 0 0 0,8-4 0 0,1 0 0 15,-1-8 0-15,9 0 8 0,4 1-8 0,-4-1 12 16,-4-3-4-16,-9 7 0 0,1-4-8 0,-10 1 0 0,-8 3 8 0,-4 0-8 16,-9-3 18-16,-8 3-1 0,0 0 0 0,-9 4 0 15,-4 0-17-15,-4-4 10 0,-1 4-10 0,-3 0 8 16,-9-4-8-16,-1 1 0 0,-7 3 0 0,-5 0 0 31,0 0-176-31,0-12-41 0,-13 1-8 0</inkml:trace>
  <inkml:trace contextRef="#ctx0" brushRef="#br0" timeOffset="57436.45">15269 11097 381 0,'-34'-4'16'0,"21"4"5"0,-4-4-21 0,0 1 0 0,0-5 0 0,-4 0 0 15,-5-3 10-15,0 4-2 0,1-5-8 0,3 1 12 0,1-4 39 0,4 3 7 16,-5-3 2-16,1 0 0 0,8-4 38 0,0 4 8 0,-4-1 2 15,0 1 0-15,4-4-10 0,1 4-2 0,-1 0 0 0,0 3 0 16,4-3-17-16,-3 4-4 0,3-1-1 0,1 1 0 16,-1 0-20-16,0 3-4 0,5 0-1 0,0 1 0 15,4-1-5-15,0 1-2 0,0 7 0 0,0 0 0 16,4-8-7-16,9 0-2 0,4-3 0 0,0 3 0 0,5 1-13 0,7-5-4 16,1 5 0-16,5-4 0 0,3 3-3 0,0-3-1 15,9-1 0-15,0 5 0 0,5 3-12 0,-5 0 8 16,4-7-8-16,0-1 0 0,-4 5 12 0,5-1-3 15,-1 4-1-15,0 4 0 0,0-4 10 0,1 4 2 16,3 4 0-16,1 0 0 0,4-4-10 0,-5 4-2 16,1 0 0-16,-1-1 0 15,1 1 14-15,4-4 2 0,0 0 1 0,-1 4 0 16,1 0 1-16,4-4 0 0,9-4 0 0,-9 4 0 16,-4-8-4-16,4 1-1 0,0 3 0 0,-4-4 0 15,4 1-10-15,-4-5-3 0,0 1 0 0,-5 3 0 16,5 1 3-16,0 3 0 0,-5-4 0 0,-3 1 0 15,3 3 9-15,-8 4 1 0,0-4 1 0,0 4 0 16,5 4-22-16,-1-4 0 0,9 4 0 0,-5 0 0 0,1-1 0 0,4 1 0 16,4 0 0-16,0 4 8 0,4-8-8 0,-4 0 9 15,9 0-9-15,0 0 10 0,-5-4-10 0,5 0 10 0,-1 0-10 16,1-3 10-16,-1-1-2 0,-3 0-8 0,-5 1 12 0,4-1-4 16,1 4 12-16,-5-7 1 0,0 3 1 0,4 1 0 15,-4 7 1-15,0-4 0 0,-4 4 0 0,-4 0 0 16,-1 0-23-1,-3 0 9-15,3 0-9 0,1 0 0 0,-1 4 11 0,1 0-11 16,-1-1 10-16,1-3-10 0,4 0 8 0,0 0-8 16,-5 0 0-16,1-3 9 0,-1-5-1 0,1 4-8 15,-5 0 12-15,5-3-4 0,-1-1 4 0,1 4 0 16,-5-7 0-16,0 7 0 0,1-3-12 0,-5-1 12 16,0 4-12-16,-9 0 12 0,5-3-12 0,-5 3 10 15,1-4-10-15,-5 5 10 0,0-1-10 0,-4 0 0 0,4-4 9 0,-4 1-9 16,4 3 0-16,-4-4 9 0,0 1-9 0,-4-5 0 15,8 5 9-15,-4-1-9 0,-4-3 0 0,3 0 9 16,6-1-9-16,-1 5 0 0,-4-5 0 0,-5 5 8 16,-3-1-8-16,3 0 0 0,-7 1 0 0,3 3 0 15,-4 0 0-15,-8 0 0 0,3 1 9 0,-12 3-9 16,0 0 10-16,0 0-2 0,0 0-8 0,0 0 12 0,0 0-12 0,0 0 0 16,0 0 0-16,0 0 0 0,0 0 0 0,5 7 0 15,-1 5 0-15,0-1 0 0,5 4 0 0,-5 0 0 16,0 8-9-16,5 0 9 0,-1 0-9 0,-3 7 9 15,3 4-8-15,1 8 8 0,-5 7 0 0,5 8 11 0,-5 0-1 0,0 8 0 16,5-1-19-16,-5 9-4 0,-4 3-1 0,4 3 0 31,0 9 22-31,-4-1 5 0,0 4 1 0,0-3 0 0,0 3-28 0,0-4-6 16,0 4 0-16,0 4-1 0,0-4 21 0,0-3 0 16,0-1 0-16,0 0 0 0,0 1 0 0,0-5 0 15,5 1 0-15,-5-1 0 0,0 5 0 0,0-5 0 16,-5 1 0-16,5-4 0 0,0-1 0 0,0 1 0 15,-4 0 0-15,0 0 0 0,0-1 0 0,4-3 0 16,-5-3 0-16,-3-1 0 0,4-4 0 0,-5-3 0 0,5 3 0 0,-1-3 0 16,1-1 0-16,0 1 0 0,4-8 0 0,-4 0 0 15,-1-4 0-15,1-4 0 0,4-3 0 0,0-4 0 16,-4-4 0-16,4-4 0 0,0 0 8 0,0-8-8 16,0-3 0-16,0-4 0 0,0 0 9 0,0 0-9 15,0-4 8-15,0-3-8 0,0-1 8 0,-4 4-8 16,4-7 9-16,-5 0-9 15,1-1 12-15,0 1-12 0,-1-1 11 0,5-7-11 16,-4 8 10-16,-4 0-10 0,-1-1 8 0,1 1-8 16,-1 3 0-16,0 1 0 0,-3-5 0 0,3 5 0 0,-8-1 0 15,0 0 0-15,8-3 0 0,-12 0 8 0,0-1-8 0,-1-3 0 16,5-4 8-16,-4 0-8 0,-9-8 11 0,0 1-11 16,-4-1 23-16,-5-7-3 0,-8-4 0 0,-8-4 0 15,-14-7-6-15,-20-8-2 0,-18 0 0 0,-39-12 0 16,-46-3-128-16,-68-4-25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09T01:01:18.3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548 2954 2070 0,'-5'-11'92'0,"5"11"18"0,0 0-88 0,0 0-22 15,0 0 0-15,0 0 0 0,9 0 0 0,4 0-8 16,4 0 0-16,8-8 0 0,-7 8 8 0,7 0 0 15,1-4 0-15,4-3 0 0,0 3 0 0,4 0 0 16,-4 0 0-16,0 4 8 0,4-3-8 0,0 3 0 16,-8 0 0-16,4 0 0 0,-9 0 0 0,13 0 0 15,-12 3 0-15,7 1 0 16,-3 0 0-16,4-4 0 0,0 8 0 0,0-5 0 16,8-3 0-16,-4 0 12 0,5 0-2 0,-5 0-1 15,9 0 4-15,4 0 1 0,-4 0 0 0,8-7 0 16,-4 3 14-16,0-4 2 0,4 8 1 0,-4-7 0 0,9 3-3 0,-9 0 0 15,8-11 0-15,-8 11 0 0,0-7-6 0,9 7-2 16,-1 0 0-16,1 4 0 0,-9-11 7 0,9 3 1 16,-9 1 0-16,8 3 0 0,-8 0-28 0,9 0 0 0,-1-11 8 0,5 4-8 15,0-1 11-15,-5 1 0 0,5-4 0 0,0-1 0 16,0 1-11-16,0 0 0 0,0 4 0 0,4-8 0 16,-5 7 0-16,-3 5 0 0,4-12 0 0,4 15 0 15,-4-4 0-15,4 8 0 0,9 0 0 0,-14 8 0 16,1 0 0-16,0 7 0 0,8-8 0 0,-8 8 0 15,0 1 0-15,8 3 0 0,-8 0 0 0,4 0 0 0,-4-4 0 0,4 4 0 16,-12-4 0-16,3 0 0 0,1 4 0 0,-9-15 8 16,8 4-8-16,5-1 8 0,-4-7 12 0,-1 4 1 15,5 0 1-15,0-4 0 0,-5 0-6 0,5 4 0 16,-9 3-1-16,1-3 0 0,3 0-15 0,-12 0 11 0,4 3-11 16,0 5 10-16,0-1-10 0,4 0 0 0,-8 5 0 15,4-1 0 1,-4 4 0-16,0 0 0 0,-9 0 0 0,0-12 0 15,0 9 0-15,-4-5 0 0,-4-4 0 0,-9 5 0 16,0-1 12-16,-4-11-2 0,-13 0-1 0,0 0 0 16,0 0-85-16,0 0-16 0,4-7-4 0</inkml:trace>
  <inkml:trace contextRef="#ctx0" brushRef="#br0" timeOffset="556.14">1013 4105 633 0,'0'0'56'0,"13"-8"-44"0,-13 8-12 0,17-7 0 0,0 3 70 0,5-4 12 0,-1 5 2 0,5-1 1 16,4 0-45-16,0 4-8 0,12-11-3 0,5 7 0 15,5 0-1-15,-1 0 0 0,17-3 0 0,5-1 0 16,0 4-12-16,-1-3-4 0,5-1 0 0,9 0 0 0,12 1-12 0,-4-5 9 15,4 1-9-15,1 3 8 0,3-7 8 0,1 4 0 16,3-1 1-16,-3 1 0 0,0 0 31 0,3 3 7 0,-12-3 1 16,5-1 0-16,-10 1 16 0,10-1 3 0,-10 5 1 0,-3-1 0 15,-9 4-8-15,-4-3-2 0,-14 7 0 0,5-8 0 16,-12 5-16-16,-1 3-3 0,-8 0-1 0,4 3 0 16,-5 5-30-16,1-8-7 0,-9 7-1 0,-4 5-647 15,0-8-129-15</inkml:trace>
  <inkml:trace contextRef="#ctx0" brushRef="#br0" timeOffset="6576.83">1825 5138 2131 0,'-21'-11'189'0,"17"7"-151"16,-1-4-30-16,5 4-8 0,0-3 41 0,-8 3 7 15,8 4 2-15,0 0 0 0,0 0-40 0,0 0-10 16,0 0 0-16,0 0 0 0,0 0 0 0,0 0 0 16,0 11 0-16,0 8 8 15,8 4-8-15,-8 8 0 0,0 7 0 0,5 3 0 16,-1 13 0-16,5 6 0 0,-5 12-10 0,4 1 10 16,-3 3 0-16,-5 0 0 0,0 7-8 0,0 1 8 15,-5 3 0-15,5-3 0 0,-12-1 12 0,-6-3-12 16,-3 0 14-16,0-1-4 0,-9-6-1 0,-9 3 0 15,-3 3-1-15,-5 1-8 0,0-4 12 0,-9-4-4 0,5-7-8 16,4-8 0-16,4-8 9 0,0-7-9 0,13-4 27 0,0-8 1 16,9-7 0-16,0-8 0 0,4 0 26 0,12-3 6 0,5-12 0 0,0 0 1 15,5 4-32-15,12-4-6 0,8 3-2 0,5-6 0 16,9-1-21-16,8-4-10 0,8 1 1 0,5-1 0 16,0 4 9-16,4-7 0 0,4 3 0 0,5 1 0 15,0 3 0-15,-1-4 0 0,1 4 0 0,4-3-820 31,-4-1-157-31</inkml:trace>
  <inkml:trace contextRef="#ctx0" brushRef="#br0" timeOffset="6740.41">2689 6680 3092 0,'0'0'68'0,"0"0"15"0,0 0 2 0,0 0 1 0,0 15-69 0,8 8-17 0,-4 7 0 0,14 12 0 15,7 8-9-15,9 10-6 0,5 12-1 0,-5 8 0 16,4 4 16-16,5 15 0 0,0 7 0 0,-9 8-904 16,9 15-175-16</inkml:trace>
  <inkml:trace contextRef="#ctx0" brushRef="#br0" timeOffset="17002.66">18538 2859 1324 0,'0'0'118'0,"0"0"-94"0,0 0-24 0,0 0 0 16,13 0 148-16,-4-7 24 0,-1 3 6 0,5 4 1 16,0-4-123-16,-13 4-24 0,0 0-4 0,13 0-2 15,-5 0-13-15,1 4-2 0,-9-4-1 0,8 0 0 16,-8 0-10-16,9 4 0 16,4-4 0-16,-13 0 0 0,8 7 0 0,5-7 0 15,-4 0 0-15,3 4 0 0,6 0 0 0,-1-4 0 16,0 4 0-16,8 3 0 0,10-7 0 0,-6 8 0 0,6-8 0 0,7 4 0 15,10-4 8-15,-1 7-8 0,4-7 0 0,1 4 8 16,0-4-8-16,8 4 0 0,-4 3 0 0,4-7 0 16,4 4 0-16,0 0 0 0,5 0 0 0,0 3 0 15,-1-3 0-15,1 4 0 0,0-8 0 0,4 4 8 0,-1-1-8 0,6 1 0 16,-1 4 0-16,0-8 8 0,13 0 0 0,-4 0 0 16,4-8 0-16,4 4 0 0,0 1 0 0,5-1-8 15,4 4 12-15,0-8-4 0,-5 4-8 0,5 1 0 16,0 6 9-16,0-3-9 0,-1-7 0 0,-3 3 8 15,-5 4-8-15,1-4 0 0,-5 4 0 0,4-4 9 16,-8 4-9-16,-1 4 0 16,1-4 11-16,-9 4-11 0,-4-4 10 0,4 0-10 15,-4 4 11-15,-4 0-11 0,-5-1 12 0,5-3-12 16,-9 4 22-16,0-4-2 0,-4-4-1 0,-9 1 0 16,-8-5 19-16,0 4 4 0,0 0 1 0,-9 4 0 15,-9 0-2-15,1-7 0 0,0-1 0 0,-5 1 0 16,0 3-9-16,-4 0-3 0,1 4 0 0,-1-4 0 15,0-3-15-15,-4 3-3 0,-5-4-1 0,5 1 0 0,0 3-10 0,-5 0 0 16,5 0 0-16,-4 4 0 0,-1-7 0 0,1 7-11 0,-9 0 3 16,0 0 0-1,0 0-212-15,13 0-41 0</inkml:trace>
  <inkml:trace contextRef="#ctx0" brushRef="#br0" timeOffset="20431.47">13953 6938 1436 0,'0'0'64'0,"0"0"12"0,-4-7-60 0,4 3-16 16,0 4 0-16,0 0 0 0,-9-4 57 0,9 4 9 16,-4-4 2-16,4 4 0 0,0 0-15 0,0-7-2 15,-4-1-1-15,-1 0 0 0,5 8-6 0,0 0-2 16,5-7 0-16,-5-1 0 0,0 1 2 0,0 7 0 16,4-12 0-16,-4 12 0 0,0 0-7 0,0-7-1 15,4-1 0-15,-4 8 0 0,0 0-21 0,0 0-5 16,0 0-1-16,13-4 0 0,0 1-9 0,-13 3 0 0,13 3 0 0,0-3 0 15,-1 4 0-15,1 0 0 0,4 0-8 0,-4-4 8 16,4 4 0-16,0 3 0 0,5-3 10 0,-1 0-10 16,5-4 18-16,4 0-3 0,-1 0-1 0,1 0 0 15,5 0 0-15,3 0 0 0,5 0 0 0,-1 0 0 16,5 3-6-16,5 1-8 0,-5 0 11 0,0 4-11 0,8-5 16 16,-3 1-4-1,-1-4-1-15,0 8 0 0,13-4-11 0,-4 3 0 0,0-3-12 0,4 4 12 16,4-1 0-16,5-3 0 0,0 4 0 0,4-5 0 15,-5 5 0-15,5 0 0 0,4-5 0 0,5 1 0 16,-1-4 0-16,5 4 0 0,0-4 0 0,0-4 0 16,-5 4 14-16,9-4-2 0,-4 1-1 0,4-1 0 15,-5-4 6-15,1 8 2 0,-4-4 0 0,8 1 0 16,4-1-6-16,-4 0-1 0,-4 0 0 0,-1 4 0 0,1 0-3 0,0-4-1 16,0 1 0-16,-1-1 0 0,5 4-8 0,-4 0 0 15,4-4 0-15,-8 0 0 0,-9 4 12 0,0 0 0 16,-1-4 0-16,-7 1 0 0,-5-1-4 0,0 0-8 15,0 0 12-15,-4 4-4 0,0 0 16 0,-5-4 2 16,-8 4 1-16,0 0 0 0,-8 0 2 0,4 0 1 16,-9 0 0-16,-4-3 0 0,0 3-11 0,-9 0-3 0,5 0 0 0,-5 0 0 15,-4 0-8-15,-4 0-8 0,4 0 9 0,-4 0-9 16,-5 0-112-16,1 0-28 0,-9 0-5 0</inkml:trace>
  <inkml:trace contextRef="#ctx0" brushRef="#br0" timeOffset="22740">15983 6479 1674 0,'0'0'36'0,"0"0"8"0,8-8 2 0,1 4 2 0,0-3-39 0,-1-1-9 0,-4 1 0 0,5 3 0 15,-5-4 52-15,-4 8 8 0,9-4 1 0,-9 4 1 16,0 0-21-16,0 0-4 0,0-3-1 0,0 3 0 15,0 0-25-15,0 0-11 0,0 0 8 0,0 0-8 16,0 0 13-16,0 0-2 0,0 0-1 0,0 0 0 0,0 0 3 0,0 0 1 16,-5-8 0-16,5 8 0 0,0-4-2 0,0 4-1 15,-4-7 0-15,4 7 0 0,0 0-11 0,0 0 0 16,0 0 0-16,0 0 0 0,-8 0 0 0,8 0 0 16,0 0 0-16,0 0 0 0,-9 3 0 0,9-3-9 15,-8 4 9-15,8-4-13 0,-5 8 13 0,5-8-9 16,0 0 9-16,0 0-8 15,0 0 8-15,0 0 0 0,0 0 0 0,0 0 0 16,0 0 9-16,0 0 1 0,0 0 0 0,0 0 0 16,0-8 22-16,5 1 4 0,-1 3 0 0,0-4 1 15,0 4-9-15,5 1-3 0,-5-1 0 0,-4 4 0 16,9-4-25-16,-9 4 8 0,4 0-8 0,-4 0 0 0,0 0 0 0,0 0 0 16,0 0 0-16,0 0 0 0,4 11 0 0,1-3-9 15,-10 3 9-15,5 1 0 0,-4-5 0 0,-5 1 0 0,1-4 8 0,-5 0-8 16,0 3 44-16,0-7 4 0,1 4 0 0,3-4 0 15,-8 0 26-15,4-4 6 0,0 0 0 0,1 1 1 32,-1 3-112-32,13 0-22 0</inkml:trace>
  <inkml:trace contextRef="#ctx0" brushRef="#br0" timeOffset="23494.82">17560 6574 1094 0,'0'0'97'0,"4"-4"-77"0,0 0-20 0,1-4 0 0,3 5 205 0,-4-1 38 16,5 0 7-16,-9 4 2 0,0 0-196 0,8 0-38 16,5-4-8-16,0 4-2 0,-13 0 0 0,0 0-8 15,0 0 12-15,9 4-4 0,-9-4-8 0,0 0 8 16,0 0-8-16,0 0 8 16,0 0 8-16,0 0 0 0,0 0 1 0,0 0 0 15,0 0 15-15,0 0 4 0,0 0 0 0,-9 8 0 16,-4-1-5-16,5-3-1 0,-1-4 0 0,9 0 0 15,-8 0-3-15,8 0-1 0,-9-4 0 0,9 4 0 16,-4-4-12-16,4 4-2 0,-4-7-1 0,4 7 0 16,-9-4-11-16,9-4 10 0,-4-3-10 0,4 7 10 15,4-3-2-15,-4-1-8 0,4 0 12 0,1 1-4 0,3-1-8 0,1 1 10 16,-1-1-10-16,-4 4 10 0,5 1-10 0,0-1 8 16,-1 0-8-16,1 4 8 0,-9 0-8 0,8 0 0 15,5-4 9-15,-4 8-9 0,-9-4 11 0,0 0-3 16,0 0 0-16,0 0 0 0,0 0 31 0,0 0 5 0,0 0 2 0,0 0 0 15,0 0-9-15,-9 0-1 0,-4 4-1 0,-8 0 0 32,-5 3-147-32,-17 5-28 15</inkml:trace>
  <inkml:trace contextRef="#ctx0" brushRef="#br0" timeOffset="30145.63">15842 6433 1152 0,'0'0'102'0,"0"0"-82"15,0-7-20-15,0-1 0 0,4-3 106 0,0-1 17 16,5 1 3-16,0-1 1 0,3-3-82 0,-3 4-16 16,4-1-3-16,-5 1-1 0,1 3-33 0,-9 8-8 0,0 0 0 0,0 0-1 15,0 0-55-15,-13 12-12 0,-4 3-1 0,-4 4-1 16</inkml:trace>
  <inkml:trace contextRef="#ctx0" brushRef="#br0" timeOffset="30430.68">17440 6376 1382 0,'-21'15'61'0</inkml:trace>
  <inkml:trace contextRef="#ctx0" brushRef="#br0" timeOffset="35050.25">9257 7823 1670 0,'-13'-15'148'0,"9"7"-118"0,4 1-30 0,0-1 0 16,8 1 118-16,-8-1 18 0,0 0 3 0,0 8 1 16,0 0-95-16,0 0-18 0,0 0-4 0,0 0-1 15,9 12-22-15,-1 3 0 0,-3 0-10 0,3 12 10 16,1 7-11-16,-9 4 11 0,8 11-10 0,-4 8 10 15,1 8 0-15,-1 7-9 0,0 8 9 0,5 11 0 0,-5 4 0 0,5 15 14 16,-1 8-2-16,9 11 0 0,-8 8-12 0,4 3 0 16,-1 12 0-16,-3 4 0 0,4 3 0 0,4 1 0 15,-9-4 8-15,5 3-8 0,0 4-12 0,4-3-4 16,5-4-2-16,-10 3 0 0,1-3 18 0,4 0 9 16,5-5-1-16,-5-2 0 0,0-5 23 0,0-4 4 0,4-3 1 15,1-4 0 1,-1-4 7-16,0-3 1 0,-4-9 1 0,9-3 0 15,-5-4-4-15,1-3-1 0,-5-5 0 0,0-11 0 0,-4 1 9 16,4-5 2-16,-4-11 0 0,-5 0 0 0,-3 0 0 0,3-8 0 16,1-7 0-16,-9 0 0 0,4-8-19 0,0-4-3 15,-4-3-1-15,4-4 0 0,1 3-13 0,-5-3-3 16,4-8-1-16,-8-3 0 0,4-1-11 0,-5-3 8 16,5-5-8-16,-4 1 8 15,4-4-52-15,-8-8-12 0,-5-3-1 0,0 0-1298 0</inkml:trace>
  <inkml:trace contextRef="#ctx0" brushRef="#br0" timeOffset="35783.47">6295 12043 1843 0,'0'0'164'0,"5"-12"-132"0,-5 1-32 0,4-4 0 16,0 3 116-16,9 1 16 0,0 0 3 0,0-1 1 16,8-3-112-16,5 0-24 0,8 7 0 0,4-3 0 15,5-1 0-15,8 1-8 16,13 0 8-16,-4-1-8 0,13 5 8 0,4-1 0 15,8 4 0-15,13-3-8 0,9-5 8 0,4 5 0 16,13 3 8-16,5 0-8 0,16 0 23 0,0 1 0 0,5 3 0 16,8-4 0-16,4 4 8 0,5 4 1 15,4-1 1-15,4-3 0 0,9 8-3 0,-5-4-1 0,5 3 0 16,4 1 0-16,0-1-5 0,4 5 0 0,1-5-1 0,7-3 0 16,1 4-10-16,9-1-1 0,3 1-1 0,-8 3 0 15,-4 1-11-15,4-1 0 0,18 1 0 0,-5 3 0 0,0-4 0 0,-1 4 0 16,10-3 0-16,-5-1 0 0,5 4 8 0,-1-3-8 15,1-1 8-15,-1-3-8 0,-4 3 12 0,-4-3-4 16,-4-4 0-16,0-1 0 0,-1 1-8 0,-3-4 0 16,-5-4 0-16,4 1 8 0,1-5 2 0,-5 0 0 15,0-7 0-15,-4 4 0 16,-5-8 17-16,-3-4 3 0,-1 4 1 0,-8-4 0 16,-5 4-20-16,1 0-11 0,-5-4 12 0,-13 1-12 15,1-1 19-15,-10-4-3 0,-7 8-1 0,-14-3 0 16,-8 6 8-16,-4 1 1 0,-5 0 1 0,-12 0 0 15,-5 7-5-15,-4-3 0 0,-9 3-1 0,1 1 0 16,-13 3-7-16,-9-4 0 0,0 8-1 0,-4-4 0 16,-9 4-2-16,0-3 0 0,-12 3 0 0,3 0 0 0,-12 0-9 0,4 0 0 15,-8 3 0-15,-5-3 0 16,1-3-56-16,-9 3-12 0,4-4-4 0,-9 0-848 0,-8 4-169 0</inkml:trace>
  <inkml:trace contextRef="#ctx0" brushRef="#br0" timeOffset="36957.01">9432 8006 403 0,'0'0'36'0,"0"0"-36"0,-9 7 0 0,9-7 0 15,0 0 240-15,0 0 40 0,0 0 9 0,0 0 2 16,0 0-142-16,0 0-28 0,0 0-5 0,0 0-2 0,0 0-38 0,9-7-8 15,-5-1-2-15,5 0 0 0,-9 8-28 0,4-11-6 16,0 3 0-16,-4 8-1 0,0-7 3 0,0-1 1 16,-4-3 0-16,0 7 0 0,-1-4-9 0,-3 1-2 15,-1-5 0-15,1 5 0 0,-5-1-8 0,4 1-1 16,-8-1-1-16,0 0 0 0,4-3-14 0,-4 3 9 16,5 1-9-16,-6 3 8 0,6-4-38 15,-5 5-8-15,8-1-2 0,0 0 0 0,5 0-113 0,4 4-23 16,-4-7-5-16,8-1-1 0,9 0 62 0,-4 1 13 0,8-5 3 0,-9 5 0 15,9-5 52-15,0 5 12 0,-4-5 1 0,4 5 1 16,-12-5 115-16,3 1 23 0,-4 3 5 0,1-3 1 0,-5 0 42 16,0-1 9-16,0-3 2 0,0 0 0 0,-5 0-42 0,1-8-8 15,0 4-1-15,-5-4-1 16,1-3-55-16,-1-5-12 0,1 1-1 16,3-4-1-16,-3-1-7 0,4-3-2 0,-5-3 0 15,0-1 0-15,9 0-17 0,-4 0-4 0,0 4-8 0,0 0 12 16,4 0-12-16,-13 0 0 0,4 0 8 0,1 0-8 15,-1 4 0-15,1 0 0 0,3 4 0 0,-3 3 0 16,-1 1-11-16,5 3 2 0,-5 8 0 0,1 3 0 16,4 1-2-16,-5 3 0 0,5 1 0 0,-5 3 0 15,1 8-30-15,-5 3-7 0,-4 12 0 0,0 0-1 16,-5 12 10-16,-3 3 3 0,-5 4 0 0,-4 7 0 16,-1 5 7-16,1-1 1 0,-4 4 1 0,4 0 0 0,-1 4 11 0,10 0 1 15,3-11 1-15,5-8 0 0,0 0-6 0,9-8 0 16,3-7-1-16,1-4 0 0,4-8 21 0,0-11 0 15,0 0 0-15,0 0 0 16,9-11 32-16,8-8 4 0,-4-4 0 0,4-7 1 16,4-8-1-16,0-8 0 0,1-7 0 0,3 0 0 15,5-4-20-15,4-4-5 0,1 4-1 0,-1 0 0 16,0 12-10-16,4 3 10 0,1 8-10 0,-5 7 10 0,0 8 7 16,0 4 2-16,-4 7 0 0,5 5 0 0,3 10-11 0,-4 12-8 15,5 4 9-15,-1 11-9 0,5 4 0 0,0 8 0 16,8-1 0-16,9 5-10 15,8 3-68-15,5 0-14 0,-1 0-2 0</inkml:trace>
  <inkml:trace contextRef="#ctx0" brushRef="#br0" timeOffset="37844.58">9470 7903 1929 0,'0'0'85'15,"0"-8"19"-15,0 1-84 0,5-5-20 16,3 1 0-16,-4 3 0 0,5-3 71 0,0 7 9 16,-5-7 3-16,4 7 0 0,5-4-59 0,0 8-11 15,-4-3-2-15,3 3-1 0,5 0-10 0,-4 3 0 0,0 1-12 0,0 4 12 16,0-1 0-16,-5 1 0 0,1 3 0 16,-1 1 0-16,-8 3 0 0,0 0-11 0,5-3 1 0,-5-1 0 15,-5 4 10-15,-3-3 12 0,-1-5-2 0,-4 5-1 16,1-9-1-16,-1 5 0 0,-9 0 0 0,1-8 0 0,4 0 9 0,-9 0 2 15,5-8 0-15,0 4 0 0,-1 0 15 0,1 1 3 16,4-5 1-16,0 0 0 0,4-3-3 16,0 0-1-16,0-5 0 0,5 5 0 0,-5 3 1 0,9-3 0 15,-1 0 0-15,1-5 0 0,4 1-19 0,-4 0-3 16,4 0-1-16,4 3 0 0,0 5-12 0,5-5 0 16,-1 5-12-16,-3-5 12 15,3 5-12-15,1 3 12 0,-5-4-12 0,5 1 12 16,-5 7-10-16,-4 0 10 0,0 0-8 0,0 0 8 15,0 0 0-15,0 0-8 0,0 0 8 0,0 0 0 16,0 0 0-16,4 7 0 0,-4 5 0 0,-4-1 0 16,0 1-14-16,-5-5-1 0,-4 1 0 0,-4-1 0 15,0 1 23-15,0 0 5 0,-4-1 1 0,-1-3 0 16,5 4-22-16,-9-5-5 0,1-3-1 0,3 4 0 0,1 0 22 0,8-4 4 16,-8 0 0-16,4 0 1 0,4-4-13 0,0 0 0 0,9 1 0 15,4 3 0-15,-4-8 0 0,4 0 0 0,0 1 0 0,0-1 0 16,0-3 9-16,0 3-1 0,8-3 0 15,-4 3 0-15,5-3-8 0,4 3 10 0,-5 1-10 0,5 3 10 16,4 0-10-16,5 4-14 0,-5 0 3 0,-4 4 1 16,8 0 1-16,-8 3 0 0,0 5 0 0,-1 3 0 0,-3 4 0 0,0-4 0 15,8 4 0-15,-17-4 0 0,0-3 9 0,0-1 0 16,0 4 0-16,-9-3 0 0,5-5 19 0,0 1 5 31,-5-4 2-31,0-1 0 0,-3 1 7 0,-1-4 2 16,0 0 0-16,4-4 0 0,1 1-6 0,8-5-1 15,0-3 0-15,0-5 0 16,8 5-172-16,14-8-36 0</inkml:trace>
  <inkml:trace contextRef="#ctx0" brushRef="#br0" timeOffset="38246.35">8398 7899 2656 0,'0'-7'59'0,"4"-5"12"0,0 1 2 0,1-1 1 0,7-3-59 0,-3 4-15 0,-1-1 0 0,-3 1 0 16,8 3 28-16,-13 5 2 0,0 3 1 0,0 0 0 15,0 0-31-15,4 7 0 0,4 8 0 0,-8 4 0 16,0 12 0-16,0 3-15 0,9 8 2 0,-5 3 0 15,5 8 3-15,-1 4 1 0,1 0 0 0,-1 0 0 0,5 0 9 0,-4-3 0 16,-1-5 0-16,5 4 0 31,-4-4-133-31,-1 16-25 0</inkml:trace>
  <inkml:trace contextRef="#ctx0" brushRef="#br0" timeOffset="39265.31">9881 11652 806 0,'0'0'36'0,"0"0"7"15,0-8-35-15,-5 0-8 0,5 8 0 0,-4-7 0 0,-5-1 260 16,5 1 51-16,0 3 9 0,-5-4 3 0,5 8-212 0,-4-4-43 16,8 4-8-16,-9-3-1 0,-4 3-28 0,5 0-6 15,-1 0-1-15,1 0 0 0,-5 3-14 0,0 1-10 16,0 0 12-16,5 4-12 0,-1-5 0 0,-4 1 0 15,5 4 0-15,-1-4 0 0,1 3 0 0,8-7 0 16,-5 8 0-16,5-8 0 0,-4 7 0 0,4-7 0 0,-4 8 0 0,4-8 0 16,-5 8 19-16,5-8 0 0,-4 7 0 0,4-7 0 15,-4 8 19-15,4-8 4 0,0 0 1 0,0 0 0 16,0 0-7-16,0 0 0 0,0 0-1 0,0 0 0 16,0 0-20-16,0 0-4 0,0 0-1 0,0 0 0 15,0 0 3-15,0 0 1 0,0 0 0 0,0 0 0 16,4-12-14-16,-4 5-8 15,4-5 8-15,-4 5-13 0,0-5 13 0,5 5 13 16,-1-1-2-16,-4 1-1 0,4-5-10 0,-4 12 12 16,5-7-12-16,3 3 12 0,-8 4-12 0,9-4 0 15,-1 0 0-15,-8 4 0 0,9 0 0 0,-1 4 0 0,-8-4-8 0,9 4 8 16,-1 3-8-16,1 1 8 0,-5 7-10 0,0-3 10 16,1 3-12-16,-1 0 12 0,-8 0-13 0,-1 4 5 15,-3 0 8-15,4-4 0 0,-5-3 0 0,1 3 0 16,-5 4 15-16,4-4-2 0,1-3 0 0,-1-5 0 0,1 1-13 15,-1-1 0-15,0 1 0 0,-3-4 0 0,3-1 0 0,1-3 9 16,-1-3-9-16,9 3 8 0,-4-4 4 0,-5-4 0 16,5 4 0-16,0-3 0 0,4-1-4 0,0 1 0 15,0-1 0-15,-5 1 0 0,10-1 2 0,-1 0 0 16,4 1 0-16,-3-1 0 0,-5 8-10 0,13-4 0 0,-1 1 0 0,5 3-11 16,-4 3 11-16,4 1-13 0,-4 4 5 0,0 3 8 15,4 1-14-15,0 3 5 0,-4 4 1 0,-4 0 0 16,-1 0 8-16,1-4 0 0,-5 0 0 0,-4 0-8 15,0-3 24-15,-4-1 6 0,-1 4 1 0,-3-7 0 16,-9 3 15-16,4-7 3 0,0-4 1 0,0 0 0 16,0-4-26-16,1 0-4 15,3-3-2-15,-4-1 0 16,5-3-85-16,-5-4-17 0,0-1-3 0</inkml:trace>
  <inkml:trace contextRef="#ctx0" brushRef="#br0" timeOffset="39681.22">8633 12548 2790 0,'0'0'61'0,"0"0"13"0,0 0 2 0,-13-4 3 0,4 0-63 16,1-3-16-16,8 3 0 0,-13 4 0 0,4-4 8 0,1 4-8 0,-1-4 11 0,-3 8-11 15,-6 0 0-15,6 4-9 0,-1-5-1 0,0 9 0 16,0 7-6-16,0 3-2 0,1 1 0 0,-1 11 0 16,4 1-25-16,1 3-5 0,8 0 0 0,0 3-1 15,12-3-7-15,6 0 0 0,7 0-1 0,5 0 0 16,0-7 5-16,13-5 2 0,4-3 0 0,-4-8 0 0,4-7 68 0,0-8 14 15,4-4 2-15,-8-7 1 0,-5-5 69 0,0-6 13 16,1-1 3-16,-5-7 1 0,-4-1-31 0,-4-3-6 0,-5 0-2 16,-12 0 0-16,-1-4-15 0,-12 3-3 0,-5 1-1 0,-8-4 0 15,-4 4-33-15,-9-4-6 0,-9 0-2 0,-8 4 0 16,-4 4-75-16,-9 3-15 0,-8 12-4 0,-9 7-1328 16</inkml:trace>
  <inkml:trace contextRef="#ctx0" brushRef="#br0" timeOffset="41200.11">16372 11978 403 0,'8'8'36'0,"1"-4"-36"15,-1-1 0-15,1 1 0 0,-9-4 236 0,0 0 40 16,13 8 8-16,-13-8 1 16,13 4-139-16,-13-4-28 0,0 0-6 0,8 7 0 15,-8-7-22-15,0 0-4 0,0 0-1 0,0 0 0 16,0 0-13-16,0 0-2 0,0 0-1 0,0 0 0 15,0 0-29-15,0 0-7 0,-4-4-1 0,-9 4 0 16,-4 4-32-16,0-4 0 0,-5 0 0 0,5 4 0 16,-8 0-12-16,3 0 0 0,-3-4 0 0,-1 3 0 0,9 1 2 0,-4-4 1 15,4 0 0-15,4 0 0 0,0 0 9 0,4-4 0 0,1 1 0 16,4-1 8-16,-1-4 4 0,5 1 0 0,5-1 1 0,-1-3 0 16,4-1 10-16,1-7 1 0,8 0 1 0,0 4 0 15,0-4-7-15,9 0-2 0,-1 0 0 0,5 0 0 16,0 4-16-16,0 0 0 0,-4 3-8 0,-1 1 8 15,5 0 0-15,0 3 0 0,-8 0 0 0,3 1 0 16,-3 7 0-16,-1-4 0 0,-4 4 0 0,-4 4 0 0,-13-4 0 0,13 7 0 16,-5 1 0-16,-8-8-12 0,0 8 12 0,-4 3 0 15,0 0-10-15,0 1 10 0,-9-1 0 0,0 0 0 16,-4-3 0-16,0 3 0 0,-9-3 0 0,5 3-9 16,-5-3 9-16,5 0 0 0,-1-1 0 0,1-3 0 15,0 4 10-15,-1-5-2 0,9 1-8 0,1-4 0 16,3 0 0-16,9 0 8 15,-9 0-8-15,9 0 12 0,-8-7-4 0,8 7 0 16,0 0 11-16,0-8 2 0,0 0 1 0,4-7 0 16,0 8-22-16,-4-9 0 0,5 1 0 0,3 4 8 15,-3-4-8-15,3 3 0 0,5 1 0 0,0 0 0 16,4 3 0-16,0 4 0 0,-9-3 0 0,5 3 0 16,4 0 0-16,0 4 0 0,1 4 0 0,-6 3 0 0,5 1-16 15,1 3-2-15,-1 1 0 0,-4 3 0 0,-1 0 18 0,1 0-10 0,-4-3 10 16,-5 3-8-16,5-4 8 0,-9 4 0 0,-5-3 0 0,5-1 0 15,-4-3 0-15,-5 3 11 0,1-7-11 0,-9 0 12 16,0 0 20-16,0-4 4 0,-9 0 0 0,-4-4 1 16,4 0 5-16,-4 0 1 0,5-7 0 0,3 7 0 15,1-4 7-15,8-3 2 0,0 0 0 0,1-1 0 16,7 1-14-16,5-1-2 16,-4 1-1-16,8 0 0 0,9-1-35 0,4 5 0 15,0-5 0-15,18 5-9 16,7-1-163-16,10 4-32 0,-1 1-6 0</inkml:trace>
  <inkml:trace contextRef="#ctx0" brushRef="#br0" timeOffset="41867.86">16410 12909 2253 0,'0'0'100'0,"0"0"20"0,0 0-96 0,0 0-24 15,0 0 0-15,0 0 0 0,0-4 108 0,4-4 16 0,9 1 3 0,-4 3 1 16,-5-4-83-16,5-3-16 0,-1 3-3 0,9 1-1 15,-4 3-7-15,13-4-2 0,-1-3 0 0,1 3 0 16,8 1-16-16,0-5 0 0,5 5 0 0,-5-5 0 16,5 9 8-16,-5-5-8 0,4 0 0 0,-4 5 0 0,5-1 0 0,-5 0 0 15,4 4 8-15,-8 4-8 0,0 0 0 0,-4-1 8 16,4 5-8-16,0 0 0 16,-9 3 0-16,9 0 0 0,-4 8 0 0,-1 0 0 15,1 0 0-15,-9 4 0 0,0 4 0 0,0-1 0 16,-4 1 0-16,-4 3-9 0,-9 4 9 0,0-3-8 15,0-1 8-15,-9 1-8 0,-8-1 8 0,-4 0-8 16,-5 1 8-16,-8-1 0 0,4-7 0 0,-9 4 0 16,-12-8 0-16,4 0 0 0,4 0 0 0,5-12 0 15,4 4 14-15,4-3 2 0,8-8 0 0,5 0 0 0,5-4 19 0,3 0 4 16,5 1 1-16,8-5 0 0,0-3-15 0,13-1-2 16,9 1-1-16,17-4 0 0,12 0-22 0,9-4 0 15,5 7-10-15,3 1 10 0,14-1-20 0,4 5 4 16,12-1 0-16,5 1 0 0,0 3 16 0,4 0 12 15,0-4-1-15,-4 5-1 16,4-5-77 0,-4-3-15-16,4 3-3 0,-34-3-1 0</inkml:trace>
  <inkml:trace contextRef="#ctx0" brushRef="#br0" timeOffset="43019.19">13171 12058 806 0,'0'0'72'0,"0"0"-58"0,0 0-14 0,0 0 0 0,0 0 165 0,-4 4 31 16,4-4 5-16,0 0 2 15,0 0-95-15,0 0-20 0,-5-8-3 0,5 8-1 0,9-7-31 0,-9-1-6 16,0-3-2-16,0 7 0 0,9-4-19 0,-5 4-4 16,4-3-1-16,1 3 0 0,4 0-5 0,0-3-2 15,-1 3 0-15,-3-4 0 0,4 8 19 0,0-4 4 16,-1 4 1-16,-3 4 0 0,4-4 0 0,0 4 0 15,-5 0 0-15,1 0 0 0,-9-4-19 0,13 7-4 16,-5 1-1-16,-8-8 0 0,9 11 4 0,-1-3 1 16,-8-8 0-16,4 11 0 0,-4-11-3 0,5 8 0 15,-5-8 0-15,0 0 0 0,0 0-3 0,4 7-1 16,-4-7 0-16,0 0 0 0,0 0-1 0,0 0-1 16,0 0 0-16,0 0 0 0,0 0-2 0,0 0 0 0,0 0 0 0,0 0 0 15,0 0-8-15,0 0 10 0,0 0-10 0,0 0 10 16,4-7-10-16,1-1 10 15,3-3-10-15,1-1 10 0,-1 1 6 0,1 0 0 0,4-1 1 0,-5 1 0 16,5 3-9-16,0 1-8 0,-5 3 12 0,1 4-12 16,-1-8 0-16,5 8 0 0,-13 0 0 0,9 4-9 15,-9-4 9-15,8 4 0 0,1 0 0 0,-5 3-8 16,-4-7 8-16,9 8 0 0,-5 3 0 16,4-3-8-16,-3 3 8 0,-5-3 0 0,0-8 0 0,0 11 0 15,4 1 0-15,-4-1 0 0,0-11 10 0,0 11-10 16,-4-3 11-16,4 0-11 0,0-8 12 0,0 7-12 15,0-7 12-15,0 0-12 0,0 0 12 0,0 0-12 16,0 0 13-16,0 0-4 0,0 0-1 0,0 0 0 0,-9 4-8 0,9-4 0 16,-8 0 9-16,8 0-9 15,-9-8 9-15,5 5-9 0,0-1 12 0,4-4-12 16,0-3 12-16,4-1-4 0,0-3 0 0,0 0-8 16,5 0 16-16,4-4-3 0,0 4-1 0,8-1 0 15,0 5-12-15,5 0 0 0,0-1-9 0,-1 5 9 16,1 3-9-16,-5-4 9 0,5 4-8 0,-1 1 8 0,-3 3 0 0,-1-4 0 15,1 4 0-15,-1 0 11 0,-4 4-11 0,0-1 0 16,0-3 0-16,-4 4 0 0,0 0 0 0,-13-4 0 16,8 4 0-16,-8-4 0 0,0 0 0 0,0 0 0 15,0 11-8-15,-4-3 8 0,-4-1 0 0,-9 1 0 16,-5 0 0-16,-8-1 0 0,0 5 0 0,-4-5 0 16,0 1 0-16,4 3 0 0,-4-3 0 0,0-1 0 15,8-3 0-15,0 4 0 0,5-8 0 0,4 0 0 16,4 0 0-16,0-4 0 0,5 0 10 0,3 4-10 0,-3-7 12 15,4 3-12-15,4-4 12 0,-5-3-4 0,1 3 0 0,4-3-8 16,4 3 12-16,1-3-4 0,3 3 0 0,1 1-8 16,-1-1 0-16,5 0 0 0,0 5 0 0,0-5 0 15,4 4 0-15,0 0-9 0,0 4 9 0,0 0-8 16,0-3 8-16,0 6-10 0,5-3 10 0,-1 4-10 16,-8 4 10-16,4-4 0 0,-4 7-9 0,-5-3 9 15,5-1 0-15,-4 1 0 0,-9-8-9 0,0 11 9 16,-5-3 0-16,-3 3 0 0,4-3 8 0,-9-1-8 15,0-3 19-15,-4 4-3 0,0-4 0 0,-5-1 0 16,5 1 8-16,0-8 2 0,4 1 0 0,1-1 0 16,3-4 2-16,0-3 1 0,5-4 0 0,4-1 0 15,4 1-90-15,9-8-19 0,4-3-3 0,9-8-1268 16</inkml:trace>
  <inkml:trace contextRef="#ctx0" brushRef="#br0" timeOffset="43482.46">13671 13068 2016 0,'0'0'89'0,"4"-7"19"0,-4-5-87 0,0 5-21 0,0-1 0 0,0 0 0 16,0 1 188-16,0 3 34 16,0-4 6-16,0 8 2 0,0 0-170 0,0 0-33 15,0 0-7-15,0 0-2 0,0 0-18 0,9 12-14 0,-5 3 2 0,0 4 1 16,5 0-2-16,-1 11-1 0,-3 1 0 0,-1 3 0 16,9 0 14-16,-9 0-9 0,5 4 9 0,-5-3-8 15,0-1 8-15,0-4 0 0,5 0 0 0,-9-7 0 16,-4 0 0-16,4-4 0 0,-5-4 0 0,5-3 0 15,0-12 8-15,0 0-8 0,-12 0 10 0,3 0-10 16,1-8 52-16,-1-3 4 0,0-1 0 0,1-7 1 0,-1-4-21 16,5 1-5-16,-4-5-1 0,3 1 0 15,-3-5-6-15,3 5-2 0,5-1 0 0,0 4 0 16,0 8-10-16,5 0-1 0,-1 3-1 0,-4 12 0 16,0 0-10-16,0 0-11 0,9 4 3 0,3 11 0 15,-3 12-5-15,-1 11-1 0,1 8 0 0,4 7 0 0,0 0 1 0,-5 8 0 16,-4-4 0-16,5 3 0 0,0-6 13 0,-1-1 0 15,5-8 0-15,-5-7 0 16,1-4-85-16,-5-11-15 0,5-4-2 0,-1-7-1 0</inkml:trace>
  <inkml:trace contextRef="#ctx0" brushRef="#br0" timeOffset="46038.24">15115 7569 1612 0,'9'-4'144'15,"-1"-4"-116"-15,5 1-28 0,0-5 0 0,0 5 74 0,0-5 9 16,0-3 1-16,-1 4 1 15,1-4-23-15,-4 7-5 0,-1-3-1 0,1 3 0 0,-1 0-17 0,-8 8-4 16,0 0-1-16,0 0 0 16,0 0-14-16,0 0-4 0,0 0 0 0,0 0 0 0,0 0 1 0,0 0 0 15,0 0 0-15,0 0 0 0,0 0 1 0,0 0 0 16,-8-3 0-16,-1 3 0 0,1-4 6 0,-1 4 0 16,-4 0 1-16,-4 0 0 0,4-4-9 0,-4 0-3 15,5 0 0-15,3 4 0 0,9 0-13 0,0 0 9 16,-9 4-9-16,9-4 8 0,0 0-8 0,0 0 0 15,0 0 9-15,0 0-9 0,-4-4 8 0,4 4-8 0,0 0 8 0,0 0-8 16,0 0 8-16,0 0-8 16,0 0 8-16,0 0-8 0,4-7 8 0,5 3-8 0,-9 4 10 0,9-8-10 15,-9 8 22-15,0 0-2 16,17-3 0-16,-5 3 0 0,1 0-20 0,-13 0 9 0,13 0-9 0,-13 0 0 16,13 0 0-16,-13 0 0 0,13 0 0 0,-13 0 0 15,8 7 0-15,-8-7-9 0,0 0 9 0,9 8-12 16,-9 3 12-16,0 1 0 0,0-12 0 0,0 11 0 15,-4 0 0-15,-5 1 0 0,5-5 0 0,-9 1 0 16,4 0 0-16,-3-1 9 0,-6 1 0 0,6-1 0 16,3-3 0-16,-4 4 0 0,0-4 0 0,1-1 0 15,3 1-1-15,-4 0 0 0,13-4 0 0,-8 0 0 16,-5-4 0-16,4 4-8 0,9 0 12 0,0 0-4 16,-8-4 0-16,4-3-8 0,4 3 12 0,0-4-4 0,0 1-8 0,4-1 12 15,0 1-12-15,0-5 12 16,1 8-12-16,-1-3 0 0,4-5 9 0,-8 5-9 0,0 7 0 0,5-8 8 15,3 4-8-15,-8 4 0 16,0 0 0-16,5-3 0 0,3-1 0 0,-8 4 0 0,0 0-9 0,0 0 9 16,0 0-10-16,0 0 10 0,9 7-11 0,-1 1 11 15,-4 0-12-15,1 3 12 0,-1 0-9 0,-4-11 9 16,4 12 0-16,1-5-9 0,-5 9 9 0,0-5 0 16,-5-3 0-16,5-8 0 0,-4 15 0 0,4-15 0 15,0 0 0-15,-4 11 8 0,-9-3-8 0,4 3 11 16,-3-7-11-16,3 0 12 0,-8 3-12 0,4-7 12 0,-4 4-12 15,4-4 12-15,0 4-4 0,-4-4 0 16,9-4 0-16,-5 0 0 0,13 4 0 0,0 0-8 0,-9-7 12 0,9-1-4 16,0-3 4-16,0 3 1 15,5-3 0-15,3-1 0 0,1-7 0 0,4 0 0 0,-1 4 0 0,1 4 0 16,0-4-5-16,0 3-8 0,4 1 11 0,-4-1-11 16,0 5 0-16,-5 7 0 0,9-4 0 0,-4 0 0 15,-4 8-10-15,3 0 10 0,-3 0-10 0,-1-1 10 16,1 5-10-16,4 3 10 0,-9-3-10 0,5 3 10 15,-5-3-8-15,-4 0 8 0,0-8 0 0,4 11-9 16,-4-11 9-16,0 0 0 0,0 0 10 0,-4 8-10 16,-5-5 21-16,1 5-1 0,-1-4-1 0,5-4 0 15,-5-4 13-15,5 4 2 0,-4-8 1 0,3 5 0 16,1-1-12-16,0-4-3 0,4-3 0 0,0 3-975 16,0-3-195-16</inkml:trace>
  <inkml:trace contextRef="#ctx0" brushRef="#br0" timeOffset="50495.57">9141 7686 1364 0,'0'0'60'0,"0"0"13"0,0 0-58 0,0 0-15 16,0 0 0-16,0 0 0 16,0 0 93-16,0 0 16 0,0-7 3 0,0 7 1 0,0-4-39 0,0-4-8 15,-8 1-2-15,3-1 0 16,-3 1-4-16,4-1-2 0,-1-3 0 0,1-1 0 15,0 5-2-15,-5-5 0 0,1 1 0 0,-1 3 0 16,1-7-30-16,8 4-6 0,-17-1-2 0,12 5 0 0,-3-5-18 0,-1 1 0 16,1-4 0-16,-1 3 0 0,1-7 0 0,-1 0 0 15,0 4 0-15,1-4 0 16,-1 0-16-16,5 0-11 0,0 0-1 0,4-4-1 16,0 4-51-16,-4 0-9 0,4-3-3 0,0 3 0 15,0 0 10-15,0 0 2 0,0 0 0 0,-5 0 0 0,10 4 67 16,-5-1 13-16,-5 1 0 0,1-4 0 0,4 4 50 0,0 0 3 15,-4 3 1-15,-1-3 0 0,1 0-29 0,4 0-5 16,-4 3-2-16,0 1 0 0,-1-4-29 0,5 3-5 0,0 1-2 16,0 0-573-1,0-8-114-15</inkml:trace>
  <inkml:trace contextRef="#ctx0" brushRef="#br0" timeOffset="52998.6">9334 9996 403 0,'0'0'36'0,"0"0"-36"16,0 0 0-16,0 0 0 0,0 0 118 0,0 0 17 0,0 0 3 0,17-4 1 15,0 0-51-15,0 0-9 16,-4 0-3-16,0-3 0 0,-1 7-52 0,-3 0-10 0,-9 0-2 0,13 0-1 15,0-4-11-15,-13 4 0 0,8-4 0 0,-8 4 0 16,0 0 31-16,13 8 1 0,-13-8 0 0,0 0 0 16,0 0 6-16,0 0 2 0,0 0 0 0,0 0 0 15,0 0 21-15,0 0 5 0,0 0 1 0,8 4 0 16,-8-4-1-16,0 0 0 0,0 0 0 0,0 0 0 16,0 0-8-16,0 0-2 0,0 0 0 0,0 0 0 15,-8-4-7-15,8 4-1 0,-4 0-1 0,-5-4 0 16,1 0-16-16,3 0-3 0,-8-3-1 0,5 3 0 15,-1 0-10-15,1 4-1 0,4-4-1 0,-5 1 0 16,5-5-4-16,-1 4-1 0,1 0 0 0,4 4 0 16,0-7-10-16,-4-1 8 0,0 1-8 0,4-1 8 0,0 8 4 0,0-4 0 15,0-7 0-15,0 11 0 0,0 0-12 0,0-4 0 16,0 4 0-16,0 0 0 0,0 0 0 0,0 0 0 16,0 0 0-16,0 0 0 0,0 0 0 0,0 0 0 15,0 0-10-15,0 0 10 0,-5 12 0 0,1-1 0 16,-4 0 0-16,3 4 0 0,-8-3 0 0,1-1-9 15,-1-3 9-15,-4-1-8 0,0 5 8 0,4-5 0 16,-4 1 0-16,0 0 8 0,-1-1-8 0,1 1 8 0,0-4-8 0,4-1 8 16,1-3-8-16,-1 0 0 15,4 4 0-15,9-4 8 0,-13-4-8 0,13 4 0 16,0 0 0-16,0 0 8 0,0 0-8 0,0 0 8 16,0 0-8-16,0 0 8 0,0-7-8 0,0-1 0 15,5-3 0-15,3 3 8 0,-8 4 0 0,9-3 1 16,4-5 0-16,-5 1 0 0,1 0 9 0,-1 3 2 15,5 4 0-15,0-3 0 0,-9-1-20 0,5 4 0 16,-1 4 0-16,1-3 0 0,-1-1 0 0,-8 4 0 0,0 0 0 0,0 0 0 16,9 7 0-16,-9-7 0 0,0 0 0 0,4 12 0 15,1 3-11-15,-5-15-5 0,0 0-2 0,-5 11 0 16,5 1 18-16,-4-1 0 0,4 0 0 0,-4-3 0 16,-9 0 0-16,9-1 0 0,-1 1 11 0,5-1-11 15,-8-7 16-15,3 8-3 0,1-4-1 0,0 3 0 16,4-10 32-16,-9 3 7 0,1 0 1 0,4-4 0 15,4 4-23-15,0 0-4 0,0 0-1 0,8-12 0 0,5 5-12 0,8-1-2 16,-4-7-1-16,9 0 0 16,4 7-150-16,4-7-31 0,0 4-5 0</inkml:trace>
  <inkml:trace contextRef="#ctx0" brushRef="#br0" timeOffset="53767.48">7517 10068 1555 0,'0'0'138'0,"-4"-8"-110"16,-4 4-28-16,-1-3 0 0,5 7 86 0,-5 0 12 15,1 4 2-15,-1-1 1 0,9-3-73 0,-13 0-16 16,5 4-2-16,-5 4-1 0,0-1-9 0,5 5 0 15,-14-5 0-15,14 9-11 0,-5-1 11 0,-4 0-8 16,8 4 8-16,5 0-8 0,-9 0 8 0,9 4-12 0,4 3 12 0,4-3-12 31,0 0-16-31,5 3-3 0,4 1-1 0,4-4 0 0,4-8-1 0,1 0-1 0,-5-3 0 0,8-5 0 16,-3-3 34-16,-1-4 0 16,5-8 0-16,-5 1 0 0,5-8 57 0,-1-4 9 0,1-8 2 0,-5 0 0 15,-4 1-11-15,1-4-1 0,7-5-1 0,-12 5 0 16,-4-4-11-16,-1 3-3 0,-4 5 0 0,1 7 0 15,-5-4 9-15,-5 4 2 0,1 4 0 0,-9 0 0 16,5 3-16-16,-1 5-2 0,-8-1-1 0,4 4 0 16,0 4-33-16,1 0 0 0,-1 0 0 0,0 4 0 15,4 4-121-15,1 3-25 0,4 0-5 0</inkml:trace>
  <inkml:trace contextRef="#ctx0" brushRef="#br0" timeOffset="53911.06">8120 10318 2304 0,'-4'0'204'0,"-5"-3"-163"16,5-1-33-16,-5 0-8 0,9 0 112 0,-8 0 21 15,-1 1 4-15,9 3 1 16,-4-4-166-16,4 4-34 0,-4-4-6 0,-1 0-720 16,5 4-143-16</inkml:trace>
  <inkml:trace contextRef="#ctx0" brushRef="#br0" timeOffset="54212.36">8496 9646 2278 0,'0'0'101'0,"0"0"21"0,0 0-98 0,0 0-24 0,0 0 0 0,0 0 0 15,0 0 58-15,0 0 6 0,0 0 2 0,-9 8 0 16,1 3-58-16,-5 4-8 0,5 1-10 0,-1 3 10 16,-4 3-13-16,5 5 5 0,8 3 8 0,0-7-13 15,0-4 5-15,0 4 8 0,4-4-13 0,4 0 5 16,10 0 8-16,-10-4 0 0,1-4 0 0,-1 1 0 15,5-1 0-15,0-3 0 0,0-4 0 0,4 3 0 16,-4-3 14-16,4 0 5 0,-5-4 1 0,1 0 0 16,4 0 12-16,-4 4 2 0,4-1 1 0,-4 1 0 0,0-8-16 0,0 8-3 15,0 0-1-15,-1 4 0 16,-12-8-15-16,9 11 0 0,-5 0 0 0,1 5 0 16,-1 3 0-16,-8-4 0 0,-5 8 0 0,0-1 0 15,-3 5 0-15,-5 0 0 0,-13-1 9 0,0 8-9 0,-5-3 0 0,-7 3 0 16,-5 4 8-16,-5 0-8 15,-3-4-167-15,-5 0-35 0</inkml:trace>
  <inkml:trace contextRef="#ctx0" brushRef="#br0" timeOffset="54341.21">8710 9441 2818 0,'0'-15'125'0,"0"7"26"0,-5 1-121 0,5 7-30 16,-12 0 0-16,-1-4 0 0,-9 0 41 0,-12 12 3 0,-17 7 0 15,-13 12-1341-15</inkml:trace>
  <inkml:trace contextRef="#ctx0" brushRef="#br0" timeOffset="56701.91">13432 9608 1490 0,'0'0'32'0,"0"0"8"0,0 0 0 0,0 0 3 0,0 0-35 0,0 0-8 0,0 0 0 0,0 0 0 15,-5 8 50-15,1-1 8 0,0 1 2 0,-5 0 0 16,1-1-26-16,4-3-5 0,-5 4-1 0,0-1 0 16,1-3-8-16,-5 4-3 0,5-1 0 0,-1-3 0 15,-4 4-1-15,0-1 0 0,5 1 0 0,-5-1 0 16,0 1 10-16,-4 0 2 0,4-1 0 0,-4 1 0 0,0-1-28 0,4 5 8 15,0-5-8-15,1 1 0 0,-1 3 8 0,8-3-8 16,5-8 8-16,0 0-8 0,0 0 12 0,0 0-2 16,0 0-1-16,0 0 0 0,0 0 13 0,0 0 2 15,0 0 1-15,5-8 0 0,-1 1 16 0,5-1 3 16,-1 1 1-16,5-1 0 0,0 0 3 0,0 1 0 16,-5-5 0-16,5 5 0 0,4-1-33 0,-4 1-7 15,-5-1 0-15,5 4-8 0,-4-3 12 0,-1 3-4 16,5 4 0-16,-13 0-8 0,0 0 0 0,13 0 0 15,-13 0 0-15,0 0 0 0,0 0 0 0,9 4 0 16,-1 3 0-16,-8-7 0 0,9 8 0 0,-9-8 0 16,4 11-10-16,-4-3 10 0,4 3 0 0,-4-11 0 15,-4 8 0-15,0-1 0 0,-1 5 12 0,1-8-4 0,-4-1 0 0,-1 5 0 16,-4-4 0-16,0 0-8 16,1-1 12-16,-6 1-4 0,1-4-8 0,-4 0 0 15,4 4 0-15,0-4 0 0,8-4 15 0,-4 4-3 0,1 0 0 0,3 0 0 16,5-4 6-16,-1-3 1 0,5 7 0 0,0 0 0 15,5-8-19-15,-5 1-16 0,4-5 4 0,5 1 0 16,3-1 12-16,5 1 0 0,-4-4 12 0,0 3-12 16,4 1 16-16,-4 0-3 0,8 3-1 0,1-3 0 15,-9 3-12-15,4 0-13 0,0 5 2 0,-4-1 1 16,4 4 10-16,-4 0-10 0,-1 4 10 0,1-1-10 16,-4 1 10-16,-1 4-10 0,5-1 10 0,-9 1-10 15,5 0 10-15,-5-1-10 0,0 5 10 0,-4-1-10 0,0 0 10 0,0 1 0 16,0-5 0-16,-8 5-8 15,-1-1 8-15,-3 4 0 0,-1 1 0 0,-4-1 0 0,-5-4-9 0,1 1 9 16,0 3-10-16,-1-8 10 16,5-3-15-16,0 4 3 0,4-8 1 0,0 4 0 0,1-4 11 0,7 0 0 15,-3-4 10-15,8 4-10 0,0-12 32 0,4 5 0 16,-4-5 0-16,4 1 0 0,5 0-20 0,-5-1-3 16,0 1-1-16,5-1 0 0,-5 1 3 0,5-4 0 15,-1 3 0-15,1 5 0 0,-1-1-11 0,1 1 0 16,-1 3 0-16,1 0 0 0,0 0 0 0,-9 4 0 15,0 0-12-15,8 0 12 0,1 8-14 0,-1-4 5 0,-8-4 1 0,9 11 0 16,-1 0 8-16,-3 1-12 16,-1-1 12-16,0 1-12 0,-4 3 12 0,4-4 0 0,-4 1 0 0,0-12 0 15,0 0 11-15,0 0 1 16,0 0 0-16,0 0 0 0,-8 3 40 0,8-3 8 0,-9 0 1 0,9 0 1 16,-8-7 0-16,3 3 0 0,1-7 0 0,0 3 0 15,4-7-62-15,0 3-21 0,4-7 0 16,5-3-1381-16</inkml:trace>
  <inkml:trace contextRef="#ctx0" brushRef="#br0" timeOffset="57521.25">9227 10030 115 0,'0'0'10'15,"-13"0"-10"-15</inkml:trace>
  <inkml:trace contextRef="#ctx0" brushRef="#br0" timeOffset="58449.03">9240 10022 748 0,'0'0'67'0,"0"0"-54"0,0 0-13 0,-5-4 0 0,-8 1 183 0,13 3 33 15,0 0 8-15,0 0 0 0,0 0-160 0,0 0-33 16,0 0-7-16,0 0 0 0,0 0-16 0,0 0-8 15,0 0 8-15,0 0-8 0,13 0 0 0,-4 0 0 16,-9 0 0-16,8 0-12 0,5 0 12 0,0 0 0 16,-4 0 10-16,3-4-10 0,1 4 15 0,0 4-3 15,0-4-1-15,0 3 0 0,-5-3-3 0,5 0 0 16,0-3 0-16,0 3 0 0,0 3-8 0,-1-3-9 0,5 0 9 0,-4 0-13 31,4 0-43-31,0 0-9 0,1-3-2 0,3-1 0 16,0 4 1-16,5-8 0 0,0 4 0 0,-1-3 0 15,5 7 23-15,0-8 5 0,0 1 1 0,0 3 0 0,4-4 25 0,0 4 12 0,-4-3-12 0,4 3 12 16,-8 0 11-16,4 0 9 0,8-3 3 0,-12 3 0 16,8 0 33-16,-4 0 6 0,0 1 2 0,0-1 0 15,4 4 6-15,0 0 2 0,-12 0 0 0,8 0 0 16,4 4-19-16,0-1-3 0,-4 1-1 0,0 0 0 0,4 0-16 0,0 0-3 16,-4 3-1-16,0-7 0 15,4 4-16-15,0-4-3 0,1 0-1 0,-1 0 0 16,0 0-9-16,-4 0 0 0,4 4 0 0,0-4 8 15,0-4-28-15,5 0-5 0,-1 0-2 0,1-3 0 16,-9-1-44-16,12 1-9 0,5-1-1 0,-8 1-1 16,-9 3 10-16,8 0 1 15,9-7 1-15,4 3 0 0,-8 0 51 0,0 1 11 0,-5 3 8 0,5-4-12 16,4 5 20-16,-4-1 3 0,-9-4 1 0,5 4 0 0,12 1 16 0,-4-1 3 16,-9 4 1-16,-4-4 0 15,1-4 14-15,3 8 3 0,5-3 1 0,-9-1 0 0,-4 4-5 0,4 0-1 16,5 0 0-16,-1 0 0 0,-8-4-8 0,4 0-1 15,0 4-1-15,1 0 0 0,-6 0-18 0,1 0-4 16,-4 0-1-16,8 4 0 0,9-4-11 0,-9 0 0 16,-17 0 0-16,9 0 0 0,8 4 0 0,0-4 0 0,-8-4-8 15,4 4 8-15,-5-4-8 0,5 4 8 16,0 4-10-16,0-4 10 0,-8 0 0 0,3-4-9 16,1 4 9-16,-1 0 0 0,5 0-15 0,-8 0 3 0,3-4 0 0,-3 4 0 15,-1-3-6-15,5-1-1 16,-9 0 0-16,4-4 0 0,5 1 19 0,-5 3-8 15,-4-4 8-15,0 5 0 0,0-5 0 0,1 0 0 0,-6 5 0 0,1-1 0 16,0 0 0-16,0 0 0 0,0 0 0 16,-1 1 0-16,-12 3 20 0,9-4 2 0,0 4 0 0,-1 0 0 15,-8 0 59-15,0 0 12 0,9 0 3 0,-9 0 0 32,0 0-107-32,12 0-21 0,-7 0-4 0,-5 0 0 0,8 7 36 0,5-3 0 0,-4-4 12 0,3 4-4 15,-3-4-8-15,4 0 0 0,-5 4 0 0,5-4 0 16,0 0-38-16,0 0-6 0,0-4-2 15,-5 4 0-15,5 4-40 0,-4-4-8 0,-9 0-2 0,12 0 0 16,-3 0 40-16,4 0 7 0,-13 0 1 0,8 0 1 0,-8 0 47 0,0 0 16 16,9-4 0-16,-9 4 0 15,0 0 15-15,0 0 2 0,13 0 1 0,-5 0 0 0,-8 0-7 0,0 0-2 16,0 0 0-16,9 0 0 16,4 0 0-16,-13 0 0 0,0 0 0 0,0 0 0 15,8 0-34-15,-8 0-7 0,0 0-2 0,0 0 0 16,0 0-6-16,0 0-2 0,0 0 0 0,0 0-718 15</inkml:trace>
  <inkml:trace contextRef="#ctx0" brushRef="#br0" timeOffset="58581.3">13466 9836 748 0,'0'0'33'0,"0"8"7"0,4 7-32 0,-4-4-8 0,4 5 0 0,-4-1 0 16,0-4 202-16,5 4 38 16,-1 0 8-16,-4 4 2 0,0-3-167 0,4 6-34 15,1 1-6-15,-1 4-2 0,-4-1-41 0,4 1-20 16,0 3 1-16,1 1 1 15,3-1-155-15,1 4-31 0</inkml:trace>
  <inkml:trace contextRef="#ctx0" brushRef="#br0" timeOffset="58868.85">13650 10717 1260 0,'-5'31'56'0,"5"-12"11"0,0 3-54 0,-4 1-13 0,4 4 0 16,-4 3 0-16,0 1 85 0,4 3 15 0,-5 0 2 0,5 0 1 16,-4 0-46-16,0 0-9 0,4 4-1 0,-5-3-1 15,5 3-32-15,0-4-6 0,0 0-8 0,5 0 11 31,-1 0-30-31,5 1-5 0,-9-1-2 0,4-4 0 16,0 0-64-16,5 1-13 0,-1-1-2 0,-4 1-1 16,5-1 34-16,-5 0 8 0,1 1 0 0,-1-1 1 0,0-3 55 0,0 3 8 0,5 8 0 0,-5-7 10 15,0-1 1-15,-4 0 0 0,0 1 0 0,0 3 0 16,9-4 53-16,-9 1 10 0,0-5 2 0,4 5 1 16,-4-5 16-16,9 1 3 0,-5-1 1 0,5-3 0 0,-5-4 5 15,0-4 1-15,9 1 0 0,0-5 0 16,-9 0 15-16,0-3 3 0,9 3 1 0,-4-7 0 0,-9-4-32 0,0 0-6 15,8 4-2-15,-8-4 0 0,0 0-47 0,0 0-10 16,9-8-1-16,-1 4-1 16,5-7-123-16,-9 0-25 0,-12-8-5 0</inkml:trace>
  <inkml:trace contextRef="#ctx0" brushRef="#br0" timeOffset="59505.83">13688 9339 403 0,'0'0'36'0,"0"0"-36"0,-8-4 0 0,-5 0 0 15,0-4 262-15,0 1 46 0,0-5 8 0,-4 5 3 0,-4-1-227 0,-1 1-44 16,-3-5-10-16,-5 5-2 0,-9 3-36 0,5 0-12 16,-8 8 0-16,3-4 0 0,-8 0-8 0,4 0-3 15,-12 4 0-15,3 3 0 0,5-3 23 0,0 11 0 16,0 0 0-16,5 1 0 0,-5 3-8 0,4 3-8 16,5 1 0-16,-1-4-1 0,-8 8 17 0,4-1 17 15,9 1-3-15,0 3-1 0,8 4-1 0,-8 4-1 0,4 0 0 0,5 4 0 16,12 0-11-16,0 7 10 15,-13 1-10-15,13 3 10 0,18-4-10 0,-1 4 12 0,0-3-12 0,5 3 12 16,4-4-3-16,8-3 0 0,18-4 0 0,3 0 0 16,1-1 1-16,8-3 0 15,5-7 0-15,4-5 0 0,-1-3 14 0,6-8 2 0,-1-7 1 0,0-4 0 16,0-8 4-16,4-8 1 0,-4 1 0 0,-4-12 0 16,-4-7 64-16,-5-4 14 0,0 0 2 0,5-12 1 15,-13-3-20-15,4-5-4 0,-5-3-1 0,-3 0 0 16,-5-7-11-16,-4 3-2 0,-9 0-1 0,-4 1 0 15,-8-5-26-15,-9 0-4 0,-9 1-2 0,-8-1 0 16,-8 5-30-16,-10 3-12 0,-12 3 11 0,-8 5-11 31,-18 7-116-31,-21 8-30 0,-25 15-6 0,-23 15-1060 0</inkml:trace>
  <inkml:trace contextRef="#ctx0" brushRef="#br0" timeOffset="60723.41">15718 7056 1598 0,'0'-11'71'0,"0"11"14"0,0-8-68 0,0-3-17 15,-4-1 0-15,-5 1 0 0,1 3 88 0,-5-3 13 16,0-1 3-16,-4-3 1 0,-5 8-48 0,1-5-9 15,0 1-3-15,-5-1 0 0,0 5-17 0,-3-1-4 16,-1 1-1-16,-5 3 0 0,-3 0-15 0,0 4-8 16,-5 4 10-16,4 3-10 0,-3 5 0 0,-1 7 0 15,-8 4 0-15,-1-1 0 0,1 5 0 0,4 7 8 0,0 0-8 0,4 4 12 16,5 0-23-16,-1 8-5 0,5 0 0 0,4 3-1 16,5 4 8-16,8 0 9 0,4 0-13 0,4 1 5 15,9-1-4-15,4 0-1 0,5 0 0 0,4 0 0 16,8-3 4-16,5-1 1 0,4-7 0 0,4 3 0 15,9-7 8-15,4-7 0 0,4-5 0 0,4-7 0 16,-3-4 0-16,3-11 8 0,5-4 0 0,0-11 0 0,0-8 12 16,4-8 2-16,-4-7 1 0,4-4 0 15,-9-7 17-15,1-5 4 0,-5-3 1 0,-4-8 0 16,0 1 32-16,-8-5 7 0,-5 0 0 0,-8 1 1 16,-9-1-6-16,-5 4-2 0,-12 4 0 0,-8 1 0 15,-9 2-64-15,-9 9-13 0,-4-1 0 0,-13 8 0 16,-8 8-90-16,-17 7-14 0,-13 12-2 0,-18 11-1 15,-12 7-123-15,-8 16-25 0,-104 34-5 0,61-8 0 0</inkml:trace>
  <inkml:trace contextRef="#ctx0" brushRef="#br0" timeOffset="61094.04">15269 7630 1094 0,'0'0'97'16,"5"-8"-77"-16,-5 0-20 0,-5 1 0 0,10-5 251 0,-5 5 46 16,0 3 10-16,0-4 1 15,0 1-192-15,0 7-40 0,0 0-7 0,0 0-1 16,0 0-55-16,-9-4-13 0,0 4 0 0,9 0 0 15,0 0-88-15,0 0-20 0,0 0-4 0,-8 11-545 16,4-3-110-16</inkml:trace>
  <inkml:trace contextRef="#ctx0" brushRef="#br0" timeOffset="61233.78">15333 7998 1418 0,'-8'34'31'0,"8"-15"6"0,4 4 2 0,0 0 1 0,-4 7-32 0,5 4-8 15,-1 0 0-15,0 4 0 0,5 0 90 0,-1 4 16 16,-3-8 3-16,3 4 1 0,-4 0-41 0,5 4-8 15,-1 4-1-15,1-1-1 16,0 1-74-16,-5 3-14 0,4 1-3 0,-3 3-549 16,-5-4-110-16</inkml:trace>
  <inkml:trace contextRef="#ctx0" brushRef="#br0" timeOffset="61356.82">15504 9559 518 0,'0'23'46'0,"5"-1"-37"0,-5 1-9 0,4 4 0 15,-4 3 219-15,0 1 41 0,4-1 9 0,0 0 2 16,1 1-140-16,-1-5-28 0,0 5-6 0,0-5-1 15,1-3-63-15,3 0-13 0,-3 0-2 0,3-1-573 16,1 1-114-16</inkml:trace>
  <inkml:trace contextRef="#ctx0" brushRef="#br0" timeOffset="61822.48">15816 10262 1209 0,'0'0'108'0,"4"11"-87"15,5 4-21-15,-5 0 0 16,5 0 184-16,-1 4 33 0,1 4 7 0,4 0 0 15,0 4-128-15,-1-1-25 0,-3 1-6 0,4-1-1 16,0 9-36-16,-1-5-7 0,1 4-1 0,-8 0-1 0,7 1-32 0,-7 2-7 16,3-6 0-16,-4 3-1 15,1-4-137-15,-1 5-27 0,0-5-6 0,1 4-1 16,-1-3 90-16,-4-1 18 0,0 0 3 0,0 5 1 16,4-5 4-16,-4 0 2 0,-4 4 0 0,4 1 0 0,4-5 58 0,-4 4 16 15,0-3 0-15,0 3-8 0,0-4 68 0,0 1 15 16,4-5 2-16,1-3 1 0,-1 0 9 15,0 3 1-15,0-3 1 0,5 0 0 0,-5 0-53 0,5 3-12 16,-1-7-1-16,-3 4-1 0,3 0-14 0,1 0-8 16,-5-1 10-16,5 1-10 0,-1 0 0 0,1 0 0 0,-5-4 0 0,0 4 0 15,5-1 0-15,-1-3 0 16,1 0 0-16,-1 0-10 0,1-4 2 0,-1 1 0 16,1-5 0-16,0 4 0 0,-1-3 8 0,-4 3 16 0,5-4-4 15,-5 4-1-15,0-3 29 0,1 3 5 0,-1 0 2 0,-4 0 0 16,0 1-16-16,-4-1-3 0,-1 4-1 0,1 4 0 15,0-4-27-15,-5 0 0 0,5 0 8 0,4 3-8 16,0-3 0-16,0 0 0 0,0 0 0 0,0-4 0 16,0 4 0-16,0-3 0 0,4-1 0 0,1 4 0 15,-1-4 12-15,-4 0 9 0,4 0 3 0,5-3 0 16,-9 3 46-16,4-4 10 0,0-3 1 0,1 0 1 16,-5-1-15-16,0-7-3 0,0 0-1 0,0 0 0 15,0 0-107-15,0 0-20 0,0-15-5 0</inkml:trace>
  <inkml:trace contextRef="#ctx0" brushRef="#br0" timeOffset="66009.28">15218 7975 1566 0,'0'0'69'0,"-4"-11"15"0,4 3-68 15,-5 1-16-15,1-1 0 0,0-3 0 0,0-1 87 0,-1 1 13 16,1-1 4-16,0 1 0 15,4 3-50-15,-5-3-10 0,1 3-1 0,0 1-1 0,4-5-30 0,0 5-12 16,0-1 8-16,0 4-8 0,0 4 10 0,0-7-10 16,0-5 12-16,4 9-12 0,-4-5 10 0,0 0-10 15,0 8 8-15,0-7-8 0,4 3 29 0,-4-4 1 16,0 1 0-16,0 7 0 0,0 0-18 0,5-4-4 16,-5-4-8-16,0 1 12 0,0 7-12 0,-5-8 0 15,1 4 8-15,4 4-8 16,0 0-28-16,0 0-9 0,0-7-2 0,0 7 0 15,0 0-32-15,0 0-6 0,0 0-2 0,0 0 0 16,9-4 4-16,-9 4 1 0,4-8 0 0,0 5 0 0,1-1 74 0,-5 4 0 16,4-8 12-16,0 1-1 0,-4 3 44 0,4-4 9 15,1 1 1-15,-1-1 1 0,-4-3-2 0,4 7 0 0,-8-4 0 0,4-3 0 16,4 3-12-16,-4-3-2 0,-4 3-1 0,4 1 0 16,-4-1-10-16,4-3-3 0,-5 3 0 0,1-3 0 15,0-1 4-15,-5 5 1 0,5-5 0 0,0 1 0 16,4-4-4-16,0 7-1 0,-5-3 0 0,1 3 0 15,4 1-10-15,0 7-2 0,0 0-1 0,0 0 0 16,0 0-23-16,0 0 8 0,0 0-8 0,0 0 0 16,0 0 0-16,0 0 0 0,4 15-12 0,1 0 4 15,-1 0 8-15,-4 8-10 0,4 0 10 0,1 3-10 16,3 1 10-16,-4 0 0 0,5 3 0 0,0 0 0 0,-5 1 0 0,4 3 0 16,1 0 0-16,4 4-8 15,0 0 8-15,-5 4 0 0,5 0 0 0,0-1 0 16,0 5 0-16,-1-1 0 0,1 1 0 0,0-4 0 15,-4 0 0-15,3-1 0 0,1-3 0 0,-4 0 0 0,-1 0 0 0,1 0 12 16,-1 0-4-16,1 0 0 0,-5 0 2 0,5-4 1 16,-1 8 0-16,-3-4 0 0,3 0 1 0,1 0 0 15,-5 0 0-15,4 0 0 0,-3 0-3 16,3 0 0-16,1-4 0 0,-1-3 0 0,1 3-9 0,-1-4 0 16,-3 1 9-16,3-1-9 0,1 0 10 0,-5 1-2 15,5-5-8-15,-1 1 12 0,-4-4 4 0,5 3 1 16,0-3 0-16,-5-4 0 0,4 0 2 0,1-4 0 0,-5 0 0 0,0 1 0 15,1-1-9-15,-1 0-2 16,0-4 0-16,1 1 0 0,-1-5 13 0,0 1 3 16,0 3 0-16,-4 1 0 0,0 3-13 0,0-7-3 0,5 3 0 0,-5 0 0 15,0 5-8-15,4-1 12 16,-4-4-12-16,0 4 12 0,0 4-12 0,0-7 0 0,0 3 0 0,4-4 0 16,-8 1 8-16,4-5-8 0,4 5 0 0,0-5 8 15,-4-7-8-15,0 0 10 0,0 0-10 0,5 8 10 16,-5-8-2-16,0 11 0 0,0-11 0 0,4 8 0 15,-4-8-8-15,0 11 8 0,0-3-8 0,-4 3 8 16,4-3-8-16,-5 3 0 0,5-11 0 0,-4 8 0 16,-4-1-48-16,3-3-11 0,5-4-2 0,-8 4-871 15,-5-8-175-15</inkml:trace>
  <inkml:trace contextRef="#ctx0" brushRef="#br0" timeOffset="67242.08">15726 7838 979 0,'0'0'43'0,"5"-3"9"0,3-1-41 0,-8-4-11 15,5 1 0-15,-1-1 0 0,0 0 212 0,0 5 41 0,1-5 8 0,-1 0 2 16,-4 8-156-16,-4-7-31 0,4 7-7 0,0-4-1 15,-5 0-26-15,5 4-6 0,0 0 0 0,0 0-1 16,0 0-35-16,0 0 0 0,0 0 0 0,0 12 0 16,-8 3 0-16,-1 4 0 0,5 0-10 0,-5 0 10 15,5 7-9-15,-4-7 9 0,-1 4 0 0,1 0 0 16,3-4 0-16,1 0 0 0,-5-4 0 0,5-3 0 16,0-5 0-16,4-7 8 0,0 0-8 0,0 0 9 15,0 0 15-15,0 0 2 0,0 0 1 0,-4-7 0 16,4-12 6-16,0 3 2 0,4-3 0 0,4-3 0 15,-3-5 1-15,3 0 1 0,1 5 0 0,4-5 0 0,-1 0-12 0,1-3-2 16,0 0-1-16,-4-1 0 0,3 5 2 0,6 3 0 16,-1 0 0-16,0 4 0 0,0 4-24 0,0 7 0 15,-4 1 0-15,0 3 0 0,-1 4 0 0,1 0-10 16,0 8 1-16,0 3 0 0,0 0 9 0,-5 8-13 16,5 0 5-16,0 8 8 0,-5-1-14 0,5 5 5 15,-4 3 1-15,-1-4 0 0,1 5 8 0,-1-5 8 16,-3 0-8-16,-1-7 11 0,-4 0-21 0,0-4-4 15,0 0-1-15,-4-8 0 16,-1-3-30-16,5-8-7 0,0 0 0 0,-8 0-1 16,-5-4-3-16,0-7-1 0,0-1 0 0,1 1 0 15,-5-8 25-15,-1 0 4 0,6 0 2 0,-5 0 0 0,8 0 44 0,-4-4 9 16,5 4 1-16,-5 0 1 0,9 0 30 0,-5 4 5 0,5 0 2 0,-1 3 0 16,1 1-22-16,4 11-5 0,0 0-1 0,0 0 0 15,0 0-22-15,0 0-4 0,0 0 0 0,0 0-1 16,0 0-11-16,9 11 0 0,-5 8-12 0,0 4 12 15,1 4 0-15,-1 3 0 0,0 1 0 0,5-1 8 16,-1 8-8-16,5 0 0 0,-4 0 0 0,3 4 0 16,1-4-14-16,4 3 2 0,-4 1 0 0,4 0 0 15,-4 4 20-15,8-5 5 0,-4 1 1 0,-4 4 0 16,4-5-14-16,0 5 0 0,1 0 0 0,-1-5 0 16,-5 9 0-16,1-8 0 0,0-1 0 0,-4-3 0 15,3 0 0-15,-3-4 0 0,0-3 0 0,-1-1 0 0,-4-3 0 16,1-4 8-16,-1-1-8 0,0-3 0 0,0-3 19 0,1 3-3 15,-5-8 0-15,4 4 0 16,-4 0-8-16,0-3-8 0,0-1 9 0,0-3-9 0,0-8 15 0,4 11-3 16,1-3-1-16,-5-8 0 0,0 7-11 0,4 5 0 15,-4-5 0-15,4 1 0 0,-4 3 0 0,4-3 0 16,-4-8 0-16,5 8 12 0,-1 3-12 0,-4 0 8 16,0-3-8-16,4-1 8 0,-4 5-8 0,0-1 0 15,0 1 0-15,0-1 8 0,0-3-8 0,0 3-17 16,0 0 4-16,-4-3 1 0,8 3 12 0,-4 1 10 15,-4-5-2-15,4 1 0 0,0-8-8 0,-9 8 0 0,5 3 0 16,-4-3 0-16,8-8 8 0,-9 3-8 16,5 1 0-16,4-4 8 0,-9 0-8 0,9 0 0 0,-8 0 0 0,8 0 0 15,0 0 0-15,0 0 0 16,0 0 0-16,-9 8 0 0,5-4 0 0,0 3 0 0,4-7 0 0,-5 8 0 16,5-8-10-16,0 0 10 15,0 0 0-15,-4 11-9 0,4-11 9 0,0 0 0 0,0 0 0 0,0 0 0 16,0 0 0-16,0 0 8 0,-9-4-8 0,5-3 11 15,-4-1 1-15,-1-7 1 0,1-8 0 0,-1 4 0 16,0-4 7-16,-3 1 2 0,3-1 0 0,-4 0 0 16,0 4-5-16,5 4-1 0,4 0 0 0,-5 0 0 15,5 3-16-15,-5 5 0 0,9 7 8 0,0 0-8 16,0 0 0-16,0 0 0 0,0 0 0 0,0 0 0 16,13 7-16-16,4 1 2 0,-4-4 1 0,8 3 0 15,1 1 13-15,3-8-9 0,1 3 9 0,4-6-8 16,0-5 8-16,0-3 14 0,4-8-3 0,0-4-1 15,0-4 8-15,5-3 2 0,3 0 0 0,-3-8 0 16,-5-8-114-16,0-3-22 0,1-8-5 0,-23 11-1 0</inkml:trace>
  <inkml:trace contextRef="#ctx0" brushRef="#br0" timeOffset="68045.05">13389 9908 1886 0,'0'0'84'0,"0"0"16"0,0 0-80 0,0 0-20 16,-4-11 0-16,-1 3 0 0,5 8 96 0,0-11 16 15,-4 3 2-15,0-3 1 0,0 0-60 0,-1-1-12 16,1 1-3-16,4-4 0 0,-4 3-22 0,4-3-5 0,0 4-1 0,0-5 0 16,0 1-3-16,4 4-1 15,-4-4 0-15,9 3 0 0,-5-3-8 0,4 4 0 0,1 3 0 0,4 0 0 16,0 1 0-16,-1-1-16 0,1 1 4 0,0 3 1 16,-4 4 11-16,3 0-12 15,1 0 12-15,0 0-12 0,0 7 12 0,0-3-13 16,-5 4 5-16,5-1 8 0,-4 1-9 0,-1 3 9 0,1 1 0 0,-9-5 0 15,0-7 0-15,0 12 0 0,0-1 0 0,0-3 0 16,-5 3 0-16,-3 1 0 0,-5-5 0 0,0 1 0 16,0-1 0-16,-4 5 11 0,0-5-3 0,0 1-8 15,-4 0 20-15,4-1-2 0,0-3-1 0,4 0 0 16,0-4 6-16,9 0 1 0,4 0 0 0,0 0 0 16,-9-8 27-16,5 1 5 0,4-1 2 0,0 0 0 15,4 1-25-15,0-1-5 0,1 1 0 0,3-1-1 16,1 0-17-16,-9 8-10 0,13-3 12 0,-5-1-12 0,5 4 0 0,-4 0 0 15,-9 0-10-15,12 0 10 0,-12 0-14 0,9 7 5 16,-9-7 1-16,4 12 0 0,0-1 8 0,-4 4 0 16,0 1-9-16,-4-5 9 15,-4 0-12-15,-5 1 3 0,-4 3 0 0,-5-4 0 16,-3 1-70-16,-1-5-13 16,-4 1-4-16,-4-4-685 0,4-8-138 0</inkml:trace>
  <inkml:trace contextRef="#ctx0" brushRef="#br0" timeOffset="68613.67">13171 9646 1209 0,'0'0'108'0,"0"0"-87"16,0 0-21-16,0 0 0 0,0 0 270 0,0 0 50 0,0 0 9 0,0 0 3 15,13 8-200-15,0-8-39 16,-5 4-8-16,5-4-1 0,-4 3-50 0,8-3-10 16,-4 0-1-16,8 0-1 0,-8 0-1 0,4 0 0 15,4 0 0-15,1-3 0 0,-1-1-8 0,5 4-1 16,-1-4-1-16,1 4 0 0,-1-4-11 0,10 0 0 0,-5 1 9 0,8-1-9 15,0 4 0-15,1-4 8 0,-1 0-8 16,1 0 0-16,-1 1 0 0,5 3 0 0,0-4 0 0,0 4 0 16,-1 0 0-16,1 0 0 0,4 0 0 0,0 0 0 15,0-4 0-15,4 0 0 0,5-3 0 0,-5-1 0 16,5 0 8-16,-1 5-8 0,-4-9 10 0,5 8-10 16,4-3 8-16,-9-1-8 0,0 4 0 0,1 1 9 15,-1-1-9-15,-4 0 0 0,4 0 0 0,-4 1 0 16,5-1 0-16,-5 4 0 0,-5 0 0 0,1-4 0 15,0 4 8-15,-1 0-8 0,-3 0 8 0,-1 4-8 0,-3-4 9 0,-1 4-9 16,0-1 10-16,-4 1-10 0,-4 0 10 0,-1 0-10 16,1-1 10-16,-5 1-10 15,1-4 11-15,-5 4-11 0,-5 0 12 0,6-4-12 16,-10 4 12-16,5-4-4 0,-5 0 0 0,1 3-8 0,-9-3 13 0,0 0-4 16,0 0-1-16,0 0 0 0,0 0 3 0,0 0 0 15,0 0 0-15,0 0 0 0,0 0-11 0,0 0 10 16,0 0-10-16,0 0 10 0,0 0-10 0,0 0 0 15,0 0 9-15,0 0-9 0,0 0 0 0,0 0 0 16,0 0 0-16,0 0 0 0,0 0 0 0,0 0 0 16,0 0 0-16,0 0 0 0,0 0-8 0,0 0 0 15,0 0 0-15,0 0 0 0,0 0-3 0,0 0 0 16,4 8 0-16,-4-8 0 0,0 0 3 0,0 0 0 0,5 8 0 0,-1-1 0 16,-4-7 8-16,8 0-13 0,-8 0 5 0,9 8 8 15,-5-4-10-15,-4-4 10 0,0 0 0 0,0 0-9 16,0 0 9-16,0 0-8 0,0 0 8 0,0 0-8 15,0 0-7-15,0 0-1 0,0 0 0 0,0 0 0 32,0 0-169-32,-4-8-35 0</inkml:trace>
  <inkml:trace contextRef="#ctx0" brushRef="#br0" timeOffset="69346.21">13957 10015 1036 0,'-4'-23'46'0,"4"23"10"0,0-8-45 0,0 1-11 0,4-5 0 0,1 1 0 0,-5-4 176 0,4 3 32 16,0-3 8-16,-4 4 0 15,0 3-120-15,0 8-24 0,0 0-4 0,0 0-2 16,0 0-32-16,0 0-6 0,0 0-2 0,0 0 0 16,-4 12-26-16,0-1 8 0,-9 4-8 0,4 0 0 0,-4 8 0 0,1 4 0 15,-1-1-14-15,-4 5 5 0,-5-1 9 0,5 0 0 16,-4 1 0-16,-1-1-8 0,-3-3 8 0,-1-1-12 15,1 1 12-15,-1-4-12 0,-4-1 4 0,4-3 0 16,-4 0 0-16,5 0 0 0,3-7 8 0,1-5 0 16,4 1 0-16,8-4 0 0,9-4 27 0,0 0 1 15,0 0 0-15,0 0 0 0,0 0 36 0,0 0 7 16,9-4 1-16,4-4 1 0,4 5-34 0,9 3-7 0,3-4-2 0,6 8 0 16,-5-4-18-16,8 7-4 15,-4 8-8-15,5-3 12 0,-5 3-12 0,0 0 0 16,0 8 0-16,-4 0-10 0,0 0 10 0,-4-4 0 15,-5 0 0-15,0 0 0 16,-3-4-144-16,-1-8-28 0</inkml:trace>
  <inkml:trace contextRef="#ctx0" brushRef="#br0" timeOffset="69879.99">13838 10258 2149 0,'0'0'95'0,"0"0"20"0,0 0-92 0,-13 0-23 0,4-4 0 0,9 4 0 16,0 0 102-16,0 0 16 0,0 0 3 0,0 0 1 15,0 0-83-15,0 0-17 0,0 0-3 0,9 0-1 0,-1 0-18 0,9 0 10 16,1 4-10-16,3 0 8 16,9-4 6-16,-4 0 1 0,3 0 0 0,6 0 0 15,3-4 5-15,1 4 2 0,3-4 0 0,5 0 0 16,5 0-6-16,3-3-2 0,-4-1 0 0,5 4 0 0,-1-7-3 0,-3 7-1 16,3-3 0-16,-3-1 0 0,-5 0 4 0,0-3 1 15,-5 3 0-15,1-3 0 0,0 3-5 0,-5 1-1 16,1-1 0-16,-1 1 0 0,1-5-9 0,-9 5 8 15,-1-1-8-15,1 0 8 0,0 5-8 0,-4-1 8 16,-5-4-8-16,5 4 8 0,-9 4 0 0,0 0-8 16,-4-3 12-16,0 3-4 0,-13 0-8 0,0 0 10 15,8-4-10-15,-8 4 10 0,0 0-10 0,0 0 0 16,0 0 9-16,0 0-9 0,0 0 0 0,0 0 9 0,-4-8-9 0,0 4 0 16,4-7 8-16,0 11-8 15,-9-8 0-15,5 1 0 0,0-1 8 0,-5-3-8 0,5-1 0 0,-5 1 0 16,9 11 0-16,-8-4 0 15,-5-7 0-15,4 7 0 0,9 4 0 0,-8-4 0 0,-1-3 0 0,-4-1 0 16,9 4 0-16,0 0-12 0,4 4 12 0,0 0-12 16,-9-7 4-16,9 7 8 0,0 0-13 0,0 0 5 15,0 0 8-15,0 0-10 16,0 0 10-16,0 0-10 0,5 0 1 0,-5 0 0 0,0 0 0 0,8 11 0 16,9-3 9-16,5-1 0 0,3-3 0 0,1 4 0 15,4 3-11-15,4 4 11 0,0-3-13 0,0-1 5 16,1 8 8-16,-5-4-10 0,-1 4 10 0,-3 0-10 15,-5 0 10-15,-3 4 0 0,-10 0 0 0,1 4 0 16,-14 3 0-16,-7 4 9 0,-14 0-9 0,-8 12 10 16,-26 11-10-16,-21 0 0 0,-13 7 0 0,-17 1-1310 15</inkml:trace>
  <inkml:trace contextRef="#ctx0" brushRef="#br0" timeOffset="73814.5">18940 8309 1497 0,'-13'-11'66'0,"13"11"14"0,0 0-64 0,0-8-16 15,-4-3 0-15,4 11 0 0,0-4 186 0,0 4 34 16,0-7 6-16,0-1 2 0,0 8-140 0,0 0-27 16,0-8-5-16,0 8-2 0,0 0-23 0,0 0-5 15,0 0-1-15,0 0 0 0,0 0-12 0,0 0-2 16,0 0-1-16,0 0 0 16,8 8-10-16,1 3 0 0,-5 1 0 0,9 3 0 15,-4 4 0-15,3 4 0 0,1 0-11 0,0 7 11 16,0 8-8-16,-5 4 8 0,5-4-8 0,-4 11 8 15,-1-3 0-15,1 3 0 0,-1-3 0 0,1 3 0 16,0 0 0-16,-1 1 0 0,5-5 0 0,0 1 0 16,-5-4 0-16,1-4 9 0,-1 0 0 0,5-4 0 15,-4-4 26-15,-1 1 5 0,1-5 0 0,-1-3 1 0,1 0-15 0,0-4-3 0,-5-4-1 16,0 0 0-16,0 0-14 0,1 0-8 0,-5 1 10 0,0-9-10 31,0-3-135-31,-9 4-33 0,5-1-6 0</inkml:trace>
  <inkml:trace contextRef="#ctx0" brushRef="#br0" timeOffset="74368.33">20380 8138 1638 0,'0'0'72'0,"0"0"16"0,9-7-71 0,-1 3-17 16,-8 4 0-16,4-8 0 0,5 1 83 0,0 7 13 15,-9 0 2-15,8-4 1 0,1 4-35 0,-1 4-8 16,-8-4 0-16,9 7-1 0,-5 1-7 0,5 0 0 16,-5 3-1-16,0 4 0 0,0 0-20 0,1 4-4 15,-1 0-1-15,5 8 0 0,-5 3-12 0,4 5-2 0,-3-1-8 0,-1 4 12 16,4 3-4-16,-3 5-8 0,3 0 11 0,1 3-11 16,-1-3 16-16,-3-1-3 0,3 5-1 0,-4-9 0 15,5 1 0-15,0-4 0 0,-5-4 0 0,4-3 0 16,-3-1-2-16,-1-3-1 0,0-8 0 0,5 3 0 15,-5-3-9-15,0-3 0 0,-4-9 0 0,0-7-11 16,0 0-153-16,-4 12-32 0,-5-9-5 0</inkml:trace>
  <inkml:trace contextRef="#ctx0" brushRef="#br0" timeOffset="74652.92">19991 8682 2466 0,'0'0'54'0,"0"0"11"0,0 0 3 0,0 0 1 0,0 0-55 0,13 0-14 16,-4-8 0-16,3 8 0 0,6 4 24 0,-1 0 1 16,4-4 1-16,9 3 0 0,8-3-11 0,1-3-3 15,4-1 0-15,4 0 0 0,8 0 16 0,1 4 4 0,-1-7 0 0,-3-1 0 16,-1 0-20-16,0 1-3 0,-4-5-1 0,0 5 0 15,-4-5 7-15,-9 5 1 0,0-8 0 0,0 7 0 16,1 0-7-16,-10 1-1 0,-3 3 0 0,-1-4 0 16,-8 1-27-1,0-1-5-15,-5 1-2 0,1-1 0 0,-1 0-174 0,1 1-36 0,-9 7-6 0</inkml:trace>
  <inkml:trace contextRef="#ctx0" brushRef="#br0" timeOffset="81812.88">9526 9460 244 0,'-21'4'0'0,"-1"-4"11"0,-3-4-3 0,-1 0-8 0</inkml:trace>
  <inkml:trace contextRef="#ctx0" brushRef="#br0" timeOffset="82801.02">21978 7994 2070 0,'-25'-4'92'0,"16"4"18"0,1 4-88 0,-5 0-22 0,-4-4 0 0,4 8 0 16,0-1 29-16,-4 4 2 0,-4 5 0 0,4-1 0 16,4 4-23-16,-4 7-8 0,0-3 0 0,-1 8 0 15,6-1 0-15,-1 4 0 0,8-3 0 0,1 7 0 16,0 0-16-16,4 0 0 0,13-1 0 0,-5-2 0 16,9 3-21-16,1-8-4 0,7-3-1 0,-3-5 0 31,7-10 2-31,1-5 0 0,0-7 0 0,0-7 0 0,4-8 40 0,1-8 11 15,3 0 1-15,-8-11 0 0,4-8 60 0,-4 4 12 0,-4-7 2 16,-1 3 1-16,-3 0 24 0,-5-4 5 0,-9 8 0 0,1 0 1 16,-13 8-18-16,-1 0-4 0,-3 3-1 0,-5 0 0 15,-4 1-63-15,0 7-13 0,-5 0-2 0,1 8-1 16,4 3-15-16,-4 8 0 0,-1-4 0 0,5 8 0 16,0 0-115-16,8 3-19 0,1-3-4 0</inkml:trace>
  <inkml:trace contextRef="#ctx0" brushRef="#br0" timeOffset="82947.8">22854 8336 1267 0,'0'0'56'0,"0"0"12"0,0 0-55 0,0 0-13 0,0 0 0 0,0 0 0 16,0 0 380-16,0 0 72 0,0 0 16 0,-4 8 2 15,-9-5-369-15,0 5-73 0,1-8-16 0,-5 0-2 16,-5 4-121-16,1-4-24 0,-1-4-5 0,1-4-662 15,0 5-133-15</inkml:trace>
  <inkml:trace contextRef="#ctx0" brushRef="#br0" timeOffset="83264.34">23158 7713 2397 0,'-4'-4'106'0,"4"4"22"0,-5-4-102 0,1 4-26 0,0-3 0 0,-5 3 0 16,5-4 59-16,0 4 6 0,-1 4 2 0,-3-1 0 15,-5 5-57-15,0 3-10 0,5 5 0 0,-1 6 0 0,-4 1-24 0,0 4 2 16,1-1 1-16,7 1 0 0,5 3 7 0,5 1 2 16,-5-5 0-16,12 5 0 0,1-5 12 0,4 1-12 15,5-4 12-15,3-4-12 0,1 0 12 0,4 0 0 16,4-4-10-16,0-4 10 0,0-3 26 0,5-1 10 16,-1-3 1-16,1 0 1 0,4 0-1 0,-5 3 0 15,0-3 0-15,-3 4 0 16,-5-1-23-16,-5 1-5 0,-3 7-1 0,-5 0 0 15,0 1-8-15,0 6 0 0,-9 1 0 0,-8 8 0 16,0-1 0-16,-4 8 0 0,-9 0 0 0,-12 4 8 16,-18 3-17-16,-8 5-4 0,-9 7-1 0,-13-8 0 15,-8-3-122-15,-4-1-25 0,-9-7-5 0,4-4-880 16</inkml:trace>
  <inkml:trace contextRef="#ctx0" brushRef="#br0" timeOffset="83402.53">23790 7109 979 0,'-4'-4'87'0,"-5"4"-70"0,1 0-17 0,-5 4 0 16,-13-4 412-16,-8 8 80 0,-9 11 15 0,-16 7 3 31,-23 12-437-31,-16 15-87 0,-21 8-18 0,-22 11-1184 16</inkml:trace>
  <inkml:trace contextRef="#ctx0" brushRef="#br0" timeOffset="86114.71">20248 10459 1497 0,'0'0'133'0,"0"0"-106"16,-5-4-27-16,1-3 0 0,0-1 219 0,4 8 38 16,0-4 8-16,0-3 2 0,4-1-152 0,5 4-31 15,-1 0-5-15,5-3-2 0,4-1-50 0,4 1-11 16,1-5-1-16,3 5-1 0,14-1-14 0,-5 0 0 15,0-3 8-15,1 3-8 16,-1 1-52-16,0-5-12 0,-4 1-4 0,0 0 0 0,0 3-170 0,0-3-34 16</inkml:trace>
  <inkml:trace contextRef="#ctx0" brushRef="#br0" timeOffset="86246.26">20209 10782 1555 0,'-8'11'138'15,"3"4"-110"-15,1-7-28 0,4-8 0 0,0 0 191 0,9 11 33 16,8 1 6-16,4-5 2 15,5-3-115-15,16-4-22 0,18-7-5 0,9-1-1 16,3-7-48-16,5-4-9 0,4-12-3 0,9-7 0 31,4-3-144-31,0-5-29 0,-4-7-5 0</inkml:trace>
  <inkml:trace contextRef="#ctx0" brushRef="#br0" timeOffset="86431.46">21842 9601 1555 0,'0'0'138'0,"0"0"-110"16,0 0-28-16,0 0 0 0,0 0 273 0,0 11 50 16,0 4 9-16,4 0 3 0,4 8-263 0,1 8-53 15,0 7-11-15,-1 3-8 0,1 9 8 0,3-1-8 16,-3 12 0-16,8 0 0 0,-4 3 0 0,0 5 0 0,0 3-12 0,4 0 3 16,-5-4-91-16,6 4-19 0,-6-3-3 0</inkml:trace>
  <inkml:trace contextRef="#ctx0" brushRef="#br0" timeOffset="86863.72">22628 10751 2638 0,'0'0'117'0,"0"0"24"0,0 0-113 0,0 0-28 0,0 0 0 0,-4-3 0 15,-1-5 75-15,5 8 9 0,0-4 1 0,0 4 1 16,0 0-63-16,0 0-13 0,0 0-2 0,-8-4-8 15,4 1 0-15,-1-5 0 0,1 4 0 0,0 0 0 16,-1 1-24-16,-3-5-11 0,-1 0-2 0,5 1-1 0,-4 3 16 0,3 0 3 16,-3-3 1-16,3 3 0 0,-3-4 18 0,4 1 0 15,-1-1 0-15,1 1 0 0,4 7 0 0,0 0 8 16,0 0-8-16,0-8 0 0,-4 0 9 0,8-3-9 16,-4 3 8-16,4-3-8 0,-4 3 12 0,5 1-2 15,-1-1-1-15,0-3 0 0,0-1 17 0,1-3 3 16,-1 0 1-16,0 4 0 15,5-1-30-15,-5 1 8 0,0-1-8 0,1 5 0 16,-1-1 0-16,-4 8 11 0,8-4-11 0,-8 4 10 16,5-7-10-16,-5 7 0 0,0 0-12 0,0 0 12 15,0 0 0-15,0 0 0 0,8 7 0 0,-8-7 0 16,0 0-12-16,9 8 12 0,-9-8-12 0,4 11 12 0,-4-11 0 0,0 8 16 16,0 3 0-16,0-11-1 0,0 0-2 0,0 0 0 15,-4 8 0-15,4-8 0 0,0 0 4 0,-9 4 1 0,1-4 0 0,-5 0 0 31,0 0-38-31,5-4-8 0,-10-4-2 0,1 1 0 16,0-5-199-16,0 1-40 0</inkml:trace>
  <inkml:trace contextRef="#ctx0" brushRef="#br0" timeOffset="87202.53">23119 9958 2480 0,'22'-23'110'0,"-14"15"22"0,1 1-105 0,4-1-27 15,-5-3 0-15,5 3 0 0,-4 1 58 0,-5-1 6 16,-4 8 2-16,0 0 0 0,0 0-46 0,0 0-10 16,-9 0-2-16,-8 11 0 15,0-3-30-15,-4 11-6 0,-9 0-2 0,4 4 0 0,0-1 2 0,1 5 1 0,8 3 0 0,0 1 0 16,4-5 15-16,9 5 4 0,-5-5 0 0,13-3 0 0,9 0 8 16,4-4-10-16,0 0 10 0,9 0-10 15,4-8 23-15,4 1 5 0,0-5 1 0,5 1 0 0,3-4 35 0,1-1 7 16,4-3 2-16,-4 0 0 0,0 0-11 0,4 0-1 15,0 0-1-15,-9 0 0 0,-4 0-18 0,0 0-4 16,-4 0-1-16,0 4 0 0,0 0-13 0,-8 0-2 0,3 3-1 0,-3 1 0 16,-1 3-11-16,-4 1 0 0,0-1 0 0,-4 4 0 15,-4 8-12-15,-5 0 12 0,-4 7-10 0,-4 1 10 16,-5-5-10-16,0 5 10 0,-12-5-10 0,-5 1 10 16,-8 0-21-16,0 3 1 0,-9 0 1 0,-4 1 0 15,-8-1-98 1,-1-3-20-16,-4-5-4 0,9-3-660 15,4-3-132-15</inkml:trace>
  <inkml:trace contextRef="#ctx0" brushRef="#br0" timeOffset="87349.69">24106 9422 3196 0,'0'0'71'0,"-12"4"14"0,-1-4 3 0,-9 4 1 16,-7 3-71-16,-10 5-18 0,-16 3 0 0,-31 8 0 15,-25 15-56-15,-30 3-14 0,-21 13-3 0</inkml:trace>
  <inkml:trace contextRef="#ctx0" brushRef="#br0" timeOffset="122564.79">13180 9517 403 0,'0'0'36'0,"0"0"-36"16,0 0 0-16,8 0 0 0,1 0 126 0,-5-4 18 0,-4 4 4 0,0 0 1 16,0 0-36-16,0 0-7 0,0 0-2 0,0 0 0 15,0 0-11-15,0 0-2 0,0 0-1 0,0 0 0 16,0 0-19-16,0 0-4 0,0 0-1 0,0 0 0 16,0 0-30-16,0 0-7 0,0 0-1 0,0 0 0 15,4-7-8-15,0 3-1 0,5-4-1 0,0 5 0 16,-5-1 3-16,0-4 1 15,-4 1 0-15,0 7 0 0,9-4-14 0,-9 4-8 0,4-8 10 0,-4 8-10 16,4-11 0-16,1 7 8 0,-1-4-8 0,0 1 0 16,0-1 0-16,-4 8 0 0,9-7 0 0,-5-5 0 15,0 1 0-15,5 3 0 16,4-3 0-16,-5-4 0 0,1-1 0 0,-1-3 0 0,1 4 0 0,4-4 0 16,4 0 0-16,0-4 0 0,-4 1 0 0,8-1 0 15,-4 0 0-15,5-3-8 0,-1-1 8 0,-4 0 0 0,4-3 0 0,5 0 0 16,0-1 0-16,4-3 0 0,-5-4 0 0,1 4 0 15,4-4 0-15,0-4 0 0,4 0 0 0,-4 1 0 16,8-1 0-16,-4 0 0 0,-4 4 0 0,5 4 0 16,-5 0 0-16,-1-1 0 0,-3 5 0 0,0 3 0 15,-5 1 0-15,0-1 0 0,-3 5 13 0,3 3-3 16,-4 0-1-16,0 0 0 0,0 0 11 0,5-4 1 0,-5 4 1 0,0 0 0 16,-4-4-22-16,4 4-18 0,8-8 3 0,-8 5 1 15,5-5 22-15,-1 8 4 0,0-4 0 0,1 0 1 16,-5 1-13-16,4-5 8 0,1 1-8 0,-5-1 0 15,4 4 0-15,0 0-15 0,-3 4 2 0,3 0 0 16,-4 4 13-16,0 0 0 0,-4-4 0 0,4 8 0 16,-4-5 0-16,4 5 0 15,-4-4 0-15,0 3 0 0,-1 1 8 0,-3 0-8 0,4-5 0 0,0 5 0 16,-1 0 8-16,1-1-8 0,4-3 0 0,-4 0 0 16,0 3 0-16,0-3 0 0,0 0 8 0,-1 4-8 15,1-1 0-15,0 1 0 0,-4 3 0 16,-1-3 0-16,5 3 11 0,-4 1-2 0,-1 3 0 0,1 0 0 15,-5 0-1-15,4-3 0 0,-3 3 0 0,3 0 0 16,-3 4-8-16,3-4 10 0,1 1-10 0,-5-1 10 0,0 0-10 0,5-4 0 16,-1 5 0-16,1-5 0 0,-1 0 8 0,1-3-8 15,-1 3 0-15,1-3 8 0,4 0-8 0,0-1 0 16,-5 1 0-16,1-4 8 0,-5 7-8 0,5-3 0 16,-1-1 0-16,1 1 0 0,-1 3 0 0,1 4 0 15,-1-3 0-15,-3 3 0 0,3-4 0 0,-4 5 0 16,-4 3 0-16,0 0 0 15,0 0 0-15,0 0 8 0,0 0-8 0,0 0 0 16,9-4 10-16,-9 4-10 0,0 0 12 0,0 0-12 16,0 0 11-16,0 0-11 0,0 0 10 0,0 0-10 15,0 0 16-15,0 0-2 0,0 0-1 0,-9 4 0 16,1 3-1-16,4 1 0 0,-1 3 0 0,-3-3 0 16,-1 7-12-16,-4 0 0 0,1-3 8 0,-1 3-8 15,0 4-10-15,0-4-5 0,-4 4-1 0,0 0 0 0,4 0 16 0,-4 4 0 0,4-4 0 0,-4 4 0 16,0-1 0-16,4 1 0 0,-4-8-8 0,0 8 8 15,0 0 0-15,0 0 0 0,4-1 0 0,-4 5-9 16,-4-4 9-16,-1 3 0 0,1 1 0 16,-1 0 0-16,-3 3 0 0,3-3-8 0,-3 3 8 0,-1 0 0 15,-4 5 0-15,0-1 0 0,-4 0 0 0,4 0 0 16,0 4 0-16,0 0 0 16,-4 0 0-16,0-4 0 0,0 0 0 0,0 1 0 15,4 3 0-15,-4-4 0 0,-1 0 0 0,1 0 0 16,4 0 0-16,0 4 0 0,-4 4 0 0,0-4 0 15,0 0 0-15,0 0 0 0,-1 0-12 0,1 0 2 16,-4 0 1-16,8 0 0 0,-4-4 9 0,-5 4 12 16,9-4-2-16,-4 4-1 0,0 0-9 0,4-7 0 15,0 3 0-15,4-4 0 0,1-3 0 0,-1 3 0 0,1-3 0 0,-1-1 0 16,5-3 0-16,-1 4 0 0,1-8 0 0,-1 0 8 16,1 0-8-16,4 0 0 0,-4 0 0 0,8-4 0 15,-4 4 8-15,4 0-8 0,-4 0 0 0,0-4 8 16,0 4-8-16,4-4 0 0,-4 0 0 0,4 1 0 15,0 2 0-15,0-2 8 0,0-1-8 0,5 0 0 16,-5-4 0-16,0 5 0 0,0-1 0 0,5-4 0 0,-5 1 0 0,4-1 0 0,-3-3 0 0,3 3 0 16,1-3 16-16,3 3-3 0,-3-3 0 0,-1-1 0 15,9-7-13-15,0 0-13 0,0 0 2 0,-4 8 1 16,-5-1 10-16,9-7 0 0,0 0 0 0,0 0 0 16,0 0 0-16,0 0 0 0,0 0 8 0,0 0-8 15,0 0 0-15,0 0 0 0,5-7-10 0,-1-5 10 16,4 1-13-16,-3-4 4 15,3 3 1-15,5-3 0 0,0 0 8 0,0-4-8 16,4-4 8-16,4 0-8 0,1-3 8 0,7-4 0 16,-3-5 0-16,8 1-8 0,5 0 0 0,-1-8 0 15,1-3 0-15,-1-5 0 0,5 5 8 0,0-5 11 16,4-7-3-16,4 4 0 0,0-4-8 0,0 0 0 16,9-4 0-16,-8 1 8 0,3-1-8 0,-4 4 0 15,5-4 0-15,0 4 0 0,-9 4 0 0,8 0 0 0,-8-4 0 0,9 4 0 16,3-8 0-16,-7 4 0 0,-5 0 8 0,0 0-8 15,8 0 0-15,-8 4 0 0,5-4 0 0,-10 8 8 16,5-5-8-16,-4 5 0 0,0 3 0 0,-5 1 0 16,1-5 0-16,-1 1 0 0,5 0 0 0,-5 3 0 15,-3 4 0-15,-1-3 0 0,-4 7 0 0,4-4 0 16,4 0 0-16,-4 8 0 0,-4 0 0 16,5 3 0-16,-5 1 0 0,-5 4 0 0,1 7 0 0,-9 3 0 15,0 1 0-15,-4 4 8 0,0 3-8 0,-5 1 0 16,-8 7 0-16,0 0 0 0,0 0 0 0,0 0 0 15,0 0-15-15,0 0 2 0,-4 11 0 0,0 4 0 16,-5 0-4-16,-4 4-1 0,-4-3 0 0,0 6 0 16,-9 9 18-16,1-1-12 0,-9 4 12 0,-5 4-10 15,5 0 10-15,-9 4 0 0,0 7 0 0,-8 1 0 0,0 3 0 0,0 4-10 16,-5-4 10-16,1 8-13 0,-5-4 13 0,0 7 0 16,4 1 0-16,-4 0 0 0,1-5 0 0,-5 1 0 15,8-4 0-15,0 0 0 0,5-8 0 0,0 5 0 16,4-5 0-16,0 0 0 0,-4 1 0 0,4-1 0 15,-5-3 0-15,1 7 0 0,8-4 0 0,-8 4 0 16,0 4 0-16,-1-7 10 0,1 3-10 0,4-4 0 0,0 4-12 0,0-3 12 16,-4 3 0-16,0 0 0 0,8-4 0 0,-8 5 0 15,-1-1 0-15,10-4 0 0,3 1 0 0,1-1 0 16,-1-7 0-16,5-1 0 0,0-3 0 0,4-3 0 16,4-1 0-16,1-4 0 0,8 1 0 0,-5-5 0 15,5 1 0-15,0-4 0 0,4-4 0 0,0 0 0 16,1 0 0-16,3 0 0 0,-4 0 0 15,5-4 8-15,3-4-8 0,1 4 0 0,-9-3 0 0,9-1 0 16,0 0 0-16,-1-3 8 0,-3 0-8 0,4-1 0 16,4-7 0-16,0 0 8 0,0 0-8 0,0 0 0 15,-5 4 10-15,5-4-10 0,0 0 12 0,0 0-12 16,0 0 16-16,9-15-4 0,-1-4-1 0,10 0 0 16,-1-4-11-16,4 0 0 0,0-7 0 0,5 0 0 15,4-8 0-15,4-4 0 0,5 0 0 0,3 0 0 0,-3-7 0 0,3 3 0 16,5-7 0-16,0 0 0 0,1-4 0 0,3-4 0 15,0 4 0-15,0-7 0 0,5 3 0 0,-1-4 0 16,5-3 0-16,4-4 0 0,5 0 0 0,-1-1 0 16,5-2 0-16,-5-1 0 0,1 3 0 0,3 5 0 15,1 0 0-15,-5-4 0 0,-4-1 0 0,5 1 0 16,3 0 0-16,1 4 0 16,0-5 0-16,-5 1 0 0,5 4 0 0,-5 0 0 15,0-1 0-15,-4 5 0 0,1-1 0 0,-1 4 0 16,0 1 0-16,-4 6 0 0,-5 1 0 0,-4 4 0 15,-4 7 0-15,-4 4 0 0,-9 4 0 0,5 4 0 16,-14-1 0-16,5 5 0 0,-8 3 0 0,-1 4 0 16,-4 0 10-16,0 4-10 0,0 3 12 0,-8 1-12 15,-1 3 16-15,1 1-4 0,-5 3-1 0,-4 0 0 0,0 4 1 0,0 0 1 0,0 0 0 0,0 0 0 16,0 0-13-16,-8 8 11 0,-5-1-11 0,0 5 10 16,-4 3-28-16,-4 4-6 0,-9 4 0 0,-9 11-1054 15</inkml:trace>
  <inkml:trace contextRef="#ctx0" brushRef="#br0" timeOffset="125493.84">13410 9589 1267 0,'0'0'56'0,"0"0"12"0,0 0-55 0,0 0-13 0,0 0 0 0,0 0 0 15,0-7 115-15,0 7 20 0,0 0 4 0,0 0 1 16,0 0-106-16,0 0-21 0,0 0-4 0,0 0-1 15,0 0-8-15,0 0 0 16,0 0 0-16,-4 7 8 0,0 1 6 0,0 3 1 16,-5-3 0-16,5 3 0 0,-9-3 7 0,4 3 2 15,1 1 0-15,-5-1 0 0,4-3-9 0,-3-1-2 16,3 1 0-16,1-4 0 0,3 3-13 0,5-7 11 16,-8 0-11-16,8 0 10 0,0 0 22 0,-9 0 5 15,1-4 1-15,-1 1 0 0,5-1 14 0,0-4 4 16,-1 4 0-16,-3-3 0 0,3-5-26 0,-3 1-5 0,4 0-1 0,-1-1 0 15,-3 1 6-15,8 7 1 0,0 4 0 0,0 0 0 16,0 0-51-16,0 0-11 0,0 0-1 0,0 0-1 16,0 0 33-16,0 0 0 0,0 0 0 0,8 0 0 15,5 4 0-15,0 0 0 0,-13-4-10 0,13 7 10 0,-5 5-9 0,1-1 9 16,-5 0-10-16,-4 1 10 0,0-1 0 0,0 1 0 16,-4 3 0-16,0-4 0 0,-9 1 11 0,0-1 8 0,-4 0 1 0,0 5 1 15,-5-1-5-15,1-4-2 0,-5-3 0 0,5-1 0 16,4 1 37-16,0-4 7 0,4-4 2 0,0 0 0 15,0-4-35-15,13-4-6 0,5-7-2 0,7-4-1255 16</inkml:trace>
  <inkml:trace contextRef="#ctx0" brushRef="#br0" timeOffset="126419.86">13325 9544 691 0,'0'0'30'0,"-9"3"7"0,5 1-29 0,0-4-8 16,-5 0 0-16,9 0 0 0,0 0 112 0,0 0 20 15,0 0 5-15,0 0 1 0,0 0-68 0,0 0-14 16,13 0-2-16,0-4-1 0,4 1-33 0,0 3-8 0,-4 0 0 0,0 3-1 15,-5 1 27-15,5 0 6 0,0 0 0 0,0 0 1 16,-13-4 15-16,8 7 2 0,-8-7 1 0,0 0 0 16,0 0 30-16,0 0 7 0,0 0 0 0,0 0 1 15,0 12-34-15,0-5-7 0,-4 1-2 0,-5-1 0 16,1 1-50-16,-5 0-8 0,-8-1 0 0,-1 1-1057 16</inkml:trace>
  <inkml:trace contextRef="#ctx0" brushRef="#br0" timeOffset="127268.77">13295 9715 691 0,'-9'3'30'0,"5"1"7"16,-9-4-29-16,5 4-8 0,-1 0 0 0,-4 3 0 0,5-3 63 0,-1 0 11 0,1 0 2 16,-1 0 1-16,9-8-66 0,-8 4-11 0,3 0 0 0,-3-4-12 15,4-4 12-15,-1 5-9 0,1-1 9 16,-5-4-8-16,5 1 19 0,0 3 4 0,0 0 1 0,4-4 0 16,-9 1 37-16,9-1 8 0,0 4 2 0,0 4 0 15,0 0 13-15,0 0 4 0,0 0 0 0,0 0 0 16,9-7-12-16,-5 3-3 0,-4 4 0 0,13-4 0 0,-5 4-19 0,-8 0-4 15,13 0-1-15,0 4 0 0,4 0-5 0,-4 3 0 16,0-7-1-16,4 4 0 0,0 0 2 0,4 0 1 16,-4-4 0-16,5 0 0 0,-1 0-6 0,0 0 0 15,5 0-1-15,0 0 0 0,4-8-3 0,-5 1 0 16,5 3 0-16,0-4 0 0,0 8-12 0,0-4-4 16,4 1 0-16,5-1 0 15,-5 4 1-15,4 0 0 0,-4-4 0 0,1 4 0 16,3-4-1-16,1 4 0 0,-5 4 0 0,4-4 0 15,-4-4 3-15,1 4 0 0,3 0 0 0,0 0 0 16,1 0-3-16,-1-4-1 0,1 4 0 0,4-3 0 16,-5-1-2-16,0-4 0 0,1 4 0 0,-1-3 0 15,1 3 3-15,-1 0 1 0,-4-3 0 0,5 3 0 16,-5-4-1-16,5 1-1 0,-9-1 0 0,4 0 0 0,-4 1-2 0,4-1 0 0,-4 1 0 16,0-5 0-16,0 5-9 0,-1-1 10 0,1 4-10 0,5-3 10 15,-10-1-10-15,5 1 12 0,0 3-12 0,0 0 12 16,4 0-12-16,0 0 0 0,-4 1 9 15,4 3-9-15,-4-4 0 0,5 4 9 0,-10 0-9 0,5-4 0 16,-4 4 10-16,-5-4-10 0,5 0 8 0,-5 1-8 16,5 3 13-16,-9-4-2 15,4 0-1-15,1-4 0 0,-5 5 2 0,4-5 0 16,0 4 0-16,-4-3 0 0,-4-1 0 0,4-3 0 16,0 7 0-16,1-4 0 0,-1 4-4 0,-5-3-8 15,6 3 12-15,-10 4-4 0,1-4 0 0,-1 0 0 16,1 1 0-16,-1-1 0 0,1 4 0 0,-9 0 0 15,0 0 0-15,8 0 0 0,-8 0-8 0,5 0 0 16,-5 0 9-16,0 0-9 0,8 0 9 0,-8 0-9 0,0 0 12 0,0 0-12 16,0 0-58-16,0-8-18 0,-8 1-4 15,-1-5-1-15</inkml:trace>
  <inkml:trace contextRef="#ctx0" brushRef="#br0" timeOffset="128271.27">15141 7724 1152 0,'-9'-15'51'0,"5"8"10"0,4-5-49 0,0 1-12 15,-4-1 0-15,0-3 0 16,4 0 145-16,0-4 27 0,0 4 4 0,0-4 2 0,-5 0-85 0,5-4-17 16,-4 0-3-16,4 4-1 15,-4 4 9-15,0-4 2 0,-1 4 0 0,1 0 0 16,0 0-19-16,-1 3-4 0,5-3-1 0,-4 4 0 16,4-1-12-16,-4 1-3 0,4-1 0 0,0 1 0 15,0 11-18-15,0-8-4 0,0 8-1 0,0 0 0 16,0 0-21-16,0 0 0 0,0 0 0 0,0 0 0 15,0 0-8-15,8 8 0 0,-3 3 0 0,3 5 0 16,-3 3 8-16,3 7 0 0,1 1-9 0,-1 7 9 0,1 4-11 0,4 4 3 16,-5-4 0-16,5 4 0 0,0-1 8 0,0 1 9 15,-1 4-1-15,1-1-8 0,4 1 0 0,-4-1 0 16,4 1 0-16,-4 0 0 0,0-1 0 0,0 4 0 16,0-3 0-16,-1 0 0 0,1-1 0 0,0-3 0 15,-4 4-10-15,3-8 10 0,1 3 0 0,0-3 0 16,-4 0 0-16,3 0 0 15,-3 4 0-15,4-4 0 0,-5 0 0 0,1 0 8 16,4 0-8-16,-9-4 12 0,9 0-12 0,-5-3 12 16,1-1 0-16,4 0 1 0,-5-3 0 0,5 3 0 15,-4-7 3-15,-1 4 0 0,1-4 0 0,-1-1 0 0,1 1-7 0,-1 4-1 16,1-1 0-16,-5-3 0 0,5 0-8 16,-5 0 8-16,4-1-8 0,-3-3 8 0,-1 4-8 15,0-4 10-15,1-4-10 0,-1 1 10 0,0-9-2 0,-4 5-8 0,4 3 12 0,1-8-4 16,-5-7 10-16,0 0 2 0,0 0 0 0,0 0 0 15,0 0 0-15,0 0 1 0,0 0 0 0,0 0 0 16,0 8-5-16,0-8 0 0,0 0-1 0,0 0 0 16,0 0-7-16,0 8 0 0,0-1-8 0,0 1 12 15,0-8-12-15,0 11 8 0,0-11-8 0,-9 8 0 16,1 7 8-16,3-4-8 0,1-3 0 0,0 3 0 0,-1 1 0 0,5-1 8 16,-8-3-8-16,8 7 0 0,-4-4 0 0,4-3 0 15,0-8 0-15,0 11 0 0,-5 1 0 0,5-1 0 16,-4 4 0-16,4-3 0 0,0-12 0 0,-4 7 0 15,4-7 0-15,0 12 0 0,0-12 0 0,-4 11 0 0,4-11 0 16,0 8 0-16,0-8 0 0,0 0 0 16,-5 11 8-16,5-11-8 15,0 0 0-15,0 0 8 0,0 0-8 0,0 0 0 16,0 0 11-16,0 0-11 0,0 0 12 0,0 0-12 16,0 0 11-16,0 0-11 0,0 8 10 0,0-8-10 15,0 0 8-15,0 0-8 0,0 0 0 0,0 0 0 0,0 0 0 0,0 0 8 16,0 0-8-16,0 0 0 0,0 0 0 0,0 0 0 15,0 0 0-15,0 0 0 16,0 0 0-16,0 0 0 0,0 0 0 0,0 0 0 0,0 0 0 0,0 0 0 0,0 0 0 0,0 0 0 16,0 0-22-16,0 0 2 0,0 0 1 0,0 0 0 31,0 0-202-31,0-8-41 0</inkml:trace>
  <inkml:trace contextRef="#ctx0" brushRef="#br0" timeOffset="138287.9">19316 5499 0 0,'0'0'0'0,"9"-4"0"16,-9 4 0-16,12-4 0 0,1-11 371 0,4 4-75 16,-4-1 60-16,0 1 12 0,4-1-217 0,-4-3-44 15,0 4-9-15,0-1-2 0,-5-3-24 0,1 4-4 16,-1 3-2-16,1 1 0 0,-9-1 0 0,0 8 0 15,0 0 0-15,0 0 0 0,0 0-7 0,0 0-2 16,0 0 0-16,-9 0 0 0,-4 8-42 0,-8-5-15 0,-5 9 9 0,-4 7-9 16,-4 4 0-16,-4-1 0 0,-9 9 0 0,0-1 0 15,0 4-12-15,-9 4 12 0,-4-3-10 0,-4-1 10 16,4 0 0-16,9-4 0 0,0 1 0 0,4-5 0 16,0-3 0-16,4 0 0 0,0-4 0 0,9-4 0 0,-4 0 0 15,8-3 0-15,0-9 8 0,0 5-8 16,4 0 0-16,5-5 0 0,0-3 0 0,4-3 0 15,8-1-20-15,-4 0-12 0,0-4-1 0,1-3-1 16,7-4-48-16,5-4-10 0,5-4-1 0,-1 0-1 16,4-15-34-16,5 4-8 0,4-8 0 0,5 4-1 15,3 0 66-15,-3 0 14 0,3 0 2 0,5 0 1 0,-4 8 91 0,-5 3 19 0,1 1 3 0,-5 7 1 16,0 4 54-16,-4 0 11 0,-5 7 3 0,1 0 0 16,-9 8-28-16,0 0-6 15,0 0-1-15,0 0 0 0,0 0-49 0,0 12-11 16,-5 7-1-16,-3-4-1 0,-1 4-19 0,1 7-4 15,-5 1-8-15,-4 3 12 0,0 8-12 0,4-3 9 16,0-5-9-16,0 4 8 0,5-3-8 0,4-1 0 16,-1-3 0-16,5-1 0 0,9-3 10 0,-1 0 0 15,5-1 0-15,13-3 0 0,4-3 25 0,12-5 5 16,10 0 0-16,20-3 1 0,18-8-29 0,13-4-12 0,12-7 8 0,-25-1-1150 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09T01:04:25.6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15590 8579 460 0,'0'0'20'0,"0"0"5"0,0 0-25 0,-5-8 0 0,5-3 0 0,-4 0 0 16,4-1 203-16,0 1 35 0,0-1 7 0,0 5 2 16,0-5-151-16,4 5-31 0,1-1-5 0,-5 8-2 15,4-7 4-15,-4-1 1 0,0 8 0 0,0 0 0 16,0 0 1-16,4-8 0 0,1 1 0 0,-5 7 0 15,0 0-25-15,0 0-5 0,8-4-1 0,1 4 0 16,3-4-1-16,1 4 0 0,-4 0 0 0,8 0 0 0,0-4-18 0,9 4-4 16,-1-3-1-16,5 3 0 0,9 0 1 0,8 0 0 15,0 3 0-15,8-3 0 0,-3 0-10 0,3 0 8 16,5 0-8-16,-5 4 8 0,5 0-8 0,4-4 0 16,0 0 0-16,-4 0 0 0,0 4 0 0,4 0 0 0,-12-1 9 0,3 1-9 15,-4 0 10-15,1 0-2 16,-5 0-8-16,4-1 12 0,-8 5-12 0,4 0 8 0,-5-5-8 0,-3 5 0 15,-1-4 11-15,5 3-11 0,-5 1 12 0,1-8-12 16,-5 4 26-16,-4-4-2 0,0 0 0 0,-4 0 0 0,-1 0-24 0,-3-4 0 16,-1 4 8-16,-8 0-8 0,0-4 12 0,-1 0 0 15,1 1 0-15,-13 3 0 0,0 0 3 0,0 0 1 16,0-8 0-16,0 8 0 0,-8-4-4 0,-5 0 0 31,0 4 0-31,-8-3 0 0,-5 3-12 0,-4 0-12 0,-4 0 3 0,-4 0 0 16,-5 3 9-16,0 1 0 0,-8-4-9 0,-1 4 9 15,-3 0 0-15,-1-4 0 0,1 4 12 0,4-4-4 16,-5 0-8-16,0 3 0 0,1 1 0 0,4 0 0 16,-5-4 0-16,5 4 0 0,8 0 0 0,-4-4 0 15,4 3 0-15,5 1 0 0,-5 0 0 0,5 4 0 16,-1-8 0-16,5 7 0 0,-4 5 0 0,3-5-11 0,1-3 11 0,0 4 0 16,4-1 8-16,0 1-8 0,0-1 0 0,5 1 0 15,-5-4-10-15,8 0 10 0,-3 3 0 0,3 1 0 16,1-4 0-16,0 3 0 0,3-3 0 0,6 0 0 15,3 0 8-15,1-1-8 0,-5 1 0 0,4-4 0 0,9 0 0 0,0 0 0 16,0 0 0-16,0 0 8 16,0 0-8-16,0 0 0 15,0 0 0-15,0 0 0 0,0 0 0 0,9 12-10 16,4-1 0-16,8-3 0 0,5-1 0 0,8 1 0 16,9-4 10-16,4-4-12 0,0 0 12 0,12 0-12 0,5-4 12 15,9-8 0-15,0 1 0 0,8 3 0 0,9 1 0 0,-1-1 0 16,1-3 0-16,0-1 8 0,-5 1-8 0,5-4 0 15,-9 3 0-15,0 1 0 0,1 0 8 16,-5 3-8-16,-9-3 8 0,-8 3-8 0,4 4 0 0,-9-3 0 0,-3 3 0 0,-5 0 0 16,-5 4 0-16,-7 0 0 0,-5 0 0 0,-1 0 0 15,-7 4 0-15,-5-4 0 0,-9 0 0 0,1 4 0 16,-9-4 0-16,0 0 0 0,-13 11 0 0,-4-3 0 16,-9 3 0-16,-12-3-18 0,-9 3 3 0,-9 0 1 15,-8 1 14-15,-8-1 0 0,-9 1-10 0,-5-5 10 16,1 5 0-16,-5-5 0 15,9-7 0-15,4 4 0 0,-4 4 0 0,8-8 12 16,0-4-2-16,5 0 0 0,8-4 4 0,0-3 1 16,9 0 0-16,0 3 0 0,8-3 13 0,-4 3 2 15,4-3 1-15,5-1 0 0,-1 1-31 0,-3 3-15 16,3-3 2-16,-4-1 0 0,5 5 13 0,-1-1 0 0,-3 1 0 16,3-1 0-16,9 4 0 0,0 0 8 15,0 1-8-15,1-5 10 0,7 8-2 0,1-4 0 0,4 0 0 0,0 4 0 16,4 0-8-16,4 0 0 0,9 0 0 0,0 0 8 15,0 0 0-15,0 0 0 0,0 0 0 0,0 0 0 0,9 4-8 0,4 4 0 16,-1-1 0-16,6 1-11 0,3 0 11 0,5-1 0 16,8 5 0-16,4-5-8 0,9 5 8 0,5-1 0 15,-1 0 0-15,9-3 8 0,-1 0-8 0,10-1-15 16,3-3 4-16,5 0 1 0,5 0 10 0,-1-1 14 0,0 5-3 0,0-4-1 16,-4 3-10-16,-4-3-9 0,4 4 9 0,-9-4-13 15,-8-4 13-15,0 3 0 0,-9 1 9 0,0 4-9 16,-8-4 8-16,-5-1-8 0,-3 1 0 0,-5 0 0 15,-5 0 0-15,-3 0 0 0,-5 3 0 0,-5-3 0 16,-12-4 0-16,0 0 8 0,0 0-8 0,0 0 12 16,-12 0-12-16,-5-4 0 15,-13 4 0-15,-9-4 0 0,-12-3 0 0,-9 3 0 16,-13 4-9-16,-4-4 9 0,1 0 0 0,-14 1 0 16,-8-5 0-16,-1 4 0 0,1-3 0 0,4-5 0 15,4 1 0-15,5-1 0 0,-1 1 0 0,9 0 0 16,5-8 0-16,3 3 0 0,5 5 0 0,4 0 0 0,9 3 0 0,4-3 0 15,9 3 0-15,-1 0 0 16,9 5-13-16,5-1 5 0,-5 0 8 0,8 4 0 0,1 0 0 0,8 0-8 16,0 0 8-16,5 4-10 0,-1-4 10 0,9 0-10 0,0 0 10 15,0 15 0-15,5-4 8 0,-1 5-8 16,9-5-31-16,4 4-10 0,0 0-3 0,8 1 0 0,5 3 21 16,9-8 4-16,8 0 1 0,13 5 0 0,8-5 18 0,5-3 0 15,8-1 0-15,9-3 9 0,4 0-9 0,4 0 0 16,4-8 0-16,1 4 0 15,-5-4 0-15,1 0-11 0,-1-3 3 0,0 3 0 16,-8-4 8-16,-5 4 11 0,-3 1-3 0,-5-5 0 16,-9 0 3-16,-4 5 0 0,-4-5 0 0,-5-3 0 15,-8 3 19-15,5-3 4 0,-5 3 1 0,-13-3 0 16,-4 3-5-16,-13 4-1 0,0-3 0 0,-4-1 0 16,0 0 15-16,-18 1 2 0,-12-5 1 0,-13 1 0 15,-17 0-38-15,-25-1-9 0,-27 1 0 0,-37 7 0 16,-44 15-122-16,-46 16-26 0,-52 19-6 0,-51 22-1002 0</inkml:trace>
  <inkml:trace contextRef="#ctx0" brushRef="#br0" timeOffset="2881.93">18256 9506 1382 0,'0'0'123'0,"0"0"-99"16,0 0-24-16,5-4 0 0,-5-4 116 0,0 8 19 15,8-3 3-15,1-1 1 16,-1-4-92-16,5 4-19 0,0-3-3 0,0 7-1 15,-5-4 0-15,5 0 0 0,0 4 0 0,4 0 0 16,4-4-10-16,1 4-2 0,8 0-1 0,4 0 0 16,0 0-11-16,4 0 12 0,1-3-12 0,4 3 12 15,8 0 4-15,0 0 0 0,5-4 1 0,8 0 0 16,4 0-1-16,5 4-1 0,4-4 0 0,0 1 0 16,0-1 0-16,8-4 0 0,9 1 0 0,0-1 0 0,-4 0 3 0,4 1 1 15,4-1 0-15,-4 1 0 0,0-1-5 0,0-3-1 16,4 3 0-16,1 0 0 0,3 1 2 0,-3 3 0 15,3 0 0-15,1 0 0 0,-1 1-1 0,5-5 0 0,0 4 0 16,4 0 0-16,-4-3-2 0,0 3 0 0,4 0 0 0,-4 0 0 16,-1 1 3-16,-3-9 0 0,-5 5 0 0,-4-5 0 31,5 8 20-31,-10-3 4 0,1-5 1 0,0 1 0 16,-9 3-13-16,-4 1-3 0,0-1 0 0,-4 1 0 15,3-1 6-15,-3 0 1 0,-9-3 0 0,0 4 0 0,5-1-18 16,-5 4-3-16,-4-3-1 0,-1-1 0 0,-3 0-1 0,-5 1 0 15,1-1 0-15,-1 1 0 0,-8 3 4 0,4-4 0 16,0 4 0-16,-5 1 0 0,-12-1-12 0,9-4 8 16,-5 8-8-16,0-7 8 0,-4 3-8 0,0 4 10 0,-5-4-10 0,-3 4 10 15,-1-4-10-15,-4 4 12 0,-4 0-12 0,0 0 12 16,0 0-12-16,-5 0 8 0,1 0-8 0,-1 0 8 16,-8 0 6-16,5-4 1 0,-5 4 0 0,0 0 0 15,0 0-33-15,0 0-6 16,0 0-2-16,0 0 0 0,0 0-116 0,0 0-23 0,0 0-5 0,0 0-1 15</inkml:trace>
  <inkml:trace contextRef="#ctx0" brushRef="#br0" timeOffset="6389.06">19124 9107 990 0,'0'0'44'0,"0"0"8"0,0 0-41 0,0 0-11 16,0 0 0-16,4 0 0 15,5 4 84-15,-1 0 14 0,-8-4 3 0,4 0 1 16,5 3-35-16,0-3-7 0,-1 0-2 0,5 0 0 16,0 4-25-16,4 0-5 0,0-4 0 0,4 4-1 15,1-8 7-15,3 8 2 0,5-8 0 0,4 0 0 16,1 4-14-16,7 0-2 0,5 0-1 0,0 0 0 16,9-4 4-16,-1 1 1 0,1-1 0 0,4 0 0 15,4 0 4-15,-4 0 2 0,8 1 0 0,-4-1 0 0,9 0-18 0,4 0-3 16,4 0-1-16,-4 1 0 0,4-1 4 0,5 4 1 15,3-8 0-15,1 4 0 0,0 1 15 0,4-5 2 0,8 4 1 16,1 0 0-16,4-3-7 0,-5-1-2 0,-3-3 0 16,12 3 0-16,-5 1-6 0,1-5-2 0,0 5 0 0,-4-1 0 15,4 0-4-15,4 5-1 0,-9-5 0 0,5 4 0 16,-9-3 0-16,5 3 0 0,-1-4 0 0,-3 8 0 0,-5-4 2 0,0 4 0 16,-5 0 0-16,1 4 0 0,-9-4 0 0,1 4 0 15,-1-4 0-15,-4 4 0 0,0 0-11 0,0-1 0 16,-5 1 0-16,-3-4 0 0,-1 0 23 0,-4 0-1 15,-4 0 0-15,4 0 0 0,-4-4 15 0,0 4 3 16,-1-3 1-16,-3 3 0 0,0-4-19 0,-5 4-4 16,-13-4-1-16,5 4 0 15,-4-4 18-15,-5 4 3 0,-4-4 1 0,0 4 0 16,-9-3-28-16,5-1-11 0,-9 4 8 0,0-4-8 16,-9 0 17-16,5 4-1 0,0 0-1 0,-5-4 0 15,-8 4-15-15,0 0 0 0,9-3 0 0,-9 3 0 16,0 0-117-1,0 0-27-15,0 0-4 0,-13 11-1043 0</inkml:trace>
  <inkml:trace contextRef="#ctx0" brushRef="#br0" timeOffset="8848.19">20017 9099 0 0,'0'0'0'0,"0"0"0"0,0 0 0 0,0 0 0 15,0 0 0-15,0 0 0 0,0 0 328 0,0 0-66 16,-9 0 53-16,1 0 10 0,-1 0-225 0,1 0-46 16,-1-3-9-16,1 3-1 0,-1-4-7 0,1 4-1 15,-5 0 0-15,4-4 0 0,-4-4 0 0,5 1 0 0,-5 3 0 0,0 0 0 16,0-3-26-16,1 3-10 0,3 0 0 0,0 0 9 15,-3 0-9-15,3 1 0 0,-8-1-12 0,8 0 12 16,5 0-11-16,-4 4 11 0,-1-4-8 0,9 4 8 0,0 0 0 16,0 0 0-16,-9-3 0 0,9 3 0 0,0 0 0 0,0 0 0 15,9-4 0-15,-9 4 0 0,0 0 0 0,13-8 0 32,0 8 0-32,4-4-8 0,0 1 8 0,0 3 0 0,4 0 0 0,1-4 0 15,-5 0 0-15,4 4 11 0,1-4-3 0,-1 4 0 16,0-4-8-16,-4 1 8 0,5 3-8 0,-9 0 8 15,-1 0-8-15,-3-4 0 0,-1 4 0 0,-8 0 0 16,0 0 8-16,0 0 0 0,0 0 0 0,0 0 0 16,0 0 2-16,0 0 0 0,0 0 0 0,0 0 0 15,0 0 10-15,-8 4 3 0,-1-4 0 0,1 0 0 0,-5 0-6 0,9 0-1 16,-9 0 0-16,4 0 0 0,1 0-8 0,-1 0-8 16,9 0 9-16,-4-8-9 0,4 8 10 0,-9-4-10 15,9-3 10-15,0 3-10 0,0-4 16 0,9 1-2 16,-5-5-1-16,5 5 0 0,-1-5-13 0,5 5 9 15,0-5-9-15,0 1 8 0,4-1-8 0,4 1 0 0,1 0 0 16,3 3 0 0,-3-3 0-16,3 7-9 0,1-4 9 0,0 4-13 15,-1 1 13-15,-3 6-11 0,-1 1 11 0,0 0-10 16,-4 4 10-16,0-1-10 0,-4-3 10 0,0 4-10 16,-4 3 10-16,-5 0 0 0,0-3 0 0,-4 3-8 0,0-3 8 0,-4 3 0 15,0-3 0-15,-1 0 0 0,5-8 0 0,-8 7 12 16,-5 1-2-16,4-1-1 0,5-3 12 0,-9 0 3 15,5 0 0-15,-1 0 0 0,1-4-2 0,-1 0 0 0,1-4 0 0,-1 0 0 16,-4 4-5-16,5-4-1 0,-1 0 0 0,1 1 0 16,-1-1-5-16,1-4-2 0,3 1 0 0,1-1 0 15,0 0-1-15,4 1 0 0,0-5 0 0,0 5 0 16,4-5-8-16,0 5 10 0,-4-5-10 0,9 5 10 16,-5-1-10-16,5 1 0 0,-1-1-10 0,1 4 10 15,-1 0-12-15,1 1 12 0,-1-1-13 0,5 4 5 0,-4 4 8 0,-1-1-10 16,-8-3 10-16,5 8-10 0,-5 3 10 0,4 1-13 15,0 3 5-15,0-4 8 0,-4 1 0 0,0-1 0 16,0 1 0-16,-4 3 0 0,-4-4 0 0,-5 1 0 16,0-5 0-16,4 1 0 0,-8 3 0 0,4-7 0 0,-4 4 0 15,0-1 8-15,4-3 0 0,5 0 0 0,-5-4 0 16,0 0 0 0,5 0-8-16,8 0 10 0,0 0-10 0,0 0 10 15,-5-8 13-15,5 1 2 0,9-5 1 0,-5 1 0 16,9-1-26-16,0-3 8 0,4 8-8 0,4-9 0 0,1 5 0 0,-5-4 0 15,4 3 0-15,1 1 0 0,7 0 0 0,-3 7-19 16,-9 0 3-16,5 4 1 0,-5 0 23 0,-5 4 4 16,-3 3 0-16,-9-7 1 0,0 0-13 0,0 0 0 15,0 0 8-15,-4 8-8 0,-9 0 16 0,-4-5 0 0,4 5 0 0,-8-8 0 16,-1 4 11-16,-3-4 2 0,3 4 1 0,-3-4 0 16,-1-4-30-16,5 4 0 0,-1-4-11 0,14 0-703 15,-5-3-141-15</inkml:trace>
  <inkml:trace contextRef="#ctx0" brushRef="#br0" timeOffset="10471.04">21795 8932 633 0,'0'0'28'0,"0"0"6"16,0 0-34-16,0 0 0 0,0 0 0 0,0 0 0 0,0 0 163 0,0 0 25 15,4-7 6 1,-4 7 1-16,4-8-108 0,-4 8-22 0,0-4-4 0,0 4-1 16,0 0-10-16,0 0-2 0,0 0-1 0,0 0 0 15,4-7-31-15,-4 7-7 0,0 0-1 0,0 0 0 16,0 0 4-16,0 0 0 0,0 0 0 0,0 0 0 15,0 0-12-15,0 0-14 0,-12-4 3 0,12 4 1 16,0 0 10-16,-9-4 16 0,1 4-4 0,-1-4-1 16,9 4 13-16,0 0 2 0,-4-4 1 0,-5-3 0 0,5 3 11 0,0-4 2 15,4 8 1-15,0-3 0 0,0-5-20 0,0 8-4 16,0 0-1-16,4-11 0 0,4 3-6 0,1 4-2 16,-9 4 0-16,13-7 0 0,-5-1-8 0,5 4 0 15,0 0 0-15,0 1 0 0,0-1 0 0,-1 4 0 16,6-4 8-16,-6 4-8 0,1 0 0 0,0 0 0 15,0 0 8-15,-5 4-8 0,1 0 0 0,4-1 0 0,-9 5 0 0,5 0 0 16,-1 3-11-16,-4-3 11 0,1 3-8 0,-5 0 8 16,0 1 0-16,0-1-8 0,-5 1 8 0,1-1 0 0,0-3 0 15,-5-1 0-15,5 1 0 0,-5-1 0 0,1 1 17 16,-5 0-1-16,0-5 0 0,0 1 0 16,-4 0 12-16,0 0 1 0,0 0 1 0,0-4 0 0,-4 0-17 0,4 0-3 15,0 0-1-15,-1 0 0 16,6-8 0-16,-6 4 0 0,6 0 0 0,-1 1 0 15,9-5 1-15,-1 0 0 0,-3 1 0 0,3-1 0 16,10-3 0-16,-1 3 0 0,-4-3 0 0,4-1 0 16,5 5-10-16,4-1 0 0,-1-3 0 0,6 7 0 15,-6 0-16-15,1-3 4 0,0 3 0 0,0 0 1 16,0 4 11-16,-5 0 0 0,5 0 0 0,-4 4 0 16,3 0 0-16,-12-4 0 0,9 3 0 0,4 5-8 0,-5 0 8 0,1-1 0 15,-9-7-9-15,0 12 9 0,0-1 0 0,0 0 0 16,0-3 0-16,-9 3 0 0,5-3 0 0,-4 3 0 15,-1-3 0-15,-4 0 0 0,0-5 0 0,1 1 15 16,-1 4-3-16,-4-4 0 0,0-1 11 0,-1 1 1 0,1-4 1 16,4 0 0-16,1 0-13 0,-1 0-4 15,-4 0 0-15,4-4 0 16,13 4-8-16,0 0 0 0,0 0 9 0,0 0-9 16,0-3 12-16,0-9-3 0,0 5 0 0,4-5 0 0,-4 5-1 15,9-5-8-15,-1 5 12 0,5-1-4 0,0-3-8 0,4-1 0 16,4 1-10-16,-3-1 10 0,-1 9-8 0,4-5 8 15,-4 8 0-15,0-4-9 0,0 0 9 16,-4 4 0-16,-4 4 0 0,3 0 0 0,-3-4 0 0,-9 0-12 16,9 8 4-16,-9-8 0 0,0 0 8 0,0 0 0 0,0 0 0 0,4 7 0 15,-4-7 9-15,0 0 1 0,-4 12 0 0,-5-1 0 16,-4-3-10-16,-4-1-16 0,-9 5 4 0,-12-5-1120 16</inkml:trace>
  <inkml:trace contextRef="#ctx0" brushRef="#br0" timeOffset="14127.95">24803 7747 403 0,'-9'-19'17'0,"5"12"5"0,0-5-22 0,4 1 0 0,4-4 0 0,-8-4 0 16,-5 0 274-16,1 0 50 0,8-4 11 0,-4 4 1 16,-1 0-263-16,-3-4-53 0,-1 4-10 0,-4 0-2 15,1 0 13-15,-6 0 3 0,-11 4 1 0,3 0 0 16,-4 0-8-16,-4-1-1 0,-9 5-1 0,0 0 0 16,-4-1-15-16,-4 8 8 0,4-3-8 0,-9 7 0 0,5-4 12 0,4 8-3 15,-4-4-1-15,4 0 0 0,0 7 1 0,4 1 0 0,-4 3 0 16,4 5 0-16,1 3-9 0,-1 0 0 0,5 7 0 0,-1 1 0 15,1 11 0-15,3 0-9 0,5 4 9 0,1 3 0 16,-6 4-12-16,5 12 12 0,5 0-12 0,-1 11 12 16,9 8-11-16,-4-4 11 0,4 7-10 0,4-7 10 15,9 4-12-15,4-4 3 0,-5 0 1 0,10 4 0 0,7 0-1 0,10-4 0 16,-1-12 0-16,5 1 0 0,4-8 9 0,8-8 0 16,5-7 0-16,4-4 0 0,0-8 22 0,0-3 0 15,4-12 0-15,5-4 0 0,-1-7 46 0,14-11 8 16,3-5 3-16,1-3 0 0,4-8-7 0,-5-7 0 15,5-8-1-15,-4-4 0 0,-9-7-18 0,9-5-3 16,4-2-1-16,-13-1 0 16,-9-8 1-16,1 0 0 0,-1 1 0 0,1-8 0 15,-5-8 7-15,-8-4 2 0,-13 1 0 0,0-5 0 16,4 1-31-16,-8-4-7 0,-18 0-1 0,-8 3 0 16,5-3-10-16,-14 8-2 0,-8-1-8 0,-13 8 12 15,-17 8-12-15,-9 3-15 0,-3 12 3 0,-31 4 1 16,-30 11-133-16,-46 15-28 15,-40 19-4-15</inkml:trace>
  <inkml:trace contextRef="#ctx0" brushRef="#br0" timeOffset="37314.49">21431 9221 288 0,'0'0'25'16,"0"0"-25"-16,0 0 0 0,0 0 0 15,9 7 220-15,-1 1 38 0,1 3 8 0,4-7 2 0,0 0-180 16,-5 0-35-16,5 0-7 0,4-1-2 0,4 1-23 0,1-4-5 15,3-4 0-15,1 1-1 0,4 3-15 0,0 0 0 16,4-4 0-16,0 4-10 0,5-4 10 0,-1 4-8 16,5 0 8-16,0 0-8 15,4-4 8-15,0 4 0 0,4 0 0 0,0 0-8 16,5 4 20-16,-5 0 4 0,-4 3 0 0,0-3 1 16,0 4 29-16,0-4 6 0,-8 3 0 0,-1 1 1 15,-4-4 7-15,0 3 2 0,-4-7 0 0,-4 4 0 16,0 4-11-16,-5-8-3 0,0 0 0 0,1 0 0 15,-14 0-16-15,5-4-3 0,0 0-1 0,-5 0 0 16,-3-3-11-16,-5-1-2 0,0 0-1 0,-5-3 0 0,1 0-14 0,-9-5 9 16,-4 5-9-16,-4 0 8 0,0-1-8 0,-14 5-12 15,-3-5 2-15,-1 5 1 0,-3-1-2 0,-1 4 0 16,-4 0 0-16,4 1 0 0,5 3 2 0,-1-4 0 16,14 0 0-16,3 4 0 0,1 4 9 0,4-4 12 15,13 4-2-15,4-4-1 0,0 0-9 0,0 0 0 16,4 3 0-16,13 5 0 0,4-4 0 0,9 0-12 0,4-1 4 0,5 1 8 15,12 0-8-15,5 0 8 0,4-4 0 0,4 0 0 16,0 0 0-16,8 0 0 0,5 0 0 0,0 0 0 0,-4 0 10 16,-5 0-10-16,1 0 12 0,-1-4-12 0,-8 0 16 0,0 0-4 15,-5 1-1-15,-4-5 0 0,1 8 0 0,-5-8 0 16,0 5 0-16,-9-5 0 0,-4 4-11 0,-4-3 12 16,-4-1-12-16,-5 4 12 15,1 1-12-15,-10-1 8 0,1 0-8 0,-13 4 8 16,0 0 0-16,0 0-8 0,-13-8 12 0,-4 1-4 15,0-1-8-15,-8 4 0 0,-5-3 0 0,-4 3 0 16,-5 0 0-16,5 0 0 0,4 1 0 0,9-1 0 16,4 0-12-16,4 0 12 0,4 4-10 0,9 0 10 15,0 0-12-15,13-7 12 0,8 3-13 0,9 4 5 16,13-4-23-16,4 4-4 0,9 4-1 0,-1-4 0 0,1 0 28 0,-1 0 8 16,1 0 0-16,-1 0 0 0,-8 0 0 0,9 0 0 15,-5 0 12-15,0 0-3 0,-4-4 17 0,-4 4 3 16,4 0 1-16,-8 0 0 0,-5-4-22 0,-9 0-8 15,1 4 0-15,-5-3 0 0,-3 3 20 0,-1 0-1 16,-17 0-1-16,0 0 0 0,0 0 2 0,0 0 0 0,-13 0 0 0,-4-4 0 31,-17 4-12-31,-9 0-8 0,-4 0 12 0,-4 4-12 16,-5-1 0-16,5 1 0 0,4 0 0 0,13 0 0 16,4 0 0-16,4-1 0 0,13 1 0 0,13-4 0 0,0 0-13 15,0 0-3-15,13 4-1 0,8 0 0 16,14-4-18-16,7 4-3 0,10-4-1 0,-1 3 0 0,4 1 29 0,-3 0 10 15,-1-4 0-15,0 4-9 0,-8 0 40 0,0-1 8 16,-9-3 1-16,-4 0 1 0,0 0 23 0,-9 4 5 0,-4-4 1 0,-8 4 0 16,-9-4-30-16,0 0-7 0,-5 4-1 0,-24 0 0 31,-18 3-163-31,-39-3-33 0</inkml:trace>
  <inkml:trace contextRef="#ctx0" brushRef="#br0" timeOffset="42442.65">9188 10543 1432 0,'0'0'32'0,"0"0"6"0,-8-4 2 0,3 0 0 0,5 4-32 0,0 0-8 0,0-8 0 0,9 1 0 16,0-1 45-16,-1 1 8 0,5 3 2 0,0 0 0 16,8 0-16-16,5 0-3 0,-1 4-1 0,1 0 0 15,8 0 13-15,-4 0 2 0,0 4 1 0,4 0 0 16,-4 4-14-16,4 3-2 0,5-3-1 0,-1-1 0 16,1-3-15-16,8 7-3 0,8-3-1 0,1 0 0 15,-1-5-3-15,5 5-1 0,4-8 0 0,-8 4 0 0,12 0-2 0,-4-4 0 16,5 3 0-16,3-6 0 0,5 3 7 0,0 0 0 15,4 3 1-15,1 1 0 0,-10-4 5 0,5 0 1 16,4 0 0-16,1 4 0 0,-1-4 16 0,0 4 3 16,0-4 1-16,5 0 0 0,3-4-26 0,-7 4-5 15,-10-4 0-15,9 4-1 0,9-4-1 0,-4 1 0 16,-14-1 0-16,1 0 0 0,0 4 0 0,-1 0 0 0,9 0 0 0,-12-4 0 16,-5 0 0-16,0 1 0 0,21-1 0 0,-8 0 0 15,0-4 10-15,0 5 3 0,-4-9 0 0,-1 8 0 16,1-3-23-16,0 3 8 0,-5-4-8 0,0 1 0 15,1 3 12-15,-1-4-1 0,1 8-1 0,-5-7 0 16,0 3-10-16,-4 0 0 0,-1 4 0 0,1-4 0 0,0 4 0 16,0-3 0-16,0-1 0 15,0 0 0-15,-1 0 0 0,-3 0 0 0,0 1 9 0,-1-1-9 16,1 0 0-16,-1 0 8 0,-4 0-8 0,5 1 0 16,-5-5 0-16,5 4 8 0,-1 0-8 0,-3 1 0 15,-1-1 0-15,-4-4 0 0,4 1 0 0,-4-5 8 16,0 5-8-16,-4-5 0 0,0 5 8 0,-1-1-8 15,1 0 0-15,0 1 9 0,-5-5-9 0,-3 5 0 16,-6-1 13-16,6 1-4 0,-5-1-1 0,-1 1 0 0,-3 3-8 0,-5 4 0 16,-3-4 0-16,-6 0 0 0,-3 0 0 0,-9 4-9 15,0 0 9-15,0 0-844 16,-13 0-160-16</inkml:trace>
  <inkml:trace contextRef="#ctx0" brushRef="#br0" timeOffset="44804.81">11248 12745 1094 0,'0'0'97'0,"0"-3"-77"0,-13-1-20 0,13 4 0 15,17-8 137-15,-17 8 24 0,-8-7 5 0,3 3 1 16,5 4-70-16,5-8-13 0,-5 4-4 0,-5 1 0 16,-3 3-23-16,8 0-5 0,0 0 0 0,0 0-1 15,-4-4-18-15,4 4-3 0,17-4-1 0,0 4 0 16,-17 0-10-16,8 4-3 16,14 0 0-16,3-1 0 0,5 1-5 0,-4 4-2 15,-5-4 0-15,9-1 0 0,13 1-9 0,0 4 10 16,-9-8-10-16,9 4 10 0,-1-1-2 0,10 1-8 15,-10 0 12-15,1-4-4 0,-4 0 2 0,12 0 0 16,9 0 0-16,-9 0 0 0,-8-4 1 0,4 0 0 16,13 1 0-16,-5-1 0 0,-4 4 5 0,1-4 2 15,-1-4 0-15,9 8 0 0,4-3 2 0,0 3 0 0,-13-4 0 0,1 4 0 16,3 0-8-16,-4 0-2 0,1 0 0 0,-5 4 0 16,-5-1-10-16,5-3 12 0,-4 0-12 0,4 0 12 15,0 0-4-15,-4 4 0 0,4 0 0 0,0 0 0 0,-4-4 1 16,4 0 0-16,-9 0 0 0,5-4 0 0,-9 4 0 0,4 0 0 15,5 0 0-15,-9 0 0 0,5-4 1 0,-1 0 0 16,1 1 0-16,3-1 0 16,-3 4-10-16,-5 0 12 0,5-4-12 0,-1 0 12 15,0 4-12-15,5-4 0 0,-9 4 0 0,5 0 8 16,-1 4-8-16,-3 0 0 0,-1-4 0 0,0 4 8 16,0-4-8-16,0 4 0 0,0-1 0 0,-4 1 0 15,5 0 0-15,-1 0 0 0,0-4 0 0,0 4 0 16,-4-1 0-16,-4 1 0 0,4 0 0 0,-5 0 0 15,-3 0 8-15,3-1 0 0,-3-3 0 0,-5 0 0 0,0 0-8 0,0 0 0 16,0 4 0-16,-4-4 0 0,-5 0 0 0,-8 0 0 16,0 0 0-16,0 0 0 0,0 0 0 0,0 0 0 15,0 0 0-15,0 0 0 0,-12 0 0 0,-1 0 0 16,-9 0 0-16,-8 0 0 0,-4 0-12 0,-9 4 3 16,-4-4 0-16,-8 4 0 0,-9 3-1 0,0-7 0 0,-5 8 0 15,-3-4 0 1,-5 3 10-16,0-3 0 0,-4 0-9 0,8 4 9 15,0-5 0-15,1 5 0 0,3-8 0 0,-3 4 0 16,3 0 0-16,1-4 0 0,4 3 0 0,-4-3 0 0,3 0 0 16,1-3 0-16,0-1 0 0,4 4 0 0,1 0 0 0,-1 0 0 15,-4-4 0-15,0 4 0 0,-5 0 0 0,5-4 12 16,4 4-12-16,-8 0 12 0,-5 0-12 0,9-4 0 16,13 4 0-16,-9 0 0 0,-4 4 0 0,0-4 0 0,0 0 0 0,8 0 0 15,-4 0 0-15,5 4 0 0,-5-4 0 0,4 0 0 16,9 4 0-16,0-4 0 0,-12 0 0 0,7 0 0 15,5 0 0-15,-4 0 0 0,-5 0 0 0,1 0 0 16,-5 0 0-16,4 0 0 0,9 0 0 0,-4-4 0 16,-4 4 0-16,8 0 0 0,8 0 0 0,-4-4 0 15,5 0 0-15,0 4 0 0,-1 0 0 0,9-3 0 0,-4-1 0 0,4 4 8 16,0-4-8-16,5 4 8 0,3-4 5 0,1 0 1 16,4 4 0-16,0-3 0 0,4-1-14 0,4 4 9 15,5-4-9-15,4 4 8 0,0 0-8 0,0 0 0 16,0 0 0-16,13 0-11 0,0 4 11 0,4 0-8 0,4-1 8 0,5 5-8 15,-1-4 0-15,1 3 0 0,8-3 0 0,0 0 0 32,9 0 8-32,0 3-8 0,0-3 8 0,16 0-8 15,18-4 8-15,-8 4 0 0,-14-4 0 0,5 4 0 0,8-4 0 16,1 0 0-16,-1-4 0 0,-4 4 0 0,0-4 0 0,9 4 0 16,8-8 0-16,0 5 0 0,-12-1 0 0,8 0 0 15,8-4 0-15,1 1 0 0,3-1 0 0,-3 4 0 16,-1-3 0-16,5-1 8 0,4 1-8 0,-4-1 0 15,-5 0 0-15,5-3 0 0,-9 3 0 0,5 1 8 0,3-1-8 0,-7 1 0 16,-1-1 0-16,-4 0 0 0,0 1 0 0,0-1 8 16,4 4-8-16,-4-3-8 0,-5-1 8 0,1 4-12 15,0 1 12-15,-9-1 0 0,-4 0 0 0,-1 4 0 16,-3-4 0-16,-5 4 0 0,5-4 0 0,-9 4 8 16,0 0-8-16,-5 0 12 0,1 0-4 0,0 4 0 15,-5 0-8-15,-3 0-12 16,3-4 4-16,-8 0 0 0,0 0 32 0,0 0 6 15,-5 4 2-15,-3-1 0 0,3-3-32 0,-3 0 0 16,-5 0 0-16,-4 0 0 0,4 0 0 0,-4 0 8 16,-5 4-8-16,5-4 0 0,-13 0 9 0,9 0-1 0,-5 0 0 0,-4 0 0 15,0 0-8-15,0 0 0 0,0 0 0 0,0 0 0 16,0 0 0-16,0 0 0 0,0 0 8 0,0 0-8 16,0 0 12-16,0 0-2 0,0 0-1 0,0 0 0 15,0 0-9-15,-9-4 0 0,-4-3 9 0,1 3-9 0,-5-4 10 0,-1 1-2 16,-7-5-8-16,-9 5 12 0,-9-1-12 0,-4-3 0 15,-9-1 0-15,-8 1 0 0,-13 4-9 0,-8-1-2 16,-5-3 0-16,-8 3 0 16,-18 0-83-16,1 5-17 0,-9 6-3 0,-4 1-710 15,-9 8-141-15</inkml:trace>
  <inkml:trace contextRef="#ctx0" brushRef="#br0" timeOffset="47992.37">15171 13885 403 0,'0'0'36'0,"0"0"-36"16,13-4 0-16,8 0 0 0,-4 4 300 0,5 0 54 16,-1-4 10-16,9 1 3 0,0-1-262 0,4 0-52 15,0 0-10-15,5 4-3 0,-1-7 3 0,5 3 0 16,4-4 0-16,8 1 0 0,1 3-19 0,4 0-4 0,4-4-1 0,9 1 0 15,-1-1 15-15,1-3 3 0,8-1 1 0,4 1 0 16,9 0 0-16,0-1 0 0,5 1 0 0,-5 0 0 16,4 3-6-16,0-3 0 0,1 3-1 0,-1-3 0 15,4 3-13-15,-3 0-2 0,-1 1-1 0,-4-1 0 16,0 4 1-16,4 1 0 0,5-1 0 0,-5 0 0 16,1 0-8-16,-5 0-8 15,0 4 11-15,4-3-11 0,-4 3 19 0,-4-4-3 0,4 0-1 16,-5 0 0-16,1 4 1 0,0 0 0 0,0 0 0 0,4-4 0 15,0 4-4-15,-5-3-1 16,5 3 0-16,-4-4 0 0,-4 0 5 0,-1 0 2 0,5 4 0 16,-5-4 0-16,1 4-3 0,-1-3-1 0,-4 3 0 0,-4 0 0 15,0-4-2-15,-4 4-1 0,-1-4 0 0,5 0 0 16,-4 4 0-16,-5-4 0 0,-4 1 0 0,1-1 0 0,-1 4-11 0,-4-4 12 16,-5 0-12-16,1 0 12 0,-1 1-4 0,-4-1-8 15,5 0 12-15,-5 4-4 0,-4-4 3 0,5 0 0 16,-1 1 0-16,-4 3 0 0,-4 0-2 0,-1 0 0 15,-3 0 0-15,-1 0 0 0,1 0 15 0,-5 0 2 16,4 3 1-16,-3 1 0 0,3-4-27 0,-8 4 0 16,4 0-14-16,-4 0 5 15,0-4 9-15,0 7 0 0,-5-3 8 0,-3 4-8 16,3-5 0-16,-3 1 8 0,-1 4-8 0,-4-1 0 16,0-3 12-16,-4 0-1 0,0 4-1 0,-13-8 0 15,0 0-22-15,0 0-4 0,0 0 0 0,0 0-1 16,0 0-122-16,-8-8-24 0,-14-3-5 0,-8-8 0 15</inkml:trace>
  <inkml:trace contextRef="#ctx0" brushRef="#br0" timeOffset="51005.82">16808 12654 57 0,'0'0'0'0,"0"0"0"0,0-7 0 0,0 7 0 0,4-8 0 0,-4 0 0 16,0 1 296-16,0-1 55 0,0 1 10 0,0-1 3 15,0 8-202-15,0 0-40 0,-4-8-8 0,-1 1-2 16,5 7-24-16,-4-4-6 0,-4 0-1 0,-1 1 0 16,0-1-23-16,1 4-5 0,-1-4-1 0,1 4 0 15,-1 0-31-15,1 0-6 0,3 0-2 0,5 0 0 16,0 0-13-16,0 0 0 16,0 0 0-16,0 0 0 0,0 0 11 0,0 0-11 15,0 0 12-15,0 0-12 0,0 0 14 0,0 0-4 0,0 0-1 0,0 0 0 16,-4 8-9-16,0-1 0 0,4-7 0 0,0 11 8 15,0 1-8-15,4-1 0 0,-4 1 0 0,4-1 0 16,1 0 0-16,-5 1 0 0,0-5 0 0,0-7 0 16,4 12 0-16,-4-5 0 0,0 5 0 0,0-12 0 15,0 0 0-15,4 7 0 0,-4-7 0 0,0 0 0 0,0 0 8 0,0 0-8 16,0 0 12-16,0 0-4 0,0 0 9 0,0 0 2 16,0 0 0-16,0 0 0 0,0 0 5 0,0 0 0 15,0 0 1-15,0 0 0 0,0 0-6 0,-4 0-2 16,-5-3 0-16,9 3 0 0,-8-4-7 0,4 4-2 15,-5-4 0-15,1 0 0 0,8 4-8 0,-9-4 0 16,5 4 0-16,4 0 0 16,0 0 0-16,0 0 0 0,-9 0 0 0,9 0 0 15,0 0 0-15,0 0 0 0,0 0-8 0,0 0 8 16,0 0 0-16,0 0-11 0,0 0 11 0,0 0-8 16,0 0 8-16,13 4 0 0,4 0 0 0,-4-4-8 15,4-4 8-15,4 4 0 0,-4-4 0 0,1 4 0 16,-1 0 0-16,4-3 0 0,0 3 0 0,-4 0 0 15,-4 0 0-15,4 0 0 0,0 0 0 0,-8 0 0 0,0 0 0 0,-9 0 0 16,0 0 0-16,0 0 0 0,0 0 8 0,0 0-8 0,0 0 10 16,0 0-10-16,0 0 16 0,-13 3-4 0,0-3 0 0,0 0 0 15,-4 0-4-15,0 0 0 0,0 0-8 0,0 0 12 16,0-3-12-16,0-1 0 0,-1 4 8 0,6-4-8 16,-1 0 0-16,0 4 0 0,4-4 0 0,1 1 0 15,8 3 0-15,0 0 0 16,0-8 0-16,0 8 0 0,0 0-12 0,0-8 12 15,8 1-12-15,-3 3 12 0,3-4-13 0,5 5 4 16,0-1 1-16,0 0 0 0,4 0 8 0,0 0 0 16,4-3 0-16,-4 3 0 0,5 0 0 0,-1 0 0 15,0-3 0-15,1 7 0 0,-9-4 0 0,4 4 0 16,0 0 0-16,-4-4 0 0,-5 4 0 0,-8 0 0 16,0 0 0-16,0 0 0 0,0 0 0 0,0 0 9 0,0 0-9 0,0 0 0 15,0 0 11-15,-13 4-11 0,-4 0 10 0,-4 0-10 16,4-1 12-16,0-3-4 0,0 4-8 0,0-4 12 15,-5 0-12-15,9 0 8 0,-4-4-8 0,4 1 0 16,1 3 0-16,3 0 0 0,9 0 0 0,0 0 0 16,0 0 0-16,0 0 0 0,0 0 0 0,0 0 0 0,0 0 0 15,0 0-12-15,0 0 3 0,13 0 0 0,4 0 9 0,0 3-13 0,0-3 5 16,5 0 8-16,-1 0-8 0,-4 0 8 0,0-3 0 0,-4 3 0 16,0-4 9-16,0 4 7 0,-5-4 0 0,-8 4 1 15,0 0 19-15,-13-4 4 0,-4 1 1 0,-13-1 0 31,-12 4-114-31,-10 7-23 0</inkml:trace>
  <inkml:trace contextRef="#ctx0" brushRef="#br0" timeOffset="54709.45">16808 13216 1094 0,'0'0'97'0,"0"0"-77"16,-9-3-20-16,1-1 0 0,3 0 173 0,1-4 31 15,4 8 7-15,0 0 1 0,0-7-105 0,0 7-21 16,0-12-4-16,4 5-1 0,1-5-20 0,3 5-4 16,1-1-1-16,-1 1 0 0,5-1-27 0,-4 0-5 15,3 5-2-15,1-5 0 0,4 0-5 0,-4 5-1 16,8-1 0-16,5 0 0 16,4 4 1-16,-4-4 0 0,-1 4 0 0,5-4 0 15,13 4-4-15,0 4-1 0,-5 0 0 0,9-4 0 16,0 4-12-16,4-4 8 0,1 0-8 0,3 0 0 15,9 4 14-15,0-1-3 0,9 1-1 0,4 0 0 16,4-4 10-16,0 0 1 0,1 4 1 0,3 0 0 0,1-1-11 16,3 1-3-16,1 0 0 0,-5 0 0 0,5 3 0 0,-4-3-8 15,-9 4 12-15,8-1-4 0,1-3 3 0,-1 4 0 0,-4-1 0 0,-4 5 0 16,4-5 5-16,1 1 2 0,-10 0 0 0,9-1 0 16,-4-3 3-16,0 0 1 0,0-4 0 0,-4 4 0 15,-1-4 10-15,1 0 1 0,-5-4 1 0,-3 0 0 16,-6 0 0-16,5 0 0 0,-4 1 0 0,-4-1 0 15,-5 0-16-15,0 0-3 0,-8 0-1 0,4 4 0 16,-13-3 2-16,5 3 1 0,-9-4 0 0,0 4 0 0,-5 0 8 0,-3 0 2 16,-1 0 0-16,-8 0 0 0,0 0-38 0,-5 0-7 15,-8 0-2-15,0 0 0 16,0 0-121-16,0 0-25 0,-4-12-5 0,0 1-1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09T00:12:15.03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8398 687 1267 0,'-13'-19'56'0,"4"7"12"0,5 5-55 0,-4-8-13 0,-1 11 0 0,0-11 0 16,1 11 88-16,4-8 14 0,-1 5 3 0,-3-5 1 15,-1 9-59-15,-4-1-12 16,5-4-3-16,-1 8 0 0,-3 0-18 0,-1 8-4 16,-4-8-1-16,4 0 0 0,-9 7-9 0,5 5 0 15,-4 7 0-15,-9-8 0 0,-8 8 0 0,-5 8-14 0,-4-1 5 16,0 1 1-16,-4 7 8 0,-1 8-13 0,1 0 5 0,0 3 8 15,4 1-9-15,8-8 9 0,-3 0 0 0,12 7 0 16,8-7-8-16,5 0 8 0,4-11 0 0,5 3 0 16,4-3-9-16,8-1 9 0,0-7 0 0,0 0-9 0,9-7 9 0,0-1 0 15,0 4 0-15,4-11-8 0,0 4 8 0,0-1 0 16,4-3 10-16,-8 0-10 0,9 7 16 0,-1-7-2 16,0 11-1-16,-4-7 0 0,5 3-13 0,-9 5 11 15,8-1-11-15,-4 0 10 0,-4 4-10 0,0 4 0 16,-5 0 0-16,9 7 0 0,-12-4 0 0,-5 12 0 15,0-11 0-15,-5 11 0 16,-3 0 8-16,-5 4-8 0,-8 0 12 0,-1 3-4 16,-3-3 0-16,-5 4 0 0,-4-9 0 0,-5 9 0 15,5-4 2-15,0 0 0 0,-5-4 0 0,5 3 0 16,4-6-10-16,0-1 12 0,0-4-12 0,9-7 12 16,0 0-12-16,4-8 0 0,4 0 9 0,13-4-9 15,-9-3 12-15,5-4-1 0,4 3-1 0,0-7 0 16,0 0 5-16,0 0 1 0,0 0 0 0,0-11 0 0,13 3-4 0,-9 1 0 15,-4 7 0-15,9-4 0 0,8-7-12 0,-13 7 0 16,9 0 0-16,0 4 0 0,-1 0 0 0,-7 0-8 0,7 4 8 16,1 3 0-16,-4 1-10 0,-1-4 10 0,5 3-8 0,0 1 8 15,0 3 0-15,4 5 0 0,-9-9 0 0,1 5 0 16,4-5 0-16,-5 5 9 0,1 7-9 0,-5-8 10 16,5 0-10-16,4 5 12 0,-13-5-12 0,4 0 12 0,0 5-12 0,0-1 8 15,1 0-8-15,-1 0 8 0,-4 4-8 0,0 0 0 16,0-7 9-16,8 7-9 0,-8-4 0 0,-8 4 0 15,16 0 0-15,-8 0 8 0,0 0-8 0,0 3 0 16,-8-3 8-16,8 0-8 0,0 4 8 0,0-4-8 16,0 4 10-16,0 0-10 0,0-4 11 0,0 4-11 15,8-4 12-15,-8 0-12 16,0 3 12-16,0-3-4 0,0 0 0 0,0 4-8 16,-8-8 15-16,8 4-4 0,8 0-1 0,-8 0 0 15,0 0-2-15,5 0-8 0,-5-7 12 0,4 7-4 16,0-8-8-16,1 8 0 0,-1 4 0 0,0-12 0 15,0 8 0-15,1-4 8 0,-5-3-8 0,8 7 0 16,-8-4 8-16,4 4-8 0,1-4 0 0,-5 0 8 16,0 4-8-16,4 0 0 0,0 0 9 0,-4 0-9 0,-4-4 0 0,4 1 9 15,0-1-9-15,0 4 0 0,0 0 10 0,0-8-10 0,-4 4 8 0,4 1-8 16,0-1 8-16,0-4-8 0,0 4 0 0,0-3 8 16,0 3-8-16,4-4 12 0,-4 8-12 0,0-7 12 15,0-1-12-15,0 4 0 0,0-7 0 0,0 3 0 16,0 1 0-16,0 3 8 0,4-4-8 0,-4 5 0 15,-4-5 0-15,4 0 0 16,9 5 0-16,-9-5 0 0,8 0 0 0,-8 1 0 16,0 3 8-16,4-11-8 0,-4 7 0 0,0 4 0 15,5-3 0-15,-5-1 8 0,4 0-8 0,0-3 0 16,-4-8 0-16,4 11 0 0,-4 8 0 0,5-11 0 16,-1 3 0-16,0-3 0 0,-4 3 0 0,0 1 0 15,9-5 0-15,-9 9 0 0,0-5 0 0,8 8 0 16,-8-8 0-16,5 5 0 0,3-1 0 0,-8 0 0 0,9-4 0 0,-9 5 0 15,4-1 0-15,0-4 0 0,-4 4 0 0,5 0 0 16,3 4 0-16,-4-11 0 0,1 7 0 0,-1 0 0 16,4 1 0-16,-8-5 0 0,5 4 0 0,-1 0 0 15,0 1 0-15,1-9 8 0,7 5-8 0,-7-1 0 16,-1-3 8-16,0 3-8 0,5-3 0 0,-5 3 8 0,5-7-8 0,-1 3 10 31,-8-7-10-31,13 8 10 0,4 0-10 0,-8-1 10 0,-9-7-10 16,12 8 10-16,1-1-10 0,-4-3 0 0,4 4 0 0,-5-1 8 15,-8-7 12-15,13 8 3 0,4-4 0 0,-4 3 0 16,-5 1-23-16,5 0-18 0,4-5 3 0,-8 1 1 16,-9-4 14-16,13 4 0 0,-13-4 0 0,21 8 0 15,-12-5 13-15,3 1-4 0,-12-4-1 0,18 4 0 16,-1-4 3-16,-5 0 0 0,6 0 0 0,-1 8 0 0,-9-8-11 0,9 0 10 16,0 0-10-16,-4 0 10 0,-13 0-10 0,17-8 8 15,0 4-8-15,0 0 8 0,1 1 0 0,3 3-8 16,0-8 12-16,1 4-4 0,-1-3 4 0,5 7 0 15,-5-12 0-15,5 1 0 0,-5 3 8 0,0 1 3 16,-4-1 0-16,5 0 0 0,-1 1 0 0,-4-1 0 16,0 1 0-16,5 3 0 0,-5-4-6 0,0 4-1 0,0-3 0 0,0 3 0 15,-8 4 4-15,12-8 1 0,-12 5 0 0,-1 3 0 16,-8 0-5-16,13-4 0 0,0 0-1 0,-13 4 0 16,0 0-7-16,0 0-8 0,0 0 11 0,0 0-11 15,0 0 0-15,0 0 0 0,0 0 0 0,0 0 0 16,8 0-178-16,-8 0-42 0</inkml:trace>
  <inkml:trace contextRef="#ctx0" brushRef="#br0" timeOffset="3097.83">8240 4887 1216 0,'0'0'54'0,"0"0"11"0,0 0-52 0,0 0-13 0,0 0 0 0,0 0 0 16,0 0 29-16,4-3 3 0,0-1 1 0,0 0 0 15,1-4 22-15,-1 1 4 0,0-1 1 0,-4 1 0 16,0-1-13-16,5 4-3 16,-10 0 0-16,5-3 0 0,-4 3-5 0,0 0-2 15,-1-3 0-15,1 7 0 0,-4 0-12 0,-5 0-2 16,0 0-1-16,-4 0 0 0,0 3-14 0,-5 1-8 15,1 4 8-15,-13-1-8 0,4 5 0 0,-8 3 0 16,-5-4 0-16,0 8 0 0,0 4 0 0,-4 4 0 16,0-1 0-16,0 1-8 0,0-1 8 0,5 1 0 15,3 0 0-15,5-8 0 0,4 0 0 0,13-4 0 0,-9 0 0 0,13 0 0 16,-4 0-8-16,9 1 8 0,-1-1-8 0,9 0 8 16,-8 0-8-16,8-3 8 0,8 3-8 0,-3 0 8 15,3 4-10-15,9 0 10 0,-4 0-12 0,4 4 12 16,4-12 0-16,1 8 0 0,3 0 0 0,-3-4 0 15,3 0 8-15,1 1 1 0,-5-1 1 0,5 0 0 16,-5 4 0-16,1 0 0 0,8 0 0 0,-13 4 0 0,0 0-10 0,0-1 0 0,-4 9 0 16,0-5 0-16,-5 1 20 0,1 3-2 15,-9 4 0-15,0-3 0 0,0-1-18 0,0 4-11 16,-9 4 2-16,5-3 0 0,-13 3 9 0,0-4 14 0,-5 0-3 0,1-4-1 16,0-3 0-16,-5-1 0 0,5 1 0 0,-5 0 0 15,0-5 0-15,1-6 0 0,-1 3 0 0,0-8 0 16,1 0 2-16,-1 1 1 15,5-8 0-15,-5 3 0 0,5-3-5 16,4 0-8-16,0-8 11 0,4 4-11 0,-4-4 26 16,8 0-2-16,1 1 0 0,-1-1 0 0,9 4-24 0,0 0 0 15,0 0 8-15,0 0-8 0,0 0-14 0,0 0-5 16,0 0-1-16,13 4 0 0,4-4 20 0,4 7 0 16,-8-3 0-16,4 7 0 0,0 1 0 0,5 3 8 15,-5 0-8-15,4 0 9 0,5 4-9 0,-9-3 12 0,0 6-12 0,4 1 12 16,1 4-1-16,-5-1 0 0,-4 1 0 0,4 7 0 15,-4 0-11-15,-1 0 8 0,-3 8-8 0,-5-4 8 16,0 8 0-16,-4-4-8 0,5 7 12 0,-10 0-4 16,1 1-8-16,-4-1 10 0,3-3-10 0,1 3 10 15,-9 0-10-15,5 1 8 0,-1-1-8 0,1 0 8 16,-5 1-8-16,4-1 0 16,1 4 9-16,-5-3-9 0,4-5 0 0,-3 5 9 0,3-1-9 15,-4-3 0-15,5-1 8 0,-1 1-8 16,-4-1 0-16,5 1 0 0,-5 0 8 0,4-1-8 15,1-3 0-15,4 0 0 0,-5-1 0 0,0-3 0 0,5 0 0 0,-4 0 0 16,8 0 11-16,-5 0-11 0,1-7 10 0,0-1-10 16,4 1 10-16,0-1-10 0,-4-3 10 0,-1 3-10 15,5 0 24-15,0 1 0 0,0-1-1 0,0 4 0 0,-8 0-12 0,3 1-3 16,1-5 0-16,0 4 0 0,4-3-8 16,-4 3 0-16,-1-4 0 0,5 0 0 0,-8 1 0 0,8-1 0 15,0 1 0-15,-4-5 0 0,4 1 0 0,0-4 0 16,0-1 0-16,4 1 0 0,-4-4 8 0,0 0-8 15,0 0 8-15,0 0-8 0,8 0 14 0,-8-4-2 16,0-3-1-16,5 7 0 16,-5-4-3-16,4 0 0 0,-4 0 0 0,4-3 0 15,-4-1-8-15,4 4 10 0,1-3-10 0,3-1 10 16,-8 0-10-16,0 1 0 0,5 3-10 0,-1 0 10 16,0 0 0-16,-4-3 8 0,4 3 1 0,1 0 0 15,3 0-9-15,-8 1 0 0,4-1 0 0,1 0 0 16,3-4 0-16,1 1 0 0,-5-1 0 0,9 1 0 15,-9-5 8-15,5 5-8 0,-1-5 0 0,5 5 8 0,-9-5-8 0,5 5 0 0,-1-5 0 0,10 1 8 16,-14 3-8-16,4-3 0 0,1 3 9 16,4 0-9-16,-5 1 0 0,5-1 8 0,-4 1-8 15,3-1 0-15,1 4 0 0,0-3 8 0,-4 3-8 0,3-4 0 16,1 8 0-16,-4-4 0 0,4-3 0 0,4 3 8 16,-13-4-8-16,9 1 0 0,4-1 0 0,-4 1 0 15,-5-1 0-15,9-3 8 0,-12-1-8 0,7 1 8 0,6-1 2 0,-6 1 1 16,-3 0 0-16,8-1 0 0,-4-3-11 0,0 4 0 15,-5-1 0-15,1-3-11 0,4 7 11 0,4-3 0 16,-9-4 0-16,5 3 8 0,0 1-8 0,0-1 9 16,-5-3-9-16,9 4 10 0,-12-1-10 0,7-3 0 15,-12-4 0-15,13 8 8 0,0-8-8 0,-4 4 0 16,3-4 0-16,1 0 0 16,0 0 0-16,-4 3 12 0,3 1-12 0,-3-4 12 15,8 0-12-15,-8 0 0 0,3 0 0 0,1 0 8 16,4 0-8-16,-4 4 0 0,4-4 9 0,-8 0-9 15,4 0 0-15,-1 0 0 0,6-4 0 0,-6 4 8 16,1 4-8-16,0-4 0 0,8 0 0 0,1-4-8 16,-1 4 8-16,0-4 0 0,1 4 0 0,-1-3 0 0,1-1 0 0,3 4 0 15,1 0 0-15,-9-8 0 0,9 4 12 0,4-3-3 0,-1-1 0 0,-7 1 0 16,8-1-9-16,0 1 0 0,-5-5 0 0,1 1 0 16,0 3 16-16,-1-3 2 0,9-1 0 0,-12 1 0 15,-1-4-8-15,9 3-2 0,-9 1 0 0,9 3 0 16,-4-3-8-16,4 3 12 0,-5 5-12 0,1-5 12 15,0 0-4-15,-5 5-8 0,0-1 12 0,1 0-4 16,-1 0-8-16,1 0 8 16,-10 1-8-16,6-1 8 0,-1 4-8 0,0 0 10 15,-9 0-10-15,5 0 10 0,0 0-10 0,-5 4 8 16,-8-4-8-16,0 0 8 0,0 0-8 0,0 0 0 16,13 3 0-16,-13-3 0 0,0 0 0 0,0 0 0 15,0 0-8-15,0 0 8 16,0 8-168-16,-8 3-28 0,-14 8-7 0</inkml:trace>
  <inkml:trace contextRef="#ctx0" brushRef="#br0" timeOffset="6450.39">8496 9468 576 0,'17'-8'25'0,"-17"1"6"0,4-1-31 0,1 0 0 0,3 1 0 0,-8-1 0 16,4 4 329-16,1-3 60 0,-5 7 12 0,0 0 3 15,0-8-277-15,0 8-55 0,0 0-12 0,0 0-1 16,0 0-11-16,0 0-3 0,-9-7 0 0,-8 3 0 16,4 4-24-16,0 0-5 0,-4 7 0 0,-4-3-1 15,-5 4-7-15,1 3-8 0,12 1 11 0,-8 3-11 16,-1 0 0-16,-3 4 0 0,-1 0 0 0,0 4 0 0,1-1-17 0,-14 9 2 16,-4-1 1-16,1 1 0 15,-1 7-10-15,-4-4-1 0,-9 4-1 0,9 0 0 0,0 4 9 0,5-4 1 0,3-8 1 16,5 0 0-16,8-3 15 0,5-1 0 0,8-7 0 0,-8 0 0 15,8-7 0-15,9 3 0 0,-1-4 0 0,5-3 0 16,0-8 0-16,0 11 0 0,5 1 0 0,-1-5 0 16,-4-7 0-1,13 12 0-15,-9-5 0 0,13 5 0 16,-8-8 0-16,4 3 10 0,-1 1-10 0,-3-4 8 0,-1 3-8 0,5 1 12 16,-4-1-12-16,-1 1 12 0,5 3-12 0,-4-3 0 15,-5 0 9-15,0 3-9 0,1 0 0 0,-1-3 0 16,0 7 0-16,0 0 0 0,-8 1 0 0,-4 2 0 15,3 5 0-15,-3 4 8 0,-9-1-8 0,4 9 0 16,-9-5 0-16,1 8 8 0,-5 0-8 0,1-4 0 0,3 4 0 0,-3-7 0 16,3-1 0-16,1-3 0 0,0-5 0 0,8-3 0 15,-8-4 0-15,8-3 11 0,4-1-11 0,-4-3 12 16,5-1-12-16,-1-3 10 0,9 0-10 0,-8-4 10 16,-1 0 4-16,5 0 1 0,4 0 0 0,0 0 0 15,0 0 12-15,0 0 2 0,0 0 1 0,0 0 0 16,0 0-18-16,0 0-4 0,0 0-8 0,0 0 12 0,8 11-12 0,5 1 0 15,-4-1 0-15,4 1 0 0,-1-1 0 0,-3 0 0 16,4 5-8-16,4-1 8 0,-4 4 0 0,4 0 0 16,-4 4-8-16,4-1 8 0,-4 1 0 0,-1 0 0 0,5 7 0 0,-8 1 0 15,4-1 0-15,0 4 0 0,-5 4 0 0,1 0 0 16,-5 8 0-16,5 3 0 0,-9-3 0 0,0 7 0 31,-5 0 12-31,1 4-3 0,4 8-1 0,-9 3 0 16,5 4 1-16,-4 4 0 0,-1 0 0 0,5-4 0 0,-5 0-9 15,5-3 0-15,4-5 9 0,0-3-9 0,0-4 8 0,9-4-8 16,-5-3 8-16,9-9-8 0,4-3 24 0,4 0 0 16,0-11 0-16,1 3 0 0,8-11 8 0,0 0 3 15,4-4 0-15,9-7 0 0,-1-4-5 0,14-12-1 16,8-11 0-16,4-15 0 16,9-19-173-16,-8 4-36 0</inkml:trace>
  <inkml:trace contextRef="#ctx0" brushRef="#br0" timeOffset="13751.79">23636 1051 748 0,'-4'0'67'0,"-4"-7"-54"0,-1 3-13 0,5-4 0 16,-5 1 119-16,9-1 21 0,0 8 4 0,4-11 0 15,1 3-44-15,3-3-8 0,1 3-3 0,4-3 0 16,-1 3-30-16,6 4-7 0,-1-3 0 0,0-5-1 16,4 9-24-16,0-1-5 0,-3 4-1 0,3 0 0 15,-4 0-13-15,4 0-8 0,-3 0 10 0,3 4-10 0,-4 3 0 0,4 1 0 16,1-1 0-16,-1 5 0 0,-4-5 0 0,9 5 0 16,-1-1 0-16,1 8 0 0,4 0 0 0,0 0 0 15,0 4 0-15,0 0 0 0,-5 3 0 0,1 1 0 16,0-4 0-16,-1 3 0 0,1 8 0 0,-9-11 0 15,-4 4 0-15,0-1 0 0,-1 5 0 0,-3 3 17 16,-5-7-3-16,1 7-1 16,-5 0 7-16,0-4 2 0,-9 4 0 0,0 4 0 15,1-7-7-15,-5 7-2 0,-4 0 0 0,0 4 0 16,-4-1-4-16,-1 5-1 0,-3-12 0 0,3 8 0 16,5 3-8-16,0-10 10 0,0-1-10 0,4 4 10 15,0 4-10-15,5-4 0 0,3 0 0 0,1 0 0 16,0 0 0-16,4-4 8 0,0 4-8 0,4-8 0 0,0-3 8 0,5-1-8 15,8-7 0-15,0 0 8 0,0-4 0 0,5 1 0 16,3-13 0-16,5-3 0 0,0-3 8 0,0-9 2 0,4-7 0 0,5 0 0 16,-5-7 14-16,0-1 2 0,5-11 1 0,-10 8 0 15,1 3-19-15,0-7-3 0,-8 11-1 0,-5 0 0 16,0 4 8-16,-4 4 2 0,-5 0 0 0,1 4 0 16,-1 3 11-16,-8 8 3 0,0 0 0 0,0 0 0 15,0 0-20 1,-8 8-4-16,-5-8-1 0,0 7 0 0,0 5-11 0,5 7 0 15,-5-12 0-15,0 12 0 0,0 0-9 0,0 0 9 16,1 4 0-16,3 4 0 0,5-1-10 0,0 12 10 16,-1-11-8-16,1 11 8 0,0-8 0 0,8 8-8 15,-4-4 8-15,4 4 0 0,1 0 0 0,3 0-10 16,-4-7 10-16,1 6 0 0,7 1 0 0,-3 0-8 16,0-3 8-16,-1 3 0 0,-4-4 0 0,5 0 0 0,4 8 0 0,-5-12 0 15,1 4 0-15,-1-3 0 0,1-1 0 0,-1 4 0 16,1-3 0-16,-5 3 0 0,1-4 0 0,-1 4 0 15,4-3 0-15,-3 7 0 0,-5-8 0 0,0 8 0 16,0-4 0-16,0 4 0 0,0 4 0 0,0 0 0 16,-5 0 0-16,5 3 0 0,-4-3 0 0,0 7 0 0,0-14 0 15,-1 6 0-15,5-3 0 0,0 0 0 0,-4 0 0 0,0 0 0 16,4 0 0-16,0 4 0 0,0-4 0 0,-5 4 0 0,5-4 0 16,-4 0 0-16,4 7 0 0,0-3 0 0,-4 0 0 0,4 0 0 15,-4-4 0-15,-1 3 0 0,1 1 0 0,4-4 0 16,-4 4 0-16,-5 0 0 0,5-1 8 0,4 5-8 15,-4-4 0-15,-1 7 0 0,1-7 0 0,4 4 0 16,-4-5 0 0,4 5 0-16,4-4 0 0,-4-1 0 0,4-3 0 0,1 0 0 15,-1 0 0-15,0 0 0 0,-4-3 0 0,5 3 0 16,-1 3 0-16,-4-3 0 0,4-4 0 0,0 4 0 16,1 4 0-16,-5-4 0 0,0 4 0 0,0-4 8 15,4 4-8-15,-4 0 0 0,0-1 0 0,0 1 0 16,0-4 8-16,8 4-8 0,-3-4 0 0,-5 4 0 15,4-4 0-15,0 3 0 0,1 5 0 0,-1 0 0 0,-4-8 0 0,4 3 0 16,0 1 0-16,1-4 8 0,-5 0-8 0,4-8 0 16,-4 5 0-16,4-9 0 0,0 5 8 0,-4-5-8 15,0 1 0-15,-4-4 0 0,13 3 8 0,-9-3-8 16,-5 0 0-16,5 3 0 0,0-3 0 0,5 4 0 0,-5-1 8 16,-5 5-8-16,5-5 0 0,0 5 0 0,5-9 0 0,-5 9 0 15,-5-5 0-15,5 5 0 16,0-8 0-16,-4 3 0 15,0 1 0-15,4-1 0 0,-4-3 0 0,4 0 8 0,0 0-8 16,-5-8 0-16,1 4 0 0,0 0 8 0,4-4-8 0,0 4 0 16,-4-4 0-16,-1 4 8 0,5-7-8 0,-4 3 0 15,4 0 0-15,0-4 8 0,-4 8-8 0,4-3 0 16,0 3 0-16,0-4 0 0,-5 7 0 0,1-3 0 16,0 4 0-16,0 0 0 0,-5 0 0 0,5 0 0 0,-9-1 0 0,9 1 0 15,-5-4 0-15,-4 4 0 0,5-4 0 0,-1 0 0 16,5-4 0-16,-9 0 0 0,5 1 8 0,-5-1-8 15,4-4 0-15,-4 4 0 0,5-3 0 0,-5-1 8 16,-4-3-8-16,4 3 0 0,0 1 8 0,1-1 0 16,-1-4-8-16,-4 5 12 0,4-1-1 0,-4-3-1 15,0-1 0-15,-5 1 0 16,1-4 6-16,-1 3 2 0,1-3 0 0,0 4 0 16,-1-8 1-16,-3 4 0 0,-5-4 0 0,0 0 0 15,-4-4-3-15,4 4-1 0,-9-4 0 0,-3 0 0 16,-10-3-15-16,-3 3 8 0,-9-4-8 0,-13 1 0 15,-17 3-114-15,-13 0-29 0,-17 4-5 0</inkml:trace>
  <inkml:trace contextRef="#ctx0" brushRef="#br0" timeOffset="39496.83">17248 2852 1497 0,'-4'-19'133'0,"4"11"-106"0,-9 4-27 0,5-11 0 0,4 4 46 0,-5-1 4 15,1 5 1-15,4-1 0 0,-4 0-11 0,0 5-3 16,-1-5 0-16,-3 4 0 0,-1 4-27 0,1 0-10 16,-1 4 0-16,1 7 9 0,-10 1-9 0,-3 3 0 15,4 4 0-15,-9 8 0 0,5 7 0 0,-9 0-12 16,0 8 4-16,0 7 8 0,0 1-11 0,5 3 11 15,-1 4-8-15,5 0 8 16,4 0-11-16,8 0 11 0,1 3-13 0,3-14 5 16,10-1-7-16,-1-3-1 0,9-8 0 0,-1 1 0 15,1-5 16-15,9 0 0 0,3-7-10 0,1 0 10 16,-5-4 19-16,1 0 8 0,8-4 1 0,-1 4 1 0,1-4-5 16,5 1 0-16,-1 3-1 0,-4-1 0 0,4 1-3 0,-8 0 0 15,-1 4 0-15,-3 0 0 0,-1 0-12 0,-4 7-8 16,-4 1 10-16,0-1-10 0,-9 0 8 0,0 5-8 0,-4-1 0 0,-4 4 9 15,-13 3 4-15,0 5 1 0,-13-4 0 0,0 3 0 16,-13 1-14-16,-4-4 0 0,-4 0-12 0,0-1 12 16,-1 1 0-16,-3-8 0 0,3-3 10 0,5 3-2 15,5-8 6-15,8-3 2 0,4-4 0 0,4-7 0 16,9-5 24-16,4 1 6 0,5-4 1 0,-1-1 0 16,9-3-14-16,0 0-2 0,0 0-1 0,0 0 0 0,9-11 3 0,3 7 1 15,5-3 0-15,5-1 0 0,-1 4-34 0,5 4 0 16,-1 0 0-16,1 4 0 0,0 4-8 0,4 3 8 15,-5 4 0-15,1 0-9 0,-5 1 9 0,1 6-8 16,-1 9 8-16,0 7-8 0,1 4 8 0,-1 7 0 16,-4 0 0-16,0 8-8 0,-8 4 16 0,-1 4 4 15,-3 7 1-15,-5 7 0 16,-5 9-13-16,-3 3-16 0,-1 8 3 0,-4-8 1 16,1 8 12-16,-1-1 0 0,0 5 0 0,4-1 0 15,1-3 0-15,-1 4 15 0,-3-1-3 0,3-3-1 16,0 4-11-16,-3-1 0 0,3-7 0 0,-4-4 0 0,5-3 0 15,3-5 0-15,5-3 0 0,0-4 0 0,-4 0-9 0,8-4 9 16,5-11-12-16,-5 0 12 0,1-8 0 0,3-4 11 16,9-7 0-16,-4-4 0 0,-9-8 14 0,9 1 3 0,4-9 1 0,5-3 0 15,3 0 18-15,5-7 3 0,4-1 1 0,1-3 0 16,7-1-20-16,-3-7-4 0,3 0-1 0,5-3 0 16,-4-1-4-16,8-4-1 0,1 1 0 0,3-9 0 15,1 5-11-15,4-4-2 0,8-4-8 0,-4-8-873 16,5 1-182-16</inkml:trace>
  <inkml:trace contextRef="#ctx0" brushRef="#br0" timeOffset="52776.11">22624 3159 518 0,'0'0'46'0,"0"0"-37"16,-5 0-9-16,5 0 0 0,-4-7 135 0,-4 3 25 0,-1 4 4 15,-4 0 2-15,5 0-87 0,-5 0-18 0,9-4-3 0,-5 4-1 16,0-4-27-16,9 4-6 0,0 0 0 0,-8 0-1 16,8 0 2-16,0 0 1 0,0 0 0 0,0 0 0 15,0 0-5-15,0 0-1 0,0-7 0 0,-4 3 0 16,4 4-4-16,0 0 0 0,0 0-1 0,0 0 0 0,0 0 10 0,0 0 3 16,0 0 0-16,0 0 0 0,0 0-10 0,0 0-2 15,0 0 0-15,0 0 0 0,0 0-16 0,12 0 10 16,1 4-10-16,0 3 8 0,0-7-8 0,4 8 0 15,0 3 0-15,4-11 0 0,1 8 0 0,-1 3 0 16,5-7 9-16,-5 7-9 0,5-3 0 0,4 7 8 16,-5 0-8-16,-3 1 0 0,-1-1 0 0,0 4 8 0,-3-8-8 0,3 8 0 15,-8 0 0-15,-5 0 0 0,9 0 0 0,-8 0 0 16,-1 4 0-16,1-4 8 0,0 4-8 0,-5-1 0 16,4 9 0-16,-8-5 9 0,0 9-9 0,0-5 0 15,-4 8 0-15,0 0 0 0,-5 0 0 0,1 4 0 16,-1-4 9-16,1 0-9 0,-5 0 0 0,9 0 9 15,-1 3-9-15,1-3 0 16,4-3 9-16,-4-1-9 0,-5 0 0 0,9-11 0 16,4 0 0-16,1-4 0 0,-1 0 8 0,5-8-8 0,3 0 10 15,1-3-10-15,4-1 36 0,0-3 0 0,-8-8 1 0,12 4 0 16,-4-11 27-16,5 0 4 0,-5-4 2 0,4 3 0 16,-4-7-25-16,5 4-5 0,-5-4 0 0,0 0-1 15,-4 0-10-15,0 0-1 0,-5 4-1 0,1 0 0 16,-5-1-7-16,0 5 0 0,0 3-1 0,-4 8 0 0,-4-11-2 0,4 11 0 15,-4-8 0-15,4 8 0 0,0 0 6 0,-4 0 1 16,4 0 0-16,0 0 0 0,0 0-24 0,-13 0 0 16,4 0 0-16,9 0 0 0,-8 4-13 0,3 4-7 15,5-8-2-15,-8 7 0 0,4 1 22 0,-1 3 0 16,1 1-9-16,0-1 9 0,4-3 0 0,-4 3-10 16,4 1 10-16,0-1-8 15,0-3 8-15,0 7-8 0,0 0 8 0,4-4-8 16,-4-3 8-16,0 3 0 0,-4 5 0 0,4-1 0 15,0-4 0-15,0 4 0 0,0 0 0 0,0 4 0 16,0-11 0-16,0 7 0 0,-5 0 0 0,5 1 0 16,0 3 0-16,0 0 0 0,0 0-9 0,0 3 9 15,0 5 0-15,-4-8 0 0,4 8 0 0,0-1 0 16,0 1-11-16,-4-1 11 0,4 1-8 0,-5 3 8 0,5 1 0 0,-4 3 0 16,4 4 0-16,0-4 0 0,0 4 0 0,0 0 0 0,-4-4 0 15,4 4 0-15,-4 4 0 0,4 0 0 0,-5-8 0 0,5 8 0 16,0 3 0-16,-4-7 0 0,4 0 0 0,0 4-8 15,0 0 8-15,-4 7 0 0,4-3 0 0,0-1 0 16,-4-3 0-16,-1 0 0 0,5 7 0 0,-4-11 0 16,4 4 0-16,4 4 8 15,-8-8-8-15,4 0 8 0,-4-1-8 0,4-6-10 16,-5 3 10-16,5 0-13 0,-4-3 13 0,4-1 0 16,0 0 12-16,-4 1-12 0,0-1 0 0,4 1 0 15,-5-5 0-15,5 1 0 0,0-1 0 0,-4 1 16 16,0-1-3-16,4-3-1 0,0 0-12 0,-5 0-8 15,1-4 8-15,4 4-13 0,-4-4 22 0,4 0 5 16,-4 0 1-16,-1 0 0 0,5 0-15 0,-8 0 0 0,4-4 0 0,-1 0 0 16,-3 0 19-16,3-3 1 0,5-1 0 0,-4 0 0 15,0 1-20-15,0-1 0 0,-1-3 0 0,5-8 0 16,0 0 0-16,0 11 0 0,-8-3 0 0,8-8 0 16,0 0 0-16,0 11 0 0,-4-3 0 0,4-8-9 15,0 0 9-15,0 7 0 0,0-7 10 0,-5 8-10 0,5-8 15 0,0 0-3 16,0 0-1-16,-8 7 0 0,-1 1-11 0,5 0 12 0,4-8-12 0,0 0 12 15,-13 7-12-15,9-3 10 0,4-4-10 0,0 0 10 16,0 0-10-16,0 0 0 0,0 0 0 0,0 0 0 16,0 0 0-16,0 0 8 0,0 0-8 0,0 0 0 15,0 0 0-15,0 0 0 0,0 0 0 0,0 0 0 16,0 0 0-16,0 0 8 0,0 0-8 0,0 0 0 16,0 0 0-16,0 0 0 15,0 0 0-15,0 0 0 0,-13 4 0 0,13-4 0 16,0 0-11-16,0 0 11 0,0 0 0 0,-9 7 0 15,1-3 0-15,8-4 8 0,0 0-8 0,0 0 0 16,-13 0 0-16,13 0 0 0,0 0 0 0,0 0 0 16,0 0 0-16,0 0 0 0,0 0 0 0,0 0 0 15,0 0 0-15,0 0 0 0,-17 4 0 0,17-4 0 16,0 0 0-16,0 0 8 0,0 0-8 0,0 0 0 0,-9-4 0 0,9 4 8 16,-12-4-8-16,12 4 0 0,-9-3 0 0,9 3 0 15,0 0 0-15,0 0 0 0,-13 0 0 0,0 0 0 16,5 0 0-16,8 0 0 0,-9 0 0 0,9 0 0 0,-12 0 0 15,12 0 0-15,0 0 0 0,-9 0 0 0,0 0 0 0,9 0 0 16,-8 0 0-16,8 0 8 0,-13 0-8 0,5-4 0 16,-1 4 0-16,-4 0 8 15,9 0-8-15,-5 0 11 0,1 0-11 0,-5 0 12 16,4 0-4-16,1 0-8 0,-1 4 12 0,-3-4-4 16,3 0-8-16,0 0 12 0,5 3-12 0,-4-3 12 15,-1 0-12-15,9 0 8 0,-8-3-8 0,3-1 8 16,5 4-8-16,-8-4 0 0,3 4 0 0,5 0 8 15,0 0-8-15,-8-4 0 0,-1 4 0 0,9 0 0 16,-4-4-145-16,-4 1-22 0,3 3-4 0</inkml:trace>
  <inkml:trace contextRef="#ctx0" brushRef="#br0" timeOffset="53964.22">18671 5525 864 0,'4'-7'38'0,"-4"3"8"0,0 0-37 0,-4-3-9 0,0 3 0 0,4-4 0 16,0 8 179-16,0 0 33 0,-5 0 8 0,5-11 0 31,0 7-158-31,5 0-32 0,-5 0-6 0,4 1-2 0,0-1-6 0,0 0 0 0,1-4-1 0,-5 8 0 16,0 0-15-16,0 0 0 15,4 0 0-15,4-7 0 0,-8 7 16 0,9 0-2 16,-5-4-1-16,5 4 0 0,-9 0 7 0,13 4 0 16,-5-4 1-16,5 0 0 0,4 0-9 0,-4 0-1 0,4 4-1 0,0-1 0 15,9 1-1-15,4-4 0 0,0 0 0 0,8 4 0 16,0-4 11-16,1 4 1 0,4 0 1 0,4-1 0 15,0-3-10-15,4 0-1 0,-4 0-1 0,0 0 0 16,4 0-10-16,1 0 10 0,3 8-10 0,1-4 10 0,-1 0-10 0,5 3 8 16,0 1-8-16,4 3 8 0,-4-7-8 0,4 4 0 15,-4-1 0-15,4-3 8 0,8 4-8 0,-3-5 10 16,-1 5-10-16,1 0 10 0,3-1 12 0,-3 1 2 16,-1-4 1-16,5 3 0 0,-5-3-17 0,0-4-8 15,1 0 8-15,-1 0-8 0,5-4 36 0,-5 0 3 16,5 4 0-16,-9-7 0 15,4-5-1-15,-4 1 0 0,0-8 0 0,1 4 0 16,-1 3-10-16,-5-3-1 0,1 4-1 0,-4-4 0 16,-1-4-2-16,1 3-1 0,-9 1 0 0,-4 4 0 15,-5-1-23-15,-4 1 0 0,-4-4 0 0,-4 7 0 16,-5 4 0-16,1 1 0 0,-5 3 0 0,4-12 0 16,-8 9-66-16,-5-5-11 0,5 0-3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09T01:05:34.3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975 3235 1357 0,'0'0'60'0,"0"0"12"0,0 0-57 0,0 0-15 15,13-7 0-15,8 3 0 0,-12-8 0 0,12 1 0 16,-12 3 0-16,3-3 0 0,10 7 0 0,-14-3 17 15,1-1-3-15,4 4-1 0,-13 4 9 0,4 0 2 16,-4 0 0-16,13 0 0 0,-13 0 3 0,13 0 1 0,-9 8 0 0,9-4 0 16,-9 3-8-16,5-3-2 0,8 7 0 0,-5-3 0 15,1 0-18-15,4 7 10 0,0-8-10 0,9 9 8 16,4-1-8-16,4-8 0 0,9 9 0 0,8-1 8 16,1-11 22-16,3 7 4 0,5-3 1 0,8 3 0 15,5-3-12-15,0-5-3 0,3 1 0 0,10 0 0 16,-1-4 14-16,1 0 2 0,4-4 1 0,-1 0 0 0,1 1 8 0,4-5 2 15,0 0 0-15,0 1 0 0,-4 3-17 0,-5-4-3 16,-3 5-1-16,-1-1 0 0,-9 4-9 0,1-8-1 0,0 8-1 16,-9-4 0-16,0 4-2 0,-4 4 0 0,-9 4 0 0,0-8 0 15,-8 0 0-15,0 0 0 0,-9 4 0 0,4-1 0 32,-16-3 1-32,-1 0 0 0,0 0 0 0,-8 4 0 15,0-4 3-15,-9-4 1 0,5 4 0 0,-9 0 0 0,0 0 21 0,0 0 4 16,-13-3 1-16,-4-1 0 0,-4-8-3 0,-9 5 0 15,0-5 0-15,-4 5 0 0,-5-12-24 0,-8 7-5 16,-8-3 0-16,-9 0-1 0,8 4-11 0,-17-1 0 16,1-3 0-16,-1 4 0 0,-12-1 0 0,8-3 0 15,-9 0-8-15,-4-4 8 0,5 11 0 0,-1-11 0 16,10 4 0-16,-6 4 0 0,5-8 0 0,5 0 0 0,-1 0 0 0,1 0 0 16,3 0 0-16,5-4-16 0,-4 8 4 0,-1 0 1 15,5 3 1-15,-4-7 0 0,4 8 0 0,-9 3 0 16,0 1-1-16,5 3 0 0,4 0 0 0,-4 4 0 15,-1 4-1-15,5 0 0 0,4 7 0 0,0-3 0 16,-4-1 12-16,5 1 0 0,3 3 0 0,9 1 8 16,0-1-8-16,4 0 0 15,1-3 0-15,3 3 0 0,9 1-8 0,0-8-4 16,0 11 0-16,9-8 0 0,-5 5 12 0,13-5-13 16,-4 5 5-16,5-1 8 0,-1 1-17 0,8 3 4 0,5-8 1 0,0 5 0 15,0-12-5-15,5 19-1 0,8-4 0 0,4 4 0 16,8 0 7-16,1 0 2 0,4 0 0 0,4-4 0 15,13 0-3-15,4 0 0 0,9 1 0 0,0-1 0 16,8-8 12-16,-4 5 0 0,9-5-9 0,8 5 9 0,9-8 0 0,8 3 0 16,-8 1 0-16,-4-8 0 0,8 0 0 0,0 0 10 15,0 0-1-15,4 0 0 0,-4-8-9 0,4 1 0 16,0 3 0-16,-8-8-11 0,8 5 11 0,-8-5 8 16,0-3-8-16,0 4 11 0,-5-1 5 0,-4-3 0 15,-4-4 1-15,0 4 0 0,4-4-2 0,-8 0-1 16,-9-4 0-16,0 4 0 15,-4 4-5-15,0-4-1 0,-5 0 0 0,-8 8 0 16,0-8-8-16,-8 7 12 0,4-3-12 0,-13 4 12 16,-1-8-3-16,-3 7 0 0,-9-3 0 0,-4 4 0 15,4 3 6-15,-4-7 1 0,-9 4 0 0,-4 3 0 16,9-3 1-16,-18 3 1 0,5-3 0 0,-5 3 0 16,5-3-4-16,-13 3-1 0,4 4 0 0,-4-7 0 15,-9-1-71-15,-3 5-14 0,-14-1-4 0</inkml:trace>
  <inkml:trace contextRef="#ctx0" brushRef="#br0" timeOffset="9841.2">14133 4207 1011 0,'-9'-15'44'0,"9"15"11"0,-4-3-44 0,4 3-11 16,0 0 0-16,0 0 0 16,0 0 17-16,4-8 2 0,5 0 0 0,-5 1 0 15,-4 7-3-15,8-4 0 0,1 0 0 0,-9 4 0 16,13-7 36-16,-5 3 8 0,-8 4 0 0,0 0 1 15,0 0 3-15,9-4 1 0,-1 0 0 0,-8 4 0 16,0 0 0-16,0 0 0 0,13 0 0 0,-4 0 0 16,4 0-6-16,-5 0-2 0,5 4 0 0,0-4 0 15,0 4 2-15,-1-4 0 0,1 0 0 0,9 0 0 0,-1 4-22 0,5-4-4 16,-1 3-1-16,1 1 0 0,-1 0-18 0,5 0-4 16,5-4-1-16,-1 0 0 0,0 4 7 0,4-4 0 15,1 0 1-15,-1 3 0 0,1 1 1 0,-1-4 0 16,5 0 0-16,0 4 0 0,-1-4-1 0,1 4 0 0,8-8 0 15,1 4 0-15,8-4 0 0,-1 4 0 0,1 0 0 16,0-4 0 0,4-3 4-16,-4-1 1 0,8 4 0 0,-4-3 0 15,5-1-13-15,-1 1-9 0,5-1 12 0,-1-3-12 16,-3 3 11-16,-1-3-11 0,1 3 10 0,-1 0-10 0,-4 1 13 0,4 3-3 16,1-7-1-16,-1 3 0 0,-4 0-9 0,5 1 10 15,-5-1-10-15,0 4 10 0,0 1-10 0,0-1 0 16,4-4 0-16,1 8 0 0,-5-4 0 0,4 4 0 15,5-3 8-15,-5 3-8 0,5 0 0 0,-5 0 0 0,1 0 0 0,3 0 0 16,5 0 0-16,0 0 0 0,0 0 0 0,4 0 0 16,-4 3 0-16,0-3 0 0,0 0 0 0,0 0 0 15,8-3 0-15,-3 3 0 0,3-4 0 0,1 0 12 16,-5 0-3-16,0 0 0 0,4 4 0 0,1-7 0 16,8 3-9-16,-4 0 0 0,-5 0 0 0,1 4 8 15,-1-11-8-15,-8 7 0 0,0 0 9 0,0 4-9 0,-5-7 13 0,-7 3-1 16,3 4-1-16,-8-4 0 0,-9 0 3 0,0 4 1 15,-8 0 0-15,-4 0 0 0,-1 0 5 0,-12 0 2 16,-1 0 0-16,-3 4 0 0,-5-8-4 0,-4 4-1 0,-5 4 0 16,1-4 0-16,-5 4-9 0,-4-4-8 0,0 0 9 0,0 0-9 31,0 0-85-31,0 11-23 0,-9-3-5 0</inkml:trace>
  <inkml:trace contextRef="#ctx0" brushRef="#br0" timeOffset="14668.08">14385 4264 1267 0,'-30'0'112'0,"17"0"-89"16,0 4-23-16,0 8 0 0,-4-5 0 0,4 5 0 15,-4 3 0-15,0 0 0 0,4 0 0 0,1 8 0 0,-6-12 0 0,6 1 0 16,-1 3 0-16,0-11 0 0,4 7 0 0,1-7 0 16,-5 0 0-16,5 0 0 0,-1-1 0 0,0-3 0 15,-3 0 17-15,3 0 3 0,1 0 0 0,-5-3 0 16,4-1 0-16,1 0 0 0,-5 0 0 0,9-3 0 16,-5 3 44-16,0 0 10 0,5-7 2 0,0 3 0 0,0 0-14 0,-1 5-2 15,1-5-1-15,0-3 0 16,4-1-15-16,0 1-2 15,-4-1-1-15,4 5 0 0,4-5-19 0,-4 1-4 0,4 0-1 0,0-1 0 16,-4 12-1-16,5-4-1 0,3-7 0 0,1 3 0 16,-9 8-15-16,0 0 9 0,8-7-9 0,-8 7 8 15,0 0-8-15,9 0 0 0,-9 0 0 0,13 7 0 16,-13-7 0-16,8 0 0 0,-8 0 0 0,4 12 0 16,-4-5 0-16,0-7 0 0,0 0 8 0,0 12-8 0,-8-1 22 0,-1 1-1 15,1-5 0-15,-1 1 0 0,-4-4-5 0,1-1-2 16,3 1 0-16,-4 0 0 0,0-8 29 0,5 0 5 15,-5 1 2-15,9-5 0 0,0 4-30 0,-1-7-7 16,5-1-1-16,0-3 0 0,5 4-12 0,3-1 0 16,1-7 0-16,-1 0-10 0,9-3 2 0,0 3 0 15,5 4 0-15,-5 3 0 0,0 1-8 0,0 7 0 0,0-7-1 0,0 7 0 16,-4 4 17-16,0 0-8 0,-5 4 8 0,1 7 0 16,-5-7 0-16,5 7 9 0,-9-3 1 0,0 3 0 15,-5 1 22-15,-3-1 5 0,-5 0 1 0,0-3 0 16,0 3 4-16,-4 4 1 0,-8-7 0 0,8 3 0 15,-5-7-66-15,5 4-13 0,0-1-2 0</inkml:trace>
  <inkml:trace contextRef="#ctx0" brushRef="#br0" timeOffset="15920.52">20359 3862 1738 0,'-13'-8'77'0,"13"8"16"0,0 0-74 0,0 0-19 0,13 12 0 0,-5 3 0 15,1-4 16-15,4 4 0 0,-1 4 0 0,-3 0 0 16,0 0-3-16,-1 0-1 0,1-3 0 0,-5 3 0 15,0 0-1-15,-8 0-1 0,4 0 0 0,-4 0 0 16,-5-4 3-16,1 0 1 0,-5 0 0 0,0-3 0 16,0-1 11-16,-4-3 3 0,-4-1 0 0,-1 1 0 0,1-4-28 0,-5-1-9 15,1 1 0-15,-1-4 0 0,-4 0 9 0,4-4 0 0,1 1 0 16,3-1 0-16,1-8 0 0,4 1 9 0,4 0-9 0,5-5 0 16,-1-3 18-16,1 0-3 0,8-3-1 15,0-5 0-15,0 0-14 0,4 1 11 0,0 3-11 16,5-4 10-16,-1 8-10 0,1-7 0 0,4 3 0 0,-5 8 8 15,1-4 6-15,3 0 1 16,1 0 0-16,0 8 0 0,-4-5-15 0,3 9 0 16,1-1 8-16,-4 4-8 0,-9 4 0 0,8 0 0 15,1 4 0-15,-1 4 0 0,1-4 0 0,-5 7-10 16,-4-3 10-16,5 7-8 0,-1 0 8 0,-4 4 0 16,-4-8 0-16,-1 4 0 0,-3 1 0 0,-1-1 0 15,1 0 0-15,-1-4 0 0,1 1 15 0,-1-5 5 16,0 1 0-16,5 3 1 0,-4-11 37 0,8 0 7 0,0 0 2 0,0 0 0 15,0 0-23-15,0 0-4 0,0-11 0 0,0 3-1 16,8-11-185-16,1 4-37 0</inkml:trace>
  <inkml:trace contextRef="#ctx0" brushRef="#br0" timeOffset="36262.74">9663 11564 1728 0,'0'0'153'0,"-5"0"-122"0,-7 4-31 0,3-4 0 16,0 0 214-16,1 0 37 0,4 0 7 0,-1 0 2 15,-3-4-149-15,4 4-30 0,-1-4-5 0,1 1-2 31,0-5-134-31,4 0-28 0,0-3-4 0,0 0-720 0,4-8-143 0</inkml:trace>
  <inkml:trace contextRef="#ctx0" brushRef="#br0" timeOffset="38926.22">14321 12791 1566 0,'0'0'34'0,"0"0"7"0,0 0 2 0,0 0 1 0,0 0-35 0,0 0-9 0,0 0 0 0,-5-4 0 15,1 0 48-15,4 4 7 0,-4-7 1 0,-1 3 1 16,5 4-41-16,0 0-16 16,-4-8 11-16,4 8-11 0,-8-3 8 0,3-1-8 15,5 4 0-15,0 0 0 0,0 0 18 0,0 0-2 16,0 0-1-16,0 0 0 0,0 0 10 0,0 0 3 16,9-4 0-16,8 4 0 0,0-4-15 0,0 8-2 15,9-4-1-15,-1 0 0 0,5 4-10 0,5-4 8 16,7 4-8-16,1-4 8 0,0-4 4 0,4 0 1 15,0 4 0-15,4-4 0 0,-4 0 8 0,4-3 2 0,-4-5 0 0,5 5 0 16,-10-1 3-16,1 1 1 0,0-1 0 0,-5 0 0 16,-4 1-1-16,1-1 0 0,-10 4 0 0,1-3 0 15,0-1-3-15,-9 4-1 0,0-3 0 0,0-5 0 16,-9 5 6-16,5-1 2 0,-8 1 0 0,-1-1 0 16,-4 0-4-16,-4 1-1 0,4 7 0 0,-13-8 0 15,0-3 11-15,-4 7 3 16,-5 0 0-16,-7-3 0 0,-1-5-28 0,-9 5-11 0,1-1 8 0,-9 1-8 15,0-5 0-15,0 5 0 0,0-1-12 0,4 8 12 16,0 0 0-16,5 0 0 0,-1 0 0 0,5 0 8 16,8 0-8-16,1 8-11 0,3-5 3 0,5 1 0 31,-4 0-32-31,8 4-5 0,5-5-2 0,3 1 0 0,5-4 24 0,0 0 5 0,0 0 1 0,0 8 0 16,5 3 17-16,3 1 0 0,5-1 0 0,8 0 0 0,1 1 0 0,8-1 0 15,0 0 0-15,-1 1 0 0,10-5 0 0,-5 1 0 16,9-4 0-16,0 0 0 0,4-1 0 0,-5-3 9 15,-3 4-1-15,-1-4 0 0,-4 0-8 0,1 0 0 16,-6 0 0-16,-3 0 8 0,0-4-8 0,-5 4 12 16,-4 4-12-16,0-4 12 0,-4 4 0 0,-4 0 1 15,-1-4 0-15,-8 0 0 0,0 0 0 0,0 0 0 0,-13 7 0 0,-4 1 0 16,-4-4-13-16,-5 3 0 0,-4 1 0 0,-8 3 0 16,-5-7 0-16,-8 4 0 0,4-4 0 0,0 3 0 15,0-3 0-15,4-4 0 0,5 0 8 0,4 0-8 16,8 0 8-16,5 0-8 0,3-4 11 0,6 0-11 15,-1 4 0-15,4-3 0 0,9 3 0 0,0 0 0 0,0 0-19 16,5-4-1 0,3-4 0-16,1 1 0 0,3 3 10 0,6-4 2 0,3 1 0 0,5 3 0 15,3-4 8-15,10 1-13 0,4-5 5 0,-1 5 8 16,-7-1 0-16,3 0 0 0,0 1 0 0,1-5 0 16,-5 9 0-16,-4-1 10 0,-9-4-1 0,1 4 0 15,-1 1 1-15,-8-1 0 0,-13 4 0 0,0 0 0 16,0 0 27-16,0 0 6 0,-17-4 1 0,-4 4 0 15,-5 0-12-15,-21 0-1 0,-13 0-1 0,-21 0 0 0,-17 0-7 0,-26 4-2 16,-30 7 0-16,-39 16-884 16,-37 7-177-16</inkml:trace>
  <inkml:trace contextRef="#ctx0" brushRef="#br0" timeOffset="53783.92">8265 10318 230 0,'0'0'10'0,"0"0"2"0,0 0-12 0,0 0 0 0,-4 8 0 0,4-8 0 16,0 0 145-16,0 0 27 0,0 0 4 16,0 0 2-16,0 0-94 0,0 0-20 0,0-8-3 0,0 1-1 15,0-1-41-15,0 4-9 0,4-7-2 0,-4 11 0 0,0 0 13 16,0 0 3-16,0 0 0 0,0 0 0 0,0 0 2 0,0 0 1 16,0 0 0-16,0 0 0 0,0 0-2 0,0 0 0 15,0 0 0-15,9 0 0 0,4 0 4 0,-5-4 1 16,1 4 0-16,-1-3 0 0,5-1 6 0,0-4 0 15,0-3 1-15,0-1 0 0,-1 1-9 0,-3 0-3 16,8-1 0-16,0-3 0 16,-4 7 1-16,0-7 0 0,4 0 0 0,-4 4 0 15,-1 3-6-15,1-3-2 0,-4 3 0 0,4 0 0 16,-5 1 2-16,-8 7 0 0,0 0 0 0,0 0 0 16,0 0 2-16,0 0 1 0,0 0 0 0,0 0 0 15,0 0-6-15,-17 0-1 0,4-4 0 0,0 4 0 16,-4 0-3-16,5-4-1 0,12 4 0 0,-9 0 0 15,-4-4-4-15,0 1-8 0,1-1 11 0,7-4-11 0,5 8 10 0,-8-4-10 16,-1-7 8-16,5 3-8 0,4 8 9 0,0-7-9 16,0-5 10-16,0 12-10 0,0 0 19 0,0-7-3 0,0-5 0 15,0 1 0-15,0 11-30 0,0-8-6 0,8 1-2 0,-8 7 0 16,0 0 14-16,0 0 8 0,18-4-10 16,-6 4 10-16,1 0 0 0,0 4-9 0,-4 3 9 0,-1-3 0 15,5-4-8-15,-5 8 8 0,1-4-8 0,0 3 8 0,-1 1 0 0,1-4 0 16,-9-4 0-16,0 11 0 0,8-3 0 0,-8-8 0 15,0 0 9-15,0 11-9 0,-8 0 18 0,3 1-3 16,1-1-1-16,-4-3 0 0,-5-1 5 0,4-3 1 16,-4 4 0-16,1-1 0 0,3-3-6 0,-4 4-1 15,0-1 0-15,5 1 0 0,-1 0-13 0,1-1 8 16,-5-3-8-16,4 0 0 16,9-4 8-16,0 0-8 0,-12 4 0 0,7-4 9 15,5 0-9-15,0 0 8 0,-4-4-8 16,-5 0 8-16,5-4-8 0,0 5 0 0,4-5 0 0,0 0 8 15,0 5-8-15,0 3 0 0,4-8 0 0,5 0 0 16,-5 1-12-16,5-1 12 0,-9 8-10 0,8-4 10 16,5 1 0-16,-5 3 0 0,-8 0-8 0,9 0 8 15,0 3 0-15,3-3 0 0,-12 0-10 0,0 0 10 0,0 0 0 0,0 0 0 16,5 12 0-16,-5-12 0 0,0 11 0 0,0 4 0 0,-5-3 0 16,5 3 0-16,-4-7 12 0,-4 3-2 0,3 0-1 0,-3 5 0 15,-1-5 2-15,-4 0 0 0,1 1 0 0,-1 3 0 16,4-4-3-16,1-3-8 0,-5-1 12 0,4 1-4 15,9-8-8-15,0 0 12 0,0 0-12 0,0 0 12 16,-8 0-12-16,8-4 8 16,0-7-8-16,8 3 8 0,-16-3-8 0,16 3 0 15,-8-7 0-15,13 0-11 0,-9-4 11 0,5 8 0 16,-1-5 0-16,5 5-8 0,0 0 8 0,0 3-8 16,-5 0 8-16,5 8-8 0,0-3 8 0,-9 3 0 15,-4 0 0-15,0 0 0 0,5 11 12 0,-1-3 5 16,-4-8 1-16,-4 11 0 0,-1 4 0 0,-3 0 0 15,-1 4 0-15,-4 4-767 0,-8-4-154 0</inkml:trace>
  <inkml:trace contextRef="#ctx0" brushRef="#br0" timeOffset="57952.19">10000 10151 57 0,'0'-7'0'0,"0"-5"0"15,5 1 0-15,-5 0 0 0,4 3 141 0,-4 8 23 0,0-8 5 0,0-3 1 16,0 3-30-16,0 8-5 0,0 0-2 0,0 0 0 15,0 0-14-15,-4-3-3 0,-5-1-1 0,5 4 0 16,4 0-34-16,0 0-6 0,-9 0-2 0,9 0 0 16,-4 7-13-16,-5-3-4 0,9-4 0 0,0 4 0 15,-8 0-39-15,8-4-8 0,0 7-1 0,-4 1-8 16,-1 0 0-16,5-8-9 16,-4 7-1-16,4 1 0 0,0-1 10 0,-4 5 0 15,-1-5 0-15,5-7 8 0,0 8-8 0,0-8 0 16,0 0 0-16,0 0 0 0,5 11 0 0,-5-11 0 15,0 0 0-15,0 0-8 0,0 0 8 0,0 0 0 16,0 0 8-16,0 0-8 0,0 0 0 0,0 0 0 16,4-3 0-16,9-1 8 0,-5-4-8 0,1 1 8 15,4-1-8-15,-5-3 8 0,1 3 4 0,-1-3 2 0,1-1 0 0,-1 5 0 16,5-5-5-16,-4 5-1 0,-1-5 0 0,1 5 0 16,-1 3 6-16,1 0 1 0,0 0 0 0,-1 0 0 0,1 1 5 15,-9 3 0-15,0 0 1 0,8 0 0 0,-4-4-21 0,-4 4 0 16,9 4 0-16,-9-4 0 0,13 3 16 0,-13-3 0 15,0 0-1-15,0 0 0 0,4 8 10 0,-4-8 3 16,0 0 0-16,0 11 0 16,4-3 6-16,-8 3 2 0,0-3 0 0,0 3 0 15,-1 1-11-15,-3-1-1 0,-1-3-1 0,1 3 0 16,-1-3 1-16,1-1 0 0,-1 1 0 0,0-4 0 16,9-4-9-16,0 0-2 0,-8 0 0 0,8 0 0 15,0 0-13-15,0 0 8 0,-4-8-8 0,4-3 0 16,4-1 0-16,4-3 0 0,-3 0 0 0,3 0 0 15,5 3 0-15,-4-3 0 0,3 4 0 0,1-1 0 0,-4 9 0 0,-9 3-8 16,0 0 8-16,0 0 0 0,0 0-13 0,0 11 4 16,-4 4 1-16,-5 4 0 15,-4 12-179-15,-12 7-35 0</inkml:trace>
  <inkml:trace contextRef="#ctx0" brushRef="#br0" timeOffset="58623.98">10410 10281 1749 0,'-21'3'77'0,"8"-3"17"0,0 0-75 0,5 0-19 15,-1 0 0-15,9 0 0 0,-4-7 52 0,4 7 8 16,0 0 0-16,0 0 1 0,4-8-30 0,-4 8-7 15,9-4 0-15,-5-7-1 0,9 3-15 0,-4 1-8 0,-1 3 10 0,-8 4-10 16,9 0 8-16,-9 0-8 0,8 0 0 0,-8 0 0 16,0 0 18-16,9-4-2 0,-9 4-1 0,0 0 0 15,0 0 13-15,0 0 4 0,0 0 0 0,0 0 0 16,0 0-9-16,0 0-2 0,0 0 0 0,0 0 0 16,0 0-2-16,0 0-1 0,-9 4 0 0,5 0 0 15,4-4-10-15,0 0-8 0,-13 0 9 0,13 0-9 0,0 0 8 0,-4-4-8 16,-5 0 0-16,5-3 0 0,0-1 0 0,-1 0 0 15,5-3 0-15,0 3 0 0,0-3 0 0,5 3 0 0,3-3 0 0,1 3 0 16,-5-3 21-16,9 3-1 0,-5 1-1 0,1-1 0 16,4 8-4-16,-5-4-1 0,1 4 0 0,-9 0 0 15,8-3 4-15,5 3 1 0,-4-4 0 0,-1 4 0 32,-8 0 9-32,9 4 3 0,-9-4 0 0,0 0 0 0,4 7-31 0,-4-7 0 15,4 8 0-15,-4 3 0 16,-4 1-168-16,-4-1-40 0</inkml:trace>
  <inkml:trace contextRef="#ctx0" brushRef="#br0" timeOffset="67599.35">23337 8074 1976 0,'-13'-12'44'0,"13"12"8"16,0 0 3-16,-8 0 0 0,-1 0-44 0,1 12-11 16,-1-1 0-16,1 12 0 0,-1 7 0 0,-4 5-14 0,1 3 3 0,-10 0 1 15,1 11 10-15,-9 0 0 0,-4 4 0 0,-5 4 0 16,1 8 15-16,-1-4 5 0,-8 0 0 0,0 3 1 15,-4-3-13-15,4-4-8 0,0-4 8 0,4-11-8 16,-4 0 0-16,5-16 0 0,-1 1 0 0,4-12 8 31,1-4-37-31,-1-7-7 0,5-11-2 0,0-5 0 0,0-3-40 0,12-12-8 0,-3-7-2 0,12-4 0 16,4-7 41-16,5-1 8 0,0 4 2 0,8 1 0 0,9-1 85 0,-4 8 16 16,-1 7 4-16,5 4 1 0,4 4 3 0,-4 8 0 15,-5 7 0-15,5 4 0 0,-13 0-17 0,13 11-3 16,-4 5-1-16,-1 6 0 0,-4 9-24 0,-4 3-5 15,5 8-1-15,-5-1 0 0,0 5 0 0,-5-4 0 16,5-4 0-16,-4-4 0 0,8-7 23 0,1-5 4 0,3-3 0 0,5-3 1 16,4-5 27-16,13-3 4 0,9-8 2 0,3-4 0 15,10-4-47-15,12-3-10 0,4-8-1 0,13 0-856 16,-4 4-172-16</inkml:trace>
  <inkml:trace contextRef="#ctx0" brushRef="#br0" timeOffset="68333.63">23423 11336 2127 0,'0'0'94'0,"4"8"20"0,9 7-91 0,0 8-23 0,12 7 0 0,1 8 0 16,4 8 8-16,4 3-8 0,4 8 8 0,-3 0-8 15,-1 8 0-15,0-4 0 0,0-1 0 0,-4 1 0 16,0-8 0-16,-9-7 0 0,-3-1 8 0,-1-10-8 0,-5-5 9 0,1-3-9 16,-8-5 12-16,-1-6-12 0,0-9 20 0,-4-7-2 15,-8 4-1-15,-5-4 0 0,0-11 16 0,-8-5 3 16,-5-10 1-16,-4-8 0 0,-4-8-8 0,-5-4-1 16,-3-3-1-16,-1-4 0 0,0-4 29 0,-4-4 5 0,4-4 2 15,1 1 0-15,3 3-7 0,1 0 0 0,8 8-1 0,4 0 0 31,9 7-35-31,-4 8-6 0,4 8-2 0,4 3 0 0,4 8 4 16,-4 4 1-16,5 0 0 0,-1 7 0 16,5 5-4-16,-4 3-1 0,-1 0 0 0,5 7 0 0,-1 5-12 15,1 7-12-15,0 0 3 0,0 11 0 16,-5 4-17-16,5 0-3 0,-5 1-1 0,1 2 0 16,-1-2 1-16,1-1 0 0,-1-8 0 0,1-7 0 0,-1-3 7 0,5-5 2 15,4-11 0-15,0 0 0 0,-9-8 20 0,9-3 0 0,0-4 0 0,9-12 0 16,4-7 10-16,12-4 0 0,5 0 0 0,9-4 0 15,3 1 9-15,5 6 1 0,13 1 1 0,4 11 0 16,0 4 12-16,0 4 3 0,9 8 0 0,-5-1 0 16,-4 8-28-16,1 0-8 0,-6 0 0 0,6 0-877 15,7 0-179-15</inkml:trace>
  <inkml:trace contextRef="#ctx0" brushRef="#br0" timeOffset="70580.72">18243 11511 1576 0,'0'0'70'0,"0"0"14"0,0 0-67 0,0 0-17 0,0 0 0 0,0 0 0 15,0 0 49-15,0 0 7 0,0 0 0 0,0 0 1 16,0 0-48-16,-4 8-9 0,4-8 0 0,0 11 0 16,0-3-11-16,0-8 11 0,-4 11-13 0,4-11 5 15,0 0 8-15,0 0-8 0,0 0 8 0,0 0-8 16,0 0 8-16,0 0 8 0,0 0-8 0,0 0 11 16,0 0 7-16,0 0 2 0,0 0 0 0,0 0 0 0,0 0 32 0,0 0 8 15,0 0 0-15,-4 8 1 0,4-1-17 0,-5 5-3 16,1-9-1-16,-4 5 0 0,3-4-20 0,-3 0-4 15,-1-1 0-15,1 1-1 0,-1 0-7 0,5 0-8 16,0-4 11-16,-1 4-11 0,-3-8 9 0,8 4-9 16,-5-4 0-16,1 0 9 0,0-3 1 0,0-1 0 15,-1 4 0-15,1-3 0 16,4-1 12-16,-4 0 2 0,4 1 1 0,0-1 0 16,-4 4 1-16,4 1 0 0,0 3 0 0,0 0 0 15,0 0-6-15,-5-4 0 0,1 0-1 0,4 4 0 16,0 0-3-16,0 0-1 0,0 0 0 0,-4 8 0 15,-1-1-6-15,5-7-1 0,-4 12 0 0,4-5 0 16,0-7 8-16,0 8 2 0,0-8 0 0,0 0 0 0,0 0 16 0,0 0 3 16,0 0 1-16,0 0 0 0,0 0-2 0,0 0 0 0,0 0 0 0,0 0 0 31,0 0-151-31,0 0-30 0</inkml:trace>
  <inkml:trace contextRef="#ctx0" brushRef="#br0" timeOffset="71413.53">17128 9601 1036 0,'0'0'46'0,"-4"0"10"0,-5 0-45 0,1 0-11 0,-1 0 0 0,1 3 0 15,3 1 187-15,-3-4 35 0,4 8 7 0,4-8 2 16,0 7-191-16,-5 5-40 0,1-5 0 0,0 1-8 16,-1 7 8-16,5-7 0 0,0 3 0 0,0-11 0 15,0 12 0-15,0-5 0 0,0-7 0 0,9 12 0 0,-9-12 0 0,4 7 0 16,1 5 0-16,-5-12 0 0,8 7 0 0,-4 1 0 15,-4-8 0-15,9 7 0 16,-1 1 0-16,-8-8 0 0,5 8 8 0,3 3-8 16,-3 0 0-16,3-3 0 0,-8-8 0 0,4 8 0 15,-4 7 0-15,5-4 0 0,-1 1 0 0,-4-5 0 16,0-7 0-16,4 12 0 0,0-5 0 0,-4-7 0 16,0 0 0-16,0 0 9 0,0 0-9 0,0 0 0 15,0 0 16-15,0 0-3 0,0 0-1 0,0 0 0 16,5-7 23-16,-1-1 4 0,0-3 1 0,1-1 0 0,-1 1-14 0,0-1-2 15,0 1-1-15,-4-4 0 0,5 7 9 0,3-3 1 16,-3 3 1-16,-1 1 0 0,4-1-14 0,-8 8-2 16,0 0-1-16,0 0 0 0,9-4-9 0,-9 4-8 15,8 0 12-15,-8 0-12 0,13 4 8 0,-8 4-8 16,-5-8 0-16,8 7 0 0,5 5 10 0,-9-5-10 16,-4-7 8-16,4 12-8 0,-4-1 12 0,5 0-2 0,-10-3-1 0,5-8 0 15,-4 8 15-15,-4-1 2 0,3 1 1 0,-7-1 0 16,3 1 10-16,-4-4 3 0,5 0 0 0,-1-1 0 15,9-3-27-15,0 0-5 0,0 0 0 0,-4-11-794 16,12-4-158-16</inkml:trace>
  <inkml:trace contextRef="#ctx0" brushRef="#br0" timeOffset="77500.17">22273 8670 1382 0,'-21'-15'123'0,"12"7"-99"0,5-3-24 0,-5 3 0 16,5-3 109-16,0 3 17 0,0-3 3 0,-1 0 1 15,10 3-65-15,-5 8-13 0,0 0-2 0,8-4-1 16,1 0-33-16,-1 8-8 0,1 8 0 0,-1-1-8 15,5 8 8-15,-4 4-8 0,4 7 0 0,-1 1 0 16,-3 7 0-16,4 3 0 0,0 5-11 0,-5-1 11 16,5 1 0-16,-5-8 0 15,-3 0 0-15,-1-4 0 0,5-3 8 0,-5-9-8 16,0-3 0-16,0-3 9 0,1-9-9 0,-5-7 0 16,0 0 0-16,0 0 0 0,0 0-15 0,0-11-5 15,-5-8 0-15,5-12-1 16,-4-3-35-16,0-8-8 0,0-7 0 0,4-4-1 15,-9-4-13-15,5 4-2 0,4 0-1 0,-5 3 0 0,5 12 109 0,0 4 21 0,0 4 5 16,5 11 1-16,-5 3 33 0,0 5 8 0,0 11 0 0,0 0 1 0,0 0-29 0,0 0-7 16,0 0-1-16,4 11 0 0,5 12-36 0,-5 0-8 15,0 4-2-15,0 3 0 0,1 4-14 0,-1 4 0 16,4 0 0-16,-3-4 0 0,-1-3 8 0,0-1-8 16,1-3 0-16,-5-5 0 0,0-3 10 0,0-3-10 15,0-9 10-15,0-7-10 0,0 0 15 0,0 0-3 16,-9 0-1-16,9 0 0 15,-4-7 0-15,-1-5 0 0,-3 1 0 0,4-4 0 16,-1 3-1-16,-3 1 0 0,8-1 0 0,-4 9 0 16,-1-5 12-16,5 8 2 0,0 0 1 0,0 0 0 15,0 0-8-15,9 4-1 0,4 3-1 0,4 1 0 16,8 3-15-16,1 5 11 0,0-5-11 0,8 4 10 16,13-3 15-16,4-5 3 0,5 5 1 0,8-5 0 15,8 1-13-15,5-4-2 0,-4 3-1 0,0-3 0 16,-1-4-34-16,-3 4-7 0,-5 3-2 0</inkml:trace>
  <inkml:trace contextRef="#ctx0" brushRef="#br0" timeOffset="82740.57">23269 10888 518 0,'0'0'23'0,"0"0"5"0,0 0-28 0,0 0 0 15,0 0 0-15,0 0 0 0,4 12 265 0,-4-5 48 16,0 5 10-16,0-12 1 0,9 7-230 0,-9-7-46 15,0 8-10-15,0-8-2 0,0 0 1 0,0 0 0 16,0 0 0-16,0 0 0 0,0 0-1 0,0 0 0 0,0 0 0 0,8 4 0 16,-8-4-6-16,9 7-2 0,-9-7 0 15,8 4 0-15,1 0-5 0,-1 0-2 0,5-1 0 0,-4 5 0 16,-1-4-21-16,5 0 0 0,-4 3 0 0,4-3 8 16,-1 4 1-16,1-1 1 0,0-3 0 0,0 0 0 0,0 0 8 0,-1-1 2 15,1-3 0-15,0 4 0 0,-4-4 0 0,3 0 0 16,-3 0 0-16,-5 0 0 0,-4 0 3 0,0 0 1 15,0 0 0-15,0 0 0 0,0 0 8 0,0 0 3 16,-4-7 0-16,-9-1 0 0,5 4-8 0,-9-3-2 16,-1-1 0-16,-3 4 0 15,0 0-25-15,-1 1 0 0,-3-5 0 0,-1 0-11 16,0 5 11-16,1-5 8 0,-1 0-8 0,1 5 11 16,3-1-11-16,1 0 8 0,4 0-8 0,0 0 8 15,-5 1-8-15,9-1 0 0,1 0 0 0,3 4 0 16,-4-4 0-16,9 4 0 0,-5-4 0 0,9 4 0 15,0 0-10-15,0 0 10 0,0 0 0 0,0 0-9 16,0 0 1-16,0 0 0 0,9 8 0 0,4 0 0 0,-5-5 8 0,5 5-13 16,0-4 5-16,4 3 8 0,-4 1 0 0,4-4 0 15,0 0 14-15,0 3-4 0,5-3-19 0,-5 0-4 0,0-4-1 16,4 0 0-16,0-4 14 0,-3 4 0 0,-6-4 0 0,5 0 0 16,1 1 0-16,-6-5 0 0,-3 4 10 0,4-3-10 15,-5-1 11-15,1 4-3 0,-5-3-8 0,0-1 12 31,-4 8 4-31,0-4 1 0,0-3 0 0,-4-1 0 0,-4 4 11 16,-5-3 3-16,0 3 0 0,0 0 0 0,-4 0-5 0,-4 4-1 16,-1-4 0-16,1 4 0 0,0 0-25 0,-5 0 0 15,0-3-9-15,5 3 9 0,0 0-10 0,3 0 10 16,1 0-8-16,5 0 8 0,3-4-15 0,9 4 3 16,0 0 0-16,0 0 0 15,0 0-16-15,0 0-2 0,13-4-1 0,4 4 0 0,4-8 17 0,1 5 3 0,3-5 1 0,1 8 0 16,8-4 2-16,-4 0 0 0,4 4 0 0,0-3 0 15,1-1 8-15,-1 4 0 0,-4 0 0 0,4 0 0 16,-4 0 0-16,0 4 0 0,-9-4 0 0,0 3 0 16,-4-3 0-16,-4 0 0 0,-13 0 0 0,0 0 0 15,0 0 25-15,0 0 1 0,0 0 0 0,-8 0 0 16,-9 0 18-16,-13 0 3 0,0 4 1 0,-13 0 0 0,-12-4-22 0,-10 8-4 0,-20 3-1 16,-22 8-920-16,-30 15-184 0</inkml:trace>
  <inkml:trace contextRef="#ctx0" brushRef="#br0" timeOffset="100880.29">7240 10064 979 0,'-13'-15'43'0,"9"7"9"0,-5-3-41 0,0 3-11 16,5-3 0-16,-4 3 0 0,-1-3 260 0,1 7 51 0,3-4 9 0,-3 1 3 15,-1-1-229-15,5 4-46 0,4 4-8 0,0-7-3 16,0-1-14-16,4-3-3 0,-4 11-1 0,9-8 0 16,-9 1-3-16,8-1-1 0,-8 8 0 0,13-4 0 15,4-3-15-15,5 3 0 0,-5-7 8 0,8 3-8 16,5 0 21-16,4 1 2 0,5-5 0 0,4 5 0 16,-9-1-23-16,4 1-10 0,5-5 1 0,0 5 0 0,-5 3 9 0,5-4 0 31,-5 1 0-31,5 3 0 0,-13-4 10 0,4 1-2 15,-4-1-8-15,0 4 12 0,-9 0-12 0,-4-3 0 16,1 3 0-16,-6-4 0 0,5 1 0 0,-8-1 0 16,-5 1 10-16,1-1-2 0,-1 0 4 0,-8-3 0 15,-1-4 1-15,1 0 0 0,-5 3 1 0,1 1 0 0,-1-4 0 0,-3 3 0 16,-10 1-6-16,9-1-8 0,-4 1 11 0,4 0-11 16,5 3 0-16,-5 0 0 0,5 1 0 0,8-1 0 15,0 8-8-15,0 0 8 0,0-7-13 0,0 7 5 16,8-4-5-16,1 0-1 0,3-3 0 0,-3 3 0 15,4 4 14-15,0 0-11 0,-1 0 11 0,1 0-10 0,0 0 10 16,0 0 0-16,4 0 0 0,0 4 0 0,0 3 0 0,5 5-8 16,-5-5 8-16,-4 4 0 0,-1 1 0 0,-3 3 0 0,-1 0 0 0,-8 0 0 15,0 4 0-15,0 0 0 0,-8 0 12 0,-1 0-4 16,5 4 9-16,-9-4 3 0,-4 4 0 0,-4 4 0 16,4 7-10-16,-5 0-2 0,-3 12 0 0,-5 7-784 15,-9 15-156-15</inkml:trace>
  <inkml:trace contextRef="#ctx0" brushRef="#br0" timeOffset="101451.55">6975 11617 1785 0,'0'0'79'0,"-13"-7"17"0,4 3-77 0,1-4-19 0,-1 5 0 0,5-5 0 16,4 8 166-16,0 0 30 0,0 0 5 0,0 0 2 15,4-11-159-15,5 7-32 0,4-4-12 0,4 8 8 16,0-4-8-16,8 4 0 0,5 0 0 0,0 0 0 0,4 0-8 0,9 0 8 16,-4 0 0-16,3 0 0 0,10 4 0 0,-1-4 0 15,-8-4 0-15,8 4 0 0,0-3 0 0,-12-1 8 16,3 0-8-16,-7 0 0 0,3-3 0 0,-8-1 8 15,-4 0-8-15,4-3 0 0,-9 0 0 0,0 3 0 0,-8-3 0 16,0-1 0-16,0-3 15 0,-9-4-3 0,-4 4 0 16,0-4 0-16,-4 0 16 0,-5 0 4 0,-4 0 0 0,5 4 0 15,-14 0-7-15,5-1-1 0,-4 1 0 0,8 4 0 16,-8-1-24-16,4 1 8 0,4 3-8 0,-4 1 0 0,13-1 0 0,-9 1-9 16,4-1 0-16,9 8 0 15,0 0-47-15,9-4-10 0,4-3-2 0,-5 7 0 16,13-4 0-16,-8 0 0 0,9 8 0 0,-5-4 0 0,-4 7 68 0,4 1 8 15,-5 3 4-15,-3 5 0 16,4 3 57-16,-13 0 11 0,0 3 3 0,0 5 0 16,-17 11-12-16,0 8-3 0,-13 10 0 0,-13 17 0 31,-13 10-124-31,-16 31-26 0,-22 19-5 0</inkml:trace>
  <inkml:trace contextRef="#ctx0" brushRef="#br0" timeOffset="102824.68">7522 8393 1785 0,'-9'-23'79'0,"-4"16"17"0,5-1-77 0,-1-3-19 15,-4 3 0-15,5-3 0 0,-1 3 133 0,-3-3 23 0,3-1 5 0,0-3 1 16,1 7-77-16,4 1-15 0,-9-1-3 0,9 1-1 15,-1-1-28-15,-3 0-6 0,8 5 0 0,0 3-1 0,0 0-31 16,0 0-10-16,0 0 0 0,0 0 0 0,-9-8 10 16,9 8 0-16,0 0 0 0,0 0-8 0,0 0 8 15,0 0 12-15,13 0-2 0,-4 4-1 0,8 3-19 0,-9 1-4 16,5 0-1-16,8 3 0 0,-8-3 15 0,4 3-9 0,0 0 9 0,0 1-8 16,5 3 8-16,-1 0 0 0,5 0 0 0,-9 1 0 15,9-1 0-15,3 4 0 0,-3 0 0 0,4 0 0 16,-4 0 0-16,8 0 0 0,-4 3 0 0,0 5 0 15,-5-4 0-15,5 0 0 0,0 3 0 0,0 1 0 16,-4-1 0-16,-1 1 0 0,1 0 0 0,-5 3 0 31,1 0-115-31,-9 1-17 0,-1-1-4 0,-3-7-563 16,-5 0-112-16</inkml:trace>
  <inkml:trace contextRef="#ctx0" brushRef="#br0" timeOffset="102987.48">7953 8344 633 0,'0'0'28'0,"-13"-8"6"0,1 0-34 0,-5 1 0 16,-1 3 0-16,1 0 0 0,0 4 424 0,4 4 79 0,-4-4 15 0,-4 8 3 16,4-1-409-16,0 8-81 0,-5 1-17 0,1 10-3 15,-9 4-11-15,9 8 0 0,-1 4-10 0,-7 8 10 16,7-1 0-16,1 4 0 0,-1 4 0 0,5 0 0 16,0 0-118-16,4-8-18 0,9 5-3 0,-9-13-526 15,5 1-106-15</inkml:trace>
  <inkml:trace contextRef="#ctx0" brushRef="#br0" timeOffset="103388.59">8445 8249 979 0,'0'0'43'0,"4"-8"9"0,5-3-41 0,-9 3-11 15,0 8 0-15,4-8 0 0,0 1 251 0,-4 7 48 0,0 0 9 16,4-8 3-16,-4 8-195 0,5-7-38 0,3-1-8 0,1 0-2 16,-1 8-31-16,1-3-6 0,-1-1-2 0,5 4 0 15,-9-4-13-15,5 4-4 0,-9 0 0 0,17 0 0 0,-4 4-4 0,4 0 0 16,-4-1-8-16,4 5 12 0,0 0-12 0,0 3 0 15,5 0-12-15,-10 12 12 0,-3 4 0 0,-1 7 0 16,-3 4 0-16,-5 8 0 0,-13 7 0 0,-8 4 0 16,-14 11-8-16,1-3 8 15,4-1 0-15,5-7 20 0,-5 0-2 0,8-11-1 16,14-12 23-16,12-8 5 0,9-7 1 0,12-3 0 16,18-13-2-16,21-6 0 0,18-9 0 0,16-11 0 31,13-11-85-31,17-11-18 0,9-9-3 0,-43 13-1 0</inkml:trace>
  <inkml:trace contextRef="#ctx0" brushRef="#br0" timeOffset="103912.72">7009 12742 1785 0,'-13'-8'159'0,"13"8"-127"0,-8-4-32 0,3 0 0 16,-3 4 185-16,8 0 31 0,0 0 7 0,0 0 1 0,0 0-180 0,8 8-36 16,-3 0-8-16,12 3 0 0,4 8 0 0,5 0 0 15,12 4 0-15,9 3 0 0,9 9 0 0,-1-5 0 16,14 8-10-16,3-8 10 0,1 4-9 0,0-3 9 15,-1-1-10-15,-3-7 10 16,-1 4-114-16,-8-8-17 0,-5 0-3 0,-3-4-542 0,-5 0-109 0</inkml:trace>
  <inkml:trace contextRef="#ctx0" brushRef="#br0" timeOffset="104075.46">8035 12411 288 0,'0'0'12'0,"0"0"4"0,0 0-16 0,-9-4 0 0,-12 1 0 0,8 6 0 16,-9 1 508-16,1 8 100 15,-9 3 19-15,0 8 4 0,-4 7-471 0,-9 8-93 16,5 11-19-16,-5 8-4 0,-8 8-44 0,4-1 0 16,4 12-8-16,9-3 8 15,-9-1-64-15,13 7-6 0,5-3-1 0,12-3-684 0,0-5-137 0</inkml:trace>
  <inkml:trace contextRef="#ctx0" brushRef="#br0" timeOffset="104345.4">7782 12988 1728 0,'5'-22'153'0,"-1"14"-122"0,0-7-31 0,5 4 0 0,-5-8 224 0,5 0 40 16,3 3 7-16,5-6 1 0,1-1-173 0,-1 0-35 16,0-4-8-16,4 8 0 0,9-3-31 0,0-1-5 15,-9 0-2-15,5 4 0 0,4 0-18 0,-9 4 0 16,5 3 0-16,-5 5 0 16,-4-5 0-16,9 9 0 0,-13 3 0 0,4 0 0 15,-4 0 0-15,0 7 0 0,4 8 0 0,-17 4 0 16,8 4-25-1,-8 11-12-15,0 4-3 0,-8 12 0 0,-9 7 21 0,-9 7 4 0,-4 8 1 0,-8-3 0 16,8-5 14-16,4-3 0 0,-4-8 12 0,13-7-12 16,13-12 46-16,4-3 2 0,4-9 1 0,13-3 0 15,13-4-21-15,13-7-5 0,12-8-1 0,14-8 0 0,16-14-22 0,13-12 0 0,9-12 0 16,13-19-907 0,8-7-178-16</inkml:trace>
  <inkml:trace contextRef="#ctx0" brushRef="#br0" timeOffset="104862.25">8180 9992 1670 0,'0'-8'148'0,"-4"4"-118"15,-5 1-30-15,9-1 0 0,-9 0 140 0,1 0 21 0,-1 0 5 0,5 1 1 16,4 3-147-16,0 0-28 0,0 0-7 0,0 0-1 16,0 0-224-16,9 15-44 15,12 15-10-15,5-7-2 0</inkml:trace>
  <inkml:trace contextRef="#ctx0" brushRef="#br0" timeOffset="106940.45">14902 12715 1807 0,'0'0'80'0,"0"0"16"0,0 0-76 0,0 0-20 16,0 0 0-16,0 0 0 0,-5-4 92 0,1 0 14 15,-4 4 3-15,-5 0 1 0,0 0-73 0,0 4-14 16,-4-8-3-16,0 4-1 0,-4 4-19 0,-9-4 0 16,0 0 0-16,0 0 0 0,-4 0 9 0,-5 0-9 0,1 0 0 0,-1-4 9 15,5 4 6-15,0 0 1 0,0 0 0 0,0-3 0 16,8-1 23-16,0 4 5 0,5-4 0 0,0 0 1 0,-1 4-17 16,5-4-4-16,4 1-1 0,0-1 0 0,1 4-15 0,3 0-8 15,1 0 8-15,8 0-8 0,0 0 0 0,0 0 0 16,0 0 0-16,0 0-8 0,0 0-3 0,0 0 0 15,12 4 0-15,5-1 0 16,5 1 0-16,8 0 0 0,4 0 0 0,4-4 0 16,5-4 11-16,8 0-8 0,1 0 8 0,8-3-8 15,-5-1 20-15,5-3 4 0,-5-1 0 0,5-3 1 16,-4 4-2-16,-1-1-1 0,-8 1 0 0,-4 0 0 16,4 3-14-16,-8 1 0 0,-1-1 0 0,-4 0 0 15,0 5 20-15,-8-1 12 0,-5 4 1 0,-3 0 1 16,-1 0-14-16,-5 0-2 0,-12 0-1 0,0 0 0 0,0 0-8 0,0 0-1 15,0 0-8-15,-12 7 12 0,-1-7-1 0,-4 0-1 16,-9 0 0-16,-8 0 0 0,0 0-2 0,-5 0 0 16,-4 0 0-16,-4 0 0 0,0 0-8 0,0 0 0 15,5 0 0-15,3 0 0 0,1 0-13 0,4-3 5 0,4 3 8 16,4 0-13-16,5-4 13 0,4 4-9 0,4 0 9 0,0 4-8 16,4-8-8-16,9 4 0 0,0 0-1 0,0 0 0 15,0 0-10-15,9 7-1 0,4 1-1 0,4 0 0 16,4-5 2-16,5 5 1 0,4-1 0 0,4-3 0 0,4 0 18 0,1 0 8 15,-1 0-8-15,1-1 8 0,-5-3 0 0,4 0 0 16,-3 8 0-16,-1-4 0 0,0 0 0 0,-8-1 8 16,-1 5-8-16,-3-4 11 0,-5 3 0 0,-4 1 0 15,-1-4 0-15,-12-4 0 16,0 0 12-16,0 0 2 0,0 0 1 0,-12 7 0 16,-10 1 1-16,-8 0 0 0,0-5 0 0,-17 1 0 15,0-4-7-15,-12 4-2 0,-6 0 0 0,-3-4 0 16,-5 0-8-16,5 0-2 0,4 0 0 0,4 0 0 15,13 0-8-15,4-4 0 0,13 0 0 0,1 0 0 16,3 1-107-16,5-1-20 0,8 0-4 16,0 0-646-16,0 4-130 0</inkml:trace>
  <inkml:trace contextRef="#ctx0" brushRef="#br0" timeOffset="107872.63">14111 12878 345 0,'0'0'31'0,"0"0"-31"0,0 0 0 0,0 0 0 15,0 0 276-15,0 0 48 0,0 0 11 0,0 0 1 16,0 0-184-16,0 0-38 0,0 0-7 0,0 0-2 16,-4-3-32-16,4 3-6 0,0 0-2 0,0 0 0 15,0 0-8-15,-9-4-1 0,9 4-1 0,0 0 0 16,-4-4-16-16,-4 4-3 0,-1 0-1 0,9 0 0 16,0 0-17-16,-9 0-3 0,5 0-1 0,-4 0 0 0,-5 0-5 0,9 0-1 15,-5 0 0-15,0 0 0 0,-3 0 8 0,-1 4 0 16,4-4 1-16,1 0 0 0,-9 0 2 0,4-4 0 0,4 4 0 0,-4-8 0 15,1 5 4-15,-5-5 1 0,4 4 0 0,-4-3 0 16,-1-5-3-16,1-3 0 0,0-4 0 0,0 0 0 16,0-4-5-16,-4-3 0 0,-1-5-1 0,1-3 0 31,4-4-15-31,-4 0 11 0,3 4-11 0,6-4 10 0,-1-4-2 16,4 4-8-16,-4-4 12 0,1 4-4 0,7 0-8 0,1 4 10 15,0-4-10-15,0 4 10 0,4 4-10 0,-5-4 0 16,1 3 0-16,4 1 0 0,0-1 0 0,0 1 0 15,0 3 0-15,0 1 0 0,0-1 0 0,0 4 0 16,4 1 0-16,-4-1 0 0,0-4-8 0,5 4 8 16,-5 1 0-16,0 3 0 0,4 0 0 0,-4 0-11 0,4 4 11 0,0 3-8 15,1 1 8-15,3 3-8 0,-4 1 8 0,9 3-8 16,-4 0-1-16,-1 4 0 0,5 0 0 0,9 4 0 16,3 7-5-16,1-3-1 0,4 3 0 0,4-3 0 15,4 7 2-15,5 0 0 0,4 0 0 0,0-3 0 16,4-1 13-16,1 1-9 0,-1-5 9 0,9 1-8 15,-5-8 8-15,9 0 0 16,5 0 0-16,-5-4 0 0,0-4 0 0,0 5 0 16,5-5 8-16,-5 0-8 0,0 1 0 0,0-1 0 15,-4 1 0-15,-1 3 0 0,-3-4 0 0,0 4 9 16,-5-3-9-16,0-1 0 0,-8 8 0 0,0-4 0 0,-5 1 0 16,-4 3 0-16,-4 0 0 0,0 0 10 0,0 0-10 15,-4 0 8-15,-5 0-8 0,-4 0 0 0,0 0 0 0,-4 0 8 16,0 0 0-16,-5 3 0 0,1-3 0 0,-1 0 0 15,-8 0 4-15,0 0 0 0,0 0 0 0,0 0 0 0,0 0 8 0,0 0 1 16,0 0 1-16,0 0 0 0,0 0-14 0,0 0-8 16,0 0 10-16,0 0-10 0,0 0 0 0,0 0 0 15,0 0 0-15,0 0 0 0,-4 12 0 0,0-1 0 16,0-3 0-16,4 3 0 0,0 8 0 0,-5 0 0 16,5 0-10-16,0 8 10 0,5-1-13 0,-1 5 2 0,0 3 1 0,0-4 0 15,9 4-5-15,-4-3-1 0,4 3 0 0,-1-4 0 16,1 1 8-16,0 3 8 0,8-4-13 0,-3-3 5 15,-1 3 8-15,0-3-13 0,0 3 5 0,0-3 8 16,-4-1 0-16,0-3 0 0,-5 0 0 0,-4-4 0 16,1-4 0-16,3 0 0 0,-8-3 0 0,0 3-11 15,0-7 31-15,-8 3 7 16,-9-3 1-16,-9-5 0 0,-8 1 6 0,-9 0 2 16,-17 4 0-16,-21-1 0 0,-26-3-36 0,-25 7 0 15,-26 8 0-15,-48 12-1357 0</inkml:trace>
  <inkml:trace contextRef="#ctx0" brushRef="#br0" timeOffset="118755.09">15115 13190 345 0,'0'0'31'0,"0"0"-31"0,0 0 0 0,0 0 0 16,5-4 436-16,-5 4 80 0,4-8 17 0,-4 8 3 15,0 0-376-15,0 0-76 0,0-3-16 0,0 3-2 16,-4-8-34-16,-1 4-8 0,5 4 0 0,-8-4-1 15,-1 1 1-15,-8 3 1 16,0-4 0-16,-4 4 0 0,-1 0-25 0,1 0 8 16,-5 0-8-16,5 4 0 0,-9-4 0 0,4 3 8 15,1 1-8-15,-1 0 0 0,1 4 0 0,3-1 0 16,1 5 0-16,4-1 0 0,-5-3 0 0,10 3 0 0,-6 0 0 16,6 5 0-16,3-5 0 0,1 0 0 15,-5 5 0-15,8-1 0 0,-3 0-8 0,4 0 8 0,-1 0 0 0,5 0 0 16,0 1 0-16,0-5 0 0,0 4 0 0,5 0 0 0,-1 1 0 15,0-5 0-15,0 4 0 0,1 0 0 0,-1 1 0 0,0-1 0 16,1 0 0-16,-1 4 0 0,0-4 0 16,0 0 0-16,1 1 0 0,-1-1 0 0,0-4 0 15,-4 1 0-15,0-1 0 0,0 0 0 0,0-11 13 0,0 0-2 16,0 8-1-16,0-8 0 0,0 0-10 0,0 0 8 16,0 0-8-16,0 0 8 0,0 0 4 0,-8-8 1 0,3 5 0 0,-3-5 0 15,8 0 6-15,0 8 1 0,-4-7 0 0,4 7 0 16,4-8 2-16,-4-3 1 0,4 3 0 0,0 1 0 15,1-1-23-15,-5 8 0 0,0 0 0 0,8-8 8 16,-4 5-8-16,9-1 0 0,-4 0 0 0,4-4 0 16,-5 5-18-16,9 3-2 0,-4-8 0 0,4 4 0 15,5-3 12-15,-1 3 8 16,0 0-12-16,1 0 12 0,8 0-10 0,-9 1 10 16,0-1-8-16,5 4 8 0,4-4 0 0,-9 4 0 0,1 0 0 15,-5 0 0-15,0 4 0 0,0 0 0 0,0-4 0 16,0 7-8-16,0-3 8 0,-4 4 0 0,0 3 0 15,-5 0 0-15,1 1 0 0,-1 3-8 0,-3 0 0 16,-1 4 0-16,-4 0 8 0,-4 0 0 0,-5 0-9 0,1 8 9 16,-1-4 0-16,-8 3 0 0,-4-3 8 0,3 0-8 0,-3-1 0 0,-5 1 0 15,1 0 0-15,-5 4-11 0,0-8 11 0,-4 0 0 16,4 0 0-16,0-8 8 16,4-3-60-16,1-8-11 0,3 0-2 0,1-4-1 15,4-8-194-15,4-3-38 0</inkml:trace>
  <inkml:trace contextRef="#ctx0" brushRef="#br0" timeOffset="119109.66">15491 13083 1785 0,'0'0'79'0,"0"0"17"16,0 0-77-16,0 0-19 0,0 0 0 0,0 0 0 0,0 0 166 0,0 0 30 0,0 0 5 0,0 0 2 15,0 0-118-15,0 0-23 0,0 0-5 0,0 0-1 16,0 0-28-16,0 0-7 0,9-3-1 0,0 3 0 16,-1-4-8-16,-8 4-1 0,0 0-1 15,0 0 0-15,0 0 18 0,9 0 3 0,-9 0 1 16,12 4 0-16,-3-4-24 0,-9 0-8 0,9 3 0 0,-1-3 0 16,-8 0 0-16,9 8 0 15,-1-4 0-15,1 3 0 0,-9-7 0 0,8 8 0 16,1 7 0-16,-1 0 0 0,-3 4 0 0,-1 0-18 15,0 4 2-15,-4 4 1 0,0 3-1 0,-4 1-1 16,-9 7 0-16,0-1 0 0,-8 5 17 0,0 0 12 16,-9 7-1-16,0-3-1 0,0 3-10 0,4-3-14 15,5-4 3-15,8-12 1 0,9-3 40 0,4-8 8 16,17-4 2-16,8-8 0 0,22-10 10 0,18-13 2 0,20-18 1 0,18-7 0 16,12-16-80-16,13-8-16 15,5-7-3-15</inkml:trace>
  <inkml:trace contextRef="#ctx0" brushRef="#br0" timeOffset="132553.76">14974 7626 1728 0,'0'0'153'16,"0"0"-122"-16,0 0-31 0,0 0 0 0,0 0 80 0,0 0 11 15,0 0 1-15,0 0 1 0,0 11-77 0,-8 0-16 16,-1 1 0-16,1 7 0 0,-5 4 0 0,-4 11 0 16,-9 8 0-16,-4 11 0 0,-12 11 0 0,-14 16 11 15,-4 7-11-15,-8 8 10 0,-5 0-10 0,0 0 0 16,-3 0 0-16,3-7-11 0,5-1 11 0,3-15-12 0,10-3 12 0,-1-16-12 31,9 0 12-31,0-11-8 0,5-8 8 0,3-8-8 16,-4-3-41-16,5-4-8 0,8-7-2 0,-4-9 0 15,4-3-42-15,4-7-9 0,5-8-2 0,0-1 0 16,8-10 59-16,0-5 11 0,0 1 2 0,5-8 1 0,-1 4 98 16,5 0 19-16,4 3 4 0,0-3 1 0,0 4-2 0,4 3 0 15,5 4 0-15,-5 4 0 0,0 8 3 0,0 0 1 16,5 3 0-16,-9 8 0 0,0 0-19 0,0 0-4 0,8 8-1 0,1 7 0 16,-5 8-19-16,-4 3-4 0,-4 16-1 0,-5 11 0 15,-3 4-23-15,-5 8-5 0,-5 7-1 0,-3-4 0 16,-1 1-8-16,5-5 0 0,3-11 0 0,6-3 0 15,3-9 0-15,9-6 0 0,13-1 0 0,13-11 0 32,12-1-22-32,26-10-3 0,30-5-1 0,21-14 0 0,18-16-79 0,25-19-16 0</inkml:trace>
  <inkml:trace contextRef="#ctx0" brushRef="#br0" timeOffset="133604.6">13380 13703 2073 0,'0'0'184'0,"0"0"-147"0,0 0-29 0,0 0-8 16,0 0 72-16,0 0 12 0,0 0 4 0,-4-12 0 15,4 5-75-15,-4-1-13 0,4 0 0 0,0-3-9 16,-4 0 39-16,4-1 8 0,0-3 2 0,-5 0 0 0,1-4-24 0,-4 0-4 15,-1 0 0-15,0-8-1 0,1-3-3 0,-5-4 0 16,0-1 0-16,0-10 0 0,-4-4-8 0,0-5 0 16,4-6 0-16,1-1 0 0,-6 0 0 0,6 4 0 15,-1 0 0-15,0 4 0 0,-4 0 0 0,4 3 0 16,0-3 0-16,-4 8 0 0,0-1 26 0,0 4 0 16,0 4 0-16,-4 0 0 15,3 0 13-15,6 8 2 0,-5 3 1 0,-1 1 0 16,6-5-18-16,-5 9-4 0,-1-5-1 0,6 4 0 15,-5 0-19-15,-1 4 0 0,1 0 0 0,0 0 0 16,4 4 16-16,1 4-4 0,-1-1-1 0,0 5 0 16,-4-1-34-16,8 8-6 0,1 0-2 0,-5 8 0 15,-4 3 31-15,4 8 0 0,5 4 13 0,-5 11-4 0,-9 4-18 16,10 8-4-16,-1-1-1 0,4 5 0 0,9-5 5 0,-8-3 1 0,-9 0 0 0,8-8 0 16,18-7-4-16,-9-5 0 0,-13-10 0 0,4-5 0 31,1-3-23-31,3-8-5 0,-3-3 0 0,-5-16-1 0,-8-11 17 0,12-16 3 0,18-6 1 0,-9-9 0 15,-5-7 7-15,5 0 1 0,13-4 1 0,4 4 0 16,5-1 60-16,-5 9 12 0,4 7 3 0,0 7 0 16,9 9-10-16,-4 10-2 15,-5 5 0-15,5 10 0 0,4 9-1 0,4 7-1 16,5 7 0-16,3 12 0 0,10 8-30 0,7 11-7 16,10 8-1-16,8 7 0 15,8 4-140-15,-8 0-29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09T01:08:20.4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11842 5392 1796 0,'51'-7'40'0,"-42"-1"8"0,-13-3 1 0,4 3 1 0,12 1-40 0,-3-1-10 0,-9 1 0 0,9-1 0 16,-1 0 34-16,5 5 5 0,4-5 1 0,0 0 0 15,-8 5-16-15,12 3-2 16,13-4-1-16,-4 4 0 0,0-4-2 0,8 4-1 15,9-4 0-15,9 4 0 0,8 0 7 0,0 4 2 16,-4-4 0-16,8 4 0 0,9 0-3 0,-4-1-1 16,0 1 0-16,-1 4 0 0,9-4-23 0,1 3 9 15,3-3-9-15,1 4 0 0,-1-1 11 0,1 1-11 16,-1-5 10-16,5 5-10 0,4-4 25 0,0 3-1 16,0 1 0-16,0 0 0 0,-4-5 12 0,4-3 3 0,4 4 0 0,-4-4 0 15,0 0-13-15,0 0-2 0,-4-4-1 0,4 1 0 16,0-1-3-16,-5-4-1 0,1 1 0 0,4-1 0 15,4 4-11-15,-4-3-8 0,0-1 9 0,-4 4-9 16,4-3 8-16,0 3-8 0,4 0 0 0,-4 0 0 16,0 1 0-16,1-1 0 0,-1 0 0 0,-5 0 0 15,5 0 8-15,5 4-8 0,-1-3 0 0,-4 3 0 0,-4 0 9 0,4-4-9 16,-5 0 8-16,5 4-8 0,-8 0 0 0,-1-4 0 0,5 0 0 16,0-3 0-16,-5 3 8 0,1 0 2 0,-1-3 1 15,9-1 0-15,-4-3-11 0,0 3 0 0,-5-7-12 0,1 7 12 16,-5-3 0-16,4-1 8 0,-4-3 2 0,1 4 0 15,-5-4-10-15,-1 3 0 0,1 1-10 0,-4-4 10 16,0-1 0 0,-1 1 0-16,1-4 0 0,4 4 0 0,-4 0 0 0,-1-4 0 15,1 0 0-15,-1 7 0 0,-3-3 0 0,-5 4 0 16,0-4 0-16,0 0 10 0,5-4-10 0,-10 3 0 16,-3 5 0-16,-5-4 0 0,9 0 11 0,-9-4-3 15,-4 7-8-15,0-3 12 0,-4 4-12 0,-4-8 0 16,-5 7 0-16,0-3 0 0,0 4 0 0,-4-1 0 15,4 1 0-15,-4-1 0 0,-4 5 0 0,4-1 0 0,0-3 0 0,-1 7 0 16,-3-11 0-16,0 3 0 0,-1 5 0 0,-3-1 0 16,8 1 0-16,0-1 0 0,-5 4 0 0,1-3 0 15,-1-5 0-15,1 1 0 0,0 3 0 0,-1-3 0 16,-3 0 0-16,3-1 0 0,1 5 0 0,-5-5 0 16,1-3 0-16,-5 4 0 0,9-1 0 0,-5-3 0 15,0 0 8-15,-4 0-8 16,5-4 0-16,-1-4 0 0,-4 0 10 0,5 0-10 15,-5-3 10-15,0 3-10 0,0-4 11 0,-4 4-11 0,-1-11 12 0,1 0-12 16,4-4 8-16,0 4-8 0,-4-4 0 0,0-4 0 16,-4 8 0-16,-1-8 0 0,9-3 8 0,-4 3-8 15,-4-4 0-15,-1 5 0 0,5-5 0 0,-4 4 0 16,-5 0 0-16,0 1 8 0,-4-1-8 0,0 4 0 16,0 0 0-16,0 7 0 0,-4-3 0 0,0 4-12 0,4 3 12 0,-5-3-9 15,1 0 9-15,-5 7-8 0,5 4 8 0,0 0-8 16,-5 0 8-16,5-4-8 0,0 12 8 0,0-1 0 15,-1-3-9-15,1 4 9 0,0-1 0 0,-1 5-9 16,5-1 9-16,0 4 0 0,-4-7-8 0,4 7 8 16,-8 0 0-16,3 4 0 0,5 0-14 0,-8 0 4 15,-1-7 1-15,-4 7 0 0,1-4-7 0,3 4-2 0,1 4 0 0,-5-4 0 16,-4 7 10-16,0-7 8 0,-1-7-12 0,-3 7 12 16,4-4 0-16,-4 0 16 0,-1 0-2 0,1 4 0 15,-5-11-14-15,1-1-18 0,-5 5 4 0,0-4 1 16,-9 7 13-16,1-8 0 0,-9-3 0 0,0 4 0 15,0-4 0-15,-4-1 8 0,-1 9-8 0,-8-8 0 16,5 11 0-16,-5-8 0 16,-4 5 0-16,0-1 0 0,-4-3 0 0,3 3 0 15,-3-3 0-15,4 7 0 0,-4 0 0 0,-1-3 0 0,5 3 0 16,4 0 0-16,0 0 0 0,-4 4 13 0,0-7-1 16,4 3 0-16,1 0-12 0,-1 0-18 0,-4 4 4 0,4 0 1 15,13 0 21-15,-4-7 4 0,-1 3 0 0,5 0 1 16,0 4-13-16,0-4 0 0,5 4 0 0,-5-7 0 15,0 3 0-15,4 0-15 0,4 0 2 0,1 4 0 0,-5-7 21 0,0 3 4 16,5-4 0-16,-1 4 1 0,-3 4-13 0,8-3 0 16,-9-1 0-16,4 4 0 0,1-4 0 0,-9 4-18 15,0-4 4-15,-4 4 1 0,-5 8 13 0,1-8 15 16,-1 4-3-16,5-4-1 0,-5 7-11 0,1-3 0 16,-1 0 0-16,5-4 8 0,-9 11-8 0,4-11 0 15,1 0 0-15,-1 4 0 16,-4 0-10-16,1 0-4 0,3 3-1 0,-4-7 0 15,5 0 15-15,-5 0 0 0,4 0 0 0,-4 0 0 16,1 0 10-16,-5 4 2 0,-9-4 0 0,5 0 0 16,-1-4-12-16,-4 4-17 0,1 4 4 0,-1-4 1 15,1 0 20-15,-1 0 5 0,-8 0 1 0,4 0 0 16,-4 4-22-16,4-4-5 0,0 4-1 0,0-4 0 16,4 7 22-16,-4-7 5 0,-4 0 1 0,4 0 0 0,0 0-22 0,5 4-5 15,-5-4-1-15,0 4 0 0,0 0 14 0,-4 3 0 0,-5-3 0 0,1 4 0 16,-1-1-8-16,-4 1 8 0,-4 3 0 0,5-7-9 15,-10 7-4-15,1 1-1 0,0 7 0 0,0-8 0 16,-5 4 14-16,5 4 0 0,-1 0 0 0,1 0 0 16,-4-3 0-16,-1 2 0 0,5 5 0 0,4 0 0 15,0 0 0 1,4-4-9-16,5 0 9 0,-5 4-8 0,-8-4 8 0,12 0 0 16,13 0 0-16,5 0 0 0,8 0 0 0,0-4 0 15,1 0 0-15,7 0 0 0,5 0 0 0,0 4 0 16,-8-7 0-16,8-1 0 0,8-3 0 0,5-1-8 15,-9 1 8-15,1 3-8 0,3-11 17 0,1 4 4 16,3-4 1-16,1 4 0 0,-8-4-1 0,7 4 0 16,14-4 0-16,-5 7 0 0,-8-7 0 0,9 0 0 0,3 8 0 0,5-4 0 15,4-1-13-15,0 1-10 0,-8 4 2 0,13-1 0 16,-1 9 8-16,5-1 11 0,-13 4-3 0,4 7 0 16,9 5-8-16,-1 3 0 0,-8 8 0 0,5 7 0 15,-1 1-14-15,5 7-5 0,4 7-1 0,0 4 0 16,-8 8 20-16,8 8 0 0,8-4 0 0,-4-1 0 15,1-3 0-15,3 0 0 0,9-3 0 0,0-1 0 0,5-4-10 0,-1-7 2 16,0 0 0-16,1-4 0 0,12-8 8 0,-4-7 0 0,-9 0 0 0,5-8-8 16,8 0 17-16,5-8 4 0,-10-3 1 0,6-4 0 15,-5-4 7-15,8 1 2 0,13-1 0 0,1-8 0 32,-1-7-59-32,17 0-11 0,13-3-2 0</inkml:trace>
  <inkml:trace contextRef="#ctx0" brushRef="#br0" timeOffset="4970.87">20679 7364 633 0,'0'0'28'0,"0"0"6"0,9-8-34 0,-5 4 0 16,5 0 0-16,-9 4 0 15,8-7 176-15,-8 7 29 0,0 0 6 0,9-4 1 16,-9 4-105-16,0 0-21 0,0 0-4 0,0 0-1 16,0 0-9-16,0 0-3 0,8 0 0 0,-8 0 0 15,0 0-4-15,0 0-1 0,0 0 0 0,0 0 0 16,0 0-21-16,0 0-5 0,0 0-1 0,0 0 0 16,0 0-22-16,0 0-5 0,0 0-1 0,0 0 0 15,0 0-9-15,0 0 10 0,0 0-10 0,-8 0 10 0,-1 0-10 0,1 0 0 16,-1 0 0-16,1 4 0 0,-1 0 0 0,0-1 0 15,1 1-10-15,-1 4 10 0,1-1-9 0,-1 1 9 16,1 3-8-16,3 1 8 0,-3-1 0 0,-1 1-10 0,1 3 10 0,-1 0 0 16,1 4-9-16,-1 0 9 0,1-4 0 0,-1 0-9 15,1 4 9-15,-1 4 0 0,0-4 0 0,-3 4 0 32,-1-4 0-32,0 4 0 0,0-1-8 0,0 1 8 0,-4 4 0 0,0-4 0 15,0-1 0-15,4 5 0 0,-4-4 0 0,0 3 0 16,-4 5 0-16,4-5 0 0,-1 5 0 0,1-1 0 15,-8 1 0-15,3-1 8 0,1-4-8 0,-5 9 11 16,5-1-11-16,-5 0 12 0,1-4-12 0,-1 1 10 16,0-1-10-16,5 1 10 0,-5-1-10 0,1 4 0 15,-1-3 9-15,5-1-9 0,-1 4 0 0,-3-4 0 0,3 8 0 0,1-3 0 16,0 3 0-16,4 0 0 0,-5-4 0 0,1 4 0 16,-1 4 0-16,1-4 0 0,4-1 0 0,-4 5 0 15,-5 0 0-15,5 0 0 0,-5 0 0 0,5-1 0 16,-5 1 0-16,0 4 0 0,-4-1 0 0,5 1 0 15,-5 3 0-15,4-3 0 0,1-1 0 0,-1-3 0 16,0 4 0-16,5-1 0 0,-5-3 0 0,5 4 0 0,0-5 0 0,-1 1 0 16,1-4 0-16,4 8 0 0,-5-4 0 0,1-1 0 15,0 1 0-15,-1 0 0 0,5 7 0 0,0-7 0 0,-4 4 0 16,-1-5 0-16,5 5 0 0,-4-4 0 0,4 0 0 0,-9-1 8 16,5 5-8-16,-1-4 11 0,5-1-11 0,-4 1 12 31,0 0 2-31,-1-4 1 0,5 4 0 0,0-4 0 15,4 0-1-15,-4 0 0 0,0-4 0 0,0-4 0 0,4 1 2 0,0-5 1 16,1 1 0-16,-1-1 0 0,-4-7-1 0,8 4 0 16,-4-4 0-16,0-4 0 0,-4 1-4 0,5 3 0 15,-6-4-1-15,6 0 0 0,-5 0 9 0,4-3 1 16,-4-1 1-16,0 0 0 0,-1 1-22 0,6-1 0 16,-6-3 0-16,1 3 0 0,5-3 0 0,-6-1 0 15,1 1 0-15,9-1 0 0,4 5 8 0,-5-5 1 0,0-7 0 0,1 4 0 16,-1 0-9-16,9-4 0 0,-8 4 0 0,8-4 0 15,-9 0 0-15,9 0 0 0,0 0 0 0,-8 0 12 16,-1-4-12-16,9 4 8 0,0 0-8 0,0 0 8 16,0 0-8-16,0 0 0 0,-8-4 0 0,8 4 8 15,0 0-8-15,0 0-14 0,-9-4 3 0,9 4 1 16,0 0 10-16,0 0-13 16,-4-7 5-16,-5 3 8 0,9 4-18 0,0 0 4 15,0 0 1-15,0 0 0 0,-13-8 13 0,9 5 16 0,4-5-3 16,-4 1-1-16,0-5-12 0,4 12-16 0,0 0 3 0,-5-7 1 15,5-5 12-15,0 5 0 0,0-1 0 0,5 0 0 16,-1 1 0-16,0-1 0 0,-4 8 0 0,9-7 0 16,-1 3 0-16,-3 0 0 0,-5 4 0 0,0 0 0 15,0 0 0-15,8 0 0 0,-8 0 0 0,0 0-9 0,0 0 9 0,9 8-10 16,-1 3 10-16,-4 0-10 0,-4 5 10 0,-4-1-8 16,4 4 8-16,-4 0-8 0,0 0 8 0,-5 0-8 15,1 0 8-15,-1 0-8 0,0 0 8 0,1 3 0 16,-5-6 0-16,0-1 0 0,0-4 11 0,1 1-3 15,-1-1 0-15,0-3 0 0,0-1 17 0,5-3 3 16,-5 4 1-16,4-8 0 16,1 0-13-16,8 0-4 0,-5-12 0 0,10 1 0 31,-1-4-134-31,13-12-27 0,22-11-6 0</inkml:trace>
  <inkml:trace contextRef="#ctx0" brushRef="#br0" timeOffset="5356.45">20598 7565 1785 0,'-13'-15'79'0,"13"11"17"16,-8-4-77-16,3 1-19 0,1 3 0 0,0 0 0 15,4 0 120-15,0 4 21 0,0 0 4 0,0 0-761 16,0 0-153-16</inkml:trace>
  <inkml:trace contextRef="#ctx0" brushRef="#br0" timeOffset="6674.07">18431 11052 1058 0,'0'0'47'0,"-17"0"9"0,5 0-44 0,-1 0-12 0,4 0 0 0,1 3 0 16,-1 1 54-16,9-4 9 0,-13 4 1 0,0 3 1 16,5-7-9-16,8 0-3 0,0 0 0 0,-13 8 0 15,0-8 3-15,13 0 0 0,0 0 0 0,0 0 0 16,0 0-10-16,0 0-2 0,0 0 0 0,0 0 0 0,0 0-3 0,0 0-1 15,9 8 0-15,-1-5 0 0,5-3 14 0,-4 0 2 16,-1-3 1 0,5-5 0-16,8 0-10 0,5-3-3 0,4 4 0 0,0-9 0 15,4 1-16-15,5-4-3 0,-1 0-1 0,1 0 0 16,3 0-9-16,-3 0-3 0,8 0 0 0,4 0 0 16,0-4-12-16,1 1 8 0,7-1-8 0,5 0 0 15,-4 0 9-15,-4 0-9 0,4 1 8 0,0-1-8 16,4-4 12-16,0 1-4 0,0 3 0 0,4-4 0 15,-4 1 5-15,5 3 1 0,-5-4 0 0,0 1 0 0,-9 3-3 0,5-4-1 16,-4 5 0-16,-1-1 0 0,1 0-10 0,-1-4 10 16,-3 8-10-16,-1-3 10 0,5 3-10 0,-5 4 0 15,0-1 0-15,0-3 8 0,-4 8-8 0,0-4 0 16,-4 3 0-16,-4 1 0 0,3 0 0 0,1-1 8 16,-4 5-8-16,-1-5 0 0,0 5 15 0,1 3-3 15,-5-4 0-15,0 1 0 16,0-1 4-16,-4 0 1 0,5 5 0 0,-6-5 0 15,1 0-8-15,0 5-1 0,0-1-8 0,-4 0 12 16,0-4-2-16,-1 5-1 0,-3-1 0 0,-1 4 0 16,0-4-9-16,-8 0 12 0,4 0-12 0,-4 1 12 15,0-1-12-15,0 4 8 0,-9-4-8 0,4 4 8 0,-8 0-8 16,9 0 8-16,0 4-8 0,-9-4 8 0,0 0-8 0,0 0 0 16,8 0 0-16,-8 0 8 0,0 0-8 0,0 0 0 0,0 0 0 0,0 0 0 15,0 0 0-15,0 0 0 0,0 0-8 0,0 0 8 16,0 0-12-16,0 0 1 0,0 0 1 0,0 0 0 15,-13 4-10-15,0-1-1 0,-4-3-1 0,5 0 0 16,-6-3 10-16,6-1 1 0,-1 0 1 0,0-4 0 16,4 1 10-16,1-1 11 0,-1 4-3 0,1-3 0 15,4-5-8-15,-1 1 12 0,5 0-12 0,-4 3 12 0,4 0 2 0,4 1 1 16,1-5 0-16,3 5 0 0,-4-1-15 0,9 1 11 16,-4-5-11-16,-1 5 10 0,5-1-10 0,0 4 0 15,0-3 0-15,4-1 0 0,-4 4 0 0,4 1 0 16,-4 3 0-16,-1 0-11 0,-3 0 11 0,4 0 0 15,0 3 0-15,-1-3-8 0,-3 4 8 0,-9-4 0 16,0 0 0-16,4 4 0 16,0 7 0-16,-4-3 0 0,0-8 0 0,-4 11-8 15,4-11 8-15,-13 12 0 0,1-5-9 0,-1 5 9 16,-9-1 0-16,5-3 0 0,-8 3 0 0,3-3 0 16,-3-1 0-16,-1-3 0 0,0 4 0 0,5-5 0 15,4-3 0-15,4 4 0 0,5-4 0 0,-5 0 0 0,8 0 0 16,5 0 0-16,0 0 0 0,0 0 0 0,5-11 12 0,-1 3-4 15,0-3 0-15,5-4 0 0,-1 3-8 0,5 1 0 0,0-1 0 16,-4 1 0-16,3 0 8 0,1 3 0 0,0 1 0 0,0-1 0 16,-5 0-8-16,1 8 0 0,-9 0 0 0,0 0 0 15,0 0-9-15,0 0 9 0,0 0-12 0,0 0 12 16,0 0 0-16,0 0 0 0,-4 12 0 0,-1-5 0 16,1 5 0-16,-4-5 0 0,-1 1 0 0,-8-4 0 31,4-1-187-31,-8-3-30 0,-26-3-7 0,13-12 0 0</inkml:trace>
  <inkml:trace contextRef="#ctx0" brushRef="#br0" timeOffset="7460.67">19030 9916 1364 0,'-13'-4'60'0,"13"4"13"16,8-4-58-16,-3-3-15 0,-5 3 0 0,-5-4 0 16,10 1 77-16,-5-1 13 0,4 1 2 0,-4-1 1 15,0 0-29-15,0 1-7 0,4-1-1 0,-4 8 0 0,0 0-4 0,0 0-2 16,0 0 0-16,9-4 0 0,-5-3-1 0,5-1 0 16,-1 4 0-16,1 1 0 0,-1-1-33 0,-8 4-6 15,0 0-2-15,9 0 0 16,4 4-8-16,-1-4 8 0,-3 3-8 0,0-3 8 15,-1 0-8-15,5 0 0 0,-4 0 0 0,3 0 0 16,-3 4 0-16,-1 4 0 0,1-8 0 0,4 0 0 16,-5 0 0-16,1 0 12 0,4 7-12 0,-5-7 12 15,1 0 2-15,4 0 1 0,-1 0 0 0,1 4 0 16,0-4 13-16,-4 4 2 0,3 0 1 0,6 0 0 16,-6-4-19-16,10 3-3 0,-9 5-1 0,8 0 0 0,-8-5-8 0,4 5 0 15,4-4 9-15,-4 3-9 0,5 1 11 0,-5-4-3 16,0 3 0-16,4 5 0 0,-4-1-8 0,0 0 0 15,5-3 0-15,-9 3 8 0,4 1-8 0,-5 3 0 16,-3 0 9-16,0 0-9 0,8 4 8 0,-9 0-8 16,1 0 8-16,-1 0-8 0,-3 0 9 0,3 0-9 0,1 0 12 15,-5 0-12-15,-4 0 20 0,0-3-4 0,4 3 0 0,-4-8 0 16,-4 8 0-16,0-4 0 0,4 0 0 0,-5-3 0 16,1 3 5-16,4 0 1 0,-8-4 0 0,8 1 0 15,0-12-8-15,-5 11-2 0,-3 1 0 0,3-5 0 0,1 1-4 0,4-8 0 16,-4 7-8-16,-5 5 12 15,5-5-66-15,0 1-14 0,4-8-2 0,-4 11-1 32,-1-3-121-32,1 0-24 0,0-1-4 0,-1 1-721 0</inkml:trace>
  <inkml:trace contextRef="#ctx0" brushRef="#br0" timeOffset="8341.79">20132 9187 806 0,'0'0'72'0,"0"0"-58"0,-8-4-14 0,3 4 0 15,5 0 127-15,0 0 22 0,0 0 5 0,0 0 1 16,-8-4-68-16,8 4-14 0,0 0-2 0,0 0-1 15,-4 0-6-15,4 0-2 0,0 0 0 0,0 0 0 16,-9 4-11-16,1-4-3 0,8 0 0 0,-9 4 0 16,5 3-24-16,-5 1-4 0,1-1-2 0,-1 1 0 15,5 3-18-15,-9 1 0 16,9-1 0-16,-5 1 0 0,1-1 11 0,-1 4-11 16,1-3 10-16,-1 3-10 0,0 0 13 0,5 0-3 0,-4 4-1 0,3 0 0 15,1 0-9-15,0 4 0 16,0 0 9-16,-1 3-9 0,5 1 0 0,0-4 0 15,-4 7 0-15,4-3 0 0,0 3 0 0,4-3 0 0,-4-1 0 0,9 8 0 16,-1-3 8-16,1-1-8 0,-1 1 10 0,1 3-10 16,0-4 13-16,3 4-3 0,1-7-1 0,0 3 0 0,0-3 4 0,0-4 1 15,-1-1 0-15,6-6 0 0,-6-1 2 0,5-4 0 16,1 4 0-16,-6-3 0 0,5-5 6 16,-4-3 2-16,4 4 0 0,0-8 0 0,-4 0 0 0,4-4 1 15,-4 4 0-15,0-4 0 0,0 0-10 0,0-3-3 16,-5-1 0-16,1-3 0 0,4-1 0 0,-5 1-1 15,5-4 0-15,0-4 0 0,-5 0-2 0,1-4 0 0,4 0 0 0,-5-7 0 16,1 3-9-16,-1 1 0 0,-3-1 9 0,3-3-9 16,5-1 28-16,-5 1 2 0,1 3 0 0,0 1 0 15,-5-1-30-15,0-3-13 0,0 3 1 0,1 1 0 16,-5-1 12-16,0 1 13 0,0 3-2 0,0-4-1 16,-9 1 10-16,5 3 1 0,0-4 1 0,-1-3 0 15,-3 7-12-15,-1-4-2 16,5 5-8-16,-5-9 12 0,5 5-12 0,-9-1 0 15,5 0 0-15,-5 5 0 0,4-1 8 0,1 4-8 0,-5 0 0 0,0 4 0 16,0-8 0-16,5 8 0 0,-1 0-13 16,-4-1 4-16,1 1 9 0,-1 8 0 15,-9-5-9-15,1 5 9 0,0-5 0 0,4 8-11 0,-5 1 11 0,1 3-8 16,0 0 8-16,-1 0-13 0,1 3 5 0,-1 5 8 16,1 0 0-16,4 3 0 0,0 4 0 0,4-3 0 0,0 7-12 0,0 3-2 15,9-3 0-15,0 8 0 0,0 3 14 0,4-3 0 16,4-1 12-16,9 1-12 0,0 3 0 0,8-3-22 15,5-4 3-15,8-4 1 0,8-12 35 0,10-3 7 16,3 0 2-16,9-8 0 0,5 0 0 0,-1-3 0 16,1-5 0-16,-5-3-855 15,-5-11-171-15</inkml:trace>
  <inkml:trace contextRef="#ctx0" brushRef="#br0" timeOffset="14218.51">12282 4853 968 0,'0'0'43'0,"0"0"9"16,-8-7-42-16,-1-1-10 0,9 0 0 0,0 8 0 15,-8-3 68-15,-1-1 11 0,0-4 2 0,1 4 1 16,8 4-30-16,-4-3-5 0,-13 3-2 0,4 0 0 16,4 3-36-16,1 1-9 0,-9 4 0 0,4-1 0 15,-4-3 0-15,0 4 0 0,8-4 0 0,-4 3 0 16,-4-3 0-16,4 0 0 0,13-4 9 0,-8 7-9 16,-5-3-12-16,4 0-6 0,9-4-2 0,0 0 0 31,0 0-25-31,0 0-6 0,-8 4-1 0,8-4 0 15,0 0 16-15,0 0 2 0,-4 11 1 0,-1 1 0 0,5-1 33 0,-4 4 0 0,-9-7 0 0,0 7 0 0,1 0-9 0,-1 4 9 16,8-4-13-16,-12 4 5 0,-13 0 20 0,5-4 4 16,12 1 0-16,-4-5 1 0,-5 0-17 0,5 1-14 15,5-1 2-15,7-3 1 0,5-8 26 0,-13 7 5 16,1 1 0-16,12-8 1 0,0 0 19 0,0 0 3 16,-13 4 1-16,4 3 0 0,9-7 7 0,0 0 1 15,0 0 1-15,0 0 0 16,-8 4-27-16,8-4-6 0,8 12 0 0,-3-5-1 15,-10 5-19-15,10-5 0 0,12 5 8 0,4 3-8 16,-4-4 0-16,4 4 0 0,9-7 8 0,0 7-8 16,0-3 0-16,-8-1-16 0,-5 0 4 0,4-3 0 0,5 3 12 15,-13-3 13-15,-13-8-2 0,0 0-1 16,8 8 3-16,-8-8 1 0,0 0 0 0,-8 3 0 0,-10 9 58 16,10-12 11-16,-1 0 2 0,-8-8 1 0,-21 8-19 0,16-4-4 0,1 4-1 0,4-7 0 15,0 3-18-15,-5-4-4 0,5-3-1 0,0 3 0 16,9 5-23-16,-5-5-5 0,-8 0-1 0,8 1 0 15,13 7-10-15,-5-8 0 0,-7 1 0 0,7-1 0 16,1 4-12-16,4 4-5 0,13-11-1 0,-5 3 0 31,-8 1-23-31,18-5-5 0,7 5-1 0,5-1 0 0,-13 0 31 0,9 1 5 16,12 3 2-16,1 0 0 0,4 4-2 0,-9 0 0 16,-4 0 0-16,0 0 0 0,4 0 11 0,-9 4 0 15,-12 0-9-15,4 0 9 0,0-1 0 0,-4 5 0 16,-13-8 0-16,0 0 0 0,-8 15 10 0,-5-7-10 15,4 3 12-15,-12 1-12 0,-13-1 25 0,0 4-1 0,4 0-1 16,-13 4 0-16,-13-3-13 0,5 3-2 16,8-4-8-16,9 0 12 0,-4-4 8 0,-1-3 2 0,1-1 0 0,12 5 0 15,5-5-22-15,4 5 9 0,-5-8-9 0,9-1 0 16,13-3 0-16,0 0 0 0,-4 4 0 0,4-4 0 0,0 0-16 0,0 0-8 16,17 4 0-16,5-4-1 0,-10 4 5 0,18-4 0 15,13-4 1-15,4 0 0 0,-8 0 19 0,8 4 0 16,4-3 0-16,0-1 0 0,0 4 0 15,-8-8-12-15,-9 4 12 0,1 1-10 0,-1-1 10 0,-9 4 14 0,-16 0-3 0,-1-4-1 16,1 4 10-16,-9 0 1 0,0 0 1 0,-9 4 0 16,-8-4-8-16,0 7-2 0,0 1 0 0,-17 3-987 15</inkml:trace>
  <inkml:trace contextRef="#ctx0" brushRef="#br0" timeOffset="20126.41">16124 3607 2318 0,'0'0'103'0,"0"-11"21"0,4-4-100 0,-4 3-24 0,0 12 0 0,0 0 0 15,0-7 59-15,0 7 6 0,-4-12 2 0,4 12 0 0,0 0-67 0,0 0 0 16,-9 0 0-16,1 4-12 16,-5 4-159-16,0-1-31 0,0 5-6 0</inkml:trace>
  <inkml:trace contextRef="#ctx0" brushRef="#br0" timeOffset="20296.03">17376 3455 2073 0,'4'-3'184'0,"-4"-1"-147"15,-4 0-29-15,4 4-8 0,0 0 144 0,0 0 28 16,4-4 6-16,-4 4 1 15,0 0-223-15,0 0-44 0,0 0-8 0,0 0-1013 0</inkml:trace>
  <inkml:trace contextRef="#ctx0" brushRef="#br0" timeOffset="36365.08">18769 1697 864 0,'-8'-11'76'0,"3"-5"-60"0,-3-3-16 0</inkml:trace>
  <inkml:trace contextRef="#ctx0" brushRef="#br0" timeOffset="36750.33">18970 1074 864 0,'0'0'76'0,"0"0"-60"0,0 0-16 0,0 0 0 31,0 0 140-31,0 15 26 0,-9-7 5 0,5 11 1 16,-4 4-133-16,-1 3-27 0,-8 8-4 0,0 4-8 0,-9 4 0 0,1 11 0 15,-10 4 0-15,-3 8 0 0,-5 0 9 0,0 10-9 16,-8 1 8-16,0-3-8 0,-9 6 0 0,0-6 0 15,5-1 0-15,-5-4 0 0,4-3 16 0,1-5-3 16,8-3 0-16,0-7 0 0,-5-1-4 0,10-11-1 16,-1-8 0-16,5-7 0 0,3-4 4 0,1-4 0 0,4-7 0 0,0-8 0 15,5-8 0-15,3-3 0 0,5-8 0 0,4-8 0 16,1 1-12-16,-1-8 8 0,8 7-8 0,5-11 8 16,5 4-8-16,3 4-16 0,1-1 4 0,4 12 1 15,-9 0 39-15,4 4 8 0,5 4 2 0,-13 11 0 16,0 0-38-16,5 7 0 0,-1 8 0 0,-8 8 0 15,-1 11-11-15,-8 4-6 0,-8 4-2 0,0 4 0 0,-5 3 19 0,5 4 0 16,-1-3 0-16,1-12 0 0,8-4 39 0,5-4 11 16,3-3 2-16,10-12 1 0,7 0 62 0,18-11 12 15,17-8 2-15,22-7 1 0,25-16-30 0,30-11-7 16,30-7-1-16,21-20-1241 0</inkml:trace>
  <inkml:trace contextRef="#ctx0" brushRef="#br0" timeOffset="44677.53">20807 7443 345 0,'0'0'31'0,"0"0"-31"0,0 0 0 0,0 0 0 16,0-7 338-16,0 7 62 0,0 0 12 0,0 0 2 15,0 0-240-15,0 0-48 0,0-12-10 0,0 12-1 16,0 0-61-16,0 0-12 0,-8-3-2 0,-1-1-1 15,9 4-27-15,-8 0-4 0,8 0-8 0,-9 0 11 16,1-4-11-16,-1 4 0 16,1 4 0-16,-1-4 0 0,1 4 0 0,3-1 0 15,-3-3 0-15,-1 4 0 0,1-4 0 0,-5 4 0 16,4 0 0-16,1 0 0 0,-1-4 0 0,1 3 0 16,-1-3 0-16,-4 4 0 0,5 0 0 0,-1-4 0 0,-4 4 0 0,5-4 0 15,-1 0 0-15,-4 0 10 0,1 0-10 0,-5 4 10 16,4-1-10-16,0-3 0 0,0 0 0 0,5 0 8 15,-1-3-8-15,0 3 0 0,1-4 9 0,8 4-9 0,0-8 8 0,0 4-8 16,-4-3 8-16,4-5-8 0,4 5 16 16,0-1 0-16,5-3-1 0,-1-1 0 0,1 5-15 0,4-5 9 15,4 1-9-15,0 3 8 0,-4 1-8 0,8-1 8 16,-4 4-8-16,0 1 8 0,-4 3 0 0,4-4-8 16,-4 4 12-16,4 0-4 0,-4 4-8 0,4 3 0 15,0-3 0-15,-4 0 0 0,0 7 0 0,-5-3 0 0,1 3 0 0,-1-3 0 16,-3 3 0-16,-1 1 0 0,0-1 0 0,-8 0 0 15,0 1 0-15,-1 3 8 0,-3-4-8 0,-1 5 8 16,1-9 2-16,-5 5 0 0,-4-5 0 0,4 1 0 16,0-1 6-16,-4 1 0 0,4-4 1 0,0-4 0 15,1-4 4-15,3 4 1 0,0-4 0 0,1-3 0 16,8 3-6-16,0-4-2 16,0 1 0-16,4-5 0 0,0 5 2 0,5-5 1 15,4 1 0-15,-5-1 0 0,5 1 3 0,0 3 1 16,0 5 0-16,-13 3 0 15,0 0-46-15,8 3-10 0,1 9-1 0,-9 3-816 0,-4 8-162 16</inkml:trace>
  <inkml:trace contextRef="#ctx0" brushRef="#br0" timeOffset="45463.55">21560 9874 1728 0,'0'0'153'0,"0"0"-122"0,0-7-31 0,0 7 0 16,0 0 140-16,0 0 23 0,0-8 4 0,0 8 1 15,0 0-104-15,0 0-20 0,0 0-4 0,-5-4 0 16,1 0-40-16,4 4 0 0,-9-3 0 0,9 3 0 16,-8-4 0-16,-1 8 0 0,1-1-8 0,-5 1 8 15,13-4-12-15,-9 0 4 0,1-4 0 0,-5 4 0 0,9 0 8 0,-5 0-12 16,1 0 12-16,8 0-12 0,-9 0 12 0,5-3 11 0,0-1-3 0,-5-4 0 16,1 4 7-16,3-3 1 0,5 7 0 15,0-4 0-15,0-4 8 0,-4 1 3 0,4-1 0 0,0 1 0 16,0-1 8-16,0 0 1 0,0 1 1 0,0 7 0 15,0 0-25-15,0-8-4 0,4-3-8 0,-4 3 11 16,0 8-11-16,9-4-12 16,-5 1 2-16,-4 3 1 0,0 0 9 0,13 3-12 15,-13-3 12-15,4 12-12 0,0-1 3 0,5-3 0 16,-5-1 0-16,1 5 0 0,-1-5 9 0,0 5-8 16,0-1 8-16,-4 1-8 0,5-5 8 0,-5-7 0 15,-5 12 0-15,-3-1 8 0,-1-3 25 0,1-1 6 16,-1-3 1-16,-4 0 0 0,-4 0 16 0,0-4 4 15,-4 0 1-15,4 0 0 0,-5-4-28 0,10 0-5 0,-6 8-2 0,6-8 0 32,-1 0-78-32,4 0-16 0,5-3-4 0,8-5-1236 0</inkml:trace>
  <inkml:trace contextRef="#ctx0" brushRef="#br0" timeOffset="49583.49">19047 9973 115 0,'0'0'10'0,"0"0"-10"16,0 0 0-16,0 0 0 15,0 0 190-15,0 0 36 0,0 0 7 0,0 0 2 16,0 0-140-16,0 0-28 0,0 0-6 0,0 0-1 16,0 0-8-16,0 0-1 0,-4 0-1 0,4 0 0 15,0-4-38-15,-5-4-12 0,-3 5 0 0,3-1 0 16,5 4-45-16,0 0-16 0,-4-4-3 0,0 0-1 16,4 4 21-16,0-4 4 0,0-3 0 0,0 3 1 0,4 0 39 0,0-3 0 15,5 3 12-15,0-4-4 0,-5 1 9 0,4-1 2 0,-3 4 0 0,3-3 0 16,1 3-19-16,-9 4 0 0,0 0 0 0,0 0 0 15,8-4 0-15,-3 0 16 0,-5 4-3 0,0 0-1 16,0 0 21-16,0 0 4 0,-9-3 1 0,9 3 0 16,-9 0 8-16,9 0 2 0,0 0 0 0,-4-4 0 15,-4 4-13-15,-1-4-3 0,9 4 0 0,0 0 0 16,-4-8-18-16,4 8-4 0,0 0-1 0,4-3 0 0,0-1-1 0,1-8-8 16,-5 12 12-16,8 0-4 0,5-3 6 0,-4 3 1 15,3-4 0-15,1 4 0 0,-4 0 13 0,-1 0 2 16,5 0 1-16,0 0 0 0,0 0-7 0,-5 0-2 15,5 0 0-15,0 0 0 0,0 0-1 0,-13 0 0 32,13 0 0-32,-1 0 0 0,-3 0 1 0,4 4 0 15,0-1 0-15,-1-3 0 0,1-3 10 0,0 3 1 0,0-4 1 0,0 4 0 16,4 0-4-16,0 0-1 0,-4 0 0 0,4 4 0 16,-4-1-9-16,8-3-1 0,-8 4-1 0,4 0 0 15,-4 0-6-15,4 3-2 0,0 1 0 0,-4 0 0 16,-5-1-2-16,5 5 0 0,0-1 0 0,-5 8 0 15,1-8-8-15,4 8 0 0,-5 0 0 0,1 4 0 16,-5 0 10-16,5 0-10 0,-5-1 12 0,0 1-12 0,1 0 15 0,3-4-4 0,1 0-1 0,-5 0 0 16,4-4 2-16,-3 0 0 0,-1 1 0 0,0-1 0 15,-4-4-2-15,0 1 0 0,0-12 0 0,0 11 0 16,-4-3 22-16,0 3 5 0,-5 0 1 0,1-3 0 16,-1 3-11-16,-4-3-3 0,-4 3 0 0,4 4 0 15,1-3-16-15,-1 3-8 0,-4-4 8 0,8 5-8 16,-4-1 0-16,9-4 0 15,-5 4 0-15,5-3 0 16,-4 3-40-16,8-4-11 0,0-3-1 0,-5 3-1112 0</inkml:trace>
  <inkml:trace contextRef="#ctx0" brushRef="#br0" timeOffset="55366.42">11231 8302 1598 0,'-39'-8'71'0,"39"8"14"0,9-7-68 0,-9 7-17 0,-4-8 0 0,4 8 0 15,4-4 72-15,0-3 10 0,1-1 2 0,-5 8 1 0,-18-4-37 0,18 4-8 16,13-4-2-16,-13 4 0 0,-13-3-2 0,5-1 0 15,16 4 0-15,1-4 0 0,-9 4-12 0,0 0-4 0,0 0 0 0,13 0 0 16,8 0 7-16,-8 0 1 0,-13 0 0 0,0 0 0 16,21 0-8-16,-3 0 0 0,-6 4-1 15,-3-4 0-15,4 4-11 0,0-4-8 0,12 3 9 0,-12 1-9 32,0-4 19-32,8 0-3 0,5 4 0 0,-5 0 0 0,1 0-16 0,-1-4-19 15,9 3 4-15,-5 1 1 0,-3 0 14 0,-1-4 0 16,13 4 0-16,9 0 0 0,13-1 0 0,-14 1 0 15,-16-4 0-15,4 4 0 0,17 4 0 0,-9-5 16 16,-3 5-3-16,-1-4-1 0,-4 3-4 0,4 1 0 16,0-4-8-16,-4 0 12 0,-4 3 5 0,4-3 1 15,8-4 0-15,0 8 0 0,1-5 3 0,-5 1 1 0,9-4 0 0,0 4 0 16,-1 0-2-16,1 0-1 0,-9-4 0 0,9 3 0 16,4 1-6-16,-4-4-1 0,-5 0 0 0,-4 4 0 15,1 0-4-15,3-4 0 0,0 3-8 0,-3-3 12 16,-1 0-12-16,4 0 11 0,-4 0-11 0,1 0 10 15,3 4-10-15,-4-4 0 0,0 0 9 0,1 0-9 16,3 0 8-16,1 0-8 16,3 0 8-16,-3 0-8 0,-1 0 8 0,1-4-8 15,-1 4 8-15,-4-3-8 0,5 3 0 0,-5-4 9 0,4 4-9 16,-3-4 0-16,7 4 9 0,-3-4-9 0,-1 1 0 0,5 3 9 16,0-4-9-16,-1 4 0 0,1-4 0 0,0 4 8 15,0-4-8-15,-1 0 0 0,-3 1 0 16,4 3 0-16,-5-4 0 0,5 0 8 0,0 4-8 0,-1-4 0 15,1 0 0-15,4 1 0 0,-4-1 8 0,-1 0-8 0,1 0 0 0,0 0 0 16,0 1 0-16,-1-1 0 0,-3 0 8 0,4 4-8 16,-5-4 8-16,-4 0-8 0,5 1 11 0,-1 3-3 15,1-8-8-15,-1 8 12 0,-8-8 0 0,4 5 0 16,-4 3 0-16,0-4 0 0,-9 0-1 0,5 4-1 16,0-4 0-16,-1 0 0 0,1 4 2 0,-5 0 0 15,9 0 0-15,-8 4 0 0,-5-4-12 0,0 4 10 0,0-4-10 0,4 0 10 16,-8 0-10-16,0 0 0 0,-5 0 9 0,5 4-9 15,-4 0 0-15,4-4 9 0,-5 0-9 0,-8 0 0 16,9 3 8-16,-1 1-8 0,-8-4 0 0,0 0 0 16,0 0 0-16,0 0 0 0,9 0 0 0,-9 0 0 15,0 0-62-15,0 0-13 0,0 0-2 16,0 0-792 0,0 0-159-16</inkml:trace>
  <inkml:trace contextRef="#ctx0" brushRef="#br0" timeOffset="66561.89">11406 8222 518 0,'17'0'46'0,"-17"0"-37"0,0 0-9 0,0 0 0 16,17-4 169-16,-17 4 32 0,0 0 7 0,0 0 0 16,0 0-123-1,0 0-25-15,9-4-4 0,-9 4-2 0,0 0-29 0,0 0-5 16,17 0-2-16,-4 0 0 0,-13 0-6 0,13-3-2 15,4 3 0-15,8-4 0 0,1 0 16 0,-5-4 3 16,1 5 1-16,8-1 0 0,8 0-13 0,-8 4-2 16,-13-4-1-16,9 0 0 0,12 4-14 0,-4 4 0 15,-12-4 0-15,-1 4 0 0,5 0 0 0,4 0 0 16,0-1 0-16,0-3 0 0,-9 4 0 0,5 0 0 0,12 4 0 0,-4-5 0 16,0-3 0-16,5 0 8 0,-1 4-8 0,9 0 9 15,13-4 0-15,-13 0 0 0,-13 0 0 0,9 0 0 16,17 0-1-16,-9 0-8 0,-8 0 12 0,0 0-4 15,-1 0 4-15,5 0 0 0,-8 0 0 0,4 0 0 16,-5-4-1-16,5 4 0 0,-9-4 0 0,4 4 0 16,1-3 1-16,-1-1 0 15,-4 4 0-15,1 0 0 0,3 0-4 0,1 4-8 16,-1-1 12-16,-4 1-4 0,0 0-8 0,1-4 0 16,-1 8 9-16,0-5-9 0,0 1 0 0,-4 0 0 0,4-4 0 15,0 4 0-15,1 0 0 0,-1-1 0 0,4-3 0 0,-4 4 0 16,5-4 0-16,-1 0 0 0,-3 0 0 0,3 4 0 15,0-4 0-15,1 4 8 0,-9 0-8 0,4-1 0 16,-4 1 18-16,4-4-1 0,0 4 0 0,-4-4 0 0,0 0-17 0,-4 0-11 16,4 4 2-16,0-4 0 0,-5 0 17 0,5 0 4 15,0 0 1-15,-4 0 0 0,4 4 3 0,0-4 1 16,-1 0 0-16,-3-4 0 0,0 4-5 0,-1 0 0 16,5 4-1-16,0-4 0 0,-4 0-1 0,4 0 0 15,-9 0 0-15,5 0 0 0,-5 0 7 0,5 3 2 16,-1-3 0-16,-3 0 0 0,-1 0-19 0,1 0 0 0,3 0 0 0,-3 0 0 15,-1 0 12-15,5 0 6 0,-5-3 1 0,5 3 0 16,-5-4 5-16,0 0 0 0,5 4 1 0,-5 0 0 16,9 0-5-16,-4 0-2 0,-13 0 0 0,8 0 0 15,0-4-18-15,1 4 8 0,-1 4-8 0,0-4 0 16,1 0 0-16,-1 0 0 0,1 0 0 0,-1 4 0 16,0 0 10-16,1-4-10 15,-1 3 8-15,0-3-8 0,-3 0 12 0,3 0-4 16,0 4 0-16,1-4 0 0,-1 4-8 0,0-4 0 15,-4 4 0-15,5-4 0 0,-5 0 0 0,4 0 0 0,-8 4 9 0,8-4-9 16,-3 0 16-16,-1 3-2 0,0-3 0 0,0 0 0 16,0 4-2-16,-4 0 0 0,8-4 0 0,-4 4 0 15,-8-4 2-15,4 4 0 0,-1-4 0 0,1 0 0 16,0 0 1-16,4 3 0 0,-4-3 0 0,0 4 0 0,0-4-7 0,-5 0 0 16,5 4-8-16,-4-4 12 0,-1 0-12 0,-8 0 8 15,0 0-8-15,0 0 0 0,0 0 12 0,0 0-4 16,0 0-8-16,0 0 12 0,0 0-12 0,0 0 11 15,0 0-11-15,0 0 10 0,0 0-2 0,0 0 0 16,0 0 0-16,0 0 0 0,0 0-8 0,0 0 0 16,0 0 0-16,0 0 8 15,0 0-8-15,0 0 0 0,0 0 0 0,0 0 8 16,-4-4-8-16,-5 4 0 0,5-4 0 0,4 4 0 16,0 0 0-16,-9-3 0 0,-3-1 0 0,-1 4 0 15,4-4 0-15,1 4 0 0,-1-4 0 0,-4 4 8 16,-4-4-8-16,0 4 12 0,0-3-12 0,0 3 12 15,-4 0-12-15,-5-4 0 0,5 4 0 0,-5 0 0 16,-4 0 0-16,4 0 0 0,-4 0 0 0,-4 0 0 0,4 0 0 0,-4 0 0 16,-4 4 0-16,4-4 0 0,-5 0 0 0,-4 3 0 15,1-3 0-15,3 4 0 0,1 0 0 0,3 0 0 16,1-4 0-16,-4 4 0 0,4-1 0 0,-1 1 0 0,1 0 0 0,0-4 0 16,4 8-15-16,0-5 5 0,0 1 1 0,0 0 0 15,5 4 9-15,-5-5 16 0,4 5-4 0,-4 0-1 16,-4-5-11-16,4 5-9 0,0-1 9 0,-8 1-13 15,-13 3-172-15,-5 1-35 0</inkml:trace>
  <inkml:trace contextRef="#ctx0" brushRef="#br0" timeOffset="70854.45">21265 10094 1630 0,'0'0'72'0,"0"0"16"0,0 0-71 0,4-7-17 15,0-5 0-15,1 1 0 0,3-4 87 0,1 3 13 16,-1 1 4-16,5-4 0 0,-4 3-34 0,-1 1-6 16,1 0-2-16,3 3 0 0,-3 0-22 0,-5 1-5 15,-4 7-1-15,9-4 0 0,-9 4-15 0,0 0-3 16,0 0-1-16,0 0 0 0,0 0-15 0,0 0 0 0,0 0 0 0,0 0 0 15,0 0 0-15,8 0 0 0,1 0 0 0,-9 0 0 16,0 0 0-16,8-4 11 0,5 0-11 0,-4 1 10 16,-9 3 10-16,8 0 1 0,1-4 1 0,-5-4 0 15,-4 8-2-15,0 0 0 0,0 0 0 0,0 0 0 16,9-4-1-16,-9 4-1 0,-5-7 0 0,5 7 0 16,0-4 9-16,0-3 1 15,-4-1 1-15,0 4 0 0,0-3-5 0,4 7 0 16,-5-8-1-16,1 0 0 0,-4 1-11 0,-1-5-1 15,9 9-1-15,-4-5 0 0,4 0 2 0,4 1 0 16,-4 7 0-16,0-4 0 0,4-4 0 0,-4 8 0 0,9-7 0 0,-1 7 0 16,5 0-20-16,0 0-4 0,-4 0-1 0,3 4 0 31,1-1-152-31,4-3-31 0</inkml:trace>
  <inkml:trace contextRef="#ctx0" brushRef="#br0" timeOffset="72693.06">20590 7375 1036 0,'0'0'46'0,"0"0"10"0,-9-8-45 0,0 1-11 15,1-1 0-15,8 8 0 0,0 0 199 0,0 0 37 0,0 0 8 0,-4-7 2 16,4 7-176-16,0 0-35 0,0 0-7 0,0 0-2 16,0 0-14-16,0 0-2 0,0 0-1 15,0 0 0-15,0 0-9 0,0 0 0 0,0 0 0 0,0 0 0 31,0 0 0-31,0 0 0 0,-9 3 0 0,5 5 0 0,4-8 0 0,-4 4 0 16,-1 7 0-16,1-3 0 0,4-8 0 0,0 0 0 16,0 0 0-16,0 0 8 0,0 0-8 0,0 0 0 15,0 0 0-15,0 0-11 0,0 0 11 0,0 0 0 16,0 7 0-16,0-7 0 0,0 0 9 0,0 0-9 16,0 0 12-16,0 0-12 0,0 0 17 0,0 0-3 15,0 0-1-15,0 0 0 0,0 0 7 0,0 0 0 0,-4-7 1 0,-1-1 0 16,5 8 7-16,-4-7 2 0,0-5 0 0,4 12 0 15,0 0-18-15,0-11-3 0,4 3-1 0,0-3 0 16,1 3-8-16,-1 4 12 0,-4 4-12 0,9-7 12 16,-5-1-12-16,4 4 0 0,-8 4 0 0,9 0 0 15,-9 0 0-15,8-3 0 0,-8 3 0 0,9 7 0 16,0-3-9-16,-1 4 9 0,-4 3-12 0,-4-11 12 0,9 8-10 0,-5 3 10 16,0 4-8-16,1-3 8 0,-5-12 0 0,0 7 0 15,0 5 0-15,-5-1 0 0,5-11 0 0,0 15 0 0,-4-3 0 0,4 3 0 16,-4-8 0-16,-5 1 0 0,1-4 0 0,4 3 8 15,4-7 6-15,-9 4 2 0,5 4 0 0,4-8 0 16,0 0 0-16,0 0 1 0,0 0 0 0,0 0 0 31,0 0 3-31,0 0 1 0,0 0 0 0,0-8 0 0,8 1-21 0,-3-1 0 16,3-3 0-16,-4 3 8 0,5 0 1 0,-1-3 1 16,1 3 0-16,0 1 0 0,-1-1-10 0,1 8 0 15,3-4 0-15,1 1 0 0,-4 3 0 0,-9 0-9 16,8 0 9-16,1 3-13 0,-1 5 5 0,1 0 8 15,-5-1-13-15,1 8 5 0,-1-3 8 0,0 3-13 16,-4-4 5-16,0 5 8 0,0-1 0 0,-4-4 0 0,0 4 0 0,-1-3 0 16,-8-5 21-16,5 1 6 0,-1 0 1 0,1-5 0 15,-5 1 31-15,4 0 6 0,1-4 2 0,-1 0 0 16,1 0-15-16,-1-4-2 0,1-3-1 0,3 3 0 16,1-8-25-16,4 5-4 0,-4-5-2 0,0 1 0 15,-1 0-18-15,5-1 0 0,5 1 0 0,-1-1 0 31,-4 1-52-31,8 0-18 0,-3-1-3 0,3 5-1 16,5 3-98-16,4-4-19 0,0 1-4 0,5 7-519 0,-5 0-104 0</inkml:trace>
  <inkml:trace contextRef="#ctx0" brushRef="#br0" timeOffset="73195.49">20812 7424 2109 0,'-5'-22'46'0,"5"14"10"0,-4 0 1 0,4-3 3 0,0-4-48 0,-4 3-12 0,4 5 0 0,0-5 0 16,0 5 16-16,4-1 0 0,-4 8 0 0,0 0 0 16,0 0-16-16,0 0-8 0,0 0 8 0,0 0-13 15,-4 8 1-15,4 7 0 0,0 0 0 0,-4 4 0 16,-1 4 1-16,1 0 1 0,-4 3 0 0,3 1 0 15,-3-4-1-15,-1 0 0 0,1-4 0 0,-1-4 0 16,1 0 11-16,3-4 0 0,-3-3 0 0,-1-4 0 0,1 0 0 0,-1-4 17 31,1-4-2-31,-1 0-1 0,0-4 40 0,1 1 8 16,4-1 2-16,-5-3 0 0,5-1 0 0,4-7 0 16,-4 4 0-16,4 0 0 0,0-4-36 0,0 0-6 15,0 4-2-15,4 0 0 0,0-1 10 0,0 1 2 0,1 0 0 0,-1 7 0 0,4-3-32 0,1 7 0 16,-9 4 0-16,13-4 0 15,0 4-15-15,-5 4-9 16,1 4-1-16,4 3-1 0,-5 4-101 0,-4 4-20 0,5 12-4 0,-9-1-863 16</inkml:trace>
  <inkml:trace contextRef="#ctx0" brushRef="#br0" timeOffset="73712.75">21290 10079 806 0,'0'0'72'0,"5"-11"-58"15,-1-1-14-15,4-3 0 0,1-8 306 0,4 8 58 16,0-4 12-16,-1 0 3 16,10 0-288-16,-1 4-58 0,1-4-11 0,-5 4-2 15,0 7-7-15,0 1-1 0,0-1 0 0,-4 4 0 16,0 1-12-16,-5-1 0 0,-8 4 0 0,0 0 0 16,0 0 24-16,0 0-2 0,0 0 0 0,0 0 0 15,-8 7 25-15,-5-3 5 0,4 0 0 0,-4-4 1 16,-4 0 16-16,0-4 3 0,0 4 1 0,-4-4 0 15,4-3-5-15,0-1-2 0,-5 1 0 0,5-1 0 0,0 0-27 0,0-3-6 16,4 0-1-16,0-1 0 16,5-3-102-16,-1 0-21 0,9 0-4 0,0-4-787 15,0-4-158-15</inkml:trace>
  <inkml:trace contextRef="#ctx0" brushRef="#br0" timeOffset="74431.53">19350 9756 1364 0,'-13'-3'60'0,"9"3"13"0,-4-4-58 0,-1 4-15 15,1 0 0-15,-1 0 0 0,0 0 40 0,5 0 4 16,-4 4 2-16,3-1 0 15,-3 5-58-15,4 0-11 0,-5-1-2 0,5 1-629 0</inkml:trace>
  <inkml:trace contextRef="#ctx0" brushRef="#br0" timeOffset="75701.42">19243 9821 288 0,'0'0'25'0,"0"0"-25"0,0 0 0 0,0 0 0 16,0 0 262-16,0 0 47 0,0 0 10 0,0 0 1 16,0 0-179-16,0 0-36 0,0 0-7 0,0 0-2 15,9-8-16-15,-9 8-3 0,4-7-1 0,-4 7 0 16,9-4-16-16,-9 4-4 0,0 0-1 0,0 0 0 15,4-8 1-15,-4 8 0 0,4-7 0 0,-4 7 0 16,0 0-16-16,0 0-4 16,9-4 0-16,-9 4 0 0,4-8-21 0,-4 8-5 0,0 0-1 15,0 0 0-15,9-3-9 0,-9 3 8 0,8 0-8 0,1 3 8 16,-9-3-8-16,8 4 0 0,1 4 0 0,-1-1 0 16,5 1 0-16,-4 3-11 0,4 1 11 0,-5-1-8 15,5 1 8-15,0 3-8 0,0 0 8 0,4 0-8 16,-4 0 8-16,-1-3 0 0,5 3 0 0,1 0 0 15,3-4 0-15,0 1 0 0,-4 3 0 0,5 0 0 0,-1 0 0 0,0-3 0 16,1 3 0-16,-5 0 0 0,0-3 12 0,-4 3-1 16,4-4-1-16,-4 4 0 0,0-3-10 0,-1 3 12 15,1-4-12-15,-4 1 12 0,-1 3-2 0,-3-4 0 16,-1 1 0-16,0 3 0 0,-4-4 3 0,0-3 1 16,4 7 0-16,-4 0 0 0,0-3-14 0,0 3 0 15,-4-8 0-15,0 9 0 16,-5-5 12-16,5 0-4 0,-9 1-8 0,5-1 12 15,-1 1-3-15,1-1-1 0,-1-3 0 0,0 3 0 16,5-3 0-16,0-1 0 0,0 5 0 0,-5-5 0 16,5-3-8-16,-5 4 8 0,9-8-8 0,0 7 8 15,0-7-8-15,-4 12 0 0,0-5 0 0,4-7 8 16,0 0-8-16,-5 8 0 0,1 3 0 0,4-11 0 16,-4 8 0-16,0-1 0 0,4-7 9 0,0 0-9 0,0 0 0 0,-5 8 0 0,-3 0 0 0,4-1 8 15,-5-3-8-15,9-4 12 0,0 0-4 0,-9 0 0 16,1 4 3-16,4-4 1 0,-5 4 0 0,5-4 0 15,-5-8 0-15,1 8 1 0,8 0 0 0,0 0 0 16,-9-8-4-16,5 5-1 0,-5-1 0 0,9 4 0 16,-4-4-8-16,4 4 0 0,-8-4 0 0,8 4 8 15,0 0-8-15,0 0 0 0,0 0 0 0,0 0 0 0,0 0 0 0,0 0 0 16,0 0 0-16,0 0 0 0,0 0-8 0,0 0 8 16,0 0 0-16,0 0 0 0,0 0 0 0,0 0 0 15,0 0 0-15,0-7 0 0,0-1 0 0,0 0-9 16,0 8 9-16,0-11 0 0,4 3-12 0,0-3 4 15,-4 0 8-15,4-1-13 0,-4 5 13 0,9-5-12 16,-5 1 12-16,5-1-12 16,-5-3 12-16,0 0 0 0,1 0 0 0,-1 0 0 15,-4-1 0-15,4 5 0 0,-4-4 0 0,0 0 0 16,0 3 8-16,-4-7-8 0,4 8 0 0,-9-4 0 16,5 0 8-16,-9-1-8 0,5 1 0 0,-5 0 0 15,4 0 8-15,-4-4-8 0,1-4 0 0,-1 0 0 16,0 8 8-16,0-4-8 0,0 0 0 0,1 4 0 0,-1-4 0 15,0 0 0-15,4 4 0 0,-3-4 0 0,3 3 0 0,-4 1 0 0,0 4 0 16,5-4 0-16,-1 0 0 0,-4-1 0 0,1 9 0 0,3-5 0 16,1 5 0-16,-5-1 0 0,0 1 0 0,-4 3 0 15,4-4 0-15,4 4-14 0,-8 4 4 0,5-3 1 16,-6-1 9-16,6 4 8 0,3-4-8 0,-8 4 11 16,4-4-24-16,0 4-5 0,9 0-1 0,-9 0 0 15,0-4 19-15,5 4-12 16,4 0 12-16,4 0-10 0,-9 4 10 0,5-4-8 15,-5 0 8-15,9 0-8 0,0 0 8 0,0 0 0 16,-8-4 0-16,8 4 0 0,0 0 0 0,0 0 0 16,0 0 0-16,0 0 0 0,0 0 0 0,0 0 0 15,0 0 0-15,0 0-8 0,0 0 8 0,0 0 0 16,0 0-9-16,0 0 9 0,0 0-8 0,0 0 8 16,0 0-10-16,8 8 10 0,5 0-12 0,0-1 12 0,0 1-13 0,-1-1 5 15,6-3 8-15,-1 4-8 0,0-4 8 0,0 3-8 16,0 1 8-16,0-1 0 0,0-3 0 0,-4 4 0 15,4-1 0-15,0 1 0 0,0-4 0 0,0 3 0 16,-4 1 0-16,0-4 0 0,4 3 0 0,0 1 0 16,-4-4 0-16,0 7 0 0,4 0 0 0,-4-3 0 0,4 0 0 15,0-1 0-15,0 5 0 0,0-1 0 0,-4 0 0 0,4-3 0 0,-4 0 0 16,4 3 0-16,-4 0 0 0,0 1 0 0,4 3 0 0,-5-4 0 16,-3 5 0-16,4-5 0 0,-5 0 0 0,1 1 0 15,-1-1 0-15,-3 4 0 0,-1-3 0 0,0-1 0 16,1 4 0-16,-5-3 0 0,4-1 0 0,-8 4 8 31,4-15-8-31,0 12 9 0,-5 3-9 0,1 0 10 0,-5 0-10 0,1-3 8 16,4 3-8-16,-5 0 8 0,1 0-8 0,-1 0 12 15,5-3-12-15,-9 3 12 0,0 0-4 0,0-3 0 16,9-1 0-16,-5 0 0 0,1 1 4 0,-1-1 0 16,1-3 0-16,-1-1 0 0,1 1 4 0,-1 0 0 15,1-5 1-15,3 5 0 0,1-8 1 0,-4 4 0 16,3 0 0-16,-3-4 0 0,8 0-4 0,-5 3-1 15,-3-3 0-15,-1 0 0 16,1 0-65-16,-1-3-12 0,1-1-4 0,-5 0-1246 0</inkml:trace>
  <inkml:trace contextRef="#ctx0" brushRef="#br0" timeOffset="79520.59">20863 7603 1209 0,'0'0'108'0,"0"0"-87"0,0 0-21 0,0 0 0 16,0 0 111-16,0 0 17 0,0 0 4 0,0 0 1 16,0 0-81-16,0 0-17 0,0 0-3 0,0 0-1 15,0 0 8-15,0 0 1 0,0 0 1 0,-4-4 0 16,-5 0-17-16,1 4-3 16,-1-3-1-16,5 3 0 15,-5 0-55-15,-4-4-11 0,5 0-2 0,-1 0-521 16,5 0-104-16</inkml:trace>
  <inkml:trace contextRef="#ctx0" brushRef="#br0" timeOffset="79820.77">20701 7481 57 0,'-13'16'0'0,"9"-9"0"15,-9 1 0-15,4 3 0 0,1 1 292 0,-9 3 54 0,-1 0 10 0,6 4 3 16,-5-4-282-16,-1 4-56 0,-3-4-11 0,4 4-2 16,4 0-56-16,0-4-12 0,-4 1-1 15,4-5-1-15,1 0-37 0,-1-3-7 0,4 0-2 0,1-5 0 16,-1 5 52-16,9-8 11 0,0 0 1 0,-8 8 1 0,-1-1 76 15,0 1 15-15,1-4 4 0,-1 3 0 0,1-3 18 0,-1 0 4 32,1 3 1-32,8-7 0 0,-9 4-60 0,1 0-15 0,-5 0 0 0,4-4 0 15,9 0 0-15,0 0 0 0,0 0-12 0,0 0 12 16,0 0-16-16,0 0 4 0,0 0 1 0,-8-4 0 16,-5-4 35-16,13-3 8 0,4 3 0 0,0-3 1 15,1 3 29-15,-1 1 6 0,5-5 0 0,-1 1 1 16,-4 3-34-16,5-3-7 0,-5 0-2 0,0-1 0 15,5 5-71-15,-5-1-15 0,-4 8-2 0,5-8-1 16,-1-3-24-16,0 3-5 0,0-7 0 0,-4 15-1 0</inkml:trace>
  <inkml:trace contextRef="#ctx0" brushRef="#br0" timeOffset="80290.11">20436 7603 172 0,'0'0'16'0,"0"0"-16"16,8 8 0-16,1-5 0 0,-9-3 247 0,8 0 46 16,-8 0 10-16,0 0 1 0,13 0-168 0,0 0-33 15,-4 0-7-15,-1 0-2 0,1-3-42 0,-5-5-9 0,0 4-2 0,0-3 0 16,-4-1-17-16,5 0-4 0,3-3-1 0,-3 0 0 15,-5-1-43-15,4 1-9 0,-4-1-2 0,4 5 0 16,0-8-36-16,-4 7-7 0,5-3-2 0,3-5 0 16,-4 5-16-16,1-4-3 0,-1 0-1 0,0-1 0 15,5-3-15-15,-1 0-3 0,1 0-1 0,-1-3 0 32,14-28-12-32,-5 12-2 0,-9 27-1 0,1-4 0 0,0 0 89 0,-1-4 17 0,5 3 4 0,0-3 1 15,-5 4 223-15,1 0 44 0,-1 4 8 0,5-1 3 16,-4-3-69-16,-1 4-14 0,1 3-2 0,-5 0-1 15,9 1-62-15,-5-1-13 0,1-3-2 0,-5 3-1 16,5 1-41-16,-1-1-8 0,1-3-2 0,-1 3 0 16,1-3-31-16,4-1-9 0,0 5 0 0,-5-9 0 15,5 1 0-15,0 0 0 0,0-4 0 0,-1 0 0 0,-3 0-8 0,4-11 0 16,0-1 0-16,8-3 0 16,-4-4-161-16,4 0-32 0,-8 0-7 0,4-4 0 15,5 1-6-15,-5 3-1 0,0 0 0 0,4 4 0 0,-4-4 168 0,5 7 34 16,-1-3 13-16,-4 4-11 0,0-1 155 0,5 5 32 15,-9-1 5-15,4 8 2 0,0-4-15 0,0 8-2 16,0-4-1-16,-4 8 0 16,0-5-43-16,4 5-9 0,-5 0-1 0,6-1-1 15,3 1-45-15,-4 0-9 0,-4-1-1 0,4 5-1 16,9-12-41-16,-9 3-14 0,8 1 9 0,-3 0-9 16,-1-8 0-16,0 0 0 0,1 1 0 0,3-9 0 15,-3-3-76-15,3 0-18 0,1-8-3 0,4 0-1 16,-4-3-115-16,-1-5-23 0</inkml:trace>
  <inkml:trace contextRef="#ctx0" brushRef="#br0" timeOffset="80406.28">22273 5070 1321 0,'30'-16'58'0,"-17"9"13"0,4-1-57 0,0-3-14 0,4 3 0 0,5-7 0 15,-5 4 113-15,5-5 20 0,-4 1 4 0,-1 4 1 16,0-4-65-16,1-4-13 0,3 0-2 0,-3 0-1 16,-1 0-40-16,0 0-8 0,-4 0-1 0,9-4-8 15,-5-4-15-15,1 1-9 0,-5-1-3 0,4-7 0 16,1 4-178-16,-1-8-36 0</inkml:trace>
  <inkml:trace contextRef="#ctx0" brushRef="#br0" timeOffset="80737.71">23205 3995 1443 0,'0'0'64'0,"0"0"13"0,13-8-61 0,-1 4-16 16,1-7 0-16,4 3 0 16,-4-3 116-16,4 3 20 0,0-3 4 0,-4 3 0 15,4-7-35-15,0 4-7 0,0-1-2 0,1-3 0 16,-6 4-39-16,5-8-8 0,1 0-1 0,-6 0-1 15,5-11-39-15,1 3-8 0,-1 0 0 0,-5-11 0 16,6 4-127-16,-6-4-25 0,-3 0-4 0,8 0-2 16,-4 0 51-16,-5 4 11 0,-3 0 1 0,7 0 1 15,1 3-18-15,0 5-4 0,0-1-1 0,0 1 0 0,0 3 84 0,4-8 17 0,-5 5 3 0,6-1 1 16,-6 8 65-16,1-7 14 0,4 7 2 0,0 0 1 16,-4 0 34-16,4 3 8 0,-4-2 0 0,0 6 1 15,-4 1-3-15,3-1-1 0,1 5 0 0,-4-5 0 16,4 5-21-16,-5-1-5 0,-8 8-1 0,9-4 0 15,-1 1-29-15,1-1-5 0,-5-4-2 0,-4 8 0 16,0 0-25-16,9-4-5 16,-1-3 0-16,-8 7-1 0,0 0-15 0,0 0 0 15,0 0 8-15,0 0-8 16,0 0-91-16,0 0-21 0,0 0-4 0,0 0 0 16,0 0-116-16,0 0-22 0</inkml:trace>
  <inkml:trace contextRef="#ctx0" brushRef="#br0" timeOffset="81755.62">23577 3045 2073 0,'-9'0'184'15,"-4"-3"-147"-15,5 3-29 0,-1 0-8 0,1 0 102 16,8 0 19-16,0 0 4 0,0-4 1 0,-5-8-99 0,10 5-27 16,-1-8 8-16,0 3-8 0,5 1 0 0,-1-1 0 15,-4-3-11-15,9 4 11 0,4-8 0 0,0 0 0 0,1 0 0 0,-1 4 0 16,8 3 0-16,1 1 0 0,-5 3 0 0,5 1 0 15,4-1 0-15,-4 4 0 0,-1-3 0 0,1 7 9 16,-1 7 3-16,5-7 1 0,-4 0 0 0,-5 4 0 16,1 4-1-16,3-1-1 0,-3 5 0 0,-1-1 0 15,-4 4 2-15,0-7 1 0,-8 3 0 0,4 1 0 16,-1-1 5-16,-7 0 1 16,-5-11 0-16,-5 19 0 0,1-7-7 0,-4-1-1 15,-5 4 0-15,-4-3 0 0,0 7-12 0,0-12 0 16,-5 9 0-16,-3-5-10 0,-1-4 10 0,0 1-13 15,1-4 5-15,-1 0 8 0,0-8 0 0,5 4 0 16,4-4 0-16,4-4 0 0,0 1 0 0,5-1 0 16,3-7 12-16,1 4-4 0,0-8-8 0,4 0 0 15,-4 0 0-15,8 0-11 0,0-4 11 0,5 4-10 0,-9 0 10 0,8 4-10 16,1 0 10-16,-5 3 0 0,9 1 10 0,-5 3-10 16,5 8 22-16,0 0-2 0,0-7 0 0,0 14 0 15,4-7-1-15,-4 4-1 0,8 4 0 0,-4 7 0 0,0 0-10 16,-4 4-8-16,4 4 12 0,-4 3-12 0,0-3 8 0,-5 4-8 15,1-8 0-15,-5 7 0 0,-4-3 13 0,0 0-4 16,-8 7-1-16,-1-11 0 16,-4 0 7-16,-4 4 1 0,0-4 0 0,-9 0 0 15,-4 4-4-15,-4-12-1 0,4 8 0 0,-8-4 0 16,-5-3-11-16,5-5 0 0,3 5-10 0,6-12 10 16,-6 0-8-16,10 0 8 0,-1 0 0 0,5-8-9 15,4 1 9-15,4 3 0 0,0-8 0 0,9 5 0 16,-1-8-10-16,5-1 0 0,5-3 0 0,3 4 0 15,5-4-3-15,0 0-1 0,8 0 0 0,1 0 0 0,-1 0 14 0,5 0 0 16,4 4 0-16,4 0 10 0,-9 7-10 0,5 5 0 16,-4-1 0-16,4 4 0 0,-4 0 13 0,-1 0-2 15,-3 4-1-15,-5-1 0 0,8 9-2 0,-8-1 0 16,-4 4 0-16,0-7 0 0,-4 3 0 0,-5 8 0 16,0-7 0-16,-8 7 0 0,-5-4-8 0,1 4 12 0,-5 0-12 15,-8 7 12-15,-1-3-12 0,-8 4 0 0,0-4 0 0,-4-4 0 16,0 3 0-16,-5-3-9 0,5-11 0 0,0 3 0 15,13-11 9-15,-1 4 0 0,1-4-9 0,0 0 9 16,8-4-11-16,0-3 3 0,4-5 0 0,1 1 0 0,-1 0 0 0,5-5 0 16,4 1 0-16,-4-4 0 0,4 0 8 0,4 0 0 15,5-4 0-15,-1 4 0 0,5 4 0 0,0 0-8 32,0-4 8-32,-1 4-8 0,6 7 8 0,-1-7 11 0,0 11-3 0,4-7 0 15,-4 11-8-15,5-4 12 0,-1 4-12 0,-4 4 12 16,0 7-12-16,5-3 12 0,-10 3-12 0,1-3 12 15,0 3-12-15,-4 8 0 0,-5-11 0 0,0 7 0 16,-4-4 11-16,-4 1-3 0,0-1-8 0,-9 4 12 16,0 1-12-16,-4-1 0 0,-5-4 0 0,-3 1 0 15,-1-1 0-15,-4 0 0 0,0-3 0 0,0 0 0 0,0-5 0 0,1 1 0 16,3-8-11-16,0 4 11 0,9-3-11 0,4 3 11 16,1-8-8-16,7 4 8 0,-3-3-21 0,12-1 1 15,0-3 0-15,9 7 0 16,4-11-12-16,0 3-3 0,5 1 0 0,3 3 0 0,5 1 35 0,-4 3 0 15,8-8 0-15,0 9 0 0,-4 3 12 0,0 0 7 0,0 3 1 0,-4 1 0 32,-5 4 7-32,0-4 1 0,-4 3 1 0,-4 1 0 15,0-4 7-15,-13-4 0 0,0 0 1 0,0 0 0 16,-4 7 6-16,-5 5 1 0,-4-5 0 0,-4 5 0 0,-13-5-18 16,-8 1-3-16,-1-1-1 0,1 1 0 15,8-8-140-15,-4-8-28 0</inkml:trace>
  <inkml:trace contextRef="#ctx0" brushRef="#br0" timeOffset="83478.31">21342 9889 1130 0,'0'0'50'0,"0"0"10"0,0 0-48 0,0 0-12 15,0 0 0-15,0 0 0 0,0 0 148 0,0 0 26 16,0 0 6-16,0 0 0 0,0 0-55 0,0 0-11 16,0-7-2-16,0 7-1 0,0-4-17 0,0 4-3 15,0-8-1-15,0 1 0 0,0-1-27 0,-5 4-6 16,5-3-1-16,0-1 0 0,0 8-27 0,0 0-5 0,0-7-2 0,0 7 0 16,-4-4-12-16,4-4-2 0,-4 1-8 0,0-1 12 15,4 0-12-15,-5 5 11 0,-3-1-11 0,3-4 10 0,1 4-2 0,-4-3 0 16,3 3 0-16,-3-4 0 15,4 5 0-15,-5-1-8 0,0-4 12 0,1 4-4 16,4-3-17-16,-1-1-4 0,-3 4-1 0,4-3 0 0,-1-1 14 0,5-3 13 16,-4-1-2-16,0 1-1 0,8 0-10 0,-4-1-11 15,4 1 3-15,5 3 0 16,-5-3 0-16,9-1 0 0,-5 1 0 0,5 3 0 16,0 1 8-16,0-1 0 0,4 8-9 0,-4-4 9 15,4 1-9-15,-4 3 9 0,4 0-12 0,-4 0 12 16,-1 7-9-16,6 1 9 0,-6-1 0 0,1 1-9 15,-4 3 9-15,-5-3 0 0,0 0 0 0,1 3 0 16,-5 0 0-16,-5 1 0 0,1-1 0 0,-5 1 0 16,-3-1 0-16,-1-3 0 0,0 3 10 0,0-3-10 0,-4 3 12 0,0-3-3 15,-4 3-1-15,-1-3 0 0,1-5-8 0,4 9 10 16,-9-5-10-16,9 1 10 0,0-4-10 0,4 3 0 16,0-3 0-16,1 0 0 0,3-4 0 0,9 0 0 15,0 0-11-15,0 0 11 0,0 0-17 0,0 0 1 16,0 0 1-16,9-8 0 0,3 1 4 0,-3-5 1 0,4 5 0 0,0-1 0 31,-1 1 10-31,5-1 0 0,-4 4 0 0,0 0 0 0,4-3 0 16,-4 3 0-16,-4 0 8 0,3 0-8 0,1 1 0 0,0 3 8 15,-4 3-8-15,-1 1 0 0,1-4 0 0,-1 4 0 16,-8-4 0-16,4 8 0 0,-4-8 0 16,9 11 0-16,-5 0 0 0,1 1 0 0,-5-1 0 0,-5-3 0 15,5 3 0-15,-4 1 8 0,0-5 1 0,-1 5 1 16,-3-1 0-16,-1-3 0 0,1-5 14 0,-5 1 4 0,0-4 0 0,0 0 0 15,1 4 1-15,3 0 1 0,-4-8 0 0,5 4 0 16,-1-4-18-16,-4 0-3 0,9 4-1 0,-5-7 0 31,1 3-68-31,4-4-13 0,-1 1-3 0,1 3-774 0,-4-7-154 0</inkml:trace>
  <inkml:trace contextRef="#ctx0" brushRef="#br0" timeOffset="84063.67">21504 9190 633 0,'-17'0'56'0,"8"0"-44"0,-3 0-12 0,3 0 0 0,-4 0 114 0,0 0 21 16,1-3 4-16,3 3 1 0,-4-8-60 0,5 4-11 0,-1 0-2 0,1 1-1 15,-10-1 28-15,6 0 6 0,-1 4 0 0,4 0 1 16,-4-4-22-16,1 4-5 0,-1 0-1 0,0 4 0 16,0 4-43-16,0-1-9 0,1 5-1 0,-1 3-1 15,-4 4-19-15,0 4 0 0,-1-1 0 0,6 5 0 16,-1 0 0-16,0-1 0 0,0 1 0 0,0 3 0 15,0 4 0-15,5 4 0 16,4 0 0-16,-5 0 0 0,5 0 0 0,4 0 0 16,0 4 0-16,0 0 0 0,8 0 0 0,1-1 0 15,-1 9 0-15,1-1 0 0,4-7 8 0,0 3-8 16,4 1 9-16,0 0-9 0,0-5 9 0,0 1-9 0,0-4 8 16,0-4-8-16,0-3 11 0,-4-1-3 15,4-3-8-15,0-5 12 0,-4-3 4 0,9 0 1 0,-5-3 0 0,0-1 0 16,0-4 8-16,0 1 2 0,4-1 0 0,-4-3 0 0,0-5 1 15,5 1 1-15,-1-8 0 0,1 4 0 0,-1-3 12 0,5-5 3 16,-5-3 0-16,0-5 0 0,5-3-9 0,4 0-2 16,-9-7 0-16,5-5 0 0,-1-3-3 0,-3 0-1 15,-9-8 0-15,4 1 0 0,-4-9 15 0,-5 1 4 16,1-8 0-16,-9 0 0 0,0 0-15 0,-5 0-2 16,-3-4-1-16,-9 0 0 0,0-7-4 0,-9 3-1 0,-8 1 0 0,-5-1 0 15,5 1-25-15,-4 7 8 0,-5 4-8 0,-8 7 0 31,-1 12-42-31,-12 11-14 0,-17 8-2 0,-13 26-840 0,-26 20-168 0</inkml:trace>
  <inkml:trace contextRef="#ctx0" brushRef="#br0" timeOffset="85507.78">20483 7303 576 0,'0'-19'25'0,"4"11"6"0,0-3-31 0,1-1 0 15,-1-3 0-15,9-4 0 0,-1 0 268 0,6 0 47 16,-1 0 9-16,0-3 3 0,-4-1-263 0,8 4-53 0,-8 4-11 15,-5-1 0-15,1 1 0 0,-5 4 0 0,0-1 0 0,1 5 0 16,-10-1 0-16,1 4 18 0,0-3-2 0,-5 7 0 31,-4-4 17-31,1 0 3 0,-5 4 1 0,-1 0 0 0,1 0-13 0,0 4-2 16,0 0-1-16,-4 0 0 0,4 3-2 0,0-3-1 16,-5 4 0-16,9 3 0 0,-4 0-18 15,0 1 0-15,4 3 0 0,-4 0 0 0,-4 4 0 0,8 4 0 16,5 0 0-16,3 3 0 0,-8 5 0 0,5 3 0 15,-1 0 0-15,1 4 0 0,-1-4 0 0,1 4 0 16,8-4-10-16,-5 8 10 0,10 0 0 0,3 0 0 0,1-4 0 0,4 4 0 16,-1-8-10-16,6 0 10 0,-1 4 0 0,8-8-9 15,9 4 9-15,1-7 0 0,-1 0 10 0,0-1-10 16,0-3 9-16,0-4-9 0,5-4 8 0,-1 0-8 16,1-3 8-16,-1-1-8 0,-4-3 0 0,9-4 8 15,0-4 12-15,-5 0 1 0,-3-4 1 0,-1 0 0 16,4-7 14-16,-4-1 2 0,-4-3 1 0,4-4 0 0,-4-8 36 0,-4 1 7 15,0-5 2-15,-5-7 0 0,0 0 9 0,-3-7 3 16,-1-12 0-16,-5 4 0 0,-3-8-55 0,-5-4-10 0,-4-7-3 0,-8 8 0 16,-5-1 7-16,-13 4 1 0,1-3 0 15,-14 7 0-15,-8 4-36 0,-8 11 0 0,-10 4 0 0,-16 19 0 47,-17 19-207-47,-26 15-41 0,-17 19-9 0</inkml:trace>
  <inkml:trace contextRef="#ctx0" brushRef="#br0" timeOffset="86140.55">20517 7489 2444 0,'-13'-38'108'0,"5"23"23"0,-1 0-105 0,5-1-26 0,-5 1 0 0,5 0 0 16,-5 0 22-16,5 0-1 0,0 11 0 0,4 4 0 16,0 0-78-16,0 0-16 0,0 0-3 0,13 7-624 15,-1 5-125-15</inkml:trace>
  <inkml:trace contextRef="#ctx0" brushRef="#br0" timeOffset="86610.68">21350 10205 3052 0,'-4'-16'68'0,"4"1"13"0,0 0 3 0,-4 0 1 0,-1 0-68 0,1-1-17 0,0 1 0 0,4 4 0 16,0-4 36-16,0 3 4 15,0 5 1-15,0-1 0 0,0 0-30 0,0 1-11 16,0 7 0-16,0 0 9 0,0 0-9 0,4-8 0 16,-4 1-10-16,0 7 10 0,0 0 0 0,0 0 0 15,0 0 0-15,0 0 0 0,0 0 0 0,4-4-12 16,-4 4 12-16,0 0-12 0,0-8 12 0,0 8 0 16,0 0 0-16,0 0 0 0,0 0 0 0,0 0 0 15,0 0 0-15,0 0 0 0,0 0-28 0,0 0-2 0,0 0-1 0,0 0 0 16,0 0 8-16,0-7 2 0,5-1 0 0,-5 8 0 15,0 0-25-15,0 0-5 0,-5-11-1 0,1 3 0 16,4-3-16-16,-4 3-3 0,0 0-1 0,4 1 0 16,-5-1-5-16,1 1-2 0,4 3 0 0,0 4 0 15,0 0-56-15,-4-4-11 0,-9 0-2 0,0 8-707 16</inkml:trace>
  <inkml:trace contextRef="#ctx0" brushRef="#br0" timeOffset="87527.79">24235 2635 576 0,'0'0'51'0,"0"-4"-41"0,-9-3-10 0,5-1 0 15,0 1 116-15,-5-5 22 0,0 1 4 0,1 3 1 16,-1-11-65-16,1 4-13 0,-5-4-2 0,0 0-1 16,-4 8 9-16,-4-8 1 0,-1-8 1 0,1 4 0 15,-9 4-18-15,0 0-4 0,0 4-1 0,-4 4 0 16,-4 3-34-16,-5 8-8 0,-4-8 0 0,0 16-8 15,-9-8 0-15,1 11 0 0,-5 8 0 0,-4 4-9 16,4 8 9-16,4-9-8 0,1 5 8 0,-1 7-8 0,14-7 8 0,-1 7 0 16,4 0 0-16,10 0 0 0,3 4 0 0,5 12 17 15,8-9-2-15,4 13-1 0,1 10-14 0,8 1 0 16,4-1 0-16,9 12 0 0,4-7-13 0,4 7-6 16,1 0-1-16,7 7 0 0,6-7 20 0,3 4-8 15,5-19 8-15,4-1 0 0,8-14-11 0,1-4 11 16,4-8-10-16,0-15 10 15,8 0 15-15,0-19 9 0,1-8 1 0,-1-11 1 16,0-11-1-16,14-12 0 0,-5-15 0 0,4-7 0 16,0-5 32-16,-8-3 7 0,-5 0 0 0,-8-8 1 15,-5 0 7-15,-8-3 0 0,-4-1 1 0,-9 5 0 16,-12 3 7-16,-10 7 0 0,1-7 1 0,-13 12 0 0,-4-1-32 0,-13 8-6 16,-9-11-2-16,-4 15 0 0,-8 7-41 15,-13 16 0-15,-18-1-11 0,-12 20 3 16,-22 18-164-16,-20 20-32 0,-14 19-6 0</inkml:trace>
  <inkml:trace contextRef="#ctx0" brushRef="#br0" timeOffset="88291.84">21188 9415 403 0,'0'0'36'0,"0"0"-36"15,0 0 0-15,0 0 0 0,0 0 351 0,4-4 63 0,0 0 13 0,-4 4 2 16,5-4-269-16,-5 4-53 0,4-7-11 0,-4 7-3 15,4-4-23-15,-4 4-5 0,0 0-1 0,4-8 0 16,1 1 0-16,-1-1 0 0,0 0 0 0,1 1 0 0,-5 7-6 0,0 0-2 16,8-4 0-16,-4 0 0 0,5 0-39 0,-9 4-8 15,0 0-1-15,0-7-8 0,4-1 13 0,-4 8-4 16,0 0-1-16,0 0 0 16,0-7-8-16,0 7 0 0,0 0 0 0,0 0 8 15,0-4-8-15,0 4 0 0,0 0 0 0,0 0 8 16,0-8-8-16,0 8 0 0,-8-4 0 0,8 4 0 15,0 0 0-15,-5-3 0 0,-3-1 0 0,8 4 0 16,0 0 0-16,0 0 0 0,-9-4-8 0,9 4 8 16,-4-4 0-16,4 4-9 0,0 0 9 0,0 0 0 15,0 0-11-15,0 0 11 0,0 0-10 0,0 0 10 0,0-7-8 0,0 7 8 16,0 0 0-16,0 0-9 0,0 0 9 0,0 0 0 16,0 0 8-16,0 0-8 0,0 0 0 0,0 0-13 15,0 0 1-15,0-4 1 16,0 4-13-16,0 0-4 0,4-8 0 0,-4 8 0 15,0 0-112-15,0 0-24 0,0 0-4 0</inkml:trace>
  <inkml:trace contextRef="#ctx0" brushRef="#br0" timeOffset="90987.19">20803 7375 115 0,'0'0'10'0,"0"0"-10"0,0 0 0 0,0 0 0 0,0 0 252 0,0 0 48 15,0 0 9-15,4-8 3 0,5-3-212 0,-5 3-41 16,5 1-9-16,-1-5-2 0,1 1 2 0,4 3 0 16,-5-3 0-16,1 0 0 0,-1-1 10 0,5 5 3 15,0-5 0-15,0 1 0 0,0 0-4 0,-1 3-1 16,-3 0 0-16,0 1 0 0,3-1-21 0,1 1-4 15,-4-1-1-15,-9 8 0 16,13-4-22-16,-13 4-10 0,0 0 8 0,0 0-8 16,0 0-24-16,0 0-9 0,0 0-3 0,0 0 0 15,-5 0-134-15,1 4-27 0,-5 0-6 0,1 0-1 16,-5-4 78-16,5 3 15 0</inkml:trace>
  <inkml:trace contextRef="#ctx0" brushRef="#br0" timeOffset="91874.67">23743 3030 748 0,'0'0'67'0,"9"-11"-54"16,-5-4-13-16,0-1 0 0,5 9 178 0,-1-8 33 16,1-1 6-16,0 9 2 0,-1 7-165 0,5-12-33 15,-5 9-6-15,5-1-2 0,0 4-13 0,0 0 0 16,0 0 0-16,-5 4-10 0,1-1 10 0,-1-3 0 16,-8 0 0-16,0 0 0 15,0 0 9-15,0 0 1 0,0 0 0 0,-4 12 0 16,0-5 14-16,0 5 2 0,-5-5 1 0,-4 5 0 15,0-8 6-15,-4-1 2 0,0 1 0 0,-4 4 0 16,-1-1-15-16,-3 5-4 0,-1-12 0 0,0 7 0 16,9 5-4-16,-4-12 0 0,4 0-1 0,4 0 0 15,13 0 16-15,-8 0 3 0,-1 0 1 0,5-12 0 16,8 9 4-16,-4-9 1 0,4 1 0 0,1-1 0 0,7 5-23 0,-3-8-4 16,4 3-1-16,4 5 0 0,0-5 5 0,0 8 1 15,0-3 0-15,0 3 0 0,0 0-27 0,-4 0-6 16,4 8-1-16,-4-4 0 0,0 4 12 0,0-4 8 15,-13 0-12-15,8 8 12 0,1-1-8 0,-9-7 8 0,0 0 0 16,-4 12 0-16,-1 3 0 0,-3-8 8 0,3 5 0 0,-3-5 1 16,-1 5 31-16,1-12 7 0,-5 7 1 0,4-3 0 15,1 4 4-15,8-8 2 0,0 0 0 0,0 0 0 16,0 0-35-16,0 0-7 0,0 0-2 0,17-12-771 16,9 5-155-16</inkml:trace>
  <inkml:trace contextRef="#ctx0" brushRef="#br0" timeOffset="92328.92">20632 7269 932 0,'0'0'41'0,"0"0"9"0,0 0-40 0,0 0-10 0,0 0 0 0,9-4 0 16,-1-4 104-16,-3 1 18 0,-5 7 4 0,8-8 1 15,-4 1-31-15,1-1-7 0,-1 0-1 0,-4 8 0 16,9-7-50-16,-9 7-10 0,0 0-3 0,0 0-545 16,0 0-110-16</inkml:trace>
  <inkml:trace contextRef="#ctx0" brushRef="#br0" timeOffset="102491.04">10116 9585 691 0,'0'0'61'0,"0"-3"-49"0,0 3-12 0,0-8 0 16,4 0 151-16,0 1 27 0,-4-1 6 0,4 1 0 16,-4-1-84-16,5 4-16 0,-1-3-4 0,0-1-1 15,-4 8-11-15,0-4-1 0,0 4-1 0,0 0 0 16,5-7-19-16,-5 7-4 0,8-4-1 0,-8 4 0 16,0 0-14-16,4-8-4 0,5 8 0 0,-1-3 0 0,5-1 8 0,-13 4 2 15,0 0 0-15,9 0 0 0,4-4 2 0,-1 0 0 16,1 0 0-16,4 4 0 0,-4-7-4 0,4 3-1 15,0 0 0-15,0-3 0 0,1-1-7 0,3-3 0 16,9 3-1-16,0 0 0 0,-5-3-14 0,5 3-9 16,0 1 12-16,0-1-12 0,0 1 0 0,4-1 0 15,-4 0 0-15,4 1 0 16,1 7 8-16,-1-4-8 0,0 0 0 0,0 0 0 16,5 1 0-16,-5-1 0 0,4-4 0 0,9 4 0 15,0 1 9-15,0-1-9 0,-8-4 0 0,8 4 9 16,12-3-1-16,-7 3 0 0,-14 0 0 0,5 0 0 15,4 1 4-15,0-1 0 0,-4 0 0 0,-1 0 0 16,-3 4-4-16,-1 0 0 0,9-4 0 0,-4 4 0 16,-9-3 2-16,5 3 0 0,12-8 0 0,-4 8 0 0,-4 8-1 0,0-8 0 15,4-4 0-15,0 4 0 0,4 0 0 0,-4 0 0 0,-9 0 0 0,9 0 0 16,9 4-9-16,-9-1 0 0,-9-3 9 0,-4 4-9 16,9 0 10-16,-4 0-2 0,8 0-8 0,-9 3 12 15,1-3-3-15,-1 0-1 0,5-4 0 0,-5 0 0 16,1 4-8-16,-1-1 0 0,1 1 0 0,3 4 0 15,-3-4 0 1,4-1 0-16,-1 1 0 0,-3-4 0 0,-1 8 0 0,5-4 0 16,0-1 0-16,-1 1 0 0,1-4 0 0,0 8 0 15,0-4 8-15,-1 3-8 0,-3 1 0 0,4-4 0 16,-1 3 0-16,-3-3 8 0,8 0-8 0,-5 3 0 16,1 1 0-16,0 3 0 0,4-3 0 0,-4-4 0 15,-1 3 8-15,1-3-8 0,0 4 0 0,0-1 0 16,-5-3 0-16,5 0 8 0,-5 0-8 0,5-4 12 0,4 0-12 0,0 0 12 15,0 0-12-15,0 0 10 0,4-4-10 0,5 4 10 16,-1 4-2-16,1-4-8 0,-5 0 12 0,1 0-4 16,3 0-8-16,-4 0 8 0,1-4-8 0,-1 0 8 15,4 4 0-15,-3-4-8 0,-5 1 12 0,4-1-4 16,0 0-8-16,1 0 10 0,-1 4-10 0,-4-4 10 0,0-3-10 16,0 7 0-16,0 0 0 0,0-4 8 0,-9 0-8 0,5 0 0 15,0 1 0-15,4-1 0 0,-9 4 0 0,1-4 0 0,3 0 8 0,-3 0-8 16,4 1 0-16,-5-1 8 0,-4 8-8 0,1-4 8 15,-1 0 0-15,4 0-8 0,-8-4 12 0,-4 4-4 16,4 0-8-16,-9 4 12 0,5-4-12 0,-1 0 12 16,-8-4-12-16,-4 4 0 0,0 4 9 0,4-4-9 15,-8 0 0-15,-1-4 8 16,1 4-8-16,-5 0 0 16,-4 0-92-16,0 0-22 0,0 0-5 0</inkml:trace>
  <inkml:trace contextRef="#ctx0" brushRef="#br0" timeOffset="112226.85">13893 5142 1764 0,'-13'-8'78'0,"5"4"16"0,-1 1-75 0,5-1-19 0,4 4 0 0,0 0 0 15,-9 0 41-15,9 0 5 0,0 0 1 0,9-8 0 16,4 1-39-16,0 3-8 0,4-8 0 0,4 9 0 16,9-13-8-16,-4 1 8 0,8 4-12 0,0-8 12 15,5 0-16-15,-1 0 3 0,-4-8 1 0,9 5 0 16,-9-1-3-16,5-4 0 0,-1 1 0 0,-4-5 0 0,-4 5 15 0,-4-1 0 15,-1-3 0-15,-3 3 0 0,-1 0 0 0,-4 5 0 16,-4-5 10-16,0 4-10 0,-5 4 12 0,-3 0-2 16,-14 8-1-16,1-4 0 0,3 0 22 0,-8-1 4 0,-16 5 1 15,-1 0 0-15,-5-1-11 0,1 5-1 0,0-1-1 0,4 4 0 16,5 4-23-16,3-4 0 0,1 8 0 0,8-4 0 16,4 0-13-16,9 0 2 0,0 0 1 0,18 8 0 31,3-4-15-31,9-1-3 0,8-3-1 0,5 0 0 0,8-3 14 0,-4 3 3 0,0 3 1 0,0 1 0 0,-4 0 11 0,-9 4 16 15,0-5-4-15,-8 5-1 0,-5 7 21 0,1 0 4 16,-5 4 0-16,-9 0 1 0,-3 8-12 0,-10 7-2 16,1 4-1-16,-13 8 0 0,-13 11-7 0,-21 7-2 15,-22 12 0-15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09T01:10:22.6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13342 7185 1418 0,'0'0'63'0,"0"0"13"0,0 0-61 0,17 0-15 0,-4-4 0 0,0 1 0 16,-5 3 116-16,1-4 21 0,4 0 4 0,-5 4 1 15,-8 0-55-15,9-4-11 16,-1 0-3-16,5 4 0 0,-13 0-19 0,9 0-4 16,-1 0-1-16,5-3 0 0,0-1-23 0,0 4-5 15,-1 0-1-15,1 0 0 0,0-4-12 0,0 4-8 16,4-4 8-16,-4 0-8 0,0 4 0 0,-1 0 9 0,1 0-9 0,4 0 0 15,-4 4 12-15,0 0-12 0,0-4 12 0,4 4-12 16,0 0 11-16,0-1-11 0,4-3 10 0,-3 0-10 16,3 4 11-16,0 4-11 0,1-8 12 0,-5 4-12 15,4-4 24-15,1 0-3 0,3 0 0 0,1 3 0 0,-5-3 3 0,1 0 0 16,-1 0 0-16,5-3 0 0,-5 3-4 0,0 0 0 16,1 0 0-16,-1 0 0 0,-4 0-11 0,9 0-9 15,-9 0 12-15,8 0-12 0,-3 0 8 0,-1 0-8 16,1 0 0-16,-1 0 0 0,0 0 8 0,5 0-8 15,-5 3 0-15,1-3 0 0,3 0 9 0,-3 4-1 0,-1-4-8 0,5 4 12 16,4 0-12-16,-1-4 0 0,1 4 0 0,5-1 0 16,-5-3 0-16,-1 0 9 0,1 0-9 0,0 4 8 15,0-4 4-15,0 0 0 0,0-4 0 0,0 4 0 16,-4 0 0-16,3 0 0 0,1 0 0 0,5 0 0 16,-1 0-4-16,-4 0-8 0,-5-3 12 0,1 3-4 15,0 3 1-15,3-3 0 16,-3 4 0-16,4 0 0 0,0 0-9 0,0-4 0 15,0 0 0-15,0 4 0 0,0-1 0 0,0 1 0 16,4-4 0-16,-4 0 0 0,4 0 0 0,0 0 0 0,0 0 0 0,5 0 0 16,3-4 0-16,-3 1 0 0,-1-1 0 0,1 0 8 15,3 0-8-15,5 0 0 0,-4 4 0 0,0-3 0 16,0-1 0-16,-1 4 0 0,1-4 8 0,0 4-8 16,0-4 0-16,-1 4 0 0,1-4 0 0,4 4 0 0,-4 0 0 15,4-3 0-15,4 3 0 0,-4-4 0 0,4 4 0 0,-4 0 0 16,0-4 0-16,0 4 0 0,5-4 0 0,-10 4 0 15,5-4 0-15,5 4 0 0,-1-3 0 0,-4 3 0 16,4 0 0-16,-4-4 0 0,0 4 0 0,5-4 0 16,-1 4 0-16,0-4 0 0,-4 0 0 0,-4 4 0 15,4-7 8-15,0 7-8 16,0-8 0-16,0 8 0 0,4-4 0 0,0 1 0 16,5 3 0-16,0-4 0 0,-1 0 0 0,1 0 0 15,-1 4 0-15,-3-4 0 0,-1 4 0 0,4-3 0 16,-3-1 0-16,3 0 0 0,1 0 0 0,-1 4 0 15,-8-4 9-15,9 1-9 0,-1-1 10 0,-3 4-10 16,3-8 12-16,-8 8-3 0,5-4-1 0,-5 4 0 16,0-3-8-16,4 3 0 0,-4-4 0 0,0 0 8 0,4 0-8 0,0 4 0 15,-4-4 0-15,0 4 0 0,0-3 9 0,0-1-9 16,-4 4 10-16,0 0-10 0,-5-4 18 0,-3 4-2 0,-6 0-1 0,6 0 0 16,-5-4 2-16,-1 4 1 0,-3 0 0 0,0 0 0 15,-1 0-9-15,1-4-1 0,-9 4-8 0,4 0 12 16,-8 0-12-16,4 0 8 0,-4-3-8 0,-4 3 0 15,-9 0-22-15,0 0-10 0,0 0-3 0,0 0 0 16,0 0-197-16,-13-4-40 0</inkml:trace>
  <inkml:trace contextRef="#ctx0" brushRef="#br0" timeOffset="7166.01">10047 7975 864 0,'0'0'38'0,"0"0"8"0,0 0-37 0,0 0-9 15,0-7 0-15,5-1 0 0,-5 8 186 0,8-8 35 16,1-3 7-16,-1 3 2 0,5 1-142 0,-4-1-29 16,8 4-6-16,-5-3-1 0,1-1-24 0,4 4-4 15,0 4-2-15,1-3 0 16,-1-5-3-16,4 4-1 0,0 0 0 0,5-3 0 16,0 3-8-16,-1 0-2 0,1 0 0 0,4 4 0 15,0-3 8-15,4-5 0 0,-4 4 1 0,8 0 0 16,5 4-7-16,-4-7-2 0,3 3 0 0,5 4 0 15,-4-4 0-15,4 0-8 0,4 1 12 0,-4-1-4 16,0-4 14-16,13 1 2 0,8-1 1 0,-8 0 0 16,-17 1-14-16,8-1-3 0,13 1-8 0,1-1 12 0,-6 0-4 0,1 1 0 15,4 3-8-15,5-4 12 0,3 5 4 0,-8-1 0 0,-12 0 0 16,7 0 0-16,10 4-5 0,-5 0-1 0,-13 0 0 0,5 0 0 16,-5 4-10-16,9 0 12 0,0-4-12 0,-9 0 12 15,-8 4-12-15,4-4 10 0,17 3-10 0,-4-3 10 16,-9 0 1-16,9 0 0 0,-5-3 0 0,1 3 0 15,4-4 0 1,-5 4 0-16,1-4 0 0,-1 4 0 0,1-4-3 0,-1 4 0 16,-3-4 0-16,3 4 0 0,-8 0 5 0,0 0 1 15,0-3 0-15,-4 3 0 0,4-4 0 0,-4 4 0 16,-5 0 0-16,5 0 0 0,4 0 3 0,0 0 1 16,-4-4 0-16,4 4 0 0,0 0-18 0,-5 0 0 15,1 0 0-15,0 0 0 0,-5 0 0 0,5 0 8 16,0 0-8-16,0 0 10 0,-5 4-2 0,5-4-8 0,0 0 12 0,-5 0-4 15,0 0 0-15,5 0 0 0,0 4 0 0,-5-4 0 16,1 3 0-16,-5-3 0 0,4 0 0 0,5 0 0 16,-4 0-8-16,-5 0 8 0,4 0-8 0,-3 4 8 15,-1 0-8-15,4-4 0 0,-8 4 9 0,4-4-9 16,0 4 0-16,1-1 8 0,-1 1-8 0,0 4 0 16,0-4 0-16,-4 3 0 15,0-3 0-15,4 0 0 0,0 3 0 0,1 1 0 16,3-4 0-16,-4 3 0 0,0 1 0 0,-4 0 0 0,5-5 0 0,-6 1 8 15,1 4-8-15,0-4 0 0,0-1 0 0,0 5 0 16,0-4 0-16,0 0 0 0,0-1 0 0,0 1 8 16,0 0-8-16,4 4 11 0,-4-5-11 0,4 1 12 15,-4-4-12-15,0 4 0 0,4-4-12 0,0 8 12 16,-4-5 0-16,4 5 0 0,-4-4 0 0,0 0 0 0,4-1 0 0,-4 1 0 16,0 4 0-16,4-1 0 0,-4-3 0 0,0 0 0 15,0 4 0-15,0-5 0 0,0-3 0 0,0 0 0 16,0 0 8-16,0 0-8 0,-1 4 0 0,-3-4 0 15,-5-4 0-15,1 8 0 0,3-4 0 0,-3 4 8 16,-1-4-8-16,1 0 12 0,-5 0 3 0,0 0 1 16,-4 0 0-16,4 0 0 0,-4 0-16 0,-1 0-10 0,-12 0 2 0,9-4 0 15,-9 4 8-15,0 0 11 0,8-4-3 0,-8 4 0 16,0 0 3-16,0 0 0 0,0 0 0 0,0 0 0 16,0 0-11-16,0-11 10 0,0 3-10 0,-4-3 10 15,0 3-10-15,4 8 0 0,0 0 0 0,-9-3 0 0,5-5 0 16,-4 0 0-16,-1 1-8 0,0 3 8 0,1-4 0 0,-5 5 0 15,-4-5 0 1,0 4 0-16,0 0-10 0,-5-3 10 0,5 3 0 0,-4-4-9 16,4 5 9-16,-5-5 0 0,1 4 0 0,4 0 0 15,0-3 0-15,0 3 0 0,8-4 0 0,-4 5-8 16,1-1 8-16,-1 0 0 0,4 0 0 0,-4 0 0 16,5 1 0-16,-5-1 0 0,5 0 0 0,-5 4 0 15,0-4 0-15,0 4 0 0,0 0 0 0,-4 0 0 16,0 0 0-16,4 4 0 0,-4 0-12 0,0-4 4 0,-4 0 8 0,4 0 8 15,4 0-8-15,-4 0 11 0,0 0-11 0,0 0 0 16,-1 0 0-16,6 0 0 0,-5 0 0 0,-1-4 0 16,1 4-14-16,0 0 5 0,0 0 9 0,0 0 0 15,0 0 0-15,4 0 0 0,0-4 0 0,0 4 0 16,-8 0 0-16,4 0 0 0,0 0 0 0,0 0 0 16,0 4 0-16,-5 0 0 15,10-8 0-15,-6 4-8 0,-3 0 8 0,4 4-8 16,0-4 8-16,0 0 0 0,4 4 0 0,-4-4 0 15,0 0 0-15,4 0 0 0,-8 0 0 0,8 0 0 16,-4 0 0-16,0-4 0 0,0 4 0 0,-5 0 0 0,1 4 0 16,4-1 0-16,-9-3 0 0,0 0 11 0,1 0-11 0,-5 0 0 15,-4 0 0-15,0 0-11 0,-1 0 11 0,1 0-8 16,-4 0 8-16,-1 0-8 0,1-3 8 0,-5 3 0 0,-4-4 0 0,0 4 0 16,4 0 0-16,-8-4 11 0,0 4-3 0,-1 0 0 15,5 0-8-15,-4-4-11 0,0 0 3 0,-5 4 0 16,1 0 8-16,8-3 0 0,-5 3 0 0,5 0 0 15,0-4 0-15,0 4 0 0,0 0 0 0,0 0 0 16,0 0 0-16,0-4 9 0,-4 4 0 0,4 0 0 16,-4 0-9-16,0 0-12 0,4 0 2 0,0 0 1 0,-5 4 9 0,5 0 0 31,0-4 0-31,0 3 0 0,0 1 0 0,-4 0 0 16,0 4 0-16,-1-5-8 0,5 1 8 0,-4 0 0 15,4 4 0-15,0-5 0 0,4 5 0 0,1 0 0 16,-1-1 0-16,0 1 0 0,5-1 0 0,-1 1 0 15,-8-4 0-15,5 3 0 0,3-3 0 0,-4 4 0 0,5-1 0 0,-13-3 0 16,-5 4 0-16,5-1 14 0,12-3-2 0,-8 0 0 16,-4 0-12-16,4 0-16 0,9-1 3 0,-5-3 1 15,0 4 12-15,0 0 16 0,1-4-3 0,3 4-1 16,9-4-12-16,-4 0-10 0,-9 0 2 0,1 0 0 0,12 0 8 0,-9 4 0 16,-4-8-9-16,1 4 9 0,-1-4 0 0,5 4 0 15,8-4 0-15,0 4 0 0,-13 0 0 0,9 0 0 16,4 0 0-16,0 0 0 0,-8 0 0 0,3 0 0 0,1 0 0 0,0 4 0 15,-4-4 0-15,3 8 0 0,-3-5 0 0,4 1-11 16,8 4 2-16,-4-1 0 0,-8-3 0 0,3 0 0 16,6 0-3-16,-1 3 0 0,0-3 0 0,0 0 0 15,0 4 2-15,4-5 0 0,1 1 0 0,3 0 0 16,1-4 10-16,0 0 0 0,-1 4 0 0,5 0-8 16,-9-4 8-16,9 3 0 15,-8 1 0-15,8 0 0 0,-5-4 0 0,1 0 0 16,-5 4 0-16,1 0 0 0,-1-4 0 0,5 3 0 15,-5-3 0-15,0 4 0 0,1 0 0 0,-5 3 0 16,4-7 0-16,0 4 0 0,1 0 0 0,3 0 0 16,1 0 0-16,0-1 0 0,-1-3 0 0,1 8 0 15,0-8 0-15,4 4 0 0,-5 0 0 0,1-1 0 0,4-3 0 0,-5 4 0 16,5-4 0-16,0 0 0 0,-4 4 0 0,-5-4 0 16,5 4 0-16,-1 0 0 0,-3-1 0 0,3-3 0 15,5 4 0-15,-8-4 0 0,8 4 0 0,4 0 0 0,0 3 0 16,0-7 0-16,-4 4 0 0,4 0 0 0,0-4 0 0,5 4 0 15,-5 0 0-15,-4-1 0 0,8 1 0 0,1 0 0 16,-5 0 0-16,4 0 0 0,-8-1 0 0,9 1 0 16,8-4 0-16,-4 4 0 15,-5 4 0-15,9-8 0 0,0 0 0 0,-9 3 0 16,9-3 0-16,-8 8 0 0,-1-4 0 0,1-4 0 16,8 0 0-16,0 0 0 0,-9 7 0 0,9-7 0 15,-4 0 0-15,4 0 0 0,-9 4 0 0,1-4 8 16,-1 0-8-16,1 4 0 0,8-4 8 0,-4 0-8 15,-9 0 0-15,4 0 0 0,5 0 0 0,-5 4 8 16,1-4-8-16,4 0 0 0,-5 0 0 0,5 4 8 0,-5-4-8 0,1 3 0 16,-1-3 0-16,1 0 0 0,3 0 0 0,-3 0 0 15,-1-3 0-15,1 6 0 16,-1 1-40-16,1 0-7 0,-10 0-1 0,6 3-756 16,-5 1-151-16</inkml:trace>
  <inkml:trace contextRef="#ctx0" brushRef="#br0" timeOffset="10179.49">19102 516 1036 0,'0'-27'92'0,"0"12"-73"0,-4 0-19 0,4 0 0 31,-4 3 243-31,4-7 45 0,-4 4 8 0,4 4 3 0,-5-8-215 15,5 7-44-15,-4 5-8 0,0-5-1 0,4 12-8 0,-5-7-2 16,1-1 0-16,0 1 0 0,-5 3-9 0,1-4-3 16,4 1 0-16,-1 3 0 0,5 4-9 0,-8 0 0 15,3 0 0-15,-3 0 0 0,-5 0 0 0,5 0 0 16,-1 4 0-16,-4 3 0 0,9 5-9 0,-5 3 9 16,-3 4-12-16,3 4 12 0,-4 11-9 0,0-4 9 0,1 12 0 0,-6 7-9 15,6-3 9-15,-1 11 0 0,4 0 0 0,1 11-8 16,-5 12 8-16,4-4 0 0,1 7-9 0,8 5 9 15,0 3 0-15,0-4 0 0,0 8-9 0,4 4 9 16,5 3 0-16,-5 5 0 0,4 3 0 0,1 4 0 16,4 4-8-16,0 7 8 0,-1 4 0 0,6 0 0 15,3 4 0-15,-4-4 0 0,9 8 0 0,-5-4 0 0,0-4 0 0,1 0 0 16,-1 0 0-16,5 4 0 0,-5-11 13 0,-4-1 0 16,5 5 0-16,-5-9 0 0,0-6 19 0,0-5 3 15,-4 0 1-15,0-7 0 0,-5-4 4 0,5-4 2 16,-5-4 0-16,-3 1 0 0,3-8-6 0,1-8 0 0,-9-4-1 0,8-15 0 15,-8 4 2-15,5-7 1 0,-5-16 0 0,4 4 0 32,-4-8-9-32,0-3-1 0,0-4-1 0,0-4 0 0,-4-4-14 15,4 0-2-15,-5-4-1 0,1-7 0 16,0 4-56-16,-5-4-11 0,-4-1-3 0,1-3-789 16,-14-3-159-16</inkml:trace>
  <inkml:trace contextRef="#ctx0" brushRef="#br0" timeOffset="11051.37">15227 4796 1720 0,'8'-23'76'0,"-4"12"16"0,1-4-73 0,-1 3-19 0,9-3 0 0,0-4 0 16,-1 8 20-16,5-4 1 0,1 7 0 0,-6-11 0 16,10 8-9-16,-1-5-1 0,0 5-1 0,1 0 0 0,3 3-10 0,5 4 0 15,5-3 0-15,3 7 8 0,0-4-8 0,9 4-16 0,5 4 4 0,12 0 1 16,4-1 11-16,5 5 8 0,4-4-8 0,4 3 11 16,17-7 5-16,-4 4 2 0,9 0 0 0,4 0 0 15,0-8 20-15,-1 0 4 0,5 0 1 0,5 0 0 16,-1 1 13-16,1-5 2 0,-1 4 1 0,5 1 0 15,4-1-12-15,-1-4-3 0,6 1 0 0,-5 3 0 0,4 0-8 0,-4 0-1 16,4 4-1-16,0-4 0 0,-8 4-13 0,-1 0-2 16,1-3-1-16,4 3 0 0,0 0-4 0,4 0-1 15,-8 0 0-15,4-8 0 0,0 4 2 0,-5-3 0 16,1 7 0-16,-5-12 0 0,1 8-4 0,3 1-1 16,1-9 0-16,-5 5 0 0,1-1 2 0,-5-3 1 15,0 3 0-15,4 0 0 16,-4-3-4-16,1 3-1 0,-1-3 0 0,0 3 0 15,0-3-8-15,0 0 10 0,-4 3-10 0,4-3 10 16,-9 3-10-16,1 0 0 0,4 1 9 0,-5-5-9 16,1 5 0-16,-5-1 0 0,5 1 0 0,-5 3 8 15,-8-4 0-15,4 1 1 0,0-5 0 0,4 5 0 16,-4-1 4-16,0 0 1 0,-4-3 0 0,0 3 0 16,-1-3-1-16,-3 3 0 0,-9 1 0 0,4-1 0 0,0-3 0 0,-4 0 0 0,-4-1 0 15,-5 5 0-15,-4-1 0 0,0 0 0 0,-8 1 0 0,4 3 0 16,-5-4 3-16,1 1 0 0,-13 3 0 0,4-7 0 15,-5 3-2-15,1 0 0 0,-9 5 0 0,0-1 0 16,-4 0-14-16,-4 4 0 0,0 0 0 0,-5 0 0 16,-4 0 0-16,0 0-10 0,-4 0 10 0,0 0-12 31,-5 0-11-31,5-8-2 0,-4 8-1 0,-1 0 0 16,-8 0-62-16,9 0-12 0,-9 0-2 0,0 0-742 15,0 0-148-15</inkml:trace>
  <inkml:trace contextRef="#ctx0" brushRef="#br0" timeOffset="11839.15">19030 387 1497 0,'0'-12'133'0,"0"5"-106"0,-5-5-27 0,5 5 0 16,-4-5 137-16,0 5 23 0,0-1 4 0,-9 8 0 0,0 0-136 0,-4 8-28 15,-9-1 0-15,-4 12-8 0,-8 12 8 0,-5-5-8 16,-4 5 8-16,-8 3-8 16,-9 4-16-16,8 0-4 0,0 0 0 0,-3-8 0 0,7 1 8 0,5-5 2 15,5 1 0-15,7-16 0 0,10 4 18 0,3-7 0 0,5 3 0 0,9-11 0 16,3 0 10-16,1-11 2 0,4 3 1 0,9-7 0 31,4-8-13-31,12 4 0 0,1-19 0 0,8 4 0 16,0-4 0-16,5-7-10 0,8-1 2 0,-5 4 0 15,1 4 32-15,0 0 6 0,-5 12 2 0,-8-1 0 0,0 8 19 0,-4 0 4 16,-5 0 1-16,-4 4 0 0,5 11 28 0,-10-3 5 16,1 14 2-16,0 1 0 0,0 11-69 0,0 11-14 15,4 8-8-15,0 12 10 0,0 10-10 0,4 1 0 16,1 11 0-16,8 0 0 15,0 4-44-15,21 8-8 0,13 3-2 0</inkml:trace>
  <inkml:trace contextRef="#ctx0" brushRef="#br0" timeOffset="12588.18">24055 3562 1497 0,'4'-27'66'0,"-4"16"14"0,5-1-64 0,-5-7-16 16,0 8 0-16,4 0 0 0,5-1 175 0,-5 1 31 16,0 3 6-16,0-3 2 15,-4 11-169-15,13 4-33 0,-4 3-12 0,-1 1 0 16,1 3 0-16,-1 4 0 0,9 1-10 0,-4 3 10 15,4 3-24-15,5 9 4 0,-1-8 0 0,5 7 0 16,-5-11 20-16,5 11 0 0,-1-11 0 0,1 0 0 16,-5-7 0-16,5-1 8 0,-9 1 0 0,5-5 0 15,-5 1 29-15,-5-1 6 0,-7 1 1 0,3 0 0 16,-8-8 17-16,5 15 4 0,-5 0 1 0,0 4 0 0,-9 0-38 0,-8 4-7 0,-4 11-1 0,-9 11-1 16,-13 1-6-16,-8 15-1 0,-18 15 0 0,-8 11 0 31,-4 4-84-31,-17 16-18 0,-13 10-3 0,-5 9-1021 0</inkml:trace>
  <inkml:trace contextRef="#ctx0" brushRef="#br0" timeOffset="13406.97">15188 4105 2203 0,'0'-27'48'0,"-4"1"11"0,-1-1 1 0,5 4 2 0,-4 4-50 0,0 0-12 0,0 4 0 0,-1 0 0 16,5 7 0-16,0 1 0 0,0 7 8 0,0 0-8 0,0 0-9 0,0 0-5 16,-12 15-1-16,7 0 0 0,5 8 3 0,-8 4 0 15,-9 7 0-15,0 4 0 0,-5 4 2 0,-3 3 1 16,-1 8 0-16,-8 0 0 0,4 1-11 0,-4-1-3 16,4-4 0-16,-4-7 0 15,4 4-3-15,0-20-1 0,4 5 0 0,5-9 0 0,-1-3 27 0,10-4 0 0,3-3 0 16,5-8 0-16,4-4 33 0,0 0 3 0,13-4 0 0,8 0 0 15,9 4 28-15,13-4 7 0,4 4 1 0,8 8 0 16,5-1-48-16,13 9-10 0,-1 3-2 0,1 7 0 16,4 12-12-16,0 4 0 0,0 11 0 0,-5 8-10 15,1 7-146-15,0 8-28 0,63 80-7 0,-37-27-1 0</inkml:trace>
  <inkml:trace contextRef="#ctx0" brushRef="#br0" timeOffset="14177.72">19184 4652 518 0,'-9'-4'46'0,"-4"-7"-37"16,0-1-9-16,-4 5 0 0,-4-9 232 0,4 5 45 0,8 0 9 0,-4-4 2 16,5-4-214-16,-1 7-42 0,5-3-9 0,8 4-2 15,-4-12 34-15,0 11 6 0,0-3 2 0,0 0 0 16,0 0 32-16,5-4 6 0,-5 7 2 0,4 1 0 16,0-4-12-16,0 3-3 0,-4 5 0 0,0-1 0 15,0 8-31-15,0 0-6 0,0 0-2 0,0 0 0 16,-8 0-36-16,8 0-13 15,-4 12 9-15,-1-1-9 0,1 8 0 0,0 0 0 16,0 4 0-16,4 3-11 0,0 5 2 0,0 11 0 16,0-12 0-16,4 8 0 0,9 7 9 0,-5 1 12 15,1 7-2-15,4 0-1 0,4 1-9 0,0 3-17 16,0-4 4-16,4 4 1 0,-4 0 12 0,0-4 16 0,1-4-3 0,3 1-1 16,-8 3-12-16,4-4 0 0,-4-3 0 0,4-5 0 15,-9 1 0-15,5-4-13 0,-4-4 2 0,-1 1 1 16,-4-9 10-16,5-3 0 0,-5 4 0 0,-4-8 0 15,5-4 0-15,-5 0 0 0,0-4 0 0,0-3 8 0,0-8-8 16,0 0 0-16,-9 0 0 0,-4 0 0 0,0-8 0 0,1 1 9 16,-6-8-1-16,1-4-8 0,5 0-12 0,-6 0-8 15,1-4-3-15,0 0 0 0,4 0 12 0,1 4 3 16,-1 8 0-16,0-1 0 0,0 5 8 0,5-1 0 0,-1 8-9 0,0 0 9 16,9 0 23-16,0 0 9 0,-12 0 1 0,7 8 1 15,-3 3-34-15,4 4 0 0,4 1 0 0,-5 3 0 16,5 3-11-16,5 5-5 0,3 0-2 0,-4-5 0 15,9 5 18-15,-4-4 0 0,8-1 0 0,0-6 0 16,4-5 17-16,1-3 4 0,-1-1 1 0,5-3 0 16,4-8 28-16,0-3 6 15,-1-5 0-15,10-7 1 0,8-7-26 0,0-8-6 16,8-8-1-16,-3-11 0 16,3-4-108-16,1-8-21 0,-1-15-5 0,-16 12-1 0</inkml:trace>
  <inkml:trace contextRef="#ctx0" brushRef="#br0" timeOffset="14695.38">18543 5336 2592 0,'8'-19'57'0,"-8"19"12"0,9-8 3 0,-9 8 0 0,0 0-58 0,0 0-14 16,0-11 0-16,0 3 0 0,0 8 0 0,-5 0 0 15,-7 4 0-15,-1 0 0 0,-9-1 0 0,1 5 0 16,-9 3-9-16,-13-3 9 0,-4 3-9 0,-4 1 9 15,-9-1-8-15,0 0 8 0,-8 1 0 0,0-5 0 16,-9 5 0-16,4-5 0 0,1-3 0 0,7 4 0 16,6-4 0-16,7-1 0 15,1-3 0-15,8 0 8 0,5 0-8 0,4-3 0 16,8 3-60-16,-4-4-17 16,4-8-3-16,5 1-1 0,0-4-106 15,4-4-21-15,4 4-4 0,0-16-591 0</inkml:trace>
  <inkml:trace contextRef="#ctx0" brushRef="#br0" timeOffset="14849.28">17496 4941 2001 0,'8'-12'88'0,"-8"12"20"0,4-7-87 0,-4 7-21 16,0 0 0-16,0 0 0 0,0 0 112 0,0 0 19 0,0 0 3 0,0 0 1 16,-4 15-92-16,0 0-19 0,-5 4-3 0,1 7-1 15,-5 1-20-15,0 3 0 0,0 5 0 0,-4-5 0 16,0 8 0-16,-4 0 0 0,4-4 0 0,-5 0 0 16,1-3 0-16,4-5 9 0,4 5-9 0,0-5 10 15,9-7 24-15,0-4 5 0,-1 1 1 0,18-1 0 16,17-4-16-16,13 4-4 15,17 1 0-15,29-9-837 16,27 1-168-16</inkml:trace>
  <inkml:trace contextRef="#ctx0" brushRef="#br0" timeOffset="16971.63">13423 8830 1818 0,'0'0'40'0,"0"0"8"0,0 0 1 0,0 0 3 0,0 0-42 0,0 0-10 16,0 0 0-16,0 0 0 0,0 0 60 0,0 0 11 0,0 0 1 16,0 0 1-16,0 0-29 0,0 0-5 0,0-8-2 0,0 8 0 15,0 0-13-15,0 0-2 0,0 0-1 0,0 0 0 16,0 0 11-16,0-11 1 0,4 3 1 0,-4 8 0 16,0 0 2-16,5-8 0 0,3 1 0 0,1 3 0 15,-1 0-4-15,1 0 0 0,-1 4 0 0,5 0 0 0,0-3-11 0,0 3-2 16,0-4-1-16,0 4 0 0,4 0-6 0,0 0 0 15,0 0-1-15,0 0 0 0,4 0-11 0,5 4 0 16,4-4 9-16,-5 3-9 0,5 1 0 0,5 0 9 31,3 4-9-31,0 3 0 0,1-7 8 0,-1 3-8 16,5 1 0-16,0 3 0 0,4-3 9 0,0 0-9 16,-4 3 0-16,8-3 9 0,0 3-9 0,0-3 8 0,-4 3-8 0,5-3 8 15,-1-1-8-15,5-3 8 0,-1 4-8 0,1-5 8 16,-1 1 16-16,-3 0 4 0,7 0 0 0,-3 0 0 15,4-4-15-15,0-4-2 0,4 0-1 0,4 4 0 16,-4-4-10-16,5 4 0 0,-1-4 9 0,0 1-9 16,1-1 8-16,-1 0-8 0,-4-4 8 0,4 5-8 15,5-1 0-15,-5 0 0 0,1 4 0 0,-1 4 0 0,-4-4 0 0,0 4 0 0,1-4 0 0,-1 0 0 16,4 3 0-16,0 1 0 0,1-4 0 0,3 4 0 16,-3-4 0-16,-1 0 9 0,1 0-9 0,3-4 0 15,-3 4 8-15,3-7-8 0,1-1 0 0,-1 4 0 16,10-3 0-16,-10 3 10 0,5-8-10 0,-8 5 8 15,3 3 1-15,1-4 0 0,0 1 0 0,-5-1 0 16,0 1-9-16,5 3 0 16,-5 4 0-16,-4-4 8 0,1 0 20 0,-1 0 3 15,0 1 1-15,0-1 0 0,-4-4-32 0,4 1 0 16,0 3 0-16,0 0 0 0,0-4 0 0,-4 1-12 16,0-1 12-16,-9 1-13 0,0-1 13 0,1 1 0 15,-5 7 0-15,0-8 0 0,0 4 8 0,-5-3-8 16,5 3 12-16,-4 4-12 0,-5 0 12 0,5 0-4 15,-4 4 0-15,-5-4-8 0,0 0 9 0,0 3-9 0,-4 1 0 0,-4 4 9 16,4-4-9-16,-5-4 0 0,1 3 0 0,-5 1 0 16,5-4 8-16,-5 4-8 0,1 0 0 0,-5 0 8 15,0-4-8-15,0 3 10 0,-4 1-10 0,0 0 10 16,-1 0-2-16,-3-4 0 0,4 3 0 0,-5 1 0 16,1 0 0-16,4 0-8 0,-9-4 12 0,-4 0-4 0,9 4-8 0,-1 3 0 15,1-3 0 1,-9-4 0-1,0 0-61-15,0 0-5 0,0 0-1 0,0 0 0 16,0 0-143-16,-13 8-29 0,-4-12-5 0</inkml:trace>
  <inkml:trace contextRef="#ctx0" brushRef="#br0" timeOffset="18361.99">13654 8879 2120 0,'-4'-23'94'0,"4"12"19"0,-5-4-90 0,5 3-23 16,0 5 0-16,0-1 0 16,0-3-115-16,5 7-27 0</inkml:trace>
  <inkml:trace contextRef="#ctx0" brushRef="#br0" timeOffset="18609.57">18957 8461 2073 0,'-8'-19'92'0,"3"12"19"0,-3-1-89 0,3 0-22 0,1-3 0 0,-4 3 0 31,3 1-88-31,1-1-23 0</inkml:trace>
  <inkml:trace contextRef="#ctx0" brushRef="#br0" timeOffset="20015.71">18902 740 885 0,'0'0'19'0,"8"0"4"0,9 0 1 0,9-4 2 0,4 0-26 0,8 4 0 16,1-11 0-16,12 7 0 0</inkml:trace>
  <inkml:trace contextRef="#ctx0" brushRef="#br0" timeOffset="20147.5">20645 455 979 0,'17'-4'87'0,"5"-3"-70"0,-5-1-17 0,4 4 0 16,5-3 108-16,8 7 19 0,0-12 3 0,4 12 1 16,1 0-99-16,8 0-19 0,8 0-4 0,1 4-1 15,0 4-108-15,3-1-23 0</inkml:trace>
  <inkml:trace contextRef="#ctx0" brushRef="#br0" timeOffset="20270.71">22782 406 1440 0,'17'-12'128'0,"-9"12"-103"0,9-7-25 0,1 7 0 0,-1 0 82 0,4 0 11 0,0 0 3 0,5 0 0 16,4 0-76-16,4 0-20 15,0 7 0-15,5-3 0 16,-1-4-131-16,5 8-32 0</inkml:trace>
  <inkml:trace contextRef="#ctx0" brushRef="#br0" timeOffset="20402.09">23850 432 1094 0,'0'0'97'0,"9"-7"-77"16,-9 7-20-16,8 0 0 0,1-12 152 0,-1 12 28 0,-8 0 4 0,0 0 2 16,9 0-120-16,-9 0-24 0,8 0-5 0,-8 0-1 15,13 0-36-15,-13 0 0 0,9 4 0 0,-1 4-561 16,-3-1-108-16</inkml:trace>
  <inkml:trace contextRef="#ctx0" brushRef="#br0" timeOffset="20533.18">23713 949 403 0,'-8'19'17'0,"-1"0"5"0,1-8-22 0,-1 12 0 0,5 0 0 0,0 7 0 16,-1 4 166-16,5-3 29 0,-4 3 5 0,0 4 2 15,4 7-155-15,-5 1-31 0,-3 3-7 0,-1 5-1 32,5 6-87-32,4 12-17 0,-4-7-4 0,0 3-315 0</inkml:trace>
  <inkml:trace contextRef="#ctx0" brushRef="#br0" timeOffset="20649.49">23632 2430 576 0,'4'15'51'0,"-4"8"-41"15,0 4-10-15,9-1 0 0,-5-3 139 0,0 11 25 16,-4-7 6-16,5 7 1 0,3 8-107 0,-3-1-20 0,-1 5-5 0,0 7-1 16,0-7-38-16,5 7-18 15,-5 8 2-15,5-4-559 0</inkml:trace>
  <inkml:trace contextRef="#ctx0" brushRef="#br0" timeOffset="20756.15">23769 3885 576 0,'-9'30'25'0,"9"-15"6"0,9 4-31 0,-5 4 0 16,0 0 0-16,1 3 0 0,3-3 176 0,1 4 30 15,-1-1 6-15,1 1 0 0,-5-4-126 0,0 0-26 16,5-1-4-16,0-7-2 0,-9-3-17 0,4-1-3 16,0-3-1-16,-4-8-508 15,0 0-101-15</inkml:trace>
  <inkml:trace contextRef="#ctx0" brushRef="#br0" timeOffset="21304.28">19863 698 172 0,'-21'0'16'0,"-5"0"-16"16,0 8 0-16,-4-1 0 0,1 1 115 0,-6 3 20 15,-3 1 4-15,-5 3 1 0,5 4-107 0,-1 0-21 16,-8 11-4-16,5-3 0 0,-5-1 0 0,0 9 0 0,-5 6 0 0,-3 1 0 15,8 11-8-15,-9 4 0 0,1 0 0 0,-1 8 0 16,0-1 0-16,9 1-8 0,0 3 8 16,5-3 0-1,3-1 0-15,5-7 0 0,0-7 0 0,8-5 0 0,-4 1 0 16,13-16 0-16,0-3 12 0,4 0-4 0,1-16-8 0,7-3 8 16,5-8-8-16</inkml:trace>
  <inkml:trace contextRef="#ctx0" brushRef="#br0" timeOffset="21536.4">20684 349 1382 0,'8'0'123'0,"-4"-8"-99"0,-4 8-24 0,0 0 0 16,0 0 64-16,0 15 8 0,0 4 2 0,-4 12 0 15,-9 7-74-15,-4 0-25 0,0 7 0 0,-13 8 0 16,-4 4 11-16,-13 19 2 15,-4 0 1-15,-5 8 0 0,1-1 11 0,3 5-12 16,-8 3 12-16,5-8-12 0,-5 5 12 0,5-5 0 16,3 1 0-16,1-8 0 0,-5 7 13 0,5-14 5 0,0 3 1 15,4-7 0 1,0-5-36-16,4 1-7 0,0-4-2 0,5-11 0 16,4 3-52-16,4-3-10 0</inkml:trace>
  <inkml:trace contextRef="#ctx0" brushRef="#br0" timeOffset="21820.51">21389 546 1648 0,'-5'-26'73'0,"5"26"15"0,0 0-70 0,-4-4-18 0,-4 0 0 0,-5 8 0 16,0 7 0-16,-4 8 0 0,-5-7 0 0,-7 14 0 15,-10 8 0-15,-12 16-19 0,-5-1 4 0,-4 12 1 16,-4 7 5-16,0 16 1 0,-13-1 0 0,-4 12 0 16,0 0 8-16,-5 15 0 0,5 1 0 0,-4 6 0 15,4 1 0-15,4-4-8 0,8-4 8 0,5-7-12 0,0-1 12 0,9-7 0 16,-1 0 0-16,0-19 0 0,1-8 0 0,4-7 0 16,8-4 8-16,0-7-8 0,5-5 0 0,-1 1-12 15,1-8 2-15,4-8-448 0,-1 0-90 0</inkml:trace>
  <inkml:trace contextRef="#ctx0" brushRef="#br0" timeOffset="22090.09">22072 706 1519 0,'0'0'33'0,"-4"7"7"0,-4 5 2 0,-1 7 1 0,-12 11-35 0,-1 12-8 0,-12 15 0 0,-9 7 0 16,-8 12-10-16,-9 8-4 0,-17 15-1 0,-4 7 0 16,-9 16 15-16,-8 10-9 0,0-6 9 0,-9 11-8 15,9-8 8-15,-1 0 0 0,5-4 0 0,0-3 0 16,9-5 0-16,-1-10 0 0,1-5 0 0,4-3 0 16,4-8 0-16,0-3 0 0,9-9 0 0,-1-3 0 15,5-19-24-15,0 4-4 0,4 0 0 0,5-19 0 16,3-4-100-16,10-4-20 0,-35 15-4 0,34-30 0 0</inkml:trace>
  <inkml:trace contextRef="#ctx0" brushRef="#br0" timeOffset="22337.47">22880 721 1756 0,'0'0'78'0,"-4"-8"16"0,-5 8-75 0,1 0-19 15,-5 8 0-15,-4 11 0 16,-13 11-35-16,-4 16-10 0,-9 15-3 0,-13 18 0 16,-12 9 17-16,-13 22 3 0,-9 0 1 0,-4 15 0 0,0 16 17 0,-9-8 10 15,1 7-12-15,-5 5 12 0,5-5-8 0,-1 1 8 0,0-12 0 0,9 0 0 16,0-7 0-16,5-1 0 0,-1-3 0 0,4-4 0 16,-3-16 0-16,7 1 0 0,1 4 0 0,4-20 0 15,0 5-29-15,1-12-6 0,3-4-1 0,5-15-579 16</inkml:trace>
  <inkml:trace contextRef="#ctx0" brushRef="#br0" timeOffset="22537.96">22577 1811 1209 0,'0'0'108'0,"-9"0"-87"0,5 0-21 0,-9 8 0 15,4-5 77-15,-3 13 11 0,-5 3 3 0,-9 11 0 16,-4 15-68-16,-4 1-14 15,0 11-9-15,-9 8 12 0,-4 11-28 0,-9 7-4 16,5 12-2-16,0-11 0 0,-5 7 22 0,-4 0 0 16,1 0-9-16,3 0 9 0,-4 4 0 0,5-11 0 15,-10-5 0-15,10-6 0 16,8-5-31-16,0-7-9 0,8-4-1 0,5-12-575 0</inkml:trace>
  <inkml:trace contextRef="#ctx0" brushRef="#br0" timeOffset="22691.59">22641 2464 1699 0,'17'-7'37'0,"-17"7"8"16,0 0 2-16,0 0 1 0,0 0-39 0,0 0-9 0,4 11 0 0,-4 4 0 15,-4 4 12-15,-5 8 1 0,-4 7 0 0,1 8 0 0,-10 3-13 0,-3 8 0 16,-14 4-12-16,5 4 12 31,-9 15-32-31,-4-7 0 0,-4 3 0 0,8-8-460 0,0 1-92 0</inkml:trace>
  <inkml:trace contextRef="#ctx0" brushRef="#br0" timeOffset="22823.08">23431 2764 1209 0,'0'0'53'0,"0"0"12"0,0 0-52 0,0 0-13 16,0 0 0-16,-8 15 0 0,-5 8 167 0,-4 0 30 16,-13 11 7-16,-13 16 0 0,-17 10-164 0,-12 16-40 15,-18 8 0-15,-13 15-571 16,-12 11-118-16</inkml:trace>
  <inkml:trace contextRef="#ctx0" brushRef="#br0" timeOffset="27126.11">9188 10554 1418 0,'0'0'63'0,"-8"0"13"0,3 0-61 0,-3 0-15 16,8 0 0-16,-4-4 0 0,-1 0 41 0,1-3 6 15,4 3 1-15,0 4 0 0,-4-8 1 0,0 1 1 16,-1-5 0-16,5 5 0 0,-8-5-2 0,8 5-1 16,0 7 0-16,0 0 0 15,-9-4 2-15,9 4 1 0,0-11 0 0,0 11 0 16,0 0-5-16,0 0-1 0,0 0 0 0,0 0 0 15,0 0-36-15,0 0-8 0,0 0 0 0,0 0 0 16,0 0 0-16,17 0 0 0,-17 0 0 0,5 0 0 16,7 0 0-16,5 3 0 0,1-3 0 0,3 0 0 15,-8 0 23-15,12 0-2 0,1-3 0 0,0-1 0 16,-1 0 1-16,5 0 0 0,-4 8 0 0,4-4 0 0,0-4-3 0,0 0-1 16,0 4 0-16,4 0 0 0,0-3-7 0,0-1-2 15,5 0 0-15,3 4 0 0,1-4-1 0,4 0-8 0,0 4 12 0,-9-7-4 16,9 3 0-16,1 0-8 0,-1-3 12 0,-5 3-4 15,-3 4-8-15,-1-4 0 0,1 4 0 0,-1 0 0 16,-8 0 0-16,0 0 0 0,4 0 0 0,0 4 0 16,-4-4 0-16,-4 7 0 15,-5-3 0-15,5 4 0 0,-5-4 0 0,5-1 0 16,-5 5 0-16,1-4 8 0,-10 7 0 0,1-7-8 16,4 0 12-16,-4 0-4 0,-9-1-8 0,-4-3 0 0,9 8 0 0,-9-8-11 15,0 0 35-15,0 0 6 0,0 0 2 0,0 0 0 16,-9 4-14-16,1 0-2 0,-5-4-1 0,-4 3 0 0,-4-3-3 0,-1 0-1 15,-8 4 0-15,5 0 0 16,-5 0-11-16,-4 0 10 0,-5-1-10 0,1 5 10 16,-5-8-10-16,0 8 0 0,0-5 0 0,-8 5 0 15,4-4 0-15,-4 3 0 0,4 1 0 0,0-8 0 16,-4 0 8-16,4 0 0 0,4 0 0 0,0 0 0 16,0 4-8-16,5 0 0 0,-5-4 0 0,5 3 0 15,-5-3 0-15,5 4-11 0,-5 0 11 0,0 0-12 0,5 0 12 16,-1-1 0-16,-4 1 10 0,9-4-10 0,-4 0 0 0,4 4 0 15,4 0 0-15,0 0 0 0,-4-4 0 0,4 3 0 0,8-3 0 16,5 4 0-16,-8-4 0 0,7 0 0 0,6 0 0 0,-1 0 0 16,0-4 0-16,0 4 0 0,5 0 0 0,8 0 0 15,0 0 0-15,0 0 0 0,0 0 0 0,0 0 0 16,0 0-9-16,0 0-2 0,0 0 0 0,0 0 0 16,12 0 11-16,6 0-13 15,3-3 5-15,5 3 8 0,3 0-16 0,6 0 5 16,7 0 1-16,10 0 0 0,-1-4 10 0,0 0-8 15,9 8 8-15,0-4-8 0,0 0 8 0,8 0 0 16,-4-4 0-16,0 4 0 0,9-4 0 0,0-3 0 16,-5-1 0-16,0-3 8 0,-8 3-8 0,4-3 0 15,-8-1 0-15,-1 1 8 0,-3 3-8 0,-1 1 0 16,0-1 0-16,-4 0-8 0,-4-3 8 0,0 0 8 0,-5 3-8 0,1 0 11 16,-10 1-11-16,1 3 0 0,-4-4 0 0,-5 8 0 15,-3-3 0-15,-10-1 0 0,5 4 0 0,-13 0 0 16,0 0 0-16,0 0 12 0,0 0-12 0,-9 4 12 15,-3-1-12-15,-6 1 0 0,-7 0 0 0,-5 7 8 16,-9-3-8-16,-3 3-11 0,-10 1 3 0,-3-1 0 0,-5 4 0 16,-4 1 0-1,0-5 0-15,-5 4 0 0,5-3 8 0,-4-1 0 0,4-3-9 16,4-1 9-16,13-3-12 0,-4 4 3 0,8-5 0 16,13 5 0-16,0 0-11 0,9-1-1 0,4-3-1 0,4-4 0 31,9 8-7-31,4-8-2 0,-5 7 0 0,10 5 0 15,-5-12-24-15,8 11-5 0,9 0 0 0,5 1-1 16,3-9 12-16,9 1 2 0,5-4 1 0,8 0 0 0,8-7 26 0,1-1 4 0,4 1 2 0,4-1 0 0,0-3 14 0,0-5 0 16,-4 1 0-16,8 0 0 0,-8 0 0 0,9 0 15 15,-5-4-3-15,-5 3-1 0,-3-3 13 0,-5 0 4 16,-8 8 0-16,-4 0 0 0,-5-1 12 0,-9 5 2 16,-8-5 1-16,1 5 0 0,-6-1 9 0,-12 8 1 15,0-8 1-15,-4 1 0 0,-4-1 10 0,-10 1 1 16,-11-9 1-16,-18 5 0 0,-9-4-19 0,-17-4-4 0,-8 0-1 0,-21 7 0 31,-14 5-27-31,-29 3-6 0,-22 12-1 0,-34 14 0 0,-21 20-176 0,-21 15-36 16</inkml:trace>
  <inkml:trace contextRef="#ctx0" brushRef="#br0" timeOffset="30327.15">13812 11340 748 0,'-9'-4'67'0,"5"4"-54"15,4-3-13-15,-4-1 0 0,-5 0 236 0,1-4 44 16,4 5 8-16,-1-5 3 0,1 0-152 0,4 1-31 16,-4-1-5-16,-1 4-2 0,1-3-32 0,0-1-6 15,0 4-2-15,4 4 0 16,0 0-41-16,0 0-8 0,0 0-1 0,0 0-1 15,0 0-10-15,8-3 0 0,9 3 0 0,-4 3 0 0,4 1 0 0,5 0-11 16,7 4 3-16,6-5 0 0,3 5-1 0,5 0 0 16,0-8 0-16,12 0 0 0,5 0 9 15,0-4 0-15,0-4 0 0,8 4 0 0,-4 1 12 0,0-1-1 16,-4-4-1-16,0 4 0 0,-9 1 9 0,0-5 1 16,-4 4 1-16,-4-3 0 0,-4-1 10 0,-5 4 1 0,-4-3 1 0,-5 3 0 15,-3 0 4-15,-5 0 1 0,-4 0 0 0,-5 1 0 16,-8 3-18-16,0 0-3 0,0 0-1 0,0 0 0 15,-13-8-6-15,-4 4-2 0,-8-3 0 0,-5 7 0 16,-4-4-8-16,-18 4 0 0,-3 4 0 0,-9-4 0 16,-5 7-11-16,-3-3 11 0,-14 4-8 0,5-1 8 15,-5 1 0-15,10-1 0 16,3-3 0-16,5 0 0 0,-1 4 0 0,18-5-8 16,0-6 8-16,8 3 0 0,9-8 0 0,-1 4 0 15,14 0 0-15,0 1 11 0,8-5-11 0,0 4 0 16,5-3 0-16,3 3 8 0,5 4-8 0,-4-8 0 0,4 1 0 0,9-1 0 15,-1 4 0-15,5 0 0 16,8 1 0-16,5-1 0 0,0 0-13 0,3 0 1 0,14 4 1 16,0 0 0-16,8-4 2 0,5 4 0 0,-1-3 0 0,9 6 0 0,5 1 9 15,-1 0-12-15,1 0 12 0,-1 3-12 0,0 1 12 0,-4 0 0 16,-8 3 0-16,0 0 0 0,-9-3 0 0,-5 0-16 16,-3-1 4-16,-5 1 0 0,-4-1 12 0,-5 1 0 15,1 0 0-15,-5-1 0 0,-8-3 0 0,4 0 12 16,-8-4-4-16,-1 0 0 0,-8 0 12 0,0 0 2 15,0 0 1-15,0 0 0 0,-8-4 7 0,-5 0 2 0,-4 0 0 0,-4-3 0 32,-9-1-15-32,-9 1-2 0,-8-1-1 0,-4-3 0 15,-13 3-14-15,-4-3 0 0,-5 3 0 0,0 0-10 0,-4 5 10 0,9-5 0 0,4 8 8 0,8-4-8 32,5 0-20-32,8 1-8 0,13 3-1 0,5-4-1 0,8 0 18 0,4 4 3 0,0 0 1 0,13 0 0 31,0 0-19-31,0 0-3 0,17 4-1 0,4 7 0 15,5-3-13-15,8-1-2 0,5 1-1 0,8 0 0 0,4-5 18 0,5 5 3 16,3 0 1-16,5-5 0 0,5 1 17 0,-5-4 8 0,0-4-8 16,-4-3 8-16,-5-1 0 0,-3-7 0 0,-5 4 9 0,-5-5-9 15,-7 1 42-15,-10 0 2 0,-3 4 0 16,-5-5 0-16,-4 5 16 0,-5 0 4 0,-8-5 1 16,-8 1 0-16,-5 4-19 0,-9 0-4 0,-12-8-1 0,-13 7 0 15,-17 5-72-15,-21 3-14 0,-22 4-3 0,-21 11-808 16,-18 12-162-16</inkml:trace>
  <inkml:trace contextRef="#ctx0" brushRef="#br0" timeOffset="31228.45">15812 11314 1324 0,'0'0'118'0,"-9"-8"-94"0,9-3-24 0,-4-1 0 16,0 1 169-16,0 3 30 0,-1 1 5 0,5 7 2 15,-4-8-65-15,4 0-13 16,-4 1-2-16,4 7-1 0,0 0-55 0,0 0-11 16,0-8-3-16,0 8 0 0,0 0-38 0,0 0-8 15,0 0-2-15,0 0 0 0,0 0-8 0,0 0 0 16,8 0 0-16,5 4 0 0,-4-4 0 0,3 4 8 15,1-4-8-15,0 4 8 0,4-1-8 0,0 1 8 16,5 4-8-16,3-4 8 0,1 3-8 0,8 5 0 16,0-5 0-16,5 1 8 0,4-1-8 0,8-3 10 0,0 4-10 0,5-4 10 15,3 3-10-15,6 1 10 0,3-4-10 0,0 3 10 16,1 1-10-16,-1-8 10 0,9 0-10 0,0 0 10 16,0 0 2-16,8-4 1 0,5 0 0 0,0-3 0 15,-5-1 1-15,14-3 0 0,-1-5 0 0,4 1 0 16,5 4 2-16,-4-4 0 0,-5-1 0 0,-4 5 0 15,0 0 0-15,0-1 0 16,-4 1 0-16,-5-1 0 0,1 1-8 0,-5 0-8 16,-4 7 11-16,-4 0-11 0,-9 4 15 0,4 0-4 0,0-4-1 0,-4 4 0 15,1 0 2-15,-1 0 1 0,-9 0 0 0,-4 0 0 16,-3 4-1-16,-1 0 0 0,-9 0 0 0,0-4 0 16,-3 3 0-16,-5 5 0 0,-1-4 0 0,-3 3 0 15,-5-3 0-15,1 4-1 0,-1-4 0 0,-4 3 0 16,-4 1-11-16,-4-1 0 0,3-3 9 0,-3 4-9 15,-5-4-47-15,-4-4-13 0,0 7-4 0,-4 5-872 16,-5-5-176-16</inkml:trace>
  <inkml:trace contextRef="#ctx0" brushRef="#br0" timeOffset="41615.51">13821 11492 172 0,'12'-15'8'0,"-7"11"1"0,-1-7-9 0,9-1 0 0,0 1 0 0,-1-4 0 16,-3 3 72-16,4-3 12 0,-5 4 2 0,5-4 1 15,0-1-51-15,-4 1-11 0,3 4-1 0,-3-4-1 16,4 3-42-16,-9-3-8 0,5 0-1 0</inkml:trace>
  <inkml:trace contextRef="#ctx0" brushRef="#br0" timeOffset="43659.95">13979 11192 57 0,'0'0'0'0,"0"0"0"0,-9-8 0 16,5 5 0-16,0-1 0 0,-5-4 0 0,5 1 216 0,0-1 37 0,-1 0 8 0,1 1 2 16,4-1-137-16,0 1-27 0,-4-1-6 0,4 0-1 15,4 5-22-15,-4 3-5 0,0-8-1 0,4 0 0 16,1 1-1-16,-1 3-1 0,4-4 0 0,-3 5 0 15,3-1-29-15,5 0-5 0,0 4-2 0,0-4 0 16,-1 4 14-16,1 0 4 0,4 0 0 0,0 0 0 16,1 0-12-16,3 0-1 15,0 0-1-15,5 0 0 0,0 4 2 0,3-4 0 16,6 0 0-16,3 4 0 0,1-4-1 0,3-4 0 16,-3 4 0-16,-1 0 0 0,1 0 6 0,3 0 2 15,1 0 0-15,0 0 0 0,0 0-19 0,-1 0-3 16,1 0-1-16,0 0 0 0,0-4 8 0,4 4 0 15,0-3 1-15,4-1 0 0,-8 0 2 0,4 0 0 16,4 0 0-16,0 1 0 0,0-5-7 0,-4 0 0 0,0 1-1 0,0-1 0 16,0 4-9-16,0 1-2 0,-4-5 0 0,4 4 0 15,-4 4-8-15,0 0 0 0,-1 0 9 0,1 0-9 16,-4 0 0-16,3 4-12 0,1 0 2 0,-4 3 0 0,-1-3 18 0,0 8 3 16,-3-5 1-16,3 5 0 0,-4-5-12 0,5 1 0 15,-5-4 0-15,4 3 0 0,-3-3 0 0,3 3 0 16,-4-3 0-16,5 0 8 0,-9-4 2 0,8 4 0 0,-4-4 0 0,0 4 0 31,5-4-1-31,-5 3 0 0,-4-3 0 0,4-3 0 16,-4-1 0-16,0 4 0 0,0 0 0 0,-4 4 0 15,3-4-9-15,1 3 0 0,0-3 0 0,-4 4 8 0,4 0-8 0,4-4 0 0,-4 4 0 0,8 0 0 16,-3 7 0-16,-6-7 0 0,1 0 0 0,0 3 0 31,4-3 0-31,1-4 0 0,-1 4 0 0,0 0 0 0,0-4 0 0,0 3 0 16,5 1 9-16,-9-4-9 0,4 0 0 0,0 0 0 15,5 4 0-15,-5-4 0 0,0-4 0 0,0 0 0 16,5 4 0-16,-1 0 8 0,5 0-8 0,-9-3 0 16,4 3 0-16,1 0 8 0,4 0-8 0,-5 0 0 15,-8-4 0-15,4 0 8 0,0 4-8 0,1 0 0 16,-1 0 8-16,0 0-8 0,-4 0 0 0,4-4 0 0,0 4 0 0,5-4 0 16,-5 1 0-16,0 3 8 0,0 0-8 0,0-4 0 15,5 0 0-15,-1 4 8 0,1-4-8 0,4 0 0 0,-5 1 8 16,5-1-8-16,-9 0 8 0,4 4-8 0,1 0 0 0,-1 0 8 15,-3 0-8-15,3 4 0 0,0 0 0 0,1-4 0 16,-1 0 0-16,5 3 0 0,-4 1 0 0,-1 0 0 16,0-4 0-16,1 0 8 15,-1 0-8-15,1 0 0 0,-5 0 0 0,5-4 8 16,-5 0 0-16,-4 1 0 0,4-1 0 0,0 0 0 16,-4-4-8-16,0 5 12 0,0-1-4 0,0 0 0 15,0 0-8-15,-5 0 9 0,-3 1-9 0,3-1 10 16,-3 0-10-16,-5 4 8 0,0-4-8 0,-4 1 8 15,-13 3-8-15,0 0 0 0,17 0 0 0,-5 0 8 16,-3 3-8-16,-9-3 0 0,9 0 0 0,-1 0 0 0,-8 0 0 0,13 0 0 16,-5-3 0-16,1 6 0 0,4-3 0 0,-13 0 0 15,0 0 0-15,0 0 0 0,8-3 0 0,1 3 0 16,-9 0 8-16,9-8-8 0,-5 0 8 0,0-3 0 16,5-4 0-16,-5 0 0 0,-4-8 6 0,0 0 1 0,4-11 0 0,-4 0 0 15,-4-4-2-15,4-8 0 0,-4-7 0 16,4 0 0-1,-5 0-13-15,5-4 11 0,-4-8-11 0,4 8 10 16,4-8-10-16,-4 8 0 0,0-3 0 0,0-1 0 0,5 4 0 0,-1 0 0 16,-4 4 0-16,4 0 0 0,-4 7 0 0,0 4 0 15,0 4 0-15,0 4 0 0,-4-4 0 0,4 8 0 16,0-1 0-16,0 5 0 0,-4 3 0 0,4 4-11 16,-5-4 11-16,5 8-12 0,-4 4 0 0,4-1 0 15,-4 5 0-15,0-1 0 0,4 8-3 0,0 0-1 0,-9-4 0 0,9 4 0 16,0 0-2-16,0 0-1 0,-9 0 0 0,9 0 0 15,-4 0 11-15,-4 4 8 0,3 0-12 0,-8 0 12 16,5 3-8-16,-5 1 8 0,5-4 0 0,-1 3 0 16,-4 1-8-16,0-1 8 0,-4-3 0 0,-8 4 0 15,-1-1-8-15,-8 1 8 0,0-4 0 0,-9 3 0 16,0 5-9-16,-8-1 9 0,-5-3 0 0,-3-1-9 0,-10 1 9 0,1-4 0 16,-5 3 0-16,0 1 0 0,1-4 0 0,3 3 0 15,1 5 0-15,0-8 0 0,-1-4 0 0,1 3 0 0,8 1 0 16,-4 0 0-16,0-4 0 0,4 4 0 0,0-4 0 0,5 0 0 15,3-8 0-15,-3 4 0 0,-5-3 0 0,0 3 0 16,-4-4 0-16,0 5 0 0,0-1 8 0,0-8-8 31,0 5 0-31,-5 3 0 0,1 0 0 0,4-3 0 0,-9-1 0 16,5 4 0-16,4-3 0 0,-9 3 0 0,-4-4 0 0,0 4 0 16,5 1 0-16,-1-1 0 0,0-4 0 0,5 4 0 15,-5 1 0-15,5-5 0 0,0 4 0 0,-5-3 0 16,5 3 0-16,3-4 0 0,1 4 0 0,0-3 0 15,0 3 0-15,4 0 0 0,-8 0 0 0,0 1 0 16,4 3 0-16,-1 0 0 0,-3 0 0 0,4 0 0 0,-4 0 0 0,3 7 0 16,1-7 0-16,-4 8 0 0,-5 3 0 0,1-3 0 15,3 3 0-15,1-3 0 0,0 3 0 0,-1-3-8 16,5 3 8-16,-4-3 0 0,4 3 0 0,-9-3 0 16,5 3 0-16,-5-3 0 0,9-1 0 0,-5 5-8 15,1-8 8-15,4-1 0 0,0 1 0 0,4 0 0 16,0 0 0-16,0-4 0 15,-4-4 0-15,5 4 0 0,-6-4 0 0,10 0 0 16,-5 4 0-16,4-3 0 0,1 3 0 0,-1 0-8 0,5 0 8 16,-4 0-8-16,3 3 8 0,-8-3-12 0,5 4 12 0,-1 0-12 15,1 0 4-15,-1 3 0 0,5-3 0 0,-5 4 0 16,9-1 8-16,0 1-10 0,0 0 10 0,5-1-10 16,3 1 10-16,1 3 0 0,-1 1 0 0,5 3 0 15,0-8 0-15,8 5 0 0,5-1-11 0,-5 1 11 0,-8-1 0 0,8 0 0 16,22 1 0-16,-9-5 0 0,-4 8-12 0,4-3 1 15,5 3 0-15,4 0 0 0,8 0 2 0,-8 4 0 16,-9 0 0-16,8 0 0 0,5 4 9 0,5 0-10 16,-1 0 10-16,0-4-10 0,1 7 10 0,-1-3 0 15,0 4-9-15,-4 3 9 0,-4-3 0 0,8-1 0 16,5 5-9-16,-5-1 9 16,-8 0 0-16,8 5 0 0,5-5 0 0,-1 8 0 15,1-4 0-15,-5 0 0 0,4 4 0 0,-3 0 0 16,8 8 0-16,-5-4 0 0,-12-1 0 0,8 5 0 15,5-4 0-15,-9 0-16 0,-5-1 3 0,1 1 1 16,0 0 12-16,0-4 16 0,-1 0-3 0,-3-4-1 16,-9 0-12-16,8-3 0 0,5-5 0 0,0 1 0 15,-9-8 0-15,0-4 0 0,13 0 0 0,-4-3 0 0,-5-1 8 0,0-3 0 16,9-8-8-16,0 0 12 0,13 7 0 0,-13-7-1 0,-8 0 0 0,8 0 0 16,0 0 0-16,0 0 0 0,0 0 0 0,0 0 0 15,0 0-3-15,0 0-8 0,0 0 12 0,0 0-4 16,-13 0-8-16,13 0 8 0,8-4-8 0,-8 4 8 15,-8-3-8-15,8 3 0 0,0 0 0 0,8 0 0 16,10-4 0-16,-18 4 0 0,0 0 0 0,17-4 0 0,8 4 0 0,-8 0 0 16,-4 0 0-16,4 4 0 0,9 0 0 0,-9-4 0 15,4 0 0-15,-3 3 0 0,3 1-8 0,0 0 8 16,5-4 0-16,0 0 0 0,-1 0 0 0,5 0 0 16,0 0 0-16,0-4 0 0,4 4 0 0,5-7 0 15,-5 3 0-15,4-4 0 0,-8 4 0 0,9-3 0 16,3-1 0-16,-3 4 0 15,-5 1 0-15,4-1 0 0,1-4 0 0,-5 8 8 16,0-7-8-16,0 7 0 0,1 0 0 0,-1 0 0 16,-4-4 0-16,4 4 0 0,4 0 0 0,-3 0 0 15,3 0 0-15,-4 0 0 0,5 4 0 0,-5-4 0 16,0 0 0-16,0 0 0 0,0 0 0 0,-4 0 0 16,0-4 0-16,0 0 0 0,-4 0 0 0,4 0 8 0,-5 1 0 15,1-1 0-15,-5-4 0 0,5 1 0 0,-5-1-8 0,1 0 0 0,-5 5 0 16,0-5 8-16,0 4 19 0,0-3 3 0,-4-1 1 0,0 4 0 15,-5 0-31-15,5 4 0 0,-4-3 0 0,-1 3 0 16,-8 0 0-16,0 0 0 0,0 0 0 0,0 0 0 16,0 0 0-16,9 0 0 0,-1-4 0 0,-8 4 0 31,0 0-20-31,0 0-11 0,0 0-1 0,0 0-1 16,0 0-186-16,0 0-37 0,0 0-7 0</inkml:trace>
  <inkml:trace contextRef="#ctx0" brushRef="#br0" timeOffset="52203.16">8697 839 1785 0,'-13'-23'79'0,"13"15"17"0,0-3-77 0,0 3-19 0,-4-3 0 0,0 3 0 16,8 1 73-16,-4 7 11 0,0 0 3 0,0 0 0 16,0 0-60-16,0 0-12 0,4 15-3 0,5 4 0 15,-5 4-20-15,9 11-5 0,-9 4-1 0,5 4 0 0,3 11 14 0,1 11-9 16,-4 1 9-16,12 11-8 0,-12-4 8 0,3 15 0 16,10 1 0-16,-14 10 0 0,14 5 0 0,-5 0 0 15,0 3 8-15,0 8-8 0,4 4 8 0,1 3-8 16,-5 4 10-16,0 5-10 0,0 3 15 0,4-1-3 15,-4 5-1-15,-4 4 0 0,0-12 5 0,0 4 2 16,0-12 0-16,0 1 0 0,-5-1 3 0,1-7 1 0,3-4 0 0,-7-11 0 16,3-4 2-16,-8-7 0 0,0-5 0 0,0-11 0 0,-8-7 10 15,3-12 2-15,1-4 1 0,0-7 0 0,-5-8-5 0,5-3-2 16,0-5 0-16,-9-7 0 16,0-4-14-16,5-7-2 0,-9-8-1 0,-5-4-1191 15</inkml:trace>
  <inkml:trace contextRef="#ctx0" brushRef="#br0" timeOffset="52905.8">7039 3330 1036 0,'0'0'92'0,"-9"-7"-73"0,5-1-19 0,-5 0 0 16,1 1 175-16,-1-5 31 0,1 5 6 0,-1-5 2 15,5 5-128-15,-9-5-26 0,5 5-4 0,-1-5-2 16,5 5-28-16,-5-1-6 0,5 4 0 0,0 1-1 15,-1-5-19-15,5 8 0 0,0 0 0 0,0 0 0 16,-4-4 0-16,4 4 0 16,0 0-10-16,0 0 10 0,0-4 0 0,0 4 0 15,4-7 0-15,5-1 0 0,4 8 0 0,-5-11 0 16,5 7 0-16,4 0 0 0,0-3 16 0,9 3 0 0,0 0 1 0,4 0 0 16,8-7 7-16,-4 3 2 0,5-3 0 0,3 3 0 15,1 1-7-15,17-1-2 0,-9 4 0 16,13-11 0-16,0 4-4 0,9-1-1 15,4-3 0-15,8 4 0 0,9-1-2 0,-8-3-1 0,8 4 0 0,9-4 0 0,-5 3 1 0,9 1 0 16,-1 3 0-16,1 4 0 0,4 1 5 0,-4-1 1 16,4 0 0-16,0-4 0 0,9 1-4 0,-5-1 0 15,-8-3 0-15,9 3 0 0,-5-3 11 0,-4 3 1 16,-1-11 1-16,-3 0 0 0,-5 4 1 0,-8 0 0 16,4-4 0-16,-4 4 0 0,-5-4 4 0,1 0 1 15,-9 0 0-15,-5 0 0 0,-3 4-2 0,-5-1 0 0,-9 5 0 0,1-4 0 16,-13 7 1-16,4-7 0 0,0 11 0 0,-5-7 0 15,-12 3-7-15,9 1-2 0,-5 3 0 0,0-4 0 16,0 8-9-16,-4-7-3 0,-13 3 0 0,5 4 0 16,12 0-9-16,-8-4 0 0,-14 4 0 0,5-4 0 15,5 4-183 1,3-11-35-16</inkml:trace>
  <inkml:trace contextRef="#ctx0" brushRef="#br0" timeOffset="53994.06">9141 2859 1152 0,'-8'0'102'15,"-1"0"-82"-15,5 0-20 0,-5 0 0 16,-3 4 96-16,12-4 16 0,0 0 2 0,0 0 1 0,0 0-71 0,0 0-13 16,0 0-3-16,0 0-1 0,0 0 8 0,0 0 1 15,0 0 1-15,0 0 0 0,0 0-4 0,0 0-1 0,0 0 0 0,0 0 0 16,8 15 0-16,-8-15-1 0,0 0 0 0,0 0 0 16,0 8-10-16,0-8-1 0,0 0-1 0,0 0 0 15,-13 11 6-15,9-7 2 0,4-4 0 0,0 0 0 16,-9 4-3-16,5-8 0 0,-4 0 0 0,8 4 0 15,-13-11 12-15,9 3 3 0,-5 1 0 0,5-5 0 16,4 1 9-16,-5-4 3 16,5 3 0-16,-4-7 0 0,4 0-16 0,0 8-3 15,0-4-1-15,-4-4 0 0,0 3-13 0,4 1-2 16,0 0-1-16,0 4 0 0,0-8-15 0,0 7 0 16,0-3 8-16,4 4-8 0,-4 3 0 0,4 1 0 15,-4-1 0-15,0 8 0 0,4-4-12 0,-4 4 12 16,0 0-12-16,0 0 12 0,0 0-12 0,0 0 12 15,13 4-12-15,-13-4 12 0,5 8-15 0,3-1 4 0,1 8 1 0,-9-3 0 16,0-1 10-16,-9 4-8 0,18 0 8 0,-18 1-8 16,1 3 8-16,3 0 0 0,-8 0 0 0,5-4 0 15,-1 4 0-15,-3 0 0 0,3 0 0 0,-8-8 0 0,8 1 0 0,1-1 9 16,4-3-1-16,-5-1-8 0,5-7 18 0,-5-7-3 16,5 3-1-16,4-4 0 0,-4 1-1 0,4-5 0 15,0 1 0-15,4-4 0 16,-8 3-1-16,8-11-1 0,4 4 0 0,1 0 0 15,0 4-3-15,-1-4 0 0,5 4 0 0,4 4 0 16,-8-4-8-16,8 3 0 0,-5 5-12 0,1-1 12 16,9 8-13-16,-14 0 5 0,5 4 8 0,-4 0-13 15,3-1 5-15,1 9 8 0,-4-5-13 0,-1 5 5 16,1 7 8-16,-5 0 0 0,-4-8 0 0,0 8-8 16,-4 0 8-16,-5 4 0 0,9-4 0 0,-13 0-8 0,-4 4 24 0,-4 3 4 15,0-7 2-15,-9 4 0 0,4 4 5 0,0-8 1 16,-3-4 0-16,3-8 0 0,-4 5 0 0,4-12 1 15,1 0 0-15,3-15 0 16,-3 3-47-16,8-11-10 0,0-7-1 0,8-4-1 0</inkml:trace>
  <inkml:trace contextRef="#ctx0" brushRef="#br0" timeOffset="54564.75">8560 1108 1656 0,'0'-26'73'0,"0"14"15"0,-8-3-70 0,8 0-18 0,8-4 0 15,-4-4 0-15,5 0 67 0,-1 4 9 0,-3-7 3 0,3-5 0 16,1 5-21-16,4-1-4 0,-13 1-1 0,8 3 0 16,5 4-14-16,-9 0-3 0,1 0-1 0,-1 11 0 31,4-7-23-31,-8 11-12 0,5-3 12 0,-5 7-12 0,0 0 12 0,0 0-12 15,0 0 12-15,0 0-12 0,0 0 0 0,0 11 0 16,0 4 0-16,0-3 0 0,0-1 0 0,0 4 0 16,0 4 0-16,0-11 0 0,-5 11 0 0,5-8 0 15,-4-3 0-15,0 3 0 0,0-3 0 0,-1-1 0 16,1 5 0-16,0-5 0 0,4 5 8 0,-13-12 2 16,0 7 0-16,0-3 0 0,-4 4 2 0,4-8 1 0,9 0 0 0,-9 0 0 15,0 0-1-15,9-12-1 0,-9 9 0 0,5-9 0 16,8 1 13-16,-4-1 4 0,8 5 0 0,0-12 0 15,0 11-4-15,1-3 0 0,-5-4 0 0,8 7 0 16,5 4-24-16,4 4 0 0,-4-7 0 0,0 7 0 16,-5 7-18-16,1-7 4 0,-1 4 1 0,1 4 0 15,-5 7 13-15,-4-11-9 16,0 3 9-16,-4 5-8 0,-5 3 8 0,1 4 12 16,-5 0-2-16,0-8-1 0,0 4 3 0,1 4 0 15,-6-7 0-15,6 7-778 16,-1 0-155-16</inkml:trace>
  <inkml:trace contextRef="#ctx0" brushRef="#br0" timeOffset="54966.24">8821 2825 1382 0,'-13'-4'61'0,"13"4"13"0,0 0-59 0,0 0-15 0,0 0 0 0,0 0 0 0,0 0 72 0,0 0 12 15,0 0 3-15,0 0 0 0,4 8-87 0,5 3-18 16,-9-11-3-16,0 0-711 15</inkml:trace>
  <inkml:trace contextRef="#ctx0" brushRef="#br0" timeOffset="57642.9">8945 2757 806 0,'0'0'72'0,"0"0"-58"0,0 0-14 0,0 0 0 15,-9 7 117-15,9-7 21 0,-8 0 4 0,3 0 1 16,5 0-61-16,0 0-12 0,-8 0-2 0,8 0-1 0,0 0-53 0,0 0-14 15,0 0 0-15,0 0 0 0,0 0 0 0,0 0 0 16,0 0 0-16,0 0 0 0,-9 4 16 0,9-4-1 0,0 0-1 0,0 0 0 16,0 0 20-16,0 0 4 0,9-4 1 0,-1-3 0 15,5-5 1-15,0 5 0 0,0-5 0 0,4 5 0 16,4-12-10-16,5 0-2 0,0 0 0 0,8-12 0 16,4 5-4-16,5-12 0 15,4 0-1-15,13-8 0 0,-5 1-3 16,9-9 0-16,1 5 0 0,3-4 0 0,-4 0 5 15,4 3 1-15,-4-3 0 0,1 8 0 0,3-9-18 0,-4 9-8 16,-4-5 0-16,4 13 8 0,-13-13 22 0,5 8 4 16,-9 1 1-16,0 3 0 0,4 0 1 0,0 3 1 15,-8 5 0-15,0 3 0 0,-5-3-6 0,1 3-2 16,-5 1 0-16,0 7 0 0,-4-11-4 0,0 7-1 0,-9 0 0 0,1 4 0 16,-1 0-2-16,0 0-1 0,-3 0 0 0,-6 0 0 15,1 0-6-15,-4 0-2 0,4 4 0 0,-5 3 0 16,1-7-5-16,-1 4 0 0,1 4-8 0,-5-4 12 15,5 3-12-15,-5 1 0 0,0-1 8 0,5 5-8 16,-5-4 0-16,4 3 0 0,-3 0 0 0,-1 1 0 31,0 3-154-31,-4-4-37 0</inkml:trace>
  <inkml:trace contextRef="#ctx0" brushRef="#br0" timeOffset="58678.28">10979 2460 1342 0,'0'0'29'0,"0"0"7"0,0 0 0 0,0 0 3 0,0 0-31 0,0 0-8 15,0 0 0-15,0 0 0 0,0 0 28 0,0 0 5 16,0 0 1-16,0 0 0 0,0 0 2 0,0 0 1 16,0 0 0-16,0 0 0 15,0 0 11-15,0 0 3 0,0 0 0 0,0 0 0 16,13 4 13-16,-5 8 4 0,-8-12 0 0,0 0 0 16,0 0-45-16,0 7-9 0,4 8-2 0,-8-3 0 15,-4 3-4-15,-1 0-8 0,5-3 11 0,-5 3-11 16,-4-4 8-16,5 8-8 0,-1-11 0 0,1 3 0 0,-5-3 12 0,4 3-12 15,1 1 12-15,-1-5-12 0,1 1 12 0,-1-8-12 16,1 7 12-16,-1-7-12 0,9 0 13 0,-8 4-4 0,-5-8-1 0,4 4 0 16,1-3 12-16,-5-1 3 0,4-4 0 0,1 1 0 15,-1-1 3-15,1-3 1 0,-1-1 0 0,5-3 0 16,-5 4-11-16,5-1-1 0,0-3-1 0,4 4 0 16,0-1 8-16,0 1 2 0,4 3 0 0,0-7 0 15,5 7-24-15,-1-3 0 0,-3 3 0 0,3 5 8 16,1-9-8-16,-1 5 0 15,1 7 8-15,-9 0-8 0,0 0 8 0,13-8-8 16,0 8 8-16,-13 0-8 0,0 0 0 0,0 0-13 16,8 8 1-16,5-5 1 0,-13-3 11 0,8 16-8 15,1-9 8-15,-5 5-8 0,1-5 8 0,-1 5-8 16,-4 3 8-16,0-4-8 0,0-3 8 0,-4 3 0 16,-1 1 0-16,-3-1 0 0,3-3 8 0,-3-1 0 15,-1 1 0-15,1-4 0 0,4 3 4 0,-5-7 2 0,9 0 0 0,-9 0 0 0,1 0-2 16,8 0 0-16,-4-11 0 0,-1 7 0 0,1 0-1 15,0-7-1-15,0 3 0 0,4-7 0 0,0 0 0 16,0 7 0-16,0-11 0 0,4-4 0 0,0 8-2 16,0-4 0-16,5 4 0 0,-1 4 0 0,1-8-8 15,4 0 0-15,-5 7 0 0,1 5 0 0,-1-9 0 0,1 13 0 16,4-1-11-16,-5 0 11 0,-8 4-11 0,9 0 11 0,4 0-13 0,-5 4 5 16,1 7-1-16,-1 1 0 0,-3-1 0 0,-1 4 0 15,9 4 9-15,-9-4-13 0,-4 4 5 0,0-3 8 16,0 3 0-16,0-8 0 0,-4 4 0 0,-5-7 0 15,1 3 0-15,-1-3 12 0,1 3 0 0,-1-11 0 16,-4 4 23-16,0-4 5 0,1 0 0 0,-6-4 1 16,6 4-15-16,-1 0-3 15,0-7-1-15,0 3 0 0,0-4-22 0,1 8 0 16,-6 0 0-16,10-7 0 16,-1 7-201-16,1 7-45 0</inkml:trace>
  <inkml:trace contextRef="#ctx0" brushRef="#br0" timeOffset="59195.19">11171 2043 1152 0,'4'-8'51'0,"5"-3"10"16,4 3-49-16,-9 0-12 0,-17 5 0 0,9-5 0 15,12 0 236-15,-12 1 44 0,-9 3 8 0,-4-4 3 0,4 5-216 0,1 3-43 16,-1-4-9-16,-9 8-2 0,-12 7-21 0,4-7-16 0,0 11 2 0,-4 4 1 15,0 4-1-15,-4 0 0 0,-1 3 0 16,5 5 0-16,0 7 14 0,4-8-12 0,-4 0 12 0,12 12-12 16,-8-11 12-16,9 6-9 0,0 1 9 0,4 0-8 15,4 0 8-15,0 0 0 0,4-3 0 0,5-1-8 16,8-4 8-16,5 1-8 0,0 3 8 0,-1-4-8 0,9-3-1 0,5-5 0 16,-1 1 0-16,5-4 0 0,3 8 9 0,1-8 0 15,5-8-9-15,-1 8 9 0,4-11 0 0,1 3 10 16,-1-11-1-16,9 0 0 0,0-7 25 0,-4-1 5 15,-18-7 1-15,5 7 0 0,9-18 21 0,-5 3 5 16,-8 0 1-16,-9-4 0 0,-4-3-2 0,4 0 0 16,-4-4 0-16,-5-4 0 15,-12-4-10-15,0 0-3 0,4 0 0 0,-5 0 0 16,-8 4-19-16,-4 8-4 0,0-8-1 0,-8 0 0 16,-5 12-19-16,-17 3-9 0,-13 8 8 0,-17 15-8 15,-9 15-180-15,-20 23-40 16</inkml:trace>
  <inkml:trace contextRef="#ctx0" brushRef="#br0" timeOffset="60399.79">10650 1378 1144 0,'0'0'51'0,"0"0"10"0,0-8-49 15,4 1-12-15,0-1 0 0,1 4 0 0,-1-7 25 0,0 3 3 0,5 1 0 0,-5-1 0 16,0 4-20-16,1-7-8 0,-1 7 8 0,-4 4-8 16,0 0 16-16,4-4-3 0,5 4 0 0,-5-7 0 15,0 3 28-15,-4 4 6 0,9-8 1 0,-5 8 0 0,0-11-1 0,5 3 0 16,-9 8 0-16,0 0 0 0,8 0-5 0,-8 0-1 15,0 0 0-15,0 0 0 0,0 0-23 0,0 0-5 16,9 0-1-16,-9 0 0 0,0 0-12 0,0 0 0 16,0 0 0-16,0 0 0 0,4 8 10 0,-4-8-10 15,0 0 10-15,0 11-10 0,0 1 17 0,-4-5-2 16,4-7-1-16,0 0 0 16,0 12-1-16,0-12 0 0,0 0 0 0,-9 7 0 15,9-7 8-15,0 0 2 0,0 0 0 0,0 0 0 16,-4 0 13-16,4 0 2 0,-4-11 1 0,4 3 0 0,0-3 12 0,4 3 2 15,-4-7 1-15,4 4 0 0,5-8 2 0,-5 0 0 16,0 0 0-16,5 0 0 0,0 0-9 0,-1-8-2 16,-4 8 0-16,9 0 0 0,-4 0-29 0,-1 0-5 15,1 0-2-15,-5 8 0 0,5 3-9 0,-1 8 0 0,-8 0 0 0,0 0 0 16,0 0-11-16,0 0 3 0,9 0 0 0,-5 8 0 16,-4 3-4-16,0 1 0 0,9 3 0 0,-9 4 0 15,-5 0 4-15,1 0 0 0,0-8 0 0,-1 8 0 16,-3 0 8-16,-1-4 0 0,1 1-9 0,-5-1 9 15,0-8 0-15,0 5 0 0,-4-1 0 0,0 4 0 16,4-11 10-16,-4 4 6 16,4-1 2-16,1-3 0 0,-1 0-18 0,4-4-12 15,5 0 1-15,-5-4 1 0,5 0 10 0,0 4 0 16,4 0 10-16,0-11-10 0,8 3 0 0,-3-11-21 16,3 12 3-16,1-12 1 0,4 0-3 0,4 0-1 15,0 0 0-15,4 0 0 0,-4 0 12 0,9 0 9 0,-5 4-12 16,1 3 12-16,-5 12-12 0,0-11 12 0,0 11-12 0,-4 0 12 15,-5 0 0-15,5 0 0 0,-4 11 0 0,-1-7 0 16,-8 11 0-16,0-7 8 0,-4 3-8 0,4-3 9 0,-9 11 5 16,1-8 1-16,-5 4 0 0,-8 1 0 15,-1-1-54-15,1 4-10 0,-5-8-3 0,-4 4-687 16,5-11-137-16</inkml:trace>
  <inkml:trace contextRef="#ctx0" brushRef="#br0" timeOffset="60700.77">10881 778 1958 0,'0'0'174'0,"-9"-4"-139"0,0 0-35 0,1 4 0 16,-5-7 72-16,5 7 8 0,-5-4 2 0,0 4 0 15,0 0-41-15,-4 0-8 0,0 0-1 0,0 4-1 16,-5 3-31-16,-3 5 0 16,-1-5 0-16,1 5 0 0,-1 3 0 0,5 4 0 15,-1 4-8-15,1-1 8 0,4 9-12 0,4-8 0 16,4 3 1-16,9 8 0 15,0-3-25-15,9 7-4 0,4 7-2 0,4-10 0 16,0 2-19-16,13-2-4 0,4-9-1 0,4-3 0 16,5-4 26-16,4-8 6 0,9-11 1 0,-1 0 0 0,1-19 51 0,-5-7 10 0,-4-5 3 0,9-3 0 15,-1-7 65-15,-8-1 14 0,-17 0 2 0,4-4 1 0,5-11-12 16,-14 12-2-16,-16-5-1 0,-5 9 0 0,-4-1-43 0,-13 4-9 16,-4-4-2-16,-17 12 0 15,-17-8-56-15,-9 19-12 0,-8 11-3 0,-14 16 0 16,-20 15-208-16,-18 18-41 0</inkml:trace>
  <inkml:trace contextRef="#ctx0" brushRef="#br0" timeOffset="61240.04">9552 2369 1382 0,'0'0'61'0,"-5"-11"13"16,1 7-59-16,4-11-15 0,-4 3 0 0,4 12 0 15,0-7 156-15,0 7 28 0,0 0 5 0,0 0 2 0,0 0-121 0,0 0-24 0,0 0-5 0,0 0-1 16,0 0-30-16,0 0-10 0,8 0 0 0,5 4 0 16,0-1 0-16,0 5 0 0,4 0 0 0,4 3 0 15,1-3 0-15,-1 11 0 0,0-8 0 0,1 8-9 16,3 8 9-16,-8-8 0 0,-4 7 0 0,0 1 0 15,-9 3 0-15,-12 12 0 0,-9 7 0 0</inkml:trace>
  <inkml:trace contextRef="#ctx0" brushRef="#br0" timeOffset="62119.81">9505 2381 1699 0,'0'0'75'0,"0"0"16"0,0 0-73 0,0-16-18 0,0 5 0 0,8 0 0 16,-4 3 64-16,1-7 8 0,-1 3 3 0,0 1 0 15,9 0-27-15,-9 3-4 0,5-3-2 0,-1 3 0 16,-8 8-11-16,5-7-3 0,3-1 0 0,-8 8 0 0,0 0-13 0,0 0-3 16,0 0-1-16,9 4 0 0,-5 7-11 0,-4-3 0 0,4 3 0 0,5 8 0 15,-5 0-14-15,0 8 5 0,5-1 1 0,-5 5 0 16,5 7 8-16,4 0-12 0,-5-8 12 0,1 8-12 15,-1 0 23-15,-4 0 4 0,1-4 1 0,-10 4 0 16,-3 8-16-16,-9-1 11 0,-5 12-11 0</inkml:trace>
  <inkml:trace contextRef="#ctx0" brushRef="#br0" timeOffset="65317.37">9440 2384 921 0,'0'0'82'0,"0"0"-66"16,0 0-16-16,0 0 0 0,0 0 118 0,0 0 20 15,0 0 4-15,0 0 1 0,0 0-86 0,0 0-17 16,0 0-3-16,13 8-1 16,0 0 1-16,-4-5 0 0,-9-3 0 0,12 4 0 0,6 0 27 0,-14-4 4 0,9 8 2 0,-5-8 0 15,-8 0-22-15,4-12-5 0,9 8-1 0,-4 1 0 16,-9 3-23-16,0 0-5 0,0 0-1 0,4 0 0 16,5 0-13-16,-9 0 0 0,0 0 8 0,0 0-8 15,0 0 0-15,0 0 9 16,0 0-9-16,0 0 8 0,0 0 1 0,0 0 0 0,0 0 0 0,0 0 0 15,0 0-9-15,0 0 0 0,0 0 0 0,8 7 8 0,1 5-8 16,-5-5 0-16,5 5 0 0,-5-1 0 0,9 0 0 16,-9 5 0-16,9-5 0 0,-5 4 0 15,5 4 0-15,-4 0 0 0,3-7 0 0,-3 14 0 16,0-7 8-16,-1 0 5 0,-8-4 2 0,0 16 0 16,0-12-15-16,-13 11 11 0,-4 0-11 0,-13 8-667 15,-12 12-139-15</inkml:trace>
  <inkml:trace contextRef="#ctx0" brushRef="#br0" timeOffset="67140.25">3018 5339 1094 0,'0'0'48'0,"0"-7"11"0,-9 3-47 0,9-4-12 0,0 8 0 0,0 0 0 16,0 0 192-16,0 0 37 0,9-7 7 0,-9 7 2 16,8 7-194-16,5 1-44 0,0 0 0 0,4 7 0 15,-4-4 0-15,4 8 0 0,-4 0-10 0,-1 8 10 16,-3 7 0-16,8 0 0 0,-4 4 0 0,-5 0 0 15,5 11 0-15,0-3 0 0,0 0 0 0,4 14 11 0,0-7 10 0,4 12 3 16,-3 7 0-16,7 8 0 0,5 3-24 0,0 9 0 16,0 3-10-16,4 7 10 0,5 4 0 0,3 8 0 15,-12 8 12-15,4 3-3 0,5 4 3 0,4 1 1 16,-1 6 0-16,-7-3 0 0,7 0 21 0,-3 0 4 16,8-8 1-16,-13-3 0 0,9-1 13 0,-5-10 4 15,5-9 0-15,0-7 0 0,-9 0-11 0,4-11-1 0,-16-8-1 0,8-4 0 16,-5-8-3-16,1-11-1 0,-13-7 0 0,4-8 0 15,-4-4-4-15,-5-3-1 0,1-12 0 0,-9 0 0 16,0 0-12-16,0-8-2 0,0-11-1 0,-9 8 0 16,1-5-77-16,-14 1-15 0,1 0-3 0</inkml:trace>
  <inkml:trace contextRef="#ctx0" brushRef="#br0" timeOffset="67811.56">1992 7705 1843 0,'-4'-3'164'15,"-9"-5"-132"-15,0 0-32 0,9 1 0 0,-9 3 76 0,13 0 9 0,-13 0 2 0,9-3 0 16,4 7-47-16,0 0-8 0,0 0-3 0,0 0 0 16,0 0-29-16,0 0 0 0,0 0 0 0,0 0 0 15,0 0 0-15,0 0 0 16,0 0 0-16,17 4 0 0,-4-1 15 0,0-3 3 15,8-3 1-15,5-1 0 0,8-4 5 0,4 1 2 16,5-8 0-16,4-1 0 0,9 1-4 0,3-8-1 16,10-3 0-16,16-5 0 0,5-3-5 0,4-4-2 15,17 4 0-15,5-8 0 0,-10 0-5 0,18-3-1 0,9 7 0 0,-1-4 0 16,1 4-8-16,-1 0 0 0,13 0 0 0,1 0 8 16,-5 0-8-16,-4 0 0 0,4 4 9 0,4 0-9 15,0-4 8-15,-8-4-8 0,0 4 8 0,-1-4-8 0,5 1 33 0,-17 3 3 16,0-4 0-16,-4 0 0 0,-9 4-12 0,0-4-1 15,-4 1-1-15,-5 3 0 0,-7-4-13 0,-10 0-9 16,-8 0 12-16,0 4-12 0,-9 0 23 0,-4 4-3 16,-4 4 0-16,-4 3 0 0,-5 0-8 0,-8 5-1 15,-1 7-1-15,-12 3 0 0,0-3-10 0,-8 7 0 0,-1 5 0 0,-8-1 0 32,-5 4-71-32,-8 0-19 0,0 0-4 0,0 0-1120 0</inkml:trace>
  <inkml:trace contextRef="#ctx0" brushRef="#br0" timeOffset="69517.23">3099 5582 576 0,'-4'-15'25'0,"4"8"6"0,0-9-31 0,-5 5 0 15,5-4 0-15,-8 0 0 0,8 3 261 0,0 1 47 0,-5-1 8 0,5 12 3 16,0 0-227-16,0 0-46 0,0-11-9 0,0 11-1 16,0 0-9-16,0 0-2 0,0-8 0 0,0 8 0 15,0 0-3-15,0 0-1 0,0 0 0 0,0 0 0 16,0 0-21-16,13 8 0 0,-8 0 0 0,-1 7 0 0,4-4 11 16,-8-3-3-16,0-1 0 0,5 1 0 0,-5 3-8 0,0-3 8 15,0-8-8-15,0 0 8 16,0 0 10-16,-5 8 2 0,5-5 0 0,-12 5 0 15,7-8 16-15,-8 0 4 0,5 0 1 16,-1-4 0-16,1 0-25 0,-5-7-6 0,9 3-1 0,-5 1 0 16,1-1 4-16,-1-3 1 0,5-4 0 0,-5-1 0 15,5 9 15-15,0-5 3 0,4-7 1 0,0 4 0 16,0 4-18-16,0-4-4 0,0-1-1 0,0 1 0 16,0 8-10-16,0-5 0 0,4 1 0 0,-4 11 0 0,0 0 0 0,13-4-14 15,0-3 3-15,-13 7 1 0,4-4-1 0,9 4 0 16,0 0 0-16,-1 4 0 0,-3 3 19 0,4 5 3 15,0 3 1-15,-1-8 0 0,1 5-26 0,-9-1-5 16,5 0-1-16,0 5 0 0,-1-1 20 0,-8 0 0 16,0 4-8-16,0 0 8 0,-8 0 0 0,-1-4 0 15,0 4 0-15,-3 0 0 16,7 0 0-16,-12-4 0 0,4 1 0 0,-4-5 0 16,9 0 9-16,-5-11-9 0,0 0 8 0,5 0-8 15,-5-3 8-15,4-5-8 0,5-7 0 0,0 3 8 16,4-3-8-16,-9 0 0 0,9-4 0 0,0 0 8 15,0 0-8-15,9 0 10 0,-9-4-10 0,0 4 10 0,4 8-10 0,0-1 12 16,5 1-12-16,4 0 12 0,-9 3-12 0,9 0 0 16,0 5 0-16,-1 3-11 0,-3 0 11 0,4 3 0 0,0 5 0 0,4 0 0 15,-5 3-11-15,6 0-3 0,3 1-1 0,-13-5 0 16,14 9 15-16,-5-1 0 0,-13 0-10 0,9 0 10 16,-4-3 0-16,-5-1 0 0,-4 4 0 0,-4-3 0 15,4-1 10-15,-9 0 6 0,5-3 2 0,-9 3 0 16,-4 1-3-16,-5-5-1 0,5 1 0 0,0-4 0 15,0 0 2-15,4-8 1 0,-4 0 0 0,4 0 0 0,1 0-4 0,7-7-1 32,-7 0 0-32,12-5 0 15,0 5-100-15,4-8-21 0,4 0-4 0</inkml:trace>
  <inkml:trace contextRef="#ctx0" brushRef="#br0" timeOffset="70651.81">5829 6399 2026 0,'0'0'44'0,"-4"-8"10"0,4-3 2 0,-8 3 1 0,3 1-45 0,1 3-12 15,0 0 0-15,4 4 0 16,-9 4-25-16,1 4-7 0,3-1-2 0,-3 5 0 0,-1 3 9 0,5 0 1 15,0 0 1-15,0 0 0 0,-5-3 10 0,0-1 1 16,5 1 1-16,0-5 0 0,0 4 11 0,4-3 0 16,-9 0 0-16,5-5 0 0,-5 5 0 0,1-4 0 15,-1 0 10-15,5-4-10 16,-13 0 30-16,4 3 0 0,0 1 0 0,-4-4 0 16,4-4 18-16,-4 4 4 0,4 0 1 0,-12-3 0 15,8 3-8-15,-9-4-1 0,9 4-1 0,-9-4 0 16,5 0-10-16,0-3-1 0,-1-1-1 0,9 4 0 15,-8-3 9-15,4 3 1 0,4-4 1 0,5 1 0 16,8 3-33-16,-9-4-9 0,5 1 0 0,4-1 0 16,0 1 16-16,4-1-2 0,5 0 0 0,-9 1 0 0,4-1-6 0,9 1 0 15,-13 7-8-15,4-4 12 0,-4 4-12 0,13 0 8 0,0-4-8 16,-13 4 0-16,12 4 0 0,1 0 0 0,4 3 0 0,-4 1 0 16,-13-1-8-16,9 1 8 0,-1 3 0 0,-4 1 0 15,5 3-9-15,-9 0 9 0,0 4 0 16,0-4-9-16,0 0 9 0,-13 1 0 0,5 3 0 0,-1 0 0 15,-4-4 0-15,-4-4 11 16,4 1-3-16,-8-5 0 0,4 5 18 0,4-5 3 16,5-7 1-16,-5-4 0 0,4 1-16 0,5-5-3 15,0-3-1-15,-1-1 0 0,1-3 2 0,4 4 0 16,0-5 0-16,4 5 0 0,5-4-1 0,4 0 0 16,-9-1 0-16,5 5 0 0,-1-4-11 0,5 7 0 15,0 5 0-15,0-1 0 0,-13 4 0 0,12 4 0 16,1 3-14-16,-4 1 5 0,4 7 9 0,-5 0-8 0,1 0 8 0,-5 4-8 15,0 4 8-15,-4-4 0 0,4 0 0 0,-4 0 0 16,-4 0 0-16,0-4 0 0,0 0 0 0,-1 1 0 16,1-9-12-16,-4 1 0 0,3-4 0 0,-12-4-807 15,4 0-161-15</inkml:trace>
  <inkml:trace contextRef="#ctx0" brushRef="#br0" timeOffset="70989.88">5483 6243 1900 0,'-8'-11'169'0,"4"7"-135"0,-5 0-34 0,0 0 0 16,5 1 137-16,-4 3 21 0,-1-4 4 0,-4 4 1 15,5 0-117-15,-1 0-23 0,1 4-5 0,-5-4-1 16,-4 3-17-16,4 1 0 0,-8 0 8 0,8 4-8 0,-9 3 0 0,5 4 0 16,-4-3 0-16,-1 3 0 0,1 4 0 0,8 0-11 15,-4 4 11-15,4-4-10 0,5 0 10 0,4 7-13 16,-1-3 5-16,5 0 8 15,5 7-36-15,7-3 1 0,5 3 0 0,9 4 0 16,-5 4-5-16,18-4-2 0,-5 1 0 0,9-1 0 0,8 0 14 0,-8-4 2 16,8-7 1-16,-4-11 0 0,0-9 16 0,0-6 9 0,-4-9-10 0,0-7 10 15,4-11 76-15,-9-4 20 0,1-8 5 0,-10-4 1 16,-3-3 2-16,0-4 0 0,-9-4 0 0,-4 0 0 16,-1 0-49-16,-12 0-10 0,0 4-1 0,-8 3-1 15,-5-3-1-15,-8 7 0 0,-9 1 0 0,-13 7 0 16,-4 11-42-16,-8 5-22 0,-14 10 2 0,-3 12 1 31,-14 15-153-31,-8 12-30 0,-8 15-6 0</inkml:trace>
  <inkml:trace contextRef="#ctx0" brushRef="#br0" timeOffset="71553.85">3616 6862 115 0,'-9'-7'0'0,"5"7"10"0,0-4-10 0,-5 4 0 0,5-4 0 0,-5-3 0 16,-3 3 216-16,3-4 42 0,1 1 8 0,3-5 2 15,-3 1-126-15,-1 3-25 0,1 1-5 0,3-5 0 16,-7 5-6-16,12-5-1 0,-13 1 0 0,8 3 0 15,-3-3-15-15,4-1-3 0,4 1-1 0,0 0 0 16,-9 3-38-16,9 0-7 0,9 1-1 0,-9 7-1 16,0 0-22-16,4-8-4 0,4 1-1 0,10-1 0 0,-6 4-12 0,1 0 0 15,9 1 0-15,3-1 0 0,1-4 0 0,-5 1-8 16,18-1 8-16,-9-3 0 0,4-1 0 0,8-3 0 16,1-4 0-16,-4 4 0 0,3-4 8 0,-7 0 0 15,3 0-8-15,-4 0 12 0,-4-4 17 0,0 4 3 16,-4 0 1-16,-5 4 0 0,0 4-10 0,-3 3-3 15,-1 0 0-15,-5 5 0 16,-3 6 1-16,-9-3 0 0,17 8 0 0,-13 3 0 16,5 8 2-16,-1 8 0 0,1 7 0 0,-9 4 0 15,13 8-12-15,-9 11-3 0,5 7 0 0,8 5 0 16,0-1-23-16,8 4-5 0,5-4 0 0,-8 1-781 16,3-5-156-16</inkml:trace>
  <inkml:trace contextRef="#ctx0" brushRef="#br0" timeOffset="72880.6">5372 6684 1724 0,'0'0'76'0,"-8"-8"16"0,3 1-73 0,5 7-19 0,0-8 0 0,-12 0 0 15,3 1 42-15,5-1 5 0,0-3 1 0,4 3 0 16,-9 1-16-16,9 7-4 0,-4-8 0 0,4 0 0 0,0-3 5 0,0 3 1 15,-9-3 0-15,9 3 0 0,0 1 3 0,0-1 1 0,9 1 0 0,-9-1 0 16,4 4-8-16,-4 4-2 0,0 0 0 16,0 0 0-16,9-7-16 0,-9 7-3 0,0 0-1 0,0 0 0 15,0 0-8-15,4 11-17 0,9-3 4 0,-9 3 1 16,4-3 12-16,1 3 0 0,0 0 0 0,-5 1 10 31,-4-12-10-31,8 7 0 0,-8-7 0 0,0 12 0 0,5-5 0 0,-5-7 0 16,0 0-12-16,0 0 12 0,0 0 0 0,0 0 15 15,0 0-1-15,0 0 0 0,0 0 2 0,0 0 0 16,0 0 0-16,0 0 0 0,-5-7-7 0,5-5-1 16,5 1 0-16,3-8 0 0,9 4 4 0,-4-4 0 15,-4 4 0-15,12-1 0 0,-4-2-24 0,0 6-4 16,0 1 0-16,5 7-1 0,-18 0 17 0,4 0 11 0,-8 4-2 0,0 0 0 16,18 4 12-16,-18-4 3 0,0 0 0 0,0 12 0 15,-9 3 12-15,5 0 4 0,-5-4 0 0,1 4 0 16,-9 1-13-16,4-5-3 0,-9 4 0 0,1-3 0 15,-9-1-24-15,0 0 0 0,0-7 8 0,5 4-8 16,-5-4-168-16,4-8-36 0,0-4-8 0,9-3 0 16</inkml:trace>
  <inkml:trace contextRef="#ctx0" brushRef="#br0" timeOffset="73313.46">5586 6110 2012 0,'0'0'44'0,"0"0"10"0,0 0 2 0,4-4 0 0,0-3-45 0,-4 7-11 16,5-8 0-16,-5 8 0 0,0 0 36 0,0 0 6 16,-9-7 1-16,9 7 0 0,-13 4 1 0,5-4 1 15,-14 7 0-15,10-3 0 0,-18 3-28 0,4 1-5 16,0-4-2-16,-3 3 0 15,-6 1-2-15,5 3-8 0,1 1 12 0,-1 3-4 16,-5 0-8-16,5-3 0 0,-4 7 9 0,4 0-9 16,0 3 0-16,1 5 0 0,-6 0 0 0,5-1 0 15,9 1-8-15,-5-1 8 0,9 5-8 0,0-1 8 16,9-3-8-16,3 3 8 0,-3 4-8 0,8 0 8 16,8 1-10-16,5 6 10 0,-4-6-12 0,12 3 12 15,1 3-19-15,7 1 3 0,10-8 1 0,4 0 0 0,4-7-7 0,4-8-2 0,9 0 0 0,0-11 0 16,4-5 24-16,0-10 0 0,4-8 0 0,1-4 0 15,-1-12 29-15,-4 1 11 0,-4-8 1 0,-5-8 1 16,-8 1 48-16,-4-5 10 0,0 1 1 0,-13 0 1 16,-5-1-40-16,-7 1-8 0,3 0-2 0,-21-1 0 15,0 5-8-15,-9-1-1 0,-3 0-1 0,-10 5 0 16,-8-5-2-16,-8 4 0 0,-9 1 0 0,-13 10 0 16,-4 5-65-16,-13 10-14 0,-9 13-2 0,-16 14-1 15,-26 16-190-15,-18 33-39 0</inkml:trace>
  <inkml:trace contextRef="#ctx0" brushRef="#br0" timeOffset="74866.06">3167 5708 1267 0,'-4'-12'112'0,"4"12"-89"0,-9-3-23 0,9-5 0 15,-4-3 100-15,4 3 15 0,0-3 3 0,0-1 1 32,13 1-27-32,-13-1-4 0,8-3-2 0,1 0 0 0,4 7-55 15,-9-3-11-15,5 3-3 0,-5-3 0 0,9 7-3 0,-13 4-1 16,0-7 0-16,0 7 0 0,0 0 12 0,0 0 3 15,0 0 0-15,0 0 0 0,0 0-1 0,0 0 0 16,-13-8 0-16,9 4 0 0,-9 0-10 0,4 1-1 16,5-5-1-16,-5 0 0 0,1 1 2 0,-1-1 1 15,5-7 0-15,-4 0 0 0,-1 3 8 0,9-3 2 0,-13-4 0 0,13 0 0 16,-8 0-4-16,3 0 0 0,-7-3 0 0,7-1 0 16,-3 0-6-16,3 4-2 0,-12-4 0 0,9-3 0 15,-5 3-4-15,0-8-2 0,-4 5 0 0,4-5 0 16,-4-3-10-16,0 0 10 0,0 0-10 0,-4 0 10 15,4 7-10-15,-1-7 0 0,1 7 0 0,-4-3 8 16,12 3-8-16,-12 5 0 16,4-9 0-16,4 8 0 0,0 1 0 0,5-1 0 15,-5 0 0-15,0 4 0 0,0-11 0 0,9 3 0 16,-9 1 0-16,-4 3 0 0,9 0 0 0,3 0 0 0,-8 0 0 16,1 1 0-16,-1-1 0 0,9 4 0 0,-5-4 0 0,0 8 0 15,1 0 0-15,4-1 0 0,-5 5 0 0,9 3 0 16,-4 5-8-16,0-1-1 0,4 4 0 0,0 0 0 15,0 0-15-15,0 0-2 0,-13 4-1 0,13-4 0 16,0 0-29-16,0 0-5 0,-13 7-2 0,13-7 0 16,0 0 5-16,0 0 1 0,0 0 0 0,0 0 0 0,0 0 39 0,0 0 8 15,-9-4 2-15,1 1 0 0,-1-1 8 0,5-4 0 16,4 8 8-16,0 0-8 0,-9-7 0 0,9 7 0 16,0 0 0-16,0 0 0 0,0 0 0 0,0 0 0 15,0 0 0-15,0 0 0 0,0 0 0 0,-4 7 0 0,4 8 0 0,0 1 0 16,-4 6 0-16,4 5 0 0,0 0-9 0,0-1 9 15,-9 5 0-15,9-5 0 0,0 5-9 0,0-9 9 16,0 1 0-16,0-8 0 0,9 0 0 0,-5-7 0 16,-4-8 0-16,0 0 0 0,0 0 0 0,0 0 0 15,0-11-48-15,0-8-4 0,4-8 0 0,5 1 0 32,4-12 18-32,-5-8 3 0,1 0 1 0,4 1 0 0,4-1 50 0,-4 4 11 15,4 8 1-15,0 11 1 0,-4-7 36 0,4 7 7 16,4 8 2-16,-4 11 0 0,5 8-42 0,3 4-9 0,1 15-2 0,4 7 0 15,4 15-25-15,4 1 0 0,-3 11 0 0,7 4 0 32,10 11-59-32,7-4-17 0</inkml:trace>
  <inkml:trace contextRef="#ctx0" brushRef="#br0" timeOffset="75436.17">1274 7398 954 0,'17'-19'42'0,"-4"15"9"0,-13 4-41 0,4-11-10 15,9-1 0-15,0 1 0 0,-9 3 8 0,9-3 0 16,0 3 0-16,0 8 0 16,-13 0 31-16,0 0 5 0,13 12 2 0,4-1 0 15,-5 4 5-15,6 0 1 0,-6 8 0 0,-7 4 0 16,7 3-3-16,1 4 0 0,-8 1 0 0,3-1 0 15,-4 4-10-15,5-4-3 0,-9 4 0 0,4-8 0 16,-4 4-14-16,0-7-3 0,0-4-1 0,-4-4 0 0,4-8-2 16,0 1 0-16,0-12 0 0,0 0 0 0,0 0 44 0,0 0 8 15,0 0 1-15,8-4 1 0,14 0-1 0,-1-4 0 0,9 1 0 16,9 3 0-16,3 0-56 0,14 4-13 0,4 8 0 16,4 11 0-1,8 7-127-15,10 12-25 0</inkml:trace>
  <inkml:trace contextRef="#ctx0" brushRef="#br0" timeOffset="76053.5">7163 5787 1958 0,'-13'-15'174'0,"0"-8"-139"0,5 1-35 0,-1-1 0 0,-4 0 25 0,5 0-1 15,-1 4-1-15,1 0 0 0,-1 8-23 0,0-4-8 16,1 3 0-16,-1 5 0 0,1-1-6 0,-1 1-1 15,5-5 0-15,-5 8 0 0,-3-3 15 0,3 3 0 16,-4-4 0-16,5 1-9 0,-5 3 9 0,0 0 0 16,0 0 0-16,0 1 0 0,5-1 0 0,-5 0-8 15,0 0 8-15,5 4 0 0,-1 0 0 0,1 0 0 0,-1 0 0 0,5-7 0 16,0 3 9-16,4 4 1 0,0 0 0 0,0 0 0 16,0 0-2-16,0 0-8 0,8 15 12 0,1-4-4 15,-1 5-8-15,-4-1 0 0,9 4-12 0,0 0 12 16,0 0 0-16,0 0 10 0,4 0 1 0,-4-4 0 0,4 4-11 0,-4-8-16 15,-1 5 4-15,5-5 1 0,1-3 11 0,-1-1 0 16,-5-3 10-16,6 3-10 16,-6 1 8-16,5-4-8 0,-4 0 0 0,-4-1 9 15,4 5-1-15,4 0-8 0,-13 3 12 0,5 0-4 16,-9 5 9-16,0 6 2 0,0 1 0 0,-9 11 0 16,-8 12-19-16,-13 15 0 0</inkml:trace>
  <inkml:trace contextRef="#ctx0" brushRef="#br0" timeOffset="76471.07">3894 8849 2286 0,'-13'-12'101'0,"13"12"21"0,0 0-98 0,0 0-24 0,8 8 0 0,9 7 0 16,-4 8-20-16,9 7-10 0,8 4-2 0,-5 4 0 15,1 4 20-15,4 4 3 16,0 7 1-16,-5-4 0 0,5-3 8 0,0-4 0 16,-8-8-9-16,-1-4 9 0,-4-11 0 0,-4-11 0 15,-13-8 12-15,13 0-4 0,4-12 72 0,-4-14 13 0,-5-16 3 0,1-11 1 16,8-12-32-16,0-14-6 15,4-13-2-15,9-6 0 16,-9-13-234-16,9-6-47 0</inkml:trace>
  <inkml:trace contextRef="#ctx0" brushRef="#br0" timeOffset="79881.96">2945 9977 2473 0,'-9'-12'54'0,"9"-3"11"0,0 0 3 0,0 3 2 0,0-3-56 0,9 0-14 0,-9 0 0 0,9 7 0 0,-1-3 12 0,5 3 0 16,0 5 0-16,-9-1 0 0,9 4-12 0,0 0-16 15,-5 7 3-15,5-3 1 0,0 4 12 0,-5 3 0 16,9 1 0-16,-4-1 0 0,-4 8 0 0,4-4 0 16,8 4 0-16,-4 4 0 0,0 3 0 0,9 5-11 15,-9-1 0-15,9 4 0 0,-5 8 19 0,9 4 3 16,8 3 1-16,-3 4 0 0,7 4-12 0,10 8 0 0,-5 3 0 0,0 8 0 15,4 8-9-15,0-1-4 0,9 8-1 0,4 1 0 16,9 6 22-16,-9 1 5 0,8 4 1 0,1-1 0 0,-5-7-22 16,-3-4-5-16,-1-3-1 0,0-1 0 15,-4-7 22-15,-1-4 5 0,5-8 1 0,-12-3 0 0,3-5 30 0,1-3 7 16,-1-7 1-16,-8 3 0 0,-4-4-8 0,-9-3-2 16,5-4 0-16,-9-1 0 15,-9-3-1-15,5 4 0 0,-1-8 0 0,-3 4 0 16,-1-3-11-16,-8-1-2 0,8 0-1 0,1-4 0 15,-5 1-14-15,0-1-2 0,8-7-1 0,-16 0 0 16,4-4-10-16,0-4-11 0,-5-8 3 0,1 1-908 16,-1-8-182-16</inkml:trace>
  <inkml:trace contextRef="#ctx0" brushRef="#br0" timeOffset="80498.95">2654 12745 1670 0,'-25'-19'74'0,"12"16"15"0,9-5-71 0,-5-3-18 0,9-1 0 0,9 5 0 0,-9-5 138 0,12 5 24 15,-7-9 5-15,12 5 1 0,4 0-138 0,1-5-30 32,3 5 0-32,5-4 0 0,13-4 0 0,0-4 0 0,4-3-8 0,8-9 8 0,5 1 0 0,8-8 0 15,22-3 0-15,0-5 0 0,8-3 8 0,9-11-8 16,8-1 0-16,5-7 9 0,8-8-9 0,5 4 0 0,8-7 0 16,-9-1 8-1,13-11-8-15,-4 4 10 0,5 0-10 0,-14-4 10 16,14 0 33-16,-14 4 6 0,-4 3 2 0,5 1 0 0,-18 4-8 15,0-1-2-15,-3 0 0 0,-10 9 0 0,5 2 12 0,-13 5 3 16,-4 7 0-16,-9 0 0 0,-4 4-9 0,-5 0-2 16,-3 8 0-16,-5 0 0 0,0 3-20 0,-17 1-4 15,9 7-1-15,-5 0 0 0,-8 7-12 0,-1 1-8 16,-3 3 8-16,-5 4-8 0,4 5 0 0,-12-5 0 0,4 4 0 0,-9 0 8 16,5 4-8-16,-5 3 0 0,1 1 0 0,-9-1 0 15,-1 9-10-15,5-1 10 0,-4-4-12 0,-4 4 12 16,-1 4-14-16,-8 0 4 0,0 0 1 0,0 0 0 15,0 0-3-15,0 0-1 0,0 0 0 0,0 0 0 16,0 0-172-16,0 0-35 16</inkml:trace>
  <inkml:trace contextRef="#ctx0" brushRef="#br0" timeOffset="81471.24">5958 10679 1209 0,'0'0'108'0,"0"0"-87"15,0-7-21-15,0 7 0 0,-9-4 148 0,9 4 26 16,0-8 5-16,0 5 1 0,0-5-105 0,9 0-21 16,-9 1-4-16,0 7-1 15,4-4-17-15,-4 4-4 0,0 0-1 0,0 0 0 16,0 0-3-16,0 0-1 0,0 0 0 0,0 0 0 16,-4-4-12-16,4 4-3 0,0 0 0 0,0 0 0 15,0 0-8-15,-9 4 0 0,9-4 9 0,-4 11-9 16,0-3 12-16,-9 0-3 0,4-1 0 0,-4 1 0 15,5 3-1-15,-5-7-8 0,0 0 12 0,0-1-4 16,9-3-8-16,-9 0 12 0,0 4-12 0,9-4 12 0,-9-4-12 0,9 1 12 16,-4-5-12-16,3-3 12 0,5-1-12 0,0 1 10 0,0 0-10 0,0-5 10 15,0-6-10-15,0 3 0 0,0 0 0 0,0-4 0 16,5 0 32-16,-1 4 7 0,0 4 1 0,5 0 1 16,-1 3-41-16,1 1 0 0,-1 3 0 0,5 4 0 15,-9 1 0-15,5-1 0 0,-9 4 0 0,17 4 8 31,-13-1-20-31,5 1-4 0,4 0 0 0,-5 7-1 0,1-3 17 0,-9 7 11 16,13 0-2-16,-13-3 0 0,0 3-9 0,4-4 0 16,0 5 0-16,5-9 0 0,-9-7 0 0,-9 12 0 15,5-1 0-15,0-3 0 0,4-8 0 0,0 11 0 16,-13-3 0-16,-4-1 0 0,8 1 0 0,-4-4 0 16,0 3 0-16,-4-3 0 0,0 4 0 0,4-1 0 15,1-3 0-15,-5-4 0 0,4-4 8 0,8-3-8 0,-7 3 0 0,3-4 8 16,5 1-8-16,0-1 10 0,4-3-10 0,0-1 10 15,0-3-10-15,0 4 8 0,0-5-8 0,0 5 8 16,4 3-8-16,4 1 0 0,-3-1 0 0,7 4 0 16,1 1 0-16,-4-1-9 0,4 0 9 0,-1 4-10 15,-3 8 10-15,8-5 0 0,-4 5 0 0,4 3 0 0,-4-3 0 16,-9 3 0-16,5 1 0 0,8 3 0 16,-13-4 0-16,5 5-12 15,-5-5 4-15,0 4 0 0,-4-3 8 0,9-1 0 0,-9 4 0 0,0-3 0 16,0-12 0-16,0 0 0 0,-9 7 0 0,1-3 0 15,-5 3 0-15,0-7 0 0,-4 4 0 0,-9-8-1105 16</inkml:trace>
  <inkml:trace contextRef="#ctx0" brushRef="#br0" timeOffset="81826.21">5885 10159 1958 0,'0'0'87'0,"-9"-8"17"0,1 1-83 0,-5-5-21 15,0 5 0-15,5-1 0 0,-9 4 140 0,4 1 24 16,4-1 5-16,-4 4 1 0,-4 0-135 0,5 4-27 0,-6-1-8 0,6 9 0 16,-1 3 0-16,-13 4-8 0,9 0 8 0,0 0-13 15,4 8 13-15,-4 3-11 0,4 0 11 0,0 1-10 16,5-1-7-16,4 8-2 0,8-4 0 0,0 8 0 16,5-4-16-16,4 4-3 0,4 0-1 0,4-1 0 0,9-6 13 15,0-1 2-15,0-8 1 0,12-3 0 0,1-8 15 0,-9-7 8 16,9-4-10-16,0-12 10 15,4 0 0-15,-4-14 8 0,8-5 1 0,-13-7 0 16,5-8 51-16,-4-3 11 0,3-1 1 0,-16-3 1 16,-5 3-1-16,5 0-1 0,-13 1 0 0,-5-1 0 15,-3 5-15-15,-5-1-2 0,0 0-1 0,-13 4 0 16,0-4-25-16,-17 4-6 0,0 8-1 0,-13-1 0 16,-16 5-21-16,-6 11-13 0,-7 11 1 0,-9 11 1 15,-13 16-201-15,-9 19-40 0</inkml:trace>
  <inkml:trace contextRef="#ctx0" brushRef="#br0" timeOffset="82491.72">2095 13216 381 0,'0'0'16'0,"0"0"5"0,0 0-21 0,-9-7 0 0,-12 3 0 0,16-4 0 16,5 8 0-16,0 0 0 16,-12-3 0-16,-1-5 0 0,13 8 21 0,0 0 7 15,0 0 0-15,-4 0 1 0,-9-4 52 0,13 4 11 0,0 0 1 16,0 0 1-16,-13 0-11 0,0 0-3 0,13 0 0 0,0 0 0 15,0 0-59-15,0 0-12 0,-4-4-9 0,4 4 12 32,0 0-39-32,0 0-7 0</inkml:trace>
  <inkml:trace contextRef="#ctx0" brushRef="#br0" timeOffset="82962.6">2116 12924 0 0,'4'-8'0'0,"9"5"0"15,0-5 0-15,0 4 0 0,-5-3 191 0,14-1-39 16,-14-3 32-16,14 3 5 16,-10-3-70-16,5-1-15 0,-4 1-2 0,4-1-1 15,-4 1-17-15,4 3-4 0,-4-7-1 0,0 4 0 16,4-1 2-16,-4 1 1 0,4 3 0 0,-4-3 0 16,8-4-13-16,0 3-2 0,-3 5-1 0,-1-5 0 15,0 5-15-15,4-5-3 0,9 1-1 0,-13 0 0 16,0-1-5-16,5 1-1 0,-5-1 0 0,4 5 0 15,0-8-22-15,-4 3-5 0,-4 1-1 0,9 0 0 0,-1 3-1 0,0-3-1 16,1-5 0-16,-5 5 0 0,0 0-11 0,-4-5 0 0,0 5 9 0,-9 3-9 16,4 1 11-16,1-1-3 0,-9 8 0 0,0 0 0 15,0 0 1-15,0 0 0 0,0 0 0 0,-9-4 0 16,-3 1-9-16,-1 6 0 0,-4 1 0 0,-5 4 0 31,1-1-28-31,-9 5 1 0,0-1 1 0,4 4 0 0,-3 4 3 0,-1 4 1 16,-9 0 0-16,5 3 0 0,4 5 10 0,-8-5 3 15,3 1 0-15,6 0 0 0,-10-5 9 0,13 5 0 16,5-8 0-16,-9 0-8 0,9 0 8 0,12-8 0 16,-4-3 0-16,5 3 0 0,-1-3 0 0,1-4 0 15,8-4 0-15,0 0 0 0,0 0 0 0,0 0 0 16,0 0-9-16,13 7 9 0,4-3 0 0,-4 0 0 16,4-4 0-16,4 0 0 0,-4-4 8 0,-4 0-8 0,8 1 0 0,5-5 8 15,-13-3 0-15,8-1-8 0,0 1 12 0,1-4-4 16,-1-1-8-16,1-3 0 0,3-3-12 0,-8 3 12 15</inkml:trace>
  <inkml:trace contextRef="#ctx0" brushRef="#br0" timeOffset="83495.14">2671 12556 2120 0,'0'0'94'0,"0"0"19"0,0-8-90 0,13 0-23 15,-13 8 0-15,5-3 0 0,3-1 11 0,-8 4-3 16,0 0 0-16,0 0 0 0,0 0-8 0,9 7-11 15,-1 5 3-15,-3 3 0 0,-10-4 8 0,5 8 0 0,-8-4 0 0,-1 4 0 16,1 0 0-16,-5 4 0 0,-4-4 0 0,0 0 0 16,4 0 8-16,-4 0-8 0,4 0 8 0,-4-4-8 15,4-3 8-15,0-1-8 0,0-3 8 0,0-1-8 0,5-7 12 0,8 0-3 16,-9 0 0-16,9 0 0 0,-12 0 4 0,7-7 1 16,-3-1 0-16,3 1 0 0,1-5 4 0,4 1 1 15,0-1 0-15,0-3 0 16,4 4 1-16,1-8 0 0,3 4 0 0,-3-1 0 15,3 1-12-15,5 4-8 0,-5-4 9 0,5 3-9 16,0 5 0-16,0-1 0 0,0 0 0 0,0 5 0 16,4-1 0-16,-5 0-12 0,-3 4 12 0,4 4-10 15,0 0 10-15,-1 3 0 0,1 1-9 0,0 3 9 16,-9 1 0-16,9-1-11 0,-13-3 11 0,5 3-8 16,3 0 8-16,-8 1 0 0,-8-1 0 0,3 4 0 0,5-3 24 0,-17 3 1 15,-4 0 0-15,4 0 0 0,0-3 6 0,-1-1 1 16,-7 1 0-16,-1-1 0 0,9-7-19 0,0 3-3 15,4-7-1-15,0-3 0 16,1-5-97-16,7 0-19 0,-3-3-4 0</inkml:trace>
  <inkml:trace contextRef="#ctx0" brushRef="#br0" timeOffset="84620.78">1437 13387 57 0,'-13'-4'0'0,"8"4"0"0,-7-3 0 0,-5-1 0 16,8 0 343-16,5-4 63 0,-9 1 13 0,9 3 2 16,-5-3-318-16,9-5-64 0,9 5-13 0,-9-9-2 0,4 5-12 0,9-4-1 15,-9-4-1-15,17 0 0 0,-4 0 7 0,1 0 2 16,7 0 0-16,5 0 0 0,0-4-6 0,4 0-1 15,5-3 0-15,-5-1 0 0,9-3 2 0,-1 3 0 16,10-3 0-16,-14-1 0 0,13 1-5 0,5 0-1 16,4-5 0-16,0 5 0 0,-1 0 0 0,-3-1-8 15,4 1 12-15,0-4-4 16,-5 3 2-16,5 1 0 0,-5-4 0 0,5 3 0 16,-4 9 22-16,-9-5 5 0,8-3 1 0,-8 3 0 15,0 0 15-15,-8 1 3 0,-5-1 1 0,-4 4 0 16,0 4 6-16,-4 0 1 0,-9 0 0 0,4 4 0 15,-4 4-30-15,-13 3-6 0,5 1 0 0,-5-1-1 16,-4 8-27-16,0 0 0 0,0 0 0 0,0 0-776 16,0 0-152-16</inkml:trace>
  <inkml:trace contextRef="#ctx0" brushRef="#br0" timeOffset="86773.46">3338 11587 172 0,'0'-11'16'0,"0"3"-16"0,0 0 0 0,0 1 0 0,0-1 243 0,4 1 45 0,-8-1 10 0,4 8 2 16,0 0-207-16,0 0-41 0,0-4-8 0,0 4-1 16,0 0-24-16,0 0-5 0,0 0-1 0,0 0 0 15,-13 8-13-15,0 3 0 0,9 1 0 0,-4-1 0 16,3 4 0-16,-7 4 0 0,7 0 8 0,-3 4-8 0,3 0 0 0,-3 0 0 16,4-1 0-16,4 1 0 0,-9 0 0 0,9 0 0 15,-4-8 0-15,4 0 0 0,0-4 0 0,0 1 14 16,0-1-2-16,0-3-1 0,0-8 17 0,0 0 3 15,0 0 1-15,0 0 0 0,0 0 11 0,0 0 2 16,0 0 1-16,0 0 0 0,0 0 3 0,0 0 1 0,0 0 0 0,4-12 0 16,-4 1-24-16,9 0-5 0,-18-4-1 0,9-1 0 0,9 1-3 15,-9 0-1-15,0-4 0 0,0 4 0 0,0-4 4 16,0 4 1-16,4 3 0 0,4 1 0 0,-8-1-9 0,5 5-3 16,3-1 0-16,-8 8 0 0,0 0-9 0,5 0 0 15,-5 0 0-15,12 12 0 0,1-5 0 0,-4 12 0 16,4 0-11-16,-1 4 11 0,1 4-8 0,0-1 8 15,0 1-8-15,-5-5 8 16,5 1 0-16,-4 0 0 0,-5 0 9 0,9 0-9 16,-9-8 12-16,9 4-12 0,-4-4 12 0</inkml:trace>
  <inkml:trace contextRef="#ctx0" brushRef="#br0" timeOffset="90845.71">2471 12726 1728 0,'-13'-7'153'0,"9"-1"-122"15,-9-3-31-15,0-1 0 0,0 5 87 0,5-5 11 16,-1 1 2-16,5 0 1 0,-5 3-61 0,5-3-12 16,4-1-2-16,0 1-1 0,0 3-25 0,0-3 0 0,13 3 0 0,-9-3 0 15,5 7-9-15,-1 0 9 0,5 1-12 0,8 3 12 16,-12 0-12-16,12 3 12 0,-12 5-12 0,4-4 12 16,8 3 0-16,-13 1 0 0,5 3 0 0,0 4 0 15,0-3 0-15,-9 3 12 0,5-4-1 0,4 5-1 0,-13-1 6 16,0 0 0-16,0-4 1 0,0 5 0 0,-9-1 11 0,5-4 3 15,-9 1 0-15,4-1 0 0,1 0 2 0,-5 1 1 16,0-5 0-16,-4 1 0 0,-4 0-6 0,4-5-2 16,4-3 0-16,4-3 0 0,-12-1-13 0,17 0-2 15,-13 0-1-15,4-3 0 16,0-1 2-16,9-3 0 0,-9-1 0 0,4-3 0 16,5-4 1-16,-9 0 1 0,9 0 0 0,-5-4 0 15,9 0-14-15,0 4 11 0,0-3-11 0,9 3 10 16,-5 0-10-16,0 4 0 0,5 3 0 0,-5 1 0 15,5 3-13-15,4 1 5 0,-5 3 8 0,5 0-13 16,0 0 4-16,0 4 1 0,4 4 0 0,-4 0 0 16,4 0 8-16,0-1-12 0,4 5 12 0,-8 3-12 0,-5 1 12 0,5-1 0 15,-4 1-9-15,-1-1 9 0,1 4 0 0,-9-4 0 16,0 5 0-16,-9-1 0 0,1 4 12 0,-5 0 3 16,-4 0 1-16,-9 4 0 0,-4-1 8 0,0 1 3 0,1 0 0 15,-10-12 0-15,9 5-8 0,5-9-2 0,3-3 0 0,9-8 0 31,-4 0-137-31,17-15-27 0</inkml:trace>
  <inkml:trace contextRef="#ctx0" brushRef="#br0" timeOffset="97598.68">2757 12768 115 0,'4'23'0'0,"-4"-15"10"0,0 3-10 0,9 0 0 15,-9 5 0-15,0-1 0 0,0 0 129 0,0 0 24 16,0 4 5-16,0-4 1 0,0 4-73 0,0-3-14 0,0 2-4 0,0 1 0 16,-9-3-1-16,5 3-1 0,-5 0 0 0,-3 0 0 15,3 0-6-15,-4-4-2 0,0 0 0 0,1-4 0 16,-1 5-26-16,-4-5-4 0,4 0-2 0,0 1 0 16,-8-1-12-16,4 1-2 0,-9-5-1 0,9 1 0 0,-5-1 12 0,1 1 2 15,0-8 1-15,-1 4 0 0,-3-4 16 0,-1 0 3 16,-4-4 1-16,0-7 0 0,0-1-17 0,0 1-3 15,1-1-1-15,-1 1 0 0,-9-12-14 0,9 4-3 16,-4-4-8-16,4 1 12 0,-8-5-12 0,8 4-13 16,13 0 2-16,-9 4 1 0,5 0-6 0,-1 4-2 15,14 0 0-15,-14 0 0 0,18 0 6 0,-13 0 2 0,8-1 0 0,5-3 0 16,-9 4 10-16,9 0 0 0,-4-4 0 0,3 0 0 16,5 4 0-16,0-4 0 0,0 0 0 0,5 0 0 15,3-4 0-15,1 0 0 0,3 4 0 0,10-4-12 16,-18 4 12-16,13 4-10 0,0-7 10 0,5 6-10 15,-1 1 10-15,5 0 0 0,-1 0 0 0,5 0 0 16,0 3 0-16,4 5-13 16,5-1 5-16,-9 0 8 0,0 5-9 0,4-1 9 15,0-4 0-15,-4 8 0 0,0 0-10 0,0 8 10 16,0-4-8-16,4-1 8 0,-4 5 0 0,4 3 0 0,-4-3 0 0,0 0-8 16,0 3 8-16,0 4 0 0,-1-3 0 0,-3 3 0 15,4 0 0-15,-13-4 0 0,9 4 0 0,-9-3 0 16,0 3 0-16,0-4 0 0,-4 5 0 0,0-1 0 15,4 0 0-15,-9 0 0 0,1 4 0 0,-1 0 0 0,-8 0 0 0,5 0 0 16,-5 0 10-16,0 0-10 0,-5 0 12 0,5 0-4 16,-8 4-8-16,-1-4 12 0,1 4 9 0,-5 0 2 15,-4-1 0-15,0 1 0 0,-9 4-23 0,5-1 0 16,-18 1 0-16,9-1 0 0,0 1 0 0,1 0 0 16,-14-5 0-16,4 5-8 0,1 0 8 0,-5-5 12 15,0 1-2-15,1-4-1 16,-1 0-9-16,-4 0 0 0,4-4 0 0,-8 1-11 15</inkml:trace>
  <inkml:trace contextRef="#ctx0" brushRef="#br0" timeOffset="100697.14">8210 3957 2444 0,'-9'-42'108'0,"9"31"23"0,0-5-105 0,0 1-26 0,4 4 0 0,-4-1-719 16,9-3-149-16</inkml:trace>
  <inkml:trace contextRef="#ctx0" brushRef="#br0" timeOffset="101114.11">4953 7588 2534 0,'0'-12'225'0,"-8"1"-180"0,8 0-36 0,0-1-9 16,0 12-44-16,0 0-10 0,13-4-2 0,0 4-1014 16</inkml:trace>
  <inkml:trace contextRef="#ctx0" brushRef="#br0" timeOffset="101399.17">3360 11070 2883 0,'0'0'128'0,"0"0"26"0,-9-3-123 0,9 3-31 0,0 0 0 0,0 0-1276 16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09T01:12:19.7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12474 3649 1371 0,'13'-26'60'0,"-4"18"14"0,-9 0-59 0,0 1-15 0,-4-5 0 0,-9 5 0 16,-4-1 107-16,8 4 18 0,18-3 4 0,-9 7 1 15,0 0-54-15,0 0-10 0,0 0-2 0,8 19-1 16,5-4-50-16,-9 12-13 0,-8-1 0 0,4 12 0 16,13 4 0-16,-5 7 0 0,-16 16 0 0,-1-4 0 0,1 18 11 0,-1 5-3 15,-4 7-8-15,-8 4 12 0,-13 4-12 0,8 3 0 16,9 5 0-16,-4-1 0 0,-9-7 0 0,-4 0 0 0,4-4 0 16,0-8 9-16,4-4-9 0,-8 1 10 0,-9-12-10 0,9-7 10 15,8-5 6-15,-8-10 0 0,-17-5 1 0,13-10 0 16,16-5 25-16,-4-11 5 0,-12-4 1 0,-9-3 0 15,4-9-3-15,5-3 0 0,8-7 0 0,-4-8 0 32,-5-4-21-32,5-8-4 0,4-7 0 0,0 0-1 0,-4-8-19 15,4-4 0-15,5 1-13 0,7-5 5 0,6 1 8 0,-1 7-13 16,-13-7 5-16,18 7 8 0,12 12 0 0,-4-8 21 16,-9 7-2-16,1 8-1 0,4 4 17 0,4 8 3 15,0 0 1-15,-5 7 0 0,-3 4-17 0,8 0-3 16,8 11-1-16,-3 4 0 0,-10 8-9 0,10 4-1 15,-1 15-8-15,4-1 12 0,1 5-12 0,-5 0 8 0,-4 3-8 0,4-3 0 16,5-5 9-16,-5 1-9 0,5-12 8 0,8-3-8 16,9-4 9-16,-1-4-9 0,1-8 10 0,12-7-10 15,14-8 26-15,16-22-1 0,30-12 0 0,9-16 0 16,8-10-4-16,35-16-1 0,38-19 0 0,17-11-1356 16</inkml:trace>
  <inkml:trace contextRef="#ctx0" brushRef="#br0" timeOffset="11492.3">11466 11796 748 0,'-9'0'67'0,"5"-4"-54"0,0 0-13 0,4 4 0 16,0 0 188-16,0 0 36 0,-9-7 6 0,9 7 2 15,0 0-119-15,0 0-23 0,-4 0-5 0,4 0-1 16,0 0-26-16,0 0-6 0,0 0 0 0,0 0-1 16,-4-4-25-16,4 4-5 0,0 0-1 0,0 0 0 0,0 0-12 0,0 0-8 15,17 4 10-15,4 0-10 0,1-1 0 0,-1 1 0 16,9-4 0-16,8 4 0 0,18 0 0 0,-5 0 8 0,-8-1-8 0,17-3 0 15,17 0 0-15,0 0 8 0,-9 0-8 16,5 4 0-16,-1-4 0 0,5 0 0 0,0 4 8 0,-4 0-8 16,-5-4 20-16,-4 3 2 0,5 1 0 0,-10 0 0 15,-3-4-14 1,-5 4-8-16,-4 0 8 0,-4-4-8 0,-9-4 47 0,-4 4 5 16,-4-4 0-16,-5 4 1 0,-4 0-6 0,-4 0-2 15,-13 0 0-15,0 0 0 0,0 0-6 0,-4-8-2 16,-5-3 0-16,-8 0 0 0,-4-1-16 0,-9-3-3 15,-4 0-1-15,-18 0 0 0,-7-4-17 0,-6 7 0 16,6-7 0-16,-14 4 0 0,-13 0 0 0,5 4 0 16,9-1 0-16,-1 5-9 0,0-1 9 0,5 0 0 0,-5 5-9 0,14-1 9 15,20 4 0-15,1 0-9 0,-14 4 9 0,14-4 0 16,12 3-9-16,1 1 9 0,-1 0 0 0,5 0-9 16,3 3 0-16,6 1 0 0,12-8 0 0,-5 11 0 15,-3 1-20 1,12-1-4-16,13 8-1 0,0-4 0 0,-4 1 6 0,8-1 0 0,14 0 1 0,12 0 0 15,17 0 15-15,0 1 2 16,-4-5 1-16,17 0 0 0,17 4-6 0,-5-3-1 16,-12-8 0-16,4 3 0 0,5 1 7 0,-5-1 1 15,-4-3 0-15,-9-4 0 0,-8 0 8 0,0 0 0 0,-9 0 0 0,-4-4 0 16,0 1 0-16,-12-5 0 0,-1 0 0 0,-9 1 11 16,-8-1 24-16,-4 1 5 0,-4-1 0 0,-5 4 1 15,5-3 9-15,-9-5 2 0,-13 5 0 0,-4-5 0 16,-9-3-18-16,-8 0-3 0,-9 0-1 0,-12-4 0 0,-14 4-30 0,-8 3 0 15,-21-3-11-15,-4 7 11 16,-5-3-32-16,8 7 2 0,14 0 0 0,-5 1 0 16,-4-5 3-16,17 4 1 0,26 4 0 0,13 0 0 0,8-4 6 0,4 1 0 15,9 3 1-15,8 0 0 16,9 0-29-16,0 0-7 0,0 0-1 0,17 0 0 16,13 3 20-16,5 1 4 0,-6-4 1 0,6 4 0 0,-1 0 16 0,13 0 3 0,0-1 1 0,-4-3 0 15,-5 4 11-15,5-4 8 0,8 0-8 0,-8-4 11 16,-13 1 24-16,0 3 5 0,-1-8 0 0,-3 4 1 15,-9 0 33-15,-8-3 6 0,-9 7 2 0,0-8 0 16,4 1-6-16,-21-1-2 0,-26-3 0 0,-8-1 0 16,-9 1-43-16,-17-1-9 0,-25 5-2 0,-18-1 0 31,-21 8-36-31,-21 12-8 0,-18-1-2 0,-29 16 0 16,-31 11-201-16,-3 15-40 0,-18 15-8 0</inkml:trace>
  <inkml:trace contextRef="#ctx0" brushRef="#br0" timeOffset="12643.88">23209 11914 1555 0,'-8'-8'138'0,"-1"4"-110"0,0-7-28 0,1-1 0 15,-5-3 140-15,5 4 22 0,-1-4 5 0,0 7 1 16,1 0-88-16,-1 1-16 0,5-4-4 0,4 7-1 0,0 4-18 0,4-8-3 16,9 4-1-16,0 1 0 0,13-1-37 0,4 8 0 15,4-1 0-15,8 1-8 16,5 0-19-16,9 4-3 0,4-1-1 0,-5 1 0 0,-3 3 31 0,-1 4-9 16,4-3 9-16,-8-1 0 15,-4 0 0-15,-4 1 16 0,-1-5-3 0,-4 5 0 16,-4-5 33-16,0-3 6 0,-4 4 2 0,-1-8 0 15,-7 4-4-15,-1-4-1 0,-9 3 0 0,1-3 0 16,4 0-3-16,-13 0-1 0,0 0 0 0,0 0 0 16,0 0-29-16,-18-7-7 0,1-1-1 0,-13 4 0 15,1 1-20-15,-14-1-4 0,-13-4 0 0,-12 4-1 16,-9 1-5-16,0 3-1 0,4-4 0 0,9 4 0 0,4 0 23 0,9 0 8 16,8 0 0-16,14 0 0 0,7 4-8 0,5-4-11 15,4 0 3-15,13 0 0 0,0 0-13 0,13 0-3 16,4 3 0-16,17-3 0 15,13 0-26-15,17 0-6 0,13-3 0 0,0-1-1 0,4-4 35 0,5-3 7 0,-5 3 2 0,0-3 0 16,-4-1 30-16,4 1 7 0,-4 0 0 0,0-1 1 16,-8 5 19-16,-5-8 4 0,-13 3 1 0,-4 1 0 15,-13 3 6-15,-4-3 1 0,-8 7 0 0,-5-4 0 16,-13 1-14-16,-4 7-2 0,-4-4-1 0,-18 0 0 0,-20-7-39 0,-40 7-12 16,-29 0 0-16,-60 8-900 15,-64 11-180-15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09T01:12:44.1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17299 2757 1278 0,'0'0'56'0,"0"0"12"0,-8 0-54 0,8 0-14 15,0 0 0-15,0 0 0 0,0 0 38 0,0 0 5 16,0 0 1-16,4-16 0 0,0 13-7 0,5-9-1 16,3 5 0-16,1-1 0 0,0 0 13 0,0 5 3 15,4-9 0-15,0 5 0 0,0-5-4 0,0 5 0 16,0 7 0-16,5-8 0 0,-1 8-29 0,5-4-7 0,8 4 0 16,0 0-1-16,5 0-11 0,12 0 0 0,13 0 0 0,4 4 0 15,5 4 11-15,8-8-3 0,13 0-8 0,4 0 12 0,1 0 0 16,8 0-1-16,4 0 0 0,4-8 0 0,0 4 14 0,14 1 3 15,-5-5 1-15,4 4 0 0,-4-3 15 16,0 3 4-16,0-4 0 0,-1 1 0 0,1 3 1 0,-4 0 1 16,0 0 0-16,-5 4 0 0,0 0-21 0,1 0-4 15,-1 0-1-15,-4 0 0 0,-4 0-12 0,4 4-2 16,0-4-1-16,0 0 0 16,1 0 7-16,-10-4 0 0,5 4 1 0,-4 0 0 15,-1 0 4-15,-4 0 1 0,-8-7 0 0,-4 3 0 16,-9 4-9-16,-5 0-1 0,1 0-1 0,-9 0 0 15,4 0-3-15,1 0 0 0,-10 4 0 0,1-4 0 16,0 0 2-16,-9 0 0 0,1 0 0 0,-10 7 0 16,1-7 2-16,-9 0 0 0,1 4 0 0,-6 0 0 15,-3 0-12-15,-9 3 10 0,5-7-10 0,-10 4 10 16,-3 4-43-16,-5-1-9 0,-8 5-2 0,-9 3-793 16,-4-8-159-16</inkml:trace>
  <inkml:trace contextRef="#ctx0" brushRef="#br0" timeOffset="464">9859 3402 1450 0,'-25'-7'64'0,"16"7"14"0,-12 7-62 0,4-7-16 16,-1 4 0-16,-3 0 0 0</inkml:trace>
  <inkml:trace contextRef="#ctx0" brushRef="#br0" timeOffset="1373.53">8987 3824 1969 0,'0'0'87'0,"0"0"18"0,0 0-84 0,0 0-21 0,0 0 0 0,9-11 0 15,4 7 8-15,0 0-8 0,-13 4 10 0,12 0-10 0,1-8 0 0,0 5 0 16,0 3 0-16,4-4 0 0,-4 0 0 0,4 4 0 16,-4 0 0-16,4 0 0 0,4 0 0 0,-4 0 0 15,9-8 0-15,-13 8 0 0,12-3 0 0,-3 3 0 16,3-4 0-16,5 0 0 0,0 0 0 0,4 0 0 16,-4 1 0-16,0 3 0 0,4-8 16 0,5 0-2 15,-1 5-1-15,1-5 0 16,4 4 11-16,-1 0 3 0,5 4 0 0,0-11 0 15,0 7 1-15,5 0 0 0,-1-3 0 0,-4 3 0 16,4 4 0-16,0 0 0 0,5-4 0 0,-5 0 0 16,1 4-7-16,3-7-1 0,9 3 0 0,-4 0 0 15,0 4-3-15,0-4-1 0,-5 4 0 0,5 0 0 0,-9 0-5 0,5 4-2 16,-1 0 0-16,1-4 0 0,-5 0 0 16,5 0 0-16,-5 0 0 0,9 0 0 0,4 0 3 0,-13 0 1 0,-12 0 0 0,8 0 0 15,8 0 1-15,-8 0 0 0,-8 0 0 0,4 0 0 16,-1 0 10-16,1-4 1 0,0 4 1 0,-5-4 0 15,1 4-26-15,3 0 0 0,18 0 0 0,-9 0 0 16,-8-7 8-16,9 7-8 0,3-4 12 0,1 4-4 16,-1 0-8-16,-4-4 0 0,1 0 0 0,8-3 0 15,16 3 0-15,-11-4 0 0,-10-3 0 0,1 7 12 0,8 0-12 0,-4 1 12 16,-1-1-12-16,-3 0 12 0,4 0-12 0,0-3 10 16,-5 3-10-16,5-8 10 0,0 9-10 0,-5-1 0 15,1 4 0-15,4 0 0 0,0-8 0 0,-1 4 8 16,-3 4-8-16,0-3 8 0,-1-1-8 0,5 4 0 15,0-8 0-15,0 4 0 0,-1-3 0 0,1-1 8 16,0 4-8-16,0 1 8 16,0-1-8-16,4 4 8 0,-4-12-8 0,4 9 8 15,4 3-8-15,0-8 0 0,-3 4 0 0,3 0 0 16,5 4 0-16,-5-3 0 0,0-5 0 0,-4 8 8 16,5-4-8-16,-1 0 0 0,1 1 0 0,-1-1 0 0,5 4 0 0,-1 0 0 15,-3 0 12-15,-1 0-4 0,0 0-8 0,1 0 0 16,-5 0 0-16,4 0 0 0,-8 0 0 0,4 4 0 15,4-4 0-15,1 0 0 0,-5 3 0 0,4 1 0 0,-4 0 8 0,5-4-8 16,-5 8 0-16,0-5 0 0,0 1 9 0,0-4-9 16,0 0 0-16,0 0 0 0,0-4 0 0,-8 4 0 15,0 4 20-15,-1 0 0 0,1-4 0 0,-5 0 0 16,0 0-20-16,1 0 0 0,7 0 0 0,-12 0 0 16,0 0 10-16,0 4-2 0,0-4-8 0,0 0 12 15,-4 0-4-15,-4 0 0 16,-1 0-8-16,-4 0 12 0,0 0 0 0,-4 0 0 15,0-4 0-15,-4 4 0 0,4 0 0 0,-9 0 0 16,5 0 0-16,-9 0 0 0,9 0-12 0,-9-4 11 16,4 4-11-16,-8-4 10 0,0 4-10 0,-5 0 0 15,5 4 0-15,-4-8 0 16,-9 4-50-16,0 0-12 0,0 0-2 0,-9-3-816 0,-4-5-164 0</inkml:trace>
  <inkml:trace contextRef="#ctx0" brushRef="#br0" timeOffset="5607.77">10915 7310 2142 0,'0'0'95'0,"0"0"19"0,0 0-91 0,8-3-23 0,5 3 0 0,4 3 0 16,5 1 36-16,-1-4 2 0,5 4 1 0,12 0 0 15,18 3-27-15,-1 1-12 0,-12-4 10 0,8 0-10 16,9 3 8-16,4 1-8 0,4 3 0 0,-3-3 0 16,-1-4 8-16,8-1-8 0,14 5 0 0,-9-4 9 15,-13-4 20-15,0 0 4 0,9 0 1 0,-14 0 0 0,-3 0 28 0,-5-4 6 0,-8 0 0 0,4-3 1 16,8-1-6-16,-16 0-2 0,-18 1 0 0,5-5 0 16,12 5-18-16,-12-1-4 0,-17-3-1 0,-1 7 0 15,1-4-13-15,-5 1-2 0,-4 7-1 0,-4-8 0 16,-22 1-13-16,5-1-9 0,8 0 12 0,-21 1-12 15,-18 3 0-15,-3 4-17 0,-9 0 1 0,-9 4 1 16,-12 7-3-16,-14 1-1 0,-3 7 0 0,-1 0 0 0,5 0 5 0,0 3 1 16,4-3 0-16,17 4 0 0,13-4 0 0,8-4 0 15,0 1 0-15,9-1 0 0,9-8 1 0,8 5 0 16,9-5 0-16,4-3 0 0,0 4-8 0,4-4-2 16,13-4 0-16,0 0 0 0,0 0 5 0,0 0 1 15,13 3 0-15,8 5 0 0,9-8 7 0,4 4 9 16,-8-4-13-16,12-4 5 15,22 0 8-15,-4 4 0 0,-9-4 0 0,8-3 0 16,9 3 0-16,5-4 0 0,-5-3 0 0,0-4 8 16,-9 3-8-16,5 1 9 0,13 3-9 0,-13 1 10 15,-9-5-10-15,0 1 0 0,5 3 0 0,-5 1 0 16,-4-1 0-16,-4 1 0 0,-5 3 0 0,1 0 0 0,-1 0 0 0,-12 4 0 16,-13 0 0-16,12 0 0 15,9 0 12-15,-21 0-4 0,-13 0 0 0,0 0 0 0,0 0 4 0,0 0 1 0,0 0 0 0,-21 4 0 16,-9 0 15-16,-4 0 4 0,0-1 0 0,-9 1 0 15,-13 4-32-15,-8-4 0 0,4 3 0 0,-8 1 0 16,4-1 0-16,0 5 0 0,8-8 0 0,18-1 0 31,8 1-17-31,4 0-10 0,1-4-1 0,7-4-1 0,18 4 5 0,0 0 0 0,-4-7 1 0,13-1 0 32,4 0-13-32,12-3-4 0,5 0 0 0,4-1 0 0,0 1 22 0,14-1 4 15,7 5 1-15,-8-5 0 0,-13 5 13 0,5-1 0 16,-1-3 0-16,-4 7 0 0,1-4 30 0,-14 5 9 15,-8-1 1-15,4 0 1 0,0 0 19 0,-17 4 3 16,-13-4 1-16,0-3 0 0,-8 3-29 0,-18 0-6 0,-29 4-1 16,-26 4 0-1,-26 4-74-15,-33 7-15 0,-31 4-3 0,-38 11-1227 0</inkml:trace>
  <inkml:trace contextRef="#ctx0" brushRef="#br0" timeOffset="7802.84">21431 4302 345 0,'0'0'15'0,"-8"-7"4"0,-1-1-19 0,1-3 0 16,-1-1 0-16,-4 1 0 0,5 3 293 0,-1-7 55 15,1 4 12-15,-1-1 1 0,1 5-228 0,3-1-45 16,-3-3-10-16,4 3-2 0,-5 1-5 0,9-1-2 15,0-3 0-15,0 11 0 0,0 0-22 0,0 0-5 0,9-8-1 0,8 4 0 16,4 4-21-16,5 0-5 0,12 4-1 0,5 0 0 16,17 0-14-16,4 3 0 0,0 5 0 0,8-1 0 15,-3 1 0-15,-1 6-12 0,1-10 12 0,-5 11-10 16,4 0 10-16,-8 8 0 0,-5-1 0 0,-8 5 0 16,-4-1-9-16,-4 0 9 0,-5 5-10 0,-4-1 10 15,-9 8-8-15,-4-4 8 16,-4-8 0-16,0 12-9 0,-5-1 9 0,-3 1 0 15,-5 4 0-15,-5 3 0 0,1-3 0 0,-9-1 0 0,0 5 0 0,-4-5 0 16,-4-3 0-16,4 4-8 0,0-5 8 0,4 1 0 16,-4-4 0-16,4 0 0 0,9-4 0 0,0-7 0 15,-1 3 0-15,5-7 0 0,0 0 0 0,9-8 0 16,-5-4 0-16,5-7 11 0,-5 4-11 0,9-8 12 16,4-12 24-16,4 1 4 0,1-4 2 0,-1 0 0 0,0-8 19 0,5-4 4 15,-5 1 1-15,-4 3 0 0,-4 0-49 0,0 4-9 16,0-4-8-16,-9 8 9 0,5 0 9 0,-5 4 2 15,-4-1 0-15,0 8 0 0,0-3-5 0,0 7-1 16,0 0 0-16,0 0 0 0,0 0-14 0,-9 11 0 16,1 1-9-16,-1 7 9 0,1 3-12 0,-1 9 3 15,5 3 1-15,0 12 0 16,4 7-8-16,4 0 0 0,0 8-1 0,9 3 0 16,0 1 4-16,4-1 1 0,0 1 0 0,4-4 0 15,-3-1 12-15,3-6 0 0,5-1 0 0,-1 4 0 16,-3-4 0-16,-1 0 0 0,0-4-10 0,5-3 10 15,0-4 0-15,-9 0 0 0,4-1 0 0,-4 1 0 16,4-4 0-16,-3 4 0 0,-1 0 0 0,-5-1 12 0,-3 1-12 16,0 0 0-16,-5-4 0 0,-4 4 0 0,-9 0 0 0,1-1 0 0,-9 1 0 15,-5-4 8-15,-8-4 22 0,-4 0 4 0,-4 1 1 0,-5-5 0 16,-13 4 4-16,-8-7 1 0,-17 3 0 0,-13-3 0 16,-17-8-18-16,-17 7-3 0,-17 1-1 0,-22-4 0 15,-17 0-18-15,-21 3 0 0,-21 4 8 0,-22 5-913 16,-17 10-183-16</inkml:trace>
  <inkml:trace contextRef="#ctx0" brushRef="#br0" timeOffset="22477.18">11150 7759 2016 0,'25'-16'89'0,"-16"9"19"0,-9-1-87 0,-4 4-21 0,4 4 0 0,0-7-593 15,4-1-123-15</inkml:trace>
  <inkml:trace contextRef="#ctx0" brushRef="#br0" timeOffset="23001.28">15056 5320 1670 0,'0'0'148'0,"-13"0"-118"16,-4 4-30-16,0 8 0 16,-9 3-162-16,0 7-38 0</inkml:trace>
  <inkml:trace contextRef="#ctx0" brushRef="#br0" timeOffset="23264.38">11321 7671 2260 0,'0'0'100'0,"0"0"21"16,0 0-97-16,0 0-24 0,-17 0 0 0,4 0-664 15,13 0-139-15</inkml:trace>
  <inkml:trace contextRef="#ctx0" brushRef="#br0" timeOffset="23534.31">15363 5073 1900 0,'0'0'169'0,"-4"-3"-135"0,-5-9-34 0,5 8 0 15,4 4 53-15,0 0 4 0,-8 0 1 0</inkml:trace>
  <inkml:trace contextRef="#ctx0" brushRef="#br0" timeOffset="35875.01">14333 5373 1375 0,'-8'-7'60'0,"8"7"14"16,0 0-59-16,-4-8-15 0,4 1 0 0,0 7 0 15,0 0 74-15,0 0 12 0,0 0 2 0,0 0 1 0,0-8-42 0,8 1-9 16,-8 7-2-16,4-4 0 0,-4 4-22 0,13-4-5 0,0 0-1 0,0 4 0 16,4 0 0-16,4 0 0 15,-4 0 0-15,5 0 0 0,8 0 2 0,0 0 0 0,8 0 0 0,1 0 0 16,3 0-2-16,5 0 0 0,0 0 0 0,-4 4 0 15,4-4 12-15,4 4 1 0,1 0 1 0,-1 3 0 16,0 1-14-16,0-1-8 0,1 1 10 0,3-4-10 0,-3-1 23 0,-5 1-2 16,0 0 0-16,0-4 0 0,0 4 22 0,0-8 4 15,-5 4 1-15,1 0 0 0,-5 0 4 0,1 0 2 16,-9 0 0-16,-9 4 0 0,-4-4-38 0,0 4-8 16,0-1-8-16,-8 1 11 0,0 0-11 0,-9-4 12 15,0 0-12-15,0 0 12 0,-5 11-4 0,-8 1-8 16,1-1 12-16,-5 4-4 15,-18-3-8-15,1 3 0 0,-9 0 0 0,-4-3 0 16,-4-5-10-16,-9 5 10 0,-8-1 0 0,4 0-9 16,0-3 9-16,-5 0 0 0,5-1 0 0,4 1-8 15,5-8 8-15,-1 4 0 0,9-4 0 0,9 0 0 16,-5-4 0-16,13 0 9 0,5 0-9 0,-1-3 10 16,5-1-2-16,4 4 0 0,-1-3 0 0,6-1 0 15,-1 4-8-15,0 0 8 0,0-3-8 0,9 3 8 0,4 4-8 0,0 0 0 0,0 0 0 0,0 0 0 16,0 0 0-16,0 0-14 0,17 0 5 0,0 4 1 15,0 0-3-15,9-1 0 0,8 5 0 0,0-4 0 16,0 3 11-16,9-3-8 0,0 0 8 0,8-4-8 16,0 4-12-16,1 0-1 0,12-1-1 0,-4-3 0 31,8 0-10-31,-8 0-3 0,0 0 0 0,-1-7 0 0,-3-5 19 0,0 1 4 16,-9-4 1-16,-5 3 0 0,-3 5 11 0,-5-1 0 15,-4-3 0-15,-5 3 0 0,1-3 18 0,-9 3 2 16,-4-3 1-16,-4 3 0 0,-1 1 29 0,-8-5 6 15,-4 1 0-15,-13-1 1 0,-5 5-9 0,-3-5-3 16,-5 1 0-16,-4 0 0 0,-13-4-29 0,-5 3-7 16,-3 1-1-16,-9 3 0 0,-9 1-8 0,5 3 0 15,4 0 9-15,4 0-9 0,0 0-40 0,9 4-13 16,4 0-3-16,8 4-1108 0</inkml:trace>
  <inkml:trace contextRef="#ctx0" brushRef="#br0" timeOffset="37293.74">17094 3983 172 0,'0'0'8'0,"0"0"1"0,4-11-9 0,5 3 0 0,-9 8 0 0,4-11 0 16,5 3 273-16,-9 8 53 0,0 0 10 0,0 0 3 16,0 0-235-16,0 0-48 0,0 0-8 0,-9 0-3 15,5 0-30-15,-5 0-7 0,9 0 0 0,-8 4-8 16,-14 4 8-16,5-1-8 0,4 5 0 0,-8 3 0 15,0 0 8-15,-1 0-8 0,-3 1 12 0,3 3-12 16,-3 3 16-16,-1 5-3 16,0-8-1-16,5-4 0 0,0 4-2 0,-5 4-1 15,-4 3 0-15,0-3 0 0,-4 4 11 0,0-1 3 16,4-3 0-16,-9 0 0 0,10-4 5 0,-6 0 0 16,10 0 1-16,-1-8 0 0,-4 1-8 0,4-1-1 0,9-3-1 15,0-4 0-15,4 3-11 0,1-3-8 0,-1 0 12 0,9-4-12 16,4 0 0-16,0 0 0 0,-9-8 0 0,5-3 0 15,4-4-16-15,4-1-4 0,0 5-1 0,5-16 0 16,-1 1 5-16,5-1 2 0,0 1 0 0,0-1 0 0,-5 8 14 0,1 0 0 16,4 11 0-16,-5-14 0 0,5 3 41 0,-4 4 11 15,-1 3 3-15,5 5 0 0,-4-1-18 0,-1-3-3 16,-8 11-1-16,0 0 0 0,0 0 12 0,0 0 3 16,0 0 0-16,-4 11 0 0,4 4-48 0,-13-3 0 15,0 3 0-15,-8 11 0 16,-5 8 0-16,-8 8-10 0,0 0 10 0,-5 4-8 15,-3-5 8-15,-1 5 0 0,4-4 0 0,-3 0 0 16,3-8-14-16,1 0 2 0,8-4 1 0,0-7 0 16,9-4 11-16,4-4 0 0,-1-7 8 0,10-1-8 15,8-7 0-15,0 0 0 0,0 0 0 0,13-7 0 16,8 3 8-16,5 0 1 0,4-3 0 0,4 3 0 16,9 0 8-16,-1 4 2 0,5-8 0 0,9 16 0 0,-5-8-6 0,0 4-1 15,5 7 0-15,-1 1 0 0,-3-1-12 0,-1 4 0 16,-4 4 0-16</inkml:trace>
  <inkml:trace contextRef="#ctx0" brushRef="#br0" timeOffset="40156.28">9167 5123 1580 0,'0'0'35'0,"0"0"7"0,0 0 2 0,0 0 0 0,0 0-36 0,0-12-8 0,0 1 0 0,0 0 0 16,4 3 46-16,0 4 7 0,-4-3 2 0,5-1 0 16,-5 8-23-16,4-8-4 15,5 1 0-15,-5 3-1 0,4 0-10 0,1-3-1 16,-1 3-1-16,5 4 0 0,-4-4 0 0,-1 4 0 15,1 4 0-15,4-4 0 0,4 4-15 0,0-1 9 0,0 1-9 0,0 0 8 16,0 4-8-16,5 3 0 0,-1 0 0 0,9 5-11 16,-9-9 11-16,9 8-8 0,0-3 8 0,0 7-8 15,4-4 8-15,5-4 0 0,8 5 0 0,0-1 0 16,-5 0 0-16,5 0 0 0,-4-3 0 0,-4-1 0 0,3 0 8 0,5 5 8 16,-12-5 0-16,3 4 1 0,0-7-8 0,-3 3-1 15,-5 4-8-15,4-3 12 0,-4-9 36 0,0 5 6 16,-9 0 2-16,5-1 0 0,-1-3-25 0,-3 0-5 15,-1-4-1-15,-4 0 0 0,-4 0 11 0,-5-4 1 16,1-4 1-16,-1 1 0 0,1 3-10 0,-9-7-1 16,-4-1-1-16,4 1 0 0,-9-8-2 0,1 8-1 0,-5-5 0 0,-9 1 0 15,5-4-7-15,-8 4 0 0,-1-4-1 0,-4 4 0 16,5 0-6-16,-5-1-1 0,8 5 0 0,-12 3 0 16,8-3-8-16,1 3-14 0,-1 1 3 0,5 3 1 15,8 4 1-15,-8 4 0 0,4 3 0 0,8 5 0 16,-4-5-3-16,9 9-1 0,4-1 0 0,0 4 0 15,13 0-5-15,0-4-1 16,4 8 0-16,4 0 0 0,5-1 0 0,4-3 0 16,-1 0 0-16,6 0 0 0,-1-4 2 0,0 1 0 0,0-5 0 15,-4 0 0-15,-4-3 17 0,-1 0 0 0,1-1 0 0,0 1 0 16,-9-1 19-16,-9 1-3 0,1 3 0 0,-9 1 0 16,-4-1 5-16,-9-3 1 0,-9 11 0 0,-12 7 0 31,-21 12-65-31,-35 16-13 0</inkml:trace>
  <inkml:trace contextRef="#ctx0" brushRef="#br0" timeOffset="48419.59">12868 7109 1159 0,'0'0'51'0,"-9"0"11"0,-4 0-50 0,5 4-12 15,-1 0 0-15,1 0 0 0,-1-1 19 0,9-3 1 16,0 0 0-16,0 0 0 0,-13 8-12 0,5 0-8 15,8-8 12-15,0 0-12 0,0 0 12 0,0 0-4 16,0 0 0-16,0 0-8 0,4 11 21 0,0-3-2 16,-4-8-1-16,9 7 0 0,4 1 34 0,4-8 8 15,-4 0 0-15,8 0 1 0,0 0-17 0,5-4-3 0,4-4-1 0,8 5 0 16,1-5-2-16,3-3-1 0,5-5 0 0,5 1 0 16,8-4-11-16,-5 0-2 0,1-7-1 0,4-1 0 15,-1 0 8-15,5-7 1 0,5-4 1 0,-1 0 0 16,-4 4-7-16,0-4-2 0,0 0 0 0,-4-4 0 15,0 8-5-15,-4-4-2 0,-9 4 0 0,4 4 0 16,-8 3 6-16,-1 0 1 16,1 1 0-16,-4 3 0 0,-1 4 0 0,-8 0 1 0,-4 0 0 15,-1 4 0-15,1 0-12 0,-5 3-2 0,-4 5-1 0,-4-1 0 16,0 1-10-16,-4 7 0 0,3-4 0 0,-12 4 0 16,0 0 0-16,0 0 8 0,0 0-8 0,0 0 0 15,0 0 8-15,0 11-8 0,-4 4 8 0,0-3-8 16,-5-1 0-16,-4 4 0 0,-4 1 0 0,0 3 0 15,-4 3 0-15,-9 5 0 0,-8-1 0 0,-5 9 0 0,-8 3-11 0,-5 3 11 16,-8 1-8-16,-13 8 8 0,-4 3-9 0,-5-4 9 16,1 4-10-16,4-3 10 0,-1-1 0 0,6-3 0 15,7-5-8-15,1 1 8 0,4-8 0 0,8-3 0 16,9-8 0-16,13-4 0 0,13 3 0 0,3-10 0 16,1-5 0-16,9 1-9 0,8-8 33 0,0 0 6 15,0-12 2-15,8-3 0 0,14-4-32 0,8-7 0 0,8-8 0 0,9-8 0 16,9-4 0-16,8-11-8 0,8-4-1 0,10 1 0 15,-1-5 9-15,4 4 0 0,1 1 0 0,-5-1 0 16,4 8 0-16,-8-1 0 0,5 5 0 0,-10 0 0 16,-3 11 0-16,-10 4 8 0,-7-4 0 0,-1 7 0 15,-8 5-8-15,-9 7-10 0,-8 3 10 0,-5 5-13 16,-8-4 13-16,0 11 0 16,-5 0 0-16,-8 4 0 0,0 0-8 0,-17 12 8 0,0 7-13 0,-9 0 5 15,-12 3-4-15,-9 9-1 0,-5 3 0 0,-7 0 0 16,-10 8 13-16,-3 4-11 0,-10 3 11 0,-3 0-10 15,0 1-1-15,-9-1 0 0,4 4 0 0,4 0 0 16,9-7 11-16,5-4-12 0,3-4 12 0,10-4-12 16,12-8 12-16,4-7 0 0,4-3 0 0,18-5 0 15,0-3 0-15,12-8 8 0,9 0-8 0,4-8 11 0,9-7-11 0,13-4 0 16,8-8 0-16,13-11-11 0,4-7 1 0,13-1 0 16,5-3 0-16,16-1 0 0,5-3 10 0,0 0 0 15,-1 0 0-15,5 0 0 0,0 0 0 0,-4 3 0 16,0-3 0-16,-9 7 0 0,-4 5 0 0,-9 3 8 15,-8 7-8-15,-4 1 8 0,-13 7-8 0,-5 4 0 16,-8 8 0-16,-9 3 0 16,-4 8-10-16,-8 4 10 0,-9-4-12 0,-9 15 12 15,-3 4-36-15,-10 8 0 16,-12-1 0-16,-9 8 0 0,-12 4 16 0,-5 4 2 0,-4-4 1 0,0 4 0 16,-5 4 17-16,5-8-12 0,9-4 12 0,8-4-10 15,4-3 10-15,9-8 0 0,8-4 10 0,5-4-10 16,8-7 0-16,4 0-12 0,9-4 1 0,9-8-898 15</inkml:trace>
  <inkml:trace contextRef="#ctx0" brushRef="#br0" timeOffset="48666.61">14363 5734 1818 0,'5'-15'80'0,"-5"15"17"0,-5-7-77 0,5-5-20 0,5 5 0 0,-1-1 0 15,4 0 49-15,1 5 7 0,-9 3 0 0,13 3 1 0,4 5-45 0,4 0-12 16,1 7 0-16,7 4 0 0,-3-4-15 0,8 8-8 15,1-1-1-15,-1 5-1 0,4 3 25 0,1-7-8 16,-1 4 8-16,5-1 0 0,-5 1 0 0,1 3 0 16,-5 1 0-16,0-8 0 0,-4 3 0 0,-9-7 0 15,-4 8 0-15,-4-1 0 0,-4 8 0 0,-5 1 16 16,-12 3-3-16,-5 3 0 16,-9 5 35-16,-8 7 6 0,-8 4 2 0,-5 4 0 15,-12 7-14-15,-9 4-2 0,-5 4-1 0,-8 4-708 16,-4 4-142-16</inkml:trace>
  <inkml:trace contextRef="#ctx0" brushRef="#br0" timeOffset="49037.42">12953 6642 2016 0,'-4'-15'89'0,"4"7"19"0,4 4-87 0,-4 4-21 15,-4-3 0-15,4 3 0 0,0 0 112 0,0 0 19 16,0 0 3-16,0 0 1 0,8 11-119 0,-3 8-24 15,-5 8-5-15,0 3-1 0,-5 0 3 0,-3 5 1 0,-5 6 0 0,-4 1 0 16,0 4-3-16,-9-5-1 0,5-3 0 0,-5 0 0 16,1-7-6-16,7-1-2 0,6-3 0 0,-1-8 0 15,4-4 22-15,9-4 0 0,5 1 0 0,7-1 0 0,5-3 10 0,18 3 6 16,3-3 2-16,18 3 0 0,3 1 16 16,18-1 3-16,13 0 1 0,8 1 0 31,5-1-60-31,12-3-12 0,9 3-2 0,0-3-1033 0</inkml:trace>
  <inkml:trace contextRef="#ctx0" brushRef="#br0" timeOffset="60216.88">8740 7052 1555 0,'0'0'138'0,"0"0"-110"15,0-7-28-15,0 7 0 0,0-8 116 0,0 4 17 16,8-3 4-16,-4 3 1 0,5-4-105 0,8 4-21 16,4 1-4-16,1-5 0 0,8 4-8 0,4-3 8 15,4-9-8-15,5 1 8 0,8 0-8 0,1-4 0 16,12 0 8-16,-4-4-8 0,4 8 8 0,0-11-8 0,-4 3 10 0,4-4-10 16,-4-3 12-16,4 3-3 0,-9 1-1 0,1-5 0 15,-5 1 8-15,-4-1 2 0,0 5 0 0,-9-5 0 16,5 5 9-16,-13-1 1 0,4 1 1 0,-12-1 0 15,-1 4 3-15,-8 1 1 0,4 3 0 0,-17 0 0 16,0 0 1-16,0 0 0 0,-13 3 0 0,0 5 0 0,-8-4-3 16,-5 0-1-1,-4 7 0-15,-4 4 0 0,-13 0-30 0,-4 4-13 0,-5 8 1 16,1 0 0-16,8-1-3 0,4 5 0 0,13-5 0 0,5 5 0 16,12-5 3-16,13-7 1 0,4 12 0 0,13-5 0 31,17-3-12-31,18 0-2 0,12-8-1 0,13 0 0 0,8-7 14 0,1-4 4 0,-1-1 0 0,-8 5 0 15,0 0 8-15,-9 3 16 0,-8 4-4 0,-13 0-1 16,-9 8 17-16,-8 4 3 0,-8 3 1 0,-9 8 0 0,-9 4-24 0,-17 11-8 16,-17 8 0-16,-21 19-755 15,-22 15-157-15</inkml:trace>
  <inkml:trace contextRef="#ctx0" brushRef="#br0" timeOffset="66771.09">13150 7064 1144 0,'-13'0'51'0,"13"0"10"0,0 0-49 0,0 0-12 0,0 0 0 0,0 0 0 15,0 0 59-15,0 0 9 16,0 0 1-16,0 0 1 0,0 0-32 0,0 0-6 15,0 0-2-15,13-8 0 0,4 0-10 0,4-3-3 16,5 0 0-16,4-1 0 0,4-7 1 0,0-4 0 16,9 1 0-16,0-9 0 0,8 1 6 0,4-4 0 15,9 0 1-15,1-4 0 0,-1 0-3 0,4 0-1 0,0 3 0 0,-3 1 0 16,3 0-4-16,-4 4-1 0,0-1 0 0,0 1 0 16,-4 0 0-16,0-1 0 0,0 5 0 0,-1-1 0 0,1 0 12 15,-8 5 3-15,3-5 0 0,-8 0 0 0,-4 1-4 16,0 3-1-16,-5 0 0 0,1 0 0 0,-5 1 14 0,-9-1 4 15,1 4 0-15,-5 4 0 0,1-1 0 0,-9 5 1 16,4 4 0-16,-9-1 0 0,-8 8-12 0,0 0-2 16,9-8-1-16,-9 8 0 0,0 0-14 0,0 0-2 15,0 0-1-15,0 0 0 16,0 0-26-16,-13 0-6 0,4 0-1 0,-3 4 0 31,3 0-124-31,0 0-26 0,1-4-5 0,-5 0-1 16,0 0-86-16,0-4-18 0</inkml:trace>
  <inkml:trace contextRef="#ctx0" brushRef="#br0" timeOffset="67040.88">14705 5924 633 0,'-21'-11'28'0,"17"3"6"0,-9 4-34 0,0-7 0 0,-4 3 0 0,4 1 0 16,0-1 268-16,0 4 46 0,1-3 10 0,-1 3 1 0,4-4-195 0,-4 5-39 15,9-1-8-15,-5 0-2 0,9 4-29 0,0 0-7 16,0 0-1-16,0 0 0 0,0 0-35 0,0 0-9 16,0 0 0-16,0 0 0 0,18 8-14 0,-6-1-5 0,6 1-1 15,-1-1 0-15,0 5 7 0,4-1 1 0,0-3 0 0,1 3 0 16,3-3 12-16,1-1 0 0,4 1 0 0,-4 3 0 15,-1-3 0-15,1 0 0 0,0-1 0 0,-5 1 0 0,0-1 0 0,-4 5 0 16,5-5 0-16,-5 5 0 0,-4-5 0 0,-1 1 0 16,-3 7 0-16,-5-3 10 0,1 3 26 0,-1 0 4 15,-4 0 2-15,0 4 0 0,0-4 14 0,-9 8 2 16,5-4 1-16,-5 4 0 0,1 0-27 0,-1-1-4 16,1 9-2-16,-9-1 0 31,4 1-62-31,-13 7-13 0,1 0-3 0,-14 11-1057 0</inkml:trace>
  <inkml:trace contextRef="#ctx0" brushRef="#br0" timeOffset="67504.67">13423 6429 460 0,'-13'-11'41'0,"13"3"-33"16,-4-3-8-16,0 0 0 0,0-1 422 0,4-3 82 16,-5 4 17-16,5-1 3 0,-4 1-379 0,4-1-76 0,0 5-15 0,0 7-3 15,0 0-35-15,0 0-8 0,0 0 0 0,0 0-8 16,-9 7-14-16,1 5-10 16,-5 7-1-16,-4 7-1 0,-4 9-21 0,-5 10-4 0,-8 1-1 0,0 7 0 15,4 4 37-15,-5 0 15 0,-7 0-12 0,3 0 12 16,1-4-12-16,8-4 12 0,0-7-12 0,4-4 12 15,5-4-8-15,4-7 8 0,8-4 0 0,1-4 0 0,8-4 0 0,4-4 0 16,5-3 0-16,3-4 8 0,14-4 32 0,8 3 5 0,5-3 2 0,12 0 0 16,5 0-11-16,8 4-3 0,8 4 0 0,1 7 0 15,4 4-24-15,4 4-9 0,9 7 0 0,0 16-745 16,-1 7-156-16</inkml:trace>
  <inkml:trace contextRef="#ctx0" brushRef="#br0" timeOffset="72269.69">11239 11857 1324 0,'-12'-12'59'0,"12"12"12"0,8-7-57 0,-12-5-14 16,-13 5 0-16,13-5 0 0,12 1 126 0,-4 0 22 15,-12-1 5-15,-1 1 1 16,-4-1-60-16,13 5-12 0,0-5-2 0,-8 5-1 16,-13-1-11-16,12 4-3 0,9 4 0 0,0 0 0 15,0 0-20-15,4-7-4 0,5 3-1 0,8 0 0 16,9 8-27-16,-1 0-5 0,5-4-8 0,17 4 11 16,17-1-11-16,5-3 12 0,3 0-12 0,14-3 12 15,21-1-2-15,-1-4 0 0,1-3 0 0,4-1 0 16,0-3 2-16,5 0 0 0,8-4 0 0,-5 4 0 0,-7 0 3 0,-10-4 1 15,1 3 0-15,-5-3 0 0,-17 4 28 0,-4 4 5 16,-4-1 2-16,-9 5 0 0,-9-1 1 0,-3 4 1 16,-5 1 0-16,-9-5 0 0,-4 8-13 0,-4-4-4 15,-4 0 0-15,-1 1 0 0,-7 3-17 0,-1-4-4 0,-5 4-1 16,-3-4 0-16,-9 4-14 0,0 0-8 16,0 0 8-16,0 0-13 0,0 0-199 0,0 0-39 0,-17 8-8 0</inkml:trace>
  <inkml:trace contextRef="#ctx0" brushRef="#br0" timeOffset="72717.86">14748 11838 2516 0,'4'-16'112'0,"-4"16"22"0,-4-11-107 0,4 0-27 0,4-1 0 0,0 1 0 16,5 0 43-16,4-1 3 0,0 1 1 15,4-4 0 1,4 3-47-16,0 5 0 0,14-1 0 0,-1-3 0 0,4 3-15 0,9-3 4 16,13-1 1-16,8 5 0 0,5-1 10 0,13 0-8 15,3 1 8-15,10-5-8 0,3 1 22 0,14 0 5 16,-5-1 1-16,4-3 0 0,0 4 23 0,1-1 5 16,-1-3 0-16,-4 4 1 0,-8 3 0 0,-9 0 0 15,-9 1 0-15,-8 3 0 0,-8-7-1 0,-5 7 0 16,-9 0 0-16,-3 4 0 0,-10 0-13 0,-3 0-3 0,-5 0-1 0,0 0 0 15,-4 0-10-15,-9 0-1 0,-3 0-1 0,-6 4 0 16,1-8-19-16,-13 4-11 0,0 0 2 0,-8 4 0 16,-9-4-220-16,-18 4-44 15</inkml:trace>
  <inkml:trace contextRef="#ctx0" brushRef="#br0" timeOffset="77325.86">11731 12206 1738 0,'43'-26'77'0,"-35"14"16"0,-12 1-74 0,8-8-19 15,13 4 0-15,-4-1 0 0,0-3 84 0,0 8 12 16,-9 0 4-16,9-1 0 0,4 5-29 0,-4-1-6 16,-18 0-1-16,5 8 0 0,18 0-28 0,-18 0-7 15,0 8-1-15,0 7 0 0,-5 0-28 0,14 4 0 0,4 8 0 0,-9 0 0 16,-13 7 0-16,9 4 0 0,9 3 0 0,0 5 0 31,-9 0 12-31,0-1 4 0,12-3 0 0,-3-4 0 16,4 0-24-16,-13-4-5 0,-5-7-1 0,10-5 0 0,8-6 14 15,-9-5 0-15,-8-7 0 0,4-4 0 0,0 0 24 0,-5-15-3 16,1-8 0-16,-5-11 0 0,-3-8 27 0,7-11 4 16,14-4 2-16,-9 0 0 0,-9-8-6 0,14 4-2 15,12 5 0-15,4-5 0 0,-4 4-2 0,5 4 0 16,12 7 0-16,4 0 0 0,18 5-27 0,-1 3-5 0,5 7-2 0,21 5 0 15,22 3-10-15,-1 8 0 0,5 7 0 0,4 4 8 16,9 8-8-16,0 4 0 0,8 3 0 0,-8 8-910 16,3 4-184-16</inkml:trace>
  <inkml:trace contextRef="#ctx0" brushRef="#br0" timeOffset="91572">17927 8754 1785 0,'0'-34'79'0,"-4"18"17"0,0 1-77 0,-1 0-19 16,1-4 0-16,0 8 0 0,4-1 181 0,-9 5 33 16,9-1 6-16,0 8 2 0,0 0-142 0,0 0-28 15,0 0-5-15,0 0-2 0,0 0-33 0,0 0-12 16,0 0 0-16,-4 8 9 0,0 3-9 0,0 4 0 15,4 4 0-15,0 4-11 0,0 4 3 0,0 7 0 0,0 7 0 0,8 5 0 32,-8 0 8-32,4 7 0 0,5 4 0 0,-5 7 0 15,5 1 0-15,-5 7 0 0,0 0 0 0,5 4 0 0,-1 0-8 16,-3 0-4-16,-1 0 0 0,0 4 0 0,5 0 20 16,-5-1 3-16,0 5 1 0,1-1 0 0,-1-3-12 0,4 4-9 15,1-1 9-15,-1-3-13 0,-3 4 22 0,8 3 5 16,-1-3 1-16,1 3 0 0,0-7-15 0,-4-1-8 15,8 1 8-15,-5 0-13 0,10-8 13 0,-9 4 15 0,4-4-3 0,0-7-1 16,0-4 1-16,-4-4 1 0,4-4 0 0,-9-4 0 16,5-3 8-16,-4-1 2 0,-1-3 0 0,-3 0 0 15,-1-4 1-15,0-4 0 0,0 4 0 0,-8-4 0 16,0 4-24-16,-5-4 9 0,5-3-9 0,-5-5 0 16,1 1 12-16,-1-1-4 0,-3-3 0 0,3-4-8 15,-4 4 15-15,5-8-4 0,-5 0-1 0,4-3 0 0,1-1-2 0,-1-3 0 16,1-1 0-16,-1-3 0 0,9-4 0 0,0 0 0 15,-4 4 0-15,4-4 0 0,0 0 0 0,0 0-8 16,0 0 12-16,0 0-4 0,0 0-8 0,0 0 0 16,0 0 0-16,0 0 0 0,0 0 0 0,0 0 0 0,0 0 0 0,8 0 0 15,5-4 0-15,4 4 0 0,0 4 0 0,5 0-11 32,8-4 11-32,4 0 0 0,0 0-9 0,9 0 9 15,12 0 0-15,5 0-9 0,4 0 9 0,5-4 0 0,-1 0 0 16,13 0 0-16,9 1 0 0,4-5 0 0,4 4 0 15,5-3-8-15,-1 3 8 0,5-4 0 0,0 1 0 0,4 3 0 16,-4-4 0-16,4 4 0 0,-4-3 0 0,0 3 0 16,0-4 0-16,-1 1 0 0,10-1 0 0,-1 1 0 15,-8-1 0-15,4-3 0 0,-4-1 0 0,0 5 0 0,0-5 0 0,-1 1 0 16,-7-1 21-16,-1 1-1 0,9-4-1 0,-9 0 0 16,-8 3-19-16,0-3 0 0,-9 0 8 0,0 0-8 15,-8-4 0-15,-5 4-17 0,-4-1 3 0,-4 1 1 16,-5 0 13-16,-8 0 0 0,-4 0 0 0,-9 3 0 15,5-3 12-15,-9 0-12 0,-5 0 12 0,-3 3-12 16,-9-7 15-16,-1 4-4 16,1-4-1-16,-4-4 0 0,-5-3 1 0,0-5 0 15,1-3 0-15,-1-4 0 0,0-11-2 0,0-1 0 16,1-3 0-16,-1-8 0 0,5-3-9 0,-5-8 12 0,0-4-12 16,0-4 12-16,5-7-12 0,-5 3 8 0,0-7-8 0,1 4 8 15,-1 3-8-15,0-3 0 0,-4 3 0 0,0-3 8 16,0-1-8-16,-4-3 10 0,-9 4-10 0,5-4 10 15,-5 7-10-15,0 4 0 0,-4-3 9 0,4 3-9 0,0 4 0 0,0 0 0 16,-4 4 0-16,4 4 0 0,9 3 0 0,-4 1 0 16,-5 7 0-16,0 0-8 0,4 7 8 0,1 1-10 15,-1-1 10-15,1 9-10 0,-5 3 0 0,0 3 0 16,9 5 0-16,-5 4 0 0,1 7-2 0,-1 0-1 16,5 0 0-16,-9 3 0 0,5 5 5 0,3 0 8 15,-3 3-13-15,4-3 5 16,4 3 8-16,0 8-12 0,-5-4 12 0,5 4-12 15,0 0 12-15,-8-7 0 0,-1 3-9 0,1-4 9 16,3 1 0-16,-3 3 0 0,-1 0 0 0,1-4 0 16,-1 1 0-16,1-5 0 0,-5 1 0 0,0 0 0 15,0-1 0-15,-4-3 0 0,4 4 0 0,0-5 0 16,-4-3 0-16,-8 4-9 0,-1-4 9 0,-4 0-10 16,0 4 10-16,-8-4-8 0,-9-4 8 0,0 4-8 0,4-3 8 0,-8 3-8 15,-5-4 8-15,-4 4-8 0,1 0 8 0,-1 4-10 0,-4-8 10 16,0 0-10-16,-9 4 10 0,0 0-10 0,9 0 10 0,-4 4-10 15,-5-4 10-15,5 4 0 0,-1-1 0 0,1-2 0 16,0 6 0-16,-5-3 0 0,-8 0 0 0,8 3 0 16,5 5 0-16,-1-1-10 0,-3 4 10 0,-1-3 0 15,0 3 0-15,-8 0-8 0,-4 0 8 0,-1 4 0 0,1 4 0 0,4 0 0 16,-5-4-8-16,1 8 8 0,-1-5 0 0,5 1 0 16,-4 0 0-16,3-4 0 0,-3 0 0 0,4 4 0 15,8 0 0-15,0-1 0 0,-3 5 0 0,-6-4-8 16,5 3 8-16,5 1 0 0,-1 0 0 0,5 3 0 15,-5 0 0-15,9 1 0 0,-4-1 0 0,4 0 0 16,-5 1 0-16,1-1 0 16,4 4-8-16,4-3 8 0,9-1 0 0,-1 4 0 15,1-3 0-15,4 3 0 0,9-4 0 0,3-3 0 16,5 3 0-16,1 1 0 0,7-5 0 0,5 1 0 16,0 3 0-16,0-3-8 0,4 0 8 0,5-5 0 15,-1 1-8-15,5 0 8 0,-1 4-12 0,5-8 12 16,-4 7-16-16,4-7 3 0,-4 12 1 0,4-12 0 15,0 0 3-15,0 11 1 0,0-11 0 0,4 11 0 0,-4-11 8 0,4 12-12 0,-4-12 12 16,5 11-12-16,-1 1 3 0,-4-12 0 0,4 7 0 0,-4-7 0 16,0 0-1-16,9 12 0 0,-9-12 0 0,0 0 0 15,0 0 10-15,4 7 0 0,0 5 0 0,-4-12-8 16,0 0 8-16,0 7 0 0,0 5 0 0,0-1 0 16,0-11 0-16,0 15-10 0,0-4 10 0,-4 5 0 15,4-5-9-15,0 8 9 16,-4 0 0-16,4 4-9 0,-4 7 9 0,-1 1-12 15,5 7 12-15,-4 3-12 0,0 13 12 0,-1 3-8 16,5-4 8-16,-4 11-8 0,0 5 8 0,4-1 0 16,-4 4 0-16,-1 0-8 0,1 4 8 0,4 0 0 15,-4 0 0-15,4 0 0 0,-4 0 0 0,4-4 0 16,0 8 0-16,0 0 0 0,0-4 0 0,0 3 0 16,0 1 0-16,0 0 0 0,0-4 0 0,0-4 0 0,4 4 0 0,0 0 0 15,0 0 0-15,-4 0 0 0,5-4 0 0,-1-3 0 16,0-1 0-16,0-4 0 0,5 1 8 0,-5-4-8 15,1 0 0-15,-1-1 8 0,0-3-8 0,5 0 0 16,-5 0 0-16,4 0 0 0,1-4 0 0,-5-3 0 0,1-1 8 16,-1-3 0-16,-4-1 0 0,4 1 0 0,0-4-8 15,-4-4 0-15,5 0 0 16,-5 0 8-16,0 0-8 0,0-4 0 0,0 0 0 0,0-4-8 16,0 1 8-16,4-5 0 0,-4 1 0 0,0-4 0 15,0-4 27-15,4 0 4 0,0-4 1 0,-4 0 0 16,0-4-32-16,0 1 0 0,0-5 0 0,0 5 0 15,0-5 0-15,0-7 0 0,0 0 0 0,0 12-10 16,0-5 10-16,0-7 0 0,0 0 0 0,-4 12 8 16,4-12-8-16,0 7 0 0,0-7 0 0,0 12 0 0,0-12 0 0,0 7 0 15,0-7 0-15,0 12 0 0,0-12 0 0,0 7 0 16,0-7 0-16,4 12 0 0,-4-12 0 0,0 7 0 16,0-7 0-16,9 8 0 0,-9-8 0 0,9 8 0 15,-9-8 0-15,8 7 0 0,5 1-9 0,0-5 0 16,4 1 0-16,0 4 0 0,4-4-5 0,9 3-1 15,9-3 0-15,8 0 0 0,0 3 2 0,13 1 0 0,4 0 0 0,0-1 0 16,4-3 13-16,9 0 0 0,4 0 0 0,9-4 0 16,-5 3 0-16,5-3 0 0,-9-3 0 0,5-1 0 15,-1-4 8-15,1 1 5 0,-1-1 1 0,1 0 0 0,-9 1 17 16,4-5 3-16,-13 5 1 0,1-5 0 0,-5 1-3 0,0 0 0 16,-4-1 0-16,-9 5 0 0,0-5-4 0,-8 5-2 15,4-1 0-15,-9 4 0 16,1-3-11-16,-5-1-3 0,0 4 0 0,-4-3 0 15,-9 3-12-15,1 0 0 0,-5 0 0 0,-4 1 0 32,4-1-172-32,-13-4-28 0</inkml:trace>
  <inkml:trace contextRef="#ctx0" brushRef="#br0" timeOffset="106239.64">19141 10698 1364 0,'-13'-7'60'0,"9"3"13"0,4 4-58 0,-5 0-15 16,1-8 0-16,-4 8 0 0,3-3 64 0,5 3 9 0,0 0 3 0,-4-4 0 15,-4-4-33-15,-1 4-7 0,5-3 0 0,-5 3-1 16,1-4 1-16,-1 5 0 0,1-1 0 0,-1 0 0 16,-4 4 5-16,0 0 2 0,1-4 0 0,-6 4 0 0,6 4-10 0,-5-4-1 15,-1 4-1-15,1 0 0 0,0-1-23 0,4 5-8 16,-4-4 0-16,5 0 9 0,-6-1-9 0,1 5 0 16,5 3 0-16,3-3 8 0,-4-1-8 0,5 1 0 15,-5 0 0-15,4-1 0 0,5 1 0 0,-5-1 0 16,9-7 0-16,-4 12 8 0,4-12 2 0,0 0 0 15,0 0 0-15,0 0 0 16,0 0 16-16,0 0 3 0,0 0 1 0,9 7 0 16,8-3-5-16,0 0-1 0,0 0 0 0,9 0 0 15,-5-4-10-15,5 0-2 0,8 3-1 0,0-3 0 16,0 0-3-16,-4 0-8 0,0 0 12 0,-4 0-4 16,4 0-8-16,-1 0 8 0,-3 0-8 0,0 0 8 15,-1 0-8-15,1 0 10 0,-5 0-10 0,1-3 10 0,-1 3-10 16,-4 0 10-16,0 0-10 0,-4-4 10 0,0 0-10 0,-13 4 10 0,9 0-10 0,-9 0 10 15,0 0 3-15,0 0 1 0,0 0 0 0,0 0 0 16,0 0 13-16,0 0 2 0,-9 0 1 16,-8-4 0-16,0 0-6 0,-5 1 0 0,-7-1-1 0,-1 4 0 15,0-4-23-15,-9 4 9 0,1-8-9 0,4 5 0 16,4 3 0-16,4-4 0 0,0 0 0 0,5 0 0 16,-5 0 8-16,14 1-8 15,12 3 0-15,0 0 0 0,-9-4 0 0,9 4 0 16,0 0 0-16,0 0 0 0,4-4 0 0,9-4 0 15,0 5-12-15,0 3 3 0,8-4 9 0,0 0-10 16,1 0 10-16,3 1-10 0,5 3 10 0,5-4 0 16,-10 0 0-16,5 0 0 0,0 4 0 0,0 0 0 15,-4 0 0-15,-1 0 0 0,1-4 0 0,0 4 11 16,-5 0-3-16,0 0 0 0,-4 0-8 0,0 0 0 0,-4 0-10 0,0 4 10 16,-4 0 0-16,-9-4 0 0,0 0 0 0,0 0 0 15,0 8 16-15,0-8-4 0,-5 11-1 0,-7-4 0 16,-6 1 5-16,-3 0 0 0,-5-5 1 0,-3 1 0 15,-10-4-5-15,1 0-2 0,-9 0 0 0,0-4 0 0,4 4-10 16,4 0 0-16,5 0 0 0,9-3 8 0,3-5-8 0,5 8 0 16,4-4 0-16,9 0 8 31,4 4-29-31,0 0-7 0,0 0 0 0,4-7-1 16,5-1-115-16,4-3-24 0,-9 0-4 0</inkml:trace>
  <inkml:trace contextRef="#ctx0" brushRef="#br0" timeOffset="111067.3">18846 10676 0 0,'-9'7'0'0,"1"-3"0"0,-1 3 0 15,-3-3 0-15,-1 4 330 0,0-1-66 0,4-3 52 0,1 0 12 16,8-4-215-16,0 0-42 0,-9 0-9 0,9 0-2 16,0 0-3-16,0 0-1 0,-4 0 0 0,4 0 0 15,0 0-18-15,-4-8-4 0,4 1-1 0,0 7 0 16,0 0-9-16,0 0-3 0,-5-8 0 0,1 4 0 0,0 1-13 0,4 3-8 16,0 0 8-16,0 0-8 0,0 0 8 0,0 0-8 15,0 0 10-15,0 0-10 0,0 0 12 0,0 0-4 16,0 0-8-16,0 0 12 0,8 7 0 0,-8-7 0 15,9 4 0-15,4 4 0 0,0-5 13 0,-1 1 3 16,1-8 0-16,0 4 0 0,0 0 0 0,0 0 0 16,4-7 0-16,-4 3 0 15,-1 0 0-15,1-3 0 0,0 3 0 0,0-4 0 16,-5 5-10-16,1-5-2 0,-5 0 0 0,5 5 0 16,-5-5-4-16,-4 8 0 0,0 0-1 0,0 0 0 15,0 0 5-15,-8-8 0 0,-10 5 1 0,6-5 0 16,-5 0-17-16,-1 5 10 0,-7-5-10 0,-1 4 8 15,1 0-8-15,-5 4 0 0,4 8 0 0,-4-8 0 16,0 4 0-16,0 0 0 0,5-1 0 0,8 1 0 0,-1 0 0 0,6 0 0 16,3 0 0-16,9-4 0 15,0 0-28-15,0 0 1 0,13 7 1 0,8 1 0 16,5-4-4-16,8-1-1 0,0 1 0 0,5-4 0 0,-1-4 31 0,9 4 0 0,0-3-8 0,-4 3 8 16,0 3 0-16,-5 1 10 0,-4-4-2 0,-8 4 0 15,-5 0 17-15,-4 0 3 0,-4-4 1 0,-4 3 0 16,-9-3 27-16,0 0 4 0,0 0 2 0,-9 8 0 0,-8-1 1 0,-17 1 0 15,-9 0 0-15,-21-1-846 16,-13 8-169-16</inkml:trace>
  <inkml:trace contextRef="#ctx0" brushRef="#br0" timeOffset="120689.85">14303 13235 864 0,'0'0'38'0,"0"0"8"0,0 0-37 0,0 0-9 15,0 0 0-15,0 0 0 0,0 0 114 0,0 0 21 16,0 0 4-16,0 0 1 0,0 0-59 0,0 0-11 16,0 0-2-16,13 0-1 0,0 0-28 0,-4-3-6 0,-9 3-1 15,8-4 0-15,5 0-9 0,0-4-3 16,-9 5 0-16,9-1 0 15,-13 4 0-15,13 0 0 0,4-4 0 0,-4 4 0 16,-1-4 7-16,1 4 1 0,0 0 0 0,4 0 0 16,0 0-4-16,0 0-1 0,0 4 0 0,5-4 0 0,-5 4-10 0,4 0-1 15,1-1-1-15,-1-3 0 0,0 0 6 0,9 0 2 16,-4 0 0-16,4 0 0 0,0-3 5 0,0 3 0 16,4-4 1-16,0 0 0 0,5-4 1 15,-5 5 0-15,4-5 0 0,1 0 0 0,8 5-5 0,-5-1-1 0,1 0 0 0,0-4 0 16,0 5-1-16,-5 3-1 0,5-4 0 0,-5 0 0 15,1 4-2-15,3 0-1 0,-3-4 0 0,-1 4 0 16,5 0-2-16,-4 0 0 0,-1 0 0 0,5 0 0 16,-5 0-13-16,1 4 8 0,-1-4-8 0,1 0 0 15,-5 0 34-15,4 0 1 0,1 0 0 0,-1 0 0 16,-4 0-19-16,5 4-3 0,-5-4-1 0,4 4 0 0,-3-1-12 0,3 1 0 16,-4-4 0-16,9 4 0 0,-5-4 8 0,1 4-8 15,-5 0 11-15,5 3-11 0,3-3 12 0,-3 0-12 16,-1 0 12-16,1 3-12 0,-1-3 15 0,-4 4-4 0,5-5-1 0,-5 5 0 15,4-8-2-15,1 4-8 0,-1 0 12 0,5-4-4 16,-4 3-8-16,-1-3 12 0,0 4-12 0,5-4 12 31,0 4 3-31,0-4 1 0,-1 4 0 0,1 0 0 0,0-4-16 16,0-4 0-16,-1 0 0 0,5 4 0 0,-4-8 15 0,4 8-3 16,0-3-1-16,4-1 0 0,-4 0-11 0,0 4 12 15,9-4-12-15,-5 0 12 0,-4 4-12 0,0-3 8 16,-4 3-8-16,0 0 8 0,-1-8-8 0,1 8 0 15,0 0 9-15,0-4-9 0,-1 0 0 0,5 1 0 16,-8 3 0-16,4-4 0 0,4 0 0 0,0 0 0 0,-5 4 0 0,5 0 0 16,-4-4 0-16,0 4 0 0,4-3 0 0,-9-1 0 15,1 4 10-15,-1-4-2 0,1 8-8 0,3-4 12 16,-7-4-12-16,3 4 0 0,5 0 0 0,-5-4 0 16,5 4 0-16,-5 0 0 0,1-4 11 0,-1 1-11 15,-3 3 9-15,-1-4-9 0,0 4 0 0,-4 4 9 16,4-8-9-16,0 0 0 15,-4 4 0-15,-4 0 8 0,4 0-8 0,-5 0 0 16,5 0 0-16,0 0 0 0,-4 0 0 0,4 0 0 0,0 0 0 16,-5 0 0-16,-3-4 0 0,7 8 0 0,1-4 0 0,0 4 0 15,0-4 0-15,0 0 0 0,4 0 0 0,-4 0 0 16,4-4 0-16,-4 4 0 0,0 4 0 0,4 0 0 16,-4-4 0-16,5 0 0 0,-1 3 0 0,4 1 0 15,-4 0 0-15,5-4 0 0,-1 0 0 0,1 4 0 0,-5 0 0 0,0-4 0 16,9 3 0-16,-5 5 0 0,1-4 0 0,4 3 0 15,-9 1 8-15,8-4-8 0,1 0 0 0,-4-1 0 16,3 1 0-16,-3 0 0 0,8 0 8 0,-4 0-8 16,4-1 0-16,4-3 8 0,-4 4-8 0,4 0 10 15,0-4-10-15,1 4 10 0,-1 0-10 0,5-4 0 16,-5 0 0-16,4 0 8 16,-3 0-8-16,3-4 0 0,5 4 0 0,0 0 0 15,-5 0 8-15,5 0-8 0,-4 0 0 0,-1 0 8 16,-3 0-8-16,3 0 10 0,1-4-10 0,-5 4 10 15,0 0-10-15,9 0 0 0,-4-4 9 0,-1 4-9 16,-8-4 8-16,9 4-8 0,-9 4 10 0,4 0-10 16,-4-4 9-16,0 4-9 0,0 0 8 0,-4-4-8 15,-5 7 0-15,1-3 8 0,3 0-8 0,-3 3 0 0,4 1 10 0,-5-4-10 16,-8 0 12-16,4 3-12 0,-4 1 12 0,0-4-4 0,-9 3 0 16,1-3-8-16,3 0 11 0,-8 0-11 0,1-1 10 0,-1 1-10 15,-4-4 0-15,-1 4 8 0,-3-4-8 0,-9 0 0 16,0 0 0-16,8-4-16 0,-8 4 3 0,5-7 1 31,-1-1-116-31,-8-7-22 0,-9 0-5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09T01:16:24.3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15479 3683 288 0,'-17'-15'12'0,"4"11"4"0,0-7-16 0,0 3 0 0,-4-3 0 0,0 0 0 16,4-8 159-16,-4 3 29 0,4 9 5 0,5-12 2 15,-1 7-57-15,1 5-11 0,3-8-3 0,5 15 0 16,0 0-4-16,0 0-2 0,5-12 0 0,-5 12 0 16,0 0-48-16,12-4-10 15,1 4-1-15,0 0-1 0,4 0-40 0,4 12-8 16,5-12-2-16,-5 7 0 0,5 5-8 0,4-8 12 15,4 11-12-15,0-11 12 0,1 3 3 0,-1 1 1 16,4-4 0-16,1 7 0 0,8-3 12 0,4 3 2 16,0-3 1-16,1 3 0 0,3 0 5 0,1-7 2 15,-1 4 0-15,5-1 0 0,4-3-13 0,4 4-2 16,5-1-1-16,-5 1 0 0,5-4 1 0,-4 3 0 0,3-3 0 0,1 0 0 16,-5 0-8-16,5 3-2 0,-5-3 0 0,9 4 0 15,-4-1-3-15,4 1-1 0,-5 0 0 0,1-1 0 16,0 1 4-16,4-4 1 0,-1 7 0 0,6-11 0 15,7 4-14-15,5 0-10 0,-12-1 2 0,3 5 0 0,5-8 8 16,0 0 11-16,-1 0-3 0,1-8 0 0,4 8-8 16,-9 0 12-16,5-3-12 0,-4 3 12 0,-1-4-12 0,5 0 0 0,4 4 9 0,-4 0-9 15,-1 0 12-15,-7 0-3 0,-1 0 0 0,4 0 0 16,-4-8-1-16,1 8-8 0,-1-3 12 0,-4 3-4 16,0 0-8-16,0 0 0 0,-9 0 0 0,0 0 8 15,1-4-8-15,-1 4 0 0,0-4 9 0,1 4-9 16,-1-4 9-16,1 0-9 0,-1 1 12 0,0 3-12 15,-4-8 10-15,5 4-10 16,-5 0 8-16,4-3-8 0,-4-1 15 0,0 4-3 16,1 4 0-16,-1-11 0 0,0 11-3 0,-4-4-1 15,-1 4 0-15,1-4 0 0,-4 4 4 0,4-11 0 16,-5 7 0-16,1 0 0 0,-1 4-12 0,-3 0 0 16,7 0 0-16,-3 0 0 0,0 0 0 0,-5 0 0 15,-4 0 0-15,0-7 0 0,-4 3 0 0,4 4-12 16,-5 0 2-16,5-4 1 0,0 0 9 0,0 4 8 0,-4 0-8 0,0-7 11 15,-1 3-11-15,-3 4 0 0,-1-4 0 0,1 4 0 16,-1 4 8-16,-3-4-8 0,-6-4 8 0,1 4-8 16,0 0 0-16,0-4 8 0,0 4-8 0,-4 0 0 0,-1 0 0 0,1 0 8 15,0 0-8-15,-1 0 0 0,-3 0 9 0,-1 4-9 16,-4-4 10-16,0 0-10 0,5 0 9 0,-10-4-9 16,1 4 8-1,0 0-8-15,-4 4 8 0,-1-4-8 0,-8 0 0 0,0 0 8 16,0 0-8-16,0 0 0 0,0 0 0 0,0 0 0 15,4 0 0-15,1 0-11 0,-1-4 1 0,-4 4 0 32,0 0-71-32,0 0-15 0,0 0-2 0,0 0-734 0,0 0-148 0</inkml:trace>
  <inkml:trace contextRef="#ctx0" brushRef="#br0" timeOffset="1421.89">10543 4105 288 0,'0'-8'25'0,"0"1"-25"0,0 3 0 0,0-7 0 15,0 7 196-15,4 0 33 0,-4-4 7 0,0 8 2 16,4-3-98-16,-4 3-20 0,0 0-4 0,0 0-1 0,-4-8-40 0,4 8-8 16,0 0-2-16,0 0 0 0,0-4-27 0,0 4-6 15,0 0 0-15,0 0-1 0,0 0 1 0,0 0 1 16,0 0 0-16,0 0 0 0,0 0-20 0,0 0-4 15,13 8-1-15,0-4 0 0,0 7-8 0,4-7 0 16,0 0 0-16,0-1 0 0,9 5 8 0,-5 0-8 16,5-5 8-16,4 5-8 15,4-4 16-15,0 0-1 0,0 7-1 0,9-11 0 16,-5 8 2-16,9-5 0 0,9 1 0 0,-1 4 0 16,5-4 4-16,-4 3 2 0,-5-3 0 0,5 4 0 15,12-1-6-15,-8 1-2 0,-5-1 0 0,5-3 0 16,9 0-1-16,-5 3 0 0,-5-3 0 0,1 4 0 15,-4-1-1-15,4-3 0 0,12 4 0 0,-12-1 0 16,-13-7 0-16,13 4-1 0,8 0 0 0,-4-4 0 0,-8 4-1 0,0 3 0 0,3-3 0 0,1 0 0 16,0 0 4-16,-4 0 1 0,-1-4 0 0,-4 3 0 15,1 1 2-15,3 0 1 0,-8-4 0 0,5 0 0 16,-1 4-5-16,4 0-1 0,-8-4 0 0,5 3 0 16,-1-3 1-16,-4 0 0 0,0 0 0 0,-4 0 0 15,4-3 4-15,-9 3 1 0,1 0 0 0,-1 0 0 16,-4-8 5-16,5 4 1 15,-9 0 0-15,4 1 0 0,0 3-5 0,-4-4-1 16,4-4 0-16,-8 8 0 0,-9 0 2 0,4 0 0 16,1 0 0-16,-5-4 0 0,-5 4-9 0,1 0-2 15,-4 0 0-15,-1 0 0 0,1 0-9 0,-9 0 0 16,0 0 0-16,0 0 0 16,0 0-116-16,-13 4-28 0,-8 0-5 0</inkml:trace>
  <inkml:trace contextRef="#ctx0" brushRef="#br0" timeOffset="4636.77">8945 5499 1674 0,'13'-19'36'0,"-9"11"8"0,-4 8 2 0,8-7 2 0,1-5-39 0,8 5-9 0,-8 3 0 0,3-8 0 16,5 9 13-16,1-5 1 0,7 0 0 0,5 5 0 0,4-1 3 0,-8-4 1 15,12 4 0-15,5-3 0 0,0 3-5 0,4-4-1 16,-4 5 0-16,8-1 0 0,0 0-4 0,0 0 0 16,5 0-8-16,4 1 12 0,8 3 0 0,5-8 0 15,-1 4 0-15,5 4 0 0,0-3-1 0,5-1-1 0,-6 0 0 0,6 0 0 16,3 0 12-16,1 4 2 0,-5-7 1 0,4 3 0 16,1 0-8-16,-1 4-1 0,1 0-1 0,-1 0 0 15,-12 4 7-15,8-4 2 0,9 8 0 0,-9-5 0 16,-8-3-6-16,8 8-1 0,8 3 0 0,-7-7 0 0,-1 4 7 0,-4-8 0 15,12 11 1-15,-3-3 0 0,8-5-7 0,-4 1-2 16,-5 0 0-16,5 0 0 0,12-4 12 0,-8 0 1 16,-8 0 1-16,-1 0 0 0,5 0-20 0,0 0-10 15,4 0 10-15,-4 0-10 16,-5-4 20-16,1 0-3 0,-9 0 0 0,8 1 0 16,-8 3-5-16,4-4 0 0,-4 4-1 0,4-4 0 15,0 0-2-15,-4 0 0 0,0 1 0 0,0 3 0 16,-8 0-1-16,7 0 0 0,-3 0 0 0,0 0 0 15,-5 0-8-15,0 0 0 0,1 0 0 0,-1 0 8 16,1 0-8-16,-1 0 0 0,0 0 0 0,1 0 0 16,3-8 15-16,1 4-3 0,0 4 0 0,-1-7 0 0,1 3-12 0,0 0 0 15,-1 4 0-15,-3-4 0 0,8-3 9 0,-5 3-1 16,1-4 0-16,4 5 0 0,0-5-8 0,4 4 0 16,0 0 0-16,0 1 0 0,-4-1 0 0,0 0 0 0,4 0 11 15,0 4-11-15,5-4 8 0,-5 4-8 0,0 0 0 0,-4 0 9 16,9 0-9-16,-9 0 10 0,4 4-10 0,4 0 10 15,1 0-10 1,-1 3 0-16,-4-7 9 0,5 4-9 16,-5 0 8-16,0-4-8 0,9 4 8 0,-5 0-8 0,5-4 10 15,-4 3-2-15,-1-3-8 0,1 0 12 0,-5 0-3 0,4 0-1 16,-4 0 0-16,5 0 0 0,4-3 0 0,-9-1-8 16,0 0 12-16,0 0-4 0,5 0 5 0,3 1 1 15,1-1 0-15,-4 0 0 0,3-4-14 0,-3 1 0 16,-1-1-12-16,5 1 12 0,8-1 0 0,-8 4 0 0,0 4 8 0,0-7-8 15,-5-1 0-15,5 4 0 0,0-7 0 0,4 3 0 16,-5 4 0-16,1-3 0 0,0 3 0 0,-1-4 0 16,1 1 12-16,-4 3 0 0,-5-4 0 0,4 5 0 15,1-1 0-15,-9 0-1 0,0 0 0 0,-5 4 0 16,-3 0 2-16,-1-4 1 0,0 4 0 0,-3 0 0 16,-1 0-6-16,-5 4-8 0,-3 0 11 0,-5 4-11 0,-4-1 9 0,-8 1-9 15,3-4 0-15,-7-1 9 0,-5 5-9 0,-5-4 0 16,-8 3 0-16,0-3 0 0,1 4 0 0,-10-4 0 15,1 3 0-15,-9-7 0 16,0 0-42-16,0 0-14 0,-5 4-2 0,-3 0-1 16,-14 0-151-16,-12-8-30 0</inkml:trace>
  <inkml:trace contextRef="#ctx0" brushRef="#br0" timeOffset="9439.73">9517 6201 1004 0,'-12'-19'44'0,"12"8"10"0,-13 0-43 0,4-1-11 0,1-3 0 0,3-4 0 16,1 0 50-16,-4-4 8 0,8-3 2 0,-5 3 0 16,5 0-28-16,0-3-4 0,0 7-2 0,-4-4 0 15,0 4 6-15,4 0 0 0,-5 0 1 0,1 4 0 16,0-1 30-16,4 1 5 0,-17 4 2 0,8-1 0 15,-4 5-15-15,-4-1-3 0,0 4-1 0,-4 4 0 16,0 0-23-16,-9 0-4 16,0 8 0-16,-5 0-1 0,-3 3-23 0,4 8 0 15,-5-4 0-15,-3 0 0 0,-1 4 0 0,-4 4 0 16,4-4 0-16,0 4-8 0,1 4 8 0,-5-5 0 16,4 1 0-16,5 0 0 0,3-8 0 0,1 4 0 15,13 4 8-15,-5 0-8 0,0-4 0 0,5 3 0 16,0 1 0-16,4 4 0 0,4 3 0 0,-4 1 0 0,4 3 0 0,0 0 0 15,5 4 8-15,-5 8-8 0,4-1 8 0,1 1-8 16,3 11 0-16,1 7 0 0,4 5 0 0,0-1 8 16,0 4 4-16,4 0 2 0,5 0 0 0,-5 4 0 0,0 4-14 0,5 4-12 15,4-8 3-15,-5 3 0 0,5 5 9 0,-4-4 14 16,-5 0-3-16,0-1-1 0,9 5-10 0,-4-4-11 16,-9-1 3-16,0-3 0 0,0 0 8 0,-5-4 0 15,-3-3 0-15,-1-8 0 16,5-4 0-16,-5-1 0 0,1 1 0 0,-5-7 8 15,5-8 15-15,-10-1 3 0,14-3 1 0,-4-3 0 16,-1-9 22-16,-4 5 5 0,5-9 1 0,-1 1 0 16,5-4-16-16,-5 0-3 0,-3-4-1 0,3-3 0 15,5-1-13-15,4-11-2 0,-5 8-1 0,1 3 0 16,4-11-3-16,0 0-1 0,0 0 0 0,0 0 0 16,0 0-7-16,0 0 0 0,4 8-8 0,-4-8 12 0,0 0-3 0,9 11-1 15,12-3 0-15,-4-5 0 0,9 5-8 0,0-4 8 16,4 0-8-16,4-4 8 0,17 0-8 0,-4 0 0 15,4 0 0-15,5 0 8 0,0 0-8 0,3 0 0 16,1-4 9-16,9 4-9 0,3-4 0 0,5 0 0 0,0 0 0 0,9 1 0 16,-5-5 0-16,8 0 0 0,10-3 0 0,3 0 8 15,1-1-8-15,4 1 0 0,0-1 0 0,-1 1 8 16,10-4-8-16,-5 3 0 0,8 5 0 0,-3-5 0 16,-5 5 0-16,4-4 0 0,9-5 0 0,-13 5 8 0,-12 3 8 0,3 5 1 15,9-1 1-15,-4-4 0 0,-4-3-26 0,8-1-6 16,0 9-1-16,9-5 0 0,-5 4 24 0,-8-3 5 15,0-5 1-15,4 1 0 0,13 7-15 0,0-7 11 16,-9-1-11-16,-4 1 10 16,0-4-10-16,0 3 12 0,5-3-12 0,-5 0 12 15,0 0 0-15,-4-1 0 0,0 1 0 0,4 0 0 16,4-4 0-16,-4 4 0 0,0 0 0 0,-4 3 0 16,0-3-12-16,0 0 0 0,0 4 9 0,-1 3-9 15,-7 0 0-15,3 1 8 0,1-1-8 0,-1 1 0 16,1 3 0-16,-5 0 0 0,5 0 0 0,-5 0 0 15,5 1 8-15,-1 3-8 0,5 0 8 0,4-4-8 0,-4 0 0 0,4 0 0 16,-4-3 0-16,4 7 0 0,4-4 0 0,-8 0 0 16,-4 0 0-16,4 0 0 0,4 1 20 0,0-5 0 15,-4 4 0-15,-5 0 0 0,1 1-20 0,-1-1-10 0,5 4 1 0,0-4 0 16,-4 0 9-16,-1 0 8 0,1 4-8 0,-5-3 11 16,5-1-3-16,-9 0 0 0,4-4 0 0,-4 8 0 15,4 0-8 1,-4 0 12-16,-4 0-12 0,-5 0 12 15,5 0-12-15,0 0 0 0,-5 0 9 0,-4 0-9 0,5 4 0 16,-9 0 0-16,0-4 0 0,-5-4 8 0,-3 4-8 0,8-4 0 16,-5 1 0-16,-3-1 8 0,-9 0-8 0,-1 0 9 15,1 0-9-15,-4-3 10 0,-5 3-2 0,-4-4-8 16,-4 8 12-16,-5-7-4 0,-4 3-8 0,1-4 8 16,-5 1-8-16,-1-1 8 0,1 4-8 0,-8-3 8 0,-1-1-8 0,-4 1 8 15,0-1-8-15,0-3 12 0,0-5-12 0,-8-3 12 16,0 4-3-16,3-8 0 0,-3-3 0 0,4-4 0 15,-9-5-9-15,0-3 12 0,1-7-12 0,-5-5 12 16,4-3-12-16,-4-4 0 0,-4-7 0 0,4 3 0 16,0-4-11-16,-5 1 11 0,1-1-8 0,0 4 8 15,-1 4 0-15,-3 1 0 0,4-1 0 0,-9 0 0 0,0 0 0 0,0 0 0 16,5 0 0-16,-5 7-8 0,0-3 16 0,0 4 4 16,5-1 1-16,-1 5 0 0,-4 3-30 0,0 0-7 15,1 0 0-15,-1 4-1 0,0 4 1 0,0 0 1 0,0 4 0 0,-4-4 0 31,0 3-5-31,-4 5 0 0,-5-5-1 0,5 5 0 0,-5-5 5 0,-4 5 0 0,-4-1 1 0,0 4 0 16,-5 0 12 0,1 4 3-16,-9-3 0 0,-4 3 0 15,-5 0 8-15,1-4 0 0,-1 4 0 0,-8-4 0 0,0 8 0 16,-5-4 0-16,-7 0 0 0,-1 0-8 0,0 4 8 0,-5-4-12 16,1 4 12-16,0-1-12 0,0 1 12 0,-5 0 0 15,-8 0 0-15,5 3-8 0,-5-7 8 0,8 8 0 16,1-8 0-16,-1 4 0 0,-8-4 0 0,0 0 0 15,5 0 0-15,-6-4 0 0,6 4 0 0,-1-7 0 0,0-1 0 0,-4 0 8 16,-4 5-8-16,0 3 11 0,-5-4-11 0,1 4 12 16,-1 0-12-16,-4 0 0 0,-4-4 0 0,-4 0 8 15,4 0-8-15,-1 1 0 0,1-1-10 0,-4 4 10 16,0-4 0-16,-1 4 0 0,1-4 0 0,4 8 0 16,4-11 0-16,-4 7 0 0,4-4 0 0,-4 4 10 15,0 0-10-15,4 4 0 16,0-1 0-16,-4 1 0 0,0 11-9 0,0 1 9 15,-9 3 0-15,5 0 0 0,-1 3 0 0,1 5-8 16,0 0 8-16,-1 3 0 0,5 4 0 0,9 0 0 16,-1 4 0-16,0 0 0 0,5-3-10 0,0 3 10 15,4 0-8-15,4 0 8 0,5 0 0 0,-1 0 0 0,-4-4 0 16,9 0-8-16,0 0 8 0,4 0 0 0,4-3 0 0,1 3-8 16,-5-4 8-16,9 4 0 0,12-3-9 0,-12-1 9 15,-5 1 0-15,5-1 0 0,8-3 0 0,4 3 0 16,1-3 0-16,-9-1 0 0,4 1 0 0,8 3 0 0,5-7 0 0,-4 0 0 15,-9 0 0-15,9-4 0 0,8 0 0 0,-4-4 0 16,-8 0 0-16,-1 0 0 0,-4-3 0 0,1 3 0 16,-1 0 8-16,4 0-8 0,5 0 0 0,-9 1 0 15,0 3 0-15,0 0 0 0,-8-4 0 0,0 4 0 0,4 4 0 0,-1-4 0 16,1 3 0-16,5 5 0 0,-6-4 0 0,1 0 0 16,-4 3 0-16,0-3 0 0,-1 0 0 0,1 0 0 15,0-1 0-15,8 5 0 0,-9-4 0 0,5 3 0 16,4 1 0-16,-4 0 0 0,-4-5 0 0,8 5 0 15,0 3 0-15,5-3 8 0,-1 3-8 0,1 5 8 16,3-5 1-16,1 12 0 16,8-12 0-16,-4 1 0 0,5 3-1 0,3 0-8 15,9-4 12-15,0 5-4 0,5-5-8 0,-1 4 0 16,5-4 0-16,-1 5-11 16,5-1-194-16,-4 4-39 0</inkml:trace>
  <inkml:trace contextRef="#ctx0" brushRef="#br0" timeOffset="10659.47">12022 6896 1209 0,'21'-7'108'0,"-21"7"-87"0,0 0-21 0,-4-8 0 16,-1-3 144-16,5 11 25 0,5-8 5 0,-5 1 1 0,-9-1-119 0,9 8-23 15,13-7-5-15,-9 3 0 0,-4 4-28 16,0 0 0-16,13-4 0 0,0 0 0 0,4 4 0 0,0 0 0 16,-4 4-8-16,4-4 8 0,13 4-8 0,0-4 8 15,-5 0-10-15,5 0 10 0,17 4 0 0,5-1-9 16,-1 1 9-16,9 4 0 0,-1-1 0 0,14 1 0 15,4-1 9-15,9-3-9 0,8 4 8 0,4-4-8 0,4-1 0 0,5 1 0 16,4-8 18-16,0 4 0 0,13-3 0 0,0-1 0 16,9-4 5-16,4 1 1 0,-1-1 0 0,5-3 0 15,-4 3 6-15,-9-3 2 0,-4-1 0 0,0 5 0 16,-13 3 12-16,5 0 2 0,-5 4 1 0,-9 0 0 16,-8 0 5-16,0 4 0 0,-8 0 1 0,-9 3 0 0,-5 1-12 0,-3 0-2 15,-5-1-1-15,4 5 0 16,-8-5 3-16,0 1 1 0,-9-1 0 0,-4-3 0 15,-4-4-5-15,-5 4-1 0,1-4 0 16,-9 0 0-16,-5 0-14 0,1-4-3 16,-9 0-1-16,0 0 0 15,-4 1-95-15,-5 3-19 0,-8 0-4 0,0 0-1145 0</inkml:trace>
  <inkml:trace contextRef="#ctx0" brushRef="#br0" timeOffset="12722.45">12556 7979 1324 0,'17'0'118'0,"-17"0"-94"0,-4 0-24 0,4 0 0 16,0 0 115-16,0 0 18 0,0 0 4 0,0 0 1 16,0 0-65-16,0 0-13 0,0 0-2 0,0 0-1 15,0 0-37-15,0 0-7 0,12 8-1 0,1-5-1 16,-13-3 11-16,13 4 2 0,4 0 1 0,4 4 0 15,5-8 12-15,0 7 3 16,-1-3 0-16,1 0 0 0,4-4-19 0,4 3-3 16,-4 1-1-16,4 0 0 0,0 0 1 0,5-4 0 15,-1 0 0-15,1 0 0 0,3 4-3 0,-3-4-1 16,4 3 0-16,4 1 0 0,4 0 1 0,0-4 0 16,-4 4 0-16,0-4 0 0,5-4 3 0,3 4 1 15,1 0 0-15,-1 0 0 0,1 0-3 0,4 0-1 16,4 0 0-16,-5 0 0 0,-3 0 2 0,0 0 1 0,-5 0 0 0,4 0 0 15,-3 0-18-15,-1 0 0 0,5 0 0 0,-5 4 0 16,9 0 13-16,-9-1-4 0,-8-3-1 0,-1 4 0 16,5 0-8-16,5 0 8 0,-10 3-8 0,5-3 8 0,-4 0 0 0,4 0-8 15,-4-4 12-15,4 4-4 0,-4 3-8 0,-1-3 0 16,10 4-12-16,-5-1 12 0,-5-3 0 0,1 0 0 16,4 0 0-16,0-1 0 15,-4 5 0-15,0-8 0 0,4 4 0 0,-5 0 0 16,1-4 0-16,0 0 0 0,0 0 0 0,4-8 0 15,4 8 0-15,-4-4 0 0,0 0 0 0,-4 1 8 16,8-5 0-16,-4 4-8 0,0-3 12 0,4-1-4 16,-4 0-8-16,0 5 0 0,4-1 0 0,1 0 0 15,-10-4 0-15,5 1 0 0,5 3 0 0,-10-4 0 16,5 8 0-16,0-3 0 0,-4-1 0 0,4 4 0 0,-4 0 0 0,-5-4 0 16,1 4 0-16,-1 0 0 0,1 0 0 0,-1-4 0 15,-4 4 0-15,5-4 0 0,-1 4 0 0,5 0 0 16,0-7 0-16,0 7 0 0,-5 0 0 0,0 0 0 15,5-8 8-15,0 8-8 0,0 0 0 0,-1-4 0 16,1 4 0-16,0-3-11 0,0-1 11 0,-1 0 11 0,-3-3-3 0,-1 7 0 31,5 0 3-31,0 0 0 0,-5-4 0 0,5 4 0 16,0 0-11-16,-1 0 0 0,-3 0 0 0,4 0 0 16,-5-4 0-16,1 4-14 0,3 0 2 0,-3 0 0 0,-5 0 35 0,4-4 7 15,1 4 2-15,-1 0 0 0,1 0-32 0,-1-4 0 16,1 4 0-16,3-3 0 0,1 3 0 0,-4 0-13 15,-10 0 1-15,1 0 0 0,5 0 12 0,-1 0-11 16,0 0 11-16,-4 0-10 0,0 0 22 0,0 0 4 0,0 0 0 0,-5 0 1 16,5 0-17-16,-4 0 0 0,-1 0 0 0,1 0 0 15,4 0 0-15,-4 0 0 0,4 0 0 0,-1 0 0 16,1 0 0-16,-4 0 0 0,4 0 0 0,0 0 0 16,0 0 0-16,-5 0 0 0,-3 0 0 0,3 0 0 15,5 3 0-15,-4 1 0 0,-5 0 0 0,5-4 0 16,-5 0 0-16,1 4 0 0,-1-8 0 0,0 4 0 0,1 4 0 0,-1-4 0 15,5 0 0-15,-5 0 0 0,1 4 0 0,-1-4 0 16,5-8 0-16,-5 8 0 0,0 8 10 0,1-8-2 16,3 3 0-16,1-3 0 0,-5 0-8 0,5 0 0 0,0 8 0 15,-5-8 0-15,0 0 0 0,-8 0 0 0,0 4 9 16,0-4-1-16,-5 0 2 0,5 0 1 0,0-4 0 0,-13 4 0 31,0 0-11-31,8 4 0 0,1-4 9 0,-9 0-9 16,0 0-12-16,0 0-8 0,0 0 0 0,-4-8-869 15,-5 1-174-15</inkml:trace>
  <inkml:trace contextRef="#ctx0" brushRef="#br0" timeOffset="15906.72">9141 9749 403 0,'0'0'17'0,"0"0"5"0,0 0-22 0,0 0 0 16,0 0 0-16,0 0 0 0,0-12 212 0,5 5 37 15,-1-1 8-15,-8 4 2 0,-1-3-182 0,5 7-36 16,0-8-7-16,-8 4-2 0,-1-3 1 0,-4 3 0 16,5 0 0-16,-5 4 0 0,0-7-5 0,5 7-2 15,-14 0 0-15,9 0 0 16,-4-4-7-16,0 4-2 0,-4-4 0 0,4 4 0 16,0 4 5-16,-5 0 1 0,1-4 0 0,0 7 0 15,-5 1-13-15,0 3-2 0,5-3-8 0,-5 3 12 16,-8 4-12-16,4 4 0 0,-4 0 0 0,4 8-10 15,0-4 10-15,0 3 0 0,0 5 0 0,0 3 0 16,5-4 0-16,-1 4-8 0,1-3 8 0,7-1 0 16,1 1 0-16,9-5 0 0,-5 1 0 0,4-1 0 0,9-3 0 0,0 0 8 15,0-4 0-15,9 0 0 0,0 0 4 0,3-4 0 0,5 0 1 0,1-3 0 16,3-1 21-16,0 0 4 0,1 1 1 0,-1 3 0 16,0-4-18-16,1 1-3 0,-1 3-1 0,5 0 0 15,-13 0-17-15,4 4 10 0,-4 0-10 0,-1 0 8 16,5 4-8-16,-17 4 0 0,5-4 0 0,-5 7 0 15,-5 4 14-15,-7 0-2 0,-5 4-1 0,-1 4 0 0,-7 0-1 0,-5 3 0 16,-4 1 0-16,-5-4 0 0,-8 0-2 0,0-1-8 16,-4 1 12-16,0 0-4 0,-5 0 0 0,-4-4-8 15,-4-4 12-15,9 0-4 0,3-4-8 0,10-3 0 16,7-8 9-16,5-4-9 0,9-7 18 0,4-4-1 16,4-4 0-16,13 0 0 0,0 0 27 0,0 0 4 15,4-8 2-15,1-3 0 16,3 3-17-16,5 0-3 0,8-3-1 0,1 3 0 15,-1 1-29-15,1 3 0 0,8 0 0 0,-1 4 0 16,-7 0 0-16,-1 4 0 0,1 4 0 0,-1 3 0 16,0 4 0-16,-4 4-10 0,0 8 10 0,1-1-8 15,-1 5 8-15,-5 7-10 0,1-4 10 0,-4 8-10 0,-1-4 10 0,-3 7-8 16,3 5 8-16,-8 3-8 0,0 8 8 0,0-1 0 16,0 9 0-16,0 3-8 0,-4 0 8 0,-5 0 0 0,1 8 0 0,-5 3 0 15,4 5 0-15,-3 3 9 0,-5 0-1 0,8-4-8 16,0-3 16-16,5-4-4 0,0 0-1 0,8-12 0 15,9-4 21-15,4-7 4 0,9-3 0 0,4-13 1 16,8-6 11-16,22-13 3 0,13-6 0 0,16-9 0 16,10-11-22-16,7-15-4 0,10-11-1 0,12-16-1337 31</inkml:trace>
  <inkml:trace contextRef="#ctx0" brushRef="#br0" timeOffset="19522.74">10564 11428 723 0,'0'0'32'0,"0"0"7"0,5-4-31 0,3 0-8 15,1 4 0-15,-1-4 0 0,1 0 85 0,4-3 16 0,-5 3 3 16,5 0 1-16,0 0-5 0,0-3 0 0,-1-1-1 0,6 4 0 16,-6 1-15-16,5-1-2 15,-4 0-1-15,0 0 0 0,4 0-17 0,0 1-3 0,0 3-1 0,-4-4 0 16,9 4-20 0,-5 0-5-16,0 0-1 0,0 4 0 0,0-4-18 0,4 3-4 15,9-3-1-15,-8 4 0 0,-1-4-11 0,13 0 12 16,9 0-12-16,-5 0 12 0,-8 0-4 0,4 0 0 15,13 0 0-15,0 0 0 0,0 0 12 16,0 0 1-16,-4 0 1 0,4 0 0 0,4 0-1 0,1 0 0 16,-14-4 0-16,5 4 0 0,12 4 2 0,-8-4 0 15,-4 0 0-15,-9 4 0 0,5 0 3 0,-1 0 1 0,9 3 0 0,-4-3 0 16,-9-4-4-16,5 4-1 0,12 0 0 0,-8-1 0 16,4-3-3-16,-5 4-1 0,10 0 0 0,-1-4 0 15,13 0-6-15,-4 4-2 0,-13-4 0 0,9 4 0 16,-1-1-10-16,-4-3 10 0,5 0-10 0,-9 0 10 15,4 0-2-15,0 0-8 0,1 0 12 0,-1 4-4 16,-4-4 0-16,0 4-8 0,0 0 12 0,4 0-4 0,-4-1-8 0,0 1 0 16,-4-4 9-16,0 4-9 0,0 0 12 0,-1-4-1 0,1-4-1 15,0 4 0-15,4-4 0 0,0 0 0 0,8 1 0 0,-3-1 0 16,-5-4 14-16,0 4 4 0,4-3 0 0,-4 3 0 16,0 0-28-16,0 0 0 15,4-3 0-15,-8 3 0 0,4 0 0 0,0 0 8 0,-4 1-8 0,8-1 0 16,0 0 12-1,-8 0-2-15,0 4-1 0,-1 0 0 0,1 0-9 0,0 0 0 16,0 0 0-16,-1 0 8 0,1 0-8 0,0 0 0 16,-5-4 9-16,5 1-9 0,4 3 0 0,-4-4 0 15,8 0 0-15,-4 0 8 0,-4 4-8 0,4-4 0 16,4 1 0-16,-4 3 0 0,0 0 0 0,0 0 0 16,-4 0 0-16,4 0 8 0,0 0 0 0,-4 0 0 15,4 0 0-15,4 3 0 0,0 1-8 0,-4 4 0 0,4-4 0 0,1 3 8 16,3 1-8-16,1-4 0 0,-1 3 0 0,-3-3 0 15,-1 4 0-15,0-5 0 0,0 1 0 0,-4 0 0 16,9-4 0-16,-9 4 0 0,0-4 8 0,4 0-8 16,5 0 0-16,-9 4 0 0,0-4 0 0,0 0 0 15,-4 0 0-15,-5 0 0 0,1 3 0 0,-1-3 0 16,-4 0 31-16,0 0 1 16,1-3 1-16,-1 3 0 0,-9 0-25 0,5 0-8 15,-4-4 0-15,0 4 0 0,-5 0 10 0,0 0-2 0,1-4 0 16,-5 4 0-16,-9-4-8 0,1 4 8 0,-1 0-8 0,-8 0 8 15,0 0-8-15,9 0 0 0,-9 0 9 0,0 0-9 16,0 0 0-16,0 0 0 0,0 0 0 16,0 0 0-1,0 0-20-15,0 0-6 0,0 0-1 0,0-11 0 0,-4 3-215 0,-5-7-43 0</inkml:trace>
  <inkml:trace contextRef="#ctx0" brushRef="#br0" timeOffset="20844.2">10180 12411 1555 0,'0'0'68'0,"0"0"16"0,0 0-68 0,0 0-16 16,-9-7 0-16,9 7 0 0,0 0 132 0,0 0 22 15,0 0 5-15,0 0 1 16,0 0-118-16,0 0-23 0,0 0-5 0,0 0-1 15,9-4-13-15,-1 4 0 0,5-4 0 0,4 8 0 16,5-4 0-16,3 0 0 0,5 0 0 0,4 0 0 16,0 0 13-16,9-4 10 0,0 0 1 0,8 0 1 15,5 1-4-15,-1-5-1 0,5 4 0 0,-4 0 0 16,-1 1 8-16,5-1 2 0,0 4 0 0,-5-4 0 16,-8 8-6-16,9-8-2 0,17 4 0 0,-5 0 0 0,-8 0-2 0,0 4 0 15,4 0 0-15,0-1 0 0,4 1-6 0,-4 0-2 16,5-4 0-16,8 0 0 0,12-4 2 0,-7 0 0 15,-10 4 0-15,1-3 0 0,4-1 3 0,0-4 1 16,4 4 0-16,-8 1 0 0,-1-5 2 0,1 4 0 16,0 0 0-16,-1 1 0 0,1 3-11 0,-5-4-1 15,-4 4-8-15,5 0 12 0,-5-4 4 0,4 0 1 0,-4 4 0 0,-4 0 0 16,4 0-5-16,-4 0-2 0,0 0 0 0,0 0 0 16,-5 0 1-16,5 0 0 0,4 0 0 0,0 4 0 0,-4-4-3 15,4 0 0-15,0-4 0 0,-4 4 0 0,4-4-8 16,0 1 0-16,0-1 9 0,0 0-9 0,5 0 0 0,-5 0 8 15,4 1-8-15,1-1 0 0,-1 4 0 0,-4-4 0 16,-4 4 0-16,0-4 8 16,0 4-8-16,-1 0 9 0,6 0-9 0,-6 4 10 15,-3 0-10-15,-1-4 12 0,5 7-12 0,0-3 12 16,-4 4-12-16,-1-4 8 0,1 3-8 0,-1 1 8 16,-3-4-8-16,-1 3 0 0,0-7 9 0,-4 4-9 15,0 0 13-15,4-4-1 0,1 0-1 0,-5 0 0 16,4 4 2-16,-4-4 1 0,4 0 0 0,-8 0 0 15,-4 0-3-15,-1 3-1 0,0-3 0 0,-3 4 0 0,3-4-10 0,-8 4 10 16,0 0-10-16,0-4 10 0,0 4-10 0,-5-1 8 16,1-3-8-16,0 4 8 0,4 0-8 0,-9 0 0 15,-4 0 0-15,0-1 0 0,0 5 0 0,0-4 8 0,-4 0-8 16,4-1 0-16,-4-3 0 0,0 4 0 0,-5-4 0 16,-8 0 0-16,0 0-9 0,0 0-7 0,0 0-2 0,0 0 0 31,0 0-146-31,-8-4-30 0,-9-3-6 0</inkml:trace>
  <inkml:trace contextRef="#ctx0" brushRef="#br0" timeOffset="21631.03">10103 13775 230 0,'0'0'20'0,"4"-8"-20"16,-4 8 0-16,0-11 0 0,0-1 196 0,9 1 36 15,-18 0 6-15,5 3 2 0,4-3-155 0,-4-1-30 0,-1 1-7 0,1-1 0 16,0 5 12-16,-1-5 2 0,5-3 1 0,0 8 0 16,0-5-4-16,5 5-1 0,-1-1 0 0,0 0 0 15,5 1-6-15,4-1-2 0,-9 4 0 0,4-3 0 16,5-1 2-16,4 1 1 0,0-1 0 0,1 4 0 16,3 0-15-16,9 1-3 0,-5-1-1 0,10 0 0 15,7-4-3-15,10 5-1 16,-1-5 0-16,4 4 0 0,14 0 10 0,-1 1 1 15,1-5 1-15,3 0 0 0,1 5-9 0,12-5-1 16,5 4-1-16,-4-3 0 0,-5 7-13 0,9-8-2 0,8 4-1 0,-8 0 0 16,-5-3-5-16,9 3-1 0,21-4 0 0,5 1 0 15,-9-1 3-15,-4 4 0 0,4-3 0 0,4-1 0 16,9 4 0-16,-4 1 1 0,-9 3 0 0,5 0 0 16,-1-4 7-16,-4 4 2 0,0 4 0 0,-4-4 0 0,0 0-6 0,0 0 0 15,4 0-1-15,-4 3 0 0,4-3 7 0,-4-3 2 16,-9 3 0-16,4-4 0 0,5 0-7 0,-9 4-1 15,1-8 0-15,-14 8 0 0,1-7 1 0,-5 3 0 16,0-3 0-16,-8-1 0 0,4 4 1 0,-5-3 0 16,1-5 0-16,4 8 0 0,-9-3 2 0,1-1 0 15,-5 1 0-15,0 3 0 16,-4-4-4-16,-5 4 0 0,1 1 0 0,-9-5 0 16,0 4-1-16,0 0-1 0,0 4 0 0,-5-3 0 15,1 3-4-15,-4 0-1 0,-5 0 0 0,-4 0 0 16,-5 0-1-16,1 0-8 0,-5 0 12 0,-3 3-4 15,-6-3-8-15,1-3 0 0,-4 3 0 0,-9 0 8 16,0 0-17-16,0 0-4 0,0 0-1 0,0 0 0 16,-13-12-152-16,-13 1-30 0,-16-8-7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09T02:16:27.4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14084 13009 57 0,'0'0'0'0,"-6"0"0"16,4 0 0-16,-3 0 0 0,-1 0 14 0,-2 0-2 16,0-2-1-16,0-3 0 0,3 5 23 0,0 0 5 0,-3 0 1 0,0-3 0 15,3 3 92-15,-1-4 20 0,1 4 3 0,0 0 1 16,-3 0-33-16,3-3-7 0,2 3 0 0,-2-4-1 15,-1 4-9-15,6 0-2 0,-2 0 0 0,2 0 0 16,0 0-32-16,0 0-8 0,-3-7 0 0,3 7-1 16,0 0-3-16,-3-3 0 0,3-1 0 0,0 4 0 15,0 0-29-15,0 0-7 16,-2-7 0-16,2 7-1 0,0 0-23 0,0 0 9 16,0 0-9-16,2-5 0 0,-2 5 16 0,0 0-3 15,0 0-1-15,6-3 0 0,2-1 0 0,-3 4 0 16,-5 0 0-16,8-3 0 0,0 3 7 0,0 0 1 15,-3 0 0-15,3 3 0 0,0-3 7 0,0 4 1 16,0-1 1-16,0 2 0 0,0-3 2 0,2 3 0 16,-2-5 0-16,0 7 0 0,3-7-6 0,-1 7-1 0,1-7 0 0,-1 7 0 15,-2-3-2-15,6-1-1 0,-4 2 0 0,1-3 0 16,-1-2-6-16,4 5-2 0,-4-5 0 0,3 2 0 0,-2 3 0 0,2-5 0 16,-2 0 0-16,-1 4 0 0,6-1-1 15,3-3-1-15,-6 0 0 0,0 4 0 0,0-4-11 0,1 3 0 16,2-3 0-16,-3 0 8 0,3 0 4 0,-3 0 0 15,3 0 0-15,0 4 0 0,-3-4-12 0,3 0 0 0,-3 3 0 0,3-3 0 16,0 5 9-16,0-5-9 0,0 0 10 0,-1 2-10 16,1-2 12-16,0 0-4 0,3 0-8 0,-3 0 12 15,2 0-4-15,1 0-8 0,-4 0 11 0,1 0-11 16,0 5 10-16,3-5-10 0,-1-5 8 0,1 5-8 16,-1 0 9-16,-2 0-9 0,3 0 10 0,-1 5-10 15,-2-5 0-15,3 0 0 16,-4 2 0-16,4 3 0 0,-3-1 0 0,2-1 0 15,-2-3 0-15,0 7 0 0,5-7 9 0,-2 4-1 16,-3-4 0-16,0 0 0 0,2-4-8 0,-2 4 0 16,2 0 0-16,-2 0 0 0,0 0 8 0,3-7-8 0,-3 7 8 15,2-7-8-15,-2 7 8 0,3-5-8 0,-4 3 8 16,4 2-8-16,-3-5 8 0,2 5-8 0,-2-2 8 16,3-3-8-16,-1 5 0 0,-2 0 0 0,3 0 0 0,-3-3 0 15,-1 3 0-15,4-4 0 0,-1 4 0 0,1 0 0 0,-1 0 0 16,1 0 0-16,-3 0 0 0,0 0 0 0,-3-3 0 0,0-1 0 15,3 4 0-15,0-3 0 0,-3-1 10 0,3-3-10 16,-3 7 12-16,3-5-12 0,-5 3 8 0,2-3-8 16,0 5 0-16,-2-3 0 0,-1-1 0 0,1 1 0 15,0 3 0-15,-4-4 0 16,4 1 8-16,-3-1-8 0,-3 4 0 0,3-7 0 16,-2 7 0-16,-1 0 0 0,0 0 0 0,-5 0 0 15,0 0 10-15,0 0-2 0,3-5 0 0,-3 5 0 16,5 0-8-16,-5 0 0 0,0 0 0 0,0 0 8 15,0 0-8-15,0 0-16 0,0 0 4 0,0 0 1 32,0 0-25-32,0 0-6 0,0 0-1 0,0 0 0 0,0 0-189 0,3-2-39 0</inkml:trace>
  <inkml:trace contextRef="#ctx0" brushRef="#br0" timeOffset="1350.08">16473 12992 1188 0,'0'0'26'0,"0"0"6"0,0 0 0 0,0 0 1 0,0 0-33 0,0 0 0 0,0 0 0 0,0 0 0 16,-3-4 14-16,3 4-4 0,0 0-1 0,-5-3 0 15,0-1 25-15,-1 1 5 0,6 3 1 0,0 0 0 16,-7-4 2-16,7 4 1 0,0 0 0 0,0 0 0 16,0 0 3-16,0 0 1 0,-6 0 0 0,6 0 0 15,0 0 0-15,0 0 0 0,-13 0 0 0,5-5 0 16,8 5-13-16,-5 0-2 0,-3 0-1 0,3 0 0 0,5 0-7 0,-8 0 0 15,0 0-1-15,-6 5 0 0,-4-5-23 0,2 4 0 16,8-1 0-16,0-3 0 0,-5 7 0 0,2-3 0 16,1-1 8-16,2 4-8 0,3 0 0 0,-3-2 0 15,-3 2 0-15,3 0 0 0,5-3 0 0,-5 6 0 16,1-3 0-16,-4 5 0 0,6-5 0 0,-1 4-8 16,1-1 8-16,0 2 0 0,-3-1 0 0,3-1-8 0,5 2 8 0,-3-3 0 15,0 3-12-15,1 2 2 0,2 0 1 0,2-2 0 16,1 2-5-16,0 0-1 0,-3 2 0 0,5-2 0 15,3-4 4-15,0 2 1 0,-6 2 0 0,6-7 0 16,-2 5 10-16,2-10 0 0,-1 3 0 0,1-3-8 16,-2 3 8-16,4-10 12 0,1 5-2 0,-3-2-1 15,-8 2 6-15,8-5 1 16,10-4 0-16,-4 1 0 0,-7-3 4 0,1 4 0 16,6-5 1-16,1-2 0 0,1 0-6 0,-5 2-2 15,-6-2 0-15,6-5 0 0,2 5-13 0,-2-7 8 0,-6 7-8 16,0-5 0-16,-2-7 8 0,2 5-8 0,-2 0 0 0,-3-1 9 15,-3-1-9-15,3 2 10 0,5-5-10 0,-2 5 10 16,-8 2-10-16,5-2 0 0,2 0 0 0,4 2 0 16,-6-2 0-16,0 2 8 0,0-2-8 0,0 2 0 0,0 2 0 15,0-2 0-15,2-2 0 0,1 2 0 0,2 1 0 0,1-1 0 16,-6 5 0-16,-3 0 0 0,3 0 8 0,0 2-8 16,0-2 0-16,-3 0 8 0,-2 2-8 0,2 2 0 15,6-1 9-15,-3-1-9 0,-5 5 0 0,5 0 0 16,0 0 0-16,0 0 8 0,0 0-8 0,0 4 11 15,0-1-11-15,0 4 12 16,5 0 7-16,-5 0 1 0,0 0 1 0,0 0 0 16,0 0-7-16,0 0-2 0,0 0 0 0,-5 7 0 15,-1 0-12-15,1 4 0 0,5-4 0 0,-2 8 0 16,-4-1 0-16,1 0 0 0,5 5 0 0,-3-5 0 16,1 5 0-16,-1-5 0 0,0 7 0 0,3-2 0 15,3 2 0-15,0-2 0 0,-6 2 0 0,3-2 0 0,5-1 0 16,-5-1 0-16,-5 2 0 0,2 2 0 0,3-2 0 0,3 2 0 0,-3-2 0 15,-3 2 0-15,1 5 0 0,2-5 0 0,8 5 0 16,-6 0 0-16,-4 2 0 0,4-2 0 0,4-5 0 0,2 2 0 16,-3-1 0-16,-3-8 0 0,4 7 0 0,2-7 9 15,2-2-1-15,-2 2-8 0,-5 0 12 0,2-2-4 16,6-1 0-16,-6-1-8 0,0 2 12 0,1-5-4 16,-1 0-8-16,3 0 8 15,2-3-8-15,-2-1 8 0,-2 2-8 0,2-3 0 16,0-2 0-16,-1 0 0 0,-7 0-12 0,6 0-5 15,2-2-1-15,2-3 0 16,-2 2-146-16,-3-1-30 0,-2-3-6 0</inkml:trace>
  <inkml:trace contextRef="#ctx0" brushRef="#br0" timeOffset="1588.2">16687 13126 2368 0,'0'0'105'0,"0"0"22"0,0 0-102 0,0 0-25 0,-2 3 0 0,2-3 0 15,2 5 16-15,-2-5-3 0,-2 7 0 0,-4 0 0 16,6-7-27-16,6 4-6 0,-9 3 0 0,0 0-1 31,3 3-45-31,0-3-9 0,8 5-1 0,-5-1-1 16,-6 4-23-16,3-6-5 0,11 3-1 0,-3 2 0 15,-6 0-75-15,1 2-15 0</inkml:trace>
  <inkml:trace contextRef="#ctx0" brushRef="#br0" timeOffset="1766.86">16613 12887 230 0,'8'-5'20'0,"-8"5"-20"0,-5-2 0 0,5 2 0 15,-5-5 474-15,5 5 90 0,0-3 19 0,-6-1 3 16,1-3-456-16,5 7-91 0,3 0-19 0,-3 0-3 16,0 0-17-16,0 0-11 0,0 0 2 0,5-7 0 15,0 7-99-15,-5 0-19 0,0 0-4 0,5 0-789 16</inkml:trace>
  <inkml:trace contextRef="#ctx0" brushRef="#br0" timeOffset="2337.63">16939 12969 1688 0,'-14'0'75'0,"14"0"15"0,0 0-72 0,0 0-18 15,-5-2 0-15,-3-3 0 0,6 2 42 0,-4-1 5 16,6 1 1-16,-8-1 0 0,0-3-39 0,3 7-9 0,2-7 0 0,3 7 0 16,-10 0 0-16,5-5-11 0,-1 5 3 0,6 0 0 15,-8 5 8-15,3-5 0 0,0 7 0 0,5-7 0 16,0 0 0-16,-6 7 0 0,-4 7 10 0,2-2-10 0,5 2 17 16,1-3-2-16,-4-1-1 0,1 2 0 0,0 2-3 0,2 0-1 15,8-2 0-15,-7-1 0 0,-4 3-10 0,4-4 0 16,10-3 0-16,-3 5 0 0,0-5 0 0,1 0 0 15,4 0 0-15,3-2 0 16,3 2 17-16,-2-7 8 0,-7 7 2 0,4-7 0 16,8 4-12-16,-9-4-3 0,-2 3 0 0,0-3 0 15,3 0 6-15,-3 0 1 0,0 0 0 0,-8 0 0 16,0 0 9-16,7 0 1 0,7 0 1 0,-6-3 0 16,-8 3-10-16,5 0-3 0,3 0 0 0,0 0 0 15,0 0 2-15,-8 0 0 0,0 0 0 0,5 0 0 16,8 0-7-16,-7 0 0 0,-6 0-1 0,0 0 0 0,5 0-3 0,0 3 0 15,-5-3 0-15,0 0 0 0,0 0 2 0,0 0 0 16,5 7 0-16,-5 0 0 0,-5 0-10 0,2-2-16 16,9 2 4-16,-1-3 1 0,-8 3 19 0,1 0 3 15,2-7 1-15,2 8 0 0,1-6-4 0,-3 5-8 16,-5-2 12-16,5-5-4 0,0 0 9 0,0 0 2 0,-3 7 0 16,-2 0 0-1,5-7-11-15,-8 0-8 0,-3 4 12 0,-2-1-12 16,-3 2-11-16,3-3-9 0,5-2-1 0,-5 0-736 15,-6 0-147-15</inkml:trace>
  <inkml:trace contextRef="#ctx0" brushRef="#br0" timeOffset="2886.09">17267 12586 2077 0,'0'0'45'0,"0"0"10"0,0 0 1 0,0 7 4 0,-3 0-48 0,3 0-12 16,3 0 0-16,-1 0 0 0,-4 2 0 0,-1 1 0 15,3-3 0-15,0 7 0 0,0-2 0 0,0 2 0 16,-3 0 0-16,1-2 0 0,2 2 0 0,-3 4 0 0,-2-3 0 0,0-1 0 15,5 5 0-15,-3-5 10 0,-2 4-1 0,-1-1 0 16,-2 2 13-16,3 0 2 0,2 2 1 0,-2 0 0 16,-5 5 4-16,2 0 1 0,5-1 0 0,0 1 0 15,-2 3-10-15,2 3-3 0,1-3 0 0,2-3 0 16,0 2-9-16,-3-2-8 0,3 2 9 0,0 2-9 16,8-6 0-16,-3 2 0 15,-7 0 0-15,4 2 0 0,6-9 0 0,0 2 8 16,0 2 0-16,-3-6 1 0,1 2-9 0,2 0 0 15,5-10 0-15,-3 3 0 0,1-5 0 0,2 0 0 16,1-2-9-16,1-5 9 16,-1 0-40-16,-4-5 0 0,1-9-1 0,-1 2 0 15,-2-2-149-15,0-7-30 0,-5 2-5 0,0-2-2 0</inkml:trace>
  <inkml:trace contextRef="#ctx0" brushRef="#br0" timeOffset="3340.66">17235 12894 1720 0,'-8'0'76'0,"3"0"16"0,-6 0-73 0,6 0-19 16,5 0 0-16,-8 0 0 15,-5 0 24-15,5 0 2 0,8 0 0 0,0 0 0 16,-3-7-26-16,-2 7 0 0,0 0 0 0,5 0 0 16,0 0 0-16,0 0 0 0,0 0 8 0,0 0-8 15,0 0 12-15,0-7 0 0,-8 2 0 0,2 5 0 16,1-3-12-16,5 3 0 0,0 0 0 0,-8 0 0 15,-5 0-25-15,2 0-4 0,11 0-1 0,-5 0 0 16,-8 0 0-16,2 0 0 0,11 0 0 0,0 0 0 0,0 0 30 0,-2-4 0 16,-9 4 0-16,11 0 0 0,0 0 33 0,0 0 0 0,-5 0 0 15,5 0 0-15,0 0-1 0,0 0-1 0,0 0 0 0,-6 0 0 16,1 0-13-16,5 0-2 0,0 0-1 0,-5 0 0 16,-6 0-15-16,6 0 11 0,5 0-11 0,0 0 10 15,-5 0-2-15,5 0 0 0,0 0 0 0,0 0 0 16,0 0 16-1,0 0 4-15,0 0 0 0,5-3 0 0,5-1-2 0,1 1 0 16,-6-1 0-16,6 1 0 0,5-1-14 0,2-1-2 16,-2 3-1-16,0-3 0 0,0 5-1 0,2 0 0 15,6-3 0-15,-3 3 0 0,-2-4 3 0,2 4 0 16,3 0 0-16,-3 0 0 0,0 0 9 0,0 0 1 16,1 4 1-16,-1-1 0 0,0-3 20 0,-3 0 4 15,1 5 1-15,0-5 0 0,-4 0-11 0,-1 2-1 0,-6 3-1 0,-1-5 0 16,1 0-34-16,0 0 0 0,-8 0 0 0,0 0 0 31,0 0-156-31,0 0-24 0,0 0-6 0</inkml:trace>
  <inkml:trace contextRef="#ctx0" brushRef="#br0" timeOffset="4474.8">17777 13014 1857 0,'-2'7'40'0,"-4"-7"9"0,1 7 2 0,0-7 2 0,2 7-42 0,-2-7-11 0,-3 4 0 0,5-1 0 15,-5 2 0-15,3-3-12 0,-5-4 2 0,2 4 1 0,-3-2 9 16,0 5 0-1,1-5 0-15,-1 2 0 0,1 3 0 0,-4-1 0 0,1 3 0 16,0-4 0-16,0 1 8 0,0 3 3 0,-1 1 1 0,4-1 0 16,-1-5 8-16,1 7 1 0,2 1 1 0,-3-3 0 15,3 0 2-15,0 5 0 0,3-5 0 0,0 0 0 16,2 0-24-16,-2 0 0 0,2 0 0 0,3 0 0 16,-3 5-17-16,3-5-5 0,3 0-1 0,2 5 0 15,1-5-15-15,1 4-3 0,-4-1-1 0,5 2 0 16,0-5 11-16,3 0 3 0,-1 4 0 0,1-3 0 0,-1-1 28 0,4-5-9 15,-1-2 9-15,3 5 0 0,-3-5 18 0,3 0 9 16,-6-5 1-16,4 3 1 0,-1-3-17 0,-3-2-3 16,1 0-1-16,0 0 0 0,-3 0-8 0,-1 2 0 15,1-4 0-15,-2-3 0 0,-4 5 50 0,4-5 5 16,-4 5 1-16,1-3 0 0,0-1-16 0,-1-1-4 0,-2 5 0 0,3-7 0 16,-3 0 8-16,0 2 0 0,-3-2 1 0,3 0 0 15,0 0-21-15,0 2-4 0,0-2 0 0,-2 4-1 16,-1-1-19-16,3 4 8 0,-3-1-8 0,3 4 0 15,-2-3 0-15,2 7 0 0,0 0 0 0,0 0 0 0,0 0 0 16,0 0 0-16,0 11 0 0,0-1-12 0,0 2-3 16,0 6 0-16,2 4 0 15,1-1 0-15,-3-2 15 0,5 2-9 0,-5 0 9 0,3 2-8 16,2-1 8-16,0-1 0 0,1 0-9 0,-1-2 9 16,0-5-12-16,1 0 3 0,2-2 0 0,-3-1 0 31,3-1-20-31,-3-3-4 0,0-2-1 0,1-5 0 15,-6 0-14-15,8 0-2 0,0-5-1 0,-1-2 0 0,4 0 23 0,0 0 4 0,-1-7 0 0,1 0 1 16,-1 2 23-16,1-7 0 0,-6 5-9 0,3 0 9 0,-5 0 24 0,2 0 9 16,-2 2 2-16,5-2 0 0,-6 2 11 0,4 5 2 15,-4 0 1-15,1 0 0 0,-3 0 13 0,0 7 2 16,0 0 1-16,0 0 0 0,0 0-21 0,0 0-5 16,0 0-1-16,3 7 0 0,-3 5-29 0,0-3-9 15,0-2 0-15,2 5 0 0,-2 2 0 0,0-2-9 16,3-5-1-16,-3 7 0 15,3-2 10-15,-1-3-13 0,-2 3 5 0,0-5 8 16,3 0-10-16,-3 0 10 0,2 0 0 0,-2-7-9 16,0 0-7-16,0 0 0 0,0 5-1 0,0-5 0 15,0 0 7-15,0 0 2 0,0 0 0 0,0 0 0 0,0 0-1 16,0 0 0-16,0-5 0 0,0 3 0 0,3-3 9 16,-3-2 0-16,0-3-9 0,0-1 9 0,3-1 0 15,-3 2 0-15,2-1 8 0,1-3-8 0,0-5 33 0,-1 5 2 0,1-5 0 0,2 2 0 16,-2-1-35-16,2-1 0 0,0 5 0 0,1 2 0 15,2-2 0-15,-3 4 0 0,0-1 0 0,1 4 0 16,-4 2 0-16,4 3 0 0,-4-3 0 0,-2 5 0 16,0 0 0-16,0 0 0 0,0 0 0 0,8 0 0 15,-8 0 0-15,5 7 0 0,1 0 0 0,-4 5 0 16,4-1 0-16,-4-1 0 16,4 2 0-16,-1 2 0 0,0 0 0 0,-2 0 0 15,2 2 0-15,0-1 0 16,1-1-19-16,-4 0-10 0,4-3-3 0,-4-1 0 0,4 6 7 15,-1-6 1-15,-3 2 0 0,1-3 0 16,0 3-168-16,-1-5-34 0,4 7-6 0,-6-14-2 0</inkml:trace>
  <inkml:trace contextRef="#ctx0" brushRef="#br0" timeOffset="4775.46">18473 12927 2466 0,'0'0'109'0,"0"0"23"0,-2 2-106 0,-4 3-26 0,6-5 0 0,-5 7 0 15,0-7 13-15,2 7-2 0,-2 0-1 0,-1-3 0 16,1-1-18-16,-3 4-4 0,0 2-1 0,0 1 0 16,0 1-4-16,0-1-1 0,1 2 0 0,1 2 0 15,1 0 9-15,-3 5 9 0,0 2-13 0,0-2 5 16,6 2 8-16,-4 5-13 15,1-7 5-15,0 2 8 0,-1 5-23 0,4-5 3 16,4 0 1-16,-2-2 0 16,0 2-21-16,3-2-4 0,2-1 0 0,3-1-1 15,0-5-47-15,0-1-8 0,-3-1-3 0,6-5 0 16,0-3-137-16,-1-2-28 0,11-14-6 0,-5 0-1 0</inkml:trace>
  <inkml:trace contextRef="#ctx0" brushRef="#br0" timeOffset="5145.04">18534 13206 1267 0,'0'0'56'0,"0"0"12"0,0 0-55 15,0 0-13-15,0 7 0 0,0-7 0 0,0 0 252 0,0 0 47 16,0 0 9-16,0 0 3 0,0 0-214 0,0 0-42 16,0 0-9-16,0 0-2 0,0 0-44 0,0 0 0 15,0 0-10-15,0 0 2 32,5 3-25-32,3-3-5 0,-2 5-1 0,2-5 0 15,-1 0 1-15,4 0 0 0,-3 0 0 0,3 0 0 0,2 0 22 0,0-5 4 0,0 5 0 0,3-3 1 16,0-1 11-16,0 4 0 0,-6-7-9 0,4 0 9 15,-1 2 11-15,-2 3 6 0,-1-5 2 0,1 2 0 16,-1-2-2-16,-2 0 0 0,0 0 0 0,0 0 0 16,-5 0 4-16,2 0 1 0,-5-1 0 0,3 4 0 15,-3-3-6-15,-3 0 0 0,3 0-1 0,-3 2 0 0,-2-2 1 0,0 0 0 16,-1 4 0-16,-1-1 0 0,-4-3-8 0,-5 7-8 16,0-3 11-16,-2 3-11 0,-1 3 0 0,1 4 0 15,-4-3 0-15,4 6 0 0,-1-3 0 0,4 9 0 16,-1-2 0-16,2 1-9 0,4 3 9 0,-3-1 0 15,5 2 0-15,2 2 0 0,4 5-10 0,2-5 0 0,2 5 0 16,6 0 0-16,6 2 10 0,4-2 0 0,9 2 0 0,10-2 0 16,8 0 0-16,5-5 14 0,5-7-2 0,1-2 0 15,0-8-70-15,2-13-14 16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09T01:18:55.5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6633 375 1922 0,'0'0'85'0,"0"0"18"0,-4-3-83 0,4 3-20 0,0 0 0 0,0 0 0 16,0 0 0-16,4 15 0 0,0-4 0 0,5 4 0 15,-1 8-10-15,1 0 10 0,-1 0-12 0,5 3 12 16,0 1-10-16,-4 3 10 0,3-3-8 0,1-8 8 16,-4 4-39-16,8-1-2 0,0-3-1 0,0 0 0 15,-4-7-189-15,4-12-37 0,4 7-8 0,-8-7-2 16,4 0 106-16,-4-7 20 0,4-1 5 0,-8 4 1 0,-1-15 154 0,1 4 30 16,-5 4 6-16,0-8 2 0,5 0 214 0,-9 4 42 15,0-1 9-15,0 1 1 0,0 4-92 0,0 3-18 16,0-3-4-16,0 3-1 15,0 8-89-15,0 0-19 0,0 0-3 0,0 0-1 16,8 0-68-16,5 8-17 0,-4-4 0 0,4 11 0 16,4-11 0-16,4 3-16 0,9 1 4 0,4 3-724 15,-4-3-144-15</inkml:trace>
  <inkml:trace contextRef="#ctx0" brushRef="#br0" timeOffset="940.02">7539 584 979 0,'0'0'87'0,"0"0"-70"0,0 0-17 0,-4-4 0 15,-1-3 220-15,1-1 40 0,4 1 8 0,0 7 1 31,0 0-178-31,0 0-36 0,0 0-7 0,0-4-2 0,0 4-30 0,0 0-5 16,-4-8-2-16,4 8 0 0,-5-7-9 0,5 7 10 16,-4-4-10-16,4 4 10 0,0-8 0 0,-8 8 0 15,8 0 0-15,-9-7 0 0,1 3 2 0,3-4 1 16,-3 8 0-16,8 0 0 0,0 0-1 0,-5 0-1 0,1-11 0 0,4 11 0 16,-8 0-11-16,8 0 12 0,0 0-12 0,0 0 12 15,0 0-12-15,0 0 0 0,0 0 0 0,0 0 0 0,0 0 0 0,0 0 0 16,0 0 0-16,0 0 0 0,0 0 0 0,0 0 0 15,0 0 0-15,0 0 0 0,0 0 0 0,0 0 0 16,0 0 0-16,0 0 0 0,0 0 0 0,17 0 8 16,-4-4-8-16,4 0 12 0,-5 8-12 0,6-4 8 15,3-4-8-15,-8 4 8 0,4 0-8 0,-4-7 0 16,4 7 0-16,-4-4 8 16,-1 4-8-16,5-4 0 0,-12 4 0 0,-5 0 0 15,4 0 0-15,-4 0 10 0,0 0-10 0,0 0 10 16,0 0 6-16,0 0 0 0,0 0 1 0,0 0 0 15,0 0 3-15,0 0 1 0,0 0 0 0,-9 8 0 16,1-1-8-16,-5-3-1 0,5 4-1 0,8-1 0 16,0-7-11-16,-13 8 0 0,13-8 0 0,-9 11 0 15,9-3 0-15,0 3 0 0,4 8 0 0,-4-11 0 0,5 3 0 0,8 4 0 16,-9-3-11-16,4 7 11 0,1 0 0 0,4 0-10 16,0 0 10-16,4 0 0 0,-5-4 0 0,6 4-8 0,-6-4 8 15,1 4 0-15,0-4 0 0,0 4 0 0,-13 0 0 0,8-11 0 16,-8 3 0-16,0 1 0 0,-8 3 0 0,-1 4 0 15,-4-12-12-15,-4 12-1 0,-4-3-1 0,0-1 0 32,-5-8 3-32,0 5 1 0,5-12 0 0,4 0 0 0,0-8 22 0,4 4 5 15,4-3 1-15,5-5 0 0,4 12 34 0,0-7 6 16,4-5 2-16,1 5 0 0,12-5-31 0,-9 9-5 16,5-1-2-16,9-4 0 0,-5 4-22 0,4 1 0 15,0 3 0-15,1 0 0 0,3 0 0 0,5-4 0 16,0 4 0-16,0 4 0 0,-9-4 0 0,14 0-8 15,-5-4 8-15,-1 4-828 0,1-8-158 0</inkml:trace>
  <inkml:trace contextRef="#ctx0" brushRef="#br0" timeOffset="3248.83">8146 934 1378 0,'0'0'61'0,"0"0"13"0,4-4-59 0,-4 4-15 0,0 0 0 0,4-8 0 16,9 1 48-16,-13 7 8 0,0-4 0 0,0 4 1 16,9-12-26-16,-5 9-6 0,-4 3-1 0,13-4 0 15,-13 4-7-15,8-8-1 0,1 1-1 0,4 3 0 16,-5-8-1-16,1 5 0 16,-1-1 0-16,5-3 0 0,0-4-4 0,-5 3-1 15,5-7 0-15,-4 0 0 0,4 0 7 0,-5-7 0 0,1 7 1 0,-1-12 0 16,1 5 11-16,-5 7 1 0,5-8 1 0,-9 4 0 15,4 1-6-15,-8-1-2 0,4 4 0 0,-5 4 0 16,-3-4-4-16,3 7-1 0,-3-3 0 0,4 4 0 16,-9 11-17-16,4-8 8 0,-4 4-8 0,5 4 0 15,-1 0-10-15,1 4-9 0,-5 4-1 0,0-1-1 0,5 5-2 0,-1 3 0 16,1 4 0-16,-1-4 0 0,5 0 0 0,4 4 0 16,0-7 0-16,4 3 0 15,5 4-17-15,8-12-4 0,-9 5-1 0,5-8 0 16,0 3 13-16,4 1 4 0,4-20 0 0,5 12 0 0,0-7 65 0,-5 7 14 15,5-15 2-15,-5 11 1 0,-4-8 9 0,0 5 1 16,-8 7 1-16,-1-8 0 16,5 8-9-16,-13 0-1 0,0 0-1 0,0 0 0 15,0 0-25-15,0 0-5 0,-4 8 0 0,-5 11-1 16,-4-8-3-16,1 8-1 0,-6 0 0 0,6 0 0 16,-5 8-19-16,-1-8 0 0,10-4 0 0,-1 4 0 15,1 0 0-15,4 0-9 0,-5-4 1 0,9 0 0 16,0-3-115-16,9-5-22 0,-9-7-5 0,8 8-1 15,5-8-5-15,0 0 0 0,8-8-1 0,-4 1 0 16,5-5 36-16,-1-3 7 0,5 0 2 0,-1 0 0 16,-8 3 63-16,5-3 13 0,-1 0 2 0,-4 7 1 0,-8 1 168 0,8-1 33 0,-9 4 8 0,-8 4 0 15,0 0-35-15,0 0-7 0,9 0-2 0,-9 0 0 16,0 0-54-16,0 0-11 0,0 0-3 0,0 0 0 16,8 0-33-16,-8 0-7 0,0 0-2 0,0 0 0 15,0 0-22-15,18 12 9 16,-18-12-9-16,0 0 0 0,0 0 0 0,0 0 0 15,0 0 0-15,8 7 0 0,-8-7 0 0,0 0 0 16,13 4 0-16,-13-4 0 0,17 4 0 0,0-8 0 16,0 0 0-16,-4 4 0 0,4-15 0 0,-4 4 0 15,0-1 0-15,4 5 0 0,-9-12 11 0,5 4-11 16,0-1 10-16,-4-3-10 0,3 4 11 0,-3 4-11 16,-5-8 12-16,0 11-12 0,-4-3 28 0,-4-4 0 0,4 3-1 0,-4 5 0 15,-5 3 8-15,1 4 1 0,-1-8 1 0,1 8 0 16,-14 8-29-16,5 3-8 0,0-7 0 0,0 11 0 15,0 4 0-15,4 0-15 0,-8-4 4 0,4 8 1 0,0 4-4 0,8-4-1 16,1-1 0-16,8 1 0 16,-9 0-44-16,18-4-9 0,-5 0-1 0,4 0-1 15,9 0-53-15,-8 0-10 0,17-8-3 0,-5 1 0 32,9-5 13-32,0-7 3 0,0 0 0 0,4 0 0 15,4-7 36-15,-12 3 7 0,4-11 1 0,-4 3 1 0,3 1 89 0,-3-4 18 0,-9 3 3 0,5-3 1 0,-5 0 73 0,0 7 15 0,-9-3 4 0,1 3 0 31,-5 1 2-31,-4-5 1 0,0 12 0 0,0 0 0 16,0 0-39-16,-4 0-8 0,-5-7-2 0,-8 14 0 0,4-7-43 0,-4 12-9 16,-4-5-2-16,4 12 0 0,0-7-28 0,-5 14 0 15,1-7 0-15,4 0 0 0,0 8 0 0,4-8 0 16,0 4 0-16,5-4 0 0,3 0-16 0,-3 0 3 16,8 3 1-16,0-10 0 15,0-1-20-15,8-3-3 0,-8-1-1 0,0-7 0 0,0 0 14 0,13 0 2 0,-4-7 1 16,4-5 0-16,-1-7 27 0,-3 4 4 0,-1-4 2 0,1 0 0 15,0 8 14-15,-5-8 4 0,0 0 0 0,0 0 0 0,1 0 8 16,-5 4 3-16,-5 3 0 0,5 1 0 0,0 3 4 0,-4-3 1 16,4 11 0-16,0 0 0 0,0 0-31 0,0 0-5 15,0 0-2-15,0 0 0 0,0 0-10 0,0 11-12 16,-4-3 2-16,4 3 1 0,4 8-3 0,-4 0 0 16,0-7 0-16,4 3 0 0,5 4-8 0,-1 0-3 15,-3-12 0-15,8 5 0 31,4 7-17-31,-9-15-3 0,5 3-1 0,0 1 0 0,4-8 25 0,4-8 5 0,-12 4 1 0,4-3 0 16,-1-12 13-16,6 4 0 0,3-8 0 0,-8 4 0 16,4-15 14-16,-4 3 6 0,4-7 0 0,-4 4 1 15,-1 4-3-15,-3-8-1 0,-9 7 0 0,4-3 0 16,-4 4 16-16,0-4 3 0,-4 11 1 0,4 4 0 16,0 0-13-16,0 11-4 0,0 8 0 0,0 0 0 0,0 0-20 0,0 0-10 15,0 12 1-15,0 3 0 0,0 4-2 0,0 4 0 0,0-4 0 16,4 7 0-16,5 1 11 0,-5-8-8 0,0 0 8 0,5 0-8 15,4 0 8-15,-5 0 0 0,5-12 0 0,-4 5 0 16,3-12 0-16,1 0 0 0,0 0 0 0,0-12 0 16,0 5 0-16,0-12 0 0,-1 4 0 0,1-8 8 15,0 4 6-15,-4-12 2 16,-1 5 0-16,-4-1 0 0,5 1 20 0,-5-1 4 16,0 4 0-16,-4-3 1 0,5 7-13 0,-1 0-4 15,-4 7 0-15,0 5 0 0,0-5-24 0,0 12 0 16,0 0 0-16,0 0 0 0,4 12 0 0,-4 7 0 15,0 0-9-15,0 7 9 0,0 1-14 0,0 3 4 16,0 1 1-16,5 3 0 0,-5 4 9 0,4-12-10 16,0 5 10-16,5-5-10 0,-1 5 10 0,5-5 0 0,-4-7 0 0,-1 0 0 15,9-7 0-15,-4-1-8 0,-4 4 8 0,3-15-8 16,1 0-7-16,4 0-1 0,-4-7 0 0,0-1 0 16,0 4 16-16,0-15 0 0,-5 8 0 0,5 3 0 15,-9-11 11-15,5 8-11 0,-5-4 10 0,5 7-10 16,-9 4 0-16,4-3 8 0,-4-5-8 0,0 12 0 15,0 0 0-15,0 0 0 0,0 0-9 0,0 0 9 0,0 0-14 0,0 19 3 16,4-7 1-16,-4-5 0 0,0 12 10 0,4-11-8 0,1 3 8 0,-1 1-8 16,4-5 8-16,1-3-8 0,0 0 8 0,3-4-8 15,-3 0 8-15,8-8 0 0,9-7 0 0,-9 0 0 16,8 0 0-16,5-4 8 0,-8-8 0 0,3 4 0 16,1 1-8-16,-9-1 11 0,0-4-11 0,-4 8 12 15,0 0 4-15,0 0 0 16,-13 4 1-16,4 0 0 0,0 7 2 0,-8-3 0 15,4 11 0-15,0 0 0 0,0 0-19 0,-4 11 0 16,-5-7 0-16,5 11 0 0,-5 4-9 0,5 0-6 16,0 0-1-16,-1 12 0 15,5 3-9-15,-4 4-3 0,4 0 0 0,4 0 0 16,-4 7-13-16,5 1-3 0,-5-1-1 0,4 5 0 0,0-5 21 0,-4 1 5 16,5-8 1-16,-5 0 0 0,4-8 18 0,-4-3 0 0,0-1 0 0,-4 5 0 15,-1-12 0-15,-3 0 0 0,-5-8 8 0,0 4-8 16,-4-7 16-16,-4-4-4 0,-1 3 0 0,1-7 0 15,4 0 20-15,0 0 3 0,4-11 1 0,0 3 0 16,0-3 3-16,9 3 1 0,0 1 0 0,4-5 0 16,4-3-28-16,0 4-4 0,5 3-8 0,4 1 11 31,8 3-193-31,5-8-38 0</inkml:trace>
  <inkml:trace contextRef="#ctx0" brushRef="#br0" timeOffset="8770.43">10804 368 1764 0,'0'0'78'0,"0"0"16"0,0 0-75 0,0 0-19 0,0 0 0 0,0 0 0 16,0 0 72-16,0 0 10 0,0 0 2 0,0 0 1 15,0 0-66-15,0 0-19 0,8 4 0 0,5 3 8 0,-4 8-8 0,-5-3 0 16,0 7 0-16,0 0-11 0,-4-4 11 0,0 8 0 16,5 3 0-16,-5-7 0 0,-5 8 0 0,1-8-8 15,4 7 8-15,0 5 0 16,0-12-99-16,4 7-14 0,1-3-3 0,-1 0-680 0</inkml:trace>
  <inkml:trace contextRef="#ctx0" brushRef="#br0" timeOffset="8908.9">11056 740 1519 0,'34'0'67'0,"-34"0"14"0,0 0-65 0,0 0-16 0,8 11 0 0,1 1 0 15,4 3 75-15,-5 0 11 0,-8 0 2 0,9 4 1 16,4 0-55-16,-9 0-11 0,-13 0-3 0,9 0 0 0,0 8-9 0,5-8-3 16,-10-8 0-16,1 4 0 15,-9 4-122-15,5-11-25 0</inkml:trace>
  <inkml:trace contextRef="#ctx0" brushRef="#br0" timeOffset="9071.29">11235 296 2127 0,'-8'-4'47'0,"-5"-4"9"0,13 1 3 0,0 7 1 0,0 0-48 0,0 0-12 16,0 0 0-16,0 0 0 0,13 15 0 0,-5-4 0 15,-25 1 0-15,17 3 0 0,9 8 0 0,-5-1-11 16,-8-3 3-16,-5 0-618 15,1 0-123-15</inkml:trace>
  <inkml:trace contextRef="#ctx0" brushRef="#br0" timeOffset="9778.95">11368 451 864 0,'21'-7'76'0,"-21"7"-60"15,0-8-16-15,0 4 0 0,-4-3 136 0,8-5 25 16,5 5 5-16,-9 7 1 0,0 0-100 0,0 0-20 0,8 0-4 0,1 0-1 15,-9 0-42-15,0 0 0 0,8 11 0 0,5 4 0 16,-4 4 0-16,-5 0 0 0,0 8-10 0,0 3 10 16,9-3 0-16,-4-1 0 0,-13 5 0 0,8-1 0 15,0 4 0-15,-4-3 0 0,0-5 0 0,0-3 10 16,-4 0-10-16,4 0 0 0,0 3 0 0,0-14 8 31,-4 3-88-31,4-4-19 0,8 1-3 0</inkml:trace>
  <inkml:trace contextRef="#ctx0" brushRef="#br0" timeOffset="10057.4">11654 413 979 0,'-9'-19'87'15,"5"12"-70"-15,13-12-17 0,-9 7 0 0,-9 5 180 0,9 7 32 0,0 0 6 0,0 0 2 16,0 0-149-16,0 0-30 0,0 7-5 0,4 12-2 0,5 0-26 0,-13 4-8 16,-9 4 0-16,0-1 0 0,5 5 9 0,-5 7-9 15,-9-4 0-15,-8 4 9 0,1 0-1 0,-1-8-8 16,0 4 12-16,-9 4-4 0,-8-11 12 0,9 3 1 15,16-11 1-15,-3 0 0 0,-9-4-22 0,12-3 0 16,9-5 0-16,9-3 8 0,4-4 0 0,0 0 1 16,0-7 0-16,9 3 0 0,12-8 39 0,0 9 7 0,-8-1 1 0,9-4 1 15,16-3-57-15,-4 11-12 0,-8 0-3 0,4-8 0 16,-5 8 15-16,1 8 0 0,8-4 0 0,-12 3 0 16,-10 1-8-16,6 3 8 0,7-3 0 0,-8 3-9 31,0 1-57-31,-4 3-11 0,0-8-3 0</inkml:trace>
  <inkml:trace contextRef="#ctx0" brushRef="#br0" timeOffset="10358.08">11876 808 1612 0,'0'0'72'0,"0"0"14"0,-8-7-69 0,8 7-17 0,0 0 0 0,0 0 0 16,0 0 198-16,0 0 36 0,0 0 7 0,0 0 2 16,12-4-181-16,-12 4-36 0,0 0-7 0,0 0-2 15,18 4-17-15,-18-4 0 0,0 0 0 0,0 0 0 16,0 0-9-16,0 0-3 0,0 0 0 0,0 0 0 15,0 0-23-15,0 0-5 0,21-4 0 0,-8-4-1 0,-13 8 18 0,8-7 4 16,9-1 1-16,-4-3 0 0,0-1 18 0,-4 1 0 16,-1-4 0-16,5 3 0 0,0-3 10 0,-5 4-1 15,-12-1 0-15,8-3 0 0,1 8 10 0,-1-5 1 16,-13 1 1-16,1 3 0 0,-5 8 8 0,0 0 2 16,0 0 0-16,-12 8 0 15,-14-4-31-15,5 11 0 0,13 4-13 0,-5 7 4 16,-12 1-1-16,12 3 0 0,13 8 0 0,5-11 0 15,8 11 10-15,8-12-8 0,1 9 8 0,16-13-8 16,22 1 8-16,5-8 0 0,3-3-9 0,22-12-713 16,13-12-142-16</inkml:trace>
  <inkml:trace contextRef="#ctx0" brushRef="#br0" timeOffset="11082.26">13500 679 172 0,'0'0'16'0,"-8"-4"-16"15,3-11 0-15,-3 4 0 0,-1-4 356 0,-4-1 69 16,1 1 14-16,-6 4 2 0,6-8-312 0,-5 0-62 15,-9 11-13-15,0-11-2 0,-4 0-24 0,0 4-4 16,5 4 0-16,3-1-1 0,-3 5-15 0,8-1-8 16,-9 4 10-16,9-3-10 0,4 7 0 0,0 7 0 15,0 1 0-15,1 3-10 0,-1 8-2 0,0 0 0 16,4 0 0-16,1 8 0 0,-5-1 2 0,5 5 0 0,3-5 0 0,-3 5 0 16,3-1 1-16,1-3 0 0,8-1 0 0,-4-7 0 15,5-7 9-15,3-1-8 0,-3-3 8 0,3-1-8 16,-8-7 33-16,13 0 7 0,-9-11 2 0,9 3 0 15,-4-11-3-15,-1 0-1 0,-4 0 0 0,5-15 0 0,-5 4 12 16,5-4 2-16,-5-4 1 0,0-4 0 0,1-4-10 0,-1 8-3 16,-4 0 0-1,4 0 0-15,-4-3 4 0,0 10 0 0,4 12 0 16,1 0 0-16,-10 0-23 0,5 19-4 0,0 0-1 0,0 0 0 16,0 0-17-16,-4 19-4 0,0 0-1 0,4 8 0 15,0 18 2-15,-4 5 0 0,-5-1 0 0,5 12 0 16,-5-4 1-16,5 0 1 0,0 0 0 0,4-4 0 31,0 4-133-31,4-15-26 0,4-1-6 0,1-3-733 0</inkml:trace>
  <inkml:trace contextRef="#ctx0" brushRef="#br0" timeOffset="11498.97">13530 755 518 0,'4'-11'46'0,"5"-1"-37"16,4-7-9-16,-9 4 0 0,4-4 336 0,1 8 66 16,-5-8 13-16,1 11 2 0,-1-3-258 0,-4 11-52 15,0 0-11-15,0 0-1 0,-4 0-63 0,4 0-12 16,-9 7-2-16,-4 5-1 15,0-1-17-15,1 4 0 0,3 4-8 0,-4 4 8 16,0-4-17-16,1 4 2 0,3 0 1 0,0-4 0 16,1 0-41-16,4 7-8 0,4-14-1 0,0 3-1 15,0-15 9-15,12 0 3 0,1 0 0 0,0-12 0 0,4 5 42 0,0-8 11 16,0-4 0-16,0-4 0 0,5-4 16 0,-1 1 6 16,1-1 1-16,-5-3 0 0,-5-1 5 0,6 5 2 15,-6-1 0-15,1 4 0 0,-9 8 14 0,5-4 2 0,-5-7 1 16,5 14 0-16,-9-3-14 0,0 11-2 0,0-7-1 0,0 11 0 15,0 0-30-15,0 0 0 0,0 0 0 0,-4 11-10 16,4 8-3-16,-5-7-1 0,5 14 0 0,0 1 0 16,-4-4 2-16,8 11 1 0,-4-8 0 0,5 5 0 31,-5 3-13-31,4 0-2 0,9 4-1 0,-9-4 0 0,0 4 11 0,0-4 1 0,1 4 1 0,3-7 0 0,1 3 14 0,-5-4 0 16,0 1 0-16,1 3 0 0,-5-11 0 0,-5 3 0 15,-3 1 0-15,-5-8 0 0,0 0 20 0,-4 0 0 16,-4 0 0-16,-5-4 0 0,-8 0 4 0,0 0 0 15,0-11 1-15,-9 4 0 0,0-1-25 0,0-3-17 16,9-4 2-16,-4-4 1 16,8-7-143-16,4-8-29 15,-21-15-6-15,30-4 0 0</inkml:trace>
  <inkml:trace contextRef="#ctx0" brushRef="#br0" timeOffset="11830.73">13842 580 2127 0,'0'0'94'0,"4"-7"20"0,0-1-91 0,-4 8-23 16,0 0 0-16,0-11 0 0,0 11 60 0,0 0 7 0,0 0 1 0,0 0 1 16,0 0-53-16,-4 0-16 0,-4-8 8 0,-5 16-8 31,0-4-20-31,4 11-9 0,1-11-2 0,-1 11 0 16,1 4-37-16,-1-8-8 0,5 4-2 0,4-3 0 15,4 7 7-15,5-12 2 0,4 5 0 0,-1-5 0 0,10-7 42 0,-1 12 9 0,-4-12 2 0,9 0 0 16,0 0 44-16,-1-8 10 15,-3 4 2-15,-1 4 0 0,-4-7 27 0,4 7 5 16,-3-8 2-16,-1 4 0 0,-5 4-28 0,1 0-6 16,0 0 0-16,-4 4-1 0,-9-4-29 0,8 8-10 15,1-1 0-15,-1 5 9 0,-3-1-9 0,-1 4 0 16,0 4-12-16,-4 0 12 0,-4 4-11 0,4 4 11 0,-4-1-8 16,-1 1 8-16,1-4 0 0,-5 3 0 0,5 1 0 0,-4-1 0 15,-1-7 0-15,1 0 0 0,3 0 0 0,-8 0 8 16,5-11-8-16,-5 3 12 0,5-3-4 0,-5 3-672 15,-4-3-134-15</inkml:trace>
  <inkml:trace contextRef="#ctx0" brushRef="#br0" timeOffset="12463.54">13265 770 1785 0,'0'0'79'0,"0"-7"17"0,0-1-77 0,0 4-19 0,-4-7 0 0,4 3 0 15,0 8 60-15,0-11 9 0,-4 3 2 0,4 8 0 0,0 0-53 0,0 0-10 16,-5-7-8-16,-3 7 9 0,3 0-9 0,1 0 0 15,-4 0-10-15,8 0 10 0,-5 7-12 0,1-3 12 16,4-4-13-16,0 15 5 0,4-7 0 0,1 3 0 16,3 8 0-16,-4-7 0 0,9-1 8 0,0 4 16 0,-4 4-4 0,3-11-1 15,1 3-11-15,0 1 0 0,0-5 0 0,0 1 0 16,-5-8 0-16,5 0 13 0,0 0-3 0,0 0-1 0,-5 0 55 0,1-12 10 16,-1 5 2-16,1-1 1 0,-1-3 3 0,-3-8 0 15,-1 4 0-15,0 3 0 0,-4-7-38 16,0 0-7-16,-4 8-2 0,-5 3 0 15,-8-7-137-15,-8 11-27 0</inkml:trace>
  <inkml:trace contextRef="#ctx0" brushRef="#br0" timeOffset="13234.8">14556 113 1209 0,'-5'0'108'16,"5"-7"-87"-16,-4 7-21 0,4 0 0 16,0 0 61-16,0 0 8 0,0 0 2 0,0 0 0 15,0 0-35-15,-9 7-6 0,5 5-2 0,0-5 0 16,4 5-28-16,-4-5 0 15,4 5 0-15,0-1 0 0,0 8 0 0,0-4 0 0,0 4 0 0,-5 0 0 16,5 0 0-16,-4 0 0 0,0 0 0 0,0-4-461 16,-1-3-94-16</inkml:trace>
  <inkml:trace contextRef="#ctx0" brushRef="#br0" timeOffset="13366.64">14671 151 2055 0,'0'0'91'0,"0"0"19"0,0 0-88 0,0 0-22 16,0 0 0-16,0 0 0 0,0 0 65 0,0 0 9 15,4 12 2-15,-8 7 0 0,0 7-58 0,-1 1-18 16,-7 11 10-16,-5 7-10 16,-9 9-85-16,-4 6-23 0</inkml:trace>
  <inkml:trace contextRef="#ctx0" brushRef="#br0" timeOffset="14254.35">15402 349 403 0,'0'0'36'0,"-5"-12"-36"0,1 5 0 0,4-8 0 0,-4 3 249 0,8 1 43 0,-4-8 9 0,4 11 2 16,1-3-176-16,-1 3-35 0,-4 8-8 0,0 0 0 15,4-7-67-15,-4 7-17 0,9 7 0 0,4 5 0 0,-5 3 0 0,5 4-15 16,0-8 2-16,0 8 0 0,-5 0 13 0,1 0 0 16,4-4 0-16,-5-3 0 15,1 7-103-15,-1-8-17 0,5-3-4 0,-4-1-320 0,-1-7-63 0</inkml:trace>
  <inkml:trace contextRef="#ctx0" brushRef="#br0" timeOffset="14370.3">15701 208 403 0,'0'0'17'0,"4"-7"5"16,-4-1-22-16,0 4 0 0,0 4 0 0,0 0 0 0,0 0 365 0,0 0 69 15,0 0 14-15,9 4 2 0,-5 11-350 0,0 4-71 16,0 0-13-16,1 8-4 0,3-4-12 0,5 11 0 16,-9-4 0-16,13 4 0 15,5-3-98-15,3-5-13 0,35 16-2 0,-8-27-1 0</inkml:trace>
  <inkml:trace contextRef="#ctx0" brushRef="#br0" timeOffset="15643.53">16628 599 1440 0,'-4'-19'128'0,"4"19"-103"0,-9-3-25 0,1-1 0 0,-1-4 49 0,-4 1 5 16,1 3 1-16,-1 4 0 0,0 11-55 0,-4-3-21 15,-5-1 1-15,-3 5 0 16,-1 7-10-16,-4 4-2 0,0-1 0 0,5 1 0 0,3 4 22 0,5-8 10 15,-4 7-10-15,8-7 10 0,5 0-11 0,-1 0 11 0,0 0-12 0,5-11 12 32,4 3-40-32,4-3 0 0,-4-8-1 0,9 0 0 0,4 0 29 0,0-8 12 0,4-3-11 0,-4-8 11 15,4 0 75-15,-5 0 21 0,6-8 4 0,-1-7 0 16,-5 4-13-16,1-8-3 0,-4 0-1 0,-1-8 0 16,1 1-43-16,-1 3-9 0,-3 0-2 0,-5 0 0 15,-5-3 3-15,1 7 0 16,0 4 0-16,0 3 0 0,-1 5 2 0,-3 7 1 15,4 7 0-15,-1-3 0 0,1 11-35 0,4 4 0 16,0 0 0-16,-9 4 0 0,5 15-22 0,-4 4 2 0,-1 7 0 0,9 8 0 16,-8-4 5-16,8 16 2 0,-5-1 0 0,1 8 0 31,8 4-36-31,-4-12-7 0,5 4-2 0,3 4 0 16,1-19-100-16,3 4-20 0,1-8-4 0,4-7-1 0,5-8-77 0,-1 0-16 0,5-19-4 0,-1 0 0 0,1 0 232 0,0-12 48 15,-1 5 0-15,-3-12 12 0,-1 0 190 0,-4-4 38 16,5 0 8-16,-5 4 2 0,-5-7-48 0,1 7-10 15,-4-8-1-15,-1 4-1 0,1-3-53 0,-9 7-10 16,4 0-3-16,-4 0 0 0,0 11-49 0,0-3-11 16,-4-4-1-16,0 11-1 0,-1 4-46 0,-3 0-16 15,4-8 9-15,4 8-9 0,-13 8 0 0,4 3 0 0,1 1-14 0,-1 3 5 32,-4 4-34-32,5 0-6 0,-1 0-2 0,5 0 0 0,0 0-30 0,-1 0-7 0,5 0 0 0,0-12-1 15,5 1 33-15,3 3 6 0,-8-11 2 0,9 0 0 16,8 0 36-16,-4-11 12 0,4 3 0 0,-4-7 0 15,4 4 9-15,0-8 9 0,0-12 2 0,0 9 0 0,-4-1 8 16,4-4 1 0,-9-3 1-16,5 7 0 0,0 0 9 0,-9 4 1 15,5 4 1-15,-5 4 0 0,0-1-1 0,1 5-1 0,-5 7 0 0,0 0 0 16,0 0-31-16,0 0-8 0,0 0 0 0,-9 7 0 16,9-7 0-16,-4 12 0 0,0-5 0 0,4 5 0 15,-5-5-14-15,5-7-1 0,0 0 0 0,0 0 0 16,0 0-1-16,0 0-1 0,13 4 0 0,-4-8 0 15,-1 4 17-15,1-11 0 0,-1 3 0 0,5 1 0 0,0-12 12 0,-5 7 0 16,1 5 0-16,0-5 0 0,-1 5 5 0,1-8 1 16,-5 11 0-16,-4 4 0 0,0 0-18 0,0 0 0 15,8 0-11-15,-3 7 11 0,-1 5-13 0,0 7 4 16,-4-8 1-16,5 16 0 0,-5-8-4 0,4 7 0 16,0 1 0-16,-4 3 0 0,4-3 12 0,-4 11 0 15,0-8-9-15,0 4 9 16,5 4 0-16,-5 0 0 0,-5 0 0 0,1 0 0 15,0-7-8-15,0 3 8 0,-1-8 0 0,-3 5 0 16,-9-5 0-16,4 5 0 0,-4-5 0 0,0 1 0 16,-5-4 0-16,1 3 8 0,-5-14-8 0,5 3 12 15,-5 4 0-15,1-15 1 0,-1-1 0 0,5 1 0 16,-1-4-13-16,5-4 9 0,0-3-9 0,9-4 8 0,-5 3-8 0,8-11-14 16,1 0 3-16,8-4 1 15,5 0-46-15,4-7-8 0,4 3-3 0,9-11 0 0,-1 4 34 0,5-4 6 0,4 0 2 0,-4 8 0 16,0-12 25-16,0 8 9 0,4 0 0 0,-4-4 0 15,-4 0 35-15,-5 4 8 0,-4 3 0 0,5 1 1 16,-5-4-4-16,-5 7-1 0,-3 8 0 0,0 0 0 16,-5 8-32-16,-4-1-6 0,-4 5-2 0,-1-5 0 15,5 12-8-15,-8 0-17 16,8 0 4-16,-9 12 1 16,-8-5-14-16,4 5-2 0,0-5-1 0,9 5 0 15,-4 3-2-15,8-4 0 0,4 1 0 0,0-5 0 16,9 1-18-16,0 3-4 0,4-11-1 0,9 0 0 0,-5 0 38 0,9 0 16 15,-9 0-12-15,1-7 12 0,3 3 18 0,-3 0 11 16,-1 4 3-16,-4 4 0 0,0 0 16 0,-4 3 3 16,0-7 1-16,0 4 0 0,-9 11-30 0,4-7-6 0,-8 3 0 0,0 8-1 15,-8-11-5-15,-1 11-1 0,-3 0 0 0,-10 0 0 16,-3 0-9-16,-10 0 12 0,-7 0-12 0,3 0-663 16,1-4-139-16</inkml:trace>
  <inkml:trace contextRef="#ctx0" brushRef="#br0" timeOffset="16445.41">18013 516 1695 0,'0'0'75'0,"0"0"16"15,0 0-73-15,0 0-18 0,0 0 0 0,-9 0 0 0,-4 0 42 16,1 0 5-16,-1 0 1 0,-4 0 0 0,-9 11-36 0,0-11-12 15,-4 8 9-15,-4-4-9 0,-9 3 0 0,5 1 0 16,4 3 0-16,0-3 0 0,-1 3 0 0,10-3 0 16,3-1 0-16,5 5 0 0,0-12 0 0,9 7 0 15,-1-3 0-15,9-4 0 16,0 0-15-16,0 0-8 0,0 0-1 0,0 0-1 31,0 0-15-31,4 8-2 0,5-1-1 0,0-3 0 0,-9-4 43 0,12-4 0 0,5 4 13 0,1-7-3 16,-6 7 26-16,5-12 6 0,5 5 1 0,-5-12 0 15,0 4-6-15,-4 3-1 0,4-7 0 0,-4 0 0 16,0 0 2-16,-1 4 0 0,-3 0 0 0,-1 7 0 16,-3-11 6-16,3 12 2 0,-8-5 0 0,0 12 0 0,0 0-24 0,0 0-5 15,0 0-1-15,0 0 0 0,0 0-16 0,0 0 0 16,0 0 0-16,0 0 0 0,0 0-9 0,5 12 1 16,3-5 0-16,-4 5 0 0,5-1 8 0,-5 4 0 15,5-3 0-15,-1-1 0 16,-3-3-20-16,7 7-8 0,-3-11-1 0,0 3-1 0,3-7 18 0,1 0 3 0,0-7 1 0,0 3 0 31,0-4 8-31,4-7 12 0,-4 0-2 0,4 7-1 16,-5-11 7-16,1 0 0 0,0-7 1 0,0-1 0 0,-5 1 4 15,1 3 1-15,-5-4 0 0,5 8 0 0,-5 0-10 0,0 8-1 16,-4-8-1-16,0 4 0 0,0 7-10 0,0 8 0 16,0 0 0-16,0 0 0 0,0 0-8 0,0 0-4 15,0 0-1-15,0 0 0 0,0 15 13 0,0-7-9 16,5 3 9-16,-1-3-8 0,0 11 8 0,0-8-8 0,1-3 8 0,-1-1-8 15,5 5 8-15,-1-5-12 0,1 5 12 0,-1-8-12 16,5-4 12-16,0 0 0 0,-5 0 10 0,-8 0-10 16,9 0 16-16,-9 0-4 0,13 0 0 0,-13 0 0 15,0 0 1-15,0 0 0 0,0 0 0 0,0 7 0 16,0 8-13-16,-5 4 0 0,1-7 0 0,-4 7 0 16,-1 7 0-16,-4-3 0 0,5 0 0 0,-1 0-10 0,5-4 10 0,0 7 0 15,-5-14-9-15,9 7 9 16,4-4-139-16,5-8-23 0,-5 5-5 0,9-8-706 0</inkml:trace>
  <inkml:trace contextRef="#ctx0" brushRef="#br0" timeOffset="16730.28">18367 497 1792 0,'13'-19'80'0,"-4"15"16"0,-5 0-77 0,5 4-19 0,-1-11 0 0,1 7 0 31,-5 0 136-31,-4 4 23 0,0 0 5 0,0 0 0 16,8 0-95-16,-8 0-19 0,0 0-4 0,0 0-1 0,0 0-35 0,0 0-10 15,0 0 0-15,0 4 0 0,0-4 0 0,5 15 0 16,-5-15-10-16,4 4 10 15,0 4-32-15,1-1 0 0,3 1 0 0,1-8 0 0,3 4 16 0,-3-4 4 16,0-4 1-16,3 4 0 0,1-8 11 0,0 1-8 16,-9-1 8-16,9 4-8 0,0-15 34 0,-4 12 7 0,3-12 2 0,-7 0 0 15,-1 0-15-15,4 4-2 0,-3 3-1 0,-5 1 0 16,-5 3 24-16,-3 1 5 0,4-5 1 0,-5 8 0 16,-8 1-38-16,-4 3-9 0,-1 3 0 0,-3 9 0 15,-1-1-16-15,-4 16-4 0,-4-1-2 0,4 5 0 16,4 3 11-16,5 4 3 0,4 0 0 0,4 0 0 15,13 0-5-15,13-8-1 16,8 4 0-16,9-3 0 16,9-12-69-16,8-4-13 0,64 4-4 0,-30-19-937 0</inkml:trace>
  <inkml:trace contextRef="#ctx0" brushRef="#br0" timeOffset="18665.37">19102 725 1670 0,'0'0'148'0,"0"0"-118"0,0 0-30 0,0 0 0 15,0 0 46-15,0 0 3 0,0 0 1 0,9 0 0 16,-9 0-30-16,8 7-7 0,-8-7-1 0,0 0 0 16,13 0-12-16,-4 4 0 0,-9-4 0 0,13 0 0 0,4-4 9 0,-9 4-9 15,5-7 8-15,0-1-8 0,0-3 0 0,0-1-9 16,-1-7 0-16,1 0 0 0,0-3 9 0,0-1 0 16,0-4-9-16,0 1 9 0,-9 3 0 0,4-4 0 15,-3 1 0-15,3 3 8 0,-8 0 12 0,0 12 3 16,0-8 0-16,-4 0 0 0,0 0 30 0,4 7 7 15,-9 5 0-15,1-5 1 16,3 5-43-16,1-1-9 0,-5 8-1 0,1 0-8 16,-1 0 0-16,5 8 0 0,-4-1-10 0,3 5 10 15,1-1-27-15,4 1 3 0,0 3 0 0,4-8 0 32,1 12-3-32,3-7 0 0,5-5 0 0,0-3 0 0,0 4 27 0,-1-1 0 0,1-7 12 0,0 0-4 15,0 0-8-15,0 0 12 0,-1-7-4 0,-3 7 0 16,4 0 36-16,0-8 8 0,-5 8 2 0,-8 0 0 0,0 0-34 0,0 0-8 15,0 0 0-15,0 0-1 0,0 0 3 0,0 0 1 16,-4 15 0-16,4-7 0 0,-4 7-15 0,-5 0 0 0,1 4 0 16,-1 0 0-16,0-7 0 0,1 7 0 0,-1 0 0 0,1-4 0 31,8 4-61-31,0-12-19 0,0 5-3 0,4-1-1 16,5-3-96-16,3-1-19 0,6-3-4 0,3 4-1 0,17-16-100 0,-3 4-20 0,-18 1-4 0,4-1 0 15,0-8 235-15,1 5 47 0,-1-5 10 0,-4 5 1 0,0-5 283 0,0 9 56 16,-4-1 11-16,-4-8 2 0,-1 5-74 0,-8 7-15 15,0 0-4-15,0 0 0 0,0 0-86 0,0 0-18 16,0 0-3-16,0 0-1 0,0 0-66 0,-8 7-14 16,-1-3-2-16,-4 4-1 0,1-1-33 0,-6 5 0 15,6-1 0-15,3 1 0 16,-8 3 0-16,8-4 0 0,-3 4 0 0,3-3 0 31,1-5-32-31,3 5-1 0,-3-5 0 0,8-7 0 0,0 0 4 0,0 0 1 16,0 0 0-16,0 0 0 0,0 0 19 0,0 0 9 0,13 0-8 0,-5 0 8 15,5-7 0-15,-5-1 11 0,5-3-1 0,0-1 0 16,-4 5-10-16,-1-8 8 0,1-1-8 0,-1 9 8 16,-3-8 13-16,-1 3 3 0,-4 1 0 0,4 3 0 0,-8 1 2 0,4 7 1 15,0 0 0-15,0 0 0 0,0 0-27 0,0 0 0 0,0 0 0 0,-4 3 0 16,-5 9 0-16,5-8-14 0,4 11 2 0,-5-8 0 16,1 5 4-16,4 7 8 0,0-12-13 0,4 5 5 31,1-1-20-31,-1 4-3 0,5-3-1 0,3-5 0 15,1-7-29-15,4 4-7 0,0 0 0 0,0-8-1 0,5 4 38 16,-1-4 8-16,-4-3 2 0,0-1 0 0,5-3 21 0,-9-1 8 16,-1 5 0-16,1-8 0 0,0 3 35 0,-4 5 6 15,-1-5 2-15,-4 5 0 0,1 3 12 0,-5-8 2 16,0 5 1-16,0 7 0 0,-5 0-23 0,-3 0-5 16,-5-8-1-16,5 8 0 0,-5 8-28 0,0-4-9 15,0 3 0-15,0 1 0 0,-4-1 0 0,0 5 0 16,0-1-10-16,0 1 10 0,8-5-13 0,5 1 5 0,-5 3 8 0,5 4-13 31,4-15-14-31,0 0-2 0,0 0-1 0,0 0 0 0,0 0 14 0,0 0 2 0,9 0 1 0,4 4 0 16,-13-4 13-16,8-4 0 0,5 4 9 0,4-7-9 15,-4-5 0-15,0 5 8 0,-5-5-8 0,5 5 0 16,-4-8 29-16,-5 3 3 0,0 1 1 0,0-1 0 16,1 5-2-16,-5-5-1 15,4 5 0-15,-4 7 0 0,0 0-13 0,0 0-2 16,0 0-1-16,0 0 0 0,0 0-23 0,0 0-5 0,0 0-1 0,0 0 0 15,9 7 15-15,-5 9 0 0,4-1 0 0,-3-4 0 16,3 4 0-16,1 1 0 0,-1-1-9 0,1-4 9 16,4 4 0-16,-1-11-10 0,-3 4 10 0,0-1 0 15,3-7 0-15,-3 0 0 0,-1 0 0 0,5-7 0 16,0-5 0-16,0 5 0 0,-5-12 10 0,1 0-2 0,0 0-8 0,-1 0 0 16,-4-12 0-16,1 5 0 0,-1-1 8 0,-4 1-8 15,4-5 10-15,-4-7-10 0,0 4 30 0,0 4 0 16,4-8 0-16,-4 4 0 0,0 3-1 0,0 1 0 15,0 7 0-15,5 4 0 0,-5 0-13 0,4 8-4 16,-4-1 0-16,0 12 0 0,0 0-12 0,0 0-16 16,0 0 3-16,0 12 1 0,4 3 0 0,-4 15 0 0,5-3 0 0,-5 11 0 15,-5 7-1-15,5-3 0 0,-4 4 0 0,4-8 0 16,0 7 13-16,4-18 0 0,1 3 0 0,-1-3-9 16,4-8 9-16,-3 0 0 0,3-12 0 0,-4 5 0 15,9-12 0-15,-4 0 0 0,4-12 8 0,-5 5-8 16,5-12 13-16,-4 0-1 0,3-8-1 0,-3 8 0 15,-1-11-11-15,1 3 0 16,0-11 9-16,-1 12-9 0,1-5 12 0,-9 5-3 16,0 7 0-16,4-8 0 0,-4 8 19 0,4 8 3 0,-8 3 1 0,4 8 0 15,4-11-42-15,-4 11-8 0,0 0-2 0,0 0 0 16,0 0 2-16,-4 11 0 0,4 8 0 0,-4 8 0 16,-1-8 8-16,1 11 2 0,4-3 0 0,0 11 0 15,0-12 8-15,0 12-10 0,4-15 10 0,1 4-10 16,3-1 0-16,5-11 0 0,0 1 0 0,0-1 0 0,-1-11 10 0,6-1 0 15,-1 1 0-15,0-8 0 0,4-3 15 0,0-1-2 16,-3-3 0-16,-1-4 0 0,0 3-2 0,-4-7-1 16,-5 8 0-16,1 3 0 0,-5-7-10 0,5 11 0 15,-9-11 0-15,0 15 0 0,0 0-10 0,0 0 10 16,0 0-13-16,0 0 5 0,0 8-4 0,-5 3 0 16,1 4 0-16,0-7 0 15,-1 11 12-15,1-8-13 0,0 4 5 0,0 4 8 16,4 0-9-16,0-3 9 0,0-1 0 0,0-4 0 15,0 4 0-15,4-3 0 0,-4-12 0 0,4 7 0 16,-4-7 0-16,9 0 0 0,-1 4 0 0,1-8 9 16,-9 4 5-16,8-7 1 0,-3-1 0 0,3-3 0 15,-4-1 9-15,1-3 1 0,3 4 1 0,-8-8 0 16,0 7-14-16,0-3-4 0,0 4 0 0,0 3 0 0,0 1 0 0,0 7 0 16,-4-4 0-16,4 4 0 0,0 0-19 0,0 0-4 0,0 0-1 0,-9 11 0 15,-3 1 5-15,3 7 1 0,1 3 0 0,-1 9 0 16,0-5 10-16,-3 12-13 0,-6 0 5 0,1 0 8 15,0 8-10-15,-4-4 10 0,-5 11 0 0,-4-4-9 16,0 4 9-16,-12 4-8 0,-1-11 8 0,0 3-8 16,-4-3 8-16,5-1 0 0,-1-18 0 0,13 3-8 0,0-11 8 0,13 0 14 15,-4-11-3-15,12-16-1 0,5 8 10 0,4-19 1 16,8 0 1-16,9-19 0 16,13-7-146-16,9-12-30 0</inkml:trace>
  <inkml:trace contextRef="#ctx0" brushRef="#br0" timeOffset="20784.75">20957 789 1728 0,'0'0'76'0,"0"0"16"0,-4-11-73 0,4 11-19 0,-5-4 0 0,5 4 0 16,0 0 100-16,0 0 16 0,0 0 3 0,0 0 1 15,0 0-92-15,0 0-19 16,0 0-9-16,0 0 10 0,0 0-10 0,0 0 0 16,0 0 9-16,0 0-9 0,0 0 14 0,5-4-2 15,3-3 0-15,5-1 0 0,-4-3 0 0,3-1-1 16,-3 1 0-16,0 3 0 0,12-11-3 0,-4 0 0 16,-4 4 0-16,0-4 0 0,-1-4-8 0,6 1 12 15,-10-1-12-15,1-4 12 0,-1 1-12 0,1 3 12 16,-1-4-12-16,-3 8 12 0,-1 0-12 0,0 4 12 0,0-4-12 0,1 8 12 15,-5-1-3-15,0 5 0 0,0-5 0 0,4 5 0 16,-4-8-9-16,0 15 0 0,0 0 0 0,0 0 0 16,0 0 0-16,0 0-16 0,0 0 4 0,4 7 1 15,1 5-2-15,3 3-1 0,1-4 0 0,-1 4 0 0,1 4 6 16,-1-7 8-16,5-1-13 0,-4 4 5 0,-1-7 8 0,5 3 0 31,0-11 0-31,0 8 0 0,-1-4 0 0,1 3 0 16,-4-7 10-16,-1-7-10 0,1 3 12 0,-1 4-3 0,-8 0-1 0,9 0 0 15,-9 0-8-15,0 0 0 0,0 0 0 0,0 0 0 16,0 0 0-16,4 11 0 0,-4-11 0 0,-4 19 0 16,-5-7 0-16,5 7 0 0,0 0-12 0,-5 0 12 15,1 0-9-15,4 0 9 0,-5 0 0 0,9-4 0 16,0 4-32-16,0-12 0 0,0 12 0 0,4-7 0 16,5-12-152-16,-1 7-29 0,1-7-7 0,4 0 0 15,4-7 52-15,0-5 10 0,4 5 2 0,-4-12 1 16,5 4 87-16,-1-1 16 0,-4-3 4 0,5 4 1 0,-10 4 178 0,1-4 35 15,-4 3 7-15,4 1 2 0,-5 3 8 0,1 1 1 16,-5 3 1-16,0-4 0 0,-4 8-62 0,0 0-13 16,0 0-2-16,0 0-1 15,0 0-54-15,0 0-10 0,0 0-3 0,0 0 0 16,0 0-32-16,0 0-8 0,-8 0 0 0,8 0 0 16,0 0-12-16,0 0-4 0,0 0 0 0,0 0-1 15,0 0-19-15,0 0-3 0,0 0-1 0,0 0 0 16,0 0-4-16,8-7 0 0,1 3-1 0,4-4 0 0,-5 1 33 0,5-1 12 15,-5-3-9-15,5-1 9 0,0-3 8 0,0 4 8 16,-9-1 0-16,9-7 1 0,0 12 8 0,-5-5 2 16,-3-3 0-16,-5 15 0 0,0 0-7 0,0 0 0 0,0 0-1 0,0 0 0 15,-9-4-19-15,1 4 8 0,8 0-8 0,-9 4 0 16,5 11 0-16,-9-3-12 0,4-1 0 0,-3 8 0 16,3 4 4-16,0 7 8 0,1-7-13 0,-1 4 5 31,5-1-28-31,4 1-6 0,-4-8-1 0,8 7 0 0,-4-7-53 0,9 4-12 0,-1-4-1 0,1 0-1 15,-1 0-8-15,9-4-2 0,9-7 0 0,-5 3 0 16,1-11 75-16,-1 0 14 0,1 0 3 0,3-11 1 0,-8 3 27 0,5 1 0 16,-5-5 9-16,0-7-9 0,-4 12 57 0,-1-5 5 15,-3 5 1-15,-5-5 0 0,1 5 57 0,-1-5 11 16,-4 12 2-16,0 0 1 0,0 0-34 0,0 0-8 16,-9 0 0-16,1 0-1 15,-1 4-63-15,-4 4-13 0,5-1-3 0,-9 5 0 16,0-5-12-16,0 5 9 0,4-1-9 0,4-3 8 15,-4 3-8-15,5 4 0 0,-1-11 9 0,1 0-9 16,8-4-16-16,0 0-8 0,0 0-2 0,0 0 0 16,0 0-14-16,0 0-4 0,8-4 0 0,1 0 0 0,-1-11 29 0,-3 4 6 15,3-1 1-15,1 5 0 0,-1-12 17 0,1 7 4 16,-1-7 1-16,-3 12 0 0,3-8 47 0,-4 3 10 0,1 1 1 16,-1 3 1-16,-4 8-13 0,0 0-4 0,0 0 0 0,0 0 0 15,0 0-40-15,0 0-8 0,0 0-8 0,0 0 12 16,9 8-12-16,-5 11 0 0,0-12-10 0,-4 9 10 15,0-1 0-15,0 4 0 0,0-8 0 0,0 4 0 16,0 4-22-16,0-11 2 0,4 3 0 0,-4-3 0 31,0-8-23-31,0 0-4 0,0 0-1 0,13 4 0 0,-4-8 39 0,-1 0 9 16,1 0 0-16,4-7 0 0,-5-4 12 0,1 3 5 16,-1-7 1-16,1 4 0 0,-1-4 18 0,-3-4 4 15,-1 4 1-15,0-7 0 0,0 7 7 0,1-8 2 16,-5 8 0-16,0-7 0 0,0 3-12 0,0 4-2 15,0-4-1-15,0 4 0 0,0 8-35 0,0-1 0 16,0 5 0-16,0 7 0 0,0 0 0 0,0 0-14 0,0 0 1 0,0 7 0 16,-5 5 1-16,10 7 0 0,-5 0 0 0,0 7 0 15,0-7 12-15,4 8 0 0,0-4 0 0,1-4 0 16,-1 0 0-16,0-4-12 0,5-4 3 0,3-3 1 0,-3-1 8 0,0-3 0 16,3-8 0-16,1-3 0 0,0-5 0 0,0 5 0 15,0-12 0-15,-1 0 0 0,1-8 0 0,0 1 11 16,-4-1-3-16,-1 4 0 0,1-11-8 0,-5 11 8 0,0 1-8 15,1-1 8-15,3-4 10 0,-4 8 2 0,1 0 0 0,-5 8 0 16,0 11-20-16,4-8 0 0,0-3 0 0,-4 11 0 16,0 0 0-16,0 0-17 0,4 11 3 0,5 1 1 15,-9 7 1-15,4 7 1 0,-4 1 0 0,0 3 0 16,0 4 11-16,0 4 0 0,0-7 0 0,-4 3 0 16,8-4-8-16,1-3 0 15,-1-1 0-15,0-3 0 0,0-4-2 0,5-4 0 16,-5-3 0-16,5-5 0 0,-9-7 10 0,8 0 9 15,-8 0-1-15,9 0-8 0,-9 0 8 0,4-7-8 16,5-1 0-16,-1 1 0 0,1 3 0 0,-9 4 0 16,0 0-11-16,0 0 11 0,0 0-18 0,0 0 3 15,0 0 1-15,0 0 0 0,-9 7-4 0,5 5-1 16,0-5 0-16,4 12 0 0,-9-7 19 0,9-1 0 0,0 4-8 0,4-7 8 16,-4 3 0-16,5 1 0 0,-5-1 0 0,4-3 0 15,-4-8 0-15,0 0 0 0,8 7 0 0,5-7 0 16,4 0 12-16,0 0-1 0,-4-11 0 0,4 3 0 0,0-11 13 15,5 4 4-15,-5 0 0 0,-4 0 0 0,0-4-28 0,-5 0 8 16,1 4-8-16,-5 3 0 0,0 1 9 0,-4 11-9 16,0-12 10-16,0 12-10 15,-4 0 8-15,-5 0-8 0,1 0 0 16,-1 12 9-16,-3-5-9 0,3 9-11 0,-4 6 3 0,5-3 0 31,-1 4-20-31,0 11-3 0,-3 4-1 0,-1-7 0 0,9 7 24 0,-9 0 8 0,0 7 0 0,-4 1-9 16,0 3 9-16,4 4 16 0,-8-7-4 0,-5-4-1 15,0 3-11-15,-4-3 0 0,0-8 0 0,5 0 0 16,-5 4-9-16,0-11 9 0,0-8-12 0,9 0 12 0,4-8 19 0,8 1 10 16,1-8 3-16,8-4 0 0,0 0-16 0,12 0-4 15,10-8 0-15,20-7 0 0,18-4-12 0,21-4 11 16,13-4-11-16,9 1 10 16,0 3-175-16,3 0-35 0</inkml:trace>
  <inkml:trace contextRef="#ctx0" brushRef="#br0" timeOffset="22090.44">23085 630 1558 0,'0'0'69'0,"0"0"15"0,0 0-68 0,0-12-16 16,-4 5 0-16,0-1 0 0,4 8 84 0,0 0 14 16,-5-7 2-16,1 3 1 0,-5-4-54 0,1 4-11 15,-1 4-3-15,1 0 0 0,-1 0-20 0,-4 0-4 16,-4 4-1-16,-4 4 0 0,4-8-8 0,4 7-14 0,-4 5 3 0,4-5 1 16,0 5 10-16,1-8 0 0,3 11 0 0,0-11-8 15,1 3-1-15,8-7 0 0,0 0 0 0,0 0 0 16,0 0-9-16,8 8-2 0,1-1 0 0,8-7 0 15,-4-7 20-15,4 7 8 0,0-12-8 0,0 5 12 16,5-5 18-16,-1-3 3 0,-4 4 1 0,0-8 0 16,0 4 2-16,0-4 0 0,-4 7 0 15,0-7 0-15,4 0 0 0,-4 0 1 0,-5 4 0 0,1 0 0 16,-5 7-19-16,1 1-4 0,-5 7-1 0,0 0 0 16,0 0-13-16,0 0 0 0,0 0 0 0,0 0 0 15,0 0-17-15,-5 7 3 0,1 1 1 16,0 7 0-16,-5 0 3 0,1 8 1 0,-1 0 0 0,5 0 0 15,0 3 9-15,-5 1-8 0,5-1 8 0,-1-3-8 16,1 4 8-16,4-8-10 0,-4-4 10 0,4 4-10 0,0-4 2 0,4 0 0 16,-4-15 0-16,9 4 0 0,-9-4 19 0,8-4 4 15,5 4 1-15,0-11 0 0,0 3 0 0,4-7 0 16,-4 4 0-16,-1-8 0 0,1 0 4 0,0 0 2 16,0 0 0-16,-5 0 0 0,5 0 0 0,-4 4 0 15,-5-1 0-15,5 1 0 0,-5 4-11 0,0 3-3 16,0-3 0-16,-4 11 0 15,0 0-8-15,0 0-11 0,0 0 3 0,0 0 0 16,0 0-5-16,-4 11-1 0,0 1 0 0,4 3 0 16,-4 4 3-16,-1 0 1 0,1 0 0 0,0 0 0 15,4 0 10-15,0 0 0 0,0-8 0 0,0 4 0 0,4-3 0 16,0-1 0-16,1-3 0 0,3-1 0 16,-8-7 14-16,9 0 5 0,4 0 1 0,-1-7 0 15,-3-1-20-15,4 4 0 0,0-7 0 0,-1 3 0 0,1-7 0 0,0 4 0 0,0-1 0 0,-5 5 10 16,1-5-10-16,-1 5 0 0,-3 7 9 0,-1-8-9 15,-4 8 0-15,0 0 0 0,0 0 0 0,0 0-12 16,0 0 2-16,0 0 0 0,0 0 0 0,0 12 0 16,-4 3 10-16,4-8-13 0,0-7 5 0,4 12 8 15,-4-1-8-15,4 4 8 0,1-15 0 0,7 8 0 16,-3-4 0-16,4-4 0 16,0 0 8-16,4-4-8 0,4-4 38 0,-4 1 2 15,4-5 1-15,1 5 0 0,-5-5-7 0,0-7-2 16,-8 12 0-16,-1-12 0 0,1 7-24 0,-5 5-8 15,-4-12 0-15,-4 7 0 16,-5 5-152-16,1 7-35 0,-1-8-6 0,0 8-815 0</inkml:trace>
  <inkml:trace contextRef="#ctx0" brushRef="#br0" timeOffset="22709">23773 679 1976 0,'0'0'88'0,"0"0"17"0,0 0-84 0,9 8-21 15,-9-8 0-15,0 0 0 0,0 0 81 0,0 0 12 16,0 0 3-16,0 0 0 0,0 0-57 0,0 0-11 15,0 0-3-15,0 0 0 0,0 0-6 16,0 0-2-16,0 0 0 0,0-12 0 0,0 5-17 0,-5-5 0 0,5 5 0 0,0 7 0 16,-4-8 0-16,4 1-9 0,4 3-1 0,-4 4 0 15,0 0-3-15,5-12-1 0,-1 9 0 0,5-1 0 16,-9 4 14-16,8 0-12 0,-8 0 12 0,9-8-12 16,3 4 12-16,-3 4 0 0,-9 0 0 0,9 0-9 15,3 0 9-15,-3 0 0 0,-9 0 0 0,13 4-8 16,-5-8 8-16,1 4 0 15,-1 0 0-15,1-3 0 0,-9 3 0 0,4-4 8 16,5-8-8-16,-5 5 0 0,0-1 15 0,1-3-2 16,3 3 0-16,-8-3 0 0,0-4 3 0,-4 7 1 15,0 4 0-15,4-7 0 0,-5 3-17 0,1 1 8 0,-5 3-8 16,1 0 0-16,8 4 0 0,-13 0 0 0,0 4 0 0,5 7-12 16,-9-11 0-16,4 12 1 0,0 3 0 15,-4 4 0-15,0 0 0 0,4 4 0 0,0-1 0 0,0 9 0 16,-4-8-11-16,4 3-2 0,5 1-1 0,4 3 0 15,-1-3-5-15,1-1-1 0,4 1 0 0,4-8 0 0,5 0 8 0,4 0 2 16,-1-12 0-16,1 5 0 0,9-12 21 0,-1-8 8 16,0 1 0-16,-3 3 0 0,3-15 21 0,0 4 4 15,-4-8 1-15,0 4 0 0,1-8-10 0,-1 1-1 16,0 3-1-16,-4-4 0 16,-5 8-11-16,1-3-3 0,-5 3 0 0,-4 0 0 15,4 3 9-15,-4 9 2 0,-4-1 0 0,4 8 0 16,-9-4-19-16,1 1 8 0,-5 6-8 0,4 1 0 15,1 4 0-15,-5-1 0 0,5 5-15 0,-1-5 5 16,-4 9 10-16,9-1-13 0,0-8 5 0,4 5 8 16,0-1-10-16,4 4 10 0,0-11 0 0,5 4-9 15,-1-1 9-15,-3 1 0 0,3-4 0 0,5 3 0 0,-5-7 0 0,1 4 0 16,0 0 0-16,-1 7 8 0,5-7-8 0,-9 0 0 0,5 7 0 16,-5-3-8-16,0 3 8 0,-4 1-8 0,0 3 8 15,-4 4-8-15,-5 0 8 0,-3 0 0 0,-1 0 0 0,-4 4 0 16,-5-1-20-16,1 9 2 0,0-5 0 0,-5-7-671 15,0 4-135-15</inkml:trace>
  <inkml:trace contextRef="#ctx0" brushRef="#br0" timeOffset="23032.04">24209 751 633 0,'0'0'28'0,"0"0"6"0,9 0-34 0,-5-7 0 0,-4 7 0 0,0 0 0 16,0 0 347-16,0 0 62 0,0 0 13 0,0 0 2 16,4 7-344-16,-4-7-68 0,0 12-12 0,0-1 0 15,-4 4-14-15,4-3 5 0,-4 3 1 0,4 4 0 16,-5 0 0-16,5 0 0 0,-4-8 0 0,8 4 0 16,1 4-10-16,-1-3-2 0,4-1 0 0,1 4 0 15,-1-12 6-15,-3 5 1 0,3-5 0 0,1-7 0 0,4 0 13 0,-5 0 0 16,1 0 0-16,-1 0 0 0,1-7 20 0,-1-5 8 0,1 5 0 0,-5-5 1 15,0 5 25-15,1-12 5 0,-5 7 1 0,-5 5 0 16,1-12-12-16,-4 7-1 0,3 5-1 0,-7-8 0 16,-1 3-29-16,-4 1-5 0,0 3-2 0,-1 1 0 31,1 3-40-31,5-4-8 0,-6 1-2 0,1-1 0 16,5 4-120-16,-1-3-25 0,8-1-5 0,1 4-1 0</inkml:trace>
  <inkml:trace contextRef="#ctx0" brushRef="#br0" timeOffset="23464.56">24410 694 1850 0,'0'0'82'0,"13"0"17"0,-13 0-79 0,17 0-20 16,-17 0 0-16,0 0 0 0,13 4 101 0,-13-4 17 15,0 0 3-15,8 15 1 0,-4-11-86 0,1 11-18 0,-10-7-3 0,5 3-1 16,0 1-14-16,0-1 0 0,0 4 0 0,-4-3 0 16,0 3 0-16,4 4 0 0,0-8 0 0,0 4 0 15,-4 1 0-15,4-1-10 0,0 4 10 0,0 0-8 16,0-8-11-16,0 4-1 0,-5-3-1 0,5-1 0 15,0-3 1-15,0-8 0 0,0 0 0 0,0 0 0 0,0 0 20 16,0 0 0 0,0 0 10-16,0 0-10 0,0 0 21 0,0-12-2 15,5 5-1-15,-1-5 0 0,-4-3 10 0,8 4 1 0,-3-4 1 0,-1-1 0 16,0-3 19-16,5 4 4 0,-5 4 1 0,0-4 0 16,5 3-37-16,-1 5-7 0,-3 3-2 0,-5 4 0 15,0 0-8-15,8-8 0 0,-8 8 0 0,0 0-11 16,0 0 11-16,13 0-8 0,-13 0 8 0,9 8-8 15,-9-8 0-15,8 11 0 0,1-3 0 0,-5 11 0 0,0-12 8 0,-4 5 0 16,0-1 0-16,0 1 0 0,0 3 0 0,0-4 0 16,-4 1 0-16,4 3 0 0,-4-8 0 0,4-7-8 15,0 0 8-15,0 0-8 0,0 0 8 0,0 0 0 16,4-7 0-16,5-8 0 0,-1 3 0 0,1 1 0 16,3-4 0-16,-3 3 0 0,0 1-8 0,3 3 0 15,1 1 0-15,0 3 0 16,-4 4-7-16,-1 0-1 0,5 4 0 0,-5-1 0 15,-3 9 0-15,3-5 0 0,-3 5 0 0,-1-5 0 16,0 5-35-16,-4-12-7 0,0 0-2 16,0 0-934-16</inkml:trace>
  <inkml:trace contextRef="#ctx0" brushRef="#br0" timeOffset="23766.41">24859 778 979 0,'0'0'87'0,"0"0"-70"0,0 0-17 0,0 0 0 15,17 4 284-15,-17-4 54 0,0 0 10 0,0 0 3 16,8 7-252-16,-8-7-51 0,0 0-9 0,0 0-3 15,-4 0-27-15,4 0-9 0,0 0 0 0,0 0 0 16,-9 8 0-16,9-8 0 0,9 11 0 0,-1-3 0 16,-8-8 0-16,0 0 0 0,0 0 0 0,13 4 0 15,4 3 0-15,-17-7 0 0,0 0 0 0,9-7 0 0,12 3 0 0,-8 4 10 16,-13 0-2-16,9-8 0 0,3-3 3 0,-3 3 0 16,-5-3 0-16,-4-4 0 0,-13 3 17 0,9 5 4 15,8-1 1-15,-4 4 0 0,-4-3-9 0,-4 3-1 16,-1 0-1-16,-8 4 0 0,-4 4-22 0,-1 0 0 15,-3 7 0-15,-1 4 0 0,5 4 0 0,-9 0-13 16,4 8 3-16,0-4 1 16,9 11 9-16,5-8 0 0,-1 5-9 0,8-1 9 15,5 4-72-15,9-3-9 0,0-5-3 0,8 1 0 16,0-8-85-16,13-8-18 0,17 1-3 0</inkml:trace>
  <inkml:trace contextRef="#ctx0" brushRef="#br0" timeOffset="24067.16">24735 208 806 0,'25'4'72'0,"-12"-8"-58"0,-9 4-14 0,-4 0 0 16,0 0 256-16,13-7 49 0,4 7 10 0,-4 7 1 16,-13-7-234-16,13 8-47 0,4 3-10 0,-4 8-1 15,-9 0-24-15,0 0 0 0,1 0 0 0,3-4-12 16,1 16-54-16,-9-12-11 0,-17 19-3 0,8-12 0 0</inkml:trace>
  <inkml:trace contextRef="#ctx0" brushRef="#br0" timeOffset="24182.8">25089 106 345 0,'9'0'31'0,"-9"0"-31"0,-4 11 0 0,8 4 0 15,4 16 482-15,-3-5 90 0,-10 5 19 0,-7 14 3 31,-1 8-530-31,-4 4-105 0</inkml:trace>
  <inkml:trace contextRef="#ctx0" brushRef="#br0" timeOffset="25806.2">5958 311 1324 0,'-30'-8'118'0,"30"8"-94"16,-9-11-24-16,5 3 0 0,4 8 160 0,-4 0 28 16,-1-11 6-16,5 11 1 0,0 0-140 0,0 0-28 0,0 0-6 0,0 0-1 15,0 0-20-15,9 11-12 0,-5 8 2 0,5 0 0 16,-9 8-2-16,4 11-1 0,5 0 0 0,-5 7 0 16,-4 5 13-16,4 3 0 0,-4 4-10 0,9 0 10 15,-9-4 0-15,0 0-9 0,0 0 9 0,0 0-596 16,0-3-116-16</inkml:trace>
  <inkml:trace contextRef="#ctx0" brushRef="#br0" timeOffset="26144.83">5988 315 1440 0,'0'0'128'0,"-13"-12"-103"0,-4-7-25 0,0 0 0 15,8 0 169-15,-8 0 29 0,0 4 6 0,4 4 0 16,-4-1-148-16,-9 5-29 0,9 7-7 0,-13 7 0 15,5-7-38-15,-5 12-7 0,0 14-2 0,-9 1 0 0,5 11 11 0,-4 0 1 16,4 4 1-16,4 11 0 0,0 0 5 0,8 8 1 16,10 3 0-16,3 1 0 0,9 3 8 0,0 4-8 15,4 0 8-15,13 8-8 0,5 0 0 0,8-4 0 16,-9-12 0-16,13-7 0 31,13 0-33-31,-4-15-7 0,0-8 0 0,8-7-1 0,0-19 29 0,-4-8 7 0,9-8 1 0,-5-11 0 16,0-8 40-16,-4-11 9 0,-4-7 2 0,-4-8 0 15,-1-8 28-15,-8-4 5 0,-4-7 2 0,-9 4 0 16,4-8-15-16,-21 0-3 0,0 0-1 0,-9 4 0 16,-3-4-22-16,-5 4-4 0,-13 7-1 0,-5 8 0 15,-16 0-13-15,0 12-3 0,0 14-1 0,-14 5 0 16,-7 14-137-16,-9 20-27 0,-9 22-6 0,13 8-1 0</inkml:trace>
  <inkml:trace contextRef="#ctx0" brushRef="#br0" timeOffset="27449.82">15295 516 1324 0,'0'0'118'0,"0"-4"-94"0,0 4-24 0,0-4 0 16,0-7 119-16,0 11 19 0,0-8 4 0,0 8 1 0,4-11-73 0,-4 11-14 16,0 0-4-16,0 0 0 0,0 0-41 0,0 0-11 15,9 0 0-15,-9 0 0 0,13-4 0 0,-1 4 0 16,1-4 0-16,0 4 0 0,-4 4 0 0,3 0 0 15,1 0 0-15,-4 3 0 0,-1-3 0 0,5 11 0 0,-4-7 0 0,-5 3 0 16,4 8 0-16,-3-7 0 0,-1 7 0 0,-4 0 0 31,-4 3 0-31,-1 1 0 0,-3 11 0 0,-1-3 0 0,-8-5-11 16,0 12-4-16,-4 0-1 0,-5 8 0 0,-4-8 26 0,-4 0 5 16,0 11 1-16,-5-3 0 0,1-1-16 0,4 1-10 15,-5-8 2-15,1 0 0 0,4 0 8 0,-5-8 0 16,-4 4 0-16,9-11 0 0,4 0 8 0,5-4-8 15,3-8 10-15,5-3-10 0,0-4 18 0,9 3-2 16,-1-14-1-16,9 7 0 0,-4-4 26 0,4 4 6 0,4-8 1 0,0-7 0 16,5 4-16-16,-1 3-4 0,10-3 0 0,-1-1 0 15,4 5-28-15,0 3 8 0,1-4-8 0,3 8 0 16,1 4 0-16,0 0 0 0,-5 7 0 0,0-3 0 16,1 3-9-16,-5-3 9 0,0 3 0 0,4-3-9 15,-4 3 9-15,0 1 0 0,1-5 0 0,-1 1 0 31,-5 0-106-31,1-5-16 0,4 5-3 0,-4-16-490 16,0 1-97-16</inkml:trace>
  <inkml:trace contextRef="#ctx0" brushRef="#br0" timeOffset="27813.11">15513 1013 1544 0,'8'-34'68'0,"-3"23"15"0,-1-8-67 0,0-12-16 0,5 9 0 0,-5-1 0 16,5-4 109-16,-5 1 19 0,0 3 3 0,0 0 1 15,-4 4-72-15,0-4-15 0,-4 4-2 0,0 4-1 0,0 4 4 0,-5-8 1 16,-4 4 0-16,0-1 0 0,-4 1-31 0,-4 4-5 15,0-4-2-15,-9-1 0 0,0 9-1 0,0-8-8 16,-9 3 12-16,1 5-4 0,-9 3-18 0,0-4-4 16,4 8-1-16,-4 0 0 0,-4 8-1 0,4 3-1 15,0-11 0-15,4 12 0 0,0 3 7 0,1 4 2 16,-1 4 0-16,4-1 0 0,10 9 8 0,-1-5-13 0,0 12 5 0,0 0 8 16,13 8 0-16,0-8 0 0,4 11 12 0,4 4-4 31,5 4-32-31,4 4-8 0,9 0 0 0,8 0-1 0,0-1 1 0,8-3 0 15,10-7 0-15,3 3 0 0,0-15-2 0,14 0 0 0,3-11 0 0,9-9 0 16,5-10 26-16,-1 3 8 0,0-18 0 0,5-5 0 16,-4-6 17-16,-1-9 11 15,-4-11 1-15,-4 0 1 0,8-8 36 0,-17-3 7 16,-4-8 2-16,-4-4 0 0,0-7 0 0,-5 3 0 0,1-7 0 16,-14 4 0-16,-7-16-17 0,-10 8-3 0,-4 0-1 0,-12 0 0 15,-9 4-21-15,-17 8-4 0,-5-5-1 0,-21 12 0 31,-8 12-108-31,-26 18-21 0,-26 20-5 0</inkml:trace>
  <inkml:trace contextRef="#ctx0" brushRef="#br0" timeOffset="35447.11">7641 2176 1414 0,'0'0'31'0,"0"0"6"0,0 0 2 0,0 0 1 0,5-8-32 0,-5 8-8 0,0 0 0 0,0 0 0 16,0 0 54-16,0 0 9 0,0-8 1 0,0 8 1 15,0 0-15-15,0 0-3 0,0 0-1 0,0 0 0 0,-5 0-1 0,5 0 0 0,0 0 0 0,0 0 0 16,0 0-13-16,-4-3-2 0,0 3-1 16,0-12 0-16,4 12-1 0,0 0 0 15,0-7 0-15,0 7 0 0,0 0-9 0,0 0-3 0,0-12 0 0,0 5 0 16,0 7-8-16,-9-8-8 0,9 4 12 0,0 4-12 15,0 0 0-15,0 0 0 0,0-7 0 0,0 7 0 16,0 0 8-16,0 0 0 16,-4 0 1-16,4 0 0 0,0 0-17 0,-5 0-4 15,-3 0-1-15,8 0 0 0,0 0 13 0,0 0 0 16,-9 0 0-16,5 7-9 0,4-7 9 0,0 0 0 16,0 0 0-16,-4 4 0 0,4 4 0 0,0-8 0 15,0 0 0-15,0 0 0 0,0 0 0 0,0 0 0 16,0 0 0-16,0 7 0 0,8 5 0 0,5-9 0 15,0 1 0-15,0 8 0 0,4-12 14 0,4 0-2 0,1-8 0 0,-1 8 0 16,5-4 4-16,-1-3 1 0,1 7 0 0,-5-8 0 16,5 0-8-16,-9 5-1 0,4 3-8 0,-12-8 12 15,-1 4-12-15,1 0 8 0,8 1-8 0,-13 3 0 16,-4 0 13-16,0 0-3 0,0 0-1 0,0 0 0 16,0 0-9-16,0 0 0 0,0 0 0 0,0 0 0 15,-4-8 0-15,-9 4 0 16,5 4 0-16,8 0 0 0,0 0 0 0,-13 0 0 0,13 0 0 0,-4 0 0 15,4 0 0-15,0 0 0 0,0 0 0 16,0 0 0-16,-13 4 0 0,13-4-11 16,-4 11 11-16,-1 5-8 0,5-9 8 0,0 5-12 0,0-1 12 0,5 0-12 15,-1 5 12-15,4-9 0 0,-8 8 0 0,9 1-8 16,-5-9 8-16,5 12 0 0,4-11 0 0,-5 7-8 16,1 4 8-16,-1-4-8 0,-4 4 8 0,5-8-8 0,-5 5 8 0,1-5 0 15,-1 4 8-15,0 4-8 0,-4-7 0 0,-4 7 0 16,8-12 0-16,-8 8 0 0,4 1 0 0,-9-5 9 15,5 0-9-15,-9 5 0 0,0-5 0 0,1 4 0 16,-10-3 0-16,9-1 0 0,-12 4 8 0,-1 4-8 16,5-11 0-16,-1 3 0 0,1-3 0 0,4 3 0 15,4-11 8-15,0 4-8 0,0-4 9 0,9 0-1 0,4 0-8 0,0 0 12 16,0 0-4-16,0 0 0 0,9 0-8 0,12 0 12 16,-8 0-12-16,17 4 8 0,0-4-8 0,-5 4 0 15,14-4 8-15,-5 3-8 0,-4 1 0 0,4 0 9 16,0 4 0-16,1-1 0 0,-6 1 0 0</inkml:trace>
  <inkml:trace contextRef="#ctx0" brushRef="#br0" timeOffset="36465.64">8735 2388 1036 0,'5'-4'46'0,"-5"4"10"0,0-3-45 0,0 3-11 0,8 0 0 0,-8 0 0 16,0-8 144-16,0 8 26 0,0-4 6 0,0 4 0 15,0 0-137-15,0 0-28 0,0 0-11 0,0 0 8 16,9 0-8-16,-1 0 0 0,-8 0 0 0,13 0 0 16,-9-4 0-16,5 4 0 0,-1 4 0 0,5-4 0 15,-4 0 0-15,-1 0 0 16,14-4 9-16,-14 1-9 0,5-5 17 0,0 0-1 15,0 1 0-15,0 3 0 0,-1-11 1 0,5 3 0 16,-4 1 0-16,0 0 0 0,0-8-6 0,4 4-2 16,-8-4 0-16,-5 0 0 0,4 0 5 0,-3 0 1 0,3 0 0 15,-8 0 0-15,0 0 14 0,0 3 3 0,0 1 1 16,-4 0 0-16,-5 4-20 0,1 3-4 16,4-3-1-16,-5 3 0 0,9 8-8 0,-17 0 0 0,8-8 0 0,9 8 0 15,0 0-9-15,-8 8-1 0,-1 3 0 0,5 1 0 0,0 3 10 0,4 0 0 16,0-3 0-16,4 7 0 0,-4-8-9 0,9 4-7 15,-1-3 0-15,5-5-1 0,4 5 17 0,-4-9-12 16,4 1 12-16,4-4-10 0,1 0 10 0,-10 0 0 16,6 0 0-16,-1-4 0 0,0 1 13 0,-4-5 5 15,-1 4 1-15,-3 0 0 16,4 1-2-16,-5 3 0 0,-8 0 0 0,0 0 0 16,9 0-7-16,-1 3-2 0,1 5 0 0,-9 3 0 15,0 5-8-15,0-5 0 0,4 4 0 0,-8 8 0 16,4 0 0-16,-9 7 0 0,9-7 0 0,-4 3 0 15,0 9 0-15,0-13 8 0,4 5-8 0,0 0 8 32,0-8-111-32,4 0-22 0,4-4-5 0</inkml:trace>
  <inkml:trace contextRef="#ctx0" brushRef="#br0" timeOffset="37767.17">9445 2354 1900 0,'0'0'84'0,"0"0"18"0,0 0-82 0,0 0-20 0,0 0 0 0,0 0 0 16,0 0 44-16,0 0 4 0,0 0 0 0,0 0 1 15,0 0-39-15,8 8-10 0,-3-1 0 0,-5-7 0 16,0 0 0-16,8 12-9 0,-4-9 9 0,-4-3-13 16,9 4-17-16,-9-4-3 0,8 4-1 0,1 4 0 0,4-8 12 0,-5 0 2 15,1-8 1-15,-1 4 0 0,5 4 19 0,-4-7-8 16,-5 7 8-16,5-12 0 0,-5 5 0 0,0-1 0 16,5-3 0-16,-9 3 0 0,4-3 14 0,-4 3 0 15,0 0 0-15,-4-3 0 16,4 11 14-16,-9-11 2 0,5 3 1 0,0-3 0 15,-5 7-6-15,-4 0-1 0,5 4 0 0,-5 0 0 16,4 8-15-16,-3 3-9 0,-6-7 10 0,6 11-10 16,-1-4 0-16,-4 8 0 0,4 0-13 0,4 4 4 15,1 0 9-15,4 4-10 0,-5-8 10 0,9 3-10 32,4 1-19-32,5-4-4 0,8 0-1 0,-9 0 0 0,10 0-150 0,3-7-31 0,5-5-5 0,-1-7-2 15,5 0 57-15,0 0 11 0,0-11 2 0,0 3 1 16,0-7 92-16,0 4 19 0,-5-1 3 0,1-11 1 0,-5 8 201 0,-4 0 41 0,0 4 8 15,1-8 2-15,-10 3-27 0,1 1-5 0,-1 8 0 0,-4-5-1 16,-4 5-65-16,0 7-13 0,-4-12-2 0,4 12-1 16,0 0-51-16,-8 0-11 0,8 0-1 15,-9 0-1-15,-8 4-30 0,4 4-8 16,0 3 0-16,1 0 0 0,-1 5 0 0,0 3-10 16,0 0 10-16,0 0-13 0,5-8 2 0,-1 4 1 15,1 4 0-15,3-7 0 0,1 3-7 0,0-4-2 16,4-11 0-16,4 12 0 0,-4-5 3 0,4 1 0 15,-4-8 0-15,9 4 0 0,-9-4 16 0,8 0 0 16,1-4-8-16,4 0 8 0,-5 0 0 0,1-11 16 16,4 11-4-16,-5-11 0 0,1 11 8 0,-5-11 2 0,5 11 0 0,-5-7 0 15,-4 3 7-15,0 1 2 0,0-5 0 0,0 5 0 16,0-1-3-16,0 8-1 0,0-4 0 0,0 4 0 16,0 0-19-16,0 0-8 0,0 0 0 0,0 0 8 15,0 0-8-15,0 0-11 0,4 12 3 0,0 7 0 16,5-8-1-16,-9 4 0 0,9 4 0 0,-5-7 0 15,4 7 9-15,-3-4 0 0,7 4 0 0,1-4-8 0,0 0 8 0,0-3 0 16,-5 3-9-16,1-11 9 0,4-1 0 0,4-3 0 16,4-3 0-16,-12-1 8 0,4-8-8 0,0 1 10 15,-1 0-10-15,5-8 10 0,-8 0-10 0,4-4 0 0,0-4 0 0,-5-3 0 16,-4-4 9-16,1-1-9 0,-5-6 10 16,4-1-10-16,-4 0 16 0,-4 4-2 15,-1-11-1-15,1 15 0 0,0-12 17 16,0 4 3-16,-1 8 1 0,-3 0 0 0,8 3-34 15,-4 9 0-15,4-1 0 0,0 8-9 0,0 7 9 0,0 8 0 16,0 0 10-16,0 0-10 16,0 0-22-16,4 19-10 0,0 4-3 0,0 11 0 0,-4-7 19 0,5 7 3 15,-5 8 1-15,4-4 0 0,4 3 12 0,1 1 0 16,-5-4 0-16,9-11-9 0,-4 3 9 0,8-11-8 16,-4-4 8-16,-1-3-8 0,5-5 8 0,-4-7 0 0,9-4 0 0,-5 1 0 15,-4-13 0-15,4 5 0 0,0-16 0 0,0 5 0 16,4-5 0-16,-4-3 0 0,-4-4 10 0,0 3-10 15,4 5 16-15,-8-12-2 0,-1 7-1 0,1 1 0 16,-5-1 15-16,0 5 4 0,0 3 0 0,-4 4 0 16,0 0-16-16,0 11-2 0,5-3-1 0,-5 11 0 15,0 0-21-15,0 0-5 16,0 0-1-16,0 19 0 0,0 0 14 0,0 4 0 16,4 3 0-16,5 9 0 15,-5-1-23-15,0 8-5 0,0-4 0 0,1 0-1 0,3 0 29 0,5-4 0 0,-4-4 0 16,3-3 0-16,1 3 0 0,4-15-9 0,-8-3 9 0,4-1-8 15,-1-3 8-15,1-8 0 0,4 0 0 0,-4-8 8 16,0 0-8-16,4-3 9 16,-8-4-9-16,4 0 10 0,-5 7-10 0,5-11 0 0,-5 8-10 0,-3 3 10 0,-1-7 19 15,0 4 9-15,-4 11 3 0,0 0 0 0,0 0-42 0,0 0-8 16,0 0-1-16,0 0-1 0,0 0 9 0,0 0 1 16,5 7 1-16,-1 5 0 0,0-1-1 0,0 4 0 15,1-7 0-15,3 3 0 0,1 0-5 0,4-3 0 16,-1-4-1-16,1-4 0 0,4 0 17 0,0-4-10 15,0-7 10-15,1 3-8 16,-6-3 8-16,1 3 0 0,0-11 0 0,-4 4-8 16,-1 4 24-16,-4-1 4 0,1 1 2 0,-1 3 0 15,-4-3-8-15,0-1-2 0,0 12 0 0,0 0 0 16,0 0 16-16,0 0 4 0,0 0 0 0,0 0 0 16,0 0-52-16,0 12-9 15,-4 7-3-15,4 0 0 0,0 11 22 0,0-7 10 0,4 11-10 0,-4 0 10 16,0 4-16-16,4 4 4 0,0 0 0 0,-4 7 0 0,-4-3-3 0,4-1 0 15,4-3 0-15,1 4 0 0,-5-8-5 0,0 0 0 16,0-4-1-16,-5-4 0 0,1-11 8 0,-4 0 1 16,-1 0 1-16,1-4 0 0,-10-3 44 0,1-5 9 0,-4-7 2 15,0 0 0-15,-1 0-7 0,1-3-1 0,-5-1 0 0,1-11-807 32,-1 11-161-32</inkml:trace>
  <inkml:trace contextRef="#ctx0" brushRef="#br0" timeOffset="43672.98">11402 1997 748 0,'-9'0'67'0,"5"0"-54"0,4 0-13 15,0 0 0-15,0-11 148 0,0 7 28 0,-4 0 4 0,4 4 2 0,0 0-78 0,0 0-16 16,0 0-4-16,0 0 0 0,0 0-52 0,0 0-10 16,0 0-2-16,-4 8-1 0,-5 3-11 0,9-11-8 15,13 8 12-15,-5 7-12 0,-8 0 0 0,5-4 0 16,7 5-15-16,-3-5 5 0,-5 4 10 0,5 0 12 15,-1 4-2-15,5 0-1 0,0 4-9 0,-4-4 0 16,-5 4 0-16,4 4 0 16,9 3 0-16,-4 4 0 0,-13-4 0 0,9 1 0 15,4 11 0-15,-5-16 8 0,1 5-8 0,-5-1 0 16,0 4 9-16,1-11-9 0,7 0 10 0,-3 7-10 16,-9-11 0-16,4-4 0 0,9 4 0 0,-4-7-535 15,-5-1-113-15</inkml:trace>
  <inkml:trace contextRef="#ctx0" brushRef="#br0" timeOffset="43895.83">11812 2392 1584 0,'0'0'70'0,"0"0"14"0,-13 0-67 0,5 0-17 15,8 0 0-15,0 0 0 0,-13 8 44 0,9-5 4 16,4-3 2-16,12 8 0 0,6 3-30 0,-10 5-7 16,-21-9-1-16,13 5 0 0,13 7-2 0,-9-12-1 15,-8 5 0-15,4 3 0 0,13-4-9 0,0-3 10 16,-13-8-10-16,0 11 10 0,-5-3-10 0,10 3 0 16,8-3 9-16,-13-8-560 0,-9 0-112 0</inkml:trace>
  <inkml:trace contextRef="#ctx0" brushRef="#br0" timeOffset="44059.36">11710 2187 2246 0,'29'-19'100'0,"-20"15"20"0,-5-3-96 0,-4 7-24 0,0 0 0 0,9-12 0 16,4 5 33-16,-5 7 3 0,-8 0 0 0,0 0 0 15,22 0-36-15,-10 0 0 0,-12 0 0 0,0 0 0 31,0 0-156-31,0 0-26 0,9 7-5 0</inkml:trace>
  <inkml:trace contextRef="#ctx0" brushRef="#br0" timeOffset="44312.72">12188 1883 1612 0,'-13'-4'144'0,"5"1"-116"16,8-9-28-16,0 12 0 0,0-4 145 0,0 4 23 15,0 0 5-15,0 0 1 0,0 0-132 0,0 0-26 0,-4 8-6 0,4-8-1 16,8 11-9-16,-4 5-16 0,-4-5 4 0,-4 4 1 16,0 4 11-16,4 4-10 0,4 0 10 0,-4-4-10 15,-4 11 10-15,4-11 0 0,8 8 0 0,-8-1 0 16,0 5 0-16,0-5-8 0,5 5 8 0,3-9 0 0,-4 5 0 0,5-4 0 16,-13 7 0-16,8-11 0 31,5 0-86-31,-5 0-18 0,-8 0-4 0,4-4-482 0,4 0-96 0</inkml:trace>
  <inkml:trace contextRef="#ctx0" brushRef="#br0" timeOffset="44660.21">12351 2145 1094 0,'4'-7'97'0,"0"-5"-77"0,-4-3-20 0,-4 4 0 0,0-1 156 0,4-3 28 15,12 4 6-15,-7 3 1 0,-18-3-101 0,13 3-20 16,4 8-4-16,-4 0-1 0,0 0-41 0,0 0-8 15,0 0-1-15,0 0-1 0,0 0-14 0,-8 8 0 16,-10 3 0-16,6 0 0 0,3 5 0 0,1 3 0 16,-10-8-10-16,1 8 10 0,9 0 0 0,-9-4 0 15,8 4 0-15,-8-4 0 16,0 1-9-16,4-5 9 0,9 4-10 0,-5-7 10 16,-3 3-10-16,7-7 10 0,5-4-10 0,0 0 10 15,0 0 0-15,-4 8 0 0,4-8 0 0,0 0 0 16,0 0 9-16,0 0-1 0,0 0-8 0,0 0 12 0,13-4 0 0,0 0-1 15,-1 0 0-15,1 4 0 0,-4 0-11 0,-1 0 0 16,9 4 9-16,-4 11-9 0,-4-11 0 0,-1 11 0 16,9-4 0-16,1 8 0 0,-14 0 0 0,4 4-8 0,9 0 8 0,1 4 0 15,3-8 0-15,-8 3 0 0,-13 1 0 0,8-4 0 32,18 0-121-32,-9 0-19 0,-17-7-4 0,13-1-636 0</inkml:trace>
  <inkml:trace contextRef="#ctx0" brushRef="#br0" timeOffset="44945.47">12611 2476 979 0,'26'-12'43'0,"-26"12"9"0,0 0-41 0,4-4-11 0,0-7 0 0,5 3 0 0,4 5 243 0,-9-9 46 16,-4 12 10-16,0 0 1 0,13-7-184 0,-9-1-38 16,-4 8-7-16,0 0-2 0,9-4-40 0,-9 4-8 15,0 0-1-15,0 0-1 0,0 0-19 0,0 0 0 16,0 0 0-16,0 0 0 0,0 0 0 0,0 0 0 16,8-7 0-16,-8 7 0 0,0 0 0 0,0 0-14 15,9-8 4-15,-5 4 1 16,9 0 0-16,-13 4 0 0,0 0 0 0,4-3 0 15,5-9 9-15,-5 5 0 0,-4-1 0 0,0 8 0 16,0-8 0-16,0-3 0 0,0 0 10 0,-4 3-10 16,-5 0 12-16,5 5-4 0,4 3-8 0,-9-8 12 0,-3 8-4 0,-1 0 0 15,4 0-8-15,1 4 12 0,-5 3-12 0,0 9 0 16,0-1 0-16,0 4 0 0,13 4 0 0,-8 3-10 16,-5 5 10-16,4-1-12 0,18 0 12 0,0 1 0 0,-5-1-9 0,9 1 9 15,8-5-12-15,13-7 1 0,9 0 1 0,12-7-678 16,10-9-136-16</inkml:trace>
  <inkml:trace contextRef="#ctx0" brushRef="#br0" timeOffset="54969.78">13846 2362 633 0,'0'0'28'0,"0"0"6"0,4-4-34 0,-4 4 0 0,0-4 0 0,0 4 0 16,0 0 199-16,0 0 33 0,0 0 6 0,0 0 2 15,0 0-161-15,-12 0-32 0,-1 0-7 0,0 0 0 16,0 4-21-16,-4-4-4 0,-4 4-1 0,-1-1 0 15,1 1-14-15,4-4 8 0,-9 4-8 0,9 4 0 16,-8-8 8-16,7 3-8 0,-3-3 0 0,4 4 0 0,-4 0 0 0,-1 4 0 31,9-8 0-31,-8 3 0 0,4 5 0 0,-4 0 0 0,8-1 0 0,-4 5 0 16,0-9 0-16,4 13 0 0,0-9 0 0,4 5 0 16,-3-5 0-16,7 5-10 0,1-5 10 0,0 5-8 15,4-1 8-15,0 4-10 0,0-7 10 0,0 3-10 16,8 1 10-16,1-5 0 0,-1 5 0 0,-3-5 0 15,8 1 0-15,-1 3-12 0,5-11 12 0,-4 8-12 16,4-8 12-16,-4 0 0 0,4 0 8 0,0-4-8 0,-4 0 14 0,0-3-2 16,4-1 0-16,-4 4 0 0,0-15 17 0,0 8 3 15,-1 3 1-15,-3-11 0 0,8 0 5 0,-8-7 1 16,3 7 0-16,-3-8 0 0,-5 0-11 0,5 5-1 16,-1-9-1-16,-8 1 0 0,0-4 2 0,0 7 1 15,9-11 0-15,-5-4 0 0,-4 1-9 0,-4 3-1 16,8-8-1-16,-8 8 0 15,0-11-18-15,-1 11 8 0,1-4-8 0,0 0 0 16,-1 8 0-16,1 4 0 0,0 3 0 0,0 0 0 16,-1 5 0-16,5 6 0 0,-4 5 0 0,0 0 0 15,4 11-9-15,0 0 1 0,0 0 0 0,0 0 0 16,-4 11-5-16,4 8-1 0,0 0 0 0,0 4 0 16,0 0 5-16,0 7 1 0,0 4 0 0,0 0 0 0,0 1 8 0,4 10-8 15,0-7 8-15,0 4-8 0,5 0 0 0,-1-1 0 0,1 1 0 0,0 0 0 16,3 0 8-16,1 0-10 0,4-5 10 0,0 1-10 15,-4-3 10-15,9-5 0 0,-5 0 0 0,0-7 0 16,4 4 0-16,-4-8 0 0,0 0 0 0,5-4 0 16,-5 0 0-16,0-7 0 0,0 3 0 0,0-7 0 15,4-4 0-15,-3 0 0 0,-1-4 0 0,0-3 0 16,-4-1 0-16,4 4 0 16,-5-11 0-16,1 0 0 0,-4 0 0 0,-1 3 9 15,1-11-1-15,-1 8-8 0,-3-4 10 0,-1 0-10 16,0 0 8-16,-4 4-8 0,-4-4 18 0,0 8-2 15,-1-12 0-15,1 4 0 0,-4 4 10 0,-1-1 2 16,1 5 0-16,-1 0 0 0,-4 3-17 0,5 1-3 16,-9 3-8-16,8 0 12 0,-4 0-12 0,5 8 0 15,-5 0-12-15,0 0 12 0,4 3 0 0,1 1 0 0,-1 3 0 0,5 0 0 16,0 5-26-16,4 3-2 0,0 0 0 0,0 0 0 16,8 0-8-16,1 3-3 0,-5 1 0 0,9 8 0 0,0-12 12 15,4 0 3-15,0 0 0 0,-4 0 0 0,8-4 7 16,-4 0 1-16,-4-7 1 0,4-1 0 0,0 1 15 0,-4-4 0 15,4-8 0-15,-4 4 0 0,0-4 31 0,0 0-1 16,-5-7 0-16,1 3 0 0,-1-7 10 0,-3 4 3 0,3-1 0 0,-4-7 0 16,-4 8-9-16,-4-4-2 0,0-1 0 0,0 1 0 15,-9-4-16-15,0 4-3 0,0 4-1 0,-4-8 0 16,0 3-12-16,0 1-18 0,-5 8 4 0,1-1 1 31,8 0-27-31,-4 8-6 0,4-3-1 0,1 6 0 16,-1 5-25-16,4-8-6 0,5 8-1 0,0 3 0 15,4 0-121-15,0 5-25 0,4-5-5 0,4 4-1 16,1 0 7-16,4 1 0 0</inkml:trace>
  <inkml:trace contextRef="#ctx0" brushRef="#br0" timeOffset="55639.55">14265 2544 1004 0,'21'-4'44'0,"-12"4"10"0,8-11-43 0,-4 7-11 16,0 0 0-16,-1-7 0 0,-3 3 134 0,4 1 25 0,0-1 5 0,-5 0 0 16,-8 5-52-16,0-5-12 0,4 0-1 15,-4 8-1-15,-4-3-33 0,4 3-6 0,-4 0-2 0,4 0 0 16,-13 0-37-16,5 3-8 0,-5 1-2 0,4 8 0 0,-4-5-10 0,5 5 0 15,-1-9-12-15,5 9 12 0,-5-1-26 0,9-3 2 16,-4 3 1-16,4-11 0 16,0 0-29-16,0 0-5 0,9 4-2 0,-1 0 0 15,-8-4 15-15,13-4 4 0,4 0 0 0,0-7 0 0,5 3 50 0,-10-15 10 16,1 8 3-16,0-4 0 16,4 0 15-16,0-4 3 0,-8 1 1 0,4 3 0 15,-5 0 2-15,1 0 1 0,-1 3 0 0,-8 5 0 16,5-4-1-16,-5 0-1 0,0 7 0 0,0-3 0 15,0 11-28-15,0 0-6 0,0 0-1 0,0 0 0 16,0 0-16-16,0 0-4 0,8 11-1 0,-4-3 0 16,9 7 1-16,-4 0 0 0,-1 8 0 0,5 0 0 15,4 3 12-15,-4 5-11 0,0-5 11 0,-5 5-10 0,5 3 10 0,0 0-10 16,0 0 10-16,0 4-10 0,-5-11-5 0,1 3-1 16,-1 0 0-16,-3 5 0 0,-5-9 16 0,0 5 0 15,-5-5 0-15,-3 1-9 0,-5-4 9 0,-8 3-12 0,-1-3 12 16,-3 0-12-16,-10-4 4 0,1 0 0 0,0-12 0 0,0 5 0 15,4-12 8-15,4 0 0 0,5 0 0 0,0-12 0 32,8-3 16-32,0 4 0 0,4-4-1 0,5-1 0 15,-4 5-15-15,8-4 11 0,4 7-11 0,0-7 10 0,5 4-10 16,-1-1 0-16,9 1-10 0,5 3 10 0,-5-3-8 0,0 3 8 16,4-7 0-16,1 4-9 0,3-1 9 0,-3 1 0 15,-5-4 0-15,4 3 0 0,-4-7 17 0,0 4-1 16,0 4 0-16,-4-8 0 0,0-8 7 0,-4 4 1 15,3 1 0-15,-7-5 0 0,-5 4-1 0,0-3 0 0,-5 3 0 0,1 0 0 16,-4 0 11-16,-1 4 2 0,-4 4 1 0,5 4 0 16,-5-5-37-16,4 13-20 0,-4-9 3 0,5 12 0 15,8 0 0-15,-9 0 0 0,1 12 0 0,8-12 0 32,0 0-30-32,4 3-5 0,9 13-2 0,0-13 0 0,0 5-4 0,8 0-1 0,5-8 0 0,3 0 0 15,-3 3 45-15,4-6 14 0,4 3 0 0,-4-8-10 0,4 8 48 0,0 0 10 16,-4 0 1-16,0 8 1 0,-4-1 6 0,-5 5 0 15,-4-5 1-15,0 12 0 0,-8-4-11 0,-9 12-2 16,-4 7-1-16,-18 4 0 0,-3 4-16 0,-14 3-3 0,-8 9-1 16,-21 3 0-1,-9 7-114-15,-21-3-22 0,-103 61-5 0,30-35-1 0</inkml:trace>
  <inkml:trace contextRef="#ctx0" brushRef="#br0" timeOffset="63496.09">16098 2278 1173 0,'0'0'52'0,"0"0"11"0,0 0-51 0,0 0-12 0,0 0 0 0,0 0 0 15,5-7 60-15,-5 3 10 0,0 0 2 0,0 0 0 16,-5 4-49-16,5-11-10 0,-4 3-1 0,4 1-1 15,-4 3-11-15,4-4 0 0,0 1 0 0,-5 7 8 16,5-12-8-16,-4 8 0 0,0 1 0 0,4 3 0 16,0 0 0-16,-4 0 0 0,-5-8 0 0,9 8-11 15,-4-4 11-15,-5 8 0 0,1 4 0 0,-1-5-8 0,5-3 8 0,-5 4-8 16,1 8 8-16,-5-9-8 0,4 9 8 0,-3-1 0 16,7 1 0-16,-7-5 0 0,3 5 0 0,0-1 0 15,5 4 0-15,0 4 0 0,-5-8 0 0,5 5 8 16,0-1-8-16,4-4 11 0,4 4-11 0,-4 1-11 15,-4 3 3-15,8-12 0 0,0 5 8 0,1 7 0 16,-1-12 0-16,-4-7 0 16,4 12 0-16,-4-12 11 0,9 7-3 0,-1 5 0 15,-8-12 8-15,9 0 2 0,-1 3 0 0,5-3 0 16,-4-3 22-16,-1 3 5 0,1-12 1 0,-1 5 0 16,5-5 0-16,-4-3 0 0,-1 4 0 0,1-8 0 15,-1 0 2-15,1 3 0 0,-1-3 0 0,1-3 0 0,-5 3-6 16,5-4-1-16,-1 0 0 0,-3 4 0 0,-1 0-4 0,0 0-1 15,5 0 0-15,-5 4 0 0,0 4-16 0,1-5-3 0,-1 5-1 0,0 3 0 16,0 5-16-16,-4 3 0 0,0 0 0 0,0 0 0 16,0 0 0-16,0 0-9 0,9 0 9 0,-1 3-12 15,1 13 12-15,0-9-13 0,-1 5 5 0,-4 7 8 16,5 0-12-16,4-4 12 0,-5 4-10 0,1 4 10 16,4 3-12-16,-5-7 3 0,9 0 1 0,-4 0 0 15,4-4-1-15,-4 0 0 0,4 1 0 0,0-9 0 0,0 5 9 0,-4-5 0 16,4-7 8-16,0 0-8 0,0 0 0 0,0-7 0 15,1-1 0-15,-1-3 0 0,0-1 12 0,0-3-3 16,0 0 0-16,0 0 0 0,-4-4-9 0,0-4 8 16,0 0-8-16,-5 4 8 0,1-7-8 0,-1 7 10 15,-4 0-10-15,5-8 10 0,-9 4-10 0,4 0 12 16,-4 8-12-16,0-4 12 16,0 4-12-16,-4 0 0 0,4 11 0 0,-4-7 0 15,4 11 0-15,-5-8 0 0,-3 8 0 0,4 0 0 16,4 0-9-16,-9 0 9 0,1 8-12 0,-1 3 12 15,0-3-12-15,1 3 4 0,4 4 8 0,-1 4-13 16,5-7 4-16,-4 7 1 0,8 0 0 0,1-8 0 0,-1 0-14 16,4 5-2-16,5-9-1 0,0 5 0 0,0-12 25 0,0 3-10 15,4-6 10-15,0 3 0 0,0 0 0 0,0-8 0 0,-4 0 0 0,4 5 0 16,4-9 8-16,-4 5-8 0,1-5 11 0,-6 5-11 16,5-5 12-16,-4 5-4 0,0-5 0 0,-4 5-8 15,-9 7 12-15,8 0-4 0,-8 0 0 0,0 0-8 16,0 0 0-16,0 0 0 0,4 7 0 0,-4 5 0 15,-4-1 0-15,4 8 0 0,-4-4 0 0,-5 8-9 16,5 0 9-16,0-4 0 16,-5 4-9-16,5 3 9 15,4-7-84-15,0 0-13 0,0 4-3 0,0 0-495 16,4-12-99-16</inkml:trace>
  <inkml:trace contextRef="#ctx0" brushRef="#br0" timeOffset="63827.71">17085 2308 979 0,'0'-7'43'0,"5"3"9"0,-1 4-41 0,0-7-11 15,-4 7 0-15,0 0 0 0,0 0 225 0,9-4 43 0,-9 4 9 0,0 0 2 16,0 0-172-16,0 0-35 0,0 0-6 0,0 0-2 16,0 0-34-16,0 0-7 0,0 0-2 0,0 0 0 15,0 0-21-15,0 0 8 0,0 0-8 0,0 0 0 16,0 0 0-16,0 0-12 0,0 0 2 0,0 0 0 0,0-4-5 0,4 0-1 16,-4 4 0-16,13 0 0 0,-9 0 16 0,9 0 0 15,-5-11 0-15,5 11 0 0,-4-8 0 0,8-3-12 0,-4 3 12 0,0 1-12 16,-1-1 12-16,-3 0 8 0,0-3 0 0,3 0-8 15,-3-1 8-15,-5 5-8 0,0-9 0 0,1 5 0 16,-1 3 16-16,-4-3-1 0,-4 0 0 0,-5 3 0 16,5 4 7-16,-5-3 2 0,-3 7 0 0,3 0 0 15,-8 0-16-15,0 0-8 0,-5 7 10 0,1 8-10 16,-5 1 0-16,5 3 0 16,4 7-13-16,0-3 4 0,4 0 1 0,0 0 0 15,9 3 0-15,4 1 0 0,4 3-3 0,0-11 0 16,5 8 0-16,8-16 0 15,13 4-29-15,8-3-7 0,5-5-1 0</inkml:trace>
  <inkml:trace contextRef="#ctx0" brushRef="#br0" timeOffset="66266.23">18457 2233 748 0,'0'0'67'0,"0"0"-54"0,0 0-13 0,0 0 0 15,0 0 104-15,0 0 19 0,0 0 3 0,0 0 1 16,9-12-39-16,-9 12-8 0,0 0-2 0,0 0 0 15,0 0-16-15,0 0-3 0,0 0-1 0,0 0 0 0,0-7-26 0,-5-1-4 0,1 4-2 0,0 4 0 16,-5 0-5-16,5 4-1 0,-5-4 0 0,1 8 0 16,4-8-12-16,-5 3-8 0,1 5 8 0,8-4-8 15,-5 7 0-15,1 1 0 0,4 3 0 0,0 0-8 16,0 8 8-16,-4-4-12 0,8 0 12 0,-4 3-12 16,9 1 0-16,-5-4 0 0,0 0 0 0,5-4 0 15,-1 1 12 1,5-9-12-16,0 5 12 0,0-9-12 0,-5 1 12 15,5-4 8-15,-13 0-8 0,9-4 11 0,-1 1 11 0,1-9 2 16,-1 5 1-16,-3-9 0 0,3 1 17 0,-4 8 3 16,1-12 1-16,-1 0 0 0,-4 3-7 0,4 5-2 15,0-8 0-15,-4 4 0 0,0 3-5 0,-4 1 0 16,4 0-1-16,0 11 0 0,0 0-15 0,0 0-4 16,0 0 0-16,0 0 0 0,0 0-12 0,0 0 0 0,-4 11-12 0,4-3 12 15,-4 7-13-15,-1 0 4 0,1 8 1 0,0 0 0 16,4 3 8-16,0 5-8 0,0-12 8 0,4 7-8 15,-4-3 8-15,4 0 0 0,5-4 0 0,-5-4 0 16,5 0-8-16,-1-7 8 0,1 3-8 0,4-11 8 16,-13 0 0-16,8 0 0 0,1-11 0 0,-1 3 0 0,5-3 0 15,-4-8 16-15,3 0-4 0,-3-4-1 16,0 0-11-16,-1-3 10 0,1-1-10 0,-1 0 10 16,1 5-1-16,-1-1 0 0,1 0 0 15,-5 4 0-15,0 4 23 0,5 4 5 0,-5-1 1 0,-4 5 0 16,0 7-38-16,0 0-15 0,0 0 1 0,0 0 0 15,0 0 3-15,4 7 1 0,1 5 0 0,-1 3 0 16,0-4 10-16,-4 8-12 0,0 0 12 0,5-11-12 16,-1 11 12-16,-4 0 0 0,0-12 0 0,4 5 0 0,-4-12 0 0,4 11 0 15,-4-11 0-15,9 0 0 0,-9 0 0 0,13-4 0 16,0-3 10-16,-1-5-10 0,1-7 12 0,0 0-4 16,8 4-8-16,-4-12 12 0,-4 8-12 0,4-3 0 15,-4 3 8-15,0 0-8 0,0 0 14 0,0 4 0 16,-9 3 0-16,4 5 0 0,-3-5-22 0,-5 12-5 15,0 0-1-15,0 0 0 0,0 0 2 0,0 0 0 0,4 12 0 0,0-5 0 16,-8 5 12-16,4 3-11 0,0-4 11 0,0 1-10 16,0 3 10-16,0 0 0 0,4 0 0 0,1-4 0 15,-1 1 0-15,0 3 0 0,-4-15 0 0,13 0 0 16,4 4 0-16,-4-8 0 0,4 4 0 0,0-8 8 0,0-3 9 0,4 0 3 16,-3 3 0-16,-1-7 0 0,0 0-7 0,-4 0-1 15,-1 3 0-15,1-3 0 16,-4 4-1-16,-5 3-1 0,5 0 0 0,-5-3 0 15,-4 3-10-15,4-3 0 0,-4 11 0 0,0 0-11 16,0 0 11-16,0 0 0 0,0 0 0 0,4-8 0 16,-4 8 0-16,0 0 0 0,0 0 0 0,0 0 0 15,0 0-8-15,0 0 0 0,0 0 0 0,0 0 0 32,0 0-80-32,0 0-16 0,5 8-4 0</inkml:trace>
  <inkml:trace contextRef="#ctx0" brushRef="#br0" timeOffset="66875.05">19483 2195 2131 0,'0'0'94'0,"0"0"20"0,0 0-91 0,0 0-23 0,0 0 0 0,0 0 0 31,0 0 39-31,0 0 3 0,0 0 1 0,0 0 0 16,0 0-32-16,0 0-11 0,0 0 0 0,0 0 9 15,0 0-9-15,0 0 0 0,0 0 0 0,0 0 0 16,4 7-17-16,-4-7 4 0,0 0 1 0,0 0 0 15,0 0-2-15,9 12 0 0,-1-12 0 0,1 3 0 0,3-3 14 0,1 0-9 16,4 0 9-16,-4-3-8 0,4 3 8 0,5-12 0 16,-1 8 0-16,-4 1-8 0,0-13 8 0,-4 5 0 0,0 0 0 0,0-1 8 15,4 5 9-15,-4-9 3 0,-5 5 0 0,1 0 0 16,-5-1-9-16,0 5-2 0,-4-1 0 0,-4 0 0 16,-5 1 5-16,1 3 1 0,4 4 0 0,-5-8 0 15,0 8-7-15,-3 8-8 0,-1-8 11 0,0 8-11 16,-8 3 0-16,4-3-16 0,-1 11 2 0,1-8 0 15,-4 16-2-15,8-8-1 16,-4 3 0-16,4 13 0 16,0-16-14-16,9 11-2 0,-4 4-1 0,8-4 0 15,-5 1-18-15,10-1-4 0,-5 1-1 0,8-12 0 16,5 0 6-16,0 0 2 0,4-16 0 0,4-3 0 0,1-3 60 0,-1 3 12 16,5-16 2-16,-5 1 1 0,9-4 35 0,-4-4 7 15,-5 1 2-15,0-5 0 0,1 0-27 0,-5 1-6 0,-4 3-1 0,-5 4 0 16,1 0-14-16,-1 4-3 0,-3 4-1 0,-5-5 0 15,0 16-5-15,0 0-1 0,-5-3 0 0,5 3 0 0,-13 0-12 0,1 3-12 16,-5 13 3-16,4-13 0 0,-4 13 0 16,4-1 0-16,4 4 0 0,5 0 0 0,0-4 9 15,-1 0-8-15,5 4 8 0,9-11-8 0,-1 3 8 0,1 0 0 16,0-3-9-16,3 0 9 0,1-5 0 0,9 1 0 16,-10 0 0-16,6 4 0 0,-1-8 0 0,0 0 16 0,-4 3-2 0,4 1-1 15,-5 0-13-15,1 4 0 0,0-1 0 0,-4 5 0 16,-1-1-9-16,-4 4-5 0,-4-3-1 0,5 7 0 15,-10-4 15-15,1 0 0 0,0 0 0 0,-9 4 0 16,0-7 0-16,0 3 0 0,-4 4 0 0,0-4 0 31,-8-4-41-31,8-3-3 0,-1 0 0 0,1-1 0 16,0 1-156-16,4-8-31 0</inkml:trace>
  <inkml:trace contextRef="#ctx0" brushRef="#br0" timeOffset="67207.45">20260 2343 1497 0,'0'0'133'0,"5"-4"-106"0,-1 0-27 0,5 4 0 16,-1 0 103-16,-8 0 15 0,0 0 3 0,0 0 1 0,0 0-81 0,0 0-16 15,0 0-3-15,-4 4-1 0,0 3-21 0,-1 1-20 16,-3 7 4-16,3-3 1 16,-7-1-17-16,3 4-4 0,5-3-1 0,0 7 0 0,-1 0 12 0,5-8 2 15,0 4 1-15,0 0 0 0,0-3 13 0,5-1 9 16,3 8-12-16,1-11 12 0,-5 3 0 0,9 1 0 15,-5-5 0-15,1 1 0 16,4-4 0-16,-13-4 8 0,0 0 0 0,17 0 1 16,0-4 23-16,0 0 5 0,-4 0 1 0,-5-7 0 15,5 3 12-15,-4-7 2 0,-1 0 1 0,-8 7 0 16,-4-11-2-16,4 4-1 0,-4 4 0 0,-1-8 0 16,1 7-22-16,-4-3-5 0,3 4-1 0,-8-1 0 15,5 5-13-15,-1-9-9 0,-3 5 12 0,3 3-12 16,0 1-16-16,-3 3-9 0,3 4-3 0,1-8 0 15,-1 8-90-15,9 0-18 0,-9-3-4 0,9 3-447 0,0 0-89 0</inkml:trace>
  <inkml:trace contextRef="#ctx0" brushRef="#br0" timeOffset="67677.34">20517 2381 1616 0,'0'0'72'0,"0"0"14"0,0 0-69 0,0 0-17 0,0 0 0 0,0 0 0 0,0 0 94 0,0 0 15 15,0 0 3-15,0 0 1 0,0 0-77 0,8 7-16 16,-3 5-4-16,3-5 0 0,-3 5-8 0,-1-5-8 15,-4 5 9-15,4 7-9 0,0-12 0 0,-4 8 0 16,5 1 0-16,-5-1 0 0,4 0 0 0,-4 0 0 16,0 4 0-16,4 0 0 0,-4-11 0 0,4 7 0 15,-4 0-13-15,5-7 4 16,-5-8 9-16,0 0 0 0,0 0 0 0,0 0-8 16,0 0 8-16,0 0 0 0,0 0 10 0,0 0-10 15,0 0 10-15,0 0-10 0,0 0 10 0,0-8-10 16,4-3 14-16,-4 3-3 0,4-7-1 0,-4 4 0 15,5-1 14-15,-1-3 2 0,0 0 1 0,0 7 0 16,5-15 8-16,-5 12 1 0,5 0 1 0,-1 3 0 16,1-3-21-16,-1 3-5 0,1 4-1 0,-9 4 0 0,0 0-10 0,4 0-9 15,-4 0 9-15,13 0-13 0,-13 0 13 0,9 12-12 0,-5-5 12 0,0 5-12 16,0-1 12-16,1 0-9 0,-5 5 9 0,0-5-8 16,0 4 8-16,0-3 0 0,0-1 0 0,0-3 0 15,0-8 0-15,0 0 0 0,0 0 0 0,0 0 0 16,0 0 0-16,0 0 14 0,0 0-2 0,8-8 0 15,-4-7 2-15,5 0 0 16,0-4 0-16,-1 0 0 0,1 0-6 0,-1 3 0 16,-4 1-8-16,5 8 12 0,0-9-12 0,3 13 0 15,-3-5 0-15,-1 4-10 0,1 8 0 0,-9-4 0 16,4 8 0-16,1 3 0 0,-5 4 10 0,4 0-10 16,-4 4 10-16,0-3-10 0,0-1-12 0,0 0-2 15,4 0-1-15,0-3-667 16,1-5-134-16</inkml:trace>
  <inkml:trace contextRef="#ctx0" brushRef="#br0" timeOffset="67971.75">21094 2438 1209 0,'0'0'53'0,"0"0"12"0,0 0-52 0,4-12-13 0,5 5 0 0,-9 7 0 15,0 0 221-15,0 0 42 0,0 0 8 0,0 0 1 0,0 0-212 16,0 0-44-16,0 0-8 0,0 0-8 16,0 0 0-16,-5 7 0 15,1 5 0-15,4-5 0 0,0 5 0 0,0-5 0 0,0 5 0 0,0-12 0 16,4 7 0-16,5 5 0 0,-1-12 0 0,1 3 0 15,-9-3 0-15,13 0 0 0,0-3 0 0,-1 3 0 16,-3-12 0-16,0 5 13 0,3-9-2 0,-7 5-1 16,-1 0-1-16,-4-8 0 0,0 3 0 0,-4 1 0 15,4-4-1-15,-5 4 0 0,-3 0 0 0,-1 0 0 16,-4-1 0-16,1 5 0 0,-5 0 0 0,-5 7 0 0,-4 0-8 0,1-3 0 16,-1 7 0-16,-4 7 0 0,5 12-16 0,3-8 5 15,-3 16 1-15,8-4 0 0,-1 7-2 0,10 8 0 16,4 0 0-16,-1 4 0 0,10 0-1 0,3 7-1 15,5-15 0-15,13 1 0 16,8-1-15-16,4-8-3 0,9-7-1 0</inkml:trace>
  <inkml:trace contextRef="#ctx0" brushRef="#br0" timeOffset="69044.56">21636 2225 2253 0,'0'0'100'0,"0"0"20"0,0-11-96 0,0-1-24 0,0 5 0 0,0 7 0 15,0 0 35-15,0 0 1 0,0 0 1 0,0 0 0 16,0-12-37-16,0 12 0 0,0 0 0 0,0 0 0 16,0 0 0-16,0 0 0 15,-4-4 0-15,4 4-8 0,-4-3 8 0,4 3 0 16,0 0 0-16,0 0 0 0,-4-8 0 0,4 8 0 16,-5-8 0-16,5 8 0 0,0 0 0 0,0 0 0 15,0 0 0-15,0-3 8 0,0 3-8 0,0 0 0 16,5-12 0-16,-5 12 0 0,4-7 0 0,-4 7 0 15,0 0 0-15,0 0 0 0,8 0 0 0,-8 0 0 0,0 0-11 0,9-8 11 16,4 4 0-16,-13 4 0 0,0 0 0 0,0 0 0 16,0 0 0-16,0 0 0 0,0 0 0 0,0 0 0 15,0 0 0-15,0 0 0 0,0 0 0 0,0 0 0 0,0 0 0 0,0 0-12 16,0 0 12-16,0 0-12 0,0 0 3 0,0 0 1 16,0 0 0-16,0 0 0 0,0 0 8 0,0 0-13 15,0 0 5-15,0 0 8 0,0 0-11 0,0 0 11 16,0 0-8-16,0 0 8 0,0 0 0 0,0 0 0 0,0 0 0 0,0 0 0 15,0 0-12-15,0 0-4 0,0 0-1 0,0 0 0 16,0 0 17-16,0 0-8 0,0 0 8 0,0 0 0 16,0 0 0-16,0 0 0 0,0 0 0 0,0 0 0 15,0 0 0-15,0 0 0 0,0 0 0 0,0 0 0 16,0 0 0-16,0 0-8 0,0 0 8 0,0 0 0 16,0 0-11-16,0 0 11 15,0 0-10-15,0 0 10 0,0 0-20 0,0 0 1 16,0 0 1-16,0 0 0 0,0 0 6 0,0 0 0 15,0 0 1-15,0 0 0 0,0 0 11 0,0 0 0 16,0 0-9-16,0 0 9 0,0 0 0 0,0 0 0 0,0 0 0 0,0 0 0 16,0 0 0-16,0 0 0 0,0 0 0 0,0 0 0 15,0 0 0-15,0 0 0 0,0 0 0 0,0 0 0 16,0 0 0-16,0 0 0 0,-13 0 0 0,13 0 0 16,0 0 0-16,0 0 0 0,0 0 0 0,0 0 0 0,0 0 0 0,0 0 0 15,0 0 0-15,0 0 0 0,-4 0-15 0,4 0 5 16,0 0 1-16,0 0 0 0,-9-4-10 0,9 4-1 15,0 0-1-15,0 0 0 0,0 0 9 0,0 0 1 16,0 0 1-16,0 0 0 0,0 0 10 0,0 0 0 16,-8 4 0-16,8-4 0 15,0 0 0-15,0 0-8 0,0 0 8 0,0 0 0 16,0 0 0-16,0 0 0 0,0 0 0 0,0 0 0 16,0 0-13-16,0 0 2 0,0 0 1 0,0 0 0 15,0 0-129 1,0 0-25-16,0 0-6 0,0 0-493 0</inkml:trace>
  <inkml:trace contextRef="#ctx0" brushRef="#br0" timeOffset="72711.96">7265 3121 172 0,'0'0'16'0,"0"0"-16"16,0 0 0-16,0 0 0 0,0 0 258 0,0 0 49 15,13 0 9-15,-13 0 3 0,0 0-192 0,0 0-39 16,0 0-7-16,0 0-1 0,0 0-22 0,0 0-4 16,0 0-1-16,9-7 0 0,-9 7 7 0,0 0 0 15,0 0 1-15,0 0 0 0,0 0-1 0,0-8-1 16,-5 4 0-16,1-7 0 0,0 3-30 0,-5 8-5 0,1-11-2 0,-5 7 0 16,4-4-13-16,-12 5-9 0,8-1 12 0,-4 0-12 15,-4 4 0-15,-1 0 0 0,5 0 0 0,-4 4 0 0,0-4 0 0,-1 4 0 16,1-1 0-16,-1 1-9 15,1 4 9-15,4-4 0 0,4 3 0 0,0 1 0 16,5-4 0-16,-5 3-8 0,4-7 8 0,9 0 0 0,-4 12 0 0,4-5-10 16,0 5 10-16,0-12 0 0,4 7 0 0,-4 5-8 15,5-1 8-15,3 4 0 0,1-3 0 0,-9-1 0 0,8 0 0 0,-3 5 0 16,-1-1 0-16,0 4 0 0,5-8 0 0,-9 4 0 16,4 4 0-16,-4-3 8 0,0-1-8 0,0 4 0 15,4 7 0-15,-4-7 0 0,-4 0 8 0,4 0-8 16,-4-7 0-16,4 7 0 0,-9 0 0 0,5 0 0 15,0-4 0-15,-1 4 0 0,-3 0 0 0,8-8 0 16,-9 4 8-16,9 1-8 16,-8-1 0-16,3-4 0 0,5 4 14 0,-4-7-3 15,0 3-1-15,0-3 0 0,4-8 11 0,0 0 3 0,0 0 0 16,0 11 0-16,0-7-8 0,0-4 0 0,0 0-1 16,4 15 0-16,0-11-15 0,5 4 11 0,-1-1-11 15,9 1 10-15,-4 0 2 0,9-1 0 16,7-3 0-16,1 0 0 0,13-4 4 0,-4 0 2 0,8 0 0 0,4-4 0 15,4 0-7-15,5-3-2 0,0-5 0 0,0 8-1183 16</inkml:trace>
  <inkml:trace contextRef="#ctx0" brushRef="#br0" timeOffset="73313.98">6201 3262 1850 0,'-4'-12'82'0,"4"12"17"0,-9-3-79 15,9-1-20-15,0 4 0 0,0 0 0 0,0 0 76 0,0 0 12 0,-8 0 3 0,8 0 0 16,0 0-67-16,0 0-12 0,-4 7-4 0,4 5 0 16,-9-5 4-16,9 5 0 0,-4 7 0 0,4-4 0 15,-4 4-26-15,4 0-5 0,4 4-1 0,-4 3 0 16,0 1 20-16,4 3 0 0,-4 1 0 0,9 3 0 16,-9-8 0-16,4 5 0 0,4-1 0 0,-8 4 0 31,5-11-79-31,-1 4-12 0,-4-1-2 0,0-10-781 15</inkml:trace>
  <inkml:trace contextRef="#ctx0" brushRef="#br0" timeOffset="73700.22">6086 3201 1612 0,'-13'-11'144'0,"13"3"-116"0,-8 4-28 0,3-15 0 15,1 8 52-15,0 3 5 0,-1-7 1 0,5 4 0 0,-4-1-1 0,-9 5 0 16,-4-1 0-16,9 4 0 0,3-3-45 0,-7 7-12 16,-1 0 0-16,0 7 0 0,0-3 0 15,5 4-12-15,-18 7 2 0,9-4 1 16,-5 8 9-16,5 0 11 0,5 0-3 0,-1 0 0 16,4 8-22-16,-4-8-5 0,9 7-1 0,4 5 0 15,-4-8 20-15,12 7 0 0,5 0 0 0,4 1 0 16,0 3 0-16,0-4 0 0,5 4 0 0,-1 1 0 15,18-1 0-15,-9 0-10 0,4 0 10 0,0 0-8 16,4-7 8-16,1 0 0 0,4-5 0 0,-9-6 0 16,4-1 0-16,-4-8 0 0,5-7 0 0,-9-3 8 0,4-5 2 0,-4-15 1 15,4 0 0-15,-4-3 0 0,0-5 27 0,-17-3 6 16,4-4 0-16,0-4 1 0,0-3 39 0,-4-1 8 16,-5 1 2-16,-8-5 0 0,0 5-26 0,-4-5-4 15,-4 5-2-15,-14-8 0 0,1 7-33 0,-9 4-6 16,0-3-2-16,-13 14 0 15,1 5-71-15,-14 7-14 0,-8 11-4 0</inkml:trace>
  <inkml:trace contextRef="#ctx0" brushRef="#br0" timeOffset="74919.91">6116 4454 1209 0,'0'0'108'0,"0"0"-87"0,4-7-21 0,0 3 0 15,1 0 84-15,-1-3 12 16,0-1 2-16,5 4 1 0,-5-3-41 0,0-1-8 0,-4 0-2 0,5 1 0 16,-1-5-1-16,0 1-1 0,5 0 0 0,-5-5 0 15,4 5-17-15,-8 0-3 0,9-5-1 0,0 1 0 16,3 8-9-16,-7-5-3 0,3 1 0 0,9 3 0 0,-12-3-13 0,3 3 11 15,5 4-11-15,-5-7 10 0,5 7-10 0,-4 4 0 16,-1 0 0-16,1 0 0 0,4 0 0 0,-9 0 0 16,-4 0 0-16,9 8 0 0,-1-1-8 0,1 1 8 15,-5 3-10-15,-4-3 10 0,4 3-8 0,0 1 8 16,-4 3 0-16,0 0-9 0,-4 0 9 0,0 1 0 16,4-1 0-16,-4 0-8 15,-9 4 8-15,0 0 0 0,0 0 0 0,0 0 0 16,-4 0 8-16,-4 0-8 0,0 8 10 0,-1-16-10 15,1 4 14-15,4 0-3 0,0-3-1 0,-5-1 0 16,14-7 3-16,-9 0 1 0,4-4 0 0,4 0 0 16,5 0 15-16,4 0 3 0,0 0 1 0,0 0 0 15,0 0-33-15,0 0-14 0,0 0 1 0,0 0 0 16,0 0 13-16,13 0-12 0,0 7 12 0,4 1-12 0,0 3 12 0,0 1-12 16,0-1 12-16,4 8-12 0,-4 0 12 0,9-4-9 0,-13 4 9 0,8-4-8 15,5 1 8-15,-13-5 0 0,0 0 0 0,4-3 0 31,-5-4-24-31,6-4-4 0,-6-4 0 0,-7 0 0 16,3-3-56-16,-4-5-11 0,1 1-2 0,3-4-1 16,-8-8 22-16,0 4 4 0,0 0 0 0,0-4 1 0,5 4 58 0,-10-4 13 0,-3 4 0 0,-1-3 0 0,5 3 72 0,-5 0 16 15,-3-4 2-15,3 0 1 0,-8 0 5 0,4-3 2 16,0-1 0-16,-4-3 0 0,4 3-44 0,1 0-9 16,3 1-1-16,-8-1-1 0,8 4-24 0,5 4-5 15,-4 1-1-15,3 2 0 0,-12 1-3 0,9 0-1 16,3 4 0-16,-7 3 0 0,3-3 1 0,0 3 0 15,-3 8 0-15,-5-8 0 16,8 5-10-16,-8 3 0 0,0 3 0 0,-5 5 0 16,1 0 0-16,0 3-12 0,-9 0 2 0,8 5 1 15,-3-1 9-15,8 8-8 0,0 3 8 0,4 4-8 16,0-3 0-16,0 7 0 0,9-3 0 0,4 7 0 16,0 0-8-16,8 3-2 0,1 1 0 0,8 0 0 15,9 0-18-15,-5-4-4 0,5 0-1 0,12 0 0 16,-4-4 17-16,5-4 4 0,4 1 1 0,4-5 0 0,0-3 19 0,0-8-12 0,4-3 12 15,4-9-10-15,-12-3 27 0,8-7 6 0,5-5 1 0,-1-7 0 16,-12-3 24-16,4-5 6 0,-4-3 1 0,-5-5 0 16,-3-6 17-16,-10-5 4 0,5 1 1 0,-17 7 0 15,4-16-5-15,-17 9-2 0,0-8 0 0,-8-1 0 16,-14-3-16-16,-3 8-3 0,-14 0-1 0,-12 7 0 16,-9 4-50-16,-13 8 0 15,-8 14 0-15,-21 13-1333 16</inkml:trace>
  <inkml:trace contextRef="#ctx0" brushRef="#br0" timeOffset="76052.91">7658 4109 1886 0,'0'0'84'0,"0"0"16"15,0 0-80-15,0 0-20 0,0 0 0 0,0 0 0 0,0 0 61 16,0 0 8-16,0 0 2 0,0 0 0 0,-8-4-49 0,-1 4-10 15,9 0-1-15,-8 0-1 0,4-8-10 0,-14 5 12 16,10-1-12-16,-1 0 12 0,1-4-12 0,-1 5 8 0,-4-1-8 0,5 0 8 16,-5-7 3-16,5 3 0 0,-5 4 0 0,4-3 0 15,-8-5 3-15,4 5 1 0,-4-1 0 0,4 0 0 16,1 5-7-16,-6-5 0 0,-3 0-8 0,4 8 12 16,0-11-12-16,-4 3 8 0,12 8-8 0,-8-7 0 15,4 7 10-15,0 0-10 0,0-4 10 0,5 4-10 16,8 0 9-16,-4 0-9 0,-1 0 8 0,-3 0-8 0,8 0 0 0,0 0 0 15,-9 11 0-15,5-3 0 0,0 3 0 0,-1 5-11 16,5-1 11-16,-12 4-8 0,12 4 8 0,-9-1-10 16,9 5 10-16,-9 0-10 0,5 3 10 0,0 4 0 15,4 0-9-15,0 4 9 0,0-4 0 0,4 4 0 16,-4-3 0-16,4-1 0 0,-4-4 0 0,5 1 0 16,-1-5 0-16,-4 5 0 15,9-5 0-15,-9-3 0 0,0 0 0 0,0-4 0 16,0 0 0-16,0 0 10 0,0-8-1 0,0 4 0 15,-13-3 3-15,8-1 0 0,5-11 0 0,-8 8 0 16,4-1 16-16,-13-3 4 0,8 0 1 0,5 0 0 16,-9-4-16-16,13 0-3 0,0 0-1 0,0 0 0 0,-9 7-13 15,9-7 9-15,0 0-9 0,0 0 8 0,0 0 1 0,13 4 0 16,0 0 0-16,13 0 0 0,-5-1 16 0,17-3 3 0,5 4 1 0,9-4 0 16,3-4-29-16,9-3-15 0,9-1 2 0,-1-3-1181 15</inkml:trace>
  <inkml:trace contextRef="#ctx0" brushRef="#br0" timeOffset="77588.95">8026 3178 1555 0,'4'0'138'0,"1"-7"-110"0,-5 3-28 0,4-4 0 16,0 8 147-16,0-7 24 0,-4 7 5 0,0 0 0 15,0 0-100-15,9-4-20 0,-9 4-4 0,0 0 0 16,0 0-40-16,0 0-12 0,0 0 8 0,0 0-8 16,0 0 0-16,0 0 0 0,0 11 0 0,0-3 0 15,0 3 0-15,0-3 0 0,0 3-10 0,0 4 10 16,8-3 0-16,-8 7 0 15,0-8 0-15,5 4 0 0,-1 1 0 0,0-1 0 16,1 0-8-16,-1 0 8 0,-4 0 0 0,8 4 0 16,-8-11 0-16,5 7 0 0,-1 0 0 0,-4 4 0 15,4-11 0-15,-4 3 0 0,0-3 0 0,0-1 0 0,0-7 0 0,4 8 0 16,-4-8 10-16,0 0 0 0,0 0 0 0,0 0 0 16,0 0 5-16,0 0 1 0,0 0 0 0,0 0 0 15,0 0 12-15,0 0 4 0,0 0 0 0,0 0 0 16,0 0 5-16,0 0 2 0,-4-8 0 0,4 1 0 0,-4-1-18 0,0-3-3 15,-1 3-1-15,5-3 0 0,-8 3-1 0,4-3-1 16,-1 3 0-16,5-3 0 0,-4 3 13 0,4-11 4 16,-4 8 0-16,4 0 0 0,-5-5-21 0,5 1-11 15,-8 4 12-15,-1-8-12 0,5 0 12 0,0 0-12 16,0-4 12-16,-1 0-12 0,1 4 12 0,0-7-4 0,-5 3 0 0,9 4-8 16,-8 4 8-16,8-4-8 0,-5 0 0 0,1 4 0 15,4 3 0-15,-4 1 0 0,4-4 0 0,0 3 0 16,0 5-120-16,0 7-20 15,0 0-5-15,0 0-1 0</inkml:trace>
  <inkml:trace contextRef="#ctx0" brushRef="#br0" timeOffset="79261.63">9577 3197 1584 0,'0'0'70'0,"0"0"14"0,0 0-67 0,0 0-17 0,0 0 0 0,0 0 0 15,0 0 61-15,0 0 9 0,0 0 2 0,0 0 0 0,0 0-17 0,0 0-3 16,0 0-1-16,0 0 0 0,0 0 10 0,0 0 3 15,0 0 0-15,0 0 0 0,0 0 0 0,0 0 0 16,0 0 0-16,0 0 0 0,9-4-45 0,-9 4-9 16,0 0-2-16,0 0 0 0,0 0-8 0,0 0-11 15,0 0 3-15,0 0 0 0,0 0 8 0,8 8 0 16,-3 0 0-16,-1 7 0 16,0-11-11-16,0 11 0 0,-4-8 0 0,5 5 0 15,-1 7 11-15,0-12 0 0,0 5 0 0,1-1-8 16,-1 1 8-16,0-1 0 0,1 0 0 0,-5-3 0 15,0 7 8-15,0 0 3 0,4-11 1 0,-4 11 0 16,-4-7-12-16,4-8-14 0,0 0 3 0,4 11 1 0,-4-11 10 0,0 0 12 16,0 0-2-16,0 0-1 0,0 0-9 0,0 0 0 15,0 0-10-15,0 0 10 0,0 0 0 0,0 0 0 0,0 0 11 0,0 0-3 16,-9-7 12-16,1-1 4 0,3 4 0 16,-3-7 0-16,4 3 13 0,-1-7 3 0,-3 0 1 0,4-4 0 15,-5 0-14-15,5 4-3 0,-5-4-1 0,5 0 0 16,0-8-6-16,-1 8-1 0,1-4 0 0,0 8 0 15,4-4-5-15,-4 0-2 0,-1 0 0 0,1 4 0 16,4 4 5-16,0-1 1 16,0 5 0-16,0 3 0 0,-4-4-15 0,4 8 0 15,0 0 0-15,0 0 0 0,0 0-9 0,0 0-5 16,0 0-1-16,0 0 0 16,0 0-51-16,0 0-10 0,0 0-3 0</inkml:trace>
  <inkml:trace contextRef="#ctx0" brushRef="#br0" timeOffset="80319.85">11949 3197 1382 0,'-30'-4'123'0,"30"4"-99"15,13-3-24-15,-13 3 0 0,0 0 108 0,0 0 16 16,4-8 3-16,5 4 1 0,-5-7-49 0,4 7-10 16,-8 4-1-16,9-4-1 0,4-7-35 0,-5 3-6 0,-8 8-2 0,5-7 0 15,3 3-5-15,-8 4-2 0,0 0 0 0,0 0 0 16,0-8-2-16,0 8-1 0,0 0 0 0,0 0 0 15,-8 0-5-15,8 0-1 0,0 0 0 0,0 0 0 16,0 0-8-16,0 0 0 0,0 0 0 0,8 4 0 16,1 11 0-16,-5-7 0 0,-4 7 0 0,4 0-11 15,5-3 11-15,-1 3 0 0,-12 4-9 0,4 0 9 0,9 0 0 0,-5 0 0 0,-4 0 0 16,0-4 0-16,-4 8 0 0,4-4 0 0,4 0 0 0,-4 0 8 16,-9 0-8-16,9-4 0 0,9-4 0 0,-9 4 0 15,-4-7 0-15,-1 3 0 0,5-11 0 0,0 0 0 16,9 8 0-16,-9-8 12 0,0 0 0 0,0 0 0 15,0 0 23-15,0 0 5 0,-9-4 0 0,1-3 1 16,8 7-9-16,-4-8-1 16,-1-3-1-16,-3-1 0 0,-5-7 5 0,4 4 1 15,5-4 0-15,4 0 0 0,-8 0-24 0,3 0-4 16,-3-4 0-16,-5 1-8 0,4-1 17 0,-3-8-3 16,-1 1-1-16,13 7 0 0,8-7-2 0,-8 3-1 15,-13 8 0-15,13 0 0 0,13 0-10 0,-8 4 8 16,-10 4-8-16,1 3 8 0,4-3-20 0,0 11-4 15,0 0 0-15</inkml:trace>
  <inkml:trace contextRef="#ctx0" brushRef="#br0" timeOffset="82789.7">13829 3235 806 0,'0'0'72'31,"0"0"-58"-31,0 0-14 0,0 0 0 0,0 0 168 0,0 0 30 0,0 0 6 0,0 0 2 16,0 0-110-16,0 0-21 0,-4 8-5 0,0-8-1 15,-1 4 2-15,5-4 0 0,0 0 0 0,0 0 0 16,-8 0-7-16,3-4 0 0,5 4-1 0,0 0 0 16,0 0-21-16,-8 0-4 0,8 0-1 0,0 0 0 15,0 0-14-15,0-8-3 0,-4 4-1 0,-1-3 0 16,5 7-19-16,0 0 0 0,0 0-13 0,0-12 5 0,0 12 8 0,0 0 0 15,0 0 0-15,0 0 0 0,0 0 0 0,0 0 0 16,9-3 0-16,-9 3 0 0,0 0 0 0,0 0 8 16,0 0-8-16,8 15 11 0,-3-8-11 0,3 9 0 15,1-1 0-15,-5 4 8 0,5 0-21 0,-5-8-5 16,0 4-1-16,0 4 0 0,1 4 19 0,3-4 0 16,-3-4 0-16,-1 8 0 15,0-4 0-15,0 0 0 0,-4 0 0 0,5-4 0 16,-5 0 0-16,4 4 0 0,-4-7 0 0,0 7 0 15,0-8 0-15,0 1 0 0,-4-1 0 0,4 0 0 16,0 1 0-16,0-12 0 0,-5 7 0 0,5-7 0 16,0 0 0-16,0 0 0 0,-8 8 8 0,8-8-8 0,-4 0 8 0,4 0-8 15,-9-4 11-15,5 0-11 0,-5 1 12 0,5-5-12 16,-5 0 12-16,5 5-12 0,0-5 8 0,0 0-8 0,-1 1 0 0,1-1 0 16,0 1 0-16,-1 3 0 0,-3-8 0 0,4 5 0 15,-1-5 9-15,1 5-9 0,-4-5 0 0,-1 5 9 16,9-8-9-16,-4-1 0 0,-1 1 9 0,1 0-9 15,4 0 8-15,0 7-8 0,0-11 10 0,-4 0-10 16,4 4 8-16,-4 0-8 0,8-4 0 0,-8 0 9 16,-1 4-1-16,1-4-8 0,4 0 12 0,0 0-4 0,-4-8 4 0,0 8 0 15,-1 0 0-15,1 0 0 0,-5 0-12 0,5 0 0 16,0 8 0-16,-5 3 0 16,5-3-40-16,0 7-9 0,4 4-3 0,-9 0-1051 0</inkml:trace>
  <inkml:trace contextRef="#ctx0" brushRef="#br0" timeOffset="85398.78">16440 3224 1209 0,'0'0'108'0,"0"0"-87"16,-8 0-21-16,-5 0 0 0,-4 0 96 0,4 4 16 0,13-4 2 0,-9 0 1 31,-8 0-49-31,9-4-10 0,-5 4-1 0,0 0-1 16,13 0-14-16,-13 0-2 0,0 0-1 0,1-8 0 15,3 8-1-15,-4 0-1 0,5 0 0 0,-5 0 0 0,4 0-3 0,9 0-1 0,-8 0 0 0,8 0 0 16,0 0-9-16,0 0-2 0,0 0 0 0,0 12 0 16,-5 3-20-16,5-8 0 15,9 5 0-15,-5-1 0 0,5 4 0 0,4 4 0 16,-5-3 0-16,9 3 0 0,0 3 0 0,0-10 0 16,5 3 0-16,-1-4 0 0,-4 8 0 0,0-11-8 15,0 3 8-15,5-7 0 0,-5 0 0 0,0-4 0 16,0 0 0-16,0-4 0 0,-8 0 19 0,4-7 2 15,-5 3 1-15,1-7 0 0,-1 4 27 0,-3-8 6 0,-5 0 1 0,4 4 0 16,-8-4 2-16,-1 3 1 0,1-6 0 0,-5 3 0 16,-3 0-37-16,-1-4-7 0,-9 8-2 0,1-1 0 0,-5 5-13 0,1 7 0 15,-9-3 0-15,-9 14 0 16,-4 5-181-16,-9 10-33 0,-72 32-6 0,26-9-2 16</inkml:trace>
  <inkml:trace contextRef="#ctx0" brushRef="#br0" timeOffset="86185.33">19474 3243 1324 0,'0'0'59'0,"0"0"12"0,0-8-57 0,0 8-14 15,0-4 0-15,0 4 0 0,-4-7 140 0,4 7 24 16,-4 0 6-16,-5 0 1 0,1-8-111 0,-1 8-23 16,0-4-4-16,-3 4-1 0,-1-3-16 0,-4-1-3 15,4 4-1-15,-4 0 0 0,4 0 2 0,0 0 0 16,-4 0 0-16,9 0 0 0,-5 4 11 0,4-1 3 16,5-3 0-16,-5 12 0 0,1-12-28 0,8 7 0 15,-4 5 0-15,4-5 0 16,4 9-16-16,0-1-8 0,0-4-1 0,9 4-1 0,-4-3 2 0,8 3 0 0,0 0 0 0,0 0 0 15,4 4 6-15,1-11 2 0,-1 3 0 0,0-7 0 16,-3 4 16-16,-6-1 0 0,5-7 0 0,-4-7 0 16,0 3 14-16,-4-4 3 0,-1 1 1 0,-4-5 0 15,5 1 44-15,-9-8 9 0,0 0 1 0,-4 0 1 16,-1 4-1-16,-3-4-1 16,-5-8 0-16,0 4 0 0,-4-3-39 0,-4 7-7 15,-1 0-1-15,-12 4-1 16,4 7-84-16,-8 8-17 0,-5 8-3 0</inkml:trace>
  <inkml:trace contextRef="#ctx0" brushRef="#br0" timeOffset="87103.15">20551 3190 403 0,'0'0'36'0,"0"0"-36"0,0 0 0 0,0 0 0 16,-4-8 260-16,0 4 46 0,4 4 9 0,0-11 1 16,0 3-164-16,-5 1-32 0,5 3-8 0,0 4 0 15,0-8-40-15,5-3-8 0,-5 3-2 0,0 8 0 0,0-7-23 0,0 7-5 0,4-8-1 0,-4 8 0 16,0 0-17-16,4-4-3 0,5-7-1 0,-1 3 0 16,-4 1 0-16,5-1 0 0,0 0 0 0,-1 1 0 15,5-1 16-15,0 1 2 0,0-1 1 0,-1-3 0 16,5 3-31-16,5-3 8 0,-5-1-8 0,4 5 0 15,5-8 0-15,0 3 0 0,-5 1 0 0,5-1 0 16,-1 1 0-16,5 3 0 16,-4-3 0-16,-1 7 0 0,1-7 0 0,-5 7 0 15,5 0 0-15,-5-7 0 0,1 7 9 0,-5 0-9 16,0-3 8-16,-4 7-8 0,0-4 20 0,-1 0-2 16,-3 0 0-16,-9 4 0 0,0 0 0 0,0 0 0 15,0 0 0-15,9 4 0 0,-1 4-18 0,-4-1 0 16,1 1 0-16,-5 3 0 0,4 8 0 0,0-4 0 15,0 4-9-15,-4 12 9 0,5-8 0 0,3 11-8 0,-3-8 8 0,3 12 0 16,1 0 0-16,-1 0-10 0,5-4 10 0,-4 4 0 16,3 4-12-16,1 0 12 0,4 0-12 0,-4 3 12 15,0-3-13-15,4 0 4 0,-4 0 1 0,0-1 0 16,4 1 8-16,-4-4 0 0,-5 0 0 0,1-4-8 0,-1-7 8 16,-4 3 0-16,-4-3 0 0,0-8 0 15,-4 4 0-15,-4-4 0 0,-1-4 10 0,-8 0-10 0,0 4 16 0,-13-4-2 0,-4 0-1 0,-9 4 0 16,-17-11 3-16,-8 7 1 0,-18-3 0 0,-8-5 0 15,-12 5-2-15,-23-5-1 0,-20 8 0 0,-18-3-1214 16</inkml:trace>
  <inkml:trace contextRef="#ctx0" brushRef="#br0" timeOffset="89766.68">8295 4397 1159 0,'0'0'51'0,"0"0"11"0,0 0-50 0,-4-3-12 0,-5-5 0 0,5 0 0 16,4 8 66-16,-4-7 10 0,0 3 3 0,-5-4 0 31,5 5-35-31,-5-5-8 0,1 4 0 0,-1 0-1 16,1 1-9-16,-1-1-2 0,0-4 0 0,5 4 0 0,-4 1-10 0,-1-1-2 15,1 4-1-15,-1-4 0 0,0-4-3 0,5 5-8 16,-4-5 12-16,3 4-4 0,1-3 0 0,-9 7-8 16,5-4 12-16,3 0-4 0,1 0 6 0,4 4 1 15,-8 0 0-15,8 0 0 0,0 0-15 0,-5 4 11 16,-3 4-11-16,8-1 10 0,0-7-10 0,-4 12 0 0,4 3-10 0,0-4 10 15,0 8 0-15,4-4 0 0,-4 4 11 0,8-3-3 16,-8-1-8-16,5 4-15 0,-1-4 4 0,0 4 1 16,5-4 10-16,-1 0 0 0,5 4 0 0,-9-3 0 15,9 3 0-15,0-4 0 0,0 4 0 0,0 0 0 16,-1 0 0-16,1-4 0 0,0 0 0 0,4-4 8 16,-4 1-8-16,0-1 8 0,4-7-8 0,4 0 8 0,-12 0 0 0,8-4 0 15,-4 0 0-15,0-4 0 0,-1 0 33 0,-3-4 7 16,-1-3 2-16,5 0 0 0,-4-8 22 0,-1 0 4 15,-3-4 0-15,-5 0 1 0,0 0-1 0,0 1 0 0,-5-5 0 0,-7 0 0 16,3 1-36-16,-8-1-8 0,0 4-2 0,0 1 0 16,-5-1-18-16,5 4-4 0,-13 0-8 0,9 4 12 31,0 3-78-31,-1 5-16 0,-3 10-3 0</inkml:trace>
  <inkml:trace contextRef="#ctx0" brushRef="#br0" timeOffset="92006.02">9620 4234 979 0,'0'0'87'0,"0"0"-70"0,0 0-17 0,0 0 0 0,-4 0 134 0,4 0 23 0,-9 0 5 0,9 0 1 15,-4 0-105-15,4 0-21 0,0 0-4 0,0 0-1 16,-9 0 0-16,9 0-1 0,0 0 0 0,0 0 0 0,0 0-15 0,0 0-2 15,0-4-1-15,0 0 0 0,0 4 12 0,5-11 3 16,-5 3 0-16,4 1 0 0,0 3 3 0,5-7 1 16,-5 3 0-16,4 1 0 0,-3-1-10 0,3-3-2 15,1 3 0-15,-1 0 0 0,-3 1-4 0,3 3-2 0,5-7 0 16,0 3 0-16,-5 8 6 0,1-11 2 0,4 3 0 0,0-3 0 31,-1 7-22-31,5 0 0 0,1-7 0 0,-6 7 0 0,5-4 0 16,1 4 0-16,-10 1 0 0,9-5 0 0,5 4 0 0,-5-3-12 15,0 3 2-15,0 0 0 16,0 0 10-16,-4 4 0 0,4 0 0 0,-4 0 0 0,0 4 0 16,-1 0 0-16,1 0-9 0,0 3 9 0,-4 5 0 0,-1-5 0 15,5 8 0-15,-5 1 0 0,1 3-14 0,-5 3 5 16,1 1 1-16,3 0 0 0,-8 4 8 0,0 3 0 0,0 0 0 0,-4 1-8 16,0 3 8-16,-5-4 0 0,0 4 0 0,1-3 0 15,-1 3-8-15,-3-4 0 0,-6 5 0 0,-3-13 0 16,0 1 32-16,4 0 6 0,-5 0 2 0,5-4 0 15,-4 3-32-15,-5-3 0 0,0-3 0 0,-3-1 0 16,-1 4 0-16,4-4 0 0,-4-7 0 0,4 3 0 16,9-7 0-16,-4-4 14 15,4 0-4-15,4 0-1 0,0-4 6 0,5 0 1 16,3 0 0-16,-3-3 0 0,8 7-2 0,4-12 0 16,0 1 0-16,5 0 0 0,0 7-14 0,8-4 8 0,0 1-8 0,13 3 0 15,0 0 0-15,4 4 8 0,0 0-8 16,4 0 0-16,14 0 20 0,-10 0 0 0,5 4 1 15,9 0 0-15,-5-1-21 0,1 1-20 0,-1 0 4 0,4 0 1 16,-3-4 26-16,3-4 5 0,-8 4 0 0,0 0 1 16,0 0-110-16,-8 0-23 0,21-4-4 0,-39 0 0 0</inkml:trace>
  <inkml:trace contextRef="#ctx0" brushRef="#br0" timeOffset="94484.49">12047 4200 1314 0,'0'0'58'0,"0"0"12"0,0 0-56 0,0 0-14 16,0 0 0-16,0 0 0 0,0 0 57 0,0 0 9 16,-8-4 2-16,8 4 0 0,0 0-46 0,-5-4-9 15,-7 1-1-15,3-1-1 0,9 4 0 0,-9-4 0 16,-8 4 0-16,-8-4 0 0,3 8-11 0,5 0 0 16,4-4-12-16,-4 7 12 0,-8-3 0 0,8 0 0 0,12 7 0 0,-3-3 0 15,-14-1 0-15,14 1 0 0,4 3 0 0,-1 8 0 16,1-15 8-16,-5 8-8 0,-3 3 0 0,12 0 8 15,8 4-8-15,-4-4 0 0,-12 8 0 0,8-4 0 0,8 0 0 0,1 0 0 16,-5 0 0-16,1 0 0 0,-1 0 0 16,4 0 0-16,9-4 0 0,-4 4 0 0,-13-4 0 0,9 1 0 15,21-1 11-15,-5-4-11 0,-7 0 8 0,3-3-8 0,0 0 0 0,5-8 0 16,0 0 17-16,-5-8-2 0,0 4-1 0,1-7 0 16,8 0 50-16,-9-5 9 0,-8-6 3 0,0 3 0 15,-1-12 15-15,-3 1 3 0,-1-1 1 0,1 1 0 16,-13-8-23-16,4 0-4 0,4 4 0 0,-8 3-1 15,-9-7-35-15,0 1-6 0,5 6-2 0,-5 1 0 16,-9 7-5-16,-3-7-2 16,-5 7 0-16,0 8 0 15,4 15-136-15,-16 3-27 0,-18 9-6 0</inkml:trace>
  <inkml:trace contextRef="#ctx0" brushRef="#br0" timeOffset="96166.23">13808 4321 1814 0,'-13'-3'80'0,"13"3"17"0,0-4-77 16,0-4-20-16,0 1 0 0,0 3 0 0,0-4 72 0,4 1 10 15,0-5 2-15,-4 8 1 0,-4-7-41 0,4 3-9 16,0 8-2-16,0 0 0 0,0 0-5 0,0 0-2 0,4-11 0 0,-4 3 0 16,0 8-3-16,0 0-1 0,0 0 0 0,0 0 0 15,0 0-11-15,0 0-3 0,0 0 0 0,0 0 0 16,0 0-8-16,0 0 0 0,0 0 0 0,0 0 0 16,5 0 0-16,-1 8 0 0,5 3-8 0,-5-3 8 0,0 3 0 0,5 5-9 15,-1-1 9-15,1 0 0 0,-5 4 0 0,5 0-8 16,-1 0 8-16,1 0 0 0,-1 0 0 0,-3 4 0 15,3-4 0-15,-4 0 0 0,5 0 0 0,-5-4 0 16,0 4 0-16,-4-4 0 0,5 0-12 0,-1-3 0 16,-4-12 1-16,4 7 0 0,-4 5 24 0,0-5 5 15,0-7 1-15,0 0 0 16,0 0 1-16,0 0 1 0,0 0 0 0,0 0 0 16,0 0 3-16,0 0 0 0,-4-7 0 0,4-1 0 15,0-3 12-15,-4-1 4 0,-1 1 0 0,1 0 0 16,4-8-14-16,-4-8-2 0,-5 8-1 0,5-4 0 15,-4-7-9-15,-1 7-2 0,0-11 0 0,5 7 0 16,-4 1 6-16,-1-1 1 0,5 4 0 0,-1 0 0 16,1 4-19-16,-4-3 0 0,8 3 8 0,-5 0-8 0,1 4 0 0,0 7 0 15,0-7 0-15,-1 11 0 0,5-7 0 0,0 11 0 16,0-8 0-16,0 8 0 16,0 0-24-16,0 0-6 0,0-11-1 0,0 11 0 0,0 0 31 0,0 0 0 0,0 0-8 0,0 0 8 15,0 0 0-15,9 11 0 0,-1-7 0 0,1 11 0 16,-1-4 0-16,1 8 0 0,4-3 0 0,-5 6 0 15,5 1 0-15,-4 7 0 0,-1 1 0 0,1-1 0 0,-1 1 0 0,1 3 0 16,-5 0 0-16,1-4 0 0,3 1 0 0,-4-1 0 16,1 1 0-16,-1-12 0 0,-4 3 0 0,4-3 0 15,0-3 0-15,1-1 0 0,-5-4 0 0,0 0 0 16,0-11 0-16,0 0 0 16,0 0-25-16,0 0-6 0,0 0-1 0,-13-3 0 0</inkml:trace>
  <inkml:trace contextRef="#ctx0" brushRef="#br0" timeOffset="98244.6">16504 4234 115 0,'0'0'10'0,"0"0"-10"16,0 0 0-16,0 0 0 0,0 0 253 0,0 0 49 16,-4-8 10-16,4 8 1 0,0-7-162 0,-4-1-33 15,-1 4-6-15,5 4-2 0,0 0-26 0,-4-11-6 16,4 11-1-16,-4-7 0 0,4 7-21 0,-4-8-4 16,4 8 0-16,0 0-1 15,0 0-24-15,0 0-5 0,0 0-1 0,0 0 0 16,0 0-21-16,0 0 0 0,0 0-10 0,0 0 10 15,0 0-13-15,0 0 4 0,0 0 1 0,0 0 0 16,0 0 0-16,0 0 0 0,4 11 0 0,0 4 0 16,0-7 8-16,5 3 0 0,-1 8 0 0,1 0 0 15,0-3 0-15,-1 3 0 0,1 0 0 0,-1 0 0 16,-3 0 0-16,3-4 0 0,-4 4 0 0,1-4 0 0,-1 0 0 0,0-3 0 0,-4-1 0 0,4 0 0 16,1 1 0-16,-5-12 11 0,0 11-3 0,0-11 0 15,0 0-8-15,0 8 0 0,0-8 0 0,0 0 0 16,0 0 15-16,0 0 1 0,0 0 0 0,0 0 0 15,-5 0 4-15,5 0 2 0,0 0 0 0,-8-8 0 16,4 1 10-16,-5-1 3 0,1-7 0 0,3 3 0 16,-3-3-7-16,3 0 0 15,-3-4-1-15,4 0 0 0,-5-4-9 0,5 0-2 16,-5 4 0-16,5-3 0 0,-5 6-8 0,5-3-8 16,-4 0 12-16,3 4-12 0,1 4 9 0,4 7-9 15,0 4 0-15,0 0 9 0,-4-7-9 0,4 7 0 16,0 0-10-16,0 0 10 0,0 0-12 0,0 0 12 15,0 0-13-15,0 0 5 0,0 0 8 0,0 0 0 16,0 0 0-16,0 0 0 0,0 0 0 0,0 0-10 0,0 7 10 0,8 4 0 16,1-3 0-16,-5 3 0 0,5 8 0 0,-5-11 0 15,4 7 0-15,1 4-10 0,0 0 2 0,-5 0 0 16,4 4 8-16,-3 4 0 0,3 3 8 0,1-7-8 0,-5 3 0 0,5 1 0 16,-5 0 0-16,4-1 0 0,-3-3 0 0,3 0 0 15,-3-1 0-15,3-3 0 0,-4 0 0 16,1-3 0-16,-1 3 0 0,-4-8 0 0,4 0 8 0,0 1-8 0,-4 3 8 0,0-7-8 15,0-8 24-15,0 0 0 0,0 0 0 0,0 0 0 16,0 0-13-16,0 0-3 0,-8-4 0 0,-5 0-788 16,-4-7-157-16</inkml:trace>
  <inkml:trace contextRef="#ctx0" brushRef="#br0" timeOffset="100267.81">19423 4344 1555 0,'0'0'138'0,"0"0"-110"0,0 0-28 0,8-4 0 16,-8 4 113-16,0 0 18 0,13-3 3 0,-4 3 1 15,-9 0-99-15,13 0-20 0,-13 0-4 0,4 7-1 16,-4-7-11-16,0 0 0 16,4 8 0-16,0 7 0 0,1-11-9 0,-5 11 9 15,0-7 0-15,0 3 0 0,0 0 0 0,4-3 0 16,-4 7 0-16,0-3 0 0,0 3 0 0,0 0 0 15,0 0 0-15,4 4 0 0,-4 4 0 0,5 0 8 16,-5-4-8-16,4 3 0 0,0 1 0 0,0 0 8 0,-4 0-8 16,5-4 0-16,-1 7 8 0,0-3-8 0,0-8 0 0,1-3 0 15,-1 3 28-15,0-4 0 0,-4-11 0 0,0 0 0 16,0 0 25-16,0 0 5 0,0 8 1 0,0-8 0 0,0 0 5 16,0 0 0-16,0-11 1 0,-4-1 0 0,4-7-20 0,-9 4-4 15,9-4-1-15,-4 0 0 0,-4 0-16 0,3 0-3 16,-3 0-1-16,-1-8 0 0,1 5-10 0,-1-1-2 15,1-4-8-15,3 5 12 0,1 3-12 0,0-8 11 16,0 8-11-16,4 0 10 16,0 0-10-16,0 4 0 0,4 0 0 0,-4 7 0 15,0-3 0-15,0 3 0 0,0-3 0 0,4 7 0 16,-4 4 0-16,0 0 0 0,0 0 0 0,0 0 0 16,0 0 0-16,0 0 0 0,0 0-11 0,9 7 11 15,-1 5 0-15,1 3-10 0,-5-4 10 0,0 5 0 16,5-1 0-16,-1 4 0 0,-3 4 0 0,3-4 0 15,1 0-12-15,-1 3 12 0,-3-3-12 0,3 0 12 0,1 0-13 0,-5-4 4 16,4-3 1-16,-3-1 0 0,-1 1 8 0,-4-1 14 16,0-11-3-16,0 0-1 0,0 0 9 0,0 0 1 15,0 0 1-15,-4-11 0 0,-9-1-21 0,-4 5 8 0,-5-9-8 16,-3 1-1305-16</inkml:trace>
  <inkml:trace contextRef="#ctx0" brushRef="#br0" timeOffset="101909.75">20008 4527 1180 0,'0'0'52'0,"0"0"12"0,0 0-52 0,0 0-12 16,0 0 0-16,0 0 0 0,9-12 88 0,-1 5 16 16,-3-5 2-16,-1 8 1 0,-4 4-45 0,0 0-9 15,4-7-1-15,-4 7-1 0,5-8-3 0,-5 8 0 16,0 0 0-16,0 0 0 0,0 0-20 0,0 0-5 16,-5-7-1-16,5 7 0 0,0 0-22 0,0 0 9 15,0 0-9-15,-4-4 0 16,4 4 12-16,0 0-12 0,-4-8 12 0,4 8-12 15,-5-4 34-15,5 4 0 0,0 0 0 0,-4-7 0 16,4 3 4-16,0 4 1 0,0-11 0 0,0 7 0 16,0-4-16-16,0 8-3 0,4-7-1 0,1 3 0 15,-5 4-19-15,4-4 8 0,-4-7-8 0,0 11 0 16,9-4 0-16,-9 4 0 0,0 0 0 0,0 0 0 0,0 0 0 16,4 0 0-16,-4 0 0 0,0 0 0 0,13 0 0 0,-13 0 0 15,8 4-10-15,1-1 10 0,-9-3 0 0,13 0 0 0,-13 0 0 0,8 8 0 16,1-8 0-16,-5 0 0 0,4 0 0 0,1 0 0 15,4 0 0-15,-5-8 0 0,1 5 0 0,-1 3 0 16,5-4 8-16,-4 0-8 0,-1-4 0 0,1 5 8 16,4-5-8-16,-5 8 0 0,1-8 9 0,4 5-9 15,-9-5 0-15,9 4 0 0,-9 0 0 0,9 1 0 0,-13 3 0 0,8-4 0 16,5 0 0-16,-4 0 0 0,-9 4 0 0,8-4 0 16,5 4 0-16,-4-3 0 0,3 3 0 0,1-4 0 15,-4 4 0-15,4 0 0 0,4 0 0 0,-4 0 0 16,-1 4 0-16,1-4 0 0,0 0 0 0,4 0 0 15,-4 0 0-15,0 0 0 0,0 0 0 0,-5 0 11 16,1 0-1-16,4 0 0 16,-5-4 12-16,-8 4 2 0,0 0 1 0,0 0 0 15,0 0-7-15,9-8-2 0,-9 8 0 0,0 0 0 16,0 0-16-16,0 0 0 0,0 0 8 0,0 0-8 16,0 0 0-16,0 0 8 0,0 0-8 0,0 0 0 15,0 0 0-15,0 0 0 0,0 0 0 0,0 0 0 0,0 0 0 16,0 0 0-16,0 0 0 0,4 12 0 0,0-1 0 15,0 0 0-15,1 5-8 0,-1 3 8 0,0-4 0 0,-4 4 0 16,5 4-10-16,-1-1 10 0,0 1 0 0,0 0 0 0,1 4 0 0,-1-5 0 16,-4 5-8-16,4-4 8 0,0 3 0 0,-4 1 0 15,5-4 0-15,-1-4 0 0,0 7 0 0,1-3 0 16,-1 0 0-16,0 0 0 0,0-1 0 0,1-3 0 16,-1 0 0-16,0-3 0 0,0-1 0 0,1 0 0 15,-5-4 0 1,0 5 0-16,0-1 9 0,4-4-9 0,-4 1 8 0,0-1-8 15,-4 0 8-15,4-3-8 0,-5 3 0 0,1-3 9 16,0 3-9-16,4-3 0 0,-9-1 8 0,5 1-8 16,0 0 0-16,-5-1 0 0,1 5 10 0,-5-9-10 15,0 1 8-15,-8 8-8 0,-1-12 15 0,-3 3-3 16,-1 1 0-16,-8 0 0 0,-9-4 7 0,-4 0 1 16,-13 0 0-16,-4 0 0 0,-4-4-11 0,-18 4-1 0,-16-4-8 0,-18 4-1212 15</inkml:trace>
  <inkml:trace contextRef="#ctx0" brushRef="#br0" timeOffset="109910.25">2176 6517 2250 0,'0'0'100'0,"0"0"20"16,0 0-96-16,0 0-24 0,0 0 0 0,0 0 0 0,0 0 16 0,0 7-2 15,0 5 0-15,4 7 0 0,-4 0-14 0,9 0 0 16,-9 7 0-16,4 5-10 0,0-5 10 0,5 8 0 0,-9 4 0 0,4 4 0 16,5 4 0-16,-9-1-13 0,0 1 5 0,0-1 8 15,4-3 0-15,-4 4 0 0,0-4 0 0,0-1 0 16,0-3 0-16,0 0 8 0,0-4-8 0,0-3 8 31,-4-5-103-31,4-3-21 0,-9-4-4 0</inkml:trace>
  <inkml:trace contextRef="#ctx0" brushRef="#br0" timeOffset="110179.6">2090 6574 2246 0,'0'0'49'0,"0"0"11"0,5-8 1 0,-5 8 3 0,0-11-52 0,8 3-12 0,-4 0 0 0,5 5 0 15,-5-5 0-15,9 0 11 0,-9 1-11 0,5 3 10 0,4-4-10 0,-5 5 12 16,5-5-12-16,4 4 12 16,5-3-12-16,-5 3-14 0,8-4 3 0,-3-3 1 0,3 0 10 0,1 3 0 15,4-3 0-15,4-1 0 0,-4 1 0 0,8-4 0 16,-8 3 0-16,0-3-8 0,-4 4-13 0,4-1-3 0,-9 5 0 0,5 3 0 31,-9-4-42-31,4 4-9 0,-4 1-1 0,-12 3-1 16,-5 0-31-16,0 0-5 0,0 0-2 0,0 11-605 0</inkml:trace>
  <inkml:trace contextRef="#ctx0" brushRef="#br0" timeOffset="110311.18">2398 6646 748 0,'-4'11'67'0,"4"-11"-54"15,0 0-13-15,4 8 0 0,-4-1 187 0,9-3 34 16,-9-4 7-16,17 4 2 0,-13 0-110 0,9-4-21 16,0 0-5-16,4 0-1 0,0-8-43 0,4 4-9 15,-4-3-1-15,0-1-1 0,9 1-21 0,0-1-4 16,-9-3-1-16,0 3-629 15,-4 4-125-15</inkml:trace>
  <inkml:trace contextRef="#ctx0" brushRef="#br0" timeOffset="110449.39">2351 7033 1267 0,'0'0'56'0,"0"0"12"0,0 0-55 0,-9 8-13 16,9 3 0-16,9 1 0 0,-9-12 186 0,13 11 34 16,4-3 8-16,-4-5 0 0,17 1-128 0,0-8-27 15,4 1-5-15,4-1 0 0,5-8-35 0,0 1-6 16,4-4-2-16,-5 0 0 31,5-4-56-31,-4 0-11 0,0 0-2 0,0-4-988 0</inkml:trace>
  <inkml:trace contextRef="#ctx0" brushRef="#br0" timeOffset="110812.93">3368 6266 1728 0,'0'0'76'0,"0"0"16"0,0 0-73 0,0 0-19 16,0 0 0-16,0 0 0 0,0 0 70 0,0 0 10 16,0 8 3-16,0 11 0 15,0 0-72-15,4 0-11 0,5 7-9 0,-9 1 9 16,8 3-11-16,1 8 11 0,-9 0-8 0,4 0 8 16,5 4 0-16,-9 3 11 0,0-3-1 0,0-4 0 15,4 0-10-15,-4 0 0 0,0 0-12 0,4-4 12 31,-4-3-140-31,-4-9-20 0,0 16-4 0,-9-19 0 0</inkml:trace>
  <inkml:trace contextRef="#ctx0" brushRef="#br0" timeOffset="111167.46">3035 6479 1900 0,'-9'-8'169'0,"9"-3"-135"0,0 3-34 0,0-7 0 15,0 4 38-15,9-5 1 0,4 1 0 0,-1-4 0 16,-3 0-21-16,12 0-4 15,1-7-1-15,-1 3 0 0,9 0-13 0,-9-4 0 16,5 5-9-16,4 3 9 16,-5 0 0-16,5 3-9 0,0-3 9 0,0 8 0 0,0 3 0 0,0-3 0 15,0 0 0-15,0 3 0 0,0 4 0 0,-5 1 0 16,1-1 12-16,4 4-4 0,-9 0-8 0,5 4 0 16,4-4 0-16,-4 3 0 0,3 1 0 0,-3 0 0 15,4 3 0-15,0 1 0 0,0 3 0 0,0 5 0 0,-5-1 0 0,-3 4 0 16,3-4 0-16,1 4 0 0,-9 0 0 0,0 8 0 15,-4 3 0-15,0-3 0 0,-9-1 0 0,5 5 0 16,-9-5 0-16,0 5 0 0,-13-5 8 0,4 1-8 16,5 3 20-16,-13 0 0 0,4-3 0 0,-13 3 0 15,-3-3 20-15,-1 0 4 0,0 3 1 0,-13 0 0 16,5 1 8-16,-14-1 2 16,1 1 0-16,0-5 0 0,-13 1-34 0,12-8-6 15,-7 0-2-15,3-8-770 16,13 0-155-16</inkml:trace>
  <inkml:trace contextRef="#ctx0" brushRef="#br0" timeOffset="112001.94">4706 6520 946 0,'0'0'42'0,"0"0"9"0,0-3-41 0,-13-1-10 16,13 0 0-16,-13 4 0 0,9-4 110 0,-5 0 20 15,5 4 4-15,4 0 1 0,0 0-23 0,0 0-4 16,0 0 0-16,0 0-1 15,0 0-40-15,0 0-8 0,0 0-2 0,4-7 0 16,5 3-32-16,-1-3-6 0,5-1-2 0,0 4 0 16,4-3-17-16,4-1 0 0,-4 4 0 0,1-3 0 15,-1 3-89-15,-5-4-22 0,-3 4-4 0,8 1-695 16</inkml:trace>
  <inkml:trace contextRef="#ctx0" brushRef="#br0" timeOffset="112133.31">4577 6680 1900 0,'0'0'84'0,"0"11"18"0,-4 1-82 0,4-1-20 0,4 1 0 0,1-5 0 16,3 8 85-16,5-3 13 0,-4-1 2 0,16-3 1 16,14-1-45-16,-5-3-10 0,13 0-2 0,4-8 0 31,-8 0-60-31,8-7-12 0</inkml:trace>
  <inkml:trace contextRef="#ctx0" brushRef="#br0" timeOffset="115110.86">5941 6562 1209 0,'0'0'108'0,"0"-4"-87"0,-9 1-21 0,5-1 0 0,-9 0 134 0,4 0 22 16,5 0 5-16,4 4 1 0,0 0-78 0,0 0-15 15,0 0-3-15,0 0-1 0,0 0-46 0,0 0-10 16,0 0-1-16,0 0-8 0,0 0 0 0,4 0 0 15,9-3 0-15,-4-1 0 0,-5 0 0 0,5 0 0 0,-1-3 0 0,5 3 0 32,0-4 0-32,4-3 8 0,-4 0 0 0,4 3-8 15,-4 0 8-15,-1 1-8 0,-3-1 0 0,8 4 0 16,-4-3 20-16,-9 7 0 0,-4 0 0 0,0 0 0 16,13-4 8-16,-13 4 3 0,0 0 0 0,0 0 0 15,0 0-15-15,4 11-2 0,5-3-1 0,-5 3 0 16,0 1-13-16,5 7 0 0,-5 0 0 0,5 3-10 0,-1 5 2 0,1 3 0 15,4 5 0-15,-1 3 0 0,1 3 8 0,4 1-8 16,-8 8 8-16,12-1-8 0,-8 4 8 0,4 0 0 16,0 0 0-16,0 1 8 0,5-1-8 0,-1 0 0 0,-4 4-8 15,5-4 8-15,-10 4 0 0,1 0 0 0,9-8 0 0,-10 5 0 16,1-9 0-16,0 1 0 0,4-8 0 0,-4 0 0 16,-5 0 0-16,5-4 0 0,0-8 0 0,-4 5 0 0,3-8 15 15,-7-1-2-15,-1-3 0 0,-4-3 0 0,9-1 18 0,-5 0 3 16,-4-4 1-16,0-3 0 0,0-8 3 0,0 0 1 15,0 0 0-15,0 0 0 0,0 0 0 0,-4-11 0 16,-5-5 0-16,0-6 0 0,5-1-13 0,0-4-2 16,4-7-1-16,0-4 0 0,0-4-8 0,4 0-2 15,0-7 0-15,5 0 0 16,0-4-4-16,-1-1-1 0,-4 1 0 0,5-4 0 16,-1 8-8-16,-3-4 0 0,3 0 9 0,-8-1-9 15,5 1 0-15,-1 0-13 0,4-8 1 0,-3 4 1 16,3 0 19-16,-8-3 3 0,5 3 1 0,-5 0 0 15,4 3-12-15,-4 5 0 0,4 3 0 0,0 5 0 16,-4-1 0-16,0 8 0 0,0-4 0 0,5 7 0 16,3 1 0-16,-8 7 0 0,0-3-9 0,0 7 9 0,0-4 0 0,4 8-12 15,5-1 12-15,-9 5-10 0,4 3 10 0,1-3 0 16,-1 3 0-16,0 1 0 0,-4 7-14 0,13-8 2 16,-5 4 1-16,5 1 0 0,0-1 11 0,4 4 0 0,5-4-9 15,-1 4 9-15,5 4-16 0,3 0 2 0,6-4 0 0,-1 0 0 16,9 0 14-16,-1 0 0 0,1-4 0 0,4 0 0 31,4 4 0-31,1 0-11 0,-5-4 11 0,8 0-10 16,1 4 10-16,4-3 9 0,-9-1-1 0,13 0-8 0,-13 4 0 0,9 0 0 15,4-4 0-15,-8 0-12 0,3 4 12 0,1 4 0 16,4-4 0-16,1 0 0 0,-1 0 0 0,-5 0 0 16,6-4 0-16,-1 4 0 0,4 0 0 0,0 0 0 15,5 0 0-15,-5-3 0 0,5-1 0 0,0 0 0 16,-1-3 8-16,-3 3-8 0,3 0 0 0,1 0 0 0,0 0 8 0,-1 1-8 15,5-1 0-15,0 0 10 0,0-4-10 0,-4 5 8 16,-1 3 0-16,5-4 0 0,4 0 0 0,-4 0 0 16,0 0-8-16,0 4 0 0,0-3 0 0,0 3 0 15,0-8 0-15,0 4 12 0,0 0-12 0,4 1 12 16,0-1-12-16,0 0 0 0,5-4 0 0,-5 5 8 16,5-5-8-16,-5 0 0 0,4 1 0 0,5 3 0 0,8-4 0 0,-12 5 0 15,-9-1 0-15,4 0 0 0,4-4 0 0,-4 1 0 16,1 3-9-16,-5 0 9 0,-1 4 0 0,6 0 0 15,-5 0 0-15,-5 0 0 0,-3-4 0 0,8 4 0 0,12 0 0 16,-3 0 9-16,-9 0-9 0,4 4 0 0,4-4 0 16,1 4-11-16,-1-4 11 0,1 0 14 0,-1 0-3 0,5-4-1 31,-5 4-10-31,9 0 0 0,-8-7 0 0,4 7 0 16,-5-4 0-16,5 4 0 0,0-8 0 0,8 4 0 0,-8 4 0 15,8-3 0-15,-8-1 0 0,4 0 0 0,0-4 0 0,4 5 0 16,-8-1 0-16,-1 0 8 0,1-4-8 0,0 5 0 15,0-5 0-15,-1 4 0 0,5 0 9 0,0 1-9 16,5-1 10-16,-5 0-10 0,-5 4 0 0,1-4-10 16,4 0 0-16,0-3 0 0,0-1 10 0,0 4 12 0,5-3-2 0,-10 3-1 15,5-4-9-15,5 1 0 0,-1 3 0 0,4 0 8 16,1-3-8-16,-5 3 0 0,1 0 0 0,3-4 0 16,-4 5 0-16,5-1 0 0,-5 0 0 0,5 4 0 15,-5 0 21-15,-4 0-1 0,13 0 0 0,-5 0 0 16,1 4-29-16,0-4-7 0,-1 4 0 0,5-4-1 15,-4 3 17-15,8 1 0 16,-5-4 0-16,6 4 0 0,-10-4 0 0,5-4 0 16,4 0 0-16,-4 4 0 0,4-3 0 0,-4-1 8 15,-5 0-8-15,1-4 0 0,-5 5 14 0,1-5-3 16,-10 1-1-16,1 3 0 0,-5 0 14 0,1 4 2 16,-13-4 1-16,-1 0 0 0,-3 1-5 0,-5-5-1 0,-4 4 0 15,-5-3 0-15,-4-1-6 0,-4 4-2 0,0-3 0 0,-4 3 0 16,0 0-13-16,-9-4 11 0,0 5-11 0,-8-1 10 15,0-8-10-15,-5 9 0 0,0-5 9 0,-4 0-9 16,-4 5 0-16,0-1 0 0,0 0 0 0,-5 0-12 16,-8 4-58-16,0 0-12 0,0 0-2 0,0 0-805 15,-8-7-161-15</inkml:trace>
  <inkml:trace contextRef="#ctx0" brushRef="#br0" timeOffset="116214.49">7752 6957 864 0,'0'0'76'0,"5"-7"-60"16,3-5-16-16,1 5 0 0,-9-1 296 0,0 4 56 0,4-3 11 0,-4 7 2 15,0 0-245-15,0 0-50 0,0 0-10 0,0 0-1 16,0 0-59-16,0 0 0 0,0 0 0 0,4 11 0 16,-4 0-14-16,5 5 5 0,-5 6 1 0,4-3 0 15,0 4 8-15,5 0-12 0,-9 0 12 0,8 3-12 16,-3 5 12-16,3-5 0 0,13 5 0 0,-12-1 0 16,0 1 0-16,3-1 8 15,1-4-8-15,0 5 11 0,4-8-3 0,-4 3 0 0,-9 1 0 0,9-4 0 16,0-1-8-16,0-3 10 0,-5 0-10 0,1-3 10 31,-5-1-170-31,0-8-33 0,-4-7-7 0</inkml:trace>
  <inkml:trace contextRef="#ctx0" brushRef="#br0" timeOffset="116452.8">7411 6950 1094 0,'0'0'97'0,"-9"-8"-77"16,-4 0-20-16,-4 1 0 0,0-1 147 0,0 4 25 0,0 1 6 0,4 3 1 15,-13 0-120-15,9 3-24 0,-13 5-5 0,5 3-1 16,-1 5-29-16,-4 6 0 0,0 1 0 0,5 8-10 16,-1 3 10-16,5 0-13 0,4 4 5 0,4 4 8 15,8 0-8-15,5 3 8 0,13 1 0 0,4-1 0 0,5 5 0 0,12-5 0 16,4 1-9-16,14-8 9 0,-5-8 0 0,8-3-12 31,1-4 12-31</inkml:trace>
  <inkml:trace contextRef="#ctx0" brushRef="#br0" timeOffset="116731.54">8205 6843 1324 0,'5'-3'59'0,"-5"-1"12"0,0-4-57 0,0 8-14 16,0-7 0-16,0 7 0 0,0 0 165 0,8 7 31 16,-8-7 5-16,13 8 2 0,0 3-163 0,0 4-40 15,0 0 0-15,-1 1 0 0,5 3 0 0,-4 0 0 16,0 3 8-16,0 1-8 0,4 4 0 0,-4-1-11 16,4-3 3-16,-9 8 0 15,1-5 8-15,0 5 0 0,-1-5 0 0,-4 5 0 16,1-1 0-16,-1 0 11 0,-4 4-3 0,-4-3 0 15,4-1-8-15,-5-3 0 0,1-1 0 0,-4-3-11 16,-1 0-97-16,0-4-19 0,-16 0-4 0,-1-19-1 0</inkml:trace>
  <inkml:trace contextRef="#ctx0" brushRef="#br0" timeOffset="116985.51">8586 6414 1843 0,'-9'-11'164'0,"13"3"-132"0,5-3-32 0,8 3 0 16,0-3 125-16,5-1 19 0,8 9 3 0,-1-5 1 16,-3 4-120-16,0 4-28 0,-5 0 0 0,0 4 0 0,1 0 0 0,-9 3 0 15,-5 5 0-15,1-1 0 0,-9 4 0 0,0 4-12 16,-9 4 3-16,-8 4 1 0,-4-1-6 0,-1 5-1 16,-8 7 0-16,1-8 0 0,3 4 7 0,5-3 8 15,8-5-13-15,4-3 5 0,13-8 21 0,5-3 5 16,12-5 1-16,14-3 0 0,20-8 14 0,1-3 3 0,16-5 1 15,5-7 0 1,9-4-130 0,3-3-27-16,74-27-4 0,-52 7-2 0</inkml:trace>
  <inkml:trace contextRef="#ctx0" brushRef="#br0" timeOffset="117735.26">9876 7052 1497 0,'0'0'66'0,"0"0"14"0,9-4-64 0,-9 4-16 16,0-11 0-16,0 11 0 0,0-8 60 0,4 1 9 16,5-1 2-16,-9 8 0 0,0-7-34 0,0 7-6 15,0 0-2-15,0 0 0 0,8-4-11 0,-8 4-2 16,0 0-1-16,4 11 0 0,5 1-15 0,0 7 0 16,-5 3 0-16,0 5 0 15,5 3-12-15,-1 5 4 0,1 3 8 0,-1 3-13 16,-3 5 13-16,3-4 0 0,5 3 0 0,-4 1 0 15,-1-4 0-15,1-1 0 0,3-3 0 0,-3-3 0 32,0-5-48-32,-5-3-17 0,0-5-3 0,-4-3-1 0</inkml:trace>
  <inkml:trace contextRef="#ctx0" brushRef="#br0" timeOffset="117888.87">9552 7303 1670 0,'0'0'148'0,"0"0"-118"0,0 0-30 0,0 0 0 15,0 0 136-15,0 0 22 0,12 0 4 0,10 0 1 16,-1 7-99-16,18-3-20 0,8 4-4 0,8-8-1 16,5 0-14-16,13-8-2 15,4 1-1-15,-1-5 0 0,-7 5-6 0,-5-5 0 16,-4 5-1-16</inkml:trace>
  <inkml:trace contextRef="#ctx0" brushRef="#br0" timeOffset="118893.91">10902 7219 1555 0,'0'0'138'0,"8"-7"-110"0,-3-5-28 0,8 5 0 16,-1-1 99-16,1 1 14 0,4-1 3 0,5 0 1 16,-1 1-65-16,13-1-14 0,9 4-2 0,-5 4-1 15,-12-3-27-15,4 3-8 0,17 0 0 0,-4 0 0 16,-9 3-59-16,-4-3-15 0,0 0-3 0,4 0-781 16</inkml:trace>
  <inkml:trace contextRef="#ctx0" brushRef="#br0" timeOffset="119056.31">11692 6866 1209 0,'18'-11'53'0,"-18"11"12"0,-9-8-52 0,5-3-13 16,8 7 0-16,-4 4 0 0,0 0 247 0,0 0 46 0,0 0 10 0,0 0 1 16,13 8-225-16,-9 7-46 0,-8 4-9 0,12 7-1 15,5 5-23-15,-4 7-16 0,-5 3 2 0,0 5 1 16,9 3 13-16,0 1-11 0,8 7 11 0,-4-8-10 16,-12-3 10-16,3-1 0 0,14-7 10 0,-10-4-10 15,-12-3-152 1,5-8-36-16</inkml:trace>
  <inkml:trace contextRef="#ctx0" brushRef="#br0" timeOffset="119310.38">10731 6612 1656 0,'-34'-12'73'0,"17"12"15"0,0-4-70 0,-9 1-18 15,5-1 0-15,-5 0 0 0,5 8 44 0,-5 0 6 16,0-4 1-16,1 7 0 0,-1 1-37 0,5 3-14 16,-1 8 11-16,1 0-11 0,4 8 0 0,4 3 0 15,-4 8 0-15,4 8 0 0,5-1 0 0,3 8 0 16,5 1 0-16,9-1 0 16,4 4 0-16,8-4 8 0,5 4-8 0,8 0 0 15,4-4 8-15,1 0-8 0,8-7 11 0,0-1-11 31,0-3-95-31,0-4-25 0,8-11-6 0</inkml:trace>
  <inkml:trace contextRef="#ctx0" brushRef="#br0" timeOffset="119595.46">12013 6517 1825 0,'17'-4'40'0,"-4"0"8"0,0-4 1 0,-5 5 3 0,9-5-41 0,0 8-11 0,5 0 0 0,-9 0 0 16,-13 0 0-16,17 8 0 0,8-1-10 0,-8 5 10 0,-4 3 0 0,0 4 0 31,8 4 0-31,1-1 10 0,-5 9-10 0,0-1 0 16,0 4 0-16,-4 4 8 0,0 4 4 0,-5 0 0 16,1 0 0-16,4 3 0 0,12 1-4 0,-8-1 0 0,-12 1 0 0,-1-4 0 0,-4 0 4 0,0-4 0 15,4 3 0-15,-12-3 0 0,-9 0 4 0,4-4 2 16,8 1 0-16,-7-5 0 15,-14 0-8-15,5 1-2 0,4-5 0 0,-5-7 0 32,1 0-68-32,-9 0-13 0,-4-7-3 0</inkml:trace>
  <inkml:trace contextRef="#ctx0" brushRef="#br0" timeOffset="119943.72">12402 6266 2127 0,'0'0'94'0,"4"-4"20"0,9-3-91 0,-9 3-23 16,-4 4 0-16,0 0 0 0,13-4 60 0,-4 0 7 15,-9 4 1-15,0 0 1 0,8-4-55 0,5 4-14 16,0 0 0-16,-5 0 0 0,1 0 0 0,8-3 0 15,9 3-12-15,-5 0 12 0,-12 0 0 0,8 0 0 16,8 3 0-16,-3 5 0 0,-10-4-9 0,1 3 9 16,0 1 0-16,-4 0-9 0,3 3 9 0,-7 4-13 15,-14 0 5-15,5 1 8 0,0 3-16 0,-1 0 5 0,-12 0 1 0,0 0 0 16,-4 0 10-16,4 0 0 0,8 0 0 0,-8-4-8 16,-9-4 8-16,18 0 8 0,16-3-8 0,1 0 11 15,0-5 11-15,8 1 2 0,17-4 1 0,9-4 0 16,8-7-25-16,9 0 0 0,-1-4 0 0,14-4-702 15,8 3-146-15</inkml:trace>
  <inkml:trace contextRef="#ctx0" brushRef="#br0" timeOffset="120567.79">13658 6828 2019 0,'9'-19'89'0,"-5"15"19"0,-4 4-86 0,9-7-22 15,-1-1 0-15,1 4 0 0,-1-3 72 0,-8 7 9 16,0 0 3-16,0 0 0 0,13 0-64 0,-13 0-12 15,0 0-8-15,4 11 10 0,-4-11-10 0,5 15 0 16,3 1-12-16,1 3 12 16,-9 3-12-16,4 5 12 0,0-4-12 0,0 3 12 15,1 8-11-15,-1-3 11 0,-4 3-8 0,9 0 8 16,-5 0 0-16,4 1 0 0,-3 3 0 0,3-4 0 16,5 4 0-16,-4-4 0 0,-5 4 0 0,-4-8 0 0,8-3 0 0,-3-1 0 15,-1-3 0-15,0 0 8 16,-4-8-104-16,0 0-21 0,-4-3-4 0,-5-8-778 15</inkml:trace>
  <inkml:trace contextRef="#ctx0" brushRef="#br0" timeOffset="120730.78">13368 7318 748 0,'-22'-4'33'0,"9"0"7"0,1 1-32 0,-1-1-8 0,0 0 0 0,4 0 0 16,1 0 312-16,-1 4 60 0,9 0 12 0,0 0 2 15,0 0-222-15,17-3-45 16,9-1-9-16,13 0-2 0,12-4-44 0,9 1-10 15,12-5-2-15,5 1 0 0,0 0-29 0,0-4-7 16,-4 3 0-16,-5 1-1 16,-8-1-92-16,-9 1-19 0,-8 3-3 0,-5 1-1033 0</inkml:trace>
  <inkml:trace contextRef="#ctx0" brushRef="#br0" timeOffset="121787.25">14680 6817 1324 0,'0'0'118'0,"0"0"-94"0,0 0-24 0,4-8 0 16,0-3 117-16,-4-1 19 0,0 12 4 0,0 0 1 15,4-7-33-15,-4 7-8 16,0 0 0-16,0 0-1 0,0 0-47 0,0 0-10 15,0 0-2-15,0 0 0 0,5 7-40 0,3 9 0 16,-4 3 0-16,5 0 0 0,0 7-14 0,-1 8 2 16,1 4 0-16,-1 0 0 0,1 4 12 0,-1 0 0 15,1 0-10-15,-5-1 10 0,5 5 0 0,-1-4 0 16,5-1 0-16,0 1 0 0,-5-4 0 0,1 0 12 16,-5-7-2-16,5-1 0 15,-5-7-92-15,0-4-18 0,-4-4-4 0</inkml:trace>
  <inkml:trace contextRef="#ctx0" brushRef="#br0" timeOffset="122103.91">15013 6410 1094 0,'-4'-15'48'0,"4"8"11"0,0-1-47 0,4-3-12 0,-4-1 0 0,4 1 0 16,-4-1 295-16,9 5 57 0,-5-1 11 0,4-3 2 15,1 3-274-15,0 1-55 0,8-1-12 0,-5 0-1 16,1 5-23-16,0-1 0 0,0 0 0 0,0 4-8 16,0 0 8-16,4 0 0 0,-9 4 0 0,5 0 0 0,0 3 0 0,0 1-16 15,-5-1 2-15,-3 1 1 0,3 3 5 0,-4 5 8 16,-4-5-13-16,0 4 5 0,0 0 8 0,-4 1-12 16,-4 3 12-16,-1 0-12 0,0 0 12 0,1 3 0 15,-1 1-9-15,1-4 9 0,-1 0 18 0,1 4 8 16,3-8 2-16,5 4 0 0,9-4-12 0,4-3-1 15,8-5-1-15,18 1 0 0,16-4 7 0,14-16 2 0,12-7 0 0,17-7-1171 16</inkml:trace>
  <inkml:trace contextRef="#ctx0" brushRef="#br0" timeOffset="122806.49">16427 6589 1267 0,'0'0'56'0,"0"0"12"15,0 0-55-15,0 0-13 0,0 0 0 0,0 0 0 16,9 4 135-16,-5-4 24 0,-4 0 5 0,4 3 0 0,1 5-121 0,-1 3-25 16,0 5-5-16,5 3-1 0,-5 0-12 0,5 3 0 15,-1 5 0-15,5 3 0 0,-5 8 0 0,5 4 0 16,-4 4 0-16,4 3 0 0,0-3 0 0,-5 3 0 16,-4 0 0-16,1 5 0 0,3-1 0 0,-8 4 0 0,0-4 0 0,0-4 9 31,-4 4-64-31,0-7-13 0</inkml:trace>
  <inkml:trace contextRef="#ctx0" brushRef="#br0" timeOffset="122975.6">16115 7136 864 0,'0'0'76'0,"-4"0"-60"15,0-8-16-15,4 1 0 0,0 3 374 0,0 4 72 16,8-8 14-16,1 1 4 0,4-1-312 0,12 0-61 15,5 1-13-15,13-5-2 0,13-3-59 0,16 0-17 0,9-4 8 16,5-4-8 0,8-3-90-16,0-5-22 0,-4-3-5 0</inkml:trace>
  <inkml:trace contextRef="#ctx0" brushRef="#br0" timeOffset="123893.92">17735 6877 1004 0,'0'0'44'0,"0"0"10"0,0 0-43 0,0 0-11 0,0 0 0 0,0 0 0 15,-4 4 51-15,4-4 8 16,0 0 1-16,0 0 1 0,-9 4-17 0,1 0-4 16,8-4-1-16,0 0 0 0,-9 4 14 0,-4-4 3 15,5 3 1-15,-1 1 0 0,1 0-2 0,-1-4-1 16,0 0 0-16,-3 4 0 0,3 0-18 0,-4-4-4 16,0 7-1-16,1-3 0 0,-1-4-19 0,-4 8-4 15,4-1-8-15,-4 1 12 0,-5-1-12 0,5 1 0 16,0 3 0-16,-4 1 0 0,0-1 0 0,3 1 0 0,-7 3 0 0,3 0 0 15,-3 0 0-15,3 4 0 0,-3-4 0 0,8 4 0 16,0 4 0-16,0-4 0 0,-5 8 0 0,9-1 0 16,1 1 0-16,7-1 0 0,1-3 0 0,0 4 0 15,4 3 0-15,4-3 0 0,5-1 0 0,3 1 0 16,1-4 9-16,9 3-9 0,3-7 8 0,-3-3-8 16,3-5 29-16,-3-3 1 15,7-5 0-15,-3-6 0 0,0-1 22 0,-1-8 4 0,1-7 0 16,-5 0 1-16,5-3 22 0,-5-5 4 15,1-7 1-15,-1 3 0 0,0-3-17 0,-8 4-3 16,0-1-1-16,-9-3 0 0,-4 4-15 0,0 0-4 0,-4-5 0 0,-4 1 0 16,-5 0-24-16,-4-4-4 0,-5-4-2 0,-3 4 0 31,-1 4-118-31,-8 4-23 0,-9-1-5 0,-4 9-1055 0</inkml:trace>
  <inkml:trace contextRef="#ctx0" brushRef="#br0" timeOffset="124325.98">17876 6190 1555 0,'0'0'138'0,"0"-8"-110"0,4-3-28 0,1 0 0 16,-1-1 105-16,4 5 16 0,1-1 3 0,8 0 1 0,0 5-78 0,0-1-16 15,9 0-3-15,-1 4-1 0,-3 0-27 0,-1 0 0 16,1 8-9-16,-1-5 9 0,-4 5-14 0,-4 3 4 16,-5 5 1-16,-3-1 0 15,-1 4-29-15,-8 4-6 0,-5-1 0 0,-4 5-1 0,0 0 17 0,1-1 3 16,-1 1 1-16,0-4 0 0,0-4 24 0,0-4 12 16,9-4 0-16,4 4-1 15,0-3 56-15,9-8 11 0,-1-1 2 0,9 1 1 16,9-4-15-16,0 0-3 0,8-4-1 0,8 1 0 31,5-5-145-31,-4 0-29 0</inkml:trace>
  <inkml:trace contextRef="#ctx0" brushRef="#br0" timeOffset="124897.66">18837 6836 1648 0,'0'0'73'0,"0"0"15"0,0 0-70 0,0 0-18 16,0 0 0-16,0 0 0 0,0 0 75 0,0 0 11 15,0 0 2-15,0 0 1 0,0 0-61 0,5 11-12 16,-5 4-2-16,0 0-1 0,0 4-13 0,0 4 0 16,0-4 0-16,0 8 0 0,0-1 0 0,4 5-8 15,-4-1 8-15,0 4-10 0,4-3 10 0,1 3 0 16,-1-4 8-16,0 5-8 0,-4 2 0 0,4 1 0 0,1-7 0 0,-5-1-596 16,0 1-116-16</inkml:trace>
  <inkml:trace contextRef="#ctx0" brushRef="#br0" timeOffset="125060.1">18453 7348 1152 0,'0'0'102'0,"4"-11"-82"0,0 0-20 0,1-1 0 16,7 5 275-16,6-5 50 0,-1 5 11 0,8-5 1 16,5 5-221-16,9-5-44 0,3-3-8 0,10 0-3 15,12-4-48-15,8 0-13 0,1-4 0 0,4-3 0 31,-4 3-150-31,-1-4-35 0</inkml:trace>
  <inkml:trace contextRef="#ctx0" brushRef="#br0" timeOffset="125414.15">19555 6870 1036 0,'0'0'92'0,"0"0"-73"0,0 0-19 0,0 0 0 15,0 0 228-15,0 0 43 0,13 7 8 0,-9 1 1 16,1 3-204-16,-1 5-40 0,0-1-9 0,1 4-2 16,-1 0-25-16,0 0 0 0,-4 4 0 0,4 3-11 15,5-3 11-15,-9 4 0 0,0-1 0 0,4 1 0 16,5-1 0-16,4 1 0 0,-5 0 0 0,1-5 0 16,-5 1-23-16,4 0-2 0,5-4-1 0,-8-4-890 0</inkml:trace>
  <inkml:trace contextRef="#ctx0" brushRef="#br0" timeOffset="125800.36">19782 6422 1785 0,'8'-19'79'0,"1"7"17"0,4 1-77 0,0-4-19 0,4-4 0 0,0 4 0 16,0-1 166-16,9-3 30 0,-5 4 5 0,5-4 2 16,-1 4-160-16,1-4-32 0,-1 0-11 0,-3 8 0 15,3-5 8-15,-3 5-8 0,-1 3 0 0,-4-3 0 16,-4 3 0-16,0 8 0 15,0 0 0-15,0 0-9 0,-5 8 1 0,-4 0 0 16,1 7 0-16,-5 0 0 16,-5 8-29-16,-3 3-6 0,-5 1-1 0,0 3 0 0,0-3 26 0,1 0 5 0,-6-1 1 15,6-3 0-15,-1 0 12 0,9-4 0 0,-1 0 0 0,10-4 0 16,-1 0 0-16,4-4 8 0,9 1 0 0,5-8-8 16,3 3 46-16,5-3 2 0,13-4 1 15,8-4 0-15,1 0-84 0,12-3-17 0,0-5-3 0,9-3-994 16</inkml:trace>
  <inkml:trace contextRef="#ctx0" brushRef="#br0" timeOffset="126233.13">20884 6653 806 0,'0'0'72'0,"0"0"-58"16,0 8-14-16,0 3 0 0,5 5 149 0,-1 6 27 15,-4 1 6-15,4 11 1 0,0 4-147 0,1 4-28 16,-1-4-8-16,0 8 0 15,1-5 0-15,-1 1 12 0,4 0-4 0,1-4 0 16,-1 0 0-16,-3 0 1 0,-1-4 0 0,0 0 0 16,-4-3-74-16,-4-5-15 0,-5 20-4 15,-8-35 0-15</inkml:trace>
  <inkml:trace contextRef="#ctx0" brushRef="#br0" timeOffset="126402.05">20607 6988 1267 0,'0'0'112'0,"0"0"-89"0,0 0-23 0,0 0 0 15,0 0 152-15,0 0 25 0,0 0 6 0,8 0 1 16,9 3-114-16,5 1-22 0,3-4-5 0,14 0-1 16,12 0-30-16,9 0-12 0,12-7 11 0,1 3-11 31,4-4-29-31,0-3-12 0,-4-4-3 0,-1-4 0 16,-3 0-157-16,-10-4-32 0,44-19-7 0,-30 4 0 0</inkml:trace>
  <inkml:trace contextRef="#ctx0" brushRef="#br0" timeOffset="126618.45">21927 6604 2257 0,'0'0'100'15,"0"0"20"-15,0 0-96 0,9 11-24 0,-9-3 0 0,0 7 0 0,4 0 26 16,-4 8 0-16,-4 0 0 0,4 4 0 0,0 7-26 0,-5 4 0 15,1 0-14-15,-4 3 5 0,3 1 9 0,-3 4 0 16,-1-4 0-16,-4-1 0 0,1-3-11 0,-1 0 0 0,0-7 0 0,-4-1-670 16,-5-3-135-16</inkml:trace>
  <inkml:trace contextRef="#ctx0" brushRef="#br0" timeOffset="126889.12">21842 6410 921 0,'0'0'82'0,"0"0"-66"16,8-7-16-16,-4-5 0 0,1 5 283 0,-1-5 53 15,5 1 10-15,-1 3 2 0,5 5-234 0,-5-1-47 16,5-4-10-16,0 8-1 0,0 0-56 0,4 0 0 16,0 0-11-16,-4 4 2 0,4 4-3 0,-4-5 0 15,-5 1 0-15,1 8 0 0,-5-5-15 0,0 8-3 0,-4 1-1 0,0-1 0 16,-8 4 7-16,-5 0 2 0,-4 4 0 0,-4 3 0 15,-1 1 11-15,1-1 3 0,4-3 0 0,0-8 0 16,8 0 24-16,5 1 4 0,8-5 2 0,9 0 0 0,4-7 21 0,13-4 4 16,17 0 1-16,9-7 0 0,20-9-34 0,10-3-6 15,12-3-8-15,0-5-1038 16</inkml:trace>
  <inkml:trace contextRef="#ctx0" brushRef="#br0" timeOffset="127452.92">19739 5749 288 0,'0'-7'25'0,"4"-1"-25"0,1-3 0 0,-1-4 0 16,-4 0 130-16,0-4 21 0,8 3 4 0,1 5 1 15,0-4-91-15,-1 3-17 0,5 1-4 0,0 3-1 16,0 1-7-16,-1-1 0 0,6 4-1 0,-6 1 0 16,5-1 17-16,1 4 4 0,-1-4 1 0,0 8 0 15,8 0-9-15,-3-1-3 0,3 5 0 0,10 0 0 0,3 3-16 0,13-7-3 16,5 3-1-16,4 5 0 0,12-8 7 0,9 7 0 15,5-7 1-15,12 0 0 0,9-1 12 0,8-3 3 16,5-3 0-16,0-1 0 0,8-4 10 0,-4-3 2 0,4-1 1 16,-4 1 0-16,-4 3-2 0,-9-3-1 0,-4-4 0 0,-5 0 0 15,-8 3 17-15,-4-3 3 0,-5 4 1 0,-3 3 0 32,-14-3-22-32,-4 3-4 0,-8-3-1 0,-5 3 0 0,-8 4-36 15,-5 0-7-15,-8-3-1 0,0 3-8 0,-9-4 0 0,1 5-12 16,-10-1 0-16,-3 4 0 15,-9 0-188-15,0 0-36 0</inkml:trace>
  <inkml:trace contextRef="#ctx0" brushRef="#br0" timeOffset="129412.45">7701 7854 1785 0,'0'-23'159'0,"0"15"-127"16,0-3-32-16,4-1 0 0,1 1 80 0,8-4 11 0,4 0 1 0,8 3-676 15,14 1-136-15</inkml:trace>
  <inkml:trace contextRef="#ctx0" brushRef="#br0" timeOffset="129828.65">11235 7690 1843 0,'-43'-7'164'0,"43"7"-132"16,9-4-32-16,-5 0 0 0,-4 4 173 0,0-4 28 15,0 4 6-15,9-7 1 16,8 3-216-16,-4 0-44 0,-13 4-8 0</inkml:trace>
  <inkml:trace contextRef="#ctx0" brushRef="#br0" timeOffset="130329.9">14462 7949 2592 0,'17'-19'115'0,"-5"11"23"0,1 0-110 0,4 1-28 0,0-1 0 0,1-3 0 16,3 3 52-16,0 1 6 0,1-1 1 0,-1 0 0 31,0-3-187-31,-3 3-36 0,-6-3-8 0</inkml:trace>
  <inkml:trace contextRef="#ctx0" brushRef="#br0" timeOffset="130830.73">19115 7785 1670 0,'4'-4'148'15,"5"-3"-118"-15,4-5-30 0,-5 5 0 0,1-1 236 0,0 4 40 0,-1-3 9 0,5 3 2 16,-13 4-277-16,0 0-55 0,0 0-11 0,8 4-3 15,-8-4-129-15,0 0-27 0</inkml:trace>
  <inkml:trace contextRef="#ctx0" brushRef="#br0" timeOffset="131047.23">21564 7641 2516 0,'0'0'56'0,"0"0"11"0,0 0 2 0,0 0 1 0,0 0-56 0,13 0-14 15,-1 4 0-15,1-1-1116 0</inkml:trace>
  <inkml:trace contextRef="#ctx0" brushRef="#br0" timeOffset="132082.1">21636 8119 2232 0,'0'0'49'0,"0"0"11"0,5 4 1 0,3-4 1 0,5 0-50 0,0 0-12 15,8 0 0-15,5-4 0 0,8 4 51 0,5 0 7 16,-1-3 2-16,5-1 0 15,-9 0-70-15,4 0-14 0,-3 0-2 0,-5 4-1 16,-5-3-193-16,-3-1-40 0</inkml:trace>
  <inkml:trace contextRef="#ctx0" brushRef="#br0" timeOffset="132220.26">21581 8450 1555 0,'-17'11'68'0,"8"-7"16"0,9-4-68 0,0 0-16 15,0 0 0-15,0 0 0 0,9 8 240 0,8-5 45 16,9-3 9-16,12 0 2 0,18-7-193 0,3-5-39 15,10-7-7-15,12-3-1 32,9-9-145-32,4 1-29 0,4-8-6 0</inkml:trace>
  <inkml:trace contextRef="#ctx0" brushRef="#br0" timeOffset="133023.31">22671 7816 1785 0,'0'0'159'0,"-5"-4"-127"16,-7 0-32-16,7-4 0 0,-3 5 137 0,8 3 22 15,-5-4 4-15,5 4 1 0,-8-4-103 0,8 4-20 16,-4-4-4-16,4 4-1 0,0 0-16 0,0 0-4 0,0 0-1 0,0 0 0 16,0 0-3-16,0 0 0 0,0 0 0 0,0 0 0 15,0 0 5-15,0 0 1 0,8-4 0 0,-8 4 0 16,9 0-2-16,-9 0-1 0,0 0 0 0,8 0 0 15,5 0 3-15,-13 0 1 0,0 0 0 0,9 4 0 16,-1 0-19-16,1 4 10 0,-1 3-10 0,1-3 8 16,-1 3-8-16,1 0 0 15,-1 8 9-15,1 0-9 0,0 0 0 0,-1 8 0 16,5 3 0-16,-5-3 0 0,5 0 0 0,4 3 0 16,-4 4 0-16,4 4-8 0,0-4 8 0,0 4 0 0,-4-4 0 0,4 1 0 15,5 3 0-15,-5 0 0 0,0-4 0 0,-4 0 0 16,4 4 0-16,0-4 0 0,-4-4 0 0,0 1 8 15,-5-1-8-15,1-3 0 0,-1-4 0 16,1-1 8-16,-1-6-8 0,-3 3 11 0,3 0-11 0,-4-8 12 0,5 0-2 0,-5-3 0 16,-4-8 0-16,0 0 0 0,0 0 14 0,0 0 2 15,5-11 1-15,3-1 0 0,-4 1 5 0,5-4 0 16,-5-12 1-16,0-3 0 0,1-1-2 0,-1-7-1 16,0-4 0-16,1-3 0 0,-10-5-18 0,5-6-3 15,0-5-1-15,0-4 0 0,0-3-8 0,0-1 0 16,0 5 0-16,0-1 0 0,-4 8 0 0,0-3 0 0,-5 6 0 0,5 1 0 15,-5 0 0-15,1 4 0 0,-5 3-9 0,0 4 9 16,5 8 0-16,-1 4-10 0,-4-1 10 0,0 9-8 16,1-5 8-16,3 8 0 0,5 0-9 0,-5 4 9 15,1 0 0-15,3 3-11 0,5 1 11 0,0-1-8 16,0 5 8-16,5-1-8 0,-1 1 8 0,9 3-8 0,4-4-1 16,8 4 0-1,1 1 0-15,13-1 0 0,3-4 0 0,10 5 0 0,-1-1 0 16,9 0 0-16,4-4 9 0,0 5 0 0,0-1-9 0,0 4 9 15,-4-4 0-15,-5 0 0 0,1 0 0 0,-13 4 0 16,0-3 0-16,-9 3 0 0,0 0 0 0,-4 0 0 16,-5 0-10-16,-3 0 10 0,-1 0 0 0,-8 0-9 31,4 0-71-31,-8-4-15 0,-9 4-2 0,0 0-1 0,0 0-169 0,0 0-33 0,0 0-8 0,0 0 0 0</inkml:trace>
  <inkml:trace contextRef="#ctx0" brushRef="#br0" timeOffset="133811.37">24209 7500 1555 0,'0'0'138'0,"0"0"-110"0,0 0-28 0,0 0 0 16,0 0 176-16,0 0 29 0,-4 8 7 0,4-8 0 0,-5 11-128 0,5-11-27 15,-4 12-5-15,4-12 0 0,0 0-30 0,0 0-6 16,-8 7 0-16,8-7-1 0,-9 4 1 0,9-4 0 0,0 0 0 0,0 0 0 16,0 0-7-16,0 0-1 0,0 0 0 0,0 0 0 15,0 0 0-15,0 0-8 0,0 0 12 0,0 0-4 16,4-7 12-16,5 3 3 0,-5 0 0 0,5 0 0 16,8 0 2-16,-4 1 1 0,4 3 0 0,4 0 0 15,-4 0-26-15,5 3 0 0,-1 1 8 0,0 4-8 16,1-8 0-16,-5 7 0 15,4-7 0-15,-4 4 0 0,-4 0 0 0,4 0 0 16,-4-4 0-16,-13 0 0 0,0 0 0 0,9 7 0 16,-9-7 0-16,0 0 0 0,0 0 0 0,0 0 0 15,0 0 0-15,-13 0 0 0,0 0 0 0,-4 0 0 16,-9 4 0-16,-4-4 0 0,0 4 0 0,0-4 0 16,-4 8 0-16,0-5 0 0,-4 1 0 0,-5 0 0 15,9 0 0-15,4 0 0 0,0 3 0 0,8-3 0 0,1 4 0 0,4-5 0 16,0 5 0-16,4 0 0 0,0-1 0 0,5 1 0 15,-1-1 0-15,5 5-9 0,-5-1 9 0,9 0 0 0,-4-3 0 16,4 3 0-16,-4 1 0 0,4 3 0 0,0 0 0 0,0 0 8 16,0 4-8-16,0 0 0 0,4 0 10 0,-4 4-10 15,4-4 10-15,-4 4-10 0,0 7 12 0,0-3-3 16,-4 0-1-16,4-1 0 0,-4 1 4 0,0-1 1 0,-1 1 0 0,1-8 0 16,0 4-13-16,-1-4 0 0,-3-4-9 0,-1 4 9 15,1-4 8-15,4 0 8 0,-1-3 2 0,-3-1 0 16,3-3 0-16,1-1 0 0,0-3 0 0,4-4 0 15,0 0-3-15,0 0-1 0,0 0 0 0,0 0 0 16,0 0 0-16,0 0 0 0,-4-4 0 0,4 4 0 16,0-4-2-16,0-3-1 15,4-1 0-15,4 4 0 0,1-7-11 0,0 3 10 16,3 1-10-16,1-1 10 0,0 1-10 0,0-1 0 16,4 4 0-16,0 0 0 0,0-3 0 0,0 3 0 15,5 4 0-15,-1 0 0 0,0 0-10 0,5 0 10 16,4 4 0-16,-5 0-9 0,5 3 9 0,0 1-10 0,-4-1 10 0,4 5-10 15,-5 3 10-15,1-4-10 0,0 5 10 0,-1-1-10 16,1 0 10-16,-5 4-13 0,1 0 5 0,-5 0 8 16,0 0-11-16,-4 4 11 0,-5 0-8 0,1-5 8 0,-5 1 0 0,0 0 17 15,1 0-2-15,-5 0-1 0,-5-3-22 0,1-1-5 16,-4-4-1-16,-5 1 0 0,-4-1 24 0,-13 0 5 16,0 1 1-16,-17-8 0 0,-4 3-16 0,-14-3 0 15,-7-4 0-15,-18-4 0 31,-12 4-204-31,-10-4-43 0</inkml:trace>
  <inkml:trace contextRef="#ctx0" brushRef="#br0" timeOffset="134613.2">23739 7246 172 0,'0'0'8'0,"0"0"1"0,0 0-9 0,0 0 0 16,0 0 0-16,0 0 0 0,0 0 369 0,0 0 72 15,0 0 15-15,0 0 2 0,0 0-329 0,8-8-65 0,-8 8-14 0,0 0-2 16,0 0-13-16,9 0-3 0,4-3 0 0,-13 3 0 15,0 0-2-15,8 0-1 0,5 0 0 0,-4 0 0 16,4 0 1-16,-5 0 0 0,-8 0 0 0,13 0 0 16,0 0-1-16,0-4 0 0,-1 0 0 0,6 0 0 15,-1 0-8-15,0 1-1 0,4-5-1 0,0 0 0 16,1 1 0-16,8 3 0 16,4-4 0-16,0 1 0 0,0-1-11 0,9 1-8 15,0 3 12-15,4-4-12 0,-9 4 11 0,1-3-11 0,3 7 10 16,-7-4-10-16,-5 0 17 0,-1 4-2 0,-7 0-1 0,3 0 0 15,-7-4 7-15,-1 4 2 0,0 4 0 0,-4-4 0 16,-1 4-13-16,-3-4-2 0,-9 0-8 0,0 0 12 31,0 0-52-31,0 0-10 0,0 0-2 0,0 0-735 0,0 0-146 0</inkml:trace>
  <inkml:trace contextRef="#ctx0" brushRef="#br0" timeOffset="136432.28">21906 9308 1555 0,'0'0'138'0,"8"0"-110"0,1 0-28 0,4-4 0 15,4 4 107-15,0 0 16 0,0-3 3 0,4 3 1 0,1 3-91 0,3 1-17 16,9-4-4-16,1 4-1 0,3-4-2 0,5 4-1 15,8 0 0-15,9-4 0 0,4 0 3 0,4-4 1 16,5 0 0-16,13 0 0 0,3-3 7 0,10 3 2 16,-1-4 0-16,4 4 0 0,-8 1 2 0,0-5 1 15,0 4 0-15,0 0 0 0,0 4-5 0,-4-3-1 16,-4 3 0-16,-5 0 0 16,0 0 7-16,-4 0 0 0,0 3 1 0,0-3 0 15,0-3 0-15,4 3 0 0,-4-4 0 0,-5-4 0 16,5 4-6-16,-8 1-2 0,-1-1 0 0,-4 0 0 15,0-4-5-15,0 5 0 0,-4-1-1 0,-8 0 0 16,-18 0-2-16,4-3 0 0,5 3 0 0,-5-4 0 16,-12 4 6-16,4 1 1 0,0-5 0 0,-4 0 0 15,-1 5-4-15,-12-5 0 0,-4 4 0 0,3-3 0 0,10 3-3 0,-9-4-1 0,-9-3 0 16,0 3 0-16,5-3-4 0,-1 0 0 0,-4-5-8 0,-4 1 12 16,0-4-12-16,0-4 0 0,5 1 0 0,-5-5 0 15,-5-3 0-15,1-8 0 0,8 0 0 0,1-4 0 16,-14-8 8-16,9 1-8 0,-4-4 0 0,4 4 9 15,4-8-9-15,-4 3 0 0,-8 1 9 0,3-4-9 16,10 0 0-16,-5 0 0 16,-9 4 0-16,5 0 0 0,4-4 0 0,0 4 0 15,0 0 0-15,-9 3 0 0,5 1 0 0,-5 3 0 16,5 1 0-16,-4 3 0 0,-9-4 0 0,-1 1 0 16,14-1 0-16,-4-3 0 0,-5 3 0 0,0-3-10 15,4 3 10-15,5 1 0 0,4-1-8 0,-4 1 8 16,-9-1 0-16,9 4 0 0,8 1-13 0,0 3 4 15,-12-4 1-15,3 8 0 0,10-4 0 0,-5 7 0 0,0-3 0 0,-5 4 0 16,-7-1 8-16,3-3 0 0,13 4 0 0,-4 3 0 16,-12 4 0-16,7-3 0 0,5-1 0 0,0 4 8 15,-8 1 0-15,3 3 0 0,1-4 0 0,0 4 0 16,4-4-8-16,-4 4-15 0,-9 0 4 0,4 4 1 16,9-4 10-16,-4 4 0 0,-9-1 0 0,-4 5 0 0,9 0 0 15,-5-1 0-15,4 5 0 0,-4-1 0 0,-8 1 0 0,4 3 0 16,8 0 0-16,-3 4 0 0,-10-4-16 0,5 4-4 0,4 0 0 0,0 0-1 15,-4 4 9-15,-4 0 1 0,0-4 1 0,-5 4 0 16,0-1 10-16,1 1 0 0,-5-4 0 0,0 4 8 16,0 0-8-16,-4-4 0 0,0 0 0 0,-5 4 0 15,1-4 0-15,3 3 0 0,1 1 0 0,0-4 0 16,0 0 0-16,0 0 0 16,4 4 0-16,-4-4 0 0,8 4 0 0,-4-4 0 15,4 7 0-15,-3-3-8 0,3 0 8 0,5 0 0 16,-5-1 0-16,5 5 0 0,-1-4 0 0,-3 0 0 15,-1-1 0-15,0 5 0 0,1-4 0 0,-1 0 0 16,-4-4 0-16,9 0 0 0,-5 3 0 0,0 1 0 16,1 0 0-16,-1 0 0 0,0-4 0 0,-3 4 0 15,3-1 0-15,-4 5-8 0,4 0 8 0,1-5-12 0,-1 5 12 0,0 0-12 16,1-5 12-16,3 5 0 0,-3 0 0 0,8-1 8 16,-9 1-8-16,9-1 0 0,0-3 0 0,0 0-8 15,0 4-4-15,0-5 0 0,0 5 0 0,-1 0 0 16,1-5 0-16,0 1 0 0,0 0 0 0,0 4 0 15,0-5 12-15,-4 1 0 0,-1 0 0 0,1 0 0 0,-1 0 0 16,5-1 0 0,-4 1 0-16,0-4-8 0,-1 4 8 0,5 0-8 0,-4 0 8 0,4-1-8 15,-5 1 8-15,5-4 8 0,4 4-8 0,1-4 11 16,3 4-11-16,-4-4 0 0,5 0 0 0,-1 0 0 16,9 0 0-16,-8 0 0 0,-5-4 0 0,13 4 0 15,0 0 0-15,-4 4 0 0,-9-4 0 0,8 0 0 16,-3 4 0-16,8-4 0 0,0 0 0 0,-9 3 0 15,1 1 0-15,-1 0 0 0,1 0 0 0,3-4 0 0,-3 4 0 0,-1-1-9 16,9-3 9-16,0 0-13 0,0 0 13 0,-8 4 0 16,-1 0 0-16,9-4 0 0,-4 4 0 0,4-4 0 15,-9 7 0-15,5-3 0 0,-4 0 0 0,8-4 0 16,-5 4 0-16,1 3 0 0,-4-3 0 0,-1 0 0 16,5 0 0-16,4-4 0 0,-9 7 0 0,1 1 8 15,3 0 0-15,-3-1-8 0,4-3 0 0,-5 3 0 0,5-3-12 0,-5 0 3 16,5 4 9-16,4-8 11 0,-4 7-3 0,-5-3 0 15,1 4-8-15,3-1-11 0,1 1 3 0,4-8 0 16,-9 7 8-16,1-3 11 0,-1 4-3 0,5-4 0 16,-4 3-8-16,8-7-11 0,-5 4 3 0,-3 4 0 15,3-1 8-15,1-3 0 0,4-4 0 0,-4 8 0 0,4-8 0 0,-9 7 8 32,9-7-8-32,0 0 8 0,0 12 0 0,0-12 0 0,0 0 0 0,0 7 0 15,0 5-8-15,5-5 0 0,-5 5 8 0,4-5-8 16,-4 5 0-16,0-1 0 0,4 0 0 0,-4 1 0 15,0-1 0-15,-4 4 0 0,4-3 0 0,0 3 0 16,-4 0 0-16,4 4 0 0,4 0 0 0,-4 0 0 16,0 4 0-16,0 0 0 0,0 3 0 0,0 5 0 15,0-5 0-15,4 5 0 0,-4-5 0 0,4 8 0 0,-4 1 0 0,9-1 0 16,-5 0-10-16,1 0 10 0,-1 0 0 0,0 0 9 16,0 1 1-16,1-1 0 0,-1 4-10 0,0-4 0 15,5 4 0-15,-5 0 0 0,-4 0 0 0,9 4 13 16,-9 0-3-16,4-1-1 0,-4 5-9 0,0-8 0 15,4 4-10-15,-8-1 10 0,4 1 0 0,-4 0 0 16,-1 0 0-16,1 0 0 16,0-1 8-16,-1 1-8 0,1 0 12 0,4 0-12 15,-4-8 0-15,0 0 0 0,4 4 0 0,0 4 0 16,0-8 8-16,0 0-8 0,4 0 0 0,0-3 0 16,-4-1 16-16,9 0-3 0,-5 1-1 0,5-5 0 15,-1 1 5-15,-4-4 1 0,1 0 0 0,3-1 0 0,-4 1-1 16,1-4 0-16,-1 0 0 0,0-4 0 0,1 1 3 0,-1-1 0 15,0-4 0-15,-4 1 0 0,4-5 9 0,-4 1 3 0,0 3 0 0,0-11 0 16,0 0-20-16,0 0-3 0,0 0-1 0,0 0 0 16,-4 8-8-16,0-1 0 0,4 1-12 0,-4-1 12 15,4-3 0-15,-9 4 0 0,5 3 9 0,-1-7-1 16,1 4-21-16,0-1-4 0,0 1-1 0,4-4 0 31,0-4-18-31,0 0-4 0,0 0-1 0,-9 3 0 0,5 1-199 0,-9-4-39 0</inkml:trace>
  <inkml:trace contextRef="#ctx0" brushRef="#br0" timeOffset="139041.45">1855 9897 1123 0,'0'-23'49'0,"0"16"11"0,-8-5-48 0,3 1-12 0,5-1 0 0,0 1 0 16,-12 0 85-16,7-1 15 0,-7 8 2 0,-1-3 1 16,8 7-39-16,-7 0-8 0,-5 7-2 0,-5 1 0 15,1 0-13-15,-5 3-2 0,-4 4-1 0,0 4 0 16,0 4-13-16,1 0-2 0,-14-1-1 0,13 9 0 15,-9 3-10-15,14 4-1 16,3 4-1-16,-3 0 0 0,8-1-10 0,0 5 0 16,8 3-10-16,5 1 10 15,8-1-36-15,5 0 0 0,-1 1-1 0,14-5 0 16,-1-7-20-16,5-3-4 0,-1-5-1 0,5-3 0 16,0-8-28-16,4 0-6 0,-4-8 0 0,9-7-1 15,-14 0 55-15,5-12 11 0,0 0 3 0,0-3 0 0,-4 0 46 0,-5-5 10 16,5-6 1-16,-1 3 1 0,-8 3 28 0,-4 1 6 0,4 0 0 0,-4 0 1 15,0 0 21-15,-9 3 4 0,-4 1 1 0,0-1 0 16,0 5 1-16,0 3 1 0,-4-4 0 0,-9 5 0 0,4-1-34 0,5 0-7 16,-13 4-2-16,4 0 0 15,-4 4-29-15,-4 3-5 0,4-3-2 0,0 4 0 16,0 3-14-16,-5 4-10 0,9 4 2 0,5 0 0 16,-5 8-21-16,0 0-4 0,-4-1-1 0,9 1 0 15,3-1-6-15,-3 5-2 0,8-1 0 0,0-3 0 16,8-1 3-16,-3-3 1 0,3 0 0 0,5-4 0 0,4 0 18 0,-4-4 4 0,-5 0 1 0,14-7 0 15,-5-1 31-15,-4-3 5 0,4-8 2 0,0 1 0 16,4-5 26-16,-12 0 6 0,12-3 1 0,-4-8 0 16,-4-4-4-16,0-3 0 0,-9-1 0 0,9-3 0 15,-9-5-9-15,9 9-3 16,-13-4 0-16,0 3 0 0,0 0-16 0,0 5-3 16,-13-5-1-16,0 4 0 0,5 4-3 0,-14 4-1 15,10 0 0-15,3 3 0 0,-12 5-16 0,12-1 0 16,-12 4-8-16,8 4 8 15,4 0-36-15,-12 4-2 0,13 4 0 0,-5 3 0 16,4 1-29-16,5-1-5 0,-9 8-2 0,13-4 0 16,4 0-16-16,5 1-3 0,-5-1-1 0,9 0 0 0,4-7 16 0,4-5 3 0,1-10 1 0,8-5 0 0,-5 1 74 0,14-8 27 15,-5-4-1-15,4-3 0 0,-8-5 42 0,0 1 8 16,5-4 1-16,-6-4 1 0,1 0-16 0,0 3-3 16,-4 1-1-16,0 4 0 0,-9-4-16 0,-5 11-3 15,1 0-1-15,-4 8 0 0,-1 4 9 16,-3-1 1-16,-5 12 1 0,0 0 0 0,0 0-33 0,-5 8-6 15,-7-1-2-15,-1 5 0 16,0 7-25-16,4 0-6 0,-12 4-1 0,17-1 0 16,-9 5 6-16,9-4 1 0,4-1 0 0,0 1 0 15,4 0 5-15,9-4 2 0,0-4 0 0,4 0 0 16,-5-3 1-16,6-1 0 0,7 1 0 0,-8-9 0 16,9 1 9-16,-5 0 12 0,5-4-2 0,-9 0-1 15,0 4 14-15,4-4 2 0,1 0 1 0,-1 0 0 16,-4 4-10-16,-4-1-3 0,4 5 0 0,-4 0 0 0,-9-1-13 0,9 1 0 15,0 3 0-15,0 4 0 0,-13 1 0 0,4-1 8 16,5 0-8-16,-9 4 9 0,0 0-1 0,-9 0 0 16,5 0 0-16,4 0 0 0,-13 0 0 0,4-4 0 0,1 4 0 0,-14 0 0 15,5 0 3-15,0 4 0 16,-8-4 0-16,-5 0 0 0,-4-4-11 0,-5 4 0 16,-4 0 0-16,-4 4 0 0,-8 0-173 0,8-4-40 0,-4 0-8 0</inkml:trace>
  <inkml:trace contextRef="#ctx0" brushRef="#br0" timeOffset="139242.44">2731 10356 2473 0,'0'0'109'0,"0"0"23"0,0 0-105 0,0 0-27 0,0 0 0 0,0 0 0 15,-4 16 15-15,-4-1-3 0,3 4 0 0,-3 4 0 16,-1-1-12-16,1 5-10 0,3 3 2 0,5 1 0 16,0-1-16-16,-8 1-2 0,3 3-1 0,5 0 0 15,0-8-178-15,-4 1-36 0</inkml:trace>
  <inkml:trace contextRef="#ctx0" brushRef="#br0" timeOffset="139389.54">2714 10064 2592 0,'-17'-23'115'0,"4"16"23"0,5-1-110 16,-1 0-28-16,-4 1 0 0,5-1 0 0,4 4 37 0,-5-3 3 15,9 7 0-15,0 0 0 16,-4 0-95-16,4 0-18 0,0 11-4 0,0 4-1061 0</inkml:trace>
  <inkml:trace contextRef="#ctx0" brushRef="#br0" timeOffset="139706.43">2962 10334 2289 0,'0'0'101'0,"0"0"22"0,0 0-99 0,4 11-24 0,-4 0 0 0,9 1 0 15,-9 3 58-15,4 0 6 0,-4 0 2 0,9 8 0 16,-9 0-52-16,4 7-14 0,0-3 0 0,-4 11 0 16,0-4 0-16,9 0 0 15,-9 1 0-15,0-1-11 16,0 4-13-16,0 0-2 0,0-8-1 0,0 0 0 15,0-3-21-15,0-8-5 0,-9-4-1 0,9-3 0 0,0-12 38 0,0 0 16 0,0 0-12 0,0 0 12 16,0 0 15-16,0 0 10 0,9-8 3 0,-5-3 0 16,9-8 28-16,0 0 5 0,0-4 2 0,-1-4 0 15,-7 4-18-15,7-3-3 0,1-1-1 0,4 4 0 16,-4 1-9-16,0 3-1 0,4 4-1 0,-4-1 0 0,-9 5-30 0,9 7 0 16,0 0-8-16,-9 4 8 0,9 4-16 0,-13 4 3 15,4 3 1-15,5 4 0 16,-5 4-51-16,5 0-9 0,-9 4-3 0,4 4 0 15,0-5-126-15,9 1-26 0,-5 0-5 0</inkml:trace>
  <inkml:trace contextRef="#ctx0" brushRef="#br0" timeOffset="140029.34">3616 10630 1555 0,'4'-23'68'0,"5"16"16"16,-9-1-68-16,4-3-16 0,-4-5 0 0,4 1 0 16,-4 0 229-16,9 0 43 0,-9 3 8 0,0 1 1 15,0 3-198-15,0-3-40 0,0 3-8 0,0-3-2 16,4 7-20-16,-4 4-4 0,0 0-1 0,0 0 0 31,0 0-37-31,0 0-8 0,9 4-2 0,3 4 0 16,-7-5 3-16,8 5 1 0,-9 0 0 0,9-1 0 0,-1 1 23 0,1-1 12 0,-8 1-12 0,7 0 12 15,1-8 0-15,0-4 0 0,-9 0 0 0,9 0 0 16,-9 0 11-16,5-3-1 0,-5 3 0 0,5-7 0 16,-9-1 18-16,0-3 3 0,4 0 1 0,-4-4 0 15,-4 4 8-15,4-4 1 0,0 0 1 0,-9 0 0 16,-4-4-12-16,9 8-2 0,-13-1-1 0,4 5 0 0,-4 0-14 0,-4 7-2 15,-1 0-1-15,-16 8 0 0,4 11-10 0,-9 8 0 16,-13 0-12-16,9 15 12 0,-8 7-16 0,12 8 5 16,13 8 1-16,0 0 0 0,13 4 2 0,4-1 0 15,18-7 0-15,12 4 0 0,8-4-8 0,14-4-2 16,21-7 0-16,0-8 0 31,16-12-65-31,6-7-13 0,12-11-2 0</inkml:trace>
  <inkml:trace contextRef="#ctx0" brushRef="#br0" timeOffset="143837.69">2313 11359 1728 0,'0'0'76'0,"0"0"16"0,-5 0-73 0,5 0-19 15,0 0 0-15,-13 12 0 0,9-5 127 0,4 12 21 16,-8 0 5-16,8 0 1 15,0 0-278-15,0 4-56 0,8 0-12 0,-8-4-1 0</inkml:trace>
  <inkml:trace contextRef="#ctx0" brushRef="#br0" timeOffset="144175.85">2522 11678 1324 0,'0'0'118'0,"0"0"-94"0,0 0-24 0,0 0 0 0,0 0 168 16,0 0 28-16,0 0 7 0,0 0 1 0,0 0-105 0,0 8-21 15,-9 3-4-15,5 4-1 0,4 1-52 0,0 3-10 0,-8 3-3 0,3 1 0 16,-3 7-8-16,3 1 0 0,1-5-12 0,4 5 12 16,0-1-22-16,-8 1 3 0,8 3 1 0,8-4 0 15,-8-7 6-15,9 4 2 0,-1-5 0 0,5-3 0 16,0-3 10-16,-9 3-8 0,9-4 8 0,0 0-8 16,4-4 16-16,-4-3 3 0,-9 3 1 0,9-3 0 15,0 3 2-15,-1 1 1 16,6-1 0-16,-6 0 0 0,1-3 0 0,-4 3 0 15,12 1 0-15,-4-1 0 0,-4 4-15 0,-4-3 9 16,3 7-9-16,1-4 8 0,4 0-8 0,-4 0 0 16,-4 1 0-16,-1 3 8 0,1 0-8 0,-5 0 0 15,-4-4-10-15,-4 4 10 0,4-4 20 0,-9-4 9 16,5 8 3-16,-9-3 0 0,-4-1-16 0,0 0-4 16,-4 0 0-16,-1 0 0 0,-21 4-56 0,5-4-11 0,4 1-2 0,-5-9-1008 15</inkml:trace>
  <inkml:trace contextRef="#ctx0" brushRef="#br0" timeOffset="144360.88">3368 11264 2829 0,'4'0'62'0,"-4"0"13"0,0-4 2 0,9 8 3 0,-9-4-64 0,0 0-16 0,0 19 0 0,8 8 0 15,1 7 9-15,4 8-1 0,-5 11-8 0,5 8 12 16,-4 3-12-16,4 12 0 0,-5 8-9 0,5 7 9 31,-5 0-34-31,1 0-1 0,0-7 0 0,3-1 0 16,-7-11-118-16,3 1-24 0,1-9-5 0,-1-3-840 0</inkml:trace>
  <inkml:trace contextRef="#ctx0" brushRef="#br0" timeOffset="145764.13">5176 10550 1785 0,'0'0'159'16,"0"0"-127"-16,-5-11-32 0,-3 3 0 0,8 1 210 0,0 7 36 15,0-8 7-15,0 8 2 0,0 0-163 0,0 0-32 16,0 0-6-16,8 0-2 0,-3-4-39 0,7 4-13 16,6 4 8-16,3-4-8 31,0 4-17-31,9-4-7 0,0 0-2 0,0 0 0 16,4 0-175-16,-4 0-35 0,30-4-8 0,-30-4 0 0</inkml:trace>
  <inkml:trace contextRef="#ctx0" brushRef="#br0" timeOffset="145895.62">5056 10805 1785 0,'-17'19'159'0,"17"-12"-127"0,-9-3-32 0,9-4 0 16,0 0 203-16,0 11 34 0,9 1 7 0,-5-1 2 0,13 1-152 0,13-5-30 0,13-3-7 15,8 0-1-15,22-4-48 0,4-8-8 0,13-3 0 0,4-12-1276 16</inkml:trace>
  <inkml:trace contextRef="#ctx0" brushRef="#br0" timeOffset="149177.28">7265 10896 1418 0,'0'0'63'0,"0"0"13"0,0 0-61 0,0 0-15 16,0 0 0-16,5 4 0 0,7-4 100 0,1 3 18 15,-13-3 3-15,13 8 1 0,4 0-52 0,0-5-10 16,-4 1-3-16,4 4 0 0,5-4-9 0,3 3-1 16,1-3-1-16,12 0 0 0,-8 3 2 0,4-3 0 15,9 0 0-15,-4 0 0 0,8 3-24 0,8 1-5 0,-4 0-1 0,5-1 0 16,4 1-2-16,0-1-1 0,4 1 0 0,-9 0 0 15,5-1-3-15,4 5 0 0,0-1 0 0,9-4 0 16,0 1 0-16,3 0 0 0,1-1 0 0,5 5 0 16,-1-5 15-16,4 1 2 0,-4 3 1 0,13 1 0 15,-4-5-30-15,0 1 8 0,0-4-8 0,4 3 0 16,-5 5 12-16,1-5 0 0,8-3 0 0,-4 0 0 0,0 0-2 0,0-1-1 16,-4 5 0-16,0-4 0 0,0 3 2 0,-1 1 0 15,5 0 0-15,0-1 0 0,0 5-3 0,1-5 0 16,-1 5 0-16,0-1 0 0,0-3-8 0,4 3-11 0,0 0 3 0,9-3 0 15,0 0 32-15,-5-1 6 0,-8 1 2 0,9-4 0 32,4-1-32-32,-5 1-18 0,1 4 2 0,4-4 1 15,-5-4 15-15,5 3 0 0,8-3 0 0,-8 4 10 16,0 0 0-16,-4-4 0 0,4 0 0 0,-1 0 0 0,5 0 2 16,-8 0 0-16,0 4 0 0,-1-4 0 0,-4 0 0 0,5 0 0 15,4-4 0-15,-5 0 0 0,-3 4 0 0,-1-4 1 16,0 1 0-16,-4 3 0 0,5-8-13 0,-5 4 9 15,0 4-9-15,-5 0 8 0,1-4-8 0,0 4 10 16,-5-3-10-16,5-1 10 0,-5 0 6 0,9 4 0 0,-4 4 1 0,-4-4 0 16,-1 0-7-16,1 0-2 0,-5 0 0 0,0 0 0 15,0 0-8-15,0 4 0 0,1-4 0 0,-5 3 0 16,-1 1 0-16,-3-4 0 0,0 0 0 0,-1 0 0 16,1 0 8-16,0 0-8 0,-1 0 0 0,-3 0 8 15,-1 4 0-15,0-4 0 0,-8-4 0 0,0 4 0 16,4-4 1-16,-8 1 0 15,-1-1 0-15,5-4 0 0,4 8-1 0,-8-7-8 16,-9 7 12-16,4-4-4 0,-8 0-8 0,4 0 0 16,-4 4 9-16,-1-4-9 0,-8 1 8 0,1-1-8 15,-1 0 8-15,-4 0-8 0,0 4 0 0,0-4 9 0,-9 4-9 0,5-3 0 16,-1 3 8-16,-8-4-8 0,5 4 0 0,-5 0 0 16,-4 0 0-16,-1 0 0 0,-3 0 0 0,-5 0-9 15,-4 0-67-15,0 0-14 0,0 0-2 0,-13-4-838 16,-8 0-167-16</inkml:trace>
  <inkml:trace contextRef="#ctx0" brushRef="#br0" timeOffset="151532.74">7949 10239 633 0,'0'0'56'0,"0"-4"-44"0,0-4-12 0,0 1 0 0,0-1 200 0,-9 1 39 16,9-1 7-16,-4 0 2 0,4 1-131 0,-4-1-25 0,0 1-6 0,-5-1-1 15,9 0-27-15,-8 1-6 0,-1-5 0 0,-4 9-1 16,5 3-10-16,-5-4-1 0,0 4-1 0,4 0 0 15,-3 0-19-15,-5 0-3 0,4 4-1 0,-4-1 0 16,4 9-16-16,-4-5 0 0,4 5 0 0,0 3 0 16,-4-4 0-16,4 1 0 0,0 3 0 0,5 4 0 15,-5 0-8-15,4 4 8 0,-3-1 0 0,3 5-9 0,9 0 9 0,-4-5 0 16,4 9-9-16,4-1 9 0,5 1-10 0,3-1 10 16,-3 4-13-16,4-7 5 0,8 3-6 0,1-7-1 15,-1-8 0-15,9-3 0 0,0 3 15 0,-5-4 0 16,10-7 0-16,-6-4 0 0,1-8 32 0,0-3 4 15,9 0 0-15,-9-12 0 0,-5-4 31 0,1-3 6 16,-5-4 2-16,-4-1 0 16,1-3-5-16,-10 0-1 0,-8 0 0 0,0 0 0 15,-8 4-26-15,-10 0-6 0,-7-4-1 0,-9 4 0 16,-5 0-36-16,-4 3 0 0,-8 5 0 0,-13 7-852 16,-9 4-172-16</inkml:trace>
  <inkml:trace contextRef="#ctx0" brushRef="#br0" timeOffset="152690.88">9013 9916 1958 0,'0'0'87'0,"0"0"17"0,-4-8-83 15,4 8-21-15,0 0 0 0,0 0 0 16,0 0 68-16,0 0 10 0,0 0 2 0,0 0 0 16,-9 8-72-16,5 3-8 0,4 4-15 0,0 8 4 15,-9 4 11-15,5-1-12 0,0 9 12 0,4-1-12 16,0 4 12-16,0 0 0 0,-4 0 0 0,4 7-8 16,0 1 8-16,0-4 0 0,0-1 0 0,0 1 0 15,0 0-14-15,0 4-1 0,0-8 0 0,0 0 0 16,0-4-162-16,0-8-33 0,-13 20-6 0,0-16-2 0</inkml:trace>
  <inkml:trace contextRef="#ctx0" brushRef="#br0" timeOffset="152891.12">8594 10284 1728 0,'9'0'153'0,"-5"-3"-122"0,5-1-31 0,-1 0 0 16,5 0 120-16,4 0 19 0,5 1 3 0,-1-1 1 15,5 4-93-15,-1 0-18 0,9 4-4 0,-4-1-1 16,9 1-27-16,-14 4 0 0,5-1 0 0,4-3 0 16,5 0-8-16,-5 3 8 0,0-3-10 0,0 0 10 31,5 0-116-31,4 0-18 0,-5-4-3 0,5-4-752 0</inkml:trace>
  <inkml:trace contextRef="#ctx0" brushRef="#br0" timeOffset="153353.76">9778 10091 2080 0,'0'0'92'0,"0"-8"20"0,4 0-90 0,1 1-22 0,3-1 0 0,1 1 0 16,3-5 64-16,-3 5 9 0,8 3 2 0,-4-4 0 15,0 1-54-15,0 3-10 0,-5 0-3 0,1 0 0 16,12-3-8-16,-4 3 0 0,-8 0 0 0,4 4 0 16,8 0-8-16,-4 4 8 0,-4-4-10 0,4 4 10 15,0 3 0-15,-4 1 0 0,4-1-8 0,0 5 8 16,-4 3 0-16,0 0 0 0,4 4-10 0,0 0 10 0,-9 0 0 0,1 4-9 0,-1 0 9 0,-3 3 0 15,3 1-9-15,-8 3 9 0,0 5 0 0,-8-5-9 16,-1 4 9-16,1-4-10 0,-5 8 10 0,-4 4-10 16,0 0 10-16,-5 0 0 0,-8-8 0 0,9 4 0 15,-13 0 0-15,8-4 0 0,5-4 0 0,-1-7 0 16,-3-4 0-16,8-4 19 0,8-3-3 0,1-1-1 16,8-11 40-16,0 0 8 0,8 4 1 0,5 4 1 0,8-8-13 0,9-4-2 15,9 0-1-15,12 0 0 0,9 0-29 0,8-3-7 16,5-1-1-16,8 1 0 0,4-1-12 0,5 4 0 15,4 0 0-15,0 4-835 16,0 0-160-16</inkml:trace>
  <inkml:trace contextRef="#ctx0" brushRef="#br0" timeOffset="154293.74">11406 10159 1209 0,'0'0'108'0,"0"0"-87"0,9-8-21 0,-5 1 0 16,-13 3 188-16,9 4 32 0,0-8 8 0,0 8 0 0,0 0-140 0,0 0-29 15,0 0-6-15,0 0-1 0,13 4-43 0,-13-4-9 16,-4 15 0-16,8-3 0 0,13 3 0 0,-8 8-12 16,-9 0 12-16,4 7-12 0,0 0 12 0,5 1 0 15,0 3-10-15,-9 0 10 0,0 0 0 0,8 0 0 16,5 4 0-16,-5 0 0 0,-8-3 0 0,9 3 0 16,4-8 0-16,0 0 0 15,-9-7-85-15,0-4-19 0,-4 0-4 0,4-4-756 16</inkml:trace>
  <inkml:trace contextRef="#ctx0" brushRef="#br0" timeOffset="154472.07">11214 10334 2170 0,'-39'-4'96'0,"39"4"20"0,13 0-92 0,-9 4-24 0,-4-4 0 0,0 0 0 15,0 0 81-15,0 0 12 0,22 7 3 0,-1 1 0 16,1-1-61-16,8-3-12 0,12 4-3 0,1-4 0 15,-9-1-12-15,5 5-8 0,-1-4 10 0,5-4-10 32,-5 4-116-32,-4-4-28 0,1 0-7 0</inkml:trace>
  <inkml:trace contextRef="#ctx0" brushRef="#br0" timeOffset="154857.66">12406 10246 1785 0,'0'0'159'16,"9"-3"-127"-16,8-5-32 0,-9 0 0 15,-8 8 142-15,0-7 22 0,17-1 5 0,-8 4 1 0,-9 4-115 0,-4-7-23 16,12-1-5-16,1 4-1 0,-5 1-26 0,-4 3 0 16,-13 0-14-16,13 0 5 0,13 3-7 0,-13-3 0 15,-17 4-1-15,4 4 0 0,13-8 9 0,-4 11 8 16,-5 1-12-16,1-1 12 0,-9 0-9 0,8 8 9 0,9-3 0 0,-8 2-9 15,-5 5 9-15,8 4 0 0,10-4 0 0,-1 3 0 16,0 5-8-16,1-1 8 0,3 0-8 0,9 5 8 16,9-1-17-16,-5 0 1 0,-8 0 1 0,8-3 0 15,14-9-2-15,-5 1-1 0,-13-8 0 0,8-3 0 16,-3-5 29-16,3-3 5 0,5-4 2 0,-8-4 0 16,-5-3 34-16,4-9 8 15,0-3 0-15,-4-3 1 0,-4-5 6 0,0-3 1 16,-9-1 0-16,1 5 0 0,-5-5-13 0,-9 5-3 15,-4-1 0-15,0-3 0 0,-4-1-52 0,-13 1-12 16,-12 3-1-16,-1 5-1 16,0-1-61-16,1 11-12 0,-14 1-2 0,0 7-715 0,14 1-144 0</inkml:trace>
  <inkml:trace contextRef="#ctx0" brushRef="#br0" timeOffset="155460.1">13457 10262 1893 0,'0'0'84'0,"0"0"17"0,0 0-81 0,0 0-20 0,9-4 0 0,-9 4 0 16,0 0 104-16,8-4 16 0,1 4 3 0,4 8 1 15,-9-1-67-15,5 5-13 0,-1-1-2 0,1 8-1 16,-1 0-33-16,1 4-8 0,-5 3 0 0,5 8 0 0,-1 1 0 0,1 3 0 16,-5-4 0-16,5 8 0 0,-1-1-9 0,-4 1-4 15,1-4-1-15,-5 0 0 0,0 0 6 0,0-4 8 0,-5 0-13 0,1 1 5 31,-4-9-99-31,-1-3-19 0,-4 0-4 0,-4-4-1 16,0-8-46-16,-4-3-10 0,4-1-1 0</inkml:trace>
  <inkml:trace contextRef="#ctx0" brushRef="#br0" timeOffset="155597.93">13316 10835 864 0,'-4'-8'76'0,"-4"-3"-60"16,-1-8-16-16,0 4 0 0,1 0 228 0,-1-1 42 16,9-3 9-16,-4 8 1 0,4 0-132 0,0-1-26 15,0 1-6-15,9 0 0 0,-9 11-36 0,12-4-6 16,1 0-2-16,9 4 0 0,3 0-42 0,1 0-9 15,8 0-1-15,0 0-1 0,5 4-19 0,-1-4 0 16,1-4 0-16,-5 4 0 16,0 0-96-16,0-4-17 0,0 0-3 0,-8 1-588 0,-9-5-116 0</inkml:trace>
  <inkml:trace contextRef="#ctx0" brushRef="#br0" timeOffset="155760.65">13949 10322 633 0,'-4'-19'28'0,"8"8"6"15,-4 3-34-15,8-3 0 0,-3 3 0 0,-5 1 0 16,0 7 412-16,0 0 75 0,4-8 15 0,-4 8 3 0,0 0-351 0,4 4-70 15,5 7-15-15,-1 1-2 0,1 10-43 0,4 5-9 16,-5 7-2-16,5 12 0 0,0 7-13 0,0 8 0 0,4 0 8 0,0 7-8 16,4-4 0-16,1 1 0 0,3 0-12 0,5-1 12 31,9 1-101-31,-1-1-14 0,0 1-2 0</inkml:trace>
  <inkml:trace contextRef="#ctx0" brushRef="#br0" timeOffset="157768.57">6005 10064 1209 0,'0'0'53'0,"0"0"12"0,-5-4-52 0,5 4-13 16,0 0 0-16,0 0 0 16,0 0 207-16,0 0 38 0,0 0 8 0,0 0 2 15,0 0-169-15,0 0-34 0,0 0-6 0,0 12-2 16,0 3-44-16,0 4 0 0,0 4 0 0,0-1 0 16,0 5 0-16,0 7 0 0,0 4-8 0,5 4 8 15,-5 3 0-15,8 5 0 0,-8-1 0 0,0 4 0 16,5 12 0-16,-1 3 0 0,4-3 0 0,5-1 0 15,-13 1 0-15,4-4 12 0,1 0-1 0,3-4-1 0,-3 0 11 0,3-4 3 16,-8-4 0-16,4-7 0 0,5 0-8 0,-5-4-2 16,0-8 0-16,-4-3 0 0,9-1-14 0,-9-7 9 15,0-7-9-15,0-1 8 16,0-11-142-16,0 0-29 0,0 0-5 0,0 0-2 0</inkml:trace>
  <inkml:trace contextRef="#ctx0" brushRef="#br0" timeOffset="158307.87">6453 10744 345 0,'-17'-4'31'0,"17"4"-31"0,-13-4 0 0,5 0 0 16,-1 4 248-16,1-3 43 0,-5-5 9 0,0 0 1 16,5 1-185-16,-9 3-38 0,4 0-7 0,4 0-2 15,5-3-20-15,-13-1-4 0,8 5-1 0,5-5 0 0,4 8 4 0,-9 0 0 16,9 0 0-16,-4-4 0 0,4 4 5 0,0 0 2 16,0 0 0-16,0 0 0 0,0 0-19 0,0 0-4 15,0 0-1-15,0 0 0 0,13 4-8 0,0 4-2 16,4-1 0-16,0-3 0 0,9 0-4 0,-9-1-1 15,8-3 0-15,-3 0 0 0,3 4-4 0,1 0-2 16,-13-4 0-16,8 0 0 16,-4 0-2-16,5 0-8 0,-10 4 12 0,6-4-4 15,-6 4-8-15,-3-4 0 0,-1-4 9 0,-8 4-9 16,0 0 12-16,0 0-1 0,0 0-1 0,0 0 0 16,0 0 10-16,0 0 3 0,0 0 0 0,0 0 0 0,0 0-2 15,-8 0 0-15,-9 4 0 0,4-4 0 0,0 0-1 0,5 0-1 16,-5 0 0-16,-9-4 0 0,5 4-6 0,5-4-1 15,3 4 0-15,-12-4 0 0,8 0-4 0,4 1-8 0,-4-1 11 0,9 4-11 16,-4-4 10-16,8 4-10 0,0 0 8 0,0 0-8 16,0 0 0-16,0 0 0 0,12 0 0 0,1-4 0 15,0 4 0-15,4-3 0 0,5-1 0 0,3 0 0 16,1 4 0-16,-1 0 0 0,1 0 0 0,0 0 0 16,-1-4 0-16,-3 0 0 0,-1 1 0 0,-4 3 0 15,-4-4-139-15,-13 4-23 0</inkml:trace>
  <inkml:trace contextRef="#ctx0" brushRef="#br0" timeOffset="164191.48">2065 12537 288 0,'0'0'25'0,"0"0"-25"0,0 0 0 0,0 0 0 16,0 0 273-16,0 0 50 0,0 0 9 0,0 0 3 15,0 0-223-15,0 0-44 0,8 3-8 0,-8-3-3 16,13 4-18-16,-9 0-4 16,-4-4-1-16,13 0 0 0,0-4-10 0,-4 4-3 15,12-4 0-15,-8-3 0 0,-9 3 6 0,9-4 1 16,0 1 0-16,4-5 0 0,-4 5-2 0,-1-5 0 15,-7 1 0-15,7 3 0 0,1-7 16 0,-4 4 3 16,-1-1 1-16,5-3 0 0,-13 4-18 0,4-1-3 0,9-3-1 0,-8 4 0 16,3-1 13-16,-8-3 3 0,4 0 0 0,5 0 0 15,-9-4-24-15,0 0-4 0,0-4 0 0,4 0-1 16,-4 1 5-16,4-5 2 0,-4-3 0 0,9-5 0 0,-9 1-4 16,4-4-1-16,-4 0 0 0,9 0 0 0,-9 4 7 0,4 7 2 15,5 5 0-15,-9 3 0 0,0 3-22 0,0 9 0 16,0 7 0-16,0 0-1204 15</inkml:trace>
  <inkml:trace contextRef="#ctx0" brushRef="#br0" timeOffset="168999.96">15248 10307 1094 0,'0'0'97'0,"0"0"-77"0,0 0-20 0,0 0 0 16,-4-8 100-16,4 8 16 0,0 0 3 0,0 0 1 15,0 0-53-15,0 0-11 0,0 0-1 0,0 12-1 16,8 3-43-16,-4 0-11 15,-4 8 0-15,0 0 0 0,0 0 0 0,5 3 0 16,-1 5 0-16,0-5 0 0,1 5 0 0,-1-5 0 16,9 5 9-16,-5-1-9 0,-4-3 0 0,5 3 0 15,0-7 0-15,-1-1-513 16,1-3-100-16</inkml:trace>
  <inkml:trace contextRef="#ctx0" brushRef="#br0" timeOffset="169469.84">15060 10550 1324 0,'-9'-4'118'0,"1"1"-94"16,3-1-24-16,5 4 0 0,0 0 175 0,0 0 30 16,0 0 7-16,0 0 0 0,0 0-108 0,0 0-21 15,9 4-5-15,8-1-1 0,4 5-57 0,5-8-12 16,13 4-8-16,3-8 9 16,10 0-9-16,-1 0 0 0,4-3 0 0,-3 3 0 31,-1-4-120-31,0-3-17 0,1 3-3 0,-5 5-1 15,0-5-83-15,-5 4-16 0,1-7-3 0,-5 3-1 16,1 1 124-16,-1-1 24 0,-8-3 4 0,-4 3 2 0,-5 0 90 0,1 1 11 0,-9-1 5 0,-1 4 2 16,1-3 134-16,-9 3 28 0,5-4 4 0,-9 8 2 15,0 0-38-15,0 0-7 0,0 0-1 0,0 0-1 0,-4-3-38 0,-1-5-7 16,5 8-2-16,0 0 0 0,-4-4-44 0,-4 0-8 16,-1 4-3-16,1 4 0 0,-1-4-28 0,0 4-9 15,1 0 0-15,-5 0 0 0,5-1 8 0,3 9-8 16,-3-5 0-16,3 9 0 0,-3-5 0 0,4 8 0 0,4 0 0 0,0 4-9 15,4 3 9-15,0 5 0 0,0-5 0 0,5 9 0 16,4-5-12-16,0 4 4 0,4-4 0 0,8 1 0 16,-3-5-6-16,3 1-1 0,5-8 0 0,-4-4 0 0,0-3 15 15,3-9 0-15,-3-3 12 0,4-3-12 0,-4-5 22 0,-1 0-2 16,1-11-1-16,-9 0 0 0,0-3 33 0,0-9 8 16,-8 1 0-16,-1 0 1 0,-8-1-8 0,0 5-1 15,-8-5-1-15,-1 1 0 0,-12-1-35 0,-5 1-8 16,-4 0 0-16,0 7-8 31,-12 0-88-31,-1 8-24 0,-4 0-4 0,0 7-641 0,0 4-128 0</inkml:trace>
  <inkml:trace contextRef="#ctx0" brushRef="#br0" timeOffset="169802.35">16808 10417 2016 0,'4'-4'179'0,"0"-3"-143"16,-4-5-36-16,0 5 0 0,0 7 72 0,0 0 8 15,0 0 2-15,0 0 0 0,0 0-69 0,-4 11-13 0,4 4 0 0,0 8 0 16,0 8-17-16,0 3 3 0,0 8 1 0,4-1 0 16,0 9 13-16,-4-1 0 0,5 0-10 0,-1-3 10 15,5 3-23-15,-1-3 0 0,-4-8 0 0,9 4-626 16,-4-4-126-16</inkml:trace>
  <inkml:trace contextRef="#ctx0" brushRef="#br0" timeOffset="169971.16">16444 10736 1994 0,'0'0'88'0,"-8"-4"19"0,8 4-86 0,0 0-21 0,0 0 0 0,0 0 0 16,0 0 60-16,0 0 7 0,0 16 1 0,8-5 1 15,14 4-69-15,3 0 0 0,14-7-12 0,4 3 0 16,4-11-176-16,4-3-36 0,60-13-8 0,-26-6 0 0</inkml:trace>
  <inkml:trace contextRef="#ctx0" brushRef="#br0" timeOffset="170218.82">17508 10489 1555 0,'9'-11'138'0,"4"3"-110"16,0-3-28-16,-1 0 0 0,-3-1 182 0,4 1 31 15,-5 3 7-15,-8 8 0 0,0 0-123 0,0 0-25 0,0 0-4 0,0 0-2 16,0 0-53-16,0 0-13 0,-8 12 0 0,-1 7 0 15,1-4 0-15,-5 8-18 0,0 3 4 0,5 5 1 16,-1 3-1-16,5 4 0 0,4 0 0 0,4 0 0 16,5-4-17-16,-1 0-3 0,13-4-1 0,1-3 0 15,8-4 6-15,8-8 1 0,5-4 0 0,4-11 0 16,0-7 28-16,4-5 0 16,-4-7 0-16,0-3 0 0,-4-5 51 0,0-7 6 15,-13 0 2-15,0 0 0 0,-9-4 55 0,-4 0 11 0,-8 0 3 16,-5 3 0-16,-8-3-76 0,-14 0-16 0,-3 4-2 0,-22 4-1 31,-12-1-97-31,-26 12-20 0,-22 4-4 0,-21 15-1187 0</inkml:trace>
  <inkml:trace contextRef="#ctx0" brushRef="#br0" timeOffset="174973.99">7718 11838 460 0,'0'0'20'0,"0"0"5"0,0 0-25 0,0 0 0 16,0 0 0-16,0 0 0 15,0 0 188-15,0 0 33 0,0 0 7 0,0 0 0 16,0 0-138-16,0 0-28 0,0 0-6 0,0 0 0 16,0 0-12-16,0 0-3 0,0 0 0 0,-8 0 0 15,8 0-1-15,-5-4 0 0,1 0 0 0,4 4 0 16,0 0 13-16,0 0 3 0,0 0 0 0,0 0 0 0,0 0-2 15,-8-4 0-15,8 4 0 0,0 0 0 0,0 0-14 0,-5 0-4 16,1-4 0-16,4 4 0 0,0 0-14 0,0 0-3 0,0 0-1 0,0 0 0 16,0 0-7-16,0 0-2 0,0 0 0 0,0 0 0 15,0 0-9-15,0 0 8 0,0 0-8 0,0 0 8 16,0 0 0-16,0 0-8 0,0-7 12 0,4-1-4 16,1 1 2-16,-5 7 0 0,0 0 0 0,8-4 0 15,-8-4 2-15,0 8 0 0,0 0 0 0,0 0 0 16,0 0 0-16,0 0 0 0,0 0 0 0,0 0 0 0,0 0-12 0,0 0 8 15,9 4-8-15,-5 4 8 0,5 3-8 0,-1 0 0 16,-8 5 0-16,4-1-11 0,5 4 11 0,-1 4-8 16,-3 3 8-16,12 1-8 0,-13 3 8 0,5 8 0 15,8-4-9-15,-9 4 9 0,5 0 0 0,8 0 0 16,-8 4 0-16,4 0 0 0,0-4 0 0,1 4 0 16,-6-4 0-16,1 3 0 15,4-6 0-15,-4 3 0 0,0 0 0 0,0-8 0 16,-5 4 0-16,1-4 0 0,4-3 0 0,-5-4 0 15,1-4 0-15,-1 0 0 0,-3 0 8 0,7-8-8 16,-12 1 14-16,5-1 1 0,-5-11 0 0,0 0 0 0,0 0 13 0,0 0 4 16,0 0 0-16,0 0 0 0,0-11 19 0,0-5 4 15,0-3 1-15,-5-3 0 0,5-1-24 0,-8-8-4 16,4 5 0-16,-1-4-1 0,1-1-16 0,0-3-3 0,0-4-8 0,4 0 12 16,-5 0-12-16,1 0 8 0,0 0-8 0,4 0 0 15,0 0 0-15,0 4 0 0,-9 0 0 0,5 3 0 16,4-3 0-16,0 4 0 0,-4 3 0 0,4 1 0 15,0 3 0-15,0 0 0 0,0 4 0 0,0 0 0 16,0 0-8-16,0 0 8 0,0 4 0 0,4 0 0 16,-8 3 0-16,4-3 0 15,4 0 0-15,0 0 0 0,5 3-9 0,-9-3 9 16,4 4 0-16,0-1-9 0,1 1 9 0,3 0-13 16,1-1 5-16,3 5 8 0,-12-1-13 0,9 4 5 15,0-3 8-15,3 3-13 0,-7 4 13 0,3 0 0 16,5 0 0-16,4 0 0 0,-8 4 0 0,12-1-11 15,-12 1 11-15,8 0-13 0,0 0 13 0,4 3 0 0,0-3 0 0,1 4 0 16,3-8-13-16,-3 7 0 0,3-3 0 0,5 0 0 16,0-4 21-16,4 4 4 0,-4-4 0 0,5 0 1 15,3 4-13-15,5-4-15 0,-9 7 3 0,4-7 1 0,1 4 11 0,-1 0 0 16,5 0 0-16,-13-1 0 0,4 1 0 0,0 0 0 16,-4 0 0-16,9 3 0 0,-5-7 8 0,4 8-8 15,1-8 8-15,-1 4-8 0,9-4 0 0,-13 3 8 16,-4 1-8-16,9-4 0 0,4-4 13 0,-5 4-1 0,-4 0-1 0,0 4 0 31,5-8-11-31,-5 1 0 0,5 3 0 0,-10 0 0 16,6 0 0-16,-1 0 0 0,0-4 9 0,0 4-9 15,0 0 0-15,5 0 0 0,-1 0 0 0,-4-4 8 16,1 4-8-16,-5 0 0 0,4 0 0 0,0 4 0 16,0-4 0-16,-4 4 12 0,4-4-4 0,-4 3 0 15,9-3-8-15,-14 0 0 0,5 0 0 0,0 4-8 0,4 0 8 0,0-4 0 16,-4 0 0-16,0 0 0 0,0 0 0 0,4 0 0 15,1-4 0-15,-1 0 0 0,0-3 0 0,0-1 0 16,0 1 8-16,5-1-8 0,-5 1 0 0,0-1 9 0,5 0-9 16,-5 1 0-16,0-1 11 0,0 1-11 0,0-1 10 15,1 4-10-15,-10 0 0 0,9 1 0 0,5-1 0 0,-5 4 0 16,0 0 0-16,0-4 0 0,5 4-10 0,-1 0 10 16,14 0 0-16,-14 0 0 0,-12-4 0 0,4 4-8 15,4 0 8-15,0 0 0 0,-13-4 0 0,5 4 0 0,0-3 0 0,4 3 0 16,-1 0 0-16,-3-4 0 0,-5 4 8 0,5 0-8 15,4-4 8-15,0 0-8 0,-13 4 0 0,4-4 0 16,14 4 0-16,-6 0-8 0,1 0 8 0,-8 0 0 16,-5 4 0-16,4-4 0 15,18 0 0-15,-14 4 0 0,-16 0 0 0,8 0 0 16,13-4 0-16,-9 3 0 0,-8-3 0 0,0 0 0 16,-13 0 0-16,13 4 0 0,4-4 0 0,-4 0 0 15,-13 0 0-15,0 0 0 0,17 0 0 0,-9 0 0 16,-8 0 0-16,0 0 9 0,9 4-9 0,-5-4 0 15,-4 0 0-15,0 0 0 0,0 0 0 0,0 0 0 16,9 8-72-16,-18-1-17 0,-17 1-4 0</inkml:trace>
  <inkml:trace contextRef="#ctx0" brushRef="#br0" timeOffset="176627.04">12060 3300 2786 0,'30'0'61'0,"-30"0"13"0,-4 7 2 0,4-7 3 0</inkml:trace>
  <inkml:trace contextRef="#ctx0" brushRef="#br0" timeOffset="180409.55">9376 12267 518 0,'0'0'46'0,"0"0"-37"15,0 0-9-15,0 0 0 0,0 0 192 0,0 0 37 16,0 0 7-16,0 0 2 0,0 0-183 0,0 0-37 16,5-8-7-16,3 4-2 0,-4 1-9 0,-4 3 0 15,9-4 0-15,-5-4 0 0,5 4 0 0,-5-3-9 16,-4 7 9-16,4-8-13 0,5 4 13 0,-1 1 0 16,-8 3 0-16,0 0 0 0,5-4 16 0,3-4-1 0,-8 8 0 0,0 0 0 15,0 0 3-15,5-3 1 0,3-1 0 0,-8 4 0 16,0 0 6-16,0 0 2 0,0 0 0 0,0 0 0 15,9-4 13-15,-5 0 2 0,-4 4 1 0,0 0 0 16,8 0 0-16,-8 0 0 0,0 0 0 0,0 0 0 0,0 0 1 0,0 0 1 16,0 0 0-16,0 0 0 0,0 0-2 0,0 0-1 15,0 0 0-15,0 0 0 16,0 0-5-16,0 0-1 0,9 0 0 0,-9 0 0 16,0 0 0-16,0 0-1 0,0 0 0 0,9 8 0 15,-9-8-35-15,0 7-16 0,0-7 2 0,0 15 0 16,0-3 14-16,0 7 0 0,0-4-10 0,0 0 10 15,-9 4 9-15,9 4 7 0,-9-4 0 0,5 4 1 16,0 0-17-16,0-1 0 0,-5 1 0 0,5 0 0 16,-5 0-9-16,5 3-6 0,0-3-1 0,-5 0 0 0,5-4 16 0,4 0 0 15,-9 0 0-15,1 0 0 0,8-8 10 0,-4 4-10 16,-5-7 8-16,9 0-8 0,0-8 19 0,0 0-2 16,-4 7 0-16,4-7 0 0,0 0-17 0,0 0 8 15,0 0-8-15,0 0 0 0,0 0 11 0,0 0-11 16,0 0 10-16,0 0-10 0,0 0 0 0,0 0 0 15,0 0 0-15,0 0 0 16,0 0 0-16,0 0 0 0,0 0 0 0,0 0 0 16,0 0 0-16,0 0 0 0,0 0 0 0,0 0 0 15,0 0 0-15,0 0 0 0,0 0 0 0,0 0 0 16,0 0 0-16,0 0 8 0,0 0-8 0,0 0 0 0,0 0 0 0,0 0 0 16,0 0 8-16,0 0-8 0,0 0 0 0,0 0 0 15,0 0 0-15,0 0 0 0,0 0 0 0,0 0 0 16,0 0 0-16,0 0 0 0,0 0 0 0,0 0 0 0,0 0 0 0,0 0 0 15,0 0 12-15,0 0-3 0,0 0-1 0,0 0 0 16,0 0-8-16,0 0 0 0,0 0 9 0,0 0-9 16,0 0 8-16,0 0-8 0,4-4 10 0,-4 4-10 15,0 0 0-15,0 0 8 0,4-7-8 0,-4 7 0 16,5-8 0-16,-5 8 0 0,0 0 0 0,0 0 0 16,0 0 8-16,0 0-8 15,0 0 11-15,0 0-11 0,8-4 0 0,-8 4 0 16,0 0-10-16,0 0 10 0,0 0 0 0,0 0 0 15,0 0 0-15,0 0 0 0,0 0 0 0,0 0 0 16,0 0 0-16,0 0 0 0,0 0 0 0,0 0 0 16,0 0 0-16,0 0 0 0,13-3 0 0,-13 3 0 15,0 0 0-15,0 0 0 0,0 0 0 0,0 0 0 0,0 0 0 0,4 0 0 16,-4 0 0-16,0 0 0 0,0 0 0 0,9-4 0 16,-9 4 0-16,0 0 0 0,0 0 0 0,8 0 0 15,-8 0 0-15,0 0 0 0,0 0 0 0,13 0 0 0,-4 0 0 16,3 0 0-16,-12 0 0 0,9 0 0 0,4 0 0 0,-5 0 0 15,5 0 0-15,-4 0 0 0,4 4 0 0,-1-4 0 16,1 0 0-16,0 3 0 0,0-3 0 0,0 0 0 16,-1 0 0-16,1 0 0 0,0 0 0 0,0-3 0 0,0 3 0 0,4-4 8 15,0 0-8-15,-4 0 12 0,4 0-12 0,0-3 12 16,0 7-12-16,-4-4 10 0,0-4-10 0,-5 8 10 16,5-7 1-16,-4 3 0 0,-1 0 0 0,1 0 0 15,-1-3-11-15,1 3 0 0,-9 4 0 0,4-7 0 16,0-1 0-16,-4 0 0 0,5 1 0 0,-5 7 8 15,0 0 2-15,0 0 0 16,0-12 0-16,0 5 0 0,4-5 5 0,-8 1 1 16,4-4 0-16,0 3 0 0,-5-3-16 0,5 4 8 15,5-1-8-15,-5 5 0 0,0-8 8 0,0 3-8 16,0 1 0-16,4 3 0 0,0 1 0 0,-4-1 0 16,0 8 0-16,0 0 0 0,0-8 0 0,0 8 0 0,0 0 0 15,0 0 0-15,0-7 0 0,0 7 0 0,0 0 0 0,0 0 0 16,0 0-8-16,0 0 8 0,0 0 0 0,0 0 0 15,0 0 0-15,0 0 0 0,0 0 0 0,0 0 0 16,0 0 0-16,0 0 0 0,0 0 0 0,0 0 0 0,0 0 0 0,0 0 0 16,0 0 0-16,0 0 0 0,0 0 0 0,0 0 0 15,0 0 0-15,0 0 0 0,0 0 0 0,0 0 0 16,0 0 0-16,0 0 0 0,0 0 0 0,0 0 0 16,0 0 0-16,0 0 0 15,13 7 0-15,-13-7 0 0,0 0 0 0,0 0 0 16,0 0 0-16,0 0 0 0,0 0 0 0,0 0 0 15,0 0 0-15,0 0-8 0,0 0 8 0,0 0 0 16,0 0 0-16,0 0 0 0,0 0 0 0,0 0 0 16,0 0 0-16,0 0 0 0,0 0 0 0,0 0 0 15,0 0 0-15,0 0 0 0,0 0 0 0,0 0 0 16,0 0 0-16,0 0 0 0,0 0 0 0,0 0 0 16,0 0-65-16,0 0-13 0,0 0-2 0,0 0-1089 0</inkml:trace>
  <inkml:trace contextRef="#ctx0" brushRef="#br0" timeOffset="181982.86">10009 12423 525 0,'-9'3'23'0,"9"-3"5"0,0 0-28 0,0 0 0 15,0 0 0-15,0 0 0 0,-8 0 96 0,8 0 14 16,0 0 2-16,0 0 1 0,-5 0-17 0,5 0-4 16,0 0-1-16,0 0 0 15,0 0-5-15,0 0-1 0,0 0 0 0,0 0 0 16,0 0-42-16,0 0-9 0,0 0-2 0,0 0 0 16,0 0 0-16,0 0-1 0,0 0 0 0,0 0 0 15,0 0-31-15,0 0 0 0,0 0 0 0,0 0 0 16,0 0 0-16,0 0 0 0,0 0 0 0,0 0 0 15,0 0 0-15,0 0 0 0,0 0 0 0,0 0 0 16,0 0 0-16,0 0 0 0,0 0 0 0,0 0 0 0,0 0 15 0,0 0-3 16,0 0-1-16,0 0 0 0,0 0 14 0,0 0 3 0,0 0 1 0,0 0 0 15,0 0 3-15,0 0 1 0,9-7 0 0,-9 7 0 16,0 0-13-16,0 0-4 0,4-12 0 0,1 5 0 16,-5 7 0-16,0-8 0 0,-5 1 0 0,5 3 0 15,5-4-6-15,-10 4-2 0,1-3 0 0,0 7 0 16,4 0 5-16,0 0 1 0,-9-8 0 0,9 1 0 0,-4 3-14 0,4 4 0 15,0 0-9-15,-4-8 9 0,-1 4 0 0,5 1 0 16,-8-1 0-16,-5 4 0 0,0-4 0 0,9 4 0 16,0-4 10-16,4 4-10 0,0 0 0 0,0 0 8 15,-5 0-8-15,5 0 0 0,0 0 8 0,0 0-8 16,0 0 8-16,0 0-8 0,0 0 0 0,0 0 8 16,-4 8-8-16,4-8 0 15,0 0 0-15,0 11 0 0,0-11 0 0,0 12 0 16,0-1 0-16,0 0 0 0,0-11 0 0,4 12 0 15,-4-5 0-15,5 5 15 0,-5-12-4 0,8 11-1 16,-4 1 7-16,1-1 2 0,-1 0 0 0,0 5 0 16,1-5-7-16,-1 0-2 0,4 1 0 0,-8-1 0 15,9 4-10-15,-5 4 0 0,-4 0 9 0,4 0-9 0,5 4 8 16,-5 4-8-16,5-1 8 0,-5 5-8 0,0-5 15 0,5 5-2 0,-5-9 0 16,9 5 0-16,-13 0 11 0,9-5 3 0,-5 1 0 0,4 0 0 15,-3-4 9-15,3 0 1 0,-4-4 1 0,1-3 0 16,-1 3-7-16,0-8-2 0,1 5 0 0,-5-5 0 15,0-7-13-15,0 0-4 0,0 0 0 0,0 0 0 32,0 0-139-32,-9-4-28 0</inkml:trace>
  <inkml:trace contextRef="#ctx0" brushRef="#br0" timeOffset="184726.15">12564 12609 345 0,'22'-4'15'0,"-14"4"4"0,-8 0-19 0,0 0 0 0,0 0 0 0,0 0 0 15,13-4 348-15,-13 4 67 0,0 0 13 0,0 0 2 16,0 0-278-16,0 0-56 0,0 0-12 0,-4-4-1 15,-1-3-39-15,5 7-7 0,0 0-1 0,-8-4-1 16,-9 4-18-16,8 0-3 0,9 0-1 0,0 0 0 0,-8-4 4 0,-1 0 1 16,1 1 0-16,8 3 0 0,8-4 4 0,-8 4 1 15,-13-4 0-15,13 4 0 0,0 0-1 0,0 0 0 0,-4-8 0 0,0 5 0 16,4 3 1-16,0 0 0 0,4-8 0 0,-8 0 0 16,-5 5 1-16,9 3 0 0,9-4 0 0,-9 4 0 15,-9-8-4-15,9 1-1 0,13-1 0 0,-4 0 0 16,-5 1 1-16,4-5 1 0,-3 5 0 0,8-1 0 15,8 1-21-15,-8-1 9 0,-5 0-9 0,5 1 0 16,8-1 14-16,-3 4-4 16,-10 1-1-16,-8 3 0 0,9-4-18 0,3 4-4 15,1 4-1-15,-4-1 0 0,-9-3 14 0,8 12 0 16,5-5 0-16,-4 5 0 0,-5-1-8 0,0 4 8 16,1-3-13-16,-1-1 5 0,-8 1 8 0,-1-1 0 15,-3 0 0-15,3 1 0 0,1-1 17 0,-4-3 3 16,-14-1 0-16,9 1 0 0,5 3-20 0,-5 1 0 15,-13-9 0-15,5 5 0 0,0-4 0 0,4-4 0 0,4-4 0 0,-4 0 0 16,0 0-145-16,8 1-33 0,18-5-6 0,3 0-2 16</inkml:trace>
  <inkml:trace contextRef="#ctx0" brushRef="#br0" timeOffset="185744.74">13786 12301 1785 0,'0'0'79'0,"-4"-4"17"0,-4 0-77 0,8-3-19 0,0 7 0 0,0 0 0 15,-9-4 78-15,9 0 12 0,0 4 2 0,-4-7 1 0,-5 3-45 0,5-4-10 16,0 4-2-16,4 4 0 0,0 0-11 0,-5-3-2 16,1-1-1-16,0 0 0 0,4 4-2 0,0 0-1 15,-4-4 0-15,4 4 0 0,0 0-3 0,0 0 0 16,-9 0 0-16,9 0 0 0,-4-4 0 0,4 4 0 16,0 0 0-16,0 0 0 0,-5-3 0 0,5 3 0 0,0 0 0 0,0 0 0 31,0 0-4-31,0 0-2 0,0 0 0 0,0 0 0 15,9 11-10-15,-5-3 8 0,5 3-8 0,-1 0 8 16,5 1-8-16,0 7 0 0,-4 0 0 0,3 0 0 16,-3 4 0-16,8 3 0 0,0 1-8 0,0 3 8 0,0 4 0 0,0 4 0 15,5-3 0-15,-1-1 0 0,-4 0 0 0,0 4 0 16,5-4 0-16,-5-4 0 0,-4-3 0 0,4 3 0 16,-4-7 0-16,-1 0 0 0,1-4 0 0,-9 4 0 0,5-8 0 0,0 0 0 15,-1-3 0-15,-4-1 12 0,-4-11-4 0,0 0 0 16,0 0 12-16,0 0 3 0,0 0 0 0,0 0 0 15,9-11 22-15,-1-1 5 0,1-3 1 0,-5-4 0 16,1-8-4-16,-1-3-1 0,0-8 0 0,-4-4 0 16,0-3-21-16,0-9-4 0,-4 1-1 0,4-4 0 15,0 4-20-15,-4 0 8 16,-5 0-8-16,5 0 0 0,-1 3 0 0,-3 5 0 16,-1 3 0-16,1 0 0 0,-1 4 0 0,5 8-10 15,-5-1 10-15,5 5 0 0,-4-1-9 0,3 8 9 16,5 0 0-16,-4 4-9 0,0 0 9 0,0 3 0 15,4 1-9-15,0 0 9 0,0 3-10 0,0 8 10 16,0 0-13-16,8-8 5 0,5 1-12 0,0-1-1 16,4 4-1-16,4 1 0 0,9-9 6 0,9 8 0 0,8 1 1 0,8-5 0 15,5 4-7-15,13-3-2 0,3-5 0 0,6 5 0 16,3-5 13-16,5 1 3 0,8 0 0 0,0-1 0 16,5 1 8-16,-5 3 8 0,1-7-8 0,-10 7 11 0,1 1-11 0,-9 3 0 15,-4-4 0-15,-4 5 0 0,-1-1 16 0,-12 0-3 16,-4 0 0-16,-1 4 0 0,-12 0 11 0,0 0 1 15,-9 0 1-15,0 0 0 0,-8 0-1 0,0 0 0 0,-9 0 0 0,0 4 0 16,-9-4-17-16,1 0-8 0,-1-4 0 0,-8 4 8 31,0 0-112-31,-12 0-22 0,-6-7-5 0</inkml:trace>
  <inkml:trace contextRef="#ctx0" brushRef="#br0" timeOffset="196701.09">14923 12161 1670 0,'0'-4'148'0,"-8"-4"-118"0,3 4-30 0,5-3 0 15,-4-1 132-15,0 1 21 0,-1-1 4 0,1 0 1 31,0 1-82-31,0-1-17 0,4 1-3 0,-5 3-1 16,5 4-32-16,0 0-7 0,5-8 0 0,-5 8-1 0,0 0-15 0,8-4 0 16,1-3 0-16,4 7 0 0,4-4-10 0,4 0 10 15,0 4-8-15,5 0 8 0,0 0 0 0,-1-4-10 16,5 4 10-16,0-3 0 0,0-1 0 0,0 4-8 16,0-4 8-16,-4 0 0 0,3 0 0 0,-7-3 0 15,-1 3 0-15,1 0 0 0,-10-3 18 0,5 3-2 0,-4 0-1 0,-4 0 0 16,-1 4 1-16,-8 0 1 0,0 0 0 0,0 0 0 15,0 0 24-15,0 0 5 0,0 0 1 0,0 0 0 16,0 0-24-16,0 0-5 0,-4 8-1 0,0 3 0 16,0 4-17-16,-1 4 0 0,1 0 0 0,-5 8 0 15,5 0 0-15,-4 3 0 0,3 0-11 0,1 8 11 16,-4-4-10-16,3 8 10 16,5 0-8-16,-4 4 8 0,0-1 0 0,-1-3 0 15,5-4 0-15,-4 4 11 0,4-4-11 0,0-4-11 16,-4 0 3-16,4-4 0 15,0-3-107-15,-4-4-21 0,-1-4-4 0,-3-4-593 0,-5 0-119 0</inkml:trace>
  <inkml:trace contextRef="#ctx0" brushRef="#br0" timeOffset="196839.15">14915 12373 345 0,'0'0'31'16,"0"0"-31"-16,0 0 0 0,0 0 0 0,0 0 482 0,0 0 90 15,0 0 19-15,0 0 3 0,-5-7-398 0,5 7-80 16,13-4-16-16,8-4-4 0,14 1-54 0,24-5-11 15,23 1-3-15,16-12 0 0,22-4-28 0,16-11 0 16,22-7-13-16</inkml:trace>
  <inkml:trace contextRef="#ctx0" brushRef="#br0" timeOffset="198121.96">18602 11382 2386 0,'0'0'106'0,"0"0"22"0,-8-4-103 0,8 4-25 16,0 0 0-16,0 0 0 0,0-4 84 0,0 4 12 0,0 0 3 0,4-7 0 31,5-1-65-31,4 4-13 0,-13 4-2 0,12-3-1 15,5 3-18-15,1 0 0 0,-1 0-11 0,4-4 11 16,-4 4-29-16,-4-4 1 0,0 4 0 0,-5 0 0 16,5 0-41-16,-4-4-8 0,-9 4-2 0,8 0 0 15,-8 0-82-15,0 0-17 0,0 0-3 0,0 0-421 16,0 0-84-16</inkml:trace>
  <inkml:trace contextRef="#ctx0" brushRef="#br0" timeOffset="198259.37">18538 11446 1324 0,'0'0'59'0,"0"0"12"0,0 0-57 0,9 12-14 0,-5-5 0 0,9 1 0 16,-4 0 245-16,8-1 47 0,4 1 8 0,5-4 3 16,-1 3-196-16,5-3-39 0,4 0-8 0,13-4-2 15,9-4-104-15,8 0-21 0,9-7-4 0</inkml:trace>
  <inkml:trace contextRef="#ctx0" brushRef="#br0" timeOffset="198893.41">20218 10706 2250 0,'0'0'100'0,"0"0"20"0,0 0-96 0,0 0-24 0,0 0 0 0,0 0 0 16,0 0 64-16,0 0 8 0,0 0 1 0,0 0 1 15,4 15-59-15,0 4-15 0,-4 0 0 0,5 8 0 16,-1 3 0-16,-4 4-10 0,8 0 2 0,1 8 0 15,-1 4 8-15,1-1 0 0,4 8 0 0,0-3 0 16,4 3 0-16,0-4 0 0,-4 5 0 0,8-1-8 16,-4-8 8-16,-4 1 9 0,0-4-1 0,4-4-8 0,-4 0 13 0,-1 0-4 0,-3-8-1 15,4 4 0 1,-9-7-93-16,5-1-19 0,-5-3-4 0,0-8-910 0</inkml:trace>
  <inkml:trace contextRef="#ctx0" brushRef="#br0" timeOffset="199209.85">20931 11333 1094 0,'0'0'97'0,"0"0"-77"0,0 0-20 0,0 0 0 16,0 0 312-16,5-4 58 0,-5-4 12 0,0 8 2 16,0 0-244-16,4-7-50 0,4-5-10 0,-3 5-1 15,3 3-55-15,1-4-10 0,4 4-2 0,4 1-1 16,4-1-3-16,9-4-8 0,0 8 12 0,4-4-4 16,5 4-8-16,-1-3 0 0,1 3 0 0,-1 0 8 0,0-4 20 0,-3 4 3 0,-1 0 1 0,-4 0 0 15,-5 0-32-15,-3-4 0 0,3 4 0 0,-8 0 0 16,1 0 12-16,-10 0-3 15,1-4-1-15,-9 4 0 16,0 0-159-16,4-7-32 0</inkml:trace>
  <inkml:trace contextRef="#ctx0" brushRef="#br0" timeOffset="202031.44">22154 10941 57 0,'0'0'0'0,"0"0"0"0,0 0 0 0,0 0 0 16,0 0 298-16,0 0 54 0,0 0 12 0,0 0 1 15,0 0-215-15,0 0-43 0,0 0-9 0,0 0-2 0,-5-3-52 0,5 3-10 16,-8-4-2-16,8 4-1 0,0 0-19 0,0 0-3 16,-9-4-1-16,9 4 0 0,0 0-8 0,0 0 8 15,0 0-8-15,-4-4 8 0,-5 0 8 0,9 4 2 16,0 0 0-16,0 0 0 0,0 0 12 0,0 0 2 16,0 0 1-16,0 0 0 15,0 0-4-15,0 0-1 0,0 0 0 0,0 0 0 16,0 0-15-16,0 0-3 0,0 0-1 0,0 0 0 15,0 0-9-15,0 0 0 0,0 0 9 0,0 0-9 16,0 0 15-16,5-3-2 0,-1-1 0 0,-4 4 0 16,0 0-13-16,4-4 0 0,5-4 0 0,-1 5 0 15,-8 3 0-15,9-4 14 0,-1 0-2 0,-3 0-1 16,-5 4-11-16,0 0 10 0,0 0-10 0,8-4 10 0,1 1-10 0,-9 3 0 16,0 0 0-16,0 0 8 0,4-4-8 0,-4 4 0 15,0 0 0-15,0 0 0 0,0 0 0 0,0 0 0 16,0 0 0-16,0 0 0 0,0 0 0 0,0 0 0 15,0 0 0-15,0 0 0 0,0 0 0 0,0 0 8 0,9-4-8 0,-9 4 0 16,0 0 0-16,0 0 0 16,4 0 8-16,-4 0-8 0,0 0 0 0,0 0 0 0,0 0 0 0,0 0 0 15,0 0 0-15,0 0 0 0,0 0 0 0,0 0 0 0,0 0 0 0,0 0 0 16,0 0 0-16,0 0 8 0,0 0-8 0,8-4 0 16,-8 4 0-16,0 0 0 0,0 0 0 0,0 0 0 15,5-7 0-15,-5 7 0 0,0 0 0 0,0 0 0 16,0 0 0-16,8 0 0 0,1-4 0 0,-9 4 0 15,0 0 0-15,0 0 0 16,0 0 0-16,0 0 0 0,0 0 0 0,0 0 0 16,0 0 0-16,4-4 0 0,0 0 0 0,-4 4 0 15,0 0 0-15,0 0 0 0,0 0 0 0,0 0 0 16,0 0 0-16,0 0 0 0,0 0 0 0,0 0 0 16,0 0 0-16,5-4 0 0,-5 4 0 0,0 0 0 15,0 0 0-15,0 0 0 0,0 0 0 0,0 0 0 16,0 0 0-16,0 0 0 0,0 0 0 0,0 0 0 0,0 0 0 0,0 0 0 15,0 0 0-15,0 0 0 0,0 0 0 0,0 0 0 16,0 0 0-16,0 0 0 0,0 0 0 0,0 0 0 16,0 0 0-16,0 0 0 0,0 0 0 0,0 0 0 0,0 0 0 0,8 0 0 15,-8 0 0-15,9-3 0 0,-9 3 0 0,0 0 0 16,0 0 0-16,0 0 0 0,0 0 0 16,0 0 0-1,0 0 0-15,0 0 0 0,0 0 0 0,0 0 0 16,4-4 0-16,-4 4 0 0,0 0 0 0,0 0 0 0,0 0 0 0,4-8 0 15,-4 8 0-15,0 0 0 0,0 0 0 0,0 0 0 16,9-4 0-16,-9 4 0 0,0 0 0 0,0 0 0 16,0 0 0-16,4-7 0 0,-4 7 0 0,-4-8 0 15,4 8 0-15,0 0 0 0,0-7 0 0,0 7 0 16,0 0 0-16,0 0 0 0,0 0 0 0,0 0 0 0,0 0 0 0,0-8 0 16,0 0 0-16,0 8 8 0,0 0-8 0,0 0 0 15,0 0 0-15,0 0 0 0,4-7 0 0,-4 7 0 16,0 0 0-16,0 0 0 0,0 0 0 0,0 0 0 15,0 0 0-15,0 0 0 0,0 0-9 0,0 0 9 16,0 0 0-16,0 0 0 0,0 0 0 0,0 0 0 16,0 0 0-16,0 0 0 0,0 0 0 0,0 0 0 0,0 0 0 0,0 0 0 15,0 0 0-15,13-4 0 0,0 4 0 0,-1-4 0 16,-3 0 8-16,0 4-8 0,-1-3 9 0,5-1-9 16,0 4 8-16,0-4-8 0,-13 4 0 0,12 0 8 0,-3 0-8 15,-9 0 0-15,0 0 0 0,13-4 0 0,-13 4 0 0,8 0 0 16,-8 0 0-16,13 0 8 0,-13 0-8 15,0 0 0 1,0 0 8-16,0 0-8 0,0 0 0 0,0 0 8 16,0 0-8-16,0 0 12 0,0 0-12 0,0 0 12 0,0 0-12 0,0 0 0 15,0 0 9-15,0 0-9 0,0 0 0 0,0 0 0 16,13-4 0-16,-13 4 8 0,0 0-8 0,0 0 0 16,0 0 0-16,0 0 0 0,0 0 0 0,0 0 0 15,0 0 0-15,0 0 0 0,0 0 0 0,0 0 0 16,0 0 0-16,0 0 0 0,0 0 0 0,0 0 0 0,0 0 0 0,0 0 0 15,0 0 0-15,9 0 0 0,-9 0 0 0,0 0 0 16,0 0 0-16,0 0 0 0,0 0 0 0,0 0 0 16,0 0 0-16,0 0 0 0,0 0 0 0,8 0 0 15,-8 0 0-15,0 0 0 0,0 0 0 0,0 0 0 16,13 0 0-16,-13 0 0 0,0 0 0 0,0 0 0 16,0 0 0-16,0 0 0 15,0 0 0-15,0 0 0 0,0 0 0 0,0 0 0 16,8-3 0-16,-8 3 8 0,0 0-8 0,0 0 0 15,0 0 0-15,0 0 0 0,0 0 0 0,0 0 0 16,0 0 0-16,0 0 0 0,0 0 0 0,0 0 0 0,0 0 0 16,0 0 0-16,0 0 0 0,0 0 0 0,0 0 0 0,0 0 0 15,0 0 0-15,0 0 0 0,0 0 0 16,0 0 0-16,0 0 0 0,0 0 0 0,0 0 0 0,0 0-8 16,0 0 8-16,0 0 0 0,0 0 0 0,0 0 0 0,0 0 0 0,0 0 0 15,0 0 0-15,0 0 0 0,0 0 0 0,0 0 0 16,0 0 0-16,0 0 0 0,0 0 0 0,0 0 0 15,0 0 0-15,0 0 0 0,0 0 0 0,0 0 0 16,0 0 0-16,0 0 0 0,0 0 0 0,0 0 0 16,0 0 0-16,0 0 0 0,0 0 0 0,0 0 0 0,0 0 0 0,0 0 0 15,0 0 0-15,0 0 0 0,0 0 0 0,0 0 0 16,0 0 0-16,0 0 0 0,0 0 0 0,0 0 0 16,0 0 0-16,0 0 0 0,0 0 0 0,0 0 0 15,0 0 0-15,0 0 0 0,0 0 0 0,0 0 0 16,0 0 0-16,0 0 0 0,0 0 0 0,0 0 0 15,0 0 0-15,0 0 0 16,0 0 0-16,0 0-8 0,0 0 8 0,0 0-8 16,0 0 8-16,0 0-8 0,0 0 8 0,0 0-8 15,0 0 8-15,0 0-8 0,0 0 8 0,0 0 0 16,0 0 0-16,0 0 0 0,0 0 0 0,0 0 0 16,0 0 0-16,0 0-8 15,0 0-97-15,0 0-19 0</inkml:trace>
  <inkml:trace contextRef="#ctx0" brushRef="#br0" timeOffset="203774.64">22213 10892 115 0,'0'0'10'0,"0"0"-10"16,0 0 0-16,0 0 0 15,-12 0 346-15,7 0 67 0,-3-4 14 0,8 4 2 16,0 0-269-16,0 0-55 0,-5 0-10 0,5 0-3 16,-8-7-32-16,8 7-8 0,0-4 0 0,0 4-1 15,0 0-4-15,8-8-1 0,-3 1 0 0,8-1 0 16,-9 0-10-16,9 5-3 0,4-9 0 0,0 5 0 0,0-1-12 15,4 0-2-15,1-3-1 0,-1 3 0 0,9 5-7 0,0-5-2 16,-5-3 0-16,5 3 0 0,-4 8-1 0,4-8-8 0,-9 5 12 0,5 3-4 16,-9 0-8-16,4 3 0 0,1 1 0 0,-5 0 0 15,-4 4 0-15,0-1 0 0,-1 5-12 0,1-1 12 16,0 0-9-16,-9 1 9 0,5 3 0 0,-1-4 0 16,-3 5-9-16,-5-1 9 0,0 0 0 0,-5 4-9 15,5-4 9-15,-8 4 0 0,-1-4 0 0,1 4 8 16,-1-3 0-16,-4-1 1 15,-4 0 0-15,4 0 0 0,1-3-9 0,-1 3 12 16,0-4-12-16,4 0 12 0,1-3-4 0,4 0 0 16,4-8 0-16,0 0 0 0,0 0 12 0,0 0 1 15,0 0 1-15,0 0 0 0,8 0-8 0,5 0-2 16,0-4 0-16,8 0 0 0,1 0-4 0,7 0 0 16,-3 1-8-16,4-1 12 0,4 0-12 0,0 4 0 15,1-4 0-15,-6 0 0 0,1 4 0 0,-4 4 0 0,4 0-8 0,0 0 8 16,-5 0 0-16,-3 3 0 0,3-3-8 0,1 7 8 15,-4 1 0-15,-5 3-10 0,0-4 10 0,-4 1-8 16,4 3 8-16,-9 4 0 0,1 0 0 0,-1 4 0 0,-3-4 0 16,-10 4 0-16,1-4-11 0,-9 0 11 0,0 0 0 0,-4 0 13 15,-8 0-1-15,-10-4 0 0,-3 4 4 0,-9 0 0 16,0-4 0-16,-4 0 0 16,-5-7-57-16,5 3-11 0,8-3-3 0,0-8-753 0,9 0-150 0</inkml:trace>
  <inkml:trace contextRef="#ctx0" brushRef="#br0" timeOffset="204153.63">21867 11864 1663 0,'0'0'73'0,"0"0"16"0,0 0-71 0,0 0-18 0,0-7 0 0,0-1 0 16,9 0 134-16,-1 1 23 0,5-5 5 0,4 5 1 0,5-1-81 0,-1 1-16 15,9-1-3-15,8 1-1 0,5 3-23 0,4-4-5 16,9 1-1-16,8-1 0 0,8 4-1 0,-3 0 0 16,12-3 0-16,-4-1 0 0,8 8-16 0,5-4-3 15,0 1-1-15,-5-1 0 0,5 4 4 0,-5-4 0 16,-3 0 0-16,3-3 0 15,-4 3 18-15,-4 0 4 0,0-4 1 0,-4 5 0 16,-5-1-11-16,-4-4-1 0,-4 8-1 0,-13-7 0 16,0 3-6-16,-8 4-2 0,-1-8 0 0,-4 8 0 15,-8-4-18-15,0 1 0 0,-5-1-11 0,-4 0 11 16,-8 0-220 0,-9 4-36-16</inkml:trace>
  <inkml:trace contextRef="#ctx0" brushRef="#br0" timeOffset="205595.46">21850 12556 172 0,'0'0'16'0,"0"0"-16"0,0 0 0 0,0 0 0 16,0 0 279-16,0 0 53 0,0 0 10 0,0 0 2 15,0 0-190-15,0 0-38 0,0 0-8 0,0 0-2 16,0 0-69-16,0 0-13 16,0 0-4-16,0 7 0 0,0-7 0 0,0 8 0 15,0-1 0-15,0-7 0 0,0 0 4 0,-4 8 0 0,4-8 0 16,-4 7 0-16,4-7 5 0,0 0 2 0,0 0 0 0,0 0 0 15,0 0 1-15,0 0 0 0,0 0 0 0,0 0 0 16,0 0-1-16,0 0 0 0,0 0 0 0,0 0 0 16,0 0-11-16,0 0-1 0,0 0-1 0,8 8 0 15,-8-8-7-15,0 0-2 0,9 4 0 0,-1 3 0 0,1-7 0 0,-1 4 0 16,5-4 0-16,4 0 0 0,-4 0 2 0,4-4 0 16,0 4 0-16,0 0 0 0,5 0-1 0,-5-3 0 15,4-1 0-15,-4-4 0 0,0 4-10 0,0-3 10 16,1 3-10-16,-1-3 10 0,-5-1 2 0,1 4 1 15,-4-3 0-15,-1-1 0 0,5 0 15 0,-4 1 2 16,4 3 1-16,-9 0 0 0,-4 4-6 0,8-4-1 0,-8 4 0 0,0 0 0 16,0 0 7-16,0 0 1 0,5-3 0 0,-5 3 0 15,0 0-32-15,0 0 0 0,0 0 0 0,8 7 0 16,5 1-20-16,-9 3-11 16,5-3-1-16,-5 7-1 0,0 0 33 0,5 4-8 0,-1 4 8 0,1-4 0 15,0 7 0-15,-1 1 0 0,5-4 0 0,-5 7 9 16,1 1-9-16,8-1 0 15,-4 0 0-15,8 5 0 0,-8-5 0 0,4 4 0 0,0-4 0 16,5 1 0-16,-9 3 0 0,8-7 0 0,-8-1 0 0,0-3 0 16,-1 0 0-16,1 0 0 0,0-4 0 0,0-4 0 15,-5 0 0-15,1-4 0 0,-1 1 10 0,-3-5-10 16,-5-7 11-16,0 0-11 0,0 0 10 0,0 0-10 16,0 0 23-16,0 0-2 0,0 0 0 0,0 0 0 15,13-3-10-15,-13 3-3 0,4-8 0 0,0-7 0 0,-4 0-8 0,4-1 0 16,-4-3 0-16,0 0 8 0,0 0-8 0,0-3 10 15,0-1-10-15,0 0 10 0,0-4-10 0,0 1 8 16,0-1-8-16,0 1 8 0,0-5-8 0,0 5 0 16,-4-1 0-16,0 4 0 0,0-7 0 0,4 3 0 15,0 1 0-15,-5-5 0 0,1 5 0 0,4-5 0 16,-4 5 0-16,-1-1 0 16,1 1 0-16,-4-1 0 0,-1 1 0 0,9-1 0 15,-4 4 0-15,4 0 0 0,-9 4 0 0,5 0 0 16,0 0 0-16,-5 4 0 0,5 4 0 0,0-4 0 15,-1 3 0-15,1 1 0 0,0-1-9 0,4 1 9 16,-9 3 0-16,9-3 0 0,-4 3 0 0,0 1 0 0,-1 3-8 16,5-4 8-16,0 1 0 0,-4-1 0 0,4 8-8 15,0 0 8-15,0-4 0 0,0 4 0 0,0-7 0 0,0 7-8 0,0 0 8 0,0-8 0 16,0 8 0-16,-4-4 0 0,4 1 0 0,0 3 0 16,0 0 0-16,0 0-8 0,0 0 8 0,0 0 0 15,0-8 0-15,0 8-8 0,0 0 8 0,0 0 0 16,0 0-8-16,4-4 8 0,0 0 0 0,9-3 0 15,0 3 0-15,0 0-8 0,0-3 8 0,8 3 0 16,0-4 0-16,9 1 0 0,0-1 0 0,9 1 0 0,-1-5 0 0,9 1 0 31,0-1 0-31,9 1 0 0,4 0 0 0,-1-1-8 0,1 1 8 0,0 3 0 0,0-3 0 0,-5 3 0 32,1-3 0-32,0 3 0 0,-5 1 0 0,4-1 0 15,-8 4 0-15,-4-3 0 0,0 3 16 0,-5-4-2 0,-4 4-1 0,-4 1 0 0,0 3-3 0,-4-4-1 16,0 0 0-16,-5 0 0 15,-4 4-9-15,-4-4 0 0,-5 1 0 0,-8 3 0 16,0 0-149-16,0 0-29 0,0 0-6 0</inkml:trace>
  <inkml:trace contextRef="#ctx0" brushRef="#br0" timeOffset="-209446.39">6667 8636 633 0,'0'0'28'0,"0"0"6"0,0 0-34 0,0 0 0 0,0 0 0 0,0 0 0 16,9-4 166-16,3-3 26 0,6-1 6 0,3-3 1 16,-4 3-113-16,9 0-22 0,-5 1-5 0,0 3-1 0,5-7 12 0,0 3 2 15,-1 0 1-15,5 5 0 16,0-5 13-16,0 0 2 0,8 5 1 0,1-5 0 0,4 0-13 0,4 5-2 0,12-5-1 0,6-3 0 15,3 3-30-15,5-3-7 0,-1-1 0 0,9-3-1 16,5 4-11-16,-1-1-3 0,5-3 0 0,4 0 0 16,-4 4-8-16,0 3-1 0,-1 0-1 0,5 5 0 15,9-5-11-15,-5 4 0 0,0 4 9 0,-3-4-9 16,-1 1 0-16,4 3 8 0,0 0-8 0,5 0 0 16,-1 0 16-16,-3 0 0 15,3 0-1-15,1 0 0 0,-1 0-3 0,9 0-1 16,-4-4 0-16,0 4 0 0,0-4 4 0,0 4 1 15,4 0 0-15,-4-4 0 0,-1 0-7 0,1 1-1 16,-4 3 0-16,-1 0 0 0,-3 0 0 0,-1 0-8 16,9 0 12-16,4 0-4 0,0 0-8 0,-8 0-17 15,-5 3 4-15,9 1 1 0,8-4 20 0,-4 4 5 16,-21 0 1-16,8 0 0 0,5-4-14 0,-1 3 0 0,5 1-9 0,-4 0 9 16,3 0 0-16,1 0 0 0,0-1 0 0,4 1 0 15,-4 0 0-15,4-4 0 0,-4 4 0 0,0-4 10 16,0 4-10-16,4-1-17 0,0 1 4 0,4-4 1 0,-4 0 12 15,5 0 13-15,-1 0-2 0,1 4-1 0,-1-4-10 0,-4-4 0 16,4 4 0-16,-3 0 0 0,-10-4 0 0,5 1 0 16,4 3 0-16,0-4 0 15,-4 0 0-15,-4 0 0 0,-1 4-9 0,1-4 9 16,-1 1 0-16,5-1 0 0,-4 0 0 0,3 0 0 16,1 0 0-16,0 1 0 0,0-1 0 0,0 0 0 15,0 4 0-15,-1-8 0 0,1 5 0 0,-4-1 0 16,-5 0 0-16,5 0 0 0,-1 0 0 0,-4 4 0 15,-8-3 0-15,4 3 0 0,0-4 0 0,0 4 0 16,0-4 0-16,-4 4 0 0,0 4 0 0,-5-4 0 0,5 0 0 0,-5 0 0 16,1 0 0-16,-1 0 0 0,1 0 0 0,4 0 0 15,-5 0 0-15,1 0 0 0,-1 0 0 0,5 0 0 16,-1 0 0-16,1 0 0 0,0 0 0 0,-5 0 8 16,-3-4-8-16,-1 4 0 0,-4 0 0 0,0 0 0 15,0-4 8-15,-5 4-8 0,-3 0 0 0,-1 0 8 0,-8 0-8 0,0-4 0 31,-1 4 20-31,-7 0-3 0,-1 0 0 0,-4 4 0 16,0-4-17-16,0 0 0 0,0-4 0 0,-9 4 0 16,1-3 24-16,-5 3 0 0,0 0 1 0,-4 0 0 0,-8 0-7 15,3-4-2-15,-8 0 0 0,5 4 0 0,-10 0-5 0,-3 0-2 16,0 0 0-16,-9 0 0 0,0 0-25 0,0 0-6 16,0 0-1-16,0 0 0 15,-13 4-199-15,-4 0-40 0</inkml:trace>
  <inkml:trace contextRef="#ctx0" brushRef="#br0" timeOffset="-188559.01">23461 9529 388 0,'0'0'17'0,"0"0"4"0,-8 3-21 0,-5-6 0 0,4-1 0 16,-4 4 0 0,1-4 51-16,-5 0 5 0,-1 4 2 0,1-4 0 15,0 1 41-15,0-1 8 0,0 0 1 0,0 4 1 16,0-4-10-16,4 4-3 0,5 4 0 0,-1-4 0 15,9 0-16-15,0 0-3 0,0 0-1 0,0 0 0 0,0 0-11 0,9 4-2 16,3-4-1-16,5 4 0 0,5-1-18 0,-1 5-3 16,9-4-1-16,0-4 0 0,0 4-19 0,8-4-4 15,1 0-1-15,-1 0 0 0,1 0-6 0,-1-4-2 0,5 4 0 0,4 0 0 16,-9-4-8-16,1 0 10 0,-1 0-10 0,-3 4 10 16,-6-3 0-16,1-5 0 0,-4 0 0 0,-5 1 0 15,5-1 17-15,-5 4 3 0,-8-3 1 0,0-1 0 16,0 1 13-16,-9-1 4 0,0 0 0 0,-8 1 0 15,0-1-9-15,-9 1-2 0,0-1 0 0,-8 0 0 16,-9-3-29-16,-4-4-8 0,-5 3 0 0,-3 5 0 0,-1 3-9 0,4 0-3 16,9 4-1-16,5 0 0 0,3 0-6 0,10 0-1 15,3-4 0-15,9 4 0 16,17 0-54-16,9-3-11 0,4 3-3 0,8-4 0 16,5 4 27-16,4 0 5 0,0-4 0 0,-9 0 1 0,1 0 92 0,-5 1 19 15,-4-1 3-15,-9-4 1 0,-12 1-48 0,-5-1-12 16,-12-3 0-16</inkml:trace>
  <inkml:trace contextRef="#ctx0" brushRef="#br0" timeOffset="-170987.05">9505 13486 806 0,'0'0'72'0,"-9"-4"-58"0,9-3-14 0,-9-1 0 16,5 4 448-16,0-3 88 0,0-1 16 0,4 0 4 15,-5 5-447-15,5-5-89 0,0 8-20 0,0 0 0 16,5-8-239-16,-5 8-46 0</inkml:trace>
  <inkml:trace contextRef="#ctx0" brushRef="#br0" timeOffset="-170522.8">15248 13194 3168 0,'-13'-8'140'0,"9"4"29"0,-5-3-135 0,9 3-34 15,-4-4 0-15,0 1 0 0,-1-1 15 0,1 0-4 16,-4-3-1-16,-1 3-954 16,-4-3-192-16</inkml:trace>
  <inkml:trace contextRef="#ctx0" brushRef="#br0" timeOffset="-167268.53">8005 3125 1094 0,'-5'-4'97'0,"-3"-3"-77"0,8 3-20 16,0 4-320-16,0 0-68 0</inkml:trace>
  <inkml:trace contextRef="#ctx0" brushRef="#br0" timeOffset="-166936.5">9658 3326 1324 0,'-12'-15'118'0,"7"11"-94"0,-3-3-24 0,3-1 0 0,-3 4 90 0,8 4 14 16,0 0 2-16</inkml:trace>
  <inkml:trace contextRef="#ctx0" brushRef="#br0" timeOffset="-166620.23">11859 3197 2070 0,'-34'-19'45'0,"30"12"10"0,8-5 1 0,-13 5 3 0,-8-1-47 15,4 4-12-15,13 4 0 0,0 0-612 16,0 0-124-16</inkml:trace>
  <inkml:trace contextRef="#ctx0" brushRef="#br0" timeOffset="-166351.11">13756 3391 1785 0,'-17'-19'79'0,"9"11"17"0,4 8-77 0,-9 0-19 0,0 0 0 0,0 4-790 16</inkml:trace>
  <inkml:trace contextRef="#ctx0" brushRef="#br0" timeOffset="-164797.43">10094 4568 2142 0,'0'-7'47'0,"-4"-1"9"0,0 1 3 0,4 7 1 0,0 0-48 0,0 0-12 0,0 0 0 0,0 0-632 15,13 0-128-15</inkml:trace>
  <inkml:trace contextRef="#ctx0" brushRef="#br0" timeOffset="-162246.67">13936 4515 1324 0,'9'-7'118'0,"-1"-1"-94"0,26-11-24 15,18 0-584-15</inkml:trace>
  <inkml:trace contextRef="#ctx0" brushRef="#br0" timeOffset="-162099.3">17128 4546 1497 0,'-8'-12'133'0,"-5"8"-106"16</inkml:trace>
  <inkml:trace contextRef="#ctx0" brushRef="#br0" timeOffset="-156292.64">20397 13923 172 0,'4'-4'16'16,"-4"4"-16"-16,-4 0 0 0,4-4 0 15,0 4 51-15,4-4 7 0</inkml:trace>
  <inkml:trace contextRef="#ctx0" brushRef="#br0" timeOffset="-151788.3">23055 12548 1263 0,'0'0'56'0,"0"0"12"0,0 0-55 0,0 0-13 16,0 0 0-16,0 0 0 0,0 0 104 0,0 0 19 16,0 0 3-16,0 0 1 0,0 0-34 0,0 0-6 15,0 0-2-15,0 0 0 0,4-8-17 0,-4 8-4 16,0 0-1-16,0 0 0 0,9-3 15 0,-9 3 3 15,0 0 1-15,0 0 0 0,0 0-24 0,0-4-5 0,0 4-1 0,-4-4 0 32,-5 0-31-32,1 0-6 0,3 4-2 0,-3 0 0 15,-1 0-13-15,1 0 0 0,-1 0-12 0,1 0 12 16,8 0-8-16,-9 4 8 0,1 0 0 0,-1-4 0 0,9 0-10 0,0 0 10 16,0 0-8-16,0 0 8 0,0 0-11 0,0 0 11 15,0 0-13-15,0 0 5 16,0 0-20-16,0 0-3 0,0 0-1 0,0 0 0 0,0 0 17 0,-4 4 3 15,4-4 1-15,0 0 0 0,-9 4 11 0,9-4 0 0,-8 3 0 0,-1 5 0 16,9-8 0-16,-4 4 0 0,-5-4 0 0,9 0 0 16,0 0 0-16,-8 7 0 0,-1-3 8 0,9-4-8 15,0 0 10-15,0 0-2 0,0 0-8 0,0 0 12 16,0 0-12-16,0 0 8 0,0 0-8 0,0 0 0 16,-8-4 0-16,8 4 0 0,0 0 0 0,-9-7 0 15,1 3 20-15,8 4 10 0,0-8 2 0,0 8 1 0,0 0-21 0,-5-7-4 16,1 3 0-16,4 4-8 0,-4-8 8 0,4 8-8 15,0 0 0-15,0 0 0 0,0 0 0 0,0-7 0 16,0-1 0-16,0 8 0 0,0 0 0 0,0 0 0 16,4-4 0-16,-4 4 0 0,0 0 0 0,9 0 0 0,3 0 0 0,1-3 0 15,0 3 0-15,-4-4 0 0,-1 0 0 0,5 4 0 32,0 0 0-32,0 0 0 0,-1 4 0 0,-3 0 0 15,4-1 0-15,0 1 0 0,-5 4 0 0,1-1 0 0,-1 5 0 16,-4-1 0-16,5 1 0 0,-5-1 0 0,-4 0 0 0,5 8 0 15,3-4-12-15,-4 4 3 0,1 0-3 0,-1 4 0 16,-4 4 0-16,0-1 0 0,-4 1 12 0,-1 3-10 16,-3 1 10-16,-1-1-10 0,5 4 10 0,-9 1 0 15,-4 3 0-15,0-1 0 0,4 5 0 0,-8 0 0 0,-1-4 8 0,1 4-8 16,-5 0 0-16,1-4 0 0,3-4 0 0,1-4 0 16,0 1 0-16,4-9 0 0,0-3 0 0,4-4 0 15,4-3 19-15,1-5-1 0,8-7 0 0,0 0 0 16,0 0 13-16,-9-3 2 0,5-5 1 0,4-3 0 15,4-1-6-15,0 1 0 0,5-4-1 0,-1 0 0 16,10-4-17-16,-1 0-10 16,0 3 12-16,4 1-12 0,-4 0 0 0,5 4 0 15,3 3 0-15,5-3 0 0,0 7 0 0,8 0 0 16,-3 0 0-16,3 4 0 0,5 4 0 0,0 0 0 16,-1 0 0-16,-3-1 0 0,4 1 0 0,-5 4 0 0,-4-1 0 15,-4 1 0-15,0 0 0 0,0 3 0 0,-9 0-8 0,1 1 8 16,-1-1 0-16,-4 1-9 0,-4-1 9 0,-5-3 0 15,1-5-243-15,-9-3-43 0</inkml:trace>
  <inkml:trace contextRef="#ctx0" brushRef="#br0" timeOffset="-150886.02">23987 12407 518 0,'0'0'46'0,"0"0"-37"15,0 0-9-15,0 0 0 0,0 0 298 0,0 0 58 16,0 0 11-16,0 0 2 16,0 0-205-16,0 0-42 0,-9 0-8 0,5-3-2 15,-9 3-70-15,9-4-14 0,-5 4-4 0,-3 0 0 16,3 0-24-16,-4 4 0 0,5-4 0 0,-5 3 0 16,0 1 0-16,0 4 0 0,0-4 0 0,1 7-11 15,-1 0 11-15,0 5 0 0,-4-1-9 0,4 0 9 16,4 4 0-16,1 0 0 0,-5 0 0 0,9 0 0 15,4 0-10-15,-5 0 10 0,5 0 0 0,0 0-9 0,5 0 9 0,-1 0 0 16,0-4 0-16,5 0 0 0,4 0 0 0,-5-3 0 16,9 3 0-16,-4-4 0 0,4-3 16 0,0 0 3 0,0-5 0 0,5 5 0 15,-1-4 21-15,-4 3 4 0,5-3 0 0,-1 0 1 16,5-4-9-16,-9 0-3 0,0 4 0 0,0 3 0 16,4-7-19-16,-4 8-4 0,0-4-1 0,1 3 0 15,-1 1-9-15,-5 3 0 16,10-3 0-16,-9 3 0 0,-1 1 0 0,1-1 0 15,-4 1 8-15,4 3-8 0,-9 0 0 0,4-4 0 16,-3 4 0-16,-1-3 0 0,-4 3 8 0,-4-4-8 16,-1 5 8-16,5-1-8 0,0-4 15 0,-8 1-3 15,-1-1 0-15,1 0 0 0,-5-3-1 0,4 3-1 16,-8-3 0-16,5 3 0 0,-10-3 6 0,5-4 2 16,0-4 0-16,0 4 0 0,-4-8 7 0,3 4 2 0,-3-4 0 0,4-4 0 15,4-3-27-15,-4 0 8 0,4-1-8 0,0-3 0 16,5-4 17-16,-5 0-1 0,0-8-1 0,5 5 0 15,-1-5-3-15,5 4 0 0,-5 1 0 0,5 3 0 16,0-4-12-16,4 4-8 0,0 4 8 0,0-1-13 16,-4-3 13-16,8 8-12 0,0-8 12 0,5 8-12 15,-5-1 12-15,4 1-11 0,5-1 11 0,0 1-10 0,4 0 10 0,0-1 0 0,0 1 0 0,5-1 0 16,3-3 0-16,-3 4 0 0,-1-1 10 0,0-3-10 31,5 0 11-31,-5 0-11 0,1 4 12 0,-5-5-12 16,-4 1 26-16,0 0-2 0,-5-4 0 0,1 4 0 15,-9 3 9-15,0-3 2 0,-9-4 0 0,1-4 0 16,-14 8-13-16,-3-4-2 0,-10-4-1 0,-7 4 0 16,-14 4-99-16,-17 8-19 0,-21 7-4 0</inkml:trace>
  <inkml:trace contextRef="#ctx0" brushRef="#br0" timeOffset="-147995.74">19867 13642 864 0,'0'0'76'16,"0"0"-60"-16,0 0-16 0,0 0 0 0,13 0 307 0,0-4 58 15,0 4 12-15,8 0 3 0,1 4-289 0,3 0-58 16,5-4-11-16,9 7-2 0,-5-3-20 0,13 4 0 0,4-5 0 0,5 1 0 16,8 0 0-16,4 0 0 0,0-4 8 0,5 4-8 15,4-4 13-15,0 3-1 0,4-6 0 0,5 3 0 16,8-4 24-16,-9 0 4 0,5 0 0 0,-5 0 1 16,1 1-9-16,3-5-1 0,-3 4-1 0,-1 0 0 0,5-3 1 15,-4 3 0-15,-5 0 0 0,4-3 0 0,-4 3-31 0,5 0 0 16,4-4 0-16,-5 5 0 0,1-5 0 0,-1 4 0 15,-4-3 0-15,0 3 0 0,1 0 0 0,-1 0 0 16,0 4 0-16,4 0 0 0,-3 0 10 0,-5 4-1 16,-5 4 0-16,1-5 0 0,0 1-9 0,-1 0 8 15,1 4-8-15,-1 3 8 16,1-3 0-16,0-1-8 0,-5 5 12 0,-4-5-4 16,-4-3 4-16,0 4 1 0,4-1 0 0,-4 1 0 15,0-4 15-15,-1 3 4 0,6-3 0 0,-1-4 0 16,0 4-21-16,0-4-11 0,-4 4 12 0,-9-4-12 15,5 0 15-15,-1 3-4 0,1 1-1 0,-5-4 0 16,-8 0-10-16,8 4 8 0,0 0-8 0,5-4 8 16,-9 4-8-16,0-4 0 0,-5 3 9 0,5-3-9 0,-4 0 10 0,-4 0-2 15,-5 0-8-15,0 0 12 0,9-3-12 0,-13-1 0 16,-5 4 0-16,-3-8 0 0,-1 4 13 0,0-3 0 0,-3-1 0 16,-6 1 0-16,-7-5 4 0,3 5 1 0,5-5 0 0,-4-3 0 15,-14 0-9-15,5 0-1 0,9-4-8 0,-5-4 12 16,-8 0-12-16,-5 0 0 0,5-3 0 0,4-5 0 31,4 5-10-31,-8-5 10 0,-9-3-8 0,5 4 8 0,3-4 0 16,-3-4 0-16,-5 0 0 0,-4 0 0 0,0 0 0 0,0 0 0 15,4 0 0-15,-4-4 0 16,-5 0-29-16,1 0-1 0,8 1 0 0,-4-1 0 0,-8-4 14 0,-1-3 4 16,0-1 0-16,5 5 0 0,0-5 1 0,-5 1 1 15,0-4 0-15,9 7 0 0,9 1 10 0,-10-1-10 16,-7 4 10-16,3-3-10 0,14 7 10 0,-5-8 0 0,-8 8 10 0,4 0-10 15,0-3 17-15,-1 3-2 0,6-4-1 0,-1 4 0 16,-4 0 1-16,4 4 0 0,-4-8 0 0,4 4 0 16,-4 0 7-16,4 0 2 0,0 0 0 0,0 4 0 15,5 0-24-15,-1-1-18 0,-3 1 3 0,-1-4 1 16,0 4 14-16,4-4 0 0,1 0 0 0,-5 4 0 16,4-4 16-16,1 0-3 0,4-4-1 0,-9 4 0 0,4 4-12 0,1-4 11 15,3 4-11-15,-3 0 10 0,-1-1-10 0,5-2 8 16,-4 2-8-16,3 1 8 0,-3 0-8 0,-1-4 0 15,5-4 0-15,0 4 0 0,-5-4 0 0,5 4 0 0,0-7 8 0,-1 3-8 16,-3 4 0-16,3 0 0 0,1 0 0 0,0 4-11 16,0-4 11-16,4 8 0 0,-9-5 0 0,5 5 0 31,-5 0 0-31,5-1-8 0,-5 1 8 0,1-4 0 16,-1 7 0-16,1 1-10 0,-1-1 10 0,1 4 0 0,-5 0-8 0,0-3 8 15,0 3 0-15,0 4 0 0,1-4 0 0,-6 8 0 16,6 0 0-16,-5 3 0 0,-5-3 0 0,5 4-15 15,0-1 5-15,-4 1 1 0,-1-4 9 0,-3 7 8 16,-1-3-8-16,0 3 11 0,1-3-24 0,-1 7-5 16,-4 0-1-16,0 1 0 0,0-1 11 0,-4-4 8 0,0-3-12 0,0 3 12 15,0 4-8-15,-1-3 8 0,-3-1 0 0,4 4 0 16,0-3 0-16,-1 3-8 0,1 0 8 0,-4 0 0 16,-5-3 0-16,5 3 0 0,-1 4 0 0,1-4 0 15,3 4 0-15,-3 0-8 0,0 0 8 0,-1 4 0 16,5 0 0-16,-5 0-8 0,1-1 8 0,-5-3 0 15,9 0-11-15,-4 0 11 16,3 0-10-16,-3 0 10 0,-1-3 0 0,1 3 0 16,4-4 0-16,-5 0 0 0,5-4 0 0,0 1 0 15,0 3 0-15,-5-4 0 0,5 1 0 0,-4-5 0 0,-5 9 8 16,5-5-8-16,-9 4 0 0,-5-3 0 0,-8 3 0 0,5 4 0 16,-1-4 0-16,-4 0 0 0,1 4 0 0,3 0 0 15,-4 4 0-15,0-4 0 0,-4 0-8 0,0 0 8 16,-4 4 0-16,4-4 0 0,0-4 0 0,4 0 0 15,0 0 0-15,9 1 0 0,-5-1 0 0,9 0 0 0,-4 0 0 16,4-3 0-16,-4 3 0 0,-1 0 0 0,5-4 0 0,-8 5 0 16,3-5 0-16,1 4 0 0,-9 4 0 0,5 0 0 15,-9 0 0-15,0 0 0 0,0 8 0 0,-5 3 0 16,-8 1-10-16,5-1 10 0,-10 4-16 0,10 0 2 16,3-3 0-16,5 3 0 0,4-4 14 0,5 5 0 0,8-1 0 0,8-4 0 15,5 1 0-15,4-1 0 0,5-3 0 0,3-1 0 16,5 1 0-16,0-1 0 0,-4 1 0 0,8 0 0 15,0 3 0-15,0 0 0 0,0-3 0 0,5 0 0 16,-5-1 0-16,9 1 0 0,4-8-9 0,-4 11 9 16,-1 0 0-16,1 1 0 0,-5-1 0 0,5 1 0 15,4-1 0-15,-4 4 0 16,0 0 0-16,-1 1 0 0,5 3 0 0,-4-4-10 16,0 4 10-16,4 0 0 0,0 0 0 0,0 4 0 15,0-4 0-15,0 0 0 0,0 3 0 0,0-3-8 0,0 8 8 16,0-4 0-16,-4 7 0 0,4 0 8 0,-5 5-8 0,5-1 12 15,-8 8-12-15,3-1 0 0,5 1 0 0,-8 4 0 16,4 3 0-16,-1 1-12 0,5 3 3 0,-4 0 0 16,0 0 9-16,4 4 9 0,-4 0-1 0,4 0-8 15,0 4 0-15,4-4 0 0,-4 7 0 0,8 1 0 0,-8-4 0 16,9-4 0-16,-5 3-10 0,5-3 10 0,-1 0 0 0,1 0 0 16,-5 0 0-16,0-4 0 0,-4 4 0 0,0 0 0 15,9-7 14-15,-5 3-4 0,0 4-10 0,1 0 0 16,-1-4-10-16,-4 0 10 0,4 0 0 0,-4-3 0 15,-4 3 0-15,4 0 0 16,0-4 8-16,0 1-8 0,-4 3 0 0,4-4 0 16,4-3 8-16,0-1-8 0,-4-3 0 0,5 0 0 15,-1-4 0-15,0 0 0 0,0 0 8 0,-4-4-8 16,-4 0 0-16,8-3 0 0,-4-5 8 0,9 1-8 16,-9-1 9-16,4-3-1 0,0 0-8 0,5 0 12 15,-5 0 0-15,1-4 0 0,-5 0 0 0,4 7 0 16,-4 1-12-16,4-1 0 0,-4 1 0 0,0 3 0 0,0-3 0 0,4 3 0 15,5-3 0-15,-9-1 0 0,0 1 0 0,4-8 0 16,1 4 0-16,-1-4 0 0,0 0 0 0,0 0 11 16,1 0-3-16,-1-4-8 0,0-4 25 0,0 5-1 0,1-5-1 0,-1 0 0 15,5-3-23-15,-5 3 9 0,0 1-9 0,0-5 0 16,1 5 18-16,-1-5-3 0,-4-7-1 0,4 12 0 16,5-1-5-16,-1 4-1 0,1-3 0 0,-1-1 0 15,1 4-8-15,-1 0 0 0,1-3 0 0,0 3 0 16,-1 4 0-16,-4 0-9 0,9-4 9 0,-4 0-10 0,-1 4-6 0,1-3-2 15,-5-5 0-15,9 4 0 16,-5-3-14-16,1-5-2 0,4-3-1 0,-5 0 0 16,1-4-105-16,4-8-20 0,4-15-5 0</inkml:trace>
  <inkml:trace contextRef="#ctx0" brushRef="#br0" timeOffset="-141526.3">6616 4952 1785 0,'0'0'159'0,"0"0"-127"16,-5-11-32-16,5 3-788 0</inkml:trace>
  <inkml:trace contextRef="#ctx0" brushRef="#br0" timeOffset="-141410.31">6684 4994 1209 0,'0'-8'108'0,"-8"4"-87"0,3-3-21 0,1 3 0 0,0 0 140 0,0 0 23 15,4 1 5-15,0 3-628 16,0 0-126-16</inkml:trace>
  <inkml:trace contextRef="#ctx0" brushRef="#br0" timeOffset="-138011.39">9799 4709 921 0,'5'0'82'0,"-5"-4"-66"16,4 0-16-16,0 4 0 0,-4 0 249 0,0 0 47 0,4-7 8 0,-4 7 3 15,0 0-236-15,0 0-47 0,0 0-10 0,0 0-2 16,0 0 5-16,0 0 1 0,0 0 0 0,0 0 0 16,0 0-6-16,0 0-2 0,0 0 0 0,0 0 0 15,0 0 8-15,0 0 2 0,0 0 0 0,0 0 0 16,0 0 3-16,0 0 1 0,0 0 0 0,0 0 0 15,0 0-4-15,0 0-1 16,0 0 0-16,0 0 0 0,0 0-19 0,0 0 0 16,0 0 8-16,0 0-8 0,0 0 0 0,0 0 0 15,0 0 0-15,0 0 0 0,0 0 0 0,0 0 0 16,0 0 8-16,0 0-8 0,0 0 0 0,0 0-14 16,0 0 2-16,0 0 1 0,0 0 11 0,0 0 16 15,0 0-4-15,0 0-1 0,0 0-11 0,0 0 0 16,0 0 0-16,0 0 0 0,0 0 0 0,0 0 0 0,0 0 0 0,0 0 0 15,9-4 0-15,-9 4 0 0,0 0 0 0,0 0 0 16,0 0 0-16,0 0 8 0,0-8-8 0,0 8 0 16,0 0 0-16,0 0 0 0,0 0 8 0,0 0-8 15,0 0 0-15,0 0 8 0,0 0-8 0,0 0 8 0,0 0-8 0,0 0 0 16,0 0 0-16,0 0 0 0,0 0 12 0,0 0 0 16,0 0 0-16,0 0 0 15,0-7-12-15,0 7-17 0,0 0 4 0,0 0 1 16,0-4 12-16,0 4 13 0,0 0-2 0,0 0-1 15,0 0-10-15,0 0 0 0,0-4 0 0,0 4 0 16,0-11 0-16,0 7-11 0,4 0 3 0,-4 4 0 16,0 0 8-16,0 0 9 0,0 0-1 0,5-8-8 15,-5 8 14-15,0-3-4 0,0 3-1 0,0 0 0 16,0 0-1-16,0 0-8 0,0 0 12 0,0 0-4 0,0 0-8 0,0 0 8 16,0 0-8-16,0 0 8 0,0 0-8 0,0 0 0 15,0 0 0-15,0 0 0 0,0 0 0 0,0 0 8 16,0 0-8-16,0 0 0 0,0 0 8 0,0 0-8 15,0 0 8-15,0 0-8 0,0 0 8 0,0 0-8 16,0 0 8-16,0 0-8 0,0 0 8 0,0 0-8 0,0 0 8 16,0 0-8-16,0 0 0 0,0 0 0 0,0 0 8 0,0 0-8 15,0 0 0-15,0 0 0 0,0 0 0 0,0 0 0 0,0 0 0 16,0 0 0-16,0 0 0 0,0 0 0 0,0 0 0 0,0 0 0 16,0 0 0-16,12 0 0 0,-12 0 0 0,0 0 0 15,0 0 8-15,0 0-8 0,0 0 0 0,0 0 0 16,0 0 0-16,0 0 0 0,0 0 0 0,0 0 0 15,0 0 0-15,0 0 0 16,0 0 0-16,0 0 0 0,0 0 0 0,0 0 0 31,0 0-50-31,0 0-9 0,0 0-1 0</inkml:trace>
  <inkml:trace contextRef="#ctx0" brushRef="#br0" timeOffset="-137093.62">9560 4990 288 0,'0'0'25'0,"0"0"-25"0,0 0 0 0,0 0 0 16,0 0 305-16,0 0 56 0,0 0 11 0,0 0 3 16,4 7-303-16,5 1-61 15,-1-4-11-15,10 3 0 0,-1-3 0 0,8 0 0 16,5-8 0-16,4 4 8 0,5-7 9 0,4 3 2 16,4-8 0-16,0 9 0 0,4-1 0 0,0-4 0 15,-8 4 0-15,0-3 0 0,4 7 0 0,-22 0 0 0,5 0 0 0,-4-4 0 16,-5 4 13-16,1-4 2 0,-10 4 1 0,-3 0 0 15,-1 0-6-15,-3 0-1 0,-5 0 0 0,0 0 0 16,0 0-11-16,0 0-2 0,-13 0-1 0,4-3 0 16,-12-1 9-16,4 0 1 0,-9 4 1 0,1 0 0 0,-1-4-4 0,-4 4-1 15,-4-7 0-15,4 7 0 0,0 0-20 0,9 0 0 16,-1 0-10-16,1 0 10 0,4 0-8 0,0 7 8 16,8-7 0-16,1 0 0 0,8 0 0 0,0 0-8 15,0 0 8-15,0 0 0 0,0 0-15 0,0 0 1 16,4 8 0-16,4-1 0 0,1 1 14 0,8-8 0 0,9 0 0 0,4 0-9 15,4-4 9-15,0 0 11 0,0-3-3 0,0 3 0 16,1 0 2-16,-1-7 0 0,-4 3 0 0,0 1 0 16,-5 3-10-16,-8 4 0 0,0 0 0 0,-4-4 0 15,0 0 0-15,-4 0 10 0,-9 4-1 0,0 0 0 16,0 0 7-16,0 0 0 0,0 0 1 0,-17 4 0 16,-1 0 25-16,1 0 5 15,0-4 1-15,-8 0 0 0,-1 0-28 0,-4 0-6 16,-4 0-1-16,0-4 0 0,0 4-13 0,4 0 8 15,4 0-8-15,0 4 0 0,9-4 0 0,0 0 0 16,4 4 0-16,1-4 0 0,12 0 0 0,0 0 0 0,-9 0-11 16,9 0 11-16,0 0-20 0,0 0 4 0,13-4 1 0,0 0 0 15,-1 0 15-15,1 4-9 0,0 0 9 0,8 0-8 16,-3 0 8-16,-1 0 0 0,4 4 0 0,-4-4 0 0,0 0 0 16,0 0 0-16,0-4 0 0,-4 4 0 0,4 0 0 0,-12 4 0 15,-5-4 0-15,8 0 8 0,-8 0-8 0,0 0 0 16,0 0 8-16,0 0-8 0,0 0 13 0,0 0-1 15,0 0-1-15,0 0 0 0,-13 0 11 0,5 0 2 16,-5 0 1-16,0 0 0 0,-8 0-3 0,4 0-1 16,-5-8 0-16,5 8 0 15,4 0-5-15,-4 0 0 0,4 0-1 0,1 0 0 32,-1 8-75-32,0-4-16 0,0 7-2 0,0 1-1070 0</inkml:trace>
  <inkml:trace contextRef="#ctx0" brushRef="#br0" timeOffset="-135806.21">13829 4937 1648 0,'0'0'73'15,"0"0"15"-15,0 0-70 0,0 0-18 0,0 0 0 0,4-4 0 16,1 0 51-16,-5 4 6 0,0 0 2 0,0 0 0 16,4 0-40-16,4-7-8 15,-8 7-2-15,0 0 0 0,9 0-1 0,4 0-8 16,-5 0 12-16,5-4-4 0,4 4-8 0,-4-4 12 0,0 4-12 0,0 0 12 16,0-4 4-16,-5 8 2 0,5 0 0 0,-4-4 0 15,-1 0 13-15,-8 0 2 0,0 0 1 0,0 0 0 16,0 0 0-16,0 0 0 0,0 0 0 0,0 0 0 15,0 0-5-15,0 0-1 0,0 0 0 0,-8 4 0 16,-5 3 1-16,-4-7 0 0,-5 0 0 0,5 0 0 0,-8 0-6 0,7 0-2 16,-3 0 0-16,4 0 0 0,4 0-10 0,0 0-3 15,-4 0 0-15,4-7 0 0,13 7 3 0,0 0 0 16,-8-4 0-16,8 4 0 0,0 0-1 0,0 0 0 16,0 0 0-16,0 0 0 0,0 0 10 0,4 0 1 15,13-4 1-15,0 4 0 0,-4 0-22 0,4 4-10 16,5-4 1-16,-1 0 0 15,0 0 9-15,1 0 0 0,-5 4 0 0,0 3 0 16,-4-7 0-16,0 0 0 0,-1 8 0 0,-12-8 0 16,0 0 0-16,0 0 0 0,0 0 0 0,0 0 0 15,0 0 0-15,0 0 0 0,0 0 0 0,0 0 0 16,-8 11 11-16,-1-7 1 0,-4-4 0 0,1 4 0 16,-1 0 10-16,0-4 2 0,0 0 1 0,-4 3 0 15,4-3-25-15,0 0 8 0,-4 4-8 0,9 0 0 16,-1 7-198-16,-4-3-45 0</inkml:trace>
  <inkml:trace contextRef="#ctx0" brushRef="#br0" timeOffset="-134904.08">16526 5271 1036 0,'0'0'92'0,"0"0"-73"0,0 0-19 0,0 0 0 0,0 0 160 0,0 0 28 16,0-8 5-16,0 8 2 0,-9-7-127 0,5 3-26 15,4 4-5-15,0 0-1 0,-5-8-27 0,-3 5-9 16,8 3 0-16,-4-4 0 16,-5 0 0-16,9 4 0 0,-4-4 0 0,4 4 0 15,0 0 0-15,-4-7 0 0,4 7 0 0,0-8 0 16,4 4 12-16,0-7-4 0,5-1 0 0,-5 5-8 15,9-1 34-15,0 1 0 0,-1-1 0 0,6 0 0 16,-6 1-23-16,5-5-11 0,1 5 10 0,3-1-10 16,-4 4 23-16,0-3-2 0,0-1 0 0,5 4 0 15,-10 1-7-15,1 3-2 0,0-8 0 0,-4 4 0 0,-1 0 0 0,-8 4 0 16,0 0 0-16,0 0 0 0,0 0 4 0,0 0 1 16,0 0 0-16,0 0 0 0,0 0-3 0,0 0-1 15,0 0 0-15,0 0 0 0,-8-3-3 0,-1 3-1 16,0 0 0-16,-3 0 0 0,-1 0-9 0,0 0 0 15,0 0 9-15,5 0-9 0,-1 0 0 0,-4 0 0 16,0 0 0-16,5 0 0 0,8 0 0 0,0 0 0 0,0 0 0 0,0 0 0 16,0 0 0-16,0 0-20 0,0 0 4 0,13 0 1 15,4 0-1-15,4-8 0 0,1 4 0 0,3 4 0 16,1-4 16-16,-1 1 0 0,1-1 0 0,-5 0 0 0,1 4 0 0,-1 0 15 16,-8 0-2-16,4 0 0 0,-4 0 7 0,-5 0 2 15,-8 0 0-15,0 0 0 0,0 0 7 0,0 0 2 16,-17 4 0-16,-4-4 0 15,-9 4-16-15,-8-4-3 16,-1 3-1-16,-12-3-751 0,4 0-151 0</inkml:trace>
  <inkml:trace contextRef="#ctx0" brushRef="#br0" timeOffset="-134340.06">19303 5214 748 0,'0'0'67'0,"0"0"-54"0,0 0-13 0,0 0 0 0,0 0 266 0,0 0 50 16,0 0 11-16,0 0 1 0,0 0-247 0,0 0-49 15,0-4-11-15,0 4-1 0,0 0-11 0,0 0-1 16,0 0-8-16,5-7 12 16,7 3-35-16,1-4-7 0,4 4-2 0,9 1 0 15,8-1 5-15,0 0 1 0,9-4 0 0,0 8 0 0,4-7 26 0,-5 7-10 0,1-4 10 0,0 4 0 31,0-4 19-31,-5 0 10 0,-4 1 3 0,-4 3 0 0,-4 0 36 16,-5-4 8-16,-8 4 2 0,0 0 0 16,-13 0-12-16,0 0-2 0,0 0-1 0,0 0 0 15,-9-4-21-15,-3 4-4 0,-10-4-1 0,-3 0 0 0,-14 4-27 0,-8-3-10 16,-9 3 0-16,-3 3 9 16,-1 1-78-16,0 0-16 0,9 0-3 0,4 0-621 15,8-1-124-15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09T02:16:09.9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1677 12118 1450 0,'0'0'64'0,"0"0"14"0,0 0-62 0,0 0-16 16,0 0 0-16,0 0 0 16,0-8 47-16,-5 1 6 0,5 3 2 0,0 4 0 15,0-3-11-15,-2-1-3 0,2 1 0 0,-8-1 0 16,5-3-19-16,-2 7-4 0,-1-8-1 0,-2 6 0 16,0-3-9-16,1 1-8 0,-1 1 12 0,-3-1-12 15,0 4 18-15,4-3-3 0,-4 3-1 0,-2-4 0 16,2 4 22-16,1-3 4 0,-6 3 0 0,5 0 1 15,-5 0 3-15,6 0 1 0,-6 0 0 0,3 0 0 0,-1 0-13 0,1 0-2 16,-5 0-1-16,2 3 0 0,0-3-4 0,3 0-1 16,-1 0 0-16,1 4 0 0,-5-1-2 0,4 1-1 15,1-4 0-15,-3 7 0 0,3 0-21 0,-3 1 0 16,6 3 0-16,-6-1 0 0,5 1 0 0,-5 4 0 16,6-1 0-16,2 5-8 0,-3-1 8 0,-2-1-10 15,8 2 10-15,-3-1-10 16,2 4 10-16,4-8-10 0,2 5 10 0,-3-5-10 15,3 4 10-15,3-3-13 0,-1-1 5 0,4 4 8 16,-4-3-12-16,6-1 12 0,3 0-10 0,2 5 10 16,-8-5-13-16,9-3 3 0,-4 4 1 0,1-1 0 15,5-3-2-15,-3 4 0 0,3-4 0 0,0-1 0 0,2-3 2 16,1 0 0-16,-1 2 0 0,1-6 0 0,-1 1 0 0,-2-4 0 16,3 0 0-16,-4-4 0 0,-4 1 9 0,8-6 0 0,-4 2 0 15,-4 0 0-15,2-3 8 0,0-1-8 0,-2-4 8 0,0 4-8 16,-1-6 14-16,3-6-2 0,-2 2 0 0,0-1 0 15,-3-3 2-15,2-1 0 0,-2-3 0 0,0-3 0 16,0-1-3-16,0 4-1 0,-5-8 0 0,4 1 0 16,1 4 6-16,-5-8 0 0,5 4 1 0,-5-1 0 15,2-3-17-15,3 0 0 16,-5 4 0-16,4 1 0 0,-7-3 0 0,3 6 8 16,2-1 0-16,3 4-8 0,-8 1 16 0,3-2-3 15,-3 1-1-15,3 4 0 0,-3-4 1 0,5 3 0 16,-5 1 0-16,0 3 0 0,3-3-13 0,2 3 0 15,-5 1 0-15,-5 0 0 0,5-2 28 0,0 6 2 16,0-2 1-16,0 7 0 0,-3-2-23 0,3 7-8 16,0 0 0-16,0 3 0 0,0 1 15 0,0 3-3 0,0 0-1 0,0 0 0 15,-5 3-11-15,2 8 10 0,3-4-10 0,0 7 10 16,-3 5-10-16,-2 0 0 0,2 2 0 0,-2 7-11 0,2-2 11 16,-2 7-8-16,3 3 8 0,-1 1-8 0,-5-2 8 0,3 3 0 15,2-3 0-15,0 5-8 0,-5 0 8 0,8 3 0 16,0 1 0-16,-5 3 0 0,2-7 0 0,3 7 0 15,0-7 0-15,3 0 0 16,2 3 0-16,-5-6 0 0,0-1 0 0,3 1 0 16,5-1 0-16,-5-4 0 0,2 1 0 0,3-4 0 15,-5-4 0-15,4-3 0 0,1-4 0 0,-5 4 0 16,5-8 8-16,-5-3-8 0,5 1 8 0,2-2-8 16,-2-3 12-16,0 0-3 0,3-3 0 0,-3 4 0 0,2-4-9 15,3-1 12-15,-7 4-12 0,7-7 12 0,-3 4-12 0,1-1 12 16,-3-3-12-16,3 0 12 0,-3 4-12 0,2-4 0 15,-2 0 0-15,0 3 0 0,0-3 0 0,0 0 0 16,0 0-11-16,-8 0 11 16,0 0-35-16,2-3-1 0,6 3-1 0,-8 0 0 15,8-4-94-15,-5-3-18 0,5 0-4 0,-8 0-885 0</inkml:trace>
  <inkml:trace contextRef="#ctx0" brushRef="#br0" timeOffset="1540.25">1905 12397 403 0,'0'0'36'0,"0"3"-36"16,-3-3 0-16,-2 0 0 0,2 4 201 0,3-4 34 16,-2 3 6-16,-4 2 2 0,6-5-167 0,0 0-34 15,0 0-6-15,-2 7-2 0,2-7-26 0,-5 7-8 16,5-7 0-16,-3 4 0 0,3-1 0 0,0-3 0 16,-5 4 0-16,2-1 0 0,3-3 0 0,-3 4 0 0,-5 3 8 0,8-7-8 15,-5 8 0-15,2-4 0 0,1-1 8 0,2-3-8 16,-5 4 21-16,5-4 1 0,0 0 0 0,0 0 0 15,-3 3 6-15,3-3 2 0,0 0 0 0,0 7 0 16,0-7-14-16,0 7-4 0,0-7 0 0,0 0 0 16,0 4-12-16,0-4 0 0,0 0 8 0,3 3-8 15,-3-3 0-15,0 0 0 16,7 5 0-16,-7-5 0 0,8 4 0 0,-5-1 0 16,2-3 8-16,1 0-8 0,2 0 12 0,-3-3 0 15,3 3 0-15,-3-4 0 0,0 4-2 0,3 0-1 16,-2 0 0-16,2-5 0 0,-1 2 0 0,1 3 0 15,0-4 0-15,0 4 0 0,-2-7 3 0,-1 7 0 16,5-7 0-16,-2 4 0 0,0-1-2 0,0-3 0 0,-2-1 0 16,1 4 0-16,-1 1 3 0,2-1 1 0,2-3 0 0,-2 0 0 15,-5 0-3-15,5 0-1 0,-6-1 0 0,4 4 0 16,2-6 1-16,-6 6 0 0,6-6 0 0,0 1 0 0,-5 2 5 16,0 0 2-16,2 0 0 0,3 0 0 0,2 0-2 0,-7-5 0 15,-3 5 0-15,5 0 0 0,-2 0-1 0,2 0-1 16,-2-5 0-16,-3 5 0 0,2 0-5 0,4 4-1 15,-4-4 0-15,4 3 0 16,-6-3-8-16,2-1 0 0,1 4 9 0,2 1-9 16,-2-1 0-16,-3 4 9 0,5-3-9 0,-5-1 0 15,8-3 9-15,-5 4-9 0,-3-1 0 0,2-4 9 16,-2 8-9-16,6-4 0 0,-6 1 0 0,2-1 0 16,4-3 8-16,-4 7-8 0,1-7 8 0,-3 7-8 15,5-3 0-15,-5 3 0 0,3-4 8 0,-3 4-8 16,0 0 0-16,5-7 0 0,-2 4 0 0,-3 3 8 0,5-5-8 0,-5 5 0 15,3-4 0-15,-3 4 0 0,8-3 0 0,-8 3 0 16,0 0 9-16,0 0-9 0,0 0 0 0,0 0 0 16,0 0 0-16,0 0 8 0,0 0-8 0,0 0 0 0,0 0 0 15,0 0 0-15,0 0 0 0,0 0-16 0,0 0 4 16,0 0 0 0,0 0-31-16,0 0-6 0,2 0-2 0,-2 0 0 0,8 7-165 0,-8-7-34 0</inkml:trace>
  <inkml:trace contextRef="#ctx0" brushRef="#br0" timeOffset="3561.32">2802 12593 230 0,'0'0'20'0,"0"0"-20"15,0 0 0-15,0 0 0 0,0 0 194 0,0 0 34 16,0 0 8-16,0 0 0 0,5-7-188 0,1 2-37 16,1 2-11-16,1-1 0 0,-2 1 0 0,7-1 0 15,-2-3 0-15,-1 0 0 0,6 4 0 0,2-6 0 16,-7 2 0-16,5 0 0 0,2 0 13 0,-2 0-1 15,3-3 0-15,-6-2 0 16,3 5 4-16,0 0 0 0,2-4 0 0,-4 4 0 16,-1-5 18-16,0 2 4 0,3-1 1 0,-5 4 0 15,-1-8-6-15,3 8-1 0,-2-4 0 0,-1 4 0 16,1-8 6-16,-3 8 1 0,3 0 0 0,-3-4 0 16,5-4-10-16,-3 4-1 0,-7 1-1 0,5-1 0 15,0 4-13-15,0-5-2 0,0 5-1 0,-6 0 0 0,1 0-11 16,5 0 0-16,-3-1 9 0,-2 1-9 0,-3 0 8 0,3-4-8 0,2 4 8 15,-3-1-8-15,4 1 0 0,-6 3 9 0,2-6-9 0,4 3 0 16,-1-4 16-16,0 3-4 0,-5 1-1 0,3 0 0 16,2-4 5-16,-2 4 0 0,0-1 1 0,2 1 0 15,-5 0 1-15,0 3 0 0,2-3 0 0,-2 0 0 16,0 7 8-16,6-3 2 0,-4-2 0 0,4-2 0 16,-6 7-28-16,0-4 8 15,2 1-8-15,1-1 0 0,2-3 10 0,-2 0-10 16,-3 0 12-16,5-1-12 0,-5-3 0 0,3 4 0 0,0 0 0 0,2-3 0 15,3-2 0-15,-6 1 0 0,4 4 0 0,-4-3 0 16,1-2 0-16,2 1 0 0,-2 1-12 0,2-1 3 16,-5 1 9-16,0-2 0 0,5 1 0 0,1 4 0 15,-6-8 0-15,0 8 0 0,0-4 0 0,2 4 8 16,-2-8-8-16,6 8 0 0,-12-4 0 0,6 1 8 16,6-2-8-16,-6 1 11 0,0 1-11 0,0-1 12 15,0-4-2-15,-6 4 0 0,6-3 0 0,-2 4 0 16,2-6 2-16,0 2 0 0,0 4 0 0,-6-4 0 15,1-2-4-15,5 1-8 0,-5 1 12 0,2 0-4 0,-2 0-8 16,2-5 12-16,1 5-12 0,2 0 12 0,-6-2-12 16,4 2 12-16,2-1-12 0,-6 1 12 0,4 3-12 0,2 1 10 0,-5-2-10 0,2-2 10 15,0 7-10-15,-2-5 8 0,5 5-8 0,-3 0 8 16,-2 0 4-16,2 3 0 0,3 1 0 0,0-1 0 16,0 4 2-16,0 0 1 0,0 0 0 0,0 0 0 15,0 0-15-15,0 0 0 0,0 0 0 0,0 0 0 16,0 0 0-16,8 4 0 0,-5-1 0 0,5 6 0 15,0 0-11-15,-6 3 11 16,6-2-10-16,-2 6 10 0,4 0 0 0,-2 3 0 16,-3 7 0-16,3-5 0 0,0 8 0 0,-2-4 0 15,4 4-8-15,-2 1 8 0,3-2 0 0,-3-2 0 16,-3 3 0-16,0-4 0 0,3 4 0 0,0 1 0 16,-5-2 0-16,5 1 0 0,-6 1 0 0,4-2 0 15,-6 1 0-15,2 1 0 0,1-2 8 0,0 1-8 16,2-3 0-16,-5-1 0 0,5 4 0 0,-5 4 0 0,3-8 0 0,-3 8 0 15,5-4 0-15,-5 4 0 0,3-5 8 0,-1 2-8 16,4-1 0-16,-6-4 0 0,8-3 0 0,-8-1 0 0,5 2 0 16,0-6 0-16,3-3 0 0,-5 5 0 0,2-5 0 15,-5-2 8-15,5-1-8 0,1-1 0 0,-4-3 10 16,4 5-10-16,2-5 8 0,-3 0-8 0,0 0 10 0,3-3-10 16,3-1 12-16,-3 4-12 15,-3-7 8-15,3 4-8 0,0-4 0 0,2 0 0 31,4-4-95-31,-4-3-22 0,-2 0-5 0</inkml:trace>
  <inkml:trace contextRef="#ctx0" brushRef="#br0" timeOffset="3946.76">3003 11831 864 0,'-16'-3'76'0,"11"3"-60"0,-3 0-16 15,0 0 0-15,0-4 203 0,0 4 37 0,5-8 8 0,3 6 2 16,-7-3-202-16,4-2-48 0,3 7 0 0,0-4 0 0,3-3 0 0,-1 4-16 15,6-4 4-15,-3 3 1 0,6-6 2 0,0 1 0 16,4 2 0-16,4 0 0 0,7 0 9 0,1-1 0 0,2 1 0 0,5 0-8 16,1 0 20-16,-3 0 5 0,10 0 1 0,-2 2 0 15,-1-2 3-15,-2 7 1 0,-2-2 0 0,-4-3 0 16,1 5-1-16,-5 0 0 0,-4 0 0 0,-1 0 0 16,-1 0 35-16,0 0 8 0,-5 0 0 0,0 5 1 15,-3-3-29-15,0-2-7 0,-2 0-1 0,-3 0 0 16,-6 0-28-16,4 0 0 0,-1 0 0 0,-5 0-657 15,0 0-133-15</inkml:trace>
  <inkml:trace contextRef="#ctx0" brushRef="#br0" timeOffset="4880.5">4045 12132 1904 0,'-13'0'84'0,"8"4"18"0,0-4-82 0,2 0-20 0,-8 0 0 0,6 0 0 15,-3 0 24-15,0 0 1 0,3 3 0 0,-3-3 0 16,-3 0-9-16,4 0-3 0,-7 0 0 0,4 0 0 16,-4 4-13-16,1-1 0 15,0 1-9-15,-3 8 9 0,6-5 0 0,-9 3 0 16,1 4 0-16,4 2 0 0,1 1-20 0,5-1 0 16,-8 1-1-16,6 4 0 0,-1 2 21 0,3-2-11 0,3 1 11 15,2 4-8-15,-5-5 8 0,8 2-10 0,6-2 10 16,-6 1-10-16,2-4 10 0,6-4-10 0,0 1 10 15,3-1-10-15,5-7-9 0,-3 5-1 0,3-10-1 16,2 3 0-16,1-1 0 0,-1-8 0 0,-2 4 0 0,3-7 0 16,-4-1 21-16,4-3 0 0,-6 1 0 0,0-6 0 0,-2 2 0 15,2 0 13-15,1-8-1 0,-7 4-1 0,4-4 9 0,-3 4 1 16,0-4 1-16,-3 1 0 0,0-2-2 0,3 6-1 16,-8-1 0-16,0 3 0 0,0 4 10 0,0-3 3 15,0 6 0-15,0 1 0 0,0 3 5 0,-5-3 2 16,5 7 0-16,0 0 0 0,0 0-11 0,0 0-3 0,0 0 0 0,-3 7 0 15,-2-3-35-15,5 11-7 0,0-4-2 0,0 3 0 32,5 8-10-32,-2-4-3 0,2-4 0 0,6 8 0 0,-3-8-18 15,0 5-4-15,2-5-1 0,4-3 0 0,2 4-16 16,-1-8-3-16,4 0-1 0,-8 0 0 0,4-7 11 16,-1 0 1-16,-1 0 1 0,-5-7 0 0,5 4 50 0,-2-8 12 15,-3 4 0-15,0-5 0 0,-3 5 39 0,5 0 7 16,-10-7 2-16,3 6 0 0,0 1 28 0,-1 3 7 15,-2-3 1-15,0 7 0 0,0 0 26 0,0 0 6 0,0 0 0 16,0 0 1-16,0 0-47 0,-2 7-10 0,-1 0-1 16,0 5-1-16,3 2-28 0,-5-3-6 0,0-1 0 0,2 9-1 15,-2-5-23-15,5 5 0 0,0-1 0 0,0-4 0 16,0 8-12-16,0-8 2 0,-5 0 1 0,5 5 0 0,5-8-4 16,-5 4-1-16,0-4 0 0,0-1 0 0,0-3-6 0,3 0-2 15,-3-7 0-15,0 0 0 16,0 0-8-16,0 0-2 0,0 0 0 0,0 0 0 0,0 0 21 0,5-3 11 15,-3-4-12-15,6 0 12 0,-8-4 0 0,6-4 8 16,-4 1 0-16,4 0 1 0,-1-5 5 0,-2 5 1 16,2-4 0-16,0-4 0 15,3 4 13-15,0-4 2 0,-3 1 1 0,6-2 0 16,-3 2-31-16,-6 2 0 0,6-2 0 0,0 2 0 16,-2 5 0-16,-1 0 0 0,3-1 0 0,0 4 0 15,-6 4 0-15,6 0 0 0,0-1 0 0,-2 8 0 16,-6 0 0-16,8 0 0 0,5 0 0 0,-8 8 0 15,0-1 0-15,3 4 0 0,0 3 0 0,3 8 0 16,-3-1-21-16,2 9-11 0,-2-1-1 0,3-1-1 0,-1 5 10 0,1 0 1 16,-3 0 1-16,3 0 0 15,-4-1-115-15,7-3-23 0,4-3-5 0,-7-8-685 0</inkml:trace>
  <inkml:trace contextRef="#ctx0" brushRef="#br0" timeOffset="5096.74">4940 11856 1728 0,'-16'26'76'0,"11"-12"16"0,-9-2-73 0,4 5-19 16,-6 1 0-16,3 4 0 0,2 4 200 0,-5-1 36 15,6 1 7-15,2 0 1 0,2-2-209 0,1 2-35 0,5-1-22 0,0 8 3 31,3-4-39-31,2-4-8 0,6 8-2 0,-6-4 0 0,8-4-21 0,-5 4-5 16,5-3-1-16,1-5-529 0,-1-2-107 0</inkml:trace>
  <inkml:trace contextRef="#ctx0" brushRef="#br0" timeOffset="5497.83">5080 12237 1562 0,'0'0'69'0,"0"0"15"0,3 0-68 0,-3 0-16 0,0 0 0 0,0 0 0 15,0 0 127-15,8 0 21 0,-8 0 5 0,0 0 1 16,8 8-59-16,-6-4-12 0,-2-4-3 0,3 7 0 15,-3 3-38-15,2-3-8 0,-2 0-2 0,3 5 0 16,-3-5-20-16,-3-3-4 0,3-4 0 0,3 7-8 16,-3-7 0-16,0 0 0 15,3 3 0-15,-3-3 0 0,8 4 0 0,-3 3 0 16,3-7 0-16,3 8 0 0,-4-8 0 0,4 4 0 16,-3-1 0-16,5-3 0 0,-2 4 10 0,2-1-2 15,-2-3 0-15,4 0 0 0,-7 0 9 0,3-3 2 16,0 3 0-16,-1 0 0 0,-5-4-1 0,6 4 0 15,0-7 0-15,-3 7 0 0,-3-3 14 0,0-2 4 16,0 5 0-16,-5 0 0 0,0-7 3 0,0 7 1 0,0 0 0 0,0-4 0 16,-5 1-5-16,0-1-1 0,0-3 0 0,-3 7 0 15,-3-3-10-15,0-1-3 0,-4 4 0 0,4 0 0 16,-8 0-11-16,4 7-2 0,4 0-8 0,-8 0 12 16,4-3-12-16,-1 8 0 0,3-2 0 0,-1 4 0 15,4 0 0-15,-4 5-8 0,7-1 8 0,-4 8-10 0,3-2 10 16,8 6 0-16,-8-1 0 15,8 4 0-15,3-1-25 0,5 1 0 0,2-7 0 16,3-2 0-16,3 2 15 0,8-8 10 0,3-3-12 0,2-4 12 16,5-8-27-16,8-10 2 0,9-3 0 0,2-13-868 15,2-10-174-15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09T01:15:15.6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941 5343 1612 0,'-4'-11'144'0,"-5"7"-116"0,-4 0-28 0,9 0 0 0,-5-3 145 0,5 3 23 16,4 4 5-16,0 0 1 0,0 0-124 0,0 0-25 15,0 0-5-15,13 0 0 0,4 4-20 0,0-4 0 16,13 4-8-16,4-1 8 0,0 1 0 0,9 0 0 16,0-4-8-16,17 8 8 0,8-5 0 0,-4 1 0 0,17-4 0 0,1 0 0 15,12-4 9-15,0 8-9 0,8-4 0 0,9 0 9 16,17 0-9-16,-8-4 0 0,8 4 9 0,9-3-9 15,4-1 10-15,-4-4-2 0,4 1-8 0,-4-1 12 16,-1 0 4-16,1-3 1 0,4 3 0 0,-8-7 0 0,-5 4 8 0,-9-4 2 16,10 3 0-16,-10-7 0 0,-8 4 0 0,-4 0 0 15,4-4 0-15,-8 4 0 0,-1-4-7 0,-12 3-2 16,-4-3 0-16,-9 0 0 0,-1 0-6 0,-7-3-2 16,-1-1 0-16,-8 4 0 15,-4-4 0-15,-5 4 0 0,-8 0 0 0,-5-7 0 16,-8 3 5-16,-4 0 1 0,4-4 0 0,-9 5 0 15,-8-9 20-15,0 1 5 0,-1-1 1 0,1-7 0 16,-9-3-21-16,9-5-4 0,-8 1-1 0,3-16 0 16,1 0-7-16,-1-4-1 0,-4-7-8 0,5 0 12 15,-9-4-4-15,0 4-8 0,4-12 11 0,-4-3-11 16,0 4 10-16,0-5-10 0,0 8 8 0,0-3-8 0,-4-1 16 0,-5 8-3 16,5-7 0-16,0 7 0 0,-5-8-5 0,5 8 0 15,-9-7-8-15,0-1 12 0,9 1-12 0,-9 7 0 16,5 0 8-16,-1-8-8 0,1 1 0 0,3 7 0 15,5-8 0-15,-12 8 0 0,3-7 0 0,1 7 0 0,8 0 0 0,0 0 0 16,-9 4 0-16,5-4 0 0,4 11 0 0,-9-3 0 16,1 7 0-1,3 4 0-15,1 8 0 0,0-5 0 16,-9 5-9-16,0 11 9 0,0-8 0 0,0 8-9 16,5 0 9-16,-5 4 0 0,0 4 0 0,-4-1 0 0,-4 5-8 0,4-1 8 15,0 1-8-15,0 3 8 0,-5 4-8 0,5 4 8 16,0-4-8-16,-9 0 8 0,1 7-8 0,3-7 8 15,5 0-8-15,-13 4 8 0,5 4 0 0,-5-4-8 16,0-1 8-16,0 9 0 0,-13-12 0 0,1 11 0 0,-1-11 0 0,-4 8-8 16,-9-4 8-16,1 3 0 0,-5 1 0 0,0 3-8 15,-13-3 8-15,-12 3-8 0,-5 1 8 0,-4 3-8 16,-8 4 8-16,-5 0-8 0,-13 0 8 0,-4 0-8 16,-13 11 8-16,-8-3-13 0,0 3 5 0,-9-3 8 15,4 3-14-15,-3 1 5 0,3-5 1 0,5 1 0 16,12-4 8-16,1-4 0 15,16 0 0-15,14-4 0 0,-1 4 0 0,5 0 0 16,0 0 0-16,17-8 8 0,-5 8-8 0,13 0 0 16,5 0 0-16,4 0 0 0,8 0 0 0,1 0 0 15,8 0 0-15,0 0 0 0,4 0 0 0,0 8 0 0,5-8 0 16,8 11 0-16,0-3 0 0,4-4-8 0,5 3 8 0,0 5 0 16,12 3-10-16,-12-4 10 0,12 4-12 0,-4 1 12 15,13-1-11-15,-8 4 11 0,4 0-10 0,-5 0 10 16,5 0-9-16,0 7 9 0,4-7-8 0,-9 8 8 15,5 3-8-15,-9-3 8 0,13 3-8 0,0 1 8 0,-4 3 0 0,-5 0-8 16,5 4 8-16,4 4 0 0,-9 3 0 0,9 9-10 16,-4 3 10-16,-9 3 0 0,13 12-9 0,-4-3 9 15,-9 7 0-15,0 4-9 0,9 3 9 0,-5 1 0 16,5 11 0-16,4-8 0 0,-13 8 0 0,13 4 0 0,0-4 0 0,0-4-8 16,-4 4 8-16,4 0 0 0,4 7 0 0,-4 1 0 15,5-12 0-15,3 15 0 0,-4-11 0 0,9 15 0 16,-13-3 0-16,4-1 0 0,5 0 0 0,-5-3-8 15,5 3 8-15,-5-7 0 0,0 0 0 0,5-1 0 16,-9-14 0-16,0 0 0 0,4-1 0 0,5-3 0 16,-9-8 0-16,0 0 8 15,4-7-8-15,-4 3 8 0,0 1-8 0,-4-5 0 16,8-3 0-16,5-8-8 0,-9 0 8 0,0-3 0 16,4-5 0-16,-4-3 0 0,0 4 0 0,0-8 0 15,0-8 0-15,0 0 0 0,0-3 8 0,0-8-8 0,-13 0 10 16,9 0-10-16,4-8 12 0,-9-3-3 0,9-1-1 0,0-7 0 15,0 0 8-15,0 0 0 0,0 0 1 0,0 0 0 16,0 0 6-16,0 0 1 0,0 0 0 0,13 4 0 0,4-8-13 16,9 1-3-16,-9-1 0 0,21 0 0 15,5 0-8-15,0 4 0 0,4-7-12 0,13 3 12 0,8-8-12 0,9 5 12 16,8-12-10-16,18 4 10 16,0-4-83-16,16-4-10 0,5 0-3 0,0 0 0 0</inkml:trace>
  <inkml:trace contextRef="#ctx0" brushRef="#br0" timeOffset="13199.97">16893 5233 921 0,'0'0'40'0,"0"0"10"0,0 0-40 0,-4-4-10 0,0 4 0 0,4 0 0 16,0 0 209-16,0 0 40 0,0 0 8 0,0 0-685 15,0 0-138-15</inkml:trace>
  <inkml:trace contextRef="#ctx0" brushRef="#br0" timeOffset="22326.46">10910 7983 1825 0,'0'0'80'0,"0"0"18"0,0 0-78 0,0 0-20 15,0 0 0-15,0 0 0 0,5-8 89 0,3 1 15 16,-3-1 2-16,3 4 1 0,1-3-56 0,-9 7-11 16,0 0-3-16,12-8 0 0,1 4-13 0,0 0-4 15,-4 1 0-15,-9 3 0 0,0 0-1 0,12-8-1 0,1 8 0 0,-13 0 0 16,0 0-18-16,0 0 0 0,13 4 0 0,0 0 0 15,-13-4 18-15,0 0 3 0,13 3 1 0,12 1 0 0,1 0-7 0,-9-4-2 16,-4 0 0-16,17 0 0 0,17 0 15 0,-4-8 2 16,-9 5 1-16,0-5 0 0,13 0-23 0,-4 5-8 15,-1-5 0-15,-3 0 9 0,-5 5 1 16,0-5 0-16,9 8 0 0,-13-8 0 16,-9 5 2-16,9-1 0 0,4 0 0 0,-4 4 0 15,-8 0 18-15,-5 0 4 0,-4 0 1 0,8 0 0 16,0 0-7-16,-4 0-2 0,-17 0 0 0,9 0 0 15,8 0-10-15,-17 0-3 0,0 0 0 0,0 0 0 16,0 0-13-16,0 0 8 0,0 0-8 0,0 0 0 31,-9 4-103-31,9-4-26 0,5 0-6 0,-5 0-1098 0</inkml:trace>
  <inkml:trace contextRef="#ctx0" brushRef="#br0" timeOffset="23207.88">12932 7895 1209 0,'0'0'108'0,"0"0"-87"16,0 0-21-16,0 0 0 0,0 0 200 0,13-3 35 15,4-1 7-15,0 4 2 0,0-4-182 0,4 4-36 16,1 0-7-16,7 4-2 0,-3 3 1 0,0-3 0 16,-5 0 0-16,9 0 0 0,4 3 0 0,5-3 0 15,-1 0 0-15,1 0 0 0,-1 0 14 0,1-1 2 0,3-3 1 0,1-3 0 16,-5-1 13-16,5 0 4 0,0 4 0 0,-5-4 0 15,1 0-1-15,-5 1 0 0,-4-1 0 0,-4 4 0 16,-1-4-22-16,-8 4-4 0,0 4-1 0,-8 0 0 16,4-1-102-16,-13-3-21 0,0 0-4 0</inkml:trace>
  <inkml:trace contextRef="#ctx0" brushRef="#br0" timeOffset="23609.85">13996 7926 1796 0,'0'0'80'0,"17"0"16"0,4-4-77 0,13 4-19 0,9-4 0 0,17 0 0 16,17 1-13-16,0-1-7 0,0-4 0 0</inkml:trace>
  <inkml:trace contextRef="#ctx0" brushRef="#br0" timeOffset="24280.18">8881 9004 518 0,'0'0'46'0,"0"0"-37"0,0 0-9 0,0 0 0 0,0 0 332 0,8 0 65 16,5 0 13-16,0 0 2 0,0 0-310 0,8 4-62 15,9-4-13-15,0 4-3 0,13-4-10 0,8 0-2 16,9 4-1-16,8 0 0 0,9-4 19 0,4 0 4 0,5 0 1 0,12 0 0 15,17 0-23-15,1 0-4 0,3 0 0 0,10-4-8 16,7 0 16-16,-3 4-4 0,12-4-1 0,5 4 0 16,-9 0-11-16,4 0 10 0,0 0-10 0,5-4 10 0,-1 4 3 15,-12 0 1-15,-4-3 0 0,3-1 0 0,10-4 33 0,-10 4 6 16,1-7 2-16,0 3 0 0,0 1-2 0,-5-5 0 16,1 1 0-16,-1 0 0 0,0-5-12 0,-8 5-2 15,-4 3-1-15,-5 1 0 16,-3-5-17-16,-1 5-3 0,-5 3-1 0,-3 0 0 15,-9-3-4-15,0 7-1 0,-4-4 0 0,-5 4 0 16,-4 0 2-16,-8 4 0 0,-5-4 0 0,-3 3 0 16,-1 5 13-16,-9 0 2 0,-3-1 1 0,-5-3 0 15,0 4-10-15,-9 3-3 0,0-3 0 0,-3-1 0 16,-5 1-3-16,-1-4-1 0,-7 3 0 0,-1-3 0 16,-4 4-13-16,0-5 11 0,-4 1-11 0,-4-4 10 15,-1 0-42-15,-8 0-8 0,0 0-1 0,0 0-1 16,0 0-146-16,-17 0-30 0,-8-4-6 0</inkml:trace>
  <inkml:trace contextRef="#ctx0" brushRef="#br0" timeOffset="43338.54">12526 6194 1825 0,'0'0'40'0,"0"0"8"0,0 0 1 0,-5-4 3 0,5 4-41 0,0 0-11 0,5-4 0 0,-1-3 0 15,-4 7 27-15,9-8 3 0,8-3 1 0,0 3 0 16,-4 0-14-16,-1-3-2 0,6 3-1 0,-1-3 0 0,4 0-3 0,0-1-1 15,-8 1 0-15,4 0 0 0,-4 3 10 0,4-3 1 16,-8 3 1-16,4 0 0 0,-1 8 26 0,1 0 4 16,4-3 2-16,-8 3 0 0,4 0-14 0,-1 0-2 15,1 3-1-15,0 1 0 0,8-4-10 0,-3 4-3 16,-1-4 0-16,0 8 0 16,4-5-4-16,5 1 0 0,-1 4-1 0,5-1 0 15,0-3-19-15,4 8 0 0,9-5 8 0,0 1-8 16,0-1 0-16,4-3 0 0,4 4 8 0,4 3-8 15,-3 0 0-15,3 1 0 0,5-1 0 0,0 1 0 16,4-1 8-16,4 0-8 0,1 5 9 0,-1-5-9 16,5 0 0-16,-5 1 0 0,1-5 0 0,3 1 0 15,5 0 0-15,0-1 0 0,-4-3 0 0,4 4 0 0,-1-8 0 0,6 0 0 16,-5 0 0-16,0 0 0 0,4 0 0 0,0-4 14 16,0 0-1-16,0 4 0 0,0 0-13 0,1-4 9 15,-5 0-9-15,0 4 8 0,-1-3 6 0,6 3 1 0,-5 0 0 0,4 0 0 16,0 0-15-16,-4 0 0 0,4 0 0 15,-4 0 0-15,4 0 9 0,0-4-1 16,5 0 0-16,-1 0 0 0,1 0-8 16,-5-3 8-16,0-1-8 0,5 1 8 0,-5-1-8 15,4-3 0-15,1 3 0 0,-1 0 0 0,-4-3 8 0,-4 3 0 16,-4 1 0-16,4-1 0 0,0 1-8 0,0 3 0 16,-5 0 0-16,1 4 0 0,4-4 0 0,-4 8 0 15,-5-4 0-15,5 4 0 0,-9 0 0 0,8-4 0 16,1 0 0-16,-5 3 0 0,-4 1 0 0,1 0 0 15,3 0 0-15,0 0 0 0,-8-4 0 0,4 0 0 0,0 3 0 0,0-3 0 16,5-3 0-16,-1-1 10 0,-8 4-10 0,4 0 10 16,4-4-10-16,-3 0 0 0,-6 0 9 0,1 1-9 15,0-1 8-15,0 0-8 0,0 4 8 0,4-4-8 16,-4 0 14-16,-5 4-2 0,-4 0 0 0,1 0 0 16,-1-3-12-16,-4 3-16 0,-4 0 3 0,0 0 1 15,-1-4 35-15,-8 0 7 0,5 0 2 0,-9 0 0 0,0 1-32 0,0-1-15 16,-9 0 2-16,0-4 0 0,-4-3 25 0,1 4 4 15,-6-9 2-15,1 5 0 0,-4 0-7 0,-1-5-2 16,1-3 0-16,-5-3 0 0,0-1 7 0,1-4 2 0,-5-3 0 0,4-4 0 31,4-4-2-31,-8-4-1 0,5 0 0 0,-1-7 0 0,5-1 1 0,-5 1 0 16,4 0 0-16,-3-5 0 0,3-3-16 0,-4 0 0 16,5 4 0-16,-5-4 0 0,1 8 0 15,-1-4 0-15,4 0 0 0,-3 3 0 0,-1-7 0 0,0 8 12 16,5 7-3-16,-1-11-1 0,5 4-8 0,-4 11 0 15,-1-8 0-15,1 8 0 0,-5 0 0 0,5 4-9 16,-1 0 9-16,1 7-13 0,-1 1 13 0,-4-5 0 16,1 12 0-16,-5 0 0 0,4 0-24 0,-4 0 0 15,-4 4 1-15,-1 4 0 0,1 3 8 0,0-7 2 0,-9 3 0 0,0 5 0 16,-4 3-1-16,4-7 0 0,-4-1 0 0,-8 5 0 16,-1 3 2-16,-4-4 1 0,-4 1 0 0,0-5 0 15,-9 5 11-15,0 3 0 0,-8-4 0 0,4 1-8 16,-9-5 8-16,1 8 0 0,-5-7 0 0,-4 3 0 15,-9-3 0-15,5 3 0 0,-9-3 0 0,0 3 0 16,0-3 0-16,-4 4 0 16,-4-1 0-16,-1-3 0 0,-4 3-8 0,1-3-4 15,3 3 0-15,-8 0 0 0,-4 1 20 0,-5 3 3 16,5-7 1-16,-5 3 0 0,1 8-23 0,-5 0-4 0,0 0-1 16,0 0 0-16,-4 0 16 0,4-8-9 0,1 5 9 0,-6 3-8 15,1 3 8-15,0 5 0 0,-4-8 0 0,4 4-8 16,-5 0-12-16,5 7-1 15,-8-3-1-15,3-1 0 0,1 1 11 0,8 3 3 0,0-3 0 0,-4 3 0 0,0-3 8 16,-4 3-8-16,4 0 8 0,-1 1-8 0,6 3 8 0,-6-4 0 16,1 1 0-16,0 3 0 0,4-4 0 0,5 5 0 15,-1-5 0-15,1 4 0 0,3-3-8 0,-3-1 0 16,-5 0 0-16,9 5 0 0,-5-5 8 0,9 8 0 16,-4-11 0-16,0 7 0 0,-5-4 0 0,5 4 11 15,4 1-3-15,8-1 0 16,-3-4-8-16,7 8 0 0,1-4 0 0,4 1 0 15,0-9 0-15,5 8 0 0,3 1-12 0,5-1 12 16,4-8 0-16,5 5 0 0,8-1 0 0,-4-3 12 16,4 3-12-16,0 0-17 0,8-3 4 0,5 0 1 15,8-1 12-15,-4 1 0 0,-4 3 0 0,9-3 0 16,16-1 0-16,-12 1 0 0,-9 0 8 0,8-1-8 16,9 1 0-16,1 3 0 0,3 4 0 0,-4 1 0 0,-4-9-19 0,13 5 3 0,4-1 0 15,-4 4 0-15,-13 4 16 0,8 0-10 0,13 4 10 16,5 0-8-16,-18 7 8 0,9 0 0 0,5-3-9 0,3 7 9 15,1-3 0-15,-5 3 0 0,-17 0 0 0,13 4 0 16,13-4-12-16,-9 4 12 0,-12-4-10 0,-1 4 10 16,13 0 0-16,1-4 0 0,-5 8 0 0,-5-8 0 15,-12 4 0-15,9 0 0 0,12-3 0 0,-8-1 0 0,-9-4 0 0,4 1 0 16,14-1 0-16,-5 0 0 0,-5-3 0 0,1-1 0 16,-4-3 0-16,16-4 0 0,5 0 0 0,-9-4 0 15,-12 4 0-15,16-7-12 0,9-1 41 0,5-3 9 16,-5-4 2-16,4-1 0 0,13-3 12 0,9 0 2 15,4-3 1-15,4-1 0 0,1-8-35 0,-1 5-8 16,-4 3 0-16,0 0-1 16,0 0-11-16,-4 4 0 0,-1 4 0 0,1 4 0 31,-9-1-141-31,0 5-27 0</inkml:trace>
  <inkml:trace contextRef="#ctx0" brushRef="#br0" timeOffset="46701.38">19013 3497 1825 0,'21'-19'40'0,"-17"12"8"0,5-9 1 0,-5 5 3 0,5-4-41 0,-1 7-11 0,1-11 0 0,-1 4 0 16,-3 0 53-16,3 0 9 0,1 0 2 0,-5 3 0 15,-4-3-1-15,0 0 0 0,-4 3 0 0,4 5 0 16,-5-8-35-16,-3 11-8 0,-1-8 0 0,1 9-1 15,-1-1-5-15,-4 4-1 0,-4 0 0 0,-4 0 0 16,4 7-13-16,-9 9-12 0,1 6 3 0,-5 9 0 0,-9 7 9 0,-4 7-12 16,1 12 12-16,-10 8-12 0,-7 3 12 0,-1 4-12 15,0 4 12-15,-4-3-12 0,8 2 12 0,1 1 0 16,8-19 0-16,8 8 0 0,-3 0 0 0,3-9-10 16,5 1 10-16,4-15 0 0,0 0 0 0,4-4 0 15,5-8 0-15,-5-7 0 0,9-4 8 0,0-4-8 16,-4-3 11-16,4-8-11 15,4-4 17-15,0-4-3 0,0 0-1 0,5-7 0 16,-5-5 2-16,9-3 0 0,-5 0 0 0,5 0 0 16,-5-3-4-16,9-5-1 0,-4-3 0 0,4 3 0 0,4 4 10 15,1 8 3-15,-1 7 0 0,0-7 0 16,5 11-1-16,-9 4 0 0,0 0 0 0,0 0 0 0,0 0-22 16,0 0-12-16,0 0 2 0,0 8 0 0,0 11-4 0,0 8-1 15,-9 3 0-15,5 4 0 0,-9 0 15 0,5 1 0 0,-5-1 0 0,0-4 0 16,0 1 0-16,5-9 0 0,-1-3 0 0,9-7 0 15,4-1 33-15,13-3 10 0,9-12 1 0,17-7 1 16,25-8 7-16,30-16 2 0,31-10 0 0,20-8-890 16,26-12-177-16</inkml:trace>
  <inkml:trace contextRef="#ctx0" brushRef="#br0" timeOffset="47805.86">15983 7288 1440 0,'0'0'128'16,"0"-8"-103"-16,0 0-25 0,4 1 0 0,0-1 144 0,5 1 23 15,-5-5 5-15,9 5 0 0,4-1-113 0,0-3-23 16,13-4-5-16,0-1-1 0,9-3-11 0,8 0-3 16,8 0 0-16,5-3 0 0,0-1-8 0,8 4-8 15,0-4 12-15,1 0-12 0,-1-3 0 0,1-1 0 16,-5-3 0-16,4-1 0 15,-4 5 9-15,0-1-9 0,0-3 0 0,0-1 9 16,1 1 2-16,-10 0 0 0,-4-1 0 0,-4 1 0 16,0-4-11-16,-4 3 10 0,-4 5-10 0,-5-1 10 15,-4 4 7-15,-5 0 2 0,1 1 0 0,-5 7 0 16,-8-1 5-16,-4 1 2 0,-1 4 0 0,-8-1 0 16,-4 5-26-16,0-1 0 0,-9 1 0 0,-4-1 0 0,-5 4-14 0,-3 8 2 15,-5-4 0-15,-9 8 0 0,-3-5-4 0,-10 9-1 0,-3-1 0 16,4 1 0-16,4-1 5 0,8 0 2 0,5 1 0 0,8-5 0 15,5-3 10-15,4 4 0 0,17-8 0 0,0 0 0 16,0 0 0-16,17-4 0 0,9 0-9 0,8-7 9 16,4-1-12-16,5-3 1 0,-5-4 1 0,5 4 0 15,0 0 10-15,-5 3 0 0,-3 1 0 0,-1 3 0 16,0 1 16-16,-8-1 0 16,-5 8-1-16,-4 4 0 0,0 4 13 0,-8 3 2 15,-5 0 1-15,-4 5 0 0,-9 3-1 0,-3 3 0 16,-6 5 0-16,-7 7 0 0,-9 4-14 0,-13 15-4 15,-9 8 0-15,-8 15 0 16,-17 15-168-16,0 12-33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09T00:13:33.2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778 4872 2026 0,'-12'-11'44'0,"3"3"10"0,5 4 2 0,4 1 1 0,-4-1-45 0,-5-8-12 0,9 9 0 0,0 3 0 16,0 0 23-16,0 0 2 0,0 0 1 0,0 0 0 15,13 0-18-15,12 3-8 0,-3 1 8 0,16 4-8 0,-4-4 0 0,9-1-9 16,13 5 0-16,12-4 0 0,-4-4 9 0,22 0 0 0,-1 0 0 0,18-4 8 15,4 0-8-15,4 0-10 0,8 1 10 0,9-5-13 16,18 0 13-16,-1-3 0 0,-8 0-10 0,17-5 10 16,-5 5 0-16,9 0 0 0,5-1-9 0,3 1 9 15,-12-4 0-15,4 3-8 0,5 1 8 0,-5-1 0 16,-4-3 0-16,-9 0 0 0,0 4 0 0,1 3 0 16,-1-7 0-16,-13 3 0 15,1 1 0-15,-18 0 0 0,5-1 8 0,-5 5-8 16,-8-5 11-16,0 5-11 0,-17-8 15 0,-5 3-4 15,-12 5-1-15,-13-12 0 0,-5 7 2 0,-4 1 0 16,-8-8 0-16,-4 4 0 0,-10-1 21 0,-7-3 5 16,-1-3 1-16,-8-1 0 0,-4-4 30 0,-1-3 7 15,-4-4 0-15,5-1 1 0,-9-14-23 0,0 4-5 16,-9-1-1-16,5-11 0 0,-4 4-31 0,-1-4-6 0,5-4-2 0,-5-3 0 16,1-5-9-16,-5-3 8 0,4-4-8 0,-4 4 8 15,-4-4 1-15,5 4 0 0,-1-4 0 0,-4 0 0 16,4-8-9-16,-9 1 0 0,5 7 0 0,-4-8 0 15,0 8 0-15,-1-7 0 0,1-1 0 0,0 1 0 0,-1 7 8 16,1-12-8-16,4 16 8 0,-9-4-8 0,9 0 8 0,-9 12-8 16,1-12 8-16,3 11-8 0,10-7 9 0,-1 4-9 0,-4 3 10 0,4 8-10 15,9-8 0-15,-9 8 0 0,4 4 0 0,5 4 0 16,-5 0 0-16,9 3 0 0,-4 4 0 0,4 4 0 16,0 0 0-16,4 0 0 0,-4 8 0 0,0-1-10 15,0 5 10-15,0-1 0 0,-4 8-9 0,4 0 9 16,0 0-12-16,0 4 3 0,-4 4 0 0,4-1 0 15,0-3 9-15,0 4 11 16,-13-1-3-16,4-3 0 0,1 4-8 0,8-1 0 16,-9 5 0-16,5-8 0 0,-17-1 0 0,12 9 0 15,-4-12 0-15,-4 7 0 0,4 5 0 0,-12-12 0 16,8 11 0-16,-9-11 0 0,0 8 0 0,5-8 0 16,-9 4 0-16,-8 3 0 0,-5-7 0 0,-4 8 0 15,-9-4 8-15,-3 3-8 0,-6-3 0 0,1 4-17 16,-8-1 4-16,-1 5 1 0,-4-1 12 0,0 1 0 0,-17-5 0 0,0 5 0 15,0 7 11-15,0-4-11 0,4 4 10 0,-8 0-10 16,-4 0 0-16,-1 0 0 0,0 0 0 0,9 0 0 16,0 0 0-16,-4 4 0 0,0-1 0 0,4 1 0 15,-9 4 0-15,1-1 0 0,-1 5 0 0,1-5 0 0,-10 5-8 16,10 7 8-16,-9-8 0 0,8 8 0 0,-4-4 0 0,9 8-8 31,4 0 8-31,-4-4 0 0,0 0-8 0,8 0 8 0,13 4-12 0,4-4 12 16,1 0 0-16,-1-4 0 0,13 4 8 0,-4-12-8 15,13 12 0-15,-5-7 0 0,9-5 0 0,-8 5 0 16,12-5 11-16,0 12-11 0,5-15 12 0,4 11-12 16,-5-7 0-16,5 3 0 0,-5 1 0 0,5 3-12 15,4 4 12-15,0-8 0 0,0 8 0 0,1-4-9 16,3 4 9-16,0-3 0 0,5 3 0 0,-5 3-8 0,9-10 8 0,4 7 0 16,-12 0 0-16,12 0-8 0,9-4 8 0,-9 4 0 15,0 4 0-15,9 3 0 0,-1-7-10 0,-3 8 10 16,8-4-12-16,0 11 12 0,0-7-11 0,0 10 11 15,8 1-10-15,-3 0 10 0,-1 0-8 0,5 8 8 16,3 3 0-16,-7 5-9 0,-1-9 9 0,9 8 0 16,-5-3 0-16,9 7-8 15,-12 7 8-15,7 5 0 0,1-9 0 0,0 9 0 16,0 3 0-16,0-4 0 0,4 4 0 0,-4-3 0 16,-5 3 0-16,14 8 0 0,-10-12 0 0,-3 12 0 15,-1 3 0-15,5-3 0 0,-8 4 0 0,-1-5 0 0,4 9 0 16,-8-5 0-16,5-3 0 0,-5 4 0 0,0 3 0 0,0 0 0 15,0-11 0-15,0 8 0 0,-5-12 0 0,5 4 0 16,0 0 0-16,5-11 0 0,3-1 0 0,-4 1 0 0,-4-8 0 0,9 0 0 16,-5-12 0-16,9 1 0 0,-9-4 0 0,5-1 0 15,-5-3 0-15,-4-7 0 0,4 3 0 0,5-4 0 16,-18 1 8-16,5-5-8 0,4-3 8 0,4 4-8 16,-8-16 9-16,4 4-9 0,-13 0 12 0,9 1-12 15,4-5 14-15,-8 0-4 0,-1-3-1 0,0 0 0 16,5-1 8-16,-9 1 2 0,13-4 0 0,0-4 0 0,-8 7-7 0,8-7 0 15,0 0-1-15,-4 4 0 0,-9 0-11 0,13-4 8 16,0 0-8-16,0 0 8 0,-5 4-8 0,5-4 0 16,0 0 0-16,0 0 0 0,0 0 0 0,0 0 8 15,-8 0-8-15,8 0 0 0,0 0 0 0,0 0 0 16,0 0 0-16,0 0 0 0,0 0 0 0,0 0 0 16,0 0 0-16,0 0 0 15,0 0 0-15,0 0 0 0,0 0 0 0,0 0 0 16,0 0 0-16,0 0 0 0,0 0 0 0,0 0 0 15,0 0 0-15,13 7 0 0,0-7 0 0,-1 4 0 16,5-4 0-16,9 4 0 0,-9-4 0 0,13-4 0 0,9 0 0 16,-1-3 0-16,5-1 0 0,8 4 0 0,9-15 0 0,-5 12 0 15,5 3-10-15,-13 0-862 16,0 8-172-16</inkml:trace>
  <inkml:trace contextRef="#ctx0" brushRef="#br0" timeOffset="42204.57">17325 2878 0 0,'-9'0'0'15,"5"0"0"-15,-9 0 0 0,5 0 0 16,-1-7 10-16,0 3-2 0,1 0 1 0,-1 0 1 0,5-11-10 0,4 4 0 16,0-1 0-16,4-3 0 0,1 4 0 0,3-1 0 0,1 1 0 0,-1 3 0 15,5 1 82-15,0 7 14 0,0-12 4 0,0 12 0 16,-1-4 53-16,1 4 11 0,0 0 3 0,0 0 0 16,4 8-52-16,0 0-11 0,4-5-1 0,1 5-1 15,-1-4-37-15,9 3-7 0,4 5-2 0,5-1 0 16,-1-3-20-16,5 3-4 0,8-7 0 0,5 0-1 15,4 0 9-15,-1 3 3 0,10-7 0 0,-1 0 0 0,5 8-21 0,8-8-4 16,0 4-1-16,5 3 0 0,3-7-1 0,-3 0-1 16,-5 0 0-16,9-7 0 0,8 7 7 0,-4-4 2 15,0 4 0-15,-4-4 0 0,4 4-3 0,4-4 0 16,0 4 0-16,5-11 0 0,-1 3 16 0,-3-3 3 16,3-4 1-16,1 3 0 0,-5 1-21 0,0-4-5 15,1 3-1-15,3-3 0 16,1 4 12-16,-5-5 2 0,0 1 1 0,1 8 0 15,3-5-12-15,-8 5-2 0,-4 7-1 0,4-8 0 16,-8 16-14-16,-1-8 9 0,-12 4-9 0,4-1 8 16,-5 9-8-16,1-9 0 0,-13 13 0 0,-1-9 0 15,1 5 0-15,-8-5 8 0,-5 5-8 0,-5-5 8 16,1 5 8-16,-4-5 2 0,-1 1 0 0,0-1 0 0,-3 1-10 16,3 0-8-16,-4-1 9 0,0-7-9 0,1 0 16 0,-5 0-4 0,-5 0 0 15,5 0 0-15,-9 0 13 0,1-7 3 0,-5 7 0 0,-4 0 0 16,0-4-20-16,-13 4-8 0,0 0 0 0,-13-8-1206 15</inkml:trace>
  <inkml:trace contextRef="#ctx0" brushRef="#br0" timeOffset="46560.59">9752 3695 1094 0,'-4'-4'97'0,"4"4"-77"16,0 0-20-16,0-8 0 0,0-3 196 0,4 3 35 0,9-11 7 0,0 8 2 16,4-4-174-16,0 3-34 0,0 1-8 15,0 3 0-15,0 1-16 0,-4 7-8 0,-4-8 8 0,4 4-8 16,4 4 0-16,0-3 0 0,-9-1 0 0,1 8 0 0,12-1 0 0,-12-3 0 16,-1 12 0-16,1-12 0 0,4 4 10 0,0 7-2 15,-1-3-8-15,1-1 12 0,0 1 4 0,4-1 0 16,0 1 0-16,5 3 0 0,3-7 0 0,-3 4 1 15,3-1 0-15,5-7 0 0,0 4 0 0,4-8 0 16,0 4 0-16,5 0 0 0,-1-7 3 0,5 3 0 0,0 0 0 0,-5 0 0 16,5-3 0-16,0 3 0 0,-9 0 0 0,4 0 0 15,1 1-5-15,-1 3-1 0,-3-8 0 0,3 8 0 16,0 0-2-16,1 0-1 0,-5-4 0 0,5 0 0 16,3 1-11-16,5 3 12 0,5-4-12 0,-10 0 12 15,-8-4-12-15,5 5 10 0,17-1-10 0,-9 4 10 16,-5-8 1-16,1 4 0 15,4 1 0-15,9-1 0 0,-9-4-2 0,4 4 0 16,-4-3 0-16,4 7 0 0,9-8 15 0,-5 4 4 16,-12-3 0-16,4 7 0 0,9-12-14 0,-1 12-2 15,-8-3-1-15,0-1 0 0,0 4-11 0,9 0-11 0,-1 0 3 0,-8-8 0 16,-4 8 8-16,4-4 8 0,13 4-8 0,0 0 11 16,-5 0-11-16,1 0 12 0,0 4-12 0,-1-4 12 15,1 0-12-15,8 0 0 0,-9 0-10 0,1 0 10 0,-1 8 0 16,5-8 0-16,4-8 0 0,-4 8 0 0,-9 0 0 0,5 8 0 15,-5-8 0-15,5 0 10 0,-5 4-10 0,5-1 0 16,-1 9 0-16,5-12 0 0,4 4 0 0,0-1 0 16,0-3 0-16,-4 0 0 0,4 4 0 0,0-4 0 15,0 0 0-15,1 0 0 0,-1 0 0 0,4 0 0 16,0 0 0-16,-4-4 0 16,1 1 8-16,-1-1-8 0,0-8 12 0,-4 5-4 15,4 7-8-15,0-8 10 0,-4 1-10 0,4-1 10 16,-4 4-2-16,-1 0 0 0,5 4 0 0,-4-3 0 15,4-5 2-15,-8 4 0 0,4 0 0 0,-5 1 0 16,1 3-10-16,4 0-14 0,-9 0 3 0,9 0 1 16,0-4 34-16,4 4 6 0,0 4 2 0,0-4 0 15,-4-4-32-15,4 4 0 0,-4 0 0 0,4 0 0 0,0 0 0 0,-4 0-21 16,4-4 3-16,0 4 1 0,0 0 27 0,-4 0 6 16,-5 0 0-16,-3 4 1 0,-1-4-17 0,0 4 0 0,-4-4 0 0,0 3 0 15,0 1 0-15,0 4 0 0,-4-1 0 0,-5-3 0 16,1 0 0-16,-1 4 0 0,1-5 0 0,4 9 0 15,-9-12 0-15,4 7 0 0,-4-3 0 0,1 4 0 16,-1-8 0-16,0 7 0 16,-4-3 0-16,4 4 0 0,-4-8 0 0,4 0 0 15,-4 0 0-15,9 0 0 0,-5 4 10 0,-4-4-2 16,-5-4 0-16,1 4 0 0,-5 0-8 0,1 4 0 16,3-1 0-16,-3 1 8 0,-5-4-8 0,-4 0 0 15,-1 8 0-15,1-8 8 0,-13 0-8 0,0 0 0 16,0 0 0-16,0 0 0 15,0 0-61-15,0 0-11 0,0 0-3 0,0 0-1178 0</inkml:trace>
  <inkml:trace contextRef="#ctx0" brushRef="#br0" timeOffset="52287.28">15936 4337 1648 0,'0'0'73'0,"0"0"15"0,0 0-70 0,0 0-18 16,0 0 0-16,0 0 0 0,0 0 97 0,8-4 16 16,-8 4 3-16,0 0 1 0,9-4-72 0,0 4-14 15,3-4-3-15,-3 4-1 0,-1 4-11 0,5 0-3 0,0 0 0 0,0-4 0 16,4 3-13-16,0 1 0 0,4-4 0 0,1 4-10 15,-5 0 28-15,9 0 6 0,-1-1 0 0,1 5 1 16,8-8 23-16,-4 4 5 0,0 0 1 0,0-1 0 0,8 5-35 16,1-8-7-16,3 4-2 0,-3 0 0 0,4-1 5 15,-1 5 1-15,1-8 0 0,4 0 0 0,-4 0-4 0,8 0 0 32,0-8 0-32,5 5 0 0,-5 3 11 0,5-4 1 15,-1 0 1-15,9 4 0 0,0 0-25 0,-4 0-11 0,0 0 1 16,-4-8 0-16,4 8 18 0,-1-3 3 0,1 3 1 0,0 0 0 15,4 0-12-15,0 11 0 0,0-11 9 0,-4 0-9 16,0 0 12-16,0 0-3 0,0 4 0 0,-1 0 0 16,1-4-9-16,4 0 0 0,5 0 0 0,-1 0-11 15,0 0 19-15,-3-4 3 0,-1 0 1 0,0 4 0 0,4 0-12 0,-4-8 12 16,5 5-12-16,-1-1 12 0,5 4-12 0,-5 0 12 16,0 0-12-16,-4 4 12 0,1-1-12 0,-6 5 12 15,1-8-12-15,0 8 12 0,4 3-12 0,-4-11 0 16,4 8 0-16,0-1 8 0,5 1-8 0,-10-1 0 15,6 1 0-15,-1-4 0 0,-5 3 0 0,10-3 8 16,-5-4-8-16,0 4 8 16,4 0-8-16,1-4 10 0,-1 0-10 0,-4 4 10 15,0-4 10-15,0 3 3 0,-4 1 0 0,0-4 0 16,4 8-23-16,-4-8 0 0,0 4 0 0,-5 3 0 16,1 5 0-16,-1-9 8 0,5 1-8 0,-4 8 0 15,-1-5 0-15,-3 5 0 0,3-9 0 0,-3 5 8 0,3-4 0 16,-4 3 0-16,5-3 0 0,-5 0 0 0,5 0 0 0,-1-4 1 15,-3 4 0-15,-5-4 0 0,-5 0 6 0,1 0 1 16,0-4 0-16,-5 4 0 0,-4 0 1 0,1-4 1 0,-1 0 0 16,-4 0 0-16,-5 1-5 0,1-1-1 0,4 4 0 0,-9-4 0 15,1 0-4-15,-5 0 0 0,0 1-8 0,-9 3 12 16,5 0-12-16,-9 0 9 0,-4 0-9 0,0 0 8 31,0 0-68-31,-4-12-13 0,-4 8-3 0,-14-7-842 16,-3 0-168-16</inkml:trace>
  <inkml:trace contextRef="#ctx0" brushRef="#br0" timeOffset="55363.35">10782 4306 172 0,'0'0'8'0,"0"0"1"0,0 0-9 0,0 0 0 0,0 0 0 0,0 0 0 16,0 4 206-16,-4 4 39 0,0-1 8 0,-5 1 2 16,1 3-163-16,-5 1-32 15,-4 3-6-15,0 0-2 0,0 4-30 0,-9 4-6 16,-4 0-2-16,-4 3 0 0,-5 5-3 0,-3-9-1 15,-5 9 0-15,-5-1 0 0,5 4-10 0,-4-3 0 16,0 3 0-16,-1 0 0 0,10 0 0 0,-5-3 0 16,8-5 10-16,5-3-10 0,8 0 13 0,5-4-4 15,4-4-1-15,4 0 0 0,5 4 0 0,8-7-8 16,4-1 12-16,9 0-4 0,-5 1 0 0,5-5-8 0,0 1 12 0,4-4-4 16,4-1 28-16,1-3 4 0,-1-3 2 0,0-1 0 15,5 4 10-15,0-4 3 0,-5 4 0 0,0 0 0 16,1-4-32-16,-1 8-7 0,-4 0 0 0,-4 3-1 0,0 1-15 15,0-4 0-15,0 7 8 0,-5 1-8 0,-8 3 0 16,4 8 11-16,-4-12-11 0,0 8 10 0,-8 8-10 0,-1-5 8 16,-4 5-8-1,-4-4 8-15,0 7-8 0,-4-11 0 0,0 8 9 0,-5-1-9 16,0 1 0-16,-8 3 8 0,0-7-8 0,0 4 0 16,0-1 0-16,4 1 0 0,0-4 0 0,8-4 8 15,-8-4 0-15,9-4 0 0,8 4 0 0,5-7 0 16,-5-4 0-16,4 0 1 0,9-4 0 0,0 0 0 15,0 0 23-15,0 0 5 0,0 0 1 0,13-4 0 16,4 8 0-16,-4-1 0 0,4-3 0 0,-4 4 0 0,8 4-38 0,-4 3 0 16,1-3 0-16,-1 7 0 0,-5 0 8 0,6 4-8 15,-1 4 8-15,-5 4-8 0,1-1 0 0,0 4 0 16,0 1 0-16,-5 3-8 0,5 0 8 0,-4 8 0 16,-5 4 0-16,0-1 0 0,1 5 0 0,-5-1 0 15,0 8 10-15,0 4-10 0,-5-1 9 0,1 5-9 16,0 3 8-16,-9-3-8 0,4-1 0 0,-3 1 0 0,12-4 8 0,0-8-8 15,0-7 9-15,0-8 0 0,8-4 0 0,9-11 0 16,9-4 37-16,17-12 7 0,16-7 2 0,14-15 0 0,13-15-64 0,8-12-13 16</inkml:trace>
  <inkml:trace contextRef="#ctx0" brushRef="#br0" timeOffset="61676.1">14227 5070 460 0,'0'0'20'0,"0"0"5"0,0 0-25 0,0 0 0 0,12 0 0 0,-3 0 0 15,-9 0 159-15,0 0 26 0,8-8 6 0,5 8 1 16,-13 0-61-16,9 0-12 0,-9 0-3 0,0 0 0 16,0 0-6-16,0 0-2 0,8 0 0 0,-8 0 0 15,9 0-42-15,-9 0-9 0,0 0-1 0,0 0-1 16,8 0-23-16,1 0-5 0,-9 0-1 0,0 0 0 16,0 0-7-16,4-4-2 15,5 4 0-15,-5-4 0 0,-4 4-6 0,9-3-2 16,-1-1 0-16,-4 0 0 0,-4 4 9 0,9-4 2 15,-5 0 0-15,5 4 0 0,4-3 5 0,-9-1 2 16,-4 4 0-16,8 0 0 0,5 0-8 0,4-4-2 0,-8 4 0 0,-1 0 0 16,-3-4-8-16,8 4-1 0,-5-4-8 0,5 1 12 15,4-1-12-15,0 4 8 0,0-4-8 0,5 4 0 16,-5-4 8-16,4 4-8 0,-4 0 0 0,5 0 0 16,-1-4 0-16,0 4 0 0,1 4 0 0,-1-4 0 15,-4 0 11-15,4 0-11 0,1 0 12 0,-1 0-12 0,-4 0 13 16,5 0-4-16,-1 0-1 0,5 0 0 0,-5 0-8 0,5 0 12 15,4-4-12-15,-5 1 12 0,1 3-12 0,-1 0 8 16,1-4-8-16,0 4 8 0,4 0-8 0,0-4 0 16,-5 4 0-16,1 0 8 15,4 0-8-15,-5 4 8 0,-3-4-8 0,3 0 8 16,-3 4-8-16,-1-4 8 0,1 3-8 0,-1 1 8 16,0-4-8-16,1 4 0 0,-1 0 0 0,0 0 0 15,1-4 0-15,-1 0 8 0,0 0-8 0,5 0 0 16,-9 0 9-16,9 0-9 0,4-4 10 0,-5 4-10 15,-3-4 12-15,8 4-3 0,-5-4-1 0,5 4 0 16,-4 0-8-16,4 0 0 0,-5 0 9 0,5 0-9 0,0 0 0 0,0 0 0 16,-8 4 0-16,7-4 8 0,-3 0-8 0,0 4 0 15,4-4 0-15,-5 0 8 0,1 0-8 0,4 0 0 16,0 0 8-16,4-4-8 0,-8 4 10 0,3-4-2 16,6 4-8-16,-1 0 12 0,-4-4-12 0,8 1 9 0,-8-1-9 0,9 4 8 15,-5-4-8-15,0 4 8 0,-4-4-8 0,0 4 8 16,0 0-8-1,0 0 12-15,-5 0-12 0,1 4 12 0,0 0 0 0,3-4 0 16,-3 0 0-16,0 0 0 16,-1-4-12-16,5 4-9 0,0-4 9 0,0 0-13 0,0 1 13 15,0-1 0-15,-4-4 0 0,3 1 0 0,1 3 13 0,-4 0-4 16,4 4-1-16,0-7 0 0,0 3 4 0,-5 4 0 16,-3-4 0-16,3 0 0 0,-3 4-12 0,-1 0 8 15,1 0-8-15,-5 0 8 0,0-7-8 0,0 3 0 0,4 4 9 0,1 0-9 16,-1 0 0-16,0-4 0 0,-4 4 0 0,5-4 0 15,3 4 0-15,-3 0 0 0,3 0 0 0,-3 0 0 16,-1 0 0-16,0 4 0 0,-3-4 0 0,-1 0 8 16,4 0-8-16,-4 0 0 0,-4 0 8 0,0 4-8 15,0-4 0-15,-1 4 9 0,1 3-9 0,-4-7 0 16,-9 0 8-16,8 0-8 0,1 0 0 0,-9 0 0 0,0 0 0 0,0 0 0 16,0 0 0-16,0 0 0 15,0 0-64-15,0 0-20 0,0 0-4 0,-9-7-767 0,-4-9-153 16</inkml:trace>
  <inkml:trace contextRef="#ctx0" brushRef="#br0" timeOffset="67187.28">13915 5753 576 0,'0'0'25'0,"0"0"6"0,0 0-31 0,-9-4 0 0,1 4 0 0,-1 0 0 16,-4 0 299-16,5 0 53 0,8 0 12 0,-5-3 1 15,5 3-230-15,0 0-47 0,-8 0-8 0,8 0-3 16,0 0-31-16,0 0-6 0,0 0-2 0,0 0 0 0,0 0-10 0,0 0-1 16,0 0-1-16,0 0 0 0,0 0-2 0,0 0-1 15,13 0 0-15,-1 0 0 0,-12 0-23 0,13-4 0 16,0 4 0-16,-4 4 8 15,-9-4 3-15,8 3 1 0,5-3 0 0,-4 4 0 16,-1 4-3-16,5-4 0 0,-5 3 0 0,5-7 0 16,0 4-9-16,0 4 8 0,0-5-8 0,4 1 8 15,0 0 0-15,0 0-8 0,0 3 12 0,4-3-4 16,1-4 0-16,-1 4 0 0,5-4 0 0,-1 0 0 16,5 0-8-16,0 0 10 0,9 0-10 0,-1-4 10 15,-4 4-10-15,1-4 10 0,-6 1-10 0,10-1 10 0,-1 0 1 0,-3 4 0 16,-1-4 0-16,-4 4 0 0,4-4 1 0,0 4 0 15,-4 0 0-15,0 0 0 0,0-3-3 0,4-1 0 16,-4 0 0-16,4 4 0 0,0 0-9 0,5-4 10 16,-1 4-10-16,1 0 10 0,-5 0-10 0,0-7 0 15,4 3 9-15,5 0-9 0,-9 0 0 0,5 0 0 16,-1 1 0-16,-3-1 8 0,-1 0-8 0,0 4 9 0,0-4-9 0,-4 0 10 16,0 1-10-16,4-1 10 0,-4 4-10 0,0 0 10 31,8 0-10-31,-8 0 0 0,0 0 9 0,-4 0-9 15,4 0 8-15,0 0-8 0,4 0 8 0,-4 0-8 0,0 0 0 0,0 0-18 0,0 0 3 0,-1 0 1 0,1 0 22 0,0 0 4 16,4 0 0-16,-4-4 1 0,0-3-13 0,4 7 0 31,1-4 0-31,-1 4 0 0,4-4 8 0,-4 4-8 0,1-4 0 0,-1 4 0 16,0-4 8-16,4 1-8 0,-8-1 0 0,5 4 9 16,-1 0-9-16,0-4 12 0,0 4-12 0,0-4 12 15,-4 0-12-15,0 1 12 0,4-1-12 0,1 0 12 16,-6 0-4-16,1-3 0 0,5 3 0 0,-1 0 0 15,0-4-8-15,-4 5 0 0,0-1 9 0,0 4-9 16,0-8 0-16,-1 4 0 0,1 4 0 0,5 0 0 0,-6 0 0 0,6 0 0 16,-1 0 0-16,-4 0 0 0,0 0 0 0,-5 0 0 15,5 0 0-15,-4 0 0 0,0 0 0 0,-5 0 9 16,5 0-9-16,-1-3 0 0,1-1 10 0,-5 0-10 16,5 0 8-16,4 0-8 0,0 4 8 0,-5 0-8 15,-3 0 8-15,-1-3-8 0,0 3 0 0,5 0 0 16,0-4 8-16,-1 8-8 15,1-4 0-15,0 3 0 0,-1-3 0 0,5 8 0 16,-8-4 0-16,3 3 0 0,1-3 0 0,-1 4 0 16,1-4 0-16,-5 3 0 0,5 1 0 0,-5-4-11 15,5 3 11-15,-5-3 0 0,1 4 0 0,-5-5 0 16,0 1 0-16,-4 0 0 0,4 0 0 0,0 0 0 0,-4-1 8 0,0-3-8 16,-5 0 8-16,1 4-8 0,-1-4 8 0,1 4-8 15,-9-4 8-15,0 0-8 16,0 0-42-16,0 0-13 0,0 0-2 0,-17-8-1237 0</inkml:trace>
  <inkml:trace contextRef="#ctx0" brushRef="#br0" timeOffset="75600.3">14201 6608 57 0,'0'0'0'0,"0"0"0"16,0 0 0-16,0 0 0 0,0 0 424 0,0 0 79 0,8-8 16 0,-8 8 3 15,0-7-326-15,5-1-66 0,-1-3-13 0,-4 3-2 16,9 0-55-16,-5-3-12 0,-4 3-1 0,8-3-1 16,-3 3-31-16,-1-3-7 0,4 3 0 0,-3 1-8 31,3-1 0-31,-3 1 0 0,3 3 0 0,-4-4 0 15,1 1 8-15,3 3-8 0,1 0 0 0,-1 0 0 16,-3 1 15-16,3-1-4 0,5-4-1 0,0 4 0 0,4 1-1 0,-4 3 0 16,8 0 0-16,0-4 0 0,1-4-9 0,3 8 12 15,1 0-12-15,4 0 12 0,0-4-12 0,0 1 0 16,0 3 9-16,0-4-9 0,0 4 0 0,8 0 8 16,-4 0-8-16,0 0 0 0,5 0 8 0,-1 0-8 0,5 4 10 15,-5-4-10-15,1 0 10 0,-1 0-10 0,5 3 10 0,4-3-10 16,0 4 12-16,0-4-4 0,-4 4-8 0,4-4 12 0,4 0-4 0,-4 0-8 15,0 4 11-15,0-4-11 16,4 0 12-16,-4 0-12 0,5 4 12 0,-5-4-12 0,0 0 12 0,8 3-12 16,-8-3 12-16,5 4-12 0,-5 0 12 0,0-4-12 15,4 4 12-15,-4-4-12 0,0 0 12 0,4 4-12 16,0-4 12-16,1 0-12 0,3 0 11 0,1 0-11 16,-1 0 10-16,-3 0-10 15,3 0 0-15,-8 0 0 0,0 0 0 0,0 0 0 16,-4 0 0-16,8 3 14 0,-8-3-2 0,4 0-1 15,0 4 7-15,-4-4 2 0,-1 4 0 0,1 0 0 16,0-4-9-16,0 0-2 0,-1 0 0 0,-3 0 0 16,-1 0-9-16,1 0 12 0,-5 0-12 0,0-4 12 15,0 8 3-15,-4-8 1 0,4 0 0 0,-4 4 0 16,5-4-4-16,-6 4 0 0,1-3 0 0,-4 3 0 0,0-4-1 0,-1 4-1 16,-3-4 0-16,-1 4 0 0,-4 0-1 0,4 0 0 15,1 0 0-15,-5 0 0 0,4 0-9 0,-4 0 0 16,-4 0 9-16,0 4-9 0,0 0 0 0,-5-4 0 15,-8 0 0-15,0 0 8 0,0 0-8 0,9 0-8 0,-9 0 8 16,0 0-12 0,0 0-156-16,0 0-32 0,0-12-7 0</inkml:trace>
  <inkml:trace contextRef="#ctx0" brushRef="#br0" timeOffset="94927.59">13748 8822 806 0,'0'0'72'0,"0"0"-58"0,0 0-14 0,0 0 0 16,0 0 287-16,0 0 54 0,8-4 11 0,1 0 3 16,4-3-270-16,0 3-53 0,-1-4-12 0,1 1-1 15,0 3-11-15,4 0-8 0,-4-3 12 0,0 3-12 16,4 0 8-16,-4 4-8 0,4-7 0 0,-4 7 0 16,-5 0 23-16,9 0-3 0,-4 3 0 0,4 1 0 15,-4-4 10-15,8 4 2 0,-3-4 0 0,-1 4 0 0,-5-1 4 0,10 1 2 16,-1 0 0-16,5-4 0 0,-5 0-17 0,1 0-3 15,3 0-1-15,1 0 0 0,4 0-17 0,-5 0 10 16,10 0-10-16,-6 0 8 0,-3 0 0 0,4-4-8 16,0 4 12-16,0 0-4 0,-5 0-8 0,5 4 0 15,0-4 0-15,0 4 0 0,0 0 28 0,-4-1 11 16,4 1 1-16,0 0 1 16,-5-4-28-16,5 4-5 0,0 0-8 0,0-1 11 15,0 1 0-15,0 0 0 0,0-4 0 0,4 0 0 16,0 0-3-16,0 0 0 0,-4 0 0 0,0 0 0 15,4 0 0-15,0 4 0 0,5-4 0 0,-5 0 0 16,5 0 13-16,-5 0 3 0,0 0 0 0,0 4 0 0,-4-4-24 16,0 3-8-16,4 1 0 0,0 0 0 0,-4-4 8 0,0 0 11 15,0 0-3-15,4 4 0 0,5 0 0 0,-9-1-8 0,-9 1 12 0,9 0-4 16,4 0-8-16,-4 0 8 0,0-1-8 0,4 5 8 16,-4-4-8-16,0 0 8 0,4-1-8 0,-4 1 8 15,0 0-8-15,-4-4 0 0,-1 0 9 0,5 0-9 16,-4 0 10-16,4-4-2 0,-5 0-8 0,5 4 12 15,0-3-3-15,0 3-1 0,-4 0 0 0,4-4 0 16,4 0-8-16,-4 4 10 16,0-4-10-16,0 0 10 0,-5 1-10 0,5 3 0 15,0-4 0-15,4 4 8 0,-8 0-8 0,0 0 0 16,3 0 9-16,1-4-9 0,-4 4 0 0,4-4 8 16,-4 4-8-16,-1-4 0 0,5 4 0 0,-4 0 9 15,-1-3-9-15,1 3 0 0,4-4 9 0,0 0-9 16,-5 0 0-16,5 0 9 0,0 4-1 0,-4-3-8 15,4-1 12-15,-5 0-4 0,1 4 4 0,0 0 0 0,-5-4 0 0,5 0 0 16,-5 4-12-16,1-3-9 0,-1 3 9 0,0 0-13 16,1 0 13-16,-5 0 0 0,0 0 0 0,0 0 0 15,0 0 8-15,-4 0-8 0,4 3 12 0,0-3-12 0,0-3 0 0,-4 3 0 16,0-4 0-16,0 4 0 0,-1-4 0 0,1 4 0 16,4 0 0-16,-4 0 0 0,0 0 0 0,4 0 0 15,0-4 0-15,-4 0 0 0,0 1 0 0,0 3 0 0,-1-4 8 0,1 0-8 16,0 4 0-16,0 0 0 0,0-4 0 0,-1 0 0 15,-3 1 8-15,4 3-8 0,0 0 0 0,-1 0 0 16,1-4 0-16,0 4 0 0,-4 0 8 0,3 0-8 16,-12 0 0-16,13-4 0 0,-4 4 0 0,4 0 0 15,-13 0 8-15,13-4-8 0,-5 4 0 0,-8 0 0 16,0 0 8-16,13-3-8 16,0 3 0-16,-13 0 0 0,0 0 8 0,0 0-8 15,0 0 0-15,8 0 0 0,-8 0 0 0,0 0 0 16,0 0 0-16,13-4 0 0,0 0 0 0,-13 4 0 15,0 0 0-15,13-4 0 0,-13 4 0 0,4-4 0 16,-4 4 8-16,0 0-8 0,0 0 0 0,13-3 0 16,0-5 0-16,-5 4 0 0,-8 4 0 0,0 0 0 15,9-7 0-15,4 7 0 0,-13 0 0 0,0 0 0 0,0 0 0 0,8-4 0 16,1 0 0-16,-9 4 0 0,0 0 0 0,12-4 0 16,-3-3 0-16,0 3 0 0,-9 4 0 0,12-4 0 15,-12 4 0-15,9 0 0 0,-1-4 0 0,5 4 0 0,-13 0 0 0,9-4 0 16,-1 1 0-16,1 3 0 0,-9 0 0 0,13 0 0 15,-5-4 0-15,5 0 0 0,-4 0 0 0,-1 4 0 16,1 4 0-16,4-4 0 16,-5 0 0-16,1-4 0 0,3 4 0 0,-3 0 0 15,4 0 0-15,4 0 0 0,-4 0 0 0,0 0 0 16,-5 0 0-16,5 4 0 0,4-4 0 0,0 0 0 16,-4 0 0-16,0 0 0 0,-5 0 0 0,5 0 0 15,4 4 0-15,0-4 0 0,0-4 0 0,0 4 0 16,5 4 0-16,-5 0 0 0,0-4-8 0,4 3 8 15,1-3 0-15,-1 0 0 0,-4-3 0 0,5 6 0 0,-5 1 0 0,4 0 0 16,0-4 0-16,1 4 0 0,-5 0 0 0,4-4 0 16,1 0 0-16,-1 3 0 0,-4 5 0 0,9-4 0 15,-1 0 0-15,1-4 0 0,4 3 0 0,0 1 0 16,-5 0 0-16,10 0 0 0,-5 3 0 0,-1-3 0 16,1-4 0-16,0 4 0 0,4 4 0 0,-4-8 0 0,0 3 0 15,0 1 0-15,-4 4 0 0,4-5 0 0,-5 1 0 0,1 0 0 16,0 0 0-16,-1 0 0 0,5 3 0 0,-4-3 0 15,0 0 0-15,-5 0 0 0,9-4 0 0,0 3 0 16,0 1 0-16,0 0 0 0,-1 4 0 0,1-5 0 0,0 1 0 16,-4 0 0-16,0 0 0 0,3 0 0 0,-3 3 0 0,4-3 0 15,-4 0 0-15,-1 0 0 0,1 3 0 0,0-3 0 16,-1 0 0-16,5 0 0 16,-4-4 0-16,-1 3 0 0,5-3 0 0,5 0 0 15,-6-3 0-15,1 3 0 0,5 0 0 0,-1 0 0 16,0-4 0-16,0 4 0 0,0-4 0 0,5 0 0 15,-1 4 0-15,5 0 0 0,-5-4 0 0,1 1 0 16,4 3 0-16,-5 0 0 0,1 0 0 0,3 0 0 16,-3-4 0-16,3 0 0 0,1 4 0 0,-4-4 0 15,-5 0 0-15,4 4 0 0,9 0 0 0,0 0 0 0,-4 4 0 0,4-4 0 16,-4 0 0-16,0 0 0 0,-1 4 0 0,5-8 0 16,-8 0 0-16,3 1 0 0,1-1 0 0,4 0 0 15,-4 0 0-15,0 0 0 0,-5 1 0 0,1-5 0 16,-1 4 0-16,0-3 0 0,1 7 8 0,-5-4-8 15,0 0 0-15,1-4 0 0,-6 5 8 0,1-5-8 16,-4 4 0-16,4 0 0 16,-9 1 8-16,5-1-8 0,-5-4 9 0,1 5-9 15,-1 3 0-15,-4-4 0 0,4 0 0 0,-3 0 0 16,3 0 0-16,0 1 0 0,1-5 0 0,-1 4 0 16,0 0 0-16,1 1 0 0,-1 3 0 0,-4 0 0 0,-4-4 0 15,0 0 0-15,4 0 0 0,-4 4 0 0,4 0 0 0,-4 4 0 16,4 0 0-16,0 0 0 0,0-4 0 0,-4 0 0 15,0 3 0-15,-1 1 0 0,1-4 0 0,0 0 0 0,-13 0 0 0,13 4 0 16,-5 0 0-16,-8-4 0 0,0 0 0 0,13 4 0 16,0-4 0-16,-4 0-8 0,-9 0 8 0,0 0 0 15,0 0 0-15,8 0 0 0,5-4 0 0,-13 4 0 16,9 0 0-16,-9 0 0 0,8-4 0 0,-8 4 9 16,9-4-19-16,-9 4-4 0,4-7-1 0,4 3 0 15,-8-4-73-15,0 1-16 0,-4-5-2 0,-4-3-1218 0</inkml:trace>
  <inkml:trace contextRef="#ctx0" brushRef="#br0" timeOffset="119094.52">8470 9859 403 0,'-8'-11'36'0,"4"7"-36"0,-9-4 0 0,4 4 0 16,1 4 52-16,-1-3 4 0,1-1 1 0,-5-4 0 16,8 4-42-16,-3 1-15 0,8-5 9 0,-9 0-9 15,1 1 42-15,4-5 3 0,4 5 1 0,4-1 0 16,-4 8 14-16,0 0 4 0,8-7 0 0,5-5 0 16,4 1-17-16,5-1-3 0,-1 5-1 0,9-1 0 15,4-7-15-15,5 4-2 0,3-5-1 0,1-3 0 0,8 0-2 0,9-3-1 0,-4-5 0 0,8 0 0 16,0-7-10-16,13 4-3 0,-5-4 0 0,10-4 0 15,3 0-9-15,-4 0 10 0,1 7-10 0,-1-3 10 16,0 4 1-16,4 3 0 0,-8 1 0 0,0-1 0 16,0 4 5-16,-4 4 0 0,-5 0 1 0,-4 0 0 15,5 0 11-15,-1-3 3 0,-4 6 0 0,4-3 0 16,-3 4-3-16,3-4 0 16,-4 4 0-16,4 0 0 0,-3 0 0 0,-6-4 0 15,1 3 0-15,4-3 0 0,13 4-7 0,-4 0-1 16,-22 0-1-16,5 0 0 0,3 3-5 0,-3 5-1 15,0-1 0-15,-9 4 0 0,-9 0 0 0,5 4 0 16,8 0 0-16,-12 0 0 0,-10 8 0 0,6 0 0 16,12 3 0-16,0-3 0 0,4-1 5 0,-17 5 1 15,-4-1 0-15,0 0 0 0,4 1-19 0,0 3 10 0,-8-4-10 0,8 1 8 16,5-1-8-16,-1 1 0 0,-12-5 0 0,4 5 0 16,8-12 0-16,-4 7 8 0,0-7-8 0,1 4 0 15,-10 0 0-15,9 0 8 0,13-4-8 0,-12 3 0 16,-5 1 0-16,-1 0 0 0,18 0 8 0,-4 0-8 15,-4 7 0-15,-1 0 0 0,-4 1 0 0,1-1 0 16,3 8 10-16,0-7 0 16,-8 3 0-16,5 4 0 0,3-4-1 0,-4 0 0 0,5 4 0 15,-1 0 0-15,5-4-1 0,-5 4-8 0,1-4 12 0,8 4-4 16,0-3 4-16,0-1 0 0,-9 4 0 0,1-4 0 16,3 4-4-16,-3 0-8 0,-1 0 12 0,-3 0-4 15,3 0-8-15,0 4 8 0,1-4-8 0,4 7 8 16,-5-3-8-16,5 4 0 0,0-4 0 0,-1 3 0 15,1 1 0-15,0-1 0 0,0 1 0 0,-1-4 0 0,1-1 0 0,-5 1 0 16,1 0 9-16,-1 0-9 0,1 0 0 0,-5-4 0 16,-4 3 0-16,8 1 0 0,-3 4 0 0,-1-1 0 15,0-3 0-15,-4 0 8 0,-5 0-8 0,5-1 0 16,0 1 8-16,-4 4-8 0,0-1 8 0,3 5-8 16,1-5 10-16,-4 1-10 0,4-8 0 0,0 4 0 15,0 3 0-15,-5-3 0 0,1-4 0 0,4 4 8 0,-4-4-8 0,4 0 0 16,-1 0 0-16,1 0 0 0,-4-4 8 0,4 4-8 15,0 0 0-15,0 0 8 0,-5 4-8 0,1-4 0 16,0 7 12-16,-1-7-4 0,5 0-8 0,-4 4 12 16,4 0-12-16,-5 4 11 0,5-5-11 0,-4 5 10 15,4-4 1-15,0-1 0 0,-5 1 0 0,5 0 0 0,0 4-11 16,-4-5 0-16,4-3 0 0,0 0 0 16,0-3 0-16,4-1 0 0,-9 0 8 0,5 4-8 15,5-8 10-15,-10 5-10 0,1-5 12 0,-5 4-12 16,1 0 10-16,-1 1-10 0,-4-1 8 0,0 4-8 15,0-4 8-15,0 4-8 0,-4 4 8 0,0-1-8 16,0-3 0-16,0 8 8 0,-1 3-8 0,1-3 0 16,4 3 9-16,-8 1-9 0,-1-1 10 0,5 1-10 15,-4-1 0-15,-5-3 0 0,0 3 0 0,1-3 0 0,-5-5 9 0,0 1-9 16,0-4 8-16,-5 0-8 0,-3 0 18 0,-1-4-2 16,1 4 0-16,-1 0 0 0,1-4-3 0,-1 1-1 15,-4 3 0-15,0 0 0 0,-4-4-12 0,5 4 8 16,-6-4-8-16,1 0 0 0,0 4 18 0,4 0-2 15,1 0-1-15,-1 0 0 32,4 0-36-32,-4 0-7 0,-4 0-2 0,4 0 0 0,-4-4 30 0,0 0 13 0,0 4-1 0,0-3 0 15,-4 3-12-15,-5 0 0 0,0 3 0 0,1-3 0 16,-9 4 0-16,-1 0 0 0,-7 0 0 0,-10 3 0 16,-3-3 0-16,-5 4 0 0,0-1 0 0,9-3 0 0,-5 0 0 15,5-4 8-15,4 4-8 0,0-4 0 0,9-4 0 16,-1 4 0-16,1-4 0 0,4 0 0 0,-5 4 0 0,5 0 0 15,0 0 0-15,-5 8-10 0,1-1 10 0,-1 1 0 0,5-4 0 0,-4 7 0 16,-5 1 0-16,-4 3 0 0,0-4-12 0,0 4 4 16,-4 0-4-16,-1-3-1 0,-7 3 0 0,-1 0 0 15,-4-3-5-15,0-1-1 0,-9 4 0 0,4-3 0 16,1-5-1-16,4-3-1 0,0 0 0 0,4-4 0 16,0-4 21-16,9 0 0 0,0 0 0 0,4-3 0 15,4-1 16-15,0 0-3 16,1-3 0-16,3 3 0 0,-8 1-13 0,4-1 11 15,1 1-11-15,-1 3 10 0,0 0 0 0,0 0 0 16,5-3 0-16,-5 3 0 0,-12-4-10 0,8 1 8 16,4 3-8-16,-4-4 8 0,0 1-8 0,0-5 0 15,-9 5 0-15,9-1 0 0,9-3 0 0,-5-1 0 16,-8-3 8-16,4 0-8 0,4 0 0 0,9-1 0 16,-9 1 0-16,5 0 8 0,-5 0-8 0,9-1 0 0,0 1 0 0,-5 0 0 15,-12 0 0-15,12 0 0 0,18-1 0 0,-9 5 0 16,-4 0 0-16,0-1 0 0,0 1 0 0,8 3 0 0,9-3-8 15,-5-1 8-15,-12 1 0 0,9 3 0 0,8-3 0 0,-5 0 0 16,-12 3 0-16,4-3 0 0,4-1 0 0,5 1 0 16,-9-1 0-16,5 1 0 0,-14 0 0 0,13-1 0 15,5 1 0-15,-9-1 0 0,-8 1 0 0,3 0 0 0,10 3 0 0,-1-3 0 16,-4-1 0-16,-4 5 0 0,4-5 0 0,5 1 0 16,-1 3 0-16,-4-3 0 0,0-1 0 0,4 1 0 15,1 0 0-15,3-5 0 0,-7 1 0 0,3-4 0 16,5 8 0-16,-5-8 0 0,0-4 0 0,-4 0 0 15,0 0 0-15,5 1 0 0,-5-5 9 0,0 4-9 16,0-3 11-16,-4 3-3 16,0-4 0-16,-1 4 0 0,6-3 6 0,-6-1 1 15,1 4 0-15,0 1 0 0,-4-5-7 0,8 4 0 16,0-3-8-16,0 3 12 0,-4-4-12 0,4 1 8 16,0-1-8-16,0 0 0 0,0 1 12 0,4-5-4 15,-4 1-8-15,1 0 12 0,3-5 0 0,0 5 0 0,1-8 0 16,-5 4 0-16,4-4 3 0,-4 4 0 0,-4-8 0 15,4 4 0-15,0 0-6 0,0 4-1 0,5-4 0 0,-5 4 0 16,-5-4-8-16,1 0 0 0,4 3 0 0,0-3-11 0,1 4 11 16,-6-4 0-16,1 0 0 0,4 0 0 0,-4 4 0 0,4-4 0 15,-4-4 0-15,4 0 0 0,9 4 10 0,-1 0 1 16,-8 0 0-16,5-3 0 0,-1 3-11 0,5-4 0 16,-9 4 0-16,4 0 0 0,-4-4 0 0,5 4 0 15,-1 0 9-15,-8 0-9 16,0 0 8-16,-1 0-8 0,6-4 8 0,-1 4-8 15,0 0 0-15,4-3 0 0,-4-1 0 0,0 4 8 16,9-4-8-16,0 0 0 0,-9 0 0 0,8-3 0 16,1 3 0-16,-1-3 0 0,1-1 0 0,0 0 0 15,-1 1 0-15,1-5 0 0,-5 9 0 0,5-5 8 16,-5 0 2-16,1 1 1 0,3-1 0 0,-3 1 0 16,3-1-11-16,5 0 10 0,-8 1-10 0,3-4 10 0,5-5-10 0,0 5 0 15,-4-4 0-15,4 0 0 0,0-4 0 0,8 0 0 16,-17 0 0-16,14 0 0 0,-6-4 0 0,6 0 0 15,-5 4 0-15,4 0 0 0,0 0-8 0,4 0 8 16,-3 0 0-16,-1 0 0 0,-4 0 0 0,4 0 0 0,4 0 12 0,1 0-4 16,-5 0-8-16,9 0 0 0,-5-3 0 0,9 3 0 15,0-4 0-15,-9 4-14 0,9 0 5 0,0 0 1 16,9 0 8-16,-5 0-10 0,1 4 10 0,3 0-10 0,5-1 10 0,0 1 0 16,0 0-9-16,4 0 9 0,-9 3 0 0,9-3 10 15,0 0-1-15,5 4 0 0,-5-1-20 0,0 1-4 16,0 0-1-16,4-1 0 0,-3 1 16 0,-1-1-9 15,0 1 9-15,4 3-8 0,0-3 8 0,-3 3 0 16,-6 5 0-16,10-5 0 16,-5 4 0-16,0 0 0 0,0 1 0 0,-4-1 0 15,4 4 0-15,0-4 0 0,0 0 0 0,-4 4 0 16,0 0 0-16,0 0 0 0,4-3 0 0,-5-1 0 16,1 0 0-16,0 0 0 0,4 4 0 0,-8 0 0 15,4-4 0-15,-5 4 0 0,1 0 0 0,3 0 0 16,10 1-12-16,-18-1 0 0,5 3 0 0,-1 5 0 15,5-4 20-15,-4 3 3 0,-9-3 1 0,8 4 0 0,1-1-12 0,-5 5 0 16,5-5 0-16,-9 1 0 0,0 0 0 0,4 3 0 16,0-7 0-16,0 7 0 0,-8-3 0 0,8-1 0 15,-4 5 0-15,0-1 0 0,0-3-11 0,0 3 11 0,0 1-8 0,0 3 8 16,0-4-9-16,-4 1 9 0,0 3-10 0,0-4 10 16,4 4 0-16,-9-3-9 0,0 3 9 0,5 0 0 31,-4 0-8-31,3 1 8 0,-3-1-8 0,-5 0 8 15,0 4-9-15,0 0 9 0,5-4-10 0,3 4 10 0,-7 0-14 0,3 0 3 16,1 0 1-16,-1 0 0 0,0 4 10 0,5 0 0 16,-13 0-9-16,4-4 9 0,5 0 0 0,-1 3 0 15,5-3-9-15,-5 0 9 0,1 0-10 0,8 0 2 16,0 0 0-16,-4 0 0 0,4 0 8 0,0 0 0 16,0 0 0-16,-13 4 0 0,4-4 0 0,9 0 0 0,0 0 0 0,0 0 0 15,0 0 10-15,0 0-2 0,0 0-8 0,0 0 12 16,0 0-12-16,0 0 0 0,0 0 0 0,4-4-10 15,14 4 10-15,-14-3 0 0,0-1 0 0,9 4 0 16,0 0 0-16,-5 0 0 0,5 0 0 0,4-8-1216 16</inkml:trace>
  <inkml:trace contextRef="#ctx0" brushRef="#br0" timeOffset="135586.78">19743 11633 1166 0,'0'0'52'0,"0"0"10"0,0 0-50 0,0 0-12 0,0 0 0 0,0 0 0 15,0 0 139-15,0 0 25 0,0 0 4 0,0 0 2 16,0 0-62-16,0 0-12 0,0 0-2 0,0 0-1 15,0 0-53-15,0 0-10 0,0 0-2 0,0 0-1 0,0 0-17 0,0 0-10 16,0 0 12-16,0 0-12 0,0 0 16 0,0 0-3 16,-8-4-1-16,8 4 0 0,0 0-12 0,0 0 9 15,0 0-9-15,0 0 8 0,-9 4 4 0,5-1 0 16,-5 5 0-16,5 0 0 0,-9-1 6 0,9 1 2 16,0 3 0-16,4 1 0 0,-9-1 2 0,5 4 1 15,-5 4 0-15,1 0 0 16,4 0-23-16,-1-4-16 0,-3 1 2 0,-1 2 1 15,1-2 13-15,-5 3 15 0,4 3-3 0,-3 1-1 16,-1 0-21-16,0 4-4 0,-8-1-1 0,3 1 0 16,6-1 15-16,-10 5 0 0,5-5 0 0,-4-3 0 15,4 4 10-15,0-8 5 0,4 4 1 0,0-4 0 16,4-1-16-16,-3-6 0 0,3-1-12 0,5 1 12 0,0-5 0 16,-1-3 8-16,5-4 0 0,0 0 1 0,0 0 3 0,0 0 1 0,-13-4 0 15,9-3 0-15,0-1-13 0,-5 0 0 0,5 1 8 0,0-1-8 16,0-3 0-16,-1 3 0 0,-3-3 0 0,3 3 0 15,1-3 0-15,-4 3 0 0,3-3 0 0,1 0 0 16,-4 3 9-16,8 0-1 0,-5 1 0 0,1-1 0 16,4 1 0-16,0 7-8 0,0 0 12 0,0 0-4 15,0 0-8-15,0 0 0 16,0 0 0-16,0 11 0 0,4 0 0 0,1 5-11 16,-5 3 3-16,4 0 0 0,-4 0 8 0,0 3 0 15,0-3 0-15,0 4 0 0,-4 0 32 0,4-4 6 16,0 0 1-16,-5-4 0 0,5-4-9 0,0-3-2 15,0-8 0-15,0 0 0 0,13 0-17 0,8-11-11 16,9-12 12-16</inkml:trace>
  <inkml:trace contextRef="#ctx0" brushRef="#br0" timeOffset="141792.92">20854 11507 1324 0,'0'0'59'0,"0"0"12"0,-4-7-57 0,4 7-14 0,0-8 0 0,0 8 0 16,0 0 103-16,0 0 17 0,-8 0 4 0,8 0 1 16,-9 0-85-16,5 4-18 0,-5 0-3 0,1-1-1 15,-1 5-6-15,1 0 0 0,-1-1-1 0,-4 8 0 16,0 1-11-16,5-1 0 0,-1 4 0 0,-3 4 0 16,-1-1 0-16,0 5 0 0,0 3 0 0,-4 1 0 15,4 3 0-15,0 4 0 0,-4 0 14 0,0 0-4 0,0 4 1 0,0-4 0 16,-4 3 0-16,4-3 0 0,-5 0 1 0,5-3 0 15,0-5 0-15,0 0 0 0,0-3 5 0,4-8 2 16,-4 0 0-16,4-8 0 0,0 4-19 0,5-7 10 16,-5 0-10-16,4-5 8 0,1 1 4 0,-5-4 0 0,0 0 0 15,0-7 0-15,5 3-3 0,-1-4 0 0,-4-3 0 0,5 3 0 16,4-7-23-16,-5 4-5 0,5-4-1 0,-1-1 0 16,1 5 8-16,0-4 0 0,0-4 1 0,4 4 0 15,0-1 21-15,0 1 4 0,4 0 1 0,0 0 0 0,-4 3 4 0,4 1 1 16,1 3 0-16,-1 1 0 0,-4 7 20 0,0 0 4 31,0 0 0-31,9-8 1 0,-9 8-11 0,0 0-2 16,4 12-1-16,4-1 0 0,-3 4-18 0,-5 4-3 15,0 4-1-15,0 0 0 0,0 3-9 0,-5-3 10 0,1 0-10 0,4-4 10 16,4 0 1-16,1-8 0 0,-1-3 0 0,9-1 0 16,8-3 6-16,9-11 2 0,8-9 0 0,18-14-777 15,8-12-155-15</inkml:trace>
  <inkml:trace contextRef="#ctx0" brushRef="#br0" timeOffset="148440.59">14068 7968 403 0,'0'0'17'0,"-12"3"5"0,3-6-22 0,1 3 0 0,-1-4 0 15,9 4 0-15,-4-8 128 0,-1 1 22 0,5-5 4 0,0 5-489 16</inkml:trace>
  <inkml:trace contextRef="#ctx0" brushRef="#br0" timeOffset="149142.18">13803 7876 1044 0,'0'0'46'0,"0"0"10"0,5-7-45 0,-5 7-11 15,8-8 0-15,-8 8 0 0,5-11 147 0,-5 11 27 16,0 0 6-16,0 0 0 0,0 0-38 0,0 0-8 15,0 0-2-15,-5-8 0 0,1 4-28 0,0-3-7 0,4 7-1 0,-9 0 0 16,-4 0-68-16,5 0-13 0,-1 4-3 0,1-1-1 16,-5-3-11-16,0 4 0 0,5 0 0 0,-1 0 8 15,0-4-8-15,9 0 0 0,-8 0 0 0,8 0 0 16,0 0 0-16,0 0 0 0,0 0 0 0,-9-4 8 16,1 4-8-16,8 0 10 0,0 0-10 0,0 0 10 15,-9-4 18-15,5 0 3 16,4 4 1-16,-9 4 0 0,1 0-4 0,8-4 0 15,-9 0 0-15,1 4 0 0,-1 0-16 0,1-4-3 16,-1 3-1-16,1 1 0 0,-5 0-8 0,4 0 0 0,1-4 9 0,8 0-9 16,-5 7 0-16,-3 1 0 0,8-8 0 0,-9 4 0 15,9-4 0-15,0 0 0 0,-4 4 0 0,4-4 0 16,0 0 0-16,0 0 0 0,0 0 0 0,0 0 0 16,0 0 0-16,0 0 0 0,0 0 0 0,13 7 0 0,0-3 0 0,0 4 0 15,4-5 0-15,0 5 0 0,8-4 0 0,-3 0 0 16,3-1 0-16,1-3 8 0,0 0-8 0,4 0 0 15,-1 0 0-15,1 0 8 0,0 0-8 0,0-3-8 16,0-1 8-16,4 4-12 0,1 4 20 0,-1-4 3 16,-4 3 1-16,8-3 0 0,-8 0-12 0,8 0 0 15,-3 0 0-15,7 0 0 0,1 0 0 0,0 0 0 0,-5 0 9 0,1 0-9 16,-1 0 18-16,5 0-1 0,-5 0 0 0,1 0 0 16,-5 0-17-16,0 0 0 0,0 0 0 0,1 0 0 15,-5 4 0-15,-1 0 0 0,6 0 0 0,-1 0 0 16,-4 3 0-16,-5 1 0 0,10-4-8 0,-6 3 8 15,1-3 0-15,0 4 0 0,-4-5-8 0,0 5 8 16,3-8 0-16,1 0 0 16,0-4 0-16,0 4 0 0,4-4 10 0,1 1 2 15,-5-1 0-15,4 0 0 0,-4 0-12 0,4 0 0 16,0 1 0-16,0 3 0 0,-8-8 9 0,4 4-9 0,0 0 10 0,0 1-10 16,-5-1 10-16,9 4-10 0,-4-4 10 0,0 4-10 15,-4-4 8-15,-1 0-8 0,1 4 0 0,0-3 0 16,-1-1 12-16,-3 0-3 0,-1 4-1 0,1-4 0 15,-1 0-8-15,0 4 12 0,-4 0-12 0,0 0 12 0,-4-7-4 0,0 7 0 16,0 0 0-16,0-4 0 0,-5 4 11 0,1 0 1 16,-5 4 1-16,-4-4 0 0,0 0-21 0,0 0-16 15,0 0 2-15,0 0 1 16,0 0-57-16,0 0-11 0,-13 0-3 0,-8 0-792 16,0 0-160-16</inkml:trace>
  <inkml:trace contextRef="#ctx0" brushRef="#br0" timeOffset="150747.65">8945 8180 1785 0,'-17'-11'79'0,"12"7"17"16,5 4-77-16,0-11-19 0,0 11 0 0,0-8 0 16,-8 0 54-16,8 8 7 0,0 0 2 0,0 0 0 15,0 0-42-15,0 0-8 0,0 0-1 0,0 0-1 0,0 0-11 0,0 0-16 16,8 4 4-16,-3 8 1 0,3 3 11 0,1 4-10 15,-5 4 10-15,5 7-10 0,-1-3 10 0,5 3 0 16,-5 8-9-16,5 0 9 0,-4 4 0 0,4 7 0 16,-1 4 0-16,1 0 0 0,-4 1 0 0,4 3 10 0,4 3-1 0,-4-3 0 15,-5 0 8-15,5-7 2 0,-5 3 0 0,5-8 0 16,0-3-7-16,0 0-2 0,0-4 0 0,-5-4 0 16,5 0-10-16,0-3 12 0,-9-9-12 0,5-3 12 15,-5 0-12-15,0-3 12 0,1-9-12 0,-10 5 12 16,1-5 11-16,4-7 2 0,0 0 1 0,-9-4 0 15,-8-3-26-15,-4 3 0 16,4 0 8-16,-9-3-8 0,-4 3 26 0,-4-4 3 16,0 1 1-16,0-5 0 0,4 5 6 0,-4-1 2 15,4 4 0-15,0-3 0 0,4-1 2 0,1 4 0 16,12 0 0-16,-9 1 0 0,10 3-12 0,3-4-3 0,-4 4 0 16,5 0 0-16,-1 4-25 0,9 3 0 0,-8 5 0 0,8 3 0 15,0 0 0-15,8 4-14 0,-8 8 3 0,0-1 1 16,9 5 10-16,4 3-8 0,-1 0 8 0,-3 4-8 15,8-4 8-15,0 0 0 0,-4-7-9 0,4-4 9 0,4-4 0 0,1-4 0 16,3-4 8-16,-3-3-8 0,-1-12 18 0,9-4-2 16,-9-11 0-16,14-11 0 0,3-16 0 0,0-14 0 15,9-16 0-15,5-15-840 16,-1-23-169-16</inkml:trace>
  <inkml:trace contextRef="#ctx0" brushRef="#br0" timeOffset="155571.6">1868 6832 1670 0,'0'0'74'0,"0"-4"15"16,4-7-71-16,-4 11-18 0,0 0 0 0,5-4 0 15,7-4 72-15,-3 1 10 0,-5-1 2 0,-4 8 1 16,0 0-45-16,0 0-8 0,0 0-3 0,0 0 0 0,0 0 1 15,-4 4 0-15,-9 4 0 0,-4-1 0 0,-9 5-8 0,1 3-2 16,-9 4 0-16,4 0 0 0,-13 3-20 0,0 1 0 16,-12 0 0-16,8 0 8 0,-5 0-8 0,5-4 0 0,13 3 0 0,-8-6 0 15,12-1 0-15,0 0 0 0,4-4 0 0,9 1 8 16,-4-5-8-16,12 1 0 0,-4 0 0 0,0-1 0 16,13 1 0-16,-4-1 0 0,-4 5 0 0,8-5 0 15,0 5 0-15,0-1 8 0,8 4-8 0,-8 1 0 16,4-1 8-16,1 0-8 0,3 4 8 0,5 0-8 15,-9 4 9-15,9 3-9 0,0-3 12 0,4 4-12 0,-13 3 17 0,9 0-3 16,4 5-1-16,-4-1 0 0,-4 4-2 0,-1 0-1 16,14 7 0-16,-5 1 0 0,-5 7-10 0,10 4-11 15,-1 8 3-15,-4 3 0 0,9 8 8 0,-5 0 12 16,5 4-2-16,0 7-1 0,3 4-9 0,-7 4 0 16,3 8 0-16,5-1 0 0,-4 1 0 0,4-1 0 0,-4 1 0 0,-5 3 0 31,9-3 0-31,8 3 0 0,-4-3 0 0,5-1 0 0,4 1 0 15,-13-5 0-15,12 1 0 0,1 4 0 16,-9-5 0-16,9 5 0 0,0-4 0 0,-9 3 0 16,9 1 0-16,-5-1 0 0,-8 1 0 0,0-4 8 0,4-1 2 15,0-3 0-15,-4 0 0 0,0 4 0 0,0-4 7 0,0 0 2 16,4-4 0-16,-8 4 0 0,-1-4-19 0,5 0 10 16,0-3-10-16,-8-1 8 0,12 0-8 0,-13-7 10 0,5 0-10 0,-1-4 10 15,5-4-10-15,-13 0 8 0,9 0-8 0,-9-3 8 16,5-5 2-16,-1 1 0 0,-8-8 0 0,4 0 0 15,-4-4 13-15,-5-7 2 0,5-5 1 0,0-3 0 16,-5 0 1-16,1-7 0 0,-1-5 0 0,5 1 0 16,-8-1-4-16,-1-7-1 0,4 0 0 0,5-3 0 15,-13-1-5-15,4-4-1 16,5 4 0-16,0-7 0 0,3 3-8 0,1 1-8 16,0-1 12-16,0-3-12 0,17-1 10 0,0-7-10 15,4-3 8-15,17-5-8 0,13-7 8 0,17-12-8 16,1-7 8-16,24-8-8 15,1-11-144-15,4-15-33 0</inkml:trace>
  <inkml:trace contextRef="#ctx0" brushRef="#br0" timeOffset="156743.54">3381 6426 1036 0,'-9'-8'92'0,"5"0"-73"0,-9 5-19 0,13 3 0 15,0 0 224-15,0 0 42 16,0 0 8-16,0 0 2 0,0-8-214 0,5 4-42 16,7 0-9-16,1 1-2 0,13-1-9 0,-5 0 0 15,9-4 0-15,0 1 0 0,4-5 0 0,13-3 0 16,-13 0 8-16,9-4-8 0,-4 0 0 0,3 0 12 16,1 0-12-16,-13 4 12 0,0 0-12 0,-9 7 10 15,5 0-10-15,-9 5 10 0,-4-5-10 0,0 4 0 16,-9 4 9-16,-4 0-9 0,0 0 22 0,8 8 0 0,-16 3 0 0,8 1 0 15,-4 3 7-15,-1 0 2 0,5 4 0 0,-8 0 0 16,3 0-15-16,-3 8-4 0,8-1 0 0,0 5 0 16,-4 3-12-16,8 0 0 0,4 4 0 0,5 4 0 15,-4 7 0-15,4 0 0 0,-1 5 0 0,14-1 0 16,-9 8 0-16,9-1 0 0,-5 1 0 0,9 0 0 16,0 3 0-16,-4 5 0 15,-1-5 0-15,1 12 0 0,4 0 14 0,0 0 0 0,-9 4 0 16,5 4 0-16,-1-1-3 0,5 4-1 0,-8 5 0 0,3-1 0 15,1 4-10-15,-5 0 8 0,9-4-8 0,-4 0 8 16,0 8-8-16,3-4 0 0,-3 3 9 0,-5-3-9 16,5 0 16-16,0-4-2 0,4 1 0 0,0-9 0 15,0 5-14-15,-1-5-10 0,-3 1 2 0,-5-8 0 16,9 3 16-16,-4-3 3 0,0-4 1 0,4 1 0 0,-13-1 9 0,8 4 3 16,-3-4 0-16,3 0 0 0,1-4 1 0,-5 1 1 15,1-1 0-15,8-3 0 0,-1 3-8 0,1 0-2 16,0-3 0-16,4 3 0 0,5 5-8 0,-5-5-8 15,5-4 12-15,-5 1-12 0,-4 3 9 0,4-7-9 16,-8-4 0-16,8 0 9 0,-13 0-9 0,0-8 0 16,9 1 0-16,-13-1 0 0,1-3 8 0,7-4-8 0,-12-1 8 0,4-3-8 15,0-3 8-15,-4-1-8 0,0 0 8 0,0-4-8 16,-1 1 8-16,6-1-8 0,-10 0 0 0,1-3 8 16,3 3-8-16,1 1 10 0,-4 3-10 0,-1-4 10 15,5 5-10-15,-9-1-11 0,5 4 3 0,-9 0 0 16,0-4 8-16,0 0 16 0,-4-4-4 0,-5 1-1 15,-4-5 5-15,-12 5 0 16,-5-5 1-16,-17 5 0 0,-13-5 22 0,-25 1 4 0,-27-1 1 0,-20 5 0 16,-26-1-27-16,-39 8-5 0,-51 15 0 0</inkml:trace>
  <inkml:trace contextRef="#ctx0" brushRef="#br0" timeOffset="174426.21">8547 9008 748 0,'-17'-4'33'0,"17"4"7"0,-8-7-32 0,-1-1-8 15,1 4 0-15,-1-3 0 0,0-5 285 0,5 5 55 16,0-5 12-16,-5 5 1 0,5-5-237 0,4 1-47 16,0-4-9-16,0 0-3 0,4 3-22 0,1-3-5 15,7 0-1-15,-3 0 0 0,-5-1-10 0,5 5-3 16,-5-4 0-16,5 7 0 0,-1 1-16 0,1-1 8 16,-1 1-8-16,5 3 0 0,-4 4 8 0,-5 0-8 0,-4 0 0 0,13 4 0 15,-5 3 0-15,1 1-12 0,-1-1 1 0,-3 5 1 16,3-1 34-16,1 0 8 0,-1 5 0 0,1-1 1 15,4 0-33-15,0 4 0 0,-5 0-15 0,5-4 5 0,4 4 10 0,0 0 0 16,0 0 0-16,-4 0 0 0,4 8 0 0,0-4 0 16,0-1 0-16,0 5 0 0,5-4 0 0,-9 7 0 15,-1-3 0-15,5 3 0 16,1 0 0-16,-6 1 0 0,1-5 0 0,0 5 0 16,0-1 0-16,4-3 0 0,0 3 0 0,-13-3 0 15,5-8 10-15,-1 4-2 0,1-4-8 0,-1 0 12 16,5-4 3-16,-4 0 0 0,4-4 0 0,-5 1 0 15,1-1 11-15,-5-3 2 0,5-1 1 0,-5-3 0 16,4 0-5-16,-3 0 0 0,-5-4-1 0,4 3 0 16,0 1-2-16,-4-4 0 0,0 0 0 0,0 0 0 0,0 0-5 0,0 0 0 15,0 0-1-15,0 0 0 0,0 0-6 0,0 0-1 16,0 0 0-16,0 0 0 0,0 0-8 0,0 0 0 16,0 0 0-16,0 0 0 0,0 0 0 0,0 0 8 15,0 0-8-15,0 0 0 0,0 0 0 0,0 0 0 16,0 0 0-16,0 0 0 0,0 0 0 0,0 0 0 0,-8-4 0 0,-1 1 0 31,-4 3-12-31,5-8-2 0,3 0 0 0,-7 1 0 16,-5-1 2-16,4 1 1 0,4-1 0 0,-4-3 0 15,5-8 11-15,-5 0 0 0,-4 0 0 0,0-4 0 16,0 0 0-16,0-3 0 0,0-1 0 0,-1 0 8 0,1 1-8 0,5 3 0 16,-1 0 0-16,-4 4 0 0,4 0 0 0,4 4 0 15,-4 4 0-15,5-1 0 0,4 5 0 0,-1-1 9 16,1 0-9-16,4 8 0 0,0 0 0 0,0 0 0 0,0 0 0 0,0 0 0 15,4 8 0-15,5 3 0 0,-1 5 0 0,1 3-9 16,4 0 9-16,0 0-10 0,4 7 10 0,-4 5-10 16,4-1 10-16,-5 4 0 0,6-7 0 0,-1 3-8 15,-5-3 8-15,6-1 0 0,-6-7 0 0,-3 0 0 16,-1 0 0-16,1-7 0 0,4 3 0 0,-5-8 0 16,1 1 0-16,-1 0 0 0,1-5 0 0,0-3 0 15,-1 0-104-15,1 0-26 0,-1-3-5 0,1-9-1 0</inkml:trace>
  <inkml:trace contextRef="#ctx0" brushRef="#br0" timeOffset="174811.32">9650 8541 2386 0,'0'0'52'0,"0"0"12"0,0 0 1 0,0 0 3 0,0 0-55 0,0 0-13 16,-4 8 0-16,4 3 0 0,0 4 0 0,-5 4 0 16,-3 0-12-16,3 4 12 0,-3 4-14 0,-5 7 4 0,-4 0 1 0,-4 8 0 15,-5 3 9-15,-4 5-8 0,0-1 8 0,-8 0-8 16,-1 5 8-16,1-9 0 0,4 5 0 0,-1-5 0 16,6-3 0-16,7-4 0 0,1-12 0 0,8-3 0 15,0-4 0-15,0-4 9 0,5-3-1 0,3-5-8 16,5-7 20-16,0 0-2 0,0 0-1 0,0 0 0 15,0 0 11-15,5-3 1 16,-1-9 1-16,5-7 0 0,-5 0-6 0,13-4-2 16,-4-3 0-16,4-5 0 0,-4 1-22 0,8 0 8 15,-4 3-8-15,0 1 0 0,0-1 0 0,-4 4 8 16,4 4-8-16,-8 4 0 0,-1 4 10 0,-3-1-2 16,-1 5-8-16,-4 7 12 0,0 0 10 0,0 0 2 0,0 0 0 0,-4 7 0 15,-5 1-24-15,-4 7 0 0,-4 4 0 0,0 4 0 16,-9 7-92-16,5 8-24 0,-5 0-4 0</inkml:trace>
  <inkml:trace contextRef="#ctx0" brushRef="#br0" timeOffset="179895.03">8129 432 1555 0,'-13'-19'138'0,"8"12"-110"0,1-5-28 0,4 12 0 16,0 0 76-16,0 0 11 0,0 0 1 0,4-7 1 15,5-1-34-15,0 4-7 0,-1 4-2 0,5 0 0 0,4 12-32 0,-4-5-6 16,0-7-8-16,8 12 11 0,5-1-11 0,-9 4 0 16,4-11 0-16,5 11 0 0,-5-3 0 0,5 3 0 0,-1-4 0 0,-3 8 0 31,-1-11-100-31,-4 3-12 0,5 8-2 0,-10-19-1 16,1 8-72-16,0-8-14 0</inkml:trace>
  <inkml:trace contextRef="#ctx0" brushRef="#br0" timeOffset="179994.83">8581 368 1681 0,'9'-34'74'0,"-5"18"16"0,5 1-72 0,-5 4-18 15,0-4 0-15,1 3 0 0,3 12 156 0,1-11 28 16,-9 11 6-16,4 11 1 0,5-3-117 0,3 3-23 16,6 8-5-16,-10 8-1 0,13-1-36 0,-8 12-9 15,17 0 0-15,-8 0 0 0,12 0 0 0,13-7-14 16,4 3 3-16</inkml:trace>
  <inkml:trace contextRef="#ctx0" brushRef="#br0" timeOffset="180849.72">9876 630 1018 0,'0'0'45'0,"-4"-15"10"0,-5 3-44 0,5 1-11 31,0-8 0-31,0 11 0 0,-5-3 107 0,1 3 19 0,-1-3 4 0,0 3 1 15,9 8-32-15,-4-7-7 0,-4-1 0 0,8 8-1 16,0 0-19-16,0 0-3 0,0 0-1 0,0 0 0 16,0 0-15-16,0 0-3 0,0 0-1 0,0 0 0 15,0 0-29-15,12-4-7 0,6 4-1 0,-1-7 0 16,0 7-12-16,13 0 11 0,-5 7-11 0,1-7 10 16,4 0-10-16,-4 4 0 0,3 0 9 0,-3 0-9 0,0 3 0 0,4-7 0 15,-18 8 0-15,10-4 0 0,-5 3 0 0,-4 1 0 16,0-8 0-16,-5 11 0 0,1-3 0 0,-5-4 0 15,-4 11 0-15,0-8 0 0,0-7 0 0,-4 12 0 16,-1-1 8-16,1 4-8 0,0-3 22 0,-5-1 0 16,9 4 0-16,-8-3 0 0,3-1 2 0,1 4 1 15,0-7 0-15,0 7 0 16,4 0-25-16,-5-7 0 0,5 7 0 0,5 4 0 16,-1-4 0-16,0 4 0 0,-4 8 0 0,4-8 0 15,1 7 0-15,3 5 0 0,-8-5 0 0,5 5 0 16,-1-1 0-16,0 4-11 0,5-3 1 0,-5 3 0 15,0-11 10-15,0 3 14 0,1 1-3 0,-5-1-1 16,4-7-10-16,0 0-14 0,-8 0 3 0,4 0 1 16,-9-7 10-16,1 3 14 0,-5-4-3 0,0 8-1 0,-12-11-10 0,-1 3 0 15,-12 8 0-15,-1-11 0 0,1 3 0 0,-5 1 12 0,0 3-12 0,-4-11 12 16,9 0-12-16,3 7 0 0,6-11-12 0,7 0 12 16,9 0 0-16,5 4 0 0,8-4 14 0,0 0-4 15,17-4 5-15,9 4 1 0,12 0 0 0,5-11 0 16,25 7 18-16,5 0 4 0,4 4 1 0,4-11 0 15,9 11-25-15,-5-4-5 16,1 0-1-16,-10 4 0 16,1 4-58-16,-8 0-12 0,-5 7-2 0</inkml:trace>
  <inkml:trace contextRef="#ctx0" brushRef="#br0" timeOffset="181483.38">11885 246 806 0,'-17'-11'72'0,"4"3"-58"0,4-3-14 0,9 3 0 15,9-3 221-15,-9 11 42 0,-13-4 8 0,13 4 1 16,13 4-192-16,-13-4-40 0,-9 4-7 0,1 11-1 16,8 4-32-16,0 11 0 0,4-3 0 0,-8 11 0 15,-9 11-11-15,13 8 11 0,8 8-10 0,-3 7 10 16,-14 4 0-16,13-4-9 0,9 8 9 0,0-1 0 0,0 1 0 0,-5-4 0 15,-3-4 0-15,12-7 0 0,4-8 0 0,-4-4 9 16,-17-4-9-16,5-3 10 16,16-8-63-16,-8 0-13 0,-9-8-2 0,0-3-702 0</inkml:trace>
  <inkml:trace contextRef="#ctx0" brushRef="#br0" timeOffset="181984.43">12492 1040 1209 0,'-43'-8'53'0,"43"8"12"16,4 0-52-16,-4 0-13 0,-8-7 0 0,-1 3 0 0,0 0 216 0,9 4 41 15,0 0 8-15,-8 0 2 0,-9-4-172 0,8 4-35 16,9 0-6-16,0 0-2 0,-8 0-34 0,-5 0-7 31,13 0-2-31,0 0 0 0,0 0-9 0,0 0 0 16,-13 4 0-16,13-4 0 0,0 0 0 0,0 0 0 0,-13 0 0 0,5 4 0 16,8-4 0-16,0 0 0 0,0 0 9 0,-13 0-9 15,4 0 0-15,9 0 0 0,0 0 0 0,-8 0 0 16,-9 0 0-16,17 0 0 0,0 0 0 0,0 0 0 15,0 0 0-15,0 0 9 0,0 0-9 0,0 0 0 16,0 0 10-16,0 0-10 0,0 0 8 0,0 0-8 16,17-4 8-16,-13 0-8 0,-4 4 0 0,0 0 8 0,0 0-8 0,0 0 0 15,9 0 0-15,-9 0 0 0,0 0 15 0,0 0-3 16,0 0 0-16,0 0 0 0,0 0-12 0,0 0-18 16,0-11 4-16,0 11 1 0,0 0 13 0,0 0 0 15,0 0 0-15,0 0 0 0,12 0 0 0,-12 0 0 16,0 0 0-16,0 0 0 0,5 0 0 0,-5 0 0 0,0 0 0 0,0 0 0 31,0 0 0-31,0 0 0 0,0 0 0 0,0 0 0 16,-5-8 0-16,5 8 0 0,9 0 0 0,-9 0 0 15,0 0 8-15,0 0-8 0,13-7 0 0,-5 7 0 0,-8 0 0 16,0 0 0-16,0 0 0 0,0 0 0 0,13-8 11 0,-13 8-11 16,0 0 10-16,0 0-10 0,9 0 0 0,-9 0 0 15,0 0 0-15,-5 15 0 0,5-3 0 0,0 3-8 16,5 4 8-16,-5 11-10 0,-5-3 10 0,5 3-10 0,13-3 10 0,-8 3-10 15,-5 1 10-15,0 3 0 0,8-8 0 0,1-3 0 16,3 0 8-16,-7-4 6 0,-14 4 2 0,9-8 0 31,13 4-142-31,-9-11-28 0,-21 3-6 0</inkml:trace>
  <inkml:trace contextRef="#ctx0" brushRef="#br0" timeOffset="182137.52">12299 489 1555 0,'-8'-26'138'0,"3"14"-110"16,5 5-28-16,-4-5 0 0,-4 5 183 0,3-1 31 15,5 8 6-15,0 0 2 0,-8-4-170 0,8 4-35 0,0 0-6 0,0 0-2 16,8 4-125-16,1 4-24 0,-5-1-6 0,13 5-768 16</inkml:trace>
  <inkml:trace contextRef="#ctx0" brushRef="#br0" timeOffset="182322.22">12885 478 2286 0,'0'0'50'0,"4"11"10"0,0 8 3 0,9 0 1 0,0 8-51 0,0-1-13 0,0 12 0 0,4 4 0 16,0 11 0-16,0-3 8 0,4 3-8 0,-4 11 0 15,0 5 0-15,-4-5 8 0,0-7-8 0,4 8 0 16,-8-8 0-16,-1 0 0 0,1-12-12 0,-5 1-667 31,0-4-133-31</inkml:trace>
  <inkml:trace contextRef="#ctx0" brushRef="#br0" timeOffset="182654.13">13415 501 2530 0,'0'0'56'0,"4"-8"11"0,0 4 2 0,-4 4 3 0,0 0-58 0,0 0-14 0,0 0 0 0,0 0 0 0,0 0 28 0,0 0 4 15,-8 8 0-15,3 7 0 16,1 8-42-16,-4 0-8 0,-5 3-2 0,-4 8 0 0,0 4 4 0,-9 0 1 16,-4 0 0-16,0-7 0 0,0 7 5 0,0-4 1 15,-4 4 0-15,4-12 0 0,0 5-10 0,5-5-1 16,-1-7-1-16,5 0 0 0,8-7 11 0,0-1 10 16,4-7-13-16,9-4 5 15,0 0 34-15,0 0 7 0,5-8 2 0,3-3 0 16,1 3 1-16,8-7 1 0,4 11 0 0,5-3 0 15,-5 7-23-15,5 0-5 0,4 0-1 0,0 7 0 16,0 5 4-16,0 7 0 0,8 7 0 0,-8 1 0 31,-4 11-36-31,3 0-6 0,-3 0-2 0,0 0 0 0,-5 0 32 0,0-8 0 0,-3 4 0 0,-1-3 0 16,0-5-64-16,-4 1-19 0,-1-8-4 0,1 0-1 16,0-8-102-16,0-3-21 0,0 0-4 0,-1-12-591 0</inkml:trace>
  <inkml:trace contextRef="#ctx0" brushRef="#br0" timeOffset="182969.8">13808 1222 864 0,'8'-30'76'0,"-3"11"-60"15,3 0-16-15,1 0 0 0,-9 0 260 0,8 4 50 0,-4 3 10 0,1-3 1 16,-1 4-153-16,0-1-32 0,-4 5-5 0,0 7-2 16,0 0-73-16,0 0-16 0,0-8-2 0,0 8-1 15,0 0-29-15,9 0-8 0,-1 4 0 0,5 0 0 16,0 3-15-16,0-3-4 0,4 11-1 0,0-11 0 16,0 11-14-16,0-7-3 0,5 3-1 0,-5-3 0 0,4-4 17 0,-4 3 3 15,0-7 1-15,0 0 0 0,0 0 17 0,1 0 0 16,-6 0-8-16,1-11 8 0,0 3 0 0,-4-3 0 15,-1 3 8-15,5-7-8 16,-9 0 34-16,0-4 1 0,-4 0 0 0,0 4 0 16,-4 3-3-16,-4-7 0 0,-1 0 0 0,1 4 0 15,-10 4 0-15,1-1 0 0,-8 5 0 0,-1 7 0 32,-8 7-51-32,-5 5-10 0,-12 7-3 0,4 11 0 0,0 4 20 0,4 4 3 0,9 0 1 0,4 8 0 15,13-1 8-15,9 5 0 0,8-5-9 0,8 1 9 16,14 3 0-16,12-3 0 0,17 0-9 0,13-5 9 0,9-7-12 0,17-3 0 15,12-5 1-15,9-18 0 16,5 3-115-16,-1-11-23 0,-4-15-5 0,-25 4-1 0</inkml:trace>
  <inkml:trace contextRef="#ctx0" brushRef="#br0" timeOffset="183755.61">15970 1211 403 0,'0'0'17'0,"-8"-12"5"0,-1 5-22 0,-4-8 0 0,0 3 0 0,-4 1 0 16,-4 0 443-16,0 3 84 0,-5-7 17 0,0 3 3 15,-4 5-416-15,0 3-83 0,-12-4-17 0,-1 8-3 16,-8 0-36-16,-1 8-8 0,-7-4 0 0,-6 11-1 16,6 4-5-16,-1 0-1 0,4 0 0 0,14 0 0 0,7 0 11 0,5 7 3 15,9-7 0-15,4 4 0 0,4 4-2 0,9 3 0 16,8 4 0-16,5-7 0 16,-1 3-33-16,9 1-8 0,5-5 0 0,3 1-1 0,1-1 37 0,8-14 7 0,0-1 9 0,1-3-13 15,3-8 37-15,-4-4 7 0,-4-4 1 16,0-11 1-16,4-7 47 0,-4-4 8 0,0-5 3 0,-4-6 0 31,4-9-50-31,-5-3-9 0,-3-12-3 0,-1 1 0 0,-8-12 4 0,4 0 1 16,-4 4 0-16,-5-12 0 0,-8 8-34 15,4-7-14-15,1-1 1 0,-5 16 0 0,0 3 25 0,0 8 6 16,0 12 1-16,4 11 0 0,-4 3-10 0,0 12-1 16,0 8-8-16,0 11 12 0,0 0-12 0,4 11-16 15,1 8 3-15,-1 15 1 0,-4 8-10 0,4 15-2 16,0 15 0-16,5-3 0 15,-1 10-2-15,1 9-1 0,4 3 0 0,0-4 0 16,4 4-58-16,0-15-12 0,9-4-3 0,-1-3 0 16,1-16-134-16,4 0-27 0,0-11-6 0,8-4-1 15,-4-11 111-15,9-12 21 0,-5-8 5 0,9-7 1 0,-4-7 118 0,0-8 23 0,-9-4 5 0,0 0 0 16,-4-8 192-16,-4 0 39 0,-1 8 7 0,-3-11 2 16,-14 7-68-16,5 0-14 15,0-3-2-15,-4 7-1 0,-5 0-48 0,-4 0-10 16,0 0-1-16,-9 4-1 0,1 0-45 0,-1 7-9 15,-4 0-1-15,1-3-1 0,-6 11-42 0,6 0-13 16,-5 4 8-16,-1 3-8 16,6 1-20-16,-1 3-8 0,0 4-2 0,4 8 0 15,-3 4-21-15,7-1-4 0,-3 1-1 0,4 3 0 16,4 1-8-16,0 3-1 0,4-4-1 0,4-3 0 0,1 0 30 0,-1-8 7 0,5 0 1 0,0 0 0 0,0-8 28 0,0-3 13 16,-5-8-1-16,9 0 0 0,-4 0 72 0,0-8 13 15,0-7 3-15,0 0 1 0,4-4-37 0,-4 0-7 16,4-4-1-16,-9 0-1 0,1-4-25 0,-5-3-5 15,-4 3-1-15,0 1 0 0,0-1-10 0,-4 4-2 16,-5-3-1-16,1 7 0 0,-5 4-23 0,0-1-4 16,0 9 0-16,5-1-1 15,-5 5-33-15,0 3-6 0,0 0-2 0,9-4 0 32,4 4-102-32,0 0-21 0,0 0-4 0,0 0-522 0,4 7-104 0</inkml:trace>
  <inkml:trace contextRef="#ctx0" brushRef="#br0" timeOffset="184457.11">17017 930 1324 0,'4'-19'118'15,"-4"7"-94"1,5-7-24-16,-5 4 0 0,4 4 276 0,-4-8 50 16,-4 0 10-16,-1 0 3 0,1 4-211 0,-5 3-41 15,-3-7-9-15,-1 12-2 0,-4-1-55 0,4 4-11 16,-4-3-2-16,0 14-8 0,0-3 0 0,0 4-20 0,-1 3 2 0,6 4 1 31,-1-3-27-31,0 7-4 0,0 7-2 0,9-7 0 16,0 8-18-16,-1-8-3 0,1 0-1 0,8 0 0 0,1 0 42 0,-1-12 8 0,4 5 2 0,1-5 0 0,4-3 28 0,-5 4 7 15,5-8 1-15,4-8 0 0,-4 4 48 0,4-3 9 16,-4-1 3-16,4-3 0 0,-4-1-20 0,0 5-3 16,0-8-1-16,-1 11 0 0,-7-4-26 0,3 1-6 15,-4 3 0-15,-4 4-1 0,9 0-19 0,-9 0 0 16,0 0-13-16,4 4 5 0,9 11 0 0,-9 4 0 16,-4 0 0-16,5 0 0 15,-1 7-3-15,0 12 0 0,5-11 0 0,-5 15 0 16,0 3-1-16,1 5-1 0,3 3 0 0,1-8 0 31,-9 1-19-31,4 11-3 0,0-11-1 0,-4 3 0 0,-4-4 25 0,0-7 11 0,-1 0-10 0,-3 0 10 16,-1-7 0-16,-4-5 0 0,-8 1 0 0,4-8 0 15,-4 0 11-15,-1-11-11 0,1-5 10 0,-5 5-10 16,5-16 26-16,4 1-1 0,-5-8 0 0,1-1 0 0,4-3-2 0,4-3-1 16,0-1 0-16,9 0 0 0,0-11-14 0,8 7-8 0,0 4 10 0,9-3-10 15,4 7-10-15,5-8-8 0,3 5-2 16,14-1 0-16,3 0-2 0,1 4-1 0,0 0 0 0,0 0 0 15,4-8 23-15,0 8 0 0,4-11 8 0,-8 3-8 16,-1 1 22-16,5-5-1 0,-4 5 0 0,-4-8 0 16,-5 3 6-16,0 1 1 15,-4-8 0-15,-4 11 0 0,-1-7 4 0,-8 11 0 16,-4-3 1-16,0-5 0 0,-5 5-21 0,1 7-4 16,-9 0 0-16,-4 0-8 0,-5 11 0 0,1-3 0 15,-9 3-12-15,-1-3 3 16,1 7-18-16,-4 0-3 0,4 4-1 0,0 0 0 0,4 8 19 0,0 3 3 15,13-11 1-15,0 8 0 16,9 11-39-16,-1 0-7 0,5 0-2 0,8-8 0 16,5 4 20-16,4-3 3 0,4 7 1 0,5-8 0 0,3 4 32 0,1-3 0 0,0-1 12 0,0-3-3 15,-5 3 12-15,1 4 3 0,-1-11 0 0,0 11 0 16,-3-7 16-16,-5 11 4 0,-1-4 1 0,-3 8 0 16,-5-4-24-16,1 8-5 0,-9 3 0 0,-1-7-1 15,-12 11-15-15,-12-8 9 0,-5 12-9 0,-13 0 8 16,-13-7-8-16,-21 11 0 0,-17-4 0 0,-18 11 0 15,-16-4-108-15,-13 5-20 0,-9 3-4 0</inkml:trace>
  <inkml:trace contextRef="#ctx0" brushRef="#br0" timeOffset="185143.84">19111 356 1785 0,'8'-3'159'0,"-3"-1"-127"16,-5 4-32-16,4 0 0 0,5 0 108 0,-1 0 16 0,-8 0 4 0,9 0 0 15,-1 7-96-15,5 5-18 0,-4 7-4 0,3 0-1 16,1 7-9-16,0 1 0 0,0 3 0 0,0 8 0 16,0-7 0-16,-1 7-14 0,1-4 3 0,-4 4 1 15,-1 0 10-15,-3 0 0 0,-1 0 0 0,-4 0 8 16,-4-4-153-16,-5 4-31 0,-4-12-5 0</inkml:trace>
  <inkml:trace contextRef="#ctx0" brushRef="#br0" timeOffset="185275.52">19645 459 230 0,'34'-8'20'0,"-21"8"-20"16,-13 0 0-16,13 0 0 0,8 0 464 0,-4 0 89 16,0 8 18-16,-4 7 3 15,0 4-394-15,-4 8-80 0,-1 11-15 0,-12 15-3 16,-5-4-59-16,-8 16-12 0,-8 7-3 0,-22 11 0 16,-17 12-8-16,-26 0 0 0,-17 8-10 0</inkml:trace>
  <inkml:trace contextRef="#ctx0" brushRef="#br0" timeOffset="187657.87">445 8203 2016 0,'-30'-4'44'0,"22"4"10"0,-1 4 2 0,-4-4 0 0,0 4-45 0,5 0-11 0,-1-4 0 0,-3 3 0 16,3-3 40-16,5 4 7 0,-1-4 1 0,5 0 0 15,0 0-23-15,0 0-4 0,0 0-1 0,0 0 0 16,0 0-8-16,0 0-1 0,0 0-1 0,0 0 0 0,0 0-2 0,0 0-8 15,-8 4 12-15,8-4-4 0,0 0 1 0,0 0 0 16,13-4 0-16,4 0 0 0,0-3 7 0,4 3 0 16,-4-4 1-16,9-3 0 0,-5 3-2 0,5 5-1 0,0-5 0 0,-5 0 0 15,5 5-14-15,-9-1 9 0,0 0-9 0,4 4 8 16,-8 0-8-16,-4 4 0 0,-1 3 0 0,-8-7 0 16,4 8 0-16,-4-8 0 0,0 8 0 0,0 3 0 15,-4 0 0-15,-4-3 8 0,3 3-8 0,-8 1 8 16,1-1-8-16,7 1 12 0,-7-1-12 0,7 0 12 15,-3 1-4-15,3-5 0 0,-3 5 0 0,8-1 0 0,0 1-8 0,0-1 10 16,8 0-10-16,-8 5 10 0,13 3-10 0,-8-4 0 16,-1 4 0-16,9-4 0 0,-5 4 0 0,5 4-9 15,-4-4 9-15,3 3 0 0,1 5 0 0,0 0 0 16,8-1 0-16,1-3 0 0,-9 0 0 0,4-4 0 16,-4 4 0-16,-5-1 0 0,13 5 0 0,-8 0 0 0,-8-1 0 15,-5 1 0 1,4-1 0-16,4 1 0 0,-8-1 0 0,-8 1 0 15,4 3 0-15,-14 5 9 0,6-5-9 0,-5 4 8 16,-22 4 4-16,5 0 1 0,-9 0 0 0,5-4 0 0,3-7-13 16,6-1 0-16,3-7 0 0,13-3 0 0,0-9 28 0,9-3 8 15,4-4 3-15,13-4 0 0,8-3 13 0,18-5 2 16,3-7 1-16,18 0 0 0,0-4-44 0,8 1-11 16,-3 3 0-16,3 0 0 15,-8 4-43-15,8 7-10 0,-8 4-3 0</inkml:trace>
  <inkml:trace contextRef="#ctx0" brushRef="#br0" timeOffset="189363.17">458 10189 1839 0,'-21'-3'81'0,"16"3"18"0,1-4-79 0,-9 0-20 0,5 4 0 0,3 0 0 16,-7 0 40-16,7 0 4 0,-8 0 0 0,5 8 1 15,4-1-22-15,-1 5-5 0,-3-1-1 0,4 8 0 16,4 0-17-16,0 11-9 0,4 8 1 0,9 8 0 15,-9 7 8-15,9 12-12 0,0 11 12 0,4 0-12 16,-5-1 12-16,6 5 0 0,-6-4 0 0,10 0 0 16,-5-7 0-16,0-1 0 0,-4-4-8 0,4-3-885 15</inkml:trace>
  <inkml:trace contextRef="#ctx0" brushRef="#br0" timeOffset="189510.47">971 10824 2412 0,'0'0'107'0,"0"0"21"16,-13 0-102-16,13 0-26 0,0 0 0 0,0 0 0 15,-4 11 0-15,-5 4 0 0,9 4 0 0,0 8 0 16,9 3-23-16,-9 1 3 0,0 7 1 0,4 3 0 16,-4 1-87-16,8 0-18 0,-8 0-3 0</inkml:trace>
  <inkml:trace contextRef="#ctx0" brushRef="#br0" timeOffset="189679.87">753 10562 2970 0,'0'0'65'0,"0"0"14"0,-4-8 2 0,-5 0 3 0,9 8-68 0,0 0-16 15,0 0 0-15,0 0 0 16,0-7-100-16,0 7-23 0,13-4-5 0,-9-7-1063 0</inkml:trace>
  <inkml:trace contextRef="#ctx0" brushRef="#br0" timeOffset="189849.11">1142 9889 1900 0,'0'0'84'0,"0"0"18"0,0 4-82 0,0-4-20 0,-9 12 0 0,9-1 0 15,9 0 160-15,-9 16 27 0,4 3 5 0,9 4 2 16,0 4-163-16,-9 12-31 0,13 3-10 0,-4 4 0 0,0 0 10 0,4 7 0 15,8 5 0-15,-12-1-8 16,0 4-104-16,4-3-20 0,9-1-4 0,-9-3-539 16,-13-5-108-16</inkml:trace>
  <inkml:trace contextRef="#ctx0" brushRef="#br0" timeOffset="190143.24">1522 10318 1958 0,'13'-34'87'0,"-9"19"17"0,9-4-83 0,-9-4-21 0,5 4 0 0,4 4 0 15,4 0 87-15,-13 0 13 16,9 3 2-16,0 5 1 0,-9-1-47 0,-4 8-10 16,0 0-2-16,0 0 0 0,8 4-25 0,-3 7-6 15,-5-11-1-15,0 12 0 0,-5 3-12 0,-3 4 9 16,-1 0-9-16,-12 8 8 0,0-5-8 0,-5 12 10 16,-4 4-10-16,-8 0 10 0,8 4-10 0,-5 0 0 0,6-4 0 0,-1 0 0 15,8-8 0-15,1 5 0 0,4-9 9 0,-5-3-9 16,10-4 8-16,7-8-8 0,1 1 10 0,-5-5-10 0,18 1 12 15,-5-1-3-15,9-3-1 0,4 4 0 16,0-1-8-16,5 1 8 0,-5 3-8 0,4 1 8 16,13-1-8-16,-12 4 0 0,8 1 0 0,0 3 0 0,-1-4 0 0,-3 4-12 15,0 0 0-15,4 0 1 16,-5 0-240-16,-8-4-48 0</inkml:trace>
  <inkml:trace contextRef="#ctx0" brushRef="#br0" timeOffset="190428.67">1795 10877 2188 0,'0'0'97'0,"0"0"20"0,-8-8-93 16,8 1-24-16,0-1 0 0,0 8 0 0,-4-11 116 0,4 11 18 0,0-8 4 0,0 8 1 16,0-8-79-16,0 8-16 0,0-7-4 0,0 7 0 15,0 0-32-15,0 0-8 0,0-12 0 0,0 12 0 16,0 0-17-16,0 0-3 0,12 0 0 0,6 0 0 16,-14 4-24-16,17 0-6 0,-4-4-1 0,-4 4 0 0,-4 0 28 0,3-4 6 15,-3 0 1-15,8-4 0 0,-13 4 16 0,9-4 0 16,-4 0 0-16,-5 0 0 0,9-3 16 0,-13 7-2 15,-9-8-1-15,5 1 0 0,4 7 19 0,-13-4 4 0,-4 0 1 0,0 4 0 16,-4 0-21-16,-1 11-5 0,-3-3-1 0,-5 11 0 16,0-4-10-16,0 8 0 15,0 4 0-15,13-1 0 0,-4 1-12 0,16 3-7 16,-3 1-1-16,16-5-1 0,5 8 3 16,8-3 1-16,9-5 0 0,9-3 0 0,4 0 3 15,12-8 1-15,5-7 0 0,4-1 0 16,4-7-86-16,5-4-17 0,0 4-3 0</inkml:trace>
  <inkml:trace contextRef="#ctx0" brushRef="#br0" timeOffset="190968.41">458 12867 1612 0,'0'0'72'0,"-13"-4"14"0,5 0-69 0,3-3-17 16,5-5 0-16,-4 9 0 0,-5-5 198 0,5 0 36 15,4 8 7-15,0 0 2 0,-13 0-159 0,1-3-32 16,-1-1-7-16,0 8-1 0,-4-4-30 0,0 3-6 16,0 5-8-16,-5 3 11 0,1 5-27 0,4 6-4 15,-9 1-2-15,-4 4 0 16,5 7-6-16,8 4 0 0,-1 0-1 0,6 4 0 0,-1-1 7 0,9 1 2 0,8 4 0 0,-4-1 0 16,13-3 4-16,-1 0 2 0,6-4 0 0,11-4 0 31,-3-7-11-31,-5-1-3 0,9-11 0 0,0-3 0 0,-4-8 16 0,0-4 4 0,-9-8 0 0,8-3 0 15,-8-8 55-15,-4-12 11 0,4-7 2 0,-4-11 1 16,0-8-15-16,4-11-3 0,-13-8-1 0,5-8 0 16,4-11-18-16,-9-4-4 15,-4-7-1-15,0-4 0 0,0 0-19 0,0 3 0 0,0 5 0 16,0 7 0-16,-4 8 0 0,8 11 0 0,-4 11 0 0,4 12 0 16,-4 11 0-16,9 12 0 15,-9 11 0-15,13 3-9 0,-13 9 9 0,0 7-10 0,12 11 10 16,-3 8-10-16,4 8-9 0,4 11-1 0,4 7-1 0,-4 9 0 15,0 6 13-15,0 5 8 0,9 3-10 0,0-3 10 16,4 3-65-16,-9 1-7 0,18 3-2 0</inkml:trace>
  <inkml:trace contextRef="#ctx0" brushRef="#br0" timeOffset="191285.03">1193 12525 1900 0,'0'0'169'0,"0"0"-135"16,0 0-34-16,-4-4 0 15,4 4 169-15,0 0 27 0,-5 0 6 0,5 0 1 16,0 0-128-16,0 0-26 0,0 0-5 0,-12 8 0 16,12 0-44-16,-9 3 0 0,9 0-11 0,0 1 3 15,0 3-44-15,9 4-9 16,-9 4-2-16,12-1 0 0,-7 1-11 0,7 0-2 0,-7 0-1 0,3 0 0 16,9-1 45-16,-4-3 8 0,4 0 3 0,0 0 0 15,5-7 21-15,-5-1-11 0,-4-3 11 0,4-4-8 0,0-4 25 0,0 0 6 0,-4-4 1 0,0-4 0 16,-1 1 49-16,-7-9 11 0,-5 5 1 0,8-4 1 15,-16-4 9-15,3-4 1 0,-3 0 1 0,4-3 0 16,-13-1-45-16,4 0-10 0,4-3-2 0,1 7 0 16,-5 4-27-16,-4 4-5 0,4 0-8 0,0 0 11 15,-4 7-26-15,8 4-5 0,-3 1 0 0,7 3-1 16,1 3-103-16,4-3-20 0,0 0-4 0,0 0 0 16,4 12-125-16,9-1-25 0,13 12-5 0,4-8-1 0</inkml:trace>
  <inkml:trace contextRef="#ctx0" brushRef="#br0" timeOffset="192720.44">2684 7968 2131 0,'0'0'189'0,"-8"-8"-151"15,3 4-30-15,5 4-8 0,0 0 100 0,0 0 18 0,0 0 4 0,13 8 1 16,0 3-67-16,4 1-12 0,0 7-4 0,13 11 0 15,0 0-32-15,9 8-8 0,-9 4 0 0,4 11 0 16,4 8-43-16,-4 7-10 0</inkml:trace>
  <inkml:trace contextRef="#ctx0" brushRef="#br0" timeOffset="193090.69">3389 9737 1324 0,'-8'-3'118'0,"-5"-1"-94"0,0-4-24 0,9 1 0 15,-5 3 375-15,9 4 70 0,0 0 15 0,0 0 2 16,-4-4-356-16,4 4-71 0,0 0-15 0,4 11-2 15,9 5-34-15,0 10-8 0,0 16 0 0,8 7-1 16,5 12-108-16,0 7-22 0,-5 5-4 0,5 6-1 16,-1 5-28-16,-3 7-7 0,3 0-1 0</inkml:trace>
  <inkml:trace contextRef="#ctx0" brushRef="#br0" timeOffset="193306.49">4043 11340 2646 0,'0'0'117'0,"0"0"24"0,0 0-113 0,9 8-28 15,4 3 0-15,-5 8 0 0,14 4 48 0,-10 11 3 16,10 12 1-16,-5 11 0 16,8 15-28-16,1 15-4 0,4 16-2 0,-9 11 0 15,14 7-4-15,-6 12-1 0,14 8 0 0,-4 7 0 16,12 0-100-16,-4 11-20 15</inkml:trace>
  <inkml:trace contextRef="#ctx0" brushRef="#br0" timeOffset="196809.55">808 5620 806 0,'-25'-11'36'0,"25"11"7"0,-5-4-35 0,5 4-8 0,0 0 0 0,0 0 0 16,0 0 195-16,-8 4 37 0,-5 7 7 0,9 1 1 31,0-5-216-31,-5 5-43 0,5-1-9 0,4 1-1 0,0 3 21 0,-9-4 8 16,9 1 0-16,-4 3-9 0,4 0 9 0,0-4 0 16,0 1 0-16,0-1 0 0,0 0 34 0,0 8 6 15,-4 0 0-15,-5 0 1 0,5 8-14 0,-5 3-3 16,5 5-1-16,-9 6 0 0,-4 5-13 0,4 3-2 15,-12 8-8-15,7 4 12 0,1 4-12 0,0 3 0 16,-4 0 0-16,4 1-10 0,0-1 10 0,0 0 0 0,-5 5 0 0,14-5 0 16,-14 0 0-16,5-7 0 0,0 0 0 0,0-8 0 15,4 0 0-15,-8-3 0 0,12-5 0 0,-12-3 0 16,17 0 8-16,-9-16-8 0,0 1 10 0,9-8-10 16,4-8 13-16,0-3-3 0,0-8-1 0,0 0 0 15,0 0 7-15,4-19 2 0,5-4 0 0,3-7 0 0,-7-8-18 16,8-4-9-1,-9-4 1-15,9-3 0 0,-9 0 8 0,9 3-13 0,-5 0 5 0,-8 5 8 16,5 7 28-16,3-1 12 0,-8 1 4 0,0 8 0 16,-8 3 10-16,8 4 2 0,0 4 1 0,-5 3 0 15,5 12-5-15,0 0-2 0,0 0 0 0,0 0 0 16,0 12-39-16,-8 3-11 0,8 8 0 0,-5 11 0 16,5 4 0-16,0 4-8 0,0 3 0 0,0 1 0 15,5-8 8-15,3-4-10 0,9-4 10 0,9-7-10 0,4-8 10 0,13-7 0 16,8-8 0-16,17-19-705 15,9-12-137-15</inkml:trace>
  <inkml:trace contextRef="#ctx0" brushRef="#br0" timeOffset="199608.67">10282 1754 1036 0,'0'0'92'0,"-4"-11"-73"0,0 7-19 0,4 0 0 16,0 4 165-16,0 0 30 0,0 0 5 0,-5 0 2 16,-3-11-142-16,8 11-29 0,0 0-6 0,0 0-1 15,-9 0-15-15,9 0-9 0,0 0 10 0,0 0-10 16,0 0 0-16,0 0 0 0,0 0 0 0,0 0 0 16,0 0 0-16,0 0 0 0,0 0 0 0,0 0 0 0,0 0 8 0,0 0-8 15,-8-4 0-15,8 4 0 0,-4-4 16 0,-5 4-4 16,5-8 0-16,-5 5 0 0,5-1 10 0,4 4 2 15,0 0 0-15,0 0 0 0,0 0 0 0,0 0 0 16,0 0 0-16,0 0 0 0,0 0-14 0,8-4-2 16,-8 4-8-16,13 0 12 0,0-8 3 0,0 8 0 15,0-3 0-15,0 3 0 16,-1-4 1-16,1 4 1 0,0 0 0 0,0 0 0 16,-5 0-2-16,5 0-1 0,-4 0 0 0,-9 0 0 15,0 0 2-15,0 0 0 0,8 4 0 0,-8-4 0 0,0 0 17 16,0 0 4-16,0 0 1 0,-4 11 0 15,0-3 8-15,-1 3 2 0,-3-7 0 0,8-4 0 16,0 0-21-16,-13 4-4 0,0 7-1 0,5-11 0 0,-1 8-9 0,1-5-1 16,-1 5-1-16,1-8 0 15,3 0-58-15,5 0-11 0,0 0-2 0,0 0-1110 0</inkml:trace>
  <inkml:trace contextRef="#ctx0" brushRef="#br0" timeOffset="207962.9">17637 8040 2264 0,'0'0'100'0,"4"-8"21"0,-4 8-97 0,8-8-24 16,1 1 0-16,0-4 0 0,3 3 54 0,-3-3 6 16,-5-5 0-16,5 5 1 0,4 3-61 0,-1 1-20 0,-3-1 0 0,-1 1 0 15,-3-1 8-15,-5 8 2 16,8-4 0-16,-8 4 0 0,0 0 10 0,0 0-12 15,0 0 12-15,13 0-12 0,-4 0 12 0,-9 0 11 0,8 0-3 0,5 0 0 16,0 0 4-16,0 0 1 0,0 0 0 0,-1 4 0 16,5-8 12-16,1 0 3 15,-6 1 0-15,1 3 0 0,4-4-5 0,5 0-1 0,-5 0 0 16,0-3 0-16,0-1-6 0,4 4 0 0,1-3-1 0,3-1 0 16,-3 4-7-16,-1 0 0 0,0 1-8 0,1-1 12 15,-1 4-4-15,0-4-8 0,1 0 11 0,3 4-11 16,1 4 15-16,-9-4-4 0,0 0-1 0,5 4 0 15,-1 0-10-15,5-1 0 0,-5-3 9 0,5 4-9 16,-1-4 11-16,5 0-3 16,0 4 0-16,-4-4 0 0,4 0 6 0,-5 0 1 0,1 4 0 0,0-4 0 15,-1 0-5-15,1 0-1 0,0 0 0 0,3 0 0 16,-3 0-1-16,0 0-8 0,4 0 12 0,-9 0-4 0,5 4-8 0,-1-1 0 16,-3 5 9-16,-1 0-9 15,9-5 10-15,-4 1-2 0,-1 0-8 0,1 4 12 16,4-1-3-16,-5-3-1 0,5 7 0 0,-4-7 0 0,4 0 3 15,-4-4 0-15,3 4 0 0,-3-4 0 0,0 0 1 0,-1 0 1 16,1 0 0-16,4 0 0 16,-4-4-3-16,3 4-1 0,1-4 0 0,0 0 0 0,4 1-9 0,-4-1 0 15,0 0-10-15,0 0 10 0,-4 4 0 0,4 0 0 16,-9 0 13-16,0 0-4 0,5-4-9 0,4 4 0 0,-4-3 0 16,4 3 0-16,-5 3 0 0,1-3 0 15,0 4 0-15,-1-4 0 0,1 4 0 0,-1-4 0 16,1 0 0-16,0 4 0 0,-1 0 0 0,1-1 0 0,0 1 0 0,-1 0 0 15,1-4 0-15,0 0 0 0,-1 0 0 0,5 0 0 16,-4 4 0-16,-1-4 0 16,-3 0 0-16,3 0 0 0,-3 0 0 0,3 0 8 0,1-4-8 0,0 4 0 15,-1 0 8-15,1 0-8 0,-5 0 8 0,1 0-8 16,3 0 8-16,-3 0-8 16,-1 0 8-16,-4 0-8 0,5 0 8 0,-1 0-8 15,-4 0 0-15,0 0 8 0,9 0-8 0,-9 0 0 0,4 0 0 0,1 0 0 16,-1 0 0-16,-4 0 0 0,4 0 8 0,1 0-8 15,-9-4 0-15,4 0 0 0,4 1 0 16,-4-1 8-16,0 4-8 0,-4 4 0 0,4-8 9 0,-4 4-9 16,0-4 9-16,0 0-9 0,-5 0 12 0,5 4-12 15,0 0 9-15,-5 0-9 0,-8 0 0 0,0 0 9 0,9 0-9 0,-9 0 8 16,0 0-8-16,0 0 8 16,0 0-8-16,13 0 0 0,-13 0 0 0,0 0 0 15,0 0 0-15,12 4 0 0,-12-4 8 0,0 0-8 0,0 0 0 0,0 0 0 16,0 0 0-16,0 0 0 0,0 0 0 0,0 0 0 15,0 0 0-15,0 0 0 16,0 0-38-16,0 0-13 0,0 0-2 0,0-7-1327 16</inkml:trace>
  <inkml:trace contextRef="#ctx0" brushRef="#br0" timeOffset="-118852.1">14325 8811 230 0,'-9'0'20'0,"-4"0"-20"0,5-4 0 0,-1 0 0 16,1-4 334-16,4 5 62 15,-5-5 13-15,9 8 3 0,0-4-301 0,0 4-60 16,0 0-12-16,0 0-3 0,9-4-17 0,-1-3-4 15,5 3-1-15,4 4 0 0,0 0 1 0,9 4 0 16,-1 0 0-16,5-1 0 0,0 5 11 0,4 0 2 16,9 3 1-16,4-7 0 0,0 7-12 0,9-3-2 15,-1-1-1-15,9 1 0 0,0-4 13 0,9 0 2 16,0-1 1-16,4 5 0 0,8-8-4 0,-8 4-1 0,-4 0 0 0,-1-4 0 16,1 3-11-16,-5-3-2 0,-12 0-1 0,8 4 0 15,-4 0-3-15,4-4-8 0,-4 4 12 0,-5-8-4 16,-3 4 4-16,-1 0 1 0,0 0 0 0,-4 0 0 0,-4-4 3 15,0 0 1-15,-1 1 0 0,-3-5 0 0,-9 8-4 16,0-4-1-16,-9 4 0 0,5 0 0 0,-5 0 0 0,-4-4-1 16,-8 4 0-1,-5 4 0-15,-4-4-11 0,0 0 0 0,0 0 0 0,-21 4 8 16,-9 4 0-16,-9-5 0 0,-8 1 0 0,-4 0 0 16,-9 0-8-16,-13 0 0 0,-8-1 9 0,-4 1-9 15,-1 0 0-15,1-4 0 0,-1 4 0 0,1 0 0 16,4-4 0-16,-5 0 0 0,9 0 0 0,0 0 0 15,5 0 0-15,3 0 0 0,1 0 0 0,8 0 0 16,0 0 0-16,1 3 0 0,7-3 0 0,1 0 0 0,4 0 0 0,0 4 0 16,4 0 0-16,5-4 0 0,-1 4 0 0,9 0 0 15,5-1 0-15,3 1 0 0,5-4 0 0,0 0 8 16,4 4-8-16,5 0 0 0,8-4 0 0,0 0 8 16,0 0-8-16,17 0 0 0,4 0 0 0,9 4 0 15,4-4-10-15,9-4 10 0,13 4-9 0,-1-4 9 16,9 0 0-16,5 0-9 15,3 1 9-15,5-5 0 0,13 4 0 0,0 0 0 16,0-3 0-16,-1 3 0 0,-3-4 0 0,3 1 0 16,1 3 0-16,-9 0 0 0,1-3 0 0,-6 3 0 15,1 0 0-15,-8-4 0 0,-5 1 8 0,-4-1-8 16,-5 1 19-16,1-1-1 0,-5-3 0 0,-8 3 0 0,-5-3 7 0,-4 3 2 16,-8 0 0-16,0-3 0 0,-9 7-6 0,-4-3-1 15,-5 3 0-15,-8 4 0 0,0 0 4 0,-17-8 0 0,-4 1 0 0,-18-1 0 16,-8 4-13-16,-17 4-3 0,-13 0 0 0,-8 4 0 31,-9 0-37-31,-9 7-8 0,5 5-2 0,8-5 0 0,9 4 21 0,13-4 4 0,4 1 1 0,12-5 0 16,14 1 13-16,8 0 0 0,9-5 0 0,8 5 0 15,4-4-12-15,9-4 0 0,0 0 0 0,13 4 0 16,4 3-66-16,9-3-13 0,4-4-2 0,12 0-656 16,1 0-131-16</inkml:trace>
  <inkml:trace contextRef="#ctx0" brushRef="#br0" timeOffset="-110291.7">20859 5928 806 0,'0'0'36'0,"-5"-11"7"0,-3 7-35 0,-1-15-8 16,5 7 0-16,-4 1 0 15,3 0 232-15,-3-1 44 0,3-3 8 0,1 7 3 16,-4 1-207-16,-1-1-42 0,5 1-8 0,0-1-2 15,4 8-12-15,-5 0-4 0,-3-8 0 0,8 8 0 16,0 0 0-16,0 0-1 0,-5 12 0 0,-3 3 0 16,-1 0-11-16,5 8 0 0,-4 0 0 0,3 7 0 15,-3 8 0-15,3 8 0 0,-7-4 0 0,3 7 0 16,-4 4 0-16,5-4 0 0,-1-3 0 0,1 3 0 0,-5 1 0 0,4-5 0 16,1-3 0-16,-1 4 0 0,1-8 0 0,-1 3 0 15,1 5 0-15,-1-4 12 0,-4 0 11 0,5-1 2 0,-5 1 1 16,0 0 0-16,0-4 2 0,0 4 0 15,-4-1 0-15,0-3 0 0,4-3-10 0,0-1-2 16,1 0 0-16,-1-4 0 0,0 1-16 0,0-5 0 0,5-7 0 0,-1 4 0 16,-4-4 0-16,0-4 8 0,9 1-8 0,-4-9 10 0,8-7 3 0,0 0 1 15,0 0 0-15,-9 0 0 0,1 0 3 0,-5-7 1 16,4-1 0-16,1-3 0 0,-5-5-3 16,4 5-1-16,-4-4 0 0,5-4 0 0,-5 0 9 15,0 0 1-15,5-4 1 0,-1 0 0 0,1 0 5 0,-1 1 1 16,5-1 0-16,-5-4 0 0,9 1-10 0,-4 3-1 15,4-4-1-15,0 1 0 16,0-1-10-16,4 8-1 0,-4 0-8 0,5 0 12 16,-1 4-12-16,0 4 0 0,0-1 8 0,-4 12-8 15,0 0 0-15,0 0 0 0,9 0 0 0,-1 8 0 16,1 11-17-16,4 4 3 0,-5 3 1 0,1 8 0 16,-5 4 4-16,0 0 1 0,1 0 0 0,-1 0 0 15,0 0 8-15,1-11 0 0,3-1 0 0,1-7-8 16,-1-7 8-16,1-5 14 0,4-3-3 0,12-8-1 0,9-11 33 0,13-11 6 15,13-16 2-15,17-23-885 0,21-18-177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09T00:19:03.4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1496 1173 1216 0,'-17'-12'54'0,"17"5"11"0,-13-1-52 0,9 1-13 15,-9 3 0-15,5-4 0 16,8-3 51-16,-4 3 7 0,-9 8 2 0,8-11 0 16,-3 11 8-16,-1-8 3 0,-3 8 0 0,3 8 0 15,-4-8-19-15,5 0-4 0,-1 0-1 0,-4 4 0 16,-4 3-6-16,4 1-1 0,-4 3 0 0,0-3 0 16,0 11-12-16,-9-8-4 0,-4 8 0 0,1 8 0 15,3-8-16-15,-4 7-8 0,-4 12 0 0,-5-7 8 16,9 7-8-16,1 4-11 0,-14-1 3 0,4 5 0 0,9 7 8 0,1-4-10 15,7 1 10-15,-3 3-10 0,-1-4 10 0,9 5 0 0,4-5-9 0,9 0 9 16,-9 1 0-16,0-1 0 0,9-3 0 0,4-5 0 16,-9 1 0-16,9-4 0 0,0-4 0 0,9-7 0 15,-9-8 0-15,0-4 0 0,0 4 0 0,0-7 8 16,0-1-8-16,4 4 0 0,5-7 0 0,-9 3 8 16,-9 0 10-16,18-3 2 0,-9-8 0 0,4 8 0 0,-4 3-4 0,0 0 0 15,4-3 0-15,5 3 0 0,-5 5-16 0,-4-9 0 16,9 5 8-16,-9 7-8 0,4-12 0 0,0 8 8 15,-4 1-8-15,9-1 0 0,-9 0 0 0,4 4 0 16,-8-4 0-16,4 4 0 0,-9 4 9 0,5 0-9 16,-9 3 0-16,9 5 9 0,-9-1 1 0,0 4 0 15,0 4 0-15,-4 0 0 16,0 4-10-16,0 0 0 0,-9 3 0 0,9 5 0 16,-4-8 0-16,-1 3 0 0,5-3 0 0,-4-4 0 15,8 0 0-15,5 0 0 0,-14-8 0 0,18 4 0 16,-9-3 8-16,9-1-8 0,-5-3 8 0,5-1-8 15,4 1 0-15,0 3 0 0,0-3 0 0,0-1 0 16,4 5 0-16,-4-5 0 0,9 5 0 0,-9-1 0 16,13 4 0-16,-9-11 0 0,0 4 0 0,5 3 0 0,-5-3 0 0,9-1 0 0,0 1 0 15,-9-1 0-15,9 1 0 0,0 3 0 0,-1-7 0 0,6 4 0 16,-1-4 0-16,4-1 0 0,-4 1 8 0,-4 4-8 16,4-1 0-16,-4 1 0 0,-5-4 0 0,5 7 0 15,-4-7 0-15,8 3 0 0,0 1 0 0,0 0 0 16,-4-1 8-16,8 1-8 0,-4-1 8 0,0 1-8 15,-4 0 8-15,4-1-8 16,0 1 0-16,5-4 8 0,-5-1-8 0,0-3 0 16,9-3 0-16,-9-1 0 0,8 0 10 0,5-7-10 15,0-1 12-15,13 1-12 0,-9-8 11 0,22 0-11 16,-9-4 10-16,8-4-10 0,5 1 0 0,-4-5 0 16,3 1 0-16,1 0 0 0,-4-1 0 0,-1 5 0 15,5-1 0-15,-13 4 0 0,9-3 0 0,-1 7 0 16,1-8-8-16,-5 8 8 0,18 0 0 0,-10 8 0 0,-3-8 0 0,8 0 0 15,-4 0 0-15,8 0 0 0,5 0 0 0,12 0 0 16,1 0 0-16,3-12 0 0,-3 8 0 0,4-7 0 16,8 0 0-16,-8-1 0 0,-1 1 0 0,10-1 0 15,-5 1 0-15,0 3 0 0,-4 1 0 0,-5 3 0 16,5-7 0-16,-5 11 0 0,1-4 0 0,3 0 0 16,-3 12 0-16,-13-5 0 0,3 5 0 0,-3-4 0 0,0 3 0 0,-1 5 0 15,-3-5 0-15,3 5 0 0,1-1 0 0,-9 1 0 0,9-1 0 0,-5 0 0 16,-8 5 0-16,0-9 0 0,0 5 0 0,-5-5 0 15,5 5 0-15,-9-9 8 0,1 5-8 0,-1-4 0 16,0 0 10-16,-8-4-10 0,-5 0 10 0,5-4-10 16,-9-4 0-16,-4 1 0 0,-4-1 0 0,-1-3 0 15,-7-8 41-15,3-4 3 16,0 4 0-16,-12-8 0 0,4-3 3 0,-1-4 1 16,1-4 0-16,-4-4 0 0,-1-4-9 0,1-3-2 15,-9-4 0-15,4 0 0 0,-4-4-13 0,-4 3-2 16,4-3-1-16,-9-7 0 0,5-4-1 0,0-5-1 15,-5-3 0-15,5-3 0 0,-5-1-19 0,5-4 0 16,-9 1 0-16,9-8 0 0,0-4 0 0,0 0 0 16,-1 0 0-16,5 0 0 0,0 4 0 0,-8-4-11 0,8 0 11 0,-5 4-13 15,1 3 13-15,4 8 8 0,-8 5 0 0,3 6-8 16,5-3 0-16,-8 7 0 0,-5 1-10 0,4 7 10 16,1 0 0-16,4 0 0 0,-13 4 0 0,8 0 12 15,5 7-12-15,-9 4 0 0,0 0 0 0,0 8 0 16,0 4 0-16,5-8 0 0,-1 8 0 0,-3 3 0 0,-1 0 0 15,4 8 0 1,-4-7 0-16,1 3 0 0,-1 8 0 0,0 3 0 0,-4-7 0 16,4 0 0-16,0 12 0 0,-4-8 0 0,0 3 0 0,0 5 0 15,-5 3 0-15,1-8 0 0,0 5 0 0,-1-1 0 16,-8 1 0-16,5 3 0 0,-5-7 0 0,4 3 0 16,-8 0 0-16,4-3-9 0,-8-4 9 0,4 3 0 15,-9 1 0-15,-8-4 0 0,4 3 10 0,0-3-2 16,-5 11-8-16,14-7-13 0,-14-4 3 0,5 3 1 0,0 5 9 0,-4-5 0 15,4 5 0-15,0-5 0 0,4 12 0 0,-12-7 0 16,-5 7 0-16,5-8-8 0,-1 4 8 0,5 4 0 16,-13 0 0-16,12-3 0 0,-3 3 0 0,8-4-8 15,-9 4 8-15,1 0 0 0,-1 0 0 0,5 0-8 16,-13 0 8-16,12 0 0 0,-3-8-8 0,-1 4 8 16,9-3-8-16,-8 7 8 0,8-8 0 0,-5 4 0 0,1 1 0 0,0 3-8 15,4 0 8-15,0 3 0 0,-13 1 0 0,-4 4 0 16,13-8 0-16,-5 7 0 0,1 5 0 0,-1-12 0 15,5 7 0-15,-1 5-8 0,5-5 8 0,0-3-8 16,-4 4 20-16,4-1 4 0,0 5 0 0,-4-12 1 16,4 0-30-16,4 0-7 0,-4 0 0 0,4 0-1 0,1 0 21 0,-1-8 0 15,9 4 0 1,-5-3 0-16,5 7 0 0,-4-8 0 0,3 4 0 16,10 4 0-16,-14-7 0 0,5 7 0 0,4 0 0 0,0 0 0 15,0 7 15-15,1 5 4 0,3-12 1 0,0 7 0 16,5-3-20-16,-5 4 0 0,-4 3 0 0,13-7 0 15,-8 0 0-15,12 3 0 0,0-3 0 0,-4 4 0 16,4-1 0-16,0-7 0 0,-4 8 0 0,0 3 0 16,4-11-17-16,0 4-4 0,1 0-1 0,-6 7-838 15,1 1-167-15</inkml:trace>
  <inkml:trace contextRef="#ctx0" brushRef="#br0" timeOffset="2896.56">8731 1997 460 0,'4'-19'20'0,"-4"8"5"0,0 3-25 0,0-11 0 16,0 11 0-16,0-7 0 16,5 4 329-16,3 0 61 0,-8-1 12 0,0 5 2 15,0-9-323-15,4 13-65 0,-4-9-16 0,0 12 0 16,5-7 0-16,-5 7 0 0,0 0 0 0,0 0 0 15,-5-8 0-15,5 8 0 0,0 0 0 0,0 0 0 16,0 0 0-16,-4 8 8 0,-9-1-8 0,5 8 0 16,-5 1 9-16,-4 3-9 0,4 0 0 0,-8 7 9 15,-1 4-9-15,-3 5 8 0,3 3-8 0,-3 0 8 0,-1 7-8 0,5 5 0 16,-1-9 0-16,5 9 0 0,0-1 0 0,9-7 0 16,-5 3 0-16,8-7 0 0,1-3 0 0,4-1 0 15,0-4 0-15,0-3 0 0,4-4 0 0,5 3 0 0,0-14 0 16,-5 3 0-16,9-4 13 0,-1 1 7 0,6-5 2 0,-1 1 0 15,-5-5 17-15,6 1 3 0,3 0 1 0,0 4 0 16,1-5-15-16,-1 1-2 0,-4 0-1 0,5 4 0 0,-5-1-13 16,0 5-4-16,-9-9 0 0,5 13 0 15,-9-5-8-15,1 8 0 0,-10-4 0 0,-3 8 0 0,-9 4 0 0,-9 3 0 16,-8 4 0-16,-9 4 0 0,-4 8 0 0,-13 3 0 16,0 4 0-16,-4-7 8 0,0-1-8 0,0-3 0 15,4 4-10-15,9-20 10 0,-9 5 0 0,18-5 0 16,12-18 0-16,4 3 0 15,9-3 20-15,4-4 9 0,4 3 3 0,9-7 0 16,0 0 16-16,0 0 3 0,0-11 1 0,0 11 0 16,9-4-36-16,0 0-8 0,3 4 0 0,1 0-8 15,0 0 0-15,4 4 0 0,0 0 0 0,0 7 0 16,0 1 0-16,-4 3-9 0,4 0 9 0,-4 4-12 16,4 0 12-16,0 8-8 0,0 7 8 0,-4-4-8 15,0 8 8-15,0 4-8 0,0 7 8 0,-5-7-8 0,5 4 8 0,-4 7 0 16,-5-8 0-16,0 12 0 0,0-3 0 0,1 6 0 15,-10 5 0-15,5-12 0 0,-4 4 0 0,0 0 0 16,0-4 0-16,-5 0 0 0,5-3 0 0,0-1 0 0,4-7 0 0,0-4 0 16,4 0 13-16,9-4 2 0,-1-11 0 0,10-4 0 15,16 0 30-15,5-12 7 0,17-7 0 0,12-11 1 16,18-8-16-16,9-11-3 16,7-8-1-16,5-8-1314 15</inkml:trace>
  <inkml:trace contextRef="#ctx0" brushRef="#br0" timeOffset="7661.75">9881 3850 691 0,'0'0'30'0,"0"0"7"0,0 0-29 0,0 0-8 15,0 0 0-15,0 0 0 0,0 0 217 0,0 0 43 16,8-7 8-16,-8 7 1 0,9 0-153 0,-9 0-32 16,0 0-5-16,0 0-2 0,17 0-30 0,-4 0-7 15,-13 0 0-15,0 0-1 0,12 0-18 0,1 0-3 16,-13 0-1-16,17 4 0 0,-17-4-17 0,13 0 0 0,4 3 0 0,0 1 0 15,-4 4 0-15,4-8 10 0,0 0-10 0,5 0 8 16,-1 0 8-16,0 0 2 0,5-8 0 0,0 8 0 0,4-4 13 16,0 1 2-16,4-1 1 0,0-4 0 0,4 4 3 0,1 1 1 15,-5-1 0-15,4-4 0 0,1 5-15 16,-1-5-3-16,5 8-1 0,-4-8 0 0,-1 5-10 0,1 3-1 31,-1-4-8-31,0 4 12 0,1-4-1 0,-1 4-1 0,1-8 0 0,-1 1 0 16,-4-1 1-16,13 1 0 0,5 3 0 0,-10-4 0 15,-12-3 5-15,9 3 0 0,12-3 1 0,-4 3 0 16,0 4-7-16,0-7-2 0,-4 3 0 0,0-7 0 16,4 11-8-16,-9-7 0 0,-4 3 0 0,9 8 0 15,8-11 9-15,-8 3 3 0,-13 5 1 0,4-5 0 16,5 8-13-16,-5 0 8 0,-4-4-8 0,0 0 0 0,-5 4 9 0,5 4-9 16,4 0 8-16,-4 0-8 0,-4 0 0 0,0-4 0 15,3 0 8-15,1 3-8 0,-4-3 0 0,0 0 0 16,8 0 0-16,0 0 0 0,4-3 8 0,-3 3-8 15,-5 0 8-15,8 0-8 0,9 0 12 0,-4-4-2 16,-13 0-1-16,0 4 0 0,4 0-9 0,4 4 12 16,-4 0-12-16,1-4 12 0,-5 3-12 0,4 1 10 0,0-4-10 0,0 4 10 15,-4 0 2-15,4-4 1 0,0 0 0 0,1 0 0 16,-1 0-13-16,4 0-12 0,-4 0 3 0,5 0 0 0,-1 0 9 0,1 0 11 16,-1 0-3-16,5 7 0 0,-5-7-8 0,1 0 0 15,-1 0 0-15,1 0 0 0,-5 0 0 0,4 0 15 16,1 0-4-16,4 0-1 0,-5 0-10 0,1 0 0 15,3-7 0 1,1 3 0-16,4 8 0 0,-4-4 0 0,-5 7 11 0,5-7-11 16,-5 0 0-16,1 4 0 0,-1-4 0 0,1 4 0 15,-1-4 12-15,5 0-3 0,0 0-1 0,-1 0 0 16,1 0-8-16,4 0 0 0,-4 0 0 0,0 0 0 16,-1-4 0-16,1 4 0 0,0-4 11 0,0 4-11 15,-1 0 10-15,-3 0-10 0,4 0 10 0,-5 0-10 16,0 0 12-16,5-7-4 0,0 7-8 0,0 0 12 0,-1 0-12 0,-3 0 0 15,-1-4 0-15,5 8 0 0,-5 3 0 0,5-7 0 16,-4 0 0-16,-1 8 0 0,1-4 0 0,-1 3 0 16,1-3 0-16,-5 0 0 0,4 0 0 0,-4 3 0 0,5-7 0 15,-5 0 0-15,4 0 0 0,1 0 0 0,-5 0 0 0,0 0 0 16,0 4 0-16,5-4 8 0,-1 4-8 0,1-4 0 16,-1 0 0-1,1 4 0-15,-1 3 8 0,1-7-8 16,-5 0 0-16,0 0 0 0,0 0 0 0,5 0 0 15,-9 0 0-15,4 0 0 0,0 0 0 0,0 0 0 0,5 4 0 0,-5 0 0 16,4-4 0-16,-4 0 0 0,5 0 0 0,-1 4 8 16,1 3-8-16,-1-7 0 0,1 4 0 0,-1-4 0 15,1 0 0-15,-5 4 0 0,0 0 0 0,5 0 0 16,-5-4 0-16,0 0 0 0,0 0 0 0,-4 0 8 0,8 3-8 0,-8 1 0 16,0-4 0-16,-4 4 11 0,0 0-11 0,-1 0 10 15,1 3-10-15,4-3 0 0,-9 0 0 0,5 0 8 16,-5-4-8-16,1 3 0 0,-5 5 0 0,0-8 8 15,0 4-8-15,0 0 10 0,0-1-10 0,0 5 10 16,-4-8-1-16,0 0 0 0,0 0 0 0,-5 4 0 16,5-4-1-16,-5 4 0 15,-3-4 0-15,-5 0 0 0,13 0-8 0,-9 3 0 16,-4-3 0-16,13 8 8 0,-5-8-8 0,-8 0 0 16,0 0 0-16,0 0 0 15,4 4-36-15,-4-4-7 0,0 0-1 0,0 0 0 16,0 0-196-16,0 0-39 0</inkml:trace>
  <inkml:trace contextRef="#ctx0" brushRef="#br0" timeOffset="13929.52">16812 1511 1785 0,'0'0'79'0,"0"0"17"0,0 0-77 0,0 0-19 0,0-11 0 0,0 11 0 16,0 0 65-16,0 0 10 0,0 0 1 0,0 0 1 15,8 11-60-15,-3 8-17 0,-1-4 0 0,-4 15 8 16,0 1-8-16,0 7 0 16,-9 7 0-16,5 5 0 0,-4 3 0 0,-1 0 0 15,-4 4 0-15,-4 0 0 0,4 0 0 0,-4 4 10 16,-4 0-10-16,4-4 10 0,-5 7-10 0,-3-7 12 0,-5-8-12 0,4 5 12 15,-4-5-4-15,0-3 0 0,-4-1 0 0,0-7 0 16,-4-4 20-16,3 1 3 0,1-1 1 0,4-12 0 16,-4 1-1-16,4-4 0 0,9-4 0 0,-5-3 0 15,9-1 5-15,0-7 2 0,-4 0 0 0,4-8 0 0,4 0 2 16,0-7 1-16,-4-1 0 0,8 1 0 0,1 0-3 0,-1-8-1 16,1-8 0-16,-1 4 0 0,5 1-17 0,0-1-3 15,-1 4-1-15,5 0 0 0,0 0-16 0,0 4 0 16,0 3 0-16,0 1 0 0,0 11 0 0,0 0 0 15,0 0 0-15,0 0-9 0,0 0-2 0,5 11 0 16,-5 8 0-16,0 4 0 16,-5 7 0-16,5 5 0 0,-4 2 0 0,0 5 0 15,-5 4 11-15,9 3 0 0,-4-3 0 0,8-4-8 16,0-4 8-16,5-4 8 0,8-8-8 0,4-7 11 16,5-4 9-16,13-11 1 0,12-8 1 0,13-11 0 15,17-11 14-15,9-12 4 0,17-19 0 0,8-15-1343 16</inkml:trace>
  <inkml:trace contextRef="#ctx0" brushRef="#br0" timeOffset="23487.91">10017 3904 115 0,'0'0'0'0,"0"0"10"0,0 0-10 0,-8-4 0 15,-1 4 0-15,5 0 0 0,4 0 260 0,0 0 51 16,-9 0 9-16,5 0 3 0,-4 0-231 0,8 0-45 16,-5 0-10-16,-3 0-1 0,-5-4-17 0,4 4-3 15,9 0-1-15,0 0 0 0,0 0 10 0,0 0 3 16,0 0 0-16,0 0 0 0,0 0-3 0,0 0 0 16,0 0 0-16,0 0 0 0,0 0 13 0,0 0 2 0,0 0 1 0,0 0 0 15,0 0-5-15,0 0-2 0,0 0 0 0,0 0 0 16,-4 0 3-16,4 0 1 0,0 0 0 0,-13 0 0 15,5-4-21-15,-1 4-4 0,1-4-1 0,8 1 0 16,-9-1-3-16,1 0-1 0,-5 4 0 0,8-4 0 16,5-3 2-16,-4 3 0 0,4 4 0 0,-8-8 0 15,3 1-2-15,-3 3 0 0,4-8 0 0,-5 9 0 0,0-9 8 0,-3 5 2 16,3 3 0-16,5-11 0 0,-9 3-18 0,9 5 0 16,-5-5 0-16,5 5-9 0,0-5 9 0,-1 1 0 15,1 3 0-15,0-3 0 0,0 3 0 0,-1-7 0 0,1 4 0 16,-5-1 0-16,9 1 12 0,-4 3-3 0,0-11 0 0,0 8 0 15,-1 0-9-15,5-5-12 0,0 1 2 0,-4 4 1 32,4-4 9-32,0-1 0 0,0 1 0 0,0 4 8 0,0-12-8 15,4 4 8-15,1 0-8 0,3 0 8 0,-4 0-8 0,5 4 0 16,-5-4 0-16,5 0 8 0,-5 0-8 0,0 0 9 16,1 4-9-16,-1-4 10 0,4 0-10 0,1 4 0 15,0-4 0-15,-1 3-11 0,1 1 11 0,-1 0 0 16,5 0 0-16,-4-4 0 0,3 4 0 0,1-4-8 15,-4 0 8-15,4 7 0 0,-5-11-8 0,5 8 8 0,4 0-8 0,0 4 8 16,0-4 0-16,0-1 0 0,5 9 12 0,-5-12-4 16,0 7-8-16,4 5-15 0,-4-5 4 0,0 1 1 15,1 7 10-15,-1 0 0 0,-5 1-9 0,6-1 9 16,-6 0 0-16,5 4-9 0,-4 8 9 0,0-5 0 16,0 1-11-16,4 4 11 0,0-1-10 0,0 5 10 15,-4-5-8-15,4 5 8 16,4-5 0-16,5 5-9 0,-5-5 9 0,5 9 0 15,0-9 0-15,-1 8-8 0,-3-3 8 0,3 3 0 16,1-4 0-16,-5 8 0 0,1-11 0 0,-5 7 0 16,4 0 0-16,-4 4 0 0,0 0 0 0,1 0-8 0,-6-4 8 15,1 8 0-15,0-4 0 0,0 0-10 0,-5 8 10 16,1-8 0-16,-1 4 0 0,-3-4 0 0,3 7 0 0,1 1 0 16,-1-1 0-16,-3 1-8 0,3-1 8 0,-4 5 0 15,1-5 0-15,-1 5 0 0,0-12 0 0,1 7 0 0,-1 1 8 16,0-4 3-16,0-4 0 0,1 0 0 0,-1 0 8 0,-8 0 1 15,4 0 1-15,-5-4 0 0,-3 4 14 0,-5 0 2 16,-4-8 1-16,-17 8 0 0,-13 8 0 0,-13-1 0 16,-17 12 0-16,-17 0 0 15,-9 8-142-15,-21 3-28 0</inkml:trace>
  <inkml:trace contextRef="#ctx0" brushRef="#br0" timeOffset="31776.76">10193 4849 403 0,'0'0'36'0,"0"0"-36"15,0 0 0-15,0 0 0 0,0 0 169 0,0 0 27 0,0 0 6 0,0 0 1 16,0 0-79-16,0 0-15 0,0 0-3 0,0 0-1 16,0 0-6-16,0 0-2 0,0-7 0 0,0 7 0 15,0 0-31-15,0 0-6 0,0 0-2 0,0 0 0 16,0 0-15-16,0 0-3 0,8-4-1 0,-8 4 0 16,0 0-7-16,0 0-2 15,0 0 0-15,0 0 0 0,9-4-22 0,-9 4-8 16,0 0 0-16,0 0 9 0,0 0-9 0,0 0 8 15,0 0-8-15,0 0 8 0,8-4 4 0,-8 4 0 16,0 0 0-16,0 0 0 0,0 0 1 0,0 0 1 16,9 0 0-16,-9 0 0 0,4 4 2 0,5 0 0 15,-1-4 0-15,1 4 0 0,3-4-2 0,-3 0 0 16,0 0 0-16,-1 0 0 0,1 0-5 0,3 4-1 0,-3-4 0 0,0 0 0 16,3 0 0-16,1 0 0 0,4 0 0 0,-4 0 0 15,4 0-8-15,0 0 8 0,-4 0-8 0,0 0 8 16,4 0-8-16,0 0 0 0,0 3 0 0,5-3 8 15,-1 0-8-15,0 0 10 0,-4 0-10 0,5 0 10 16,-1 0-10-16,1 0 0 0,-1 0 0 0,0 0 0 16,1 0 21-16,-5-3-1 15,4 3 0-15,0 0 0 0,1-4-29 0,-5 4-7 16,4 0 0-16,1 0-1 0,-5 0 27 0,-4 0 6 0,4-4 0 16,0 0 1-16,0 4-25 0,-4 0-6 0,-1-4-1 0,1 4 0 15,4 0 15-15,-4 0 0 0,0 0 0 0,0 0 0 16,-13 0 0-16,13 0 10 0,8 0-10 0,-12 0 8 15,-9 0-8-15,12 0 12 0,5 0-12 0,-4 0 12 16,-4-3-12-16,-9 3 8 0,8 3-8 0,9-3 8 0,9-3-8 0,-9 3 10 16,-17 0-10-16,13 0 10 0,8 3-10 0,-8-3 0 15,-13 0 0-15,0 0 0 0,17 0 0 0,-4 4 0 16,-13-4 0-16,0 0 0 0,0 0 0 0,9-4 0 16,16 4 0-16,-8 0 0 0,-17 0 0 0,0 0 10 15,18 0-2-15,-1 0-8 0,0 0 14 0,-4 0-4 16,-1 0-1-16,1 0 0 15,9 4-1-15,-5-4-8 0,-17 0 12 0,12 0-4 16,6 4-8-16,-1-4 0 0,-5-4 9 0,-3 4-9 16,4 4 0-16,0 0 0 0,-1-4 0 0,1 0 8 15,0 4-8-15,-4-4 0 0,12 0 0 0,-4 0 0 16,-4 0 0-16,4 3 0 0,9-3 0 0,-1 0 0 16,5 4 0-16,-4 0 0 0,-9 0 0 0,9-4 0 0,8-4 0 15,-9 4 0-15,-12 0 0 0,4 4 8 0,9-4-8 0,4 4 0 0,-9-1 0 16,1-3 0-16,-5 0 0 0,4-3 9 0,9 3-9 0,-9 0 0 15,-4 0 0-15,5 3 0 0,3-3 0 0,-7 0-12 16,-1 0 12-16,4 0 16 0,0 0-3 0,5 0-1 16,4-3-12-16,0 3 0 0,-13 3 8 0,9-3-8 15,16 0 0-15,-16 0 0 0,-9 0 0 0,0 8 0 16,17 0 0-16,-4-5 0 0,0-3 0 0,-4 4 0 0,-1 0 0 0,1 0 0 16,8 3 0-16,-4-7 0 0,0 4 0 0,0-4 0 15,0 4 0-15,4-4 0 0,-4-4 0 0,4 4 0 16,-4-4 0-16,0 4 0 0,0 0 9 0,-4-3-9 15,3-1 8-15,1 0-8 0,0 4 12 0,-4 0-4 16,-9-4 0-16,9 4 0 0,-5-4 1 0,0 4 0 16,5 0 0-16,0-3 0 15,-1-1-9-15,1 4 0 0,-9-4 9 0,9 0-9 16,-5 4 0-16,0-4 0 0,1 1 0 0,-5 3 8 16,4 3-8-16,-4-3 0 0,0-3 0 0,5-1 0 15,-5 4 0-15,4 0 0 0,-4-4 0 0,5 4 0 16,-5-4 0-16,8 4 0 0,-3-4 0 0,3 4 0 0,1 0 0 15,-5-3 0-15,5 3 0 0,0 0 8 0,-5-4-8 0,5 4 0 16,-5 0 0-16,5 0 8 0,-1 0-8 0,1 0 8 0,-5-4-8 0,5 0 8 16,0 0-8-16,-1 4 0 0,5-3 8 0,-4 3-8 15,-5-4 0-15,9 0 8 0,-4 0-8 0,4 4 0 16,0-4 0-16,-5 4 0 0,5-3 0 0,0 3 0 16,4 0 0-16,-4 0 0 0,4-8 0 0,1 4 0 15,-6 4 0-15,1 0 0 0,0-4 0 0,-4 1 8 16,4 3-8-16,0 0 0 15,0-8 0-15,0 4 0 0,0 4 0 0,-5 0 0 16,5 0 0-16,-4 0 0 0,-5-4 0 0,5 4 11 16,4 0-3-16,-5 0 0 0,5-3-8 0,-4 3 0 15,8 0 0-15,-4 0 8 0,0-4-8 0,0 4 0 16,-5 4 0-16,5-4 0 0,0-4 0 0,0 4 0 16,-4-4 0-16,4 0 0 0,4 4 0 0,-4-4 8 15,0 1-8-15,-5 3 0 0,5 0 0 0,-4-4 0 0,4 4 8 0,-5-4-8 16,1 0 0-16,0 0 0 0,-1 1 0 0,5-1 0 15,-4 4 0-15,0-4 0 0,-1 0 14 0,1-3-4 16,4 3-10-16,0-4 8 0,0 4-8 0,-5-3 8 16,5 3-8-16,0 0 0 0,-4-3 0 0,4-1 8 0,0 8-8 15,-5-8 0-15,1 1 0 0,-1 3 0 0,5-4 0 0,-4 5 0 16,0-1 8-16,-5-4-8 0,5 4 0 0,-1 1 0 0,-3-5 0 0,3 4 0 16,1-3 0-16,-5 3 0 0,5-4 0 0,-5 5 0 15,5-1 0-15,0 4 0 0,-1-8 0 0,1 4 0 16,-1 4 0-16,5-3 0 0,0-1 0 0,-4 4 0 15,4 0 0-15,-4-4 0 0,-1 0 0 0,1 0 0 16,-1 4 0-16,1 0 0 0,4 0 0 0,-4 0 0 16,-1 0 0-16,1 0 0 15,4 0 0-15,0 0 0 0,0 4 0 0,4-4 0 16,0 0 0-16,4 0 0 0,-3 0 0 0,3 0 0 16,-12 4 0-16,8 0 0 0,4-4 0 0,1 0 0 15,-5 0 0-15,0 0 0 0,0 0 8 0,1 0 7 16,-1 4 1-16,0-1 0 0,-4-3-26 0,0 4-5 15,8 0-1-15,-4 0 0 0,1 3 16 0,-1-3 0 16,4 0 0-16,1 3 0 0,-1 1 0 0,1 0 0 0,-1-1 0 0,5 1 0 16,-5-1 0-16,5 1 0 0,-4-4 0 0,-1 3 0 15,0 1 0-15,1 0 0 0,4-1 0 0,-1-3 0 16,-3 4 0-16,8-1 0 0,8 1 0 0,-8 3 0 16,5-7 0-16,-5 4 0 0,8-1 0 0,-3-3 0 0,-1 0 0 0,-4 3 0 15,0 1 0-15,0-4 0 0,0-8 0 0,4 4 0 16,0 4 0-1,-4-4 0-15,9 4 0 0,-9-4 0 0,4-4 0 0,-4 4 0 16,5 0 11-16,-1-4 1 0,-4 0 1 0,0 0 0 16,0 1-13-16,0-1-16 0,4-4 3 0,0 4 1 15,-4 1 12-15,5-1 0 0,-5 0 0 0,4 0 0 16,-4-3 0-16,4 3 0 0,1-4 0 0,-5 1 0 16,0 3 10-16,4-4 2 0,-4 4 0 0,0 1 0 15,4-5-12-15,0 0-16 0,-8 5 4 0,8-5 1 0,-4 0 11 0,0 5 0 16,5-5 0-16,-5 0 0 0,0 1 0 0,0-1 0 15,-5 1 0-15,5 3 0 0,-4-4 0 0,0 1 0 16,4 3 0-16,-9-4 0 0,9 5 0 0,-8-1 0 16,4 4 0-16,-5-4 0 0,0 0 0 0,1 0 0 15,-5 4 0-15,0-3 0 0,1 3 0 0,-1 0 0 16,0-12 0-16,-4 12 0 16,0 0 0-16,4 0 0 0,-4 0 0 0,4-4 0 15,-8 1 0-15,8 3 0 0,0-8 0 0,-4 4 0 16,4 4 0-16,-8 0 0 0,4 0 0 0,0 0 0 0,4-4 0 15,-4 4 0-15,-5 0 0 0,1 0 0 0,4 0 0 0,-4 0 0 16,-5 0 0-16,0 0 0 0,1 0 0 0,-1 4 0 16,-4-4 0-16,0 4 0 0,0-8 0 0,0 4 8 15,-4 4-8-15,0-4 0 0,0 0 0 0,-5 8 9 0,5-8-9 0,0 0 0 16,-9 0 16-16,-4 0-4 0,0 0-1 0,0 0 0 16,9-8-11-16,-9 8 0 0,0 0-12 0,-4-8-933 15,-1-7-187-15</inkml:trace>
  <inkml:trace contextRef="#ctx0" brushRef="#br0" timeOffset="41241.79">17132 4481 748 0,'0'0'33'0,"0"0"7"0,0 0-32 0,0 0-8 16,0 0 0-16,0 0 0 0,0 0 202 0,0 0 38 15,0 0 8-15,0 0 2 0,0 0-110 0,0 8-21 16,-4-1-5-16,4-3-1 0,-4 4-31 0,4-8-6 16,0 0-2-16,-4 0 0 0,-1 7-6 0,5-7-2 0,0 0 0 0,0 0 0 15,0 0-28-15,0 0-6 0,0 0 0 0,0 0-1 16,0 0-21-16,0 0-10 0,0 0 10 0,0 0-10 0,0 0 8 0,0 0-8 15,0 0 0-15,0 0 9 0,0 0-9 16,0 0 12-16,0 0-12 0,0 0 12 0,0 0-4 0,-4 0 0 16,-5 4 0-16,5 4 0 0,-4-8 1 0,-1-8 0 15,9 8 0-15,-8 0 0 0,-5-4 1 0,4 4 0 16,-4-4 0-16,1 1 0 0,3 3-10 0,-4-8 0 0,0 4 0 0,1 4 0 16,7-4 0-16,-3 1 0 0,-1-1 0 0,5 0 8 15,-5 4-8-15,9 0 0 0,0 0 0 0,-8-4 0 16,-1 4 0-16,9 0 0 0,-4-11 0 0,0 7 0 15,-1 0 0-15,1 0 0 0,0-3 0 0,0-1 0 16,-1-3 0-16,1 3 8 0,0-7-8 0,0 0 0 16,-1 0 12-16,1-4-4 15,0 0 0-15,-5 0 0 0,5-12 3 0,-5 8 0 16,5 4 0-16,4 4 0 0,-4-4 9 0,0 4 1 16,-1-4 1-16,1-4 0 0,0 1-10 0,-1-1-1 15,5 0-1-15,-4 4 0 0,4-8-10 0,0 8-11 16,0-3 3-16,0-1 0 0,4 4 8 0,-4-4 0 0,5 4 0 15,-1 0 0-15,-4-4 0 0,4 0 0 0,-4 4 0 0,5 1-8 16,-1-5 8-16,0 0 0 0,0 8 0 0,5-4 0 16,-5 0 0-16,0 0-8 0,1 7 8 0,3-3 0 0,-3 4-9 0,3 3 9 15,-4 4-10-15,5-3 10 0,-1 3-10 16,5 0 10-16,4 0-10 0,0 4 10 0,9 0-12 0,4 4 3 16,-4 0 1-16,8 0 0 0,4 3 8 0,5 1 16 15,0 3-4-15,0-7-1 0,4 4-23 0,0-1-5 16,4-3-1-16,0 0 0 15,5 7 18-15,8-7 0 0,-4 0-8 0,8 7 8 16,-4-7 0-16,4 0 0 0,1 0 0 0,-1 0 0 16,1-4 0-16,-1 3 0 0,5-3 0 0,3 0 0 15,1 0 0-15,5 0 0 0,-10 0 0 0,5 0 0 16,-4 0 0-16,-1 0 0 0,1-3 0 0,4 3 0 16,0 0 0-16,0 0 0 0,-5 0 0 0,-3 0 0 15,-5 3 0-15,0 1 8 0,0-4-8 0,0 0 0 0,0 0 0 0,-4 4 9 16,4 0-9-16,0 0 8 0,-4-4-8 0,4 0 0 15,0 0 0-15,1-4 0 0,-6 0 0 0,5 0 16 0,-4 4 0 16,0-4-1-16,4 1-15 0,-4-1 0 0,-4 0-12 16,3 4 12-16,1 4 0 0,-4 0 0 0,-1-1 0 0,5 1 0 15,-9 0 0-15,5 0 12 0,0 3-3 0,-9-3-1 16,0 8-8-16,0-1 0 0,0-7 0 0,4 11-11 0,0-11 11 16,-4 3 11-16,0 5-3 0,0-5 0 0,0 1-8 0,0-8 0 15,-4 0 0-15,8 0 0 0,-8 0 0 0,0-8 0 16,-1 4 0-16,1 1 0 0,-4-1 0 0,3 4 0 15,-8-11 9-15,1 11-1 0,-1-4 0 0,-4 0 0 16,-5 4 0-16,1 0 0 0,-5-8 0 0,1 8 0 31,-9-3 0-31,4 3 0 0,-9 0-8 0,1 0 0 0,-9 0 0 0,13 0 0 16,-5 0 0-16,1 0 11 0,-9 0-11 0,4 0 12 16,9 3-12-16,-5 5 0 0,-8-8 0 0,5 0 8 15,-5 0-8-15,8 0 0 0,5 0 0 0,-13 0-11 16,0 0 11-16,9 8 0 0,-5-5 8 0,4 5-8 15,-8-8 0-15,5 4 0 0,-1 11-10 0,0-8 10 16,0 5-8-16,-4 3 8 0,0 4 0 0,5-4 0 0,-1 8-11 0,-4-4 11 16,0 4-10-16,0 0 10 0,4 7 0 0,1 0 0 15,-5 1-8-15,4 3 8 0,0-11 0 0,0 3 0 0,1-3 0 16,-1 7 10-16,-4-3-10 0,4 0 0 0,5-1-10 0,-1-3 10 16,1 0 0-16,-5-4 0 0,0 0 0 0,1 0 10 15,-1-4-10-15,0 0 0 0,-4-3 0 0,0-1 0 31,0-3 8-31,-4-1-8 0,0 1 0 0,-13-1 8 0,-5 1 4 0,-8 0 0 16,-17-8 0-16,-25 3 0 0,-35 5-4 0,-34 0 0 16,-34 3 0-16,-43 8-931 15,-43 4-186-15</inkml:trace>
  <inkml:trace contextRef="#ctx0" brushRef="#br0" timeOffset="46320.13">10163 4918 748 0,'0'0'67'0,"0"0"-54"0,-9 0-13 0,9 0 0 0,-8 0 185 0,3 0 35 15,5 0 6-15,0 0 2 0,0 0-167 0,0 0-33 16,0 0-6-16,0 0-2 0,0 0-8 0,9-8-3 16,-5-3 0-16,5 3 0 0,-1 1 7 0,1-1 2 15,-9 8 0-15,8-8 0 0,-8 8 10 0,9 0 3 0,-9 0 0 0,8 0 0 16,1 0 5-16,4 0 0 0,0 4 1 0,-5 4 0 15,1-4-17-15,8-1-3 0,0 1-1 0,8 0 0 16,1 0 0-16,8 0 0 0,9-4 0 0,8-4 0 16,1 0 20-16,7 0 3 0,1 0 1 0,0-3 0 15,-4-1-5-15,8 1-1 0,0-1 0 0,-9 4 0 16,-12 0-3-16,4 4-1 0,9 0 0 0,-9 4 0 0,-9 0-5 0,-4 0-1 31,-4 3 0-31,9 1 0 0,-5-4-5 0,-4 3-2 0,-17 1 0 0,8 0 0 0,-4-5 8 0,0 5 2 16,-17-8 0-16,0 0 0 0,13 4-1 0,-13-4 0 0,0 0 0 0,-9 11 0 15,-8-11 4-15,5 0 1 0,3 0 0 0,-12 0 0 16,-18 0-13-16,5 0-2 0,4 0-1 0,-4 4 0 31,-5-4-15-31,-8 4 9 0,-4 7-9 0,4-11 8 0,0 8-8 16,0-4 0-16,-4 3 0 0,8-3 0 0,5 0 0 0,3-1 0 16,1 1 0-16,4-4 0 0,9 4 0 0,0 0 0 15,4-4 0-15,-1 0 0 0,6 0 0 0,3 4 0 16,9-4 0-16,0 0 0 0,0 0-12 0,0 0 12 15,0 0-12-15,17 7 12 0,0-3-10 0,5 0 10 16,3 0 0-16,5-4-9 0,4 3-5 0,5-3-1 0,-1-3 0 0,9 3 0 16,9 0 15-16,-1 0-11 0,1-4 11 0,-5 4-10 15,0 0 10-15,5-4 0 0,4 4 0 0,-5-4 0 16,-12 4 0-16,4-4 0 0,0 1 0 0,-4-5 0 16,-5 0 0-16,-8 1 0 0,-4-4 0 0,0-1 0 15,-1 5 18-15,-12-5-1 0,-9 1 0 0,5-1 0 16,4 5 7-16,-9-5 0 15,-17 5 1-15,-4-5 0 16,-13 1-90-16,-13 7-19 0</inkml:trace>
  <inkml:trace contextRef="#ctx0" brushRef="#br0" timeOffset="52075.72">17568 4884 576 0,'0'0'51'0,"0"0"-41"0,-8 3-10 0,-1 1 0 16,5 4 154-16,-5-1 29 0,9-7 5 0,-4 8 2 15,-4-4-117-15,8-4-23 0,0 0-5 0,0 0-1 16,0 0-10-16,-5 11-2 0,5-11-1 0,0 0 0 0,0 0-10 0,0 0-1 16,0 0-1-16,0 0 0 0,0 0 9 0,0 0 1 15,0 0 1-15,0 0 0 0,0 0 1 0,0 0 0 16,0 0 0-16,0 0 0 0,0 0 12 0,0 0 2 15,9 8 1-15,4 3 0 0,-1-7-6 0,1 0-2 16,9 0 0-16,-1-1 0 0,5 1-14 0,4 0-4 16,4-4 0-16,4 0 0 15,9 0 6-15,5 0 1 0,-1-8 0 0,0 8 0 16,5-7-6-16,3 3-1 0,1 0 0 0,0-7 0 16,-4 3 1-16,3 1 0 0,6-1 0 0,-1 4 0 15,-5 0 4-15,-3 1 1 0,4-1 0 0,-5 0 0 0,1-4-7 16,4 5-2-16,4-9 0 0,0 5 0 0,4 3 3 0,-4 4 1 15,5-4 0-15,-5 0 0 0,0 0-8 0,4 1-1 16,-3-5-1-16,-1 4 0 0,4 0-2 0,-4-3 0 0,-4 3 0 0,0-4 0 16,0 5 4-16,-1 3 1 0,1-8 0 0,-8 4 0 15,3 4-14-15,-8-4 9 0,4 1-9 0,-4 3 8 16,5 0 0-16,-1 0 0 0,-4 7 0 0,0-7 0 16,8 4-8-16,-3-4 0 0,-1 0 0 0,0 0 0 15,1 8 0-15,-5-8 0 0,4 0 0 0,-4 3 0 16,4-6 0-16,0 3 0 15,1 3 0-15,-5 1 0 0,0-4 27 0,4 0 3 16,-4 0 1-16,4 0 0 0,-4 0-18 0,-4 0-3 16,4 0-1-16,-4 0 0 0,4 0-9 0,-4 0 0 15,-1 0 0-15,1 4 0 0,4-4 0 0,-9 4 8 16,-3 0-8-16,3-1 0 0,1 1 8 0,-1 0-8 16,0-8 0-16,-8 4 8 0,5 0-8 0,-5 4 0 15,-5 0 9-15,5-4-9 0,-4 0 8 0,-5 0-8 0,0-4 10 0,-3 4-10 16,-6 0 12-16,1 0-4 0,0 0-8 0,-4-4 12 15,-1 4-3-15,-8 0-1 0,0 0 0 0,0 0 0 16,0 0-8-16,0 0 0 0,0 0-10 0,-4-7 10 0,4-1 17 16,-4 4 10-16,-5-3 1 0,0-1 1 0,1 4-29 0,-1-3-13 15,-3-5 1-15,3 5 0 0,-4 3 21 0,0-4 5 16,-8-3 1-16,4 3 0 0,-9 4-27 0,-4-3-4 0,-4-1-2 0,-4 4 0 16,-1 1 18-16,-8-1-12 0,-8 0 12 0,-1 0-10 15,-8 8 0-15,0 0 0 0,-9 0 0 0,1-1 0 16,-10 1 10-16,6 4 0 0,3-1 0 0,0 1 0 15,1 0 0-15,7-1 0 0,1-3 0 0,0 4 0 16,9-1 0-16,-5-3 0 0,-4 4 0 0,8-5 0 16,1 1 0-16,3 8 0 15,-3-12 0-15,4 7 0 0,-1 1 0 0,1-1 0 16,0 5 0-16,-1-5-8 0,-3 5 8 0,-5-5 0 16,0 5 0-16,0 3-8 0,-4-4 8 0,0 5 0 15,0 3 0-15,0-4 0 0,4 0 0 0,5 4 0 16,-1-8 0-16,1 1-8 0,-1-1 8 0,5 0 0 15,-1 1 0-15,5-5 0 0,0-3 0 0,5 8 0 0,-1-9 0 16,4 1 8-16,1-4-8 0,4 4 0 0,0 4 0 0,4-8 0 16,0 0 0-16,0-8 0 0,0 4 0 0,4 4 8 15,-4 0-8-15,1 0 0 0,-1-4 0 0,0 4 0 16,-9 0 0-16,5 0 0 0,0-3 0 0,0 3 0 0,4 0 0 0,0 0 0 16,0-8 0-16,0 8 0 0,4 8 0 0,-4-8 0 15,1 0 0-15,3-8 0 0,0 8 0 0,1-4 0 31,-1 4 0-31,0-4 0 0,-4 1 0 0,9-1 0 0,-5 0 0 0,-3 0 0 16,3 0 0-16,-4 1 0 0,0-5 0 0,0 4 0 16,-4 0 0-16,0 1 0 0,0-1 0 0,-1 4 0 15,1 0 0-15,-4 0 0 0,-5 4 0 0,5-1-8 16,-1-3 8-16,1 4 0 0,-1 0 0 0,5 0-8 16,0 0 8-16,0-1 0 0,-1 1 0 0,-3-4 0 15,8 0 0-15,-4 0 0 0,-5 4 0 0,10-4 0 0,-6-4 0 0,10 4 0 16,8 0 0-16,-9-4 0 0,0-3 0 0,5 3 0 15,4-4 0-15,0 1 0 0,-5 3 0 0,5 0-8 16,4 0 0-16,-4-3 0 0,5-1-3 0,-1 1 0 16,-4 3 0-16,4-4 0 0,0 5 11 0,0-1-13 0,5 0 5 15,-1 0 8-15,1 4-10 0,-1 0 10 0,9 0 0 0,-4 0-9 16,-5 0 9-16,9 0-8 0,0 0 8 0,0 0-8 16,0 0-2-16,0 0 0 0,13-7 0 0,0 7 0 15,4 7 1-15,0-7 0 0,13-7 0 0,0 7 0 0,8 0 9 0,5 0-12 16,-9-4 12-16,9 4-12 0,4 0 12 0,4 4 0 15,1 3 0-15,-1-7 0 0,0-7 0 0,5 3 0 16,3 0 0-16,6 0 0 0,-1 4 0 0,4 0 0 16,0-7 0-1,5 3 8-15,-5-4-8 0,5 4 0 0,0 1 0 0,-1-5 0 16,1 0 0-16,8 1 0 0,0 3 0 0,1 0 8 16,-1 0-8-16,4-3 0 0,-8-1 0 0,4 1 8 15,5 3-8-15,-1-4 0 0,1 1 8 0,-5 3-8 16,0 4 21-16,-4 0 0 0,4-4 0 0,-4 0 0 15,0 4-21-15,0-4 0 0,-4 1 0 0,-1 3 0 16,1-12 0-16,-9 8 0 0,0 1 0 0,-4-5 0 0,0 4 11 0,0 4-3 16,-9-11 0-16,4 7 0 0,1 0-8 0,-5-3 0 15,1 3 0-15,-5-4 0 0,4 1 0 0,0-1 0 16,-4 0 9-16,0 1-1 0,0-1-8 0,-4-3 0 16,4 3 0-16,-4 4 8 0,-5 1-8 0,1-5 0 0,3 8 0 0,1-8 0 15,-5 5 0-15,1-1 0 0,-1 0 0 0,1 4 0 31,-1-8 0-31,5 5 0 0,-4 3 0 0,3 0 0 16,-3 0 0-16,-1 0 0 0,9 0 0 0,-4 0 0 16,4-4 0-16,0 4 8 0,0-4-8 0,0 4 0 0,0 0 0 0,0 0 9 15,-4 0-9-15,-1-4 0 0,-3 4 12 0,-1 0-12 16,-8 0 12-16,0-4-12 0,0 1 20 0,-4-1-4 16,-5 0 0-16,0 4 0 0,-8-4 10 0,4 0 2 15,-8 4 0-15,-1-3 0 0,-8 3-20 0,0 0-8 0,0 0 8 0,0-8-8 31,-4 1-28-31,-4-1-12 0,-5-3-1 0,-13-5-1346 0</inkml:trace>
  <inkml:trace contextRef="#ctx0" brushRef="#br0" timeOffset="53984.54">22316 2438 1612 0,'-13'-19'144'0,"13"11"-116"16,0 8-28-16,0 0 0 0,4-11 64 0,-4 11 8 0,-4-8 0 0,4 8 1 15,0 0-49-15,0 0-9 0,-4 8-3 0,4-8 0 16,-4 7-12-16,-1 8 11 0,-8 1-11 0,5 3 10 15,-9 7-10-15,-5 5 0 0,1 3 0 0,-5 4 0 16,-3 7 9-16,-6 8-9 0,1 4 10 0,-4 4-10 16,-1 8 8-16,1 3-8 0,-5-11 0 0,0 3 9 15,1-3-9-15,-1-4 8 0,4 0-8 0,1-8 8 0,4-7 3 0,0 7 0 16,-1-11 0-16,1-7 0 0,0-1-11 0,4-3 0 0,-4-8 0 16,4-4 0-16,-4-8 15 0,0 5 1 0,4-12 0 0,0-8 0 15,0 4 16-15,0 1 3 0,4-9 1 0,5 1 0 16,0-1 2-16,4-3 1 0,-1-4 0 0,6 4 0 15,3 0 5-15,1 7 2 0,3-11 0 0,5 8 0 16,5 3-30-16,-5-3-7 16,4 3-1-16,-4 8 0 0,0 0-8 0,0 0 0 15,0 0 0-15,13 0-11 0,-1 0 11 0,-3 8 0 16,0 3 0-16,3-3 0 0,1 11 0 0,-4 4 0 16,-1 3 0-16,1 5 0 0,-1 3 0 0,-3 4 0 15,-1 0 0-15,-4 0 0 0,0 7 11 0,0-10 1 16,0-5 0-16,0 0 0 0,4-3 12 0,5-1 2 15,-5-10 1-15,5-1 0 0,3-4 7 0,10-7 2 0,3-4 0 0,14-11 0 16,12-12-1-16,22-11 0 0,16-16 0 0,18-18-1317 16</inkml:trace>
  <inkml:trace contextRef="#ctx0" brushRef="#br0" timeOffset="66587.67">10526 4781 57 0,'0'0'0'0,"0"0"0"16,0 0 0-16,0 0 0 0,0 0 417 0,0 0 79 16,0 0 15-16,0 0 3 0,0 0-363 0,0 0-73 15,0 0-14-15,0 0-4 0,0 0-13 0,0 0-3 16,0 0-1-16,0 0 0 16,-4 11-18-16,4-11-3 0,-5 16-1 0,5-16 0 15,0 0-21-15,5 7 0 0,7 1 0 0,1-1 0 16,4 1 0-16,0-4 11 0,5 3-11 0,8-3 12 15,-5 0-12-15,10 0 0 0,-1 3 0 0,0 1 0 16,0-4 0-16,0 3 12 0,0 5-4 0,1-1 0 16,-5-3-8-16,4 3 0 0,0-7 0 0,0 4 0 15,9 3 0-15,-13 0 0 0,-13-3 0 0,8-4 0 0,5 3 8 0,-13-3-8 16,-17-4 0-16,0 0 8 0,0 0 4 0,0 0 1 0,0 0 0 0,-8 8 0 16,-18-5 15-16,5 1 4 0,4-4 0 15,-13 4 0-15,-13-4 5 0,-4 0 2 16,0-4 0-16,-4 4 0 0,-5-4-25 0,-3 1-5 0,-1-5-1 0,4 0 0 15,1-3-8-15,8 0 0 0,4 3 0 0,4-3 0 16,1 3 8-16,4 1-8 16,8 3 0-16,5-4 8 0,4 4-8 0,0 4 0 15,4-3 0-15,0 3 0 0,4 3 0 0,1-3 0 16,-1 8-8-16,1-4 8 0,8-4-9 0,-5 11 9 16,5-3-12-16,5 3 12 0,3 1-18 0,9-1 3 15,0 0 1-15,9-3 0 0,8 3-3 0,9-3-1 16,13-4 0-16,3-1 0 0,10-3 10 0,-1 0 8 15,5-7-12-15,-1 3 12 0,-3-7 0 0,3 3 0 0,1-3 0 0,-13 3 0 16,-13-3 0-16,0 3 0 0,8-7 0 0,-7 11 0 16,-19-7 0-16,1 3 8 0,-4 1-8 0,-5 3 0 15,1-4 22-15,-9 1-2 0,-13 7 0 0,0 0 0 16,0 0 11-16,-5-8 1 0,-3 0 1 0,-5 1 0 16,-8-1-9-16,-9 4-3 0,-9 4 0 0,-12-3 0 15,-13 3-21-15,-5 0 0 0,5 3 0 0,0-3 0 0,9-3 0 0,3-1-16 0,1 4 4 0,13 0 0 16,3 0 12-16,10 0 0 0,3 0 0 0,10 0 0 15,3 0-12-15,5-4 0 0,4 4 0 0,0 0 0 32,13 0-32-32,8-4-6 0,9 4-2 0,4-4 0 0,5 1 33 0,3-1 7 0,10-4 0 0,-5 4 1 15,4-7 11-15,4 0 0 0,9-1 0 0,-8-3 0 16,-13 0 0-16,0 0 0 16,4 3 0-16,-5 1 8 0,-3 3 12 0,-9 1 2 15,-22 3 1-15,5-4 0 0,0 4 17 0,-13 4 4 16,-9-3 1-16,-4 3 0 0,1 0-1 0,-18 3 0 15,-22 1 0-15,-20 4 0 0,-14 3-36 0,-12 8-8 16,-17 8 0-16,-14 7-883 16,-12 4-174-16</inkml:trace>
  <inkml:trace contextRef="#ctx0" brushRef="#br0" timeOffset="71700.78">9197 6410 864 0,'0'0'76'0,"0"0"-60"0,-4-3-16 0,-5-1 0 0,5-4 151 0,-5 1 27 16,5-5 6-16,-5 8 0 0,5-3-56 0,0-1-12 15,0 4-3-15,4 4 0 0,-5-3-35 0,5 3-7 16,0-4-2-16,0 4 0 0,-13-8-9 0,5 8-3 15,-5-4 0-15,0 1 0 0,5 3-2 0,-1-4-1 16,1 4 0-16,8-4 0 16,-9 4-27-16,9 0-6 0,-8-4-1 0,3 0 0 15,-3 1-4-15,8 3 0 0,0 0-1 0,0 0 0 16,0 0-7-16,0 0 0 0,8-8-8 0,5 4 12 16,4 0-12-16,0 1 0 0,0-1 0 0,5 0 0 15,3 4 0-15,5 0 0 0,-4-4 0 0,8 4 0 16,5 0 0-16,-5 0-8 0,9 0 8 0,4-4 0 15,-5 4 0-15,10-3 0 0,-5-1 0 0,4 0 0 0,0 0 0 0,5-3 0 16,-1 7 0-16,5-4 0 0,-4 0 0 0,3 0 0 0,-3 0 0 0,0 4 0 16,-5 0 9-16,-4 0-1 0,0 0 0 0,-4 0 0 15,-1 0 5-15,1 4 1 0,-9-4 0 0,-4 4 0 16,0 0-14-16,-4 0 0 0,-1-1 0 0,-8 1 0 16,5 0 12-16,-9-4-3 0,-1 8-1 0,1-8 0 15,-13 0 0-15,0 0 0 16,0 0 0-16,0 0 0 0,0 0 8 0,4 11 0 15,-4-11 1-15,0 0 0 0,0 0-1 0,-8 4-1 16,-1 0 0-16,-3-1 0 0,-1 1 0 0,0-4 0 16,-8-4 0-16,-1 4 0 0,1-3 1 0,-5-1 1 15,-4 0 0-15,0 4 0 0,-8-4-6 0,-5 4-2 16,-4 0 0-16,-8 4 0 0,-9 4 1 0,-1 3 0 16,-7 0 0-16,-1 5 0 0,-4 3-10 0,0-4 0 0,5 4 0 0,-1-8 8 15,5-3-8-15,-1-4 0 0,1-1 0 0,0-3 0 31,3-7-100-31,-12-1-20 0,-8-3-3 0,-18-4-1 0</inkml:trace>
  <inkml:trace contextRef="#ctx0" brushRef="#br0" timeOffset="75501.14">12128 9939 518 0,'30'-12'46'0,"-30"12"-37"15,-8-7-9-15,8 7 0 0,4-8 193 0,-4 8 37 16,4-7 7-16,-4-1 2 0,0 0-177 0,0-3-35 16,9 7-7-16,-9 4-2 15,-4-7 4-15,4 3 1 0,4-4 0 0,-4 8 0 16,0 0 9-16,0 0 1 0,13-4 1 0,-1-3 0 16,6 7 19-16,-1-4 4 0,-9-4 1 0,14 5 0 15,3-1-6-15,1 0 0 0,-9 4-1 0,9 0 0 16,8-8-17-16,4 5-3 0,5-1-1 0,0 0 0 0,4 0-6 15,4 0 0-15,9 4-1 0,0-3 0 0,4-1 1 0,4 0 0 16,0 0 0-16,1 0 0 0,3 1 1 0,1 3 1 0,0-4 0 0,-1 4 0 16,1 0-9-16,-5 0-1 0,9 4-1 0,0-1 0 15,-4-3-1-15,4 4 0 0,0 0 0 0,0 0 0 16,-5-4-1-16,5 4 0 0,-4-1 0 0,4 1 0 16,0-4 23-16,-5 4 4 0,-3-4 0 0,3 4 1 15,-3-4-22-15,-1 4-5 0,1-4-1 0,-5 0 0 16,4 0-1-16,0 3 0 15,-4-3 0-15,1 0 0 0,7 4 0 0,-3-4-1 16,-1 4 0-16,-4-4 0 0,-4 4-3 0,4-4-8 16,4 4 12-16,-4-1-4 0,1 5-8 0,-1-4 10 15,8-4-10-15,-3 4 10 0,-1-1-10 0,0 5 0 16,1-4 9-16,-5 0-9 0,9-1 0 0,-5 1 0 16,-8 0 0-16,8 0 8 0,0 0 4 0,1-1 2 15,-5 1 0-15,0-4 0 0,-4 0-14 0,0 4 0 0,0-4 0 0,-1 4-10 16,1 0 10-16,4-4 0 0,0 3 0 0,0-3 0 15,1 8 8-15,-6-4 3 0,1-1 1 0,0 1 0 16,4 4-12-16,-4-8-11 0,0 0 3 0,8 0 0 16,5 7 8-16,4-3 11 0,-5-4-3 0,-3-4 0 0,3-3-8 0,-3-1 8 15,8 8-8-15,-5-7 8 0,-8-1 0 0,9 1 0 16,0-1 0-16,-1 4 0 0,-7-3-8 0,-1-1 8 0,-5 0-8 0,6 1 8 16,-1-5-8-16,0 5 8 0,-4 3-8 0,4-4 8 15,4-3-8-15,-4 0 10 0,0 3-10 0,-4-3 10 16,4 3-10-16,0 0 12 0,0 1-12 0,0-5 12 15,-4 5-12-15,0-5 0 0,8 5 9 0,-3-1-9 16,-6 4 0-16,-3 1 0 0,-5-1 0 0,1 4 8 16,-5-8-8-16,4 8 0 15,-8 0 0-15,-1 0 0 0,1 0 0 0,-9 0 0 16,0 0 0-16,1 0 0 0,-1-4 0 0,0 1 9 16,-8 3-9-16,-1 0 0 0,1 0 13 0,-5 0-4 15,1-4-1-15,-10 4 0 0,1 0 4 0,0-4 0 16,0 0 0-16,0 4 0 0,-13 0-3 0,0 0 0 15,8 0 0-15,-8 0 0 0,0 0 2 0,0 0 0 16,0 0 0-16,9-4 0 0,-9 4-11 0,0 0 8 0,0 0-8 0,0 0 8 16,13 0-8-16,-13 0-11 0,0 0 3 0,0-7 0 15,-5-5-174-15,5 5-34 0,-8-5-8 0</inkml:trace>
  <inkml:trace contextRef="#ctx0" brushRef="#br0" timeOffset="76974.03">12180 9825 403 0,'-39'19'36'0,"31"-12"-36"0,-1 5 0 0,1 3 0 15,-1 0 229-15,-4 0 39 0,5-3 8 0,-1-1 2 16,13-3-148-16,-8 3-30 0,-4 0-5 0,3-3-2 15,5-8-16-15,0 0-3 0,-4 8-1 0,-5-1 0 16,9-7-17-16,0 0-3 0,0 0-1 0,-4 4 0 0,-9-4 4 0,13 0 0 16,0 0 0-16,0 0 0 0,-12-4-13 0,-1 0-3 15,8-3 0-15,1-1 0 0,0-7 9 0,-5 0 2 16,5-4 0-16,0-8 0 0,8 1-14 0,-8-8-2 0,-13-4-1 16,4-8 0-16,9-7-3 0,-1-4-1 0,-12-8 0 0,0 1 0 15,-4-5-20-15,8-3-10 0,9-8 10 0,-13 1-10 31,-5 3 0-31,9-4 0 0,13 0 0 0,-4-3 0 16,-4 7 0-16,-5 4 0 0,8-1 0 0,5 5 0 0,9 0 0 16,-13 7 0-16,-9 0 0 0,13 4 0 0,13 4 0 0,-9 0 0 15,-13 3-8-15,9 9 8 0,5 3 0 0,3 3 0 16,-3-3 0-16,-5 8 0 0,-5 0 0 0,10 3 0 16,12 4 0-16,-9 4 0 0,1 0-16 0,-5 4 4 15,5 0 1-15,3 4 0 0,-3-5 3 0,8 5 0 0,4 3 0 0,9 1 0 16,5 3 8-16,-1-4-13 0,-9 8 5 0,14 0 8 15,-1 0-12-15,1 0 12 0,-1 0-10 0,1 4 10 16,8 0 0-16,4 0 0 0,0-4-8 0,5 0 8 16,-1 0 0-16,5 0 0 0,9 0 9 0,3 0-9 15,1-4 0-15,-1 4 0 0,1-4 0 0,4 0-10 16,-4 1 10-16,-1-1 0 16,5-4 10-16,-4 1-10 0,0-1 0 0,-1 4 0 15,5-3 0-15,0-1 0 0,-4 0 0 0,4-3 0 0,4 3 9 16,0 1-9-16,-4-5 8 0,4 5-8 0,0-5 8 0,5 1-8 15,-5 0 8-15,0-1-8 0,0 5 8 0,-4-5-8 16,4 5 9-16,1-1-9 0,-1 4 10 0,0-3-10 16,0-1 8-16,0 4-8 0,5 4 0 0,-1 0 9 15,1 0-9-15,-1 0 0 0,5 4 0 0,-5 0 0 0,1 0 0 16,-1 3 0-16,5-3 0 0,-4 4 0 0,-1-1 0 0,1-3 0 16,3 4 0-16,1-5 0 0,4 1 8 0,0 0-8 15,-4 0 8-15,0 0-8 0,4-4 0 0,0 3 0 16,0-3 0-16,0 4 0 0,4-4 8 0,-8 0-8 15,4 0 8-15,0 0-8 0,4 0 0 0,-4 0 0 16,8-4 0-16,1 8 0 0,-9-8 0 0,4 4 0 0,1-3 0 0,3 3 8 31,-4-4-8-31,1 4 12 0,-5 0-12 0,4-4 12 0,-4 0-12 0,0 4 0 0,0-7 9 0,0 3-9 32,4 0 0-32,-4 0 9 0,-4-3-9 0,0 3 0 15,-5 0 9-15,1 0-9 0,-1 1 0 0,-8-1 9 16,0 4-9-16,-9 0 8 0,1 4-8 0,-9-4 8 15,0 0-8-15,-5 3 0 0,-4-3 0 0,-4 4 0 0,0 0 0 0,-4-4 0 16,-4 0 9-16,-1 0-9 0,-12 4 10 0,4-4-2 16,-13 0-8-16,4 0 12 0,-8 0 4 0,0 0 0 0,-1 0 0 0,-3 0 0 15,-9 0 0-15,9 0 1 0,-9 0 0 0,0 0 0 16,0 0-9-16,0 0-8 0,0 0 12 0,0 0-12 16,8 4 0-16,-8-4 0 0,0 0 0 0,0 0 0 15,9 7 0-15,-5 1 0 0,-4-8 0 0,8 7-9 0,-3 5 9 0,-1 3 0 16,-4-4 0-16,0 4-8 0,4 4 8 0,-4 4-10 15,0 4 10-15,-4-1-10 0,4 1 10 0,0 7-10 16,0 4 10-16,0 4-10 0,0 4 10 0,0-1-10 16,0 8 10-16,0 0-10 0,0-3 10 0,0-1 0 15,4 1-9-15,1-5 9 0,-1 1 0 0,-4-1 0 16,4-3 0-16,0 4 0 16,5 3 0-16,-5-3 0 0,1-1 0 0,-1 5 0 15,4-5 0-15,-3 4 0 0,-1-3 0 0,0 0 0 16,0-1-14-16,1 1 2 0,-5-4 0 0,8 3 0 15,-3 1 12-15,-5 3 16 0,4-3-3 0,0-1-1 16,0-3-12-16,1 0 0 0,-1-4 0 0,0 4 0 16,0-4 0-16,-4 0 0 0,5-4 0 0,-1-4 0 15,0 4 0-15,-4-7 0 0,0-1 0 0,5-3 0 0,-5 0 8 0,0-4-8 16,-5-4 0-16,5 0 9 0,0 1-9 0,0-5 0 0,0-3 9 16,0-1-9-16,-4 1 13 0,4-8-1 0,0 7-1 0,-4-3 0 15,4-4-11-15,-9 8 0 0,1-4 0 0,-5-4 0 16,0 0 14-16,-8 0-2 0,-5-4-1 0,-17 0 0 15,-8-4-11-15,-17 1 0 0,-22-5 9 0,-43 1-9 32,-42 3-110-32,-43 5-26 0</inkml:trace>
  <inkml:trace contextRef="#ctx0" brushRef="#br0" timeOffset="80487.96">11188 7421 1224 0,'-21'0'54'0,"21"0"11"0,4-4-52 0,5 4-13 16,-14-4 0-16,5 0 0 0,0 0 49 0,5-3 7 0,3 7 2 0,-8-8 0 15,-8 4-41-15,8-3-8 0,8 3-1 0,-8 4-8 16,0 0 30-16,0 0-1 0,9-4 0 0,-1 0 0 16,1 1-13-16,-1 3-4 0,-8 0 0 0,13-4 0 15,9 4 33-15,-10-4 7 0,-12 4 0 0,0 0 1 16,18 0-19-16,-10 0-4 0,-8 0-1 0,0 0 0 0,0 0 11 0,9-4 3 15,8 4 0-15,-9 0 0 0,-8 0 10 0,9-4 3 0,8 4 0 0,-4 0 0 16,-13 0-27-16,8-3-5 0,5 3 0 0,4 0-1 16,0 0-14-16,-4 3-9 0,-13-3 12 0,13 0-12 15,4 4 16-15,0-4-4 0,-17 0-1 0,9 0 0 16,8 4-3-16,-4 0 0 0,-1-8 0 0,-3 4 0 16,-1 0 2-16,5 4 0 0,4-4 0 0,0 0 0 15,-12 0 3-15,12 0 1 16,4-4 0-16,5 4 0 0,-9-4-5 0,4 4-1 15,1 4 0-15,8-4 0 0,4-4 4 0,-13 4 0 16,-21 0 0-16,17 0 0 0,17 0-12 0,-8 0 10 16,-5 0-10-16,-3 0 10 0,7-4-10 0,-3 4 8 15,3 4-8-15,-3-4 8 0,3-4 0 0,5 1-8 16,4-1 12-16,-4 4-4 0,-8-8 2 0,7 4 0 16,10 1 0-16,-1-1 0 0,-3 0 1 0,-1 0 0 0,4 0 0 0,1 1 0 15,8 3 0-15,-9 0 0 0,-8 0 0 0,9 0 0 16,-1 0 4-16,0 0 1 0,-8 0 0 0,5 0 0 0,-6 3-8 15,6 1 0-15,-1-4-8 0,0 0 12 16,0 0-12-16,0-4 0 0,1 4 8 0,3 0-8 0,0 4 0 16,-3-4 11-16,-5 0-11 0,4 0 10 0,0 0-10 0,4 4 12 15,1 0-12-15,-5-4 12 16,0 0 2-16,5 4 1 0,-5 3 0 0,0-3 0 16,0 4-15-16,-4-1 0 0,4 1 0 0,-4-4 0 15,4 3 12-15,-4-3-4 0,5 0-8 0,3 3 12 16,0-3-12-16,-3-4 0 0,-1 0 0 0,-4 0 0 15,8 4 9-15,-4 0-1 0,5-4 0 0,-5 0 0 16,0-4 0-16,0 4-8 0,1-4 12 0,-1 4-4 16,-4 4-8-16,4-4 0 0,0 0 0 0,-4 0 8 0,4 4-8 0,-4-4 0 15,4 4 0-15,0-1 0 0,1-3 0 0,-1 0 0 16,-9 0 0-16,5 0 0 0,0 4 0 0,0-4 0 16,0 0 8-16,-4 0-8 0,-1 4 0 0,5-4 0 15,0 0 0-15,0-4 0 0,0 0 0 0,0 1 0 16,0-1 12-16,-4 0-4 0,3-4-8 0,1 1 0 15,0 3 0-15,0 0 0 16,0 0 0-16,0 1 0 0,0-1 0 0,0-4 0 16,0 4 30-16,-5 1 1 0,5-1 0 0,-4 0 0 0,8 0-31 15,-4 0 8-15,-4-3-8 0,4 7 0 0,-5-4-10 0,5 0-5 16,-4 4-1-16,4-7 0 0,-9 7 26 16,9-4 5-16,-4 0 1 0,4 0 0 0,-5 0-26 15,1 1-5-15,4-1-1 0,0 4 0 0,0 0 26 0,-5 4 5 16,1-4 1-16,-1 0 0 0,5-4-16 0,0 4 0 0,0 0 0 0,0 0 0 15,4 0 0-15,-4-4 0 0,0 4 0 0,-4 0 0 16,4-4 0-16,0 4 0 0,-5-4 0 0,1 1 0 16,4-1 0-16,-5 0 0 0,5 0 0 0,-4 0 0 15,-5 4 0-15,5-3 0 0,4-1 0 0,-4 0 0 16,-5 0-12-16,5 1 0 0,3-1 1 0,-3 0 0 16,4 4 19-16,-4-4 3 0,-5 0 1 0,5 4 0 0,4 0-12 0,-5-3-17 15,-3-1 4-15,3 4 1 0,-3 0 12 0,3 0 16 16,-3 0-3-16,-1 0-1 0,0 0-12 0,1 0-16 0,3 0 3 15,-3 0 1-15,-1 0 12 0,0 0 0 0,1 0 0 0,3 0 0 16,1 0 0-16,0 0 16 0,-1-4-3 16,5 4-1-16,4 0-12 0,-8 0-16 0,-9-4 3 15,9 4 1 1,-5 0 12-16,9 0 0 0,-4 0 0 0,-1 0 0 0,1-4 0 16,0 4 0-16,4 0 0 0,-5 0 0 0,-3 4 0 0,3-4 0 15,-3 0 0-15,3 0 0 0,-3 0 0 0,3 0 0 16,5 0 0-16,-4 4 0 0,-1-4 0 0,5 4 0 15,0-4 0-15,4 0 0 0,1-4 0 0,-1 4 0 16,-4 4 0-16,0-4 0 0,0-4 0 0,-1 4 0 16,6 4 0-16,-1-4 0 0,0 0 0 0,0 4 16 0,-4-1-3 0,4 1-1 15,-4 0-12-15,0 0-16 0,4 0 3 0,1-1 1 16,-1-3 12-16,0 4 0 0,0 4 0 0,5-5 0 16,-1-3 0-16,0 4 0 0,-3 0 0 0,-1-4 0 15,4-4 0-15,5 4 0 0,-4 0 0 0,-1 4 0 16,0-4 0-16,1 0 0 0,-1 0 0 0,1 0 0 15,-1 4 0-15,1 0 0 16,3-4 0-16,1 0 0 0,0 3 0 0,0-3 0 16,-5 4 0-16,5-4 0 0,4 8 0 0,-4-8 16 15,-5 0-3-15,1 0-1 0,3 0-12 0,-3 4-13 0,3-4 2 0,-3 0 1 16,-1 0 10-16,5 0 16 0,4 0-4 0,-4 0-1 16,0 0-11-16,-5 0 0 0,0 0-12 0,1 0 12 15,-1 0 0-15,1-4 0 0,-5 4 0 0,5 0 0 16,-5 0 0-16,0 0 0 0,0 0 0 0,-4 0 0 0,-4-4 0 0,4 4 0 15,-1 0 0-15,1-4 0 0,-4 4 0 0,0 0 0 16,4-4 0-16,-5 4 0 0,5-3 0 0,0 3 0 16,-4 0 0-16,-5-4 0 0,-4 0 0 0,4 4 8 15,5-4-8-15,0 4 0 0,-5-4 9 0,0 4-9 16,1 0 10-16,4-3-10 0,-5 3 0 0,-4 0 8 16,4 0-8-16,1 0 0 15,-5 0 0-15,0 0 0 0,0 0 0 0,0 0 0 16,0 0 0-16,0 0 0 0,0 0 0 0,0 0 0 15,1 0 0-15,-6 0 0 0,5 0 0 0,1 0 0 16,-6 0 0-16,5 0 0 0,5-4 0 0,-5 4 0 16,-4 0 0-16,4 0 8 0,0 0-8 0,0 0 0 15,0-4 0-15,0 4 0 0,0-4 0 0,-4 4 0 0,0 4 0 16,4-4 0-16,-4 0 0 0,4 0 0 0,0 0 0 0,-4 0 8 16,0 0-8-16,-1 0 0 0,-3 4 0 0,4-4 8 0,-13 0-8 0,13 0 0 15,-5 0 11-15,5 0-11 0,-13 0 12 0,13 0-12 16,-5 0 9-16,5 0-9 0,0 0 0 0,-13 0 9 15,0 0-9-15,9 0 0 0,-1 0 0 0,-8 0 0 16,9-4 0-16,-9 4 0 0,0 0 0 0,0 0 0 16,0 0-69-16,8-4-16 0,-8 4-3 0,0 0-824 15,-4-15-165-15</inkml:trace>
  <inkml:trace contextRef="#ctx0" brushRef="#br0" timeOffset="81877.74">11739 1792 1785 0,'13'-15'159'0,"-13"15"-127"15,0 0-32-15,-17 0 0 0,-4 4 44 0,8-4 2 16,13 0 1-16,-4 11 0 0,-18-11-12 0,5 11-3 0,13 5 0 0,-9-9 0 16,-8 12-32-16,-5 4 0 0,1 4 0 0,3-1 0 15,-8 12 0-15,-4-8 0 0,-17 8 0 0,0 8 0 16,8 3 0-16,-8 8 0 0,-22-3 0 0,0-1 0 16,9 4 0-16,4 0 0 0,-4-8 0 0,9-3 0 15,-1-1 0-15,9-7 0 0,4 0 0 0,5-11 0 16,-1-1 20-16,10-3-4 15,3-4 0-15,5-4 0 0,-1-3 16 0,9-5 4 0,-4-3 0 16,4 4 0-16,1-16-23 0,-1 4-4 0,4 0-1 0,-4-7 0 16,5 0 14-16,4-5 2 0,-1-3 1 0,5 1 0 15,0-9-5-15,5 4 0 0,-5-7-1 0,4 3 0 16,9-11-7-16,-5 12 0 0,1-12-1 0,4 11 0 16,-5 0-11-16,5 5 0 0,-5 3-12 0,5 11 12 15,-4-3 0-15,-1 7 0 0,-8 4 0 0,0 0 8 0,9 7-21 0,-5 9-5 16,-4 10-1-16,5 5 0 0,-5 7 19 0,-5 0 0 15,-3 7-8-15,-5-3 8 0,-4 7 14 0,4 1 6 16,0-9 2-16,0 1 0 0,5 0-22 0,3-8 0 16,10-15 0-16,3-7 0 0,9-5 49 0,22-7 15 15,21-11 4-15,29-16 0 0,27-11-29 0,25-23-6 16,17-14-1-16</inkml:trace>
  <inkml:trace contextRef="#ctx0" brushRef="#br0" timeOffset="83299.14">12257 9540 1555 0,'0'-19'68'0,"0"19"16"0,8-4-68 0,-8 4-16 0,-8-4 0 0,3 1 0 16,5 3 166-16,0 0 30 0,-8 0 5 0,8 0 2 15,0 0-203-15,0 0-46 0,4 11-6 0,-4 0-2 0</inkml:trace>
  <inkml:trace contextRef="#ctx0" brushRef="#br0" timeOffset="84751.31">12757 9236 1105 0,'0'0'48'0,"-9"4"12"0,5-4-48 0,-5 4-12 16,9-4 0-16,0 0 0 16,-4 0 71-16,4 0 12 0,0 0 2 0,0 0 1 15,0 0-17-15,0 0-3 0,0 0-1 0,0 0 0 16,0 0 7-16,0 0 0 0,0 0 1 0,0 0 0 16,0 0-12-16,0 0-2 0,0 0-1 0,0 0 0 15,0 0-16-15,0 0-3 0,13 7-1 0,-13-7 0 16,0 0-38-16,0 0-12 0,8 4 0 0,5 4 0 0,0-8 12 0,-5 3 0 15,5 1 10-15,0-4-10 0,0 8 13 0,4-4-3 0,0-1-1 0,0 1 0 16,5 0 0-16,-1 4 0 0,-4-1 0 0,9-3 0 16,-5 4-9-16,5-5 0 0,-5 5 0 0,0-4 0 15,1 3 0-15,-1 1 0 0,-4-4 0 0,0 3 0 16,0-3 14-16,-4 0-2 0,-4-4-1 0,-9 0 0 16,0 0 29-16,0 0 7 0,0 0 1 0,0 0 0 15,0 0-3-15,0 0 0 16,0 0 0-16,0 0 0 0,-13 8-12 0,-4-5-2 15,-9-6-1-15,1-1 0 0,-5 4-9 0,0 0-1 16,0-4-1-16,-4 0 0 0,4 4-7 0,0-7-2 16,0 3 0-16,0 0 0 0,0-4 6 0,0 5 0 15,5-1 1-15,7-4 0 0,-3 4-17 0,4 1 0 16,0-1 0-16,4 0 0 0,9 4 0 0,-9 0 0 16,0 0 0-16,5 0 0 0,8 0 0 0,0 0-17 0,-9 0 3 0,5 0 1 15,4 0 5-15,0 0 8 0,0 0-13 0,8 11 5 16,5-3 8-16,0 0-8 0,4-1 8 0,9 1-8 0,-5-1 8 15,9 1-12-15,-4 0 12 0,4-5-12 16,-1 1 12-16,6-4 0 0,-5 0 0 0,4-4 0 0,0 1 0 16,-4-1 0-16,4 4 0 0,-4-4 0 0,-9 4 0 0,5-4 9 15,-5-3-9-15,1-1 10 0,-10 0-10 0,1 5 0 0,-4-1 0 0,-5 4 0 16,0-4 11-16,-4 4 0 0,-4-8 0 0,0 5 0 16,-5-5 7-16,1 4 2 0,-9-7 0 0,0 3 0 15,-5 1-20-15,-3 3 0 0,-1-4 0 0,-4 4 0 16,0-3 0-16,0-1 0 0,-4 4 0 0,8 1 0 15,-4-5 0-15,9 0 0 0,-5 5 0 0,9-5 0 16,0 4 0-16,4 4 0 16,5-4 0-16,4 1 0 0,-5 3 0 0,9 0 0 15,0 0-8-15,0 0 8 0,0 0-14 0,13 0 3 16,0-4 1-16,8 4 0 0,-4-4-2 0,9 4-1 16,4 0 0-16,0-4 0 0,8 4 13 0,1 0-12 0,-1-4 12 0,0 4-12 15,1 0 12-15,-1 4 0 16,1-4 0-16,-5 4 0 0,0 4-9 0,-4-8 9 0,-8 3-8 0,-1-3 8 15,0 4 0-15,-12-4 8 0,-9 0 0 0,0 0 0 0,0 0 12 0,0 0 4 16,-9 0 0-16,-8-4 0 0,-8 1-1 0,-14-5 0 16,-4 4 0-16,-12 0 0 15,-14 1-47-15,-20 6-8 0,-18 9-3 0</inkml:trace>
  <inkml:trace contextRef="#ctx0" brushRef="#br0" timeOffset="89676.62">16744 7983 1036 0,'0'0'92'0,"4"-4"-73"0,0-4-19 0,0 5 0 15,-4 3 160-15,0 0 28 0,5-4 5 0,-5 4 2 16,0 0-111-16,0 0-23 0,0 0-4 0,0 0-1 15,0 0-20-15,0 0-4 0,-9 7 0 0,-4 5-1 16,-8 3-21-16,4-4-10 16,-9 1 10-16,-4 3-10 0,-4 4 0 0,-4-4 0 15,-5 0-13-15,0 4 4 0,5-4 9 0,-5 1 0 16,0-5 0-16,5 0-8 0,-5 5 8 0,9-9 11 16,0 1-3-16,4-1 0 0,4-7 25 0,0 8 5 15,5-8 1-15,4 4 0 0,0-8 5 0,4 4 0 0,5 0 1 16,-1 4 0-16,0-4-22 0,5 0-5 0,4 0-1 0,-8 4 0 15,-1-8-17-15,9 4 0 0,-4 4 0 0,4-4 0 16,0 0 11-16,0 0-11 0,-9 3 10 0,9-3-10 16,0 0 12-16,0 0-3 0,-4 8-1 0,4-8 0 0,0 0 2 0,0 0 0 15,0 0 0-15,0 11 0 0,0-3-10 0,0-8 8 16,4 11-8-16,1 1 8 0,-1-1-8 0,0 1 0 16,0 3 0-16,-4-4 0 0,5 1 0 0,-1-1 0 15,0 4 0-15,0 0 0 16,1 4 0-16,-1 0 0 0,-4 0 0 0,0 4 0 15,4 0-8-15,-4 3 8 0,0-3 0 0,5 4 0 16,-1 3 0-16,0 1 0 0,0 3 0 0,1 0 0 16,-1 0 0-16,4-3 0 0,-3-1 0 0,3 0 0 15,1 1 0-15,-1-5 0 0,1 5 0 0,-1-5 8 16,-3-7 4-16,3 8 1 0,-3-4 0 0,3-1 0 16,-4 1 7-16,1 0 0 0,-1 0 1 0,0-4 0 0,-4 4-4 0,4-4-1 15,-4 0 0-15,5-1 0 0,-5 5-4 0,0-4 0 16,4 0-1-16,-4 0 0 0,0 0-11 0,0-4 12 15,0 1-12-15,4-5 12 0,-4-3 0 0,0-8 0 0,0 11 0 0,0-3 0 16,0-8 13-16,0 0 3 0,0 7 1 0,0-7 0 16,0 0-3-16,0 0-1 0,0 0 0 0,0 0 0 31,0 0-8-31,0 0-1 0,13 4-1 0,-4 0 0 0,3-4-7 16,1 4 0-16,4-1-8 0,5-3 12 0,-1 0-12 0,5 0 0 15,8-3 0-15,4-1 0 0,5-4 0 0,4 4-8 16,4-3 8-16,1 3-916 15,-5 0-176-15</inkml:trace>
  <inkml:trace contextRef="#ctx0" brushRef="#br0" timeOffset="90617.44">19316 7907 288 0,'-8'0'25'0,"3"-4"-25"16,1-4 0-16,0 1 0 0,-1-1 449 0,5 1 85 16,0-5 17-16,0 8 3 0,0 4-407 0,9-3-82 15,0-5-16-15,3 8-3 0,5 0-35 0,5 0-11 16,-5 0 0-16,9 0 0 0,-1 4 14 0,5 0-4 15,0-1-1-15,4 1 0 16,0 0-17-16,-4 0-4 0,4 3-1 0,1-7 0 16,-5 4 21-16,4-4 4 0,0-4 0 0,-4 4 1 15,-4 0-13-15,-1-3-13 0,1 3 2 0,-9-4 1 16,4 0 10-16,-4 0 14 0,-4 0-3 0,-4 4-1 16,-1-3 7-16,-8 3 2 0,0 0 0 0,0 0 0 0,0 0 30 0,0 0 7 15,0 0 0-15,0 11 1 0,0 0-17 0,0-3-3 16,0 7-1-16,-4 0 0 0,0 4-16 0,-1 4-3 0,1 0-1 0,4 7 0 15,-8 4-24-15,8 4-6 0,-5 0-1 0,5 8 0 16,5 3 24-16,-5 5 5 0,8-5 1 0,-4 4 0 16,1 0-15-16,3 0 0 0,1 4 0 0,-1 4 0 15,5 0 0-15,0 0 0 0,0-4 0 0,-5-4 0 16,1 0 0-16,-1 0 0 0,5-3 0 0,-4-5 0 16,-1 1-10-16,1 3-5 0,4-3-1 0,-9-1 0 0,0-7 16 0,-8 4 0 15,4-4 0-15,-9 4 0 0,1-4 0 0,-5-8 0 16,-4 1 9-16,-9-5-9 0,-4 5 33 0,-8-9 1 15,-9 1 0-15,-9 0 0 0,-8-8 4 0,-4 4 1 16,-18-4 0-16,-8-3 0 16,-21 3-67-16,-13-4-14 0,-22 8-2 0,-21-7-1321 0</inkml:trace>
  <inkml:trace contextRef="#ctx0" brushRef="#br0" timeOffset="92604.68">18726 9221 403 0,'0'0'17'0,"0"0"5"0,-8-4-22 0,4 0 0 15,-1-3 0-15,1 3 0 0,0-4 519 0,-1 4 99 16,5 4 20-16,-4-3 4 0,-4-5-504 0,8 8-101 16,-5 0-20-16,5 0-4 15,0 0-159-15,-4-8-32 0,-4 5-6 0</inkml:trace>
  <inkml:trace contextRef="#ctx0" brushRef="#br0" timeOffset="93190.22">19248 9183 2466 0,'0'0'109'0,"-5"-4"23"0,10-4-106 0,-5 8-26 0,0 0 0 0,-5-7 0 0,5-1 79 0,0 8 10 16,0 0 3-16,0 0 0 0,0 0-61 0,9-3-12 15,-9 3-3-15,0 0 0 16,0 0-94-16,4 0-19 0,5 0-4 0,-9 0-1066 0</inkml:trace>
  <inkml:trace contextRef="#ctx0" brushRef="#br0" timeOffset="95969.94">15145 9456 1195 0,'0'0'52'0,"0"0"12"0,0 0-51 0,0 0-13 15,0 0 0-15,0 0 0 0,-13 4 100 0,13-4 16 16,0 0 4-16,-12 8 1 16,-1-1-35-16,0 1-7 0,4 0-2 0,1-5 0 15,-1 5-29-15,9-8-7 0,0 0-1 0,-8 11 0 16,4-7 8-16,4-4 0 0,-9 8 1 0,9-8 0 16,0 0 19-16,0 0 4 0,0 0 1 0,0 0 0 15,0 0 7-15,0 0 0 0,0 0 1 0,0 0 0 16,0 0-13-16,0 0-4 0,0 0 0 0,0 0 0 15,0 0-38-15,0 0-8 0,0 0-2 0,0 0 0 16,0 0-117-16,0 0-24 0,0 0-5 0,0 0-701 16,9-4-140-16</inkml:trace>
  <inkml:trace contextRef="#ctx0" brushRef="#br0" timeOffset="96185.69">16047 9601 1785 0,'0'0'79'0,"0"0"17"0,0 0-77 0,0 0-19 16,0 0 0-16,0 0 0 0,0 0 237 0,0 0 44 0,0 0 9 0,0 0 2 15,0 0-189-15,0 0-38 0,0 0-7 0,0 0-2 16,0 0-42-16,0 0-14 0,-4 0 8 0,-5 0-909 15,1 3-182-15</inkml:trace>
  <inkml:trace contextRef="#ctx0" brushRef="#br0" timeOffset="99815.19">10423 4868 115 0,'0'0'10'0,"0"0"-10"0,-8 0 0 0,8 0 0 0,-9-7 536 0,9 7 106 16,-8-4 21-16,8 4 4 0,0 0-512 0,0 0-103 15,0 0-20-15,0 0-4 16,0 0-68-16,0 0-13 0,-9 8-3 0,1 3-1 15,-1 0-175-15,0 5-36 0</inkml:trace>
  <inkml:trace contextRef="#ctx0" brushRef="#br0" timeOffset="100053.77">11658 4667 1843 0,'0'-11'164'0,"0"11"-132"0,0 0-32 0,0 0 0 15,0 0 165-15,0 0 27 0,0 0 4 0,0 0 2 16,0 0-115-16,0 0-23 0,0 0-5 0,0 0-1 16,0 0-24-16,0 0-5 0,0 0-1 0,0 0 0 15,-8 11-66-15,8-7-14 0,0-4-2 0,4 11-1144 16</inkml:trace>
  <inkml:trace contextRef="#ctx0" brushRef="#br0" timeOffset="122400.22">11171 12077 1393 0,'-21'-15'30'0,"25"7"6"0,9-3 2 0,-9-1 2 0,-12 1-32 0,3 0-8 0,14-1 0 0,-1 1 0 16,1-8 27-16,4 4 3 0,-5 3 1 0,14 5 0 15,-1-5 1-15,-4 8 1 0,-17 4 0 0,13-3 0 16,13 3 11-16,-14 0 3 0,-12 0 0 0,0 0 0 16,13 7 5-16,-4 1 0 0,4-1 1 0,-13-7 0 0,0 0 9 0,0 0 2 15,17 8 0-15,-4 0 0 0,-13-8 12 0,0 0 4 16,12 7 0-16,1 1 0 0,4-1-12 0,-4-3-3 16,-13-4 0-16,9 8 0 0,8-4-29 0,0-1-5 15,-17-3-2-15,0 0 0 0,13 4-13 0,-1 0-4 16,1-4 0-16,-13 0 0 0,0 0-12 0,13 4 11 15,4 0-11-15,-4 3 10 0,-13-7-10 0,13 4 8 0,4 0-8 0,0 3 8 16,-8-3-8-16,3 0 8 0,10 0-8 0,-1 0 8 16,-4 3 4-16,5-7 1 0,-10 8 0 0,10-4 0 15,12-1-13-15,-13 1 0 0,-21-4 0 0,13 8 0 0,17-1 0 16,0-3 0-16,-13 4 0 0,0-4 0 0,0-1 0 0,9 1 0 16,8 0 10-16,-8 0-2 15,-9-4-8-15,8 4 0 0,10-1 0 0,-5 1 0 16,-5-4 0-16,1 4 8 0,-1 0-8 0,10-4 8 15,3 0-8-15,-8 4 12 0,-4-1-4 0,8 1 0 16,13-4-8-16,-9 4 12 0,-8-4-4 0,-4 4 0 16,8-4-8-16,-4 4 12 0,4-8-4 0,0 4 0 15,-4 0-8-15,4 0 8 0,1 0-8 0,3 0 8 16,-4 0-8-16,0 0 0 0,5-4 0 0,4 4 8 16,-5-4-8-16,5 0 0 0,-5-3 0 0,1 3 0 0,-1-4 0 0,5 8 0 15,0-7 0-15,-5 3 8 0,1 0-8 0,-1 0 0 16,1-3 0-16,-1 3 8 0,-4-4-8 0,5 5 0 15,-1-5 0-15,-4 0 0 0,5 5 0 0,3-1 0 16,-3-4 0-16,-1 4 8 0,1-3-8 0,-1 3 0 0,1 0 0 16,-5 4 0-16,4-4 0 0,1 1 0 0,-5-1 0 0,5 0 0 31,-5 0 0-31,0 4 0 0,0 0 0 0,0-4 0 16,0 4 0-16,1-3 0 0,-1-1 0 0,4 4 0 0,-8 0 0 0,4-4 0 15,-4 0 0-15,0 4 0 0,0-4 0 0,0 1 0 16,-4-1 0-16,4 4 8 0,-5 0-8 0,5-4 0 15,-4 4 0-15,-5 0 0 0,5 0 0 0,-5 0 0 16,5-4 0-16,-5 4 0 0,1 0 0 0,-1-4 0 16,-4 1 0-16,9 3 8 0,-9-4-8 0,4 0 0 0,0 0 0 0,1 0 0 15,-1 4 0-15,1-3 0 0,-1-1 0 0,5 0 8 16,-1 0-8-16,1 4 0 0,-1-4 0 0,-3-3 0 16,-5 3 0-16,4 0 0 0,-4 4 0 0,9 0 0 15,-5-4 0-15,1 4 0 0,-1-3 0 0,5 3 0 16,-1 0 0-16,-3 0 0 0,3 0 0 0,1 0 0 15,-5 0 0-15,5 3 0 16,-5-6 0-16,5 3 0 0,-5 0 0 0,5 0 0 16,0 0 0-16,-5 0 0 0,5 0 0 0,-5 0 0 15,5 0 0-15,-1 0 0 0,1 0 0 0,-5 0 0 16,1 0 0-16,-1 0 0 0,5 0 0 0,4 0 0 0,4 0 0 16,-4-4 0-16,-5 4 0 0,5-4 0 0,0 4 0 0,0 0 0 15,-4 4 0-15,-1-4 0 0,1 0 0 0,4 4 0 16,-4-4 0-16,4 3 0 0,-9-3 0 0,5 0 0 15,-1 0 0-15,1 4 0 0,4-4 0 0,-5 0 0 0,1 0 0 16,0 0 0-16,4 0 0 0,-1 4 0 0,1 0 0 0,-4-4 0 16,4 0 0-16,4 4 0 0,-4-1 8 0,0 1 0 15,0 0 0-15,4 0 0 0,-4-4-8 0,-4 4 0 16,4-4 0-16,4 0 0 0,-4 3 0 0,4-3 0 16,0 4 0-16,0-4 0 0,5 0 0 0,-5 0 0 0,4 0 0 0,-4 0 0 15,1-4 0-15,3 8-12 0,1-4 4 0,3 0 0 16,-7 0 8-16,-1-4 0 0,4 4 0 0,1-3 0 15,-5 3 0-15,0 0 0 0,0-4 0 0,0-4 0 16,5 4 0-16,-5 1 0 0,9 3 0 0,-5-4 8 16,-4 4-8-16,9-4 0 0,-9 0 0 0,9 4 0 15,-5 0 8-15,1-4-8 16,-1 4 8-16,1 0-8 0,-5 0 0 0,0 0 0 16,0 0 0-16,1 0 0 0,-1 0 0 0,0 0 0 15,0 0 0-15,5 0 0 0,-5 0 0 0,0 0 0 16,0 0 0-16,5-3 0 0,-9 3 0 0,4 0 0 0,-4 0 0 0,8 3 0 15,-4-3 0-15,1 0 0 0,-1 4 0 0,-4-4 0 16,0 0 0-16,-1 0 0 0,1 0 0 0,0 0 8 16,-4 0-8-16,4 0 0 0,0 0 0 0,0 0 0 0,-5 0 0 15,5 0 0-15,4 0 0 0,-4 0 0 0,4 0 0 0,-4 0 0 16,0 0 0-16,4 0-8 0,-4 4 8 0,5-4 11 16,-1-4-3-16,-4 4 0 0,0 4-8 0,0-8-11 15,-1 4 3-15,1 0 0 0,0 0 8 0,4 0 0 16,1-4 0-16,-1 1 0 0,-4 3 0 0,4-4 0 15,0 0 0-15,0 0 0 16,5 8 0-16,-5 0 0 0,-4-8 0 0,4 4 0 16,0-4 0-16,0 0 0 0,1 1 8 0,-5 3-8 15,4-8 0-15,0 4 8 0,-4 0-8 0,4 1 0 16,-4-1 0-16,0 0 8 0,4 0-8 0,0 0 0 16,0 1 0-16,1-1 0 0,-1 0 0 0,0 4 8 15,-4-4-8-15,4 4 0 0,4-4 0 0,1 1 0 16,-1-5 0-16,1 4 8 0,-5 4-8 0,0-4 0 0,0 1 0 0,1 3 9 15,-1-4-9-15,-4 4 0 0,4 0 10 0,-4 0-10 16,0 0 8-16,4 0-8 0,-4-4 0 0,0 4 8 16,4-4-8-16,-4 8 0 0,0-8 0 0,0 4 0 0,4 0 8 15,-4-3-8-15,0 3 0 0,0-4 0 0,0 0 0 0,4 0 8 16,-4 0-8-16,0 4 0 0,-5-3 0 0,5-1 8 16,4 0-8-16,-4 0 0 0,-4 4 0 0,-1-4 8 15,5-3-8-15,0 7 0 0,0-4 0 0,0 0 0 0,-4 0 0 0,4 1 0 16,-5-1 8-16,1 0-8 0,-5 0 0 0,5 0 0 15,0-3 0-15,-5 3 0 0,0 0 0 0,1 4 0 16,-5-7 8-16,4 3-8 0,-4 0 0 0,0 0 0 16,-4 0 9-16,4 1-9 0,-4-1 0 0,-4 4 8 15,-9 0-8-15,8-8 0 16,1 4 0-16,-9 4 0 0,0 0 0 0,4-7 0 31,0-5-59-31,-4 5-13 0,0-5-2 0,-4-3-858 0,-13-11-171 0</inkml:trace>
  <inkml:trace contextRef="#ctx0" brushRef="#br0" timeOffset="126154.87">9056 12764 1026 0,'0'0'45'0,"0"0"10"0,0 0-44 0,-4-3-11 0,-5-5 0 0,5 0 0 16,-1 5 96-16,5 3 18 0,0 0 3 0,-4-8 1 0,-4 0-21 0,8 8-4 15,0 0-1-15,0 0 0 0,0 0-21 0,0 0-5 16,0 0-1-16,0 0 0 0,0 0-17 0,0 0-4 16,12 0-1-16,-3 0 0 0,8 8-16 0,-4-4-3 15,4 0-1-15,0 3 0 0,0 1 3 0,5 3 1 16,-1-3 0-16,5-1 0 0,3 1 9 0,1 3 1 0,5-7 1 0,-10 4 0 15,9-1-17-15,1 1-3 0,3 0-1 0,1-1 0 16,-1-3 2-16,0 0 0 0,1 0 0 0,4-1 0 16,-1 5 1-16,5-8 0 0,-8 4 0 0,8 0 0 15,8-1-2-15,-3-3 0 0,-1 4 0 0,5-4 0 16,-5 0-6-16,0 0 0 0,-4 0-1 0,9 0 0 16,-5 0 0-16,4-4 0 15,1 4 0-15,0 0 0 0,3-3 0 0,-3-1 0 16,-5 4 0-16,5-4 0 0,-1 4-3 0,-3 0 0 15,-1 0 0-15,0-4 0 0,-4 4-8 0,9-4 8 16,4 4-8-16,-9 0 8 0,-21 0-8 0,12 0 0 0,18 0 9 16,-8 0-9-16,-1 0 0 0,-8 4 8 0,4-4-8 15,0 0 0-15,4 4 8 0,-4 0-8 0,-9-4 8 0,9 4-8 16,9-1 11-16,-5-3-3 0,-17 4 0 0,1-4 0 16,7 0 0-16,-3 0 0 0,4 0 0 0,-9 0 0 0,-4 0 4 15,4-4 1-15,9 4 0 0,-9 0 0 0,-9-3 0 0,5-1 0 16,0 0 0-16,9 0 0 0,-5 0-4 0,0 1-1 15,-13-1 0-15,14 0 0 0,12 4-8 0,-9 0 0 16,-17-4 9-16,9 4-9 0,4 0 0 0,1 0 8 16,-5 0-8-16,-5 0 0 15,-3 0 0-15,8 0 0 0,-5 0 0 0,5 4 8 16,-9-4-8-16,1 4 0 0,3-4 0 0,1 4 0 16,0-8 0-16,-1 4 0 0,-3 0 0 0,-1 0 8 15,5 0-8-15,-1 0 0 0,1 0 0 0,0-4 0 16,-1 4 0-16,1 0 0 0,-5 0 0 0,5 0 8 15,-9 0-8-15,4 0 0 0,5 0 0 0,-5 0 0 16,5 0 0-16,-5 0 0 0,5 4 0 0,-5-4 8 0,9 0-8 0,-8 0 0 16,-1 0 0-16,0 0 0 0,1 0 0 0,-1 0 0 15,-4-4 0-15,5 4 0 0,-5 0 0 0,4-4 0 16,-4 0 0-16,0 4 8 0,0 0-8 0,5 0 0 16,-5-3 0-16,0-1 8 0,0 0-8 0,4 0 0 0,-4 0 8 15,5 4-8-15,-5-3 0 0,4-1 0 0,-4 4 0 0,0-4 8 16,1 4-8-16,-1 0 0 0,0-4 0 0,0 0 0 15,-4 4 0-15,4 0 0 0,-4 0 0 0,4-3 0 0,-9 3 0 16,5 0 0-16,0-4 0 0,0 4 0 0,0-4 0 0,-5 4 0 16,5 0 0-16,0-4 8 0,0 4-8 0,-5 0 0 15,5 0 0-15,-5 0 0 0,5-4 0 0,0 4 0 16,-13 0 0-16,13 0 0 0,0-3 0 0,0 3 0 16,-13 0 0-16,12-4 0 15,-3 4 0-15,4-4 0 0,-5 4 0 0,-8 0 0 16,13 0 0-16,0-4 0 0,0 4 0 0,-5-4 0 15,-8 4 0-15,9 0 0 0,4-3 0 0,-1 3 0 16,-3 0 0-16,0 0 0 0,-9 0 0 0,12-4 0 16,-3 4 0-16,-1 0 0 0,-8 0 0 0,13-4 0 15,-4 4 0-15,-1 0 0 0,1 0 0 0,-9 0 0 16,8 0 0-16,1 0 0 0,-9 0 0 0,9 0 8 0,-9 0-8 0,8-4 0 16,5 4 0-16,-5-4 0 0,-8 4 0 0,9 0 0 15,4 0 0-15,-5 0 0 0,5 0 0 0,-4-3 0 16,-9 3 0-16,17 0 0 0,0 0 0 0,-4 0 0 0,-13 0 0 15,13 0 0-15,-1-4 0 0,1 4 0 0,4 0 0 0,-4 0 0 16,4 0 0-16,-4 0 0 0,4 0 0 0,0 0 0 31,0 0 0-31,0 0 0 0,5 0 0 0,-1 0 0 16,-4 0 0-16,5-4 0 0,-1 4 0 0,0 0 0 0,1 0 0 16,-1 0 0-16,0 0 0 0,1 0 0 0,-5 0 0 0,4 4 0 15,1-4 0-15,3 4-8 0,1-4 8 0,-5 3 0 16,5-3 0-16,-5 4 0 0,5 0 0 0,-5 0 0 15,1-4 0-15,3 4 0 0,-3-4 0 0,3 3 0 16,5-3 0-16,-4 4 0 0,0 0 0 0,3-4 0 0,-3 0 0 0,0 0 0 16,4 0 0-16,-5 0 0 0,1 0 0 0,0 0 0 15,3 0 0-15,1 0 0 0,-8 4 0 0,8-4 0 16,0 0 0-16,-1 0 0 0,1 4 0 0,0-1 0 16,0-3 0-16,0 4 0 0,0 0 0 0,4 0 0 15,5 0 0-15,-1 3 0 0,-4-3 0 0,1 4 0 16,3-5 0-16,0 5 0 0,-3-4 0 0,-1 0 0 0,4-1 0 0,1 1 0 15,-5 0 0-15,4-4 0 0,5 4 0 0,-4 0 0 16,-5-1 0-16,8-3 0 0,-3 0 0 0,4 0 0 16,-1 0 0-16,1 0 0 0,-4 0 0 0,3 0 0 0,-3 0 0 15,-5 0 0-15,4 0 0 0,-3 0 0 0,7 0 0 0,-3 4 0 16,-1-4 0-16,1 4 0 0,-1-4 0 0,1 4 0 31,-1-4 0-31,1 4 0 0,-1-4 0 0,0 3 0 0,5-3 0 16,-4 0 0-16,-1 0 0 0,1 0 0 0,-5 0 0 15,4-3 0-15,1 3 0 0,-5-4 0 0,4 0 0 0,1 4 0 16,4-4 0-16,-1 0 0 0,-3 1 0 0,-1-1 0 16,5 0 0-16,0 0 0 0,-5 0 0 0,1 4 0 15,-5-3 0-15,0 3 8 0,0-4-8 0,0 0 0 16,-4 4 0-16,0-4 0 0,0 0 0 0,-4 4 0 0,4-3 0 0,-5-1 0 16,1 0 0-16,0 0 0 0,3 0 0 0,-3 1 8 15,-5-1-8-15,1 0 0 0,3 0 0 0,-3 0 8 16,-1-3-8-16,1 3 0 0,3 0 0 0,-3 0 0 15,3 1 0-15,-3-1 0 0,-1 0 0 0,-4 4 0 16,0 0 0-16,5 0 0 0,-5-4 0 0,4 4 0 16,-4 0 0-16,0 0 0 15,0 0 0-15,0 0 0 0,-4 0 0 0,0 0 0 16,4 0 0-16,0 0 0 0,-4 0 0 0,0 4 0 16,0-4 0-16,-1 0 0 0,6 0 0 0,-6 0 0 15,-3-4 0-15,4 4 0 0,0-4 0 0,4 4 0 0,-9-3 0 16,5 3 8-16,-4-4-8 0,8 4 0 0,-5-4 0 0,1 4 8 15,0-4-8-15,0 0 0 0,0 4 0 0,0-3 0 16,-5-1 0-16,9 0 0 0,-4 4 0 0,0 0 0 16,0-4 0-16,-1 0 0 0,6 4 0 0,-6 0 0 0,5 0 0 0,-4 0 0 15,0 0 0-15,4 0 0 0,-4-3 0 0,4 3 0 16,-4 0 0-16,0 0 0 0,0 0 0 0,4 0 0 16,-17 0 0-16,13 0 0 0,-1 0 0 0,1 0 0 15,-4 0 0-15,4 0 0 0,-1-4 0 0,-12 4 0 16,13 0 0-16,0 0 0 0,0 0 0 0,0 0 0 0,-13 0 0 0,17 0 0 15,-4-4 0-15,-5 4 0 0,5-4 0 0,0 4 0 32,-13 0 0-32,8-4 0 0,1 4 0 0,-1 0 0 15,-8 0 0-15,9 0 0 0,-1 0 0 0,-8 0 0 16,0 0 0-16,0 0 0 0,0 0 0 0,0 0 0 16,0 0 0-16,0 0 0 0,0 0 0 0,0 0 0 15,0 0 0-15,0 0-8 0,0 0 8 0,0 0 0 0,0 0 0 0,0 0-8 16,0 0 8-16,0 0 0 0,0 0-11 0,0 0 11 15,0 0-13-15,0 0 5 0,0 0-1 0,-8 0 0 16,-9 0 0-16,4-3 0 0,-4 3 1 0,0 0 0 0,0-4 0 0,-5 4 0 16,5-4 8-16,-4 0 0 0,4 4 0 0,-5-4 0 15,5 4 0-15,-4-3 0 0,4 3 0 0,-4-4-8 16,-1 0 0-16,1 0 0 0,-5 4 0 0,-4-4 0 16,5 1-5-16,-5 3-1 0,-5-4 0 0,-3 4 0 0,4-4 5 15,-9 0 1-15,5 4 0 0,-1-4 0 0,1 1 8 0,-1 3-10 16,5-4 10-16,0 4-10 0,4-4 10 0,4 0 0 15,1 0 0-15,3 1 0 0,1-1 0 0,4 4 0 16,0-4 0-16,0 0 0 0,0 4 0 0,-1-4 0 16,1 4 0-16,5 0 0 15,-1 0 0-15,4 0 0 0,-4 0 0 0,-4 4 0 16,-4 0 0-16,4-4 0 0,4 0 0 0,0 4 0 16,0-4 0-16,1 0 0 0,3 4 0 0,0-4 0 15,9 0 0-15,0 0 0 0,0 0 0 0,0 0 0 16,0 0 0-16,0 0-8 0,0 0 8 0,9 7 0 15,8 1 0-15,0-1-10 0,0 1 10 0,5 0 0 16,-1-1 0-16,5 1-8 0,4-1 8 0,8 5 0 0,-4-5 0 0,0 1 0 16,5 0 0-16,-1-1 0 0,-3 1 0 0,3-1 0 15,-4 1 0-15,5 0 0 0,-1-1 0 0,1-3 0 16,-1 4 0-16,0-1 0 0,5-3 0 0,-9 4 0 0,-4-5 0 16,0 1 0-16,0 0 0 0,-4 4 0 0,-9-5 0 15,0 1 0-15,0 0 8 0,-4-4-8 0,-13 0 0 0,0 0 0 31,0 0 8-31,0 0-8 0,0 0 0 0,0 0 0 16,0 0 8-16,-9 0-8 0,-3 0 0 0,-10-4 0 0,-8 0 0 16,-4-3 0-16,-13-5 0 0,-4 5 0 0,-9-5 0 0,0 1 0 15,-4 0 0-15,-9-1 0 0,1 1 0 0,-1-1-8 16,0 5 8-16,9-1 0 0,-4 1 0 0,8 3 0 16,9 0 0-16,0 4 0 0,8-4 0 0,4 4 0 15,9 0 0-15,1 0 0 0,3 4 0 0,5-4-8 0,3 0 8 0,6 0 0 16,-1-4 0-16,9 4-10 0,-5 4 10 0,9-4-8 15,0 0 8-15,0 0-12 0,0 0 12 0,17 4-12 16,0 0 12-16,9-1-8 0,4 5 8 0,4-4-8 16,4 0 8-16,5-1 0 0,8 1-9 0,-4 0 9 15,0 0 0-15,5-4 0 0,-1-4 0 0,0 4 0 16,-4 0 0-16,0-4 0 0,-4 0 0 0,0 4 0 0,-5 0 0 0,-8-3 0 16,0-1 8-16,-4 4-8 0,4-4 10 0,-9 4 0 15,-4 0 0-15,-4 0 0 0,0 0-10 0,-1-4 0 16,-12 4-10-16,0 0 10 0,0 0 0 0,0 0 0 15,0 0 13-15,-17 4-4 0,0 0-9 0,-8-4 0 0,-5 0 9 0,-9 0-9 16,-12 0 0-16,-9 0 0 0,-4 0 0 0,0 0 0 31,-4 4 0-31,3-1-8 0,10-3 8 0,8 4 0 16,8 0 0-16,10-4 0 0,3 4 0 0,9-4 0 0,4 0 0 16,0 0 0-16,13 0 0 0,0 0 0 0,0 0-12 0,0 0-3 15,0 0-1-15,22 0 0 0,-1 0 5 0,17 0 1 16,5-4 0-16,8 4 0 0,1-4 10 0,7 0 0 15,1 1 0-15,0-1 0 0,-4 0 0 0,4-4 0 16,-9 1 8-16,4-1-8 0,-3 4 9 0,-5-3-9 0,0 3 12 0,-9 0-12 16,-4 0 12-16,0 1-12 0,-8 3 12 0,-9 0-12 15,-4 0 10-15,-13 0-10 0,0 0 8 0,0 0-8 16,-9 3 10-16,-12 5-10 0,-17 0 12 0,-31-1-12 31,-25 8-39-31,-47 1-14 0,-47 6-3 0</inkml:trace>
  <inkml:trace contextRef="#ctx0" brushRef="#br0" timeOffset="127027.1">20132 12859 1267 0,'0'0'112'0,"0"0"-89"0,0 0-23 0,0 0 0 0,-8 0 197 0,3-3 35 15,1-1 8-15,0 0 0 0,0 0-160 0,4 4-33 0,-5-4-7 16,1-3 0-16,-4 3-40 0,3 0 0 0,1 0 0 15,0-3 0-15,-1 3 8 0,1 0-8 0,0 0 8 0,0 1-8 16,-1-1 35-16,5 4 2 0,-4-4 1 0,4 4 0 16,0 0 2-16,0 0 1 0,0 0 0 0,0 0 0 15,0 0-16-15,0 0-3 0,0 0-1 0,13-4 0 16,4 4-21-16,13-4 9 16,4 4-9-16,9-3 0 0,8-1 0 0,13 0 0 15,9 4 0-15,8-4 0 0,5 0 11 0,-5 1-11 16,4-1 10-16,-4 0-10 0,5 4 16 0,-9-4-2 15,0 0-1-15,-9 4 0 0,0 0 11 0,-3-3 3 16,-10 3 0-16,1 0 0 0,-1-4 8 0,-8 0 1 16,-4 0 1-16,-5 0 0 0,1 4-7 0,-9 0-2 15,4-3 0-15,-13-1 0 0,1 4-14 0,-5 0-3 0,0-4-1 0,0 4 0 16,-9-4-21-16,-8 4-4 0,0 0-1 0,0 0-889 16,0-7-179-16</inkml:trace>
  <inkml:trace contextRef="#ctx0" brushRef="#br0" timeOffset="128284.54">8705 13733 1785 0,'0'0'159'0,"0"0"-127"16,0 0-32-16,0 0 0 0,0 0 123 0,0 0 18 15,5-11 4-15,-1-1 1 0,0 5-103 0,5-5-21 16,-1 5-4-16,5-1-1 0,0 0-6 0,4 1-2 0,0-1 0 15,0 4 0-15,0 1-9 0,5 3 0 0,-1-8 0 0,5 8 0 32,-1 0 0-32,-3 0 0 0,8 0-9 0,0 0 9 0,4 4 0 0,0 0 0 15,4-4 0-15,1 3 9 0,4-3 18 16,-1 4 3-16,1 0 1 0,0 4 0 0,4-8-12 16,0 0-3-16,0 0 0 0,4 0 0 0,-4 3 0 15,4-3 0-15,9 0 0 0,-4 0 0 0,-1 0 5 0,5 0 1 16,-4-3 0-16,4 3 0 0,-5 0-22 0,5-4 8 15,-5 4-8-15,5-4 0 0,-8 4 11 0,7-4-3 0,1 4 0 0,0 0 0 16,-4-4 7-16,8 4 1 0,-4-3 0 0,-1 3 0 16,-3 0-7-16,4 0-1 0,0 0 0 0,4 0 0 15,4-4 17-15,-8 4 3 0,0-4 1 0,4 4 0 16,0-4-21-16,0 4-8 0,-4 0 0 0,0-4 0 16,8 1 12-16,-4-1-3 0,0 0-1 0,-8 0 0 15,-5 0-8-15,9 1 0 0,12-1 0 0,-7 0 0 0,-10-4 0 0,5 5 0 16,4-1 0-16,0-4 0 0,-4 4 0 0,0 1 0 15,12-5 0-15,1 4 0 0,8 0 0 0,-8 1 0 16,0-1 8-16,-5 0-8 0,5 4 0 0,-1-4 0 16,1 0 0-16,-5 1 0 0,1-1 0 0,3 0 8 0,-3-4-8 15,-1 5 0-15,-4 3 8 0,5-4-8 0,-5 0 8 0,4 0-8 16,9-3 8 0,-9 7-8-16,1-4 8 0,-5 4-8 0,4-4 8 0,-4 4-8 15,5 0 8-15,-5-4-8 0,0 4 8 0,8 4-8 16,1-4 0-16,0 0 8 0,-9 0-8 15,4 0 0-15,-4 0 0 0,0 0 0 0,-4 0 0 0,4 4 0 16,-4-4 8-16,4 0-8 0,0 4 0 0,-4-4 0 16,4 0 0-16,0 3 0 0,0 1 0 0,1-4 0 15,-1 0 8-15,-4 0-8 0,-1 4 0 0,5-4 0 0,1 4 0 0,3 0 8 16,-8-4-8-16,4 3 8 0,0-3-8 0,0 4 8 16,0-4-8-16,0 0 10 0,5 0-10 0,-5 0 10 15,0 0-2-15,4 0-8 0,-4-4 12 0,5 4-4 16,-1-3-8-16,0-1 12 0,-8 0-12 0,4 4 12 15,0 0-12-15,-4-4 12 0,0 0-12 0,4 1 12 16,0 3-12-16,-4-4 10 16,4 4-10-16,0 0 10 0,-4-4-10 0,0 4 0 15,0 0 9-15,-5-4-9 0,1 4 0 0,4-4 0 0,4 8 0 16,-4-4 8-16,-5-4-8 0,1 4 0 0,-1 0 0 0,-3 0 0 16,-1 0 8-16,-4-3-8 0,0 3 8 15,-4 0-8-15,-1 0 9 0,1-4-9 0,0 4 12 0,0-4-12 16,-1 4 11-16,-3-4-11 0,-5 0 10 0,0 4-10 15,-4-3 9-15,4-1-9 0,0 4 8 0,-4-4-8 0,-4 0 9 0,0 0-9 16,-1 1 10-16,-3-1-10 0,-1 0 11 0,0 0-11 16,-8 0 12-16,4 4-12 0,0-3 0 0,-4-1 0 15,0 0 0-15,-4 0-9 0,-1 4 9 0,-4-4 11 16,-4 4-3-16,0 0 0 16,0 0-40-16,0 0-8 0,0-7-1 0,-4-1-1 15,-4 1-210-15,-18-9-41 0</inkml:trace>
  <inkml:trace contextRef="#ctx0" brushRef="#br0" timeOffset="154991.99">12735 9285 1987 0,'0'0'44'0,"4"-7"8"0,-4-5 3 0,-4 1 1 0,0 0-45 0,4-1-11 0,4 5 0 0,0-5 0 16,-4 1 42-16,0-1 6 0,5 1 2 0,-5 0 0 15,0 11-21-15,0-8-4 0,0 8-1 0,-5-7 0 16,5 7 4-16,0 0 0 0,-8-4 0 0,8 4 0 16,0 0-7-16,0 0-1 15,-4 0 0-15,4 0 0 0,0 0-20 0,0 0 0 16,0 0 0-16,0 0 0 0,8 4 0 0,5 3-13 16,4 1 3-16,0-1 1 0,5 1 1 0,3-1 0 15,1 1 0-15,4 0 0 0,4-1 8 0,-4 5 0 16,0-5 0-16,8 5-8 0,-8-5 8 0,0 1 0 15,-9-4 0-15,1-1 0 0,-5 5 16 0,-4-4 0 16,-1 0-1-16,-3-4 0 0,0 0 20 0,-9 0 4 0,0 0 1 0,0 0 0 16,0 0 10-16,-13 3 2 0,-4-3 1 0,-9 0 0 15,-8-3-19-15,0 3-4 0,-13-4-1 0,0 4 0 16,-5 0-12-16,1 0-2 0,-9 4-1 0,18-4 0 16,3 0-2-16,1 3 0 0,-9 1 0 0,17-4 0 15,21 0-35-15,-4 0-7 0,1 0-2 0,3 0 0 31,9 0-31-31,13 0-6 0,12-4-2 0,1 1 0 16,4-5 11-16,8 4 1 0,1-7 1 0,-1-1 0 0,1 1 46 0,-5 0 12 0,-4 3 0 0,-9 0 0 16,1 5-17-16,-14 3 1 0,-8 0 1 0,-8 7-1021 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09T00:21:45.1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9581 5176 1728 0,'-12'-15'76'0,"12"7"16"16,-5 1-73-16,1-1-19 0,0 0 0 0,4 8 0 15,0 0 123-15,0 0 21 0,0-7 4 0,0-1 0 0,0 8-113 0,0 0-23 0,0 0-12 0,0 0 12 16,0 0-12-16,0 0 0 16,4-4 0-16,9 1 0 0,-13 3 0 0,8-4 0 15,-8 4 0-15,0 0 0 0,13 0 0 0,-4 4 0 0,4-1 0 0,-5 1 0 16,-8-4 0-16,13 4 12 0,0 0-4 0,-5 0 0 15,-8-4 5-15,13 7 1 0,4-3 0 0,0 0 0 16,0 3 16-16,1-3 3 0,3 0 1 0,-4 0 0 16,9 0-13-16,-5-1-2 0,5-3-1 0,8 4 0 15,0-4-2-15,0 4-1 0,0-4 0 0,5 0 0 0,-5 4-5 0,5-4-1 16,-10 0 0-16,6 4 0 0,-1 3-9 0,-4 1 0 16,4-4 0-16,0 3 0 0,-4-3 0 0,4 0 0 15,9 7 0-15,0-7 0 0,-5 0 0 0,1 3 8 16,-1-3-8-16,1 0 0 15,3-4 9-15,1 4-9 0,-5-4 10 0,5 0-10 16,0-4 18-16,4 0-2 0,0 4-1 0,4-4 0 16,-8-3 8-16,0 3 1 0,-1 0 1 0,5-3 0 15,0-1-8-15,-4 4-1 0,-4-7-1 0,3 7 0 16,5 0 1-16,-12 0 0 0,-10 4 0 0,1 0 0 16,4-3 0-16,0 3 0 0,-13 0 0 0,-4 3 0 15,-1-3-16-15,-3 0 0 0,4 0 0 0,-5 0 0 0,-8 0 0 0,0 0-8 0,5 4 8 0,-5-4-883 31,0 0-170-31</inkml:trace>
  <inkml:trace contextRef="#ctx0" brushRef="#br0" timeOffset="1321.77">9552 6038 0 0,'0'0'0'0,"0"0"0"0,0 0 0 0,0 0 0 16,0 0 422-16,0 0-85 0,0 0 68 0,4-7 14 16,-4-1-266-16,0 8-53 0,4-8-10 0,-4 8-2 15,0 0-30-15,0 0-6 16,0 0 0-16,0 0-1 0,0 0-7 0,4-7-2 15,-4 7 0-15,0 0 0 0,0 0-28 0,0 0-6 0,0 0 0 0,0 0-8 16,9-4 0-16,-1 4 0 0,1 0 0 0,0 4 0 16,-1 0 0-16,1 3 0 0,3-3 0 0,-3 4 0 15,0-1 26-15,-1 1-2 0,9-4 0 0,-4 3 0 16,4 1 3-16,-4-4 0 0,8 3 0 0,1-3 0 16,-1 4 0-16,5-5 0 0,-5 1 0 0,0 0 0 0,9 0-3 0,-4-1-1 15,4 1 0-15,-4 0 0 0,8 0-5 0,-4 3-1 16,4-3 0-16,4 4 0 0,-4-4 7 0,5-1 2 15,-1 1 0-15,1-4 0 0,-1 4-26 0,5 0 0 16,4 0-9-16,0-1 9 0,0-3 0 0,0 0 14 16,0 0-1-16,0 0 0 0,-4 4-5 0,4-4-8 15,-4 0 11-15,-5 0-11 0,0 0 19 0,1 0-3 0,-1-4-1 0,1 4 0 16,-9 0 0-16,4 0 0 0,4 0 0 0,1 0 0 16,-5 0-4-16,0 0-1 0,-12-3 0 0,7 3 0 15,10 3 8-15,-5-3 2 0,-17 0 0 0,5 4 0 16,-1-4-20-16,0 4 0 0,-4-4 0 0,-4 0 0 15,-13 0 14-15,9 0-4 0,8 4-1 0,-9-4 0 16,-8 0 7-16,0 0 0 16,13 0 1-16,-13 0 0 0,0 0-8 0,0 0-1 15,0 0-8-15,13 0 12 16,0 0-42-16,-13 0-9 0,0 0-1 0,0 0-853 0,0 0-171 0</inkml:trace>
  <inkml:trace contextRef="#ctx0" brushRef="#br0" timeOffset="16632.25">10064 6957 1324 0,'0'0'118'0,"0"0"-94"15,0 0-24-15,0 0 0 0,-12 0 95 0,12 0 14 16,0 0 3-16</inkml:trace>
  <inkml:trace contextRef="#ctx0" brushRef="#br0" timeOffset="27059.37">9581 6965 1267 0,'13'-23'112'0,"-8"12"-89"0,-1-1-23 0,4 5 0 16,5-9 170-16,-4 1 30 0,4 0 5 0,4 4 2 15,-5 3-155-15,6 1-30 0,-6 3-6 0,1 0-2 0,-4 4-5 0,4 4-1 16,-1 0 0-16,-3 3 0 0,-1 1 4 0,1-1 1 16,4-3 0-16,-5 4 0 0,1-1 13 0,8 1 2 15,-13-1 1-15,9-3 0 0,-4-4 7 0,3 4 0 16,1-4 1-16,0 0 0 0,8-4 3 0,1 4 0 16,-1-7 0-16,1-1 0 15,-1 4-6-15,5-3-1 0,-1 7 0 0,-3-8 0 16,3 4-9-16,-3 1-1 0,-1-1-1 0,0 0 0 15,1 4-22-15,-1-4-8 0,5 4 0 0,-1 0 0 16,5 4 8-16,-4 0 11 0,0-4-3 0,3 0 0 16,6 4 0-16,-1-1 0 0,4-3 0 0,-4 4 0 15,5 0 2-15,-1 0 0 0,1-4 0 0,4 3 0 16,-1-3 3-16,1 0 1 0,0 0 0 0,4-3 0 0,0 3 14 0,4 0 4 16,-4 0 0-16,4 0 0 0,-4-4-32 0,5 4 0 15,-5 4-11-15,-5-4 11 0,-7 0 0 0,7 0 0 16,5 3 0-16,-4 1 12 0,-13-4-4 0,8 0 0 0,9 0 0 0,-4 4 0 15,-9 0-8-15,9 0 0 0,0-4 0 0,4 3 0 16,4-3 0-16,-12 4 0 0,-5 0 0 0,4 0 0 31,14 0 0-31,-5-4 10 0,-5 7-10 0,-3-7 10 0,-5 0 3 16,9-4 1-16,-5 4 0 0,-4-3 0 0,-4 3 8 0,13-4 2 16,8-4 0-16,-8 4 0 0,-9 1-4 0,0 3 0 15,13-4 0-15,-4 4 0 0,-4-4-5 0,-5 4-2 16,-4-4 0-16,4 4 0 0,-9 0-1 0,1 4-1 15,0 0 0-15,-5-4 0 0,-4 0-3 0,0 0-8 16,-4 4 12-16,0-4-4 0,-5 3-8 0,1-3 0 0,-9 0 9 0,9 4-9 16,-1-4 0-16,-8 0 0 0,0 0 0 0,0 0 0 31,0 0-160-31,0 0-29 0</inkml:trace>
  <inkml:trace contextRef="#ctx0" brushRef="#br0" timeOffset="29859.3">9573 8123 1706 0,'0'0'76'0,"0"0"15"0,4-4-73 0,-4 4-18 0,0 0 0 0,0 0 0 15,0 0 72-15,-4-3 12 0,4-1 1 0,0 4 1 16,0 0-58-16,0 0-12 16,0 0-3-16,0-4 0 0,0 0 5 0,0 4 1 0,0 0 0 0,0 0 0 15,0 0 2-15,0 0 1 16,4-4 0-16,5 4 0 0,-5-3-3 0,5-1-1 15,-1 4 0-15,5 0 0 0,0 0 8 0,0 0 2 16,-1 0 0-16,10-4 0 0,-1 4 2 0,5-4 1 16,-1 0 0-16,1 4 0 0,4-3-7 0,0-1 0 15,4 0-1-15,0-4 0 0,0 5 13 0,1-1 4 16,-1-4 0-16,0 4 0 0,0 1-25 0,-4-1-5 16,0 0-1-16,0 0 0 0,-4 0-9 0,3 4 12 0,1 0-12 0,5 4 12 15,-6-4-1-15,6 0 0 0,-5 0 0 0,-1 0 0 16,1 4-11-16,0-4 10 0,4 0-10 0,1 0 10 15,-1 4-10-15,-4 0 12 0,4-4-12 0,-4 0 12 16,4 3-12-16,-4-3 0 0,0-3 0 0,0 3 0 16,-5-4 0-16,5 4 0 0,0 0 0 0,-4 0 0 15,4 0 0-15,0 0 0 0,-5-4 0 0,-3 0 0 0,-1 0 11 0,9-3-3 0,0-1-8 16,-4 5 12-16,-14-5 3 0,14 4 0 0,8 0 0 0,-4 1 0 16,-4-5-2-16,-1 0 0 0,5 5 0 0,5-5 0 15,-1 4-13-15,-9 0 9 0,-8 4-9 0,9 0 8 16,4-3-8-16,0 3 0 0,-9 0 0 0,1 0 0 15,8 0 0-15,-5 0 0 0,5 0 8 0,-9 0-8 16,-3 3 0-16,11-3 0 16,10-3 0-16,-13 3 0 0,-14 0 0 0,18 0 0 15,13 0 0-15,4 0 0 0,-4 0 0 0,0 0 0 16,-9 0 0-16,4 0 0 0,9 0 0 0,-8 0 0 16,-9 0 0-16,8 3 0 0,9-3 0 0,-9 4 0 15,-3 0 0-15,3 0 0 0,-4 0 0 0,5-4 0 16,8-4 0-16,-5 4 8 0,-3-4-8 0,-1 4 0 15,9 0 0-15,5-4 0 0,-10 0 0 0,5-3 0 0,0-1 8 0,-4 4-8 16,4 1 0-16,4-1 8 0,1 0-8 0,-5 0 0 16,-5 0 0-16,5 1 8 0,0-1-8 0,-4 0 0 15,4 8 0-15,-4-4 0 0,-5 0 0 0,5 0 0 0,-9 4 0 16,9-4 0-16,-9-4 0 0,5 4 0 0,-1 4 0 0,1-4 8 16,-1 0-8-16,1-4 0 0,-5 0 15 15,0 4-3-15,0-8 0 16,0 5 0-16,-8-1 3 0,4 0 0 0,0 4 0 0,-5-4 0 15,-3 0 3-15,-1 1 1 0,-4 3 0 0,0 0 0 16,0-4-3-16,1 4-1 0,-6 0 0 0,1 0 0 16,-13 0-2-16,9 0 0 0,-9 0 0 0,0 0 0 15,0 0-1-15,8 0 0 0,-8 0 0 0,0 0 0 16,0 0-12-16,13 0 0 0,-13 0 8 0,0 0-8 16,0 0 0-16,0 0-8 0,0 0 8 0,0 0-13 15,0 0-120-15,0-12-24 0,0 1-5 0,0-4-1155 0</inkml:trace>
  <inkml:trace contextRef="#ctx0" brushRef="#br0" timeOffset="31148.81">14457 5784 1324 0,'-8'-4'118'0,"3"0"-94"16,5 4-24-16,0 0 0 0,0 0 156 0,0 0 26 0,0 0 6 15,0 0 0-15,0 0-124 0,0 0-26 0,-4 8-5 0,-4-5-1 16,-1 5-16-16,-4 0-4 0,5-1-1 0,-5 5 0 16,-4-1-11-16,0 4 10 0,-9 0-10 0,5 4 10 15,-5 0 10-15,-4 4 1 0,-4 4 1 0,4 7 0 16,-8 0-14-16,-1 0-8 0,-4 8 8 0,-4 0-8 16,-4 3 0-16,-4 5 0 0,-5 3 0 0,4-4 8 0,1 1-8 0,-1-1 0 15,1 4 0-15,3-3 8 0,1-1-8 0,4 4 0 31,-4-7 0-31,4-1 0 0,0-3 14 0,4-4-2 0,0 4 0 0,5-4 0 0,4-4 0 0,4 0-1 32,0 0 0-32,-4-3 0 0,4-5-11 0,0 1 10 15,4-4-10-15,0 0 10 0,5-8-10 0,4 4 10 0,-4-8-10 0,4 1 10 16,-1-5-1-16,6-3 0 0,-1 0 0 0,4-8 0 16,9 4-9-16,-4-8 10 0,-5-11-10 0,5 0 10 15,8-11-50-15,5-8-11 16,4-8-1-16,4 1-1 0,0-1-1 0,4 1 0 0,1-1 0 0,-1 8 0 15,0 0 43-15,-3 0 11 0,-1 12 0 0,-5-5 0 16,1 12 34-16,-8 0 9 0,3 0 1 0,-4 8 1 0,5 3 26 16,-9 8 5-16,4-7 0 0,-4 7 1 0,9-4-46 0,-9 4-10 0,0 0-1 15,4 11-1-15,-4 1-11 0,-4 7-8 0,-1 7 12 0,1 5-12 16,-9 7 8-16,1 7-8 0,-10 8 0 0,5 0 0 16,-4 4 0-16,4-3 0 0,0-5 8 0,-1-7-8 15,10-4 10-15,4-4-2 0,4-11 0 0,17-4 0 16,8-4 28-16,22-11 4 0,13-12 2 0,17-11 0 15,13-11 3-15,21-20 1 16,17-14 0-16,9-20 0 0</inkml:trace>
  <inkml:trace contextRef="#ctx0" brushRef="#br0" timeOffset="34480.91">10218 8860 979 0,'0'0'43'0,"4"-11"9"16,-4 11-41-16,5-8-11 0,-1 4 0 0,0-3 0 0,1-1 200 16,-1 0 37-16,0 1 8 0,5-1 2 0,-1 1-157 0,1-1-31 15,-1 0-7-15,1 5 0 0,8-1-34 16,-4 0-6-16,0 0-2 0,-1 1 0 16,5 3-2-16,5-4-8 0,-9 4 12 0,4-4-4 15,4 4 26-15,0 0 5 0,5-4 1 0,0 4 0 16,8 0-24-16,-4 0-5 0,4 0-1 0,0 0 0 15,0 0 19-15,1-4 4 0,3-3 1 0,1 3 0 16,3 0-5-16,1 0-1 0,13-3 0 0,-9-1 0 16,-5 1-12-16,10-1-2 0,3 4-1 0,9 0 0 15,-8 4-5-15,4 0 0 0,-9 0-8 0,4-3 12 0,10 3-3 0,-10-4-1 16,-4 0 0-16,5 0 0 0,12 4 16 0,-4-4 4 16,-8 1 0-16,4 3 0 0,0 0-13 0,4-4-3 15,4 4 0-15,-12-4 0 0,-5 0-2 0,9 0-1 16,12 1 0-16,-3 3 0 0,-5-4 2 0,0 4 0 15,4 0 0-15,-4 0 0 0,5 0-11 0,-9 4 0 0,-1-1 0 0,6 1 0 32,-1 0 8-32,-5 0 0 0,-3 0 0 0,-5-4 0 15,5 7-8-15,-1-3-12 0,-3 0 2 0,-1 0 1 0,5 3 33 16,-9-3 8-16,4 0 0 0,4 0 1 0,1-1-33 0,-1 1-11 16,-3 4 0-16,-1-4 0 0,5 3 23 0,-9-3 5 15,4 0 1-15,-4 0 0 0,-4 3-18 0,4 1 0 16,-5-1 0-16,1-3 0 0,0 0 0 0,4 0 12 15,-4-4-4-15,-1 3-8 0,1 1 12 0,-5 0-12 0,1 0 12 0,4 3-12 16,-5 1 13-16,-8-4-4 0,4 0-1 0,-4 3 0 16,0 5-8-16,0-5 0 0,-4 1 9 0,4-1-9 15,-9 5 0-15,5-5 8 0,-5 1-8 0,0-4 0 16,1 3 8-16,-1 1-8 0,-4-4 8 0,0 0-8 16,0-4 15-16,5 3-2 0,-5 1 0 0,4-4 0 15,-4 4 4-15,5-4 1 16,-1 0 0-16,-4 4 0 0,-4 0-6 0,0-4 0 15,-1 0-1-15,6 0 0 0,-6 3-11 0,1 1 10 16,0 4-10-16,-9-4 10 0,-4-4-10 0,9 3 0 16,-9-3 9-16,8 4-9 0,-8-4 0 0,9 8 0 0,-9-8 0 15,4 7 0-15,-4-7 0 0,0 0 0 0,0 12 0 0,0-12 0 16,0 7-14-16,0-7-7 0,4 12-2 0,-4-8 0 16,0-4-73-16,0 0-16 0,0 0-2 0,0 0-1 15,0 0-45-15,0 0-10 0,0 0-2 0,-8-16 0 0</inkml:trace>
  <inkml:trace contextRef="#ctx0" brushRef="#br0" timeOffset="36905.53">11167 9730 691 0,'30'4'30'0,"-30"-4"7"0,-13 0-29 0,4 0-8 0,9 0 0 0,0 0 0 0,13 3 242 0,-13-3 47 15,0 0 10-15,0 0 1 0,13 0-178 0,-13 0-36 16,-13 4-7-16,13-4-2 0,0 0-40 0,0 0-8 16,0 0-1-16,0 0-1 0,-4 8 2 0,4-8 1 15,13 4 0-15,-13-4 0 0,-5 3-30 0,5-3 0 16,18 8 0-16,-1-4-10 0,-9-4 18 0,9 4 4 16,0-4 1-16,5 0 0 0,3 3-5 0,-3-3-8 0,-22 0 11 0,13 4-11 15,4-4 9-15,-4 0-9 0,-13 0 0 0,12 4 9 16,1 0 0-16,-13-4 0 0,0 0 0 0,0 0 0 15,0 0 15-15,0 0 4 0,9 0 0 0,-9 0 0 16,-9 4 5-16,9-4 2 0,0 0 0 0,0 0 0 16,0 0-11-16,-8 0-1 0,-1 0-1 0,1 0 0 0,8 0 6 15,-18 0 0 1,-7 0 1-16,8 0 0 0,4-4-17 0,-4 0-4 16,-9 4-8-16,0 0 12 0,-3 0-12 0,3 0 0 0,0 0 0 0,1 0 0 15,-10 4 0-15,10-4 0 0,12 4-8 0,0-4 8 16,0 0 0-16,5 0 0 0,8 0-8 0,0 0 8 15,0 0 0-15,0 0 0 0,0 0 0 0,13 0 0 16,8 0-15-16,-4-4 4 0,-4 4 1 0,8 0 0 16,13 0 10-16,-4-4 0 0,-4 4 0 0,0-4 0 0,-5 0 0 0,9 1 0 15,0-1 0-15,-4 4 11 0,-5-8-11 0,0 4 0 16,5 1 0-16,-5 3 0 0,-4-4 0 0,0 0 0 16,1 0 0-16,-1 4 0 0,-5-4 0 0,-3 4 0 15,-9 0 0-15,9 0 0 0,3-3 9 0,-12 3-9 16,0 0 10-16,0 0-10 0,0 0 12 0,0 0-3 15,-12 0-1-15,-6-4 0 16,-3 4 0-16,8 0-8 0,5 0 12 0,-5 0-4 16,0 0-8-16,-4 0 10 0,0 0-10 0,0 0 10 15,0 0-10-15,4-4 8 0,4 4-8 0,9 0 8 16,0 0-8-16,0 0 0 0,0 0-12 0,0 0 12 16,17-4-15-16,1 4 5 0,-18 0 1 0,0 0 0 15,17 0 9-15,0-4-8 0,-4 4 8 0,-1 0-8 0,-12 0 8 0,13 0 0 16,0 0 0-16,-13 0-8 0,0 0 8 0,0 0 0 15,0 0 0-15,0 0 8 0,0 0 0 0,-4 4 0 0,-13 4 0 0,-5-1 0 32,-3 12-103-32,-22 0-20 0</inkml:trace>
  <inkml:trace contextRef="#ctx0" brushRef="#br0" timeOffset="38294.16">12731 9893 1774 0,'0'0'79'0,"0"0"16"0,0 0-76 0,0 0-19 15,-9-4 0-15,1 1 0 0,8 3 107 0,0 0 17 16,0 0 4-16,0 0 1 0,0 0-77 0,0 0-16 15,0 0-4-15,0 0 0 0,0 0-32 0,0 0 0 16,8 0 0-16,5 0 0 0,0 0 0 0,8-4 0 0,1 0 9 0,3 0-9 31,5 0 21-31,4-3-1 0,5 3-1 0,4-4 0 16,-1 1 4-16,5-5 1 0,0 5 0 0,-4-5 0 16,0 5-13-16,0-5-3 0,-1 5 0 0,1-1 0 15,-4 1-8-15,-1 3 8 0,-4 0-8 0,0 0 8 0,-4 0-8 0,0 4 10 16,-4-7-10-16,-5 7 10 0,5-4 8 0,-9 0 2 15,4 0 0-15,-4 4 0 0,-4 0 0 0,-4 0 0 16,4 0 0-16,-13 0 0 0,0 0-3 0,0 0 0 0,0 0 0 0,0 0 0 16,0 0 5-16,-13-3 1 0,0 6 0 0,-4-3 0 15,0-3-7-15,-5 3 0 0,-3 0-1 0,-5 3 0 16,-9 1-15-16,1-4 0 0,-5 0-12 0,-4 0 12 16,-4 8-15-16,4-4 4 0,0-1 1 0,8 1 0 15,1 0 10-15,4 0 0 0,0 0-9 0,4-1 9 16,4-3 0-16,5 4 0 0,-1-4 0 0,5 4 0 0,0-4 0 0,4 4 0 15,0-4 0-15,5 0 0 0,8 0 0 0,0 0 0 16,0 0-9-16,0 0 9 0,0 0 0 0,0 0 0 16,0 0 0-16,13 0 0 0,4 0-12 0,0 0 12 15,4 0-12-15,5 0 12 0,4 4-8 0,4-4 8 0,-4 3 0 16,4-3 0-16,5 0 0 0,-1 0 0 0,1 0 0 0,-1 0 0 31,0 4-8-31,1 0 8 0,-1-4 0 0,-3 0 0 0,3 4 0 16,-4-4 0-16,0-4 0 0,1 0 0 15,-1 4 0-15,-4-4 8 0,-5-3-8 0,1 3 9 16,-5 4-9-16,1-4 0 0,-5 0 9 0,-4 1-9 0,-5-1 9 0,-8 4-9 16,0 0 12-16,0 0-12 0,-4-8 17 0,4 8-3 15,-4-7-1-15,-9 3 0 0,-4-4 4 0,-5 4 1 16,-8 1 0-16,-4-1 0 0,-4 0-18 0,-5 0 0 0,-4 4 0 0,0 4 0 16,-4 0 0-16,-1 3-14 0,1-3 2 0,4 0 1 15,13 0 11-15,0 3-10 0,4-3 10 0,8-4-10 16,5 4 10-16,5-4 0 0,-1 4-9 0,4-4 9 15,9 0-8-15,0 0 8 0,0 0-10 0,0 0 10 16,4 7-8-16,5 5 8 0,0-8 0 0,8 3-9 16,4 5 9-16,5-5 0 15,-1-3 0-15,10 4-8 0,3 3 8 0,0 0 0 16,1 1 0-16,-1-5 0 0,1 1 0 0,4-4 0 16,-5 7 0-16,5-3-8 0,-9-1 8 0,0-3 0 15,0 0 0-15,0 0 0 0,-8 3 0 0,0-7 0 16,-9 4 0-16,4 0 0 0,-4-4 20 0,-8 4 0 0,-9-4 0 0,0 0 0 15,0 0-20-15,0 0 8 0,-13 0-8 0,-4 0 0 16,-9 0 25-16,-8 0 1 0,-9 0 0 0,-21 0 0 16,-17 0-67-16,-26 7-14 0,-25 12-2 0</inkml:trace>
  <inkml:trace contextRef="#ctx0" brushRef="#br0" timeOffset="44566.33">9787 10531 115 0,'0'0'0'0,"0"0"10"0,-13 0-10 0,4 0 0 16,9 0 0-16,0 0 0 0,-8 0 176 0,3-4 34 16,5 4 6-16,-8 0 2 0,-1 0-126 0,5-3-24 15,-5 3-6-15,9 0-1 0,-4-8 19 0,4 8 4 16,-4 0 1-16,-5-4 0 0,9 4 3 0,0 0 1 0,0 0 0 0,0 0 0 16,-4 0-20-16,4 0-4 0,0 0-1 0,0 0 0 15,-8 0-21-15,8 0-5 0,0 0-1 0,0 0 0 16,0 0-22-16,0 0-5 0,17 0-1 0,4-4 0 15,5-7-9-15,4 7 8 0,-1-3-8 0,10-1 8 16,4-3-8-16,4-5 12 0,4 1-12 0,-4 0 12 16,0 4 4-16,0-5 0 15,4 1 1-15,-12 0 0 0,-1 0 7 0,5 0 0 16,0 3 1-16,-1 1 0 0,-3-1 4 0,-5 1 1 16,0 0 0-16,-4-1 0 0,-4 1-1 0,-1 3 0 15,-3-3 0-15,-5 3 0 0,0-3-5 0,-4 3-2 0,4 5 0 0,-4-5 0 16,-13 8-11-16,8-8-3 0,-3 1 0 0,-5-1 0 15,0 1 2-15,0-1 0 0,-5 0 0 0,1-3 0 16,-5 3-1-16,-3 1 0 0,-5-5 0 0,-1 5 0 16,1 3-29-16,-13-4-7 0,0 1-1 0,-4 3 0 0,-4-4 20 0,4 8 8 15,-5 0-8-15,5 4 8 0,0 0-9 0,4 0 9 16,4 0-10-16,5-1 10 0,12 1 0 0,1-4 0 16,8 0 0-16,0 0 0 0,8-4 9 0,5-3-9 15,4-1 0-15,9-3 9 0,4 3-9 0,4 1-12 16,0-1 2-16,9-3 1 0,0-1 9 0,-5 5 0 0,1 3 0 0,-5 0 0 15,-9 0 0-15,1 4 0 0,-9 4 0 0,-4 4 0 16,-4 3 11-16,-5 4 4 0,0 0 1 0,-12 8 0 16,-10 4 14-16,-3 3 3 0,-13 8 1 0,-9 12 0 15,-12 3-48-15,-10 7-10 0,6 13-1 16</inkml:trace>
  <inkml:trace contextRef="#ctx0" brushRef="#br0" timeOffset="56320.92">9543 7257 1036 0,'0'0'92'0,"-4"0"-73"16,4 0-19-16,0 0 0 0,-5 0 134 0,5 0 23 16,-4 0 5-16,4 0 1 15,0 0-88-15,-4 0-18 0,-5 4-3 0,1-4-1 16,4 8-5-16,-9-8 0 0,-4 3-1 0,8 1 0 16,-4 0 3-16,-4 0 1 0,-4-4 0 0,4 4 0 15,-5-1-2-15,5 1 0 0,-4 4 0 0,-5-4 0 16,1-1-29-16,8 1-7 0,-5 0-1 0,5 4 0 15,0-1-12-15,-9 1 0 0,13-4-12 0,1 3 12 0,-5 1-21 0,-1-1 2 16,1 1 1-16,5 0 0 0,-6 3 18 0,6 4-12 0,-5 0 12 16,-1 4-10-16,6 0 10 0,-1 0 0 15,0 4-9-15,-4 4 9 0,8-8 0 0,1 0 0 0,4 4 0 16,-1-4 0-16,-3 3 0 0,8-3 0 0,8-4 0 0,1 1 0 16,4-1 0-16,8 4 0 0,-4-8 8 0,9 4-8 15,4-3 16-15,-5-1-1 0,1-3-1 0,0-1 0 16,8 5-5-16,0-5-1 15,-13 5 0-15,5 3 0 0,0-7-8 0,-5 3 0 16,-4-3 9-16,4 3-9 0,-8 4 0 0,4 0 8 16,-4 4-8-16,0-3 0 0,-4-1 0 0,-1 0 0 15,-4 4 0-15,-4-4 0 0,-4 4 8 0,-4 0-8 16,-1 4 8-16,-8 0-8 0,-9-1 12 0,1 5-1 16,-10 0-1-16,-3 3 0 0,-5-7 2 0,-4 3 1 15,-4-3 0-15,4 0 0 0,4-4-13 0,9-8 0 0,-4-3 0 0,8 0 0 16,8-1 13-16,5-3 3 0,4 0 1 0,5-4 0 15,8 0-1-15,0 0 0 0,0 0 0 0,13-8 0 16,-1-3-8-16,6 3-8 0,3-3 12 0,9-1-12 16,4 1 10-16,0 0-10 0,5-1 8 0,-5 1-8 15,4 7 12-15,-4 0-4 0,5 0 0 0,-13 8 0 0,4 0-8 0,-1 4 0 16,-3 3 0-16,-5-3 0 0,1 7 0 0,-1 0 0 0,-4 4 0 0,-4 4 0 16,0-4 0-16,-5 7 0 15,-3-3 0-15,-1 7 0 0,-4 1 9 0,-4 3 7 0,-1 4 0 0,-3 4 1 16,-1 3-17-16,-3 1 0 0,-6 3 0 0,1 4-9 15,0 1 9-15,0-1 9 0,-4 0-1 0,-1 4-8 16,10 4 0-16,-10-8 0 0,5 4 0 0,-4 0 0 16,-1 0 0-16,-3 0 0 15,8-4 0-15,-5 0 0 0,1-3 8 0,8-1-8 16,-4-4 0-16,4 1 0 0,5-4 8 0,-5 0-8 16,4-1 0-16,1-3 0 0,3 4 0 0,1 0 0 15,-4-4 0-15,3-4 0 0,5 4 0 0,-4 0 0 16,0-4 0-16,0 0 0 0,4 1 8 0,-5-5-8 15,5 0 0-15,-4 5 0 0,4-5 11 0,-9 0-11 16,9 1 10-16,0-1-10 0,-4 0 8 0,4 5-8 0,-4-5 0 0,4 0 9 16,4 5-9-16,-4-5 0 0,0 8 0 0,4-4 0 15,-4-3 0-15,9 3 0 0,-9 0 0 0,0 0 0 0,0-4 0 16,4 5 0-16,1-5 8 0,-5 0-8 16,4 5 0-16,4-5 0 0,-3 0 0 0,3 5 0 0,-8-5 0 0,4 4 0 15,9 0 0-15,0 0 0 0,0 4 0 0,0-3 0 16,0 3 0-16,4 0 0 15,0 0 0-15,4 0 0 0,0-4 0 0,5-4 0 16,0 0 12-16,4 1-4 0,0-8 0 0,4-1 0 16,4-3 14-16,-4-3 2 0,5-9 1 0,-1-3 0 15,1-4 3-15,8-8 0 0,4-3 0 0,5-8 0 32,3-8-49-32,-3-3-10 0,0-12-1 0,-1-11-1 0</inkml:trace>
  <inkml:trace contextRef="#ctx0" brushRef="#br0" timeOffset="63296.83">9953 12426 1267 0,'0'0'112'0,"0"0"-89"0,0 0-23 0,0 0 0 16,-13 4 120-16,5 0 20 0,-5 0 4 0,-4-4 1 16,4 0-101-16,13 0-20 0,0 0-4 0,-8 0 0 15,-5-4-12-15,13 4-8 0,0 0 9 0,0 0-9 16,-5-8 0-16,5 8 8 0,-4-7-8 0,0-1 0 16,4 8 10-16,0 0-1 0,-4-7 0 0,4 7 0 15,0 0 35-15,0 0 6 0,0 0 2 0,-13 3 0 16,0 1 14-16,-8 4 3 15,8-4 1-15,0 3 0 0,0 5-19 0,0-5-4 0,9 1-1 0,-4 3 0 16,-1-3-18-16,0 3-3 0,9-11-1 0,-4 8 0 16,0-1-9-16,4-7-3 0,0 0 0 0,0 0 0 15,0 0 7-15,0 0 1 0,0 0 0 0,0 0 0 16,8 8-8-16,5-4 0 0,-4 3-1 0,-1-3 0 16,5 0-3-16,0-4 0 0,4 8 0 0,0-5 0 0,-4 5-8 0,0-4 10 15,4 3-10-15,4 1 10 0,1 0-2 0,-1-1 0 16,0 1 0-16,9 7 0 0,-4-8 1 0,0 5 0 15,4-1 0-15,-1 4 0 0,6-3-9 0,-5-1 0 16,-1 1 0-16,1-1 0 0,5-3 21 0,-1-1-1 16,4-3 0-16,5 0 0 0,0 0-20 0,4-1 8 15,0-3-8-15,4-3 0 16,-4 3 0-16,4-4 0 0,-4 0 0 0,0-4 0 16,0 1 0-16,5 3 9 0,-10-4-9 0,5 1 10 15,-8 3-2-15,8-4-8 0,13 5 12 0,-18-1-4 16,-12 0-8-16,9 0 12 0,12 0-12 0,0 4 12 0,1-3-12 0,-10 3 0 15,1 0 9-15,0 0-9 0,12-4 8 0,-8 0-8 16,-8 0 8-16,3 0-8 0,14-3 10 0,-9-1-2 16,0 1-8-16,-9-5 12 0,1 1-2 0,-1 0-1 0,5-1 0 15,-9 1 0-15,1 3-1 0,-1-3-8 0,4-1 12 0,-4 1-4 16,-12 0 8-16,8-1 0 0,4 1 1 0,0-1 0 16,-4 1-17-16,-4 0 0 0,-1-1 0 0,5 1 0 15,9-1 0-15,-14 1 0 0,-16 0 0 0,8-1 0 16,8 1 0-16,-7-1 0 0,-6 5 13 0,-3-5-4 15,-1 1-9-15,1-4 0 0,8 3 0 0,-8-3 0 0,-9 0 0 0,8 0 0 16,9-4 0-16,-8 0 0 0,-5 0 8 0,0-4-8 16,5 4 0-16,0-4 8 0,3 1-8 0,-3-1 0 15,-5 0 0-15,5 0 0 0,-1 4 0 0,1 0 0 16,-13 0 0-16,-1 0 0 0,5 8 0 0,-4-8 8 0,0 4-8 16,-5-4 0-16,-4 3 0 0,1 1 0 0,3 4 8 0,-4-4-8 31,-8-4 0-31,4 7 0 0,8-3 0 0,5 4 0 15,-9-4 0-15,4 3 0 0,-3 1-9 0,7-4 9 0,14 3 0 16,-13 1 0-16,-13-1-8 0,8 5 8 16,18-1 0-16,-5 1 0 0,-17-5 0 0,4 5 0 0,5 3 0 0,0-4 0 15,-5 4 0-15,-8-3 0 0,0 3 0 0,4 0 0 16,13 4 0-16,-17-7 0 0,-4 3-10 0,4 0 2 16,4 4 0-16,4-4 0 0,-3 4 8 0,3-4 0 0,-8 4 0 0,13 0-8 15,4 0-2-15,0 0 0 0,-17 0 0 0,4-3 0 16,13 3 10-16,-9 0 0 0,-4-4 0 0,1 4 0 15,-1 0 0-15,4 0 0 0,-4 0 0 0,1 0 0 16,-5 0 0-16,-1 0 0 0,6 0 0 0,-1 4 0 16,-4-4 0-16,0 3 0 0,-5-3 0 0,5 4-8 15,4 0 8-15,-8 0 0 16,-5-4 0-16,9 4 0 0,17-4 0 0,-13 0 0 16,-12 0 0-16,8 0 0 0,4-4 0 0,0 4 0 15,0-4 0-15,-4 0 0 0,-4 4 15 0,-1 0-2 16,5-4 0-16,0 4 0 0,-13-3-13 0,5 3-16 15,12 0 3-15,-4 3 1 0,-9-3 12 0,5 4 0 16,-1-4 0-16,1 4 0 0,4 0 0 0,-4-4 0 0,-5 4 0 0,0-4 0 16,13 0 0-16,-8 3 0 0,-9 1 0 0,0 0 0 0,9-4 0 15,0 4 0-15,3 0 0 0,-11-4 0 0,-6 0 0 0,10 0 0 16,12 3 0-16,-9-3 0 0,-7 4 0 16,3-4 0-16,9-4 0 0,0 4 0 0,-5 0 8 0,-3 0-8 15,-1 0 0-15,5 0 0 0,-5 0 0 0,5 0 0 16,-5 0 8-16,-4 0-8 0,9 0 0 0,-5 0 0 15,1 0 0-15,-1 4 0 16,0-4 0-16,1 4 0 0,3 0 0 0,-8-4 0 16,5 4 0-16,-1-1 0 0,5-3 0 0,-5 4 0 15,5-4 0-15,-5 0 0 0,0 4 0 0,5-4 0 16,-5 4 0-16,5-4 0 0,0 0 0 0,-5 0 0 16,0 0 0-16,5 0 0 0,0 0 0 0,4 0 0 15,-5 0 0-15,1 0 0 0,4 0 0 0,-5 0 0 16,5 0 0-16,0 0 0 0,0 0 0 0,0 0 0 0,0 0 0 0,0-4 0 15,0 4 0-15,0 4 0 0,-5-4 0 0,5 4 0 16,-4-4 0-16,-1 3 0 0,5 1 0 0,-4 0 0 0,-5 0 0 0,1 0-9 16,-5 3 9-16,4-3 0 15,5 0 0-15,4 7 0 0,-13-3 0 0,8-1 0 0,1-3 0 16,-5 4 0-16,9-1 0 0,-4 1 0 0,-5 0 0 0,9-1-8 16,0 1 8-16,-4-1 0 0,4 9 0 0,4-5 0 0,0 0 0 0,0 4 16 15,5 1-3-15,-5-1 0 0,0 0-27 0,0 4-6 16,5 4 0-16,-1 0-1 0,-4-1 21 0,9 1-11 15,-5 4 11-15,1-1-8 0,4 1 8 0,-1 0 0 16,-3-1-9-16,4 1 9 0,4-4 0 0,0-1 0 16,0 1 0-16,-9 0 0 0,9 0-8 0,9-1 8 15,-9 1 0-15,0-4 0 16,0 4 0-16,0 0 0 0,0 0 0 0,4-1 0 16,0-3-11-16,0 4 11 0,9-4-8 0,-4 0 8 15,4 0 0-15,-1-4 0 0,10 4 0 0,-1 0 0 16,5 0 0-16,4-4 0 0,-5 1 0 0,9-1 0 15,9-4 0-15,-4 4 9 0,-5-3-9 0,9-5 0 16,4 5 10-16,0-8-10 0,-5-4 8 0,1 0-8 16,0-8 0-16,0-3 0 0,-1-5 0 0</inkml:trace>
  <inkml:trace contextRef="#ctx0" brushRef="#br0" timeOffset="75947.07">18423 4895 1893 0,'-13'-8'84'0,"9"1"17"0,0 3-81 0,-5 0-20 0,5 0 0 0,-1-3 0 16,-3 3 86-16,8 4 13 0,0 0 2 0,0 0 1 16,-9-8-38-16,1 1-8 0,-5 3-2 0,0 0 0 0,0 0-14 0,-4 4-4 15,-4 0 0-15,0 4 0 0,3-4-16 0,-7 4-4 16,3 0-1-16,-3 3 0 0,-1 9-15 0,-4-1 8 0,0 4-8 0,0 0 0 16,1 0 0-16,-1 4 0 0,-5-1 0 0,6 1 0 15,3 4 0-15,0-1-8 0,1-3 8 0,3 4 0 16,5 3 0-16,4-3 0 0,0 3 0 0,5-3 9 15,4-1-9-15,4 5-16 0,0-1 4 0,4 0 1 0,9 4 11 16,0-3 0-16,-1 3 0 0,6-4 0 0,3 5 0 0,0-5-10 16,9 0 10-16,-4-3-13 0,-5 0 13 0,9-8 0 15,-4 0 0-15,-1-4-9 0,5 0 17 0,-4-7 3 16,4-1 1-16,4-3 0 0,0-4 10 0,0-8 2 16,1 5 1-16,-6-9 0 0,1-3 3 0,-4 0 1 15,4-4 0-15,-4-4 0 16,3-4 11-16,-7-3 3 0,-1 0 0 0,-4-1 0 15,0-11 10-15,1 1 3 0,-6-1 0 0,1 0 0 16,-9 0-35-16,1 1-6 0,-10-5-2 0,-3 4 0 16,-9 0 7-16,-13 1 2 0,-4-5 0 0,-1 8 0 15,-12 4-22-15,-4 11-15 0,-13-3 3 0,-17 14 0 16,-13 12-191-16,-13 12-37 0,-17 14-8 0</inkml:trace>
  <inkml:trace contextRef="#ctx0" brushRef="#br0" timeOffset="91398.92">19346 4462 403 0,'0'0'36'0,"0"0"-36"0,0 0 0 0,0 0 0 16,0 0 437-16,0 0 81 0,0 0 16 0,0 0 3 0,-4 8-396 0,-1 3-79 15,-3 0-16-15,4 5-3 0,-1-5-23 0,1 4-4 16,-4 8 0-16,3 0-1 0,-3 3-15 0,-1 16 0 0,-4-8 0 16,1 12 0-16,-6 3 0 0,6 4 0 0,-10 4 0 0,5 8-10 15,-4 3 10-15,4 4 0 0,0 1 0 0,4 3 0 16,0 0 0-16,9-1 0 0,-1-2 0 0,14-5 0 16,-1 0 0-1,10-11 0-15,-1-3 0 0,4-9 0 0,5-7 10 0,4 0 4 16,0-11 1-16,4-5 0 0,8-6-15 0,-3-1 8 15,8-15-8-15,0 0 0 16,0-8-153-16,0-7-37 0</inkml:trace>
  <inkml:trace contextRef="#ctx0" brushRef="#br0" timeOffset="92038.38">20543 4485 979 0,'0'0'87'0,"0"0"-70"0,0 0-17 0,0 0 0 16,17 0 404-16,0 7 78 0,4 1 15 0,9 3 3 0,0-3-392 0,4 3-78 16,0 5-16-16,0-1-3 0,5 8-11 0,-1 3 8 15,-3 4-8-15,-6 8 8 0,1 4-8 0,0 4 0 16,-8 7 0-16,-1 4 0 0,-17 15-9 0,-4-7 9 15,-8 11-12-15,-9 0 12 0,-5 3 0 0,-8 9 0 16,-12 3 8-16,-5 0-8 31,-5 0-140-31,-12 0-35 0</inkml:trace>
  <inkml:trace contextRef="#ctx0" brushRef="#br0" timeOffset="95263.43">11692 7865 1152 0,'0'0'102'0,"0"0"-82"0,0-8-20 0,-8 1 0 16,4 3 198-16,-1-4 35 0,10 1 7 0,-5-1 2 15,-13 4-158-15,13-3-32 0,8-1-7 0,1 1-1 16,-9 7-12-16,4-4-2 0,0-8-1 0,5 5 0 15,4 3-9-15,-5 0-1 0,-12 0-1 0,4 4 0 0,17 0 2 0,-8 0 1 16,-9 0 0-16,0 0 0 0,0 0 3 0,8 4 1 16,5 0 0-16,-13-4 0 0,0 0-4 0,0 0-1 15,17 11 0-15,-8 1 0 0,-9-12-5 0,4 7-2 16,5 5 0-16,8-5 0 0,0-3-3 0,0 4-1 16,0-1 0-16,4-3 0 0,14 0 4 0,-10 0 1 15,-8 0 0-15,9-4 0 0,8 3-14 0,-4-3-10 0,-9 0 2 0,5 4 0 16,0 0 8-16,4 0 0 0,4-4 10 0,-13 0-10 15,-4 4 14-15,13-1-3 0,13-6-1 0,-9 6 0 16,-13-3 2-16,14 4 0 0,3 0 0 0,9 0 0 16,-4-4-12-16,4 0 0 0,-4-4 0 0,-1 4 0 0,5 0 0 15,-4-8 0-15,0 5 11 0,-1-5-11 0,1 0 9 0,4 1-9 32,4-1 8-32,-4-3-8 0,-4-1 14 0,4 1-2 0,0 0-1 0,-4-5 0 15,0 5 5-15,-5 0 0 0,-4 3 1 0,5 0 0 16,-5 1-8-16,-4 3-1 0,0-4-8 0,-5 5 12 15,5-1-12-15,-4 0 0 0,4 4 0 0,-4-4 0 16,-1 4 0-16,1-4 0 0,-1 1 0 0,5-1 0 16,-8 4 0-16,-1 0 8 0,0 0-8 0,1 0 0 15,-1-4 9-15,-4 4-1 0,0 0 0 0,0-4 0 0,1 4 15 0,-6-4 2 16,1 4 1-16,-13 0 0 0,0 0-3 0,13 0-1 16,-13 0 0-16,0 0 0 0,0 0-6 0,0 0-2 15,0 0 0-15,0 0 0 0,0 0 1 0,0 0 0 16,0 0 0-16,0 0 0 0,0 0-5 0,0 0-1 15,0 0 0-15,0 0 0 0,0 0-9 0,0 12 0 16,-8-5 0-16,8-7 8 16,-5 8-8-16,1 0 0 0,-5-5 0 0,5 5 0 15,4-8 0-15,-8 8-11 0,8-8 11 0,-5 3-8 16,5-3 8-16,0 0 0 0,0 0 0 0,0 0-8 16,0 0 8-16,-4 8 0 0,4-8 0 0,0 0 0 15,0 0 0-15,0 0 0 0,0 0 0 0,0 0-8 0,0 0 0 0,0 0 0 16,0 0 0-16,0 0 0 15,0 0-44-15,0 0-9 0,0 0-2 0,0 0 0 16,-9 0-80-16,-3-4-16 0,3 4-3 0</inkml:trace>
  <inkml:trace contextRef="#ctx0" brushRef="#br0" timeOffset="110922.13">11987 7812 921 0,'-17'0'82'0,"13"0"-66"16,0-4-16-16,4 4 0 0,0 0 236 0,-5-4 43 15,-7 0 9-15,12 4 1 0,0 0-160 0,0 0-32 16,-9 0-6-16,5 4-2 0,4-4-61 0,0 0-13 16,8 8-3-16,1-1 0 0,-5 5-12 0,9-5 0 15,13 1 0-15,-1-4 0 0,1 3 29 0,8-7 3 0,13 0 1 0,4-3 0 16,5-5 1-16,4 4 0 0,0-3 0 0,-1-1 0 15,14 0-8-15,-13 5-2 0,-5-5 0 0,-3 4 0 16,-1 4-5-16,0-4-2 0,-8 4 0 0,4 4 0 16,4 0-3-16,1-4-1 0,-5 4 0 0,0-4 0 0,0 7 2 15,4-3 0-15,-4 0 0 0,0-4 0 0,4 8 1 0,-12-5 0 16,3-3 0-16,-3 4 0 16,-5-4 8-16,0 4 1 0,0-4 1 0,-4 0 0 15,-4 0-7-15,0 0-2 0,-5 4 0 0,0-4 0 16,-8-4-3-16,4 4-1 0,-4 0 0 0,-4 0 0 15,-9 0-1-15,0 0 0 0,0 0 0 0,0 0 0 16,0 0-12-16,0 0 8 0,-18 0-8 0,1 4 0 16,-8 0 0-16,-5-4 0 0,-13 3 0 0,-4 1-10 15,-8-4 10-15,-1 4-12 0,-4 0 12 0,-4 0-12 0,-4-4 12 0,4 3 0 16,-5-3-9-16,9 0 9 0,1 0 0 0,7-3 0 16,5-1 0-16,0 0 0 0,-4 4 0 0,8 0 0 15,9 0 0-15,-9 0 0 0,-8-4 0 0,8 4 0 16,18 4 0-16,3-4 0 0,5 4 0 0,-8 0 0 15,-5-1 0-15,4-3 0 0,17 4-8 0,-8 0 8 16,-4-4 0-16,12 4 0 16,9-4 0-16,0 0-9 0,-8 4 9 0,8-4 0 15,0 0-17-15,17 3 3 0,4 5 1 0,1-4 0 16,-5 0 3-16,17-1 1 0,13 1 0 0,9 0 0 16,-1-4 9-16,5 0 0 0,4 0 0 0,9-8-8 0,-1 5 8 15,1-5 0-15,0 4 0 0,-1-3 0 0,1-5 0 0,0 5 0 16,-5-5 0-16,-4 5 0 0,-4-5 0 0,-5 8 0 15,1-3 0-15,-5 3 8 0,-4 0-8 0,-4 0 0 0,0 1 0 0,-5-1 8 16,-4 4-8-16,1 0 9 0,-10 0-9 0,-3 0 10 16,3 4-10-16,-12-4 0 0,-13 0 9 0,0 0-9 15,0 0 0-15,0 0 8 0,0 0-8 0,-8 3 0 16,-14 5 8-16,-8-4-8 0,-4 0 8 0,-13-1-8 16,-4 5 0-16,-9-4 8 0,-4 0-8 0,-5-1 0 15,-3-3 0-15,3 4 0 0,5 0 0 0,0 0 0 0,0 0 0 0,4-1 0 16,5 1 0-16,3 0 0 0,5 4 0 0,5-5 0 15,3 9 0-15,9-5 0 0,5 1 0 0,-1-4-12 16,5 3 12-16,4 1-12 0,12 3-1 0,1 1-1 16,-4-5 0-16,8 5 0 15,4-5-14-15,13 5-2 0,4-1-1 0,9-3 0 0,0-1 14 0,13-3 2 16,4 0 1-16,4-4 0 16,5 4 14-16,3-4 0 0,6 0-10 0,-1-4 10 15,4-8 0-15,-8 5 10 0,-5-4-1 0,-3 3 0 16,-5-3-9-16,-5 3 10 0,-7 0-10 0,-10 5 10 15,-3-5 10-15,-10 4 3 0,6 0 0 0,-10 4 0 16,-8 0 10-16,0 0 3 0,0 0 0 0,-13 0 0 0,-4 4-14 0,-13 0-2 16,-12 4-1-16,-31 3 0 15,-25 8-85-15,-39 4-17 0,-51 7-3 0</inkml:trace>
  <inkml:trace contextRef="#ctx0" brushRef="#br0" timeOffset="119608.49">9487 5320 2372 0,'0'-7'52'0,"-4"-1"12"0,0-3 1 0,0-1 1 0,4 1-53 0,0-4-13 15,0 3 0-15,0 1 0 0,0 0 38 0,0-1 5 16,8-3 1-16,-4 0 0 0,5 3-36 0,0 1-8 0,-9-4 0 0,0 3 0 16,8 1 0-16,-8-4 0 0,0 3 0 0,0-3 0 15,0 0 0-15,0-4 8 0,-4 4-8 0,0-12 8 16,4 1 4-16,-9-1 1 0,0 1 0 0,1-9 0 15,-1 1 18-15,-3-4 3 0,3 0 1 0,0-7 0 16,1-5-19-16,-5 1-3 0,5-4-1 0,-1 0 0 16,0-4-3-16,5 3-1 15,-4 5 0-15,3-4 0 0,5 7 4 0,-4 4 0 16,4 1 0-16,0 3 0 0,0 7-12 0,0 5 0 16,0 3 0-16,4 0 0 0,1 4 0 0,3 4 0 15,1 4 0-15,-1-5 0 0,5 9 0 0,4 3-11 16,0 0 3-16,9 4 0 0,0 0 8 0,12 0-8 0,5 4 8 0,4-4-8 15,17 4-3-15,0 3 0 0,9-7 0 0,-1 8 0 16,9-8 11-16,5 4 0 0,-1 3 0 0,1-3-8 16,4 0 8-16,-1 0 0 0,1 3 0 0,0-3 0 0,-5 4 0 15,-4-1 0-15,-8 1 8 0,13 0-8 0,3 3 0 0,-12-11 0 16,-17 8 0-16,-4-5 0 0,8 5 0 0,0 0 0 16,-9-5 9-16,-8 5-9 0,-4-8 12 0,-4 8-12 15,3-8 12-15,-12 0-12 0,-4-4 15 0,4 0-4 16,0 4-1-16,-5-8 0 0,-8 5 6 0,-4-1 2 0,4 0 0 0,0-4 0 15,0 8-1-15,-4-3 0 0,-13 3 0 0,5-4 0 16,3 0-4-16,-8 4-1 0,0 0 0 0,0 0 0 16,0 0-12-16,0 0 8 0,0 0-8 0,-13 4 0 15,-8 3 0-15,8 1 0 0,13 3 0 0,-8 5-10 16,-5 3 10-16,8 0-8 0,5 7 8 0,5 4-8 16,3 1 8-16,-3 3-10 15,3 8 10-15,5 0-10 0,8-1 10 0,-8 5 0 16,-9 0 0-16,5 3-8 0,12 0 8 0,-4 4 0 15,-12-3 0-15,-1-5 0 0,0 1 0 0,13-4 0 0,0 0 0 16,-8-1 0-16,-5 1 0 0,5-8 0 0,12 4 0 0,-4-7 0 16,-12-5 0-16,-1 1 0 0,4-4 0 0,5-4 0 15,-9-4 0-15,-4 0 0 0,-8-4 0 0,-1 1 0 16,5-1 16-16,-17 1-2 0,-26-1 0 0,-5-3 0 16,-7 3 6-16,-18-3 0 0,-22-1 1 0,-20 5 0 15,-31 7-77-15,-38 3-15 0,-38 12-3 0</inkml:trace>
  <inkml:trace contextRef="#ctx0" brushRef="#br0" timeOffset="141196.54">19705 5301 2509 0,'8'-11'111'0,"-8"11"23"0,0 0-107 0,0 0-27 16,0 0 0-16,5-4 0 0,-5 4 42 0,0 0 3 0,0 0 1 0,0 0 0 31,0 0-24-31,0 0-5 0,0 0-1 0,4 4 0 16,0 4-16-16,1-1 0 0,-1 1 0 0,0 7-9 15,0-4 9-15,1 8-8 0,-1-4 8 0,4 1-8 0,-8 6 8 0,5-3 0 16,-1 0 8-16,0 0-8 0,-4 4 0 0,5 0 0 16,-1 0 0-16,0 0 0 0,-4-4 0 0,0 3 0 15,0-6 0-15,0-1 0 0,0 0 8 0,4-7-8 16,-8 3 8-16,4-11-8 0,0 0 10 0,0 0-2 0,0 0-8 0,0 0 12 15,0 0 4-15,0 0 1 0,-4-4 0 0,-5-3 0 16,5-1 13-16,0-7 2 0,-1-4 1 0,1-4 0 16,0-4-8-16,0 1-1 0,4-1-1 0,4-3 0 15,-4-8-11-15,0 4-3 0,4-4 0 0,0 0 0 16,5 0 7-16,4 0 2 0,-5 11 0 0,5-11 0 16,0 8-18-16,4-1 0 0,0 5 0 0,0-1 0 0,0 1 0 0,1 3 0 15,3 0 0-15,0 8 0 0,-4 0 0 0,5 3 0 16,-1 5 0-16,5-1-12 0,-5 12 12 0,5 0-11 15,-5 3 11-15,5 8-10 0,-1 8 10 0,1 4-12 16,0 3 12-16,-5 4-12 0,0 8 12 0,1 4 0 16,-1 3-9-16,0-3 9 15,5 7-59 1,0-4-7-16,4 4-2 0,-5-3-1219 0</inkml:trace>
  <inkml:trace contextRef="#ctx0" brushRef="#br0" timeOffset="142732.59">18342 6794 1450 0,'0'0'64'0,"0"0"14"0,0 0-62 0,0 0-16 0,0 0 0 0,-9-8 0 16,1 1 44-16,8 7 7 0,0 0 1 0,0 0 0 15,8-4-36-15,5 0-6 0,4 0-2 0,13 1 0 16,13-1-8-16,8-4 0 0,9-7 0 0,17 0 0 16,8-4 0-16,18-4 0 15,12-4 0-15,5-3 0 0,12 3 16 0,5-3-1 16,8-8-1-16,-8 8 0 0,4-1 5 0,-8 1 1 15,-9-4 0-15,-1 3 0 0,-3 5-8 0,-9 3-2 16,-8 4 0-16,-9-4 0 0,-13 4 34 0,-8 0 6 16,-9 4 2-16,0 4 0 0,-17-1 12 0,-4 5 2 15,-14-1 1-15,1 4 0 0,-8 0-42 0,-5 4-8 16,-9 4-1-16,-8-4-1 0,0 0-15 0,-21 12 0 0,-9-1 0 0,-17 8 0 16,-13 4-24-16,-17 0 1 0,-17 7 1 0,-12-3 0 15,-10 7 5-15,-8-4 1 0,-4 4 0 0,-9-3 0 16,-8 3 8-16,4 0 8 0,-4-4-12 0,4 1 12 15,8-1 0-15,5-7 0 0,8 0 0 0,13 0 0 16,13-8 0-16,9-4 0 0,4 1 0 0,8-5 0 16,9 1 0-16,9-1 0 0,8 1 0 0,8-4 9 0,9 0-1 0,9-4 0 0,8-4 0 0,4 4 0 15,9 0 13-15,0 0 3 0,22-8 0 0,12-3 0 16,13-4-16-16,13-4-8 0,8-4 8 16,22-4-8-16,17-3 8 0,17-4-8 0,0-1 10 0,12-3-10 15,10-3 16-15,3-1-2 0,-4 0-1 0,-3-3 0 16,-6 3-5-16,1 0-8 0,0 0 11 0,-13 8-11 15,-5 0 9-15,-12 3-9 16,-13 1 0-16,-8 4 9 0,-5 10-9 0,-17 1 0 16,-4 4 9-16,-5-1-9 0,-12 1 8 0,-5 3-8 15,-8 5 10-15,-4-5-10 0,-9 8 28 0,-4 0 0 16,-9 4 0-16,-4-4 0 0,0 0-12 0,-17 4-2 16,-13 7-1-16,-17 0 0 0,-13 1-3 0,-17 3-1 15,-17 4 0-15,-21 8 0 0,-17-1-9 0,-18 8 0 16,0 8 0-16,-12 4 0 0,-9 3-12 0,5 0 0 0,7 5-1 0,14-13 0 15,17 1 1-15,17-4 1 0,17-8 0 0,17-3 0 16,21-4 3-16,18-8 0 0,8 0 0 0,13-3 0 16,8-5-29-1,9-7-6-15,17 4-1 0,9-8 0 0,12 0 20 0,14-3 4 0,12-8 1 0,4-4 0 16,9 0 0-16,4 0 0 0,18-8 0 0,-1 0 0 16,9 1 19-16,4-4 0 0,4-8 0 0,-4 0 0 15,9 3 11-15,0-6-11 0,-5-5 12 0,-4 4-12 16,0 0 0-16,-8 1 0 0,-5-1 0 0,-8 4 0 15,-9 8 16-15,-8 3-3 0,-9 4-1 16,-9 4 0-16,-12 8-12 0,-13 3 0 0,-4 4-9 0,-9 4 9 16,-9 8 0-16,-8 0 8 0,-8 11 1 0,-22 3 0 15,-13 9-9-15,-25 11 10 0,-26 3-10 0,-26 12 10 16,-25 0-10-16,-22 11 0 0,-25 5 0 0,-26 10 0 0,-26 8-8 0,-29 12-4 16,-18 3-1-16,-25 16-992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09T00:24:30.9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9936 4052 1090 0,'-13'-8'48'0,"13"8"11"0,0 0-47 0,0 0-12 0,-4-7 0 0,0-1 0 16,-5 0 104-16,9 1 18 0,4-5 4 0,-4 1 1 16,0 3-90-16,5 1-17 0,-1-1-4 0,0 4-1 15,1-7-15-15,-5 11 0 0,0 0 0 0,4-8 0 16,0 1 0-16,-4 7 0 15,0 0 0-15,0 0 0 0,0 0 26 0,0 0-1 16,0 0 0-16,0 0 0 0,13 0 15 0,-4 7 4 16,-9-7 0-16,12 0 0 0,1 0-10 0,-4 0-2 15,8 0 0-15,-4 0 0 0,-1 0 24 0,1 0 4 16,4-7 0-16,-4 3 1 0,0 0 7 0,0 0 0 16,0 4 1-16,-1 0 0 0,1 0-25 0,0-7-4 15,0 7-2-15,0 0 0 0,0 0-18 0,-1 0-3 0,-3 0-1 0,4 0 0 16,0 7-3-16,-1-7-1 0,1 0 0 0,0 0 0 15,-4 4 7-15,8-4 1 0,0 4 0 0,0-4 0 16,4 4-20-16,5-4 10 0,-1 0-10 0,-3 0 8 0,3 0 4 16,1-4 1-16,4 4 0 0,4 0 0 0,-4 0-5 15,0 0 0-15,4 0-8 0,0 0 12 0,1-4 0 16,-1 4-1 0,0 4 0-16,0-4 0 0,5 0 8 0,-1 0 1 0,1 0 1 15,-1 0 0-15,5 0-21 0,4 0 0 0,-5 0 0 0,1 4-12 16,-9-8 20-16,9 0 3 0,4 0 1 0,-4 4 0 15,-9-7-2-15,5 3 0 0,8-4 0 0,-5 5 0 16,-8-1-10-16,5 0 12 0,4-4-12 0,4 1 12 16,0 3-12-16,0-4 0 0,-17 1 0 0,12 7 8 15,10 0-8-15,-5-8 0 0,-5 8 0 0,-3-4 0 0,4 4 0 0,-1 0 0 16,1 0 9-16,-5 0-9 0,-3 0 0 0,-1 0 9 16,9 0-9-16,-5-3 0 0,-8-1 13 0,8 4-4 15,9 0-1-15,9 0 0 0,-9 0 0 0,4-8 0 16,1 8 0-16,-1-4 0 0,0 4-8 0,0 0 10 15,1-3-10-15,-5 3 10 0,4-4-10 0,-4 4 0 16,4 0 0-16,0 4 8 16,-4-1-8-16,5-3 0 0,-5 4 0 0,4 4 0 15,-4-8 0-15,-4 4 0 0,0-1 0 0,-1 1 0 16,1 4 0-16,4-8 8 0,0 0-8 0,0 4 0 16,4-4 0-16,5 0 0 0,-5 3 8 0,0 1-8 0,1-4 0 0,-1 4 0 15,5-4 9-15,-5-4-9 0,4 4 8 0,-3-4-8 16,7 1 10-16,-3-1-10 0,0 4 10 0,3-8-10 15,-3 4 10-15,4 1-10 0,0 3 9 0,-5-4-9 0,5 4 8 0,-4-8-8 16,-1 4 0-16,9 1 8 0,0-1-8 0,-4-4 0 16,4 5 8-16,0-1-8 0,5 4 8 0,-1-4-8 15,-8 8 12-15,8-8-4 0,1 4 0 0,-5-8 0 16,0 8-8-16,0-3 0 0,4 3 0 0,1 0 0 16,3 0 0-16,-3-4 0 0,-1 4 0 0,-4-4 0 15,5 4 0-15,-5 0 0 0,4 0 8 0,0-8-8 0,-4 8 0 0,5 8 0 16,-9-8 0-16,0 0 0 0,-1 4 0 0,-3 0 0 15,-1-4 0-15,-3 0 0 0,-1 0 0 0,0 0 0 16,5 0 0-16,-5 0 0 0,-4 0 0 0,-4 0 0 16,4 0 0-16,-4 0 0 0,-5 0 0 0,1 0 8 0,-5 0-8 15,0 0 12-15,-4-4-12 0,0 4 8 0,-5-4-8 0,-3 4 8 32,-1 4 0-32,0-4 0 0,1 0 0 0,-1 0 0 15,-4 0 0-15,-4 0 0 0,4 0 0 0,-4 0 0 16,0 4-8-16,-5-4 8 0,1 0-8 0,-1 3 8 0,-8-3-8 15,5 0 8-15,-5 0-8 0,0 0 8 0,0 0-17 0,0 0-4 16,0 0-1-16,0 0 0 16,-5-11-166-16,-3 0-32 0</inkml:trace>
  <inkml:trace contextRef="#ctx0" brushRef="#br0" timeOffset="3242.06">16551 1841 230 0,'-17'-15'20'0,"9"8"-20"0,-1-1 0 0,5-3 0 15,-9 3 412-15,4 0 79 0,1 1 15 0,4 3 3 0,-5-4-390 0,9 8-79 16,-9-3-15-16,9 3-3 0,-8 11-22 0,-1-7 0 16,1 11 0-16,-1 4 0 0,-4 8 0 0,1 3-12 15,-1 4 2-15,-4 4 0 0,0 11 10 0,0 5-12 16,-1 3 12-16,-3 0-12 16,4 11 12-16,-4-3-8 0,4-1 8 0,-5 1-8 15,5-8 8-15,0-4 0 0,4-4 0 0,0-3 0 16,-4-4 0-16,4-1 0 0,1-10 0 0,-1-5 0 15,0-3 10-15,4-8-2 0,-3 4-8 0,-1-15 12 16,0 0 8-16,0-12 2 0,-4 1 0 0,4-12 0 16,5-4 1-16,-1-4 0 0,1 1 0 0,3-1 0 0,1-3-15 0,4-4-8 15,0 7 10-15,4 4-10 0,-4 4 0 0,5 4 0 16,-5 4 0-16,4 7-10 0,-4 4-3 0,0 0-1 16,-4 11 0-16,-1 8 0 0,1 4 5 0,-9 11 1 15,-4-3 0-15,0 6 0 0,0 1 20 0,8 0 4 0,1-7 0 0,4-1 1 16,8-11 14-16,9-7 2 0,12-5 1 0,10-7 0 15,12-7 29-15,21-16 5 0,13-4 2 0,22-26-814 16,25-8-162-16</inkml:trace>
  <inkml:trace contextRef="#ctx0" brushRef="#br0" timeOffset="5528.62">9962 4678 979 0,'8'-7'43'0,"-16"3"9"0,4 4-41 0,-1 0-11 0,1-8 0 0,0 5 0 16,4 3 216-16,-5 0 40 0,1 0 9 0,0 0 2 15,4 0-172-15,0 0-35 0,0 0-6 0,0 0-2 16,0 0-3-16,0 0-1 0,0 0 0 0,13-8 0 15,-5 0 4-15,9 1 0 0,-4-1 0 0,4 1 0 0,-4 3-39 0,8 0-13 16,1-4 9-16,-1 1-9 0,5-1 17 0,-1 5-1 16,1-1-1-16,8 0 0 0,-8 0-3 0,4 4 0 15,0-4 0-15,4 4 0 0,0 0-4 0,5-3-8 16,-1 3 11-16,0 3-11 0,1 1 8 0,4 0-8 16,-1 0 0-16,1 0 0 0,8-4 0 0,-4 3 8 15,9-6-8-15,4 3 0 16,8 3 12-16,1-3-12 0,-5 0 12 0,0-3-12 15,4 3 17-15,5 0-3 0,-1-4-1 0,-3 4 0 16,-9 0 3-16,4 0 0 0,13 4 0 0,-9-1 0 16,-17 1-1-16,5 0 0 0,8 0 0 0,0-1 0 15,4 5-15-15,-8 0 0 0,0-1 0 0,4 1 0 0,13-1 0 16,-4 1 11-16,-9 0-11 0,8 3 10 0,14-7-10 0,-5 3 0 16,0-3 0-16,1 4 0 0,3-8 0 0,0 7 0 0,5-3 9 0,-4 4-9 15,3-8 0-15,-7 7 0 0,-1 1 0 0,-4-4 0 16,4 3 0-16,-4 1 14 0,4-4-2 0,0 3 0 15,0-3 0-15,1 4-1 0,3 3 0 0,-4 1 0 16,5-12 4-16,3 7 1 0,-3 5 0 0,4-12 0 16,-5 3-16-16,1 1 0 0,-1 0 0 0,5 0 0 15,0-4 0-15,-1 0 11 0,1 0-11 0,8 4 10 0,-4-4-10 0,0-4 12 16,0 4-12-16,5-4 12 0,-1 0-1 0,4 0 0 16,-3 1 0-16,-1-5 0 0,0 4 1 0,5-3 1 15,-1-5 0-15,-3 8 0 0,3-3 5 0,-3 3 1 16,-1-4 0-16,0 1 0 0,0-1-19 0,5 1-16 15,0-5 4-15,-5 5 0 0,0-5 12 0,5 5 0 16,4-5 0-16,-5 5 10 16,9-9-10-16,-4 5 8 0,-4 0-8 0,3-1 8 15,1-3-8-15,4 4 0 0,-4-1 9 0,-4 1-9 16,-1 0 8-16,1-5-8 0,4 13 8 0,0-9-8 16,-1 5 9-16,1-1-9 0,-4 4 12 0,-1-3-12 0,1-5 11 15,-1 8-11-15,-8-3 10 0,0 7-10 0,0-8 9 0,-4 4-9 16,-4 1 8-16,-1-1-8 0,1 0 8 0,-5 0-8 15,0 4 0-15,-4 0 8 0,-4-4-8 0,3 4 8 0,-7-7-8 0,-1 7 8 16,-4-4-8-16,0 0 12 0,1 0-12 0,-1 1 12 16,-5-1-4-16,-3 4-8 0,4-4 12 0,-9 4-4 15,0-4-8-15,-4 4 10 0,-4-4-10 0,4 4 10 16,-8-3-10-16,3-1 0 0,-7 4 9 0,-1 0-9 16,0 0 0-16,0 0 0 0,-4 0 0 0,-4 0 0 15,4-4 9-15,-9 8-9 16,5-4 12-16,-9 0-12 0,-5-4 9 0,6 4-9 15,-6 0 0-15,1 0 9 0,0 0 3 0,-4 0 0 16,-9 0 0-16,0 0 0 0,0 0-27 0,0 0-5 16,0 0 0-16,0-11-1 15,-9 3-95-15,-4-7-18 0,-8-4-4 0,-9-4-1205 0</inkml:trace>
  <inkml:trace contextRef="#ctx0" brushRef="#br0" timeOffset="9168">10116 7478 1324 0,'0'0'59'0,"0"0"12"0,0 0-57 0,0 0-14 16,0 0 0-16,0 0 0 0,0 0 184 0,0 0 35 15,0 0 6-15,0 0 2 0,0 0-183 0,0 0-36 16,0 0-8-16,0 0 0 0,0 0 0 0,0 0 0 16,0 0 0-16,0 0 0 15,0 0 0-15,0 0 0 0,0 0 0 0,0 0 0 16,0 0 0-16,0 0 0 0,0 0 0 0,0 0 0 16,0 0 0-16,0 0 10 0,0 0-10 0,0 0 12 15,0 0 2-15,0 0 1 0,0 0 0 0,0 0 0 16,0 0 9-16,0 0 1 0,0 0 1 0,0 0 0 15,0 0 0-15,0 0 0 0,8 3 0 0,1-3 0 16,-9 0-7-16,8 4-2 0,5 0 0 0,-4 0 0 0,3-4-6 0,1 4-2 16,4-1 0-16,-4-3 0 0,-4 4-9 0,8 0 0 0,4 0 9 15,1 3-9-15,-5-3 8 0,8 4-8 0,1-8 8 0,4 4-8 16,-5-1 14-16,5-3-2 0,-4 4 0 0,4 0 0 16,0 0 0-16,4 0 0 0,5-4 0 0,3 3 0 15,1 1 0-15,0-4 0 0,-1 4 0 0,5-4 0 16,5 0 0-16,-5 0 0 15,-5 0 0-15,10 0 0 0,12 0 3 0,-4 0 0 16,-18 0 0-16,1 0 0 0,4 4-3 0,0 0-1 16,4 3 0-16,-8-3 0 0,-4 0-11 0,8 0 0 15,8-4 0-15,-8 3 0 0,-8-3 0 0,8 4 10 16,4-4-10-16,9 4 10 0,0-4 0 0,-5 0 0 16,1 0 0-16,-1 0 0 0,9 0 16 0,-8 0 3 15,-5 0 1-15,5 0 0 0,12-4-30 0,-4 0 0 0,-17 4 0 0,9-3 0 16,4-1 0-16,-1 0 12 0,-3 4 0 0,4-4 0 15,0 0-3-15,-1 1-1 0,-3-1 0 0,0 0 0 16,-1 4-8-16,5 0 10 0,-5-4-10 0,5 4 10 16,0 0-2-16,-4 0-8 0,-1 4 12 0,1-4-4 15,4 0-8-15,-1 0 0 0,6 4 0 0,-1 0 0 0,0-1 0 0,0 5 8 32,0-4-8-32,0 3 0 0,-4 1 8 0,4 0-8 15,0-1 0-15,0 5 8 0,0-5-8 0,0 1 10 0,-4-1-10 0,4 1 10 16,0 3-10-16,0 1 12 0,1-5-12 0,-1 1 12 15,-4-1-12-15,4 1 12 0,0 0-12 0,4-1 12 16,-4 1-4-16,5-1 0 0,-1 1 0 0,0 0 0 16,1-5 0-16,-1 9-8 0,-4-8 12 0,5-1-4 15,-5 1-8-15,4 4 12 0,-8-4-12 0,4-1 12 0,0 1-12 0,0 0 12 16,-4 0-12-16,0 0 12 0,-5-1-12 0,1 1 12 16,-1 0-12-16,1-4 12 0,0 0-12 0,-5 4 8 15,4 3-8-15,1-7 8 0,-5 4-8 0,0 0 0 16,1-4 9-16,-1 0-9 0,-4 0 12 0,0 0-3 15,4 0 0-15,-4 0 0 0,5 0-9 0,-1 0 0 16,0 0-12-16,0 4 12 0,-4-8 0 0,9 4 0 0,-5 0 0 0,-4 0 0 16,5 0 0-16,-5 0 0 0,0 0 0 0,0 0 0 15,0-4 0-15,0 4 0 0,4 0 0 0,0 0 0 16,-4-4 0-16,4 4 0 0,1-3 0 0,3-1 0 16,-8 4 0-16,0-4 0 0,-4 0 8 0,4 4-8 15,-4 0 0-15,0 0 0 0,-5-4 0 0,0 4 0 0,5 0 0 0,-4-3 0 31,-1 3 0-31,1 0 0 0,-14 0 0 0,5 0 0 0,0-4 0 16,0 4 8-16,-4 0-8 0,-1-4 12 0,1 4-12 0,-5 0 12 16,1 0-12-16,-5 0 10 0,0-4-10 0,0 4 10 15,0 0-10-15,0 0 10 0,-4 0-10 0,4 0 10 16,-4-4-10-16,-5 4 0 0,5 0 9 0,-4-3-9 16,4 3 0-16,-5 0 8 0,1 0-8 0,-1 0 0 15,1 0 0-15,-5 0 0 0,-4 0 0 0,0 0 0 0,0 0 0 0,13-4 0 16,-5 4 0-16,1 0 0 0,-5 0 0 0,5 0 0 15,-1 0 0-15,-3 0 0 0,3-4 0 0,-8 4 0 16,0 0 0-16,9 0 0 0,-1-4 0 0,-4 0 0 16,-4 4 0-16,0 0 0 0,9 0-12 0,-9 0-1 15,0 0 0-15,0 0 0 32,0-7-87-32,-4-1-16 0,4 4-4 0,-13-7-796 0,-4 0-158 0</inkml:trace>
  <inkml:trace contextRef="#ctx0" brushRef="#br0" timeOffset="12377.51">11539 7599 172 0,'-13'-7'8'0,"13"7"1"0,13-4-9 0,-13 4 0 0,0 0 0 0,0 0 0 16,0-4 283-16,8-4 54 0,1 1 11 0,-1 3 3 16,-8-4-210-16,0 8-41 0,9-3-9 0,-1-1-2 15,-8 4-29-15,0 0-5 0,9-8-2 0,4 4 0 16,-5-3-21-16,1 7-5 0,-9 0-1 0,13 0 0 15,4 0-3-15,-4 0-1 0,-13 0 0 0,8-4 0 0,13 0-11 0,1 4-3 16,-9-4 0-16,-1 4 0 0,1 0-8 0,9-3 0 16,8 3 0-16,-5 0 0 0,-8-4 0 0,13 4 0 15,17 0 0-15,-4 0 0 0,-9-4 0 0,5 4 8 16,-1-4 0-16,1 4 0 0,3 4 12 0,-3-8 3 16,-14 0 0-16,5 4 0 0,4-3 1 0,1-1 0 15,-5 4 0-15,-1-4 0 16,1-4 12-16,0 5 2 0,-8-1 1 0,-10 0 0 15,-3 0-13-15,4 0-2 0,8 1-1 0,-8-1 0 16,-13 4-2-16,0 0 0 0,0 0 0 0,0 0 0 16,0 0-3-16,-9-4-1 0,-3-4 0 0,12 8 0 15,0 0-2-15,-13-7-1 0,-17 3 0 0,0 0 0 0,0 4-14 0,0 0-10 16,-17 0 2-16,0 4 0 0,9 0 8 0,-5 0-10 16,5-4 10-16,-5 0-10 0,-4 0 10 0,13 0 0 0,12-4 0 0,-8 4 0 15,-4 0 0-15,9 0 0 0,12-4 0 0,13 4 0 16,0 0 0-16,-9-4 0 0,-21 0 0 0,17 4 0 15,13 0 11-15,0 0-3 0,-21 0 0 0,4 0 0 16,17 0-8-16,0 0-12 0,-9 0 2 0,-3 0 1 16,3 4 9-16,9-4 0 0,0 0 0 0,0 0-8 15,-13 4 8-15,13-4-8 16,13 4 8-16,0 3-8 0,-13-7 0 0,8 4 0 16,18 4 0-16,8-8 0 0,5 7 8 0,3-7 0 15,-7 0-9-15,7 0 9 0,14 0 0 0,-13 0 0 16,-1-3 0-16,1-1 0 0,4 4 0 0,-4-4 0 15,-9 0 0-15,-4 0 0 0,-4 4 0 0,-1-3 0 16,9 3 0-16,-12-4 0 0,-9 4 14 0,4 0 1 16,8-4 0-16,-8 4 0 0,-17 0-15 0,0 0 8 0,0 0-8 0,13-8 0 15,-4 5 0-15,-9 3 0 0,-13 0 0 0,4-4 0 16,9 4 8-16,-12-8 0 0,-18 8-8 0,-5-4 12 16,1 4-12-16,-4 0-10 0,-9 0 2 0,0 0 0 15,-9 0 8-15,9 4 0 0,0 0 0 0,5-4 0 0,-14 0 0 16,13 0 9-16,18 0 0 0,-1 0 0 0,0 4-9 0,5-4-12 15,0 0 2-15,8 0 1 0,13 0 9 0,-9 0 0 0,-8 4 0 0,17-4-8 16,0 0 8-16,0 0 0 0,-4 3 0 0,-5 5 0 16,5-4-8-16,4-4 0 0,21 7 0 0,-4 1 0 15,-4-4 8-15,9 0-8 0,16-1 8 0,1-3-8 16,-5 0 8-16,9 0 0 0,4 0 0 0,4-3 0 16,-4-1 0-16,0-4 0 0,0 4 0 0,0 1 0 15,4-1 0-15,-12 0 0 16,-14 0 0-16,1 0 8 0,8 1 4 0,-8-1 2 15,-13 4 0-15,-1-4 0 0,1 0-14 0,-4 0 0 16,-1 4 0-16,-8 0 0 0,-8 0 0 0,-1-3 0 16,9 3 0-16,-21-4 0 0,-13 4 0 0,-5 0 0 15,9-4 0-15,-8 4 0 0,-5 4-19 0,-8-4-3 16,-9 4-1-16,4-1 0 0,9 1 23 0,-4 0 0 16,-13 0-9-16,8-4 9 0,22 0 0 0,4 0 0 0,0 0 0 0,0 0 9 15,5 0-1-15,8-4 0 0,17 4 0 0,-9 0 0 16,-8-4-8-16,17 4 0 0,13 4 0 0,-9 0 0 15,-4-4 0-15,17 4-14 0,9-1 5 0,12 1 1 0,14 4 8 16,-1-4-8-16,-8-1 8 0,12 1-8 0,18 0 8 16,-5-4 0-16,-8-8 8 0,8 8-8 0,9 0 20 0,5-3 0 15,-10-1 0-15,1 0 0 16,0-4-20-16,-5 5 9 0,0-1-9 0,-8 0 0 16,0 0 0-16,-9 4 0 0,-4 0 0 0,-4-4 0 15,-5 1 0-15,1 3 0 0,-9-4 0 0,-5 4 0 16,-3 0 0-16,-1 0 0 0,-4-4 0 0,-4 4 0 15,-13 0 13-15,0 0-4 0,4-4-1 0,-4 4 0 16,0 0-8-16,-8 0 8 0,-14 4-8 0,-7 0 8 16,-10-8-8-16,-8 4 0 0,-4 4 0 0,-9-4 0 0,-8 7 0 0,-5-3 0 15,0 0-8-15,1 0 8 0,-1-4 0 0,5 7 0 16,4-7 0-16,8 4 0 0,22-4 0 0,-5 0 0 16,-8 8 0-16,17-8 0 0,13 4 0 0,0-4 0 15,-4 0 0-15,8 3 0 0,4 1 0 0,9-4 0 16,0 0 0-16,0 0 0 0,0 0-12 0,9 12 12 15,12-1-12-15,1-3 12 0,-1-1-10 0,13 1 10 0,22-1 0 0,4-3-9 16,4-4 9-16,4 0 0 0,1 0 8 0,3-4-8 16,1 1 8-16,-5-1-8 0,-4-4 10 0,0 4-10 15,0-3 8-15,-4 3-8 0,-4 0 0 0,-5 0 0 0,-4 4 8 0,-4-3-8 16,-5 3 0-16,1-4 9 0,-9 4-9 0,-9 0 0 16,0 0 0-16,1 0 8 0,-9 4-8 0,-1-4 0 15,1 3 9-15,-13-3-9 16,0 0 0-16,0 0 9 0,0 0-9 0,0 0 0 15,-13 0 12-15,-4 4-12 0,-4-4 12 0,-9 0-12 16,-8 4 11-16,-9 0-11 0,0-4 10 0,-9 0-10 16,5 4 10-16,4-1-10 0,4-3 10 0,9 0-10 15,0 0 0-15,8 4 0 0,9 0 0 0,0 0-10 16,8-4 10-16,1 0 0 0,8 0 0 0,0 0 0 16,0 0-12-16,13 4 2 0,4-1 1 0,4 1 0 0,5 4 9 0,8-4-10 15,9-4 10-15,4 3-10 0,4 1 10 0,0-4 0 16,5-4 0-16,4 4-8 0,4-3 8 0,0-1 0 15,0-8 8-15,0 5-8 0,4-1 12 0,-4 1-1 16,-8-1-1-16,0 4 0 0,-5 0-10 0,-4-3 0 16,-4 3 0-16,-5 0 0 0,-8 0 0 0,0 4 0 15,0-3 0-15,-9-1 0 16,-4 4 0-16,-4 0 0 0,4 4 0 0,-8-4 8 16,-9 0-8-16,0 0 0 0,0 0 0 0,0 0 8 15,-17 3 19-15,-5 1 3 0,-3 4 1 0,-10-4 0 16,-3 3-19-16,-5-3-3 0,-4-4-1 0,-4 0 0 0,-9 4 0 15,5-4 0-15,-5 0 0 0,-4 0 0 0,-1 0 3 0,-11 0 0 16,-1 0 0-16,-17 4 0 16,-17-1-54-16,-22 13-10 0,-12 6-3 0</inkml:trace>
  <inkml:trace contextRef="#ctx0" brushRef="#br0" timeOffset="14619.46">15218 7595 806 0,'0'0'72'0,"0"0"-58"16,0 0-14-16,0 0 0 0,0 0 120 0,0 0 22 15,0 0 4-15,0 0 1 0,0 0-89 0,9 8-18 0,-9-8-3 0,12 4-1 16,1 0 3-16,-4-1 0 0,4 5 0 0,-9-4 0 15,9 0-6-15,-1-1-1 0,-3 5 0 0,4-4 0 16,0 3-2-16,8 1-1 0,-4-4 0 0,4 3 0 31,5-3 4-31,13 0 1 0,-1 0 0 0,5-1 0 0,8 1 0 0,5-4 0 16,12 4 0-16,9-4 0 0,-4 4-8 0,8 0-2 16,8-4 0-16,1 0 0 0,8 3 1 0,1 1 0 15,3 4 0-15,1-8 0 0,-1 0-13 0,1 0-4 16,-5 0 0-16,5 4 0 0,-1-1 15 0,-3-3 2 15,-5 4 1-15,-5-4 0 0,1 0 4 0,0 0 1 16,-5 4 0-16,1-4 0 0,-5 0 0 0,0-4 0 0,-4 0 0 0,0 4 0 16,-9 0 3-16,1-3 1 0,-5-1 0 0,4 0 0 15,1 0-24-15,-10 0-11 0,-3 4 10 0,-5-3-10 16,1-1 18-16,-10 0-2 0,-3 0-1 0,-1 0 0 16,-4 4-7-16,-4-3-8 0,-4-1 11 0,-5 4-11 15,1-4 15-15,-5 4-4 0,0 0-1 0,-9 0 0 16,-8 0-10-16,0 0 0 0,5 0 0 0,-5 0 8 0,0 0-8 0,-17 0 0 15,0 4 0-15,-13-4 0 0,-9 4 0 0,-16-1 0 16,-9-6-12-16,-5 3 12 0,-8 3-17 0,-4 5 4 0,0-4 1 0,0 0 0 16,-1-1 2-16,1 5 1 0,0-4 0 0,4 0 0 15,9-4 9-15,4 3 0 0,0-3 0 16,4 0-8-16,4 4 8 0,1 0 0 0,-5 0 0 0,4 3 0 16,-4-7 0-1,1 8 0-15,-1-4 0 0,4 3-8 0,9 5 8 0,0-5 0 16,4 1 0-16,1 0 0 0,8-5 0 0,-1 9 0 15,10-5 0-15,-1-3-8 0,9 4 8 0,4-4 0 16,5-1 0-16,-1 5 0 0,5-4-8 0,4-4 8 16,4 7-8-16,9-3 8 0,4 0 0 0,13 4 0 15,13-5 0-15,4 1 0 0,8-4 0 0,5-4 0 16,13 4 0-16,8-3 0 0,-4-1 0 0,8 0 0 0,1-4 0 0,3 5 0 16,5-5 0-16,-4 4 0 0,-9-3 0 0,1-1 0 15,-10 0-16-15,5 5 3 0,-4-5 0 0,-9 0 0 16,-4 5 13-16,-5-5 0 0,-3 0 0 0,-5 1 0 15,-5-1 0-15,-3 4 15 0,-5-3-3 0,-4 3-1 16,-4 0 2-16,-5 0 1 0,-4 1 0 0,-8-1 0 16,-1 4-14-16,-8 0 0 15,0 0 0-15,0 0 0 0,-17 0 11 0,-13 4-11 16,-13-1 12-16,-8-3-12 0,-17 8 0 0,-5-4-9 0,-8 3-1 16,-5 1 0-16,1 0 10 0,4-1-13 0,4 1 5 0,13-4 8 15,12-1 0-15,14 1 0 0,12 0 0 0,5-4 0 16,8 0 0-16,5 0-11 0,8 0 1 0,0 0 0 31,17 0-27-31,8 0-6 0,5 0-1 0,13-4 0 0,0 0 32 0,8-3 12 0,5 7-8 0,8-8 8 0,0 4 0 0,4-3 0 16,0 3 0-16,5 0 0 0,0 0 0 0,-5-3 12 15,-8 7 0-15,0-4-1 0,-9 0-11 0,-4 4 12 16,-8-4-12-16,-1 4 12 0,0 0-12 0,-8 4 8 16,-8 0-8-16,-1 0 8 0,-8-4-8 0,-5 4 10 15,-8-4-10-15,-4 7 10 0,-4 1 10 0,-14-1 3 16,-12 5 0-16,-21-5 0 15,-18 5-23-15,-21 3 9 0,-26 0-9 0,-21 4 0 16,-17 4-160-16,-4 0-38 16,-1 3-8-16,22-3-794 0</inkml:trace>
  <inkml:trace contextRef="#ctx0" brushRef="#br0" timeOffset="15623.54">18128 7705 1094 0,'-4'8'97'0,"0"-4"-77"16,-5 3-20-16,5 1 0 0,-1-4 92 0,5-4 16 15,-4 7 2-15,4-7 1 0,0 12-47 0,0-12-10 16,0 0-2-16,0 7 0 0,0 1 4 0,0-8 1 0,0 0 0 0,0 8 0 16,0-8 15-16,0 7 2 0,0-7 1 0,0 8 0 15,0-8-11-15,0 0-1 0,0 0-1 0,0 0 0 16,-4 7-10-16,4-7-3 0,0 0 0 0,-4 8 0 16,4-8-3-16,-9 0-1 0,1 0 0 0,-1-4 0 15,0 0-30-15,5-3-7 0,-4-1 0 0,-1 1-8 16,5-9 15-16,-5 5-4 15,5-4-1-15,-5-4 0 0,5-4 14 0,0-4 2 16,0-3 1-16,-1 0 0 0,-3-1 4 0,4-3 1 16,-1-4 0-16,1 0 0 0,-5-4-15 0,1 1-2 15,4-5-1-15,-5 4 0 0,1 0-6 0,-1 1 0 16,-4-5-8-16,9 4 12 0,-5-3-4 0,-3-1-8 16,7-3 11-16,-3 3-11 0,3 1 10 0,5-1-10 0,-4-3 8 0,4 3-8 15,-4 4 0-15,4 1 0 0,-4-1 0 0,4 4 0 16,0 0 0-16,0 4 0 0,0 0 0 0,4 3 0 15,-4 5 0-15,0 3 0 0,0 0 0 0,0 0 0 0,4 4 0 0,-4 0-9 16,0 0 9-16,0 4 0 0,0 4-10 0,4 3 10 16,-4 0-8-16,5 5 8 0,-1-5-11 0,0 4 11 15,-4 4-13-15,13 0 5 0,4 0-3 0,0 4 0 16,13 4 0-16,0-1 0 16,4 5 3-16,9-5 0 0,8 1 0 0,1 3 0 15,7-3 8-15,1 3-8 0,9-3 8 0,-5-1-8 16,4-3 8-16,-8 0 0 0,-5 0 8 0,-3 0-8 15,-1-1 0-15,0-3 0 0,-8-3 0 0,0 3-12 16,-5 0 12-16,-4 0 0 0,-4 0 8 0,-4-4-8 16,-5 4 0-16,-4-4 9 0,0 4-9 0,-4-4 0 15,-4 4 11-15,-9 0-11 0,0 0 10 0,0 0-10 0,0 0 13 0,0 0-3 16,0 0-1-16,0 0 0 0,0 0-9 0,0 0 12 16,-4 12-12-16,-1-5 12 0,5 5-12 0,-4-1 0 15,4 4 0-15,-4-3 0 0,-1 7 0 0,5 3-11 16,0 1 11-16,-4 7-8 0,0 8 8 0,8 4 0 0,0 0-9 0,1 7 9 15,3 1 0-15,5 3-11 0,-4 4 11 0,3-4-8 16,6 4 8-16,-1-4 0 0,0 0-9 0,0 1 9 16,0-5 0-16,4 0 0 0,-4 1 0 0,1-1 0 0,-1-3 0 15,-5-1 0-15,1-3 0 0,0 0 0 0,-4-4 0 0,-1 0 0 16,1-4 0-16,-5-4 0 0,0 1 0 0,-8-5 0 16,4 1 0-16,-9-4 0 0,-8-1 0 0,-4 1 0 15,-9 0 0-15,-8-4 8 0,-5 0 5 0,-17 0 1 16,-8 4 0-16,-18-4 0 15,-4-4 14-15,-25 4 4 0,-26 0 0 0,-21 0 0 32,-31 0-102-32,-29 4-20 0,-26-1-4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09T00:24:58.01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35">
        <inkml:traceFormat>
          <inkml:channel name="X" type="integer" max="4656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179.07692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1" timeString="2024-05-09T00:28:48.279"/>
    </inkml:context>
  </inkml:definitions>
  <inkml:trace contextRef="#ctx0" brushRef="#br0">9346 3543 2343 0,'-12'-31'104'0,"3"16"21"0,1 0-100 0,-5-4-25 16,4 4 0-16,1 0 0 0,-14 3 0 0,5-7 0 15,0 8 0-15,-9 3 0 0,-4-7-13 0,-4 11-2 16,-13 4 0-16,-4 4 0 16,-5 11-39-16,-8 4-8 0,-25 4-2 0,3 11 0 0,-8 4 43 0,0 8 8 15,-4-4 1-15,0 11 1 16,-5 4 11-16,9 0 0 0,-4 4 0 0,12-8 8 15,5 0-8-15,13-4-15 0,8 1 4 0,9-1 1 16,4-3 10-16,4-1 0 0,9-3 0 0,8 3 0 16,9-10 0-16,-9 3 0 0,13-4 8 0,9 0-8 15,-9-7 0-15,9-1 9 0,4 1-9 0,4-4 0 16,9-1 16-16,-4-3-3 0,4 0-1 0,8-7 0 16,0 3 19-16,9-4 3 0,0 1 1 0,0-5 0 0,4 1-10 0,-4-4-1 15,13 3-1-15,-13-3 0 0,0 4-13 0,4 3-2 16,0-3-8-16,0 3 12 0,0-3-12 0,1 3 8 15,-10 0-8-15,9 1 0 0,-4 3 0 0,-8 0 0 16,3 12 0-16,1-4 0 0,-5-4 0 0,-4 0 0 0,5 3 0 0,-5 5 0 16,0 3 0-16,-4 1 0 0,0 3 0 0,-5 0 0 31,-4 0 0-31,1-3 0 0,3 7 0 0,-8 3 0 16,0 1 15-16,0 4-3 0,-17 3-1 0,9 1 0 0,-5 3-3 15,-4 0 0-15,0-4 0 0,-5 4 0 0,-3 1-8 0,-1-5 12 16,-4 4-12-16,-4-4 12 0,0-3-12 0,0 0 8 15,-1-5-8-15,1 1 8 0,4-8-8 0,5 1 10 16,-1-9-10-16,0-3 10 0,5-4-10 0,4-4 10 16,8-3-10-16,1-9 10 0,-1 1 3 0,9-4 1 0,-13-7 0 0,9-1 0 15,0 0 4-15,4-7 1 0,0 0 0 0,0 0 0 16,0 0-11-16,8-4-8 0,-3 3 9 0,3 1-9 16,1 0 0-16,4 4 0 0,-1 3 0 0,5-3 0 15,-8-1 0-15,4 5 0 0,4-5 0 0,-4 8 0 16,0 1 0-16,-1-1 0 0,5 4 0 0,1 0 0 15,7 7 0-15,-3 1 0 0,-5 3 0 0,4 1 0 0,0 3 0 0,1 0 0 16,-5 8 0-16,4 0 0 0,-4 3 0 0,0 5 0 16,1-1 0-16,-6 8 0 0,1 0 9 0,0 4-9 15,-4 0 8-15,-1-1-8 0,1 9 8 0,-9-5-8 16,0 5 0-16,4-1 8 0,0 4-8 0,-4 0 0 0,0 1 0 16,0 3 8-16,-4-4-8 0,4 4 8 0,-4-4-8 0,4-4 8 31,0 4 4-31,0-3 0 0,0-5 0 0,8 5 0 15,-4 7 6-15,1-4 2 0,-1 4 0 0,0 4 0 0,1 3-20 16,3 1 0-16,-4-1-11 0,1-3 11 0,-1 0 0 0,0 3 0 16,13 5 0-16,-12-1 0 0,-1-3 0 0,4 7 0 15,-3 0 0-15,7 0 0 0,-7-3 0 0,3-1 0 16,1-3 0-16,-1-1 0 0,1 4 0 0,-9-7 0 16,0 4 9-16,8 3-9 0,-3-3 12 0,-1 3-2 0,0-3-1 0,-4 3 0 15,0-3-9-15,5-1 8 0,-5 1-8 0,0-1 8 16,-5 5-8-16,1-5 0 0,8 5 0 0,-4 3 8 15,5-8-8-15,-5 1 0 0,0-4 0 0,4 3 8 16,0 1-8-16,0-4 0 0,-4-1 0 0,5 5 0 16,-5-4 0-16,4-1 0 0,0-3 0 0,0 0 0 15,1-3 0-15,-1 2 0 16,5-2 8-16,-9-1-8 0,0 0 0 0,4-4 0 16,0-3 0-16,0 0 0 0,1-1 8 0,-1 1-8 15,4-1 8-15,-3 1-8 0,3-4 11 0,-3-1-3 16,-1 1-8-16,0-4 12 0,-4 4-1 0,4 0-1 0,-4-1 0 15,0-3 0-15,0 0-1 0,-4 8 0 0,4-8 0 16,-4 4 0-16,4 0-9 0,0-4 8 0,-4 3-8 0,-1-3 8 16,1-4-8-16,4 1 0 0,0-5 0 0,0 4 0 15,0-3 12-15,0-5-4 0,4 1 0 0,-4-4 0 0,0 3-8 16,0 1 8-16,0 3-8 0,0-3 8 0,0-1-8 0,0 5 0 16,-4-5 9-16,4 8-9 0,4-3 0 0,-4 3 0 15,-4 0 0-15,4 4 0 0,-4-4 0 0,8 8 0 16,-4-4 0-16,0 0 0 0,-4 4 0 0,4-4 0 15,8 0 0-15,-3 0 0 0,-5 0 0 0,4 0 0 0,4-4 0 0,-3 0 0 16,3 0 0-16,-8 4 0 0,0-7 0 0,4 3 0 16,1 0 9-16,-1-4-9 0,0 5 12 0,1-5-12 15,3 0 0-15,-8 1 0 0,4-1 0 0,1 1-9 16,-1-5 9-16,-4 5 0 0,4-1 0 0,-4 0 0 16,0 1 15-16,4-1 1 0,5 0 1 0,4 1 0 15,-5-5-26-15,1 5-6 16,4-5-1-16,-5 5 0 0,5-1 16 0,0 1 0 15,-4-9 0-15,3 1 0 0,5-4 0 0,-4 0 0 16,0-4 0-16,4 0 0 0,-4-3 9 0,4-1-1 16,-4-3-8-16,8-1 12 0,1-3-4 0,-1 0-8 0,9 0 11 15,0 0-11-15,4-4 8 0,13-4-8 0,4 0 0 0,5-4 0 16,-1 1 30-16,9-1-1 0,1-7 0 0,7 4 0 16,1-5-48-16,0-6-9 0,3-5-3 0,10-11 0 15,4 0-157-15,-1-7-31 0</inkml:trace>
  <inkml:trace contextRef="#ctx0" brushRef="#br0" timeOffset="1922.11">11949 3007 921 0,'0'0'82'0,"4"-7"-66"16,-12 7-16-16,8 0 0 0,0 0 172 0,0 0 30 15,-5-12 6-15,5 12 2 0,9-3-127 0,-9 3-26 0,0 0-5 0,-4-4 0 16,-5 4-15-16,9 0-2 0,13-8-1 0,-13 8 0 31,0 0-5-31,0 0-1 0,8 0 0 0,-8 0 0 16,0 0-4-16,0 0 0 0,0 0-1 0,22 0 0 15,3 0 1-15,-7 8 0 0,-6-8 0 0,10 0 0 0,3 0-5 0,1 0-1 16,0 0 0-16,-1 0 0 0,5 0-2 0,0 0 0 16,9-12 0-16,-5 9 0 0,-4-1 12 0,12-8 1 15,10 5 1-15,3 7 0 0,-8-12-18 0,5 9-3 16,3-5-1-16,-4 8 0 0,5-4 5 0,-1 4 1 0,1-4 0 0,0 1 0 15,-1 6-2-15,9-3 0 0,-8 0 0 0,4 0 0 16,-5 0-2-16,5 0-1 0,0 0 0 0,0 0 0 16,-1 4-1-16,1-4 0 0,4 0 0 0,0 0 0 15,5 0-8-15,-5 4 10 0,4 0-10 0,1 0 10 16,-1-1-10-16,5 1 10 0,-1 4-10 0,5-4 10 16,4-1-10-16,-4 1 0 15,5 4 0-15,-10-8 0 0,5 7 0 0,-4-3 0 16,-1 4 0-16,1-8 0 0,8 4 9 0,-4-1-9 15,0 9 10-15,4-12-10 0,-4 4 16 0,4-4-2 16,-4 3-1-16,5-3 0 0,-1 0-1 0,0 0-1 16,-4 0 0-16,4 4 0 0,4-4-11 0,-3 8 10 15,-1-8-10-15,0 0 10 0,0 0 2 0,0 0 1 0,5 0 0 0,-1 0 0 16,-8 7-13-16,5-3 8 0,-6 4-8 0,6-8 0 16,-1 4 8-16,0-1-8 0,0 1 0 0,0 0 9 15,5 3-9-15,-1-3 0 0,-3 0 0 0,3 0 0 16,0-4 15-16,9 4-3 0,-8 3 0 0,4-7 0 0,-5 8-12 0,1 3-16 15,-1-11 3-15,1 8 1 0,-1-8 12 0,0 4 0 16,5 3 0-16,-4-3 0 0,-5 4 0 0,0-1 0 16,0-7 0-16,5 0 0 0,-5 4 0 0,4-4 0 0,1 4 0 0,-1-4 0 15,-3 0 12-15,-1 0 0 0,4-4-1 0,-4 0 0 16,9 4-11-16,0-11 0 0,-9 3-12 0,0 8 12 16,-8-11 0-16,4 3 0 0,-5 8 0 0,5-11 12 15,-4 3-12-15,0-3 0 0,-5 7 0 0,5-4 0 16,-5 1 0-16,0-4 0 0,-3 7 0 0,3-4 0 15,0 1 8-15,-4 3-8 16,0-8 8-16,-4 5-8 0,0-1 9 0,-4 1-9 16,-1 3 10-16,1-8-10 0,-9 9 13 0,0-1-3 15,-4-4-1-15,-1 4 0 0,1 1 0 0,-5-1 0 16,-3-4 0-16,-5 4 0 0,-1 1 0 0,6 3 0 16,-5 0 0-16,-5 0 0 0,1-4-9 0,-5 4 8 0,-4 0-8 0,5 0 8 15,-5 0-8-15,0 0 0 0,-9 4 9 0,5-4-9 16,4 0 0-16,-4 3 8 0,-4-3-8 0,-9 0 0 15,8 0 0-15,-8 0 0 0,0 0 0 0,0 0 8 16,0 0-8-16,0 0-15 0,0 0 4 0,-4 12 1 16,-5 7-115-16,-12-12-23 0,-9 5-5 0</inkml:trace>
  <inkml:trace contextRef="#ctx0" brushRef="#br0" timeOffset="4819.41">19701 3026 115 0,'0'0'10'0,"0"0"-10"0,0 0 0 0,0 0 0 16,0 0 76-16,0 0 12 16,-13-3 4-16,4-1 0 0,-4 4 4 0,1-12 0 15,-1 9 1-15,0-1 0 0,0 4 21 0,5 0 4 16,-5-12 1-16,-4 9 0 0,4-1-4 0,0 4-1 15,0-8 0-15,0 4 0 0,1 1-26 0,3-1-6 16,1 4-1-16,3-8 0 0,-3 8 3 0,8 0 1 16,0 0 0-16,0 0 0 0,0 0-35 0,4-11-7 15,5 3-2-15,3 1 0 0,5-1-31 0,1 0-6 0,7 8-8 0,5-7 11 16,0 3-11-16,8 0 0 0,5-7 0 0,0 3 0 16,8 1 0-16,5-5 0 0,-1 5 0 0,5-1 0 15,-4 4 13-15,4-7-2 0,4 7-1 0,0 0 0 0,0 4 2 0,4-11 1 16,1 7 0-16,-1 0 0 0,-4 4-1 0,4 0 0 15,-3-11 0-15,-6 11 0 0,5-4-12 0,-4 4 0 16,-8-4 0-16,3 4 0 16,-8 0 21-16,4 0 11 0,-8 4 3 0,-4 0 0 15,-1-4-35-15,-8 11 0 0,0-11 0 0,-9 0 0 16,1 4 0-16,-10 0 0 0,1-4 0 0,-4 4 0 16,-9-4 0-16,0 0 0 0,0 0 0 0,-13 0 0 15,-4 7 13-15,-9-7-4 0,-12 0-1 0,-5 0 0 16,-8 0-8-16,-9 0 0 0,-4-7-12 0,-9 3 12 15,5 4 0-15,-5 0 0 0,5 0 0 0,-5 0 0 0,9 0 0 0,4 0 0 16,5-4 0-16,3 4 0 0,5 4 0 0,9 0 0 16,4-4 0-16,0 7 0 0,-1-7 0 0,10 0 0 15,-1 4 0-15,5 0 0 0,4 0 0 0,0 3 0 16,4-7 0-16,4 4 0 0,5 4 0 0,0-1 0 16,4-7 8-16,8 12-8 0,1-1 0 0,8-3 0 0,8-1 0 0,5 1 0 15,9-1 0-15,8 1 0 0,4-4 0 0,5 0 0 16,8-1 0-16,0-3 10 0,4 0-10 0,5 0 10 15,-9-3-10-15,4-1 0 0,1 0 0 0,-5 4 0 0,0-4 0 16,-4 0 10-16,-5-3-10 0,-3 3 10 0,-5 0-2 0,0-3 0 16,-9 3 0-16,-8 0 0 0,0 4 3 0,-4 0 0 15,-9-4 0-15,0 4 0 0,-9 0-11 0,-8 0 0 16,0 0 0-16,0 0 0 16,-8 12 0-16,-9-5 0 0,-13-7-8 0,-9 8 8 15,-12-1 0-15,-9 1 0 0,-12 0 0 0,-5-1 0 16,-5 5-8-16,5-9 8 0,1 9 0 0,7-8 0 15,1-1 0-15,8-3 0 0,4 0 10 0,14 0-10 16,8 0 0-16,8 0 0 0,4 0-12 0,10 0 3 16,-1 0 9-16,4 0-13 0,9 0 5 0,0 0 8 15,13-3-9-15,8 3 9 0,9-4 0 0,9 4 0 0,8 0-13 0,4-8 4 16,9 1 1-16,8 3 0 0,9-8 8 0,4 1 0 16,-4 3 0-16,9-3-8 0,-5 0 8 0,0 3 0 15,-4-3 0-15,0 3 0 0,-4 4 0 0,-9-7 0 16,-9 11 0-16,-8-8 0 0,-4 8 0 0,-4 0 8 0,-10-7-8 0,-7 7 0 15,-9 0 13-15,-13 0-1 0,0 0-1 0,-13 0 0 32,-9 0-3-32,-25 0-8 0,-21 0 12 0,-30 7-4 15,-35 1-8-15,-38 7 0 0,-34 8 0 0,-43 11-835 16,-38 12-171-16</inkml:trace>
  <inkml:trace contextRef="#ctx0" brushRef="#br0" timeOffset="48113.91">12376 4105 1072 0,'0'0'48'0,"0"-8"9"0,-8-3-45 0,12 0-12 15,9 3 0-15,-5-11 0 0,-8 0 40 0,0 4 7 16,13-4 1-16,4 0 0 0,-4 7-28 0,-9-7-6 0,-4 4-1 0,5 0 0 16,7 4-4-16,-12 3-1 0,-12-3 0 0,3 3 0 31,13 0 0-31,-4 5 0 0,-13-1 0 0,1 4 0 16,-1-8 0-16,4 4-8 0,9 4 12 0,-8 4-4 0,-14-4 11 15,14 8 1-15,8-8 1 0,0 0 0 0,-9 0 20 0,1 4 4 16,-1 3 1-16,9-7 0 0,0 0-7 0,-8 12-2 15,-9-1 0-15,4 0 0 0,13 8 4 0,-13-11 1 16,-4 3 0-16,-5 1 0 0,10 3-25 0,-5-4-5 16,-1 5 0-16,-7-5-1 0,-5 4-11 0,0 4 10 0,9 4-10 0,-18-4 10 15,-12 4 6-15,4 0 2 0,13 3 0 0,-5 1 0 16,-8 3-18-16,0 0 8 0,4 5-8 0,1-1 0 16,8-8 24-16,-1 1-3 0,-3-8 0 0,4 0 0 15,17-4 15-15,0 0 4 0,-1-3 0 0,1-1 0 16,5-7-12-16,3 0-3 0,9-4 0 0,-9 0 0 15,-12 0-6-15,13 0-2 16,8 0 0-16,0 0 0 0,-5-8-5 0,1 1-2 16,4-5 0-16,9 5 0 0,-5-5-10 0,0 5 0 15,0-1 0-15,1-7 0 0,7 0 0 0,-3-1-9 16,-13 1 9-16,8-4-13 0,5 4 13 0,-1 0 0 0,-8-4-10 0,4 0 10 16,1 0 0-16,-1 7 0 0,4-7 0 0,-3 4 0 15,-10 4 8-15,5 11 0 0,5-8 0 0,-5 8 0 16,0 0 11-16,0 0 1 0,0 0 1 0,0 0 0 0,8 8-10 15,-8 7-3-15,-4 4 0 0,4 11 0 0,4-7-8 0,-8 8 8 16,-5-1-8-16,1 8 8 0,-1 0 0 0,5-4-8 16,-4 0 12-16,-5 1-4 0,4-9 5 0,5 5 1 15,8-5 0-15,0-3 0 0,-8 0 17 0,13-4 3 16,8-8 1-16,4 0 0 0,1-3-23 0,20-4-4 16,14-8 0-16,29-15-831 0,26-27-165 0</inkml:trace>
  <inkml:trace contextRef="#ctx0" brushRef="#br0" timeOffset="64567.86">13709 8146 576 0,'0'-8'51'0,"5"-3"-41"0,-1-4-10 0,0 3 0 16,1-3 176-16,3 0 32 0,5 0 8 0,-5 0 0 15,1-1-144-15,0-2-30 16,-1 2-6-16,1 5 0 0,3 0 16 0,1 3 4 16,-4 0 1-16,-1 5 0 0,5-5-8 0,4 8-1 15,-4-8-1-15,4 8 0 0,5 0-6 0,-1 0-1 16,0 0 0-16,5 4 0 0,-5 0-20 0,9 0-5 16,-4 0-1-16,4-1 0 0,-5 1 10 0,1-4 3 15,0 0 0-15,-1 4 0 0,-3 0 3 0,-1 0 1 16,-4-1 0-16,0-3 0 0,-4 4 1 0,-4-4 1 0,-9 0 0 0,0 0 0 15,0 0 15-15,0 0 2 0,0 0 1 0,-9 8 0 16,-8-4-9-16,-4-1-2 0,-9-3 0 0,-4 8 0 16,-13 0-24-16,-5 3-6 0,-3 0-1 0,-9 1 0 15,4-1-9-15,4 0-9 0,9 1 9 0,9-5-13 16,4 5 5-16,12-5 8 0,9 1-13 0,13-8 5 31,0 0-16-31,13 8-4 0,9-5 0 0,16 1 0 16,5 0-1-16,12-8-1 0,5-7 0 0,4-1 0 0,5-3 17 0,3 4 3 0,1-8 1 0,-13 7 0 15,-5 1 34-15,-8 0 7 0,-4-1 2 0,-13 5 0 16,0-1 10-16,-13 1 1 0,-9 3 1 0,-8 4 0 16,0 0-25-16,-12-4-5 0,-18 0 0 0,-26 8-1248 15</inkml:trace>
  <inkml:trace contextRef="#ctx0" brushRef="#br0" timeOffset="87470.73">9620 7257 403 0,'0'0'36'0,"0"0"-36"15,0 0 0-15,0 0 0 0,0 0 140 0,0 0 22 0,0 0 4 0,0 0 1 16,0 0-43-16,0 0-9 0,0 0-2 0,0 0 0 16,0 0-33-16,0 0-6 0,0 0-2 0,8 0 0 15,5 0-13-15,-13 0-3 0,9 0-1 0,-9 0 0 16,0 0-16-16,0 0-3 0,8-4-1 0,-8 4 0 15,0 0-13-15,9-3-2 0,4 3-1 0,-5 0 0 0,5-4 4 0,-4 4 1 16,-1 0 0-16,5 0 0 16,0-4 9-16,4 0 3 0,-4 1 0 0,4-1 0 15,0 0-12-15,0 4-3 0,0-4 0 0,4 4 0 16,1-4 12-16,3 4 3 0,-3-3 0 0,8 3 0 16,-5-4-19-16,5 0-3 0,0 4-1 0,4-4 0 15,1 0-3-15,-10 1-1 0,9-1 0 0,5-4 0 16,-5 4 1-16,5-3 0 0,3-1 0 0,1 4 0 15,-9-3 2-15,9-1 1 0,4 1 0 0,-4 3 0 0,-1-4 6 0,1 1 1 16,0 3 0-16,0-4 0 0,4 4-10 0,-5-3-2 16,1 3 0-16,8 0 0 0,-4 0-8 0,0 1 0 15,-4-1 0-15,13 4 0 0,3 0 0 0,-12 0 0 16,-8-4 12-16,4 4-4 0,-1 0 3 0,1 0 0 16,4 0 0-16,-8 0 0 0,-5 4-2 0,4-4 0 15,9 0 0-15,-4 0 0 16,-9-4-1-16,5 4-8 0,3 0 12 0,5 0-4 15,5 0 2-15,-5 4 0 0,-5-4 0 0,5 4 0 16,9-1-10-16,-9-3 0 0,-13 4 9 0,5-4-9 16,8 4 13-16,-5 0-1 0,-7 0-1 0,3 3 0 15,0-7-11-15,9 8 0 0,0-4 0 0,0 3 0 0,-12 1 0 0,7-4 8 16,10 3-8-16,-1-3 8 0,-4 4-8 0,0-5 0 16,-4 1 9-16,8 0-9 0,-4 4 0 0,0-5 8 0,4 1-8 0,-4 4 0 15,0-8 8-15,5 7-8 0,-5-3 10 0,4 4-10 16,0-1 11-16,-4-3-11 0,0 8 12 0,0-5-12 15,0 1 10-15,0-1-10 0,0 5 8 0,4-5-8 16,5 1 0-16,-9 3 0 0,-4-3 0 0,4-1 0 16,0 1 0-16,4-4 0 0,-8 7 0 0,4-3 0 15,-4-4 0-15,8 3 0 0,-4-3 8 0,0 4-8 0,0-5 0 0,4 5 0 16,0 0 0-16,1-1 8 0,-5-3-8 0,0 0 8 16,-5 3-8-16,5 1 8 0,0-4 0 0,0 3 0 15,-4 5 0-15,0-5 0 0,0 5-8 0,4-5 0 16,-5 1 0-16,5 0 0 0,0-5 0 0,-4 9 8 15,0-5-8-15,0 1 0 0,-1 0 8 0,1-5-8 16,4 1 8-16,-4 4-8 16,0-4 9-16,-1-1-9 0,1-3 10 0,0 4-10 15,4-4 14-15,-5 0-3 0,-3-4-1 0,4 4 0 16,-5-3-10-16,1-1 12 0,3 4-12 0,1 0 12 16,8-8-12-16,-8 4 10 0,0 4-10 0,0-3 10 0,-1-1-10 15,-3 0 8-15,3-4-8 0,1 5 8 0,-4-5-8 0,3-3 10 16,1 7-10-16,-4-4 10 0,-1 1-10 0,5 3 0 15,-5 0 9-15,5 0-9 0,-5 0 0 0,1 4 8 0,-1 0-8 0,-3-3 0 16,3 3 0-16,-4 0 0 0,0 3 0 0,1-3 0 16,-1 4 0-16,4 0 0 0,1 0 0 0,-1 0 0 15,5 3 0-15,-5 1 0 0,-4-4 0 0,9-1 0 16,0 5 0-16,0-4 0 0,-1 0 0 0,5-1 0 16,-4 5 0-16,0-4 0 0,0-4 0 0,4 4 0 15,0-4 0-15,0-4 0 16,4 4 0-16,0-4 0 0,5 0 0 0,-5 0 0 15,5-3 0-15,-5 3 8 0,4 0-8 0,-3 0 0 16,-1-3 0-16,0-5 0 0,1 5 0 0,3-1 8 16,1 1-8-16,3 3 0 0,-7-4 0 0,3 4 0 15,1 1 0-15,4-1 0 0,-9-4 0 0,5 4 0 16,-1-3 0-16,1 3 0 0,-5-4 0 0,4 5 0 16,5-1 0-16,0 0 0 0,0-4 0 0,0 1 0 0,-9 3 0 0,5 0 0 15,-1 0 0-15,1 4 0 0,-1 0 0 0,1-3 0 16,-1-1 0-16,1 4 0 0,8 0 0 0,-4 0 0 15,-5 0 0-15,-3 0 0 0,7 0 0 0,-3-4 0 0,-9 4 0 0,4-4 0 16,1 4 8-16,-5 0-8 0,0 0 9 0,0-4-9 16,4 1 12-16,-8-1-12 0,-1 4 11 0,5-4-11 15,-4 0 10-15,0 4-10 16,0-4 9-16,-5 1-9 0,5-1 8 0,-9 4-8 16,0-4 8-16,0 0-8 0,-4 0 0 0,0 4 8 15,0 0-8-15,0-3 10 0,-4-1-10 0,4 0 10 16,-5 0-10-16,5 4 0 0,-9-4 9 0,5 1-9 15,0-1 8-15,-1-4-8 0,-3 8 8 0,-1-4-8 16,-4-3 0-16,0 3 8 0,5 0-8 0,-5 1 0 16,4-1 0-16,-4 0 8 0,5-4-8 0,-5 5 0 0,0-1 0 0,0 0 0 15,4-4 0-15,-4 5 8 0,0-1-8 0,1 0 0 16,-1 0 0-16,0 0 0 0,0 1 0 0,0-1 0 16,0 4 0-16,0 0 0 0,0-4 0 0,0 0 0 15,0 4 0-15,0-4 0 0,1 4 0 0,-1 0 0 0,-5 0 0 16,6 0 0-16,-1 0 0 0,0-3 0 0,-4-1 0 0,4 4 0 15,-5 0 0-15,1-4 0 0,0 0 0 0,0 4 0 16,0 0 0-16,-5 0 0 0,5-4 0 0,-4 4 0 16,-1 0 0-16,-8 0 0 0,0 0 0 0,9-3 0 0,-5-1-8 0,-4 4-4 15,0 0 0-15,0 0 0 16,-9-8-158-16,-12-3-32 0,-9-8-6 0</inkml:trace>
  <inkml:trace contextRef="#ctx0" brushRef="#br0" timeOffset="89460.34">9765 7231 0 0,'0'0'0'16,"0"0"0"-16,0 0 0 0,0 0 0 0,0 0 240 0,0 0-48 16,0 0 38-16,0-4 8 0,0-4-110 0,0 8-23 15,0 0-4-15,-4-11-1 0,0 3-3 0,4 8-1 16,-5-7 0-16,5 7 0 0,0 0-18 0,0 0-4 16,0 0-1-16,0 0 0 0,0 0-30 0,0 0-7 15,0 0 0-15,9 0-1 0,4 0-12 0,4 0-3 16,0 0 0-16,4 4 0 0,5-4 3 0,4 0 0 0,0 0 0 0,8 0 0 15,5 0-6-15,4 0-1 0,-9 0 0 0,9-4 0 16,-8 4-5-16,8-4-2 0,4 0 0 0,-4 4 0 16,0-4 5-16,-4 4 1 0,-5 0 0 0,1-3 0 15,-5 3-4-15,0-4-1 0,-8 4 0 0,-5 0 0 16,-4 0 11-16,-4 0 3 0,0 0 0 0,-13 0 0 16,0 0 4-16,0 0 2 0,0 0 0 0,0 0 0 0,-4 0-30 0,-13 0 0 0,-5 0 0 15,-3 0 0-15,-5 0 0 0,-9 0 0 0,1 0 0 0,-9 4 0 16,-5-1 0-16,5-3 0 0,0 4 0 0,0-4 0 15,0 0 0-15,0 0 0 0,9-4 0 0,4 4 9 16,8-3-9-16,1 3 8 0,3-4-8 0,9 4 8 16,-4 0 2-16,9-4 0 0,-1 4 0 0,9 0 0 15,0 0-10-15,0 0 0 16,13-4 0-16,0 0 8 0,4 4-8 0,4 0 0 16,5-3-12-16,8-1 12 0,0 4-10 0,5-4 10 15,-1-4 0-15,5 8-9 0,4-7 9 0,0 7 0 16,0-4 0-16,-4 0 0 0,-9 4 0 0,9-4 0 15,-1 4 0-15,-3 4 0 0,-5-4 0 0,-4 0 0 16,0 4 0-16,-9 0 8 0,-4-4-8 0,-4 4 0 16,0-1 8-16,-13-3-8 0,0 0 9 0,0 0-9 0,0 0 12 0,0 0-12 15,0 0 24-15,-9 4-3 0,-3 0 0 0,-10 0 0 16,-8-4-5-16,-4 4 0 0,-9-1-1 0,1 1 0 16,-1 4-15-16,0-4-12 0,0 3 3 0,9-3 0 15,4 0-15-15,9 0-2 0,4-4-1 0,4 0 0 16,13 0-38-16,0 0-8 0,13-8-2 0,12 0 0 31,5 1 11-31,9-5 3 0,12-3 0 0,5 4 0 0,-1-8 40 0,1 7 8 0,-9-3 1 0,-4 4 1 16,-14 3 23-16,-3 1 4 0,-5 3 0 0,-8 0 1 15,-13 4 1-15,0 0 0 0,-17 4 0 0,-21 7-649 16,-22 8-129-16</inkml:trace>
  <inkml:trace contextRef="#ctx0" brushRef="#br0" timeOffset="92126.03">12342 5449 172 0,'0'0'16'0</inkml:trace>
  <inkml:trace contextRef="#ctx0" brushRef="#br0" timeOffset="92310.92">12590 5244 2325 0,'0'0'51'0,"0"0"10"0,0 0 3 0,0 0 2 16,-13 0-53-16,13 0-13 0,0 0 0 0,0 0 0 16,-17 8-76-16,8-8-19 0,9 0-3 0,0 0-1 0</inkml:trace>
  <inkml:trace contextRef="#ctx0" brushRef="#br0" timeOffset="95537.08">13697 7318 622 0,'-17'-15'28'0,"12"11"5"0,1 0-33 0,-5-3 0 0,1-1 0 0,-1 0 0 15,1 1 67-15,-1-1 6 0,1 1 2 0,-5-1 0 16,4 4 21-16,-3 1 5 0,3-1 1 0,0-4 0 31,-3 8 12-31,3 0 2 0,-4 0 1 0,9 0 0 0,-5-4-22 16,9 4-5-16,0 0-1 0,0 0 0 0,0 0-45 0,0 0-8 15,0 0-3-15,0 0 0 0,13 0-13 0,4-3-4 16,5-1 0-16,3 0 0 0,10-4 5 0,7 1 1 16,5 3 0-16,0-4 0 0,5 1-14 0,-1 3-8 15,0 0 10-15,-4 0-10 0,-4 1 14 0,0-1-3 16,-1 4-1-16,-3 0 0 0,-5 0 17 0,-4 0 3 0,0 4 1 0,0-1 0 15,-5-3-4-15,1 8-1 0,-9-4 0 0,0-4 0 16,0 4-18-16,-4-4-8 0,0 0 0 0,-13 0 8 16,0 0 19-16,0 0 3 0,0 0 1 0,-13 3 0 15,-4 1 0-15,-4 0 0 0,-1 0 0 0,-8 0 0 16,0-1-20-16,-12 1-11 0,-1 4 12 0,-8-4-12 16,-5-1 0-16,1 5 0 0,-9-4 0 0,4 3 0 0,8-3 0 0,1 0 0 15,4 0 0-15,9-4 0 0,8 0 0 0,4 3 0 16,5 1 0-16,4-4 0 0,4 0 0 0,13 0 0 0,0 0 0 15,0 0 0-15,0 0-14 0,0 0 0 0,8-7 0 0,5 7 0 16,4-4 6-16,5 0 8 0,8 0-13 0,8-3 5 16,0 3 8-16,5 0 0 0,4 0 0 0,0 1 0 31,5-1 0-31,-1-4 12 0,-8 4-2 0,4 1-1 16,0-1-9-16,0-4-11 0,-9 1 3 0,5 3 0 0,-13-4 8 0,8 1 0 15,1 3 0-15,-5-4 0 0,-9 4 0 0,-8-3 0 16,1 7 8-16,-6-4-8 0,1 0 0 0,-9 4 0 15,-4 0 0-15,0 0 0 0,0 0 15 0,-12 0-2 16,-5 0 0-16,-9 4 0 0,-8 0-13 0,0-4 0 16,-9 4 8-16,0 3-8 0,0 1 0 0,-4-1 0 0,9 1 0 0,-1 0 0 15,10-5 0-15,3 1-8 0,9 4-1 0,4-4 0 16,9-1-6-16,4-3-1 0,0 0 0 0,13 4 0 31,-1 0-29-31,5 0-7 0,5 0 0 0,3-1-1 0,1-3 37 0,-5 0 7 0,1 0 9 0,-5 4-13 16,0-4 13-16,-8 4 13 0,-9-4-2 0,0 0-1 15,0 0-10-15,-9 8 8 16,-12 3-8-16,-5 4-736 16,-17 4-153-16</inkml:trace>
  <inkml:trace contextRef="#ctx0" brushRef="#br0" timeOffset="96100.79">15812 7398 1267 0,'0'0'112'0,"0"0"-89"0,13 0-23 0,4 0 0 16,9 0 138-16,-1 0 23 0,5 0 5 0,9-4 1 0,12 0-120 0,0 0-24 15,5-3-5-15,3 3-1 0,6-7-5 0,-1-1 0 16,0 5-1-16,0-1 0 0,-9 0 3 0,-3 1 1 16,-5-1 0-16,-9 4 0 0,-8 1 11 0,-4 3 2 15,-5 0 1-15,-8 0 0 0,-13 0 82 0,0 0 16 16,0 0 3-16,-13 3 1 0,-8 1-46 0,-9 0-9 15,-9 4-1-15,-8-1-1 16,-8 1-39-16,-5 3-8 0,-4-3-2 0,-5 3 0 16,-3 1-12-16,3-1-2 0,5-3-1 0,13-1 0 15,8-3-10-15,13-4 0 0,9 0 0 0,4 0 0 16,8 0-126 0,9 0-24-16,5-11-5 0,12-1-1 0,4-3-93 0,5 0-19 0</inkml:trace>
  <inkml:trace contextRef="#ctx0" brushRef="#br0" timeOffset="96685.66">20389 7257 1555 0,'0'0'138'0,"-17"-4"-110"0,-1 1-28 0,-3 3 0 16,-5-4 149-16,1-4 25 0,-5 5 5 0,4-1 1 15,-4 4-136-15,0-4-26 0,9 0-6 0,-5 0 0 16,1 4-12-16,3 0 0 0,1 0 0 0,4 0 0 16,0-3-8-16,8 3 8 0,1 0 0 0,8 0 0 0,0 0-24 0,0 0 0 15,0 0 0-15,8-4 0 0,14 0 4 0,-5 4 0 16,8 0 0-16,-3 0 0 0,3 0 20 0,5 0-11 16,-4 4 11-16,-5-4-8 0,5 0 8 0,-9 0-8 0,4 4 8 0,-3-1-8 15,-14 1 26-15,4 0 6 0,-8-4 0 0,0 0 1 16,-12 8 43-16,-6 3 9 0,-7-4 2 0,-5 5 0 15,-9-1-31 1,-8 1-7-16,-4 3-1 0,-9 0 0 16,1 0-14-16,-6-3-3 0,1 3-1 0,4 0 0 0,1-7 0 15,7-1 0-15,10-3 0 0,7 0 0 0,10-4-22 0,12 4 0 16,9-8 0-16,4 4 0 16,17-4-50-16,13 0-14 0,8-7-4 0,9-1 0 15,4 1 25-15,9-4 5 0,4 0 1 0,1 3 0 0,3 1 37 0,-4-1 20 16,-4 1-3-16,-9 3 0 0,0 1 31 0,-12-1 7 0,-14 4 1 0,1 1 0 15,-9 3-5-15,-8-4-1 0,-9 4 0 0,0 0 0 32,-17-8-99-32,-13 5-20 0,-17-1-4 0,-17 0-1 0</inkml:trace>
  <inkml:trace contextRef="#ctx0" brushRef="#br0" timeOffset="97526.05">13786 6991 979 0,'0'0'87'0,"-8"-3"-70"16,-1 3-17-16,9 0 0 15,0 0 131-15,0 0 22 0,0 0 5 0,0 0 1 16,0 0-139-16,0 0-28 0,0 0-6 0,0 0-1 15,0 0-2-15,0 0-1 0,9 7 0 0,-1 1 0 16,1-1 10-16,4 1 8 0,0 0-12 0,-1-1 12 16,10 5-10-16,-5-5 10 0,4 1-8 0,-4 3 8 15,0-7-17-15,1 0 1 0,-10 3 1 0,-8-7 0 0,13 4 15 0,-13-4 0 16,0 0 0-16,0 0 0 0,-4 8 79 0,-5-1 12 0,-8 1 2 0,-4 3 1 16,-9-3 8-16,-5 0 2 0,6-1 0 0,-10 1 0 15,-4 3-36-15,1-3-8 0,3-1 0 0,5 1-1 16,0-4-39-16,4 3-8 0,0-3-2 0,13 0 0 15,4 0-22-15,0 0-4 0,5-4 0 0,8 0-1 32,0 0-77-32,17-4-15 0,0-4-3 0,9 4-1 0,3-3 22 0,6-1 5 0,7-3 1 0,5 3 0 0,-8-3 69 0,4-1 16 15,-5 5 0-15,0-5 0 0,-8 5 62 0,0 3 10 16,-8 0 3-16,-5 0 0 0,0-3 52 0,-9 7 10 16,-8 0 3-16,0 0 0 0,0 0-41 0,0 0-8 15,-8 0-2-15,-5 4 0 0,-13 3-63 0,5-3-13 16,-9 4-2-16,-4-1-1 15,-9 1-166-15,5 3-32 16,-5 1-8-16</inkml:trace>
  <inkml:trace contextRef="#ctx0" brushRef="#br0" timeOffset="99785.04">11680 6133 864 0,'-13'0'76'0,"0"-4"-60"0,13 4-16 0,-9-4 0 15,-12 4 228-15,8-3 44 0,13 3 8 0,0 0 1 0,-4-8-158 0,0 4-32 16,-1 0-7-16,5 4 0 0,13 0-65 0,-13 0-19 15,0 0 8-15,13 0-654 16,21-3-131-16</inkml:trace>
  <inkml:trace contextRef="#ctx0" brushRef="#br0" timeOffset="101117.36">13992 7379 2833 0,'-9'-12'125'0,"5"12"27"16,-5 0-122-16,1 0-30 0,3 0 0 0,-3 0 0 15,4 4-66-15,-1-4-19 0,-3 4-4 0</inkml:trace>
  <inkml:trace contextRef="#ctx0" brushRef="#br0" timeOffset="111163.79">10299 9977 1036 0,'0'0'92'0,"0"0"-73"15,0 0-19-15,0 0 0 0,9 3 229 0,-9-3 43 16,0 0 8-16,8 0 1 0,1 4-169 0,0-4-35 16,-1 0-6-16,-8 0-2 0,4 0-28 0,9 4-5 15,0 0-2-15,0 3 0 0,4-3-3 0,-4 0-1 16,4 4 0-16,0-5 0 0,4 1 2 0,5-4 0 16,0 0 0-16,-5 0 0 0,5 4-8 0,-1-4-2 0,5 0 0 0,-4 0 0 15,4-4-3-15,0 0-1 0,-5 1 0 0,5-1 0 0,0 4-5 0,0 0-1 16,-4-8 0-16,8 4 0 0,4 1 5 0,1 3 1 15,-5 0 0-15,4 0 0 16,5-4-9-16,0 0-1 0,-9 0-8 0,0 0 12 0,-4 4-4 0,4-3-8 16,13-1 11-16,-8 4-11 0,-5-4 13 0,0 0-4 15,9 4-1-15,0-4 0 0,-5 1-8 0,1-1 0 16,3 0 0-16,5 0 0 16,9 0 0-16,-5-3 0 0,-17 3-14 0,13 0 5 15,9-3 9-15,-9-1 11 0,-4 1-3 0,-5-1 0 16,9 0 3-16,-4 5 0 0,0-5 0 0,-9 4 0 15,-4 0-3-15,8 1-8 0,18-1 12 0,-9 0-4 16,-22 0-8-16,9 0 0 0,18 1 9 0,-5-1-9 16,0 0 0-16,-4 4 8 0,-1-4-8 0,1 0 0 15,-5 1 0-15,5-1 0 0,-4 4 0 0,3-4 0 0,-3-4 0 0,4 8 0 16,-9 0 0-16,8-3 8 0,-7-1-8 0,3 0 0 16,-4 0 8-16,5 4-8 0,-1-4 10 0,1 1-2 15,-5-1-8-15,0 4 12 0,0 0-2 0,0 0-1 16,-4-4 0-16,5 4 0 0,-6 0-9 0,6-4 8 0,-1 0-8 15,0 4 8-15,0 0-8 0,0-3 0 0,1 3 9 0,7-4-9 16,-3 4 8-16,-1 0-8 0,1 4 10 0,-1-4-10 0,-4 0 0 0,5 0 0 16,-5 0 0-16,4 3 0 0,-3-3 0 0,-1 8 0 15,0-4 0-15,0 0 0 0,0 3 13 16,1-3-3-16,3 0-1 0,0 3 0 0,-3-3-9 0,-1 0-11 16,0 0 3-16,4 3 0 0,-8-7 8 0,9 4 11 15,-1 0-3-15,1 0 0 0,-5-4-8 0,4 0 0 16,1 0 0-16,-1 0 0 15,1 4 0-15,-5-4 0 0,4 3 0 0,1 1 0 16,-1 4 0-16,5-4 0 0,-9-1 0 0,5-3 0 16,-5 0 0-16,4 4 8 0,-3 0-8 0,3 0 8 15,1-4-8-15,-1 0 0 0,0 4 0 0,1-1 0 16,-5 1 0-16,0 0 0 0,0-4 0 0,1 4 8 16,-1-4-8-16,0 0 12 0,-4 4-12 0,4-4 12 15,5 0-3-15,-10 0 0 0,-3-8 0 0,0 8 0 0,4 4-1 0,4 0-8 16,-9-4 12-16,1-4-4 0,0 0 0 0,-1 4-8 15,-3-8 12-15,-1 8-4 0,1 0 0 0,-5 0 0 16,4 0 0-16,-4 0 0 0,-4-7-8 0,0 3 12 16,4 4-12-16,-4 0 12 0,-5-8 0 0,5 8 0 0,0 0 0 15,-5 0 0-15,1 0-12 0,4 0 12 0,-5-3-12 0,1 3 12 32,-9 0-12-32,4-4 0 0,5 4 0 0,-9 0 0 0,0 0 0 0,0 0 0 15,0 0 0-15,8-4 0 0,-8 4 0 0,0 0 0 16,0 0 0-16,0 0-11 15,0-8-49-15,0 1-11 0,0-1-1 0,0-3-1 16,-4-1-175-16,4-3-36 0,-4 0-6 0</inkml:trace>
  <inkml:trace contextRef="#ctx0" brushRef="#br0" timeOffset="112668.42">12598 9988 403 0,'0'0'17'0,"0"0"5"0,13-4-22 0,-8 4 0 15,-5 0 0-15,0 0 0 0,8 0 320 0,-8 0 60 16,0 0 12-16,0 0 3 16,9-4-299-16,-1-3-60 0,1 3-12 0,-5 0-3 15,0-3-21-15,9 3 9 0,-4-4-9 0,-1 1 0 16,1 3 9-16,-5-4-9 0,5 1 0 0,-1 3 9 15,5 0 17-15,0 0 3 0,-5-3 1 0,1 3 0 0,8 4 12 16,-4 0 2-16,4 0 1 0,-4 0 0 16,4 0-8-16,4 0-1 0,-4 0-1 0,9 0 0 15,-5 4 6-15,5 0 2 0,4-4 0 0,0 3 0 0,4-3-3 0,0 0 0 0,0-3 0 0,0 3 0 16,5 3-9-16,-1-6-3 0,1 3 0 0,-5-4 0 16,0 0-16-16,-4 4-3 0,0 0-1 0,4 0 0 15,-4 0-8-15,-4 0-11 0,4 4 3 0,0 0 0 16,-1-1 8-16,1-3 8 0,5 8-8 0,-6-8 11 15,6 4 2-15,-1-4 1 0,0 3 0 0,9 1 0 16,-5-4 8-16,1 0 2 16,-5 0 0-16,0 0 0 0,0 0-4 0,0 0 0 15,5-4 0-15,-5 4 0 0,0 0-20 0,0-3 0 16,1-1 0-16,-5 4 0 0,4-8 0 0,0 5 0 16,0-1 0-16,0 0 0 0,0 4 8 0,1 0 1 15,-5-4 0-15,4 4 0 0,-4-4-9 0,4 1 10 16,-4 3-10-16,0 0 10 0,0 3-10 0,0-3 0 15,-5 0 0-15,1 0 8 0,-1 4-8 0,1 4 0 0,0-4 9 0,4-1-9 16,-5 5 0-16,5-4 9 0,-4-1-9 0,4 1 0 16,-5 0 8-16,1 0-8 0,0 0 0 0,-1-1 0 15,1-6 11-15,4 3-11 0,-5 0 10 0,1 0-10 0,4 0 11 16,-4 0-11-16,-1-4 12 0,1-4-12 0,4 8 15 0,-4-7-4 16,-5-1-1-16,0 4 0 0,1 4 2 15,-1-3 0-15,-4-1 0 0,4 0 0 16,-3 0-4-16,3 4-8 0,-4 4 12 0,4-4-4 15,-4 0-8-15,1 0 0 0,-6 0 0 0,10 4 8 16,-5-4-8-16,4 4 0 0,-8-1 0 0,8 1 0 16,-4-4 8-16,1 0-8 0,-1 0 8 0,0 4-8 15,-4-4 11-15,-1 4-3 0,5-4-8 0,-4 0 12 16,0 0-4-16,0 3-8 0,0 1 11 0,-5-4-11 16,1-4 12-16,-9 4-4 0,8 4 0 0,-8-4-8 0,0 0 8 0,9 0-8 15,0 0 0-15,-9 0 0 0,0 0 8 0,0 0-8 16,0 0 0-16,0 0 0 0,8 0 0 0,-8 0 0 15,0 0 0-15,0 0 0 16,0 0-67-16,9-4-13 0,-5-7-4 0,0-4-837 16,0 4-168-16</inkml:trace>
  <inkml:trace contextRef="#ctx0" brushRef="#br0" timeOffset="118473.45">11069 10797 1969 0,'-30'-4'87'0,"21"4"18"0,5 4-84 0,4-4-21 0,-9 0 0 0,1 4 0 0,-5-4 58 0,13 0 7 16,0 0 2-16,0 0 0 0,0 0-44 0,0 0-9 15,17 4-2-15,-4-1 0 0,0-3 5 0,4 0 1 16,-4-3 0-16,12 3 0 0,9-4 9 0,-8 0 1 16,-9 0 1-16,4 0 0 0,14 1 7 0,-5-1 2 15,-13 0 0-15,8 0 0 0,1 0-6 0,0 4 0 16,4 0-1-16,-5 0 0 16,-3 0-11-16,3 4-1 0,9-4-1 0,1 4 0 15,-6 4-18-15,1-5 0 0,13-3 8 0,0 0-8 16,0 4 0-16,-5-4 0 0,-4 4 0 0,9-4 0 15,8 0 10-15,-8 0-10 0,-9 0 8 0,9-4-8 0,8 0 10 16,-8 4-10-16,0 0 12 0,-5-3-12 16,5-1 14-16,4 0-4 0,0 0-1 0,0 0 0 15,-9 4 1-15,5 0 0 0,4 0 0 0,4 4 0 0,-4 0-10 0,0-4 10 0,0 4-10 0,0 0 10 16,0-1-10-16,0-3 12 0,-4 4-12 0,4 0 12 16,0-4-12-16,0-4 8 0,0 0-8 0,0 1 8 15,0-1 0-15,0 0 0 0,4 4 0 0,-4-4 0 16,-4 0-8-16,4-3 0 0,-4 3 0 0,0 0 8 15,-1 0-8-15,-3 1 0 0,4-1 0 0,-1 4 8 16,1-4-8-16,0 4 0 0,-5 0 0 0,5-4 8 0,-5 8-8 0,1-4 0 16,-1 4 0-16,1 0 0 0,-9-1 0 0,4 1 0 15,-4 0 0-15,4-4 0 0,-4 0 0 0,4 0 0 16,-4 0 0-16,0 0 0 0,4 0 0 0,0 0 0 16,0-4 0-16,5 0 8 0,-5 4 0 0,0 0 0 15,0-3 0-15,-4 3 0 0,0 0-8 0,4 0 0 16,-4-4-10-16,5 4 10 15,-5 4 0-15,-1-4 0 0,1 3 0 0,0-3 0 16,0 0 0-16,0 4 0 0,4 0 0 0,-4-4 0 16,4 0 0-16,1 4 0 0,-1 0 0 0,0-1 0 15,0-3 0-15,0 0 0 0,0 0 0 0,1 0 0 0,3 0 0 0,1 0 0 16,-1 0 0-16,-4 0 0 0,0 0 0 16,1 0 10-16,-1 0-10 0,0 0 12 15,0-3-12-15,0 3 0 0,1 0 0 0,-1 0 0 0,-4 0 0 0,4 0 8 0,-4 0-8 0,4 0 8 16,0 3-8-16,0-3 0 0,5 4 9 0,-1-4-9 15,1 4 0-15,-5 0 0 0,4-4 0 0,1 4 8 16,-1-1-8-16,1-3 0 0,-9 0 0 0,4 0 0 16,9 0 0-16,-5 0 0 0,5-3 0 0,-5 3 0 15,1 0 0-15,3-4 9 0,1 4-9 0,0-4 0 16,0 4 9-16,-5 0-9 16,5 4 0-16,-5-4 9 0,1 0-9 0,-5 4 0 15,0-1 9-15,-4 1-9 0,4 0 0 0,0 0 8 16,-4 0-8-16,9-1 0 0,-5-3 0 0,4 0 9 15,-8 0-9-15,4 0 0 0,-4 0 9 0,5 4-9 16,-1-4 0-16,0 0 9 0,0-4-9 0,0 4 10 16,1 0-10-16,-6 0 10 0,6 0-10 0,-5 0 12 15,-1 0-12-15,1 0 12 0,0 0-12 0,0 0 10 0,0 0-10 0,0 0 10 16,0 0-10-16,0-3 0 0,0 3 0 0,-5 0 8 16,1 0-8-16,4 3 0 0,0-3 0 0,0 0 0 15,-5 0 0-15,5 4 0 0,5-4 8 0,-6 0-8 0,1 0 0 0,-4 0 0 16,4-4 0-16,0 4 0 0,0 0 0 15,-5 0 0-15,5 0 0 0,0 0 0 16,0-3 0-16,0 3 0 0,0-4 0 0,8 0 0 0,-3 4 0 0,-1 0 0 0,-9 0 8 0,5 0-8 16,4 0 0-16,-4 4 0 0,5 0 0 0,-6-1 0 15,1-3 0-15,0 0 0 0,-4 0 8 0,4 0-8 16,-4 0 0-16,-1 4 0 0,1 0 0 0,4-4 0 16,-5-4 0-16,1 4 0 0,0 0 0 0,4 0 0 15,-1 0 0-15,-3-4 0 0,4 4 8 0,0-3-8 16,0-1 0-16,-5 0 0 15,1 0 0-15,4 4 0 0,4-4 0 0,-4 4 8 16,-4 0-8-16,4-3 0 0,-5-1 8 0,1 0-8 16,0 4 8-16,-5-4-8 0,5 0 0 0,-1 4 8 15,1 0-8-15,0-3 0 0,-1 3 0 0,1 0 0 16,-1-4 0-16,5 4 0 0,-4 0 0 0,4 0 0 16,-4 0 0-16,3 0 0 0,1-4 0 0,-4 4 0 0,0-4 0 15,-1 4 0-15,5 0 0 0,-4 0 0 0,4-4 0 0,0 4 0 16,-5 0 0-16,1 0 0 0,4-3 0 0,-4 3 0 15,-1-4 0-15,-3 4 0 0,3 0 8 0,-3-4-8 0,3 4 0 16,1 0 0-16,-5 0 0 0,5 0 0 0,4-4 0 0,-5 0 0 16,5 4 0-16,-4 0 0 0,-5-3 0 0,5-1 0 15,-9 4 0-15,4-4 0 0,-4 4 0 16,9 0 0-16,-5 0 8 0,5-4-8 16,0 4 0-16,-1-4 0 0,-3 4 9 0,-1 0-9 15,1 0 0-15,-1-3 0 0,0 3 0 0,1 0 0 16,-1 0 8-16,-4 0-8 0,4 0 8 0,-3 0-8 15,3 0 0-15,-4 0 8 0,0-4-8 0,4 4 0 16,-3 4 0-16,-1-4 8 0,0 0-8 0,-4 0 0 16,4 0 0-16,4 0 0 0,-4-4 0 0,-4 4 8 15,4 0-8-15,0 0 0 0,-4 0 0 0,4-4 8 0,0 4-8 0,0 0 0 16,0-4 0-16,0 4 0 0,5 4 0 0,-1-4 0 16,-4 0 0-16,0 0 8 0,5 0-8 0,-1 4 0 15,-4-4 0-15,5 0 0 0,-1 4 8 0,0-1-8 16,-4 1 8-16,5 0-8 0,-5-4 0 0,0 0 0 15,4 0 0-15,-4 0 0 0,5 0 11 0,-5 0-3 0,-4 0 0 16,4 4 0 0,-4 0-8-16,-1-4 0 0,-3 0 0 0,-1 0 0 15,5 0 0-15,-13 0 0 0,0 0 0 0,0 0 0 16,0 0 0-16,0 0-9 0,0 0 0 0,-4-12 0 16,0 1-218-16,-9-8-43 0</inkml:trace>
  <inkml:trace contextRef="#ctx0" brushRef="#br0" timeOffset="120798.12">17073 10896 403 0,'0'0'36'0,"0"0"-36"16,0 0 0-16,0 0 0 0,0 0 183 0,0 0 29 16,0 0 7-16,-9-4 1 0,9 4-124 0,-9-8-24 0,1 1-4 0,8 7-2 15,0 0-26-15,0 0-6 0,-4-8-1 0,4 8 0 16,0 0-1-16,0 0-1 0,0 0 0 0,0 0 0 16,-9-4 3-16,9 4 1 0,0 0 0 0,0 0 0 15,0 0-11-15,0 0-1 0,0 0-1 0,0 0 0 16,0 0-14-16,0 0-8 0,0 0 10 0,0 0-10 15,0 0 0-15,4 8 0 0,5-4 0 0,-1 0 0 0,1-1 12 0,8 1-4 16,-4 0-8-16,4-4 12 0,-4 4 1 0,4-4 0 16,4-4 0-16,-8 4 0 0,0 0-13 0,0 0 11 0,0 0-11 15,-1 0 10-15,-3 0 4 0,-9 0 1 0,0 0 0 0,0 0 0 16,9 0 5-16,-9 0 2 0,0 0 0 0,0 0 0 16,0 0 14-16,0 0 2 0,-9-4 1 0,-4 4 0 31,0-4 5-31,-4 1 2 0,0-1 0 0,0 0 0 0,-4 0-15 0,-1 0-3 15,1 1-1-15,4 3 0 0,-5-8-12 0,14 4-3 16,-5-3 0-16,5 3 0 0,-1 0-12 0,9 4 0 16,0 0 0-16,0 0 0 0,0 0 0 0,0 0 0 15,0-8-11-15,0 5 11 0,13-1-17 0,-5 4 4 16,1-4 1-16,4 8 0 0,4-4 1 0,4 4 1 16,5-1 0-16,-5 5 0 0,1-4 10 0,3 0 0 0,-3-1 0 0,-5 1-8 15,0 0 8-15,0 4 0 0,-9-8 8 0,5 3-8 16,-13-3 11-16,0 0-3 0,0 0 0 0,0 0 0 15,0 0 2-15,0 0 0 0,0 0 0 0,-8 8 0 16,-1 0-129-16,-8-5-25 0</inkml:trace>
  <inkml:trace contextRef="#ctx0" brushRef="#br0" timeOffset="122590.75">19701 10801 172 0,'0'0'8'0,"0"0"1"0,0 0-9 0,0 0 0 15,0 0 0-15,0 0 0 0,0 0 212 0,0 0 40 16,0 0 8-16,0 0 1 0,0 0-153 0,-5-4-32 15,-3 4-5-15,8 0-2 0,0 0-10 0,0 0-3 16,0 0 0-16,0 0 0 0,0 0-12 0,0 0-2 16,0 0-1-16,13-4 0 0,4 4-12 0,0 0-2 15,4 0-1-15,9 0 0 0,0 0 0 0,0 0 0 16,4 4 0-16,0-4 0 0,1 4-4 0,-1 0-1 0,0-1 0 0,0 1 0 16,0 0-1-16,0-4 0 0,1 4 0 0,-1-4 0 15,-9 0 16-15,1 0 4 0,0 0 0 0,-9-4 0 16,0 4 8-16,0 0 3 0,0-4 0 0,-4 0 0 15,0 1-7-15,-5-1 0 0,-8 4-1 0,0 0 0 16,5-8-4-16,-5 1-1 0,-9-1 0 0,-4 0 0 16,0 1-15-16,-4-1-3 15,-4 1-1-15,0-1 0 0,-9 8-19 0,0-4 0 16,-4 0 0-16,4 1 0 0,-5-1-10 0,10 4 10 0,3-4-10 0,1 4 10 16,4-4 0-16,8 4 0 0,1-4 0 0,8 4 0 15,0 0-13-15,0 0 3 0,0 0 1 0,0 0 0 16,0 0-10-16,17 0-1 0,0-7-1 0,4 7 0 15,1 7 9-15,3-3 1 0,1-4 1 0,4 0 0 16,-4 4 10-16,4-4 0 0,-5 4 0 0,-3-4 0 0,-14-4 19 0,1 0-1 16,3 8 0-16,-12-4 0 0,0 0 2 0,0 0 1 15,-17 8 0-15,-21 3 0 16,-9 8-119-16,-34 8-24 0</inkml:trace>
  <inkml:trace contextRef="#ctx0" brushRef="#br0" timeOffset="126641.93">20175 5636 1152 0,'-4'0'102'0,"-1"0"-82"16,1-4-20-16,4 4 0 0,0 0 196 0,-8 11 34 16,3 1 7-16,1 7 2 0,0 3-199 0,-5 5-40 15,5-1-8-15,-5 9-2 0,-3-5 10 0,-1 4 0 0,-4 0-9 0,4 1 9 16,-4 3 0-16,0-4 0 0,4 0 0 0,-4-7 0 16,0-1 16-16,4-7-1 0,-4-4-1 0,0 0 0 15,4-3-29-15,-4-5-5 0,4-7-2 0,0 0 0 16,-4-7 22-16,0 3-9 0,4-4 9 0,-4 5 0 15,4-5 28-15,-4 0 12 0,4 1 2 0,0 3 1 16,5 0 23-16,-5 1 5 16,0 3 1-16,5 7 0 0,-1 1-28 0,1 3-4 0,3 12-2 15,-3 3 0-15,4 1-38 0,-5 11-15 0,0 0 1 0,5 0 0 16,0-4 14-16,4-7 0 0,4-4 0 0,0-8 0 16,1 0 13-16,12-7 6 0,8-8 1 0,5-12 0 15,9-7-3-15,4-15 0 0,8-12 0 0,9-7 0 16,4-8-9-16,0-3-8 0,-4-1 12 0,-5 5-776 15,1 6-156-15</inkml:trace>
  <inkml:trace contextRef="#ctx0" brushRef="#br0" timeOffset="127359.88">19068 6596 2286 0,'0'-3'50'0,"0"3"10"0,0 0 3 0,0 0 1 0,0 0-51 0,0 0-13 16,0 0 0-16,13-4 0 0,0 0 48 0,4 8 6 15,-4 0 2-15,8 3 0 0,5 5-36 0,-1 3-6 16,5 4-2-16,9 4 0 0,-1-1 8 0,5 9 2 16,4-1 0-16,4 4 0 0,9 1 3 0,0 3 1 15,4-1 0-15,0 5 0 0,0-4-11 0,-8 4-3 16,4-8 0-16,-9 0 0 0,-4-3-12 0,0-1 9 0,0-3-9 0,-9-1 8 16,5-3-8-16,-9 0-16 0,0 0 4 0,-4-8-800 15,-4-4-160-15</inkml:trace>
  <inkml:trace contextRef="#ctx0" brushRef="#br0" timeOffset="127506.98">20483 6357 3045 0,'-9'4'67'0,"-12"4"13"0,-9-1 4 0,-13 12 2 0,-12 15-69 0,-18 16-17 0,-17 18 0 0,-38 23 0 16,-26 23 0-16,-30 15 0 0,-25 23 0 0,-13 15-899 15,-9 12-183-15</inkml:trace>
  <inkml:trace contextRef="#ctx0" brushRef="#br0" timeOffset="131788.32">11073 11769 1569 0,'30'-3'69'0,"-30"3"15"0,0 0-67 0,0 0-17 0,0 0 0 0,0 0 0 16,13-4 104-16,-13 4 18 0,0 0 3 0,0 0 1 16,12-4-74-16,-12 4-16 0,0 0-2 0,0 0-1 15,13 8-22-15,4 3-11 0,0-3 10 0,-8 3-10 16,-9 0 12-16,8-3-4 0,14-1-8 0,-5 5 12 15,-17-12 16-15,17 11 4 0,9-3 0 0,-5-4 0 16,0-1 22-16,1 1 5 0,-1 0 1 0,5 0 0 0,4-4-22 0,-5 4-4 16,-3-4-1-16,8 0 0 0,4 0-7 0,0 0-2 0,-8 3 0 0,-1 1 0 15,1 0-4-15,4 0-2 0,4-4 0 0,-8-4 0 16,-9 4-2-16,4 0 0 0,13 0 0 0,-4 0 0 16,-13 0-16-16,13 0 0 0,9 4 0 0,-1-4 0 15,-4 4 0-15,1-4 12 0,-1-4-1 0,4 0 0 16,1 0-3-16,-1 0-8 15,-8 1 12-15,8-5-4 0,9 0 0 0,-4 1 0 16,-4-1 0-16,-5 1 0 0,0-1 2 0,0 0 0 16,9 5 0-16,-9-5 0 0,0 4-10 0,-4-3 8 15,13 7-8-15,-5-4 8 0,1 0-8 0,-1 4 0 16,-3 4 0-16,7 0 8 0,-3-4-8 0,-1 4 0 16,1-1 0-16,-1 5 0 0,1-4 0 0,3-1 0 15,5 1 0-15,0 0 0 0,-4 0 8 0,4-4-8 0,-4 4 8 0,4-1-8 16,-4 1 9-16,4 0-9 0,0 4 10 0,0-1-10 15,0 1 12-15,0-4-3 0,0 3-1 0,0-3 0 16,4 4-8-16,-4 3 12 0,-4-3-12 0,-1 3 12 16,1-3-12-16,0 3 10 0,0 0-10 0,-1 1 10 15,-3-1-10-15,3-3 0 0,1 3 0 0,-4 1 8 16,3-1-8-16,1-3 0 0,4-1 0 0,-4 1 8 0,-5-1 11 0,5-3 1 16,-5 4 1-16,5-4 0 0,0-1-21 0,0 1-20 0,-5 0 4 0,1 0 1 15,-1-4 15-15,5 0 0 0,0-4 0 0,-1 4 10 16,1-4-2-16,0 0 0 0,-1 1 0 0,1-1 0 15,4 4-8-15,0-4 8 0,0 0-8 0,5-3 8 16,-5 7 0-16,-5-4-8 0,5-4 12 0,0 4-4 16,5 1-8-16,-10-1 0 15,5-4 0-15,0 1 0 0,0 3 0 0,5-4 0 16,-5 8 0-16,4 0 0 0,0-4 0 0,0-3 0 16,5 3 0-16,-5 0 0 0,1-3 0 0,3 3 0 15,1-4 8-15,-1 4-8 0,5 1 0 0,0-1 0 16,0 4 8-16,-1-4-8 0,-3 0 0 0,0 0 10 15,-1-3-10-15,1 3 10 0,-5 0-10 0,5 4 0 16,-1-7 0-16,-4 7 0 0,1-4 0 0,3 0 0 0,1 0 0 0,-5 4 0 16,0 0 0-16,5 0 0 0,-5 0 0 0,0 0 0 15,-4 0 0-15,5 0 0 0,3 4 0 0,1-4 0 16,-1-4 0-16,1 4 0 0,-1 0 0 0,5-4 0 16,-4 4 0-16,-1 0 0 0,-3 0 0 0,3 0 0 15,1 0 0-15,-1-3 0 0,1 3 0 0,-1-4 0 0,1-4 0 16,0 4 0-1,-5-3 0-15,4-1 0 0,1 1 0 0,-5 3 0 16,1 0 0-16,-5 0 8 0,0 0-8 0,4 1 0 0,4-1 0 0,-3 0 0 16,-1 0 0-16,4 4 0 0,5-7 0 0,-8 3 0 15,3 0 0-15,-4 0 8 0,1-3-8 0,-1 7 0 16,0-8 0-16,1 4 0 0,-1 1 0 0,0-1 0 16,-4 4 8-16,0-4-8 0,0 0 0 0,-4 4 8 15,0 0-8-15,-1-4 0 0,1 1 0 0,-4-1 8 0,-1 4-8 0,0-4 0 16,1 4 0-16,-5 0 8 0,0 4-8 0,0-4 0 15,1 0 0-15,-1 0 0 0,0 0 0 0,-4 4 0 16,0-4 8-16,4 3-8 0,-4-3 0 0,0 4 0 16,-5-4 0-16,5 0 0 0,0 0 0 0,4 0 0 15,-4 0 0-15,5 0 0 0,-5 0 0 0,-1 0 0 16,1-4 8-16,-4 4-8 0,4 0 0 0,0 0 0 0,-5-3 0 0,5 3 0 16,0 0 0-16,-4 0 0 0,4-4 8 0,0 4-8 15,0 0 0-15,0 0 0 0,-9 4 0 0,5-4 0 16,3 0 0-16,1 0 0 0,-4 0 8 0,0 0-8 15,4 7 0-15,-9-7 0 0,5 0 0 0,-1 0 0 16,-3 0 0-16,-1 0 0 0,0 0 9 0,5 0-9 0,-9 0 8 16,4 4-8-1,1-4 10-15,-1 4-10 0,1-4 11 0,-5 0-11 0,0 0 12 0,-4 0-12 16,8 0 10-16,-4 0-10 0,-4 0 8 0,0 0-8 16,-1 4 8-16,-3-4-8 0,4 3 0 0,0-3 8 15,-5 0-8-15,1 4 0 0,-1 0 0 0,1 0 0 16,-5 0 0-16,5-1 0 0,-1-3 0 0,1 4 0 15,-9-4 0-15,0 0 0 0,8 4 0 0,1 0 0 16,-9-4 0-16,8 3 0 0,-8-3 0 0,9 4 0 0,-5 0 0 0,-4-4 0 16,0 0 0-16,9 8 0 0,-1-1 0 0,-8-7 0 15,0 0 0-15,5 8 0 0,-5-8-8 0,8 7 8 16,-8-7-10-16,4 8 10 0,-4-8-9 0,0 0 9 16,0 0-8-16,5 4 8 0,-5-4 0 0,0 0-8 15,0 0 8-15,0 0 0 0,0 0-19 0,0 0 2 16,0 0 0-16,0 0 0 15,0 0-147 1,0 0-30-16,0 0-6 0,-5-8 0 0</inkml:trace>
  <inkml:trace contextRef="#ctx0" brushRef="#br0" timeOffset="132922.32">13222 11978 1947 0,'-17'-4'86'0,"9"4"18"0,-1 4-83 0,1-4-21 0,8 0 0 0,-5 0 0 15,-3 4 41-15,8-4 4 0,0 0 1 0,0 0 0 16,0 0-30-16,0 0-7 0,0 0-1 0,0 0 0 15,17-4-8-15,4 4 0 0,1-4 0 0,8 1 8 0,-5 3 1 0,5 3 0 16,0-3 0-16,4 4 0 0,-4 0 6 0,4 4 1 16,-4-1 0-16,4 1 0 0,-4-1-16 0,4 5 9 15,-4-1-9-15,5 1 8 0,7-1-8 0,-12-3 0 16,-4-1 9-16,-5 1-9 16,5-4 9-16,-5-1-9 0,-4 1 12 0,-4 0-12 15,-4-4 20-15,-9 0-4 0,0 0 0 0,0 0 0 16,0 0 28-16,-5-8 6 0,-7-3 1 0,-1 3 0 15,-13 1-6-15,-4-5-1 0,0 5 0 0,-4-5 0 16,-4 5-25-16,-5-5-6 0,-4 1-1 0,0 0 0 16,0-1-2-16,-4 5-1 0,-5-1 0 0,13 4 0 15,5-7-9-15,-1 3 0 0,9 4 0 0,1-3 0 0,7 7 0 0,5-4 0 16,0 0 0-16,8 0 8 0,5 4-8 0,4 0 8 16,0 0-8-16,0 0 8 0,9 0-8 0,4 4-16 15,4-4 4-15,13 4 1 0,4 0 1 0,9 0 0 16,-1-4 0-16,10 0 0 0,-1-4 10 0,0 0-12 0,0 0 12 0,5 0-12 15,-1-3 12-15,-3 3 8 0,3 0-8 0,-8 4 11 16,-8-4-3-16,-1-3 0 0,-4-1 0 0,-4 1 0 16,-8 7-8-16,-5-4 0 0,0 0 0 0,-9 0 0 0,-8 4 8 15,0 0 5-15,0 0 2 0,-4-7 0 0,-4 3-2 0,-5 0 0 16,-9-4 0-16,-3 5 0 0,-5-1 15 0,-13 0 2 16,-8 0 1-16,-5 4 0 15,-4 0-49-15,5 0-10 0,-5 8-1 0,9-1-1 0,0-3 30 0,4 4 0 16,12-4 0-16,5-4 0 15,1 3 0-15,11-3 0 0,6 4 0 0,7-4 0 16,5 0 0-16,0 0 0 0,0 0 0 0,22 0 0 16,3 4-16-16,5-4 4 0,0 4 0 0,9-8 0 15,3 4 3-15,5 4 1 0,9 0 0 0,-1-4 0 16,5 0 8-16,-4 0 0 0,4 0 0 0,-5 0 0 16,1-4 0-16,-9 4 9 0,0 0 0 0,-9 4 0 15,-4-1-1-15,-8-3 0 0,-9 4 0 0,0-4 0 0,-8 8 4 0,-9-8 0 16,-9 11 0-16,-4 1 0 0,-8-5 15 0,-22 8 3 15,-12 1 1-15,-22 3 0 0,-17 3-22 0,-26 9-9 16,-17 3 8-16,-25 4-890 0,-17 4-178 16</inkml:trace>
  <inkml:trace contextRef="#ctx0" brushRef="#br0" timeOffset="133825.44">17936 12529 1364 0,'-13'-11'60'0,"9"7"13"0,-9-4-58 0,4 4-15 0,-3-7 0 0,3 3-401 15,0-3-83-15</inkml:trace>
  <inkml:trace contextRef="#ctx0" brushRef="#br0" timeOffset="134680.98">16705 12096 864 0,'0'0'38'0,"0"0"8"0,0 0-37 0,0 0-9 16,0 0 0-16,0 0 0 0,0 0 313 0,0 0 61 15,9-8 12-15,8 1 2 0,0 3-300 0,8-4-60 0,5 5-12 0,9-1-2 16,4 0-14-16,8 0 0 0,4 4 0 0,5 4-10 16,0 4 10-16,8-5 0 0,5 5 0 0,-9 0-8 15,5 3 8-15,-1-3 0 0,5-1 0 0,-5 1 8 0,0 3 12 0,1-3 4 16,-5-1 0-16,-4 1 0 0,-5 0 4 0,1-5 0 16,-9 1 1-16,-5 0 0 0,1 0 2 0,-9-4 0 15,-4 0 0 1,-4-4 0-16,0 0-11 0,-5 0-1 0,-8 4-1 0,-5-3 0 15,-8 3 1-15,0 0 0 0,0-8 0 0,-8 0 0 16,-5 1-5-16,-8-5-1 0,-5 5 0 0,-13 3 0 16,-12-4-13-16,-9 5-15 0,-8-1 3 0,-13 0 1 15,-5 4-6-15,-3 0-2 0,3 4 0 0,1 0 0 16,-1-1 19-16,5 1 0 0,4 0-8 0,17 0 8 16,9-4 0-16,12 4 0 0,5-1 0 0,9-3 0 0,-1 0 12 0,13 0 0 15,13 0 0-15,0 0 0 0,0 0-12 0,0 0 0 16,0 0 0-16,22 0-10 0,7 0 1 0,10 0 0 15,8-3 0-15,4 3 0 0,9-4 9 0,0 4 0 16,8-8 0-16,5 4 0 0,0 1 0 0,-1-1 0 16,5 0 10-16,-9 4-10 0,1-4 9 0,-5 4-9 15,-8 4 8-15,-1-4-8 0,-8 0 0 0,0 0 0 0,-4 4 8 0,-5-4-8 16,-8 0 0-16,-4 4 8 0,-1-1-8 0,-7-3 8 16,-6 0 8-16,-3 4 2 0,-9-4 0 0,0 0 0 15,0 0 16-15,-17 4 3 0,-13-4 1 0,-9 0 0 0,-3 4-4 16,-18-4-1-16,-13 4 0 0,-16-1 0 0,-18 1-25 0,-9 4-8 15,1-1 0-15,4 9 0 32,-5-5-19-32,18 0-10 0,13 1-3 0,12-5-852 0,17 1-170 0</inkml:trace>
  <inkml:trace contextRef="#ctx0" brushRef="#br0" timeOffset="137005.34">12218 11936 1324 0,'-8'0'118'0,"8"0"-94"15,0 0-24-15,-9-7 0 0,-4-1 156 0,5 4 26 16,8 4 6-16,0 0 0 0,-9 0-114 0,9 0-23 16,0 0-5-16,0 0-1 0,0 0-26 0,0 0-6 15,0 0-1-15,0 0 0 0,0 0-12 0,0 0 0 16,0 0 0-16,0 0 0 0,13 4-11 0,0 4 11 15,-5-4-10-15,1 3 10 16,-9-7 0-16,13 8 0 0,-1-1-8 0,-3-3 8 16,-9-4 0-16,0 0 0 0,13 4 0 0,-9 0 0 15,-4-4 11-15,0 0 1 0,0 0 1 0,0 0 0 0,0 0 17 0,0 0 3 16,-13 11 1-16,5-7 0 0,8-4-2 0,-9 4-1 16,-8 0 0-16,0-1 0 0,0 1-12 0,0-4-3 15,8-4 0-15,-8 4 0 0,0 0-16 0,4 0 8 16,13 0-8-16,0 0 0 0,-8-3 8 0,8 3-8 0,0 0 0 0,4-4 0 15,9 0 0-15,0 0 0 0,4 4-8 0,4-4 8 16,5 1-11-16,-5-1 11 0,-4 4-12 0,9-4 12 16,4 0 0-16,0 4-8 0,-13-4 8 0,0 1 0 15,-4-1 12-15,-1 0 5 0,1 4 2 0,-13 0 0 16,0 0 25-16,0 0 6 0,0 0 1 0,0 0 0 16,-25-4-8-16,-1 4-2 15,5 0 0-15,-5 4 0 0,-8 0-41 0,-9 7 0 16,-12-3 0-16,8 7 0 15,12-4-204-15,-3 1-42 0</inkml:trace>
  <inkml:trace contextRef="#ctx0" brushRef="#br0" timeOffset="138278.26">19602 12031 57 0,'0'0'0'0,"0"0"0"0,0 0 0 0,0 0 0 0,-8-7 226 0,-1-1 40 16,1 4 8-16,-1-3 2 0,5-1-193 0,0 1-39 31,-5-1-7-31,1 4-1 0,8 4 12 0,-5-7 4 15,1-1 0-15,-5 4 0 0,9 4 19 0,0 0 4 16,0 0 1-16,0 0 0 0,-4-4 6 0,4 4 2 0,0 0 0 0,0 0 0 16,0 0-25-16,0 0-5 0,0 0-1 0,9 0 0 15,4 0-25-15,8 4-4 0,9-4-2 0,4 0 0 16,0 0-1-16,5 4 0 0,3-4 0 0,10 0 0 16,-1 0 12-16,5 0 3 0,8-4 0 0,-5 0 0 15,1 1-10-15,4-1-2 0,-8-4 0 0,4 4 0 0,-5-3-6 16,1 3-2-16,-5 0 0 0,-4-3 0 0,-8 3-16 0,-5 0 0 0,0 0 0 0,-8 0 0 15,-1 1 24-15,-3-1-3 0,-5 0 0 0,-4 0 0 16,-5 0 11-16,1 1 1 0,-9 3 1 0,0 0 0 16,0 0-18-16,-13-4-3 0,0-4-1 0,-8 8 0 15,-5-7-3-15,-4 7-1 0,-8-8 0 0,-5 4 0 16,-8 4-8-16,-1 0 0 0,-3-4 0 0,-5 4 0 16,0-3 0-16,5 3 0 15,3 0 0-15,1 0 0 0,0 0 0 0,8 3 0 16,0 1 10-16,5 0-10 0,12-4 0 0,1 4 0 15,3 0 0-15,5-4 0 0,4 0 0 0,5 0-12 16,8 0 3-16,0 0 1 0,0 0-5 0,0 0-1 16,17 7 0-16,4 5 0 0,9-5 14 0,4 5-9 15,5-9 9-15,8 1-8 0,0 0 8 0,8-4 0 16,1 0 0-16,8 0 0 0,-4 0 0 0,0 4 16 0,-1-4-4 0,-3 4-1 16,0-4-11-16,-5 0 0 0,-8 3 0 0,4-3 0 15,-9 0 12-15,-4 0-4 0,-4 0 0 0,-4 4 0 16,-5-4-8-16,0 4 0 0,-3-4 0 0,-6 0 8 15,-3 4 4-15,-9-4 0 0,0 0 0 0,0 0 0 0,0 0 12 16,0 0 4-16,0 0 0 0,-13 4 0 0,0-4-7 0,-8 0-1 16,-9-4 0-1,-4 4 0-15,0-8-11 0,-13 4-9 0,-5 1 12 0,-7-5-12 16,-1 8 8-16,0-4-8 0,-4 4 0 0,4-4 0 16,9 1 0-16,4-1 0 0,8 0 0 0,5 0 0 15,4 4 0-15,4-7-12 0,1 7 3 0,8-4 1 31,0-4-106-31,0 8-21 0,-5-7-4 0,-8 7-1069 0</inkml:trace>
  <inkml:trace contextRef="#ctx0" brushRef="#br0" timeOffset="149769.75">18808 6669 2577 0,'0'0'56'0,"0"-12"12"0,-9 5 3 0,9-5 2 0,0 5-58 0,4-5-15 16,-4 5 0-16,0-1 0 0,0 8 50 0,0 0 7 15,-4-4 2-15,4 4 0 0,0 0-29 0,0 0-6 16,0 0 0-16,0 0-1 0,0 0-2 0,0 0 0 16,0 0 0-16,0 0 0 0,9 12-21 0,3-5 0 15,-7 5 0-15,7-5 0 0,1 5 0 0,4 3 0 16,0-4 0-16,1 4 8 0,7 4-8 0,1-3 12 15,4-1-4-15,0 4 0 0,4 0-8 0,4 4-12 0,1-1 4 0,-1 1 0 16,5 4 8-16,0-5 0 0,-1 5 0 0,5 0 0 16,-4-1 0-16,8 1 9 0,5 3-9 0,-5-3 10 15,1 3-10-15,-1 4 0 0,0-3 0 0,0 7 0 16,-4-4 8-16,0 0-8 0,-8-4 8 0,-1 1-8 16,-3-5 12-16,-1-3-2 0,-4 0-1 0,-5-4 0 0,-3-4-9 15,-1 0 12-15,-4-7-12 0,0 0 12 16,-8-1-52-16,-1-7-11 0,1-7-1 0,-5-1-1 15,0-7-156-15,-4-8-31 0</inkml:trace>
  <inkml:trace contextRef="#ctx0" brushRef="#br0" timeOffset="150101.69">20329 6441 1843 0,'-9'-4'164'0,"5"4"-132"15,-5 0-32-15,1 0 0 0,4 4 103 0,-5-4 13 16,5 4 4-16,-9-1 0 0,4 1-69 0,-3 4-14 16,-1 3-2-16,0-3-1 0,-4 3-23 0,-4 8-11 15,-5 0 10-15,0 0-10 0,1 4 8 0,-10 3-8 0,-7 9 0 0,-1-1 0 16,-8 0 10-16,-1 4-10 0,-3 4 10 0,-1 0-10 16,-8 3 15-16,4-3-3 0,5-4-1 0,-1-4 0 15,9 0 29-15,0 0 7 0,9-7 1 0,-1 0 0 16,9-1 3-16,1-3 1 0,7 0 0 0,1-4 0 15,-1 0-14-15,10-4-2 0,-5 0-1 0,8 0 0 0,0-7-3 0,5 3 0 16,0-3 0-16,0-1 0 16,-1-3 1-16,5-4 0 0,5 8 0 0,-5-8 0 15,0 0-13-15,0 0-4 0,0 0 0 0,0 0 0 16,0 0-16-16,0 0 0 0,0 0 0 0,0 0 0 31,0 0-165-31,0 0-34 0,-9 0-6 0</inkml:trace>
  <inkml:trace contextRef="#ctx0" brushRef="#br0" timeOffset="152498.76">12133 12035 1497 0,'0'0'66'0,"0"0"14"0,0 0-64 16,0 0-16-16,0 0 0 0,8 0 0 0,-8 0 68 0,0 0 11 0,0 0 1 0,0 0 1 15,9-11-13-15,-9 11-2 0,-5-8-1 0,-3 4 0 16,8 4-17-16,-4-7-3 0,-5-1-1 0,1-3 0 16,-1 7-6-16,5-4-2 0,-5 1 0 0,-8-1 0 15,0-3 11-15,0 3 1 0,8 1 1 0,-8-1 0 16,-8-3-23-16,3 3-5 0,9-3-1 0,1-1 0 15,-5 1-6-15,-1-8-2 16,1 0 0-16,9 0 0 0,8-4-12 0,-9 0 0 16,-12-3 8-16,4 3-8 0,8-4 0 0,-4 1 0 15,-4-5-9-15,-4 5 9 0,4-5-9 0,8 5 9 16,5-5-8-16,-5 1 8 0,-8 3 0 0,13 5 0 16,8-1 0-16,1 0-8 0,-10 4 8 0,10 0 0 15,3 0-9-15,9 0 9 0,0 0 0 0,0 0 0 16,1 0 0-16,3 0 0 0,13 4-10 0,-8-4 10 0,-5 0 0 0,5 4-9 15,8 0 9-15,0-1-8 0,-4 1 8 0,0 0-8 16,0 4 8-16,4 3 0 0,0 0 0 0,-4 1 0 16,-8 3 0-16,7 0-10 0,14 0 10 0,0 8 0 0,-9-4-8 15,0 8 8-15,-8-1 0 0,8 9 0 0,9-5-12 0,-9 8 4 16,-8 8 8-16,-1-5-13 0,1 5 13 16,0 3 0-16,-9 5 0 0,0-1-9 15,-4 0 9-15,-5 0-13 0,1-3 5 0,-5 3 8 16,-4-4 0-16,0-3 0 0,4-5 0 0,-8 1 0 15,-5 0 16-15,1 0 5 0,4-4 1 0,-5-4 0 16,-8 4 22-16,0-4 4 0,0 0 0 0,0 1 1 16,8-1-9-16,-16 4-1 0,-10-8-1 0,1 8 0 15,8 0-18-15,1-4-4 0,-18 4-1 0,5-4 0 16,8 1-7-16,-4 3 0 0,8-8-8 0,-4 0 12 0,0-3 0 0,13 0-1 16,4-5 0-16,0 1 0 0,-4-8-11 0,0 4 0 15,9 0 0-15,-5-3 0 16,9-5-100-16,-9-3-13 0,-4-1-3 0</inkml:trace>
  <inkml:trace contextRef="#ctx0" brushRef="#br0" timeOffset="162346.79">9453 6410 1882 0,'0'-7'41'0,"-4"-1"9"0,0 1 2 0,4-1 1 0,0 0-42 0,-5 1-11 0,5-1 0 0,0 8 0 16,-4-7 66-16,4 7 11 0,-4-4 3 0,4 4 0 16,0-4-13-16,0 4-3 0,0 0 0 0,-13 0 0 15,5 0-22-15,8 0-5 0,0 0-1 0,0 0 0 16,0 0-22-16,0 0-5 0,0 0-1 0,4 8 0 0,13-1-8 0,-13 1 0 31,9-4 0-31,0-1 0 0,8-3 0 0,1 0 12 0,3 0 0 0,1-3 0 16,8-1 2-16,-4-4 1 0,8 4 0 0,1-3 0 15,-1-5-1-15,1 5 0 0,-1-5 0 0,5 5 0 16,0-5-14-16,4 5 8 0,-5-1-8 0,1 1 0 16,4-1 15-16,0-3-3 0,-4 3-1 0,0 0 0 15,4 5 1-15,4-5 1 0,0-3 0 0,0 7 0 16,9 0-1-16,0 4 0 0,4-4 0 0,5-3 0 0,-1 3-3 0,0-4-1 15,1-3 0-15,8-1 0 0,8 1 12 0,-8 3 3 16,-13 5 0-16,4-5 0 0,9 0-12 0,-4-3-3 16,-5 3 0-16,-3 1 0 0,3 3-8 0,5-3 8 15,-5 7-8-15,-4-4 8 0,-13 0-8 0,13 0 12 16,1 4-12-16,-6 0 12 0,-7 0-12 0,7 0 0 16,1 0 0-16,0 0 8 15,-4 4-8-15,3 0 12 0,1-4-12 0,4 0 12 16,5 0-12-16,-9 4 0 0,-1-4 0 0,-3 0 0 15,-5 0 0-15,1 0 0 0,3 3 8 0,-4 1-8 16,5-4 0-16,-9 0 8 0,-4 8-8 0,4-5 0 16,4 1 0-16,-4 0 0 0,-9 0 0 0,5 0 0 15,-4-4 31-15,-5 3 1 0,4 1 0 0,-8 0 0 0,4-4-20 16,-4 4-4-16,4-4-8 0,-4 4 12 0,0-4-12 0,4 3 8 0,1-3-8 16,-5 4 0-16,-5 0 13 0,5-4-3 0,0 0-1 0,-4 0 0 15,-1 0-9-15,1 4 12 0,-5 3-12 0,1-3 12 16,3 0-4-16,-3-4-8 0,-9 4 12 0,4 3-4 15,0 1-8-15,-4 0 0 0,4-5 0 0,-9 5 0 16,1 0 8-16,4-5-8 0,-5 5 8 0,-8-8-8 16,9 8 0-16,-9-8 0 0,8 11 0 0,-8-11 0 0,4 11 0 0,-4-11 0 15,0 0 0-15,9 12 0 16,-9-12-65-16,0 0-19 0,0 0-3 0,0 0-1295 0</inkml:trace>
  <inkml:trace contextRef="#ctx0" brushRef="#br0" timeOffset="165362.06">9372 6395 1220 0,'0'0'27'0,"0"0"5"0,-4 12 2 0,-5-5 0 0,9-3-34 0,-8 4 0 16,8-8 0-16,0 0 0 0,-9 7 16 0,9-7-3 15,0 0-1-15,0 0 0 0,0 0 7 0,0 0 1 16,-4 4 0-16,4-4 0 0,0 0 19 0,0 0 4 0,0 0 1 0,0 0 0 31,0 0 0-31,0 0 1 0,0 0 0 0,0 0 0 16,0 0-4-16,0 0-1 0,4 8 0 0,-4-8 0 16,0 0-12-16,0 0-4 0,0 0 0 0,0 0 0 0,0 0 13 0,0 0 3 0,0 0 0 0,4-8 0 15,9-3 8-15,-8-1 3 0,3-7 0 0,-4 0 0 16,1 0-4-16,-1-11-1 15,-4-1 0-15,0-3 0 0,0-4-3 0,0 0-1 16,0-4 0-16,-4 4 0 0,4-7-14 0,0 3-4 0,-5-3 0 0,1-1 0 16,0 8-1-16,0-4-1 0,-1-3 0 0,-3 3 0 15,-1 0-3-15,5 0-1 0,0 1 0 0,-1-1 0 16,5 0-18-16,-4 8 0 0,0 0 8 0,4 3-8 16,0-3 8-16,0 4-8 0,0 3 12 0,0 1-12 15,0 3 0-15,4 0 0 0,-4 4-12 0,4 0 3 0,-4 4 9 0,0 0-8 16,9 3 8-16,-5-7-8 0,0 8 8 0,1-1 0 15,3 1 0-15,-8 3 8 0,9 1-8 0,-1-1-13 16,1 4 3-16,4-3 1 0,0 7 9 0,-1-4 0 16,1 0 0-16,4 0-8 0,0 4-1 0,0 0 0 15,5 4 0-15,-1 0 0 0,-4 0 9 0,5-4 0 16,3 4-9-16,1-1 9 16,-5 5 0-16,5-4 0 0,4 3 0 0,4-3 0 15,0 4 0-15,-4-4 0 0,4-1 0 0,0 1 0 16,5 0 0-16,-1-4 0 0,5 0 0 0,-4 0 0 15,3 0 0-15,1 0 0 0,4 0 0 0,-4 0 0 16,4 0 0-16,0-4 15 0,0 0-3 0,0 4 0 0,4 4-12 0,0-4 0 16,-4 4 0-16,5-4-10 0,-1 4 10 0,0 0 0 15,1-4 0-15,-1 3 0 0,-4 5 12 0,8-4-1 0,1 0-1 0,-5 3 0 16,-8-7-10-16,8 0 0 0,13 4 0 0,-8-4 0 16,-5 4 0-16,0-4 0 0,5 0 9 0,4 0-1 15,0-4-8-15,-1 4 9 0,-3-4-9 0,8 4 10 16,9-11-1-16,-9 3 0 0,-4 1 0 0,0 3 0 15,-1-4 2-15,1 4 0 0,-9 1 0 0,1-1 0 16,3-4-2-16,1 4 0 16,-1 1 0-16,-3-1 0 0,-10 4-9 0,5 0 0 15,17 0 9-15,-4 0-9 0,-8 0 16 0,-1 4 0 16,4-1-1-16,-3-3 0 0,3 4-15 0,5-4-16 16,-4 0 3-16,3 0 1 0,1 0 12 0,0 0 10 15,4-4-2-15,-4 4 0 0,0-3 4 0,-5-1 1 16,-3-4 0-16,3 4 0 0,1 1-5 0,-1-1 0 0,-3 0-8 15,-1 0 12-15,0 0-12 0,-8 8 8 0,0-4-8 0,-5 0 0 16,-4 4 8-16,5-4-8 0,-9 4 0 0,-5 0 9 16,-3-4-9-16,-1 3 0 0,0-3 0 0,-8 4 8 0,0-4 0 0,0 4-8 15,-5-4 12-15,1 0-4 0,-9 0 0 0,13 0 0 16,-5 0 0-16,1-4 0 0,-1 8 0 0,-8-4 0 16,0 0 0-16,0 0 0 0,9 0-8 0,-9 0 0 15,0 0 9-15,0 0-9 16,9 4 14-16,-9-4-2 0,4 7 0 0,0 5 0 15,-4-1-20-15,0 1-5 0,0 3-1 0,-4 0 0 16,4 0 14-16,-4 0 0 0,4 4-10 0,-5 0 10 16,1 8 0-16,4 3 0 0,-4-3-9 0,4 3 9 15,0-3 0-15,0 3 0 0,0 1-8 0,0-1 8 16,0 0 0-16,0-3 0 0,4 7 0 0,0-3 0 16,1 3 0-16,-5 0 0 0,4-4 0 0,0 1 0 0,-4-1 0 0,9 4-8 15,-5-3 8-15,0-5 0 0,0 1 0 0,1-1 0 16,-1-3 0-16,0-4 0 0,1 0 0 0,-1-7 0 15,0 3 0-15,-4-4 0 0,0 1 0 0,4-5 0 0,-4-7 9 16,0 0-9-16,0 0 8 0,0 0-8 0,0 0 8 0,0 0-8 16,0 0 19-16,0 0-2 0,-8 4 0 0,-1-8 0 15,-4 4 4-15,-4 0 1 0,0-4 0 0,-4 4 0 16,-9-3-12-16,-8-5-2 0,-14 4-8 0,-12 0 12 0,-8 1-12 16,-23 3 0-16,-7 0 0 0,-35 3 0 15,-29 1-161-15,-31 4-32 0</inkml:trace>
  <inkml:trace contextRef="#ctx0" brushRef="#br0" timeOffset="197530.75">1026 4986 1555 0,'-17'-15'68'0,"4"11"16"0,5-3-68 0,4-5-16 0,-9 1 0 0,13 3 0 16,-5 8 93-16,-3-11 15 0,4-1 4 0,4 9 0 15,0 3-80-15,0-12-15 0,4 5-3 0,9-1-1 0,-9 4-13 0,5 0 11 16,3 4-11-16,5-3 10 0,9 6-20 0,-5-3-4 16,18 8-1-16,4-4 0 0,4-4 15 0,12 7-11 15,10-3 11-15,8 4-10 0,8-1 10 0,5 5 0 16,13-1 0-16,8 1 0 0,4-1 0 0,5 0 0 16,12-3 0-16,9-1 0 0,-4-3 0 0,4 4 8 15,4-1 0-15,1-3 0 16,3 0 5-16,-4 0 2 0,1 0 0 0,-5-1 0 15,4-3 14-15,0 0 3 0,1 0 1 0,-14-3 0 16,-12-1 1-16,4 0 0 0,-5-4 0 0,-3 1 0 16,-1-8 5-16,-12 3 1 0,-1-3 0 0,-12-4 0 15,-5-7-9-15,5 3-2 0,-4 0 0 0,-1-4 0 16,-12 5-5-16,-1-16 0 0,-12 7-1 0,0-7 0 0,-4 4 5 16,-9-4 2-16,-5-4 0 0,-3 1 0 0,-1-9-10 0,-4-3-3 0,-4 0 0 0,-8-8 0 15,-1-4 15-15,0-3 2 0,5-4 1 0,-13-12 0 16,0 1-11-16,4-8-1 0,4-4-1 0,0-4 0 15,1-7-14-15,4-1-8 0,-1 1 8 0,5-4-8 16,-9-4 0-16,1 8 9 0,-1-5-9 0,1 9 0 16,-1-5 15-16,0 5-4 0,-4-1-1 0,-8 5 0 15,4-5 2-15,0 12 1 16,-5 4 0-16,-8-5 0 0,0 5-5 0,0 4-8 16,0-1 11-16,0 8-11 0,-8 0 11 0,3 11-11 15,5 1 10-15,-8-4-10 0,-1 14 0 0,1-10 8 16,3 7-8-16,-7 7 0 0,3-3 14 0,0 15 0 15,9-7 0-15,-12 7 0 16,3 7-38-16,-4-3-8 0,-4 11-2 0,-4 1 0 0,-1-1 34 0,1 4 9 16,-5 7 1-16,-8-3 0 0,0 4-10 0,-4 3 0 0,-14-3-10 0,1 11 10 15,-5-8-8-15,-3 8 8 0,-5 0 0 0,-5 0-9 16,1-7-2-16,-9 3 0 0,0 0 0 0,0 0 0 16,4-3 11-16,-4-5 0 0,-4 5 0 0,4-5 8 0,-12 1-8 15,3-8 0-15,-4 4 8 0,-8-4-8 16,8 0 0-16,-12 0 0 0,-1 0 0 0,-8 0 8 0,4 4-8 15,-4-1 0-15,4 1 0 0,-4 8 0 16,-8-5 0-16,-10 5-8 0,10 3 8 0,-5 4-8 16,0 0 8-16,-4 0-13 0,0 0 5 0,8 4 8 15,0 3-12-15,-4 1 12 0,5 3-12 0,3-3 12 16,1-1 0-16,12 5 0 0,1-8 0 0,12 3 0 16,-8 1 0-16,8 3 0 0,0-3 0 0,-4 3 0 15,9 1-12-15,4 3 12 0,8-8-10 0,0 12 10 16,1-7 0-16,3 3 0 0,9 0 0 0,1 8 0 0,3-4 0 0,1 11 0 15,8-3 0-15,4-4 0 0,9 11-15 0,-5-4 0 16,13 4 0-16,5 4 0 0,4 8 3 0,4 3 0 16,5-3 0-16,3 11 0 0,5-12 2 0,13 12 1 15,-9 4 0-15,9 0 0 0,0 4 9 0,4-1 0 0,-4 4-9 16,4 1 9-16,-13 3 0 0,5-7-9 0,4 11 9 0,0-12 0 16,-5 12-8-16,1 0 8 0,-9-4 0 0,4 4 0 15,-4 4 0-15,9 0 0 0,-9-4 0 0,-9 7 0 16,5-11 0-16,4 8 0 0,0 0 0 0,0 0 0 0,-13-4 0 0,13 0 0 15,0 3 0-15,-4-10 0 0,-9 3 0 0,4-4 0 32,-4 4 0-32,9-7 0 0,-13 11 0 0,8-12 0 15,5 5 0-15,-9-5 0 0,9 1 0 0,4-4 0 0,-13 3 0 0,13-3 0 16,-4-4 0-16,-5 0 8 0,9-8-8 0,0 4 0 16,-4-3 0-16,4-5 0 0,0-3 0 0,-8 0 0 15,8-8 0-15,-5 0 8 0,5-7-8 0,0 3 0 16,0-3 8-16,0-4-8 0,0 0 0 0,0-5 9 15,0 1-9-15,0-3 8 0,0-1-8 0,0 0 8 16,0 4-8-16,0-4 10 0,0 4-10 0,0 0 10 16,0-4-10-16,0 1 0 0,0-5 0 0,-8 4 8 0,8 4-8 0,-4-7 0 15,4 3 0-15,0-4 8 0,-5 4-8 0,5 1 0 16,-8-5 0-16,8 0 8 0,-5 1-8 0,5-1 0 16,0-11 9-16,0 8-9 0,0 3 8 0,0-11-8 15,-8 8 10-15,8-8-10 0,0 0 16 0,0 0-2 0,0 0-1 0,0 0 0 16,13 4 1-16,0-1 0 0,4 1 0 0,4-4 0 31,-4 0-6-31,0-4-8 0,13 4 11 0,-4 0-11 16,-5-3 8-16,9 6-8 0,9-3 0 0,3 4 0 0,1-4 0 15,0 4 0-15,4-4 0 0,8 0 0 0,1 0 0 0,4-4 0 16,-1 0 8-16,-3-3-8 0,4 3 8 0,0 0-8 16,-5-7 12-16,5 3-12 0,-13-7 25 0,9 4-1 15,-14 7-1-15,-7-8 0 0,3 5-23 0,-8-1 8 16,-13 1-8-16,9 3 0 0,-14 8 8 0,6-4-8 0,-6 0 8 0,1 3-8 15,-9-3 0-15,-4 0-8 0,13 0 0 0,-8 4-932 16,3 4-187-16</inkml:trace>
  <inkml:trace contextRef="#ctx1" brushRef="#br0">1694 4408 0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09T00:29:33.0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8987 2590 57 0,'0'0'0'0,"0"0"0"0,9-4 0 0,-9 4 0 15,0 0 283-15,9 0 51 0,3 0 10 0,-3 0 3 16,-9 0-237-16,13 4-47 0,0 3-10 0,4-7-1 16,-5 0-9-16,6 4-2 0,3 0 0 0,0-4 0 15,1 4-10-15,-1 3-3 16,-4-7 0-16,4 0 0 0,9 0 3 0,-4 4 0 16,-5-4 0-16,5 4 0 0,0-4 13 0,-1 4 4 15,1-1 0-15,4 5 0 0,-9 0-31 0,1-5-5 0,8 9-2 16,-13-8 0-16,4 3 14 0,5 1 2 0,-1-1 1 0,5 5 0 15,0-9-10-15,0 5-1 0,4 0-1 0,0-1 0 16,5 5 4-16,-5-5 1 0,9 5 0 0,-1-9 0 16,1 1-12-16,4 0-8 0,0 0 9 0,0 0-9 0,5-4 21 0,-5 0-1 15,0 3-1-15,0-3 0 0,4 0 3 0,0 0 1 16,0 4 0-16,1 0 0 0,-1-4 2 0,0 4 1 16,1 0 0-16,-5 3 0 0,0-7-7 0,4 4-2 15,-4 0 0-15,0 0 0 0,-4 3 1 0,12-7 0 16,9 4 0-16,-8 0 0 0,-9-4-1 0,4 0 0 15,13 0 0-15,0-4 0 16,0 4-5-16,-4-4 0 0,-4 4-1 0,16 0 0 16,14 0-2-16,-14-7 0 0,-20 7 0 0,8-4 0 15,8 8-1-15,0-4 0 0,-12 7 0 0,4-7 0 16,-5 4 0-16,5 0-8 0,4 0 12 0,-4 3-4 16,-4-7-8-16,8 8 10 0,8-4-10 0,1 3 10 15,0-7 8-15,-5 4 2 0,5 0 0 0,-5 0 0 16,0-4-20-16,1 7-19 0,8-3 4 0,-9 0 1 0,0-4 22 0,1 4 5 15,-5 3 1-15,0-7 0 0,-4 4-14 0,4 0-10 0,4-4 2 16,-4 4 0-16,0-1 8 0,1 5 0 0,-1-8 8 0,0 0-8 16,0 0 0-16,0 0 9 0,0 4-9 0,0-4 0 15,0 0 0-15,5 4 0 0,-5-4 0 0,-4 0 0 16,-1 0 9-16,1-4 2 0,4 4 0 0,-4 0 0 16,0 0-11-16,4 0 10 0,4-4-10 0,-8 4 10 0,4-4-2 0,-4 0 0 15,9 4 0-15,-5-3 0 0,-4-1-8 0,-1 0 0 16,1 0 0-16,0-3 8 0,4 7-8 0,-4 0 0 15,-5-4 0-15,1 0 0 0,8 0 0 0,0 4 0 16,-4 0 8-16,0-7-8 0,-5 3 0 0,1 4 0 16,0 0 0-16,3-4 0 0,-3 0 0 0,-1 4 0 15,1 0 0-15,4-7 0 16,-5 3 0-16,5 0 0 0,-4 0 0 0,-1-3 0 16,-3 3 0-16,3-4 0 0,-4 1 0 0,5-1 0 15,4 4 0-15,-9-3 0 0,0 3 0 0,1-8 0 16,-1 5 0-16,4 3 8 0,-3 0-8 0,-1 0 12 15,-4 1-12-15,0-5 0 0,-4 4 0 0,8 0 0 16,-8 1 0-16,4 3 0 0,0-8 0 0,0 4 0 16,-4 4 0-16,-1 0 0 0,1-4 0 0,0 4 0 0,-5 4 0 0,-4-4 0 0,-4-4 0 15,0 4 8-15,0 0 0 0,-4 0 0 0,-5 0 0 0,1-3 0 16,-5 3 11-16,4 0 1 0,-8 0 1 0,0 0 0 16,-5 0-21-16,5 0 0 0,-13 0 0 0,0 0 8 31,0 0-101-31,0 0-20 0,0 0-4 0</inkml:trace>
  <inkml:trace contextRef="#ctx0" brushRef="#br0" timeOffset="4433.06">9436 3756 1159 0,'0'0'51'0,"0"0"11"0,0 0-50 0,0 0-12 0,0 0 0 0,4-4 0 15,-4 4 109-15,0-8 19 0,0 1 4 0,0 7 1 16,0 0-61-16,0 0-12 16,0 0-2-16,5-12-1 0,-1 8-14 0,-4 4-3 15,4-7-1-15,5-1 0 0,-1 4-10 0,5 4-1 16,-4 0-1-16,4-7 0 0,-5 3-8 0,9 4-2 16,0-4 0-16,0 4 0 0,-4 0-3 0,9 0-1 15,7 0 0-15,-3 4 0 0,0 0-5 0,4 3-8 0,4-7 11 0,0 4-11 16,-4 0 11-16,4 7-11 0,-4-7 10 0,8 4-10 15,1-1 16-15,4 5-4 0,-9-1 0 0,9 1 0 0,-5-1 4 16,5-11 1-16,-5 8 0 0,5 3 0 0,-5-11 11 16,5 4 1-16,-4 0 1 0,-1-4 0 0,1 0-3 0,-5 3-1 15,0-3 0-15,0 8 0 0,-8-8-5 0,-1 0-1 16,1 4 0-16,-5-1 0 0,1-3 9 0,-5 4 2 16,-4 4 0-16,-5-8 0 0,1 0-31 0,-1 4-13 15,1-1 1-15,-9-3 0 0,0 0 24 0,0 0 6 0,0 0 1 0,-9 4 0 16,-8 4-19-16,-8-8 0 0,-10 4 0 0,-3-1 0 15,-18 5 0-15,5-4 0 0,-4 3 0 0,-10 1 0 16,6 0 0-16,-5-1 0 0,-5-3 0 0,14 0 0 16,-5-4 0-16,4 0 0 0,5-4 0 0,0 4 0 15,4-4 0-15,0 0 0 0,4 1-12 0,4 3 3 16,1-8 9-16,0 8 11 16,3-8-3-16,1 5 0 0,0 3-8 0,0 0 0 15,0 0 0-15,-1 0 0 0,6 3 0 0,3 1-14 16,0 0 3-16,5-4 1 0,4 4 10 0,0-4 0 15,4 4 0-15,9-4 0 0,4 0 0 0,0 0-8 0,0 0 8 0,0 0 0 16,8 3-15-16,14 1 3 0,-1 0 0 0,0-4 0 16,5 0 12-16,4 0 0 0,4 0 0 0,4 0-9 15,1 0 9-15,4 0 0 0,8 4 0 0,9-8 0 0,0 4 12 16,4 0 5-16,4 0 1 0,5 0 0 0,4 0-18 16,-5 0 0-16,1-4 0 0,4 0 0 0,4-3 0 0,-8-1 0 15,-5 1 0-15,0-1 0 0,-8 0 0 0,0 5 0 16,-9-1 0-16,-4-4 0 0,0 1 13 0,-8 3-4 15,-5-4-1-15,-4 4 0 0,8-3-8 0,-12 7 0 16,-9-8 0-16,0 5 0 16,5-5 0-16,-10 8 0 0,-12 0 9 0,0 0-1 15,0 0-8-15,0 0 11 0,-8-11-11 0,-14 11 12 16,-3 0-12-16,-9 0 10 0,-9 0-10 0,-8 0 10 16,-5 3-10-16,-12-3 0 0,-5 0-10 0,5 8 10 15,-5-8 0-15,5 4 0 0,8-4-8 0,4-4 8 16,1 4 0-16,3-11 0 0,1 7 9 0,4 0-9 15,0-11 8-15,4 7-8 0,5 1 0 0,4 3 9 0,8-4-9 0,-4 1 0 16,5 3 0-16,3 0 0 0,5 0 0 0,0 0 8 16,8 4-8-16,-3 0 0 0,7-7 0 0,5 7-9 15,0 0 0-15,0 0 0 0,0 0-2 0,9 0 0 0,8 0 0 16,-4 7 0-16,4-7 3 0,4 0 0 0,5 4 0 0,8-4 0 16,9 4 8-16,4 0 0 0,0 0 0 0,8-1 0 15,5-3-8-15,9 4 0 0,-1-4 0 0,5 0 0 0,-1 4 8 16,1 0 0-16,0 0 0 0,-5 3 0 0,-4 1 0 15,-4-4 0-15,-5-1 0 0,10 5 0 0,3 0 0 0,-8 3 0 16,-18-7 0-16,5 11 0 0,0-11 0 0,-4 11 0 31,-4-11 8-31,-9 3-8 0,-9 1 12 0,5-1-1 0,-1 1-1 0,-12 0 0 0,-13-8-10 0,9 7 8 32,3-3-8-32,-3 0 8 0,-9-4 5 0,0 0 1 0,0 0 0 0,0 0 0 15,0 0 24-15,-17-8 5 0,-9 4 1 0,1-3 0 16,3-5-11-16,-12 5-1 0,-30-5-1 0,-9 5 0 15,1-12-11-15,-14 4-3 0,-12 0 0 0,-22 7 0 16,-21 8-39 0,-25 4-8-16,-18 11-2 0,-26 11-877 0,-20 16-176 0</inkml:trace>
  <inkml:trace contextRef="#ctx0" brushRef="#br0" timeOffset="7265.47">14919 4823 345 0,'0'0'31'0,"0"0"-31"15,0 0 0-15,0 0 0 16,0 0 308-16,0 0 56 0,0 0 12 0,0 0 1 16,0 0-252-16,0 0-50 0,4 7-11 0,-4-7-1 15,4 8-12-15,5 0-3 0,-9-8 0 0,4 7 0 16,-4-7-7-16,9 8-1 0,-1-4-1 0,-8-4 0 15,13 3-5-15,-4 5-1 0,-1-4 0 0,1-4 0 16,-9 0-3-16,13 4-1 0,-5-1 0 0,5-3 0 0,0 4-12 0,-5-4-2 16,5-4-1-16,0 4 0 0,0 4-6 0,-5 0 0 0,-8-4-8 0,0 0 12 15,13-4 4-15,4 4 0 0,-4-4 0 0,8 4 0 16,-4 4 12-16,5-4 2 0,-1-4 1 0,5 4 0 16,0 0-23-16,-1 0-8 0,1 0 0 0,-1 0 0 15,5 0 16-15,-4 0-4 0,4 0 0 0,-4 0 0 16,3-3-3-16,-3 3-1 0,4 0 0 0,0 0 0 15,0 0 3 1,4 0 0-16,-4 0 0 0,0 0 0 0,0 0-2 0,8 3 0 16,-4-3 0-16,5 0 0 0,-1 0-9 0,5-3 8 15,0 3-8-15,0-4 8 0,-5 4-8 0,5 0 8 16,4-4-8-16,0-4 8 0,0 5 7 0,0-1 1 16,0 0 0-16,0 0 0 0,8 0-16 0,-3 4 0 15,-5-3 0-15,4-1 0 0,-4 4 0 0,0 0 0 16,0 0 0-16,0 0 0 0,0-4 0 0,0 8 0 0,4-4 0 0,-4 0 0 15,0 0 0-15,0 4 0 0,9-4 0 0,-1 3 0 16,-8-3 0-16,5 0 14 0,-1 4-4 0,0-4-1 16,0 0-9-16,9 0 0 0,0 0 0 0,0 0 0 15,4 0 0-15,-4 0 0 0,4 4 0 0,0-4 8 16,-4 0-8-16,0-4 8 0,0 4-8 0,-5-4 8 0,5 4 0 16,0 0 0-16,-5 0 0 0,1 0 0 0,-5 0 0 0,5 0 0 0,-1 0 0 15,-8-3 0-15,0-1-8 0,-8 4 8 0,3 4-8 0,-3-4 8 16,-5-4-8-16,0-4 0 0,-4 4 9 0,0 1-9 15,0 3 9-15,-9-4-9 0,1 0 12 0,-9-4-12 16,8 5 13-16,-13-9-4 0,5 5-1 0,-4-5 0 16,-9 1 2-16,4-1 0 0,5-3 0 0,-9 0 0 15,-5-4-2-15,1-4 0 16,8 0 0-16,-4-7 0 0,-4 3-8 0,4-3 0 16,-4 4 0-16,0-12 0 0,4 3 0 0,-5 1-11 15,-3 0 11-15,-1-4-12 0,5 0 12 0,-5 4 0 16,-3 3-9-16,-1 1 9 0,4-8 0 0,-4 4 0 15,1 0 0-15,-1 0 0 0,4 7 0 0,1-11 0 16,-1 8 0-16,1 3 0 0,-1 0 0 0,0-3 0 16,5 0 0-16,0 7 0 0,4-4 0 0,-4 5 0 0,-1-1 0 0,1 0 0 15,4 4-8-15,0 0 8 0,-4 4-10 0,0 3 10 16,-1-7-9-16,1 4 9 0,0 4-8 0,-1 3 8 16,1 4-12-16,-4-3 4 0,-1-1 0 0,5 4 0 15,-5 1 0-15,5-1 0 0,0 0 0 0,-1-4 0 0,-3 8 8 16,4 0-10-16,4 0 10 0,-9 0-10 0,5 0 10 0,-5-3-10 31,1 3 10-31,3 0-10 0,-3 0 10 0,-1-4 0 0,-3 0 0 16,3 0 0-16,-4-3 0 0,-4 7 0 0,0-4 0 0,-4-4 0 15,-1-3 0-15,1 3 0 0,-1 4 0 0,1-3 0 16,-17-1-8-16,3 1 8 0,-7 3-8 0,3-4 8 16,-3 4-9-16,-1 4 9 0,0 0-10 0,-4 0 10 15,0 0-8-15,4 0 8 0,-4 0 0 0,-4 4-9 16,4 4 9-16,0-8 0 0,4 4-9 0,1-1 9 0,-1 1 0 0,0 4 0 15,5-8 0-15,-1 0 0 0,1 0 0 0,4 0 0 16,-1 0 0-16,-3 0 0 0,-1 0 0 0,1 0 0 16,0 0 0-16,-5-8 0 0,-8 8 0 0,4 8 0 15,4-8 0-15,-4 4 0 0,-5-4 0 0,1 3 0 16,0 9-9-16,0-8 9 0,4 11 0 0,-5-11 0 16,-3 3 8-16,4 1-8 15,-5-1 0-15,0 1 0 0,5 0-8 0,0-1 8 16,-5 8 0-16,9-11 0 0,-4 0 0 0,4 7 0 15,-4-11 0-15,4 8 0 0,0-4 0 0,-5 3 0 16,1-7 0-16,-4 0 0 0,-1 4 0 0,1 0 0 16,-1 7 0-16,5-7 0 0,-9 11 0 0,9-11 0 0,-9 11 0 0,4-3-8 15,-4-1 8-15,1 4 0 0,3-7 0 0,-4 11 0 16,13-11-8-16,-4 3 8 0,0 8 0 0,4-12 0 0,4 9 0 0,4-5 0 16,1 0 0-16,4-3 0 0,0 0 0 0,4 3 0 15,4 0 0-15,0-3 0 0,1 3 11 0,3-11-11 16,1 8 0-16,4 3 0 0,-4-11 0 0,3 8 0 15,6-4 0-15,-5 3 0 0,4-3 0 0,0 0 0 16,0-4 0-16,5 4 0 0,-1 0 0 0,0 3 0 16,9-7 0-16,0 0 0 0,-8 4 0 0,8-4 0 0,-4 4 0 0,-5 3-12 15,5 1 0-15,4-8 0 0,0 8 12 0,0 3 0 16,0 0 0-16,0 1 10 0,0 3-10 0,0-4 0 16,-4 5 0-16,4 3 0 0,0 0 0 0,0 3-17 15,0 1 4-15,0 0 1 0,0 3 12 0,0 1 0 16,4 3-10-16,-4 1 10 0,0 3 0 0,0-7 0 15,4-1-9-15,0 5 9 16,1-1 0-16,-1 0 0 0,0-3 0 0,5 3 0 16,-1 1 0-16,1-5 0 0,-1 5 0 0,1-5 0 15,4 1 12-15,0-1 4 0,-5 1 0 0,5 0 0 16,0-8-16-16,0 0-18 0,4 3 4 0,0-3 1 16,4 0 21-16,0 0 5 0,5 4 1 0,0-11 0 0,4-1-2 0,4 0 0 15,4 4 0-15,5-3 0 0,0-5-12 0,12 1 11 16,5-4-11-16,4-4-885 0,9-8-183 0</inkml:trace>
  <inkml:trace contextRef="#ctx0" brushRef="#br0" timeOffset="10441.01">20367 2620 633 0,'0'0'28'16,"0"0"6"-16,0 0-34 0,0 0 0 0,0 0 0 0,0 0 0 15,0 0 172-15,0 0 27 0,-17-4 5 0,17 4 2 16,0 0-126-16,0 0-24 0,-13 0-6 0,5 0-1 0,8 0-29 0,-17 8-5 15,4 3-2-15,-4 4 0 0,-9 4-13 0,1 12 0 16,-1-9 0-16,0 13 0 16,-4-5 0-16,-4 4-10 0,0 8 10 0,-4-4-8 15,3 8 8-15,-3-5 0 0,-5-3 0 0,0 0 0 16,5 0 8-16,-5 0-8 0,5 0 8 0,-1-11-8 16,-3 3 0-16,7-3 0 0,-3-8 0 0,4 0 0 15,-5 0 14-15,9-4-2 0,0-4 0 0,1-3 0 16,3-8 3-16,0 0 0 0,1 0 0 0,3 0 0 15,1-8-6-15,4 5-1 0,0-9 0 0,4-3 0 0,4 0 20 0,1 0 3 16,-1-4 1-16,1 0 0 0,8 0 33 0,-5-4 7 16,1 4 2-16,4 4 0 0,0-4-2 0,0 7 0 15,4-7 0-15,-4 8 0 0,5 3-30 0,-5 8-6 16,0 0-2-16,0 0 0 0,0 0-44 0,8 19-9 16,-3 0-1-16,-1 4-1 0,-4 11 9 0,-4 0 3 15,-1 16 0-15,-3-8 0 0,-1 11 9 0,-4-4 0 0,-4 0 0 0,4 1 0 16,1-8 20-16,3-4 8 0,-4-8 3 0,9 0 0 15,4-11 1-15,4-7 0 0,9-5 0 0,17-7 0 16,13-7 19-16,25-16 4 0,26-19 1 0,30-15-861 16,21-11-172-16</inkml:trace>
  <inkml:trace contextRef="#ctx0" brushRef="#br0" timeOffset="15360.94">9069 6741 1382 0,'0'0'123'0,"0"0"-99"16,0 0-24-16,0 0 0 0,-9 0 136 0,9 0 21 15,9-8 5-15,-9 4 1 0,8 1-108 0,-4-5-22 16,5 4-4-16,0-3-1 0,-5 3 0 0,4-4 0 16,1 8 0-16,-1 0 0 0,5-4 1 0,-13 4 0 15,0 0 0-15,5 0 0 0,3 0-13 0,-8 0-4 16,0 0 0-16,0 0 0 15,0 0 4-15,9 8 0 0,3-4 0 0,-3 3 0 16,0-3-2-16,-1 4 0 0,5-4 0 0,-9-4 0 16,9 0 9-16,-4 0 1 0,3 3 1 0,6-3 0 15,-1-3-13-15,-5 3-2 0,6-4-1 0,-6 0 0 0,10 0 8 0,-5 0 2 16,0 4 0-16,0 0 0 0,0-3-11 0,-4 3-8 16,8-4 9-16,-4 4-9 0,-4 0 8 0,9 0-8 15,-10 0 0-15,1 0 9 0,0 0-9 0,4-4 0 0,0 4 0 0,0 0 8 16,5 0-8-16,-5 0 0 0,0 0 0 0,8 0 0 15,1-4 8-15,4 4-8 0,-4 0 8 0,4-4-8 16,-1 1 15-16,1-1-3 0,0 0 0 0,0 0 0 16,4 0-4-16,1 1 0 0,-1 3-8 0,0-4 12 15,0 4-12-15,5 0 0 0,-14 0 8 0,9-4-8 16,-4 0 0-16,5 4 11 0,-1-4-11 0,4 1 10 0,1 3-10 0,-1-4 0 16,1 4 0-16,-1-4 8 0,0 4-8 0,5-4 0 15,-4 4 9-15,3 0-9 0,-3-4 0 0,-1 1 8 16,5 3-8-16,-4-4 0 0,-1 0 0 0,0 4 9 15,-3-4-9-15,7 4 0 0,10-4 12 0,-10 1-4 16,-7 3 0-16,-1-8-8 0,17 4 13 0,-13 0-4 16,1 1-1-16,-9-1 0 15,4 0-8-15,0 0 12 0,9 0-12 0,-9 1 12 16,-8-5-12-16,8 4 10 0,4-3-10 0,-3 3 10 16,-1 0-2-16,0 0 0 0,0-3 0 0,5 3 0 15,12 0 0-15,-13 0 0 0,-16-3 0 0,12-1 0 0,9 0 3 16,-5 5 0-16,-12-5 0 0,-5 4 0 0,9 1 0 0,-9-1 0 15,5 0 0-15,-9 0 0 0,-4 4-2 0,0-4 0 16,4 1 0-16,-4 3 0 0,-13 0-1 0,8-4-8 0,5 4 12 0,-4 4-4 16,-9-4-8-16,0 0 10 0,0 0-10 0,12 0 10 15,1 0-10-15,-13 0 0 0,0 0 0 0,0 0 8 16,13 3-8-16,-9-3 0 0,-4 0 0 0,0 0-11 31,0 0-145-31,-4-7-30 0</inkml:trace>
  <inkml:trace contextRef="#ctx0" brushRef="#br0" timeOffset="18174.31">14308 8127 345 0,'0'0'15'0,"0"0"4"0,0 0-19 0,0 0 0 16,0 0 0-16,0 0 0 0,0 0 145 0,0 0 26 16,0 0 5-16,0 0 0 0,0 0-100 0,0 0-20 0,0 0-4 0,0 0 0 15,8 0-8-15,-8 0 0 0,0 0-1 0,0 0 0 16,9-8-1-16,-1 5 0 0,-8 3 0 0,9-4 0 15,-1 0-13-15,5 0-2 0,4 0-1 0,0 4 0 16,1-3-15-16,-1-1-3 0,8 4-8 0,1 0 12 16,4 0 2-16,4-4 0 0,0 0 0 0,5 4 0 15,-5 0 13-15,-4 0 2 16,4 0 1-16,0-4 0 0,-4 4 8 0,-4 0 2 16,-5 0 0-16,0 0 0 0,1-3-1 0,-5 3 0 15,-4-4 0-15,0 4 0 0,-5 4 1 0,-8-4 0 16,0 0 0-16,0 0 0 0,0 0-8 0,0 0 0 15,0 0-1-15,0 0 0 0,0 0-1 0,-13 0 0 16,0 3 0-16,-4-3 0 0,0 4-11 0,-4-4-3 16,-5 0 0-16,1 0 0 0,-10 8-8 0,1-4-8 0,-4-1 9 0,-1 1-9 15,1-4 0-15,4 4 0 0,-1 0 0 0,10 0 0 16,-9-4 0-16,8 0 0 0,5 0 0 0,-1 0 0 16,1 3 0-16,4 1 0 0,4-4 0 0,0 0 0 15,0 0 0-15,5 0-8 0,8 0 8 0,0 0 0 16,0 0-13-16,0 0 4 0,0 0 1 0,8 4 0 0,9-4-4 0,1 0-1 15,3 0 0-15,5 0 0 0,-9 0 13 0,13 0 0 0,-1-8-10 0,10 8 10 32,-5-3 0-32,5 3 10 0,-5-4-1 0,4 0 0 0,-4 0-9 0,1 0 8 0,-5 1-8 0,-1-1 8 15,-3 4-8-15,0 0 0 0,-9 0 9 0,4 0-9 16,-4 0 0-16,-4 0 0 0,-4 0 0 0,-9 0 8 16,0 0-8-16,0 0 12 0,8 0-4 0,-8 0 0 15,0 0 5-15,0 0 2 16,0 0 0-16,0 0 0 0,-13 7 4 0,-4 1 1 15,4-4 0-15,-4 0 0 0,0-1-12 0,4-3-8 16,1 0 12-16,-1 4-12 0,4 0 0 0,9-4-11 16,0 0 0-16,0 0 0 0,0 0-10 0,0 0-3 15,0 0 0-15,0 0 0 0,0 0 3 0,0 0 0 16,0 0 0-16,13-4 0 0,0 0 21 0,4 1 0 16,-4-1 0-16,4 0 0 0,-4 0 0 0,4 0 16 0,0-3-2 0,0 7-1 15,-4-8 4-15,-5 4 1 0,1 1 0 0,-9 3 0 16,4-4 16-16,-4 4 3 0,0 0 1 0,0 0 0 0,-4-8 6 0,-9 4 0 15,-8 4 1-15,-9 4 0 0,-9 4-45 16,-20 7-18-16,-23 4 1 0,-29 11-1215 16</inkml:trace>
  <inkml:trace contextRef="#ctx0" brushRef="#br0" timeOffset="20723.23">15615 8701 1144 0,'0'0'51'0,"0"0"10"0,0 0-49 0,0 0-12 15,0 0 0-15,0 0 0 0,0 0 96 0,0 0 17 0,0 0 3 0,0 0 1 16,5-12-45-16,-5 12-8 0,0 0-3 0,0 0 0 15,0 0-40-15,0 0-8 0,0 0-1 0,0 0-1 16,-9-7-11-16,9 7 10 0,0 0-10 0,0 0 10 16,0 0 9-16,0 0 1 0,0 0 1 0,0 0 0 15,0 0 31-15,0 0 5 0,0 0 2 0,0 0 0 0,0 0 8 0,0 0 1 16,0 0 1-16,0 0 0 0,0 0-25 0,0 0-6 0,0 0-1 0,9-4 0 16,-9 4-9-16,4-4-1 0,4 0-1 0,5 4 0 15,-4 0 0-15,4 0 0 0,4 0 0 0,-4-4 0 16,-5 4-8-16,5-3-2 0,0 3 0 0,0 0 0 15,4 0-6-15,0 3-2 0,0 1 0 0,0-4 0 16,9 0 0-16,-5 0 0 0,-4 0 0 0,4 4 0 16,-3-4-8-16,3 4 0 15,0 0 0-15,-4-1 0 0,0 1 0 0,5 0 0 16,-1-4 8-16,-4 4-8 0,5 0 11 0,-1-1-3 16,0-6-8-16,1 3 12 0,-1-4-2 0,0 4-1 15,1 0 0-15,3 0 0 0,-3-4 7 0,3 0 2 16,1 4 0-16,0-4 0 0,-1 1-18 0,1-1 0 15,0 4 0-15,-1-4 0 0,-3 4 8 0,3-4 0 16,5 0 1-16,-4 1 0 0,0-1-9 0,-1 0 8 0,5 0-8 0,-4 4 8 16,-1-7-8-16,1 3 0 0,0 0 0 0,4-4 0 15,-5 5 0-15,1-1 0 0,-1 4 0 0,1-4 0 16,0 0 0-16,4 0 0 0,0 1 0 0,4-1 0 16,0 4 0-16,-4-4 0 0,-9 4 0 0,5 0 0 0,-1-8 0 15,5 5 0-15,5 3 0 0,-5-4 0 0,-1 0 0 0,1 4 0 16,0-4 0-1,0 0 8-15,-4 1-8 0,4 3 0 0,-5 0 0 0,5 0 8 16,-4 0-8-16,4 0 0 0,-9 0 0 0,9 0 0 16,-4-4 0-16,4 4 8 0,-5-4-8 0,1 4 0 15,0 0 9-15,-1 0-9 0,5 0 10 0,-4 0-10 16,-5 0 13-16,5-4-3 0,-1 0-1 0,1 4 0 16,-5 0 16-16,5 0 3 0,-9 0 1 0,5 0 0 15,-5-3-29-15,0 3 0 0,0 0 0 0,0 0 0 0,-4 0 0 0,0 0 9 16,-1 0-1-16,1 0 0 0,-4 7 0 0,-9-7-8 15,0 0 12-15,8 4-4 0,-8-4-8 0,9 0 10 16,-9 0-10-16,0 0 10 0,8 8 0 0,-8-8 0 16,5 3 0-16,-5-3 0 0,4 8-10 0,0-4 0 15,5 0 0-15,-5 3 0 0,-4-7 0 0,4 4 0 16,-4-4 0-16,9 4 0 0,-9-4-112 0,0 0-14 0,0 0-3 0,0-4-1189 16</inkml:trace>
  <inkml:trace contextRef="#ctx0" brushRef="#br0" timeOffset="24841.23">18790 6741 57 0,'0'0'0'0,"0"0"0"0,9 0 0 0,-9 0 0 0,0 0 0 0,9-4 0 15,-1 0 288-15,1 0 52 0,-9 4 10 0,0 0 2 16,4-3-226-16,4-5-46 0,-8 8-8 0,0 0-3 15,0 0-29-15,0 0-5 0,5-4-2 0,-5 4 0 16,0 0-20-16,0 0-4 0,0 0-1 0,0 0 0 0,0 0 19 0,-5 15 3 16,-3 1 1-16,-1 3 0 0,-3 3-19 0,-1 1-4 0,-4 0-8 15,-5 4 12-15,5-5 0 0,-8 9-1 0,-1-5 0 0,0 1 0 16,-4 3 19-16,0 1 4 0,1-1 1 0,-1 0 0 16,-5-3-22-16,5 3-4 0,9-3-1 0,-5 3 0 15,-3 5 17-15,-1-1 3 0,0 0 1 0,4 0 0 16,-4-4 2-16,5 1 0 0,-1-5 0 0,0 5 0 15,5-5 3-15,-5 5 1 16,5-12 0-16,0 4 0 0,-1-4-2 0,5 0 0 16,0-8 0-16,4 4 0 0,-4-3-13 0,4-1-2 15,0 0-1-15,5-7 0 0,-1 4-9 0,1-5-8 16,-1 1 12-16,1-4-12 0,8 0 8 0,-5 0-8 16,5 0 0-16,-4-4 0 0,4-3-15 0,0-5-6 15,0 1-2-15,0-4 0 16,0-4-17-16,9 0-3 0,-9 0-1 0,4-8 0 0,0 5 18 0,5-5 3 0,-5 4 1 0,0 0 0 15,1 1 22-15,-1-1 13 0,4 4-1 0,-3 0-1 16,-1 0 28-16,0 0 5 0,1 0 2 0,-1 4 0 16,-4 3-27-16,4 1-6 0,-4 11-1 0,0 0 0 15,0 0 4-15,0 0 1 0,4-8 0 0,-4 8 0 16,0 0-8-16,0 0-1 0,0 0-8 0,-8 8 12 0,4 3-12 16,-1 8 0-16,-3 0-9 0,-1 8 9 15,1-4-8-15,-5 7 8 0,0-3 0 16,4 3-9-16,-3 0 9 0,3 1 0 0,-4-5 0 0,0 1 0 15,5 3 0-15,-1-3 0 0,1-4 0 0,4-1 0 16,4-3 13-16,4 0 5 0,0 0 1 0,9-7 0 16,8-1 21-16,9-3 4 0,9-1 0 0,16-10 1 15,18-5-12-15,21-7-2 0,13-8-1 0,8-11-883 16,9-8-177-16</inkml:trace>
  <inkml:trace contextRef="#ctx0" brushRef="#br0" timeOffset="31780.08">9299 10235 748 0,'-12'0'33'0,"12"0"7"0,0 0-32 0,-13 0-8 16,4-4 0-16,1 4 0 0,-1-4 241 0,9 4 47 16,0 0 8-16,0 0 3 0,0 0-191 0,0-3-39 15,0 3-7-15,0 0-2 0,9-8-22 0,-9 0-5 0,0 1-1 0,0 7 0 16,0 0-4-16,8-4-2 0,-8 4 0 0,0 0 0 15,0 0-26-15,0 0 0 0,9-4 0 0,-9 4 0 16,0 0 8-16,0 0-8 0,13 0 0 0,-13 0 8 0,12 0 7 0,-12 0 1 16,13 0 0-16,0 0 0 0,0 4 10 0,-13-4 2 15,13 0 1-15,4 0 0 0,0 0 0 0,-4 0 0 16,4 0 0-16,4-4 0 0,1 0-6 0,-1 4-2 16,5 0 0-16,-14-3 0 0,10-1-9 0,-1 4-1 15,0-4-1-15,1 4 0 0,-1 0-10 0,5 0 10 0,4 0-10 0,-5 0 10 16,1 0-10-16,0 0 0 0,4 4 9 0,-5 0-9 15,1 3 0-15,-1-3 0 0,1 4 0 0,4-5 8 32,0 5-8-32,0-4 0 0,0 0 0 0,4-1 0 0,-8 1 12 0,4 0 0 0,-1 0 1 0,1-4 0 31,0 0-13-31,4 0 0 0,-4 0 0 0,-4 0 0 16,4 0 0-16,0-4 16 0,8 4-2 0,1 0 0 0,-5 0-5 0,-4 0-1 15,0 0 0-15,4 0 0 0,-4 0-8 0,4 0 12 16,-4 4-12-16,0 0 12 0,-4-1-12 0,3 1 12 15,-3 0-12-15,4 0 12 0,-9 3-12 0,5-3 0 16,0 0 0-16,-1 0 0 0,1 3 0 0,0-3 0 0,-9 0 8 0,13 0-8 16,4-1 0-16,-4-3 0 0,0 0 0 0,-9 4 8 15,9-4 1-15,-5 0 0 0,10 0 0 0,-5 0 0 16,-9 8-1-16,5-4-8 0,4-1 12 0,-1 1-4 16,-11 4 4-16,7-1 1 0,5-3 0 0,0 4 0 0,-9-1-13 0,1 1 0 15,3 0 8-15,1 3-8 0,0 0 8 0,-1-3 0 16,-8 0-8-16,9-1 12 0,8 1-12 0,-8-1 11 15,-5-3-11-15,-4 0 10 0,5 0-1 0,3 3 0 16,-8-7 0-16,-4 0 0 16,-13 0 3-16,13 4 1 0,8-4 0 0,-4 0 0 15,-17 0 3-15,9 0 0 0,8-4 0 0,0 4 0 16,-4 0-1-16,0 0 0 0,0 0 0 0,0 0 0 16,4 0-3-16,-17 0 0 0,0 0 0 0,0 0 0 15,12 0-4-15,-12 0-8 0,0 0 11 0,0 0-11 16,0 0 0-16,0 0 0 0,0 0 0 0,-8 0 0 15,-5-3-111-15,5-1-29 0</inkml:trace>
  <inkml:trace contextRef="#ctx0" brushRef="#br0" timeOffset="35888.3">13039 11143 1324 0,'0'0'118'0,"0"0"-94"15,0 0-24-15,8 0 0 16,-4-4 143-16,5 0 24 0,-1 0 5 0,1 0 0 0,4 1-89 16,-9-5-19-16,5 4-3 0,-1 0-1 0,5 1-10 0,-4 3-2 15,-9 0-1-15,0 0 0 0,0 0-4 0,4-4-1 16,-4 4 0-16,13-4 0 0,-5 4-27 0,-8 0-6 15,0 0-1-15,0 0 0 0,13 8-8 0,0-5 0 0,-5 1 0 0,5 4 8 16,-4-4-8-16,4 3 0 0,-1-3 0 0,6 4 0 16,3-8 0-16,-4 3 0 0,4 1 0 0,5-4 0 15,0-4 0-15,-5 1 0 0,9 3 9 0,-4-4-9 16,-1-4 8-16,1 4-8 0,-5 1 8 0,-4-1-8 16,5 0 8-16,-10 4-8 0,-3-4 10 0,0 0-10 15,-9 4 21-15,0 0-1 0,0 0-1 0,0 0 0 0,0 0 15 0,0 0 3 16,-9-3 1-16,-4-5 0 0,-4 8-15 0,0-8-3 15,0 5-1-15,-9-1 0 0,1 0-9 0,-5 4-2 16,4-4 0-16,-4 0 0 0,0 1-8 0,0-1-12 16,0 0 2-16,9 4 1 0,0-4 9 0,4 4 14 0,-1-3-3 0,6 3-1 15,-1-4-10-15,4 4 0 0,9 0 0 0,0 0 8 32,0 0-8-32,0 0-14 0,0 0 3 0,0 0 1 0,0 0 1 15,17 4 0-15,-4 3 0 0,4-3 0 16,0 0 9-16,1-1-10 0,3 1 10 0,5 0-10 0,-5 0 10 15,5 0 0-15,-5-4 0 0,0 3 0 0,1 1 0 0,-5-4 0 16,-4 4 0-16,4-4 0 0,-9 8 0 0,5-8 0 16,-13 0 0-16,0 0 8 0,0 0-8 0,0 0 0 15,0 0 8-15,0 0-8 0,0 0 9 0,-9 7-9 0,-3-3 12 0,-1 4-12 16,-9-5 12-16,5 1-12 0,-8-4 12 0,-5 4-12 16,4 0 12-16,-4 0-12 0,0-4 12 0,0 3-12 15,5-3 0-15,3 0 0 0,5 0 0 0,0-3 0 16,0-1 0-16,4-4 0 0,5 4 0 0,3 1 0 15,5 3 0-15,0 0 0 0,0 0 0 0,0 0 0 16,9 0 0-16,0-4-16 16,-9 4 5-16,8-4 1 0,9 0 10 0,5 0-8 15,-5 1 8-15,8 3-8 0,-3-4 0 0,-1 0 0 16,-4 4 0-16,0-4 0 0,-4 0 8 0,-13 4 0 16,0 0 8-16,0 0-8 0,0 0 20 0,0 0 0 15,-8 0 0-15,-14-3 0 0,-8 3 6 0,-13 0 1 0,1 0 0 16,-18 3 0-1,-8 1-120-15,-22 8-24 0,-21 3-5 0</inkml:trace>
  <inkml:trace contextRef="#ctx0" brushRef="#br0" timeOffset="38731.62">14350 11200 633 0,'0'0'56'0,"0"0"-44"15,-8-4-12-15,-1 0 0 0,9 4 176 0,0 0 34 16,-4 0 6-16,-4 0 2 0,-1-4-134 0,9 4-28 0,-4-4-4 0,-1 1-2 15,1-1-10-15,4 4-3 0,0 0 0 0,0 0 0 16,-8-8-1-16,8 8 0 0,0 0 0 0,0 0 0 16,4-7-3-16,-4 7-1 0,0 0 0 0,0 0 0 31,0 0-3-31,0 0-1 0,0 0 0 0,8-8 0 0,1 4-8 0,-9 4-1 16,0 0-1-16,9-4 0 0,-1 4 8 0,5-3 2 15,0 3 0-15,-5 0 0 0,-8 0 7 0,17-4 1 16,0 4 1-16,1-4 0 0,-6 4-8 0,1-4-1 15,4 0-1-15,5 1 0 0,-1-1-9 0,-4 0-2 16,4-4 0-16,1 5 0 0,-1-5 1 0,1 4 0 16,-1 0 0-16,0 1 0 0,-4-5-4 0,5 4-1 0,-1 0 0 0,-4 4 0 15,5-3-2-15,-1-1-1 0,0 0 0 0,1 4 0 16,-5 0 1-16,8-4 0 0,-3 4 0 0,-1 0 0 16,1 0-2-16,3 0-8 0,5 0 12 0,-4-3-4 15,4 3-8-15,0 0 10 0,-5-4-10 0,5 4 10 16,0-8-1-16,0 8 0 0,0 0 0 0,0-4 0 15,-5 4 0-15,1 0 0 16,0 0 0-16,4-3 0 0,-5 3 0 0,1-4 0 16,0 4 0-16,-1-4 0 0,5 4-1 0,-4 0-8 0,-1 0 12 15,1 0-4-15,0 0-8 0,-1 0 10 0,5 0-10 0,0-4 10 16,0 4-10-16,-4 0 8 0,4-4-8 0,-1 4 8 16,6 0-8-16,-5-3 0 0,0 3 0 0,-1-4 8 15,1 0 2-15,0 0 0 0,0 4 0 0,0-4 0 16,0 1-2-16,-4-1 0 0,4 0 0 0,-1 0 0 0,-3 0-8 0,8 1 0 15,-4-1 0-15,4 0 0 0,1 4 0 0,-1-4 0 16,-4 0 8-16,0 1-8 0,12 3 9 0,-8 0-9 16,-4 0 10-16,5-4-10 0,-1 4 10 0,0 0-10 15,-4-4 10-15,4 4-10 0,-8 4 0 0,8-4 0 16,0 4 0-16,-4-4 0 0,4 0 8 0,-4 0-8 16,4 0 0-16,5 0 0 0,-5 0 8 0,0 0-8 0,0 0 0 0,0 0 0 15,1-4 11-15,-1 4-11 0,0 0 12 0,0 0-12 16,0 0 11-16,1 0-11 0,-10 0 10 0,5 0-10 15,0 0 8-15,-4 0-8 0,4 0 0 0,-5 4 9 16,1-4-9-16,4 0 0 0,0 3 0 0,0 1 0 16,-5 0 0-16,5-4 0 0,0 0 8 0,0 4-8 0,4 0 0 15,-4-4 0 1,0 0 0-16,8 3 0 0,-8 1 9 0,5 0-9 16,-5-4 10-16,4 4-10 0,-4 0 8 0,0-4-8 0,-1 0 0 0,1 0 9 15,0 3-9-15,0-3 0 0,-4 4 9 0,4-4-9 16,0 4 0-16,0 0 8 0,-1 0-8 0,1-4 0 15,-8 3 0-15,3 1 9 0,10-4-9 0,-6 0 0 16,1 4 10-16,0 4-10 0,0-8 8 0,4 0-8 16,-4 3 0-16,0-3 0 0,-4 0 8 0,4 0-8 0,-5 4 0 0,5-4 0 15,-4 0 0-15,-5 0 8 0,5 4-8 0,0-4 12 16,4 0-12-16,-9 0 12 0,5 4-12 0,-1 0 12 16,5-4-12-16,-4 0 12 0,-5 0-12 0,5 0 10 15,-1 0-10-15,5 0 10 0,0 0-10 0,-4 0 10 16,-1 0-10-16,-3 0 10 0,4 0-10 0,-1 0 10 15,-3 0-10-15,-1 0 10 16,0 0-2-16,1 0-8 0,-5 0 12 0,0 0-4 16,0 3 2-16,-4-3 0 0,0 0 0 0,-1 0 0 15,1 0-2-15,-4 0-8 0,4 0 12 0,-5 0-4 16,1 0-8-16,3 0 10 0,-12 0-10 0,9 0 10 16,0 4-10-16,-9-4 0 0,0 0 9 0,8-4-9 0,1 4 0 15,-1 0 8-15,-8 0-8 0,0 0 0 0,9 0 0 0,-9 0 0 16,8 0 0-16,-8 0 8 0,0 0-8 0,0 0 0 0,9 0 0 0,-9 0 0 15,0 0 0-15,0 0 0 0,8 0 0 0,-8 0 0 16,0 0 0-16,0 0 0 0,0 0 0 0,0 0 0 16,5-3 0-16,-5 3 0 0,0 0 0 0,0 0 0 15,0 0 0-15,0 0 0 0,0 0 0 0,0 0 0 16,0 0 0-16,0 0 0 0,8-4 0 0,-8 4 0 16,0 0-8-16,0 0 8 0,0 0-8 0,0 0 8 0,0 0-9 0,0 0 9 15,0-8-10-15,0 8 10 0,0 0 0 0,4-4-9 16,-4 4 9-16,0-3 0 0,0 3 0 0,5-8 0 15,-5 8 0-15,0 0-8 0,0 0 8 0,4-8 0 16,0 5 0-16,-4 3 0 0,0 0 0 0,0 0 0 16,9-4 0-16,-9 4 0 0,4-4 0 0,-4 4 0 15,4-4 0-15,-4 4 0 16,0 0 0-16,0 0 0 0,9 0 0 0,-5-4 0 16,5 4 0-16,-1-3 0 0,-8 3 0 0,0 0 0 15,9 0 0-15,-9 0 0 0,4 0 0 0,5 0-8 16,-1 0 8-16,-8 0 0 0,9-4 0 0,-9 4 0 0,0 0 0 0,0 0 0 15,0 0 0-15,0 0 0 0,8 4 0 0,1-4 0 16,-9 0 0-16,0 0 0 0,0 0 0 0,8 0 0 16,-8 0 0-16,0 0 0 0,0 0 0 0,0 0 0 0,9 3 0 0,-9-3 0 15,0 0 0-15,0 0 0 0,0 0 0 0,8 0 0 16,5 0 0-16,-4 0 0 0,-9 0 0 0,8 0 0 16,-8 0 0-16,0 0 0 0,0 0 0 0,0 0 0 15,0 0 0-15,0 0 0 0,0 0 0 0,13 0 0 16,-13 0 0-16,0 0 0 0,0 0 0 0,13 4 0 15,-13-4 0-15,0 0 0 16,0 0 0-16,0 0 0 0,9 0 0 0,-9 0 0 16,0 0 0-16,0 0 0 0,0 0 0 0,0 0 0 15,8 0 8-15,-8 0-8 0,0 0 0 0,0 0 0 16,0 0 0-16,0 0-8 0,0 0 8 0,0 0 0 16,0 0 0-16,0 0 0 0,0 0 0 0,0 0 0 15,0 0 0-15,0 0 0 0,0 0 0 0,0 0 0 16,0 0 0-16,0 0 0 0,0 0 0 0,0 0 0 0,0 0 0 0,0 0 0 15,0 0 0-15,0 0 0 0,0 0 0 0,0 0-8 16,0 8 8-16,0-8 0 0,0 0 0 0,0 0-8 0,0 0 8 0,0 0 0 16,0 0 0-16,0 0 0 0,0 0 0 0,0 0 0 15,0 0 0-15,0 0 0 0,0 0 0 0,0 0 0 16,0 0 0-16,0 0 0 0,0 0 0 0,0 0 0 16,0 0 0-16,0 0 0 15,0 0 0-15,0 0 0 0,0 0 0 0,0 0 0 16,0 0 0-16,0 0 0 0,0 0 0 0,0 0-8 15,0 0 8-15,0 0 0 0,0 0 0 0,0 0 0 16,0 0 0-16,0 0 0 0,0 0-9 0,0 0 9 16,0 0-9-16,0 0 9 0,0 0-12 0,0 0 12 15,0 0-14-15,0 0 4 0,0 11 1 0,0-11 0 16,-4 8-7-16,0-1 0 0,-1 1-1 0,5-8 0 16,0 0-14-16,0 0-2 0,-4 8-1 0,-5-5 0 15,5 1-103-15,-9 0-21 0,-4-4-4 0</inkml:trace>
  <inkml:trace contextRef="#ctx0" brushRef="#br0" timeOffset="49863.43">8496 1135 1209 0,'-34'-19'53'0,"17"4"12"0,-5 3-52 0,-3 1-13 15,12 3 0-15,-13-3 0 0,1 7 136 0,-5 0 24 16,4-3 4-16,-8 7 2 0,-5 0-129 0,1 7-25 15,-22 1-12-15,0 11 10 0,5 11-23 0,-14-3-5 0,-3 11-1 0,-1 4 0 16,0-1 19-16,1 9-12 0,-5 3 12 0,4 8-10 16,1 0 10-16,3 14-10 0,14-6 10 0,3 7-10 15,10 0 10-15,12-4-12 0,0-4 12 0,17 1-12 16,4-1 12-16,9-3-10 0,9-1 10 0,0-3-10 16,12 0 10-16,5-4 0 0,3 0-9 0,10-8 9 15,4 4 0-15,8-7 8 0,-8 3 0 0,4-11 0 0,8 0 11 0,-12 8 1 16,8-12 1-16,-8 8 0 0,4-4-2 0,-13 0-1 0,0 0 0 0,-8 3 0 15,0-3-6-15,-9 4 0 0,-4 4-1 0,-13-1 0 16,-9 5 1-16,-8 3 0 0,-9 4 0 0,-8 7 0 16,-17 12-2-16,0-4 0 0,-18 4 0 0,-8 4 0 15,-8 0 6-15,-1-4 2 0,1 0 0 0,-1-8 0 32,5-3-18-32,13-12-9 0,8-7 1 0,9-16 0 0,12-3 8 15,9-9 16-15,18-10-4 0,-6-4-1 0,14 3 37 0,4-7 7 16,13-15 1-16,4 4 1 0,4-4-42 0,5-4-15 15,4 0 9-15,4 0-9 0,0 4 25 0,1-1 0 16,-1 5 0-16,4 3 0 0,1 5 2 0,-1-1 0 16,-4 4 0-16,0 4 0 0,5 7-13 0,-1 8-2 15,1 4-1-15,-1 3 0 0,1 5-11 0,-5 10-9 0,0 5 9 0,-4 11-13 16,0 4 13-16,0 3 0 0,-13 9 0 0,4-5 0 16,-8 15 0-16,-4 5 0 0,-9 11 0 0,0-1 0 15,-9 9 12-15,1-5-12 0,-5 12 12 0,-9 0-12 16,5 4 12-16,0 3-4 0,0-3 0 0,-8 7-8 15,3 5 20-15,1-1-2 0,-1 0-1 0,1 11 0 0,0 5-9 16,-9 3-8 0,8 4 12-16,1 11-12 0,8 8 32 0,-8 7 0 15,12 1 0-15,-12 3 0 0,12 1-32 0,-3-1 0 0,-1-4 0 16,4 1 0-16,5-4 0 0,0-1 0 0,4-3-10 0,0-4 10 16,4-3 0-16,0-5 0 0,9-7 0 0,0-4 8 15,0-3-8-15,4-1 0 0,0-11 0 0,4-4 8 16,-4-4 2-16,9 1 0 0,-5-9 0 0,5-3 0 15,4-4-10-15,0-7 0 0,8-4 0 0,-4-12 0 0,13 0 37 16,0-11 9-16,13-7 2 0,4-5 0 0,5-11 7 0,8-3 1 16,4-8 1-16,4-8 0 0,5-4-15 0,13-7-3 15,-1-12-1-15,14-7 0 0,3-4-27 0,18-19-11 16,17-11 8-16,12-20-8 16,18-14-180-16,-43-5-40 0</inkml:trace>
  <inkml:trace contextRef="#ctx0" brushRef="#br0" timeOffset="75866.55">1390 4561 2052 0,'-22'-12'91'0,"22"12"18"0,0 0-87 0,0 0-22 0,0 0 0 0,0 0 0 31,0 0-23-31,0 0-9 0,9 12-1 0,8-1-1 0,0 1 7 0,9-1 2 0,12 0 0 0,-4 1 0 16,9-1 14-16,12 0 11 0,5 5-13 0,13-5 5 16,12-3 8-16,18-1 0 0,4 1 0 0,21-1 0 15,4-3 0-15,14 4 0 0,12-1 0 0,0 1 0 16,4 3 0-16,9 1 0 0,-8-1 0 0,3 1-8 0,1 7 8 0,-9-8 0 15,9 8 0-15,-13-4-8 0,-1-3 8 0,1 3 0 16,4 4 0-16,-21 0 0 0,4-8 0 0,-17 1 16 16,4-5-4-16,-4 1-1 0,-17-4 23 0,-4 3 5 15,-5-14 1-15,-13-1 0 0,-3 4 12 0,-10-15 2 16,-8 8 1-16,-12-8 0 0,3-8 13 0,-12 1 2 16,-9-5 1-16,0 1 0 15,-4-4 9-15,-17-8 1 0,4 0 1 0,-17-15 0 16,0 0-18-16,0-7-4 0,-8-1-1 0,-5-19 0 15,-9-3-35-15,5 0-8 0,-4-4 0 0,-1-8-1 16,-16-8-15-16,8 1 9 0,-4-4-9 0,4 0 8 16,-4 7-8-16,4-11 0 0,-4-7 0 0,4 7 0 15,0 8 0-15,0-1 0 0,4 5 0 0,1-1 0 16,3 8 0-16,-3-7 0 0,8 10 0 0,-13 5 0 0,8 4 0 0,1-5 0 0,0 8 0 0,4 1 0 16,-5 7 0-16,1-4 0 0,8 3 0 0,4 5 0 15,-12 3-13-15,4 1 5 0,0 7 8 0,4 0-13 16,9 0-8-16,-9 4-2 0,-4 3 0 0,4 5 0 15,4-1 0-15,-3 8 0 0,3 0 0 0,-12 4 0 16,4 0 3-16,0 7 1 0,-1-7 0 0,-7 8 0 16,-1 3 3-16,-4 4 0 15,0 0 0-15,-4-8 0 0,-9 16 4 0,-12-8 2 16,-5 0 0-16,0 0 0 0,-8 11 10 0,-5-11-8 16,-4 4 8-16,-8 0-8 0,-1 7 8 0,-16-7 0 15,-9 4 0-15,0-1 0 0,-5 5 0 0,-16-1 0 16,4 4 0-16,-18 8 0 0,-8 4-11 0,1 11 11 15,-14 0-13-15,0 7 5 0,-4 1-5 0,0 7-1 16,-8 8 0-16,8 0 0 0,4 3-11 0,9 8-3 0,-4-7 0 0,8 3 0 16,17-3 13-16,9-8 3 0,0 0 0 0,12 0 0 15,14-12 12-15,8-3 0 0,0 0 0 0,17-4 0 16,4-4 0-16,1 0 0 0,16-7 0 0,1 3 0 0,3-3 0 0,10 3 0 16,3-3 0-16,5-8 0 15,4 8 0-15,4 3 0 0,-4-7 0 0,13 11 0 0,5-7-8 0,-1 3 8 16,0 8-13-16,13 0 5 0,0 8-2 0,8-1 0 0,-8 8 0 0,5 8 0 15,8 7 1-15,-1-3 0 0,5 11 0 0,-4 8 0 16,4-5 9-16,-4 9 0 0,13 10 0 0,-9 1-8 16,0 8 8-16,-4-5 0 0,12 8 0 0,-16-3 0 15,4 7 0-15,0 3-8 0,-1 1 8 0,-7 0 0 16,3 3 0-16,-3-3 0 0,-5-4 0 0,8-4 0 16,-4 4 0-16,-4 0 0 15,5-4 0-15,3-3-8 0,-8-5 8 0,4-3 0 16,5-4 0-16,-5-4 0 0,-4-7 0 0,13 3 9 15,-9-11-9-15,5-4 10 0,-5 0-1 0,5-3 0 16,-5-12 0-16,0 0 0 0,5-8 4 0,-5-7 1 16,9 3 0-16,-9-7 0 0,5 0 6 0,4-7 2 0,-9-1 0 0,9 1 0 15,-1-9-12-15,1 5-2 16,4 0-8-16,0-8 12 0,1 0-1 0,7 0-1 0,-8 0 0 0,9 0 0 16,4 0-10-16,4 0 10 0,5 0-10 0,3 0 10 0,1 0-10 15,0-8 0-15,4 4 0 0,0 4-11 0,8 0 11 0,1 0 0 16,4 0 0-16,-1 0 0 0,14 0 0 0,-4 0 0 15,3 0 0-15,-8 0 0 0,5 0 0 0,3 0 0 16,-8 0 0-16,5-4 0 0,-1 1 16 0,-4-5 4 16,5 0 2-16,-5-3 0 15,-9-4 17-15,1 3 3 0,-1-7 1 0,-16 4 0 16,4 4-10-16,-5-1-1 0,-12 5-1 0,4 3 0 16,-9-7-23-16,0 11-8 0,-12-4 0 0,4 8 9 31,-1-1-115-31,1 5-23 0,0 3-5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09T00:31:00.31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69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1" timeString="2024-05-09T00:38:08.983"/>
    </inkml:context>
  </inkml:definitions>
  <inkml:trace contextRef="#ctx0" brushRef="#br0">1552 5294 990 0,'-13'-4'44'0,"9"4"8"0,-5 0-41 0,5 0-11 15,-5-8 0-15,9 5 0 0,-4-1 101 0,4 0 19 16,0-4 3-16,4 1 1 0,5-1-42 0,-9 4-8 16,4-3-2-16,5-1 0 0,-9 1-21 0,0 7-5 15,0 0-1-15,0 0 0 0,0 0-25 0,4-4-6 16,-4 4-1-16,0 0 0 0,0 0-13 0,0 0 9 15,0 0-9-15,0 0 8 16,9 11-8-16,-5 1 10 0,-4-1-10 0,0 0 10 16,0 8-10-16,0 0 0 0,0 0 9 0,4 4-9 15,5 0 0-15,-9-4 0 0,0 4 0 0,0-4 0 16,0-4 0-16,0 4 0 0,-9-4 0 0,9 0 0 16,0-3 9-16,0-5-9 0,-4 1 12 0,4-8-12 15,0 7 25-15,0-7-1 0,0 0-1 0,-13 4 0 16,9 0-3-16,-5-4-1 0,5-4 0 0,-9 0 0 0,0-3 13 0,1 3 2 15,7-4 1-15,-8 1 0 0,1-1-21 0,7-3-4 0,-12-1-1 0,9 1 0 16,3-4 7-16,-7 3 0 0,7-3 1 0,-7 0 0 16,12-4 3-16,-9 4 1 0,9 7 0 0,0 1 0 15,0-8-21-15,0 7-15 0,0 0 3 0,0 8 0 16,0 0 12-16,0 0 0 0,0 0 0 0,0 0 10 16,13 4-10-16,-13-4 0 15,0 0 0-15,8 8-11 0,1 3 2 0,-1 0 0 16,-3 1 0-16,3-1 0 0,-3 4 9 0,7 4-10 15,-12-3 10-15,5-1-10 0,-5-4 10 0,8 1 0 16,-4 3 0-16,5-4 0 0,-5 1 0 0,-4-1 0 16,5-3 0-16,-5-8 0 0,0 0 0 0,8 7 8 15,-8-7-8-15,0 0 11 0,0 0-1 0,0 0 0 16,13-4 0-16,-9-3 0 0,0-5 7 0,5 5 2 0,-9-1 0 0,0-11 0 16,0 8 4-16,0-4 1 0,0-4 0 0,-9 3 0 15,5 5-8-15,4-4 0 0,0 3-1 0,-4-3 0 16,4 8-6-16,-9-12-1 0,9 7 0 0,0 5 0 15,0-1-8-15,0 1-12 0,0-1 2 0,9 0 1 16,-5 1 9-16,0-1 0 0,5 4 0 0,-9-3 0 16,4-1 0-16,-4 8-13 0,0 0 3 0,9-4 1 0,-5-3 9 0,-4 7 0 15,9-8-9-15,-9 8 9 0,0 0 0 0,4 0 0 0,0 0 0 0,-4 0 0 16,9-11 0-16,-9 3 0 0,0 1 0 0,4 3 8 16,5-8-8-16,-9 5 0 0,0-5 0 0,0 5 0 15,8-5 8-15,1 5-8 0,-9-5 0 0,0 5 8 16,4-5-8-16,4 1 0 0,-8 3 0 0,0 5 0 15,0-9 0-15,0 12 0 16,0-7 0-16,0 7 0 0,-8-12 0 0,8 8 0 16,-4 1 0-16,4 3 0 0,-9 0 0 0,9 0 8 15,-4 0-8-15,4 0 12 0,0 0-12 0,0 0 0 16,-4 7 0-16,4-7 8 0,-9 12-8 0,9-5 0 16,-4 8 0-16,4-3 0 0,-9-1-14 0,9 4 5 15,0 1 1-15,9-1 0 0,-9 4 8 0,0 0-8 16,4 0 8-16,-4 0-8 0,9 4 8 0,-9-1 0 0,0-3 0 0,4 0 0 15,0 12 0-15,5-9-8 0,-9 1 8 0,12 4 0 16,-7-1 0-16,8-3 0 0,-13 0 0 0,12-4 0 16,-7 4 0-16,3-8 0 0,-4 4 0 0,9-8 0 15,-8 5 0-15,3-9 0 0,5 5 0 0,-5-5 0 16,5 1 0-16,0-4 0 0,0-4 0 0,0 3 8 0,0 1 0 16,-5-8 0-1,5 1 0-15,4-1 0 0,-4 4 2 0,0-15 1 0,-1 7 0 0,1-3 0 16,0-5 2-16,-9 5 1 0,9-8 0 0,-9 4 0 15,9 0 2-15,0-1 0 0,-13 1 0 0,4-11 0 16,-4 7 0-16,9 0 0 0,-9-4 0 0,4 4 0 16,-8-4-7-16,-5 0-1 0,9 4 0 0,-4 0 0 15,0 0 0-15,-5 0-8 0,5 4 12 0,-9 0-4 16,5 0 1-16,-1 7 0 0,1-11 0 0,-5 8 0 0,8-1-9 0,-7 1 0 16,-1 0 0-16,0 3 0 0,4 0 0 0,-3 1 0 15,-1 3 0-15,0-4 0 0,0 5 0 0,0-1 0 16,5 4 0-16,-5 0-11 0,0 0 3 0,9 0 0 15,-9 0 0-15,0 0 0 0,5 4-1 0,-1-1 0 16,1-3 0-16,3 4 0 0,-3 4 9 0,4-1-12 16,4-3 12-16,-5 4-12 15,5-1 12-15,-8 5-12 0,3-5 12 0,5 5-12 16,0-5 12-16,-8 5 0 0,8 3-9 0,-4 0 9 16,4 0 0-16,0 1 0 0,0 3 0 0,0 0 0 15,0 0-15-15,0 0 2 0,4 3 0 0,-4-3 0 16,8 4 13-16,-8-4 0 0,5 0 0 0,3 0 0 15,-8-4 0-15,5 4 0 0,-5-4 0 0,4 4 0 0,4-7 0 16,-3 3 0-16,3-4 0 0,-4 5 0 0,1-9 0 0,3 5 0 0,-3-5 0 0,3 5 0 16,5-5 0-16,-5 1 0 0,5-1-8 0,0-3 8 15,0 0 0-15,0-4 0 0,4-4 0 0,0-3 0 16,0 3 0-16,4-8 0 0,-4 1 12 0,1-4-12 16,7-4 24-16,-12-4-3 0,4 4 0 0,-4-8 0 15,4 5 15-15,-13-9 4 0,5 1 0 0,-9-1 0 16,0 1-1-16,-13-4 0 0,-4 4 0 0,0-5 0 0,-9 1-24 0,-17 4-5 15,5-1-1-15,-13 5 0 16,-18 7-154-16,-8 11-31 0</inkml:trace>
  <inkml:trace contextRef="#ctx0" brushRef="#br0" timeOffset="1220.97">1394 5548 230 0,'0'0'20'0,"0"0"-20"0,0 0 0 0,0 0 0 15,0 0 208-15,0 0 36 0,0 0 8 0,0 0 2 16,0 0-130-16,0 0-27 0,0-7-5 0,0 7 0 16,0 0-33-16,0 0-7 0,0 0 0 0,0 0-1 15,0 0-37-15,0 0-14 0,0 0 11 0,0 0-11 16,0 0 9-16,0 0-9 0,0 0 8 0,-4 11-8 0,4-3 0 0,0 3 0 0,-9-3 0 0,9-1 0 16,0-7 11-16,0 0-3 15,0 0-8-15,0 0 12 0,-4 8-12 0,4-8-15 0,0 0 3 0,0 0 1 31,0 0-88-31,0 0-17 0,-13-12-4 0,9-3-1 0</inkml:trace>
  <inkml:trace contextRef="#ctx0" brushRef="#br0" timeOffset="2262.75">1548 5286 1267 0,'0'0'112'0,"0"0"-89"16,-9 4-23-16,5 0 0 0,-5 3 109 0,5-3 18 15,-9 0 3-15,0 7 1 0,1-3-94 0,3 7-18 16,-12 0-4-16,8 0-1 0,-9 4-4 0,10-7-1 0,-5 3 0 0,8-4 0 16,-4 8-9-16,9-7 0 0,0-1 0 0,4-11 0 15,4 8-10-15,0-4 10 0,5 3-13 0,4-14 5 16,8 3-41 0,9-8-8-16,8 5-2 0,-4-12 0 0,5-4 45 0,-9 0 14 0,8 0 0 0,-8 4-10 15,0 1 22-15,0 2 5 0,-13 1 1 0,0 4 0 0,5-1 46 16,-18 9 8-16,9-5 3 15,-13 8 0-15,0 0-7 0,0 0-2 0,0 0 0 0,0 0 0 16,-13 8-30-16,-4-1-7 0,4 1-1 16,-13 7 0-16,9-4-17 0,-8 1-11 0,7 7 12 15,1-16-12-15,-8 5 9 0,12 0-9 0,0-5 0 0,5 1 9 16,-1 0-1-16,9-4-8 0,0 0 12 0,0 0-4 16,0 0-8-16,0 0 0 0,0 0 9 0,13-8-9 15,0 1 0-15,-1 3 0 0,1 0 0 0,-4 0-12 0,4 4 12 0,-5 4-13 16,-8-4 5-16,9 8 8 0,4-4-11 0,-5 3 11 15,-4 1-8-15,5 3 8 0,-9 1 0 0,0 3-10 16,0-8 10-16,0 9 0 0,-9-5 0 0,5 0 0 16,-9 1 0-16,5-1 0 0,3-3 13 0,1-1 0 15,-9 1 0-15,5-4 0 0,8-4 8 0,-4 4 2 16,-9-4 0-16,8 0 0 16,-3 0 12-16,4-8 2 0,-5 4 1 0,5-3 0 15,4-1-18-15,0-3-3 0,4-5-1 0,5 1 0 16,-9 4 4-16,4-1 0 0,9-7 0 0,0 0 0 15,4 8-10-15,-5-4-2 0,6 0 0 0,3 3 0 16,-13 9-8-16,14-5 0 0,-14 0-10 0,5 8 10 16,0 0-12-16,0 4 12 0,0 0-13 0,-9 4 5 0,9-1 8 0,0 4-13 15,-9 1 5-15,4 3 8 0,-3-4-11 0,3 5 11 0,-4-1-8 0,-4-4 8 16,0 4 0-16,-4-3 0 0,4-1 0 0,-8-3 0 16,3 3 0-16,-3-3 11 0,4-1-11 0,-5-3 12 15,0 0 0-15,1-4 0 0,-5 0 0 0,9-4 0 16,-9 0-1-16,9-3 0 0,-9-1 0 0,4 1 0 15,5 3-1-15,0-8 0 0,4 1 0 0,0-4 0 16,0-4-2-16,4 0-8 0,0-8 12 0,5 4-4 0,4 5-8 0,0-5 0 16,4 0 0-16,-5-4 0 0,6 8 0 0,-1-3 0 15,8-1 0-15,-8 4-11 0,9 4 11 0,-5 3 0 16,-8 1-9-16,4 3 9 0,-4 1-11 0,-4 7 3 16,-9 0 0-16,0 0 0 0,12 3 8 0,-7 9-13 15,-5-12 5-15,-5 15 8 0,-7 0-10 0,3 4 10 16,-4 0 0-16,5 0-9 15,-14-4 9-15,1 4 0 0,8 0 10 0,-4-3-10 16,4-5 10-16,0 4-10 0,1-7 10 0,-1-1-10 16,9-3 12-16,4-4-3 0,0 0-1 0,0 0 0 0,0-11 0 15,4 3-8-15,4-7 12 0,-3 4-4 16,7-8-8-16,1 0 8 0,4 0-8 0,-4-4 8 0,4 4-8 16,-4 0 0-16,4 0 0 0,0 7 0 0,-4 5 0 0,0-5 0 15,0 9 0-15,-13-1 0 0,0 4-11 0,0 0 3 0,0 0 0 0,0 7 0 16,0 9 8-16,0 3 0 0,-17 0 0 0,4 7 0 15,0-3 0-15,-13 4-12 0,5-1 4 0,0 1 0 16,-1-1 8-16,5 1 0 0,-4-8 10 0,4 0-10 16,4-4 11-16,-4-4-11 0,13-7 12 0,-9 4-12 15,4-8 18-15,9 0-3 0,0 0-1 0,0 0 0 16,9-12 3-16,-9-7 1 16,0 4 0-16,4-4 0 0,5 0-2 0,-5 0-1 15,9-3 0-15,-9 6 0 0,4-3-15 0,-8 8 8 16,5 3-8-16,-5 8 0 0,0 0 0 0,0 0 0 15,0 0-8-15,-5 16 8 0,-16 6-14 0,4 13 4 0,-9 2 1 16,5 13 0-16,-17 3-3 0,8 4 0 0,0 4 0 16,0 3 0-1,4 1-224-15,9-1-44 0</inkml:trace>
  <inkml:trace contextRef="#ctx0" brushRef="#br0" timeOffset="23902.12">16295 4344 2077 0,'0'0'45'0,"0"0"10"0,0 0 1 0,0 0 4 0,0 0-48 0,0 0-12 15,0 0 0-15,4-7 0 16,0-1 48-16,-4 8 8 0,0-8 2 0,0 8 0 15,0 0-1-15,0 0 0 0,5-7 0 0,-5 7 0 16,0 0-20-16,0 0-4 0,4-8-1 0,-4 8 0 16,0 0-8-16,0 0-1 0,0 0-1 0,0 0 0 15,0 0-22-15,8 4 0 0,-8-4 0 0,9 8 0 16,4-5 0-16,0 1 0 0,-1 4 0 0,-3-4 8 0,4 3 0 0,0-7 0 16,-13 0 0-16,17 8 0 0,-17-8 9 0,17 4 3 0,4-1 0 15,-4 5 0-15,5-8-4 0,-1 0-1 0,0 0 0 0,1 0 0 16,-1 0-15-16,1 4 0 0,3 0 0 0,-3-4 0 15,-1 0 8-15,5 0 8 0,-9 0 1 0,4 0 1 16,5 0-10-16,-1 0-8 0,-3 3 12 0,3-3-12 16,5 0 10-16,0 0-10 0,9-3 8 0,-5 3-8 15,-4 0 9-15,8 0-9 16,1-8 10-16,3 8-10 0,-3 0 12 0,4 0-4 16,4-8-8-16,-5 5 12 0,-3-1-12 0,3-4 9 15,1 1-9-15,0 3 8 0,-5-4-8 0,9 4 0 16,-4 4 0-16,0-3 8 0,-5-5-8 0,5 4 0 15,-5 0 0-15,5 1 8 0,-4 3 0 0,3-4 0 16,1 8 0-16,0-8 0 0,-5 0-8 0,-3 0 10 16,3 0-10-16,0 1 10 0,5-1-10 0,0 0 10 0,0 0-10 0,-5 4 10 15,1-4-10-15,-5-3 12 0,0 3-12 0,4 4 12 16,1-4-12-16,-5 0 0 0,0 4 9 0,-4 0-9 16,0-7 0-16,-4 3 8 0,4 4-8 0,-5-4 0 15,-3 8 0-15,3-4 9 0,1 0-9 0,-5 0 0 0,1 0 9 16,-1 0-9-16,5 0 0 0,-1 0 9 0,1 0-9 0,0 0 12 15,-1 4-12-15,5-4 12 0,0 0-4 0,0-4 0 0,0 4 0 0,0 0 0 16,0 0 0-16,4 0 0 0,0 0 0 0,-4 0 0 16,0 0-8-16,-4 0 8 0,3 0-8 0,-3 0 8 15,0 0-8-15,-1-4 0 0,1 4 9 0,0 0-9 16,-5 4 0-16,5-4 8 0,-1 0-8 0,5 0 0 16,-4 0 0-16,-1 0 0 0,1 0 0 0,-5 0 0 15,5 0 0-15,-5 0 0 16,-3 0 0-16,-1 0 0 0,4 4 0 0,0-4 0 15,-4-4 8-15,5 4-8 0,-9 0 9 0,4 0-9 16,0 0 12-16,-4 0-12 0,0 0 10 0,-5 0-10 16,1 4 8-16,-9-4-8 0,12 0 0 0,-12 0 0 15,0 0 0-15,13 0 0 0,-4 0 9 0,-9 0-9 16,8 7 10-16,5-7-10 0,-4-7 0 0,-9 7 8 16,0 0-8-16,8 0 0 0,5-4 0 0,-4 4 0 0,-1 0 0 0,5 0 0 15,-4 4 0-15,-1 3 0 0,-4-7 0 0,-4 0 0 16,9 0 0-16,-9 0 0 0,8 0 0 0,-8 0 0 15,0 0 0-15,5 8 0 0,-5-8 0 0,8 11 0 16,-8-11 0-16,0 0 0 0,0 0 0 0,0 0 0 0,0 0 0 0,0 0 0 16,0 0 0-16,0 0 0 0,0 0 0 0,5 0 0 31,-5 0 0-31,0 0-10 0,0 0 10 0,0 0 0 0,0 0 8 0,0 0-8 16,0 0 0-16,0 0 0 0,0 0 0 0,0 0 0 15,0 0 0-15,0 0 0 0,0 0 0 0,0 0 0 16,0 0 0-16,0 0 0 0,0 0 0 0,0 0 0 15,4 12 0-15,-4-12 0 0,0 0 0 0,0 0 0 16,0 0 0-16,0 0 0 0,0 0 0 0,0 0-8 16,0 0-8-16,0 0 0 0,0 0-1 0,0 0 0 15,0 0-86-15,0 0-17 0,0 0-3 0,0 0-760 16,0-12-152-16</inkml:trace>
  <inkml:trace contextRef="#ctx0" brushRef="#br0" timeOffset="26848.53">8560 5244 1144 0,'0'0'51'0,"0"0"10"0,0 0-49 15,0 0-12-15,0 0 0 0,0 0 0 0,-21 0 93 0,4 0 16 16,-9 0 3-16,5 0 1 0,4 0-53 0,-18 8-12 15,5-4-1-15,1 7-1 0,-10 1-20 0,-4 3-4 16,1 4-1-16,-14 7 0 0,-8 1-21 0,0 11 0 16,0 0 0-16,-9 11 8 0,0 4-8 0,9-3 0 15,0-1-11-15,4-3 11 0,5 3 0 0,8 0 0 0,4-3 0 0,5 0 0 16,8 3-12-16,0-7 12 0,9 0-13 0,-1-1 5 16,9 1 16-16,5 0 3 0,-1-4 1 0,9-4 0 15,5-7-12-15,-1 3 0 0,4-7 0 0,5 0 0 16,4-4 0-16,5 3 0 0,-5-3 0 0,8-3-11 15,-8 3 46-15,5-8 9 0,3 4 1 0,1-3 1 16,0-5-6-16,-1 1 0 0,1 3-1 0,4-3 0 0,0-4-14 0,-5 3-2 16,1-3-1-16,0 0 0 0,4-1-12 0,0 5-2 15,-1-4-8-15,-11 3 12 0,-1 1 5 0,0 0 1 16,4 3 0-16,-8 0 0 0,-5 5-18 0,1 3 0 0,0-4 0 16,-9 8 0-16,0-4-9 0,-5 7-6 0,-8-3-1 0,-4 4 0 15,5 3 16-15,-10-3 0 0,-3 3 0 0,-1 0 10 31,-4 1-10-31,0-1 8 0,-4-3-8 0,4-1 8 0,9-7-8 0,-1 0 0 16,9-4 9-16,-4-3-9 0,9-5 18 0,8-7-1 16,0 0 0-16,0 0 0 0,0 0 7 0,0 0 0 15,0 0 1-15,8 4 0 0,9 0 15 0,-8-4 2 16,4-4 1-16,0 4 0 0,4 0-19 0,4 4-3 16,-8-4-1-16,8 4 0 0,-4 0-20 0,5 3 0 15,-1 1 0-15,0 3 8 0,-3 4-8 0,-1 1 0 0,-5-1-11 0,6 8 11 16,-6-1 0-16,5 5 0 0,-4 0 0 0,0 7 0 15,4 0 0-15,-8 0 0 0,4 0 0 0,-5 4 0 16,5 4 0-16,-4 4 0 0,-5-1 0 0,-4 5 0 16,4-1 0-16,-4 4 0 0,-4 0 0 0,0 8 0 15,-1 0 0-15,-3 3 0 0,-9 5-10 0,4 3 10 16,-4-8 0-16,4 1 15 16,4 0-3-16,5-1 0 0,-9-3 8 0,9-4 2 15,8-4 0-15,9-7 0 0,4-8 5 0,9 0 1 16,4-4 0-16,4-8 0 0,13-3 11 0,0-4 2 0,8-11 1 15,10-12 0-15,3-4-10 0,13-11-3 0,0-7 0 0,5-16-1378 16</inkml:trace>
  <inkml:trace contextRef="#ctx0" brushRef="#br0" timeOffset="172836.22">9026 7895 115 0,'0'0'10'0,"-4"-11"-10"0,-1 3 0 0,5 5 0 15,0-5 240-15,0 8 47 0,0 0 9 0,0-8 1 0,5-3-191 0,3 3-38 16,1-3-8-16,4 3-2 0,4 1-26 0,-9-5-4 15,14 5-2-15,-1-5 0 0,5 5-12 0,3-5-2 16,-7 5-1-16,8-5 0 0,4 5 1 0,0-1 1 16,-4 4 0-16,4-3 0 0,-4-1 17 0,4 4 3 15,1-3 1-15,-6 7 0 0,6-8 4 0,-1 4 1 16,-4 1 0-16,4-1 0 16,0 4-10-16,0-4-1 0,0 0-1 0,1 4 0 15,-5 0-4-15,8 0-1 0,-4 0 0 0,5 0 0 16,-5 0-1-16,4 4 0 0,-12-4 0 0,4 0 0 15,4 0 18-15,-4 0 3 0,0 0 1 0,0 0 0 16,-5 4-29-16,5-4-6 0,-4 0 0 0,4 0-8 16,-4 0 20-16,-1 0-2 0,1 0-1 0,-5 0 0 15,5 0-3-15,4 4-1 0,0-1 0 0,-5 1 0 0,1-4 12 0,0 4 3 16,-5-4 0-16,5 4 0 0,-1 0-28 0,5-1 0 0,-4-3 0 0,4 0 0 16,-9 4 16-16,0 0 2 0,5 0 0 15,0-4 0-15,-5 4-8 0,5-1-2 0,-1-3 0 0,1 4 0 16,0 0 8-16,4-4 0 0,-5 0 1 0,9 0 0 15,5 0-8-15,-9 4-1 0,-9-4-8 0,5 0 12 16,8 0 4-16,-4 4 1 16,-5-4 0-16,-3 0 0 0,8 0-17 0,0 3 0 15,0-3 0-15,0 4 0 0,-9-4 0 0,5 4 0 16,8-4 0-16,-4 0 0 0,-5 0 8 0,1 0-8 16,8-4 9-16,0 4-9 0,5-4 9 0,-5 4-9 15,-4 0 8-15,4 0-8 0,13-3 8 0,-9-1-8 16,-8 0 8-16,5 0-8 0,7 0 10 0,-3 4-10 15,-1-3 12-15,-4 3-12 0,1-4 13 0,3 4-4 0,1-4-1 0,-5 0 0 16,-4 0 0-16,8 4 0 0,9-3 0 0,-4 3 0 16,-9-4-8-16,9 4 8 0,4-4-8 0,4 4 8 15,0-4-8-15,1 4 10 0,-10 0-10 0,5 0 10 16,5 0-10-16,-1 0 8 0,0 0-8 0,-4 0 8 0,0 0-8 16,4-4 0-16,1 8 0 0,-5 0 0 0,0-4 0 0,0 4 0 15,0-4 0-15,0 4 0 0,0-1 0 0,-4-3 0 0,-1 0 8 0,-3 0-8 16,3 0 0-16,1 0 0 0,0 0 0 0,4 0 8 15,0 0-8-15,0 0 10 0,4-3-10 0,0 3 10 16,-4 0-2-16,5 0-8 0,-1-4 12 0,0 4-4 16,-4 4-8-16,5-4 0 0,-1 0 0 0,0 0-11 15,0 3 11-15,1 5 16 0,-5-4-4 0,0 0-1 16,4-1-11-16,0 1-11 16,-4 0 3-16,5 0 0 0,-5 3 8 0,-5-3 12 15,5 0-2-15,0 0-1 0,-4-4-9 0,8 4 0 16,1-1 0-16,-5 1 0 0,0 0 0 0,0 0 0 15,0 3 0-15,0-7 8 0,0 4-8 0,-5 4 0 16,5-4 0-16,-4-1 8 0,-4 5-8 0,3-4 0 16,1 0 0-16,-4-1 0 0,3 5 0 0,1-8 0 15,-5 4 0-15,1 0 0 0,-1-1 0 0,1-3 0 0,4 4 8 0,-1-4-8 16,-3 4 0-16,4-4 10 0,-5 4-10 0,0-4 10 16,1-4-10-16,-5 4 0 0,5-4 0 0,-1 4 0 15,0-4 8-15,-3 4 0 0,3-3 0 0,-4-1 0 0,5 0-8 16,-9 4 12-16,4-4-12 0,0 0 12 0,-4 1-12 0,4 3 0 15,-4 0 0-15,0-4 8 0,0 0-8 0,-4 0 0 16,3 0-10-16,-3 1 10 16,0-1 0-16,-1 0 10 0,5-4 0 0,0 8 0 15,0-3-10-15,-4-1 0 0,4 0 0 0,4 0 0 16,0 0 0-16,0 4 0 0,0-7 0 0,-4 7 0 16,0-4 0-16,0 0 0 0,4 4 0 0,0-4 0 15,1 4 0-15,-5-3 8 0,4 3-8 0,-4-4 0 16,-5 4 0-16,5 0 0 0,0 0 0 0,0 0 0 15,-4 0 0-15,4 0 0 0,-5-4 8 0,5 4-8 0,0-4 0 0,-4 0 0 16,4 4 0-16,4-3 0 0,0-1 0 0,-4 0 0 16,-9 0 0-16,9 0 0 0,-4 1 0 0,4-1 0 15,0 4 8-15,-5-4-8 0,1 0 0 0,-5 4 0 16,1-4 0-16,-1 4 0 0,0-3 0 0,1 3 0 16,-1-4 0-16,1 4 0 0,-5 0 0 0,4-4 0 0,-4 0 8 0,4 0-8 31,-8 4 0-31,9-3 0 0,-5-1 0 0,-4 0 0 15,4 0 0-15,-5 0 0 0,1 1 8 0,0-1-8 16,0-4 0-16,0 5 0 0,-5-5 0 0,1 0 8 0,-1-3-8 0,1 3 12 16,-5-3-12-16,0 3 12 0,5-3-12 0,-5-4 8 15,1 3-8-15,3-3 8 0,-4 4-8 0,1-4 0 16,3-1 0-16,-4 1 0 0,1 0 0 0,-1 4 0 16,0-5 0-16,1 1 0 0,3 0 12 0,-4 0-2 0,-4-4-1 0,5 0 0 15,-1 0-9-15,0 4-11 0,0-4 3 0,-4 0 0 16,0 0 8-16,0 4 0 0,0-1 0 0,0 1-8 15,-4 0 8-15,4 0 9 0,-4 0-1 0,0-1-8 16,-5 1 0-16,1 0-17 0,-5 0 1 0,0 0 1 16,-4-1 6-16,0 1 1 0,0 0 0 0,0 4 0 15,-1-1 0-15,6 1 0 0,-1 3 0 0,0 1 0 0,0 3 8 0,0-4-12 16,1 1 12-16,-1 3-12 0,0 0 12 0,0 0-10 16,0-3 10-16,0 3-10 0,1 4 10 0,-5-4-12 15,4 0 12-15,0 0-12 0,-4 4 12 0,0-3 0 0,-5 3 0 16,1 0 8-16,4-4-8 0,-4 4 0 0,-5 0 0 0,5 4 0 15,-1-1 0-15,5 1-8 0,-4 0 8 0,-1 0 0 32,5 0 0-32,4-1-8 0,-8 1 8 0,4 0 0 15,0 0-9-15,-5 0 9 0,5-1-10 0,0 1 10 0,0 4-10 0,-4-4 10 16,4-1-10-16,-5 1 10 0,1-4 0 0,4 0 0 16,-4 0-8-16,-1 0 8 0,5 0 0 0,-4 0 0 15,-1 0 0-15,-3 0 0 0,8 0 0 0,-5 0 0 16,-8 0 0-16,5-4 0 0,-1 4 0 0,0-3 0 15,1 3 0-15,-1 0 0 0,-4-4 0 0,5 0 0 0,7 0 0 0,-7 0 0 16,-1 1 0-16,-4-5 0 0,-4 4 0 0,0 0 0 16,0-3 0-16,0-1 0 0,-1 4 0 0,1 1 0 15,0-1 0-15,0 0 0 0,-5 0 0 0,1 4 0 16,4-4-9-16,0 1 9 0,-1-1-8 0,1 0 8 16,4 4 0-16,0 0 0 0,0 0 0 0,-4 0 0 15,0 0 0-15,4 4 0 16,-4-4 0-16,8 4 0 0,-8-4 0 0,4 0 0 15,-4 3 0-15,0 1 0 0,0-4 0 0,-5 0 0 16,-4 4 0-16,5 0-12 0,-9 0 12 0,4-1 0 0,-8 1 0 16,4 4 0-16,0-4 0 0,4 3 0 0,-4-3 0 0,4 4-8 15,-8-5 8-15,8 1 0 0,1 4 0 0,-5-4 0 16,0-4 0-16,-5 3 0 0,1 1 0 0,0-4 0 16,4 4 0-16,-9 0 0 0,5-4 0 0,-5 4 0 0,1 3 0 0,-5-3 0 15,0 0 0-15,0 0 0 0,1-4 0 0,-1 0 0 16,-4 0 0-16,4 0 0 0,-9 0 0 0,5 0 0 15,0 0 0-15,0-4 0 0,0 0 0 0,4 0 0 16,0 0 0-16,1-3 0 0,-1 3 0 0,-4-4 0 16,4 1 0-16,0-5 0 0,0 1 0 0,5 0 0 15,-5-1 0-15,4 5 0 16,1-5 0-16,-5 1 0 0,-8-1 0 0,8 1 0 16,0 3 10-16,0 1-2 0,-4 3-8 0,4-3 12 15,0-1-12-15,5 4 0 0,3-3 0 0,1 3 0 16,8-4 0-16,-4 8-12 0,0-7 1 0,0 3 0 15,0 0-15-15,5 0-3 0,-5 0-1 16,0 4 0-16,-5-3 18 0,1-1 3 0,8 0 1 0,1 0 0 16,-14-3 8-16,13 3 0 0,5 4 0 0,-5-4 0 0,5 0 0 0,-9 0 0 15,-5 1 0-15,14 3 0 0,8-4 0 0,-8 4 0 0,-9 0 0 16,4 0-8-16,9 0 8 0,-5 0 0 0,-4 0 0 0,-4 0 0 16,5 0 0-16,3 4 0 0,5-1 0 0,-4-3 0 15,-9 0 0-15,8 4 0 0,9-4 0 0,-8 4 0 16,-9 0 0-16,8-4 0 0,9 4 0 0,0-4 0 15,1 3 0-15,-6 1 0 0,1 0 0 0,0-4 0 0,4 4 0 0,-4-4 0 16,0 0 0-16,0 4 0 0,4-1 0 0,-5-3 0 16,6 0 0-16,-1 4 0 0,0-4 0 0,-4 0 0 15,-1 4 0-15,5-4 0 0,-4 0 0 0,0 4 0 16,8-4 0-16,-3 4 0 0,-1-1 0 0,0 1 0 16,0 0 0-16,-4 0 0 0,-5 0 0 0,9 3 0 15,0 1 0-15,0-4-8 16,0 3 8-16,1 1 0 0,3-5 0 0,0 5 0 15,-4 0 0-15,5-5 0 0,-1 1 0 0,0 4-8 16,1-4 8-16,-5-1 0 0,0 1 0 0,4 0 0 16,1 0 0-16,3 0 0 0,-3-1 0 0,3 1 0 15,-3 4 0-15,-10-1 0 0,6-3 0 0,-1 0 0 16,0 0 0-16,0 0 0 0,8 3 0 0,-3-3 0 0,-1 4 0 16,1-5 0-16,3 1 0 0,1 0 0 0,-5 0 0 0,5 0 0 0,-5-1 0 15,1 1 0-15,3 0 0 0,-3 0 0 0,-1 0 0 0,5-1 0 16,-5 1 0-16,0-4 0 0,1 4 0 0,-1 0 0 15,5 3 0-15,-14-3 0 0,10 4 0 0,-5-1 0 16,0 1 0-16,4 0 0 0,-4-1 0 0,5 1 0 16,-5-1 0-16,4 1 0 0,1 0 0 0,-1-1 0 15,5 5 0-15,-1-1 0 16,1-3 0-16,-5-1 0 0,9 1 0 0,-4-1 0 16,-1 1 0-16,1 3 8 0,0-3-8 0,4 0 0 15,-5 3 0-15,5 4 0 0,0-4 9 0,8 1-9 16,-12 3 12-16,13 0-12 0,-10 0 0 0,6 1 0 15,3-1 0-15,5 0 0 0,-5 0 0 0,1-3 0 16,-1 3 0-16,5 4 0 0,4-4 0 0,-9 4 0 16,5-4 0-16,0 0 0 0,8 1 0 0,-4-1 0 0,0 4 0 0,0-4-9 15,0 0 9-15,0 0 8 0,-4 1-8 0,8-5 11 16,0 4-11-16,5 0 0 0,-9-3 0 0,4-1 0 16,5 0 0-16,-1 1 0 0,1-1 0 0,-1 1 0 15,1-5 0-15,-1 5 0 0,10-5 0 0,-10 1 0 16,5 3 0-16,0 1 0 0,0-5 0 0,-1 5 8 0,1-5-8 15,4 1 0-15,0 3 0 0,0 1 0 0,-4-5 0 0,4 5 8 16,-4-5-8-16,4-3 0 0,-8 4 0 0,4-5 0 0,4 1 0 0,8 0 0 16,-16 4 0-16,8-5 12 0,4-3-12 0,5 0 12 15,0-3-12-15,4 3 0 0,-5-4-12 0,9 0 12 16,5 0 18-16,-9 0 11 0,4-3 3 0,-4 3 0 16,4-4-32-16,5 1 0 0,-5 3 0 0,4-4 0 31,-4-3-36-31,1 0-12 0,3-1-4 0,-12 1-1206 15</inkml:trace>
  <inkml:trace contextRef="#ctx0" brushRef="#br0" timeOffset="-210013.69">21692 7911 57 0,'9'-12'0'0,"-5"1"0"16,-4-1 0-16,-4 5 0 0,4-1 206 0,0 1 36 15,-9-1 7-15,0 0 2 0,1 1-144 0,-5 3-29 16,13 4-6-16,-8-8 0 0,-5 5-3 0,0 3 0 16,0-4 0-16,0 4 0 0,-8 0-17 0,4 0-3 0,-5 4-1 0,5-4 0 15,0 0 4-15,0 0 0 16,0 0 0-16,-4 3 0 0,4 1-15 0,0 0-2 0,-1-4-1 0,-3 8 0 15,0-5-18-15,-1 5-4 0,-3-4-1 0,-5 3 0 0,0 1 5 16,-4 3 0-16,0-3 1 0,-9 3 0 0,0 5-6 0,0-5-2 16,1 8 0-16,-5-4 0 0,0 8-9 0,0-4 0 15,0 4 0-15,0-4 0 0,0 3 0 0,0-3 0 16,-5 4 0-16,5 0 0 0,5-4 0 16,-5 4 0-16,4 0 9 0,0-1-9 15,5 1 0-15,3 0 0 0,-3 0 0 0,4 3 0 16,-5 1 0-16,1 0 0 0,4-1 0 0,-1 4-8 15,1 1 8-15,0 3 0 0,-4 4 0 0,-1 0-8 16,-4 8 8-16,5-5 0 0,-5 5 0 0,5 3 0 16,-1-3 0-16,1-1 0 0,4 5 0 0,-1-1 0 15,-3 1 0-15,4-1 16 0,4-3-4 0,0 7-1 16,4 0 1-16,-4 0 1 0,5 0 0 0,3 4 0 0,-3-4-5 0,8 1 0 16,-5 3-8-16,5-1 12 0,0 1 6 0,4 4 1 15,1 4 0-15,-1-1 0 0,0 5-28 0,4-1-6 0,-3 0-1 16,-1 1 0-16,8-1 16 0,1 4 0 0,-4-3 0 0,3 3 0 15,-3 0 12-15,4 0 4 0,-1-3 2 0,1-1 0 16,4 0-18-16,0-3-17 0,-4-1 3 0,8 1 1 31,0 0 13-31,-4-8 16 0,5 3-3 0,-1 1-1 0,0-4 1 0,5 4 0 16,3-4 0-16,-3-4 0 0,0 0-3 0,-1-4-1 16,1 1 0-16,3-1 0 0,6-3-1 0,-1 3 0 15,0 1 0-15,0 3 0 0,4-8 2 0,5 5 0 16,-1-5 0-16,5 1 0 0,-4-4 2 0,8-1 0 15,0-3 0-15,9 0 0 0,-4 0 4 0,8 0 2 16,4-4 0-16,0-3 0 0,0-1 5 0,5 4 1 0,0-7 0 0,3 3 0 16,5 1-6-16,-4-8-1 0,0-1 0 0,8-3 0 15,5 4 0-15,-5 0 0 0,5-4 0 0,0 0 0 16,-1 0-6-16,5-4-2 0,5 0 0 0,-1 0 0 16,8-3 9-16,1 3 2 0,0-4 0 0,4 1 0 15,0-1-20-15,4-3 10 0,1-1-10 0,-1-3 8 16,0 0 20-16,-4 0 3 15,0-4 1-15,4-4 0 0,1 4-32 0,3-8 0 16,-8 5 0-16,0-9 0 0,-8 1 12 0,-1-8-4 16,1 0-8-16,-5-4 12 0,0-4 3 0,0-7 0 0,-4-4 0 15,-4 0 0-15,0-3 3 0,-5-5 1 0,0-3 0 0,-4-5 0 16,0 1-7-16,-8-7-2 0,0-1 0 0,-5-8 0 16,0 5-10-16,0-8 12 0,-8 3-12 0,-4 1 12 15,-5 0-12-15,0-1 0 0,-8-3 9 0,-5 0-9 0,0 0 9 0,-4 0-9 16,-4 3 12-16,-4 5-12 0,4-5 11 0,-5 1-11 15,-4 0 10-15,1-1-10 0,-1-3 9 0,0-4-9 16,1 0 8-16,-5 4-8 0,0-4 0 0,0 4 0 16,-5 3 0-16,5 1 0 0,-4 0-15 0,0-1 5 15,-5-3 1-15,5 4 0 0,0-1 9 0,-9 9 0 16,0-1 0-16,-4 0-8 0,4 0 8 0,-8 4 0 0,-1-3 0 0,1-1 8 16,-9-4 0-16,0 1 1 0,4-1 0 0,-3 1 0 15,3-1-17-15,-4-3-4 0,0-1-1 0,0 1 0 16,5 0 13-16,-5-1 0 0,0 8 0 0,4-3 0 15,-4-4-13-15,5 7-10 0,-5 0-1 0,4 8-1 16,-4-4 15-16,4 7 10 0,-3-3-12 0,-6 4 12 0,1 0-10 16,0 3 10-1,-4-3-8-15,3 3 8 0,-7 4-8 0,3 0 8 0,1 4-8 16,-1-3 8-16,-8 3 0 0,4 0 0 0,1 0 0 0,-5 4-8 16,0-1 8-16,-5 1 0 0,-3-4 0 0,-1 8 0 15,-3-8 0-15,-6 7 0 0,-7 1-11 0,3 0 11 16,-3-1-10-16,-5 9 10 0,-13 3-10 0,-12 7 10 31,-18 5-100-31,-25 14-15 0,-22 16-2 0</inkml:trace>
  <inkml:trace contextRef="#ctx0" brushRef="#br0" timeOffset="-208429.06">12906 10535 1036 0,'0'0'46'0,"0"0"10"0,0 0-45 0,-4-4-11 0,4 4 0 0,-9-4 0 16,9 4 116-16,0 0 22 0,-4 0 4 0,4 0 1 16,-4 0-76-16,-1 0-15 0,-3 0-4 0,8 0 0 15,-9 4-10-15,5 0-2 0,4-4-1 0,-4 11 0 16,0 5-11-16,-1 3-1 0,5 0-1 0,0 7 0 15,0 1 6-15,5 3 0 0,-1 0 1 0,0 5 0 16,0-1 7-16,1 4 2 16,3-4 0-16,1 4 0 0,4 4-17 0,-5 0-3 15,5-4-1-15,0 7 0 0,-5-7-3 0,1 0-1 0,4 0 0 0,-1 0 0 16,-3-8-13-16,0 1-8 0,-5-1 8 0,4-3-13 31,-3-1-66-31,3 1-13 0,-4-4-2 0,-4 0-517 0,5-5-103 0</inkml:trace>
  <inkml:trace contextRef="#ctx0" brushRef="#br0" timeOffset="-207990.37">13675 10497 925 0,'13'-15'40'0,"-13"15"10"0,0 0-40 0,0 0-10 0,0-12 0 0,0 5 0 16,0 7 60-16,0 0 11 0,0 0 1 0,0 0 1 16,-8-8-12-16,-1 4-2 0,0 1-1 0,1-1 0 15,-1 4 4-15,1 0 1 0,-1 0 0 0,-4 0 0 16,5-4-7-16,-1 4-2 0,1 4 0 0,-1-4 0 0,1 4-4 0,-1-1-1 16,1-3 0-16,-1 8 0 0,-4 0-27 0,5 3-6 0,-5 0 0 0,0 8-1 15,0 0-15-15,-4 0 0 0,-8 4 0 0,3 4 0 16,1 7 0-16,-5-4 0 0,-8 4 0 0,4 1 0 15,0-5 0-15,0 4 0 0,5-11 0 0,7 4 0 16,10-8 0-16,-1 0 0 0,-3-4 0 0,-1-4 0 16,8 1 0-16,-3-1 0 0,4-3 0 0,-5-5 0 15,5 1 20-15,4-4-3 0,0 0 0 0,0 0 0 0,0 0 15 0,0 0 4 16,0 0 0-16,0 0 0 0,0 0-5 0,4 12-1 16,5-1 0-16,-1-3 0 0,5-1-16 0,0 5-3 15,4-1-1-15,0 4 0 0,4 0-10 0,1 8 10 16,3-4-10-16,5 4 10 0,0 3-10 0,4 1 0 15,-4 3 9-15,9-3-9 0,-1 0 0 0,1-1 0 16,-1-3 0-16,5 0 0 31,12-4-110-31,-8 0-26 0,0 0-6 0</inkml:trace>
  <inkml:trace contextRef="#ctx0" brushRef="#br0" timeOffset="-207410.76">14068 10687 2120 0,'-12'-11'47'0,"12"11"9"0,-5 0 3 0,5 0 0 0,-8-4-47 0,4 0-12 15,-1-4 0-15,5 8 0 0,0 0 42 0,0 0 6 16,9-7 2-16,4 3 0 0,8 0-40 0,0-3-10 16,9-5 0-16,9 1 0 0,-5-1 0 0,4 1 0 15,9 0 0-15,-4-5 0 16,0 5-68-16,0 0-7 0,-5-1-1 0,-4 1-865 0</inkml:trace>
  <inkml:trace contextRef="#ctx0" brushRef="#br0" timeOffset="-207272.83">14197 10881 1670 0,'-13'7'148'0,"13"-7"-118"0,0 0-30 0,0 0 0 0,0 0 148 0,0 0 23 16,0 0 5-16,8 8 0 0,5 3-119 0,9-3-24 15,12-1-5-15,8-3 0 16,10-8-28-16,12 1 0 0,17-9 0 0,0-7-11 31,5-11-113-31,3-1-22 0</inkml:trace>
  <inkml:trace contextRef="#ctx0" brushRef="#br0" timeOffset="-199618.82">22333 7519 518 0,'0'0'23'0,"0"0"5"0,-4-7-28 0,-5-1 0 16,1-3 0-16,-1-1 0 16,5 1 363-16,-5 0 67 0,-4-1 14 0,1 1 2 0,-5-1-290 0,-1 5-59 15,1-1-11-15,-8 4-2 0,-5-3-45 0,0 3-9 16,0 0-2-16,0 4 0 0,-4 0-18 0,-5 4-10 15,-8 0 10-15,0 3-10 0,-4 5 0 0,0 3 0 16,-9 4 0-16,9 0 0 0,-5 4 0 0,1-4 0 0,-1 0 0 0,5 4 0 16,0-4 0-16,4 0 0 0,-5-4 0 0,1-4 0 15,4 4 0-15,0-3 0 0,0-1 0 0,4 4 0 16,-4-7 0-16,4 7 0 0,1-4 0 0,3 5 0 16,1-1 0-16,-1 0 0 0,1 0 0 0,4 0 0 15,-5 4 0-15,5-3 0 0,0 3 0 0,0-4 0 16,4 4 0-16,4-4-12 15,-4 8 12-15,5-4-10 16,3-4-43-16,5-4-9 0,-4 5-2 0,4-5 0 16,8 0-111-16,-4 1-22 0,-4-8-5 0,17-4-1 0</inkml:trace>
  <inkml:trace contextRef="#ctx0" brushRef="#br0" timeOffset="-198484.74">23025 11572 576 0,'0'0'25'0,"0"0"6"0,-8 0-31 0,8 0 0 0,0 0 0 0,0 0 0 16,0 0 403-16,0 0 74 0,0 0 15 0,0 0 4 16,0 0-374-16,0 0-74 0,0 0-16 0,0 0-2 15,0 0-18-15,0 0-3 0,0 0-1 0,0-8 0 16,8 4-8-16,-8 4 0 0,0-3 0 0,0 3 8 15,0 0-8-15,0 0 0 0,0 0 0 0,-8-4 0 16,-1 4 0-16,1-4 0 0,8 4 0 0,-5 0 0 0,-7 0 0 0,3 0 0 0,9 0 0 0,0 0 0 16,0 0 0-16,0 0 0 0,-9 4 0 15,9-4 0-15,0 0 0 0,0 0 0 0,-8-4 0 0,8 4 8 16,0 0 4-16,0 0 1 0,0 0 0 0,0-4 0 16,4-3 15-16,0-5 2 0,-4 12 1 0,5-4 0 15,-1-3-11-15,-4 7-1 0,9-8-1 0,-9 8 0 16,0 0-18-16,12-4 0 15,-12 4 0-15,0 0-9 0,13 0 9 0,-13 0 0 16,0 0 0-16,0 0-8 0,17 4 8 0,-17-4 8 16,0 0-8-16,0 0 11 0,5 12-3 0,-5-12-8 15,4 7 12-15,-8 1-4 0,-1-1 10 0,1 1 2 16,-5 0 0-16,1-5 0 0,-5 5 5 0,0-4 2 16,0 0 0-16,5-1 0 0,8-3 5 0,-4 4 0 15,-5-4 1-15,9 0 0 0,0 0 3 0,0 0 0 0,0 0 0 0,0-4 0 16,4-3-15-16,5-5-2 0,4 5-1 0,0-5 0 15,8 1-18-15,0 3 0 0,1 1 0 0,-5-1 0 16,0 4 0-16,-4 1 0 0,0-1 0 0,-1 4-9 16,-12 0-77-16,0 0-15 0,0 0-3 0,0 0-1225 15</inkml:trace>
  <inkml:trace contextRef="#ctx0" brushRef="#br0" timeOffset="-198045.29">20684 11678 1497 0,'0'0'66'0,"0"0"14"0,0 0-64 0,0 0-16 16,-9 0 0-16,9 0 0 15,-4-4 279-15,4 4 52 0,0 0 10 0,0 0 3 16,-9 0-245-16,9 0-49 0,-8 0-10 0,-1 4-1 16,9-4-27-16,-4 0-4 0,-5 8-8 0,9-8 11 15,0 0-11-15,-4 4 0 0,-5 3 0 0,9-7 0 16,0 0 0-16,-4 8 0 0,4-8 0 0,0 0 0 16,0 0-10-16,0 0-4 0,0 0-1 0,0 0 0 15,0 0-117-15,0 0-24 0,-4-4-5 0,-5 0-583 16,5-3-117-16</inkml:trace>
  <inkml:trace contextRef="#ctx0" brushRef="#br0" timeOffset="-197643.79">22252 10789 1728 0,'0'0'153'0,"0"0"-122"0,0 0-31 0,0 0 0 16,-4-3 175-16,4 3 29 0,0 0 5 0,0 0 2 15,-5-8-177-15,5 8-34 0,-4-4-9 0,0 0-1 16,-1-3 10-16,1 3-8 0,-4-4 8 0,3 1-8 15,5-1-1-15,-4-3 0 0,4-1 0 0,-4-3 0 16,4 0 9-16,-4 0 0 16,4 4 0-16,-5-8 0 0,5 3 0 0,0 1 9 15,0 0-9-15,0 0 0 0,5 3 0 0,-1 1 0 16,9 3 0-16,-5 1 0 0,-4 3 0 0,9 0 0 16,-4 4-10-16,4 0 10 0,-5 4 14 0,1 0 7 0,-9-4 2 0,8 7 0 15,-8-7 32-15,0 0 6 16,0 12 2-16,0-1 0 0,5 1 1 0,-5-12 1 15,0 0 0-15,-5 7 0 0,1 5-29 0,4-12-7 0,0 0-1 0,0 0-917 16,0 0-184-16</inkml:trace>
  <inkml:trace contextRef="#ctx0" brushRef="#br0" timeOffset="-190911.42">21051 7584 576 0,'-26'11'51'0,"18"-11"-41"0,-1 4-10 0,1 0 0 16,-5 0 166-16,4 3 31 0,5-3 7 0,-4 0 0 15,3 0-101-15,-8 3-21 16,1-7-4-16,-1 8-1 0,4-8-38 0,-4 4-8 15,1-4-2-15,-5 0 0 0,4 0-13 0,-4 3-4 16,0 1 0-16,-1 4 0 0,6-4-12 0,-5 3 0 16,4 1 0-16,0-1 0 0,-4 5 13 0,4 3 0 15,0-4 0-15,5 8 0 0,-5 0-13 0,-4 4 0 16,4 4-12-16,-4-1 12 0,0 5 0 0,0-1 0 16,0 8 0-16,-5-4 0 0,1 1 0 0,-1 2 0 0,1-2 0 0,-5 3 0 15,5-4 0-15,-5 0 17 0,5-4-1 0,-5 5-1 16,5-5 15-16,0 4 3 0,-1-3 1 0,-3-5 0 15,-1 1-10-15,-4-1-3 0,4 5 0 0,1-1 0 16,-5-7-9-16,0 3-1 0,0 1-1 0,0 0 0 16,0-8 1-16,0 0 0 0,5-4 0 0,-1 0 0 15,0 0 11-15,5 0 2 16,0 1 1-16,-1-9 0 0,5 1-3 0,0-1-1 16,4-3 0-16,1 4 0 0,-1-4-21 0,4-1 0 15,9-3 0-15,0 0 0 0,-4 0 0 0,4 0 11 0,0 0-11 0,0 0 12 16,0 0-24-16,4-7-4 0,0-1 0 0,9-7-1 15,0 0-1-15,4-4 0 0,-4 0 0 0,4-8 0 16,4 1 1-16,5-1 0 0,-5-3 0 0,5 3 0 16,4-11 8-16,0 4 9 0,0-4-13 0,4 4 5 15,0-4 8-15,5-4 0 0,-1 4 0 0,-4-4 0 0,5 4 0 0,-1 4-10 16,1 4 10-16,3-5 0 0,-3 9-8 0,-5-5 8 16,0 5 0-16,0 3 0 0,-4 0 0 0,0 1 0 15,-4-1 0-15,0 8 0 0,-1-4 0 0,-3 3 0 16,-1 5 0-16,-4 3 0 0,-4-3 0 0,0 3 0 15,-5 5 0-15,-8 3 0 0,0 0 0 0,0 0 0 0,0 0 0 0,0 0 0 16,-8 7 0-16,-5 5-12 0,-4 3 12 0,-5 8-13 16,1 3-6-16,-13 8-1 0,-5 1 0 0,-3 6 0 15,-1 5 11-15,-8 3 9 0,-1 4-13 0,1-3 5 16,-5 3 8-16,9 4 0 0,-4-4 0 0,4 0-8 16,0 0 8-16,0-3 0 0,0 3 0 0,0-7 0 15,4 3 0-15,1-3 0 16,-1-8 0-16,9-1-571 15,-5-6-112-15</inkml:trace>
  <inkml:trace contextRef="#ctx0" brushRef="#br0" timeOffset="-177627.28">15098 10322 1537 0,'9'-11'68'0,"-9"11"14"0,-9-8-66 0,5 1-16 16,0-1 0-16,4-3 0 0,0-1 125 0,-5 5 22 15,5-1 4-15,5 1 1 0,-5-1-52 0,0 8-11 16,8-4-1-16,-8 4-1 0,5-7-49 0,-5 7-10 15,8-8-1-15,9 8-1 0,5 0-16 0,-1 0-10 16,9 0 12-16,0 0-12 0,0 8 0 0,4-1 0 16,4 5 0-16,-3-1-12 0,3 8 12 0,0 0 0 15,-3 7-10-15,-1 1 10 0,0 0 0 0,0 3 0 0,0 4 0 0,-8 0 0 16,4 1 0-16,-9-1 0 0,-4 0 0 0,-4-4 0 16,4 5 0-16,-4-9 0 0,-4-3 0 0,-1 0 0 15,-4-4 0-15,1-4 10 0,-10-4-1 0,5-3 0 16,-4-1 16-16,4-7 3 0,-8 4 1 0,-1-4 0 15,1-4 2-15,3-7 0 0,1-4 0 0,0 0 0 0,4-4 6 16,0-4 2 0,0-4 0-16,0-3 0 0,0-8-11 0,13-4-1 0,-5-3-1 0,9-5 0 15,5 1-6-15,3-1 0 0,5 5-1 0,4-1 0 16,1 8-19-16,-1 8 0 0,-4 3 0 0,0 1 0 16,-5 7 0-16,1 0 0 0,-1 7 0 0,-3 9 0 15,-5-1 0-15,4 11 0 0,1 5 0 0,-1 7 0 16,0 7 0-16,1 12 0 0,-5 8 0 0,4 7-12 15,1 12-5-15,-5 7-1 0,0 8 0 0,-4 7-864 16,-5 8-173-16</inkml:trace>
  <inkml:trace contextRef="#ctx0" brushRef="#br0" timeOffset="-176941.82">14098 12119 2426 0,'0'0'108'0,"0"0"21"0,5-4-103 0,-5 4-26 0,0 0 0 0,0 0 0 16,4-8 70-16,-4 8 9 0,0 0 1 0,0 0 1 16,0 0-55-16,0 0-11 0,0 0-3 0,4 12 0 15,-4 3-20-15,-8 4-5 0,-9 4-1 0,-5 7 0 32,-8 4-12-32,-8 12-2 0,-9 3-1 0,-9 4 0 0,-4 1 5 0,1-5 2 0,-6 4 0 0,14-11 0 15,4-4 22-15,4-4-9 0,9-11 9 0,9-4 0 0,-1-12 38 0,13 5 14 16,0-8 4-16,5-4 0 0,8 0 8 0,0 0 1 15,0 0 1-15,8-4 0 0,9-4-38 0,1 4-8 16,7-3-2-16,5 7 0 0,4 0-10 0,5 0-8 16,8 7 9-16,4 5-9 0,9 3 0 0,-5 4 0 15,5 0 0-15,4 0 0 0,0 8 0 0,1-5 0 16,3 5 0-16,-4 0-10 16,4 3-165-1,1-3-33-15,-5 3-6 0</inkml:trace>
  <inkml:trace contextRef="#ctx0" brushRef="#br0" timeOffset="-176694.39">14765 12286 2700 0,'-13'-12'120'0,"9"9"24"0,-5-1-116 0,1-4-28 0,-1 4 0 0,5-3 0 16,-5 3 59-16,9 4 5 16,0 0 2-16,0 0 0 0,0 0-37 0,13-4-7 15,0 0-2-15,8 1 0 0,1-1-20 0,3 0 0 16,1 0-10-16,8 4 10 16,5-4-57-16,-5-3-5 0,4 7-1 0,-8 0 0 15,0-4-142-15,-4 0-29 0</inkml:trace>
  <inkml:trace contextRef="#ctx0" brushRef="#br0" timeOffset="-176556.77">14628 12776 2188 0,'0'0'195'16,"0"0"-156"-16,0 0-31 0,13 4-8 15,4-1 176-15,5-3 35 0,-1 0 6 0,9 0 2 16,0-3-158-16,8-5-31 0,13 4-6 0,1-7-2 16,3-1-42-16,5-7-9 0,8 0-2 0,1-7-856 15,-1-5-171-15</inkml:trace>
  <inkml:trace contextRef="#ctx0" brushRef="#br0" timeOffset="-176393.47">16175 11557 2419 0,'0'0'215'0,"0"0"-172"0,0 0-35 0,0 0-8 16,0 0 188-16,0 0 36 0,0 0 8 0,4 11 0 0,5 4-166 0,4 12-34 15,4 3-6-15,0 12-2 0,13 15-24 0,0 8 0 16,8 10 0-16,5 13 0 0,4 7 0 0,9 11 0 15,-1 12-11-15,1 7 11 16,-5 8-211-16,-4 11-37 0</inkml:trace>
  <inkml:trace contextRef="#ctx0" brushRef="#br0" timeOffset="-175048.97">23936 6376 2178 0,'0'0'96'0,"0"0"20"0,0 0-92 15,-9 0-24-15,0 0 0 0,5 4 0 0,-4 0 8 0,3 3-8 16,1 9 10-16,-4 3-10 0,3 7 0 0,-8 5 0 15,5 10-13-15,-9 5 4 0,0 7 9 0,0 8-13 16,-9 3 5-16,0 1 8 0,-4-1-11 0,0 1 11 16,-4-4-8-16,-4 3 8 0,-1-10-15 0,-3-1 3 0,-1-4 0 0,0-3 0 15,0-12-4-15,5-4 0 0,-5-3 0 0,5-8 0 16,-1-8-4-16,9-7-2 0,1-4 0 0,-1-8 0 16,8-7 62-16,5-4 13 0,4-4 3 0,1-3 0 15,3-1 36-15,0-3 7 0,5 0 1 0,8-1 1 16,5 5-23-16,-5 3-5 0,9 0-1 0,-4 4 0 15,-1 8-48-15,5-1-9 16,-4 8-3-16,-9 4 0 0,12 4-12 0,-3 4 0 16,-5 3-12-16,0 12 12 0,-4 7-10 0,-8 8 10 15,-1 8-8-15,-8 7 8 0,-4 0 0 0,4 0 0 16,0-3 0-16,8-5 0 0,5-3 0 0,12-8 0 0,10-7 0 16,16-4 0-16,21-8 8 0,22-15-8 0,30-11 10 0,21-20-10 31,26-18-127-31,17-12-31 0</inkml:trace>
  <inkml:trace contextRef="#ctx0" brushRef="#br0" timeOffset="-171402.15">6740 12047 3322 0,'-5'-12'73'0,"-3"1"15"0,-9-4 4 0,4 3 1 0,0 1-74 0,-4-4-19 16,13 3 0-16,0 5 0 0,-1 3 16 0,5 4 0 15,0 0 0-15,0 0 0 0,0 0-91 16,0 0-18-16,0 0-4 0,0 0-1 0,5-8-86 0,7 4-18 15,1-3-3-15</inkml:trace>
  <inkml:trace contextRef="#ctx0" brushRef="#br0" timeOffset="-171254.59">7851 11587 2646 0,'0'0'58'0,"0"0"12"0,0 0 2 0,0 0 3 0,0 0-60 0,13 4-15 0,-1 0 0 0,-3 3 0 32,4 5-84-32,-5-5-19 0,5 5-4 0,-9-1-961 0</inkml:trace>
  <inkml:trace contextRef="#ctx0" brushRef="#br0" timeOffset="-171085.79">8111 12544 3207 0,'0'0'71'0,"0"0"14"0,0 0 3 0,0 0 2 0,0 0-72 0,5 12-18 0,-5-12 0 0,4 7 0 16,5 1-56-16,-1-1-14 0,-4 1-3 16,1 3-833-16,-1 1-166 0</inkml:trace>
  <inkml:trace contextRef="#ctx0" brushRef="#br0" timeOffset="-170932.1">8026 13023 2998 0,'0'0'133'0,"0"0"27"0,0 0-128 0,0 0-32 0,0 0 0 0,0 0 0 16,0 0 45-16,-4 3 3 0,-18 5 0 0,14-8 0 31,8 0-104-31,-13 0-21 0,-8 0-4 0,-5 0-1247 0</inkml:trace>
  <inkml:trace contextRef="#ctx0" brushRef="#br0" timeOffset="-170214.71">6808 10356 1670 0,'0'0'74'0,"9"-3"15"0,3-5-71 0,-3 0-18 16,-5 5 0-16,9-1 0 0,4-4 257 0,-8 4 48 16,4-3 10-16,4 3 1 0,0 0-240 0,4 0-48 0,9-3-9 15,0-1-3-15,0-7-127 0,8-4-25 0,9-4-6 0</inkml:trace>
  <inkml:trace contextRef="#ctx0" brushRef="#br0" timeOffset="-170083.2">8137 10220 1382 0,'0'0'123'0,"0"11"-99"16,0 1-24 0,4-1 0-16,1 0 295 0,-1 5 53 0,4-1 12 0,1 0 1 15,4 0-259-15,0 4-52 0,4 4-10 0,0-4-858 16,8 4-171-16</inkml:trace>
  <inkml:trace contextRef="#ctx0" brushRef="#br0" timeOffset="-169813.33">9317 12331 3283 0,'0'0'292'0,"0"0"-234"16,-9 12-46-16,0-5-12 15,9-7-61-15,-12 4-15 0,-1 4-2 0</inkml:trace>
  <inkml:trace contextRef="#ctx0" brushRef="#br0" timeOffset="-169628.84">6637 13946 3290 0,'0'0'72'0,"0"0"16"0,-13 0 2 0,5 3 2 0,-5 1-73 0,4-4-19 0,1 4 0 0,8-4 0 32,-13 0-166-32,13 0-37 0,-9 4-7 0,-3 0-2 0</inkml:trace>
  <inkml:trace contextRef="#ctx0" brushRef="#br0" timeOffset="-165164.92">7022 13357 2527 0,'0'0'112'0,"-5"-4"23"0,5-3-108 0,-8-1-27 0,4 4 0 0,-1-3 0 15,5 7 95-15,0-8 13 0,5-3 4 0,-1 3 0 16,-4 0-67-16,0 8-13 0,0-7-2 0,0 7-1 16,0-8-29-16,0 8 0 0,0-7 0 0,0 7 0 15,0 0-9-15,0 0-5 0,0 0-1 0,0 0 0 32,0 0-10-32,0 0-3 0,0 0 0 0,0 0 0 0,0 0 4 0,-9 0 0 15,1 3 0-15,8-3 0 0,-9 4 8 0,9-4 3 16,0 0 0-16,-8 4 0 15,8-4-91-15,0 0-19 0,0 0-3 0</inkml:trace>
  <inkml:trace contextRef="#ctx0" brushRef="#br0" timeOffset="-154806.8">8385 11705 306 0,'0'0'13'0,"0"0"3"0,-13-4-16 0,9-4 0 15,4 1 0-15,-4-1 0 0,-1-3 0 0,1-1 0 16,0-3 0-16</inkml:trace>
  <inkml:trace contextRef="#ctx0" brushRef="#br0" timeOffset="-151137.74">7419 9722 57 0,'0'0'0'0,"0"0"0"0,0 0 0 0,0 0 0 16</inkml:trace>
  <inkml:trace contextRef="#ctx0" brushRef="#br0" timeOffset="-143045.05">14252 13433 1504 0,'0'0'67'0,"0"0"13"0,0 0-64 0,0 0-16 0,0 0 0 0,0 0 0 0,0 0 74 0,0 0 11 15,9 4 3-15,4-4 0 0,4 3-68 0,-5 1-20 16,6 0 8-16,7-4-8 0,1 0 0 16,4 0 8-16,4 0-8 0,4 0 0 0,9 0 16 0,5-4 0 15,-1-3-1-15,5-1 0 0,3 0 27 0,5 1 6 16,5-5 0-16,3 1 1 0,10 3 9 0,-5-3 2 16,-1 0 0-16,1-1 0 0,-8 5-15 0,3-1-2 0,-7 4-1 0,3 4 0 15,-8-3-10-15,0 3-3 0,-1 0 0 0,1 3 0 16,-9 1-3-16,1 0-1 0,-9-4 0 0,-1 4 0 15,-3-4 2-15,-5 0 0 0,-4 0 0 0,0 4 0 16,-5-4-9-16,-3 3-2 0,-1-6 0 0,-4 3 0 16,-4 0-16-16,0 0 10 0,-5 3-10 0,-8-3 8 15,0 0-8-15,0 0 0 16,-12 4 0-16,-10 4 0 0,-3-1 0 0,-10 1 0 16,-12 3-12-16,-8 4 12 0,-14 1-17 0,-3 3 4 15,-5 0 1-15,-4 0 0 0,-9 3 0 0,0 1 0 16,-4 0 0-16,0-4 0 0,9 0 12 0,8-4 0 15,4 0 0-15,5-3-9 0,12-5 9 0,5-3 0 0,0 0 8 16,12 0-8-16,5-4 12 0,4-4-3 0,4 4 0 0,5-4 0 16,0 0-9-16,8 1 0 0,4-1 9 0,1 0-9 0,4 0 13 0,4-3-1 15,0-1-1-15,8-3 0 0,5-1-11 0,4 1 0 16,13-4 0-16,4 3 0 0,5-7-11 16,12 4 11-16,0-4-8 0,13-4 8 0,5 0 0 0,-1 4 0 15,5-3 0-15,4-5 0 0,-1 4 0 0,1-3 0 16,5-1 0-16,-10 4 0 0,5 1 0 0,-4 3 0 15,-5 0 0-15,-4 0 0 16,-4 0 0-16,-9 3 0 0,-4 5 0 0,-4 0 0 16,-9-1 0-16,-4 5 9 0,-4-1-1 0,-5 4-8 15,-8 4 0-15,-4-4 0 0,-9 4 0 0,0 0 0 16,0 0 0-16,-9 8 0 0,-8-4 0 0,-9 3 10 16,-8 5-10-16,-13-5 0 0,-8 1 0 0,-10 0 0 15,-7 3 0-15,-5 0 0 0,-4 5-10 0,-5-1 10 16,-4 0 0-16,5 4-9 0,4-8 9 0,8 1 0 0,9-1 0 0,4 1 0 15,13-1 0-15,4-3 0 0,9 3 0 0,4-3 0 0,9-1 0 16,4-3 8-16,8 4-8 0,1-5 0 0,8-3 0 0,0 0 0 16,0 0-11-16,17 12 11 0,4-5-13 15,9 1 5-15,4-1 8 0,13-3-12 0,13 0 12 16,4-4-12-16,5 0 12 0,3-4 0 0,5 0 0 0,4-7-8 16,1 3 8-16,-1-3 0 0,-4 0 8 0,-5-4-8 0,-3 3 0 0,-9 1 8 15,-5-4-8-15,-4 3 0 0,-4-3 8 0,-8 0-8 16,-5 7 10-16,-4-3-10 0,-4 7 15 0,-5-4-3 15,-8 5-1-15,0-5 0 0,-5 4 29 0,-4 0 7 16,-4 4 1-16,0 0 0 0,0 0-9 0,-12 4-2 16,-10 0 0-16,-3 0 0 0,-10 0-13 0,-12 7-2 15,-8 0-1-15,-9 5 0 16,-13 3-21-16,-17 7 0 0,-13 5 0 0,-8 6 0 16,-14 1-16-16,1 4 0 0,4 0-1 0,9 0 0 15,12-8-11 1,14-4-3-16,16-7 0 0,17-8 0 0,9 1 13 0,13-9 2 0,17-7 1 0,0 0 0 15,9-4-23 1,8 4-5-16,8-15-1 0,9 0 0 0,13-4-11 0,9 0-2 0,3 0-1 0,1 0 0 16,8-4 34-16,-8 4 6 0,-5 4 2 0,-3 0 0 0,-5 3 52 0,-5 1 12 15,-3 7 1-15,-5-3 1 0,-9 7 22 0,-8 0 4 0,0 0 0 0,0 0 1 16,-13 0-32-16,-17 7-6 0,-8 5-2 0,-26 7 0 31,-22 11-141-31,-12 4-29 0</inkml:trace>
  <inkml:trace contextRef="#ctx0" brushRef="#br0" timeOffset="-141250.58">15043 13543 0 0,'0'0'0'0,"0"0"0"0,0 0 0 0,0 0 0 16,0 0 0-16</inkml:trace>
  <inkml:trace contextRef="#ctx0" brushRef="#br0" timeOffset="-139372.43">15085 13285 1267 0,'-25'0'112'0,"25"0"-89"16,0 0-23-16,0 0 0 0,-9-4 122 0,1 4 20 15,-1 4 4-15,9-4 1 0,-4 0-84 0,4 0-17 0,-9 4-3 0,9-4-1 32,-8 7-15-32,4-3-3 0,-5 4-1 0,5 3 0 15,-5 0-14-15,5 1-9 0,0-1 12 0,-1 0-12 0,1-3 0 0,4 3 0 0,4 1 0 0,5-1 0 16,-5 1 0-16,9-5 0 0,0-3 0 0,4 4-9 15,-4-8-10-15,4 3-1 0,8-6-1 0,1 3 0 16,0-8 8-16,4 4 1 0,0-3 1 0,0-5 0 16,-5 1 11-16,5-1 12 0,-4 5-2 0,4-5-1 15,-9 5 24-15,0-1 5 0,1 1 1 0,-5 3 0 16,-4 4 34-16,-1 0 7 0,-3 0 2 0,-9 0 0 16,0 0-2-16,9 8 0 0,-9-8 0 0,4 7 0 15,-4 4-38-15,0 1-8 0,-4-5-2 0,-5 5 0 16,5-5-20-16,-5 1-12 0,1 0 12 0,-5-1-12 15,4-3 0-15,-4 4 0 0,1-8 0 0,-1 0-831 16,4 0-165-16</inkml:trace>
  <inkml:trace contextRef="#ctx0" brushRef="#br0" timeOffset="-113824.86">8030 13137 172 0,'0'3'16'0,"0"-3"-16"16,0 0 0-16,0 0 0 0,0 0 200 0,0 0 38 15,-8 0 7-15,-1 4 2 0,9-4-131 0,0 0-25 16,0 0-6-16,0 0-1 0,0 0-14 0,0 0-3 16,0 0-1-16,0-11 0 0,0-1-32 0,9 1-6 0,-9 0-2 0,4 3 0 15,5 0 1-15,-9 8 0 0,4-7 0 0,-4 7 0 16,8-8-11-16,9 4-3 0,-17 4 0 0,5 0 0 16,3-3 14-16,1 3 2 0,-9 0 1 0,13 3 0 15,-9 1-6-15,4 0-2 0,1 4 0 0,0-1 0 16,-1 1-6-16,-8-1-2 0,0-7 0 0,4 8 0 15,-4 3 3-15,0-11 1 0,5 8 0 0,-5-8 0 0,-5 11 5 0,5-11 1 0,0 0 0 0,-4 4 0 16,4 4-1-16,-8-4 0 0,-1 3 0 0,5-3 0 16,4-4-1-16,-9 4 0 0,5 0 0 0,4-4 0 31,-9-4-13-31,9 4-9 0,0 0 12 0,0-4-12 16,0 4 24-16,-8-4-3 0,4-3 0 0,-1-5 0 15,5 5-21-15,0-5 0 0,5 1 0 0,-1-1 0 16,4 1-8-16,-8 3 8 0,5 1-8 0,3-1 8 0,1 1-10 0,-1-1 10 15,-8 8-12-15,0 0 12 0,13-4 0 0,-13 4-8 16,4-4 8-16,-4 4 0 0,0 0 0 0,0 0 0 16,0 0 0-16,0 0 0 0,0 0 24 0,0 0 4 15,0 0 2-15,0 0 0 0,0 0 13 0,0 0 2 16,0 0 1-16,0 0 0 0,0 0-36 0,0 0-10 16,0 0 0-16,0 0-1204 0</inkml:trace>
  <inkml:trace contextRef="#ctx0" brushRef="#br0" timeOffset="-90033.95">12752 11678 748 0,'0'0'33'0,"0"0"7"16,0 0-32-16,0 0-8 0,9 0 0 0,4-4 0 15,-1 4 116-15,1 0 20 16,-4 0 5-16,4-3 1 0,4-1-110 0,0 4-21 16,0 0-11-16,0-4 10 0,4 0-10 0,5 4 12 0,4 0-12 0,0 0 12 15,0-7 8-15,0 3 3 0,4 0 0 0,0 0 0 16,13-3 12-16,-4-1 2 0,4 0 1 0,0 1 0 15,4-5-19-15,0 1-4 0,1 0-1 0,12-1 0 16,4-7-14-16,9 4 9 0,4-4-9 0,0 0 8 16,1 0 0-16,-1-4-8 0,0-3 12 0,0-1-4 0,5 1 0 0,-5-1 0 15,0 0 0-15,-4 1 0 0,4-1 30 0,-4 1 6 16,0-1 0-16,0 0 1 0,0 5-22 0,0-5-5 16,0 0-1-16,-5 8 0 0,1-3-6 0,4 3-2 15,-9 0 0-15,5 4 0 0,-9-4 9 0,9 3 2 16,-1-3 0-16,-3 4 0 0,-1 0 3 0,-4 4 1 15,5-1 0-15,-10 1 0 16,1-1-5-16,-9 5-1 0,1-5 0 0,-5 9 0 16,0-5 2-16,-5 0 0 0,-3 1 0 0,-9 3 0 15,0 4 13-15,0-4 3 0,-5 4 1 0,1 0 0 16,-9 4 7-16,0 0 2 0,4 0 0 0,-3-4 0 16,-10 3-14-16,5 1-2 0,0-4-1 0,-5 4 0 15,1-4-1-15,-9 0-1 0,0 0 0 0,13 4 0 0,-13-4-27 16,0 0 0-16,0 0 0 0,0 0-1195 0</inkml:trace>
  <inkml:trace contextRef="#ctx0" brushRef="#br0" timeOffset="-88329.49">11069 7816 57 0,'-9'0'0'0,"9"0"0"0,0 0 0 0,0 0 0 15,0 0 315-15,0 0 57 0,0 0 12 0,13-4 3 16,4 0-283-16,-4 0-57 0,-5 0-11 0,1 1-3 15,4-1-20-15,-1 0-4 0,1-4-1 0,-13 8 0 16,0 0-8-16,9-7 0 0,12 3 0 0,-4-4 8 16,-12-3-8-16,7 3 0 0,18 1 0 0,-8 3 0 0,-5-4 18 0,0 5-2 15,4-1 0-15,5 0 0 0,8 0 16 0,-8 0 4 16,-5 1 0-16,0-1 0 0,18 4-9 0,-9-8-2 16,-5 4 0-16,10 4 0 0,-1-7-9 0,4 3-3 15,1 0 0-15,-9 0 0 0,-5 1 4 0,5-1 1 0,13-4 0 16,-13 8 0-16,-9-4-3 0,5 4-1 0,8 0 0 0,-4 0 0 31,-4 0 2-31,-5 0 1 0,-4 0 0 0,0-3 0 16,5 3 10-16,-10 3 1 0,-12-3 1 0,0 0 0 15,9 0 5-15,-9 0 1 0,0 0 0 0,0 0 0 0,-4 0 11 0,-5 0 2 16,5-3 1-16,-13-1 0 0,-9 0-26 0,5 0-6 16,4 1-1-16,-5-5 0 0,-8 8-16 0,5-4 10 15,8-3-10-15,-1 3 8 0,10 0-8 0,-5 0 0 16,-8 0 9-16,8-3-9 0,17-1 13 0,-4 1-1 0,-13 3-1 0,5 0 0 15,8 4-3-15,0 0-8 0,-4-8 12 0,-5 5-4 16,0 3-8-16,9 0 0 0,9-4 0 0,-9 4 0 16,-9 0 0-16,9 0-9 0,13 0 9 0,4 4-13 15,5-1 4-15,-1 1 1 0,13 0 0 0,1 0 0 16,-1 0 8-16,0-1-10 0,-8 1 10 0,8 0-10 16,4-4 10-16,-4 4 0 15,-8 0 0-15,-5-1 0 0,5 1 0 0,-5 0 0 16,-4 0 0-16,1 0 0 0,-14-4 0 0,4 3 0 15,9-3 0-15,-8 4 0 0,-9-4 0 0,0 0 0 16,0 0 10-16,0 0-10 0,-13 0 31 0,0 4 0 16,-8-4 0-16,4 0 0 0,-4 0-3 0,-9 0-1 0,-17 0 0 0,4 4 0 15,9 0-19-15,-18 3-8 0,-7-3 0 0,-1 3 8 16,8-3-45-16,5 8-10 0,5-1-1 0,-5 0-1161 16</inkml:trace>
  <inkml:trace contextRef="#ctx0" brushRef="#br0" timeOffset="-86509.39">15632 7812 403 0,'0'0'17'0,"5"-8"5"0,-1 1-22 0,0 3 0 0,1-4 0 0,-1 1 0 16,-4 3 220-16,4-4 40 0,5 1 8 0,-5-1 2 15,-4 8-158-15,0 0-31 0,8-8-6 0,-8 8-2 16,0 0-23-16,0 0-5 0,0 0-1 0,13 0 0 15,0 0-25-15,-4 0-6 0,-9 0-1 0,0 0 0 16,12 8-12-16,-7-4 0 0,-5-4 0 0,8 11 0 16,9-7 8-16,-4 4-8 15,4-5 11-15,0 5-11 0,5-4 28 0,3-4-2 16,1 4 0-16,0-1 0 0,-1-3 1 0,5 0 0 16,-4 0 0-16,-5 0 0 0,5 0-4 0,-9 0-1 0,-4 0 0 0,4-3 0 15,-9 3 4-15,-8 0 1 0,0 0 0 0,0 0 0 16,0 0 4-16,0 0 1 0,0 0 0 0,0 0 0 15,0 0 11-15,-12-4 2 0,-1 4 1 0,-4 0 0 16,-9-4-26-16,-4-4-4 0,0 8-2 0,-8-3 0 0,-1-1-14 0,1 0 0 16,-1 0 0-16,5 0 0 0,4-3 8 0,0 3-8 15,5-4 0-15,-1 5 9 0,9-1-9 0,4 0 0 16,0-4 0-16,5 8 0 0,8 0 0 0,0 0 0 16,-9-7 0-16,9 7 0 0,0 0 0 0,0 0 0 15,0 0 0-15,13 0 0 0,-4-8-15 0,8 8 5 16,0-4 1-16,8 4 0 0,1 0 9 0,0 0-13 0,12 0 5 0,-4 0 8 15,9 0 0-15,0 0 0 0,-5 0 9 0,1-3-1 16,-5 3-8-16,0-4 0 0,-4 4-8 0,0 0 8 16,-4 0 0-16,-5-4 0 0,-4 4 0 0,0 0 0 15,-4 0 0-15,0 0 0 0,-5-4 0 0,-8 4 0 16,0 0 8-16,0 0-8 0,0 0 10 0,0 0-10 16,0 0 16-16,0 0-2 15,-4 8-1-15,-9-8 0 0,0 4 2 0,-4-1 0 16,0 1 0-16,-4-4 0 0,4 0-7 0,-5 0-8 0,1-4 11 0,4 4-11 15,0 0 8-15,0 0-8 0,4 0 0 0,4 4 0 16,1-4 0-16,4-4 0 0,-5 4 0 0,9 0 0 16,-4 0 0-16,4 0 0 0,0 0 0 0,0 0 0 15,0 0 11-15,0 0 1 0,0 0 1 0,0 0 0 16,8 0-35-16,9 0-7 0,-4 0-2 0,4 0 0 0,0 0 31 0,1 0 0 16,3 0 0-16,0 0 10 0,1 4-10 0,-5-4 0 15,4 4 0-15,0 0 0 0,-3-4 0 0,3 4 0 16,0-1 0-16,-4 1 0 0,-4 0 0 0,0 0 0 15,-4-4 0-15,3 4 0 0,-3-1 0 0,-9-3 0 16,0 0 0-16,0 0 0 0,0 0 0 0,0 0 0 16,0 0 0-16,0 0 0 15,-9 4 26-15,9-4 0 0,-12 4 0 0,3 0 0 16,-4-4-14-16,0 0-2 0,5 4-1 0,-1-4 0 16,1 0-9-16,-5 0 8 0,13 0-8 0,0 0 8 15,-9 3-8-15,9-3 0 0,-8 0 0 0,8 0 0 16,0 0 10-16,-9 0-10 0,9 0 12 0,0 0-12 15,0 0 0-15,0 0 0 0,0 0 0 0,0 0-9 0,0 0 9 0,0 0 0 16,0 0 0-16,0 0 0 0,-8 0 0 0,8 0 0 0,0 0 0 0,0 0 0 16,0 0 0-16,0 0 0 0,0 0 8 0,0 0-8 15,0 0 0-15,0 0 0 0,0 0 0 0,0 0-12 16,0 0 12-16,0 0 8 0,-9 8-8 0,9-8 11 16,0 0-11-16,0 0 0 0,-8 8 0 0,-1-5 0 15,1 1 0-15,3-4 0 0,-8 4 0 0,5-4 0 16,-5-4 0-16,-4 4 0 15,0 0 0-15,-13 4 0 16,-4-4-97-16,-17 8-15 0</inkml:trace>
  <inkml:trace contextRef="#ctx0" brushRef="#br0" timeOffset="-84100.44">14786 13691 403 0,'0'0'17'0,"0"0"5"0,-8 0-22 0,8 0 0 0,-4 0 0 0,4 0 0 16,0 0 260-16,0 0 47 0,0 0 9 0,0-7 3 15,4-1-243-15,9-3-49 0,-5-5-10 0,14 1-1 16,-1-4-28-16,5 0-6 0,3 0-1 0,6 0 0 15,3 0 19-15,1 0 0 0,3 0 0 0,1 4 0 16,0-4 13-16,4 0 0 16,-4 4 0-16,-1 0 0 0,-3-4 15 0,-1 3 4 15,-8 5 0-15,0-4 0 0,0 4 18 0,-4-1 4 16,-5 5 1-16,0 3 0 0,-8-4-12 0,-4 1-3 16,-1 7 0-16,-8 0 0 0,0 0 8 0,0 0 2 15,0 0 0-15,-13 0 0 0,5 0-14 0,-9 0-4 16,-5-4 0-16,-3 8 0 0,-5-1-17 0,-9 1-4 15,1-4-1-15,-9 8 0 0,0-4-10 0,4 3 0 0,-4 5 0 0,9-5-11 16,3 1 11-16,6-1-12 0,-1 1 12 0,8-1-12 16,1-3 0-16,8 0 0 0,0 4 0 0,9-8 0 15,4 0-28-15,0 0-5 16,0 0-2-16,0 0 0 0,0 0 1 0,13 11 0 0,4-3 0 0,9-5 0 16,3 5 29-16,10-4 5 0,-1 0 2 0,5-4 0 15,0 0 18-15,4 0 4 0,0-4 1 0,0 0 0 0,0 0 15 0,0 0 2 0,-4 1 1 0,-1-5 0 16,1 4 0-16,-4 0 0 0,-1-3 0 0,-8 3 0 15,-4-4 4-15,-1 5 1 0,-3-1 0 0,-1 0 0 16,-4 4 12-16,-8 0 2 0,-9 0 1 0,0 0 0 16,0 0 4-16,0 0 1 0,0 0 0 0,0 0 0 15,-9 4-34-15,-4 0-6 0,0-1-2 0,1-3 0 16,-6 4 1-16,1 0 0 16,0-4 0-16,0 4 0 0,0-4-7 0,0 0 0 15,0 0-8-15,4 0 12 0,5 0-12 0,8 0 0 16,-9 0 0-16,9 0 0 0,-13 0 0 0,13 0-8 15,0 0 8-15,-8 4-13 0,8-4-2 0,0 0 0 16,0 0 0-16,0 0 0 0,0 0 7 0,0 0 8 16,0 0-13-16,0 0 5 0,0 0 8 0,0 0 0 15,0 0 0-15,0 0 0 0,0 0 0 0,0 0-8 0,0 0 8 0,0 0 0 16,0 0 0-16,0 0 0 0,0 0 0 0,0 0 0 16,0 0 0-16,0 0 0 0,0 0 0 0,0 0 0 15,0 0 0-15,0 0 0 0,0 0 0 0,0 0 0 0,0 7 0 16,0-7 0-16,-5 12 0 0,5-12 0 15,0 0-16-15,-4 7 3 0,4-7 0 0,0 0 0 32,-4 8-36-32,4-8-7 0,0 0-2 0,-9 7 0 15,9-7-102-15,-4 8-20 0,-9-8-4 0</inkml:trace>
  <inkml:trace contextRef="#ctx0" brushRef="#br0" timeOffset="-32353">4757 13346 2592 0,'-39'-12'115'0,"18"5"23"0,0 3-110 0,-1 0-28 15,5 0 0-15,4 0 0 0,-4 1 92 0,4-1 12 16,-4 0 4-16,5 4 0 0,7-4-87 0,5 4-21 16,0 0 0-16,0 0 0 15,0 0-60-15,0 0-16 0,0 0-3 0,0 12-756 16,5-5-151-16</inkml:trace>
  <inkml:trace contextRef="#ctx0" brushRef="#br0" timeOffset="-31814.81">5321 12537 2782 0,'-26'-23'124'0,"18"15"24"0,-1-3-118 0,5-1-30 0,-5 5 0 0,1-5 0 15,8 1 20-15,0 11-1 0,0-8-1 0,0 1 0 16,0 7-18-16,0 0 0 0,4-8 0 0,-4 8 0 16,0 0-70-16,0 0-18 0,0 0-3 0,0 0-1082 15</inkml:trace>
  <inkml:trace contextRef="#ctx0" brushRef="#br0" timeOffset="-31530.03">5599 11526 2710 0,'-22'-7'120'0,"14"7"25"0,4-4-116 0,-14 0-29 0,14 4 0 0,-4-4 0 15,8 0 14-15,0 4-3 0,-9-3-1 0,9 3 0 31,0 0-62-31,0 0-13 0,0 0-3 0,9-4-704 0,-1-4-142 0</inkml:trace>
  <inkml:trace contextRef="#ctx0" brushRef="#br0" timeOffset="-30548.41">2060 11154 2073 0,'0'0'92'0,"-8"-11"19"0,4 3-89 0,-1 0-22 16,5 8 0-16,0-7 0 0,0-1 167 0,5 1 29 16,-1 3 5-16,4-4 2 0,5 4-182 0,0-3-36 0,4 3-7 0,-4 4-2 31,4-4-213-31,-4 0-43 0</inkml:trace>
  <inkml:trace contextRef="#ctx0" brushRef="#br0" timeOffset="-30395.03">2757 10793 2592 0,'-21'-11'230'0,"21"11"-184"16,-9-4-37-16,9 4-9 0,0 0 102 0,0 0 18 15,0-8 4-15,0 8 1 16,0-3-105-16,4-5-20 0,1 0 0 0,3-3-10 31,5 7-127-31,-9 0-26 0,5-7-5 0,8 7 0 0</inkml:trace>
  <inkml:trace contextRef="#ctx0" brushRef="#br0" timeOffset="-30247.69">3445 10167 2304 0,'0'0'204'0,"-4"-8"-163"16,4 0-33-16,0 5-8 0,0-1 171 0,4-4 32 15,5 4 6-15,8-3 2 0,-5 3-184 0,6 0-37 0,-6-3-7 0,5-1-2 32,9 0-205-32,-9-3-40 0</inkml:trace>
  <inkml:trace contextRef="#ctx0" brushRef="#br0" timeOffset="-30109.71">4355 9335 2894 0,'0'0'128'0,"0"0"27"0,0 0-124 0,9 0-31 16,4-4 0-16,-1 0 0 0,5-3 0 0,5 3 0 16,-1-4 0-16,5-3 0 15,4-8-113-15,0 4-23 0,8-8-4 0</inkml:trace>
  <inkml:trace contextRef="#ctx0" brushRef="#br0" timeOffset="-29978.09">5389 8404 1785 0,'0'0'159'0,"0"0"-127"16,0 0-32-16,0 0 0 0,0 0 228 0,0 0 40 0,5-7 8 16,3-1 2-16,1 4-229 0,4-3-49 0,-5-5 0 15,5 5-9 1,4-5-179-16,-4-3-36 0</inkml:trace>
  <inkml:trace contextRef="#ctx0" brushRef="#br0" timeOffset="-28843.28">1304 10759 2908 0,'-17'-19'64'0,"4"11"14"0,0-3 2 0,-4 7 1 0,4-3-65 0,9-1-16 15,-4 0 0-15,3 1 0 16,-3 3-156-16,8 4-36 0,-5-7-6 0</inkml:trace>
  <inkml:trace contextRef="#ctx0" brushRef="#br0" timeOffset="-28689.29">1330 10037 2707 0,'4'-7'240'0,"-4"7"-192"0,0 0-38 0,4-4-10 0,5-4 19 0,-5-3 1 16,13-4 1-16,5-4 0 15,7 0-241-15,1-8-48 0</inkml:trace>
  <inkml:trace contextRef="#ctx0" brushRef="#br0" timeOffset="-28542.42">2479 8887 2991 0,'-8'-8'132'0,"8"8"28"0,-5 0-128 0,5 0-32 16,0 0 0-16,0 0 0 0,0 0 0 0,13-4 0 16,4 0 0-16,9 1 0 15,-9 3-127-15,13-4-29 0,0 0-5 0,-5 0-2 0</inkml:trace>
  <inkml:trace contextRef="#ctx0" brushRef="#br0" timeOffset="-28403.96">3475 8663 3178 0,'0'0'141'0,"0"0"29"0,0 0-136 0,0 0-34 0,0 0 0 0,0 0 0 16,13 0-79-16,12 0-22 0,-8 0-5 0,9 0-1200 0</inkml:trace>
  <inkml:trace contextRef="#ctx0" brushRef="#br0" timeOffset="-28257.22">4488 8366 3178 0,'0'0'141'0,"0"0"29"0,0 0-136 0,0 0-34 16,0 0 0-16,0 0 0 0,12 8 0 0,6-4 0 15,3 0 0-15,0-1 0 16,9 1-127-16,-8 0-32 0,12-8-6 0,-4-3-1081 16</inkml:trace>
  <inkml:trace contextRef="#ctx0" brushRef="#br0" timeOffset="-28103.09">4966 6505 2822 0,'-8'-7'251'0,"3"-5"-201"0,-7 1-40 0,7 0-10 16,1-1 39-16,0 5 5 0,4-5 2 0,0 1 0 16,0-1-34-16,0 5-12 15,0 7 9-15,0-8-9 16,0 8-128-16,0 0-30 0,0 0-6 0</inkml:trace>
  <inkml:trace contextRef="#ctx0" brushRef="#br0" timeOffset="-27856.65">2770 9475 2862 0,'-43'-7'127'0,"30"3"25"0,-4 8-121 16,-4-4-31-16,16 0 0 0,-12 4 0 0,5-1 8 0,-1 1-8 0,8 0 0 0,5 0 9 16,-8 3-73-1,8 1-16-15,-4 3-2 0,8 1-719 0,4 7-144 0</inkml:trace>
  <inkml:trace contextRef="#ctx0" brushRef="#br0" timeOffset="-27703.03">2248 10083 2476 0,'-42'4'220'0,"16"0"-176"0,-4-1-35 0,0 1-9 16,0 4 132-16,0-4 25 0,13-1 5 0,-4 9 1 15,4-5-141-15,0 5-22 0,0-5-16 0,4 1 2 16,0 0-220-16,-4-1-44 0</inkml:trace>
  <inkml:trace contextRef="#ctx0" brushRef="#br0" timeOffset="-27571.73">1308 9107 2937 0,'-8'-4'130'0,"-5"0"27"0,4-3-125 0,5 3-32 0,-4 4 0 0,8 0 0 16,0 0 0-16,0 0 0 0,0 0 0 0,12-4 0 31,14 0-177-31,0-3-35 0,-5-5-8 0</inkml:trace>
  <inkml:trace contextRef="#ctx0" brushRef="#br0" timeOffset="-27424.59">2894 8203 2361 0,'-5'-11'104'0,"5"11"23"0,0 0-102 0,0 0-25 0,13-4 0 0,-8 0 0 16,3 4 134-16,9-4 22 0,5 0 4 0,-1-3 0 31,9-5-160-31,0 1-40 0,12-4-4 0,-7-4-1218 0</inkml:trace>
  <inkml:trace contextRef="#ctx0" brushRef="#br0" timeOffset="-27302.12">4095 7443 2649 0,'0'-3'236'0,"-9"3"-189"16,5-4-38-16,4 4-9 0,0 0 114 0,0 0 21 16,0 0 4-16,13 4 1 31,4-1-152-31,8 1-29 0,5 0-7 0,0 0-856 0,0-8-172 0</inkml:trace>
  <inkml:trace contextRef="#ctx0" brushRef="#br0" timeOffset="-27185.83">4915 7022 3052 0,'-4'4'272'16,"-5"-1"-218"-16,5 1-43 0,4-4-11 0,0 0 48 0,0 0 8 16,4 8 2-16,9 3 0 15,4-3-165-15,17-8-33 0</inkml:trace>
  <inkml:trace contextRef="#ctx0" brushRef="#br0" timeOffset="-26451.8">1441 11739 921 0,'0'0'40'0</inkml:trace>
  <inkml:trace contextRef="#ctx0" brushRef="#br0" timeOffset="-25981.86">4718 13197 2592 0,'-38'-7'230'0,"25"3"-184"16,-8-4-37-16,-1 1-9 0,5 3 76 0,0-4 14 0,4 1 2 0,1-1 1 31,-1 1-218-31,8-5-44 0,5 1-9 0,-8-4-942 0</inkml:trace>
  <inkml:trace contextRef="#ctx0" brushRef="#br0" timeOffset="-25850.27">5394 12183 1497 0,'8'-3'133'0,"1"-1"-106"16,4 4-27-16,-1 0 0 0,5 0 152 0,-4 0 26 16,4 4 5-16,5-1 1 0,-1-3-123 0,9 4-24 15,0 0-5-15,0-8 0 16,13 0-114-16,-5-7-22 0</inkml:trace>
  <inkml:trace contextRef="#ctx0" brushRef="#br0" timeOffset="-25712.24">6829 11234 3171 0,'-17'-4'70'0,"13"4"14"0,-4 4 4 0,-1 0 0 0,0-4-70 0,5 3-18 16,4-3 0-16,0 0 0 15,0 0-41-15,0 0-12 0,13 8-3 0,0 0-1297 0</inkml:trace>
  <inkml:trace contextRef="#ctx0" brushRef="#br0" timeOffset="-20631.33">5659 8450 1382 0,'0'0'123'0,"0"0"-99"16,0 0-24-16,0 0 0 0,0 0 49 0,0 0 5 15,0 0 1-15,0 0 0 0,0 0-38 0,8 11-7 16,-4 1-2-16,5-1 0 0,-9 0-8 0,4 5 0 0,0-5 0 0,-4 4 0 15,0 4 0-15,5-4 0 0,-5 1 0 0,-5-1 0 16,1 0 8-16,0 4 0 0,4-4 0 0,-13 0 0 16,0 4-8-16,9-7 0 0,-9-1 9 0,-8 1-9 0,4 7 19 15,0-8-1-15,0 4 0 0,-1-7 0 0,6 3 10 0,-14-7 3 16,9 0 0-16,-4-4 0 16,12 3-11-16,-12-6-3 15,4 3 0-15,4-8 0 0,-4 0 7 0,12-3 0 0,-12-4 1 0,9 4 0 16,3-8-11-16,-3 0-2 0,8 0-1 0,8 0 0 15,-8-4-11-15,5 0 0 0,-1-4 0 0,9 5 0 16,0 3 0-16,-1 0 0 0,1 3 0 0,0 5-11 16,8-4 11-16,-3 3 0 0,-6 1 8 0,10 3-8 15,-14 5 0-15,14 3-13 0,-14 0 1 0,5 0 1 16,-4 3 20-16,3 1 4 0,-3 0 1 0,-1 4 0 0,-3-1-24 0,3 5-5 16,-3-1-1-16,-5 0 0 0,-5 5 25 0,5-5 5 15,-8 0 1-15,-1 5 0 0,1 3-15 0,3-4 0 16,-7 0 8-16,-10 0-8 0,5 0 12 0,0 1-1 15,0-1 0-15,-4-4 0 0,12-7 0 0,-12 4 0 16,4-8 0-16,-1 0 0 0,1 0-2 0,5 0 0 0,3-8 0 16,0 0 0-16,-3 1 2 0,3-5 0 0,1-3 0 0,8 0 0 15,-9-4-11-15,9 0 0 0,9 0 0 0,-9 0 0 16,8-4 0-16,5 0 0 0,-5 4 0 0,1-3 0 16,12 6-10-16,-8-3 10 0,-4 8 0 0,4-4-9 0,4 3 9 0,-5 5-12 15,1-1 12-15,0 5-12 0,0 3 12 0,0 0 0 16,-5 3-9-16,-8-3 9 0,9 4 0 0,4 0 0 31,-5 0-9-31,-8-4 9 0,4 7 0 0,5 5 0 0,-9-1 0 0,0-3 0 16,0-8 0-16,0 11 14 0,-9 0-2 0,1-3-1 15,4 3 5-15,-9 1 0 0,0-1 1 0,0 1 0 16,0-1-5-16,-4-3 0 0,4-5-1 0,-4 5 0 16,5 0-11-16,-6-5 8 0,6 1-8 0,7 0 8 15,-12-4-8-15,9-8 8 0,3 5-8 0,-3-5 8 16,8 8-8-16,-4-11 0 0,4-5 0 0,0 1 8 0,4 0-8 0,4-4 0 15,-3 0 0-15,3 4-11 0,9-4 11 0,-4 4 0 16,4 0-9-16,-4 3 9 0,0-3-11 0,4 7 3 16,-4 1 0-16,4 3 0 0,-4-4 8 0,-5 8-12 15,5 0 12-15,0 0-12 0,0 8 12 0,0-4-12 16,-1 3 12-16,-3 1-12 0,-1 3 12 0,-3-3 0 0,-5-8 0 0,8 11-8 31,-8-3 8-31,-8 3 8 0,3 1-8 0,-3-1 11 16,-1-3 24-16,1-5 5 0,-5 1 0 0,0 0 1 15,-4-8 18-15,4 0 3 0,5 1 1 0,-1-5 0 0,5-3-32 16,4-5-7-16,13-2 0 0</inkml:trace>
  <inkml:trace contextRef="#ctx0" brushRef="#br0" timeOffset="-19541.95">6599 10508 1036 0,'0'0'92'0,"-5"-7"-73"0,-3 3-19 0,4-4 0 0,4 8 128 0,-9-11 21 16,5 0 5-16,-1-1 1 0,1 1-69 15,4-1-14-15,4-3-2 0,1 4-1 0,-1-4-42 0,9-1-9 16,0 1-2-16,-1-4 0 0,1 0-7 0,0 4-1 15,4-4-8-15,-4 4 12 0,8 0 0 0,-8 0 0 16,4 3 0-16,-4-3 0 0,0 7 10 0,0-3 2 16,0 3 0-16,-5 5 0 15,1-1-12-15,-9 4-1 0,0 0-1 0,0 0 0 16,0 0 6-16,0 0 2 0,0 0 0 0,0 0 0 16,0 15 15-16,-5-4 3 0,1 1 1 0,-4 3 0 15,-5 0 0-15,-9 4 0 0,5-4 0 0,-4 0 0 16,-5 4-17-16,1-7-4 0,3 3-1 0,9-4 0 15,-8-3-15-15,13 0 11 0,-10-5-11 0,14-3 10 16,4 0-2-16,-8-7-8 0,8-1 12 0,-9-3-4 0,9 3-8 0,0-3 0 0,9-4 0 16,-9-1 0-16,0 1 0 0,8 0 0 15,1-4-9-15,8 4 9 0,-4 0-9 0,4 3 9 16,0 1-13-16,4 0 5 0,-8-1 8 0,8 5-10 0,-3-1 10 0,3 4-10 16,-4 0 10-16,9 4-8 0,-14 0 8 0,6 0-8 15,-6 4 8-15,5 0 0 0,-8 0-9 0,4 3 9 16,-5 1 0-16,-3 0 0 15,-5-8-9-15,8 11 9 0,-8 0 0 0,0 1 0 16,0-1 0-16,0 4 0 0,-8-3 0 0,-1-1 12 16,1 4-1-16,-5 0-1 0,0 1 1 0,-4-1 0 15,-5 4 0-15,10-4 0 0,-10 0-11 0,5-3 12 16,0-5-12-16,0 1 12 0,4-1-12 0,0-3 12 16,5-4-12-16,-1-4 12 0,9 4-12 0,0 0 0 15,0-7 0-15,0-8 8 0,0-1-21 0,9-3-5 0,-1 0-1 0,5 0 0 16,0-3 1-16,0-1 0 0,4 4 0 0,4-4 0 15,1 4 9-15,-1 0 9 0,0 4-13 0,1 4 5 16,-1-1 0-16,-4 5 0 0,5-1 0 0,-5 4 0 16,0 4 8-16,0 0-8 0,4 4 8 0,-4 4-8 15,-8-1 8-15,4 1 0 0,-1 3 0 0,-3 1 0 0,-5 3 0 0,5 4 0 16,-1-4 0-16,-8 0 11 0,0 0 24 0,5 1 5 0,-10-5 0 0,5 4 1 16,0 0-7-16,0-3-2 0,-8-1 0 0,8 4 0 31,-4 8-145-31,-1 0-30 0</inkml:trace>
  <inkml:trace contextRef="#ctx0" brushRef="#br0" timeOffset="-5888.03">5735 8507 115 0,'0'0'10'0,"0"0"-10"0,0 0 0 0,-8 7 0 0,8-7 330 0,-4 8 64 16,-9 0 13-16,13-8 2 0,0 0-304 0,0 7-61 16,-9 5-12-16,5-1-2 0,4-3-30 0,-4 3 0 15,4 0 0-15,0 1 0 0,-5-1 0 0,1 1 0 16,4-1 0-16,-4 0 0 0,4 1 0 0,-9-1 8 0,1 1-8 0,4 7 0 15,-1 0 0-15,1 0 0 0,-9 0 8 0,0-8-8 16,5 4 10-16,-1 0-1 0,-8-3 0 0,9-5 0 16,3 1 19-16,-7-1 4 0,-6-3 1 0,6 0 0 15,-1-4 9-15,0 0 2 0,-4 0 0 0,0-4 0 16,4-3-17-16,-8-1-3 0,4 4-1 0,-5-3 0 16,1-1-14-16,4 0-9 15,0 5 12-15,0-5-12 0,-5 0 0 0,5 1 0 16,0-1 0-16,0-3 0 0,4 7 0 0,0-7 0 15,5-1 0-15,-1 1 0 0,9 0 8 0,-8 3-8 16,8-3 0-16,8-5 0 0,-8 5 0 0,9 0 0 16,-1-8 0-16,5 3 0 0,0 5 0 0,8 0 0 0,1-5-12 15,-1 5 3-15,-4 3 9 0,4 1-10 0,1-1 10 0,-1 4-10 16,-4 1 10-16,0 3 0 0,0-4 0 0,1 4 0 16,3 4 0-16,-8-1 0 0,-9 5 0 0,9 0 0 0,0-1 0 15,-9-3 0-15,-4-4 0 0,0 11 0 0,0 5 0 0,0-5 0 16,-4 4 12-16,4-3-4 0,-13 7 0 0,4-4 0 15,1 0 0-15,-5 0 0 0,0 0 0 0,0-3 0 16,0-1 0-16,1-3 0 0,3-4 0 0,-4-1 0 16,-4 1 0-16,9-4 0 0,3-4 2 0,-12 1 1 0,9-9 0 0,3 5 0 15,-7-9-3-15,12 5-8 0,-9 0 12 0,5-5-4 16,4 1 0-16,4-4-8 0,-4-4 12 0,9 4-4 16,-9-3-8-16,12 3-9 0,-3 0 9 0,4 0-13 15,-5 0 13-15,5 3 0 0,4 5-10 0,-4 0 10 16,0 3-11-16,4 0 3 0,-4 5 0 0,4-1 0 31,-4 4 8-31,-5 0-8 0,1 7 8 0,4-3-8 0,-9 4 8 0,4-1 0 16,-3 1-9-16,-1 7 9 0,5 0 0 0,-9 1 0 15,0 3 0-15,-9 0 0 0,5-8 8 0,-1 8 7 16,1-4 1-16,-4 0 0 0,-1 1-16 0,-4 3 0 16,-4 0 0-16,4-4 0 0,-4-4 47 0,0 1 6 0,0-5 2 0,4 5 0 15,-4-5 17-15,4-3 3 0,-4-4 1 0,13 0 0 16,4 0-45-16,4-11-9 0,13-5-2 0,13-6-837 15,17-9-168-15</inkml:trace>
  <inkml:trace contextRef="#ctx0" brushRef="#br0" timeOffset="-4755.19">7005 10197 288 0,'0'0'12'0,"0"0"4"0,-9-4-16 0,5 0 0 15,4 4 0-15,-4 0 0 0,-1 0 294 0,1-3 56 16,0-1 11-16,4 4 3 0,0 0-253 0,0 0-51 16,0 0-9-16,0 0-3 0,0 0-24 0,0 0-6 15,-9 0-1-15,9 0 0 0,-4 4-7 0,4-4-2 16,0 0 0-16,-4 11 0 0,-1 0-8 0,5-3 0 0,0 3 0 0,-4 1 0 16,0-1 8-16,-5 1-8 0,5 3 12 0,0 0-4 15,-5-4 8-15,1 1 2 0,-1 3 0 0,-4-4 0 16,0 1 18-16,1-1 4 0,-5-3 1 0,4 3 0 15,0-3 4-15,0-5 1 0,-4 5 0 0,4-4 0 16,5 3-20-16,-5-7-4 0,-9 0-1 0,14 0 0 16,-5-3-9-16,5 3-1 15,-1-4-1-15,9 0 0 0,-13-4 0 0,5 1 0 16,3-1 0-16,1-3 0 0,0-4 4 0,4-1 1 16,-4 5 0-16,4-4 0 0,4 0-6 0,0 0-1 15,0-1 0-15,1 1 0 0,3 4-8 0,-4 3 12 0,5-3-12 16,0 3 12-16,-5 1-12 0,4-1 0 0,-8 8 0 0,0 0 0 15,0 0-10-15,0 0 10 0,13 0 0 0,-13 0-9 16,0 0 9-16,9 8 8 0,8 3-8 0,-17-11 11 0,4 11-11 16,5 1-11-16,-9 3 3 0,0-4 0 0,0 5 8 0,-13-5 0 15,4 8 10-15,1-8-10 0,-5 4 11 0,0 1-11 16,-4-5 12-16,4 0-12 0,-4 1 12 0,4-5-12 16,-4 1 12-16,4-4-12 0,-8-4 12 0,8 0-12 15,5 0 12-15,-1 0-12 0,0-4 11 0,1 0-11 16,8 4 10-16,0 0-10 0,0-7 0 0,0-5 0 0,0 5 0 0,4-5 0 15,0 1 0-15,5-1 0 0,0 1 0 0,3-4-10 16,5 3 10-16,-4 1-13 0,9-4 5 0,-5 7 8 16,4 1-13-16,-4 3 5 0,9-4 8 0,-9 8-13 15,0-3 13-15,0-1-11 0,5 4 11 0,-10 4-10 16,5-4 10-16,-8 3 0 0,4 1-9 0,-5 0 9 16,5 4 0-16,-13-8 0 15,0 0 10-15,0 0-10 0,0 7 34 0,0-7 0 16,-8 12 0-16,3-1 0 0,-3-4-9 0,-1 1-1 15,1 0-1-15,-5-5 0 16,0 5-123-16,5-4-24 0</inkml:trace>
  <inkml:trace contextRef="#ctx1" brushRef="#br0">8411 8002 0,'0'0'16,"119"-46"-1,-119 46-15,0 0 16,0 0-16</inkml:trace>
  <inkml:trace contextRef="#ctx0" brushRef="#br0" timeOffset="7451.61">7868 11731 115 0,'13'-11'10'0,"-13"11"-10"15,0 0 0-15,0-11 0 0,-5 3 283 0,5-3 54 16,0-1 11-16,-8-3 3 0,-1 4-227 0,5-5-44 16,0 1-10-16,4-4-2 0,0 4-38 0,4-4-8 15,0 0-2-15,-4 0 0 0,5 0-6 0,-1 0-2 16,4 4 0-16,-8 0 0 0,9-4 10 0,-1 4 2 15,-3 3 0-15,3-3 0 16,5 4-10-16,-9 3-2 0,-4 0 0 0,0 8 0 16,0 0 12-16,0 0 3 0,5-7 0 0,-5 7 0 15,0 0-11-15,0 0-3 0,0 0 0 0,0 0 0 16,-9 4-4-16,1-1-1 0,-1 1 0 0,5-4 0 0,-5 4 0 16,5 0 0-16,0 0 0 0,-1-1 0 0,-7 1-8 0,-1 4 0 15,0-1 0-15,4 1 8 16,1 3-188-16,-1-3-37 0</inkml:trace>
  <inkml:trace contextRef="#ctx0" brushRef="#br0" timeOffset="8285.45">7911 11154 1778 0,'-13'-11'79'0,"8"7"16"0,1-4-76 0,4 1-19 0,0-1 0 0,0 0 0 15,13-3 13-15,-4 3-1 0,3-3 0 0,5 3 0 16,-4 1-12-16,4-1 11 0,-4 1-11 0,0-1 10 15,4 4-10-15,-17 4 0 16,13-3 0-16,-13 3-11 0,13 0 11 0,-13 0 0 16,0 0 8-16,0 0-8 0,0 0 14 0,0 0-2 15,0 0 0-15,4 11 0 0,-4 0 23 0,0 1 4 16,-4-5 1-16,-5 5 0 0,1-5-18 0,-1-3-3 16,-4 4-1-16,5-5 0 0,-9 1 1 0,4 0 0 0,4-4 0 0,-4 4 0 15,5-4 5-15,-5-4 2 0,5 4 0 0,-1-4 0 16,9 0-26-16,-4-3 0 0,-9-1 8 0,9 1-8 15,-1-5 8-15,5 5 0 0,-8-5 0 0,-1 1 0 0,9 0 1 16,-4-1 0-16,4 1 0 0,0-1 0 0,-4 5-1 0,8-1 0 16,0 1 0-16,5-1 0 0,-9 8-8 0,8-8 0 15,-8 8-10-15,5-3 10 0,3 3 0 0,-8 0-9 16,0 0 9-16,13 0 0 0,4 3 0 0,-17-3 0 16,0 0 0-16,0 0 0 15,4 8 0-15,5 0 0 0,-9-8 0 0,0 0 0 16,8 11 0-16,-8-11 0 0,0 11 12 0,-4 1-4 15,0-1-8-15,-5-3 0 0,5 3 8 0,-4 1-8 16,-1-5 11-16,0 4-3 0,-3-3 0 0,7 0 0 16,5-8-8-16,0 0 0 0,-12 7 0 0,12-7 0 15,0 0 0-15,0 0 0 0,0 0 0 0,0 0 0 16,0 0 0-16,0-7 0 0,4-5 0 0,4 1 0 0,-8 0 0 0,0-1-14 16,9 1 5-16,-1-1 1 0,1 1 8 0,8 3 0 15,-4-3 0-15,4 3 0 0,-8 1 0 0,3 3-10 16,1 0 10-16,4 0-13 0,-4 4 13 0,0 4 0 0,-4 0 0 15,-1 0 0-15,1 0 15 0,3 3-4 0,-12-7-1 0,0 15 0 16,-8 1 36-16,-1-5 7 0,-3 4 2 0,-1 0 0 16,-4 0-2-16,4 1 0 0,-9-5 0 0,10-3 0 0,3 3-53 15,-8-11-12-15,4 0-1 0,0-4-1 0</inkml:trace>
  <inkml:trace contextRef="#ctx0" brushRef="#br0" timeOffset="9087.6">8146 10375 979 0,'-5'-3'87'0,"1"-1"-70"16,4-8-17-16,-8 5 0 0,8-1 182 0,0-3 33 0,0 3 6 0,-5 1 2 16,5-1-139-16,0 0-28 0,5-3-6 0,3 4-1 15,-8-5-33-15,0 5-8 0,4-1 0 0,1 0-8 16,3-3 11-16,-4 7-11 0,5-3 10 0,-9-1-10 15,9 4 13-15,-5 0-3 0,-4 4-1 0,0 0 0 16,13 0-9-16,-13 0 10 0,0 0-10 0,0 0 10 16,0 0-2-16,4 8-8 0,-4-8 12 0,0 11-4 0,-4-3 8 0,-1 3 2 15,1 1 0-15,0-1 0 0,-9 1 13 0,4-1 2 16,1 4 1-16,-5-4 0 0,0 1-2 0,0-5-1 0,1 1 0 0,-1 0 0 31,4-5-11-31,-4-3-1 0,5 4-1 0,-1-4 0 16,1 0-7-16,-1 0-2 0,5-4 0 0,0-3 0 0,-5-1-9 0,5-3 12 0,0 3-12 0,-1-3 12 31,1-1-4-31,0-3-8 0,4 0 12 0,0 0-4 0,0 4-8 0,0-5 12 16,0 5-12-16,4 0 12 0,0 3-12 0,1 0 0 15,3-3 0-15,1 7 8 0,-1 0-8 0,1 4 0 16,-1-3 0-16,9 3 0 0,-8 3 0 0,-5 1 0 16,13 4-9-16,-12-1 9 0,3 1 0 0,1 0 0 15,-1 3-8-15,5-3 8 0,-9-1 0 0,1 5 0 16,-1-5 0-16,-4 5 0 0,0-1 0 0,0 0 0 0,0 1 0 0,-4-1 0 15,-1-3 8-15,1 3 0 0,-9-3-8 0,5-1 12 16,-5 1-2-16,13-8-1 0,-9 4 0 0,9-4 0 16,-8-4-1-16,-1 0 0 0,1-4 0 0,8 1 0 15,0-5 0-15,4-3-8 0,5 0 12 0,3 0-4 16,-3-4-8-16,4 8 0 0,0-5 0 0,-1 5 0 16,5 0 0-16,-4 3 0 15,-4 4 0-15,4 4 0 0,-1 0 0 0,-3 4 0 16,0 7 0-16,-9 8-1176 0</inkml:trace>
  <inkml:trace contextRef="#ctx0" brushRef="#br0" timeOffset="12909">6735 9684 864 0,'0'0'38'0,"0"0"8"0,0 0-37 0,0 0-9 0,-4 4 0 0,4-4 0 16,-4 4 136-16,4-4 24 0,0 0 6 0,0 0 1 15,-9 0-179-15,9 0-35 0,0 0-7 0</inkml:trace>
  <inkml:trace contextRef="#ctx0" brushRef="#br0" timeOffset="13041.2">6582 9821 1825 0,'0'0'80'0,"0"0"18"0,0 0-78 16,0 0-20-16,0 0 0 0,0 0 0 0,0 0 0 0,0 0-12 0,0 0 1 0,0 0-524 16,0 0-105-16</inkml:trace>
  <inkml:trace contextRef="#ctx0" brushRef="#br0" timeOffset="14529.41">5616 8651 1562 0,'0'0'69'0,"-9"-4"15"0,1 4-68 0,-1 0-16 15,9 0 0-15,-4 0 0 0,-5-3 23 0,9 3 1 0,0 0 0 0,0 0 0 16,0 0-8-16,0 0-2 0,0 0 0 0,0-8 0 16,0 8 5-16,0-11 1 0,0 11 0 0,5-8 0 15,-1-3-3-15,0 3 0 0,0 0 0 0,-4 8 0 16,0 0 6-16,0 0 1 0,0 0 0 0,0 0 0 0,0 0-8 0,0 0-2 15,0 0 0-15,0 0 0 0,-4 12-1 0,4 3 0 16,-4-4 0-16,-5 5 0 0,1-5 0 0,4 0 0 16,-14 5 0-16,10-5 0 0,-5 0-5 0,5 1 0 15,-5-1-8-15,4 1 12 0,5-5 0 0,-13-3-1 16,4 4 0-16,4-5 0 0,-3 1-11 0,3-4 0 16,-4-4 0-16,5 4 0 15,-1 4 0-15,9-4 8 0,0-4 0 0,-13 1 0 16,13-5 27-16,-8 4 5 0,8-3 0 0,0-1 1 15,0 0 3-15,8 1 0 0,-8-1 0 0,0 1 0 16,5-5-12-16,3 5-3 0,-8 7 0 0,4-4 0 16,9-4-29-16,0 1 8 0,-13-1-8 0,13 4 0 0,-13 4 0 0,8-4 0 15,-8 4 0-15,13 4 0 0,-4 0 0 0,8 4-10 16,-13-5 10-16,5 5-8 0,-1 3 8 0,-3 1-8 0,3-1 8 16,1 1-8-16,-9-1 8 0,0 0 0 0,0 5 0 15,-9-9 0-15,9-7 0 0,-4 11 8 0,0-3-8 0,-5 0 8 16,9-8 0-16,-4 7 1 0,-9-3 0 0,4 0 0 15,1-4 2-15,-1 0 0 0,5-4 0 0,-13-4 0 16,8 5-11-16,5-1 0 0,-4-8 0 0,3 5 0 16,-3-1 0-16,-1-3 0 15,9 0 0-15,-8-1-11 0,8-3 35 0,0 4 6 16,0-1 2-16,8 5 0 0,-4-5-32 0,1 1 0 16,3 3 0-16,5 1 0 15,-4-1-20-15,-1 4-9 0,5-3-3 0,-4 7 0 0,3 0 32 0,1 3 0 16,0-3 0-16,0 8 0 0,0-4 0 0,-9 7 0 15,4-3 0-15,1-1 0 0,-9-7 0 0,0 0 0 16,0 0 0-16,0 12 0 0,0-1 20 0,-4-3 9 0,-5-1 3 0,5-3 0 16,4-4-10-16,-4 4-2 0,-13-4 0 0,4 4-1248 15</inkml:trace>
  <inkml:trace contextRef="#ctx0" brushRef="#br0" timeOffset="17242.25">6761 11454 921 0,'0'-19'40'0,"9"12"10"0,-9-5-40 0,8-7-10 16,14 0 0-16,-14 0 0 0,5-4 168 0,4 1 32 16,0-1 7-16,0 0 1 0,-4 4-167 0,4 4-33 0,-8 0-8 0,3 7 0 15,-3-3 0-15,-5 3 0 0,-4 4 0 0,0 4 0 16,0 0 12-16,0 0-2 0,0 0-1 0,0 0 0 15,0 0 13-15,0 0 2 0,0 0 1 0,0 12 0 16,-4-1-9-16,4-11-3 0,-4 11 0 0,4-11 0 0,0 8 3 0,0-8 1 16,0 0 0-16,0 0 0 0,-5 11 1 0,5-11 0 15,0 0 0-15,0 0 0 0,0 0-5 0,0 0-1 0,-8 8 0 0,8-8 0 16,-4 8 6-16,-5-5 1 0,-8 1 0 0,4-4 0 16,5 8 2-16,-5-4 1 0,0-4 0 0,-4 3 0 15,4-3 3-15,-4 0 1 0,4 0 0 0,-4 0 0 16,4-3 4-16,0-1 1 0,5 4 0 0,-1-4 0 15,1 0 2-15,8 4 1 0,0 0 0 0,0 0 0 16,-4-7-21-16,-1-1-4 16,5 8-1-16,5-4 0 0,-1-3-8 0,4-1 0 15,-8 8 9-15,9-4-9 0,-1 0 0 0,1 1 0 16,4 3 0-16,-13 0 0 0,0 0 0 0,4 0 0 16,9 0 0-16,-5 3 0 0,-8-3 0 0,9 4 0 15,-9-4 0-15,9 4 0 0,-9-4 0 0,12 4 0 16,-12-4 0-16,0 0 0 0,0 0 0 0,0 0 0 15,0 0 0-15,0 0 8 0,0 0 3 0,0 0 1 0,0 0 0 0,0 0 0 16,-8 4 4-16,4-1 2 0,-14 1 0 0,10-4 0 16,-5 4 3-16,9-4 1 0,-13 0 0 0,8 0 0 15,9 0-22-15,0 0 0 0,0 0 0 0,0 0 0 0,-4-4 0 16,4-3 0-16,0-5 0 0,4 5 0 0,5-1 0 0,-1 0 0 16,5 1 0-16,-4 3 0 0,3-4 0 0,-12 8 0 15,0 0 0-15,18 4 0 16,-18-4 0-16,8 8 9 0,-4-1-9 0,-4-7 0 15,9 8 12-15,-9 7-12 0,0 0 12 0,-4 4-824 16,-9 0-164-16</inkml:trace>
  <inkml:trace contextRef="#ctx0" brushRef="#br0" timeOffset="29581.13">7227 9825 1036 0,'8'-4'92'0,"-8"-4"-73"0,0 8-19 0,5-7 0 16,-1 3 44-16,0-4 4 0,0-3 2 0,1 3 0 16,3 5-28-16,-3-1-6 0,-1 0 0 0,0-4-1 15,0 1-1-15,9-1 0 16,-8 4 0-16,3-3 0 0,1-1 1 0,-1 1 0 16,5 3 0-16,-4 0 0 0,3 4 1 0,-3 0 1 15,4 4 0-15,-9 0 0 0,5-1-1 0,-1 1 0 0,1 8 0 0,-5-1 0 16,0 0-7-16,5 1-1 0,-5 3-8 0,5 0 12 15,-5 0 1-15,4 4 0 0,-8 0 0 0,5 0 0 16,-1 0-13-16,0-3 0 0,0 2 0 0,1 5 0 16,3-4 20-16,-8 4 0 0,0 0 1 0,0 0 0 0,0-1 15 0,0 9 2 15,0-5 1-15,-8 1 0 0,3 3-15 0,1 1-2 16,0-5-1-16,-5 1 0 0,9 3-12 0,0-3-9 16,-8-1 12-16,4-3-12 0,4 4 10 0,-9-1-10 15,9-7 8-15,-4 4-8 0,-1 0 0 0,5 0 8 16,-4 0-8-16,4-4 0 0,0-4 18 0,0 4-2 15,-4-4 0-15,4 4 0 0,4 4 10 0,-4-4 2 0,-4-4 0 0,4 4 0 16,0 0-14-16,0-4-2 0,-4 4-1 0,4 0 0 16,0 0-11-16,0-4 0 0,4 0 0 0,-4 1 0 15,0-5 0-15,0 4 8 0,0-3-8 0,0-1 0 16,0 0 0-16,0-3 8 0,0 3-8 0,0-3 0 16,0 3 0-16,0 1 0 0,-4-1 8 0,4 1-8 15,-9-1 13-15,5 0 1 16,-5 1 0-16,1-1 0 0,-5 1 8 0,4 3 2 15,-3-4 0-15,3 4 0 0,-12 0-15 0,4 1-9 0,4-1 12 16,0 0-12-16,-4 0 0 0,-5 0 0 0,10 1 0 0,-6 3 0 16,6-8 0-16,-18 8 10 0,8-4-10 0,1 4 8 15,4 0-8-15,4 0 0 0,-8 0 9 0,-1-4-9 16,5 1 8-16,4-5-8 0,-8 0 10 0,8-3-10 16,-4 0 16-16,4-5-4 0,5 1 0 0,-14 0 0 0,10 0-1 0,3-4-1 15,-12-4 0-15,12 4 0 0,-12 0-2 0,8 0-8 16,-4 0 12-16,0 0-4 0,0 0-8 0,0 4 0 15,-5-4 0-15,5 0 0 0,0 4 9 0,0-1-9 16,-4 1 10-16,-1-4-10 0,5 0 13 0,4 0-3 16,-8 0-1-16,8 0 0 0,-4 0-1 0,0 0 0 15,4-4 0-15,-4 1 0 16,0-1-8-16,0 0 8 0,4 0-8 0,-8 0 8 16,8 1-8-16,-4-5 0 0,-5 0 9 0,10 5-9 15,-10-9 10-15,5 5-2 0,-4-5-8 0,8 1 12 16,-13-1-1-16,9 1-1 0,0 0 0 0,-9-1 0 15,9 5-10-15,-8-5 0 0,8 5 9 0,-9-1-9 16,5-3 0-16,-1 3 8 0,1-3-8 0,8 3 0 16,-13-3 0-16,9 3 0 0,-8-3 0 0,8-1 0 0,4 5 0 0,-4-1 0 15,0-3 8-15,4 3-8 0,-4-3 0 0,4-5 0 0,0 5-12 16,-4-4 4-16,4 4 8 0,0-1 0 0,-4 1 0 16,4-4 8-16,1 3 0 0,-1 5 1 0,0-9 0 0,0 9 0 15,-4-5-9-15,4 5 0 0,-4-5 0 0,4 1 0 16,-4 3 0-16,0 1 0 0,0-5 0 0,4 5 0 15,-4-1 0-15,4 1 0 0,-4-1 0 0,4-3 0 0,1 3 0 0,-6-3 0 16,6-1 0-16,-5 1 0 0,4-1 0 0,0 1 0 16,-4-4 0-16,4 3 0 0,-4 1 0 0,4-4 8 15,0 3-8-15,-4-3 8 0,4 4 0 0,-8-1-8 16,4-3 12-16,4 4-4 0,-8 0-8 0,4-1 0 16,4 1-12-16,-13-1 12 0,9 1 0 0,0 3 18 15,4 1-2-15,-13-1 0 16,14 1-16-16,-10-5 0 0,9-3 0 0,1 4 0 15,-5-5-8-15,4 5-6 0,0-4-1 0,0 3 0 16,-4 1 15-16,4-4 0 0,0 3 0 0,1-3 0 16,-6 4 0-16,6-1 0 0,-1-3 0 0,4 0 10 15,-12 4-10-15,8-1 0 0,-4 1 9 0,4-1-9 16,-4 1 0-16,4 0 8 0,-8-5-8 0,8 9 0 16,-4-4 0-16,4 3 0 0,-12-3 0 0,7-1 8 0,1 5-8 0,5-5 11 15,-6 1-11-15,6-1 12 0,-10 1-12 0,5 0 0 16,-4 3 0-16,8-3-11 0,0-5 11 0,0 5 0 0,0 0 0 0,1-1 0 15,3 1 0-15,-4-1 0 0,0 5 0 0,1-5 0 16,-1-3 0-16,0 0 0 0,4 0 0 0,1 3 0 16,-5 1 8-16,0 0 3 0,9-1 1 0,0 1 0 15,-9-4-12-15,4 3 0 16,1-7 0-16,-5 4 8 0,4 0-8 0,1 0 10 16,-1-4-10-16,5 4 10 0,-9-1-10 0,0-3 0 15,1 8 9-15,7-4-9 0,-12 0 0 0,9-1 0 16,-5-3 0-16,0 8 0 0,5-4 0 0,-5 0 0 15,0 3 0-15,4-3 0 0,1 4 0 0,-1-5 0 16,-4 1 0-16,5-4 0 0,-5 4 0 0,5 0 0 16,-1 0 0-16,0-1 0 0,-3 1 0 0,7-4 0 0,-3 0 0 0,-1 4 0 15,-4 0 0-15,5 0 0 0,-5 0 0 0,5-1 0 16,-5-3 0-16,0 4 0 0,-4 4 0 0,4-4 0 16,9 3 0-16,-9-3 0 0,-9 0 0 0,14 0 0 15,-5 7 0-15,0-3 0 0,9-5 0 0,-9 5 0 16,0-4 0-16,1 0 0 0,7-4 0 0,-3 3 0 15,-5-3 0-15,4 4 0 0,1-4 0 0,4 0 0 0,-9 0 0 0,4 0 0 16,1 0 0-16,-1 0 0 0,5 0 0 0,-5 0 0 0,1 0 0 16,-5 0 0-16,4-3 0 0,-3 3 0 0,3 0 0 0,0 0 0 15,5 0 0-15,-4-4 0 0,-1 4 0 0,1-4 0 16,3 4 0-16,5 0 0 0,-8 0 0 0,3 0 0 16,5-4 0-16,0 4 0 0,5-3 0 0,3 3 0 15,-8-4 0 1,5 0 0-16,3 0 0 0,1 0 0 0,-1 1 0 0,5 3 0 15,-9 0 0-15,9 3-8 0,0-3 8 0,0 0 0 16,-9 4 0-16,9-4 0 0,0 0 0 0,4 0 0 16,-4-3 0-16,4 3 0 0,0-8 0 0,0 4 0 15,4 0 0-15,1-3-8 0,-1-1 8 0,9 1 0 16,-9-1 0-16,9 4-8 0,0 0 8 0,4 4 0 16,-4 4 0-16,-8 0-8 0,7-4 8 0,1 4 0 0,5 0 0 0,-6 0 0 15,1-1 0-15,0 5 0 0,0 3 0 0,0-3-8 16,4-4 8-16,0 3 0 0,-4 5 0 0,5-5-8 15,3 1 8-15,-4 0 0 0,5-1 8 0,3 1-8 16,-12-1 0-16,5 1 0 0,3 0 0 0,-8-1-8 16,4 1 8-16,-4-4 0 0,0 3 0 0,0 1 0 15,0-1 0-15,4 5 0 16,-4-1 0-16,4 1 0 0,4 3 0 0,-8-4 0 16,5 4 0-16,-6 1 0 0,10-1 0 0,-13 4 0 15,8 0 0-15,0-4 0 0,0 4 0 0,-4 0 0 0,4-4 0 0,-4 4-8 16,9 4 8-16,-9 0 0 0,-5-8 0 0,9 4 0 15,1 0 0-15,-6 4 0 0,6-4 0 0,-1 0 0 16,4-4 0-16,-8 4 0 0,4 0 0 0,-8 4 0 16,-5-4 0-16,5 4 0 0,0-1 0 0,-1 5 0 0,-3 0 0 0,3-5 0 15,-8 9 0-15,9-5 8 0,-9 5-8 0,9 3-8 16,-9-4 8-16,4 1-12 0,1 3 12 0,-5 0 0 16,8 4 0-16,-12-4 0 0,9 1 0 0,-1-1 0 15,-4 0 0-15,0 0 0 0,0 0 0 0,0 4 0 16,5-3 0-16,-5 3 0 0,0-8 0 0,0 4 0 15,4 0 0-15,-8 0 0 0,4 1 0 0,-4 3 0 0,4-4 0 0,-4 4 0 16,0 0 0-16,4-4 0 0,-4 4 0 0,-1-4 0 16,-3 4 0-16,4 0 11 0,-5 0-3 0,9-4 0 31,-4 4-8-31,0-3-11 0,4 3 3 0,-4-4 0 16,4 0 8-16,0-4 11 0,-4 5-3 0,4-1 0 0,-4 0-8 0,4 0-11 0,-4 4 3 0,0-4 0 15,0 0 8-15,4 1 0 16,0-1 0-16,-4 4 0 0,4 0 0 0,-5 0 0 15,1-4 0-15,4 0 0 0,-8 4 0 0,4 0 0 16,4-4 0-16,-9 1 0 0,14-1 0 0,-14 0 0 0,5-4 0 0,8 5 0 16,-12-1 0-16,4-4 0 0,0 1 0 0,-1-1 0 15,-3 4 0-15,8-4 0 0,-8 5 0 0,-1-5 0 16,5 4 11-16,-9-3-3 0,13 7 0 0,-4-8 0 16,0 8-8-16,-4-4 0 0,8 0 0 0,-5 1-11 0,6-5 11 0,-14 0 0 15,4 5 0-15,5-5 0 0,4 0 0 0,-4 5 0 16,4-9 0-16,-12 8 0 0,7-3 0 0,1-1 0 15,0-3 0-15,-4 3 0 0,3 1 0 0,1-1 0 16,-4 0 0-16,-1 1 0 0,-3-1 0 0,3 1 0 16,1-5 0-16,-1 5 0 0,1 3 0 0,4-4 0 15,-13 0 0-15,12 5 0 16,-12-9 0-16,9 8 0 0,-5-3 0 0,5 3 0 16,-1 0 0-16,-3 0 0 0,-1-3 0 0,4-1 0 15,5 1 0-15,-9 3 0 0,9-4 0 0,-4-3 0 16,-1 3 0-16,1 4 0 0,-1-3 0 0,1-1 0 15,-5 1 0-15,5 3 0 0,-5 0 0 0,5 0 0 16,-5 0 0-16,0-3 0 0,-4 3 0 0,4 0 0 16,1 0 0-16,-1 0 0 0,-4-3 0 0,0 3 0 0,9-4 0 0,-9 1 8 15,0-1-8-15,0-3 0 0,4 3 0 0,0 1 0 0,-4-5 0 16,4 5 0-16,-4-12 0 0,0 11 0 0,9 0 0 0,-1 1 8 16,-8-5-8-16,0 5 0 0,5-1 0 0,-5-3 0 15,4 3 0-15,5 1 0 0,-5 3 0 0,-4-4 0 16,4 1 0-16,-4 3 0 0,4-4 0 0,-4 4 0 15,0-3 0-15,0 3 0 16,0-4 0-16,0 1 8 0,-4 3-8 0,0 0 0 16,4-4 8-16,-9 1-8 0,5-5 8 0,0 1-8 15,4-8 8-15,0 8-8 0,-5-1 8 0,5 1-8 16,0 3 10-16,0-3-10 0,0-8 13 0,0 0-3 16,-8 4-1-16,8 3 0 0,-4 1-1 0,4-1-8 15,-5 5 12-15,1-5-4 0,0 5-8 0,0-1 8 16,4-3-8-16,-9 3 8 0,0-3 2 0,5 3 0 0,-4 1 0 0,-1-5 0 15,5 1-10-15,-13 3 12 0,4 1-12 0,0-5 12 16,0 1-12-16,0 3 0 0,1-3 0 0,-1 3 8 16,4-3-8-16,-8-1 0 0,9-3 0 0,3 4 0 15,-3-1 0-15,8-7 0 0,-4 0 0 0,4 0 0 16,0 0-20-16,0 0 0 0,0 0 0 0,0 0 0 16,0 0-55-16,0 0-10 0,0 0-3 0,12 8 0 15,-12-8-90-15,0 11-18 0,5 1-4 0</inkml:trace>
  <inkml:trace contextRef="#ctx0" brushRef="#br0" timeOffset="32175.8">5637 8689 172 0,'0'0'16'0,"0"0"-16"0,0 0 0 0,0 0 0 16,0 0 213-16,0 0 40 0,0 0 8 0,0 0 2 15,0 0-140-15,0 0-28 0,0 0-6 0,0 0-1 16,0 0-39-16,0 0-8 0,0 0-1 0,0 0-1 0,0 0-7 0,0 0-2 16,0-7 0-16,0-1 0 0,-8 4 7 0,16-3 2 15,-8-5 0-15,0 1 0 0,4-1-9 0,-4 1-2 16,9 0 0-16,-9 3 0 0,0 8-3 0,0 0-1 16,0 0 0-16,0 0 0 0,0 0 16 0,0-8 2 15,-13 5 1-15,5 3 0 0,3 0-11 0,-3 3-1 0,-1 1-1 0,1 4 0 31,-5-4-21-31,4 7-9 0,-3-3 8 0,-6-1-8 16,6 1 8-16,-5-1-8 0,4 5 0 0,0-5 8 16,-4-3-8-16,8 4 10 0,-4-1-10 0,1-3 10 0,3 4-10 0,-4-4 8 15,0-4-8-15,9 3 8 0,-9 1-8 0,5-4 0 16,-1 0 9-16,9 0-9 0,-4 0 0 0,4 0 8 16,0 0-8-16,0 0 0 0,0 0 0 0,0 0 0 15,0-7 0-15,0 7 0 0,0 0 8 0,0 0-8 0,0-8 8 0,4 0-8 16,5-3 31-16,-1 0 1 0,-3-1 1 0,3 5 0 15,1-1-33-15,-1 4-12 0,-8 4 0 0,13-7 0 16,-13 7 12-16,0 0 0 0,0 0 0 0,0 0 10 16,0 0 14-16,0 0 4 0,0 0 0 0,0 0 0 15,0 0 32-15,0 0 8 0,0 0 0 0,-8 11 1 16,3-3-12-16,5-1-2 0,-13 1-1 0,13-8 0 16,0 0-138-16,5 11-27 0</inkml:trace>
  <inkml:trace contextRef="#ctx0" brushRef="#br0" timeOffset="33042.28">6637 10588 864 0,'-4'-4'76'0,"0"1"-60"15,-1-5-16-15,-3-3 0 0,3 3 161 0,5-7 30 16,0-4 5-16,0 4 2 16,5-4-127-16,3 0-26 0,-8-4-5 0,5 4 0 15,-1 0 0-15,4-4 0 0,-3 4 0 0,3 4 0 16,5 0-13-16,-4 3-3 0,-1 1 0 0,5-1 0 15,-4 9-15-15,-1-1-9 0,-8 4 10 0,13-4-10 16,-13 4 16-16,0 0-2 0,8 0-1 0,1 0 0 16,-9 0-5-16,13 8-8 0,0-1 11 0,-5 1-11 15,5-1 10-15,-4 1-10 0,-5 3 8 0,0 1-8 0,0-5 17 0,-4-7-1 0,5 12-1 16,-1-5 0-16,4 5 16 0,-8-5 3 0,-8 5 1 0,8-12 0 16,0 0-13-16,-4 7-2 15,-1-3-1-15,5-4 0 0,-8 4-10 0,4 0-1 0,4-4-8 0,-9 4 12 16,0-8-3-16,9 4-1 0,0 0 0 0,-4-4 0 15,-4-4 14-15,8-3 2 0,-9 3 1 0,9-3 0 16,-4-4 9-16,4 3 2 0,0 5 0 0,0-5 0 0,0 5-14 0,0-5-2 16,4 5-1-16,-4-5 0 0,0 12-10 0,9-7-1 15,-5-1-8-15,-4 8 12 0,0 0-12 0,0 0 8 16,8-3-8-16,-8 3 0 0,18 0 8 0,-14 0-8 16,4 0 0-16,-8 0 0 0,0 0 0 0,17 3 8 15,-17-3-8-15,5 4 0 0,-5-4 0 0,8 8 0 16,-8-8 0-16,5 7 0 15,-5-7 10-15,4 12-1 0,-4-12 0 0,0 11 0 16,0 0 7-16,-9-3 2 0,5 0 0 0,-5-1 0 16,1 1 22-16,-5-1 5 0,5 1 1 0,-5-4 0 15,4 0-4-15,1-4-1 0,-1-4 0 0,9 4 0 16,-4 0-62-16,4 0-13 0,0-12-2 0</inkml:trace>
  <inkml:trace contextRef="#ctx0" brushRef="#br0" timeOffset="36026.27">4812 8298 1785 0,'0'0'79'0,"-4"-4"17"0,4 0-77 0,-8 4-19 16,8 0 0-16,0 0 0 0,0 0 115 0,0 0 19 16,0 0 4-16,0 0 1 0,0 0-113 0,0 0-26 0,0 0 0 0,0 0 0 15,8 12 0-15,-4-5 0 0,-4 5 0 16,9-5 0-16,-18 1 0 0,9 0 0 0,0-8 0 0,-4 3 0 15,-4 5 0-15,-1-4 0 0,1 0 0 0,3-4 0 0,-8 3 8 16,-4 1 2-16,9-4 0 0,-5-4 0 0,4 1 12 0,-3 3 2 16,-1-4 1-16,-4 4 0 0,17-4 8 0,-13 4 2 15,0 0 0-15,0-4 0 0,0 0-24 0,9 1-11 16,4 3 10-16,-8-4-10 0,-1 0 8 0,-4 0-8 16,13-3 0-1,-8-1 9-15,3 4 0 0,1-3 0 0,4-1 0 0,0 0 0 16,0 1 7-16,0-1 0 0,0 1 1 0,9-1 0 15,-1 0-17-15,5 5 8 0,-13 3-8 0,4-4 0 16,9 4 19-16,0 0-3 0,-13 0-1 0,0 0 0 16,0 0-15-16,0 0 0 0,4 4 0 0,-4-4 0 15,0 11 0-15,9 0 0 0,-9-11 0 0,0 12 0 16,0-5-10-16,0 5-5 0,0-12-1 0,-9 11 0 0,5 1 16 0,-9 3 0 16,0-4 0-16,-4 1 10 0,0-5 6 0,4 5 0 15,-8-5 1-15,4 4 0 0,-5 1-17 0,10-5 0 16,-10 1 0-16,5 0 0 0,0-1 8 0,4-3-8 15,9-4 0-15,-9 0 0 0,9 0 11 0,4 0-11 0,0 0 10 0,-4-4-10 16,-1-3 12-16,5-1-4 0,0-3-8 0,5 3 12 16,-1-3-4-16,0 3-8 0,0-3 11 0,5 3-11 15,-5 1 8-15,5-1-8 0,8 4 0 0,-13-3 0 0,5 7 0 16,-1 0 0-16,-8 0 0 0,13 0 0 0,-4 7 0 0,3-3 0 16,-7 7 0-16,8-3 0 0,-9 3-9 0,4 1 9 15,1-1-8-15,-1 4 8 0,-8 0 0 0,5 4-8 16,3-7 8-16,-8 3 0 0,-8 4 0 0,3-4 0 15,-3 0 0-15,4 1 0 16,-1-1 20-16,-7-4 2 0,-1-3 1 0,8-1 0 16,-3-3 6-16,8-4 2 0,-4 0 0 0,4 0 0 31,-9-11-72-31,18-4-15 0,3-8-2 0</inkml:trace>
  <inkml:trace contextRef="#ctx0" brushRef="#br0" timeOffset="36860.12">4539 9198 403 0,'0'0'17'0,"0"0"5"0,0-8-22 0,-4-3 0 16,4 3 0-16,-5-3 0 0,5 4 338 0,0-1 63 15,0 0 13-15,0-3 2 0,0 3-293 0,5-3-59 16,-1 3-12-16,4 1-3 0,-8-1-33 0,0 1-6 16,13 3-2-16,-13 4 0 0,0-8-8 0,0 8 10 15,13 0-10-15,-9 0 10 0,9 0-10 0,0 4 0 16,-13-4 0-16,9 8 0 0,3 7 0 0,-3-4 0 0,-9 1 0 0,0 3 0 15,-9 0 0-15,9 4 0 0,-4 4 0 0,4-4 0 16,-17 0 11-16,4 3 0 0,0-3 0 0,1 0 0 16,-6-7 3-16,1-1 1 0,5 4 0 0,-6-3 0 15,6-5 5-15,-1-3 2 0,0 4 0 0,9-4 0 16,-5-8 8-16,5 0 2 0,-9 0 0 0,9 0 0 0,4 4-1 0,0-7 0 31,0-8 0-31,0 3 0 0,0 1-7 0,4-1-2 0,-4-3 0 0,4 4 0 16,5-4-8-16,-5-1-2 0,9 9 0 15,-4-5 0-15,-1 5-4 0,1-1-8 0,3 4 11 16,6 1-11-16,-6-1 0 0,-7 0 0 0,7 8 0 0,1 0-12 16,0 3 12-16,4-3 0 0,-4 4 0 0,-9 3 0 15,-4-11-8-15,13 19 8 0,-13-4 0 0,4-3-9 16,-4 7 9-16,0-12 0 0,-4 5 0 0,4-5 0 0,0 8 15 0,-8-3 1 16,3 7 1-16,1-8 0 0,-17 1 16 0,4 3 3 15,-1 4 1-15,1-4 0 0,-8 0-18 0,8-3-4 16,0-1-1-16,4-3 0 0,-9-5-14 0,14-3-15 15,-5-7 3-15,4 3-836 16,1-11-167-16</inkml:trace>
  <inkml:trace contextRef="#ctx0" brushRef="#br0" timeOffset="37083.25">4723 8454 2185 0,'-13'-23'48'0,"9"15"9"0,4-3 3 0,0-1 2 0,0 5-50 0,0-1-12 0,0 1 0 0,0-1 0 16,4 1 28-16,4 3 2 0,-8 4 1 0,0 0 0 15,0 0-19-15,0 0-4 0,0 0-8 0,0 0 12 16,0 0 3-16,0 0 0 0,0 0 0 0,0 0 0 16,-12 4 29-16,-1-4 5 0,13 0 2 0,-9 3 0 15,1 1-7-15,-5 0-2 0,4 0 0 0,9-4-1222 16</inkml:trace>
  <inkml:trace contextRef="#ctx0" brushRef="#br0" timeOffset="45255.66">753 7557 1209 0,'0'0'53'0,"-17"8"12"15,4 3-52-15,-4-3-13 0,4 3 0 0,4-3 0 0,9-8 113 0,0 0 20 16,0 11 4-16,0-11 1 15,-4 8-78-15,4-8-16 0,0 0-4 0,0 11 0 0,0-3-20 16,4 3-5-16,5-7-1 0,-5 4 0 0,9-1-14 0,4 1 8 16,-4-1-8-16,13 5 0 0,-9-1 0 0,8 1 0 15,-8-5 0-15,9 5 0 0,-9 3 0 0,13 0 0 0,-13-4 0 0,9 5 0 32,-1-1 0-32,-3 0 0 0,3 4 0 0,5-4 0 0,-13 0 0 0,9 4 0 0,4-3 0 0,-4 3 0 15,-5-4 0-15,5 4 0 0,4 0 0 0,-5 0 0 31,5 0 0-31,0 3 0 0,0-3 0 0,0 0 0 0,8 8 0 0,-8 0 0 0,0 3 0 0,0-3 0 16,0-5 8-16,4 5-8 16,-4 0 0-16,4-1 9 0,-4 1-9 0,0-1 8 15,4 1-8-15,-4 3 8 0,0-3-8 0,0 3 0 16,8 4 0-16,-3-3 0 0,3 3 0 0,-4 4 0 16,5-4 0-16,4 4 0 0,-1-4 0 0,-8 4 8 15,5 0-8-15,4 0 0 0,-9-4 0 0,4 4 0 16,-4-3 0-16,5-1 0 0,-5-4 10 0,5 1-10 0,3-1 12 0,-8 0-12 15,9 1 19-15,-9-1-3 0,9 0-1 0,0 5 0 0,0-9-3 16,-1 12-1-16,-3 0 0 0,8 0 0 0,-4 0 0 0,-9 0 0 16,4 0 0-16,5 0 0 0,0 0-1 0,-9 0 0 15,4-4 0-15,5 4 0 0,4 0-10 16,-4 0 10-16,-9-4-10 0,4 4 10 0,5 0-10 0,0 0 0 16,4-3 0-16,-4 6 0 0,-9-3 8 0,9 8-8 15,-5-4 0-15,5-1 8 16,-9 1 0-16,9 0 0 0,-5-4 0 0,9 4 0 15,-4-4 12-15,4 3 1 0,-4-3 1 0,4 0 0 16,4 0-9-16,-4 0-1 0,0 4-1 0,4 0 0 16,-8 0-3-16,0 3-8 0,4 1 12 0,0-1-4 15,0 5-8-15,4-5 10 0,-8 5-10 0,-1 3 10 16,10-4-10-16,-1 4 10 0,-4 1-10 0,9 3 10 16,-14-4 0-16,5 0 0 0,0 0 0 0,-4-3 0 0,8-5 2 0,-8 4 1 15,8-3 0-15,1 0 0 0,-1-5-4 0,4 1-1 16,1 4 0-16,-9-1 0 0,4-3 0 0,9 7-8 0,-17-3 12 0,8 3-4 15,0 1-8-15,9-1 8 0,-9 1-8 16,1-1 8-16,3 4-8 0,-3 0 0 0,3-3 0 16,5 7 0-16,-9 0 8 0,9 0-8 0,-9-4 0 0,1 4 8 15,-1-4-8 1,4 4 0-16,-3-8 0 0,-1 4 0 0,0-7 0 0,1 0 0 16,-1 3 0-16,0-7 0 0,5 3 0 0,-5-3 0 15,0 0 0-15,1 0 0 0,-1-1 0 0,0 1 0 16,0 0 0-16,5-4 0 0,-9 4 0 0,8-4 8 15,-3 3-8-15,8-3 0 0,-13 0 9 0,4 0-9 16,9 0 10-16,-13 0-10 0,8 4 16 0,-12-4-4 16,8 4 0-16,1 0 0 0,-10 3-2 0,5-7-1 0,-4 0 0 0,0 0 0 15,-1-7 0-15,1-1 0 0,-4-3 0 0,-1-1 0 16,1-7 10-16,-5 0 1 0,0 0 1 0,-4-4 0 16,-4 0-1-16,3 1 0 0,-7-1 0 0,3-4 0 15,1 1-4-15,-5-5 0 0,-3 5-1 0,-1-5 0 16,0 5-5-16,-9-5-1 0,5 1 0 0,-4-1 0 15,-1-3 1-15,-8-4 0 16,0 0 0-16,0 0 0 0,0 0-10 0,-4 12 0 0,0-5 9 16,-5 1-884-16,-4 3-177 0</inkml:trace>
  <inkml:trace contextRef="#ctx0" brushRef="#br0" timeOffset="51198.37">7329 12567 2016 0,'-21'-4'89'0,"8"0"19"0,-8 4-87 0,4 0-21 0,0 0 0 0,4 0 0 15,0 0 32-15,4 4 3 0,1 0 0 0,-5-4 0 0,5 4-18 0,-1 0-3 16,-4-1-1-16,0 1 0 0,1 0 5 0,3 0 1 16,-4-1 0-16,-4 1 0 0,4 0-19 0,-4 0-17 15,4-8 3-15,-4 4 1 0,4-4 13 0,-8 0 0 16,4-3 12-16,0-1-12 0,0 1 9 0,-9-1-9 15,9 1 0-15,-9-5 9 0,1 1-9 0,3-1 0 0,-7-3 9 16,3 0-9 0,9 4 0-16,-13-1 9 0,0-3-9 0,0-4 0 15,0 4 14-15,9 0-4 0,-9-1-1 0,4-3 0 16,5 4 7-16,-9-4 0 0,9 0 1 0,-1 4 0 0,-8 0-7 16,9-4-2-16,0 0 0 0,-5 4 0 0,0-1 0 0,5 1 0 15,-9-4 0-15,4 4 0 0,1 0-8 0,-5 0 0 16,0-4 9-16,-4 4-9 0,4-1 0 0,0-3 0 15,-9 0 0-15,5 0 8 0,4 0-8 0,5 0 0 0,-14 0 0 0,5 0 8 16,4-3-8-16,-8-1 0 0,8 4 0 0,-4-4 0 16,4 0 14-16,-9 4-2 0,5-3 0 0,0 3 0 15,0 0-12-15,-1 0 0 0,1 0 0 0,-4 0 0 16,4 0 0-16,-5-4 11 0,1 4-3 0,4-8-8 16,-1 4 9-16,5-3-9 0,-4-1 0 0,4 4 9 15,0-3-9-15,-8-1 0 16,8-3 0-16,0 3 0 0,4-3 0 0,5 3 8 15,-9-3-8-15,0 3 0 0,9 1 0 0,-9-1 0 16,0-3 8-16,4 3-8 0,5 1 0 0,-9 3 8 16,-8-4-8-16,16 4 8 0,-8-7 3 0,5 4 0 15,-5-1 0-15,0 0 0 0,4 5-3 0,1-5-8 0,3 0 12 0,-8 1-4 16,0 3-8-16,1-4 8 0,7 1-8 0,-8-1 8 16,5 4-8-16,3-3 0 0,-8-1 0 0,0 1 8 15,5-1-8-15,-5 1 0 0,4 7 0 0,-4-8 0 0,0 0 0 16,1 5 0-16,-1-1 0 0,4 0 0 0,-4 0 0 0,0 0 0 15,-4 1 0-15,4-5 0 0,4 4 8 0,-4 0-8 16,5-3 8-16,-5 3-8 0,4 0 9 0,5 1-9 16,-9 3 10-16,0-4-10 0,4 0 10 0,9 0-10 15,-13 0 10-15,5 4-10 0,-1-3 9 0,5-1-9 0,-13 4 8 0,12-4-8 16,-8 4 0-16,0 0 0 0,1-4 8 0,3-3-8 16,-4-1 0-16,0-3 0 0,0-1 0 0,4 1 0 15,1-4 0-15,3 0 0 0,10-1 8 0,-14 1-8 16,5 4 0-16,-5-1 0 0,9-3 0 0,-13 4 0 15,9 0 0-15,-1 3 0 0,-3 0 0 0,8 1 0 16,-9-1 0-16,0-3 0 16,5 3 0-16,-9 1 0 0,4-5 0 0,9 5 0 15,-13-9 0-15,0 1 0 0,9 0 0 0,4-8 0 16,0 1 0-16,0-9 0 0,-5-3 0 0,18-4 0 16,-4-4 0-16,3 0 0 0,1 1-9 0,4 3 9 0,0-4 0 15,0 4 0-15,4-4 0 0,-4 4 0 0,5-4 0 0,-5 1 0 16,8-1 0-16,-4 4 0 0,5-8 0 0,-5 5 0 15,5-1 0-15,-1 0-8 0,1 0 8 0,4 4 0 16,-9-3 0-16,9-1 0 0,0 0 0 0,-1-3 0 0,-3 3 0 16,4 0 0-16,4 0 0 0,4 4 0 0,-8 0 0 0,8 0-8 15,-3 4 8-15,3 0 0 0,9 0 0 0,-13 7 0 16,9-7-8-16,-9 4 8 0,8-1 0 0,-3 1 16 16,-1 3-4-16,9 1 0 0,-9-1-12 0,5 4 0 15,-9 1 0-15,0 3 0 16,9 0-10-16,-1 0-2 0,-3 4 0 0,3-1 0 15,1 1 12-15,4 4 0 0,0-1 0 0,-4-3-8 16,3 4 8-16,1-4 0 0,0-8 0 0,4 8-8 16,-4 3 8-16,9 1 0 0,-5 0 0 0,4-1 0 15,-3-3 0-15,3 4 0 0,-8-1 0 0,13 1-8 16,-9-1-4-16,9 1-1 0,-1 3 0 0,-3 5 0 16,4-5 13-16,-9 4 13 0,4 0-2 0,-4 4-1 0,5 1-10 0,-9-1 0 15,0 3 0-15,0 5 0 0,4 0 0 0,-4-1-9 16,4 1 9-16,-4 3 0 0,4 4-11 0,-4 4 11 15,0-7-10-15,0 3 10 0,8 4 0 0,-8-4 0 16,0 0-8-16,4 4 8 0,0 0 0 0,1 0 0 0,-5 0 0 0,-1 0 0 16,1-3 0-16,0 3 0 0,0 3 0 0,0-3 0 31,-4-3 0-31,4 3 0 0,0 0 0 0,-1 3-9 0,-3 1 9 16,4 0 0-16,0 4 0 0,0-1 0 0,0 1 0 0,0-1-10 15,-5 5 10-15,5 3 0 0,9-4-10 0,-9 5 10 16,-9-1-8-16,13 0 8 0,-12 0 0 0,7 4 0 15,-7-4 0-15,8 4 0 0,0-4 0 0,-9 4 0 16,5 0 0-16,-1-3-8 0,5-1 8 0,-13 0 0 16,9 8 0-16,4-8 0 0,-5 0 0 0,1 0 0 0,8 1 0 0,-4 3 0 15,-8-4 0-15,-1 4 0 0,9 0 0 0,-13 0 0 16,9 0 0-16,-5 3 0 0,0-3 0 0,1 0 0 16,3 8 0-16,-3-4 0 0,-1 0 0 0,-4 3 0 15,0 1 0-15,5-4 0 0,-1-4 0 0,5 7 0 16,-14-3 0-16,10 0 0 0,-5 0 0 0,4-4 0 15,-4 0 0-15,9 0 0 0,-9 3 0 0,9 1 0 0,-13-4 0 0,8 0-8 16,5 4 8-16,-14 0 0 0,10 3 0 0,-1 5 0 16,-4-5 0-16,-4 1 0 0,4-4 0 0,0 3 0 0,0 5 0 15,5-5-8-15,-10 5 8 0,10-1 0 0,3-4 0 16,-3 5 0-16,4-1 0 0,-1-3 0 0,-12 3 0 0,17-3 0 16,-17-1 0-16,17 1 0 0,-18-4 0 0,14 0 0 31,-5-1 0-31,1 5 0 0,-1 0 0 0,1-1 0 0,-1 1 0 0,9-1 0 15,-13 1 0-15,4 3 0 0,1-3 0 0,3-1 0 16,-3 1 0-16,3 3 0 0,-3-3 0 0,-1 3 0 16,-4 1 0-16,9-1 0 0,-5 1 0 0,0-1 0 15,9-4 0-15,0 5 0 0,-8-5 0 0,3 5 0 16,5-5 0-16,-4 5 0 0,0-5 0 0,-1 9 0 16,-3-9 0-16,3 5 0 0,1-1 0 0,-1 0 0 0,-3 1 0 0,-1-1 0 15,5-3 0-15,-5 3 0 0,1 0 0 0,-1-3 0 16,-4 3 0-16,0 1 0 0,0-1 0 0,5-3 0 15,-5 3 0-15,4-3 0 0,0-1 0 0,1 1 0 16,-1-1 0-16,0 1 0 0,-12 0 0 0,12 3 0 16,-4 0 0-16,9 1 0 0,-17-1 0 0,12 1 0 15,-8-1 0-15,4 4 0 16,-4 0 0-16,4 1 0 0,-4-1 0 0,0-4 0 16,4 4 0-16,-5 0 0 0,6-3 0 0,-1-1 0 0,-9 1 0 15,9-5 0-15,-4 5 0 0,0-5 0 0,4-3 0 0,-8 4 0 16,8 3 0-16,0-4 0 0,-4 5 0 0,4-5 0 15,-5 5 0-15,6-1 0 0,-6-3 0 0,5 3 0 16,1 1 0-16,-1-1 0 0,0 0 0 0,-4 1 0 16,-1-1 0-16,1 1 0 0,4-5 0 0,0 4 0 0,0-3 0 0,1 3 0 15,-6-3 0-15,10 3 0 0,-5-3 0 0,4 0 0 16,-4-5 0-16,0 9 0 0,0-8 0 0,5 3 0 16,-9 5 0-16,4-5 0 0,-4-3 0 0,4 7 0 15,-4-3 0-15,4-1 0 0,-5 5 0 0,1-1 0 16,4-3 0-16,-4 3 0 0,-4 1 0 0,4-5 0 15,-1 5 0-15,1-1 0 0,-4-3 0 0,8 3 0 0,-13-4 0 0,9 1 0 16,0 0 0-16,0 3 0 0,-5 4 0 0,1-3 0 16,3-1 0-16,-3 0 0 0,4 1 0 0,-5 3 0 15,5 0 0-15,0-3 0 0,-9 3 0 0,5-4 8 16,-5 4-8-16,5-3 0 0,-5-1 0 0,0-3 0 16,-4 3 0-16,4-3 0 0,5-1 0 0,-5 1 0 15,1-1 0-15,-1 5 0 16,-4-1 0-16,4-3 0 0,0-5 0 0,1 5 0 15,-10 0 0-15,10-1 0 0,3-3 0 0,-4 0 0 0,-4 0 0 16,5 3 0-16,-5 1 0 0,0-1 0 0,0-3 0 0,-5 4 8 16,5-4-8-16,0 3 0 0,0-3 0 0,-4 0 0 15,-4-4 0-15,3 0 0 0,5 0 0 0,0 0 0 16,0 0 0-16,0-4 0 0,0 0 0 0,-4 0 8 16,4 0-8-16,-4 1 0 0,-5-5 0 0,5 4 0 0,4 0 0 0,-9-3 0 15,5 3 0-15,-4 0 8 0,3 0-8 0,1-3 0 16,-4 7 0-16,-1-4 8 0,0 0-8 0,1 0 0 15,-1-3 0-15,1-1 8 0,-5 4-8 0,0-3 0 16,0 3 8-16,1 0-8 0,-1 0 0 0,0-3 0 16,0 3 0-16,0-4 8 0,-4 1-8 0,4 3 0 15,-4-4 0-15,4 1 0 16,-4 3 0-16,5-4 8 0,-6 1-8 0,1 3 0 16,5-4 0-16,-6 1 0 0,1-1 0 0,0 0 0 15,-4 1 0-15,4-5 0 0,0 1 0 0,8 0 8 16,-8-1-8-16,4 1 0 0,-8-1 8 0,4-3-8 15,4 4 0-15,-4-1 0 0,0 1 0 0,4 0 8 0,0-5-8 0,0 5 0 16,-4 3 0-16,0-3 0 0,4-4 0 0,0 3 0 16,-4 1 0-16,0-1 0 0,4 1 0 0,1 0 0 0,-1 3 0 0,0-3 0 15,-4 3 0-15,4-3 0 0,0-1 0 0,0 1 0 16,1 3 0-16,-1-3 0 0,0-1 0 0,0 5 0 16,-4-5 0-16,4 5 0 0,-4-5 0 0,4 1 0 15,-4 0 0-15,4-1 0 0,-4 1 0 0,5-1 0 16,-1-3 0-16,-4 4 0 0,-5-4 0 0,5-4 0 15,4 3 0-15,-4-3 8 16,0 4-8-16,4 0 0 0,-4 0 0 0,9 0-15 16,3-1 3-16,-7-3 0 0,-1 4 12 0,0 0 16 15,4 0-3-15,-3 0-1 0,3 3-20 0,5-3-5 16,-13-4-1-16,4 4 0 0,13-4 14 0,-9 4 16 16,-4-1-3-16,1-3-1 0,12 0-12 0,-9-3 9 15,1 3-9-15,-5-4 8 0,4 4 7 0,-8-4 1 16,9 0 0-16,-1 0 0 0,0 4-16 0,-3 0-16 0,3-3 3 0,1-1 1 15,-1 4 12-15,-4 4 0 0,5-1 0 0,-1 1 0 16,-4 0 0-16,0-4 0 0,5 8 0 0,-9-5 10 16,4 1-10-16,4 0 0 0,-3-4 0 0,-1 0 0 0,4 4 12 15,-8 0-2-15,4-4-1 0,5 0 0 0,-5 0-9 0,-4 0 0 16,4-4 0-16,-4 0-11 0,4 0 11 0,-4-3 0 16,0-1 10-16,0 0-10 0,4-3 12 0,0 3-4 0,-4 1-8 0,4-5 12 15,-8 1 4-15,12 0 0 0,-12 3 0 0,4 0 0 16,13 5 0-16,-13-1 0 0,4 0 0 0,-9 0 0 15,5 0-16-15,0 1 8 0,0 3-8 0,0 3 0 16,-4-3 0-16,4 4 0 0,4 0 0 0,0 0 0 16,-4 0 0-16,4-1 0 0,-4 5 0 0,0-4-10 15,4 3 10-15,-4 1-12 16,4 0 12-16,-4-1-12 0,4 1-4 0,-4-1-2 16,0 1 0-16,0 0 0 15,0 3-70-15,0 0-13 0,0 5-3 0,4-1-1022 0</inkml:trace>
  <inkml:trace contextRef="#ctx0" brushRef="#br0" timeOffset="56417.04">4894 7083 1497 0,'-9'-12'66'0,"9"12"14"0,0 0-64 0,0 0-16 0,0 0 0 0,0 0 0 16,-4-4 75-16,4 4 11 0,4-7 2 0,5-1 1 15,-9 8-65-15,0 0-14 0,0-4-2 0,0 4-8 0,0 0 24 0,0 0-3 16,8-3 0-16,1 3 0 0,-9 0 3 0,13-4 0 16,-13 4 0-16,0 0 0 0,0 0 19 0,0 0 4 0,4 0 1 0,-4 0 0 15,0 0-7-15,0 0-1 0,0 0 0 0,0 0 0 16,0 0-16-16,0 0-4 0,0 0-1 0,0 0 0 15,0 0-5-15,0 0-1 0,0 0 0 0,0 0 0 16,0 0-13-16,0 0 11 0,0 0-11 0,0 0 10 0,0 0-10 0,0 0 0 16,0 0 9-16,-4-4-9 0,-5 0 8 0,5-3-8 15,4 3 8-15,-9 0-8 0,1-4 0 0,8 1 8 16,0 7-8-16,-9-4 0 0,5-4 0 0,4 8 0 16,0 0 0-16,0 0 0 0,0 0 0 0,0 0 0 15,0-3 0-15,0 3 0 0,0 0-8 0,0 0 8 16,0 0-8-16,0 0 8 15,0 0 0-15,0 0 0 0,0 0 0 0,0 0 0 16,-13 3 12-16,9 5 8 0,-5 0 2 0,5-1 0 16,-9 1 10-16,0-1 1 0,9-3 1 0,-5 4 0 15,-3-4-13-15,3-1-2 0,9-3-1 0,0 0 0 16,0 0-152-16,0 0-30 0</inkml:trace>
  <inkml:trace contextRef="#ctx0" brushRef="#br0" timeOffset="57055.63">5000 6255 1929 0,'-12'-8'85'0,"12"8"19"15,-5-4-84-15,-3 0-20 0,8 4 0 0,0 0 0 16,0 0 13-16,0 0-1 0,-9 8-1 0,9-8 0 0,0 0-11 0,0 0 0 16,0 0 0-16,0 8 0 0,5 3-12 0,-5-11 12 0,4 8-10 0,-4-8 10 15,8 11 0-15,-3 0 0 0,-5-11 0 0,8 8 0 16,-8-8 0-16,0 0 0 0,0 0 0 0,0 0 0 16,0 8 0-16,-8 3 10 0,3-3-10 0,-3-1 12 15,-1 5 11-15,-4-5 2 0,5 1 1 0,-5-1 0 16,-4 1 16-16,4 3 3 15,-8 1 1-15,4-1 0 0,4 1-25 0,-8 3-5 16,3-4 0-16,1-3-1 0,5 3-15 0,-1-3 0 16,0-4 0-16,4-1 0 0,-3 1 14 0,-1-8-3 15,8 1-1-15,5-1 0 0,-8-4 7 0,8 1 2 16,8-5 0-16,-8 1 0 0,0-1-5 0,9-3-1 16,0 4 0-16,3 3 0 0,-7 1-13 0,7-1 0 15,-7 4 0-15,3 0 0 0,5 1-10 0,-4 3 10 0,-9 0-8 0,12 7 8 16,-3-3-10-16,8 4 10 0,-13-1-12 0,-4-7 12 15,9 12 0-15,-5-5 0 0,0 5 0 0,-4-12 0 16,0 0 0-16,0 7 12 0,0-7-3 0,0 12-1 16,-4-1 14-16,4-11 2 0,-4 8 1 0,-5-1 0 15,5-7 11-15,-13 8 3 0,8-8 0 0,5 0 0 16,-9 4-23-16,5-1-5 16,-1 1-1-16,1 0-803 15,3 0-161-15</inkml:trace>
  <inkml:trace contextRef="#ctx0" brushRef="#br0" timeOffset="57604.72">3979 7546 1555 0,'0'-8'138'0,"-8"1"-110"0,8 7-28 0,0-12 0 16,0 5 44-16,8-8 4 0,-8 3 1 0,4 1 0 16,5 3-13-16,-1-3-2 0,1 3-1 0,-5 1 0 15,5-1-22-15,4 0-11 0,-13 8 10 0,8 0-10 16,-8 0 8-16,9-3-8 0,4 3 0 0,-13 0 0 16,0 0 10-16,8 3-10 0,1 5 10 0,-9-8-10 15,4 8 12-15,-4-8-3 0,9 11-1 0,-9-3 0 0,0-8 8 0,0 11 0 16,-13 0 1-16,4-3 0 0,1 0 7 0,-5-1 2 15,-4 1 0-15,4-1 0 0,0 5-5 0,0-8-1 16,0-1 0-16,1 1 0 0,12-4-9 0,0 0-3 16,-9-4 0-16,-4 1 0 0,13-1 0 0,-8-8-8 15,3 5 12-15,5-5-4 0,5-7-8 0,3 4 0 16,5 0 9-16,4 0-9 16,-4-4 0-16,4 4 0 0,0 3 0 0,-4-3 0 15,0 4 8-15,0 7 1 0,-5-4 0 0,-8 8 0 16,9 0 7-16,4 0 2 0,-13 0 0 0,0 0 0 15,0 0-5-15,4 15-1 0,4-3 0 0,-3 7-703 16,-1 0-141-16</inkml:trace>
  <inkml:trace contextRef="#ctx0" brushRef="#br0" timeOffset="58358.99">5039 7200 1670 0,'0'0'148'0,"0"-3"-118"0,0-1-30 0,0 4 0 0,-9-8 40 15,9 8 3-15,0-4 0 0,9-3 0 0,-9-5-23 0,0 5-5 16,8-1-1-16,1-3 0 0,-5 3-6 0,5-3 0 16,-1 3-8-16,1-3 12 0,-5 3 2 0,5 1 0 15,4-1 0-15,-9 4 0 0,0-7-6 0,5 7 0 0,-5 0-8 0,-4 4 12 16,0 0-12-16,0 0 11 0,0 0-11 0,0 0 10 15,0 0-2-15,0 0 0 0,-4 8 0 0,-9-1 0 16,0 1 0-16,0 3 0 0,0-3 0 0,-4 3 0 16,0-3 0-16,0 3-8 0,0-3 12 0,4 0-4 15,0-5 0-15,-4 5-8 0,4-4 12 0,-4-4-4 16,5 0 0-16,3 0-8 16,-4-4 12-16,5-4-4 0,8 5 3 0,-13-5 0 15,13-3 0-15,-9 3 0 0,9-3 1 0,0-1 1 16,-4 1 0-16,4 3 0 0,4-3 1 0,5 3 0 15,-9-3 0-15,4 3 0 0,-4 8-14 0,9-7 0 16,-1 3 0-16,-8 4 0 0,13 0 0 0,-4-4-8 16,-1 4 8-16,-8 0 0 0,13 4 0 0,0 0-8 15,0 3 8-15,-1-3 0 0,1 4-8 0,-4-1 8 0,-1 1 0 0,5 3 0 16,-9-3 0-16,5-1 0 0,-9 5 0 0,4-5 0 16,-4 5 0-16,-4-1 14 0,4 1-4 0,-9-5-1 0,5 5 3 15,-4-5 1-15,-1 5 0 0,0-5 0 0,5 1 1 0,-9-4 0 16,1-1 0-16,12-3 0 0,-5-3-2 0,-8 3 0 15,5-4 0-15,-1-8 0 0,5 5-3 0,0-8-1 32,0-1 0-32,-5 1 0 0,9 0 4 0,0-4 0 0,0 4 0 0,9 0 0 15,-5-1-12-15,0 5-14 0,5-4 3 0,3 7 1 16,-12 1 10-16,5 3-10 0,-5 4 10 0,0 0-10 16,13 0 10-16,-13 0 9 0,12 7-1 0,-7 1-8 15,3 7 29-15,-8-3-1 0,0-1 0 0,0 4 0 16,0-3 7-16,0 3 1 0,0 0 0 0,0-4 0 15,-8 1-87-15,8-5-17 0</inkml:trace>
  <inkml:trace contextRef="#ctx0" brushRef="#br0" timeOffset="58923.02">3095 8062 1504 0,'-18'-11'67'0,"18"11"13"16,0-8-64-16,-12 1-16 0,7-1 0 0,-7 1 0 15,3 3 56-15,5-7 7 0,-9 3 1 0,9-3 1 0,-9-1-15 0,13 1-3 16,-9-1-1-16,5 1 0 0,0 3-35 0,4 1-11 16,0-1 0-16,0-3 0 0,0 3 15 0,0 8-4 15,0 0-1-15,0 0 0 0,0 0-10 0,17 0 0 16,-17 0-12-16,4 4 12 0,-4-4-12 0,9 11 12 15,-9-11-12-15,4 8 12 0,-4 3 0 0,-4 5 8 0,4-5 2 0,-13-3 0 16,4 3 58-16,1-3 12 0,-5-8 3 0,0 3 0 16,-4 1 21-16,4-8 5 0,0 1 1 0,9-5 0 15,-9-3-56-15,13 3-11 0,0-7-3 0,5 3 0 32,3-3-226-32,9 0-46 0</inkml:trace>
  <inkml:trace contextRef="#ctx0" brushRef="#br0" timeOffset="59377.02">3338 8606 1785 0,'-8'-12'79'0,"3"5"17"0,5-1-77 0,0 0-19 15,0 5 0-15,0 3 0 0,0-8 62 0,5 0 9 0,3 1 1 0,-8 3 1 16,13 0-45-16,-9 0-8 0,-4 4-3 0,13-3 0 16,0 3-17-16,-9 0 0 0,-4 0 0 0,13 0 0 15,0 7 10-15,-5-3-10 0,-8-4 8 0,0 0-8 16,0 0 12-16,9 8-4 0,-9-8 0 0,0 11 0 15,0-11 16-15,0 8 4 0,0 3 0 0,0 0 0 16,0-11-12-16,-9 12-1 16,5-1-1-16,0 1 0 0,4-12-2 0,-9 7 0 15,9-7 0-15,0 0 0 0,-4 8 1 0,4-8 0 16,-17-4 0-16,8 0 0 0,5-3 19 0,-4-1 3 16,3-7 1-16,5-4 0 0,0-4 12 0,5-4 4 0,7-3 0 0,1 3 0 15,0-3-36-15,4 3-6 0,0 8-2 0,5 1 0 16,-14-1 9-16,5 7 2 0,0 1 0 0,4 7 0 15,-4 4-11-15,-1 0-8 0,6 8 12 0,-6 7-848 16,5 8-168-16</inkml:trace>
  <inkml:trace contextRef="#ctx0" brushRef="#br0" timeOffset="61371.75">3629 10919 691 0,'-9'-19'30'0,"5"11"7"0,4-3-29 0,4-1-8 0,5 1 0 0,-9-4 0 16,4-1 97-16,9-3 19 0,0-7 3 0,-1-5 1 15,10 1-76-15,3-4-14 0,10-4-3 0,3-8-1 16,5 1-4-16,0-5-1 0,16 1 0 0,1-8 0 16,9-8 10-16,-5 1 1 0,8-12 1 0,10 0 0 0,-6-4 6 0,14-3 1 15,8-5 0-15,1-7 0 0,-5 0-30 0,4-3-10 32,5-9 0-32,3 1 9 0,-3 0 3 0,4 3 0 15,-5-3 0-15,-8-1 0 0,-4 9 23 0,4-1 5 0,-17 12 0 0,4 3 1 0,-8 8 11 0,0 4 1 31,-14 7 1-31,-7 8 0 0,-1 0-15 0,-8 8-3 0,-9 11-1 0,4 0 0 16,-8 11-107-16,-8 1-22 0</inkml:trace>
  <inkml:trace contextRef="#ctx0" brushRef="#br0" timeOffset="61804.3">4261 11120 1094 0,'0'0'97'0,"0"0"-77"16,0 0-20-16,0 0 0 0,0 0 89 0,9 4 15 15,4-4 2-15,-5 0 1 0,13-4-85 0,-8-4-22 16,9 1 0-16,8-9 0 0,8-3 0 0,5-7 0 16,-1-4 0-16,18-12 0 0,4-4 0 0,9-11 0 0,8-7 0 0,5-9 0 15,3-6 0-15,18-1 0 0,9-11 0 0,-1 0 0 16,5-8 0-16,4 0 0 0,-9 0 0 0,17-3 0 16,-12-1 15-16,0-3-1 0,-5 3 0 0,-4 1 0 0,5-1 46 15,-14 12 10-15,1-4 2 0,-5 12 0 0,-4-1-18 0,-8 1-3 16,-5-1-1-16,-9 12 0 0,-8 7-5 0,1 5-1 15,-10 3 0-15,-4 11 0 0,-8 8-20 0,-4 0-5 16,-9 11-1-16,4 5 0 0,-17 3-10 0,0 7-8 16,-9 1 12-16,1 3-12 15,-9 8-12-15,0 0-8 0,0 0-3 0,0 0 0 32,-13 8-122-32,-4 7-25 0,-13 0-5 0,0 4-596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2286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Could also return set of nearest neighbors (draw circle)</a:t>
            </a:r>
          </a:p>
        </p:txBody>
      </p:sp>
    </p:spTree>
    <p:extLst>
      <p:ext uri="{BB962C8B-B14F-4D97-AF65-F5344CB8AC3E}">
        <p14:creationId xmlns:p14="http://schemas.microsoft.com/office/powerpoint/2010/main" val="798650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about </a:t>
            </a:r>
            <a:r>
              <a:rPr lang="en-US" dirty="0" err="1"/>
              <a:t>argmin</a:t>
            </a:r>
            <a:r>
              <a:rPr lang="en-US" dirty="0"/>
              <a:t> vs min</a:t>
            </a:r>
          </a:p>
          <a:p>
            <a:r>
              <a:rPr lang="en-US" dirty="0"/>
              <a:t>Right now, we will use a hand-</a:t>
            </a:r>
            <a:r>
              <a:rPr lang="en-US" dirty="0" err="1"/>
              <a:t>wavey</a:t>
            </a:r>
            <a:r>
              <a:rPr lang="en-US" dirty="0"/>
              <a:t> notion of these documents and similarity, will dive in to how to represent them in a bit</a:t>
            </a:r>
          </a:p>
        </p:txBody>
      </p:sp>
    </p:spTree>
    <p:extLst>
      <p:ext uri="{BB962C8B-B14F-4D97-AF65-F5344CB8AC3E}">
        <p14:creationId xmlns:p14="http://schemas.microsoft.com/office/powerpoint/2010/main" val="25704417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O(n) above slide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1886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</a:t>
            </a:r>
          </a:p>
          <a:p>
            <a:pPr lvl="1"/>
            <a:r>
              <a:rPr lang="en-US" dirty="0" err="1"/>
              <a:t>X^k-NN</a:t>
            </a:r>
            <a:r>
              <a:rPr lang="en-US" dirty="0"/>
              <a:t> = {x^(NN_1), x^(NN_2), …, x^(</a:t>
            </a:r>
            <a:r>
              <a:rPr lang="en-US" dirty="0" err="1"/>
              <a:t>NN_k</a:t>
            </a:r>
            <a:r>
              <a:rPr lang="en-US" dirty="0"/>
              <a:t>) }</a:t>
            </a:r>
          </a:p>
          <a:p>
            <a:pPr lvl="1"/>
            <a:r>
              <a:rPr lang="en-US" dirty="0"/>
              <a:t>For all </a:t>
            </a:r>
            <a:r>
              <a:rPr lang="en-US" dirty="0" err="1"/>
              <a:t>x_i</a:t>
            </a:r>
            <a:r>
              <a:rPr lang="en-US" dirty="0"/>
              <a:t> not in X^NN, distance(</a:t>
            </a:r>
            <a:r>
              <a:rPr lang="en-US" dirty="0" err="1"/>
              <a:t>x_i</a:t>
            </a:r>
            <a:r>
              <a:rPr lang="en-US" dirty="0"/>
              <a:t>, </a:t>
            </a:r>
            <a:r>
              <a:rPr lang="en-US" dirty="0" err="1"/>
              <a:t>x_q</a:t>
            </a:r>
            <a:r>
              <a:rPr lang="en-US" dirty="0"/>
              <a:t>) &gt;= max_{j in [1,..k]} distance(</a:t>
            </a:r>
            <a:r>
              <a:rPr lang="en-US" dirty="0" err="1"/>
              <a:t>x_q</a:t>
            </a:r>
            <a:r>
              <a:rPr lang="en-US" dirty="0"/>
              <a:t>, </a:t>
            </a:r>
            <a:r>
              <a:rPr lang="en-US" dirty="0" err="1"/>
              <a:t>x^NN_j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909025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8537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Wednesday we will talk about classification/regression a bit more in depth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621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“embedding/representation”  for first point</a:t>
            </a:r>
          </a:p>
          <a:p>
            <a:r>
              <a:rPr lang="en-US" dirty="0"/>
              <a:t>Write “distance metric” for second</a:t>
            </a:r>
          </a:p>
        </p:txBody>
      </p:sp>
    </p:spTree>
    <p:extLst>
      <p:ext uri="{BB962C8B-B14F-4D97-AF65-F5344CB8AC3E}">
        <p14:creationId xmlns:p14="http://schemas.microsoft.com/office/powerpoint/2010/main" val="30959521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Corpus</a:t>
            </a:r>
          </a:p>
          <a:p>
            <a:pPr lvl="1"/>
            <a:r>
              <a:rPr lang="en-US" dirty="0"/>
              <a:t>“I like dogs” =&gt; [1, 1, 1, 0]</a:t>
            </a:r>
          </a:p>
          <a:p>
            <a:pPr lvl="1"/>
            <a:r>
              <a:rPr lang="en-US" dirty="0"/>
              <a:t>“I like cats” =&gt; [1, 1, 0, 1]</a:t>
            </a:r>
          </a:p>
        </p:txBody>
      </p:sp>
    </p:spTree>
    <p:extLst>
      <p:ext uri="{BB962C8B-B14F-4D97-AF65-F5344CB8AC3E}">
        <p14:creationId xmlns:p14="http://schemas.microsoft.com/office/powerpoint/2010/main" val="24035319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Full example: https://</a:t>
            </a:r>
            <a:r>
              <a:rPr lang="en-US" dirty="0" err="1"/>
              <a:t>medium.com</a:t>
            </a:r>
            <a:r>
              <a:rPr lang="en-US" dirty="0"/>
              <a:t>/analytics-</a:t>
            </a:r>
            <a:r>
              <a:rPr lang="en-US" dirty="0" err="1"/>
              <a:t>vidhya</a:t>
            </a:r>
            <a:r>
              <a:rPr lang="en-US" dirty="0"/>
              <a:t>/tf-idf-term-frequency-technique-easiest-explanation-for-text-classification-in-nlp-with-code-8ca3912e58c3</a:t>
            </a:r>
          </a:p>
          <a:p>
            <a:r>
              <a:rPr lang="en-US" dirty="0"/>
              <a:t>Answer: (1/6) * log(3/2) = 0.07</a:t>
            </a:r>
          </a:p>
        </p:txBody>
      </p:sp>
    </p:spTree>
    <p:extLst>
      <p:ext uri="{BB962C8B-B14F-4D97-AF65-F5344CB8AC3E}">
        <p14:creationId xmlns:p14="http://schemas.microsoft.com/office/powerpoint/2010/main" val="4256683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picture of this distance metric</a:t>
            </a:r>
          </a:p>
        </p:txBody>
      </p:sp>
    </p:spTree>
    <p:extLst>
      <p:ext uri="{BB962C8B-B14F-4D97-AF65-F5344CB8AC3E}">
        <p14:creationId xmlns:p14="http://schemas.microsoft.com/office/powerpoint/2010/main" val="2018201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492250" y="914400"/>
            <a:ext cx="8128000" cy="4572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0379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Makes all units cancel out and on the same scale, so we don’t have to worry about one dimension affecting distance too much</a:t>
            </a:r>
          </a:p>
        </p:txBody>
      </p:sp>
    </p:spTree>
    <p:extLst>
      <p:ext uri="{BB962C8B-B14F-4D97-AF65-F5344CB8AC3E}">
        <p14:creationId xmlns:p14="http://schemas.microsoft.com/office/powerpoint/2010/main" val="10247530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lines with theta </a:t>
            </a:r>
          </a:p>
        </p:txBody>
      </p:sp>
    </p:spTree>
    <p:extLst>
      <p:ext uri="{BB962C8B-B14F-4D97-AF65-F5344CB8AC3E}">
        <p14:creationId xmlns:p14="http://schemas.microsoft.com/office/powerpoint/2010/main" val="34666313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three graphs </a:t>
            </a:r>
          </a:p>
          <a:p>
            <a:pPr lvl="1"/>
            <a:r>
              <a:rPr lang="en-US" dirty="0"/>
              <a:t>Two points right next to each other, cos(theta) ~ 1</a:t>
            </a:r>
          </a:p>
          <a:p>
            <a:pPr lvl="1"/>
            <a:r>
              <a:rPr lang="en-US" dirty="0"/>
              <a:t>Two points at 10 and 2, cos(theta) ~ 0</a:t>
            </a:r>
          </a:p>
          <a:p>
            <a:pPr lvl="1"/>
            <a:r>
              <a:rPr lang="en-US" dirty="0"/>
              <a:t>Two points at 2 and 7 , cos(theta) ~-1</a:t>
            </a:r>
          </a:p>
        </p:txBody>
      </p:sp>
    </p:spTree>
    <p:extLst>
      <p:ext uri="{BB962C8B-B14F-4D97-AF65-F5344CB8AC3E}">
        <p14:creationId xmlns:p14="http://schemas.microsoft.com/office/powerpoint/2010/main" val="1845124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823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Together, these can tell a more complete story about the models accuracy</a:t>
            </a:r>
          </a:p>
        </p:txBody>
      </p:sp>
    </p:spTree>
    <p:extLst>
      <p:ext uri="{BB962C8B-B14F-4D97-AF65-F5344CB8AC3E}">
        <p14:creationId xmlns:p14="http://schemas.microsoft.com/office/powerpoint/2010/main" val="478236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Calculate precision (4/ (2 + 4) = 2/3)</a:t>
            </a:r>
          </a:p>
          <a:p>
            <a:r>
              <a:rPr lang="en-US" dirty="0"/>
              <a:t>High precision means your positive predictions are trustworthy</a:t>
            </a:r>
          </a:p>
        </p:txBody>
      </p:sp>
    </p:spTree>
    <p:extLst>
      <p:ext uri="{BB962C8B-B14F-4D97-AF65-F5344CB8AC3E}">
        <p14:creationId xmlns:p14="http://schemas.microsoft.com/office/powerpoint/2010/main" val="1717164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Calculate recall (4 / (4 + 2)   = 2/3) </a:t>
            </a:r>
          </a:p>
          <a:p>
            <a:r>
              <a:rPr lang="en-US" dirty="0"/>
              <a:t>2 positive examples not shown</a:t>
            </a:r>
          </a:p>
          <a:p>
            <a:r>
              <a:rPr lang="en-US" dirty="0"/>
              <a:t>High recall means we are likely to “discover”  all the positive examples</a:t>
            </a:r>
          </a:p>
        </p:txBody>
      </p:sp>
    </p:spTree>
    <p:extLst>
      <p:ext uri="{BB962C8B-B14F-4D97-AF65-F5344CB8AC3E}">
        <p14:creationId xmlns:p14="http://schemas.microsoft.com/office/powerpoint/2010/main" val="3078754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638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in point for (1, 0) w/ smiley face</a:t>
            </a:r>
          </a:p>
          <a:p>
            <a:r>
              <a:rPr lang="en-US" dirty="0"/>
              <a:t>Draw in point for (0, 1) w/ frowny face</a:t>
            </a:r>
          </a:p>
          <a:p>
            <a:r>
              <a:rPr lang="en-US" dirty="0"/>
              <a:t>These are extremes, lets see how we can trade off between them</a:t>
            </a:r>
          </a:p>
        </p:txBody>
      </p:sp>
    </p:spTree>
    <p:extLst>
      <p:ext uri="{BB962C8B-B14F-4D97-AF65-F5344CB8AC3E}">
        <p14:creationId xmlns:p14="http://schemas.microsoft.com/office/powerpoint/2010/main" val="1759345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1215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CD9732-38F6-429A-80B4-0D5E5CCEE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101" y="-300"/>
            <a:ext cx="4602079" cy="5143500"/>
          </a:xfrm>
          <a:prstGeom prst="rect">
            <a:avLst/>
          </a:prstGeom>
        </p:spPr>
      </p:pic>
      <p:sp>
        <p:nvSpPr>
          <p:cNvPr id="10" name="Google Shape;10;p2"/>
          <p:cNvSpPr/>
          <p:nvPr/>
        </p:nvSpPr>
        <p:spPr>
          <a:xfrm flipH="1">
            <a:off x="-688" y="0"/>
            <a:ext cx="457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68925" y="2387250"/>
            <a:ext cx="36366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B57BA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2" name="Google Shape;12;p2"/>
          <p:cNvSpPr/>
          <p:nvPr/>
        </p:nvSpPr>
        <p:spPr>
          <a:xfrm>
            <a:off x="4574900" y="-150"/>
            <a:ext cx="185400" cy="51435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6531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grpSp>
        <p:nvGrpSpPr>
          <p:cNvPr id="16" name="Google Shape;363;p47">
            <a:extLst>
              <a:ext uri="{FF2B5EF4-FFF2-40B4-BE49-F238E27FC236}">
                <a16:creationId xmlns:a16="http://schemas.microsoft.com/office/drawing/2014/main" id="{3541BDF9-5784-074C-A08C-87376337677D}"/>
              </a:ext>
            </a:extLst>
          </p:cNvPr>
          <p:cNvGrpSpPr/>
          <p:nvPr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17" name="Google Shape;364;p47">
              <a:extLst>
                <a:ext uri="{FF2B5EF4-FFF2-40B4-BE49-F238E27FC236}">
                  <a16:creationId xmlns:a16="http://schemas.microsoft.com/office/drawing/2014/main" id="{572CE08A-2EDE-ED40-8929-A4D030F473E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65;p47">
              <a:extLst>
                <a:ext uri="{FF2B5EF4-FFF2-40B4-BE49-F238E27FC236}">
                  <a16:creationId xmlns:a16="http://schemas.microsoft.com/office/drawing/2014/main" id="{E3272AF4-EF81-B947-99F7-208AC87C7B41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6;p47">
              <a:extLst>
                <a:ext uri="{FF2B5EF4-FFF2-40B4-BE49-F238E27FC236}">
                  <a16:creationId xmlns:a16="http://schemas.microsoft.com/office/drawing/2014/main" id="{584652AF-EDE0-DE40-8E38-1CC1E523A7C4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7;p47">
              <a:extLst>
                <a:ext uri="{FF2B5EF4-FFF2-40B4-BE49-F238E27FC236}">
                  <a16:creationId xmlns:a16="http://schemas.microsoft.com/office/drawing/2014/main" id="{C22F9A86-3FF7-6945-90B2-1F66B4E0EEB8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8;p47">
              <a:extLst>
                <a:ext uri="{FF2B5EF4-FFF2-40B4-BE49-F238E27FC236}">
                  <a16:creationId xmlns:a16="http://schemas.microsoft.com/office/drawing/2014/main" id="{35E00376-99D9-274D-A292-AFECD22C8F81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9;p47">
              <a:extLst>
                <a:ext uri="{FF2B5EF4-FFF2-40B4-BE49-F238E27FC236}">
                  <a16:creationId xmlns:a16="http://schemas.microsoft.com/office/drawing/2014/main" id="{D11F13E6-7749-5D4B-A7A0-EFE5A88346CC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8F7C7F8-C034-EF43-941C-B3BC5BC5855C}"/>
              </a:ext>
            </a:extLst>
          </p:cNvPr>
          <p:cNvSpPr txBox="1"/>
          <p:nvPr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C002A9-6F71-4260-AC7A-CA8BDE848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15" name="Google Shape;33;p6">
            <a:extLst>
              <a:ext uri="{FF2B5EF4-FFF2-40B4-BE49-F238E27FC236}">
                <a16:creationId xmlns:a16="http://schemas.microsoft.com/office/drawing/2014/main" id="{7D0330C4-488F-4E11-BF3D-EA5DF26F0A65}"/>
              </a:ext>
            </a:extLst>
          </p:cNvPr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34;p6">
            <a:extLst>
              <a:ext uri="{FF2B5EF4-FFF2-40B4-BE49-F238E27FC236}">
                <a16:creationId xmlns:a16="http://schemas.microsoft.com/office/drawing/2014/main" id="{9AA0ECA5-9FBC-4C4B-A996-F0E3B3EC796D}"/>
              </a:ext>
            </a:extLst>
          </p:cNvPr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4" name="Google Shape;363;p47">
            <a:extLst>
              <a:ext uri="{FF2B5EF4-FFF2-40B4-BE49-F238E27FC236}">
                <a16:creationId xmlns:a16="http://schemas.microsoft.com/office/drawing/2014/main" id="{CA4C0B63-61BC-42D7-B10C-C17E378D6BB3}"/>
              </a:ext>
            </a:extLst>
          </p:cNvPr>
          <p:cNvGrpSpPr/>
          <p:nvPr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25" name="Google Shape;364;p47">
              <a:extLst>
                <a:ext uri="{FF2B5EF4-FFF2-40B4-BE49-F238E27FC236}">
                  <a16:creationId xmlns:a16="http://schemas.microsoft.com/office/drawing/2014/main" id="{E6339F27-6884-43C4-ACA3-533ECC8D418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65;p47">
              <a:extLst>
                <a:ext uri="{FF2B5EF4-FFF2-40B4-BE49-F238E27FC236}">
                  <a16:creationId xmlns:a16="http://schemas.microsoft.com/office/drawing/2014/main" id="{2F61311E-6ABC-4FA5-88CF-1E1E49177CE2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66;p47">
              <a:extLst>
                <a:ext uri="{FF2B5EF4-FFF2-40B4-BE49-F238E27FC236}">
                  <a16:creationId xmlns:a16="http://schemas.microsoft.com/office/drawing/2014/main" id="{FFA797A4-32D0-4B07-A937-80B9B4AE6CCC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67;p47">
              <a:extLst>
                <a:ext uri="{FF2B5EF4-FFF2-40B4-BE49-F238E27FC236}">
                  <a16:creationId xmlns:a16="http://schemas.microsoft.com/office/drawing/2014/main" id="{F55FF81A-18F9-4036-9BA4-D4E796DF3A27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68;p47">
              <a:extLst>
                <a:ext uri="{FF2B5EF4-FFF2-40B4-BE49-F238E27FC236}">
                  <a16:creationId xmlns:a16="http://schemas.microsoft.com/office/drawing/2014/main" id="{B47BC9E7-AA0A-4513-BB74-8438AC3B4E9D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69;p47">
              <a:extLst>
                <a:ext uri="{FF2B5EF4-FFF2-40B4-BE49-F238E27FC236}">
                  <a16:creationId xmlns:a16="http://schemas.microsoft.com/office/drawing/2014/main" id="{ADB9D0F2-9906-4BBA-9EAB-C51BE4A408F4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07FEEEE-A528-47C9-8C2A-34EE7D884265}"/>
              </a:ext>
            </a:extLst>
          </p:cNvPr>
          <p:cNvSpPr txBox="1"/>
          <p:nvPr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  <p:sp>
        <p:nvSpPr>
          <p:cNvPr id="32" name="Google Shape;33;p6">
            <a:extLst>
              <a:ext uri="{FF2B5EF4-FFF2-40B4-BE49-F238E27FC236}">
                <a16:creationId xmlns:a16="http://schemas.microsoft.com/office/drawing/2014/main" id="{D1D18A32-A41B-46A9-B889-FB8F8D79511E}"/>
              </a:ext>
            </a:extLst>
          </p:cNvPr>
          <p:cNvSpPr/>
          <p:nvPr userDrawn="1"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4;p6">
            <a:extLst>
              <a:ext uri="{FF2B5EF4-FFF2-40B4-BE49-F238E27FC236}">
                <a16:creationId xmlns:a16="http://schemas.microsoft.com/office/drawing/2014/main" id="{92D49164-4D43-4AC0-8080-A535EFF35354}"/>
              </a:ext>
            </a:extLst>
          </p:cNvPr>
          <p:cNvSpPr/>
          <p:nvPr userDrawn="1"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8" name="Google Shape;363;p47">
            <a:extLst>
              <a:ext uri="{FF2B5EF4-FFF2-40B4-BE49-F238E27FC236}">
                <a16:creationId xmlns:a16="http://schemas.microsoft.com/office/drawing/2014/main" id="{6182BD21-9B44-4F40-A1A6-3AF12BD703FF}"/>
              </a:ext>
            </a:extLst>
          </p:cNvPr>
          <p:cNvGrpSpPr/>
          <p:nvPr userDrawn="1"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39" name="Google Shape;364;p47">
              <a:extLst>
                <a:ext uri="{FF2B5EF4-FFF2-40B4-BE49-F238E27FC236}">
                  <a16:creationId xmlns:a16="http://schemas.microsoft.com/office/drawing/2014/main" id="{0F90CA89-C5A3-436E-8DEE-2E574937724F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5;p47">
              <a:extLst>
                <a:ext uri="{FF2B5EF4-FFF2-40B4-BE49-F238E27FC236}">
                  <a16:creationId xmlns:a16="http://schemas.microsoft.com/office/drawing/2014/main" id="{775EE886-DA67-41AC-AD9C-6B53CDE17401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6;p47">
              <a:extLst>
                <a:ext uri="{FF2B5EF4-FFF2-40B4-BE49-F238E27FC236}">
                  <a16:creationId xmlns:a16="http://schemas.microsoft.com/office/drawing/2014/main" id="{0177CE94-E659-45CE-9871-4DB88F062431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7;p47">
              <a:extLst>
                <a:ext uri="{FF2B5EF4-FFF2-40B4-BE49-F238E27FC236}">
                  <a16:creationId xmlns:a16="http://schemas.microsoft.com/office/drawing/2014/main" id="{A51B6D12-0487-42BB-8366-C1EBB3A4E0CB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8;p47">
              <a:extLst>
                <a:ext uri="{FF2B5EF4-FFF2-40B4-BE49-F238E27FC236}">
                  <a16:creationId xmlns:a16="http://schemas.microsoft.com/office/drawing/2014/main" id="{3E3E8061-F2D8-45D4-928F-3336A3B5242E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9;p47">
              <a:extLst>
                <a:ext uri="{FF2B5EF4-FFF2-40B4-BE49-F238E27FC236}">
                  <a16:creationId xmlns:a16="http://schemas.microsoft.com/office/drawing/2014/main" id="{1D34BD3E-4D2A-4E04-B5DB-C2FFD8BEAD84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611E247B-4741-469D-8C88-DCF20AD1D469}"/>
              </a:ext>
            </a:extLst>
          </p:cNvPr>
          <p:cNvSpPr txBox="1"/>
          <p:nvPr userDrawn="1"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</p:spTree>
    <p:extLst>
      <p:ext uri="{BB962C8B-B14F-4D97-AF65-F5344CB8AC3E}">
        <p14:creationId xmlns:p14="http://schemas.microsoft.com/office/powerpoint/2010/main" val="288624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59A83B-C13C-4757-9F87-A8ACFB64D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66" name="Google Shape;66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>
            <a:off x="3062200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2"/>
          </p:nvPr>
        </p:nvSpPr>
        <p:spPr>
          <a:xfrm>
            <a:off x="5956701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3355696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881ACC-0101-4777-9DD7-47FE1EDFF82F}"/>
              </a:ext>
            </a:extLst>
          </p:cNvPr>
          <p:cNvSpPr/>
          <p:nvPr/>
        </p:nvSpPr>
        <p:spPr>
          <a:xfrm>
            <a:off x="0" y="0"/>
            <a:ext cx="9144000" cy="5143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71;p11">
            <a:extLst>
              <a:ext uri="{FF2B5EF4-FFF2-40B4-BE49-F238E27FC236}">
                <a16:creationId xmlns:a16="http://schemas.microsoft.com/office/drawing/2014/main" id="{64282F53-10A8-4398-9AFF-ECCF60AD1F5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62765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40F63F-3C9C-CD48-8D2C-3427CCC7325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02352994"/>
      </p:ext>
    </p:extLst>
  </p:cSld>
  <p:clrMapOvr>
    <a:masterClrMapping/>
  </p:clrMapOvr>
  <p:transition>
    <p:fade thruBlk="1"/>
  </p:transition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 userDrawn="1"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 userDrawn="1"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 dirty="0"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6" name="Google Shape;363;p47">
            <a:extLst>
              <a:ext uri="{FF2B5EF4-FFF2-40B4-BE49-F238E27FC236}">
                <a16:creationId xmlns:a16="http://schemas.microsoft.com/office/drawing/2014/main" id="{3541BDF9-5784-074C-A08C-87376337677D}"/>
              </a:ext>
            </a:extLst>
          </p:cNvPr>
          <p:cNvGrpSpPr/>
          <p:nvPr userDrawn="1"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17" name="Google Shape;364;p47">
              <a:extLst>
                <a:ext uri="{FF2B5EF4-FFF2-40B4-BE49-F238E27FC236}">
                  <a16:creationId xmlns:a16="http://schemas.microsoft.com/office/drawing/2014/main" id="{572CE08A-2EDE-ED40-8929-A4D030F473E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65;p47">
              <a:extLst>
                <a:ext uri="{FF2B5EF4-FFF2-40B4-BE49-F238E27FC236}">
                  <a16:creationId xmlns:a16="http://schemas.microsoft.com/office/drawing/2014/main" id="{E3272AF4-EF81-B947-99F7-208AC87C7B41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6;p47">
              <a:extLst>
                <a:ext uri="{FF2B5EF4-FFF2-40B4-BE49-F238E27FC236}">
                  <a16:creationId xmlns:a16="http://schemas.microsoft.com/office/drawing/2014/main" id="{584652AF-EDE0-DE40-8E38-1CC1E523A7C4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7;p47">
              <a:extLst>
                <a:ext uri="{FF2B5EF4-FFF2-40B4-BE49-F238E27FC236}">
                  <a16:creationId xmlns:a16="http://schemas.microsoft.com/office/drawing/2014/main" id="{C22F9A86-3FF7-6945-90B2-1F66B4E0EEB8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8;p47">
              <a:extLst>
                <a:ext uri="{FF2B5EF4-FFF2-40B4-BE49-F238E27FC236}">
                  <a16:creationId xmlns:a16="http://schemas.microsoft.com/office/drawing/2014/main" id="{35E00376-99D9-274D-A292-AFECD22C8F81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9;p47">
              <a:extLst>
                <a:ext uri="{FF2B5EF4-FFF2-40B4-BE49-F238E27FC236}">
                  <a16:creationId xmlns:a16="http://schemas.microsoft.com/office/drawing/2014/main" id="{D11F13E6-7749-5D4B-A7A0-EFE5A88346CC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8F7C7F8-C034-EF43-941C-B3BC5BC5855C}"/>
              </a:ext>
            </a:extLst>
          </p:cNvPr>
          <p:cNvSpPr txBox="1"/>
          <p:nvPr userDrawn="1"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</p:spTree>
    <p:extLst>
      <p:ext uri="{BB962C8B-B14F-4D97-AF65-F5344CB8AC3E}">
        <p14:creationId xmlns:p14="http://schemas.microsoft.com/office/powerpoint/2010/main" val="334084454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40F63F-3C9C-CD48-8D2C-3427CCC7325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3944952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flipH="1">
            <a:off x="-7125" y="0"/>
            <a:ext cx="2592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2585478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277100" y="284200"/>
            <a:ext cx="2024100" cy="367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B57BA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77100" y="3983050"/>
            <a:ext cx="2024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Georgia"/>
              <a:buNone/>
              <a:defRPr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42741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F2B598-DA07-4F30-BC18-EBBE2AB51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76133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bg>
      <p:bgPr>
        <a:solidFill>
          <a:srgbClr val="D89F39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3108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585475" cy="1357368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3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pollev.com/cs416</a:t>
            </a:r>
            <a:endParaRPr sz="17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72;p10">
            <a:extLst>
              <a:ext uri="{FF2B5EF4-FFF2-40B4-BE49-F238E27FC236}">
                <a16:creationId xmlns:a16="http://schemas.microsoft.com/office/drawing/2014/main" id="{584BC1AE-CA48-4C7B-8CBC-68108A32BE75}"/>
              </a:ext>
            </a:extLst>
          </p:cNvPr>
          <p:cNvSpPr txBox="1"/>
          <p:nvPr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12" name="Google Shape;72;p10">
            <a:extLst>
              <a:ext uri="{FF2B5EF4-FFF2-40B4-BE49-F238E27FC236}">
                <a16:creationId xmlns:a16="http://schemas.microsoft.com/office/drawing/2014/main" id="{F852DD33-53F1-4722-BB85-ED3D938F9553}"/>
              </a:ext>
            </a:extLst>
          </p:cNvPr>
          <p:cNvSpPr txBox="1"/>
          <p:nvPr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019608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1_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0" name="Google Shape;8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585475" cy="1357368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594518" y="1100842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1"/>
          <p:cNvSpPr/>
          <p:nvPr/>
        </p:nvSpPr>
        <p:spPr>
          <a:xfrm>
            <a:off x="1659574" y="1331991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3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pollev.com/cs416</a:t>
            </a:r>
            <a:endParaRPr sz="17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84;p11">
            <a:extLst>
              <a:ext uri="{FF2B5EF4-FFF2-40B4-BE49-F238E27FC236}">
                <a16:creationId xmlns:a16="http://schemas.microsoft.com/office/drawing/2014/main" id="{5D953DEC-1E95-4367-BB58-B5E94D1B8086}"/>
              </a:ext>
            </a:extLst>
          </p:cNvPr>
          <p:cNvSpPr/>
          <p:nvPr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85;p11">
            <a:extLst>
              <a:ext uri="{FF2B5EF4-FFF2-40B4-BE49-F238E27FC236}">
                <a16:creationId xmlns:a16="http://schemas.microsoft.com/office/drawing/2014/main" id="{05A67550-2E3D-49EB-9EB6-FB935C412A8A}"/>
              </a:ext>
            </a:extLst>
          </p:cNvPr>
          <p:cNvSpPr/>
          <p:nvPr/>
        </p:nvSpPr>
        <p:spPr>
          <a:xfrm>
            <a:off x="1842276" y="1147824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82;p11">
            <a:extLst>
              <a:ext uri="{FF2B5EF4-FFF2-40B4-BE49-F238E27FC236}">
                <a16:creationId xmlns:a16="http://schemas.microsoft.com/office/drawing/2014/main" id="{8862DC09-B271-4C5C-A463-62732B63ADF1}"/>
              </a:ext>
            </a:extLst>
          </p:cNvPr>
          <p:cNvSpPr txBox="1"/>
          <p:nvPr/>
        </p:nvSpPr>
        <p:spPr>
          <a:xfrm>
            <a:off x="234450" y="1051100"/>
            <a:ext cx="20463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</a:rPr>
              <a:t>Group</a:t>
            </a:r>
            <a:endParaRPr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043955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1_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1"/>
          <p:cNvPicPr preferRelativeResize="0"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48779" y="273120"/>
            <a:ext cx="1887891" cy="6885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 dirty="0"/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4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 err="1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sli.do</a:t>
            </a:r>
            <a:r>
              <a:rPr lang="en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 #cs416</a:t>
            </a:r>
            <a:endParaRPr sz="17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72;p10">
            <a:extLst>
              <a:ext uri="{FF2B5EF4-FFF2-40B4-BE49-F238E27FC236}">
                <a16:creationId xmlns:a16="http://schemas.microsoft.com/office/drawing/2014/main" id="{584BC1AE-CA48-4C7B-8CBC-68108A32BE75}"/>
              </a:ext>
            </a:extLst>
          </p:cNvPr>
          <p:cNvSpPr txBox="1"/>
          <p:nvPr userDrawn="1"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634923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1_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 dirty="0"/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594518" y="1100842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1"/>
          <p:cNvSpPr/>
          <p:nvPr/>
        </p:nvSpPr>
        <p:spPr>
          <a:xfrm>
            <a:off x="1659574" y="1331991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2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dirty="0" err="1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sli.do</a:t>
            </a:r>
            <a:r>
              <a:rPr lang="en-US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 #cs416</a:t>
            </a: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84;p11">
            <a:extLst>
              <a:ext uri="{FF2B5EF4-FFF2-40B4-BE49-F238E27FC236}">
                <a16:creationId xmlns:a16="http://schemas.microsoft.com/office/drawing/2014/main" id="{5D953DEC-1E95-4367-BB58-B5E94D1B8086}"/>
              </a:ext>
            </a:extLst>
          </p:cNvPr>
          <p:cNvSpPr/>
          <p:nvPr userDrawn="1"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85;p11">
            <a:extLst>
              <a:ext uri="{FF2B5EF4-FFF2-40B4-BE49-F238E27FC236}">
                <a16:creationId xmlns:a16="http://schemas.microsoft.com/office/drawing/2014/main" id="{05A67550-2E3D-49EB-9EB6-FB935C412A8A}"/>
              </a:ext>
            </a:extLst>
          </p:cNvPr>
          <p:cNvSpPr/>
          <p:nvPr userDrawn="1"/>
        </p:nvSpPr>
        <p:spPr>
          <a:xfrm>
            <a:off x="1842276" y="1147824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82;p11">
            <a:extLst>
              <a:ext uri="{FF2B5EF4-FFF2-40B4-BE49-F238E27FC236}">
                <a16:creationId xmlns:a16="http://schemas.microsoft.com/office/drawing/2014/main" id="{8862DC09-B271-4C5C-A463-62732B63ADF1}"/>
              </a:ext>
            </a:extLst>
          </p:cNvPr>
          <p:cNvSpPr txBox="1"/>
          <p:nvPr userDrawn="1"/>
        </p:nvSpPr>
        <p:spPr>
          <a:xfrm>
            <a:off x="234450" y="1051100"/>
            <a:ext cx="20463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</a:rPr>
              <a:t>Group</a:t>
            </a:r>
            <a:endParaRPr sz="2400" dirty="0">
              <a:solidFill>
                <a:srgbClr val="FFFFFF"/>
              </a:solidFill>
            </a:endParaRPr>
          </a:p>
        </p:txBody>
      </p:sp>
      <p:pic>
        <p:nvPicPr>
          <p:cNvPr id="2" name="Google Shape;80;p11">
            <a:extLst>
              <a:ext uri="{FF2B5EF4-FFF2-40B4-BE49-F238E27FC236}">
                <a16:creationId xmlns:a16="http://schemas.microsoft.com/office/drawing/2014/main" id="{E29852E2-E639-A4CD-F82B-65C87660E601}"/>
              </a:ext>
            </a:extLst>
          </p:cNvPr>
          <p:cNvPicPr preferRelativeResize="0"/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48779" y="273120"/>
            <a:ext cx="1887891" cy="68850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00886186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CF693F7-8485-4342-A45C-2880CB1A3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643109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5" name="Google Shape;55;p9">
            <a:extLst>
              <a:ext uri="{FF2B5EF4-FFF2-40B4-BE49-F238E27FC236}">
                <a16:creationId xmlns:a16="http://schemas.microsoft.com/office/drawing/2014/main" id="{B37EAD93-95EB-9841-84F5-9921CB1AF447}"/>
              </a:ext>
            </a:extLst>
          </p:cNvPr>
          <p:cNvGrpSpPr/>
          <p:nvPr/>
        </p:nvGrpSpPr>
        <p:grpSpPr>
          <a:xfrm>
            <a:off x="234447" y="3686127"/>
            <a:ext cx="304009" cy="326513"/>
            <a:chOff x="616425" y="2329600"/>
            <a:chExt cx="361700" cy="388475"/>
          </a:xfrm>
        </p:grpSpPr>
        <p:sp>
          <p:nvSpPr>
            <p:cNvPr id="26" name="Google Shape;56;p9">
              <a:extLst>
                <a:ext uri="{FF2B5EF4-FFF2-40B4-BE49-F238E27FC236}">
                  <a16:creationId xmlns:a16="http://schemas.microsoft.com/office/drawing/2014/main" id="{DFA692B1-A617-944F-854B-4334549512DD}"/>
                </a:ext>
              </a:extLst>
            </p:cNvPr>
            <p:cNvSpPr/>
            <p:nvPr/>
          </p:nvSpPr>
          <p:spPr>
            <a:xfrm>
              <a:off x="616425" y="2329600"/>
              <a:ext cx="361700" cy="388475"/>
            </a:xfrm>
            <a:custGeom>
              <a:avLst/>
              <a:gdLst/>
              <a:ahLst/>
              <a:cxnLst/>
              <a:rect l="l" t="t" r="r" b="b"/>
              <a:pathLst>
                <a:path w="14468" h="15539" fill="none" extrusionOk="0">
                  <a:moveTo>
                    <a:pt x="14273" y="13030"/>
                  </a:moveTo>
                  <a:lnTo>
                    <a:pt x="9621" y="6479"/>
                  </a:lnTo>
                  <a:lnTo>
                    <a:pt x="9621" y="2338"/>
                  </a:lnTo>
                  <a:lnTo>
                    <a:pt x="10303" y="1656"/>
                  </a:lnTo>
                  <a:lnTo>
                    <a:pt x="10303" y="1656"/>
                  </a:lnTo>
                  <a:lnTo>
                    <a:pt x="10400" y="1559"/>
                  </a:lnTo>
                  <a:lnTo>
                    <a:pt x="10474" y="1437"/>
                  </a:lnTo>
                  <a:lnTo>
                    <a:pt x="10522" y="1291"/>
                  </a:lnTo>
                  <a:lnTo>
                    <a:pt x="10571" y="1169"/>
                  </a:lnTo>
                  <a:lnTo>
                    <a:pt x="10571" y="1023"/>
                  </a:lnTo>
                  <a:lnTo>
                    <a:pt x="10571" y="877"/>
                  </a:lnTo>
                  <a:lnTo>
                    <a:pt x="10547" y="731"/>
                  </a:lnTo>
                  <a:lnTo>
                    <a:pt x="10498" y="609"/>
                  </a:lnTo>
                  <a:lnTo>
                    <a:pt x="10498" y="609"/>
                  </a:lnTo>
                  <a:lnTo>
                    <a:pt x="10449" y="463"/>
                  </a:lnTo>
                  <a:lnTo>
                    <a:pt x="10352" y="366"/>
                  </a:lnTo>
                  <a:lnTo>
                    <a:pt x="10254" y="244"/>
                  </a:lnTo>
                  <a:lnTo>
                    <a:pt x="10157" y="171"/>
                  </a:lnTo>
                  <a:lnTo>
                    <a:pt x="10035" y="98"/>
                  </a:lnTo>
                  <a:lnTo>
                    <a:pt x="9889" y="49"/>
                  </a:lnTo>
                  <a:lnTo>
                    <a:pt x="9767" y="25"/>
                  </a:lnTo>
                  <a:lnTo>
                    <a:pt x="9621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701" y="25"/>
                  </a:lnTo>
                  <a:lnTo>
                    <a:pt x="4580" y="49"/>
                  </a:lnTo>
                  <a:lnTo>
                    <a:pt x="4433" y="98"/>
                  </a:lnTo>
                  <a:lnTo>
                    <a:pt x="4312" y="171"/>
                  </a:lnTo>
                  <a:lnTo>
                    <a:pt x="4214" y="244"/>
                  </a:lnTo>
                  <a:lnTo>
                    <a:pt x="4117" y="366"/>
                  </a:lnTo>
                  <a:lnTo>
                    <a:pt x="4019" y="463"/>
                  </a:lnTo>
                  <a:lnTo>
                    <a:pt x="3971" y="609"/>
                  </a:lnTo>
                  <a:lnTo>
                    <a:pt x="3971" y="609"/>
                  </a:lnTo>
                  <a:lnTo>
                    <a:pt x="3922" y="731"/>
                  </a:lnTo>
                  <a:lnTo>
                    <a:pt x="3898" y="877"/>
                  </a:lnTo>
                  <a:lnTo>
                    <a:pt x="3898" y="1023"/>
                  </a:lnTo>
                  <a:lnTo>
                    <a:pt x="3898" y="1169"/>
                  </a:lnTo>
                  <a:lnTo>
                    <a:pt x="3946" y="1291"/>
                  </a:lnTo>
                  <a:lnTo>
                    <a:pt x="3995" y="1437"/>
                  </a:lnTo>
                  <a:lnTo>
                    <a:pt x="4068" y="1559"/>
                  </a:lnTo>
                  <a:lnTo>
                    <a:pt x="4166" y="1656"/>
                  </a:lnTo>
                  <a:lnTo>
                    <a:pt x="4848" y="2338"/>
                  </a:lnTo>
                  <a:lnTo>
                    <a:pt x="4848" y="6479"/>
                  </a:lnTo>
                  <a:lnTo>
                    <a:pt x="196" y="13030"/>
                  </a:lnTo>
                  <a:lnTo>
                    <a:pt x="196" y="13030"/>
                  </a:lnTo>
                  <a:lnTo>
                    <a:pt x="123" y="13152"/>
                  </a:lnTo>
                  <a:lnTo>
                    <a:pt x="50" y="13274"/>
                  </a:lnTo>
                  <a:lnTo>
                    <a:pt x="25" y="13395"/>
                  </a:lnTo>
                  <a:lnTo>
                    <a:pt x="1" y="13517"/>
                  </a:lnTo>
                  <a:lnTo>
                    <a:pt x="1" y="13639"/>
                  </a:lnTo>
                  <a:lnTo>
                    <a:pt x="25" y="13785"/>
                  </a:lnTo>
                  <a:lnTo>
                    <a:pt x="50" y="13907"/>
                  </a:lnTo>
                  <a:lnTo>
                    <a:pt x="98" y="14029"/>
                  </a:lnTo>
                  <a:lnTo>
                    <a:pt x="585" y="15003"/>
                  </a:lnTo>
                  <a:lnTo>
                    <a:pt x="585" y="15003"/>
                  </a:lnTo>
                  <a:lnTo>
                    <a:pt x="658" y="15125"/>
                  </a:lnTo>
                  <a:lnTo>
                    <a:pt x="756" y="15222"/>
                  </a:lnTo>
                  <a:lnTo>
                    <a:pt x="829" y="15320"/>
                  </a:lnTo>
                  <a:lnTo>
                    <a:pt x="951" y="15393"/>
                  </a:lnTo>
                  <a:lnTo>
                    <a:pt x="1073" y="15441"/>
                  </a:lnTo>
                  <a:lnTo>
                    <a:pt x="1194" y="15490"/>
                  </a:lnTo>
                  <a:lnTo>
                    <a:pt x="1316" y="15539"/>
                  </a:lnTo>
                  <a:lnTo>
                    <a:pt x="1462" y="15539"/>
                  </a:lnTo>
                  <a:lnTo>
                    <a:pt x="13006" y="15539"/>
                  </a:lnTo>
                  <a:lnTo>
                    <a:pt x="13006" y="15539"/>
                  </a:lnTo>
                  <a:lnTo>
                    <a:pt x="13153" y="15539"/>
                  </a:lnTo>
                  <a:lnTo>
                    <a:pt x="13274" y="15490"/>
                  </a:lnTo>
                  <a:lnTo>
                    <a:pt x="13396" y="15441"/>
                  </a:lnTo>
                  <a:lnTo>
                    <a:pt x="13518" y="15393"/>
                  </a:lnTo>
                  <a:lnTo>
                    <a:pt x="13640" y="15320"/>
                  </a:lnTo>
                  <a:lnTo>
                    <a:pt x="13713" y="15222"/>
                  </a:lnTo>
                  <a:lnTo>
                    <a:pt x="13810" y="15125"/>
                  </a:lnTo>
                  <a:lnTo>
                    <a:pt x="13883" y="15003"/>
                  </a:lnTo>
                  <a:lnTo>
                    <a:pt x="14370" y="14029"/>
                  </a:lnTo>
                  <a:lnTo>
                    <a:pt x="14370" y="14029"/>
                  </a:lnTo>
                  <a:lnTo>
                    <a:pt x="14419" y="13907"/>
                  </a:lnTo>
                  <a:lnTo>
                    <a:pt x="14443" y="13785"/>
                  </a:lnTo>
                  <a:lnTo>
                    <a:pt x="14468" y="13639"/>
                  </a:lnTo>
                  <a:lnTo>
                    <a:pt x="14468" y="13517"/>
                  </a:lnTo>
                  <a:lnTo>
                    <a:pt x="14443" y="13395"/>
                  </a:lnTo>
                  <a:lnTo>
                    <a:pt x="14419" y="13274"/>
                  </a:lnTo>
                  <a:lnTo>
                    <a:pt x="14346" y="13152"/>
                  </a:lnTo>
                  <a:lnTo>
                    <a:pt x="14273" y="13030"/>
                  </a:lnTo>
                  <a:lnTo>
                    <a:pt x="14273" y="1303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7;p9">
              <a:extLst>
                <a:ext uri="{FF2B5EF4-FFF2-40B4-BE49-F238E27FC236}">
                  <a16:creationId xmlns:a16="http://schemas.microsoft.com/office/drawing/2014/main" id="{819CE10C-5124-9B42-B42E-C453A6058A63}"/>
                </a:ext>
              </a:extLst>
            </p:cNvPr>
            <p:cNvSpPr/>
            <p:nvPr/>
          </p:nvSpPr>
          <p:spPr>
            <a:xfrm>
              <a:off x="704725" y="2545750"/>
              <a:ext cx="185125" cy="25"/>
            </a:xfrm>
            <a:custGeom>
              <a:avLst/>
              <a:gdLst/>
              <a:ahLst/>
              <a:cxnLst/>
              <a:rect l="l" t="t" r="r" b="b"/>
              <a:pathLst>
                <a:path w="7405" h="1" fill="none" extrusionOk="0">
                  <a:moveTo>
                    <a:pt x="7404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8;p9">
              <a:extLst>
                <a:ext uri="{FF2B5EF4-FFF2-40B4-BE49-F238E27FC236}">
                  <a16:creationId xmlns:a16="http://schemas.microsoft.com/office/drawing/2014/main" id="{04B3A3EE-6444-0346-A1E0-D3B65F3DA229}"/>
                </a:ext>
              </a:extLst>
            </p:cNvPr>
            <p:cNvSpPr/>
            <p:nvPr/>
          </p:nvSpPr>
          <p:spPr>
            <a:xfrm>
              <a:off x="811875" y="2626125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1" y="633"/>
                  </a:moveTo>
                  <a:lnTo>
                    <a:pt x="1" y="633"/>
                  </a:lnTo>
                  <a:lnTo>
                    <a:pt x="25" y="487"/>
                  </a:lnTo>
                  <a:lnTo>
                    <a:pt x="50" y="390"/>
                  </a:lnTo>
                  <a:lnTo>
                    <a:pt x="98" y="268"/>
                  </a:lnTo>
                  <a:lnTo>
                    <a:pt x="171" y="171"/>
                  </a:lnTo>
                  <a:lnTo>
                    <a:pt x="269" y="98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634" y="0"/>
                  </a:lnTo>
                  <a:lnTo>
                    <a:pt x="634" y="0"/>
                  </a:lnTo>
                  <a:lnTo>
                    <a:pt x="756" y="24"/>
                  </a:lnTo>
                  <a:lnTo>
                    <a:pt x="853" y="49"/>
                  </a:lnTo>
                  <a:lnTo>
                    <a:pt x="975" y="98"/>
                  </a:lnTo>
                  <a:lnTo>
                    <a:pt x="1072" y="171"/>
                  </a:lnTo>
                  <a:lnTo>
                    <a:pt x="1146" y="268"/>
                  </a:lnTo>
                  <a:lnTo>
                    <a:pt x="1194" y="390"/>
                  </a:lnTo>
                  <a:lnTo>
                    <a:pt x="1243" y="487"/>
                  </a:lnTo>
                  <a:lnTo>
                    <a:pt x="1243" y="633"/>
                  </a:lnTo>
                  <a:lnTo>
                    <a:pt x="1243" y="633"/>
                  </a:lnTo>
                  <a:lnTo>
                    <a:pt x="1243" y="755"/>
                  </a:lnTo>
                  <a:lnTo>
                    <a:pt x="1194" y="853"/>
                  </a:lnTo>
                  <a:lnTo>
                    <a:pt x="1146" y="974"/>
                  </a:lnTo>
                  <a:lnTo>
                    <a:pt x="1072" y="1072"/>
                  </a:lnTo>
                  <a:lnTo>
                    <a:pt x="975" y="1145"/>
                  </a:lnTo>
                  <a:lnTo>
                    <a:pt x="853" y="1194"/>
                  </a:lnTo>
                  <a:lnTo>
                    <a:pt x="756" y="1242"/>
                  </a:lnTo>
                  <a:lnTo>
                    <a:pt x="634" y="1242"/>
                  </a:lnTo>
                  <a:lnTo>
                    <a:pt x="634" y="1242"/>
                  </a:lnTo>
                  <a:lnTo>
                    <a:pt x="488" y="1242"/>
                  </a:lnTo>
                  <a:lnTo>
                    <a:pt x="390" y="1194"/>
                  </a:lnTo>
                  <a:lnTo>
                    <a:pt x="269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50" y="853"/>
                  </a:lnTo>
                  <a:lnTo>
                    <a:pt x="25" y="755"/>
                  </a:lnTo>
                  <a:lnTo>
                    <a:pt x="1" y="633"/>
                  </a:lnTo>
                  <a:lnTo>
                    <a:pt x="1" y="63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9;p9">
              <a:extLst>
                <a:ext uri="{FF2B5EF4-FFF2-40B4-BE49-F238E27FC236}">
                  <a16:creationId xmlns:a16="http://schemas.microsoft.com/office/drawing/2014/main" id="{74D3972D-6F5C-6042-B46B-62B9642BF4F5}"/>
                </a:ext>
              </a:extLst>
            </p:cNvPr>
            <p:cNvSpPr/>
            <p:nvPr/>
          </p:nvSpPr>
          <p:spPr>
            <a:xfrm>
              <a:off x="751000" y="2568275"/>
              <a:ext cx="54200" cy="53600"/>
            </a:xfrm>
            <a:custGeom>
              <a:avLst/>
              <a:gdLst/>
              <a:ahLst/>
              <a:cxnLst/>
              <a:rect l="l" t="t" r="r" b="b"/>
              <a:pathLst>
                <a:path w="2168" h="2144" fill="none" extrusionOk="0">
                  <a:moveTo>
                    <a:pt x="1096" y="2144"/>
                  </a:moveTo>
                  <a:lnTo>
                    <a:pt x="1096" y="2144"/>
                  </a:lnTo>
                  <a:lnTo>
                    <a:pt x="877" y="2119"/>
                  </a:lnTo>
                  <a:lnTo>
                    <a:pt x="658" y="2071"/>
                  </a:lnTo>
                  <a:lnTo>
                    <a:pt x="487" y="1973"/>
                  </a:lnTo>
                  <a:lnTo>
                    <a:pt x="317" y="1827"/>
                  </a:lnTo>
                  <a:lnTo>
                    <a:pt x="195" y="1681"/>
                  </a:lnTo>
                  <a:lnTo>
                    <a:pt x="98" y="1486"/>
                  </a:lnTo>
                  <a:lnTo>
                    <a:pt x="25" y="1291"/>
                  </a:lnTo>
                  <a:lnTo>
                    <a:pt x="0" y="1072"/>
                  </a:lnTo>
                  <a:lnTo>
                    <a:pt x="0" y="1072"/>
                  </a:lnTo>
                  <a:lnTo>
                    <a:pt x="25" y="853"/>
                  </a:lnTo>
                  <a:lnTo>
                    <a:pt x="98" y="658"/>
                  </a:lnTo>
                  <a:lnTo>
                    <a:pt x="195" y="463"/>
                  </a:lnTo>
                  <a:lnTo>
                    <a:pt x="317" y="317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77" y="0"/>
                  </a:lnTo>
                  <a:lnTo>
                    <a:pt x="1096" y="0"/>
                  </a:lnTo>
                  <a:lnTo>
                    <a:pt x="1096" y="0"/>
                  </a:lnTo>
                  <a:lnTo>
                    <a:pt x="1315" y="0"/>
                  </a:lnTo>
                  <a:lnTo>
                    <a:pt x="1510" y="73"/>
                  </a:lnTo>
                  <a:lnTo>
                    <a:pt x="1681" y="171"/>
                  </a:lnTo>
                  <a:lnTo>
                    <a:pt x="1851" y="317"/>
                  </a:lnTo>
                  <a:lnTo>
                    <a:pt x="1973" y="463"/>
                  </a:lnTo>
                  <a:lnTo>
                    <a:pt x="2070" y="658"/>
                  </a:lnTo>
                  <a:lnTo>
                    <a:pt x="2144" y="853"/>
                  </a:lnTo>
                  <a:lnTo>
                    <a:pt x="2168" y="1072"/>
                  </a:lnTo>
                  <a:lnTo>
                    <a:pt x="2168" y="1072"/>
                  </a:lnTo>
                  <a:lnTo>
                    <a:pt x="2144" y="1291"/>
                  </a:lnTo>
                  <a:lnTo>
                    <a:pt x="2070" y="1486"/>
                  </a:lnTo>
                  <a:lnTo>
                    <a:pt x="1973" y="1681"/>
                  </a:lnTo>
                  <a:lnTo>
                    <a:pt x="1851" y="1827"/>
                  </a:lnTo>
                  <a:lnTo>
                    <a:pt x="1681" y="1973"/>
                  </a:lnTo>
                  <a:lnTo>
                    <a:pt x="1510" y="2071"/>
                  </a:lnTo>
                  <a:lnTo>
                    <a:pt x="1315" y="2119"/>
                  </a:lnTo>
                  <a:lnTo>
                    <a:pt x="1096" y="2144"/>
                  </a:lnTo>
                  <a:lnTo>
                    <a:pt x="1096" y="214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0;p9">
              <a:extLst>
                <a:ext uri="{FF2B5EF4-FFF2-40B4-BE49-F238E27FC236}">
                  <a16:creationId xmlns:a16="http://schemas.microsoft.com/office/drawing/2014/main" id="{D4D028A4-89DB-2C43-848E-358101808AF1}"/>
                </a:ext>
              </a:extLst>
            </p:cNvPr>
            <p:cNvSpPr/>
            <p:nvPr/>
          </p:nvSpPr>
          <p:spPr>
            <a:xfrm>
              <a:off x="769875" y="2662650"/>
              <a:ext cx="23775" cy="23775"/>
            </a:xfrm>
            <a:custGeom>
              <a:avLst/>
              <a:gdLst/>
              <a:ahLst/>
              <a:cxnLst/>
              <a:rect l="l" t="t" r="r" b="b"/>
              <a:pathLst>
                <a:path w="951" h="951" fill="none" extrusionOk="0">
                  <a:moveTo>
                    <a:pt x="0" y="463"/>
                  </a:moveTo>
                  <a:lnTo>
                    <a:pt x="0" y="463"/>
                  </a:lnTo>
                  <a:lnTo>
                    <a:pt x="0" y="366"/>
                  </a:lnTo>
                  <a:lnTo>
                    <a:pt x="25" y="293"/>
                  </a:lnTo>
                  <a:lnTo>
                    <a:pt x="73" y="195"/>
                  </a:lnTo>
                  <a:lnTo>
                    <a:pt x="146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7" y="0"/>
                  </a:lnTo>
                  <a:lnTo>
                    <a:pt x="487" y="0"/>
                  </a:lnTo>
                  <a:lnTo>
                    <a:pt x="585" y="0"/>
                  </a:lnTo>
                  <a:lnTo>
                    <a:pt x="658" y="25"/>
                  </a:lnTo>
                  <a:lnTo>
                    <a:pt x="755" y="73"/>
                  </a:lnTo>
                  <a:lnTo>
                    <a:pt x="828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0" y="366"/>
                  </a:lnTo>
                  <a:lnTo>
                    <a:pt x="950" y="463"/>
                  </a:lnTo>
                  <a:lnTo>
                    <a:pt x="950" y="463"/>
                  </a:lnTo>
                  <a:lnTo>
                    <a:pt x="950" y="561"/>
                  </a:lnTo>
                  <a:lnTo>
                    <a:pt x="926" y="658"/>
                  </a:lnTo>
                  <a:lnTo>
                    <a:pt x="877" y="755"/>
                  </a:lnTo>
                  <a:lnTo>
                    <a:pt x="828" y="804"/>
                  </a:lnTo>
                  <a:lnTo>
                    <a:pt x="755" y="877"/>
                  </a:lnTo>
                  <a:lnTo>
                    <a:pt x="658" y="926"/>
                  </a:lnTo>
                  <a:lnTo>
                    <a:pt x="585" y="950"/>
                  </a:lnTo>
                  <a:lnTo>
                    <a:pt x="487" y="950"/>
                  </a:lnTo>
                  <a:lnTo>
                    <a:pt x="487" y="950"/>
                  </a:lnTo>
                  <a:lnTo>
                    <a:pt x="390" y="950"/>
                  </a:lnTo>
                  <a:lnTo>
                    <a:pt x="293" y="926"/>
                  </a:lnTo>
                  <a:lnTo>
                    <a:pt x="220" y="877"/>
                  </a:lnTo>
                  <a:lnTo>
                    <a:pt x="146" y="804"/>
                  </a:lnTo>
                  <a:lnTo>
                    <a:pt x="73" y="755"/>
                  </a:lnTo>
                  <a:lnTo>
                    <a:pt x="25" y="658"/>
                  </a:lnTo>
                  <a:lnTo>
                    <a:pt x="0" y="561"/>
                  </a:lnTo>
                  <a:lnTo>
                    <a:pt x="0" y="463"/>
                  </a:lnTo>
                  <a:lnTo>
                    <a:pt x="0" y="46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1;p9">
              <a:extLst>
                <a:ext uri="{FF2B5EF4-FFF2-40B4-BE49-F238E27FC236}">
                  <a16:creationId xmlns:a16="http://schemas.microsoft.com/office/drawing/2014/main" id="{AE6D05E6-CEDE-394C-BE71-260CFAE39A5E}"/>
                </a:ext>
              </a:extLst>
            </p:cNvPr>
            <p:cNvSpPr/>
            <p:nvPr/>
          </p:nvSpPr>
          <p:spPr>
            <a:xfrm>
              <a:off x="799700" y="2503125"/>
              <a:ext cx="24375" cy="23775"/>
            </a:xfrm>
            <a:custGeom>
              <a:avLst/>
              <a:gdLst/>
              <a:ahLst/>
              <a:cxnLst/>
              <a:rect l="l" t="t" r="r" b="b"/>
              <a:pathLst>
                <a:path w="975" h="951" fill="none" extrusionOk="0">
                  <a:moveTo>
                    <a:pt x="1" y="463"/>
                  </a:moveTo>
                  <a:lnTo>
                    <a:pt x="1" y="463"/>
                  </a:lnTo>
                  <a:lnTo>
                    <a:pt x="25" y="366"/>
                  </a:lnTo>
                  <a:lnTo>
                    <a:pt x="49" y="293"/>
                  </a:lnTo>
                  <a:lnTo>
                    <a:pt x="98" y="195"/>
                  </a:lnTo>
                  <a:lnTo>
                    <a:pt x="147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585" y="0"/>
                  </a:lnTo>
                  <a:lnTo>
                    <a:pt x="683" y="25"/>
                  </a:lnTo>
                  <a:lnTo>
                    <a:pt x="756" y="73"/>
                  </a:lnTo>
                  <a:lnTo>
                    <a:pt x="829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1" y="366"/>
                  </a:lnTo>
                  <a:lnTo>
                    <a:pt x="975" y="463"/>
                  </a:lnTo>
                  <a:lnTo>
                    <a:pt x="975" y="463"/>
                  </a:lnTo>
                  <a:lnTo>
                    <a:pt x="951" y="561"/>
                  </a:lnTo>
                  <a:lnTo>
                    <a:pt x="926" y="658"/>
                  </a:lnTo>
                  <a:lnTo>
                    <a:pt x="877" y="731"/>
                  </a:lnTo>
                  <a:lnTo>
                    <a:pt x="829" y="804"/>
                  </a:lnTo>
                  <a:lnTo>
                    <a:pt x="756" y="877"/>
                  </a:lnTo>
                  <a:lnTo>
                    <a:pt x="683" y="902"/>
                  </a:lnTo>
                  <a:lnTo>
                    <a:pt x="585" y="950"/>
                  </a:lnTo>
                  <a:lnTo>
                    <a:pt x="488" y="950"/>
                  </a:lnTo>
                  <a:lnTo>
                    <a:pt x="488" y="950"/>
                  </a:lnTo>
                  <a:lnTo>
                    <a:pt x="390" y="950"/>
                  </a:lnTo>
                  <a:lnTo>
                    <a:pt x="293" y="902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31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1" y="463"/>
                  </a:lnTo>
                  <a:lnTo>
                    <a:pt x="1" y="46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2;p9">
              <a:extLst>
                <a:ext uri="{FF2B5EF4-FFF2-40B4-BE49-F238E27FC236}">
                  <a16:creationId xmlns:a16="http://schemas.microsoft.com/office/drawing/2014/main" id="{31D6B255-C828-F849-BC3B-8F826C8EFB9B}"/>
                </a:ext>
              </a:extLst>
            </p:cNvPr>
            <p:cNvSpPr/>
            <p:nvPr/>
          </p:nvSpPr>
          <p:spPr>
            <a:xfrm>
              <a:off x="766825" y="2388050"/>
              <a:ext cx="60925" cy="25"/>
            </a:xfrm>
            <a:custGeom>
              <a:avLst/>
              <a:gdLst/>
              <a:ahLst/>
              <a:cxnLst/>
              <a:rect l="l" t="t" r="r" b="b"/>
              <a:pathLst>
                <a:path w="2437" h="1" fill="none" extrusionOk="0">
                  <a:moveTo>
                    <a:pt x="2436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3;p9">
              <a:extLst>
                <a:ext uri="{FF2B5EF4-FFF2-40B4-BE49-F238E27FC236}">
                  <a16:creationId xmlns:a16="http://schemas.microsoft.com/office/drawing/2014/main" id="{D4E630D5-D9A0-6444-BE4F-9631A278F7A7}"/>
                </a:ext>
              </a:extLst>
            </p:cNvPr>
            <p:cNvSpPr/>
            <p:nvPr/>
          </p:nvSpPr>
          <p:spPr>
            <a:xfrm>
              <a:off x="769875" y="2456250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0" y="633"/>
                  </a:moveTo>
                  <a:lnTo>
                    <a:pt x="0" y="633"/>
                  </a:lnTo>
                  <a:lnTo>
                    <a:pt x="0" y="512"/>
                  </a:lnTo>
                  <a:lnTo>
                    <a:pt x="49" y="390"/>
                  </a:lnTo>
                  <a:lnTo>
                    <a:pt x="98" y="268"/>
                  </a:lnTo>
                  <a:lnTo>
                    <a:pt x="171" y="195"/>
                  </a:lnTo>
                  <a:lnTo>
                    <a:pt x="268" y="122"/>
                  </a:lnTo>
                  <a:lnTo>
                    <a:pt x="366" y="49"/>
                  </a:lnTo>
                  <a:lnTo>
                    <a:pt x="487" y="24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731" y="24"/>
                  </a:lnTo>
                  <a:lnTo>
                    <a:pt x="853" y="49"/>
                  </a:lnTo>
                  <a:lnTo>
                    <a:pt x="975" y="122"/>
                  </a:lnTo>
                  <a:lnTo>
                    <a:pt x="1048" y="195"/>
                  </a:lnTo>
                  <a:lnTo>
                    <a:pt x="1145" y="268"/>
                  </a:lnTo>
                  <a:lnTo>
                    <a:pt x="1194" y="390"/>
                  </a:lnTo>
                  <a:lnTo>
                    <a:pt x="1218" y="512"/>
                  </a:lnTo>
                  <a:lnTo>
                    <a:pt x="1242" y="633"/>
                  </a:lnTo>
                  <a:lnTo>
                    <a:pt x="1242" y="633"/>
                  </a:lnTo>
                  <a:lnTo>
                    <a:pt x="1218" y="755"/>
                  </a:lnTo>
                  <a:lnTo>
                    <a:pt x="1194" y="877"/>
                  </a:lnTo>
                  <a:lnTo>
                    <a:pt x="1145" y="974"/>
                  </a:lnTo>
                  <a:lnTo>
                    <a:pt x="1048" y="1072"/>
                  </a:lnTo>
                  <a:lnTo>
                    <a:pt x="975" y="1145"/>
                  </a:lnTo>
                  <a:lnTo>
                    <a:pt x="853" y="1193"/>
                  </a:lnTo>
                  <a:lnTo>
                    <a:pt x="731" y="1242"/>
                  </a:lnTo>
                  <a:lnTo>
                    <a:pt x="609" y="1242"/>
                  </a:lnTo>
                  <a:lnTo>
                    <a:pt x="609" y="1242"/>
                  </a:lnTo>
                  <a:lnTo>
                    <a:pt x="487" y="1242"/>
                  </a:lnTo>
                  <a:lnTo>
                    <a:pt x="366" y="1193"/>
                  </a:lnTo>
                  <a:lnTo>
                    <a:pt x="268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49" y="877"/>
                  </a:lnTo>
                  <a:lnTo>
                    <a:pt x="0" y="755"/>
                  </a:lnTo>
                  <a:lnTo>
                    <a:pt x="0" y="633"/>
                  </a:lnTo>
                  <a:lnTo>
                    <a:pt x="0" y="63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40410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7BA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729913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83" r:id="rId7"/>
    <p:sldLayoutId id="2147483684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67" r:id="rId14"/>
    <p:sldLayoutId id="2147483668" r:id="rId1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0.png"/><Relationship Id="rId4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customXml" Target="../ink/ink3.xml"/><Relationship Id="rId4" Type="http://schemas.openxmlformats.org/officeDocument/2006/relationships/image" Target="../media/image1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customXml" Target="../ink/ink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customXml" Target="../ink/ink5.xml"/><Relationship Id="rId4" Type="http://schemas.openxmlformats.org/officeDocument/2006/relationships/image" Target="../media/image2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customXml" Target="../ink/ink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customXml" Target="../ink/ink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customXml" Target="../ink/ink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customXml" Target="../ink/ink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customXml" Target="../ink/ink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customXml" Target="../ink/ink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png"/><Relationship Id="rId4" Type="http://schemas.openxmlformats.org/officeDocument/2006/relationships/customXml" Target="../ink/ink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customXml" Target="../ink/ink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9.xml"/><Relationship Id="rId5" Type="http://schemas.openxmlformats.org/officeDocument/2006/relationships/image" Target="../media/image350.png"/><Relationship Id="rId4" Type="http://schemas.openxmlformats.org/officeDocument/2006/relationships/image" Target="../media/image4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customXml" Target="../ink/ink20.xml"/><Relationship Id="rId4" Type="http://schemas.openxmlformats.org/officeDocument/2006/relationships/image" Target="../media/image4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customXml" Target="../ink/ink21.xml"/><Relationship Id="rId4" Type="http://schemas.openxmlformats.org/officeDocument/2006/relationships/image" Target="../media/image49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customXml" Target="../ink/ink2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3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4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8.png"/><Relationship Id="rId4" Type="http://schemas.openxmlformats.org/officeDocument/2006/relationships/customXml" Target="../ink/ink2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customXml" Target="../ink/ink2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customXml" Target="../ink/ink29.xml"/><Relationship Id="rId4" Type="http://schemas.openxmlformats.org/officeDocument/2006/relationships/hyperlink" Target="https://medium.com/data-science-bootcamp/understand-jaccard-index-jaccard-similarity-in-minutes-25a703fbf9d7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hyperlink" Target="https://en.wikipedia.org/wiki/Confusion_matrix" TargetMode="Externa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1;p15">
            <a:extLst>
              <a:ext uri="{FF2B5EF4-FFF2-40B4-BE49-F238E27FC236}">
                <a16:creationId xmlns:a16="http://schemas.microsoft.com/office/drawing/2014/main" id="{BA5AD35C-45EE-4505-8CA7-4A2D9C5484E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68925" y="2387250"/>
            <a:ext cx="36366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CSE/STAT 416</a:t>
            </a:r>
            <a:br>
              <a:rPr lang="en" sz="1000" dirty="0"/>
            </a:br>
            <a:r>
              <a:rPr lang="en-US" sz="1600" dirty="0"/>
              <a:t>Precision/Recall</a:t>
            </a:r>
            <a:br>
              <a:rPr lang="en-US" sz="1600" dirty="0"/>
            </a:br>
            <a:r>
              <a:rPr lang="en-US" sz="1600" dirty="0"/>
              <a:t>k-Nearest Neighbors</a:t>
            </a:r>
            <a:br>
              <a:rPr lang="en-US" sz="1600" dirty="0"/>
            </a:br>
            <a:r>
              <a:rPr lang="en-US" sz="1200" b="0" dirty="0"/>
              <a:t>Pre-Class Video</a:t>
            </a:r>
            <a:br>
              <a:rPr lang="en" sz="1800" dirty="0"/>
            </a:br>
            <a:br>
              <a:rPr lang="en" sz="1800" dirty="0"/>
            </a:br>
            <a:r>
              <a:rPr lang="en" sz="1100" dirty="0"/>
              <a:t>Tanmay Shah</a:t>
            </a:r>
            <a:br>
              <a:rPr lang="en" sz="1000" dirty="0"/>
            </a:br>
            <a:r>
              <a:rPr lang="en-US" sz="1000" dirty="0"/>
              <a:t>Paul G. Allen School of Computer Science &amp; Engineering</a:t>
            </a:r>
            <a:br>
              <a:rPr lang="en-US" sz="1000" dirty="0"/>
            </a:br>
            <a:r>
              <a:rPr lang="en" sz="1000" dirty="0"/>
              <a:t>University of Washington</a:t>
            </a:r>
            <a:br>
              <a:rPr lang="en" sz="1000" dirty="0"/>
            </a:br>
            <a:br>
              <a:rPr lang="en" sz="1000" dirty="0"/>
            </a:br>
            <a:r>
              <a:rPr lang="en-US" sz="1000" dirty="0"/>
              <a:t>May 8, 2024</a:t>
            </a:r>
            <a:br>
              <a:rPr lang="en-US" sz="1000" dirty="0"/>
            </a:br>
            <a:br>
              <a:rPr lang="en-US" sz="1000" dirty="0"/>
            </a:b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3413615998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2DB28-B09B-E243-86E5-ECCB063FD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6795CBD-0987-6D49-B50C-0CCBEA7C64DC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What fraction of the examples I predicted positive were correct?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𝑝𝑟𝑒𝑐𝑖𝑠𝑖𝑜𝑛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𝐹𝑃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6795CBD-0987-6D49-B50C-0CCBEA7C64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3A8687-E8A8-204D-A814-0A1ABCD6E2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F45A1A-2543-0C47-88C8-01A928E71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721" y="1454964"/>
            <a:ext cx="5109655" cy="24982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69EDD69-DE0D-F54F-B0CD-F5DCC816FB29}"/>
                  </a:ext>
                </a:extLst>
              </p:cNvPr>
              <p:cNvSpPr/>
              <p:nvPr/>
            </p:nvSpPr>
            <p:spPr>
              <a:xfrm>
                <a:off x="2841452" y="1062139"/>
                <a:ext cx="297709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666666"/>
                    </a:solidFill>
                    <a:latin typeface="Nunito Sans" pitchFamily="2" charset="77"/>
                  </a:rPr>
                  <a:t>Sentences predicted to be positive: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dirty="0" smtClean="0">
                        <a:solidFill>
                          <a:srgbClr val="666666"/>
                        </a:solidFill>
                        <a:latin typeface="Cambria Math" panose="02040503050406030204" pitchFamily="18" charset="0"/>
                      </a:rPr>
                      <m:t>=+1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69EDD69-DE0D-F54F-B0CD-F5DCC816FB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452" y="1062139"/>
                <a:ext cx="2977097" cy="523220"/>
              </a:xfrm>
              <a:prstGeom prst="rect">
                <a:avLst/>
              </a:prstGeom>
              <a:blipFill>
                <a:blip r:embed="rId5"/>
                <a:stretch>
                  <a:fillRect l="-426" t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2996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3E036-F1C5-BF45-B9F4-FEF27711E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870BF82-0E3D-0F47-AF63-80965BA069C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Of the truly positive examples, how many were predicted positive?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𝑟𝑒𝑐𝑎𝑙𝑙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𝐹𝑁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870BF82-0E3D-0F47-AF63-80965BA069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b="-12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368C4-943C-0D46-9591-2BF1D18CE3A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26D7BB-E7E5-6249-94A6-7890F13BE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5800" y="1031198"/>
            <a:ext cx="4445850" cy="306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37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C836A-E513-B948-A751-4BD080904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 &amp; Recall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26AFB6-D385-824B-9AE7-DEC3310405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An optimistic model will predict almost everything as positive</a:t>
            </a:r>
          </a:p>
          <a:p>
            <a:r>
              <a:rPr lang="en-US" dirty="0"/>
              <a:t>High recall, low precision</a:t>
            </a:r>
          </a:p>
          <a:p>
            <a:endParaRPr lang="en-US" dirty="0"/>
          </a:p>
          <a:p>
            <a:endParaRPr lang="en-US" dirty="0"/>
          </a:p>
          <a:p>
            <a:pPr marL="139700" indent="0">
              <a:buNone/>
            </a:pPr>
            <a:r>
              <a:rPr lang="en-US" dirty="0"/>
              <a:t>A pessimistic model will predict almost everything as negative</a:t>
            </a:r>
          </a:p>
          <a:p>
            <a:r>
              <a:rPr lang="en-US" dirty="0"/>
              <a:t>High precision, low recall</a:t>
            </a:r>
          </a:p>
          <a:p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2830B5-B186-AB42-B391-B8BCD12AF04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544B09-5375-FE4D-B0CE-8A8241722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132" y="587000"/>
            <a:ext cx="435304" cy="3904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4A61F5-B58E-1741-BB8C-F88A4AAA0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9132" y="1949580"/>
            <a:ext cx="453347" cy="3327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91210F-C01F-9C44-B6B8-3E153B164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360" y="2861168"/>
            <a:ext cx="5250730" cy="196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618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602C7-9082-0C4C-8166-E226780A5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Controlling Precision/Recall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491FC78-5E82-B943-8546-165C8AA75C8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 numCol="1"/>
              <a:lstStyle/>
              <a:p>
                <a:pPr marL="139700" indent="0">
                  <a:buNone/>
                </a:pPr>
                <a:r>
                  <a:rPr lang="en-US" dirty="0"/>
                  <a:t>Depending on your application, precision or recall might be more important</a:t>
                </a:r>
              </a:p>
              <a:p>
                <a:r>
                  <a:rPr lang="en-US" dirty="0"/>
                  <a:t>Ideally you will have high values for both, but generally increasing recall will decrease precision and vice versa.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For logistic regression, we can control for how optimistic the model is by changing the threshold for positive classification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Before</a:t>
                </a:r>
                <a:r>
                  <a:rPr lang="en-US" dirty="0"/>
                  <a:t> </a:t>
                </a:r>
              </a:p>
              <a:p>
                <a:pPr marL="13970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=+1</m:t>
                    </m:r>
                  </m:oMath>
                </a14:m>
                <a:r>
                  <a:rPr lang="en-US" b="0" dirty="0"/>
                  <a:t> if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=+1</m:t>
                        </m:r>
                      </m:e>
                      <m:e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&gt;0.5</m:t>
                    </m:r>
                  </m:oMath>
                </a14:m>
                <a:r>
                  <a:rPr lang="en-US" dirty="0"/>
                  <a:t> else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Now</a:t>
                </a:r>
              </a:p>
              <a:p>
                <a:pPr marL="13970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=+1</m:t>
                    </m:r>
                  </m:oMath>
                </a14:m>
                <a:r>
                  <a:rPr lang="en-US" dirty="0"/>
                  <a:t> if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=+1</m:t>
                        </m:r>
                      </m:e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else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491FC78-5E82-B943-8546-165C8AA75C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b="-4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CFDD5C-BD0A-A644-97B9-4517C42D3E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055460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37C6F-02FA-4E42-AE7B-9BA925F3B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Precision-Recall Curve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B3EC6C-B5E3-1C44-A71A-298303D262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85FB22-09B6-3346-A221-118491EA28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5" name="Left-Up Arrow 4">
            <a:extLst>
              <a:ext uri="{FF2B5EF4-FFF2-40B4-BE49-F238E27FC236}">
                <a16:creationId xmlns:a16="http://schemas.microsoft.com/office/drawing/2014/main" id="{F96048A0-5B5D-4847-AF74-67AD2853A30B}"/>
              </a:ext>
            </a:extLst>
          </p:cNvPr>
          <p:cNvSpPr/>
          <p:nvPr/>
        </p:nvSpPr>
        <p:spPr>
          <a:xfrm flipH="1">
            <a:off x="3344092" y="1458930"/>
            <a:ext cx="4966571" cy="3109070"/>
          </a:xfrm>
          <a:prstGeom prst="leftUpArrow">
            <a:avLst>
              <a:gd name="adj1" fmla="val 0"/>
              <a:gd name="adj2" fmla="val 1989"/>
              <a:gd name="adj3" fmla="val 289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699D28-ABE0-2F47-8D0E-632B6240079C}"/>
              </a:ext>
            </a:extLst>
          </p:cNvPr>
          <p:cNvSpPr/>
          <p:nvPr/>
        </p:nvSpPr>
        <p:spPr>
          <a:xfrm>
            <a:off x="2607159" y="1151153"/>
            <a:ext cx="9669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Precision</a:t>
            </a:r>
            <a:r>
              <a:rPr lang="en-US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FAF012-108A-E747-A1E9-F2D31F847CFB}"/>
              </a:ext>
            </a:extLst>
          </p:cNvPr>
          <p:cNvSpPr/>
          <p:nvPr/>
        </p:nvSpPr>
        <p:spPr>
          <a:xfrm>
            <a:off x="8427137" y="4345398"/>
            <a:ext cx="7168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Recall</a:t>
            </a:r>
            <a:r>
              <a:rPr lang="en-US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9EE25E-BAF0-8C4C-A249-760D91688532}"/>
              </a:ext>
            </a:extLst>
          </p:cNvPr>
          <p:cNvSpPr/>
          <p:nvPr/>
        </p:nvSpPr>
        <p:spPr>
          <a:xfrm>
            <a:off x="3044760" y="1547697"/>
            <a:ext cx="292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1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1DF233-BC3C-834C-B9E3-DDEEF98A21C5}"/>
              </a:ext>
            </a:extLst>
          </p:cNvPr>
          <p:cNvSpPr/>
          <p:nvPr/>
        </p:nvSpPr>
        <p:spPr>
          <a:xfrm>
            <a:off x="7863428" y="4667362"/>
            <a:ext cx="292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1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1DD87-8C3F-A748-AE00-EB8E843F06ED}"/>
              </a:ext>
            </a:extLst>
          </p:cNvPr>
          <p:cNvSpPr/>
          <p:nvPr/>
        </p:nvSpPr>
        <p:spPr>
          <a:xfrm>
            <a:off x="3262528" y="4595962"/>
            <a:ext cx="292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0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47B411-DD2C-EE44-BB0B-4B4FDBDAEBEF}"/>
              </a:ext>
            </a:extLst>
          </p:cNvPr>
          <p:cNvSpPr/>
          <p:nvPr/>
        </p:nvSpPr>
        <p:spPr>
          <a:xfrm>
            <a:off x="3090624" y="4359585"/>
            <a:ext cx="292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89045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118A8-97F0-8B47-92EC-51FD5487C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Precision-Recall Curve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996AB-74B1-7B4F-AB97-7D8C75428B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Can try every threshold to get a curve like below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172AB-1184-8A47-A838-71CA8EF047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0BB956-2321-1744-846A-AFBF72EE2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882" y="1370178"/>
            <a:ext cx="5489077" cy="319782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B16516B-4263-4BCD-ACDF-E10265E65258}"/>
                  </a:ext>
                </a:extLst>
              </p14:cNvPr>
              <p14:cNvContentPartPr/>
              <p14:nvPr/>
            </p14:nvContentPartPr>
            <p14:xfrm>
              <a:off x="4595400" y="1976760"/>
              <a:ext cx="2489400" cy="19706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B16516B-4263-4BCD-ACDF-E10265E6525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86040" y="1967400"/>
                <a:ext cx="2508120" cy="198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80723802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9B0BC-044E-A949-8A30-83BAB22E4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Precision-Recall Curve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99DD1B-3558-714A-AC75-9B89A3E04D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Sometimes, Classifier B is strictly better than Classifier 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080964-2D87-ED4D-9DD5-19C7CCB98E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4474AC-CB39-F247-A073-CCEF742E1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709" y="1411353"/>
            <a:ext cx="4804032" cy="292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74847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9B0BC-044E-A949-8A30-83BAB22E4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Precision-Recall Curve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99DD1B-3558-714A-AC75-9B89A3E04D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Most times, the classifiers are incomparable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080964-2D87-ED4D-9DD5-19C7CCB98E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700657-3EC1-5442-A4BA-D6B383368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378" y="1370066"/>
            <a:ext cx="5448693" cy="295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14427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0257C-8480-C449-A777-0C723B83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Compare Classifiers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F6D5D0-5DE6-5840-B529-D875F4A9E6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Often come up with a single number to describe it </a:t>
            </a:r>
          </a:p>
          <a:p>
            <a:r>
              <a:rPr lang="en-US" dirty="0"/>
              <a:t>F1-score, AUC, etc.</a:t>
            </a:r>
          </a:p>
          <a:p>
            <a:r>
              <a:rPr lang="en-US" dirty="0"/>
              <a:t>Remember, what your application needs is most important</a:t>
            </a:r>
          </a:p>
          <a:p>
            <a:endParaRPr lang="en-US" dirty="0"/>
          </a:p>
          <a:p>
            <a:pPr marL="139700" indent="0">
              <a:buNone/>
            </a:pPr>
            <a:r>
              <a:rPr lang="en-US" dirty="0"/>
              <a:t>Also common to use </a:t>
            </a:r>
            <a:r>
              <a:rPr lang="en-US" b="1" dirty="0"/>
              <a:t>precision at k</a:t>
            </a:r>
          </a:p>
          <a:p>
            <a:r>
              <a:rPr lang="en-US" dirty="0"/>
              <a:t>If you show the top </a:t>
            </a:r>
            <a:r>
              <a:rPr lang="en-US" b="1" dirty="0"/>
              <a:t>k </a:t>
            </a:r>
            <a:r>
              <a:rPr lang="en-US" dirty="0"/>
              <a:t>most likely positive examples, how many of them are true positives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03CB2D-2098-C349-A676-817BB8174F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C5CDDF-C274-8C48-BC0D-44C79830E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745" y="2983850"/>
            <a:ext cx="6315959" cy="176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06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1;p15">
            <a:extLst>
              <a:ext uri="{FF2B5EF4-FFF2-40B4-BE49-F238E27FC236}">
                <a16:creationId xmlns:a16="http://schemas.microsoft.com/office/drawing/2014/main" id="{BA5AD35C-45EE-4505-8CA7-4A2D9C5484E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68925" y="2387250"/>
            <a:ext cx="36366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CSE/STAT 416</a:t>
            </a:r>
            <a:br>
              <a:rPr lang="en" sz="1000" dirty="0"/>
            </a:br>
            <a:r>
              <a:rPr lang="en-US" sz="1600" dirty="0"/>
              <a:t>Precision/Recall</a:t>
            </a:r>
            <a:br>
              <a:rPr lang="en-US" sz="1600" dirty="0"/>
            </a:br>
            <a:r>
              <a:rPr lang="en-US" sz="1600" dirty="0"/>
              <a:t>k-Nearest Neighbors</a:t>
            </a:r>
            <a:br>
              <a:rPr lang="en" sz="1800" dirty="0"/>
            </a:br>
            <a:br>
              <a:rPr lang="en" sz="1800" dirty="0"/>
            </a:br>
            <a:r>
              <a:rPr lang="en" sz="1100" dirty="0"/>
              <a:t>Tanmay Shah</a:t>
            </a:r>
            <a:br>
              <a:rPr lang="en" sz="1000" dirty="0"/>
            </a:br>
            <a:r>
              <a:rPr lang="en-US" sz="1000" dirty="0"/>
              <a:t>Paul G. Allen School of Computer Science &amp; Engineering</a:t>
            </a:r>
            <a:br>
              <a:rPr lang="en-US" sz="1000" dirty="0"/>
            </a:br>
            <a:r>
              <a:rPr lang="en" sz="1000" dirty="0"/>
              <a:t>University of Washington</a:t>
            </a:r>
            <a:br>
              <a:rPr lang="en" sz="1000" dirty="0"/>
            </a:br>
            <a:br>
              <a:rPr lang="en" sz="1000" dirty="0"/>
            </a:br>
            <a:r>
              <a:rPr lang="en-US" sz="1000" dirty="0"/>
              <a:t>May 8, 2024</a:t>
            </a:r>
            <a:br>
              <a:rPr lang="en-US" sz="1000" dirty="0"/>
            </a:br>
            <a:br>
              <a:rPr lang="en-US" sz="1000" dirty="0"/>
            </a:br>
            <a:r>
              <a:rPr lang="en-US" sz="1000" dirty="0"/>
              <a:t>❓ Questions? </a:t>
            </a:r>
            <a:r>
              <a:rPr lang="en-US" sz="1000" b="0" dirty="0"/>
              <a:t>Raise hand or </a:t>
            </a:r>
            <a:r>
              <a:rPr lang="en-US" sz="1000" dirty="0" err="1"/>
              <a:t>sli.do</a:t>
            </a:r>
            <a:r>
              <a:rPr lang="en-US" sz="1000" dirty="0"/>
              <a:t> #cs416</a:t>
            </a:r>
            <a:br>
              <a:rPr lang="en-US" sz="1000" dirty="0"/>
            </a:br>
            <a:r>
              <a:rPr lang="en-US" sz="1000" dirty="0"/>
              <a:t>🎵 Listening to:</a:t>
            </a: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257595546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B3299-B255-4D1D-AC57-DE3EEEB50B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Pre-Lecture Video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438A5D-444A-4663-A775-57715FDC13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6DE7A-B979-4C14-AFDE-6D72F9E0BE2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31131175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77EFF-63F2-2549-B138-4F54D1F11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F0E4B-3D7B-0A4E-9CD2-6FF6DFAA2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2518" y="320667"/>
            <a:ext cx="6016812" cy="4977473"/>
          </a:xfrm>
        </p:spPr>
        <p:txBody>
          <a:bodyPr numCol="2"/>
          <a:lstStyle/>
          <a:p>
            <a:pPr marL="482600" indent="-342900">
              <a:buFont typeface="+mj-lt"/>
              <a:buAutoNum type="arabicPeriod"/>
            </a:pPr>
            <a:r>
              <a:rPr lang="en-US" dirty="0"/>
              <a:t>Housing Prices - Regression </a:t>
            </a:r>
          </a:p>
          <a:p>
            <a:pPr lvl="1"/>
            <a:r>
              <a:rPr lang="en-US" dirty="0"/>
              <a:t>Regression Model</a:t>
            </a:r>
          </a:p>
          <a:p>
            <a:pPr lvl="1"/>
            <a:r>
              <a:rPr lang="en-US" dirty="0"/>
              <a:t>Assessing Performance</a:t>
            </a:r>
          </a:p>
          <a:p>
            <a:pPr lvl="1"/>
            <a:r>
              <a:rPr lang="en-US" dirty="0"/>
              <a:t>Ridge Regression</a:t>
            </a:r>
          </a:p>
          <a:p>
            <a:pPr lvl="1"/>
            <a:r>
              <a:rPr lang="en-US" dirty="0"/>
              <a:t>LASSO </a:t>
            </a:r>
          </a:p>
          <a:p>
            <a:pPr marL="482600" indent="-342900">
              <a:buFont typeface="+mj-lt"/>
              <a:buAutoNum type="arabicPeriod"/>
            </a:pPr>
            <a:r>
              <a:rPr lang="en-US" dirty="0"/>
              <a:t>Sentiment Analysis – Classification</a:t>
            </a:r>
          </a:p>
          <a:p>
            <a:pPr lvl="1"/>
            <a:r>
              <a:rPr lang="en-US" dirty="0"/>
              <a:t>Classification Overview</a:t>
            </a:r>
          </a:p>
          <a:p>
            <a:pPr lvl="1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Logistic Regression</a:t>
            </a:r>
          </a:p>
          <a:p>
            <a:pPr lvl="1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Bias / Fairness</a:t>
            </a:r>
          </a:p>
          <a:p>
            <a:pPr lvl="1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Decision Trees</a:t>
            </a:r>
          </a:p>
          <a:p>
            <a:pPr lvl="1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Ensemble Methods</a:t>
            </a:r>
          </a:p>
          <a:p>
            <a:pPr marL="482600" indent="-342900">
              <a:buFont typeface="+mj-lt"/>
              <a:buAutoNum type="arabicPeriod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Deep Learning</a:t>
            </a:r>
          </a:p>
          <a:p>
            <a:pPr lvl="1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Neural Networks</a:t>
            </a:r>
          </a:p>
          <a:p>
            <a:pPr lvl="1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Convolutional Neural </a:t>
            </a:r>
            <a:br>
              <a:rPr lang="en-US" dirty="0">
                <a:solidFill>
                  <a:schemeClr val="tx2">
                    <a:lumMod val="50000"/>
                  </a:schemeClr>
                </a:solidFill>
              </a:rPr>
            </a:br>
            <a:br>
              <a:rPr lang="en-US" dirty="0">
                <a:solidFill>
                  <a:schemeClr val="tx2">
                    <a:lumMod val="50000"/>
                  </a:schemeClr>
                </a:solidFill>
              </a:rPr>
            </a:br>
            <a:br>
              <a:rPr lang="en-US" dirty="0">
                <a:solidFill>
                  <a:schemeClr val="tx2">
                    <a:lumMod val="50000"/>
                  </a:schemeClr>
                </a:solidFill>
              </a:rPr>
            </a:br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pPr marL="482600" indent="-342900">
              <a:buFont typeface="+mj-lt"/>
              <a:buAutoNum type="arabicPeriod"/>
            </a:pPr>
            <a:r>
              <a:rPr lang="en-US" dirty="0"/>
              <a:t>Document Retrieval – Clustering and Similarity</a:t>
            </a:r>
          </a:p>
          <a:p>
            <a:pPr lvl="1"/>
            <a:r>
              <a:rPr lang="en-US" dirty="0">
                <a:solidFill>
                  <a:srgbClr val="95698A"/>
                </a:solidFill>
              </a:rPr>
              <a:t>Precision / Recall</a:t>
            </a:r>
          </a:p>
          <a:p>
            <a:pPr lvl="1"/>
            <a:r>
              <a:rPr lang="en-US" dirty="0">
                <a:solidFill>
                  <a:srgbClr val="95698A"/>
                </a:solidFill>
              </a:rPr>
              <a:t>k-Nearest Neighbor</a:t>
            </a:r>
          </a:p>
          <a:p>
            <a:pPr lvl="1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Kernel Methods</a:t>
            </a:r>
          </a:p>
          <a:p>
            <a:pPr lvl="1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Locality Sensitive Hashing</a:t>
            </a:r>
          </a:p>
          <a:p>
            <a:pPr lvl="1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Clustering</a:t>
            </a:r>
          </a:p>
          <a:p>
            <a:pPr lvl="1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Hierarchical Clustering</a:t>
            </a:r>
          </a:p>
          <a:p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44884-2A8D-1E41-BE0C-292DE69003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715269F-F547-488B-BA64-78E376A6EFCD}"/>
                  </a:ext>
                </a:extLst>
              </p14:cNvPr>
              <p14:cNvContentPartPr/>
              <p14:nvPr/>
            </p14:nvContentPartPr>
            <p14:xfrm>
              <a:off x="2652480" y="203400"/>
              <a:ext cx="6241680" cy="43347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715269F-F547-488B-BA64-78E376A6EFC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43120" y="194040"/>
                <a:ext cx="6260400" cy="435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11154009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393C8-B551-C547-925E-BE1ED7175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 Retrieval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E48474-3B7A-A84E-82A6-262D4321DC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 you had some time to read a book and wanted to find other books similar to that one.</a:t>
            </a:r>
          </a:p>
          <a:p>
            <a:r>
              <a:rPr lang="en-US" dirty="0"/>
              <a:t>If we wanted to write an system to recommend books</a:t>
            </a:r>
          </a:p>
          <a:p>
            <a:pPr lvl="1"/>
            <a:r>
              <a:rPr lang="en-US" dirty="0"/>
              <a:t>How do we measure similarity?</a:t>
            </a:r>
          </a:p>
          <a:p>
            <a:pPr lvl="1"/>
            <a:r>
              <a:rPr lang="en-US" dirty="0"/>
              <a:t>How do we search over books?</a:t>
            </a:r>
          </a:p>
          <a:p>
            <a:pPr lvl="1"/>
            <a:r>
              <a:rPr lang="en-US" dirty="0"/>
              <a:t>How do we measure accuracy?</a:t>
            </a:r>
            <a:br>
              <a:rPr lang="en-US" dirty="0"/>
            </a:br>
            <a:endParaRPr lang="en-US" dirty="0"/>
          </a:p>
          <a:p>
            <a:pPr marL="139700" indent="0">
              <a:buNone/>
            </a:pPr>
            <a:r>
              <a:rPr lang="en-US" i="1" dirty="0"/>
              <a:t>Big Idea: </a:t>
            </a:r>
            <a:r>
              <a:rPr lang="en-US" dirty="0"/>
              <a:t>Define an </a:t>
            </a:r>
            <a:r>
              <a:rPr lang="en-US" b="1" dirty="0"/>
              <a:t>embedding </a:t>
            </a:r>
            <a:r>
              <a:rPr lang="en-US" dirty="0"/>
              <a:t>and a </a:t>
            </a:r>
            <a:r>
              <a:rPr lang="en-US" b="1" dirty="0"/>
              <a:t>similarity metric </a:t>
            </a:r>
            <a:r>
              <a:rPr lang="en-US" dirty="0"/>
              <a:t>for the books, and find the </a:t>
            </a:r>
            <a:r>
              <a:rPr lang="en-US" b="1" dirty="0"/>
              <a:t>“nearest neighbor” </a:t>
            </a:r>
            <a:r>
              <a:rPr lang="en-US" dirty="0"/>
              <a:t>to some query book.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974151-CC44-A143-84A2-31C85E545F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709465-007C-F24C-8FC1-F6CC17643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625" y="3395475"/>
            <a:ext cx="3229235" cy="1354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C5A687-0A2E-A542-A455-BF81244BB8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860" y="3282901"/>
            <a:ext cx="2413000" cy="186055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8F2EF7D-FE41-4ACD-BDA5-9192C6DC65AA}"/>
                  </a:ext>
                </a:extLst>
              </p14:cNvPr>
              <p14:cNvContentPartPr/>
              <p14:nvPr/>
            </p14:nvContentPartPr>
            <p14:xfrm>
              <a:off x="38880" y="69480"/>
              <a:ext cx="8093520" cy="48556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8F2EF7D-FE41-4ACD-BDA5-9192C6DC65A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520" y="60120"/>
                <a:ext cx="8112240" cy="4874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072404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78D0B-2059-BF4F-8A35-56B34A095E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Nearest Neighbors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B31651-EC26-1D42-BDC4-EDAA8A01AD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288DCE-D265-644B-BBC7-F6ADADC285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73205240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326CB8F-D298-1143-8459-62C2526A0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1-Nearest Neighbor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F5063793-5576-B941-BB0E-ABC73EF0066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Input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dirty="0"/>
                  <a:t>: Query example (e.g. my book)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: Corpus of documents (e.g. Amazon books)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Output</a:t>
                </a:r>
              </a:p>
              <a:p>
                <a:r>
                  <a:rPr lang="en-US" dirty="0"/>
                  <a:t>The document in corpus that is most similar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𝑁𝑁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∈[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𝑑𝑖𝑠𝑡𝑎𝑛𝑐𝑒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It’s very critical to properly define how we represent each document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and the similarity metric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𝑑𝑖𝑠𝑡𝑎𝑛𝑐𝑒</m:t>
                    </m:r>
                  </m:oMath>
                </a14:m>
                <a:r>
                  <a:rPr lang="en-US" dirty="0"/>
                  <a:t>! Different definitions will lead to very different results.</a:t>
                </a:r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F5063793-5576-B941-BB0E-ABC73EF006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135D0C-2BB9-934F-8F3B-BA4EF5BAE8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8ECE9DB-DE7D-4DF4-9F80-25FB98158108}"/>
                  </a:ext>
                </a:extLst>
              </p14:cNvPr>
              <p14:cNvContentPartPr/>
              <p14:nvPr/>
            </p14:nvContentPartPr>
            <p14:xfrm>
              <a:off x="160200" y="322560"/>
              <a:ext cx="7873920" cy="46216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8ECE9DB-DE7D-4DF4-9F80-25FB9815810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0840" y="313200"/>
                <a:ext cx="7892640" cy="4640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1391131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326CB8F-D298-1143-8459-62C2526A0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1-Nearest Neighbor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F5063793-5576-B941-BB0E-ABC73EF0066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How long does it take to find the 1-NN? About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operations</a:t>
                </a:r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F5063793-5576-B941-BB0E-ABC73EF006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135D0C-2BB9-934F-8F3B-BA4EF5BAE8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04556D3-3CDA-B145-A1EF-FAF90C697436}"/>
                  </a:ext>
                </a:extLst>
              </p:cNvPr>
              <p:cNvSpPr txBox="1"/>
              <p:nvPr/>
            </p:nvSpPr>
            <p:spPr>
              <a:xfrm>
                <a:off x="3412502" y="1486749"/>
                <a:ext cx="4788817" cy="306975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b="1" i="1" dirty="0">
                    <a:latin typeface="Cambria Math" panose="02040503050406030204" pitchFamily="18" charset="0"/>
                  </a:rPr>
                  <a:t>Input</a:t>
                </a:r>
                <a:r>
                  <a:rPr lang="en-US" b="0" i="1" dirty="0">
                    <a:latin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US" dirty="0"/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𝑛𝑛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_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=∞</m:t>
                    </m:r>
                  </m:oMath>
                </a14:m>
                <a:r>
                  <a:rPr lang="en-US" b="0" dirty="0"/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𝑓𝑜𝑟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b="0" dirty="0"/>
                  <a:t> </a:t>
                </a:r>
                <a:endParaRPr lang="en-US" dirty="0"/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𝑑𝑖𝑠𝑡𝑎𝑛𝑐𝑒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b="0" dirty="0"/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𝑛𝑛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_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b="0" dirty="0"/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  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b="0" dirty="0"/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𝑛𝑛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_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</m:t>
                    </m:r>
                  </m:oMath>
                </a14:m>
                <a:r>
                  <a:rPr lang="en-US" dirty="0"/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b="1" i="1" dirty="0">
                    <a:latin typeface="Cambria Math" panose="02040503050406030204" pitchFamily="18" charset="0"/>
                  </a:rPr>
                  <a:t>Output</a:t>
                </a:r>
                <a:r>
                  <a:rPr lang="en-US" i="1" dirty="0">
                    <a:latin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𝑁𝑁</m:t>
                        </m:r>
                      </m:sup>
                    </m:sSup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04556D3-3CDA-B145-A1EF-FAF90C6974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502" y="1486749"/>
                <a:ext cx="4788817" cy="3069751"/>
              </a:xfrm>
              <a:prstGeom prst="rect">
                <a:avLst/>
              </a:prstGeom>
              <a:blipFill>
                <a:blip r:embed="rId4"/>
                <a:stretch>
                  <a:fillRect l="-26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9213C90-F511-4971-A3F7-2151897B0BB5}"/>
                  </a:ext>
                </a:extLst>
              </p14:cNvPr>
              <p14:cNvContentPartPr/>
              <p14:nvPr/>
            </p14:nvContentPartPr>
            <p14:xfrm>
              <a:off x="3192480" y="1428480"/>
              <a:ext cx="4466160" cy="31532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9213C90-F511-4971-A3F7-2151897B0BB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83120" y="1419120"/>
                <a:ext cx="4484880" cy="3171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57855237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326CB8F-D298-1143-8459-62C2526A0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k-Nearest Neighbors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F5063793-5576-B941-BB0E-ABC73EF0066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Input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dirty="0"/>
                  <a:t>: Query example (e.g. my book)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: Corpus of documents (e.g. Amazon books)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Output</a:t>
                </a:r>
              </a:p>
              <a:p>
                <a:r>
                  <a:rPr lang="en-US" dirty="0"/>
                  <a:t>List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documents most similar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Formally</a:t>
                </a:r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F5063793-5576-B941-BB0E-ABC73EF006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135D0C-2BB9-934F-8F3B-BA4EF5BAE8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4F2BCE7-710D-4072-8D3A-8C15F94F6298}"/>
                  </a:ext>
                </a:extLst>
              </p14:cNvPr>
              <p14:cNvContentPartPr/>
              <p14:nvPr/>
            </p14:nvContentPartPr>
            <p14:xfrm>
              <a:off x="3566160" y="634320"/>
              <a:ext cx="4246560" cy="22546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4F2BCE7-710D-4072-8D3A-8C15F94F629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56800" y="624960"/>
                <a:ext cx="4265280" cy="2273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25673416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326CB8F-D298-1143-8459-62C2526A0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k-Nearest Neighbors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063793-5576-B941-BB0E-ABC73EF00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Same idea as 1-NN algorithm, but maintain list of k-NN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135D0C-2BB9-934F-8F3B-BA4EF5BAE8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04556D3-3CDA-B145-A1EF-FAF90C697436}"/>
                  </a:ext>
                </a:extLst>
              </p:cNvPr>
              <p:cNvSpPr txBox="1"/>
              <p:nvPr/>
            </p:nvSpPr>
            <p:spPr>
              <a:xfrm>
                <a:off x="3412502" y="1486749"/>
                <a:ext cx="4788817" cy="31726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b="1" i="1" dirty="0">
                    <a:latin typeface="Cambria Math" panose="02040503050406030204" pitchFamily="18" charset="0"/>
                  </a:rPr>
                  <a:t>Input</a:t>
                </a:r>
                <a:r>
                  <a:rPr lang="en-US" b="0" i="1" dirty="0">
                    <a:latin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𝑘𝑁𝑁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=[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𝑛𝑛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_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…,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b="0" dirty="0"/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𝑓𝑜𝑟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+1 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b="0" dirty="0"/>
                  <a:t> </a:t>
                </a:r>
                <a:endParaRPr lang="en-US" dirty="0"/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𝑑𝑖𝑠𝑡𝑎𝑛𝑐𝑒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b="0" dirty="0"/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𝑛𝑛</m:t>
                            </m:r>
                            <m:r>
                              <m:rPr>
                                <m:lit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_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𝑑𝑖𝑠𝑡𝑠</m:t>
                            </m:r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b="0" dirty="0"/>
                  <a:t>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 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𝑟𝑒𝑚𝑜𝑣𝑒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𝑙𝑎𝑟𝑔𝑒𝑠𝑡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𝑓𝑟𝑜𝑚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𝑘𝑁𝑁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𝑛𝑛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_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𝑑𝑖𝑠𝑡𝑠</m:t>
                    </m:r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b="0" dirty="0"/>
                  <a:t>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𝑎𝑑𝑑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𝑡𝑜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𝑘𝑁𝑁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𝑑𝑖𝑠𝑡𝑎𝑛𝑐𝑒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𝑡𝑜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𝑛𝑛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_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𝑑𝑖𝑠𝑡𝑠</m:t>
                    </m:r>
                  </m:oMath>
                </a14:m>
                <a:endParaRPr lang="en-US" dirty="0"/>
              </a:p>
              <a:p>
                <a:pPr>
                  <a:lnSpc>
                    <a:spcPct val="150000"/>
                  </a:lnSpc>
                </a:pPr>
                <a:r>
                  <a:rPr lang="en-US" b="1" i="1" dirty="0">
                    <a:latin typeface="Cambria Math" panose="02040503050406030204" pitchFamily="18" charset="0"/>
                  </a:rPr>
                  <a:t>Output</a:t>
                </a:r>
                <a:r>
                  <a:rPr lang="en-US" i="1" dirty="0">
                    <a:latin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𝑘𝑁𝑁</m:t>
                        </m:r>
                      </m:sup>
                    </m:sSup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04556D3-3CDA-B145-A1EF-FAF90C6974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502" y="1486749"/>
                <a:ext cx="4788817" cy="3172600"/>
              </a:xfrm>
              <a:prstGeom prst="rect">
                <a:avLst/>
              </a:prstGeom>
              <a:blipFill>
                <a:blip r:embed="rId3"/>
                <a:stretch>
                  <a:fillRect l="-264" b="-39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EADBE1E-4FCE-48C2-978E-ECA3DD49569E}"/>
                  </a:ext>
                </a:extLst>
              </p14:cNvPr>
              <p14:cNvContentPartPr/>
              <p14:nvPr/>
            </p14:nvContentPartPr>
            <p14:xfrm>
              <a:off x="198720" y="192600"/>
              <a:ext cx="7637040" cy="46519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EADBE1E-4FCE-48C2-978E-ECA3DD49569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9360" y="183240"/>
                <a:ext cx="7655760" cy="467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83758693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F375B-EAFF-2644-99F4-17E47720F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k-Nearest Neighbors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2A45CEA-F245-6A4C-8FFE-86483995590E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Can be used in many circumstances! </a:t>
                </a:r>
              </a:p>
              <a:p>
                <a:pPr marL="139700" indent="0">
                  <a:buNone/>
                </a:pPr>
                <a:r>
                  <a:rPr lang="en-US" b="1" dirty="0"/>
                  <a:t>Retrieval</a:t>
                </a:r>
              </a:p>
              <a:p>
                <a:pPr marL="139700" indent="0" algn="ctr">
                  <a:buNone/>
                </a:pPr>
                <a:r>
                  <a:rPr lang="en-US" dirty="0"/>
                  <a:t>Return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𝑁𝑁</m:t>
                        </m:r>
                      </m:sup>
                    </m:sSup>
                  </m:oMath>
                </a14:m>
                <a:endParaRPr lang="en-US" dirty="0"/>
              </a:p>
              <a:p>
                <a:pPr marL="139700" indent="0">
                  <a:buNone/>
                </a:pPr>
                <a:endParaRPr lang="en-US" b="1" dirty="0"/>
              </a:p>
              <a:p>
                <a:pPr marL="139700" indent="0">
                  <a:buNone/>
                </a:pPr>
                <a:r>
                  <a:rPr lang="en-US" b="1" dirty="0"/>
                  <a:t>Regression </a:t>
                </a:r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p>
                            <m:sSup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</m:oMath>
                  </m:oMathPara>
                </a14:m>
                <a:endParaRPr lang="en-US" b="1" dirty="0"/>
              </a:p>
              <a:p>
                <a:pPr marL="139700" indent="0">
                  <a:buNone/>
                </a:pPr>
                <a:endParaRPr lang="en-US" b="1" dirty="0"/>
              </a:p>
              <a:p>
                <a:pPr marL="139700" indent="0">
                  <a:buNone/>
                </a:pPr>
                <a:r>
                  <a:rPr lang="en-US" b="1" dirty="0"/>
                  <a:t>Classification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𝑚𝑎𝑗𝑜𝑟𝑖𝑡𝑦</m:t>
                      </m:r>
                      <m:r>
                        <m:rPr>
                          <m:lit/>
                        </m:rPr>
                        <a:rPr lang="en-US" b="0" i="1" dirty="0" smtClean="0"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𝑐𝑙𝑎𝑠𝑠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𝑁𝑁</m:t>
                          </m:r>
                        </m:sup>
                      </m:s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2A45CEA-F245-6A4C-8FFE-8648399559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B42BEA-45A0-E24E-BE87-BF4F60FFE24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27CC3DB-9496-4B7A-9411-2C73DD77B743}"/>
                  </a:ext>
                </a:extLst>
              </p14:cNvPr>
              <p14:cNvContentPartPr/>
              <p14:nvPr/>
            </p14:nvContentPartPr>
            <p14:xfrm>
              <a:off x="46440" y="236160"/>
              <a:ext cx="7286040" cy="39888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27CC3DB-9496-4B7A-9411-2C73DD77B74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080" y="226800"/>
                <a:ext cx="7304760" cy="4007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88829548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599A5D-78D5-D8CE-AB9C-2795DF64FB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In the regression/classification settings, what is the relationship between k for k-NN and the bias/variance of the model? Each option completes the sentence “As k increases …”</a:t>
            </a:r>
          </a:p>
          <a:p>
            <a:pPr marL="139700" indent="0">
              <a:buNone/>
            </a:pPr>
            <a:endParaRPr lang="en-US" dirty="0"/>
          </a:p>
          <a:p>
            <a:r>
              <a:rPr lang="en-US" dirty="0"/>
              <a:t>Bias increases, Variance increases</a:t>
            </a:r>
          </a:p>
          <a:p>
            <a:r>
              <a:rPr lang="en-US" dirty="0"/>
              <a:t>Bias decreases, Variance increases</a:t>
            </a:r>
          </a:p>
          <a:p>
            <a:r>
              <a:rPr lang="en-US" dirty="0"/>
              <a:t>Bias increases, Variance decreases</a:t>
            </a:r>
          </a:p>
          <a:p>
            <a:r>
              <a:rPr lang="en-US" dirty="0"/>
              <a:t>Bias decreases, Variance decreases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D632A6-989B-4B30-C2C5-33D6314B39F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4B109B-19CB-65FC-D846-E156AD308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1.5 min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8EE2A9C-7C82-4FC3-A99F-A7F853EC9AFB}"/>
                  </a:ext>
                </a:extLst>
              </p14:cNvPr>
              <p14:cNvContentPartPr/>
              <p14:nvPr/>
            </p14:nvContentPartPr>
            <p14:xfrm>
              <a:off x="244800" y="1522800"/>
              <a:ext cx="8372520" cy="3622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8EE2A9C-7C82-4FC3-A99F-A7F853EC9AF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5440" y="1513440"/>
                <a:ext cx="8391240" cy="364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52393488"/>
      </p:ext>
    </p:extLst>
  </p:cSld>
  <p:clrMapOvr>
    <a:masterClrMapping/>
  </p:clrMapOvr>
  <p:transition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929370-B8AB-A8AA-5083-21245BADB8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F15485-A9B3-0966-58B3-D4EA0F8609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pic>
        <p:nvPicPr>
          <p:cNvPr id="1026" name="Picture 2" descr="Dog GIF - Dog GIFs">
            <a:extLst>
              <a:ext uri="{FF2B5EF4-FFF2-40B4-BE49-F238E27FC236}">
                <a16:creationId xmlns:a16="http://schemas.microsoft.com/office/drawing/2014/main" id="{1128ACE3-E721-1204-0E80-B4494D0EC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516" y="575500"/>
            <a:ext cx="4148418" cy="414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B3B4ADE-7153-4443-9911-F665281686AA}"/>
                  </a:ext>
                </a:extLst>
              </p14:cNvPr>
              <p14:cNvContentPartPr/>
              <p14:nvPr/>
            </p14:nvContentPartPr>
            <p14:xfrm>
              <a:off x="597240" y="1807200"/>
              <a:ext cx="1401840" cy="8769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B3B4ADE-7153-4443-9911-F665281686A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7880" y="1797840"/>
                <a:ext cx="1420560" cy="89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6749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C3A31-52B8-454D-AD5A-8BEF2AF99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Detecting Spam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5AB92-A92B-6647-94BC-90AAFCC49E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Imagine I made a “Dummy Classifier” for detecting spam</a:t>
            </a:r>
          </a:p>
          <a:p>
            <a:r>
              <a:rPr lang="en-US" dirty="0"/>
              <a:t>The classifier ignores the input, and always predicts spam.</a:t>
            </a:r>
          </a:p>
          <a:p>
            <a:r>
              <a:rPr lang="en-US" dirty="0"/>
              <a:t>This actually results in 90% accuracy! Why? </a:t>
            </a:r>
          </a:p>
          <a:p>
            <a:pPr lvl="1"/>
            <a:r>
              <a:rPr lang="en-US" dirty="0"/>
              <a:t>Most emails are spam…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This is called the </a:t>
            </a:r>
            <a:r>
              <a:rPr lang="en-US" b="1" dirty="0"/>
              <a:t>majority class classifier. </a:t>
            </a:r>
          </a:p>
          <a:p>
            <a:pPr marL="139700" indent="0">
              <a:buNone/>
            </a:pPr>
            <a:endParaRPr lang="en-US" b="1" dirty="0"/>
          </a:p>
          <a:p>
            <a:pPr marL="139700" indent="0">
              <a:buNone/>
            </a:pPr>
            <a:r>
              <a:rPr lang="en-US" dirty="0"/>
              <a:t>A classifier as simple as the majority class classifier can have a high accuracy if there is a </a:t>
            </a:r>
            <a:r>
              <a:rPr lang="en-US" b="1" dirty="0"/>
              <a:t>class imbalance</a:t>
            </a:r>
            <a:r>
              <a:rPr lang="en-US" dirty="0"/>
              <a:t>.</a:t>
            </a:r>
          </a:p>
          <a:p>
            <a:r>
              <a:rPr lang="en-US" dirty="0"/>
              <a:t>A class imbalance is when one class appears much more frequently than another in the dataset</a:t>
            </a:r>
          </a:p>
          <a:p>
            <a:endParaRPr lang="en-US" dirty="0"/>
          </a:p>
          <a:p>
            <a:pPr marL="139700" indent="0">
              <a:buNone/>
            </a:pPr>
            <a:r>
              <a:rPr lang="en-US" dirty="0"/>
              <a:t>This might suggest that accuracy isn’t enough to tell us if a model is a good model.</a:t>
            </a:r>
          </a:p>
          <a:p>
            <a:pPr marL="139700" indent="0">
              <a:buNone/>
            </a:pPr>
            <a:endParaRPr lang="en-US" b="1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59F83-8520-CF4F-B0DA-81AF44F474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47475073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94FE3DF-B4EA-499C-BAAD-A0A8E465C8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Embeddings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2DFB2FA2-780C-462A-A66B-E5CE4B3421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7F7A7-DB70-4E27-8CD2-6FC0FB8C0D3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2784DB2-1BA9-4827-85D3-7A5CAEB04981}"/>
                  </a:ext>
                </a:extLst>
              </p14:cNvPr>
              <p14:cNvContentPartPr/>
              <p14:nvPr/>
            </p14:nvContentPartPr>
            <p14:xfrm>
              <a:off x="3223080" y="321120"/>
              <a:ext cx="5110920" cy="31273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2784DB2-1BA9-4827-85D3-7A5CAEB0498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13720" y="311760"/>
                <a:ext cx="5129640" cy="3146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29237780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A70D8-76C9-8049-9190-8C63D6036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Points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6428F7F-FD3E-9749-B549-D070E8CA4AB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While the formalization of these algorithms can be a bit tedious, the intuition is fairly simple. Find the 1 or k nearest neighbors to a given document and return those as the answer.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This intuition relies on answering two important questions</a:t>
                </a:r>
              </a:p>
              <a:p>
                <a:r>
                  <a:rPr lang="en-US" dirty="0"/>
                  <a:t>How do we represent the documents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?</a:t>
                </a:r>
              </a:p>
              <a:p>
                <a:r>
                  <a:rPr lang="en-US" dirty="0"/>
                  <a:t>How do we measure the distance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𝑑𝑖𝑠𝑡𝑎𝑛𝑐𝑒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6428F7F-FD3E-9749-B549-D070E8CA4A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r="-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22C50B-BE00-924A-898D-8FABC7F26B2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1C5EB31-C834-412B-B2BD-ECDA89153075}"/>
                  </a:ext>
                </a:extLst>
              </p14:cNvPr>
              <p14:cNvContentPartPr/>
              <p14:nvPr/>
            </p14:nvContentPartPr>
            <p14:xfrm>
              <a:off x="3114000" y="1226160"/>
              <a:ext cx="5510880" cy="17600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1C5EB31-C834-412B-B2BD-ECDA8915307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04640" y="1216800"/>
                <a:ext cx="5529600" cy="1778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35643532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9913A-6FAA-C446-93AC-A47DB4F02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 dirty="0"/>
              <a:t>Document Representation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7F91E19-DCC4-5C4C-A635-46DD8BEE797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Like our previous ML algorithms, we will want to make a vector out of the document to represent it as a point in space.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Simplest representation is the </a:t>
                </a:r>
                <a:r>
                  <a:rPr lang="en-US" b="1" dirty="0"/>
                  <a:t>bag-of-words </a:t>
                </a:r>
                <a:r>
                  <a:rPr lang="en-US" dirty="0"/>
                  <a:t>representation.</a:t>
                </a:r>
              </a:p>
              <a:p>
                <a:r>
                  <a:rPr lang="en-US" dirty="0"/>
                  <a:t>Each document will become 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dirty="0"/>
                  <a:t> dimension vector 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dirty="0"/>
                  <a:t> is the number of words in the entire corpus of documents</a:t>
                </a:r>
              </a:p>
              <a:p>
                <a:r>
                  <a:rPr lang="en-US" dirty="0"/>
                  <a:t>The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will be the number of times word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/>
                  <a:t> appears in document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. </a:t>
                </a:r>
              </a:p>
              <a:p>
                <a:r>
                  <a:rPr lang="en-US" dirty="0"/>
                  <a:t>This ignores order of words in the document, just the counts.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7F91E19-DCC4-5C4C-A635-46DD8BEE79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r="-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9AA9B0-9FAE-0543-886C-0EFAF618F7A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E3847BE-D12D-4E56-9977-9AD051C60D31}"/>
                  </a:ext>
                </a:extLst>
              </p14:cNvPr>
              <p14:cNvContentPartPr/>
              <p14:nvPr/>
            </p14:nvContentPartPr>
            <p14:xfrm>
              <a:off x="117000" y="-39960"/>
              <a:ext cx="9010800" cy="5238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E3847BE-D12D-4E56-9977-9AD051C60D3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640" y="-49320"/>
                <a:ext cx="9029520" cy="525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29491290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18B84-573D-4349-992F-737FC147C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300" dirty="0"/>
              <a:t>Bag of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AF6E4-265C-AE4C-AD0F-089814E766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Pros</a:t>
            </a:r>
          </a:p>
          <a:p>
            <a:r>
              <a:rPr lang="en-US" dirty="0"/>
              <a:t>Very simple to describe</a:t>
            </a:r>
          </a:p>
          <a:p>
            <a:r>
              <a:rPr lang="en-US" dirty="0"/>
              <a:t>Very simple to compute</a:t>
            </a:r>
          </a:p>
          <a:p>
            <a:endParaRPr lang="en-US" dirty="0"/>
          </a:p>
          <a:p>
            <a:pPr marL="139700" indent="0">
              <a:buNone/>
            </a:pPr>
            <a:r>
              <a:rPr lang="en-US" b="1" dirty="0"/>
              <a:t>Cons</a:t>
            </a:r>
          </a:p>
          <a:p>
            <a:r>
              <a:rPr lang="en-US" dirty="0"/>
              <a:t>Common words like “the” and “a” dominate counts of uncommon words </a:t>
            </a:r>
          </a:p>
          <a:p>
            <a:r>
              <a:rPr lang="en-US" dirty="0"/>
              <a:t>Often it’s the uncommon words that uniquely define a doc.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E4CE8D-9579-8B42-855E-ED1086EB610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FBC50EF-DD80-4251-B385-BC063C469084}"/>
                  </a:ext>
                </a:extLst>
              </p14:cNvPr>
              <p14:cNvContentPartPr/>
              <p14:nvPr/>
            </p14:nvContentPartPr>
            <p14:xfrm>
              <a:off x="3555360" y="2584080"/>
              <a:ext cx="4871160" cy="7714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FBC50EF-DD80-4251-B385-BC063C46908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46000" y="2574720"/>
                <a:ext cx="4889880" cy="79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8208220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9F24C-1293-CF4F-BE00-487668886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TF-IDF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58A5E-4D0C-1349-AEE0-DA6E74B9C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36837" y="502320"/>
            <a:ext cx="5596200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b="1" dirty="0"/>
              <a:t>Goal</a:t>
            </a:r>
            <a:r>
              <a:rPr lang="en-US" dirty="0"/>
              <a:t>: Emphasize important words</a:t>
            </a:r>
          </a:p>
          <a:p>
            <a:r>
              <a:rPr lang="en-US" dirty="0"/>
              <a:t>Appear frequently in the document (common locally)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Appears rarely in the corpus (rare globally)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Do a pair-wise multiplication to compute the TF-IDF for each word</a:t>
            </a:r>
          </a:p>
          <a:p>
            <a:r>
              <a:rPr lang="en-US" dirty="0"/>
              <a:t>Words that appear in every document will have a small IDF making the TF-IDF small!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88A1E-D88F-D44A-B25C-B60347DC8A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08FB59-85EF-9742-AF15-3D805A865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000" y="1868765"/>
            <a:ext cx="2114550" cy="1682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E029E5-F07B-4BD7-97A7-6A15A1318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039" y="1494745"/>
            <a:ext cx="3890516" cy="121539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B4FD3BC-78CF-4628-A514-CC36BE12E299}"/>
                  </a:ext>
                </a:extLst>
              </p14:cNvPr>
              <p14:cNvContentPartPr/>
              <p14:nvPr/>
            </p14:nvContentPartPr>
            <p14:xfrm>
              <a:off x="311040" y="32400"/>
              <a:ext cx="8718480" cy="47818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B4FD3BC-78CF-4628-A514-CC36BE12E29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1680" y="23040"/>
                <a:ext cx="8737200" cy="480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95044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2649E986-5756-507A-B6E5-B5D57798BDB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What is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𝐼𝐷𝐹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(“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𝑟𝑎𝑖𝑛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”,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𝐷𝑜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with the following documents (assume standard pre-processing)</a:t>
                </a:r>
              </a:p>
              <a:p>
                <a:r>
                  <a:rPr lang="en-US" dirty="0"/>
                  <a:t>Doc 1: It is going to rain today.</a:t>
                </a:r>
              </a:p>
              <a:p>
                <a:r>
                  <a:rPr lang="en-US" dirty="0"/>
                  <a:t>Doc 2: Today I am not going outside.</a:t>
                </a:r>
              </a:p>
              <a:p>
                <a:r>
                  <a:rPr lang="en-US" dirty="0"/>
                  <a:t>Doc 3: I am going to watch the season premiere.</a:t>
                </a:r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2649E986-5756-507A-B6E5-B5D57798BD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r="-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6B2E87-982B-21F3-A039-A46938D557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35</a:t>
            </a:fld>
            <a:endParaRPr lang="e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FD151A-9E6A-1232-02FD-09CACAFF3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1.5 min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5B7310-BB0A-9386-A616-BBE0DE417CE3}"/>
              </a:ext>
            </a:extLst>
          </p:cNvPr>
          <p:cNvSpPr/>
          <p:nvPr/>
        </p:nvSpPr>
        <p:spPr>
          <a:xfrm>
            <a:off x="457175" y="3961279"/>
            <a:ext cx="1712284" cy="314886"/>
          </a:xfrm>
          <a:prstGeom prst="rect">
            <a:avLst/>
          </a:prstGeom>
          <a:solidFill>
            <a:srgbClr val="5F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42E1B62-78AB-467A-83FB-0A925204F2B3}"/>
                  </a:ext>
                </a:extLst>
              </p14:cNvPr>
              <p14:cNvContentPartPr/>
              <p14:nvPr/>
            </p14:nvContentPartPr>
            <p14:xfrm>
              <a:off x="589320" y="18720"/>
              <a:ext cx="8663040" cy="45824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42E1B62-78AB-467A-83FB-0A925204F2B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9960" y="9360"/>
                <a:ext cx="8681760" cy="4601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16500783"/>
      </p:ext>
    </p:extLst>
  </p:cSld>
  <p:clrMapOvr>
    <a:masterClrMapping/>
  </p:clrMapOvr>
  <p:transition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383BF9-ADE2-4CA2-9E8C-C39BD83757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Distance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232FC83-2D65-456A-B55E-D282636003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D2AEA8-FDED-459D-8612-09CD7D16FA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7580237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9C97F-DEA4-2E43-A337-1E19FBA57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Euclidian Distance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B2DC825F-CBDB-2945-ABE0-2E7076C03E5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Now we will define what similarity/distance means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Want to define how “close” two vectors are. A smaller value for distance means they are closer, a large value for distance means they are farther away.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The simplest way to define distance between vectors is the </a:t>
                </a:r>
                <a:r>
                  <a:rPr lang="en-US" b="1" dirty="0"/>
                  <a:t>Euclidean distance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𝑑𝑖𝑠𝑡𝑎𝑛𝑐𝑒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                         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= 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e>
                                      </m:d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B2DC825F-CBDB-2945-ABE0-2E7076C03E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b="-27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D14D7D-1C60-224D-B383-A62CC9D32D2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E068E37-4BE4-4957-BF64-15A2423D3CDD}"/>
                  </a:ext>
                </a:extLst>
              </p14:cNvPr>
              <p14:cNvContentPartPr/>
              <p14:nvPr/>
            </p14:nvContentPartPr>
            <p14:xfrm>
              <a:off x="192600" y="1540800"/>
              <a:ext cx="8438400" cy="36604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E068E37-4BE4-4957-BF64-15A2423D3CD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3240" y="1531440"/>
                <a:ext cx="8457120" cy="367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32430300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A9CCB-B8AD-4E30-87C8-BC172A1F7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Manhattan Distance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EC1D002-8262-406D-9D82-5B110EB7470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Another common choice of distance is the </a:t>
                </a:r>
                <a:r>
                  <a:rPr lang="en-US" b="1" dirty="0"/>
                  <a:t>Manhattan Distance</a:t>
                </a: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𝑑𝑖𝑠𝑡𝑎𝑛𝑐𝑒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EC1D002-8262-406D-9D82-5B110EB747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E00E4-B674-497C-B4B8-F111F0DB99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38</a:t>
            </a:fld>
            <a:endParaRPr lang="en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C30A497-5E79-4F39-B254-F3FE31EF2730}"/>
                  </a:ext>
                </a:extLst>
              </p14:cNvPr>
              <p14:cNvContentPartPr/>
              <p14:nvPr/>
            </p14:nvContentPartPr>
            <p14:xfrm>
              <a:off x="195480" y="947160"/>
              <a:ext cx="8483040" cy="40532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C30A497-5E79-4F39-B254-F3FE31EF273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6120" y="937800"/>
                <a:ext cx="8501760" cy="4071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30346132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48E69-8B40-F44B-BB58-DEEEACD50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Weighted Distances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38CB6-2128-574E-8FE4-710945A910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Some features vary more than others or are measured in different units. We can weight different dimensions differently to make the distance metric more reasonable. 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b="1" dirty="0"/>
              <a:t>Weighted Euclidean distance 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A6CFE-6E2F-894E-BE3C-37D9B19523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39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DCE96E-DEF9-8B49-84BE-AAB66A6D0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213" y="1673102"/>
            <a:ext cx="5213023" cy="15584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F1562F-8804-2949-B2F8-13CD94880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7170" y="2863980"/>
            <a:ext cx="425450" cy="177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38536F0-2CF2-FF47-824B-F82CC36F7791}"/>
                  </a:ext>
                </a:extLst>
              </p:cNvPr>
              <p:cNvSpPr/>
              <p:nvPr/>
            </p:nvSpPr>
            <p:spPr>
              <a:xfrm>
                <a:off x="3454924" y="3864047"/>
                <a:ext cx="4572000" cy="93051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𝑑𝑖𝑠𝑡𝑎𝑛𝑐𝑒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e>
                                      </m:d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38536F0-2CF2-FF47-824B-F82CC36F77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924" y="3864047"/>
                <a:ext cx="4572000" cy="930511"/>
              </a:xfrm>
              <a:prstGeom prst="rect">
                <a:avLst/>
              </a:prstGeom>
              <a:blipFill>
                <a:blip r:embed="rId5"/>
                <a:stretch>
                  <a:fillRect t="-54667" b="-9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7209E85-D6B3-4345-A35D-B6C7F420C8FA}"/>
                  </a:ext>
                </a:extLst>
              </p14:cNvPr>
              <p14:cNvContentPartPr/>
              <p14:nvPr/>
            </p14:nvContentPartPr>
            <p14:xfrm>
              <a:off x="3303000" y="2559240"/>
              <a:ext cx="5758920" cy="24397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7209E85-D6B3-4345-A35D-B6C7F420C8F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93640" y="2549880"/>
                <a:ext cx="5777640" cy="2458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9953722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0D5EB-A2A6-F44E-951B-F5CC73E2B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Accuracy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ACDD37-2EBD-134F-835F-22083452D0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Always digging in and ask critical questions of your accuracy.</a:t>
            </a:r>
          </a:p>
          <a:p>
            <a:r>
              <a:rPr lang="en-US" dirty="0"/>
              <a:t>Is there a </a:t>
            </a:r>
            <a:r>
              <a:rPr lang="en-US" b="1" dirty="0"/>
              <a:t>class imbalance</a:t>
            </a:r>
            <a:r>
              <a:rPr lang="en-US" dirty="0"/>
              <a:t>?</a:t>
            </a:r>
          </a:p>
          <a:p>
            <a:r>
              <a:rPr lang="en-US" dirty="0"/>
              <a:t>How does it compare to a baseline approach?</a:t>
            </a:r>
          </a:p>
          <a:p>
            <a:pPr lvl="1"/>
            <a:r>
              <a:rPr lang="en-US" dirty="0"/>
              <a:t>Random guessing</a:t>
            </a:r>
          </a:p>
          <a:p>
            <a:pPr lvl="1"/>
            <a:r>
              <a:rPr lang="en-US" dirty="0"/>
              <a:t>Majority class</a:t>
            </a:r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Most important: </a:t>
            </a:r>
            <a:r>
              <a:rPr lang="en-US" b="1" dirty="0"/>
              <a:t>What does my application need?</a:t>
            </a:r>
          </a:p>
          <a:p>
            <a:pPr lvl="1"/>
            <a:r>
              <a:rPr lang="en-US" dirty="0"/>
              <a:t>What’s good enough for user experience?</a:t>
            </a:r>
          </a:p>
          <a:p>
            <a:pPr lvl="1"/>
            <a:r>
              <a:rPr lang="en-US" dirty="0"/>
              <a:t>What is the impact of a mistake we make?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B79A1-2DF6-B248-A3A6-38C161D574E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84642482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A9B54-8777-5D42-9AF7-7076A4ACA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Similarity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549B8D8-4E64-7342-8498-D028EC009C12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Another natural similarity measure would use</a:t>
                </a:r>
              </a:p>
              <a:p>
                <a:pPr marL="139700" indent="0" algn="ctr"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nary>
                  </m:oMath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Notice this is a measure of similarity, not distance </a:t>
                </a:r>
              </a:p>
              <a:p>
                <a:r>
                  <a:rPr lang="en-US" dirty="0"/>
                  <a:t>This means a bigger number is better</a:t>
                </a:r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549B8D8-4E64-7342-8498-D028EC009C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D45C3C-F0E5-1043-B71E-0B50B2AA0D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40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17B9DF-B02A-474E-93EC-026DF0522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339" y="2845553"/>
            <a:ext cx="3208583" cy="20044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EDC174-EB6A-4C4F-A16C-41EFAD624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922" y="2845553"/>
            <a:ext cx="3208583" cy="200444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BB03DB3-C2F9-413C-8D16-DBE3CBB30272}"/>
                  </a:ext>
                </a:extLst>
              </p14:cNvPr>
              <p14:cNvContentPartPr/>
              <p14:nvPr/>
            </p14:nvContentPartPr>
            <p14:xfrm>
              <a:off x="201600" y="995040"/>
              <a:ext cx="8441640" cy="40327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BB03DB3-C2F9-413C-8D16-DBE3CBB3027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2240" y="985680"/>
                <a:ext cx="8460360" cy="405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5224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657EA-8D3D-B747-8477-6B822FB00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Cosine Similarity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4464D2A-4DCE-5A41-8FDA-703EB00E065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Should we normalize the vectors before finding the similarity?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𝑠𝑖𝑚𝑖𝑙𝑎𝑟𝑖𝑡𝑦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Note:</a:t>
                </a:r>
              </a:p>
              <a:p>
                <a:r>
                  <a:rPr lang="en-US" dirty="0"/>
                  <a:t>Not a true distance metric</a:t>
                </a:r>
              </a:p>
              <a:p>
                <a:r>
                  <a:rPr lang="en-US" dirty="0"/>
                  <a:t>Efficient for sparse vectors!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4464D2A-4DCE-5A41-8FDA-703EB00E06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8D3F2-4BA9-624E-9D4B-CB3A3513F4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41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07ED3A-8EE5-8F45-A14A-57C2C51B7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134" y="1914885"/>
            <a:ext cx="2540000" cy="2463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097D9CE-E961-4D05-9AFA-E6FB47CBCFAD}"/>
                  </a:ext>
                </a:extLst>
              </p14:cNvPr>
              <p14:cNvContentPartPr/>
              <p14:nvPr/>
            </p14:nvContentPartPr>
            <p14:xfrm>
              <a:off x="3641760" y="386640"/>
              <a:ext cx="5238360" cy="36730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097D9CE-E961-4D05-9AFA-E6FB47CBCFA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32400" y="377280"/>
                <a:ext cx="5257080" cy="369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51874461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4C0B-39E7-6440-B90C-598E97DDF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Cosine Similarity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15B3A52-3001-8446-8597-61406C4158EC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In general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−1≤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𝑐𝑜𝑠𝑖𝑛𝑒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𝑠𝑖𝑚𝑖𝑙𝑎𝑟𝑖𝑡𝑦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≤1</m:t>
                      </m:r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For positive features (like TF-IDF)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𝑐𝑜𝑠𝑖𝑛𝑒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𝑠𝑖𝑚𝑖𝑙𝑎𝑟𝑖𝑡𝑦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≤1</m:t>
                      </m:r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Define 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𝑑𝑖𝑠𝑡𝑎𝑛𝑐𝑒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=1 −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𝑠𝑖𝑚𝑖𝑙𝑎𝑟𝑖𝑡𝑦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15B3A52-3001-8446-8597-61406C4158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030FE-071D-714F-A231-E273BFC58C3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42</a:t>
            </a:fld>
            <a:endParaRPr lang="en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52EB4DC-05CD-48EE-AEE5-4E5ABDEBD895}"/>
                  </a:ext>
                </a:extLst>
              </p14:cNvPr>
              <p14:cNvContentPartPr/>
              <p14:nvPr/>
            </p14:nvContentPartPr>
            <p14:xfrm>
              <a:off x="458640" y="79200"/>
              <a:ext cx="8407800" cy="47404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52EB4DC-05CD-48EE-AEE5-4E5ABDEBD89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9280" y="69840"/>
                <a:ext cx="8426520" cy="475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38542522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1FE2E-C181-674D-929A-B646CCCA8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/>
              <a:t>To Normalize or </a:t>
            </a:r>
            <a:br>
              <a:rPr lang="en-US" sz="1700" dirty="0"/>
            </a:br>
            <a:r>
              <a:rPr lang="en-US" sz="1700" dirty="0"/>
              <a:t>Not To Normalize?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3CAF0-2B98-634E-8D25-57D717B688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Not normalized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5F45DD-26E7-1442-B4F1-54F124C142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43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1C7DEB-B799-5A4A-A381-CB70E15BC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772" y="1301106"/>
            <a:ext cx="6493905" cy="301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51348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1FE2E-C181-674D-929A-B646CCCA8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/>
              <a:t>To Normalize or </a:t>
            </a:r>
            <a:br>
              <a:rPr lang="en-US" sz="1700" dirty="0"/>
            </a:br>
            <a:r>
              <a:rPr lang="en-US" sz="1700" dirty="0"/>
              <a:t>Not To Normalize?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3CAF0-2B98-634E-8D25-57D717B688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Normalized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5F45DD-26E7-1442-B4F1-54F124C142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44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BDD319-09DA-CF4E-BD92-DC806D594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095" y="1335429"/>
            <a:ext cx="6493905" cy="302795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28D6A13-0A20-404A-9E1C-8E31BD4DB02C}"/>
                  </a:ext>
                </a:extLst>
              </p14:cNvPr>
              <p14:cNvContentPartPr/>
              <p14:nvPr/>
            </p14:nvContentPartPr>
            <p14:xfrm>
              <a:off x="3824640" y="1282320"/>
              <a:ext cx="5014080" cy="30150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28D6A13-0A20-404A-9E1C-8E31BD4DB02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15280" y="1272960"/>
                <a:ext cx="5032800" cy="3033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8906362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0687F-4BE4-944B-A994-3A2C34B02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/>
              <a:t>To Normalize or </a:t>
            </a:r>
            <a:br>
              <a:rPr lang="en-US" sz="1700" dirty="0"/>
            </a:br>
            <a:r>
              <a:rPr lang="en-US" sz="1700" dirty="0"/>
              <a:t>Not To Normalize?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3F138B-8418-CA4A-BECA-EF864B3928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Normalization is not desired when comparing documents of different sizes since it ignores length.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In practice, can use multiple distance metrics and combine them using some defined weights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D4F6A3-776C-4E4F-9BB7-DC1EFFDD422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45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E06989-EB85-044F-BDFA-42FD78220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925" y="1483150"/>
            <a:ext cx="4165600" cy="27051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0256A50-7EB3-4947-8FC6-DA51D1C5F53B}"/>
                  </a:ext>
                </a:extLst>
              </p14:cNvPr>
              <p14:cNvContentPartPr/>
              <p14:nvPr/>
            </p14:nvContentPartPr>
            <p14:xfrm>
              <a:off x="3146400" y="930960"/>
              <a:ext cx="5186160" cy="38710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0256A50-7EB3-4947-8FC6-DA51D1C5F53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37040" y="921600"/>
                <a:ext cx="5204880" cy="388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197675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75FFE0C-A096-5C4A-8350-C65983DF21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Not a real Poll Everywhere question, just time to work!</a:t>
            </a:r>
          </a:p>
          <a:p>
            <a:pPr marL="139700" indent="0">
              <a:buNone/>
            </a:pPr>
            <a:r>
              <a:rPr lang="en-US" b="1" dirty="0"/>
              <a:t>For the given documents, what are their Euclidean Distance and Cosine Similarity? </a:t>
            </a:r>
            <a:endParaRPr lang="en-US" dirty="0"/>
          </a:p>
          <a:p>
            <a:pPr marL="139700" indent="0">
              <a:buNone/>
            </a:pPr>
            <a:r>
              <a:rPr lang="en-US" dirty="0"/>
              <a:t>Assume we are using a bag of words representation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Document 1: “I really like dogs”</a:t>
            </a:r>
          </a:p>
          <a:p>
            <a:pPr marL="139700" indent="0">
              <a:buNone/>
            </a:pPr>
            <a:r>
              <a:rPr lang="en-US" dirty="0"/>
              <a:t>Document 2: “dogs are really really awesome”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Steps:</a:t>
            </a:r>
          </a:p>
          <a:p>
            <a:r>
              <a:rPr lang="en-US" dirty="0"/>
              <a:t>Write out bag of words vectors</a:t>
            </a:r>
          </a:p>
          <a:p>
            <a:r>
              <a:rPr lang="en-US" dirty="0"/>
              <a:t>Compute Euclidean distance</a:t>
            </a:r>
          </a:p>
          <a:p>
            <a:r>
              <a:rPr lang="en-US" dirty="0"/>
              <a:t>Compute Cosine similarity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FA768B-8F0B-9946-B5D1-09E1A699C8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46</a:t>
            </a:fld>
            <a:endParaRPr lang="e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1582270-448A-5F4F-A59F-8A713D0B1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min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8E5C4C2-F2B4-4F04-9A71-6BD5324610B9}"/>
                  </a:ext>
                </a:extLst>
              </p14:cNvPr>
              <p14:cNvContentPartPr/>
              <p14:nvPr/>
            </p14:nvContentPartPr>
            <p14:xfrm>
              <a:off x="2840040" y="1264320"/>
              <a:ext cx="5424840" cy="36950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8E5C4C2-F2B4-4F04-9A71-6BD5324610B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30680" y="1254960"/>
                <a:ext cx="5443560" cy="37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0EE632A-DA15-4DDA-8773-5C4B3AA2A12C}"/>
                  </a:ext>
                </a:extLst>
              </p14:cNvPr>
              <p14:cNvContentPartPr/>
              <p14:nvPr/>
            </p14:nvContentPartPr>
            <p14:xfrm>
              <a:off x="5024520" y="4499640"/>
              <a:ext cx="1799640" cy="3661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0EE632A-DA15-4DDA-8773-5C4B3AA2A12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15160" y="4490280"/>
                <a:ext cx="1818360" cy="38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90576152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9C73B2-8F28-4695-A482-C62BFD3C7C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C8F50-1F38-4A2B-A076-936EA8278D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47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4ACD38-2B33-4121-B378-3634E806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EF1BF9B-A54B-47EE-B230-8E83E4E3E51A}"/>
                  </a:ext>
                </a:extLst>
              </p14:cNvPr>
              <p14:cNvContentPartPr/>
              <p14:nvPr/>
            </p14:nvContentPartPr>
            <p14:xfrm>
              <a:off x="484920" y="38160"/>
              <a:ext cx="8681400" cy="49813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EF1BF9B-A54B-47EE-B230-8E83E4E3E51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5560" y="28800"/>
                <a:ext cx="8700120" cy="500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B2091E0-D6A3-45F4-9FA5-FED3141A124C}"/>
                  </a:ext>
                </a:extLst>
              </p14:cNvPr>
              <p14:cNvContentPartPr/>
              <p14:nvPr/>
            </p14:nvContentPartPr>
            <p14:xfrm>
              <a:off x="408600" y="4072680"/>
              <a:ext cx="1549080" cy="5119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B2091E0-D6A3-45F4-9FA5-FED3141A124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9240" y="4063320"/>
                <a:ext cx="1567800" cy="53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93150308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F34BF91-165E-8924-2F9A-979468807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Jaccard Similarity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Placeholder 7">
                <a:extLst>
                  <a:ext uri="{FF2B5EF4-FFF2-40B4-BE49-F238E27FC236}">
                    <a16:creationId xmlns:a16="http://schemas.microsoft.com/office/drawing/2014/main" id="{D60AE89D-A2C6-4000-6F10-AE0C03FB4BB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Yet another popular similarity measure for text documents. Compare the overlap of words appearing in both documents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𝐷𝑜𝑐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𝐷𝑜𝑐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𝐷𝑜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∩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𝐷𝑜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𝐷𝑜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∪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𝐷𝑜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𝐷𝑜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𝐷𝑜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are</a:t>
                </a:r>
                <a:br>
                  <a:rPr lang="en-US" dirty="0"/>
                </a:br>
                <a:r>
                  <a:rPr lang="en-US" dirty="0"/>
                  <a:t>sets of words in each doc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Text Placeholder 7">
                <a:extLst>
                  <a:ext uri="{FF2B5EF4-FFF2-40B4-BE49-F238E27FC236}">
                    <a16:creationId xmlns:a16="http://schemas.microsoft.com/office/drawing/2014/main" id="{D60AE89D-A2C6-4000-6F10-AE0C03FB4B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05DB71-365B-D683-1EE6-3D1B425CE1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48</a:t>
            </a:fld>
            <a:endParaRPr lang="en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D5EB23D-D38F-928E-0994-6DA1FEA8B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3"/>
          <a:stretch/>
        </p:blipFill>
        <p:spPr bwMode="auto">
          <a:xfrm>
            <a:off x="6520161" y="2440710"/>
            <a:ext cx="2270779" cy="240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90B2B2-B7B7-9D1A-729C-557B6C4C6AFC}"/>
              </a:ext>
            </a:extLst>
          </p:cNvPr>
          <p:cNvSpPr txBox="1"/>
          <p:nvPr/>
        </p:nvSpPr>
        <p:spPr>
          <a:xfrm>
            <a:off x="6672691" y="4897230"/>
            <a:ext cx="17315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Source: </a:t>
            </a:r>
            <a:r>
              <a:rPr lang="en-US" sz="1000" dirty="0" err="1">
                <a:solidFill>
                  <a:schemeClr val="bg2"/>
                </a:solidFill>
                <a:hlinkClick r:id="rId4"/>
              </a:rPr>
              <a:t>Uniqtech</a:t>
            </a:r>
            <a:r>
              <a:rPr lang="en-US" sz="1000" dirty="0">
                <a:solidFill>
                  <a:schemeClr val="bg2"/>
                </a:solidFill>
                <a:hlinkClick r:id="rId4"/>
              </a:rPr>
              <a:t> - Medium</a:t>
            </a:r>
            <a:endParaRPr lang="en-US" sz="1000" dirty="0">
              <a:solidFill>
                <a:schemeClr val="bg2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073A1B6-DE72-4614-A796-5C8DBF9083F0}"/>
                  </a:ext>
                </a:extLst>
              </p14:cNvPr>
              <p14:cNvContentPartPr/>
              <p14:nvPr/>
            </p14:nvContentPartPr>
            <p14:xfrm>
              <a:off x="221760" y="266400"/>
              <a:ext cx="7143120" cy="2981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073A1B6-DE72-4614-A796-5C8DBF9083F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2400" y="257040"/>
                <a:ext cx="7161840" cy="299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71213412"/>
      </p:ext>
    </p:extLst>
  </p:cSld>
  <p:clrMapOvr>
    <a:masterClrMapping/>
  </p:clrMapOvr>
  <p:transition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18425-0DF3-D64E-86B4-4E10B42AA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57BDE-7BF3-BF4E-9E0C-0ECCD3FD4F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Theme</a:t>
            </a:r>
            <a:r>
              <a:rPr lang="en-US" dirty="0"/>
              <a:t>: Use nearest neighbors to recommend documents.</a:t>
            </a:r>
          </a:p>
          <a:p>
            <a:pPr marL="139700" indent="0">
              <a:buNone/>
            </a:pPr>
            <a:r>
              <a:rPr lang="en-US" b="1" dirty="0"/>
              <a:t>Ideas:</a:t>
            </a:r>
          </a:p>
          <a:p>
            <a:r>
              <a:rPr lang="en-US" dirty="0"/>
              <a:t>Precision and Recall Curves</a:t>
            </a:r>
          </a:p>
          <a:p>
            <a:r>
              <a:rPr lang="en-US" dirty="0"/>
              <a:t>Implement a nearest neighbor algorithm</a:t>
            </a:r>
          </a:p>
          <a:p>
            <a:r>
              <a:rPr lang="en-US" dirty="0"/>
              <a:t>Compare and contrast different document representations</a:t>
            </a:r>
          </a:p>
          <a:p>
            <a:pPr lvl="1"/>
            <a:r>
              <a:rPr lang="en-US" dirty="0"/>
              <a:t>Emphasize important words with TF-IDF</a:t>
            </a:r>
          </a:p>
          <a:p>
            <a:r>
              <a:rPr lang="en-US" dirty="0"/>
              <a:t>Compare and contrast different measurements of similarity</a:t>
            </a:r>
          </a:p>
          <a:p>
            <a:pPr lvl="1"/>
            <a:r>
              <a:rPr lang="en-US" dirty="0"/>
              <a:t>Euclidean and weighted Euclidean</a:t>
            </a:r>
          </a:p>
          <a:p>
            <a:pPr lvl="1"/>
            <a:r>
              <a:rPr lang="en-US" dirty="0"/>
              <a:t>Cosine similarity and inner-product similarity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58B38-D569-E04A-8B9B-B755E637B5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2067578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9CB4F-B3B9-C047-99BD-93F205B3C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Confusion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C5D89E-6E73-5A48-A93B-C053AB3D2B52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For binary classification, there are only two types of mistakes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=+1,  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=−1,  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=+1</m:t>
                    </m:r>
                  </m:oMath>
                </a14:m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Generally we make a </a:t>
                </a:r>
                <a:r>
                  <a:rPr lang="en-US" b="1" dirty="0"/>
                  <a:t>confusion matrix </a:t>
                </a:r>
                <a:r>
                  <a:rPr lang="en-US" dirty="0"/>
                  <a:t>to understand mistakes.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C5D89E-6E73-5A48-A93B-C053AB3D2B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8E5A09-86D6-A449-B773-8442D151CB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8D4031D-074A-7E49-BA5D-53321BBF72BC}"/>
              </a:ext>
            </a:extLst>
          </p:cNvPr>
          <p:cNvGraphicFramePr>
            <a:graphicFrameLocks noGrp="1"/>
          </p:cNvGraphicFramePr>
          <p:nvPr/>
        </p:nvGraphicFramePr>
        <p:xfrm>
          <a:off x="3090624" y="2406869"/>
          <a:ext cx="5466159" cy="2460254"/>
        </p:xfrm>
        <a:graphic>
          <a:graphicData uri="http://schemas.openxmlformats.org/drawingml/2006/table">
            <a:tbl>
              <a:tblPr firstRow="1" bandRow="1">
                <a:tableStyleId>{CB23F696-D533-4BE0-B1DA-8B15BD142E95}</a:tableStyleId>
              </a:tblPr>
              <a:tblGrid>
                <a:gridCol w="1822053">
                  <a:extLst>
                    <a:ext uri="{9D8B030D-6E8A-4147-A177-3AD203B41FA5}">
                      <a16:colId xmlns:a16="http://schemas.microsoft.com/office/drawing/2014/main" val="3243455969"/>
                    </a:ext>
                  </a:extLst>
                </a:gridCol>
                <a:gridCol w="1822053">
                  <a:extLst>
                    <a:ext uri="{9D8B030D-6E8A-4147-A177-3AD203B41FA5}">
                      <a16:colId xmlns:a16="http://schemas.microsoft.com/office/drawing/2014/main" val="3640482338"/>
                    </a:ext>
                  </a:extLst>
                </a:gridCol>
                <a:gridCol w="1822053">
                  <a:extLst>
                    <a:ext uri="{9D8B030D-6E8A-4147-A177-3AD203B41FA5}">
                      <a16:colId xmlns:a16="http://schemas.microsoft.com/office/drawing/2014/main" val="1914084577"/>
                    </a:ext>
                  </a:extLst>
                </a:gridCol>
              </a:tblGrid>
              <a:tr h="689872">
                <a:tc>
                  <a:txBody>
                    <a:bodyPr/>
                    <a:lstStyle/>
                    <a:p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7BA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57B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588840"/>
                  </a:ext>
                </a:extLst>
              </a:tr>
              <a:tr h="886680">
                <a:tc>
                  <a:txBody>
                    <a:bodyPr/>
                    <a:lstStyle/>
                    <a:p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7B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True Positive (TP)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False Negative (FN)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444028"/>
                  </a:ext>
                </a:extLst>
              </a:tr>
              <a:tr h="883702">
                <a:tc>
                  <a:txBody>
                    <a:bodyPr/>
                    <a:lstStyle/>
                    <a:p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57B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False Positive (FP)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True Negative (TN)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203727"/>
                  </a:ext>
                </a:extLst>
              </a:tr>
            </a:tbl>
          </a:graphicData>
        </a:graphic>
      </p:graphicFrame>
      <p:sp>
        <p:nvSpPr>
          <p:cNvPr id="6" name="Cross 5">
            <a:extLst>
              <a:ext uri="{FF2B5EF4-FFF2-40B4-BE49-F238E27FC236}">
                <a16:creationId xmlns:a16="http://schemas.microsoft.com/office/drawing/2014/main" id="{3BFCD779-67FF-244C-A7E9-12878195DFC9}"/>
              </a:ext>
            </a:extLst>
          </p:cNvPr>
          <p:cNvSpPr/>
          <p:nvPr/>
        </p:nvSpPr>
        <p:spPr>
          <a:xfrm>
            <a:off x="5619308" y="2568287"/>
            <a:ext cx="408789" cy="398032"/>
          </a:xfrm>
          <a:prstGeom prst="plus">
            <a:avLst>
              <a:gd name="adj" fmla="val 379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586FE9-CCE9-C64E-89C2-734C47660678}"/>
              </a:ext>
            </a:extLst>
          </p:cNvPr>
          <p:cNvSpPr/>
          <p:nvPr/>
        </p:nvSpPr>
        <p:spPr>
          <a:xfrm>
            <a:off x="7460365" y="2712399"/>
            <a:ext cx="408789" cy="10980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ross 7">
            <a:extLst>
              <a:ext uri="{FF2B5EF4-FFF2-40B4-BE49-F238E27FC236}">
                <a16:creationId xmlns:a16="http://schemas.microsoft.com/office/drawing/2014/main" id="{CF79E5E6-E941-FE41-8C59-258F82C459BB}"/>
              </a:ext>
            </a:extLst>
          </p:cNvPr>
          <p:cNvSpPr/>
          <p:nvPr/>
        </p:nvSpPr>
        <p:spPr>
          <a:xfrm>
            <a:off x="3780970" y="3412346"/>
            <a:ext cx="408789" cy="398032"/>
          </a:xfrm>
          <a:prstGeom prst="plus">
            <a:avLst>
              <a:gd name="adj" fmla="val 379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FB773E-D6D4-7E42-83DC-7D0E0AE852D3}"/>
              </a:ext>
            </a:extLst>
          </p:cNvPr>
          <p:cNvSpPr/>
          <p:nvPr/>
        </p:nvSpPr>
        <p:spPr>
          <a:xfrm>
            <a:off x="3764233" y="4373766"/>
            <a:ext cx="408789" cy="10980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BA2586-37DA-B747-9AA8-373AEF56D5EB}"/>
              </a:ext>
            </a:extLst>
          </p:cNvPr>
          <p:cNvSpPr/>
          <p:nvPr/>
        </p:nvSpPr>
        <p:spPr>
          <a:xfrm>
            <a:off x="6028097" y="2067159"/>
            <a:ext cx="15151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Predicted Label</a:t>
            </a:r>
            <a:r>
              <a:rPr lang="en-US" b="1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38455D-70B5-044C-948D-DB2D336FE918}"/>
              </a:ext>
            </a:extLst>
          </p:cNvPr>
          <p:cNvSpPr/>
          <p:nvPr/>
        </p:nvSpPr>
        <p:spPr>
          <a:xfrm rot="16200000">
            <a:off x="2385141" y="3656490"/>
            <a:ext cx="11031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True Label</a:t>
            </a:r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588525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43867-A4EF-6046-8D81-4966DF3B4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Classification Measures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2CB3EDC-0605-FC42-A691-1959D979F2F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375251"/>
                <a:ext cx="5596200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Notation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𝑇𝑃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=#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TP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FP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=#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FP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 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TN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=#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TN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  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FN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=#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FN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𝑇𝑁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𝐹𝑁</m:t>
                        </m:r>
                      </m:sub>
                    </m:sSub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𝐹𝑁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𝑇𝑁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2CB3EDC-0605-FC42-A691-1959D979F2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375251"/>
                <a:ext cx="5596200" cy="39810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1C460D-096A-AC48-A846-385C83877D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92429C7A-E119-584E-B811-86E3CA40537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90625" y="1680176"/>
                <a:ext cx="2879251" cy="28763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numCol="2" anchor="t" anchorCtr="0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15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▪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9pPr>
              </a:lstStyle>
              <a:p>
                <a:pPr marL="139700" indent="0">
                  <a:buFont typeface="Nunito Sans"/>
                  <a:buNone/>
                </a:pPr>
                <a:r>
                  <a:rPr lang="en-US" b="1" dirty="0"/>
                  <a:t>Error Rate</a:t>
                </a:r>
              </a:p>
              <a:p>
                <a:pPr marL="139700" indent="0">
                  <a:buFont typeface="Nunito Sans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𝐹𝑃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𝐹𝑁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139700" indent="0">
                  <a:buFont typeface="Nunito Sans"/>
                  <a:buNone/>
                </a:pPr>
                <a:r>
                  <a:rPr lang="en-US" b="1" dirty="0"/>
                  <a:t>Accuracy Rate</a:t>
                </a:r>
              </a:p>
              <a:p>
                <a:pPr marL="139700" indent="0">
                  <a:buFont typeface="Nunito Sans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𝑇𝑁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139700" indent="0">
                  <a:buFont typeface="Nunito Sans"/>
                  <a:buNone/>
                </a:pPr>
                <a:r>
                  <a:rPr lang="en-US" b="1" dirty="0"/>
                  <a:t>False Positive rate (FPR)</a:t>
                </a:r>
              </a:p>
              <a:p>
                <a:pPr marL="139700" indent="0">
                  <a:buFont typeface="Nunito Sans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pPr marL="139700" indent="0">
                  <a:buFont typeface="Nunito Sans"/>
                  <a:buNone/>
                </a:pPr>
                <a:r>
                  <a:rPr lang="en-US" b="1" dirty="0"/>
                  <a:t>False Negative Rate (FNR)</a:t>
                </a:r>
              </a:p>
              <a:p>
                <a:pPr marL="139700" indent="0">
                  <a:buFont typeface="Nunito Sans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𝐹𝑁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92429C7A-E119-584E-B811-86E3CA4053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0625" y="1680176"/>
                <a:ext cx="2879251" cy="2876324"/>
              </a:xfrm>
              <a:prstGeom prst="rect">
                <a:avLst/>
              </a:prstGeom>
              <a:blipFill>
                <a:blip r:embed="rId4"/>
                <a:stretch>
                  <a:fillRect b="-158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2">
                <a:extLst>
                  <a:ext uri="{FF2B5EF4-FFF2-40B4-BE49-F238E27FC236}">
                    <a16:creationId xmlns:a16="http://schemas.microsoft.com/office/drawing/2014/main" id="{3AD47176-E352-B841-B87E-55D2B59C6E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69876" y="1680176"/>
                <a:ext cx="2586908" cy="28763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numCol="2" anchor="t" anchorCtr="0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15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▪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9pPr>
              </a:lstStyle>
              <a:p>
                <a:pPr marL="139700" indent="0">
                  <a:buFont typeface="Nunito Sans"/>
                  <a:buNone/>
                </a:pPr>
                <a:r>
                  <a:rPr lang="en-US" b="1" dirty="0"/>
                  <a:t>True Positive Rate or Recall</a:t>
                </a:r>
              </a:p>
              <a:p>
                <a:pPr marL="139700" indent="0">
                  <a:buFont typeface="Nunito Sans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pPr marL="139700" indent="0">
                  <a:buFont typeface="Nunito Sans"/>
                  <a:buNone/>
                </a:pPr>
                <a:r>
                  <a:rPr lang="en-US" b="1" dirty="0"/>
                  <a:t>Precision</a:t>
                </a:r>
              </a:p>
              <a:p>
                <a:pPr marL="139700" indent="0">
                  <a:buFont typeface="Nunito Sans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𝐹𝑃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pPr marL="139700" indent="0">
                  <a:buFont typeface="Nunito Sans"/>
                  <a:buNone/>
                </a:pPr>
                <a:r>
                  <a:rPr lang="en-US" b="1" dirty="0"/>
                  <a:t>F1-Score</a:t>
                </a:r>
              </a:p>
              <a:p>
                <a:pPr marL="139700" indent="0">
                  <a:buFont typeface="Nunito Sans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2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𝑃𝑟𝑒𝑐𝑖𝑠𝑖𝑜𝑛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𝑅𝑒𝑐𝑎𝑙𝑙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𝑃𝑟𝑒𝑐𝑖𝑠𝑜𝑛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𝑅𝑒𝑐𝑎𝑙𝑙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139700" indent="0">
                  <a:buFont typeface="Nunito Sans"/>
                  <a:buNone/>
                </a:pPr>
                <a:endParaRPr lang="en-US" dirty="0"/>
              </a:p>
              <a:p>
                <a:pPr marL="139700" indent="0">
                  <a:buFont typeface="Nunito Sans"/>
                  <a:buNone/>
                </a:pPr>
                <a:r>
                  <a:rPr lang="en-US" dirty="0">
                    <a:hlinkClick r:id="rId5"/>
                  </a:rPr>
                  <a:t>See more!</a:t>
                </a:r>
                <a:endParaRPr lang="en-US" dirty="0"/>
              </a:p>
              <a:p>
                <a:pPr marL="139700" indent="0">
                  <a:buFont typeface="Nunito Sans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" name="Text Placeholder 2">
                <a:extLst>
                  <a:ext uri="{FF2B5EF4-FFF2-40B4-BE49-F238E27FC236}">
                    <a16:creationId xmlns:a16="http://schemas.microsoft.com/office/drawing/2014/main" id="{3AD47176-E352-B841-B87E-55D2B59C6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9876" y="1680176"/>
                <a:ext cx="2586908" cy="2876324"/>
              </a:xfrm>
              <a:prstGeom prst="rect">
                <a:avLst/>
              </a:prstGeom>
              <a:blipFill>
                <a:blip r:embed="rId6"/>
                <a:stretch>
                  <a:fillRect b="-132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447896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BAA92-55CC-1447-A855-B85A1B3BF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Threshold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280BD97-13A4-0B41-B905-A8B927CCD33C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What if I never want to make a false positive prediction?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What if I never want to make a false negative prediction?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One way to control for our application is to change the scoring threshold. (Could also change intercept!)</a:t>
                </a:r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𝑆𝑐𝑜𝑟𝑒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Predict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 +1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Else:</a:t>
                </a:r>
              </a:p>
              <a:p>
                <a:pPr lvl="1"/>
                <a:r>
                  <a:rPr lang="en-US" dirty="0"/>
                  <a:t>Predict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dirty="0"/>
                  <a:t>	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280BD97-13A4-0B41-B905-A8B927CCD3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ECCAA-B7B9-704C-9F9B-2FDC65B65D1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5893781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33682-9F22-9C44-8FCC-286AEA868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ROC Curve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2B9E25-12C9-C649-B768-285CCD65F3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>
                <a:latin typeface="Nunito Sans" pitchFamily="2" charset="77"/>
                <a:ea typeface="Nunito Sans" pitchFamily="2" charset="77"/>
                <a:cs typeface="Nunito Sans" pitchFamily="2" charset="77"/>
              </a:rPr>
              <a:t>What</a:t>
            </a:r>
            <a:r>
              <a:rPr lang="en-US" dirty="0"/>
              <a:t> happens to our TPR and FPR as we increase the threshold?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7A9424-33B5-7741-AF70-23BDEDA545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5" name="Left-Up Arrow 4">
            <a:extLst>
              <a:ext uri="{FF2B5EF4-FFF2-40B4-BE49-F238E27FC236}">
                <a16:creationId xmlns:a16="http://schemas.microsoft.com/office/drawing/2014/main" id="{983C2E0E-C68C-E644-861E-F4040D5031A5}"/>
              </a:ext>
            </a:extLst>
          </p:cNvPr>
          <p:cNvSpPr/>
          <p:nvPr/>
        </p:nvSpPr>
        <p:spPr>
          <a:xfrm flipH="1">
            <a:off x="3344092" y="1458930"/>
            <a:ext cx="4966571" cy="3109070"/>
          </a:xfrm>
          <a:prstGeom prst="leftUpArrow">
            <a:avLst>
              <a:gd name="adj1" fmla="val 0"/>
              <a:gd name="adj2" fmla="val 1989"/>
              <a:gd name="adj3" fmla="val 289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1183C1-CECB-6149-B0C1-5C02215E865E}"/>
              </a:ext>
            </a:extLst>
          </p:cNvPr>
          <p:cNvSpPr/>
          <p:nvPr/>
        </p:nvSpPr>
        <p:spPr>
          <a:xfrm>
            <a:off x="8392514" y="4345398"/>
            <a:ext cx="5725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FPR</a:t>
            </a:r>
            <a:r>
              <a:rPr lang="en-US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2A56D2-5C71-5C47-971E-76D9A27A7966}"/>
              </a:ext>
            </a:extLst>
          </p:cNvPr>
          <p:cNvSpPr/>
          <p:nvPr/>
        </p:nvSpPr>
        <p:spPr>
          <a:xfrm>
            <a:off x="2681633" y="1305041"/>
            <a:ext cx="580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TPR</a:t>
            </a:r>
            <a:r>
              <a:rPr lang="en-US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235B3B-5066-DA41-8635-9EC9FCA99DEC}"/>
              </a:ext>
            </a:extLst>
          </p:cNvPr>
          <p:cNvSpPr/>
          <p:nvPr/>
        </p:nvSpPr>
        <p:spPr>
          <a:xfrm>
            <a:off x="3262241" y="4591014"/>
            <a:ext cx="3417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0</a:t>
            </a:r>
            <a:r>
              <a:rPr lang="en-US" dirty="0"/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761C33-1D95-BB4B-8B01-3C37D0526AEF}"/>
              </a:ext>
            </a:extLst>
          </p:cNvPr>
          <p:cNvSpPr/>
          <p:nvPr/>
        </p:nvSpPr>
        <p:spPr>
          <a:xfrm>
            <a:off x="3090625" y="4345398"/>
            <a:ext cx="3417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0</a:t>
            </a:r>
            <a:r>
              <a:rPr lang="en-US" dirty="0"/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67F676-665F-114A-B849-8BA7D3FB0E11}"/>
              </a:ext>
            </a:extLst>
          </p:cNvPr>
          <p:cNvSpPr/>
          <p:nvPr/>
        </p:nvSpPr>
        <p:spPr>
          <a:xfrm>
            <a:off x="3090625" y="1569984"/>
            <a:ext cx="3417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1</a:t>
            </a:r>
            <a:r>
              <a:rPr lang="en-US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788D88-D87B-F94F-AC2C-2D6D9CF5A183}"/>
              </a:ext>
            </a:extLst>
          </p:cNvPr>
          <p:cNvSpPr/>
          <p:nvPr/>
        </p:nvSpPr>
        <p:spPr>
          <a:xfrm>
            <a:off x="7968903" y="4578626"/>
            <a:ext cx="3417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1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982907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E1ADF-7904-BA4B-A15F-03BC56C5D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Accuracy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F415A7-CD03-8443-848B-445BEC818B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Often with binary classification, we treat the positive label as being the more important of the two. We then often then focus on these metrics: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b="1" dirty="0"/>
              <a:t>Precision: </a:t>
            </a:r>
            <a:r>
              <a:rPr lang="en-US" dirty="0"/>
              <a:t>Of the ones I predicted positive, how many of them were actually positive?</a:t>
            </a:r>
          </a:p>
          <a:p>
            <a:pPr marL="139700" indent="0">
              <a:buNone/>
            </a:pPr>
            <a:endParaRPr lang="en-US" b="1" dirty="0"/>
          </a:p>
          <a:p>
            <a:pPr marL="139700" indent="0">
              <a:buNone/>
            </a:pPr>
            <a:r>
              <a:rPr lang="en-US" b="1" dirty="0"/>
              <a:t>Recall: </a:t>
            </a:r>
            <a:r>
              <a:rPr lang="en-US" dirty="0"/>
              <a:t>Of all the things that are truly positive, how many of them did I correctly predict as positive?</a:t>
            </a:r>
          </a:p>
          <a:p>
            <a:pPr marL="139700" indent="0"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895A95-4581-6D41-8E61-14A8B80B20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217317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SlideMaster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deMaster" id="{6892CB92-2140-4825-AC64-EAFCBE3C90F5}" vid="{77F8CD81-5FBC-4318-813D-3CE9F874004C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SlideMaster</Template>
  <TotalTime>10641</TotalTime>
  <Words>2423</Words>
  <Application>Microsoft Office PowerPoint</Application>
  <PresentationFormat>On-screen Show (16:9)</PresentationFormat>
  <Paragraphs>457</Paragraphs>
  <Slides>49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Georgia</vt:lpstr>
      <vt:lpstr>Cambria Math</vt:lpstr>
      <vt:lpstr>Calibri</vt:lpstr>
      <vt:lpstr>Nunito Sans</vt:lpstr>
      <vt:lpstr>Open Sans</vt:lpstr>
      <vt:lpstr>Arial</vt:lpstr>
      <vt:lpstr>SlideMaster</vt:lpstr>
      <vt:lpstr>CSE/STAT 416 Precision/Recall k-Nearest Neighbors Pre-Class Video  Tanmay Shah Paul G. Allen School of Computer Science &amp; Engineering University of Washington  May 8, 2024  </vt:lpstr>
      <vt:lpstr>Pre-Lecture Video</vt:lpstr>
      <vt:lpstr>Detecting Spam</vt:lpstr>
      <vt:lpstr>Assessing Accuracy</vt:lpstr>
      <vt:lpstr>Confusion Matrix</vt:lpstr>
      <vt:lpstr>Binary Classification Measures</vt:lpstr>
      <vt:lpstr>Change Threshold</vt:lpstr>
      <vt:lpstr>ROC Curve</vt:lpstr>
      <vt:lpstr>Assessing Accuracy</vt:lpstr>
      <vt:lpstr>Precision</vt:lpstr>
      <vt:lpstr>Recall</vt:lpstr>
      <vt:lpstr>Precision &amp; Recall</vt:lpstr>
      <vt:lpstr>Controlling Precision/Recall</vt:lpstr>
      <vt:lpstr>Precision-Recall Curve</vt:lpstr>
      <vt:lpstr>Precision-Recall Curve</vt:lpstr>
      <vt:lpstr>Precision-Recall Curve</vt:lpstr>
      <vt:lpstr>Precision-Recall Curve</vt:lpstr>
      <vt:lpstr>Compare Classifiers</vt:lpstr>
      <vt:lpstr>CSE/STAT 416 Precision/Recall k-Nearest Neighbors  Tanmay Shah Paul G. Allen School of Computer Science &amp; Engineering University of Washington  May 8, 2024  ❓ Questions? Raise hand or sli.do #cs416 🎵 Listening to:</vt:lpstr>
      <vt:lpstr>Roadmap</vt:lpstr>
      <vt:lpstr>Document Retrieval</vt:lpstr>
      <vt:lpstr>Nearest Neighbors</vt:lpstr>
      <vt:lpstr>1-Nearest Neighbor</vt:lpstr>
      <vt:lpstr>1-Nearest Neighbor</vt:lpstr>
      <vt:lpstr>k-Nearest Neighbors</vt:lpstr>
      <vt:lpstr>k-Nearest Neighbors</vt:lpstr>
      <vt:lpstr>k-Nearest Neighbors</vt:lpstr>
      <vt:lpstr>1.5 min</vt:lpstr>
      <vt:lpstr>PowerPoint Presentation</vt:lpstr>
      <vt:lpstr>Embeddings</vt:lpstr>
      <vt:lpstr>Important Points</vt:lpstr>
      <vt:lpstr>Document Representation</vt:lpstr>
      <vt:lpstr>Bag of Words</vt:lpstr>
      <vt:lpstr>TF-IDF</vt:lpstr>
      <vt:lpstr>1.5 min</vt:lpstr>
      <vt:lpstr>Distance</vt:lpstr>
      <vt:lpstr>Euclidian Distance</vt:lpstr>
      <vt:lpstr>Manhattan Distance</vt:lpstr>
      <vt:lpstr>Weighted Distances</vt:lpstr>
      <vt:lpstr>Similarity</vt:lpstr>
      <vt:lpstr>Cosine Similarity</vt:lpstr>
      <vt:lpstr>Cosine Similarity </vt:lpstr>
      <vt:lpstr>To Normalize or  Not To Normalize?</vt:lpstr>
      <vt:lpstr>To Normalize or  Not To Normalize?</vt:lpstr>
      <vt:lpstr>To Normalize or  Not To Normalize?</vt:lpstr>
      <vt:lpstr>3 min</vt:lpstr>
      <vt:lpstr>PowerPoint Presentation</vt:lpstr>
      <vt:lpstr>Jaccard Similarity</vt:lpstr>
      <vt:lpstr>Recap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(OR SLIDEDOC) TITLE</dc:title>
  <dc:creator>hschafer</dc:creator>
  <cp:lastModifiedBy>cse-loaner</cp:lastModifiedBy>
  <cp:revision>327</cp:revision>
  <cp:lastPrinted>2019-07-22T16:02:52Z</cp:lastPrinted>
  <dcterms:modified xsi:type="dcterms:W3CDTF">2024-05-09T02:17:22Z</dcterms:modified>
</cp:coreProperties>
</file>