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2.xml" ContentType="application/vnd.openxmlformats-officedocument.presentationml.notesSlide+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notesSlides/notesSlide3.xml" ContentType="application/vnd.openxmlformats-officedocument.presentationml.notesSlide+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notesSlides/notesSlide4.xml" ContentType="application/vnd.openxmlformats-officedocument.presentationml.notesSlide+xml"/>
  <Override PartName="/ppt/ink/ink100.xml" ContentType="application/inkml+xml"/>
  <Override PartName="/ppt/ink/ink101.xml" ContentType="application/inkml+xml"/>
  <Override PartName="/ppt/notesSlides/notesSlide5.xml" ContentType="application/vnd.openxmlformats-officedocument.presentationml.notesSlide+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13.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114.xml" ContentType="application/inkml+xml"/>
  <Override PartName="/ppt/ink/ink115.xml" ContentType="application/inkml+xml"/>
  <Override PartName="/ppt/notesSlides/notesSlide10.xml" ContentType="application/vnd.openxmlformats-officedocument.presentationml.notesSlide+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notesSlides/notesSlide11.xml" ContentType="application/vnd.openxmlformats-officedocument.presentationml.notesSlide+xml"/>
  <Override PartName="/ppt/ink/ink120.xml" ContentType="application/inkml+xml"/>
  <Override PartName="/ppt/notesSlides/notesSlide12.xml" ContentType="application/vnd.openxmlformats-officedocument.presentationml.notesSlide+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notesSlides/notesSlide13.xml" ContentType="application/vnd.openxmlformats-officedocument.presentationml.notesSlide+xml"/>
  <Override PartName="/ppt/ink/ink157.xml" ContentType="application/inkml+xml"/>
  <Override PartName="/ppt/ink/ink158.xml" ContentType="application/inkml+xml"/>
  <Override PartName="/ppt/notesSlides/notesSlide14.xml" ContentType="application/vnd.openxmlformats-officedocument.presentationml.notesSlide+xml"/>
  <Override PartName="/ppt/ink/ink159.xml" ContentType="application/inkml+xml"/>
  <Override PartName="/ppt/notesSlides/notesSlide15.xml" ContentType="application/vnd.openxmlformats-officedocument.presentationml.notesSlide+xml"/>
  <Override PartName="/ppt/ink/ink160.xml" ContentType="application/inkml+xml"/>
  <Override PartName="/ppt/notesSlides/notesSlide16.xml" ContentType="application/vnd.openxmlformats-officedocument.presentationml.notesSlide+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notesSlides/notesSlide17.xml" ContentType="application/vnd.openxmlformats-officedocument.presentationml.notesSlide+xml"/>
  <Override PartName="/ppt/ink/ink218.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219.xml" ContentType="application/inkml+xml"/>
  <Override PartName="/ppt/notesSlides/notesSlide20.xml" ContentType="application/vnd.openxmlformats-officedocument.presentationml.notesSlide+xml"/>
  <Override PartName="/ppt/ink/ink220.xml" ContentType="application/inkml+xml"/>
  <Override PartName="/ppt/notesSlides/notesSlide21.xml" ContentType="application/vnd.openxmlformats-officedocument.presentationml.notesSlide+xml"/>
  <Override PartName="/ppt/ink/ink221.xml" ContentType="application/inkml+xml"/>
  <Override PartName="/ppt/ink/ink222.xml" ContentType="application/inkml+xml"/>
  <Override PartName="/ppt/ink/ink223.xml" ContentType="application/inkml+xml"/>
  <Override PartName="/ppt/notesSlides/notesSlide22.xml" ContentType="application/vnd.openxmlformats-officedocument.presentationml.notesSlide+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notesSlides/notesSlide23.xml" ContentType="application/vnd.openxmlformats-officedocument.presentationml.notesSlide+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notesSlides/notesSlide24.xml" ContentType="application/vnd.openxmlformats-officedocument.presentationml.notesSlide+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notesSlides/notesSlide25.xml" ContentType="application/vnd.openxmlformats-officedocument.presentationml.notesSlide+xml"/>
  <Override PartName="/ppt/media/image292.jpg" ContentType="image/png"/>
  <Override PartName="/ppt/media/image293.jpg" ContentType="image/png"/>
  <Override PartName="/ppt/ink/ink258.xml" ContentType="application/inkml+xml"/>
  <Override PartName="/ppt/ink/ink259.xml" ContentType="application/inkml+xml"/>
  <Override PartName="/ppt/ink/ink260.xml" ContentType="application/inkml+xml"/>
  <Override PartName="/ppt/notesSlides/notesSlide26.xml" ContentType="application/vnd.openxmlformats-officedocument.presentationml.notesSlide+xml"/>
  <Override PartName="/ppt/ink/ink261.xml" ContentType="application/inkml+xml"/>
  <Override PartName="/ppt/ink/ink262.xml" ContentType="application/inkml+xml"/>
  <Override PartName="/ppt/notesSlides/notesSlide27.xml" ContentType="application/vnd.openxmlformats-officedocument.presentationml.notesSlide+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notesSlides/notesSlide28.xml" ContentType="application/vnd.openxmlformats-officedocument.presentationml.notesSlide+xml"/>
  <Override PartName="/ppt/ink/ink268.xml" ContentType="application/inkml+xml"/>
  <Override PartName="/ppt/notesSlides/notesSlide29.xml" ContentType="application/vnd.openxmlformats-officedocument.presentationml.notesSlide+xml"/>
  <Override PartName="/ppt/ink/ink269.xml" ContentType="application/inkml+xml"/>
  <Override PartName="/ppt/notesSlides/notesSlide30.xml" ContentType="application/vnd.openxmlformats-officedocument.presentationml.notesSlide+xml"/>
  <Override PartName="/ppt/ink/ink270.xml" ContentType="application/inkml+xml"/>
  <Override PartName="/ppt/notesSlides/notesSlide31.xml" ContentType="application/vnd.openxmlformats-officedocument.presentationml.notesSlide+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ink/ink288.xml" ContentType="application/inkml+xml"/>
  <Override PartName="/ppt/notesSlides/notesSlide35.xml" ContentType="application/vnd.openxmlformats-officedocument.presentationml.notesSlide+xml"/>
  <Override PartName="/ppt/ink/ink28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1" r:id="rId1"/>
  </p:sldMasterIdLst>
  <p:notesMasterIdLst>
    <p:notesMasterId r:id="rId63"/>
  </p:notesMasterIdLst>
  <p:handoutMasterIdLst>
    <p:handoutMasterId r:id="rId64"/>
  </p:handoutMasterIdLst>
  <p:sldIdLst>
    <p:sldId id="256" r:id="rId2"/>
    <p:sldId id="458" r:id="rId3"/>
    <p:sldId id="2011" r:id="rId4"/>
    <p:sldId id="2012" r:id="rId5"/>
    <p:sldId id="2046" r:id="rId6"/>
    <p:sldId id="2047" r:id="rId7"/>
    <p:sldId id="2048" r:id="rId8"/>
    <p:sldId id="2049" r:id="rId9"/>
    <p:sldId id="2051" r:id="rId10"/>
    <p:sldId id="2050" r:id="rId11"/>
    <p:sldId id="2013" r:id="rId12"/>
    <p:sldId id="757" r:id="rId13"/>
    <p:sldId id="773" r:id="rId14"/>
    <p:sldId id="2025" r:id="rId15"/>
    <p:sldId id="2026" r:id="rId16"/>
    <p:sldId id="2027" r:id="rId17"/>
    <p:sldId id="2035" r:id="rId18"/>
    <p:sldId id="2031" r:id="rId19"/>
    <p:sldId id="2029" r:id="rId20"/>
    <p:sldId id="758" r:id="rId21"/>
    <p:sldId id="759" r:id="rId22"/>
    <p:sldId id="2028" r:id="rId23"/>
    <p:sldId id="2032" r:id="rId24"/>
    <p:sldId id="2036" r:id="rId25"/>
    <p:sldId id="764" r:id="rId26"/>
    <p:sldId id="765" r:id="rId27"/>
    <p:sldId id="2038" r:id="rId28"/>
    <p:sldId id="2039" r:id="rId29"/>
    <p:sldId id="2037" r:id="rId30"/>
    <p:sldId id="768" r:id="rId31"/>
    <p:sldId id="767" r:id="rId32"/>
    <p:sldId id="769" r:id="rId33"/>
    <p:sldId id="2021" r:id="rId34"/>
    <p:sldId id="2040" r:id="rId35"/>
    <p:sldId id="770" r:id="rId36"/>
    <p:sldId id="772" r:id="rId37"/>
    <p:sldId id="783" r:id="rId38"/>
    <p:sldId id="774" r:id="rId39"/>
    <p:sldId id="2022" r:id="rId40"/>
    <p:sldId id="771" r:id="rId41"/>
    <p:sldId id="775" r:id="rId42"/>
    <p:sldId id="776" r:id="rId43"/>
    <p:sldId id="777" r:id="rId44"/>
    <p:sldId id="778" r:id="rId45"/>
    <p:sldId id="2041" r:id="rId46"/>
    <p:sldId id="2014" r:id="rId47"/>
    <p:sldId id="780" r:id="rId48"/>
    <p:sldId id="779" r:id="rId49"/>
    <p:sldId id="782" r:id="rId50"/>
    <p:sldId id="791" r:id="rId51"/>
    <p:sldId id="2024" r:id="rId52"/>
    <p:sldId id="2042" r:id="rId53"/>
    <p:sldId id="2043" r:id="rId54"/>
    <p:sldId id="2015" r:id="rId55"/>
    <p:sldId id="784" r:id="rId56"/>
    <p:sldId id="785" r:id="rId57"/>
    <p:sldId id="786" r:id="rId58"/>
    <p:sldId id="787" r:id="rId59"/>
    <p:sldId id="788" r:id="rId60"/>
    <p:sldId id="790" r:id="rId61"/>
    <p:sldId id="399" r:id="rId62"/>
  </p:sldIdLst>
  <p:sldSz cx="9144000" cy="5143500" type="screen16x9"/>
  <p:notesSz cx="6858000" cy="9144000"/>
  <p:embeddedFontLst>
    <p:embeddedFont>
      <p:font typeface="Calibri" panose="020F0502020204030204" pitchFamily="34" charset="0"/>
      <p:regular r:id="rId65"/>
      <p:bold r:id="rId66"/>
      <p:italic r:id="rId67"/>
      <p:boldItalic r:id="rId68"/>
    </p:embeddedFont>
    <p:embeddedFont>
      <p:font typeface="Cambria Math" panose="02040503050406030204" pitchFamily="18" charset="0"/>
      <p:regular r:id="rId69"/>
    </p:embeddedFont>
    <p:embeddedFont>
      <p:font typeface="Georgia" panose="02040502050405020303" pitchFamily="18" charset="0"/>
      <p:regular r:id="rId70"/>
      <p:bold r:id="rId71"/>
      <p:italic r:id="rId72"/>
      <p:boldItalic r:id="rId73"/>
    </p:embeddedFont>
    <p:embeddedFont>
      <p:font typeface="Nunito Sans" panose="020B0604020202020204" charset="0"/>
      <p:regular r:id="rId74"/>
      <p:bold r:id="rId75"/>
      <p:italic r:id="rId76"/>
      <p:boldItalic r:id="rId77"/>
    </p:embeddedFont>
    <p:embeddedFont>
      <p:font typeface="Open Sans" panose="020B0604020202020204" charset="0"/>
      <p:regular r:id="rId78"/>
      <p:bold r:id="rId79"/>
      <p:italic r:id="rId80"/>
      <p:boldItalic r:id="rId81"/>
    </p:embeddedFont>
    <p:embeddedFont>
      <p:font typeface="Roboto Mono for Powerline" charset="0"/>
      <p:regular r:id="rId82"/>
      <p:bold r:id="rId83"/>
      <p:italic r:id="rId84"/>
      <p:boldItalic r:id="rId8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7BA6"/>
    <a:srgbClr val="7AB51D"/>
    <a:srgbClr val="B1007E"/>
    <a:srgbClr val="6093C5"/>
    <a:srgbClr val="108CC4"/>
    <a:srgbClr val="942093"/>
    <a:srgbClr val="95698A"/>
    <a:srgbClr val="B57BA6"/>
    <a:srgbClr val="EFD9B0"/>
    <a:srgbClr val="FFAE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9246"/>
    <p:restoredTop sz="84799"/>
  </p:normalViewPr>
  <p:slideViewPr>
    <p:cSldViewPr snapToGrid="0" snapToObjects="1">
      <p:cViewPr varScale="1">
        <p:scale>
          <a:sx n="94" d="100"/>
          <a:sy n="94" d="100"/>
        </p:scale>
        <p:origin x="45" y="180"/>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font" Target="fonts/font4.fntdata"/><Relationship Id="rId84" Type="http://schemas.openxmlformats.org/officeDocument/2006/relationships/font" Target="fonts/font20.fntdata"/><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0.fntdata"/><Relationship Id="rId79" Type="http://schemas.openxmlformats.org/officeDocument/2006/relationships/font" Target="fonts/font15.fntdata"/><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font" Target="fonts/font5.fntdata"/><Relationship Id="rId77"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8.fntdata"/><Relationship Id="rId80" Type="http://schemas.openxmlformats.org/officeDocument/2006/relationships/font" Target="fonts/font16.fntdata"/><Relationship Id="rId85" Type="http://schemas.openxmlformats.org/officeDocument/2006/relationships/font" Target="fonts/font2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6.fntdata"/><Relationship Id="rId75" Type="http://schemas.openxmlformats.org/officeDocument/2006/relationships/font" Target="fonts/font11.fntdata"/><Relationship Id="rId83" Type="http://schemas.openxmlformats.org/officeDocument/2006/relationships/font" Target="fonts/font19.fntdata"/><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font" Target="fonts/font14.fntdata"/><Relationship Id="rId81" Type="http://schemas.openxmlformats.org/officeDocument/2006/relationships/font" Target="fonts/font17.fntdata"/><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font" Target="fonts/font7.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2.fntdata"/><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font" Target="fonts/font18.fntdata"/><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2"/>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7/25/2022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22:43.956"/>
    </inkml:context>
    <inkml:brush xml:id="br0">
      <inkml:brushProperty name="width" value="0.05292" units="cm"/>
      <inkml:brushProperty name="height" value="0.05292" units="cm"/>
      <inkml:brushProperty name="color" value="#FF0000"/>
    </inkml:brush>
  </inkml:definitions>
  <inkml:trace contextRef="#ctx0" brushRef="#br0">17627 7807 979 0,'0'0'87'0,"0"0"-70"15,-6 0-17-15,6 0 0 0,-5-5 217 0,5 5 40 16,0-7 8-16,0 4 2 0,3-4-210 0,2 0-41 16,-2-4-16-16,4-1 11 0,1 2 17 0,3-1 4 15,2-8 1-15,3 2 0 0,3-6-12 0,2 2-2 0,0-12-1 16,8 5 0-16,3-5-8 0,2-3-2 0,6-1 0 0,2 1 0 16,1 4-8-16,-1-4 0 0,0 3 9 0,-2 0-9 15,0-4 9-15,-3 9-9 16,-6-1 12-16,4-1-12 0,-3 9 32 0,-6-1 0 0,0 1 0 0,-2 2 0 15,-5 5-1-15,2 0-1 0,-5 2 0 0,-3 1 0 16,3 1-14-16,-5 3-2 0,-1-5-1 0,-2 5 0 16,0 0-13-16,-3 3 0 0,1 1 0 0,-4 3 0 31,4-4-217-31,-6 4-47 0</inkml:trace>
  <inkml:trace contextRef="#ctx0" brushRef="#br0" timeOffset="390.475">17687 7411 1285 0,'0'0'56'0,"0"0"13"0,0 0-55 16,0 0-14-16,0 0 0 0,-8 3 0 0,8-3 50 0,0 0 7 16,-2 5 2-16,2-5 0 0,-5 7-16 0,2 4-3 15,0-1-1-15,-2 2 0 0,5 2-9 0,-5 0-2 16,-1 0 0-16,1 5 0 0,0-1 7 0,-3 4 1 16,0-1 0-16,0 5 0 0,3-5-1 0,-1 5 0 0,1-7 0 0,2 2 0 15,1-2-10-15,4 2-1 0,4-7-1 0,-1-2 0 16,3 2-13-16,3-3-2 0,2-1-8 0,0 2 12 15,3-5 12-15,2 0 3 0,1-7 0 0,2 4 0 16,3-1-3-16,0-3 0 0,0 0 0 0,-1-3 0 16,4 3-7-16,-3-4-1 0,-3-3-1 0,3 4 0 15,-3-6-3-15,-3 7-1 0,1-6 0 0,-3 1 0 16,-3 3-11-16,0-6 12 0,0 1-12 0</inkml:trace>
  <inkml:trace contextRef="#ctx0" brushRef="#br0" timeOffset="1312.287">18672 6196 1033 0,'0'0'45'0,"0"0"11"0,0 0-45 15,0 0-11-15,2-3 0 0,1-1 0 0,-3 4 76 0,0 0 12 16,0 0 4-16,0 0 0 0,-8 0-13 0,0 0-3 15,8 0 0-15,-11 0 0 0,4 0-19 0,-1 0-4 16,8 0-1-16,-8 4 0 0,-3-1-28 0,3 1-7 0,0 3-1 0,3-2 0 16,-3-3-6-16,0 5-2 0,5 0 0 0,-5-2 0 15,3 2-8-15,3 0 0 0,-1 0 0 16,3 0 0-16,-3 0 0 0,1 1 0 0,-1-1 0 0,0 4 0 16,3-4 0-16,3 0-11 0,0-2 3 0,-1 2 0 15,4-4 8-15,1 1-8 0,1-4 8 0,6 3-8 16,-1-3 8-16,3 4-8 0,0-8 8 0,2 4-8 15,3 4 29-15,-2-4 7 0,-1 0 0 0,-2 0 1 16,0 0-11-16,0 0-2 0,-8 5-1 0,0-3 0 16,-6 3 37-16,4 2 8 0,-6-5 2 0,0 6 0 15,-6 3 42-15,-1-4 9 0,-1 0 2 0,-3 0 0 16,-2 1-92-16,2 3-23 0,-2-4 0 0,2 5 0 16,-2-5 25-16,3 0 1 0,-4-4 0 0,1 1 0 0,3 3-26 0,-1-2 0 15,3-3 8-15,3 5-8 16,5-7-40-16,-6 0-9 0,-1 0-3 0,7 0-730 15,0 0-146-15</inkml:trace>
  <inkml:trace contextRef="#ctx0" brushRef="#br0" timeOffset="1733.963">18875 6228 1324 0,'-2'5'118'0,"-1"-5"-94"15,-2 0-24-15,0 0 0 0,5 0 145 0,-3 3 25 16,0-3 5-16,3 0 1 0,-2 4-90 0,2-4-18 16,-3 3-3-16,3 1-1 0,0 3-51 0,3 0-13 0,-3-7 0 0,5 7 0 15,-2 1 0-15,2 3 0 0,0-6 0 0,3 2 0 16,0 0 0-16,0 0 0 0,-3-4 0 0,3-3 0 16,0 4 0-16,0-1 0 0,0-6 0 0,0-1 0 15,-3 4 24-15,3-3 3 0,0-4 0 0,-3 0 0 16,3 0-12-16,-5-5-3 0,2 5 0 0,1 0 0 15,-1-5 4-15,-3-2 0 0,4 7 0 0,-4-5 0 16,1 5-6-16,0 5-1 0,-1-5 0 0,-2 2 0 16,0 5 44-16,0 0 9 0,0-7 2 0,0 7 0 15,0 0-52-15,0 0-12 0,0 0 0 0,0 0 0 16,6 7 0-16,-1 0 0 0,-2 0 0 0,2 0 0 16,0 5 0-16,3-5 0 0,0 5 0 0,0-3 0 15,0 3 24-15,0-5 3 0,5 5 0 0,-5-3 0 16,0-2-43-16,-3 1-9 0,3-8-2 0,0 7 0 0,0-3 36 0,0-4 7 15,0 3 2-15,0-6 0 16,0-1-162-16,-3 1-32 0,0-4-6 0,1-5-840 16</inkml:trace>
  <inkml:trace contextRef="#ctx0" brushRef="#br0" timeOffset="2077.576">19156 6047 57 0,'0'-2'0'0,"-3"-3"0"15,-2 3 0-15,2-3 0 0,3-2 408 0,0 3 76 16,-5 1 15-16,5 3 3 0,0 0-288 0,0 0-58 15,0 0-11-15,0 0-2 0,0 0-55 0,3 7-10 16,2 0-2-16,0 5-1 0,-2-3-60 0,-1 3-15 16,4 2 0-16,-4 0 0 0,6 1 24 0,-2 3 3 0,-1-4 0 0,0-2 0 31,-2 2-43-31,2 0-9 0,-2-2-2 0,2 2 0 0,-2-7 73 0,-1 5 14 16,1-2 4-16,0-3 0 0,-1 2-52 0,1-7-12 0,-3-2 0 0,0 0 0 31,0 0-18-31,0 0-6 0,5 0-2 0,-2 0 0 15,2-7-10-15,1 0-1 0,-1 3-1 0,3-4 0 0,0 1 38 0,0 0 0 0,2 0 0 0,1 0 0 16,2 0 0-16,0 3 0 0,0-4 0 0,1 6 0 16,-1-3-13-16,0 5 5 0,-2 0 8 0,-1 0-13 15,-2 0 13-15,0 5 8 0,0-3 0 0,0 6-8 16,-5-4 0-16,-3 3 0 16,0 5 0-16,0-3 0 0,-3-2 0 0,-2 5 0 0,2-5 0 0,-5 5 0 0,0-3 58 15,0-1 5-15,-2-4 1 0,-1 3 0 0,1 5-52 0,2-5-12 16,0-5 0-16,0 3 0 15,0-2-100-15,3-3-22 0,5 0-5 0,0 0-649 16,-3-3-131-16</inkml:trace>
  <inkml:trace contextRef="#ctx0" brushRef="#br0" timeOffset="2639.951">19510 6125 1958 0,'0'0'43'0,"0"0"9"0,0 0 1 0,0 0 3 0,6-5-45 0,-6 5-11 16,0 0 0-16,5 0 0 0,0 0 89 0,-5 0 16 16,0 0 3-16,6 0 1 0,-1 7-57 0,0-2-11 15,0-3-2-15,-2 5-1 0,0 1-2 0,-1-4 0 0,4 3 0 16,-4 0 0-16,-2 0-12 0,3 0-4 0,0 1 0 0,-1-4 0 16,-2-4-8-16,6 3-3 0,-4 1 0 0,3 3 0 15,-5-7-9-15,0 0 12 0,0 0-12 0,6 0 12 16,2 0-2-16,-8 0 0 0,2-7 0 0,1 0 0 15,2 3-10-15,-2-4 8 0,0-1-8 0,2-3 8 16,-2 5 13-16,2-5 3 0,3 3 0 0,-3-3 0 16,3 5-56-16,-3 0-10 0,3-5-2 15,0 5-1-15,-3 5 21 0,1-3 4 0,2-2 0 0,-3 7 1 16,0 0 19-16,-2 0 0 0,2 0 0 0,0 0 0 16,-2 7 0-16,2-2 0 0,1 2 0 0,-4-5 0 15,1 5 22-15,0-2 8 0,-3 2 2 0,2 0 0 0,-2 0-12 0,3 0-3 16,-3 0 0-16,3 1 0 0,-3-4-4 0,2 3-1 15,-2-2 0-15,0-5 0 0,6 2-12 0,-6-2 0 16,0 0 0-16,0 0 0 0,0 0 0 0,2-2 8 16,3-3-8-16,1 1 0 0,-1 1 0 0,-2-1 0 15,2-4 0-15,0 1 0 0,1 0-16 0,-1 0 0 16,0-4 0-16,0 3 0 0,1 6 0 0,-1-5 0 16,3 2 0-16,-3-2 0 0,1 0 4 0,-1 7 2 15,0-7 0-15,0 7 0 0,1 0 10 0,-1 0-8 16,3 0 8-16,0 3-8 15,2 1 8-15,-4-4 0 0,-1 7 8 0,0-2-8 0,3-3 40 0,0 10 4 16,-3-5 1-16,1 0 0 0,-4 5-45 0,1-5-15 16,2 2 0-16,-2-1 0 0,-3-1 24 0,0 4 5 15,0-4 1-15,3-2 0 0,-3 2-15 0,0 0-13 16,0-7 2-16,5 3-837 16,-5-3-167-16</inkml:trace>
  <inkml:trace contextRef="#ctx0" brushRef="#br0" timeOffset="2827.398">20055 6040 1958 0,'0'0'87'0,"0"0"17"0,0 0-83 0,6 0-21 0,-4 7 0 0,4-2 0 15,-4-3 107-15,4 6 17 0,-4-4 3 0,1 3 1 16,2 0-52-16,-2 5-9 0,-1-5-3 0,1 0 0 16,0 0-24-16,-1-2-4 0,-2 2-2 0,3-5 0 15,0 5-22-15,-3-7-12 0,2 7 12 0,-2-7-12 16,0 0-63-16,0 0-19 0,3 0-4 0,-3 0-1 15,5 0-138-15,1-2-28 0,-4-5-6 0</inkml:trace>
  <inkml:trace contextRef="#ctx0" brushRef="#br0" timeOffset="2937.065">20077 5960 1497 0,'-3'-9'66'0,"3"4"14"0,-5-2-64 0,2 0-16 16,0 2 0-16,3-2 0 0,-2 5 162 0,2-3 29 16,0-2 5-16,0 0 2 0,0 7-112 0,0 0-22 15,-3 0-5-15,3 0-1 0,0 0-31 0,0 0-7 16,0 0 0-16,0 0-748 15,0 0-150-15</inkml:trace>
  <inkml:trace contextRef="#ctx0" brushRef="#br0" timeOffset="3218.334">20436 5847 1623 0,'-8'-7'72'0,"8"7"15"0,-2 0-70 0,-1-2-17 0,-2-3 0 0,0 5 0 16,-1 0 108-16,6 0 17 0,0 0 4 0,0 7 1 15,-2-2-82-15,2 2-17 0,2 5-3 0,1-3-1 16,2 5-27-16,-2 3 0 0,2-1 0 0,-2 3 0 16,5 0 42-16,-6-3 3 0,4 3 1 0,-4 2 0 15,4-2-16-15,-1 0-3 0,-5-5-1 0,5 5 0 16,-5-5-26-16,3-4 0 0,-3 6-14 0,3-7 5 15,-3-2 9-15,0 1 0 0,2-4 0 0,-2-4 0 16,0 0-64-16,0 0-12 0,0 0-1 0,-5 0-593 16,-3-4-118-16</inkml:trace>
  <inkml:trace contextRef="#ctx0" brushRef="#br0" timeOffset="3358.603">20249 6019 748 0,'0'0'33'0,"0"0"7"0,0 0-32 0,0 0-8 15,2-5 0-15,4-2 0 0,-1 5 220 0,3-3 41 16,0 3 9-16,5-3 2 0,3 5-129 0,5 0-26 15,5-2-5-15,1-3 0 0,2 5-76 0,0-4-16 16,-5 1-2-16,2 3-1 0,-2 0-17 0,0 0 0 16,-6 0 0-16,4 0-969 0</inkml:trace>
  <inkml:trace contextRef="#ctx0" brushRef="#br0" timeOffset="4015.038">21122 6005 1497 0,'0'0'32'0,"0"0"8"0,0 0 0 0,5 2 4 0,3 3-36 0,-8-5-8 16,3 2 0-16,-1 6 0 0,1 1 53 0,5 0 9 15,-3 3 2-15,3 2 0 0,0 0 0 0,0-2 0 16,-3 2 0-16,3 0 0 0,-3 5 0 0,1-5 0 16,-1 5 0-16,-2-5 0 0,-1-4 0 0,-2 6 0 15,0-7 0-15,-2 6 0 0,2-8 0 0,-3 4 0 0,0-4 0 0,-2-2 0 16,2 2-52-16,-2-4-12 0,-3 1 0 0,3-4 0 15,0-4 54-15,-3 4 8 0,0-8 2 0,-3 1 0 16,3-2-52-16,0-3-12 0,3 0 0 0,-3-2 0 16,0-7 0-16,3 2 0 0,0-2 0 0,5 0 0 31,0-2-48-31,0 1-13 0,2-3-3 0,3 3 0 0,-2 1 52 0,2 2 12 0,1 1 0 0,2 3 0 16,2 1 0-16,1 0 0 0,-1 7 0 0,1-5 0 15,2 5 0-15,3 0 0 0,0 0 0 0,-3 7 0 16,6 0 0-16,-3 0 0 0,2 0 0 0,-2 5 0 15,-3 4 0-15,0-2 0 0,-5 0 0 0,3 5 0 16,-6-5 0-16,1 5 0 0,-4-3 0 0,-2-2 0 0,-2 5 48 16,-1-5 13-16,-5 5 3 0,3-3 0 0,-6-4-52 0,3 2-12 15,-2 0 0-15,-1 0 0 0,0-2 0 0,1-3 0 16,2-2 0-16,-3 0-851 16,3 0-173-16</inkml:trace>
  <inkml:trace contextRef="#ctx0" brushRef="#br0" timeOffset="4373.937">21521 5892 1936 0,'0'0'86'0,"0"0"18"0,0 0-84 0,-8 3-20 16,3 1 0-16,0-4 0 0,2 5 103 0,-2-3 16 16,2 3 3-16,0 2 1 0,3-5-39 0,0 5-7 15,6 5-1-15,-4 0-1 0,1-3-60 0,2 5-15 16,-2-2 0-16,2 2 0 0,-2-2 0 0,0-5 0 0,2 0 0 0,-2 5 0 15,-6-3 0-15,3-2 0 0,0 1 0 0,0-8-10 16,0 0 10-16,0 0 0 0,0 0 8 0,0 0-8 16,0 0 0-16,0 0 0 0,0-8 0 0,0 1 0 15,0 0 0-15,0-2 0 0,0-3 0 0,0 0 0 16,0-2 0-16,3 0 0 0,-1 0 0 0,3 2 0 16,1-2 0-16,-1 2 0 0,3 3 0 0,0-3 0 15,0 1 0-15,0 3-12 0,0 1 2 0,0 7 0 16,2-7 10-16,-2 7 14 0,3-2-3 0,-1-3-1 15,-2 5-29-15,3 0-5 0,-3 5-2 16,2-3 0-16,-2-2 42 0,0 0 8 0,3 5 1 0,-3-3 1 16,0 5-123-16,0-2-25 0,2 2-5 15,-10-7-922-15</inkml:trace>
  <inkml:trace contextRef="#ctx0" brushRef="#br0" timeOffset="4702.08">21921 5904 2167 0,'0'0'48'0,"0"0"9"0,0-5 3 0,0-2 0 0,0 7-48 0,-3-5-12 16,-2 3 0-16,5 2 0 0,0 0 59 0,0 0 9 15,-5-5 1-15,-1 5 1 0,-2 0-19 0,-2 7-4 16,-1-2-1-16,-2 2 0 0,2 0-36 0,1 0-10 16,-1 5 0-16,3-5 0 0,-2 7 18 0,2-2-1 15,2-3 0-15,4 3 0 0,-1 2-17 0,0 0 0 16,3-7 0-16,0 5 0 15,6 0-48-15,-4-3-12 0,4-2-4 0,2 1 0 0,2-4 52 0,1-1 12 0,2 1 0 0,3-4 0 16,0 0 0-16,-3-4 0 0,-2 1 0 16,-1-1 0-16,1-4 0 0,-1 1 0 0,4 0 0 0,-7-2 0 15,1-3 48-15,-2 0 13 0,2 3 3 0,-3-3 0 16,0 0-64-16,-2-2-15 0,-3 0-1 0,3 7-1 16,-6-5 27-16,0 10 6 0,-2-5 0 0,0 0 1 15,-1 2-17-15,4-2 0 0,-9 7 0 0,6-4 0 16,0 1-196-16,-1 3-42 0,-2 0-9 15,8 0-1-15</inkml:trace>
  <inkml:trace contextRef="#ctx0" brushRef="#br0" timeOffset="5154.988">22201 5920 1728 0,'0'0'38'0,"0"0"8"0,0 0 2 0,0 0 0 0,3-7-39 0,-1 0-9 16,-2 0 0-16,0 0 0 0,0 2 104 0,0-2 20 15,-2 5 3-15,-1-3 1 0,1 3-52 0,-4 2-9 16,-2-5-3-16,3 5 0 0,-3 0 0 0,0 0 0 16,0 5 0-16,-2-3 0 0,-1 3-51 0,-2-3-13 15,2 5 0-15,1 5 0 0,-4-5 0 0,4 0 0 16,-1 5 0-16,6-2 0 0,0 1 0 0,2-4 0 16,3 5 0-16,3-3 0 0,-1-4 0 0,6 2 0 15,-2 0 0-15,4-2 0 0,-2-3 0 0,3 3 0 16,-1-5 0-16,1 0 0 0,2-5 0 0,-2-2 0 15,-1 0 0-15,1 3 0 0,-3 1 0 0,0-4 0 16,-3 0 0-16,0 0 0 0,1 2 0 0,-1-2 0 0,-3 0 0 0,-2 7 0 16,3-4 0-16,0-4 0 0,-3 6 0 0,0 2 0 15,0 0 0-15,0 0 0 0,0 0 0 0,0 0 0 16,0 0 0-16,0 0 0 0,2 2 0 0,1 6 0 16,2-4 0-16,1 3 0 0,2 7 0 0,0-7 0 15,-1 5 0-15,1 2 0 16,3-2 0-16,-3 2 0 0,3 0 0 0,-4 0-18 15,4 1 4-15,0 1 1 0,-1-7 13 0,-2 5 0 0,-8-2 0 0,5 0 0 16,-2-3 0-16,-3 3 13 0,-8-5-2 0,-2 5-1 16,-1-5 4-16,0 0 1 0,-2 0 0 0,0-4 0 15,-3 4-15-15,0-3 0 0,-2 1 0 0,2-3 0 0,-3-2-9 16,3 5-2-16,1-5 0 0,1-5 0 16,1 5-59-16,0-7-12 0,2 0-2 0,3 3-1009 15</inkml:trace>
  <inkml:trace contextRef="#ctx0" brushRef="#br0" timeOffset="5483.436">22386 5906 2142 0,'0'0'47'0,"0"0"9"0,0 0 3 0,0 0 1 0,0 0-48 0,0 0-12 16,0 0 0-16,0 0 0 0,0 0 102 0,0 0 18 15,0 7 3-15,-2 0 1 0,-1 0-86 0,3 5-17 16,3-5-3-16,-3 0-1 0,2 0 38 0,-2 0 7 15,0 5 2-15,3-5 0 0,0 0-52 0,-1 0-12 16,-4 0 0-16,2-7 0 0,0 0 0 0,0 0 0 0,0 0 0 16,0 0 0-16,0 0 0 0,0 0 0 0,0 0 0 0,0-7 0 15,-3 5 54-15,3-5 8 0,3-5 2 0,-3 0 0 32,5 5-103-32,-2-7-20 0,2 0-4 0,0 2-1 0,1-2 52 0,1 0 12 0,1 2 0 0,3 3 0 31,0-3-32-31,-1 5-4 0,-2 0-1 0,0 0 0 0,3 0 8 15,-3 2 1-15,2-2 1 0,-2 7 0 0,3 0 27 0,-1 0 0 0,-2 0 0 0,3 0 0 16,-6 5 0-16,3-3 0 0,0 3 0 0,0-3 0 16,-3 3 0-16,3-3 0 0,-3 5 0 0,-2-2-790 15,0 2-153-15</inkml:trace>
  <inkml:trace contextRef="#ctx0" brushRef="#br0" timeOffset="5904.835">22701 5899 1918 0,'6'0'42'0,"-1"-7"9"0,-3 2 1 0,4 5 3 0,-4-7-44 0,4 5-11 15,-4-3 0-15,-2 5 0 0,0 0 96 0,0 0 16 16,0 0 4-16,0 0 1 0,-5-7-76 0,2 7-15 16,3 0-3-16,0 0-1 0,-8-2 20 0,1 4 4 15,-1-2 1-15,0 7 0 0,-3-2-31 0,1-3-7 16,2 5-1-16,-3 1 0 0,3 3-8 0,-3-4 0 15,6 0 0-15,0 5 0 0,0-5 0 0,2 5 0 16,3-3 0-16,0-2 0 0,0 0-15 0,0 1 2 16,3 1 0-16,5-2 0 0,-3-5 2 0,0 5 1 0,-5-7 0 0,5 0 0 15,3 0 10-15,0 0-8 0,-2-2 8 0,2-3-8 16,2 5 36-16,1-7 8 0,-1-4 2 0,-2 3 0 16,0 1-30-16,0 0-8 0,-3-2 0 0,3-3 0 15,-5 5 0-15,2 0 0 0,-2 0 0 0,0 0 0 16,-3 0 0-16,0 2 0 0,0 5 0 0,0-4 0 15,0 1 0-15,0 3 0 0,0 0 0 0,0 0 0 16,5 0 0-16,-5 0 0 0,0 0 0 0,0 0 0 16,2 3 0-16,4 1 0 0,-6 3 0 0,0 5 0 15,5-5 0-15,0 0 0 0,-2 5 0 0,2-3 0 16,-5 3-18-16,3-3-5 0,5 3-1 0,0-5 0 16,-3 5-95-16,3-5-19 0,0-5-4 0,0 3-1 0</inkml:trace>
  <inkml:trace contextRef="#ctx0" brushRef="#br0" timeOffset="10028.838">20021 6607 691 0,'0'0'61'0,"0"-5"-49"16,0 3-12-16,3-3 0 0,-1 1 236 0,1 1 44 16,2 3 8-16,1-4 3 0,-1 4-153 0,0-3-30 15,6-1-7-15,-1 4-1 0,1 4-60 0,-1-1-12 16,1-3-2-16,2 4-1 0,1-1 7 0,-1 1 2 16,0 3 0-16,3-2 0 0,2 2-3 0,-2 0-1 15,-5 0 0-15,2 0 0 0,-2 7-30 0,-1-2 0 16,-2-2 0-16,-3 1 0 0,-2 1 30 0,-3-2 0 15,0-3 0-15,-3 4 0 0,1-4 3 0,-6 8 1 16,0-8 0-16,0 4 0 0,-3-4 24 0,-2 5 5 0,0-2 1 16,-3-3 0-16,3 4-52 0,-3-4-12 0,3 1 0 0,0-1 0 15,2-3 0-15,0-1-13 0,1 1 2 16,2-1 1 0,0-3-74-16,3 0-14 0,5 0-3 0,0 0-1061 0</inkml:trace>
  <inkml:trace contextRef="#ctx0" brushRef="#br0" timeOffset="10794.278">20741 6490 1267 0,'-11'-8'28'0,"8"8"5"0,-2-2 2 0,0-3 1 0,2 5-36 0,1-7 0 16,-4 5 0-16,4-3 0 0,2 1 109 0,0 1 15 16,-8-1 4-16,5 1 0 0,-2-1-52 0,2 1-9 0,3 3-3 0,0 0 0 15,-8-5 0-15,6 5 0 0,-4 0 0 0,1 0 0 16,-3 5-8-16,0-2-3 0,0-3 0 0,0 7 0 16,-2-3-33-16,-1 3-8 0,0 0 0 0,-2 0-1 15,0 5 9-15,0-2 3 0,2 1 0 0,-2 3 0 16,0 1-23-16,2-4 0 0,1 8 0 0,2-2 0 15,-3-1 0-15,6 1 0 0,-3 1-10 0,5 4 10 16,-2-4-8-16,2 4 8 0,1-4 0 0,-1 3 0 16,3-6-19-16,0 3 3 0,0 1 1 0,3-2 0 15,2 2 15-15,-2-5 0 0,-1-3 0 0,3 3 0 16,3 1 0-16,3-8 0 0,-3 4 0 0,5-4 0 16,0 1 0-16,3-4 0 0,0-1 0 0,3-3 0 15,-3 0 17-15,5-3 7 0,0-1 0 0,3 1 1 0,-3-4-25 0,-5-2 0 16,0 2 0-16,-3 4 0 0,-3-4 0 0,-2 0 0 15,-2 2-8-15,-4-2 8 0,1 0 0 0,-3 7 8 16,-3-4 0-16,1 4 0 0,2 0 3 0,-6-7 0 16,4 7 0-16,-4-3 0 0,1-1 1 0,-3 1 1 15,3-1 0-15,0 4 0 0,-3 0-13 0,2-3 9 16,4-2-9-16,-4 5 8 0,1-2-8 0,-3 2 0 16,8 0 0-16,-5 0 0 0,0-5 0 0,5 5 0 15,-6 0 0-15,6 0 0 0,0 0 11 0,0 0-3 16,0 0-8-16,0 0 12 0,0 0-12 0,0 0-18 15,0 0 4-15,0 0 1 0,3-4 21 0,2 1 4 16,3-1 0-16,0 1 1 0,0-1-13 0,3 1 0 16,-1-1 0-16,3 4 0 0,-2 0 0 0,0-3 0 0,2 3 0 15,-3-5 0-15,1 5 0 0,0 0 0 16,-1 0 0-16,-2 0 0 0,0 0-17 0,0 0-7 16,0 0 0-16,-8 0-1 0,5 0 40 0,-5 0 8 0,0 0 1 0,0 0 1 15,0 0-25-15,0 0 0 0,0 0 0 0</inkml:trace>
  <inkml:trace contextRef="#ctx0" brushRef="#br0" timeOffset="11137.94">20910 6791 1094 0,'0'0'48'0,"0"0"11"15,0 0-47-15,0 0-12 0,0 0 0 0,0 0 0 0,0 0 194 0,0 0 37 16,3 7 7-16,2-3 2 0,-2 3-114 0,2 5-22 15,0-5-5-15,0 0-1 0,-2 0-45 0,2 0-9 16,1 0-1-16,-1 0-1 16,-2 1-6-16,-1 3-2 0,1-8 0 0,0 4 0 0,-1 2-10 0,1-7-1 15,-3-2-1-15,3 8 0 0,-3-8-9 0,0 4-1 16,0-4-1-16,0 0 0 0,0 0-11 0,0 0 10 16,0 0-10-16,0 0 10 0,0 0-10 0,2-4-14 15,1-4 3-15,-3 1 1 16,2-4-27-16,-2 1-6 0,0-2-1 0,3-2 0 15,-3 3-44-15,3-3-8 0,2-1-3 0,0 1 0 16,1 3 32-16,-1-4 7 0,0 8 0 0,1 3 1 0,1-3 40 0,-1 4 8 16,2-1 2-16,0 4 0 0,2 0 9 0,-2 0 12 15,3 0-2-15,-1 0-1 0,1 4-9 0,-6-4 0 16,-5 0 0-16,5 3 0 0,-2 4 0 16,5-7 0-16,0 4 0 0</inkml:trace>
  <inkml:trace contextRef="#ctx0" brushRef="#br0" timeOffset="11575.406">21405 6751 1407 0,'0'0'31'0,"0"0"6"15,0 0 2-15,0 0 1 0,0 0-32 0,0 0-8 16,0 0 0-16,-5 0 0 0,2 0 72 0,-2 0 14 0,-3-3 2 0,2 3 1 15,-2 3-20-15,-2 1-4 0,2-1-1 0,-5 4 0 0,2 2-40 0,-2 1-9 16,5-3-2-16,-3 4 0 0,-2-4-13 0,3 0 0 16,2 5 0-16,0-2 0 0,2-3 0 0,4 4-8 15,-1-4 8-15,6 5-10 0,-3-5 10 0,2 0-13 16,1 0 5-16,2-2 8 0,1-3-16 0,-1 6 4 16,3-4 0-16,-3-1 1 15,3-3-9-15,3 0-1 0,-3 0-1 0,-1-3 0 16,1-1 22-16,0 4 0 0,0-8 0 0,-2 1 0 0,2 0 0 0,-3 0 12 15,-3-4-2-15,1 3 0 0,2 1 44 0,-2 0 9 16,-3-4 1-16,3 4 1 0,-1 0-34 0,-2-1-7 16,0 1-2-16,3 3 0 0,-3 4 34 0,0-7 6 15,0 4 2-15,0 3 0 16,0 0-52-16,0 0-12 0,0 0 0 0,0 0 0 0,0 0 0 0,0 0 0 16,0 0 0-16,3 7 0 0,-1 0 0 0,1 0 0 15,0 1 0-15,-1 3 0 0,4-1 18 0,-4-6 1 16,3 8 0-16,1-5 0 15,-1 0-168-15,0 0-34 0,1-4-6 0</inkml:trace>
  <inkml:trace contextRef="#ctx0" brushRef="#br0" timeOffset="12012.744">21704 6769 288 0,'0'0'25'0,"0"0"-25"0,2-7 0 0,4 3 0 16,-6-3 274-16,2 4 50 0,-2-1 9 0,0 1 3 0,0-2-167 0,0 5-33 15,0 0-6-15,0 0-2 0,-5 0-51 0,0-2-10 16,-3 2-3-16,0 2 0 0,0-2-51 0,-3 5-13 16,-4-2 0-16,1 4 0 0,1 4 29 0,0-4 3 15,0 0 1-15,-1 8 0 16,4-8-53-16,2 4-10 0,0 1-2 0,0-2-1 0,0-3 33 0,8 4 0 16,5-4 0-16,3 0 0 0,0 1 0 0,0-1-13 15,5-3 1-15,1-1 0 0,-1-3 2 0,0 0 1 16,0 4 0-16,1-8 0 0,1 4 9 0,-1-7 0 15,-4 4 0-15,1-4 8 0,-1-5 8 0,1 5 1 16,-6-4 1-16,3 1 0 0,-5-4 26 0,-1-2 6 16,1 2 1-16,0-5 0 0,-3 2 17 0,0-2 4 15,-3 1 1-15,0-4 0 0,1 1-73 0,-3 0-14 16,-1-2-3-16,1 8-1 0,0-6 28 0,-3 7 6 16,0 0 0-16,0 2 1 0,0 1 15 0,3 1 2 0,-1 5 1 15,1-2 0-15,2 0-13 0,1 7-2 0,2 0-1 0,0 0 0 16,0 0-8-16,0 0-2 0,5 7 0 0,0 0 0 15,-2 8-9-15,5 1 0 0,2 1 0 0,1-3 0 16,0 4 0-16,-1 4 0 0,-2 1 0 0,-3-2 0 16,3-2 0-16,0 2 0 0,-5-2 0 0,2-2 8 15,1 1-8-15,-1-4 0 0,0 5 0 0,-2-5 0 16,2-7-176-16,0 5-36 16,1-5-8-16</inkml:trace>
  <inkml:trace contextRef="#ctx0" brushRef="#br0" timeOffset="12340.942">21873 6784 1497 0,'19'7'32'0,"-19"-7"8"0,0 0 0 0,0 0 4 0,2 0-36 0,-2 0-8 16,0 0 0-16,6 0 0 0,2 0 53 0,-1 0 9 15,1 0 2-15,0 0 0 0,3-3 0 0,2-1 0 16,-2 4 0-16,5-8 0 0,-1 6-52 0,1-3-12 16,-2-6 0-16,-1 4 0 0,0 4 34 0,-2-1 4 15,-6-6 1-15,0 3 0 0,3-2-11 0,-5 2-3 16,-3-3 0-16,-3 3 0 0,-2 0 21 0,2-2 4 15,-2 2 1-15,0 0 0 0,-1 0-30 0,-2 4-5 16,-2-2-2-16,-1 5 0 0,1-2-14 0,-4 2 11 16,4 2-11-16,-3-2 10 0,-1 5-10 0,4-2 0 15,-1 4-12-15,3 0 12 0,-2-3 0 0,2 8 0 16,0-2 0-16,3-3 8 0,-1 4-8 0,1-4 0 16,2 7-10-16,1 1 10 0,-1-1-8 0,3 5 8 0,3-5 0 15,-3 2-9-15,2-2 9 0,1-4 0 0,0 1-9 16,2 3 9-16,0-6 0 0,0 3 0 0,3-8 0 0,0 4 0 15,6-3-21-15,-4 1 0 0,1-3 0 0,-1-2-677 16,6-7-135-16</inkml:trace>
  <inkml:trace contextRef="#ctx0" brushRef="#br0" timeOffset="12684.453">22373 6584 1094 0,'0'0'97'15,"0"0"-77"-15,0 0-20 0,-5-3 0 0,0-1 144 0,-1 1 26 16,-4 3 5-16,-1-4 1 16,1 4-39-16,-1 4-7 0,-8-4-2 0,1 3 0 0,2 1-102 0,3-1-26 15,0 1 0-15,-3 3 0 0,5-2 0 0,1 2 0 16,2-5 0-16,0 6 0 0,0-1 0 0,0 0 0 16,3 2 0-16,-1-2 0 0,4 0 0 0,-4 0 0 15,6-4 0-15,0-3 0 0,0 7 0 0,0-3 0 16,3 3 0-16,2 0 0 15,1 1-46-15,-1-4-14 0,0-1-4 0,6 4 0 0,-3-7 64 0,2 7 12 16,1-3 2-16,2 3 1 0,-2 0-24 0,-1 1-5 16,1-4-1-16,-3-1 0 0,0 4 27 0,0 0 6 15,-3-3 1-15,-2 3 0 0,-9-2 21 0,6-2 4 16,8 4 0-16,-5 0 1 0,-6-3 15 0,-2 3 4 16,2 0 0-16,1 1 0 0,-6-4-52 0,-3 3-12 15,3-4 0-15,0 4 0 0,0-3 54 0,-2-1 8 0,-1 1 2 16,0 1 0-1,4-3-154-15,-1-2-30 0,0 0-7 0,0 0-922 0</inkml:trace>
  <inkml:trace contextRef="#ctx0" brushRef="#br0" timeOffset="13028.119">22617 6689 1306 0,'0'0'58'0,"0"0"12"0,0 0-56 0,0-2-14 15,0-3 0-15,-3 1 0 16,3 4 132-16,0-3 24 0,-3 3 5 0,-2 0 1 0,0 0-63 0,-1 0-13 16,1 0-2-16,0 0-1 0,-3 0-15 0,-3 3-4 15,-2 1 0-15,3-4 0 0,-1 7-51 0,-2 1-13 16,-1-4 0-16,4 3 0 0,-3-4 0 0,2 4 0 15,0 2 0-15,4 0 0 0,-1-1 0 0,2-1 0 16,1 4 0-16,5 1 0 0,0-2 0 0,0 1 0 16,5-4 0-16,1 5 0 0,2-2 0 0,-1 1 0 15,4-1-12-15,5-6 12 0,-3 3-12 0,3 0 12 16,0 1-12-16,0-4 12 16,-3-1-45-16,3-3-3 0,-6 4 0 0,6-4-627 0,-5 0-125 15</inkml:trace>
  <inkml:trace contextRef="#ctx0" brushRef="#br0" timeOffset="13358.131">22905 6697 1497 0,'0'0'66'0,"0"0"14"0,0 0-64 0,-5 0-16 0,-1 0 0 0,4-3 0 16,-4 3 54-16,1 3 7 0,0-3 2 0,-3 0 0 15,0 7 4-15,3-3 1 0,-1 3 0 0,-2 0 0 16,1-2-2-16,1 4 0 0,-2-1 0 0,0 3 0 15,3-4-106-15,0 5-20 0,0-2-5 0,2-3-1 0,0 4 53 0,3-4 13 16,0 5 0-16,3-2 0 0,0-3 0 0,2 0-11 16,3-3 11-16,0 3-10 0,2-7 10 0,1 5-12 15,-1-3 12-15,4-2-12 0,-1 0 12 0,3-2 0 16,-3-3 0-16,3-2 0 0,-6 3 0 0,4-3 14 16,-4 0-3-16,1 0-1 0,-3-1 28 0,-3-3 6 15,0 1 0-15,1-1 1 0,-4-4 29 0,-2 4 6 16,0-3 0-16,-2 6 1 0,-1-6-65 0,0 7-16 15,-2 3 0-15,0 1 0 0,-3-4 0 0,0 3 0 16,0-4 0-16,-3 8 0 16,1 0-48-16,-1 0-14 0,3-2-2 0,0 2-947 0</inkml:trace>
  <inkml:trace contextRef="#ctx0" brushRef="#br0" timeOffset="13779.906">23045 6704 1404 0,'11'7'62'0,"-11"-7"13"0,2 0-60 0,1 4-15 0,0 3 0 0,-1 0 0 15,-2 0 125-15,6 1 23 0,-4 3 4 0,1-1 0 16,0 9-69-16,2-5-15 0,-2 2-2 0,-1 1-1 16,1-3-1-16,-3 2 0 0,2-2 0 0,-2-4 0 15,3 1-25-15,-3 4-6 0,0-4-1 0,0-1 0 16,0 1-14-16,0-3-3 0,0-1-1 0,-3-3 0 15,3-1-3-15,0-3-1 0,0 0 0 0,0 0 0 0,0 0-2 0,0 0 0 16,-2-3 0-16,2-8 0 0,0 3-8 0,0-3 0 16,0 1 0-16,0-9 0 0,0 1 53 0,0 1 9 15,0-6 2-15,0 2 0 16,2-1-103-16,1 4-20 0,-3-4-4 0,5 8-1 0,1 0 52 0,-1-2 12 16,0 6 0-16,6-1 0 0,-3 1 0 0,2 1 0 15,4 2 0-15,-4 7 10 0,3-7-18 0,1 7-4 16,-4 0-1-16,3 0 0 0,1 0 13 0,-4 0 12 15,1 7-3-15,-3-3 0 0,0 3-9 0,-3-2 0 16,-2-3 0-16,-1 10 0 0,1-2 0 0,-6-3 0 16,-2 9 0-16,0-6 0 0,-3 1 0 0,-3-1 0 15,1 1 0-15,-1 1 0 0,0-2 0 0,1-3 0 16,-1 4 0-16,3-3 0 0,0-4 0 0,3-1 0 0,-3 4 0 16,6-7-783-16,2 0-158 0</inkml:trace>
  <inkml:trace contextRef="#ctx0" brushRef="#br0" timeOffset="14188.604">23405 6718 2016 0,'0'0'44'0,"0"0"10"0,0 0 2 0,0 0 0 0,0 0-45 0,0 0-11 0,0 0 0 0,0 0 0 15,0 0 92-15,0 0 16 0,0 0 3 0,0 0 1 16,0 0-90-16,8-3-22 0,-3 3 0 0,3-4 0 15,-8 4 0-15,8 0 0 0,0-3 0 0,0-1 0 0,-8 4 33 0,5-3 3 16,3-1 0-16,0-4 0 0,-3 1-7 0,1 0-1 16,-4 3 0-16,1-3 0 0,0 0-28 0,-3-1-8 15,0 1-1-15,0 0 0 0,-3-4 18 0,0 4 4 16,1 4 1-16,-1-2 0 0,-2-2-3 0,0 5-1 16,-1-3 0-16,4 5 0 0,-4 0-20 0,1 0-4 15,-3 0-1-15,3 5 0 0,-3-3 23 0,3 3 5 16,-3 2 1-16,0 0 0 0,0 0-22 0,0 0-5 15,3 5-1-15,-3-2 0 0,0 4 14 0,0 4 0 16,2-6 0-16,1 2 0 0,2 5 0 0,1-2 0 16,2-6 0-16,2 3 0 0,1 1 0 0,2-4 0 15,-2 1 0-15,5-2 0 0,0-3 12 0,0 0 6 16,2 0 1-16,1-3 0 0,0-4-10 0,2 0-1 0,5 0-8 0,4 0 12 16,-1-4-4-16,0-3-8 0,3 4 11 0,2-4-11 31,1-5-70-31,-1 5-21 0,-2-4-4 0,-11 4-1037 0</inkml:trace>
  <inkml:trace contextRef="#ctx0" brushRef="#br0" timeOffset="15141.16">19891 7240 403 0,'-8'-3'17'0,"8"3"5"0,-2 0-22 0,2 0 0 16,0 0 0-16,0-4 0 0,-3 1 186 0,3-1 33 0,0 4 6 0,0 0 2 16,-2-3-99-16,2 3-19 0,0 0-4 0,0-4-1 15,0 1-32-15,0 3-6 0,0 0-2 0,0 0 0 16,0 0-8-16,0 0-1 0,0 3-1 0,0 4 0 15,0 0 8-15,-3-3 2 0,0 8 0 0,1-2 0 16,-1 4-33-16,-2-3-7 0,2 1 0 0,-2 2-1 16,2-4-10-16,0 2-1 0,3 2-1 0,0-3 0 15,3-1-11-15,0 2 0 0,-1-1 0 0,4-1 0 16,-4-3 0-16,1-3 0 0,2 8 0 0,1-2 0 16,1-3 23-16,1 0 9 0,0-3 1 0,-2-1 1 15,-6-3-42-15,5 5-9 0,5-3-2 0,-2 3 0 16,0-5 19-16,3 0 0 0,0 4 0 0,4-4 0 15,-4-4 18-15,2 4 7 0,0-5 2 0,1 3 0 0,-1-3 8 0,-3 2 1 16,1-1 1-16,0 4 0 0,-1-3-29 0,-2-1-8 16,0 4 0-16,0-3 0 0,3-1 0 0,-3 4 0 15,-8 0 0-15,5 0 0 0,3-3-13 0,-8 3-4 16,0 0-1-16,0 0 0 16,0 0-145-16,0 0-29 0,0 0-5 0</inkml:trace>
  <inkml:trace contextRef="#ctx0" brushRef="#br0" timeOffset="15469.129">20122 7310 1616 0,'0'0'72'0,"0"0"14"0,0 0-69 0,0 0-17 16,0 0 0-16,0 0 0 0,0 0 69 0,0 0 11 15,8 3 1-15,-3 1 1 0,5-1-45 0,-2 1-9 0,3-1-1 0,-1 2-1 16,6 2-6-16,-2 0-2 0,-1-3 0 0,0 3 0 15,3-4-6-15,0 4 0 0,-3-3-1 0,6 4 0 16,-4-1 1-16,1-3 1 0,-2-1 0 0,-1 4 0 16,0 0-3-16,-5 0-1 0,-3 5 0 0,-2-5 0 15,2 0 44-15,-5 0 9 0,0 0 2 0,-5 5 0 16,0-5-1-16,-1 4 0 0,-2-1 0 0,-5-3 0 16,-3 5-50-16,3-5-13 0,5 0 0 0,-3-3 0 15,1-1 0-15,-3 1 0 16,2-1 0-16,-2 2 0 0,2-1 56 0,1-1 7 0,-1-3 1 0,1 0 0 15,-1 0-103-15,3 0-20 0,0 0-4 0,3 4-1 16,5-4-51-16,0 0-10 0,0 0-3 0,0 0 0 0</inkml:trace>
  <inkml:trace contextRef="#ctx0" brushRef="#br0" timeOffset="16281.462">20709 7292 633 0,'32'-5'28'0,"-19"10"6"16,-5-5-34-16,-8 0 0 0,0 0 0 0,0 7 0 15,-3 0 188-15,3 0 32 0,-2 0 5 0,2 5 2 16,0-1-87-16,0 3-16 0,0 0-4 0,0 1-1 16,-3 3-43-16,0-3-9 0,1 3-2 0,-1-1 0 15,0 2-35-15,1-5-7 0,-1 0-2 0,-2 5 0 0,2-8 35 0,0-1 6 16,1 2 2-16,2-1 0 0,0-1-52 0,0-3-12 15,-3 0 0-15,3 2 0 16,0-6 54-16,0-3 8 0,0 0 2 0,0 0 0 0,0 0-52 0,0 0-12 16,8-7 0-16,0 2 0 0,-3-2 0 0,6 0 0 15,-3 0 0-15,0-7 0 0,2 2 0 0,1 2 0 16,0-1 0-16,-1-8 0 16,3 5 0-16,1 0 0 0,-1 0 0 0,3 2 0 15,-6-2 0-15,4 0 0 0,-1 2 0 0,-3 5 0 0,1 0 23 0,-1 0 1 16,1 0 1-16,-3-1 0 0,0 4-25 0,-3 1 0 15,1-1 0-15,-1 4 0 0,0-3 0 0,-5 3 8 0,0 0-8 0,0 0 0 16,0 0 35-16,0 0 1 0,0 0 1 0,-3 3 0 31,-4 4-55-31,-1 0-11 0,0 2-3 0,0 1 0 16,-3-3-3-16,3 4-1 0,-2-3 0 0,2 3 0 0,0-1-19 0,0-3-4 16,3 5-1-16,-3-5 0 0,2 4 28 0,1-1 6 15,2-3 1-15,-2-3 0 0,2 4-11 0,3-1-3 0,0-7 0 0,0 0 0 16,-2 7 39-16,2-7 0 0,2 4 0 0,1-1 0 15,0 4 0-15,-1-3 0 0,1 4 0 0,2-4 0 16,1-1 44-16,2 4 16 0,-1 0 3 0,1-3 1 0,3-1-64 0,2 4-15 16,3-2-1-1,-3 2-1-15,3 0 27 0,0-3 6 0,0-1 0 0,2 4 1 0,1-3-17 16,-6-1 0-16,0 1-11 0,-5 4 11 0,3-4 0 0,-6-1 0 16,1-3 8-16</inkml:trace>
  <inkml:trace contextRef="#ctx0" brushRef="#br0" timeOffset="16703.237">21410 7513 345 0,'0'0'31'15,"-3"-7"-31"-15,3-1 0 0,-2 4 0 0,2-3 303 0,-3 4 54 16,1-1 11-16,-1-3 3 0,-2 0-202 0,-1 0-40 0,1 2-8 0,-3 2-1 15,0 3-79-15,-2 0-15 0,-1 0-3 0,0 0-1 16,1-4 18-16,-3 8 4 0,2-4 1 0,0 3 0 16,-2 4-33-16,0-2-12 0,2 2 0 0,-2 0 9 15,5 4-9-15,-2-4 0 0,2 5 0 0,2-2 0 16,6-3 12-16,0 0 4 0,-2 0 1 0,2 2 0 16,5 1-65-16,0-3-12 0,1 0-4 0,2 0 0 15,2-2 52-15,1 2 12 0,2-7 0 0,-2 4 0 16,2-1 0-16,0-3 0 0,-2-3 0 0,2-1 0 15,-3-1 0-15,1 3 0 0,0-3 0 0,-4 2 0 16,-1-1 0-16,-6 4 0 0,5-3 0 0,0-1 0 16,-5 4 32-16,0 0 8 0,0 0 3 0,0 0 0 0,0 0-18 15,0 0-3-15,0-7-1 0,0 7 0 16,0 0-21-16,0 0 0 0,0 0 0 0,0 0 0 0,0 0 0 0,0 7 0 16,0-7 0-16,3 7 0 0,2-3 0 0,-2 4 0 15,0-1 0-15,5 0 0 0,-3 0 0 0,3 0 0 16,-3 4 0-16,0-8 0 0,-5 2 0 0,0 2 0 15,3-3 0-15,0-1 0 16,2 4-149-16,-2-7-35 0</inkml:trace>
  <inkml:trace contextRef="#ctx0" brushRef="#br0" timeOffset="17187.468">21643 7506 806 0,'0'0'72'0,"0"-5"-58"0,5 2-14 0,-2-1 0 0,-3 4 156 0,0 0 29 0,0-3 6 0,0 3 1 16,0 0-20-16,-5-4-4 0,-3 4-1 0,0 0 0 15,0 0-84-15,0 0-17 0,-8 0-3 0,3 0-1 16,-1 4-35-16,1-1-7 0,5 1-2 0,-2-1 0 16,-1 2-9-16,1 2-1 0,2 0-8 0,0-3 12 15,0 3-12-15,2 0 0 0,4 1 8 0,2-1-8 16,0 0 0-16,2 0 0 0,1 0 0 0,2 0 0 15,6-2 0-15,-3 2 0 0,-3-7 0 0,3 7 0 16,3-7-48-16,2 0-13 0,-2 0-3 16,2 0 0-16,0 0 52 0,0 0 12 0,0-3 0 0,1-1 0 15,-6 4 0-15,0-7 0 0,0 2 0 0,-3 5 0 16,0-3 48-16,-5 3 13 0,3-4 3 0,-1-3 0 0,1 4-52 0,-3-1-12 16,-3-3 0-16,3 7 0 0,0 0 0 0,0 0 0 15,0 0 0-15,0 0 0 0,0 0 0 0,0 0 0 16,0 0 0-16,0 0 0 0,0 0 0 0,0 0 0 15,8 4 0-15,-2 3 0 0,-1 0 0 0,0 0 0 16,0 1 0-16,1-1 0 0,2 7 0 0,-6-7 0 16,-2 4 0-16,0-3 0 0,3 6-17 0,0-7-7 15,-3 4 0-15,-3-3-1 0,-2-1 25 0,-3 4 17 16,-3-1-2-16,3-3-1 0,-2 0-2 0,-6 2-1 16,-3 1 0-16,3-3 0 0,1-3-11 0,-4-1 0 15,3 4 0-15,0-7 0 16,3 0-61-16,0 0-15 0,2 0-2 0,1-7-918 0</inkml:trace>
  <inkml:trace contextRef="#ctx0" brushRef="#br0" timeOffset="17687.35">21894 7534 1497 0,'0'0'32'0,"0"0"8"0,0 0 0 0,0 0 4 0,-2 0-36 0,2 0-8 0,0 0 0 0,0 0 0 16,-3-7 91-16,0 4 16 16,3-1 3-16,-2-3 1 0,-4 4-31 0,1-1-7 15,-3-1-1-15,0 2 0 0,0 3-50 0,-2 0-10 16,-1 0-3-16,1 0 0 0,-4 3 24 0,4 2 5 0,-3-5 1 0,-1 7 0 16,4-3-11-16,2 6-3 0,-3-3 0 0,3 5 0 0,0-5-25 0,3 0 0 15,5 4 0-15,3-4 0 16,-3 1-46-16,5-1-14 0,0 4-4 0,1-4 0 15,1-4 52-15,1 4 12 0,0-7 0 0,3 4 0 16,2-4 0-16,-2 0 0 0,-1 0 0 0,4 0 0 16,-1-4 0-16,3 1 0 0,-3-1 0 0,-3 1 0 15,1-1 0-15,-6 1 0 0,3-1 0 0,-8 4 0 0,0 0 48 0,0 0 13 16,3-7 3-16,-3 7 0 0,0 0-52 0,0 0-12 16,0 0 0-16,0 0 0 0,0 0 0 0,0 0 0 15,0 0 0-15,0 0 0 0,5 0 0 0,1 0 0 16,-1 4 0-16,0-1 0 0,0 4 0 0,1 0 0 15,-4 0 0-15,4 0 0 16,-4 5 0-16,4-5 0 0,-1 0 0 0,3 4 0 0,-3-1 0 0,0 2 0 0,1-1 0 0,-1-1 0 16,-2 2 0-16,-1 2 0 0,-2-7 0 0,-2 4 0 15,-4-3 0-15,-2-1 0 0,-2 0 0 0,-1 0 0 16,-2 0 54-16,-3-3 8 0,0-1 2 0,0 2 0 16,0-5-52-16,1 2-12 0,-1-2 0 0,0 0 0 15,3 0-48 1,-1-2-13-16,4-3-3 0,2 5 0 0,0-7-51 0,3 4-10 0,-1-4-3 15,1 0-819-15</inkml:trace>
  <inkml:trace contextRef="#ctx0" brushRef="#br0" timeOffset="17984.208">22079 7292 1904 0,'0'0'42'0,"0"0"9"0,0 0 1 0,0 0 1 0,0 0-42 0,0 0-11 16,0 0 0-16,0 0 0 0,0 0 80 0,3 14 13 16,0-3 3-16,2-1 1 0,-2 9-41 0,-1-5-8 15,4 5-1-15,-1-1-1 0,3-4-37 0,-3 8-9 16,3-4 0-16,-3 4 0 0,1-1 53 0,-1-2 9 0,0 2 2 0,1-2 0 15,-1 2-52-15,0-2-12 0,-2-1 0 0,2-4 0 16,-2-2 0-16,-3-2 0 0,2-3 0 0,1 0 0 31,0-3-39-31,-3-4-10 0,0 0-3 0,0 0-1073 0</inkml:trace>
  <inkml:trace contextRef="#ctx0" brushRef="#br0" timeOffset="18468.463">22323 7550 806 0,'0'0'36'0,"0"0"7"15,0 0-35-15,5 3-8 0,3-3 0 0,0-3 0 16,-3 3 0-16,1-4 0 0,2 4 0 0,2-5 0 0,-2-2 53 16,0 4 9-16,0-4 2 0,0 3 0 0,0-3 36 0,2 0 8 15,-4 2 2-15,2-2 0 0,-3 0 12 0,0 0 2 16,-2 0 1-16,0 0 0 0,-1 0-32 0,-2 2-6 15,0-2-2-15,0 4 0 0,0-1-24 0,0-3-5 16,-2 0 0-16,-1 7-1 0,0-7-37 0,1 7-7 16,-4-5-2-16,1 2 0 0,2 3 3 0,-5 0 0 15,3-4 0-15,0 4 0 0,-3 4-12 0,3-4-17 16,-3 3 4-16,2 2 1 0,-2-1 12 0,1-1 0 16,-1 4 0-16,0 0 0 0,0 0 0 0,0 0 0 15,0 5 0-15,3-1 0 0,-3-4 0 0,2 3 0 16,-2 2 0-16,0-1 0 15,3-4-54-15,0 3-8 0,0 2-2 0,2-1 0 0,0-1 52 0,1-3 12 0,2 5 0 0,0-1 0 16,2-1 0-16,4-3 0 16,-4 0 0-16,6 0 0 0,0-2 0 0,3 2 0 0,-1 0 0 0,3-3 0 15,-2-1 0-15,2 1 0 0,1-1 0 0,-1-3 0 16,0 0 8-16,-2 4-8 0,2-4 0 0,-3 0 0 16,4-4 0-16,-4 4 8 0,1-3-8 0,-1 3 0 15,-4 0 0-15,2-4 0 0,0 4-10 0,-1-3 10 16,-1 3-28-16,-6 0 3 0,5-4 0 0,0 4 0 31,-5 0-165-31,0 0-33 0,0 0-6 0,0 0-2 0</inkml:trace>
  <inkml:trace contextRef="#ctx0" brushRef="#br0" timeOffset="59421.668">10943 9702 1555 0,'-8'-7'138'0,"3"7"-110"0,0-2-28 0,-1 2 0 16,1-5 112-16,5 5 16 0,0 0 4 0,0 0 1 15,0 0-94-15,0 0-19 0,0 0-4 0,8 0-1 16,-3 0-1-16,3 0 0 0,3 0 0 0,2 5 0 16,-2-3 21-16,5 5 4 0,-3 5 1 0,3 0 0 15,-1-3 3-15,4 5 1 0,-6 3 0 0,3-1 0 16,0 3-6-16,-5 2-1 0,2 5 0 0,0-5 0 16,-2 5-7-16,4-5-2 0,-4 5 0 0,5-5 0 15,-3 5-6-15,0-5-2 0,1-2 0 0,-1 2 0 16,0-2-2-16,3-5-1 0,-3 0 0 0,0 3 0 15,3-3 0-15,-2-5 0 0,1-2 0 0,-1 0 0 0,2-2 4 16,-3 2 1-16,-5-7 0 0,0 7 0 0,-3-7-2 0,-2-2 0 16,2-3 0-16,0-2 0 0,-2-5 8 0,-3 5 0 15,2-7 1-15,1 0 0 0,-3-5-10 0,0-2-3 16,3-5 0-16,-3 0 0 0,0-2-16 0,0 2 8 16,2-2-8-16,-2 2 0 0,6 0 0 0,-4-2 0 15,6 2 0-15,-2 0 0 0,1 5 0 0,1 0 0 16,0 0 0-16,3 2 0 0,0 0 0 0,-1 3-9 15,-2-1 9-15,0 8 0 0,0-3 0 0,-3 3 0 16,0-3 0-16,1 7-8 0,-4 3 8 0,4-3 0 16,-6 3 0-16,0 2 0 0,0 0 0 0,0 0 16 15,0 0-4-15,-3 0-1 0,-2 2-11 0,-3 3-9 0,0-3 9 0,-3 5-13 16,-5 3 13-16,-2-1 0 0,-1-2 0 0,-2 5 0 16,0 0 0-16,0 2 8 15,0-5 0-15,0 3-8 0,-1 2 0 0,1 0 0 0,0-2-12 16,3 0 3-16,-1-3 9 0,3 3 0 0,0-3 0 0,-2 3 0 15,-1-5 0-15,3 5 0 0,-2-3 0 0,5-2 0 16,-3 5 0-16,3-5 0 0,2 0 0 0,0 0 0 16,1 0 0-16,2 0 0 0,0-2 0 0,3 2 0 15,-1 0 0-15,4 0-10 0,2-2 10 0,0 2 0 16,2-5-11-16,4 8 11 0,-1-8-10 0,3 5 10 16,0-2-9-16,2 2 9 0,4-5-8 0,-1 3 8 15,5-3 0-15,1-2-10 0,-1 5 10 0,1-5 0 16,-1 0 0-16,4 2 0 0,1-2 0 0,1 0 0 15,5-2 0-15,-2-3-8 0,-1 5 8 0,1-2 0 16,2-3 0-16,3 3 0 0,2-3 0 0,-2 3 0 0,-6-3 0 0,3 3 0 16,-5-3 0-16,0-2 0 0,-3 2 0 0,-2 3 0 15,-4-3 0-15,1-2 0 0,0 5 0 0,-5-3 0 16,-1 5 0-16,-2-7 0 0,-2 7 17 0,-4-2-2 16,-2-3-1-16,0 5 0 0,-2-7-2 0,-4 2 0 15,1-2 0-15,-6 0 0 0,1-2 9 0,-3-3 2 16,-3 5 0-16,-3 0 0 0,-7-5-10 0,-1-2-1 15,-10 7-1-15,3-5 0 0,-3 5-11 0,-3-2 10 16,0-3-10-16,1 0 10 0,2 5-10 0,0 0 0 16,2-2 0-16,-2-1 0 0,3 3 0 0,-1 0 0 15,-2 5 0-15,6-3 0 0,-1-2 0 0,0 7 0 16,6 0 0-16,2 0 0 0,0 0 0 0,3 0 0 16,5 0 0-16,0 5 0 15,3-3-42-15,0-2-7 0,5 7-2 0,5-7-913 0,3 0-184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05.775"/>
    </inkml:context>
    <inkml:brush xml:id="br0">
      <inkml:brushProperty name="width" value="0.05" units="cm"/>
      <inkml:brushProperty name="height" value="0.05" units="cm"/>
      <inkml:brushProperty name="color" value="#E71224"/>
    </inkml:brush>
  </inkml:definitions>
  <inkml:trace contextRef="#ctx0" brushRef="#br0">236 392 7456 0 0,'0'0'166'0'0,"0"0"29"0"0,-9-11 220 0 0,-19-10 171 0 0,-26 3 2636 0 0,52 18-2846 0 0,-18 4 360 0 0,14-3-727 0 0,-1 0 0 0 0,1 1 1 0 0,-1 0-1 0 0,1 1 0 0 0,0-1 1 0 0,0 1-1 0 0,0 0 0 0 0,0 1 1 0 0,1-1-1 0 0,-1 1 0 0 0,1 0 1 0 0,0 1-1 0 0,0-1 0 0 0,0 1 1 0 0,1 0-1 0 0,-1 0 0 0 0,1 1 1 0 0,1-1-1 0 0,-1 1 0 0 0,1 0 1 0 0,0 0-1 0 0,0 0 0 0 0,0 0 1 0 0,-1 6-10 0 0,5-9 0 0 0,0 0 0 0 0,0 0 1 0 0,0-1-1 0 0,0 1 1 0 0,1-1-1 0 0,-1 1 0 0 0,1-1 1 0 0,-1 1-1 0 0,1-1 0 0 0,0 0 1 0 0,0 1-1 0 0,0-1 1 0 0,0 0-1 0 0,0 0 0 0 0,1-1 1 0 0,-1 1-1 0 0,0 0 1 0 0,1-1-1 0 0,-1 0 0 0 0,1 1 1 0 0,0-1-1 0 0,-1 0 0 0 0,1 0 1 0 0,0-1-1 0 0,0 1 1 0 0,0 0-1 0 0,0-1 0 0 0,0 0 1 0 0,-1 0-1 0 0,1 0 1 0 0,2 0-1 0 0,4 0 84 0 0,0-1 1 0 0,0 0 0 0 0,0-1 0 0 0,0 0 0 0 0,0-1 0 0 0,-1 1 0 0 0,1-2-1 0 0,-1 1 1 0 0,0-1 0 0 0,0 0 0 0 0,0-1 0 0 0,0 0 0 0 0,-1 0-1 0 0,0-1 1 0 0,0 0 0 0 0,0 0 0 0 0,-1-1 0 0 0,0 1 0 0 0,0-2 0 0 0,0 1-1 0 0,-1 0 1 0 0,3-8-85 0 0,-2 1 269 0 0,-2-1 0 0 0,0-1 0 0 0,0 1 0 0 0,-2 0 0 0 0,0-1-1 0 0,0 0 1 0 0,-2 1 0 0 0,0-1 0 0 0,-1 0 0 0 0,0 1 0 0 0,-1-1 0 0 0,-1 1 0 0 0,0 0 0 0 0,-1-1-1 0 0,-4-8-268 0 0,-25-50 128 0 0,-15 6 1912 0 0,45 78-2024 0 0,7 2-16 0 0,1-1 0 0 0,0 1 0 0 0,1-1 0 0 0,1-1 0 0 0,-1 1 0 0 0,2-1 0 0 0,6 7 0 0 0,-7-7 0 0 0,46 58 0 0 0,72 107 136 0 0,-73-94 99 0 0,-37-60-478 0 0,-15-19-110 0 0,0-2-1048 0 0,0 0-453 0 0</inkml:trace>
  <inkml:trace contextRef="#ctx0" brushRef="#br0" timeOffset="406.191">666 385 8288 0 0,'0'0'381'0'0,"0"0"-6"0"0,2 0-242 0 0,101-36 1910 0 0,-92 34-2024 0 0,-6 2-18 0 0,0-1-1 0 0,0-1 1 0 0,0 1 0 0 0,0-1-1 0 0,0 0 1 0 0,-1 0-1 0 0,1 0 1 0 0,0 0 0 0 0,-1-1-1 0 0,0 0 1 0 0,0 0-1 0 0,0 0 1 0 0,0-1 0 0 0,3-2-1 0 0,-6 4 80 0 0,0 1 1 0 0,0-1-1 0 0,0 0 1 0 0,-1 1-1 0 0,1-1 1 0 0,-1 1-1 0 0,1-1 1 0 0,-1 0-1 0 0,1 0 1 0 0,-1 1-1 0 0,0-1 1 0 0,0 0-1 0 0,0 0 1 0 0,0 1-1 0 0,0-1 1 0 0,0 0-1 0 0,0 0 1 0 0,-1 1-1 0 0,1-1 1 0 0,-1 0-1 0 0,1 1 1 0 0,-1-1-1 0 0,0 0 1 0 0,0 1-1 0 0,1-1 1 0 0,-1 1-1 0 0,0-1 1 0 0,0 1-1 0 0,0-1 1 0 0,-1 1-1 0 0,1 0 1 0 0,-1-1-81 0 0,-3-1 79 0 0,0 0 0 0 0,-1 0 0 0 0,1 0 0 0 0,-1 1 0 0 0,1 0-1 0 0,-1 0 1 0 0,0 1 0 0 0,0-1 0 0 0,0 1 0 0 0,0 1 0 0 0,0-1 0 0 0,0 1 0 0 0,0 0 0 0 0,0 0 0 0 0,-1 1 0 0 0,1-1 0 0 0,0 1 0 0 0,1 1 0 0 0,-1-1 0 0 0,0 1 0 0 0,0 0 0 0 0,1 1 0 0 0,-1-1 0 0 0,1 1 0 0 0,-1 0 0 0 0,1 0 0 0 0,0 1 0 0 0,0 0 0 0 0,-2 2-79 0 0,-46 55 54 0 0,52-58-59 0 0,-5 4-40 0 0,1 1 0 0 0,1 0-1 0 0,-1 1 1 0 0,1-1 0 0 0,1 1 0 0 0,0 0 0 0 0,0 0-1 0 0,0 0 1 0 0,1 0 0 0 0,1 0 0 0 0,0 0 0 0 0,0 1 0 0 0,0 2 45 0 0,2-8-7 0 0,-1-1 1 0 0,0 1 0 0 0,1-1-1 0 0,-1 0 1 0 0,1 1 0 0 0,0-1 0 0 0,0 0-1 0 0,0 0 1 0 0,1 1 0 0 0,-1-1-1 0 0,1 0 1 0 0,-1 0 0 0 0,1-1 0 0 0,0 1-1 0 0,0 0 1 0 0,1 0 0 0 0,-1-1-1 0 0,0 0 1 0 0,1 1 0 0 0,0-1 0 0 0,-1 0-1 0 0,1 0 1 0 0,0 0 0 0 0,0-1-1 0 0,0 1 1 0 0,0-1 0 0 0,1 0 0 0 0,-1 1 6 0 0,9 0-192 0 0,0-1 0 0 0,0 0 1 0 0,0 0-1 0 0,0-1 1 0 0,0 0-1 0 0,0-1 1 0 0,0-1-1 0 0,0 0 1 0 0,-1-1-1 0 0,1 0 0 0 0,-1 0 1 0 0,4-3 191 0 0,14-4-1365 0 0</inkml:trace>
  <inkml:trace contextRef="#ctx0" brushRef="#br0" timeOffset="812.307">1156 336 6848 0 0,'0'0'314'0'0,"0"0"-6"0"0,0-8-186 0 0,0 2 14 0 0,0 5 22 0 0,0 1 0 0 0,0-1 1 0 0,0 0-1 0 0,0 0 1 0 0,0 0-1 0 0,-1 0 0 0 0,1 1 1 0 0,0-1-1 0 0,0 0 0 0 0,-1 0 1 0 0,1 1-1 0 0,0-1 0 0 0,-1 0 1 0 0,1 0-1 0 0,-1 1 0 0 0,1-1 1 0 0,-1 1-1 0 0,1-1 0 0 0,-1 0 1 0 0,0 1-1 0 0,1-1 1 0 0,-1 1-1 0 0,0-1 0 0 0,1 1 1 0 0,-1 0-1 0 0,0-1 0 0 0,0 1 1 0 0,1-1-1 0 0,-1 1 0 0 0,0 0 1 0 0,0 0-1 0 0,0 0 0 0 0,1-1 1 0 0,-1 1-1 0 0,-1 0-158 0 0,-44 12 1400 0 0,-25 34-1030 0 0,69-43-370 0 0,-2 0 1 0 0,0 0 1 0 0,1 0-1 0 0,-1 1 0 0 0,1 0 1 0 0,0 0-1 0 0,0 0 1 0 0,1 0-1 0 0,-1 0 0 0 0,1 1 1 0 0,0-1-1 0 0,0 1 0 0 0,0-1 1 0 0,1 1-1 0 0,0 0 1 0 0,-1-1-1 0 0,2 1 0 0 0,-1 0 1 0 0,0 0-1 0 0,1 0 0 0 0,0 0 1 0 0,0 0-1 0 0,1 1-1 0 0,-1-3-24 0 0,1 0-1 0 0,0 0 1 0 0,0-1-1 0 0,0 1 1 0 0,0 0 0 0 0,0-1-1 0 0,0 1 1 0 0,1-1-1 0 0,-1 1 1 0 0,1-1 0 0 0,0 0-1 0 0,-1 0 1 0 0,1 0-1 0 0,0 0 1 0 0,0 0-1 0 0,1 0 1 0 0,-1 0 0 0 0,0-1-1 0 0,1 1 1 0 0,-1-1-1 0 0,1 1 1 0 0,-1-1-1 0 0,1 0 1 0 0,-1 0 0 0 0,4 0 24 0 0,1 1 13 0 0,0 0 1 0 0,0-1 0 0 0,1 0 0 0 0,-1-1 0 0 0,1 0 0 0 0,-1 0 0 0 0,1-1 0 0 0,-1 1 0 0 0,0-1 0 0 0,1-1 0 0 0,-1 0 0 0 0,0 0 0 0 0,0 0-1 0 0,0-1 1 0 0,0 0 0 0 0,0 0 0 0 0,-1-1 0 0 0,1 0 0 0 0,-1 0 0 0 0,0 0 0 0 0,0-1 0 0 0,-1 0 0 0 0,1 0 0 0 0,-1 0 0 0 0,1-2-14 0 0,-5 4 118 0 0,1 1 1 0 0,-1 0-1 0 0,0-1 1 0 0,1 1 0 0 0,-1-1-1 0 0,0 1 1 0 0,-1-1-1 0 0,1 1 1 0 0,0-1 0 0 0,-1 0-1 0 0,1 0 1 0 0,-1 1-1 0 0,0-1 1 0 0,0 0 0 0 0,0 0-1 0 0,0 1 1 0 0,-1-1-1 0 0,1 0 1 0 0,-1 1 0 0 0,1-1-1 0 0,-1 0 1 0 0,-1-1-119 0 0,-5-19 1309 0 0,7 21-1076 0 0,0 2-10 0 0,0 0-4 0 0,0 0 3 0 0,0 0 2 0 0,0 0 0 0 0,-1 3-225 0 0,0-1-1 0 0,1 0 0 0 0,-1 1 0 0 0,1-1 0 0 0,0 1 0 0 0,0-1 0 0 0,0 0 1 0 0,0 1-1 0 0,0-1 0 0 0,0 1 0 0 0,1-1 0 0 0,-1 0 0 0 0,1 1 1 0 0,-1-1-1 0 0,1 0 0 0 0,0 0 0 0 0,0 1 0 0 0,0-1 0 0 0,0 0 0 0 0,1 0 1 0 0,-1 0-1 0 0,1 0 0 0 0,-1-1 0 0 0,1 1 0 0 0,-1 0 0 0 0,2 1 2 0 0,97 96-424 0 0,-51-54 304 0 0,-26-34 12 0 0,-9-13-2349 0 0,-7 0-3681 0 0</inkml:trace>
</inkml:ink>
</file>

<file path=ppt/ink/ink10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40:16.382"/>
    </inkml:context>
    <inkml:brush xml:id="br0">
      <inkml:brushProperty name="width" value="0.05292" units="cm"/>
      <inkml:brushProperty name="height" value="0.05292" units="cm"/>
      <inkml:brushProperty name="color" value="#FF0000"/>
    </inkml:brush>
  </inkml:definitions>
  <inkml:trace contextRef="#ctx0" brushRef="#br0">12957 13797 1267 0,'0'0'112'0,"0"0"-89"0,0 0-23 0,0 0 0 15,0 0 73-15,0 0 11 0,0 0 1 0,0 0 1 16,0 0-20-16,8 2-4 0,-3 3-1 0,0-5 0 16,3 0-9-16,-3 5-1 0,3-3-1 0,-2-2 0 15,4 5-17-15,-2-3-3 0,0-2-1 0,0 5 0 0,0-3-1 0,3 3-1 16,-1-5 0-16,1 2 0 0,5-2 2 0,-3 5 1 15,3-5 0-15,2 2 0 0,3-2-3 0,1 0-1 16,4-2 0-16,-2 2 0 0,0 2-7 0,5-2-2 16,0-2 0-16,5 2 0 0,1 0-3 0,2 0-1 15,2 0 0-15,1-5 0 0,5 5-4 0,-3 0-1 16,1-2 0-16,2 2 0 0,2-5-8 0,4 5 10 16,1-2-10-16,1-3 10 0,-2-2-10 0,-1 7 8 15,0-2-8-15,-2-3 8 0,-1 0-8 0,4 3 12 16,-1 2-12-16,-2-5 12 0,-1 3-1 0,-2-3 0 15,0 3 0-15,0-3 0 0,3 3-1 0,-3-3 0 16,2 3 0-16,1-3 0 0,2 2-10 0,1-1 10 0,-4-1-10 16,1 3 10-16,-1-3-10 0,4 5 0 0,-4-2 0 0,4-3 0 15,-1 3 16-15,-2-3-1 0,-1 5-1 0,1-7 0 16,-6 7-14-16,3-3-10 0,3-1 2 0,-1-1 0 16,1 3 8-16,2-3 9 0,-5 5-1 0,0 0-8 15,-2-2 0-15,-1-3 0 0,0 5 0 0,3-2 0 16,-2 2 8-16,1-5 0 0,4 5 1 0,-3 0 0 15,-5-2 2-15,-1 2 0 0,1 0 0 0,2-5 0 16,3 5-1-16,-5 0 0 0,-5 0 0 0,2 0 0 16,5 0-2-16,-2 0-8 0,-6 0 12 0,-2 0-4 15,-3 0-8-15,5 0 8 0,-2 0-8 0,2 0 8 16,-2 0-8-16,0-2 0 0,2 2 0 0,1 0 8 16,-4 0-8-16,4-5 8 0,-1 5-8 0,3 0 8 15,-2 0-8-15,-4 0 8 0,1 0-8 0,3 0 8 16,4 0-8-16,1 0 10 0,-11 0-10 0,5 0 10 0,3 0-10 0,-2 0 0 15,-1 0 9-15,-2 5-9 0,0-3 0 0,0-2 8 16,-3 0-8-16,0 5 0 0,2-5 8 0,4 2-8 16,-1-2 8-16,1 0-8 0,-1 0 9 0,-2 0-9 15,2 0 12-15,1 0-12 0,-6-2 0 0,2 2 0 16,-1 0 0-16,1 0 0 0,4 0 9 0,-4 0-9 16,1 0 0-16,0 0 9 0,0-5-9 0,-1 5 8 15,-1 0-8-15,-1-2 8 0,-3 2 4 0,-2-5 1 16,-3 5 0-16,0 0 0 0,-2 0-1 0,-1 0 0 15,-2-3 0-15,0 3 0 0,0-4 0 0,-3 4 0 16,0 0 0-16,1 0 0 0,-6-5-4 0,2 5 0 16,1 0-8-16,-1 0 12 0,-2-2-12 0,0 2 11 0,0 0-11 0,3 0 10 15,-1 0-10-15,-2 0 0 0,0 0 0 0,3 0 8 16,2 0 2-16,-2 0 0 0,-3 0 0 16,2 2 0-16,3 3-10 0,1-5-14 0,-4 4 3 0,-2-1 1 15,3-3 10-15,2 0 0 0,0 5 0 0,-2-3 0 16,2-2 0-16,0 0 0 0,3 5 0 0,0-3 0 15,-3-2 0-15,3 5 0 0,0-5 0 0,0 2 0 16,0-2 0-16,0 0 0 0,-1 0 0 0,1 0 0 16,3 0 0-16,-3 0 0 0,-3 0 0 0,0 0 0 15,-2 0 0-15,-1 0 0 0,1 0 0 0,-6-2 0 16,3 2 0-16,0-5 0 0,-3 5 0 0,1 0 0 16,-1-2 0-16,-5 2 0 0,0 0 0 0,0 0 0 15,0 0 0-15,3 0 0 0,-3 0 0 0,0 0-8 16,7 2-5-16,-7-2-1 0,0 0 0 0,0 0 0 15,6 0-2-15,-1 5-1 0,-5-5 0 0,8 0 0 0,-8 0 4 0,8 2 1 16,0-2 0-16,0 0 0 0,-3 0 2 0,3 0 1 16,0 5 0-16,-3-3 0 0,-5-2-5 0,8 0-1 15,0 0 0-15,-8 0 0 0,0 0-5 0,0 0-2 16,0 0 0-16,0 0 0 16,0 0-20-16,0 0-4 0,-2-7-1 0,-1 5 0 15,-5-3-210-15,0 3-43 0,-18-10-8 0,2 5-1 0</inkml:trace>
  <inkml:trace contextRef="#ctx0" brushRef="#br0" timeOffset="359.369">18508 13515 576 0,'0'0'51'0,"0"0"-41"0,0 0-10 0,0 0 0 16,0-5 143-16,0 5 26 0,2-7 6 0,-2 7 1 15,0 0-46-15,0 0-9 0,6 0-1 0,1 0-1 16,1 0-32-16,3 7-7 0,-3-2 0 0,3-3-1 16,2 5-22-16,0 0-4 0,6-2-1 0,-1 2 0 15,3 0-7-15,3 5-1 0,-5-3-1 0,4-2 0 16,1 2-7-16,3 1-2 0,-4-3 0 0,-1 5 0 16,1-5-3-16,-4 7-1 0,-1-7 0 0,1 5 0 15,-6-3-7-15,0 0-2 0,-5 1 0 0,0 2 0 16,-2-5-2-16,-4 2-1 0,-2 3 0 0,-2 2 0 15,-6-7 13-15,0 5 2 0,-3 2 1 0,-2 0 0 0,-3-2-10 16,0 2-3-16,0 0 0 0,-2-2 0 0,2-1-10 0,-3-1-3 16,3-5 0-16,1 2 0 0,-1 2-8 0,0-4 0 15,0 2 0-15,0-2 0 0,3-3 0 0,0 5-11 16,5-7 11-16,-3 5-8 16,1-5-16-16,2 0-2 0,2 0-1 0,1 0 0 15,-3 0-104-15,8 0-21 0,-5-5-4 0</inkml:trace>
  <inkml:trace contextRef="#ctx0" brushRef="#br0" timeOffset="1374.688">15462 14079 1324 0,'0'0'118'16,"0"0"-94"-16,0 0-24 0,0-7 0 0,3 7 65 0,-3 0 9 0,0 0 2 0,0 0 0 16,0 0 36-16,0 0 8 0,0 0 2 0,-5-7 0 15,5 7-41-15,0 0-8 0,-11 0-1 0,3-5-1 16,-2 5-31-16,2 0-5 0,8 0-2 0,-8 5 0 16,-3 0-25-16,0-3-8 0,4 5 0 0,-1-2 0 15,0-3 0-15,0 5 0 0,0-2 0 0,2 2 0 16,1 0 0-16,3 0-11 0,-4 5 11 0,4-10-13 15,-1 5 13-15,3 0-11 0,0 3 11 0,3-3-10 16,-1 0 10-16,1-5-10 0,2 5 10 0,3-2-10 16,-3 2 10-16,6-7-12 0,-3 5 12 0,5-3-12 0,0-2 12 0,3 0 0 15,-2-2-9-15,-1-3 9 0,3-2 17 0,-6 0 8 16,1 0 2-16,-1-5 0 0,4 0 29 0,-6 3 7 16,-3-3 1-16,0 3 0 0,0-8-10 0,1 8-2 15,-4-3 0-15,-2-2 0 0,0 0-10 0,-2 2-2 16,2-2-1-16,-6 0 0 0,4 2-24 0,-4 3-5 15,1-3-1-15,0 0 0 0,0 5-9 0,-1-2 8 16,-2 2-8-16,3 0 8 0,2-3-8 0,-2 3 0 16,0 5 0-16,0-3 8 0,2 3-8 0,0-3 0 15,1 5 0-15,2 0 0 0,-6-7 0 0,6 7 0 16,0 0-9-16,0 0 9 0,0 0 0 0,0 0-8 16,0 0 8-16,0 0 0 0,0 0-10 0,0 7 10 0,3 0-8 0,0 0 8 15,-1 5 0-15,-2-5-10 0,3 0 10 0,0 5 0 16,4-3 0-16,1 3 0 0,-2 0 0 0,-1-3 0 15,6 3 0-15,-1 2 0 0,-2 0 0 0,-3-2 0 16,3 2 0-16,0-2 0 0,3 2 0 0,-3-5 0 16,0 3 0-16,0 2 0 0,0-7 0 0,0 5 0 15,-3-5 0-15,3 5 0 0,-3-5 0 0,0 0 0 16,1-5 0-16,-6-2-8 0,0 0 8 0,5 7 0 31,-5-7-99-31,5 5-13 0,-5-5-2 0,0 0-1 0,0 0-157 0,0 0-31 0</inkml:trace>
  <inkml:trace contextRef="#ctx0" brushRef="#br0" timeOffset="1765.479">15714 14086 230 0,'0'0'20'0,"0"0"-20"0,-3 0 0 0,3 0 0 0,0 0 370 0,0 0 70 15,0 0 13-15,0 0 3 0,0 0-301 0,0 0-61 16,0 0-12-16,0 0-2 0,11-2-41 0,-6-3-8 15,3 5-2-15,2 0 0 0,-2-2-21 0,3-3-8 16,-3 5 0-16,2 0 9 0,1-7 3 0,-3 7 1 16,3-5 0-16,-4 3 0 0,-1-3 12 0,2 3 3 15,-3-3 0-15,-2 5 0 0,-1-7 8 0,-2 7 1 16,0-2 1-16,0 2 0 0,-2-5-10 0,-1-2-3 16,-2 5 0-16,-3-3 0 0,8 5-14 0,-6 0-3 0,-1-5-8 0,-1 5 12 15,-3 0-12-15,0 0 0 0,1 5 8 0,2-5-8 16,-3 5 0-16,3-3 0 0,0 3 0 0,-2-3 0 15,2 5 0-15,0-2 0 0,3-3 0 0,-3 5 0 16,2-2 0-16,1 2-8 0,0 0 8 0,2 5 0 16,3-5-11-16,0 0 11 0,0 0-10 0,0 0 10 15,3 0-11-15,0 0 11 0,2 0-12 0,0 5 12 16,0-5-11-16,3 0 11 0,0 0-10 0,3-7 10 16,2 7-16-16,0-7 2 0,6 5 1 0,-1-5 0 15,4-5-138 1,-1 5-27-16,-3-2-6 0,1-3-768 0</inkml:trace>
  <inkml:trace contextRef="#ctx0" brushRef="#br0" timeOffset="2280.733">16010 14077 403 0,'0'0'36'0,"0"0"-36"15,0 0 0-15,0 0 0 0,0 0 358 0,0 0 65 16,5-5 13-16,-5 5 2 0,0 0-266 0,0 0-54 16,0 0-10-16,0 0-3 0,0 0-50 0,3 5-11 15,2-3-1-15,0 5-1 0,-2 0-10 0,-3 5-3 16,3-5 0-16,-1 5 0 0,1-3-9 0,-3 3-1 16,3 2-1-16,-3-2 0 0,0-3 0 0,0 3 0 15,0 2 0-15,0-7 0 0,0 5-18 0,0-3 0 0,0 3 0 0,0 0 0 16,2-3 0-16,-2-4 0 0,3 2 0 0,-3-2 0 15,0-3 12-15,0-2-12 0,0 0 12 0,0 0-12 16,0 0 16-16,0 0-3 0,0 0-1 0,-3-7 0 16,1-5 0-16,-1 3-1 0,0-3 0 0,1-2 0 15,-1 0-11-15,0 0 0 0,1-3 0 0,-1 3 0 16,1 0 0-16,-1 0-16 0,3 0 3 0,0 2 0 16,-3-2 13-16,3 2-11 0,3-2 11 0,-3 5-10 15,3-3 10-15,-1 5 0 0,3-5-9 0,-2 5 9 16,2-2-8-16,-2-1 8 0,5 8-10 0,0-3 10 15,0-2 0-15,2 7 0 0,1-2 0 0,0-3 0 16,-1 10 0-16,3-5 0 0,-2 2 9 0,0 5-9 16,-3-2 12-16,2 2-4 0,3 0-8 0,-5 0 12 15,-5 0-3-15,0 0-1 0,-1 0 0 0,4 5 0 16,-6-5 2-16,-3 0 0 0,-2 0 0 0,-1 0 0 0,1 0 7 0,-3-2 2 16,0 2 0-16,-2 0 0 0,-1 0-19 0,3-2 0 15,-3-3-13-15,-2 3 5 0,3-5-7 0,2 0-1 16,-3-5 0-16,1 5 0 15,-1-2-132-15,0-3-26 0,3 3-6 0</inkml:trace>
  <inkml:trace contextRef="#ctx0" brushRef="#br0" timeOffset="2577.521">16468 13919 1036 0,'0'0'92'0,"0"0"-73"0,0 0-19 0,0 0 0 16,-6 0 64-16,4-2 8 0,-4 2 3 16,-1 0 0-16,-1-5-31 0,2 5-7 0,6 0-1 0,0 0 0 15,-5 0 0-15,5 0 0 0,0 0 0 0,0 0 0 16,0 0 27-16,0 0 5 0,0 0 0 0,0 7 1 16,5 0-9-16,-5 3-1 0,0-1-1 0,3-2 0 15,2 5-12-15,-2 2-2 0,-3-2-1 0,3-3 0 16,-3 3-5-16,0 2-1 0,5 0 0 0,-5 0 0 15,0-2-9-15,0 2-3 0,2 0 0 0,1-2 0 16,-6-5-14-16,3 5-3 0,3-5-8 0,0 0 12 16,-3-7-12-16,0 0 0 0,-3 7 0 0,3-7 0 15,0 0-161-15,0 0-35 0,0 0-8 0</inkml:trace>
  <inkml:trace contextRef="#ctx0" brushRef="#br0" timeOffset="2734.092">16314 14037 1342 0,'-16'0'60'0,"16"0"12"0,6-5-58 0,-6 5-14 16,0 0 0-16,0 0 0 0,0 0 128 0,5 0 22 16,3-7 5-16,-3 5 1 0,0-3-96 0,3 0-20 15,8 3-3-15,-5-3-1 0,-1 5-28 0,1-2-8 16,5-3 0-16,0-2 0 0,-3 7-13 0,-2-2-4 16,-1 2-1-16,1-5 0 15,-1 5-150-15,1 0-29 0</inkml:trace>
  <inkml:trace contextRef="#ctx0" brushRef="#br0" timeOffset="3155.51">16568 13905 1094 0,'0'0'97'0,"0"0"-77"0,6 0-20 0,-6 0 0 15,0 0 164-15,0 0 30 0,5-2 6 0,-5 2 0 16,0 0-65-16,5 2-14 0,-2-2-2 0,5 7-1 15,0-2-42-15,-3 2-8 0,0 0-1 0,0 5-1 16,6-3-38-16,-3 3-8 0,-5-3-2 0,-1 3 0 16,6 2 6-16,0-2 0 0,-5 2 1 0,-1-2 0 15,-4-3-13-15,2-2-2 0,5 5-1 0,0 0 0 16,-10-5-1-16,5 2-8 0,3-4 12 0,-1 2-4 16,-2-7 0-16,0 0-8 0,0 0 12 0,0 0-4 0,8 7-8 0,-8-7 12 15,0 0-12-15,0 0 12 0,0 0-4 0,3-2-8 16,-3-3 12-16,3 0-4 0,-1 3-8 0,4-3 0 15,-1 3 0-15,0-5 0 0,-2 2-9 0,5-2 9 16,2 7-12-16,-2-7 12 0,0 7-10 0,0-5 10 16,3 3-8-16,2 2 8 0,0 0 0 0,-5 0 0 15,-8 0 0-15,11 2 11 0,2 3 0 0,-5 2 0 16,0-7 0-16,-3 7 0 0,6-2 5 0,-6-3 0 16,-5-2 1-16,5 7 0 0,-5-7-4 0,6 5-1 15,-1-5 0-15,-5 0 0 0,0 0 5 0,0 0 1 16,5 7 0-16,-5-7 0 0,0 0-18 0,0 0 0 0,0 0 0 0,0 0 0 31,0 0-185-31,0 0-41 0</inkml:trace>
  <inkml:trace contextRef="#ctx0" brushRef="#br0" timeOffset="4858.235">12663 7367 403 0,'0'0'36'0,"0"0"-36"0,0 0 0 0,0 0 0 0,0 0 34 0,0 0 0 15,0 0 0-15,0 0 0 0,0 0 5 0,0 0 1 16,0 0 0-16,0 0 0 0,0 0 9 0,0 0 3 16,0 0 0-16,0 0 0 0,0 0 38 0,0 0 8 15,0 0 2-15,0 0 0 0,0 0-3 0,0 0 0 16,0 0 0-16,0 0 0 0,0 0-32 0,0 0-6 15,0 0-2-15,0 0 0 0,0 0-6 0,-3-7-2 16,1 7 0-16,-1-7 0 0,0 4 1 0,1-1 0 16,-1-3 0-16,0 0 0 0,1-1-2 0,-3 1 0 0,-1-4 0 15,1 4 0-15,0-5-5 0,-1 2-2 0,4-1 0 0,-4 1 0 16,4-2-15-16,-4 1-3 0,4-3-1 0,-3 4 0 16,2-6-11-16,0 2-3 0,6 4 0 0,-3-2 0 15,3 1-8-15,-3 1 0 0,5-1 0 0,0 3 0 16,0-3 0-16,-2 1 0 0,0-1 8 0,-1 1-8 15,4 1 8-15,-4 2-8 0,1 0 12 0,2 0-4 16,-2 0 4-16,0 4 1 0,-1-2 0 0,-2-2 0 16,0 3-13-16,0 4 0 0,5 0 0 0,-5 0 0 15,0 0 8-15,0 0-8 0,3-7 0 0,-3 7 0 16,3-3 0-16,-3 3 0 0,0 0 0 0,0 0 0 16,0 0 20-16,0 0-1 0,0 0-1 0,0 0 0 15,8 3-18-15,-8-3 0 0,0 0 0 0,5 0 0 16,3 0-13-16,0 0-3 0,-3-3-1 0,0 3 0 15,3 0 17-15,0-4 0 0,0 4 0 0,3 0 0 0,-3-3 0 0,2-1-8 16,1 4 8-16,0 0 0 0,2-3 0 0,0-2-8 16,3 5 8-16,2 0 0 0,1-2 0 0,-1 2 0 15,1-5-8-15,2 5 8 0,3-4 0 0,0 4 0 16,2-3 0-16,-2 3 0 0,-3 0 0 0,3 0 0 16,-3-4 0-16,3 4 0 0,0 0 0 0,0 0 0 15,-3 0 0-15,3 0 0 0,-6 0 0 0,1 0 0 16,-4 0 0-16,1 0 0 0,0 0 0 0,-3 0 0 15,-2 0 0-15,2 0 0 0,-2 0 0 0,-1 0 0 16,-2 4 0-16,0-4 0 0,0 0 0 0,0 0 0 16,-3 0 8-16,1 0-8 0,-1 0 0 0,0 0 8 15,-5 0-8-15,0 0 0 0,0 0 8 0,6 0-8 0,-1 7 0 0,0-7 0 16,-5 0 10-16,0 0-10 0,3 5 10 0,0-3-10 16,-1 3 9-16,-2-5-9 0,0 3 8 0,5 4-8 15,-2 0 0-15,0 0 0 0,-1 0 8 0,1 5-8 16,0-5 0-16,-1 4 12 0,1-1-12 0,0 6 12 15,-1-6-12-15,1 4 10 0,0 2-10 0,-3-2 10 16,0-4-10-16,0 6 0 0,2 1 0 0,1-3 0 16,-1 2 0-16,-2-2 8 0,3 0-8 0,0 1 0 15,-1-4 0-15,1-1 8 0,0 1-8 0,2-3 0 16,-2 3 8-16,-1-8-8 0,-2-3 0 0,0 0 8 16,0 0-55-16,0 0-11 15,0 0-2-15,6 0-1107 0</inkml:trace>
  <inkml:trace contextRef="#ctx0" brushRef="#br0" timeOffset="5670.539">12248 6624 1260 0,'0'0'28'0,"0"0"5"0,0 0 2 0,0 0 0 0,0 0-35 0,0 0 0 0,0 0 0 0,0 0 0 16,0 0 111-16,2 7 15 0,-2-7 3 0,3 4 1 15,0 3-67-15,-1 0-14 0,3 5-2 0,-5-2-1 16,3-6-22-16,0 8-5 0,-1-2-1 0,1-3 0 16,-3 0 37-16,3 0 7 0,2-3 2 0,-2 3 0 15,-3 0-38-15,2-2-7 0,1 2-2 0,0-4 0 16,-3-3-27-16,0 0-6 0,0 0 0 0,0 0-1 15,0 0 35-15,0 0 7 0,0 0 2 0,0 0 0 16,0 0-162-16,0 0-32 0,0-7-6 0,-3-1-668 16</inkml:trace>
  <inkml:trace contextRef="#ctx0" brushRef="#br0" timeOffset="5889.243">12226 6490 979 0,'0'0'87'0,"0"0"-70"16,0 0-17-16,0 0 0 0,0 0 132 0,0 0 24 16,0-8 4-16,0 8 0 0,0 0-75 0,0 0-15 15,0 0-3-15,0 0-1 0,0 0-17 0,0 0-3 16,0 0-1-16,0 0 0 16,0 0-61-16,0 0-13 0,0 0-3 0,3 8 0 15,2-4-51-15,1-1-10 0,-1 1-3 0,0 3 0 0</inkml:trace>
  <inkml:trace contextRef="#ctx0" brushRef="#br0" timeOffset="6279.784">12356 6600 1036 0,'0'0'46'0,"0"0"10"0,0 0-45 0,0 0-11 0,0 0 0 0,0 0 0 15,0 0 104-15,0 0 20 0,0 0 3 0,3 7 1 16,-3-7-52-16,0 7-9 0,0 0-3 0,2 0 0 15,-2 0 0-15,3 0 0 0,0 0 0 0,-3 1 0 16,2-1-12-16,1 0-2 0,0-3-1 0,-1 3 0 16,1 0-27-16,-3-7-6 0,0 0 0 0,3 5-1 15,-3-5-15-15,0 0 0 0,0 0 0 0,0 0 0 0,0 0 25 0,2-5 3 16,-2 5 0-16,5-7 0 16,-5 0-45-16,3 3-9 0,2-3-2 0,-2 0 0 0,0-1 28 0,2-1 0 15,-2-3 0-15,2 5 0 16,-2-5-28-16,-1 5-1 0,3 0 0 0,-2 0 0 0,2 0 13 0,-2 3 4 15,0-3 0-15,-1 4 0 0,4-2-9 0,-4 5-2 16,4 0 0-16,-1 0 0 0,0 0 50 0,0 5 9 16,1-2 3-16,-4 1 0 0,4-1-11 0,-4 4-3 15,4-3 0-15,-1 3 0 0,-2 0 30 0,-1 0 5 16,1 1 2-16,0-1 0 0,-1-3-41 0,1 3-8 16,-1 0-1-16,1 0-1 0,-3-2-1 0,3 2 0 15,-3-7 0-15,0 0 0 0,0 0-23 0,0 0-5 16,0 0-1-16,2 3 0 15,-2-3-13-15,0 0-4 0,0 0 0 0,0 0-659 0,0 0-132 0</inkml:trace>
  <inkml:trace contextRef="#ctx0" brushRef="#br0" timeOffset="6732.909">12668 6595 1267 0,'0'0'56'0,"0"0"12"0,0 0-55 0,0 0-13 0,0 0 0 0,-2 5 0 16,2 2 105-16,0 0 19 0,2 0 3 0,-2 0 1 15,3 0-60-15,-3 7-11 0,3-2-2 0,-1-2-1 16,1 1 16-16,-1-4 3 0,4 5 1 0,-4 2 0 0,-2-2-8 0,3-3-2 16,0 3 0-16,-1-5 0 0,-2 0-51 0,0 0-13 15,3 0 0-15,-3 1 0 0,0-8 0 0,0 0 0 16,0 0 0-16,0 0 0 0,0 0 54 0,0 0 8 15,-3-8 2-15,-2 1 0 0,2 0-52 0,-2-4-12 16,2-4 0-16,-2 1 0 16,3 3-48-16,-1-11-13 0,0 4-3 0,-2 1 0 15,5-2 14-15,-3 1 2 0,3 3 1 0,0 1 0 0,0 0 24 0,0 2 5 16,3 3 1-16,0-3 0 16,-1 5-38-16,1 0-7 0,2 0-2 0,-2 2 0 0,2-2 73 0,0 7 15 15,3-4 2-15,3 1 1 0,-3 3-15 0,5 0-4 16,-2 0 0-16,2 3 0 0,-2 1 17 0,-1 3 3 15,-2 0 1-15,0 1 0 0,0-1-29 0,-3 4 0 16,-5-4 0-16,3 5 0 0,-3-5 45 0,0 3 3 0,0-3 1 16,-3 4 0-16,-2-4-27 0,0 1-6 0,-1-1 0 0,-2 0-1 15,0-3-15-15,3 3 0 0,0 0 0 0,-3-7 0 16,0 5 0-16,3-5 0 0,2 0 0 0,3 0-714 16,0 0-146-16</inkml:trace>
  <inkml:trace contextRef="#ctx0" brushRef="#br0" timeOffset="7139.091">12883 6562 1267 0,'0'0'56'0,"0"0"12"16,0 0-55-16,0 0-13 0,0 0 0 0,0 0 0 15,0 0 70-15,0 0 11 0,0 0 3 0,-3 8 0 0,3-1-8 0,0 0 0 16,0-3-1-16,3 3 0 0,-3 0-34 0,2 0-6 15,1 1-2-15,0-1 0 0,-3 0-33 0,2 2 0 16,3-2 0-16,-2 0 0 16,2-4 0-16,1 1 0 0,-1-1 0 0,3 4 0 15,-3-7 0-15,-5 0 0 0,8 0 0 0,3-7 0 0,-6 4 0 0,3-1 0 16,0-4 0-16,0 6 0 0,-3-10 58 0,0 8 5 16,1-3 1-16,2-3 0 0,-3-2-52 0,0 5-12 15,-2 0 0-15,2-4 0 0,-2 4 0 0,-1-1 0 16,-2 8 0-16,3-7 0 0,-3 5 39 0,0 2 5 15,0 0 0-15,0 0 1 0,0 0-21 0,0 0-4 16,0 0 0-16,0 0-1 0,0 0-19 0,0 0 0 16,3 7 0-16,-1 0 0 0,-2 3 25 0,0-3 2 0,0 0 0 0,3 4 0 15,5 1 8-15,-5-5 1 0,-1 3 1 0,-2-1 0 16,3 0-29-16,0-1-8 16,-1-1 0-16,1 0 0 0,-1-3 0 0,4 3 0 0,-4 0 0 0,4 1 0 31,-6-8-152-31,0 0-32 0,5 0-7 0,0-3-794 0</inkml:trace>
  <inkml:trace contextRef="#ctx0" brushRef="#br0" timeOffset="7310.779">13137 6480 1695 0,'0'0'75'0,"2"2"16"16,1 3-73-16,2-2-18 0,0 4 0 0,1-3 0 0,-1 3 56 0,-2 0 7 15,-1 0 1-15,4 5 1 0,2-5-16 0,-6 7-3 16,3-7-1-16,1 5 0 0,-4-2-29 0,1-6-7 15,0 10-1-15,-1-7 0 0,-2 5 0 0,0-5 0 16,0 0 0-16,0 0 0 16,-2 0-112-16,-1-2-24 0,3-5-4 0</inkml:trace>
  <inkml:trace contextRef="#ctx0" brushRef="#br0" timeOffset="7436.125">13139 6602 864 0,'0'0'76'0,"0"0"-60"16,8 0-16-16,-3-2 0 0,-5 2 92 0,6-5 16 15,-1 5 4-15,3-4 0 0,-3 1-39 0,3 3-7 16,3-4-2-16,-1 4 0 0,4-7-23 0,-4 7-5 16,-2-3 0-16,3-1-1 15,-1 4-159-15,-2-3-31 0</inkml:trace>
  <inkml:trace contextRef="#ctx0" brushRef="#br0" timeOffset="7779.418">13433 6522 1267 0,'0'0'28'0,"0"0"5"0,3-7 2 0,-1 7 1 0,-2-7-36 0,0 7 0 0,0-7 0 0,-2 7 0 15,2 0 109-15,-3-4 15 0,0 4 4 0,-2-3 0 16,0-1-66-16,-1 4-13 0,-2 0-2 0,3 0-1 16,-3 4-10-16,3-1-3 0,-3-3 0 0,3 4 0 15,2-1-25-15,-2 1-8 0,-1 3 0 0,4 0 0 16,2-7-9-16,-3 5-6 0,3 2-1 0,3 0 0 0,-3 0 16 0,2-2 8 15,4-3 0-15,-1 5-8 0,3 1 0 0,-3-1 0 16,3 0-10-16,0-3 10 0,0 3 39 0,0 0 15 16,0 0 3-16,0 5 1 0,-3-5 2 0,0 0 1 15,-2 5 0-15,0-5 0 0,-3 3 10 0,0-3 1 16,-3-3 1-16,-2 8 0 0,0-10-58 0,2 6-15 16,-2-1 0-16,-3 0 0 0,-3 4 0 0,-5-4 0 15,3 0 0-15,0 1 0 0,2-4 0 0,-2-1 0 16,5-3 0-16,-3 4 0 15,6-1-100-15,-3-3-22 0,0-3-5 0,3-1-1 0</inkml:trace>
  <inkml:trace contextRef="#ctx0" brushRef="#br0" timeOffset="12092.57">14571 7451 403 0,'-8'8'36'0,"8"-8"-36"16,-3 2 0-16,0 3 0 0,3-5 128 0,0 0 18 15,-2 7 4-15,2-3 1 0,0-4-60 0,0 7-12 16,0-7-3-16,0 3 0 0,0-3 36 0,0 0 6 15,0 0 2-15,0 0 0 0,0 0-13 0,0 0-3 16,0 0 0-16,0 0 0 0,0 0-13 0,0 0-3 0,0 0-1 0,0 0 0 16,0 0-18-16,0 0-3 0,-3-3-1 0,3-4 0 15,0-4-10-15,0 4-3 0,-3-5 0 0,1 5 0 16,2-3-25-16,0-1-6 0,-3-1-1 0,3-2 0 16,3 0 10-16,-3-1 2 0,0 1 0 0,0 0 0 15,0-2-32-15,2 2 0 0,1 0 0 0,0-1 0 16,-3-3 0-16,2 3 0 0,1 4 0 0,-3-3 0 15,3 0 0-15,-1-1 0 0,1 4 0 0,-3 4 0 16,0-3 0-16,0-2 0 0,0 8 0 0,0-3 0 16,0 0 0-16,0 0 0 0,-3 4 0 0,3-2 0 15,0 5 12-15,0 0-4 0,0 0-8 0,0 0 12 16,0-7-12-16,0 7 0 0,0 0 0 0,0 0 0 0,0 0 0 0,0 0 0 16,0 0 0-16,0 0 0 0,0 0 0 0,0 0 0 15,0 0 0-15,0 0 0 0,6-4 0 0,-4 4 0 16,1-7 0-16,-3 7 0 0,0 0 0 0,0 0 0 15,0 0 0-15,5 0 0 0,0 0 0 0,1-3 0 16,-1-1 0-16,-5 4 0 0,0 0 0 0,5 0 0 16,1-3 0-16,2 3 0 0,-6-4 0 0,6 4 0 15,-3-3 0-15,3-1 0 0,0 4 0 0,0 0 0 16,0 0 0-16,3 4-10 0,-1-1-10 0,4-3-1 16,-4 0-1-16,6 0 0 0,3 4 22 0,-4-1 0 15,4-3 0-15,0 0 0 0,-1 4 0 0,1-4 0 16,2 0 0-16,0 3 0 0,-3-3 16 0,1 0 8 15,5 0 2-15,0 0 0 0,-1 0-26 0,4 0 0 16,-9 0 0-16,6 0 0 16,0 0-16-16,2 0-8 0,-2 0-1 0,-3 0-1 0,1 0 26 0,-1 0 0 15,-3 0 0-15,1-3 0 0,-3 3 0 0,0 0 0 0,2 3 0 0,-2-3 0 16,0 0 0-16,0 0 0 0,2 0 0 0,1 0 0 16,-1-3 0-16,-2 3 0 0,0 3 0 0,3-3 0 15,2-3 0-15,2 3 0 0,4 0 0 0,2 3 0 16,0-3 0-16,8 0 0 0,-2 0 0 0,-4-3 0 15,1 3 0-15,0 0 0 0,0 0 0 0,2 0 0 16,0 0 0-16,1 3 0 0,-3-3 0 0,2 0 0 16,-2 0 0-16,2 0 0 0,-5 0 0 0,0 0 0 15,-2 4 0-15,-1-1 19 0,-2-3-3 0,2 0-1 16,-4 4-24-16,4-4-5 0,-2 0-1 0,0 0 0 16,0 0 15-16,-1 3 0 0,1 1 0 0,0-4 0 0,-3 0 0 0,3 5 0 15,0-10 0-15,0 5 0 0,-3 0 0 0,0 0 0 16,-5 5 0-16,-3-5 0 0,6-5 0 0,-4 5 0 15,-1 0 0-15,-1 0 0 0,3 0 0 0,-6 0 0 16,4 0 0-16,-1-4 0 0,-3 4 0 0,1 0 0 16,2-3 0-16,-2 3 0 0,-1 3 0 0,1-3 0 15,-3 0 0-15,2-3 0 0,-2 3 0 0,3 0 0 16,-3 0 0-16,0-4 0 0,0 8 0 0,0-4 0 16,0 0 0-16,0 0 0 0,0-4 0 0,-3 4 0 15,0 0 0-15,3-3 0 0,0 3 0 0,0 0 0 16,-3 0 0-16,3 0 0 0,-3-4 0 0,1 4 0 15,2 4 0-15,0-4 0 0,0-4 0 0,2 4 0 16,-2 0 0-16,3-3 0 0,-3-1 0 0,0 4 0 16,-1 0 0-16,1 0 0 0,0-3 0 0,0 3 0 15,-2-4 0-15,-1 4 0 0,0 0 0 0,-5 0 0 0,0 0 0 0,0 0 0 16,0 0 0-16,0 0 0 0,0 0 0 0,0 0 0 16,0 0 0-16,0 0 0 0,5 0 0 0,-5 0 0 15,0 0 0-15,0 0 0 0,0 0 0 0,6 0 0 16,-6 0 0-16,0 0 0 0,0 0 0 0,0 0 0 15,5 0 0-15,-5 0 0 0,0 0 0 0,0 0 0 16,0 0 0-16,0 0 0 0,0 0 0 0,0 0 0 16,0 0 0-16,0 0 0 0,0 0 0 0,3 7 0 15,-3 0 0-15,0-3 0 0,0-4 0 0,0 7 0 0,0-7 0 16,0 7 0-16,0-2 0 0,2 2 0 0,-2 0 0 16,3 0 0-16,-3 0 0 0,3 0 0 0,-1-2 19 0,-2 5 6 15,3-3 2-15,0 0 0 0,-1 4-27 0,-2-3 0 16,3 6 0-16,-1-3 0 0,-2-4 0 0,3 8 0 15,0-4 0-15,-1-1 0 0,-2 1 0 0,3 1 8 16,-3-2-8-16,3 4 0 0,-3-2 0 0,0 2 8 16,0 0-8-16,2 5 0 0,1-5 0 0,-3-3 0 15,0 4 8-15,3-1-8 16,-3 0-24-16,2 0-6 0,-2 5-2 0,3-5 0 0,-3-2 77 0,3 2 15 16,-1 0 4-16,-2 5 0 0,3-5-64 0,0 0-28 15,-1 2 3-15,1-2 0 0,-1 0 25 0,1 1 0 16,0-1 0-16,-3-3 11 0,2-1-3 0,1 2 0 15,-3-1 0-15,3-1 0 0,-3 2 1 0,0-1 0 0,2-1 0 16,-2-3 0-16,0 0-9 0,0 0 0 0,0 2 9 16,0-6-9-16,0 4 0 0,0-7 0 0,0 0 0 15,0 0 0-15,0 0 0 0,0 0 0 0,0 0-12 0,0 0 4 32,0-7-164-32,0 0-33 0,-2-5-7 0</inkml:trace>
  <inkml:trace contextRef="#ctx0" brushRef="#br0" timeOffset="13045.466">14605 6555 1036 0,'0'0'23'0,"0"0"5"0,0 0 0 0,0 0 1 0,0 0-29 0,0 0 0 15,0 0 0-15,0 0 0 0,0 0 108 0,0 0 16 16,0 7 4-16,3 1 0 0,-1-1-52 0,1 0-9 16,-3 0-3-16,0 4 0 0,3-4 0 0,-1 8 0 15,1-4 0-15,0 3 0 0,-3 1 0 0,2 3 0 16,-2-6 0-16,3 2 0 0,-1 0-7 0,1 5-1 15,2-5-1-15,-2 0 0 0,0 1-37 0,-1-1-7 16,1-3-2-16,0 1 0 0,-1-2 44 0,-2-3 9 0,0 0 2 16,3 4 0-16,0-6-64 0,-3-5-15 15,0 2-1-15,0-2-1 0,0 0 17 0,0 0 9 0,0 0-1 16,8 5 0-16,-1-10 1 0,-1 5 0 0,-1-7 0 0,-2 0 0 16,2 0-9-16,-2 0 0 0,2-4 0 0,0 3 0 15,0-3 0-15,-2 4 0 0,2 0 0 0,1 0 0 16,2-3 0-16,-3 5 0 0,0-2 0 0,1 7 0 15,-1-4 0-15,0 1 0 0,3-1 0 0,-3 4 0 16,1 0 0-16,2 0 0 0,-3 0 0 0,3 0 0 16,-3 4 0-16,0-1 0 0,3 1 0 0,-2 3 0 15,2 0 0-15,-6 1 0 0,3-1 0 0,1 0 0 16,-1 0 0-16,-2 2 0 0,-1-2 0 0,1 0 0 16,0 0 0-16,-1-4 0 0,1 4 0 0,-3 0 0 0,3 2 0 0,-3-7 0 15,2 6 0-15,-2-8 0 0,0 0 0 0,0 0 0 16,3 4 0-16,-3-4 0 15,0 0-108-15,0 0-23 0,5-4-5 0,3 4-904 16</inkml:trace>
  <inkml:trace contextRef="#ctx0" brushRef="#br0" timeOffset="13217.304">14991 6781 1728 0,'0'0'38'0,"0"0"8"0,0 0 2 0,0 0 0 0,3 7-39 0,-3-4-9 16,0 4 0-16,3-3 0 0,-3 3 110 0,0 0 20 15,0 1 4-15,0-4 1 0,0 3-84 0,0-4-17 16,-3 4-3-16,3 0-1 0,0-7-2 0,0 0-1 16,0 4 0-16,0-4 0 0,0 7-27 0,0-7 0 15,0 0 0-15,0 0 0 16,0 0-251-16,0 0-55 0,0 0-11 0,3-11-3 0</inkml:trace>
  <inkml:trace contextRef="#ctx0" brushRef="#br0" timeOffset="13342.301">14978 6682 1728 0,'0'0'38'0,"0"0"8"0,-3-7 2 0,3 3 0 0,0 4-39 0,0 0-9 0,0 0 0 0,0 0 0 16,0 0 0-16,0 0 0 0,0-7 0 0,0 7 0 15,6 0 0-15,-1 0 0 0,3 4 0 0,0-1-766 16</inkml:trace>
  <inkml:trace contextRef="#ctx0" brushRef="#br0" timeOffset="13826.584">15190 6788 864 0,'0'0'76'0,"0"0"-60"15,0 0-16-15,0 0 0 0,2-4 143 0,-2 4 25 16,0-8 6-16,0 6 1 0,0-3-88 0,0 5-18 16,-2-7-3-16,-1 7-1 0,-2-4-1 0,0-3 0 15,-1 7 0-15,1 0 0 0,-3-3-51 0,3 3-13 16,-3 3 0-16,2-3 0 0,-1 7 0 0,1-3 0 15,1-1 0-15,2 6 0 0,-2-2 0 0,2 0 0 16,3 0 0-16,-2-4 0 0,2 8 0 0,2-4 0 16,-2-2 0-16,3 2 0 0,2 0 0 0,3-4 0 15,-2 1 0-15,1-1 0 0,1-3 0 0,3 4 0 16,-3-4 0-16,3 0 0 0,2 0 0 0,-5 0 0 0,2 0 0 0,1-4 0 16,-3-3 40-16,0 4 6 0,0-4 1 0,-3 3 0 15,0-4-24-15,-2 1-5 0,0-4-1 0,-3 1 0 16,0-2 29-16,0 5 6 0,-3-4 0 0,0 4 1 15,1-8-33-15,-1 6-8 0,-2-7 0 0,-1 6-1 16,4-4-11-16,-6-2 0 0,0-1 0 0,3 5 0 16,2-2 53-16,-2 3 9 0,-1 1 2 0,4-2 0 15,-1 5-52-15,3 0-12 0,-3 0 0 0,1 0 0 16,2 2 0-16,0-2 0 0,0 7 0 0,0 0 0 16,0 0 0-16,0 0 0 0,0 0 0 0,0 0 0 15,2 7 0-15,4 1 0 0,-1-4 0 0,0 6 0 0,1-3 0 16,-1 4 0-16,3 4 0 0,0-4 0 0,-3 3 0 0,3 1 0 15,-3-1 0-15,1 2 0 0,-1-2 54 0,3-4 8 16,-6 1 2-16,4 3 0 0,-4-2-52 16,4-2-12-16,-1 6 0 0,-2-6 0 15,-3-3-158-15,2 0-34 0,4 0-8 0,-1-3-879 16</inkml:trace>
  <inkml:trace contextRef="#ctx0" brushRef="#br0" timeOffset="14295.318">15502 6776 1267 0,'0'0'28'0,"0"0"5"0,3-2 2 0,-1-3 1 0,1-2-36 0,0 3 0 15,-1 1 0-15,-2 3 0 0,0 0 109 0,0 0 15 16,-2-7 4-16,-1 3 0 0,0-4-52 0,3 8-9 0,-8 0-3 0,3 0 0 16,0 0-13-16,-1 0-3 0,-2 0-1 0,1 0 0 15,-1 0-24-15,0 5-5 0,0 2-1 0,2 0 0 16,-1-4-17-16,1 1 0 0,1 8 0 0,2-2 0 15,1-3 0-15,2 0 8 0,0 0-8 0,0 4 0 16,2-3 0-16,1-1 0 0,2-3 0 0,3-1 0 16,-3 4 0-16,3-3 0 0,3-4 0 0,0 3-9 15,-1 1 9-15,3-4 11 0,-2-4-3 0,0 1 0 16,-1-1 18-16,-5-3 3 0,3 4 1 0,0-4 0 16,-2-5-2-16,-4 1 0 0,1 1 0 0,0-1 0 15,-1-8 29-15,-2 5 6 0,-2-3 1 0,-1-2 0 16,3 5-52-16,-3 0-12 0,-2-2 0 0,0 6 0 15,2-2-12-15,0-2-4 0,-2 3-2 0,2 1 0 0,-2-2 26 0,2 5 4 16,-2 0 2-16,3-4 0 0,-1 8 4 0,0-4 1 16,1 2 0-16,2 5 0 0,0 0-27 0,0 0-6 15,0 0-1-15,0 0 0 0,0 0 29 0,5 8 6 16,0-1 0-16,0 0 1 0,3 4-33 0,0 3-8 16,-2-2 0-16,2 2-1 0,-3-2 21 0,3 2 0 15,-3 0 0-15,-2 0 0 0,5-2 0 0,-6-2 0 16,4 6 0-16,-1-7 0 0,0 3 8 0,-2-2 5 15,2 1 2-15,0 1 0 16,1-2-138-16,-1-3-27 0,0 0-6 0,1 2-888 0</inkml:trace>
  <inkml:trace contextRef="#ctx0" brushRef="#br0" timeOffset="14639.112">15700 6758 921 0,'6'0'82'0,"2"0"-66"0,-8 0-16 0,2 0 0 15,6-3 108-15,0-1 17 0,0 4 4 0,0-3 1 16,-3-1-80-16,1 4-16 0,-1-3-3 0,3-2-1 16,-3-2 17-16,0 5 3 0,1-3 1 0,2 1 0 15,-8 4-31-15,2-3-5 0,4-1-2 0,-6 4 0 16,0 0 27-16,0-7 4 0,0 0 2 0,0 4 0 16,0 3-22-16,-6-5-5 0,4-2-1 0,-1 3 0 15,-2 1 17-15,-1 3 3 0,1-4 1 0,0 4 0 16,0 0-11-16,-1 0-3 0,-2 4 0 0,3-4 0 0,0 3-25 0,-1 1 0 15,1 1 0-15,2 2 0 16,1 0-17-16,-1 0-9 0,1-4-2 0,-1 8 0 0,3-4 16 0,-3 5 4 16,3-5 0-16,0 3 0 0,3-3 8 0,-3 4 0 15,3-3-9-15,-1-1 9 0,1 0 0 0,2-3 0 16,-2 3 0-16,2 0 0 0,3-7 0 0,-3 5 0 16,3-2 0-16,0 1 0 15,3-4-39-15,-1 0-3 0,-2 0-1 0,6 0 0 16,-7-4-133-16,4 1-28 0,-3-2-4 0</inkml:trace>
  <inkml:trace contextRef="#ctx0" brushRef="#br0" timeOffset="14951.669">15909 6711 518 0,'0'0'46'0,"0"0"-37"15,0 0-9-15,0 0 0 0,0 0 220 0,0 0 41 16,0 0 9-16,0 0 2 0,6 4-116 0,-4 3-22 16,-2-7-5-16,6 7-1 0,-4 0-60 0,1 1-12 0,0-1-2 0,-1 0-1 15,1 0 15-15,0 2 2 0,-3-2 1 0,2 0 0 16,-2 0-39-16,0 0-7 15,3-4-1-15,-1 6-1 0,-2-9-11 0,0 0-3 0,0 0 0 0,0 0 0 16,0 0-1-16,0 0-8 0,0 0 12 0,0 0-4 16,3 0-17-16,5-5-4 0,-5 1-1 0,5-3 0 15,0 0-23-15,-3 0-5 16,3-1-1-16,0 1 0 0,0-4-1 0,0 4-1 0,2 0 0 0,-2-1 0 16,3 1 25-16,-3 5 6 0,2-3 1 0,-2 5 0 15,0 0 13-15,0 0 8 0,0 5 0 0,0-3-8 16,-3 3 28-16,3-3 0 0,-3 3-1 0,3 2 0 15,-2 0 15-15,-1 0 3 0,3 0 1 0,-3 0 0 16,0 1-18-16,1-1-4 0,-1 4-1 0,0-4 0 0,-2-2-11 0,2-3-3 16,-2 6 0-16,-3-8 0 0,3 4-9 0,-3-4 0 15,0 0 0-15,0 0-746 16,0 0-156-16</inkml:trace>
  <inkml:trace contextRef="#ctx0" brushRef="#br0" timeOffset="15466.991">16465 6534 633 0,'0'0'56'0,"0"0"-44"0,0 0-12 0,0 0 0 0,0 0 143 0,0 0 26 16,0 0 6-16,0 0 1 0,0 0-64 0,0 0-12 15,0 3-2-15,0 8-1 0,3-4-24 0,-1 0-5 16,1 1 0-16,-3 6-1 0,0-3 1 0,0 3 1 15,5-2 0-15,-2 2 0 0,-3 5-37 0,3-5-7 16,-1 0-1-16,1 1-1 0,-1-1 33 0,4-3 6 16,-6 3 2-16,2-2 0 0,4-2-52 0,-4 1-12 15,-2 1 0-15,3-2 0 0,2-3 0 0,-2 0 0 16,2 2 0-16,-2-2 0 16,-3-7-120-16,3 3-26 0,4-3-6 0</inkml:trace>
  <inkml:trace contextRef="#ctx0" brushRef="#br0" timeOffset="15872.991">16769 6711 1342 0,'8'-7'60'0,"-8"7"12"0,0 0-58 0,0 0-14 0,0-7 0 0,0 4 0 16,0 3 88-16,-2-5 16 0,-4-2 2 0,1 3 1 15,0 1-39-15,-1 3-8 0,-2 0-2 0,-2 0 0 16,5 0-42-16,-3 0-8 0,0 3-8 0,-3 1 12 15,-2 3-12-15,2 1 0 0,3-8 0 0,3 7 0 16,-5 0 53-16,4 0 9 0,1 2 2 0,2-2 0 16,3 0-94-16,0 3-18 0,-2-6-4 0,4 3-1 0,6 0 33 0,-2 0 8 15,-4 1 0-15,3-4 1 0,3-1 11 0,0 1 0 16,0-1 0-16,0-3 0 0,0 0 0 0,0 0 0 16,3 0 0-16,-1 0 0 0,-4-3 0 0,1-1 0 15,1 1 0-15,0-1 0 0,-5 1 23 0,2-2 6 16,1-2 2-16,-4 0 0 0,1 3 1 0,-3 4 1 15,0 0 0-15,0-3 0 0,3-1-33 0,-3 4 0 16,0 0 0-16,0 0 0 0,0 0 33 0,0 0 0 16,0 0 0-16,0 0 0 0,0 0-21 0,0 0-12 15,0 0 12-15,5 7-12 0,0 0 0 0,0 4 0 16,3-6 0-16,0 2-9 0,0-4 9 0,0 1-8 16,3-1 8-16,-1-3-687 15,4 0-132-15</inkml:trace>
  <inkml:trace contextRef="#ctx0" brushRef="#br0" timeOffset="16247.837">16910 6682 1630 0,'-8'-4'72'0,"8"4"16"0,0 0-71 0,0 0-17 0,0 0 0 0,0 0 0 16,5 4 76-16,0 3 12 0,0 1 3 0,1-4 0 15,-4-1-22-15,4 4-4 0,2 0-1 0,0-3 0 16,-6 3-45-16,6 0-10 0,0-7-1 0,-3 8-8 15,1-8 0-15,-6 0 0 0,8 4-10 0,0-4 10 16,-1 0 0-16,-1 0 21 0,-6 0-2 0,0 0-1 16,10-4-29-16,-4 4-5 0,-6 0-2 0,0 0 0 15,2-8 6-15,1 1 0 0,0 0 1 0,-6 3 0 16,0-3-33-16,3 4-8 0,3-4 0 0,-3 3-1 0,-3-4 42 0,3 6 11 16,0 2 0-16,0 0 0 0,3-5 0 0,-3 5 0 15,0 0 0-15,0 0 0 0,0 0 49 0,0 0 12 16,-3 5 3-16,3-3 0 0,-2 6 0 0,2-4 0 15,-3 3 0-15,3 0 0 0,-3 7-52 0,1-7-12 16,-1 8 0-16,0-4 0 0,-2 8 31 0,0-5 3 16,2 0 1-16,-2-2 0 0,2-2-23 0,-2 4-4 15,0-3 0-15,2-4-8 0,0 8 24 0,1-8-1 16,-1-3-1-16,3 3 0 16,0 0-130-16,0-2-27 0,-3-2-5 0,3-3-896 0</inkml:trace>
  <inkml:trace contextRef="#ctx0" brushRef="#br0" timeOffset="16575.883">17140 6744 1267 0,'0'0'28'0,"0"0"5"0,8 0 2 0,2-3 1 0,-2-2-36 0,-3 5 0 0,1 0 0 0,2 0 0 16,0-7 58-16,0 7 5 0,-3-2 1 0,5-3 0 15,-2-2 0-15,0 7 0 0,-2-4 0 0,-1 1 0 16,-2-1 0-16,-1 1 0 0,1-1 0 0,-3 1 0 16,2-2-52-16,-2-2-12 0,-2 0 0 0,-1 3 0 15,1 1 54-15,-4-1 8 0,1 1 2 0,-3-1 0 0,0-4-52 0,0 6-12 16,-2-3 0-16,-1 5 0 0,-2 0 28 0,2 0 2 16,-2 0 1-16,0 0 0 0,2 0-31 15,1 7 0-15,2-2 0 0,0-2 0 16,-3 4-21-16,6-3-7 0,5-1-2 0,-3 8 0 0,1-4 30 0,-1 1 16 15,6-1-1-15,-1 0-1 0,1 4-22 0,2-4-5 16,6 5-1-16,-1-5 0 0,3 3 14 0,-2-6 8 16,-3 8 0-16,5-2-8 15,0-6-101-15,1 3-27 0,-4-4-6 0,1 1-715 0</inkml:trace>
  <inkml:trace contextRef="#ctx0" brushRef="#br0" timeOffset="16888.751">17322 6682 1436 0,'0'0'32'0,"0"0"6"0,0 0 2 0,0 0 0 0,0 0-32 0,0 0-8 0,0 0 0 0,3 7 0 15,2-2 116-15,1 2 21 0,-4 0 5 0,3 0 1 16,-2 0-62-16,0 0-12 0,-1 5-2 0,1-2-1 16,-3 1-2-16,0-4 0 0,3 5 0 0,-3-2 0 15,0-3-16-15,2-3-4 0,1 3-1 0,-3 0 0 16,3 1-28-16,-3-8-6 0,0 0-1 0,0 0 0 15,0 0-8-15,0 0 12 0,0 0-12 0,0 0 12 16,2-8-12-16,1 1 0 0,0-4-12 0,-1 4 12 16,-2-8-36-16,3 4 1 0,2 1 0 0,3-4 0 15,-3 2-41-15,3-2-8 0,3 3-1 0,-3 4-1 16,-3-3 22-16,3 1 5 0,0 2 1 0,3 0 0 0,2 4 46 0,0-1 12 16,-5 1 0-16,0 3 0 0,0 0 0 0,0 0 0 15,0 0 0-15,-8 0 0 0,0 0 0 0,0 0 0 16,5 3 0-16,-5-3-582 15,5 0-114-15</inkml:trace>
  <inkml:trace contextRef="#ctx0" brushRef="#br0" timeOffset="17247.607">17703 6661 1144 0,'0'0'51'0,"3"0"10"0,5-4-49 0,-5 4-12 15,-1-8 0-15,-2 8 0 0,3 0 104 0,-3 0 17 16,0 0 4-16,0 0 1 0,0 0-21 0,0 0-4 16,0 0-1-16,-3-2 0 0,1-3-28 0,-4 5-7 0,-2 0-1 0,0 5 0 15,0-3-51-15,0-2-13 0,-2 8 0 0,-1-1 0 16,3 0 0-16,-2-3 0 0,2 3 0 0,3 0 0 16,-1 1 0-16,4-1 0 0,-1 0 0 0,3 0 0 15,0 4-11-15,0 1 11 0,5-5-10 0,-2 3 10 16,0-6 0-16,2 8 0 0,0-2 8 0,0-3-8 15,-2 0 27-15,2 4-2 0,1 1 0 0,-1-5 0 16,0 3 3-16,-2-3 1 0,0 4 0 0,-1-4 0 16,1 1-13-16,-1-1-4 0,-4 0 0 0,-1 0 0 15,1-3 42-15,2 3 8 0,-6-2 2 0,1-2 0 16,0 1-64-16,-3-1 0 0,0 1 0 0,-3-1-13 16,-2-3-35-16,2 0-6 0,3 0-2 0,-2 0-687 15,-1 0-137-15</inkml:trace>
  <inkml:trace contextRef="#ctx0" brushRef="#br0" timeOffset="22730.685">18434 7498 1378 0,'0'0'30'0,"0"0"6"0,0 0 2 0,0 0 2 0,0 0-32 0,0 0-8 0,0 0 0 0,0 0 0 16,0 0 94-16,0 0 18 0,0 8 3 0,0-8 1 15,0 0-23-15,0 0-4 0,0 0-1 0,0 0 0 16,0 0-19-16,0 0-4 0,0 0-1 0,0 0 0 15,0 0-9-15,2 0-3 0,1-8 0 0,-3 8 0 16,0 0-25-16,2-4-6 0,1-6-1 0,0-1 0 16,-6 4 16-16,3-5 4 15,0 2 0-15,0-1 0 0,0-3-23 0,3 2-4 16,-6-2-1-16,3 0 0 0,0-1-12 0,-3 4 9 0,3-3-9 0,0-1 8 16,0 1 0-16,3 0 0 0,-3 2 0 0,0-2 0 15,0 3-8-15,3 4-11 0,-3-8 3 0,2 11 0 0,-2-3 8 16,3 0 0-16,-3 0 0 0,3 0 0 0,-1-1 0 0,1 1 0 15,0 3 0-15,-1 1 0 0,4-1 0 0,-6 4 0 16,0 0 0-16,2-7 0 0,4 7 0 0,-4-7 0 16,-2 7 0-16,5 0 0 15,-5 0 0-15,6-3 0 0,-6 3 0 0,5-5 0 0,0 5 0 0,1 5 0 16,-1-5 0-16,0-5 0 0,0 5 0 0,1 0 0 16,-1 0 0-16,-2 0 0 0,5 0 0 0,-3-4 0 15,-2 1 0-15,5 3 0 0,-3 0 0 0,3 0 0 16,0 0 8-16,2 3-8 15,-2 1 0-15,5-4 0 0,-2-4 0 0,0 4-8 0,2 4 8 0,0-4 0 16,3 0 0-16,0 0-8 0,-3 0 24 0,3 0 6 16,0 0 1-16,0 0 0 0,0 0-23 0,2 0 0 15,-5 0 0-15,3-4 0 0,0 4-9 0,-3 0-7 16,1 0 0-16,-4 0-1 0,1 4 17 0,-3-4 0 0,0 5 0 16,-1-2 0-16,-1-3 0 0,-1 0 0 0,3-3-8 15,-3 3 8-15,1 3 12 0,-6-3 5 16,5 0 2-16,3 0 0 0,-6 0-19 0,-2 0 0 15,8 0 0-15,-2 0 0 0,-1 0 0 0,0 0 0 16,1 4 0-16,-6-4 0 0,5 3 0 0,-2-3 0 0,-3 0 0 0,5 4 0 16,-3 3 0-16,4-4 0 0,-4 4 0 0,4 0 0 15,-4 5 55-15,4-5 7 0,-1 0 2 0,-2 4 0 16,2 1-52-16,-3-2-12 0,4 4 0 0,-1-3 0 16,-5 4 0-16,3-1 0 15,-3 0 0-15,2 2 0 0,-2-2 0 0,0 0 8 0,3 1-8 16,-3-1 0-16,3 0 12 0,-1 5-4 0,1-8-8 0,-3 4 12 15,3-1-12-15,-3-7 8 0,2 4-8 0,1-4 0 16,-3 5 15-16,3-5-3 0,2-4-1 0,-3 4 0 16,1 0-11-16,2-3 0 0,-2-1 0 0,-3-3 8 0,0 0-8 0,0 0 0 15,0 0 0-15,0 0-11 16,0 0 11-16,0 0 0 0,3-3 8 0,-1-1-8 16,-2 4-78-16,-2-10-20 0,-1-1-4 0</inkml:trace>
  <inkml:trace contextRef="#ctx0" brushRef="#br0" timeOffset="23418.027">18418 6736 1036 0,'0'0'46'0,"0"0"10"0,0 0-45 15,0 0-11-15,0 0 0 0,0 0 0 0,-3-7 104 0,3 7 20 16,0 0 3-16,-3 0 1 0,1-7-52 0,-1 3-9 15,3 4-3-15,0 0 0 0,0 0 0 0,-5-3 0 16,2-1 0-16,3 4 0 0,-5 0 0 0,0 0-1 16,-3 0 0-16,2 4 0 0,-2-1-35 0,0 1-8 15,3 3 0-15,-3-2-1 0,-5-3 21 0,8 10 5 16,2-5 1-16,-2 0 0 0,-6 7-37 0,6-6-9 16,0 3 0-16,-1-4 0 0,4 5-11 0,2-2-4 0,-3-3-1 15,3 4 0-15,5-4 16 0,3 0 0 0,-5 0 0 0,5-2-9 16,0-2 9-16,2 1 0 0,4-4 0 0,1 0 0 15,-1 0 0-15,2-4 0 0,2 4 0 0,-2-8 8 16,-3 6-8-16,0-3 0 0,1-2 0 0,-4 0 8 16,-2-4 19-16,-3 4 4 0,1-1 1 0,-4-3 0 15,1 1-10-15,-3-1-2 0,0 3 0 0,-3-3 0 16,1 4 4-16,-4 0 1 0,1 4 0 0,-3-4 0 16,0 2 18-16,0-2 3 0,0 7 1 0,0 0 0 15,-2-2-35-15,2-3-12 0,3 5 9 0,-1-4-9 16,1 1 16-16,0 3-3 0,5 0 0 0,0 0 0 15,0 0-113-15,0 0-22 0,0 0-5 0,0 0-1 16,5 12-153-16,0-5-31 0,6 3-7 16,0-6-436-16</inkml:trace>
  <inkml:trace contextRef="#ctx0" brushRef="#br0" timeOffset="23824.518">18592 6751 1497 0,'0'0'66'0,"0"0"14"16,0 0-64-16,0 0-16 0,0 0 0 0,0 0 0 0,0 0 83 0,0 0 13 16,0 0 2-16,0 0 1 0,0 0-56 0,0 0-11 15,0 0-3-15,0 7 0 0,0-7 6 0,3 4 1 16,0 3 0-16,-1 0 0 0,4 1-28 0,1-1-8 16,-1-3 0-16,2-1 0 0,0 1 0 0,0-1 0 0,2 1 0 15,-2-4 0-15,0 5 0 0,3-3 0 16,-6-2 8-16,3-2-8 0,-3-3 8 0,0 5-8 15,1-4 9-15,2 1-9 0,-3-4 13 0,0 3-3 0,1-3-1 0,-1 4 0 16,0-2 2-16,0-2 0 0,-5 0 0 0,0 3 0 16,3-3-11-16,-3 0 0 0,0 4 0 0,0-2 0 15,0 5 0-15,0-7 0 0,0 7 0 0,0 0 0 16,-3-2 53-16,3 2 9 0,0 0 2 0,0 0 0 16,0 0-52-16,0 0-12 0,6 2 0 0,-4 5 0 15,-2-7 0-15,6 5 0 0,-1 5 0 0,3-3 0 16,0 4 0-16,0 1 0 0,-3-5 0 0,3 3 0 15,0 1 18-15,-3 4 1 0,0-8 0 0,-2 0 0 16,2 4-31-16,-2-4-5 0,2-2-2 0,1-3 0 0,-4 6 40 16,-2-8 8-16,0 0 2 0,0 0 0 15,0 0-99-15,0 0-19 0,0 0-4 0,0 0-603 16,6-8-121-16</inkml:trace>
  <inkml:trace contextRef="#ctx0" brushRef="#br0" timeOffset="24027.817">18931 6595 1641 0,'0'0'72'0,"0"0"16"0,0 0-70 0,0 0-18 16,0 0 0-16,0 0 0 0,0 0 74 0,0 0 11 15,0 5 3-15,3 4 0 0,-1-1 32 0,-2 3 6 16,3 1 2-16,0 2 0 0,-1 3-103 0,-2-1-25 16,0 1 0-16,3-3 0 0,-3-3 0 0,2 4 0 15,1-1 0-15,0 2 0 0,-1-2 22 0,-2-4-1 0,3 1 0 16,0 1 0-16,-3-5-21 0,2 0 0 0,-4-4 0 0,2-3 0 31,0 0-162-31,0 0-34 0,0 0-6 0,0 0-701 0</inkml:trace>
  <inkml:trace contextRef="#ctx0" brushRef="#br0" timeOffset="24183.471">18910 6727 864 0,'0'0'38'0,"0"0"8"0,0 0-37 0,0 0-9 0,0 0 0 0,0 0 0 15,0 0 245-15,0 0 47 0,0 0 10 0,8-5 2 16,-3 5-200-16,3 0-39 0,0 0-8 0,2 0-1 15,-2 0-38-15,3 0-7 0,2 0-2 0,-2 0 0 16,-1 0-9-16,4 0 0 0,-4 0 0 0,3 0 0 16,-2 0 0-16,2 0-11 0,-7 0 3 0,1-4-957 15</inkml:trace>
  <inkml:trace contextRef="#ctx0" brushRef="#br0" timeOffset="24620.893">19148 6741 1436 0,'0'0'64'0,"0"0"12"0,5 3-60 0,-2 1-16 16,2-4 0-16,-5 0 0 0,0 0 114 0,0 0 20 15,5 3 4-15,-2 4 1 0,0 0-43 0,-1 2-9 16,-2 1-2-16,3 1 0 0,0-4-26 0,-1 7-6 16,-2-2-1-16,0-2 0 0,3 1-44 0,0 3-8 15,-6-6 0-15,3 6 0 0,0-3 20 0,5-4 8 0,-5 1 3 16,0-1 0-16,0 0 1 0,0 0 1 15,3-3 0-15,-3-4 0 0,0 0-33 0,0 0 0 0,0 0 0 16,0 0 0-16,0-4 0 0,0-3 0 0,0-3 0 0,0-2 0 16,0 1 0-16,-3-3 0 0,1-1 0 0,-1 1 0 31,3-4-34-31,0 3-14 0,-3-3-2 0,3 4-1 16,0-1-21-16,3 4-4 0,2 4 0 0,-2-3-1 0,0-2 51 0,2 1 10 0,0 4 3 0,3 0 0 15,-3 0 21-15,6 4 4 0,0-2 0 0,-1 5 1 16,1-7-22-16,-1 7-5 0,-2 0-1 0,3 5 0 15,-1-3 24-15,-2 3 5 0,0-2 1 0,-2 4 0 16,-1 0 38-16,-3 0 8 0,1 2 2 0,0 0 0 16,-3-1-50-16,0-1-13 0,-3 4 0 0,0-4 0 0,1 5 40 15,-3-2 2-15,-1-3 1 0,1 4 0 0,0-4-35 0,-3 1-8 16,2 3 0-16,4-8 0 16,-1 4-84-16,-2-3-18 0,2-4-4 0,3 0-592 15,0 0-118-15</inkml:trace>
  <inkml:trace contextRef="#ctx0" brushRef="#br0" timeOffset="25027.03">19579 6715 1497 0,'-5'0'32'0,"5"0"8"0,0 0 0 0,0 0 4 0,-5 0-36 0,-1 3-8 15,4 1 0-15,2-4 0 0,0 7 104 0,-3 0 20 0,-2 1 3 0,2-1 1 16,3 0-103-16,0 0-25 0,-3 2 0 0,3-2 0 16,0 0 44-16,0-7 3 0,3 7 1 0,-3-7 0 15,0 3-26-15,0-3-5 0,8 7-1 0,-3-3 0 16,-5-4 6-16,6 0 1 0,4 5 0 0,-2-3 0 16,3-4-10-16,-3-3-1 0,-3 5-1 0,6-7 0 15,-1 3 15-15,1-3 3 0,-6 4 1 0,0-1 0 16,3-6-30-16,-3-2 0 0,1 5 0 0,-1 0 0 15,-2 0 0-15,-1 2 0 0,1-2 0 0,0 0 0 16,-3 3 0-16,0 4 0 0,0 0 0 0,0 0 0 16,0 0 0-16,0 0 0 0,0 0 0 0,0 0 0 15,0 0 0-15,0 0 0 0,0 0 0 0,2 9 0 0,1-7 0 16,0 10 0-16,-1-5 0 0,1 3 0 0,0-6 0 0,2 8 0 16,-3-5 0-16,1 3 0 0,0-3 0 0,2-3 0 15,-2 3 0-15,2 0 0 0,-5 1 0 0,3-4 0 16,2-1 0-16,0 1 0 15,-5-4-148-15,0 0-35 0,0 0-7 0,0 0-2 0</inkml:trace>
  <inkml:trace contextRef="#ctx0" brushRef="#br0" timeOffset="25214.546">19807 6609 1728 0,'0'0'76'0,"0"0"16"0,0 0-73 0,0 0-19 16,0 0 0-16,0 0 0 0,0 0 106 0,0 0 18 15,5 8 3-15,-2-1 1 0,2 0-52 0,-2 4-9 16,-1 4-3-16,4-4 0 0,-4 3-51 0,1-2-13 0,-1 2 0 0,1-4 0 16,-3-1 54-16,0 0 8 0,0-1 2 0,-3 3 0 15,1-4-52-15,2 0-12 0,-3 0 0 0,3 1 0 32,-2-4-180-32,2-4-40 0,0 0-7 0</inkml:trace>
  <inkml:trace contextRef="#ctx0" brushRef="#br0" timeOffset="25355.373">19786 6734 1728 0,'0'0'38'0,"0"0"8"0,0 0 2 0,5 0 0 16,-5 0-39-16,5-5-9 0,3 5 0 0,0 0 0 15,0 0 81-15,3 0 15 0,-1 0 2 0,3 0 1 0,-2 0-62 0,0 0-12 16,-1 0-2-16,1 0-1 0,-3 0-12 0,2 0-2 16,-2 0-8-16,3 0-964 15</inkml:trace>
  <inkml:trace contextRef="#ctx0" brushRef="#br0" timeOffset="25808.159">20391 6541 1267 0,'0'0'28'0,"0"-4"5"0,0 1 2 0,0 3 1 0,0 0-36 0,0 0 0 0,0 0 0 0,0 0 0 15,0 0 106-15,0 0 14 0,0 0 4 0,0 0 0 16,3 3-22-16,2 4-4 0,-5 2-1 0,6 0 0 16,-1 3-23-16,-2-2-5 0,-1 6-1 0,1-2 0 0,2 3-23 0,-2 1-5 15,-1 4 0-15,4-4-1 0,-4-3-39 0,1-1 0 16,2 2-12-16,-2-2 4 0,0-4 57 0,-3 1 12 15,0 1 3-15,2-2 0 0,-2-3-64 0,3-3-20 16,-3 3 0-16,3 0 0 16,-3-7-38-16,0 0-8 0,0 0-2 0,8 0-655 15,-1-2-131-15</inkml:trace>
  <inkml:trace contextRef="#ctx0" brushRef="#br0" timeOffset="26198.618">20693 6708 1882 0,'0'0'41'0,"0"-4"9"0,0 1 2 0,0-1 1 0,0-4-42 0,0 8-11 16,0-7 0-16,0 3 0 0,0 1 88 0,0-1 16 16,-3-3 4-16,1 4 0 0,2 3-54 0,-6 0-10 0,1 0-3 0,-3 0 0 15,0 0 19-15,0 3 3 0,-2-3 1 0,2 4 0 16,-3-1-55-16,6 1-9 0,-3 3 0 0,3 5 0 16,-1-5-12-16,4 0 12 0,-1-4-10 0,3 1 10 15,0 3-12-15,0 5 3 0,3-5 1 0,-1 0 0 16,4-4 8-16,-1 4-10 0,-2-3 10 0,5-4-10 15,0 3 10-15,2 1 0 0,1-4-9 0,-1 0 9 16,1 0 0-16,-1 0 0 0,4-4 0 0,-4 1 0 16,1-1 0-16,-3 1 0 0,0-1 8 0,0 1-8 15,-6-1 21-15,4-4-1 0,-6 8 0 0,0 0 0 16,2-2-20-16,-2-3 0 0,0-2 0 0,6 0 0 0,-1 7 0 16,0-4 0-16,-5 4 0 0,0 0 0 15,0 0 0-15,0 0 0 0,0 0 0 0,0 0 0 0,0 0 0 16,5 4 0-16,3-4 0 0,-2 7 0 0,-6 0-10 15,2 0-6-15,6-2-2 0,0 2 0 0,-5 0 18 0,2-4 0 16,3 1 0-16,-3-1 0 0,1 1-8 0,-1 3 8 16,0-7-12-16,3 5 12 15,3-5-263-15,-3 0-45 0</inkml:trace>
  <inkml:trace contextRef="#ctx0" brushRef="#br0" timeOffset="26542.429">20897 6708 1958 0,'0'0'43'0,"0"0"9"0,0 0 1 0,0 0 3 0,0 0-45 0,0 0-11 16,0 0 0-16,5 3 0 0,3 1 53 0,0-1 9 16,-5 1 2-16,2 3 0 0,0-7-7 0,0 7-1 15,1-2 0-15,2 2 0 0,-3-4-30 0,3-3-6 0,-3 4-2 0,3-1 0 16,-3 1-7-16,1-4-2 0,2 0 0 0,-3 3 0 16,3-6 2-16,-8 3 0 0,3 0 0 0,5-4 0 15,-3-3-11-15,-3 4 0 0,-2 3 0 0,6-7 0 31,-1 0-22-31,0 0-6 0,-2-2-2 0,0 2 0 0,-3 0 30 0,0 0 0 0,0-1 0 0,2 6 0 16,1-3 0-16,0-2 0 0,-3 7 0 0,0 0 0 16,0 0 0-16,0 0 0 0,0 0 0 0,0 0 0 15,0 3 0-15,0 1 0 0,-3 3 0 0,3 1 0 16,-5-1 45-16,5 4 15 0,-3 3 4 0,0 1 0 16,-2-1-29-16,2 2-6 0,-2 1-1 0,2 1 0 15,-4-3-2-15,1-1-1 0,1 4 0 0,0-3 0 0,2-1-14 0,-2 2-3 16,2-6-8-16,0 4 12 0,1-3-12 0,2-4-12 15,0 1 3-15,0-1-835 16,2-3-166-16</inkml:trace>
  <inkml:trace contextRef="#ctx0" brushRef="#br0" timeOffset="26933.078">21225 6736 1728 0,'0'0'38'0,"5"0"8"0,3 0 2 0,-3 0 0 0,1 0-39 0,-1 0-9 16,3 0 0-16,-3 0 0 0,1 0 92 0,1 0 16 15,4-2 3-15,0-3 1 0,-1 3-77 0,-2-3-15 16,3 5-4-16,-1-4 0 0,-2 4-16 0,0-3 0 0,0-1 0 0,-3 1 0 16,1-1 0-16,-1-3 0 0,3 4 0 0,-5-2 0 15,-1-2 35-15,1 0 3 0,0 0 1 0,-3 0 0 16,-3 0-18-16,0 2-3 0,-2-4-1 0,2 4 0 15,-2-2-7-15,-3 3-2 0,3 4 0 0,-3-3 0 16,0-1 31-16,0 4 5 0,-5 4 2 0,2-1 0 16,1-3-26-16,-1 4-4 0,0 3-2 0,-2 0 0 15,0 5-14-15,2-2 8 0,1 1-8 0,-1 3 0 16,-2-6 0-16,5 6 0 0,5 2 0 0,1 1 0 16,-4-3 0-16,6 2 0 0,3-2 0 0,2 0 0 15,3 0 0-15,-2 1 0 0,2-8 0 0,2 4 0 16,3 1 0-16,1-2 0 0,-1-6 0 0,0-1 9 15,3 1-1-15,-3-1-8 0,3-3 12 0,-3 0-4 0,3 0 0 0,0 0-8 16,0-3 12-16,-3-1-4 16,-5-3-80-16,3-1-17 0,-1 1-3 0</inkml:trace>
  <inkml:trace contextRef="#ctx0" brushRef="#br0" timeOffset="91446.194">21632 6642 1148 0,'0'0'51'0,"0"0"10"16,0 0-49-16,0 0-12 0,0 0 0 0,0 0 0 16,0 0 112-16,0 0 19 0,0 0 4 0,0 0 1 0,0 0-38 0,0 7-7 15,-2-2-2-15,4 5 0 0,-2-3-27 0,0 0-6 16,3 4 0-16,0-3-1 0,-1 6-37 0,1-7-7 16,-3 2-2-16,0 0 0 15,0-1 44-15,0-1 9 0,0 4 2 0,0 3 0 0,3-6 0 0,-1 3 0 0,-2-4 0 16,3 0 0-16,-3 0-52 0,0 1-12 0,0-1 0 0,0-3 0 15,-3-1 0-15,3-3 0 16,0 0 0-16,0 0 0 0,0 0 0 0,0 0 0 0,0 0 0 0,0 0 0 16,0-7 0-16,0 0 0 0,0-1 0 0,0 1 0 15,3-4 54-15,-3 4 8 0,3-8 2 0,2 1 0 16,-3 3-73-16,4-4-15 16,-1 1-2-16,0 3-1 0,3-3 43 0,-2-1 9 0,-1 4 2 0,3 1 0 15,-3-2-73-15,3 3-14 16,-3 0-4-16,3 2 0 0,0 4 52 0,-3-4 12 0,3 2 0 15,-2 5 0-15,-1-7 14 0,0 7 6 0,3 0 0 0,-2 0 1 16,-1 0-33-16,0 0-8 0,3 0 0 0,-3 0-1 16,1 0 21-16,-4 5 0 0,4-5 0 0,-4 2-789 15,3-2-154-15</inkml:trace>
</inkml:ink>
</file>

<file path=ppt/ink/ink10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42:44.424"/>
    </inkml:context>
    <inkml:brush xml:id="br0">
      <inkml:brushProperty name="width" value="0.05292" units="cm"/>
      <inkml:brushProperty name="height" value="0.05292" units="cm"/>
      <inkml:brushProperty name="color" value="#FF0000"/>
    </inkml:brush>
  </inkml:definitions>
  <inkml:trace contextRef="#ctx0" brushRef="#br0">11570 11062 1670 0,'-13'-8'148'0,"8"6"-118"0,-3-3-30 0,2 3 0 0,1-3 46 0,0 3 3 15,2-3 1-15,1-2 0 0,-1 5 6 0,0-3 0 16,6 1 1-16,0 1 0 0,2 3-20 0,3-5-4 16,2 3-1-16,1-3 0 0,5 5-23 0,2-2-9 15,4-3 0-15,4 3 9 0,6-3-9 0,10-2 0 16,6 3 0-16,5 1 0 0,5-2 0 0,5-2 0 16,1 0 0-16,5 5 0 0,5-3 0 0,0-2 0 15,0 5 0-15,3-3 0 0,5 0 0 0,0 3 0 16,2 2 0-16,-2 0 0 0,-5 0 0 0,0 0 0 15,-3 0 0-15,-5 0 0 0,-3 0 13 0,-5 0 1 16,-8 0 0-16,-6 2 0 0,-2 3 14 0,0-5 2 16,-5 0 1-16,-11 0 0 15,-3 0 14-15,-2 5 3 0,0-5 1 0,-5 0 0 0,-4 2 16 0,-1-2 3 0,-1 0 1 16,-2 0 0-16,-1-2-12 0,-5 2-2 0,1 0-1 0,-6 0 0 16,0 0-18-16,0 0-3 0,0 0-1 0,0 0 0 15,0 0-14-15,0-5-3 0,0 0-1 0,0 3 0 16,0 2-14-16,0-5 0 0,-3 3 8 0,0-3-8 31,-2 3-52-31,0-3-12 0,0 5-4 0,-3-2-1257 0</inkml:trace>
  <inkml:trace contextRef="#ctx0" brushRef="#br0" timeOffset="890.461">11930 10445 1728 0,'0'0'38'0,"0"0"8"0,-3 0 2 0,-2-7 0 0,0 5-39 0,0-5-9 0,-3 2 0 0,0-2 0 16,-3 0 53-16,3 2 9 15,-2 3 2-15,2-3 0 0,0 3-12 0,0 2-1 0,-3-5-1 0,3 10 0 16,0-5-24-16,3 2-5 0,0 3-1 0,-1-3 0 16,1 3-6-16,0 2-2 0,0 0 0 0,-1 0 0 0,4 0-12 0,2 0 0 15,0 0 0 1,2 5 0-16,1-5 0 0,2 0 0 0,3 0 0 0,0 0 0 0,-3-2-8 0,6 2-8 16,0-2-2-16,2-3 0 15,-3-2 18-15,6 0 0 0,-3 0 0 0,1-7 0 16,2 2 0-16,-6 3 0 0,3-10 0 0,-2 5 0 15,0 0 44-15,-6-7 16 0,0 2 4 0,3 3 0 0,-5-5 0 0,-1-3 0 16,1 1 0-16,-3-3 0 0,0 0-52 0,0-2-12 16,0 2 0-16,0 5 0 0,-3-7 54 0,3 7 8 15,-2-5 2-15,-4 0 0 16,1 5-64-16,0-5 0 0,-3 5-14 0,-3 0 2 16,6 0 12-16,-6 2 16 0,1-2-4 0,2 0-1 15,0 2 0-15,0 5 0 0,0 0 0 0,0-2 0 0,0-1-11 0,0 3-16 16,0 5 4-16,3-3 1 0,0 5 20 0,2-2 4 15,-2 2 1-15,5 0 0 0,0 0-14 0,0 0 0 0,0 0 8 0,2 7-8 16,1 0-10-16,-3 0-5 0,3 5-1 0,2-3 0 16,0 5 16-16,3-2 0 0,0 7 0 15,0-5 0-15,0 7 0 0,0-7 0 0,3 5 0 0,-1 2 0 16,-2-2 0-16,3 2 0 0,-1-2 0 0,-2 0 0 16,3-3 0-16,-3 3 0 0,0 2 0 0,2-4 0 15,-2-3 0-15,0 2 0 0,-3-4 0 0,1 2 0 16,2-7 0-16,-3 5 0 0,0-5 0 0,1 0 0 15,-1-2-86-15,-5-5-14 0,5 2-4 0,-5-2 0 16,5 0-102-16,1 0-21 0,-4-7-4 0,4 0-1 0</inkml:trace>
  <inkml:trace contextRef="#ctx0" brushRef="#br0" timeOffset="1265.154">12168 10323 1497 0,'0'0'32'0,"0"0"8"0,0 0 0 0,0 0 4 0,0 0-36 0,0 0-8 16,0 0 0-16,0 0 0 0,0 0 104 0,0 0 18 15,0 0 4-15,8 0 1 0,0 0-101 0,0-5-26 16,-3 5 0-16,3 0 8 0,-2 0-8 0,-1-2 0 16,3 2 0-16,0-5 0 0,2 5 0 0,4-2 0 15,-4-3 0-15,1 5 0 0,-1-7 0 0,-2 7 0 16,0-7 0-16,0 7 0 0,-3-7 52 0,-2 7 10 16,-3 0 2-16,3-7 0 0,-3 7-52 0,2-5-12 15,-4-2 0-15,-1 0 0 0,3 7 0 0,-3 0 0 16,-2-7 0-16,0 5 0 0,-1-3 40 0,-1 5 4 0,1 0 2 15,1 0 0-15,-3-5-22 0,3 3-5 0,-1 2-1 0,1 0 0 16,-3 2-18-16,3 3 0 0,-3-5 0 0,3 5 0 16,2-3 0-16,-2 3 0 0,2-3 0 0,-5 5 0 15,3 0 0-15,-3 0 0 0,3-2 0 0,-3 2 0 16,2 0 0-16,1 0 0 0,-3 0 0 0,6 5 0 16,-1-5 0-16,-2 0 0 0,2 5 0 0,3-3 0 15,-3-4 0-15,3 7 0 0,3-5 0 0,-3 0 0 16,3 0 0-16,2 0 0 0,0 0-11 0,3 0 11 15,0-2-14-15,0-3 4 0,0 5 1 0,0-7 0 16,0 5-92-16,2-3-19 0,4-2-3 0,2 0-1 16,-3 0-52-16,0 0-12 0</inkml:trace>
  <inkml:trace contextRef="#ctx0" brushRef="#br0" timeOffset="1609.206">12615 10262 1036 0,'0'0'46'0,"0"0"10"0,0 0-45 0,0 0-11 15,-2-5 0-15,-4 5 0 0,4-2 156 0,-4-3 28 16,1 5 7-16,0-2 1 0,0-3-103 0,-1 5-20 15,1 0-4-15,-3 0-1 0,3 0-51 0,-3 5-13 0,3-3 0 0,-3-2 0 16,0 7 54-16,2-2 8 0,-2-3 2 0,3 5 0 16,-3-2-52-16,6-3-12 0,-1 3 0 0,0 2 0 15,1 0 0-15,-1 0 0 0,0 0 0 0,1 5 0 16,-1-5 29-16,3 7 3 0,0-7 1 0,0 5 0 16,0-5-33-16,3 0 0 0,2 0 0 0,0 0 0 15,3-2-27-15,0-3-5 16,0 3-2-16,5-3 0 0,-2-2-175 0,-1 0-35 0,6 0-8 15,-5 0-463-15</inkml:trace>
  <inkml:trace contextRef="#ctx0" brushRef="#br0" timeOffset="1968.115">12798 10316 172 0,'0'0'16'0,"0"0"-16"16,3-5 0-16,-1-2 0 0,1 5 297 0,-3-3 57 16,2-2 11-16,-2 7 3 0,-2-2-192 0,-1-3-39 15,3 0-7-15,0 5-2 0,-5-2-51 0,0 2-10 16,-1-5-3-16,1 5 0 0,0 0-51 0,-3 0-13 15,-3 0 0-15,1 5 0 0,-4-3 54 0,4 3 8 16,-6 0 2-16,5-3 0 0,-2 5-52 0,3 0-12 16,2 0 0-16,0 0 0 15,0 0-19-15,2 5-6 0,4-5-2 0,2 0 0 0,0 0 16 0,0 5 11 16,2-5-13-16,4 0 5 0,-1 0-1 0,3 0 0 16,3-2 0-16,-1-3 0 0,1 3-3 0,-1-3 0 15,4-2 0-15,-1 5 0 0,-3-5 4 0,4-5 0 16,-4 3 0-16,1 2 0 0,-1-5 8 0,1 5 0 15,-3-7 0-15,0 5 0 0,-3-5 0 0,0 2 0 16,-2 3 9-16,0-3-9 0,-1-2 0 0,-2 2 0 0,3 3 0 16,-3-3-12-16,0 5 45 0,0 0 10 0,0-2 1 0,0 2 1 15,0 0-21-15,0 0-4 0,0 0 0 0,0 0-1 16,0 0-19-16,0 0 0 0,0 0 0 0,0 0 0 16,3 7 0-16,-1 0 0 0,1 0 0 0,0 0 0 15,2-2 0-15,-3 2 0 0,1 0 0 0,0-5 0 16,-1 3-110-16,4-3-19 15,-4 3-4-15</inkml:trace>
  <inkml:trace contextRef="#ctx0" brushRef="#br0" timeOffset="2499.238">13055 10297 864 0,'7'0'76'0,"-1"0"-60"16,-6 0-16-16,2-2 0 0,4-3 144 0,-4 3 25 15,-2 2 6-15,0 0 1 0,-2-5-11 0,2 5-1 16,0-7-1-16,0 7 0 0,-11-5-107 0,3 5-22 16,8 0-4-16,-8 0-1 0,-2 5 28 0,-1-5 6 15,1 2 1-15,-1 3 0 0,0 2-64 0,-2 5 0 16,3-3-16-16,-1 3 3 0,3 0 13 0,3-3 0 16,-1 5-10-16,4-2 10 0,-1 0 0 0,3-3-11 15,3-2 11-15,-1 5-8 0,1-5 8 0,2 0-12 16,3 0 12-16,0-2-12 0,3-3 12 0,-1-2 0 15,6 0 0-15,0-2-8 0,-5-3 8 0,-1-2 0 16,6 5 0-16,0-10 8 0,3 5 8 0,-6-5 1 0,0-2 1 16,0 2 0-16,1 3-10 0,-4-10-8 0,-2 5 12 15,-3 0-12-15,3-5 58 0,-5 0 5 0,0-2 1 16,-3 2 0-16,-3 3-52 0,0 2-12 0,-2-3 0 0,0 3 0 16,-3-5 36-16,0 5 4 0,0 5 0 0,0-10 1 15,-3 7-9-15,3-2-3 0,0 7 0 0,3-7 0 16,0 7-15-16,0 0-3 0,2 0-1 0,0 2 0 15,3 3-21-15,0 2-4 0,0 0-1 0,0 0 0 16,0 0 26-16,6 2 5 0,-1 3 1 0,3 2 0 16,0 2-16-16,2 3 0 0,1 0 0 0,0 2 0 15,-4 0 0-15,4 5 0 0,-3-3 0 0,0 3 0 16,-3 0 0-16,-2 2 8 0,2-2 0 0,-2-3 1 16,2 3-25-16,-2 0-4 0,-1 2-2 0,4-2 0 0,-4-5 22 0,4 0 0 15,-4 0 0-15,4-2 0 0,-4 2 0 0,3-7 0 16,-2 0 0-16,2 5 0 15,1-10-69-15,-1 8-10 0,0-8-1 0,1-2-725 16,2 0-145-16</inkml:trace>
  <inkml:trace contextRef="#ctx0" brushRef="#br0" timeOffset="2858.56">13367 10311 1267 0,'0'0'56'0,"8"0"12"0,0 0-55 0,-3 0-13 15,-5 0 0-15,8 0 0 0,0 0 105 0,0 0 19 16,-3 0 3-16,0 0 1 0,1-2-52 0,-1 2-9 16,3-5-3-16,0 3 0 0,0-3-51 0,0 5-13 0,-3-2 0 0,6-3 0 15,-4-2 54-15,1 0 8 0,0 2 2 0,-2-2 0 16,-1 0-14-16,0 0-2 0,-2 0-1 0,0 0 0 16,-3 2-7-16,-3-2-2 0,3 0 0 0,-5 0 0 15,-1 5-3-15,1-3-1 0,0-2 0 0,-3 7 0 16,0-5-7-16,-3 5-2 0,1-2 0 0,-1 4 0 15,0-2-25-15,-2 5-20 0,3 0 3 0,-1 2 1 16,-2 0 37-16,2 0 8 0,1 2 2 0,-1-2 0 16,3 10-50-16,-2-8-9 15,2 5-3-15,2 3 0 0,1-3 31 0,2 0 0 0,1 7 0 0,2-7 0 16,2 5 0-16,1-5 0 0,-3 0 0 0,3 3 0 16,2-8 0-16,0 5 18 0,1-2-2 0,4-5-1 0,1 0-15 15,2 0 0-15,3 0 0 0,2-2 0 0,4-3 0 0,1-2 8 16,6 5-8-16,1-5 0 0,1-5 0 0,1 5-16 15,5-9 3-15</inkml:trace>
</inkml:ink>
</file>

<file path=ppt/ink/ink10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43:48.219"/>
    </inkml:context>
    <inkml:brush xml:id="br0">
      <inkml:brushProperty name="width" value="0.05292" units="cm"/>
      <inkml:brushProperty name="height" value="0.05292" units="cm"/>
      <inkml:brushProperty name="color" value="#FF0000"/>
    </inkml:brush>
  </inkml:definitions>
  <inkml:trace contextRef="#ctx0" brushRef="#br0">7911 8463 57 0,'0'0'0'0,"0"0"0"15,0 0 0-15,0 0 0 0,0 0 0 0,0 0 0 16,0 0 120-16,0 0 20 0,0 0 3 0,8 0 1 15,0 0-64-15,-8 0-13 0,0 0-3 0,0 0 0 0,8 0-28 0,-8 0-7 16,0 0-1-16,0 0 0 0,0 0 7 0,0 0 1 16,0 0 0-16,0 0 0 0,0 0 22 0,0 0 5 15,0 0 1-15,0 0 0 0,0 0 24 0,0 0 4 16,0 0 2-16,0 0 0 0,0 0-30 0,0 0-7 16,0 0-1-16,0 0 0 0,5 0-5 0,-5 0-2 15,0 0 0-15,0 0 0 0,0 0-7 0,0 0-2 16,0 0 0-16,0 0 0 0,0 0-12 0,0 0-4 15,0 0 0-15,-2 7 0 0,-6-2-3 0,2-3-1 16,6 5 0-16,-2-2 0 0,-6-3-1 0,2 5-1 16,6-2 0-16,-2 2 0 0,-1 0-3 0,-2 0-1 15,0 0 0-15,-1 5 0 0,9-5-14 0,-8 5 11 16,-3-3-11-16,0-2 10 0,5 5-10 0,0 0 0 16,-2-3 0-16,-3 3 0 0,-2-5 0 0,2 4 0 15,8-1 0-15,0-3 0 0,-6 0 30 0,1 5 4 0,2-5 1 0,-2 0 0 16,-3-2-5-16,3-3-1 0,2 3 0 0,3-5 0 15,0 0-29-15,0 0 0 0,0 0 0 0,0 0 0 16,6 2 0-16,-6-2 0 0,-6 7 0 0,6-7 0 16,0 0 0-16,0 0 0 0,0 0 0 0,-5 0 0 15,-6 0 0-15,9 0 0 0,2 0 0 0,0 0 0 16,-8 0-45-16,3 0-15 0,5 0-4 16,0 0-682-16,0 0-137 0</inkml:trace>
  <inkml:trace contextRef="#ctx0" brushRef="#br0" timeOffset="453.018">7721 8618 1036 0,'-11'-2'46'0,"11"2"10"16,0 0-45-16,0 0-11 0,0 0 0 0,0 0 0 0,-5 2 90 0,2 3 16 15,0-3 3-15,-2-2 1 0,0 5-26 0,2 2-4 16,1 0-2-16,2 0 0 16,0-2-21-16,-3 2-4 0,3 0-1 0,-3 0 0 15,3 0-28-15,-2 0-7 0,-1-2-1 0,3 4 0 0,0-2 32 0,0 0 5 0,0 3 2 16,3-1 0-16,2-4-37 0,0 2-7 15,0 0-2-15,1-5 0 0,-4 7-9 0,1-6 0 16,0 4 0-16,2-7 0 0,-5 0 53 0,8 5 9 0,2-3 2 0,6 3 0 16,-5-5-52-16,2 0-12 0,-2 0 0 0,-1 0 0 15,1-5 0-15,2 3 0 0,0-3 0 0,1 5 0 16,-4-2 54-16,3-3 8 0,1 2 2 0,-1-1 0 16,0 4-52-16,-2 0-12 0,-1-7 0 0,-4 7 0 15,-6 0 0-15,0 0 0 16,8-5 0-16,-8 5 0 0,0 0 0 0,7 0 0 0,-1-2 0 0,2-3 0 15,-8 5 0-15,0 0 0 0,0 0 0 0,0 0 0 16,0 0 0-16,0 0 0 0,0 0 0 0,0 0-1175 16</inkml:trace>
  <inkml:trace contextRef="#ctx0" brushRef="#br0" timeOffset="1296.63">7519 8952 1090 0,'0'0'24'0,"0"0"4"0,0 0 2 0,0 0 2 0,0 0-32 0,0 0 0 16,0-2 0-16,0 2 0 0,0 0 96 0,0 0 14 16,0-5 2-16,0 5 1 0,0 0-39 0,0 0-8 15,0 0-2-15,0 0 0 0,0 0 0 0,0 0 0 16,0 0 0-16,0 0 0 0,0 0-13 0,0 0-3 15,0 7-1-15,-2 0 0 0,-3 0-24 0,2-2-5 16,0 2-1-16,1 0 0 0,-1 5-17 0,3-5 0 16,-3 0 0-16,1 0 0 0,2 0 0 0,0 0 0 15,2 0 0-15,1 0 0 0,-3-2 0 0,5-3 0 16,-2 3 0-16,2-3 0 0,0 3 0 0,3-5 0 16,-2 0 0-16,2 0 0 0,-3-5 0 0,6 3 0 15,-4-3 0-15,4 3 0 0,-3-3 41 0,0 3 5 16,-3-3 1-16,3-2 0 0,0 5-24 0,-3-3-5 0,1 0-1 15,-1 3 0-15,-2 2 12 0,-1 0 3 16,-2 0 0-16,0 0 0 0,0 0-8 0,0 0 0 0,0 0-1 16,0 0 0-16,0 0-12 0,0 0-3 0,0 7 0 0,0 0 0 15,0-7-8-15,0 7 0 0,3-2 0 0,0 2 0 16,2-5 0-16,-3 3 0 0,4-5 0 0,-1 2 0 16,3 3 0-16,3-5-9 0,-6 0 0 0,5 0 0 15,4 0 9-15,-4 0 0 0,1-5 0 0,-3 3 0 16,0-3 0-16,2-2 12 0,1 0-2 0,-6 0-1 15,-10 0-9-15,5 0 0 0,10 2 0 0,-4-2 0 16,-9 0 40-16,0 0 5 0,6 0 2 0,0 0 0 16,5 0-24-16,-8 2-5 0,-6 3-1 0,6-3 0 15,8 3-17-15,-8 2 0 0,-5-5 0 0,0 5 0 0,5 0 0 0,0 0 0 16,-6-2 0-16,1-3 0 0,-3 5 0 0,8 0 0 16,0 0 0-16,0 0 0 0,-5-2 0 0,5 2 0 15,0 0 0-15,0 0 0 16,0 0-57-16,0 0-15 0,0 0-4 0,5-5-732 15,3 5-146-15</inkml:trace>
  <inkml:trace contextRef="#ctx0" brushRef="#br0" timeOffset="4014.679">8678 8456 0 0,'0'0'0'0,"0"0"0"15,0 0 0-15,0 0 0 0,0 0 199 0,0 0-40 0,0 0 32 0,0 0 6 16,0 0-86-16,0 0-18 0,0 0-3 0,0 0-1 15,0 0-20-15,0 0-4 0,0 0-1 0,0 0 0 16,0 0 0-16,0 0 0 0,0 0 0 0,0 11 0 16,-5-3 3-16,2-1 0 0,6 0 0 0,-3 0 0 15,0 0-17-15,-3 4-3 0,3-1-1 0,-2-3 0 16,4 5-2-16,-4 2 0 0,-4-2 0 0,4-3 0 16,2 3-7-16,-5 2-1 0,-1-2-1 0,-2 2 0 15,3-3-35-15,2-1 0 0,3 4 0 0,0-7 0 16,-8 5 42-16,6-5 2 0,2 5 0 0,2-5 0 15,-7 0-20-15,5 0-3 0,-3 0-1 0,6 0 0 0,2-2-20 0,-2-3 0 16,-8 5 0-16,5-7 0 0,5 5 0 0,-5-5 0 16,0 0 0-16,0 0 0 0,0 0 0 0,0 0 0 15,0 0 0-15,0 0 0 0,-8 0 0 0,8 0 0 16,0 0 0-16,0 0 0 16,-8 0-152-16,3-5-36 0,5 5-6 0,0-9-2 0</inkml:trace>
  <inkml:trace contextRef="#ctx0" brushRef="#br0" timeOffset="4405.212">8469 8637 345 0,'11'0'15'0,"-11"0"4"0,0 0-19 0,0 0 0 0,0 0 0 0,0 0 0 15,0 0 204-15,0 0 36 0,0 0 8 0,5 0 2 16,0 7-118-16,1 0-23 16,-1 0-5-16,-2 0 0 0,-1-2-59 0,-2 6-11 15,0-1-2-15,-2 2-1 0,-1-3 26 0,0-2 6 16,1 5 1-16,-1 0 0 0,0-3-16 0,3 3-4 0,6 0 0 0,-1-3 0 16,-5-2-20-16,3 0-5 0,2 5-1 0,6-5 0 15,-3-2-18-15,-1-3 0 0,1 3 8 0,6-5-8 16,2 0 55-16,-1 0 7 0,-7-5 2 0,3 5 0 15,5-7 0-15,0 5 0 16,0-8 0-16,-3 8 0 0,-3-5-52 0,1 2-12 0,0-2 0 0,-4 0 0 16,4 0 0-16,-3 0 0 0,0 2 0 0,0 3 0 0,0-3 0 0,-6 3 0 15,-2 2 0-15,0 0 0 0,6-7 0 0,-6 7 0 16,0 0 0-16,0 0 0 0,0 0 0 0,0 0 0 16,0 0 0-16,0 0 0 15,-3-5-202-15</inkml:trace>
  <inkml:trace contextRef="#ctx0" brushRef="#br0" timeOffset="5248.762">8356 8945 0 0,'5'0'0'0,"-5"0"0"15,0 0 0-15,0 0 0 0,0 0 306 0,0 0-62 16,0 0 50-16,0 0 10 0,0 0-180 0,0 0-35 0,0 0-7 0,0 0-2 15,-3 7-12-15,3-2-2 0,3 2-1 0,2 0 0 16,-2 2-1-16,-1 3-1 0,-2-5 0 0,3 5 0 16,5-3 1-16,-3 8 0 15,1-3 0-15,-1-5 0 0,-5 3-28 0,3 2-4 16,-1-2-2-16,-4-3 0 0,2 3 27 0,0 0 6 16,-3-3 1-16,0-2 0 0,1-2-52 0,4 2-12 0,1 5 0 0,2-10 0 15,-2 5 0-15,-3-7 0 0,0 0 0 0,0 0 0 16,0 0 54-16,0 0 8 0,0 0 2 0,0 0 0 15,5-2-52-15,0-3-12 0,-5-2 0 0,3 0 0 16,2 0 0-16,1 0 0 0,-6 2 0 0,5-2 0 0,-2 0 0 16,2 5 0-16,0-3 0 0,-2 5 0 0,-3 0 0 0,5-7 0 15,6 7 0-15,-3-5 0 0,0 3 0 0,-3 2 0 16,3 0 0-16,2 0 0 16,-2 0 0-16,0 2 0 0,-2-2 0 0,4 5 0 0,6 0 0 0,-8-3 0 15,-8 5 0-15,3-2 0 0,5 2 0 0,-3 0 0 16,0 0 0-16,-5 5 0 0,-5-5 0 0,5 2 0 15,8-2 0-15,-6-2 0 0,-2 2 0 0,0 0 0 16,0 0 0-16,3 0 0 0,-3-2 0 0,0-3 0 16,0-2 0-16,5 5 0 0,1-3 0 0,-1-2 0 15,-5 0 0-15,0 0 0 0,5 0 0 0,-2-2 0 16,-3 2 0-16,0 0-782 16,5-5-159-16</inkml:trace>
  <inkml:trace contextRef="#ctx0" brushRef="#br0" timeOffset="6342.256">9446 8538 806 0,'0'0'36'0,"0"0"7"0,0 0-35 0,0 0-8 0,0 0 0 0,0 0 0 15,0 0 84-15,0 0 14 0,0 0 3 0,0 0 1 16,0 0-8-16,0 0-2 15,0 0 0-15,0 0 0 0,0 5-24 0,2-3-4 16,4 3-2-16,-1 2 0 0,0 0-22 0,3 0-5 0,0 0-1 0,0-2 0 16,-3 6-1-16,6-1 0 0,-1-3 0 0,1 7 0 15,0-2 0-15,-1 0 0 0,1 2 0 0,-3 0 0 16,2-2-4-16,-2 2-1 0,0-5 0 0,-3 3 0 16,1-5 29-16,-1 7 6 0,-2-7 1 15,5 0 0-15,-3 2-52 0,-2-1-12 0,2-6 0 0,0 5 0 0,0-7 54 0,-5 5 8 16,0-5 2-16,0 0 0 0,0 0-52 0,0 0-12 15,0 0 0-15,3-5 0 0,-3-2 0 0,-3 0 0 16,1 0 0-16,-1 0 0 16,0 2-151-16,-2-2-33 0,0 0-6 0,0 0-795 15</inkml:trace>
  <inkml:trace contextRef="#ctx0" brushRef="#br0" timeOffset="6623.988">9419 8564 633 0,'0'0'56'0,"0"0"-44"16,0 0-12-16,0 0 0 0,0 0 101 0,0 0 19 0,0 0 3 0,0 0 1 16,0 0-7-16,0 0-1 0,0 0 0 0,0 0 0 15,0 0-16-15,0 0-4 0,0 0-1 0,0 0 0 16,-5 5-50-16,0 2-9 0,-3-5-3 0,2 5 0 15,1 2 8-15,-3-1 2 0,3-1 0 0,0 2 0 16,-3 3-18-16,0-5-3 0,2 5-1 0,-2-3 0 16,3 3-21-16,-3 2 0 0,6-7 0 0,-1 0 0 15,-2 0 0-15,2 0 0 0,3-7 0 0,0 7 0 16,0-7 0-16,0 0 0 0,0 0 0 0,3 5-644 16,-3-5-133-16</inkml:trace>
  <inkml:trace contextRef="#ctx0" brushRef="#br0" timeOffset="6873.455">9469 8543 1418 0,'0'0'63'0,"0"0"13"16,0 0-61-16,0 0-15 0,0 0 0 0,0 0 0 0,0 0 72 0,0 0 11 15,0 0 2-15,0 0 1 0,8 0 10 0,3 0 1 16,2 0 1-16,-2 0 0 15,5 0-68-15,-3 0-14 0,3 0-2 0,-3 2-1 16,3-2-13-16,-3 5 0 0,3-5 8 0,-3 0-8 16,3 0 0-16,-3 4 0 0,1-4 8 0,-4 3-8 0,1-3 9 0,-11 0-1 0,0 0 0 0,0 0 0 15,0 0-8-15,5 0 0 0,-5 0 0 0,0 0-638 16,0 0-134-16</inkml:trace>
  <inkml:trace contextRef="#ctx0" brushRef="#br0" timeOffset="8091.842">9567 8999 288 0,'0'0'12'0,"0"0"4"0,0 0-16 0,0 0 0 15,0 0 0-15,0 0 0 0,0 0 203 0,0 0 37 16,0 0 8-16,3 5 2 0,-3-5-131 0,3 2-27 16,-1 5-4-16,1-2-2 0,0 7-18 0,-3-5-3 15,2 0-1-15,1 2 0 0,-3-2 0 0,3 5 0 16,-3 0 0-16,0-3 0 0,2 3 0 0,-2 2 0 15,3-2 0-15,-1-3 0 0,-2 3-16 0,0 2-4 16,0-7-1-16,3 5 0 0,-3-5-19 0,3 0-4 16,-1 0-1-16,-2 0 0 0,3 0-19 0,-3 0 0 15,0-7 8-15,0 0-8 0,0 5 22 0,0-5 1 16,0 0 0-16,0 0 0 0,0 0-12 0,0 0-3 0,0 0 0 0,0 0 0 16,0 0 6-16,0 0 1 0,0 0 0 0,0-5 0 15,0-2-2-15,-3 0 0 0,1-2 0 0,-1-3 0 16,3-2-13-16,0 2 11 0,0-2-11 0,0 0 10 15,0 0-10-15,3-3 0 0,-3 3 0 0,2 0 0 16,1 0 0-16,0 0 0 0,-1 2 0 0,4-2 0 16,-4 2 0-16,4 5 0 0,-1-7 0 0,0 7 0 15,0 0 0-15,1-5 0 0,-1 5-8 0,3 0 8 16,-5 0 0-16,5 5-11 0,-3-3 11 0,3 0-8 16,-3 3 8-16,3 2-10 0,-3 0 10 0,1 0-10 15,-1 0 10-15,0 2-8 0,3-2 8 0,0 5-8 16,-3 0 8-16,3-3 0 0,-2 5 0 0,-1-2 0 0,-5-5 0 15,2 9 0-15,4-4 0 0,-4 2 0 0,1 0 9 0,0 0 7 16,-1 0 2-16,1 0 0 0,-3-2-18 0,0 2 0 16,0 0 0-16,-3 0 0 0,-2 0 0 0,2 0-19 15,-2-2 4-15,-3 2 1 0,3-5 22 0,-3 3 5 16,3 2 1-16,-3 0 0 0,2-2-14 0,-1-3 0 16,4 3 0-16,3-5 0 15,-5 2-48-15,5-2-13 0,-6 0-3 0,6 0 0 0,0 0 52 0,0 0 12 16,0 0 0-16,0 0 0 0,0 0 0 0,0 0 0 15,0 0 0-15,0 0 0 0,0 0 0 0,0 0 0 16,-2 5 0-16,2-5 0 0,0 2 0 0,2 3 0 16,1 2 0-16,0 0 0 0,2 0 0 0,-2-2 0 15,2-3 0-15,3 5 0 0,-3-2 0 0,3-3 0 16,-3 3 0-16,3 2 0 0,5-2 48 0,-2-3 13 16,-3 5 3-16,3-7 0 0,-4 5-52 0,1-5-12 0,3 2 0 0,-3-2 0 31,3 5-21-31,-1-3-7 0,1-2-2 0,-1 5 0 0,-2-5 30 0,0 0 0 0,0 2 0 0,0 3 0 15,-8-5 11-15,5 0-11 0,1 0 10 0,-6 0-10 16,0 0 12-16,0 0-4 0,0 0-8 0,0 0 12 16,8 0-74-16,-8 0-15 15,0 0-3-15</inkml:trace>
  <inkml:trace contextRef="#ctx0" brushRef="#br0" timeOffset="8807.592">10202 8924 691 0,'-10'-5'61'0,"10"5"-49"16,0 0-12-16,0 0 0 0,0-7 173 0,0 5 32 16,-3-3 7-16,3 5 0 0,0 0-68 0,-3-7-15 15,1 7-2-15,-3-7-1 0,5 7-44 0,-6 0-9 16,-2 0-1-16,0 0-1 0,0 2-31 0,0 3-7 16,3-5-1-16,-3 7 0 0,3-2-15 0,-3 2-3 15,0 0-1-15,0 0 0 0,0 0-5 0,0 0-8 16,0 5 11-16,0-5-11 0,3 0 0 0,0 2 0 15,0 3 0-15,2 0 0 0,-2-3 0 0,2 3 0 16,-2 0 0-16,2-3 0 0,0 5 12 0,3-2 9 16,-2 0 2-16,2-3 0 0,-3-2-23 0,3 5 0 0,3 0 0 0,-1-3 0 15,-2 3-11-15,6-5-6 0,-1 0-2 0,0 5 0 16,3-5 19-16,0-5 0 0,0 5 8 0,0-2-8 16,5-5 8-16,-2 2-8 0,-1 3 0 0,6-5 9 15,-3 0 1-15,1 0 0 0,-1-5 0 0,-2 3 0 16,-4 2-10-16,1-5 0 0,0-2 0 0,-5 7 0 15,-3 0 56-15,3-7 7 0,-1 0 1 0,-2 5 0 16,-2-3-52-16,-1-2-12 0,3 0 0 0,-3 2 0 16,-2 3 0-16,0-3 0 0,-3 3 0 0,0-3 0 15,3-2 0-15,-1 5 0 0,-2-3 0 0,3 0 0 16,0 3 0-16,-1 2 0 0,4-5 0 0,-1 3 0 16,1-3 0-16,2 5 0 0,0 0 0 0,0 0 0 0,-3-2 0 0,3 2 0 15,0-5 0-15,0 5 0 16,0 0 0-16,5-2 0 0,-5 2 0 0,5-5 0 0,1 5 0 15,2 0 0-15,-3 0 0 0,3 0 0 0,0 0 0 0,0 5 0 16,-3-3 0-16,0-2 0 0,6 0 0 0,-3 0 0 16,3 5 0-16,-4-5 0 0,4 0 0 0,0 2 0 15,-1-2 0-15,1 0 0 0,-3 0 0 0,0-2 0 16,2 2 0-16,-2 0 0 0,-3-5 0 0,-5 5 0 16,6 0 0-16,-1 0 0 0,0 0 0 0,-5 0 0 15,0 0 0-15,0 0 0 0,6-7 0 0,-6 7 0 16,0 0 0-16,0 0 0 15,0 0-48-15,0 0-13 0,-6 0-3 0,-2 0-1049 0</inkml:trace>
  <inkml:trace contextRef="#ctx0" brushRef="#br0" timeOffset="9791.745">10478 8943 345 0,'0'0'31'0,"0"0"-31"16,0 0 0-16,0 0 0 0,0 0 204 0,0 0 34 15,0 0 7-15,0 0 2 0,0 0-127 0,0 0-26 0,0 0-5 0,0 0-1 16,2 7-31-16,1 0-6 0,-1 0-2 0,1 0 0 16,0 2 12-16,-1 3 3 0,1 2 0 0,2-2 0 15,-2 2 3-15,0 0 1 0,-1 0 0 0,-2-2 0 16,3 2-7-16,0 0-1 0,-3-2 0 0,0 2 0 15,0 0-48-15,0-7-12 0,0 5 0 0,0-5 0 16,-3 5 54-16,3-10 8 0,0-2 2 0,0 7 0 16,0-7-52-16,0 0-12 0,0 0 0 0,0 0 0 15,0 0 0-15,0 0 0 0,-3-7 0 0,3 0 0 16,-2-2 0-16,2-3 0 0,-6 0 0 0,6-2 0 16,-2-5 0-16,-1 5 0 0,0-7 0 0,3 2 0 0,-2-2 0 0,2 2 0 15,0 5 0-15,0-7 0 16,0 9 0-16,2-2 0 0,4-5 0 0,-4 10 0 15,1-5 0-15,2 2 11 0,1 0-11 0,-1 5 10 0,3-2-10 0,0 4 0 16,0-2-12-16,2 0 12 0,3 2-14 0,-2 3 5 16,0 2 1-16,2 7 0 0,0-7 8 0,0 7-10 15,3 0 10-15,-3 0-10 0,1 0 10 0,-4 5 0 16,3 0 0-16,-2-3-8 0,-6 5 8 0,1-2 9 16,-1 0-1-16,-2-3-8 0,-3 5 14 0,-3-2-4 15,0 2-1-15,-2-7 0 0,0 5-9 0,-1-5 0 16,-4 7 0-16,-1-7 0 0,3 0 0 0,-2-2 0 15,-4 2 0-15,4-5 0 0,-1 3 0 0,3-5 0 16,0 5 0-16,1-3 0 0,-4-2 0 0,3-2 0 16,5 2 0-16,1-5 0 0,-4 5 0 0,4 0 0 15,2 0 0-15,0 0 0 16,0 0-56-16,0 0-14 0,5-7-2 0,0 7-1 16,3-7 14-16,0 7 3 0,3-5 1 0,-1 5 0 0,4 0 44 0,-1 0 11 15,0 5 0-15,0-5 0 0,-2 7 0 0,2-7 0 0,-2 7 0 16,-1 0 0-16,-2 0 0 0,0 0 0 0,0 0 0 0,-3 5 0 15,-2-5 44-15,0 7 12 0,-3-7 1 0,0 5 1 16,-3 2-6-16,-2-7-2 0,-3 5 0 0,-3-5 0 16,3 7-10-16,-5-7-3 0,-3 5 0 0,-2-5 0 15,-1 0-12-15,3 0-2 0,-2 0-1 0,2 0 0 16,-3-2-7-16,3-3-2 0,1-2 0 0,1 5 0 16,1-3-13-16,0-2 11 0,2 0-11 0,1 0 10 15,-1 0-10-15,3-2-16 0,3-3 4 0,0 3 1 16,-3-3-127-16,2-2-26 0,4 0-4 0</inkml:trace>
  <inkml:trace contextRef="#ctx0" brushRef="#br0" timeOffset="40386.312">9917 7724 115 0,'0'0'0'0,"0"0"10"0,0 0-10 0,0 0 0 16,0 0 0-16,0 0 0 15,2 3 87-15,-2-3 15 0,0 0 3 0,0 0 1 0,0 0-16 16,0 0-3-16,0 0-1 0,0 0 0 0,0 0-18 0,0 0-3 16,0 0-1-16,0 0 0 0,0 0 0 0,3 4 0 15,-3-4 0-15,0 0 0 0,0 0-31 0,0 0-6 16,0 0-2-16,0 0 0 15,0 0 19-15,3 3 3 0,-3-3 1 0,0 0 0 0,0 0-8 0,5 4 0 16,0-1-1-16,-5-3 0 0,3 4-19 0,-1-1-3 16,1 4-1-16,0-2 0 0,-3 2 38 0,0 0 7 15,0 0 2-15,2 0 0 0,-2 0-35 0,3 0-8 16,-3 5 0-16,0-1-1 16,3-1 1-16,-1 2 1 0,-2 2 0 0,3-3 0 15,-3-1 2-15,3 2 0 0,-3 2 0 0,5-3 0 16,-2-1-23-16,-1 2 8 0,1 2-8 0,-1-7 0 0,1 5 56 0,2-5 6 15,-2 0 2-15,0 4 0 0,2-8-52 0,-2 4-12 16,-1-2 0-16,-2-5 0 0,0 0 0 0,0 0 0 0,6 2 0 0,-6-2 0 16,0 0 0-16,0 0 0 15,0 0 0-15,0 0 0 0,0 0 54 0,0 0 8 0,0 0 2 0,0 0 0 32,0-2-205-32,0-3-41 0,0-2-8 0,0 7-795 0</inkml:trace>
  <inkml:trace contextRef="#ctx0" brushRef="#br0" timeOffset="40823.709">9850 7962 1267 0,'0'0'28'0,"0"0"5"0,0 0 2 0,0 0 1 0,0 0-36 0,0 0 0 16,0 0 0-16,0 0 0 0,0 0 95 0,0 0 12 16,0 0 2-16,0 0 1 15,0 0-42-15,0 0-9 0,3 5-2 0,-3 2 0 0,0 0-25 0,3 0-6 16,-1 0-1-16,1 0 0 16,2 0 27-16,-2 0 4 0,0-2 2 0,-1 2 0 0,4 0-28 0,-4 0-6 15,3-3 0-15,3 4-1 0,0-6-11 0,-2 3-3 16,2-3 0-16,0-2 0 0,-1 5 3 0,1-5 1 15,0 0 0-15,0 0 0 0,0 0 11 16,3-5 1-16,-6 3 1 0,3-3 0 0,0 3 4 0,-3-3 1 16,3-2 0-16,0 0 0 0,-3 0 1 0,3 0 0 0,0-5 0 15,-2 5 0-15,-1 0-32 0,0 0 0 0,0 0 0 0,1 0 0 16,-4 0 0-16,1-1 0 16,2 4 0-16,-5 1 0 0,3-1 0 0,-3 1 0 0,3-1 0 0,-3 4 0 15,0 0 0-15,0 0 0 0,0 0 0 0,0 0 0 16,0 0 24-16,0 0 0 0,0 0-1 0,0 0 0 15,0 0-88-15,0 0-18 0,0 0-3 0,0 0-671 16,0 0-135-16</inkml:trace>
  <inkml:trace contextRef="#ctx0" brushRef="#br0" timeOffset="41808.097">10001 8230 172 0,'0'0'16'0,"0"0"-16"16,0 0 0-16,0 0 0 0,0 0 168 0,0 0 32 15,0 0 5-15,0 0 2 0,0 0-86 0,0 0-17 16,0 0-3-16,0 0-1 0,0 0-7 0,0 0-1 15,0 0-1-15,0 0 0 0,0 0-24 0,0 0-5 16,0 0-1-16,0 0 0 0,0 0-29 0,0 0-7 0,-2 7-1 16,-1-2 0-16,0 2 20 0,-2 4 3 0,5-3 1 0,-3 1 0 15,3-2-16-15,0 5-4 0,0-5 0 0,0 0 0 16,0 0-28-16,3 0 8 0,0-2-8 0,-1 2 0 16,6-3 0-16,-2-1 0 0,-1-3 0 0,3 0 0 15,-3 0 24-15,6 0 3 0,-1-3 0 0,1-1 0 16,-3 1-12-16,2-1-3 0,1-3 0 0,-3 0 0 15,0 0 0-15,0-1 0 0,-6 1 0 0,4-4 0 16,-1 6 23-16,-2-2 4 0,-3 0 1 0,2 0 0 16,-2 4-13-16,0 3-3 0,0 0 0 0,0-4 0 15,0 4-24-15,0 0 0 0,0 0 0 0,0 0 0 16,0 0 31-16,0 0 1 0,0 0 0 0,0 0 0 16,-5 7-52-16,5-7-9 0,0 4-3 0,0-4 0 0,3 8 32 0,2-6 0 15,0-2 0-15,0 7 0 0,3-7 0 0,0 0 0 16,3 0 0-16,-3 0 0 0,0-7 0 0,2 7 0 15,-2-2 0-15,6-6 0 0,-1 4 0 0,-3-3 0 16,1 0 0-16,-3 0-9 0,0 2 32 0,0-2 6 16,0 0 2-16,-6 0 0 0,4 0-14 0,-4 0-2 15,-2 2-1-15,0-2 0 0,0 5 5 0,-2-6 1 16,-1 4 0-16,0 1 0 0,1-1-8 0,-4 1 0 16,4-1-1-16,-4-1 0 0,4 3-11 0,-1 2 0 15,3 0 0-15,0 0 0 0,0 0 0 0,-5-5 0 16,0 5-9-16,5 0 9 15,0 0-90-15,0 0-11 0,0 0-3 0,0 0 0 16,0 0-135-16,0 0-27 0</inkml:trace>
  <inkml:trace contextRef="#ctx0" brushRef="#br0" timeOffset="42338.983">10660 7792 288 0,'-3'-7'12'0,"1"7"4"0,2-4-16 0,-3 4 0 16,3-7 0-16,-3 7 0 0,3 0 242 0,0 0 46 15,0 0 8-15,0 0 3 0,0 0-159 0,0 0-32 16,0-3-7-16,0 3-1 0,0 0-28 0,0 0-5 16,0 0-2-16,0 0 0 0,3 10-1 0,0-3 0 15,-1 0 0-15,1 5 0 0,-3 2 0 0,0-3 0 0,0 4 0 0,0-1 0 16,-3 0-51-16,3 0-13 0,3 5 0 0,-3-5 0 16,0 5 0-16,0-5 0 0,3 0 0 0,2 2 0 15,-2-2 54-15,-1-4 8 0,-2 2 2 0,6 2 0 16,-1-7-52-16,0 0-12 0,-2 0 0 0,-1-2 0 15,4 2-10-15,-6-7-5 0,0 0-1 0,0 0 0 16,0 0 26-16,0 0 5 0,0 0 1 0,0 0 0 16,0 0-167-16,0-7-33 15,0 0-6-15</inkml:trace>
  <inkml:trace contextRef="#ctx0" brushRef="#br0" timeOffset="42698.263">10546 8079 1728 0,'0'0'38'0,"0"0"8"0,0 0 2 0,0 0 0 0,0 0-39 0,6-4-9 16,-4 4 0-16,-2 0 0 0,0 0 53 0,8 0 9 16,0 0 2-16,0 0 0 15,-3 4-20-15,1-1-4 0,-1 1-1 0,0-1 0 0,1 4-3 0,-1-2 0 16,3-3 0-16,-3 3 0 0,6 2-1 0,-3-3-1 15,-3-1 0-15,0 4 0 0,3-7-12 0,0 4-2 16,0-1-1-16,-3-3 0 0,1 5 12 0,-1-5 2 16,3-5 1-16,-3 5 0 0,0-3-6 0,1-1-2 15,2 1 0-15,0-1 0 0,-6-3-18 0,6 0-8 16,-3 0 8-16,1 0-8 0,-1-5 56 0,0 5 7 0,-2-5 1 0,2 5 0 16,0 0-52-16,-2-3-12 0,0 3 0 0,-1-2 0 15,1 2 0-15,-3 0 0 0,3 4 0 0,-3-1 0 16,0 4 0-16,0 0 0 0,0-3 0 0,0 3 0 15,0 0 0-15,0 0 0 0,0 0 0 0,0 0 0 16,0 0-202-16,0 0-43 16,0 0-9-16</inkml:trace>
  <inkml:trace contextRef="#ctx0" brushRef="#br0" timeOffset="43276.609">10581 8242 1267 0,'0'0'56'0,"0"0"12"16,0 0-55-16,0 0-13 0,2-5 0 0,-2 5 0 0,0 0 105 0,3 0 19 15,2 0 3-15,1 5 1 0,-4-1-20 0,1-1-4 16,2 4-1-16,-2-3 0 0,2 4-31 0,-2 1-7 16,-1-4-1-16,1 6 0 0,0-1-31 0,-1-3-6 0,-2 0-2 0,3 5 0 15,-3-5 31-15,3 5 7 0,-3-5 1 0,0 2 0 16,0-2-52-16,0 5-12 0,0-5 0 0,0 0 0 15,2-2 0-15,1 2 0 0,-3-5 0 0,0 3 0 16,3-1 0-16,-3-4 0 0,0 3 0 0,0-3 0 16,0 0 0-16,0 0 0 15,5-3 0-15,0-1 0 0,-2-1 0 0,2-2 0 0,-2 0 0 0,2 0 0 16,0 0 0-16,3 0 0 0,0 0 0 0,0-5 0 16,0 10 0-16,0-5 0 0,0 2 0 0,-3 2 0 15,3-1 0-15,0 4 0 16,-3 0 0-16,3 0 0 0,-2 0 0 0,-1 0 0 15,0 4 0-15,3-1 0 0,-3-3 54 0,1 5 8 0,2 2 2 0,-3-5 0 0,-2 3-52 0,-1-3-12 16,4 3 0-16,-4-3 0 0,3 3 0 0,-2 2 0 16,-3-7 0-16,3 4 0 0,-3-4 0 0,0 0 0 15,0 0 0-15,5 3 0 0,-5-3 0 0,0 0 0 16,0 0 0-16,0 0 0 0,0 0 0 0,0 0 0 16,0 0 0-16,0 0 0 15,0 0-151-15,0 0-33 0,3-7-6 0,-3 4-2 0</inkml:trace>
  <inkml:trace contextRef="#ctx0" brushRef="#br0" timeOffset="46275.56">11393 7694 288 0,'0'0'25'0,"0"0"-25"15,0 0 0-15,0 0 0 0,0 0 172 0,0 0 28 16,0 0 7-16,0 0 1 0,0 0-64 0,0 0-13 15,0 0-3-15,0 0 0 0,0 0-56 0,0 0-11 16,0 0-2-16,0 0-1 0,0 0 10 0,3 4 1 16,-3 3 1-16,2 1 0 0,-2-6-7 0,3 7-2 0,0 1 0 0,-1-3 0 15,1 4 5-15,-3-3 1 0,0 6 0 0,0-3 0 16,0 4-54-16,0-4-13 0,0 3 0 0,2-4 0 16,4 9 54-16,-4-5 8 15,1 0 2-15,0-2 0 0,2 2-52 0,0-3-12 16,-2-1 0-16,5 2 0 0,-5 2 0 0,2-7 0 0,0 5 0 0,-2-5 0 15,2 4 0-15,-2-4 0 0,-1-4 0 0,4 4 0 16,-6-7 54-16,5 7 8 0,0-2 2 0,-5-5 0 16,0 0-64-16,0 0-15 0,0 0-1 0,0 0-1 15,0 0 27-15,0 0 6 16,0 0 0-16,0 0 1 0,0 0-17 0,0 0 0 0,0 0 0 0,0-5 0 16,-2-2-201-16,-1 4-44 0,0-1-9 0</inkml:trace>
  <inkml:trace contextRef="#ctx0" brushRef="#br0" timeOffset="46635.175">11329 7976 1267 0,'0'0'56'0,"0"0"12"0,0 0-55 0,0 0-13 15,0 0 0-15,0 0 0 0,0 0 105 0,0 0 19 16,6 5 3-16,-1 2 1 0,0 0-25 0,1-3-5 16,2 3-1-16,0-4 0 0,2 4-34 0,-2 0-7 0,0 2-2 15,3-2 0-15,-4-4-11 0,4 1-3 0,0 4 0 0,2-6 0 16,-3-2-4-16,1 5 0 0,2-5-1 0,1 2 0 16,-4-2-8-16,1 0-2 0,-1-2 0 0,1 2 0 15,-1-5-16-15,4-2-9 0,-6 0 10 0,2 0-10 16,-5 0 57-16,3-5 6 0,0 2 1 0,3-1 0 15,-3-3-52-15,-3 0-12 0,3-1 0 0,0-1 0 16,-3 2 22-16,1 4 2 0,-1-1 0 0,0-1 0 16,-2 2-10-16,2-1-2 0,-2 4 0 0,-1 0 0 15,4 0-1-15,-6 2-1 0,2-2 0 0,1 4 0 16,-3-1-10-16,3 1 0 0,-3 3 0 0,0 0 8 16,0-4-8-16,0 4 0 0,0 0-12 0,0 0 12 15,0 0-233-15,0 0-39 0</inkml:trace>
  <inkml:trace contextRef="#ctx0" brushRef="#br0" timeOffset="49478.053">11533 8277 460 0,'0'0'20'0,"0"0"5"0,0 0-25 0,0 0 0 0,0 0 0 0,0 0 0 16,0 0 184-16,0 0 32 0,0 0 7 0,0 0 1 15,0 0-96-15,0 0-20 0,0 0-3 0,0 0-1 16,0 0-28-16,3 5-7 0,-1 2-1 0,-2 4 0 15,3-3-10-15,-3 1-2 0,0-2-1 0,0 5 0 16,0 0-21-16,-3-3-4 0,3 5-1 0,0 2 0 16,3-1 3-16,0-6 1 0,-3 3 0 0,2 2 0 0,4-2-11 15,-4-3-2-15,4 3-1 0,2-5 0 0,-3 0-1 0,5 0 0 16,-2 0 0-16,3-2 0 0,2-5 11 0,0 7 3 16,-2-7 0-16,2 0 0 0,0 0 0 0,1-3 1 15,-1-1 0-15,0 4 0 0,0-5-9 0,1 3-1 16,-4-3-1-16,3 3 0 0,-5-3-10 0,0-2-1 15,0 7-1-15,0-7 0 16,-5 7 0-16,2-7 0 0,-5 7 0 0,0 0 0 0,0 0 4 0,0 0 1 16,0-5 0-16,0 3 0 15,0-3-99-15,0 5-20 0,0 0-4 0,-5-7-680 16,0 7-136-16</inkml:trace>
  <inkml:trace contextRef="#ctx0" brushRef="#br0" timeOffset="49774.722">11718 8364 1594 0,'0'0'35'0,"0"0"7"0,0 0 2 0,0 0 1 0,0 0-36 0,0 0-9 0,8 0 0 0,-2 0 0 15,2 0 83-15,2 0 14 0,1 0 3 0,-1 5 1 16,4-5-49-16,-1 0-11 0,0 7-1 0,3-7-1 16,0 4-12-16,0-1-3 15,0 1 0-15,-1-1 0 0,1 2-24 0,-3 2 0 16,1-5 8-16,-6 5-8 0,2-2 0 0,-2 2 0 0,-3 0 0 0,-2 0 0 15,0 0 53-15,-3 0 9 0,-3 0 2 0,-2 2 0 16,0-1-7-16,-3-1-1 0,-3 2 0 0,-5-2 0 16,3 2-38-16,-3 1-8 0,0 2-2 0,0-5 0 15,0 0-8-15,1 0 0 16,1 0 0-16,1 0 0 0,5 0 22 0,-2 0 2 0,2 0 1 0,-3 2 0 0,3-6-25 16,3 4 0-16,2-2-12 0,3-5 12 15,0 0-141-15,0 0-21 0,0 0-4 0</inkml:trace>
  <inkml:trace contextRef="#ctx0" brushRef="#br0" timeOffset="50790.477">12139 8482 230 0,'0'0'20'15,"0"0"-20"-15,0 0 0 0,0 0 0 16,0 0 181-16,0 0 32 0,0 2 7 0,0 5 0 16,0-7-98-16,0 0-20 0,0 5-4 0,3 2-1 0,2-3-21 0,0-1-4 15,3 1 0-15,0-1-1 0,0 2-31 0,3-3-7 16,-3 3-1-16,0-3 0 0,2-2-13 0,3 0-3 15,1-2-1-15,2 2 0 0,-3-5 1 0,0 3 1 16,-2-3 0-16,-1 5 0 0,1-7 12 0,-3 4 3 16,0-1 0-16,-3-1 0 0,-2-2 20 0,-1 5 4 15,-2-3 0-15,0-2 1 0,-2 0 3 0,-4 0 0 16,1 2 0-16,-3 3 0 0,3-3-27 0,-3-2-5 16,-3 5 0-16,1-3-1 15,-1 3-15-15,0-3-2 0,-4 5-1 0,7 0 0 0,0 0-9 0,0 0 0 16,-3 0 0-16,1 0 0 0,-1 5 0 0,-2-3 0 15,2 5 0-15,-2 0 0 0,0-2 0 0,2 2 0 16,1 5-9-16,-1-5 9 16,0 2-24-16,3-2-2 0,1 5 0 0,-1 0 0 0,2-3 26 0,4 3 0 15,-4-5 0-15,4 7 0 0,2-7 0 0,0 5 17 0,0 2-2 16,2-7-1-16,4 5-22 0,2-3-5 0,0-2-1 0,2 5 0 16,3-7 14-16,3 2 0 0,5-5 0 0,1 5 0 31,-4-7-208-31,6 0-38 0,0-2-8 0</inkml:trace>
  <inkml:trace contextRef="#ctx0" brushRef="#br0" timeOffset="51227.507">12576 8491 1267 0,'0'0'56'0,"0"0"12"16,0 0-55-16,-3-2-13 0,-2-3 0 0,-1 5 0 0,-2-2 134 15,1 2 24-15,1 0 5 0,1 0 1 16,-3 2-80-16,0 3-15 0,3-3-3 0,-3 3-1 0,0-3-45 0,0 7-10 15,0-2-2-15,0 3 0 0,3-3-8 0,0 5 0 16,-1-5 0-16,4 7 0 0,2-7 0 0,0 0-9 16,2-2 9-16,1 2-10 15,2 0-23-15,0-2-5 0,3-3-1 0,3 3 0 0,0-5 39 0,-3 0 0 16,2-5 0-16,3 5 0 0,-2-7 17 0,-1 0 11 16,1 0 3-16,0 2 0 0,-1-4-10 0,-4-3-1 15,1-2-1-15,1 2 0 0,-5-2 47 0,2 0 10 16,-5 0 1-16,3-5 1 0,-3 0-28 0,-3 5-6 15,1-3 0-15,-1 1-1 16,-2 2-18-16,-1 0-3 0,1-5-1 0,0 5 0 0,-3 0 24 0,3 2 5 16,-1 3 1-16,1-3 0 0,2 5-31 0,-2 0-5 15,2 0-2-15,1 2 0 0,-1 3-13 0,3 2 0 0,0 0 0 0,0 0 0 16,0 0 0-16,0 7 0 0,3 0 0 0,-1 7 0 16,6-2 0-16,-2 2 0 0,2 4 0 0,0-1 0 15,0 2 0-15,-1 0 0 0,-1-3 0 0,-1 8 0 16,0-8 0-16,3 3 0 0,-2 0 0 0,-1-1 0 15,3-1 0-15,-3-3 0 0,0 2-9 0,1-1 9 16,-1-6-48 0,0 3-4-16,1-5-1 0,-4 0 0 0,3 0-167 15,1-2-34-15,-1-3-6 0</inkml:trace>
  <inkml:trace contextRef="#ctx0" brushRef="#br0" timeOffset="51696.152">12917 8510 345 0,'0'0'31'0,"0"0"-31"16,3-7 0-16,-3 2 0 0,-3 3 292 0,3-3 52 16,-3-2 10-16,1 5 2 0,-1-3-187 0,3 5-37 15,-3 0-8-15,1-2-2 0,-6-3-53 0,3 5-10 16,-3 0-3-16,0 5 0 0,0-3-28 0,0 3-7 16,-3-3-1-16,3 5 0 0,0-2-20 0,-2 2 8 15,2 4-8-15,0-3 0 0,0 1 0 0,3-2 0 16,2-2-10-16,0 6 10 15,3-1-38-15,0-5-1 0,6 2 0 0,-4-5 0 0,4 3 39 0,-1 2 0 16,3-7 0-16,0 4 0 0,0-4 0 0,2 0 0 16,-2-4 0-16,3-1 0 0,-1 3 0 0,-2-3-9 15,3 3 9-15,-1-5 0 0,-2 2 0 0,0-2 0 16,-2-5 0-16,-4 5 0 0,4 0 33 0,-4 0 7 0,1 0 2 16,-1 0 0-16,-2 0 6 0,0 2 0 0,-2 3 1 0,2 2 0 15,0 0-17-15,0 0-3 0,0 0-1 0,0 0 0 16,0 0-19-16,0 0-9 0,2 7 8 0,1 0-8 15,2 5 9-15,-2-5-9 0,0 2 10 0,-1-4-10 16,1 6 0-16,2-1-13 0,1 2 1 0,-1-5 0 16,0 7 12-16,3 0 16 0,-3 0-3 0,1-2-1 15,-4 2-12-15,4-7-15 0,-4 5 3 0,1-5 1 16,-3 7 11-16,0-7 16 0,-3 0-4 0,1 0-1 16,-4 0-11-16,1 5 0 0,-3-5 0 0,3-2 0 15,-3 2 0-15,3-5 0 0,-6 3 0 0,0 2 0 16,1 0 0-16,-1-2 0 0,1-3 0 0,-6 3 0 15,3-3-58-15,2-2-14 0,0 0-2 0,3 0-666 16,-2-7-132-16</inkml:trace>
  <inkml:trace contextRef="#ctx0" brushRef="#br0" timeOffset="52089.661">13076 8517 1036 0,'0'0'92'0,"0"0"-73"15,0 0-19-15,0 0 0 0,2 0 161 0,-2 0 29 16,0 0 6-16,0 0 0 0,6 0-73 0,-1 0-15 16,0 0-4-16,1-3 0 0,-1-1-51 0,0 4-10 15,6 0-3-15,-3-3 0 0,0-1-19 0,2 4-4 16,1-5-1-16,-1 3 0 0,-2-3 2 0,0 3 0 16,0-3 0-16,-3 3 0 0,1-3 2 0,-1 3 1 0,-2-3 0 0,-1-2 0 15,4 7 3-15,-6-7 0 0,0 2 0 0,-6-2 0 16,6 7 3-16,-5-2 1 0,0-3 0 0,-1 3 0 15,-4 2-18-15,2 0-10 0,-3 0 12 0,1 2-12 16,-6-2 0-16,3 5 0 0,2-3 0 0,-2 5-12 16,2-2 20-16,-2 2 5 0,0 5 1 0,7-3 0 0,4-2-22 15,-1 5-5-15,-2-1-1 0,0-1 0 16,5 2 14-16,0-3 0 0,0 3 0 0,0 0 0 16,-3-3 0-16,6-2 0 0,-1 2-9 0,4 1 9 0,-4-3 0 0,6 0 0 15,5 0 0-15,1-2-8 0,1-5 8 0,1 2 0 16,3 3 8-16,-1-5-8 0,-2 0 0 0,3 0 0 15,-3-7 0-15,0 7-8 0,2-5 8 0,-5-2 0 16,1 5 8-16,-1-5-791 16,0 0-157-16</inkml:trace>
  <inkml:trace contextRef="#ctx0" brushRef="#br0" timeOffset="53120.434">13301 8237 345 0,'0'0'31'0,"0"0"-31"16,0 0 0-16,0 0 0 0,0 0 152 0,0 0 25 15,0 0 5-15,0 0 1 0,0 0-88 0,0 0-18 16,0 0-3-16,0 0-1 0,0 0 23 0,0 0 4 15,0 0 0-15,0 0 1 0,0 0-59 0,5 0-12 16,3-2-2-16,0-3-1 0,0 5 29 0,2-2 5 0,1-3 2 0,2 5 0 16,-2-2-50-16,2 2-13 15,3 0 0-15,0 0 0 0,0 2 0 0,2-2 0 0,-5 0 0 16,3 5 0-16,-5-3 51 0,-1-2 5 0,-4 7 0 0,2-2 1 16,-3 6-40-16,-5-4-8 0,0 3-1 0,0-3-8 15,-5 5 46-15,-3-1 2 0,-3-1 1 0,3 2 0 16,-5 2-29-16,2 0-5 0,-2-2-2 0,2 2 0 15,1-3-13-15,2-1 0 0,3 2 8 0,2-1-8 16,-2-1 0-16,2-3 0 0,0 0 8 0,3 0-8 16,0 0 0-16,3 2 0 0,0-6-12 0,-1 4 12 15,-2-7-32-15,6 0 0 0,2 5 0 0,2-3 0 16,-5 3-132-16,6-3-25 0,-3-2-6 0</inkml:trace>
  <inkml:trace contextRef="#ctx0" brushRef="#br0" timeOffset="53276.649">13528 8590 288 0,'-2'7'12'0,"-1"-7"4"0,-2 7-16 0,5-7 0 15,-3 7 0-15,3-7 0 0,0 0 323 0,0 0 61 16,0 0 13-16,0 0 3 0,0 0-269 0,0 0-54 16,0 0-10-16,0 0-3 0,0 0-16 0,0 0-4 15,0 0-1-15,0 0 0 16,0 0-121-16,0 0-24 0</inkml:trace>
  <inkml:trace contextRef="#ctx0" brushRef="#br0" timeOffset="63383.887">15936 10128 1324 0,'0'0'59'0,"-3"2"12"0,3-2-57 0,0 7-14 15,0-2 0-15,0 2 0 0,0-5 239 0,0-2 45 16,0 5 8-16,0-5 3 0,0 7-205 0,0 0-41 16,0-7-8-16,0 0-1 15,0 0-104-15,0 0-20 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22.015"/>
    </inkml:context>
    <inkml:brush xml:id="br0">
      <inkml:brushProperty name="width" value="0.05" units="cm"/>
      <inkml:brushProperty name="height" value="0.05" units="cm"/>
      <inkml:brushProperty name="color" value="#E71224"/>
    </inkml:brush>
  </inkml:definitions>
  <inkml:trace contextRef="#ctx0" brushRef="#br0">128 1 456 0 0,'8'-1'6059'0'0,"-28"6"-2982"0"0,20-4-2565 0 0,-1-1-493 0 0,1 0 0 0 0,0 0 0 0 0,0 0 0 0 0,0 0 0 0 0,-1 0 0 0 0,1 0 1 0 0,0 0-1 0 0,0 0 0 0 0,0 1 0 0 0,-1-1 0 0 0,1 0 0 0 0,0 0 0 0 0,0 0 0 0 0,0 0 0 0 0,0 1 1 0 0,0-1-1 0 0,0 0 0 0 0,-1 0 0 0 0,1 0 0 0 0,0 1 0 0 0,0-1 0 0 0,0 0 0 0 0,0 0 1 0 0,0 0-1 0 0,0 1 0 0 0,0-1 0 0 0,0 0 0 0 0,0 0 0 0 0,0 1 0 0 0,0-1 0 0 0,0 0 0 0 0,0 0 1 0 0,0 0-1 0 0,0 1 0 0 0,0-1 0 0 0,0 0 0 0 0,0 0 0 0 0,0 1 0 0 0,0-1 0 0 0,0 0 1 0 0,0 0-1 0 0,1 0 0 0 0,-1 0 0 0 0,0 1 0 0 0,0-1 0 0 0,0 0 0 0 0,0 0 0 0 0,0 0 1 0 0,1 0-1 0 0,-1 1 0 0 0,0-1 0 0 0,0 0 0 0 0,0 0 0 0 0,1 0 0 0 0,-1 0 0 0 0,0 0 0 0 0,0 0 1 0 0,0 0-1 0 0,1 1-19 0 0,-18 10 442 0 0,-18 14 1164 0 0,-4 7-1606 0 0,26 0 0 0 0,1-2 0 0 0,14-21 0 0 0,16 3 0 0 0,59 2-3723 0 0,-75-14-386 0 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24.078"/>
    </inkml:context>
    <inkml:brush xml:id="br0">
      <inkml:brushProperty name="width" value="0.05" units="cm"/>
      <inkml:brushProperty name="height" value="0.05" units="cm"/>
      <inkml:brushProperty name="color" value="#E71224"/>
    </inkml:brush>
  </inkml:definitions>
  <inkml:trace contextRef="#ctx0" brushRef="#br0">1 25 8288 0 0,'0'0'190'0'0,"0"0"28"0"0,0 0 7 0 0,12-7 1232 0 0,65-8 754 0 0,-54 13-1952 0 0,36 2 634 0 0,-58 0-714 0 0,1 0-3 0 0,29 6 440 0 0,-5 9-264 0 0,-31 9-95 0 0,-9 5-242 0 0,-33 18 1304 0 0,31-30-836 0 0,13-14-470 0 0,-1 1 1 0 0,0-1 0 0 0,1 1-1 0 0,0-1 1 0 0,0 1 0 0 0,0 0 0 0 0,0 0-1 0 0,1 1 1 0 0,0-1 0 0 0,0 0 0 0 0,0 1-1 0 0,0 0 1 0 0,0-1 0 0 0,1 1-1 0 0,-1 3-13 0 0,18 30-128 0 0,-8-24-2505 0 0,-3-9 1611 0 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24.328"/>
    </inkml:context>
    <inkml:brush xml:id="br0">
      <inkml:brushProperty name="width" value="0.05" units="cm"/>
      <inkml:brushProperty name="height" value="0.05" units="cm"/>
      <inkml:brushProperty name="color" value="#E71224"/>
    </inkml:brush>
  </inkml:definitions>
  <inkml:trace contextRef="#ctx0" brushRef="#br0">5 0 3224 0 0,'0'0'143'0'0,"0"2"-3"0"0,2 10-444 0 0,-3 5 4355 0 0,0-3 2220 0 0,-2-7-4207 0 0,1-2-5357 0 0,2-5-1987 0 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23.235"/>
    </inkml:context>
    <inkml:brush xml:id="br0">
      <inkml:brushProperty name="width" value="0.05" units="cm"/>
      <inkml:brushProperty name="height" value="0.05" units="cm"/>
      <inkml:brushProperty name="color" value="#E71224"/>
    </inkml:brush>
  </inkml:definitions>
  <inkml:trace contextRef="#ctx0" brushRef="#br0">1 108 10136 0 0,'0'0'230'0'0,"0"0"30"0"0,0 0 19 0 0,1 1-40 0 0,13 13-191 0 0,24 43 4504 0 0,1-28-2966 0 0,12-16-1517 0 0,-50-13 1 0 0,0-1 0 0 0,1 0 0 0 0,-1 0 0 0 0,1 0 0 0 0,-1 1 0 0 0,0-1 0 0 0,0-1 0 0 0,1 1 0 0 0,-1 0 0 0 0,0 0 0 0 0,0 0 0 0 0,0 0 0 0 0,0-1 0 0 0,0 1 0 0 0,-1-1-1 0 0,1 1 1 0 0,0 0 0 0 0,-1-1 0 0 0,1 1 0 0 0,-1-1 0 0 0,1 1 0 0 0,-1-2-70 0 0,19-23 452 0 0,9-34-427 0 0,-23 47-25 0 0,6-10 0 0 0,-5 8 0 0 0,-1 10-200 0 0,-4 4-845 0 0,11-3-1904 0 0,-3 1 1416 0 0</inkml:trace>
  <inkml:trace contextRef="#ctx0" brushRef="#br0" timeOffset="374.911">383 118 6448 0 0,'6'0'368'0'0,"1"-1"1"0"0,0 1-1 0 0,0-1 1 0 0,0-1 0 0 0,0 0-1 0 0,0 0 1 0 0,-1 0-1 0 0,1 0 1 0 0,-1-1-1 0 0,0 0 1 0 0,0-1-1 0 0,2-1-368 0 0,-5 3 304 0 0,19-23 1636 0 0,-18 1-1738 0 0,-4 23-178 0 0,1-1 1 0 0,-1 1-1 0 0,0 0 0 0 0,0 0 1 0 0,0 0-1 0 0,0 0 1 0 0,0-1-1 0 0,0 1 1 0 0,0 0-1 0 0,0 0 1 0 0,0 0-1 0 0,-1 0 1 0 0,1-1-1 0 0,0 1 1 0 0,-1 0-1 0 0,1 0 1 0 0,-1 0-1 0 0,1 0 0 0 0,-1 0 1 0 0,1 0-1 0 0,-1 0 1 0 0,0 0-1 0 0,0 0 1 0 0,1 1-1 0 0,-1-1 1 0 0,0 0-1 0 0,0 0 1 0 0,0 1-1 0 0,0-1 1 0 0,0 0-1 0 0,0 1 1 0 0,0-1-1 0 0,0 1 0 0 0,0-1 1 0 0,0 1-1 0 0,-1 0 1 0 0,1-1-1 0 0,-1 1-24 0 0,-49-5-663 0 0,43 6 932 0 0,4-1-228 0 0,1 0 0 0 0,0 0 1 0 0,-1 0-1 0 0,1 1 0 0 0,0-1 1 0 0,-1 1-1 0 0,1 0 0 0 0,0-1 1 0 0,0 2-1 0 0,-1-1 0 0 0,1 0 1 0 0,0 1-1 0 0,0-1 0 0 0,0 1 0 0 0,1 0 1 0 0,-1 0-1 0 0,0 0 0 0 0,1 0 1 0 0,-1 0-1 0 0,1 1 0 0 0,0-1 1 0 0,0 1-1 0 0,-1 0-41 0 0,-16 28 367 0 0,8 9-239 0 0,-3 27-128 0 0,16-52 0 0 0,11 20 0 0 0,19-3 0 0 0,-20-29-245 0 0,-1 0-1 0 0,1-1 1 0 0,0 0 0 0 0,0-1 0 0 0,0 0 0 0 0,0-1 0 0 0,1-1 0 0 0,-1 1 0 0 0,9-3 245 0 0,-5-1-4778 0 0</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22.532"/>
    </inkml:context>
    <inkml:brush xml:id="br0">
      <inkml:brushProperty name="width" value="0.05" units="cm"/>
      <inkml:brushProperty name="height" value="0.05" units="cm"/>
      <inkml:brushProperty name="color" value="#E71224"/>
    </inkml:brush>
  </inkml:definitions>
  <inkml:trace contextRef="#ctx0" brushRef="#br0">1 87 920 0 0,'16'-7'356'0'0,"-16"6"1076"0"0,0 1 495 0 0,0 0 96 0 0,-15-5 6004 0 0,18 39-7454 0 0,1 3-311 0 0,3-27-166 0 0,-5-8-93 0 0,-1 1 0 0 0,1-1 1 0 0,0 0-1 0 0,1 0 1 0 0,-1 0-1 0 0,0 0 1 0 0,1 0-1 0 0,-1 0 0 0 0,1 0 1 0 0,-1-1-1 0 0,1 1 1 0 0,0-1-1 0 0,0 0 1 0 0,0 0-1 0 0,0 0 0 0 0,0 0 1 0 0,0 0-1 0 0,0-1 1 0 0,0 1-1 0 0,0-1 1 0 0,0 0-1 0 0,0 0 0 0 0,0 0 1 0 0,0 0-1 0 0,0-1 1 0 0,0 1-1 0 0,0-1 1 0 0,2 0-4 0 0,53-27-64 0 0,-46 7 70 0 0,-7 6-114 0 0,2-7-62 0 0,-7-16 203 0 0,0 37 143 0 0,0 1 73 0 0,0 0 21 0 0,1 10 75 0 0,19 14-160 0 0,6 10-5 0 0,-15-16-40 0 0,12-6-127 0 0,-9-4-678 0 0,-13-7-747 0 0,-1-1-3990 0 0</inkml:trace>
  <inkml:trace contextRef="#ctx0" brushRef="#br0" timeOffset="328.043">274 36 8288 0 0,'5'1'284'0'0,"-2"0"-80"0"0,0-1 0 0 0,-1 1-1 0 0,1 0 1 0 0,0 0-1 0 0,-1 0 1 0 0,1 0-1 0 0,0 0 1 0 0,-1 0-1 0 0,0 1 1 0 0,1-1 0 0 0,-1 1-1 0 0,0 0 1 0 0,0 0-1 0 0,0 0 1 0 0,0 0-1 0 0,0 0 1 0 0,1 1-204 0 0,12 19 2163 0 0,-15-2-393 0 0,-5-7-903 0 0,11-10-123 0 0,-1-10-735 0 0,-5 7-12 0 0,1-1 0 0 0,0 0 0 0 0,-1 0 1 0 0,1 1-1 0 0,-1-1 0 0 0,1 0 0 0 0,-1 0 0 0 0,1 0 1 0 0,-1 1-1 0 0,1-1 0 0 0,-1 0 0 0 0,0 0 1 0 0,0 0-1 0 0,1 0 0 0 0,-1 0 0 0 0,0 0 0 0 0,0 0 1 0 0,0 0-1 0 0,0 0 0 0 0,0 0 0 0 0,0 0 0 0 0,0 1 1 0 0,0-1-1 0 0,-1 0 0 0 0,1 0 0 0 0,0 0 1 0 0,0 0-1 0 0,-1 0 0 0 0,1 0 0 0 0,-1 0 0 0 0,1 0 3 0 0,11-49-218 0 0,0 30-1097 0 0,-16 12 383 0 0,54 5 348 0 0,-19-2-514 0 0,14 10 1082 0 0,-31-2 69 0 0,-6-3-3797 0 0,-7 0-405 0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21.093"/>
    </inkml:context>
    <inkml:brush xml:id="br0">
      <inkml:brushProperty name="width" value="0.05" units="cm"/>
      <inkml:brushProperty name="height" value="0.05" units="cm"/>
      <inkml:brushProperty name="color" value="#E71224"/>
    </inkml:brush>
  </inkml:definitions>
  <inkml:trace contextRef="#ctx0" brushRef="#br0">25 0 3224 0 0,'0'0'143'0'0,"-1"0"-3"0"0,-2 0 14 0 0,2 0 492 0 0,1 0 204 0 0,0 0 41 0 0,0 0-47 0 0,0 0-218 0 0,-5 4 916 0 0,3 19 2094 0 0,2-22-3404 0 0,1 3-63 0 0,0 0 0 0 0,0 0 0 0 0,0 0 1 0 0,-1 1-1 0 0,1-1 0 0 0,-1 0 0 0 0,0 0 0 0 0,0 0 1 0 0,0 0-1 0 0,-1 0 0 0 0,0 1 0 0 0,0-1 1 0 0,0 0-1 0 0,-1 2-169 0 0,-6 27 23 0 0,5-16-23 0 0,7 9 73 0 0,-2-23 68 0 0,0 0 1 0 0,-1 1 0 0 0,1-1-1 0 0,0 0 1 0 0,0 0 0 0 0,1 0-1 0 0,-1 0 1 0 0,1 0-1 0 0,-1-1 1 0 0,1 1 0 0 0,0-1-1 0 0,0 1 1 0 0,0-1-1 0 0,3 1-141 0 0,-1 0-10 0 0,1 0-1 0 0,-1-1 0 0 0,1 0 0 0 0,0 0 0 0 0,0 0 0 0 0,0-1 0 0 0,0 0 0 0 0,0 0 0 0 0,0 0 1 0 0,0-1-1 0 0,0 0 0 0 0,1 0 0 0 0,-1-1 0 0 0,0 1 0 0 0,2-2 11 0 0,25 0-141 0 0,64-8 347 0 0,-35 3-144 0 0,-61 7-131 0 0,-1 0-52 0 0,0 0-755 0 0,0 0-3089 0 0,0 0-1327 0 0</inkml:trace>
  <inkml:trace contextRef="#ctx0" brushRef="#br0" timeOffset="374.913">322 89 3224 0 0,'0'0'143'0'0,"0"0"247"0"0,0 0 938 0 0,0 0 411 0 0,0 0 79 0 0,0 0-160 0 0,0 0-754 0 0,0 0-332 0 0,2 1-70 0 0,35 22 1144 0 0,-13-12-1186 0 0,4 17 449 0 0,-27-26-850 0 0,0 0 1 0 0,0 1 0 0 0,0-1-1 0 0,0 0 1 0 0,0 1-1 0 0,-1-1 1 0 0,1 0-1 0 0,-1 1 1 0 0,1-1 0 0 0,-1 1-1 0 0,0-1 1 0 0,0 1-1 0 0,0-1 1 0 0,0 1 0 0 0,-1-1-1 0 0,1 0 1 0 0,-1 1-1 0 0,1-1 1 0 0,-1 1-60 0 0,-34 44 900 0 0,-30 6 252 0 0,25-28-1178 0 0,39-24-160 0 0,1-1-66 0 0,0 0-767 0 0,0 0-3150 0 0,0 0-1352 0 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29.390"/>
    </inkml:context>
    <inkml:brush xml:id="br0">
      <inkml:brushProperty name="width" value="0.05" units="cm"/>
      <inkml:brushProperty name="height" value="0.05" units="cm"/>
      <inkml:brushProperty name="color" value="#E71224"/>
    </inkml:brush>
  </inkml:definitions>
  <inkml:trace contextRef="#ctx0" brushRef="#br0">1 1 2304 0 0,'0'0'421'0'0,"0"0"930"0"0,17 0 4859 0 0,68 0-4047 0 0,-83 0-6596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04.573"/>
    </inkml:context>
    <inkml:brush xml:id="br0">
      <inkml:brushProperty name="width" value="0.05" units="cm"/>
      <inkml:brushProperty name="height" value="0.05" units="cm"/>
      <inkml:brushProperty name="color" value="#E71224"/>
    </inkml:brush>
  </inkml:definitions>
  <inkml:trace contextRef="#ctx0" brushRef="#br0">342 61 8952 0 0,'0'0'200'0'0,"0"0"33"0"0,0 0 15 0 0,0 0 49 0 0,0 0 181 0 0,0 2 76 0 0,-7 35 1193 0 0,14-24-1192 0 0,9 72 1275 0 0,12 61-131 0 0,-15-68-983 0 0,3-9-447 0 0,-16-62-528 0 0,0-7 261 0 0,1 1 0 0 0,-1 0 0 0 0,0-1 0 0 0,0 1 0 0 0,1-1 1 0 0,-1 1-1 0 0,0 0 0 0 0,0-1 0 0 0,0 1 0 0 0,0 0 0 0 0,0-1 0 0 0,0 1 0 0 0,0 0 0 0 0,0-1 1 0 0,0 1-1 0 0,0 0 0 0 0,0-1 0 0 0,-1 1 0 0 0,1-1 0 0 0,0 1 0 0 0,0 0 0 0 0,-1-1 0 0 0,1 1 1 0 0,0-1-1 0 0,-1 1 0 0 0,1-1 0 0 0,0 1 0 0 0,-1-1 0 0 0,1 1 0 0 0,-1-1 0 0 0,1 1 0 0 0,-1-1 1 0 0,1 1-1 0 0,-1-1 0 0 0,1 0 0 0 0,-1 1 0 0 0,1-1 0 0 0,-1 0 0 0 0,0 0 0 0 0,1 1 0 0 0,-1-1 1 0 0,0 0-1 0 0,1 0 0 0 0,-1 0 0 0 0,1 0 0 0 0,-1 0 0 0 0,0 0 0 0 0,1 0 0 0 0,-1 0 0 0 0,0 0 1 0 0,1 0-1 0 0,-1 0 0 0 0,0 0 0 0 0,1 0 0 0 0,-1-1 0 0 0,1 1 0 0 0,-1 0 0 0 0,0 0 1 0 0,1-1-4 0 0,-12-4-1610 0 0,4-2-4229 0 0</inkml:trace>
  <inkml:trace contextRef="#ctx0" brushRef="#br0" timeOffset="281.187">0 33 10136 0 0,'0'0'777'0'0,"10"-14"47"0"0,21 3-51 0 0,52 5-103 0 0,-31 5-664 0 0,-36 1 6 0 0,0 0-1 0 0,0 0 0 0 0,0 2 0 0 0,0 0 1 0 0,0 0-1 0 0,0 2 0 0 0,0 0 0 0 0,-1 1 1 0 0,12 5-12 0 0,-5 0-70 0 0,-4 4-4584 0 0,-17-12 962 0 0</inkml:trace>
  <inkml:trace contextRef="#ctx0" brushRef="#br0" timeOffset="593.638">158 488 9848 0 0,'0'0'222'0'0,"0"0"30"0"0,0 0 19 0 0,1 2-39 0 0,0 0-35 0 0,1 0 0 0 0,-1 0-1 0 0,1-1 1 0 0,-1 1 0 0 0,1 0 0 0 0,0-1 0 0 0,0 1 0 0 0,0-1-1 0 0,0 1 1 0 0,0-1 0 0 0,0 0 0 0 0,0 0 0 0 0,0 0 0 0 0,0 0-1 0 0,1 0 1 0 0,-1 0 0 0 0,0-1 0 0 0,3 1-197 0 0,-1 0 0 0 0,9 1 302 0 0,0 0 0 0 0,0-2 0 0 0,0 1 0 0 0,0-1 0 0 0,-1-1-1 0 0,1-1 1 0 0,0 0 0 0 0,10-3-302 0 0,60-5 291 0 0,-24 6-219 0 0,-46 2-62 0 0,0 1 0 0 0,1 0 0 0 0,-1 1 0 0 0,0 0 0 0 0,1 1 0 0 0,-1 0-1 0 0,3 2-9 0 0,44 7-6 0 0,-58-9-1189 0 0,-2-1-395 0 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26.218"/>
    </inkml:context>
    <inkml:brush xml:id="br0">
      <inkml:brushProperty name="width" value="0.05" units="cm"/>
      <inkml:brushProperty name="height" value="0.05" units="cm"/>
      <inkml:brushProperty name="color" value="#E71224"/>
    </inkml:brush>
  </inkml:definitions>
  <inkml:trace contextRef="#ctx0" brushRef="#br0">1685 204 8088 0 0,'0'0'182'0'0,"0"0"29"0"0,0 0 12 0 0,0 0 46 0 0,0 0 190 0 0,0 0 79 0 0,2 1 20 0 0,11 2-251 0 0,0-2 1 0 0,0 0 0 0 0,0 0-1 0 0,1-1 1 0 0,-1 0 0 0 0,0-2-1 0 0,10-1-307 0 0,-15 2 53 0 0,120-24 514 0 0,-63 18-460 0 0,115-8 1733 0 0,-140 30-1368 0 0,31-9-688 0 0,-69-6 133 0 0,-2 0 158 0 0,0 0 70 0 0,0 0 14 0 0,0 0-197 0 0,0 0-826 0 0,0 0-346 0 0</inkml:trace>
  <inkml:trace contextRef="#ctx0" brushRef="#br0" timeOffset="421.779">2131 1 6448 0 0,'0'0'297'0'0,"0"0"-9"0"0,0 0-117 0 0,0 0 205 0 0,0 0 110 0 0,0 0 24 0 0,0 0 2 0 0,0 0 0 0 0,0 0 0 0 0,0 0 0 0 0,5 7 80 0 0,46 14-576 0 0,22 1 1424 0 0,-53-17-1193 0 0,32 19 114 0 0,-7 11 8 0 0,-6 17 1358 0 0,-39-49-1610 0 0,0 0 0 0 0,1-1 0 0 0,-1 1 0 0 0,-1 0 0 0 0,1 0 0 0 0,0-1 1 0 0,-1 1-1 0 0,1 0 0 0 0,-1 0 0 0 0,0-1 0 0 0,0 1 0 0 0,0-1 0 0 0,0 1 1 0 0,0-1-1 0 0,-1 1 0 0 0,1-1 0 0 0,-1 0 0 0 0,0 1 0 0 0,1-1 1 0 0,-1 0-1 0 0,0 0 0 0 0,0 0 0 0 0,-1-1 0 0 0,1 1 0 0 0,0 0 0 0 0,0-1 1 0 0,-1 0-1 0 0,1 1 0 0 0,-1-1 0 0 0,1 0 0 0 0,-1 0 0 0 0,0 0-117 0 0,-6 5 17 0 0,-63 30 657 0 0,-13-1-970 0 0,66-27 74 0 0,17-8 132 0 0,2 0-247 0 0,0 0-1048 0 0,0 0-462 0 0,0 0-89 0 0,0 0-14 0 0</inkml:trace>
  <inkml:trace contextRef="#ctx0" brushRef="#br0" timeOffset="5326.87">245 276 6448 0 0,'-7'0'585'0'0,"-33"-14"3646"0"0,14 14-2290 0 0,-1 18-2092 0 0,-10 32 538 0 0,29-29-505 0 0,1 22 1007 0 0,62 86 669 0 0,-30-43 47 0 0,-24-81-1546 0 0,1 0 0 0 0,-1 0 0 0 0,0 0 0 0 0,-1 1 0 0 0,1-1 0 0 0,-1 0 0 0 0,0 1 0 0 0,0-1 0 0 0,-1 0 0 0 0,0 1 0 0 0,0-1 0 0 0,0 0 0 0 0,0 0 0 0 0,-1 0 0 0 0,0 0 0 0 0,0 0 0 0 0,0 0 0 0 0,-1 0 0 0 0,0 0-1 0 0,1-1 1 0 0,-2 0 0 0 0,1 1 0 0 0,0-1 0 0 0,-1 0 0 0 0,0-1 0 0 0,0 1 0 0 0,0-1 0 0 0,-3 2-59 0 0,-22 0-984 0 0,8-14-3193 0 0,15 6-1032 0 0</inkml:trace>
  <inkml:trace contextRef="#ctx0" brushRef="#br0" timeOffset="5561.189">0 563 7024 0 0,'0'0'322'0'0,"16"0"116"0"0,96-5 2994 0 0,1-12-2822 0 0,-104 14-988 0 0,-2 2-6 0 0</inkml:trace>
  <inkml:trace contextRef="#ctx0" brushRef="#br0" timeOffset="5920.48">349 566 7112 0 0,'0'0'157'0'0,"0"0"23"0"0,0 0 13 0 0,2-1-22 0 0,84-19 1356 0 0,-84 20-1333 0 0,-2 0-8 0 0,0 0 7 0 0,11-13 1527 0 0,-12 11-1652 0 0,0 0-1 0 0,-1 1 1 0 0,1-1-1 0 0,-1 1 1 0 0,0-1 0 0 0,1 1-1 0 0,-1 0 1 0 0,0 0-1 0 0,0 0 1 0 0,0 0 0 0 0,0 0-1 0 0,0 0 1 0 0,0 0 0 0 0,0 0-1 0 0,0 1 1 0 0,0-1-1 0 0,0 1 1 0 0,0 0 0 0 0,0-1-1 0 0,0 1 1 0 0,-1 0-1 0 0,1 0 1 0 0,0 1 0 0 0,-1-1-68 0 0,-21 0 0 0 0,10 1-10 0 0,-29 16 94 0 0,38-13-83 0 0,1-1 1 0 0,0 0-1 0 0,0 1 0 0 0,1 0 0 0 0,-1 0 0 0 0,1 0 1 0 0,0 1-1 0 0,0-1 0 0 0,0 1 0 0 0,0-1 0 0 0,1 1 0 0 0,0 0 1 0 0,0 0-1 0 0,0 0 0 0 0,1 0 0 0 0,-1 1 0 0 0,1-1 1 0 0,0 4-2 0 0,1-6-1 0 0,-1-1 1 0 0,1 1-1 0 0,0 0 1 0 0,0-1-1 0 0,0 1 0 0 0,1-1 1 0 0,-1 1-1 0 0,0 0 1 0 0,1-1-1 0 0,0 1 1 0 0,0-1-1 0 0,-1 1 1 0 0,2-1-1 0 0,-1 1 1 0 0,0-1-1 0 0,0 0 1 0 0,1 0-1 0 0,-1 0 1 0 0,1 1-1 0 0,0-1 1 0 0,-1-1-1 0 0,1 1 1 0 0,0 0-1 0 0,0 0 1 0 0,0-1-1 0 0,1 1 1 0 0,-1-1-1 0 0,0 0 1 0 0,0 1-1 0 0,1-1 1 0 0,1 0 0 0 0,16 9-72 0 0,0-5-1296 0 0,-8-5 856 0 0</inkml:trace>
  <inkml:trace contextRef="#ctx0" brushRef="#br0" timeOffset="6373.498">563 583 8288 0 0,'0'0'190'0'0,"0"0"28"0"0,0 0 7 0 0,0-8 132 0 0,-15-18 3175 0 0,14 25-3353 0 0,-14-2 388 0 0,-10 3 454 0 0,21 1-971 0 0,0 1 0 0 0,0 0-1 0 0,1 0 1 0 0,-1 0 0 0 0,1 1 0 0 0,-1-1 0 0 0,1 1-1 0 0,0 0 1 0 0,0 0 0 0 0,0 0 0 0 0,0 0 0 0 0,1 1-1 0 0,-1-1 1 0 0,0 3-50 0 0,-22 37-677 0 0,25-42 661 0 0,-1 0 0 0 0,1 1-1 0 0,-1-1 1 0 0,1 1 0 0 0,0-1 0 0 0,0 1 0 0 0,-1-1 0 0 0,1 0-1 0 0,0 1 1 0 0,0-1 0 0 0,1 1 0 0 0,-1-1 0 0 0,0 1 0 0 0,0-1 0 0 0,1 1-1 0 0,-1-1 1 0 0,1 0 0 0 0,-1 1 0 0 0,1-1 0 0 0,-1 0 0 0 0,1 1-1 0 0,0-1 1 0 0,0 0 0 0 0,0 0 0 0 0,0 0 0 0 0,0 0 0 0 0,0 0 0 0 0,0 0-1 0 0,0 0 1 0 0,0 0 0 0 0,0 0 0 0 0,0 0 0 0 0,1 0 0 0 0,-1-1-1 0 0,0 1 1 0 0,1-1 0 0 0,-1 1 0 0 0,0-1 0 0 0,1 1 0 0 0,-1-1 0 0 0,1 0-1 0 0,-1 1 1 0 0,1-1 16 0 0,0 1-23 0 0,1 1 0 0 0,1-1 1 0 0,-1 0-1 0 0,0 0 0 0 0,0 0 0 0 0,0 0 0 0 0,1 0 0 0 0,-1-1 0 0 0,0 1 0 0 0,1-1 0 0 0,-1 0 0 0 0,0 0 1 0 0,1 0-1 0 0,-1-1 0 0 0,0 1 0 0 0,0-1 0 0 0,1 0 0 0 0,-1 0 0 0 0,0 0 0 0 0,0 0 0 0 0,0 0 0 0 0,0-1 1 0 0,1 0 22 0 0,15-13 0 0 0,-7 2 296 0 0,-8 14 1387 0 0,-3 2-1702 0 0,28 43 19 0 0,-22-39 0 0 0,9 4 0 0 0,7-11-4219 0 0,-22 0-554 0 0</inkml:trace>
  <inkml:trace contextRef="#ctx0" brushRef="#br0" timeOffset="6654.682">703 377 3224 0 0,'0'0'505'0'0,"0"0"914"0"0,0 0 401 0 0,4 6 1808 0 0,4 7-2954 0 0,-1 0 0 0 0,0 0 0 0 0,-1 1 0 0 0,-1 0 0 0 0,0 0 0 0 0,-1 1 0 0 0,-1-1 0 0 0,0 1 0 0 0,1 14-674 0 0,1 62-1300 0 0,-6-88-434 0 0,-5 3-3318 0 0</inkml:trace>
  <inkml:trace contextRef="#ctx0" brushRef="#br0" timeOffset="6810.925">611 555 6448 0 0,'0'0'297'0'0,"0"0"-9"0"0,1 0-188 0 0,74-16 2144 0 0,-10-3-957 0 0,-20 11-1926 0 0,-45 8-2986 0 0</inkml:trace>
  <inkml:trace contextRef="#ctx0" brushRef="#br0" timeOffset="7185.807">872 540 3224 0 0,'0'0'437'0'0,"0"0"627"0"0,0 0 273 0 0,0 0 58 0 0,0 0-108 0 0,0 8 61 0 0,-6 80 1674 0 0,6-86-2872 0 0,11 19-134 0 0,-3-16-16 0 0,-6-4 0 0 0,1 0 0 0 0,-1 0 0 0 0,1-1 0 0 0,-1 1 0 0 0,1-1 0 0 0,0 0 0 0 0,-1 0 0 0 0,1 1 0 0 0,-1-2 0 0 0,1 1 0 0 0,-1 0 0 0 0,1 0 0 0 0,-1-1 0 0 0,1 0 0 0 0,-1 1 0 0 0,1-1 0 0 0,-1 0 0 0 0,1 0 0 0 0,-1 0 0 0 0,0 0 0 0 0,0-1 0 0 0,1 1 0 0 0,-1-1 0 0 0,0 1 0 0 0,0-1 0 0 0,-1 0 0 0 0,14-12 0 0 0,1-15 0 0 0,-6-8 0 0 0,1 4 0 0 0,-3 34 654 0 0,-3 21 517 0 0,-1-7-671 0 0,31 45 937 0 0,-34-59-1348 0 0,-1-1 2 0 0,0 0-791 0 0,0 0-3281 0 0,0 0-1400 0 0</inkml:trace>
  <inkml:trace contextRef="#ctx0" brushRef="#br0" timeOffset="7529.475">1101 540 5064 0 0,'0'0'232'0'0,"1"2"-14"0"0,14 64 8768 0 0,-12-47-7577 0 0,-3-19-1367 0 0,0-1 0 0 0,1 1 0 0 0,-1 0 0 0 0,0 0 1 0 0,0 0-1 0 0,1 0 0 0 0,-1-1 0 0 0,0 1 0 0 0,0 0 1 0 0,1 0-1 0 0,-1 0 0 0 0,0 0 0 0 0,1 0 0 0 0,-1 0 1 0 0,0 0-1 0 0,1 0 0 0 0,-1 0 0 0 0,0 0 0 0 0,1 0 1 0 0,-1 0-1 0 0,0 0 0 0 0,0 0 0 0 0,1 0 0 0 0,-1 0 1 0 0,0 0-1 0 0,1 0 0 0 0,-1 1 0 0 0,0-1 0 0 0,0 0 1 0 0,1 0-1 0 0,-1 0 0 0 0,0 0 0 0 0,0 1 0 0 0,1-1-42 0 0,10-33-16 0 0,11-31-1425 0 0,-20 62 1293 0 0,-1 0-1 0 0,1-1 1 0 0,1 1-1 0 0,-1 0 1 0 0,0 0-1 0 0,0 0 0 0 0,1 0 1 0 0,-1 1-1 0 0,1-1 1 0 0,0 0-1 0 0,-1 1 1 0 0,1 0-1 0 0,0 0 1 0 0,0 0-1 0 0,0 0 1 0 0,0 0-1 0 0,0 1 1 0 0,0-1-1 0 0,0 1 1 0 0,0 0-1 0 0,0 0 1 0 0,0 0-1 0 0,0 0 0 0 0,0 0 1 0 0,3 1 148 0 0,37 20 1107 0 0,-30-10-1107 0 0,-9-5 0 0 0,6 8-134 0 0,-9-13-562 0 0,-1-1-257 0 0,0 0-58 0 0,0 0-11 0 0</inkml:trace>
  <inkml:trace contextRef="#ctx0" brushRef="#br0" timeOffset="7904.392">1391 573 2760 0 0,'0'0'351'0'0,"0"0"431"0"0,0 0 194 0 0,9-1 1067 0 0,27-5 2219 0 0,7-7-2764 0 0,-42 12-1056 0 0,0 0-292 0 0,26-13-134 0 0,-14-7 1796 0 0,-14 18-1592 0 0,-11-30-204 0 0,10 30-15 0 0,0 0 1 0 0,-1 0 0 0 0,0 0-1 0 0,0 0 1 0 0,1 1 0 0 0,-1-1-1 0 0,-1 1 1 0 0,1-1 0 0 0,0 1 0 0 0,-1 0-1 0 0,1 0 1 0 0,-1 1 0 0 0,1-1-1 0 0,-2 0-1 0 0,4 2 3 0 0,-2 0 59 0 0,0 0 1 0 0,1 0-1 0 0,-1 0 0 0 0,0 0 0 0 0,1 0 0 0 0,-1 1 1 0 0,0 0-1 0 0,1-1 0 0 0,-1 1 0 0 0,1 0 0 0 0,-1 0 1 0 0,1 0-1 0 0,-1 0 0 0 0,1 1 0 0 0,0-1 0 0 0,0 1 1 0 0,0-1-1 0 0,0 1 0 0 0,0 0 0 0 0,0 0 0 0 0,0 0 1 0 0,0 0-1 0 0,1 0 0 0 0,-1 0 0 0 0,-1 3-62 0 0,-1-1 121 0 0,-3 7-62 0 0,-1-1-1 0 0,1 1 1 0 0,1 1-1 0 0,0-1 1 0 0,1 1-1 0 0,0 0 0 0 0,-3 12-58 0 0,7-19 0 0 0,0 0 0 0 0,0 0-1 0 0,0 0 1 0 0,0 0-1 0 0,1 0 1 0 0,0 0 0 0 0,0 0-1 0 0,0 0 1 0 0,1 0-1 0 0,0 0 1 0 0,-1 0-1 0 0,2-1 1 0 0,-1 1 0 0 0,1 0-1 0 0,-1 0 1 0 0,1-1-1 0 0,1 1 1 0 0,-1-1-1 0 0,1 1 1 0 0,30 11-1287 0 0,-6-14-4397 0 0,-12-2 1160 0 0</inkml:trace>
  <inkml:trace contextRef="#ctx0" brushRef="#br0" timeOffset="8263.677">1660 494 8288 0 0,'0'0'381'0'0,"0"-14"142"0"0,0 11-403 0 0,-1 1 0 0 0,1-1 0 0 0,-1 1 0 0 0,0 0 0 0 0,0 0 0 0 0,0-1 0 0 0,0 1 0 0 0,0 0 0 0 0,0 0 0 0 0,-1 0 0 0 0,1 0 0 0 0,-1 0 0 0 0,1 0 0 0 0,-1 1 0 0 0,0-1 0 0 0,0 0 0 0 0,0 1 0 0 0,0-1 0 0 0,0 1 0 0 0,0 0-1 0 0,0 0 1 0 0,0 0 0 0 0,0 0 0 0 0,-1 0 0 0 0,1 0-120 0 0,-11-6 481 0 0,-5 0 1167 0 0,17 7-1310 0 0,-8 3 34 0 0,-6 7-106 0 0,13-9-272 0 0,1 0 0 0 0,-1 1 1 0 0,1-1-1 0 0,-1 0 1 0 0,1 1-1 0 0,0-1 1 0 0,0 1-1 0 0,-1-1 0 0 0,1 1 1 0 0,0-1-1 0 0,1 1 1 0 0,-1 0-1 0 0,0-1 1 0 0,0 1-1 0 0,1 0 1 0 0,-1 0-1 0 0,1 0 0 0 0,-1-1 1 0 0,1 1-1 0 0,0 0 1 0 0,0 0-1 0 0,0 0 1 0 0,0 0-1 0 0,0 0 1 0 0,0 0-1 0 0,0-1 0 0 0,1 1 1 0 0,-1 0-1 0 0,1 0 1 0 0,-1 0-1 0 0,1 0 1 0 0,0-1-1 0 0,0 1 0 0 0,0 0 1 0 0,1 1 5 0 0,29 39-285 0 0,-23-37 317 0 0,-1 0 0 0 0,0 0 0 0 0,0 0 0 0 0,0 1 0 0 0,-1 0 0 0 0,1 1 0 0 0,-2-1 0 0 0,1 1 0 0 0,-1 0 0 0 0,4 6-32 0 0,14 32 1689 0 0,-23-41-1562 0 0,-1 0 1 0 0,1 0-1 0 0,-1 0 1 0 0,0 0-1 0 0,0-1 1 0 0,0 1-1 0 0,0 0 0 0 0,-1-1 1 0 0,0 1-1 0 0,0-1 1 0 0,0 1-1 0 0,0-1 1 0 0,0 0-1 0 0,0 0 1 0 0,-1 0-1 0 0,0 0 0 0 0,1 0 1 0 0,-1-1-1 0 0,0 1 1 0 0,0-1-1 0 0,-1 1 1 0 0,1-1-1 0 0,0 0 1 0 0,-1-1-1 0 0,1 1 0 0 0,-1-1 1 0 0,0 1-1 0 0,1-1 1 0 0,-2 0-128 0 0,-6 2 10 0 0,0 0 0 0 0,0-1 0 0 0,-1 0 0 0 0,1 0 0 0 0,-1-2 0 0 0,1 1 0 0 0,-1-1 0 0 0,1-1 0 0 0,-7-1-10 0 0,-1-2-1973 0 0,11 3-4753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29.905"/>
    </inkml:context>
    <inkml:brush xml:id="br0">
      <inkml:brushProperty name="width" value="0.05" units="cm"/>
      <inkml:brushProperty name="height" value="0.05" units="cm"/>
      <inkml:brushProperty name="color" value="#E71224"/>
    </inkml:brush>
  </inkml:definitions>
  <inkml:trace contextRef="#ctx0" brushRef="#br0">150 1 8288 0 0,'0'0'190'0'0,"0"0"28"0"0,0 0 7 0 0,0 3 22 0 0,0 9-187 0 0,11 36 2360 0 0,7 20 652 0 0,-3-28-2464 0 0,-15 19 975 0 0,-11-49-4160 0 0,10-11 1761 0 0,-7-10-2156 0 0,4 4-950 0 0</inkml:trace>
  <inkml:trace contextRef="#ctx0" brushRef="#br0" timeOffset="265.565">98 1 6448 0 0,'0'0'141'0'0,"0"0"23"0"0,0 0 13 0 0,0 0 123 0 0,0 0 468 0 0,0 0 206 0 0,0 1 39 0 0,1 5-819 0 0,-1 0 0 0 0,0 0-1 0 0,0 1 1 0 0,0-1 0 0 0,-1 0-1 0 0,0 0 1 0 0,0 0 0 0 0,0 0 0 0 0,-1-1-1 0 0,0 1 1 0 0,0 0 0 0 0,-1-1 0 0 0,1 1-1 0 0,-1-1 1 0 0,-1 0 0 0 0,1 0 0 0 0,-2 2-194 0 0,5-6 1 0 0,-60 69-3651 0 0,52-62-484 0 0</inkml:trace>
  <inkml:trace contextRef="#ctx0" brushRef="#br0" timeOffset="546.749">34 319 3224 0 0,'8'0'288'0'0,"87"-4"6292"0"0,-3-7-2815 0 0,-52 1-2358 0 0,-39 9-1258 0 0,-1 1-10 0 0,0 0-3 0 0,0 0 0 0 0,0 0-3 0 0,0 0-12 0 0,0 0-7 0 0,0 0-2 0 0,6 8-419 0 0,0-6-53 0 0,-5-1-3923 0 0,-1-1-607 0 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27.781"/>
    </inkml:context>
    <inkml:brush xml:id="br0">
      <inkml:brushProperty name="width" value="0.05" units="cm"/>
      <inkml:brushProperty name="height" value="0.05" units="cm"/>
      <inkml:brushProperty name="color" value="#E71224"/>
    </inkml:brush>
  </inkml:definitions>
  <inkml:trace contextRef="#ctx0" brushRef="#br0">0 29 4200 0 0,'0'0'191'0'0,"0"0"81"0"0,0 0 236 0 0,0 0 99 0 0,0 0 23 0 0,0 0-16 0 0,0 0-71 0 0,0 0-30 0 0,0 0-7 0 0,0 0 4 0 0,0 0 28 0 0,1 1 7 0 0,14 70 2658 0 0,-11-22-2002 0 0,4 44-404 0 0,-4-39 1019 0 0,1-19-1940 0 0,10 25 160 0 0,-15-57 17 0 0,0 1 11 0 0,1-1-10 0 0,2 2-32 0 0,14-1 38 0 0,79-8-60 0 0,-44 6 0 0 0,-8 4 0 0 0,-35-5 0 0 0,12-5-406 0 0,-19 3-64 0 0,-2 1-1020 0 0,0 0-3967 0 0</inkml:trace>
  <inkml:trace contextRef="#ctx0" brushRef="#br0" timeOffset="453.016">366 211 456 0 0,'25'3'6526'0'0,"4"1"-3780"0"0,38-11-1258 0 0,-55-3-1147 0 0,-12 9 8 0 0,3-17 727 0 0,-23-9-786 0 0,0 15-260 0 0,15 11-27 0 0,0 0-1 0 0,0-1 0 0 0,-1 2 1 0 0,1-1-1 0 0,0 1 0 0 0,-1-1 1 0 0,1 1-1 0 0,0 1 0 0 0,-1-1 1 0 0,1 1-1 0 0,0 0 0 0 0,-1 0 1 0 0,1 1-1 0 0,0-1 1 0 0,0 1-1 0 0,0 0 0 0 0,0 1 1 0 0,0-1-1 0 0,1 1 0 0 0,-1 0 1 0 0,-3 3-3 0 0,-31 29 0 0 0,18 8 0 0 0,18-15 0 0 0,4-20 0 0 0,2-3-1 0 0,1-2 1 0 0,0 1-1 0 0,1 0 0 0 0,-1-1 1 0 0,1 1-1 0 0,-1-1 1 0 0,1-1-1 0 0,0 1 1 0 0,0-1-1 0 0,1 1 1 0 0,-1-2-1 0 0,0 1 0 0 0,1 0 1 0 0,-1-1-1 0 0,0 0 1 0 0,1 0-1 0 0,0-1 1 0 0,-1 0-1 0 0,1 0 1 0 0,-1 0-1 0 0,1 0 1 0 0,0-1 0 0 0,131-9-3894 0 0,-111 2 2528 0 0</inkml:trace>
  <inkml:trace contextRef="#ctx0" brushRef="#br0" timeOffset="781.064">655 164 3224 0 0,'0'0'423'0'0,"2"2"566"0"0,36 61 5745 0 0,-17-30-5123 0 0,6-12 128 0 0,-25-21-1641 0 0,25-40 420 0 0,-2-10-518 0 0,-21 44 12 0 0,3-6-1584 0 0,-7 12 964 0 0</inkml:trace>
  <inkml:trace contextRef="#ctx0" brushRef="#br0" timeOffset="1140.383">898 225 3224 0 0,'1'0'143'0'0,"9"0"534"0"0,0 0 0 0 0,0-1 1 0 0,0 0-1 0 0,0-1 0 0 0,0 0 0 0 0,-1 0 1 0 0,1-1-1 0 0,-1 0 0 0 0,6-4-677 0 0,-13 7 95 0 0,0-1-1 0 0,0 0 0 0 0,-1 0 1 0 0,1 0-1 0 0,-1 0 0 0 0,1 0 1 0 0,-1 0-1 0 0,1 0 0 0 0,-1-1 0 0 0,0 1 1 0 0,1 0-1 0 0,-1-1 0 0 0,0 1 1 0 0,0-1-1 0 0,0 0 0 0 0,0 1 1 0 0,0-1-1 0 0,-1 0 0 0 0,1 1 0 0 0,0-1 1 0 0,-1 0-1 0 0,1 0 0 0 0,-1 0 1 0 0,0 1-1 0 0,0-1 0 0 0,1 0 1 0 0,-1 0-1 0 0,0 0 0 0 0,-1 0 0 0 0,1 0 1 0 0,0 0-1 0 0,0 1 0 0 0,-1-1 1 0 0,1 0-1 0 0,-1 0 0 0 0,0 0 1 0 0,0 0-95 0 0,-2-1 18 0 0,1 1 0 0 0,-1-1 0 0 0,0 1 0 0 0,0 0 0 0 0,-1 0 0 0 0,1 0 0 0 0,0 0 0 0 0,-1 0 0 0 0,1 1 0 0 0,-1-1 0 0 0,1 1 0 0 0,-1 0 0 0 0,0 0 0 0 0,0 1 0 0 0,1-1 0 0 0,-1 1 0 0 0,0 0 0 0 0,0 0 0 0 0,0 0 0 0 0,1 0 0 0 0,-1 1 0 0 0,0-1 0 0 0,0 1 0 0 0,-1 1-18 0 0,-23 20 476 0 0,26-21-439 0 0,1 0-1 0 0,-1 0 1 0 0,0 1 0 0 0,0-1 0 0 0,1 1 0 0 0,-1 0 0 0 0,1-1 0 0 0,0 1 0 0 0,-1 0 0 0 0,1 0 0 0 0,0 0 0 0 0,0 0 0 0 0,0 0 0 0 0,0 0 0 0 0,0 0 0 0 0,1 0 0 0 0,-1 0 0 0 0,1 0 0 0 0,-1 0 0 0 0,1 1 0 0 0,0-1 0 0 0,0 0 0 0 0,0 0 0 0 0,0 1-1 0 0,0-1 1 0 0,0 0 0 0 0,0 0 0 0 0,1 0 0 0 0,0 0 0 0 0,-1 1 0 0 0,1-1 0 0 0,0 0-37 0 0,7 24 53 0 0,-7-23-44 0 0,-1 1 0 0 0,1-1 0 0 0,0 0 1 0 0,0 0-1 0 0,0 0 0 0 0,0 0 0 0 0,1 0 0 0 0,-1 0 0 0 0,1 0 1 0 0,0 0-1 0 0,-1 0 0 0 0,1-1 0 0 0,1 1 0 0 0,-1-1 0 0 0,0 0 1 0 0,1 1-1 0 0,-1-1 0 0 0,1 0 0 0 0,-1 0 0 0 0,1-1 1 0 0,2 2-10 0 0,0-1-303 0 0,0 0 1 0 0,0-1-1 0 0,1 0 1 0 0,-1 0 0 0 0,1 0-1 0 0,-1 0 1 0 0,1-1 0 0 0,-1 0-1 0 0,1 0 1 0 0,-1 0-1 0 0,1-1 1 0 0,-1 0 0 0 0,3-1 302 0 0,-2 1-607 0 0,9 1-4015 0 0</inkml:trace>
  <inkml:trace contextRef="#ctx0" brushRef="#br0" timeOffset="1437.167">1126 1 8288 0 0,'0'0'381'0'0,"0"0"-6"0"0,0 0-171 0 0,0 0 176 0 0,4 7 616 0 0,22 107 3164 0 0,8 7-2219 0 0,-31-109-1852 0 0,0 0 1 0 0,-1 0-1 0 0,0 0 1 0 0,0 0-1 0 0,-2 0 1 0 0,1 1-1 0 0,-2 8-89 0 0,0-18 24 0 0,0 1-210 0 0,0 5-3249 0 0,1-9-1679 0 0</inkml:trace>
</inkml:ink>
</file>

<file path=ppt/ink/ink11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47:31.915"/>
    </inkml:context>
    <inkml:brush xml:id="br0">
      <inkml:brushProperty name="width" value="0.05292" units="cm"/>
      <inkml:brushProperty name="height" value="0.05292" units="cm"/>
      <inkml:brushProperty name="color" value="#FF0000"/>
    </inkml:brush>
  </inkml:definitions>
  <inkml:trace contextRef="#ctx0" brushRef="#br0">9237 358 1324 0,'0'0'118'0,"-8"0"-94"15,2-7-24-15,-2 0 0 0,3 2 94 0,-3-2 14 16,0 7 4-16,0-2 0 0,-2 2-39 0,-1-5-7 16,-2 5-2-16,-3 5 0 0,0-5-16 0,-2 2-3 15,-3 5-1-15,-1-2 0 0,4 9-34 0,-3-7-10 16,-3 5 0-16,0 2 0 0,0 5 20 0,0-3-1 16,3 3 0-16,0 2 0 0,0 5-19 0,2-7 0 15,4 2 0-15,-1-7 0 0,0 5-12 0,5 2-7 16,3-2-1-16,3 2 0 0,0-7 32 0,5 5 7 15,2 2 1-15,4-2 0 0,2 0-20 0,5-9-17 16,0 8 3-16,3 1 1 0,0-7 42 0,2-3 9 0,1 5 2 16,2-7 0-16,0 1-18 0,3-4-3 0,2-4-1 0,1 5 0 15,-3-5-10-15,-1 0-8 0,1 0 12 0,0-5-12 16,-5 1 32-16,-4-6 0 0,-1 5 0 0,-4-2 0 16,-2-7-16-16,-5 2-3 0,2 3-1 0,-2-3 0 15,-3-2 7-15,0 0 1 0,-3 2 0 0,-2-2 0 16,0 7-20-16,-3 0 0 0,2 0 8 0,-4-5-8 15,2 12 14-15,-3-7-1 0,1 0 0 0,2 7 0 16,0-5-3-16,0 5-1 0,3-2 0 0,5 2 0 16,0 0-9-16,0 0 0 0,0 0 0 0,0 0 0 15,8-5 0-15,2 5-16 0,1 5 4 0,2-5 1 0,0 0 24 0,3 0 5 16,-3 0 1-16,6 2 0 0,-3-2-6 16,0 0-1-16,-1 0 0 0,4 0 0 0,-3 0-4 15,0 5 0-15,-3-5-8 0,0 0 12 0,3 0-12 0,-5 5 0 16,-1-5 0-16,1 2 0 15,-1-2-121-15,-2 0-21 0</inkml:trace>
  <inkml:trace contextRef="#ctx0" brushRef="#br0" timeOffset="374.905">9483 718 403 0,'0'0'17'0,"0"0"5"0,0 0-22 0,5-5 0 15,3 5 0-15,2 0 0 0,-4 0 384 0,4 0 73 16,-2-7 15-16,3 7 2 0,2 0-345 0,0-7-69 16,1 7-13-16,-4-7-3 0,1 7-53 0,-1-4-11 0,1 4-1 0,-3 0-1 15,0-8 40-15,0 6 8 0,-3 2 2 0,3-5 0 16,-5 3-8-16,-1-3-2 0,1-2 0 0,-6 0 0 16,3 0 5-16,-2 2 1 0,2-2 0 0,-6 5 0 15,4-3-6-15,-4-2-1 0,-2 0 0 0,0 0 0 16,-2 7-1-16,-1-4 0 0,-2 4 0 0,0 0 0 15,0 0-7-15,-3 4-1 0,0 1-8 0,-3-3 12 16,1 5 5-16,2 5 1 0,-3-5 0 0,4 0 0 16,-1 7-28-16,5-2-6 0,3-3 0 0,3 3-1 15,0 2 17-15,5-2 0 0,2-2 0 0,1 1 0 16,0 8 0-16,2-10 0 0,3 1 0 0,2-1 0 0,1-2 0 16,2 5-12-16,3-5 12 0,0 0-10 0,2 0 10 0,1-7 0 15,-1 7-9-15,1-7 9 16,0 0-72-16,-1 0-9 0,1-2-3 0,-1-3 0 15,1-2-179-15,-6 3-36 0,8-18-7 0,-2 6-2 0</inkml:trace>
  <inkml:trace contextRef="#ctx0" brushRef="#br0" timeOffset="734.155">9821 633 806 0,'0'0'72'0,"0"0"-58"16,0 0-14-16,0 0 0 0,-5 0 268 0,5 0 52 15,0 0 9-15,0 0 3 0,-3 7-173 0,3 3-35 16,0-1-6-16,3-2-2 0,2-2-41 0,1 4-9 15,-4-1-2-15,4 3 0 0,2 3-51 0,-1-7-13 16,-4 1 0-16,2 3 0 0,-2-4 0 0,2 0 0 16,1-2 0-16,-4 2 0 0,-2-5 0 0,3 8 0 15,-3-10 0-15,3 2 0 0,-3 3 54 0,0-5 8 0,0 0 2 0,0 0 0 16,0 0-52-16,0 0-12 0,0-7 0 0,0-3 0 31,2 3-48-31,-2 0-13 0,3-7-3 0,-3 3 0 16,2 1-4-16,4-2-2 0,-4 5 0 0,4-4 0 0,-1 3 10 0,0 6 1 0,1-5 1 0,-1 2 0 15,3-2 46-15,-3 7 12 0,0 0 0 0,3 0 0 16,0 0 22-16,-2 0 6 0,4 7 2 0,-2-7 0 16,3 5 3-16,-1 2 1 0,-2-5 0 0,3 6 0 15,-3-4 17-15,0 10 3 0,2-7 1 0,-4 0 0 16,1 1-37-16,-1-4-7 0,-1 3-2 0,0 0 0 16,1 0-9-16,-4-2 0 0,1 2 0 0,0 0 0 15,-3 0 0-15,2-2 0 0,-2-5 0 0,-2 9 0 16,-1-9-40-16,3 0-9 0,0 0-3 0,0 0-1073 15</inkml:trace>
  <inkml:trace contextRef="#ctx0" brushRef="#br0" timeOffset="1078.272">10176 680 1036 0,'0'0'92'0,"0"0"-73"15,0 0-19-15,5 8 0 0,6-4 208 0,-6-4 39 16,-2 7 7-16,-3-7 2 0,5 0-103 0,3 7-20 15,-3-7-4-15,3 7-1 0,3-2-102 0,-3-5-26 16,2 2 0-16,3-2 0 0,-5 0 0 0,6 0 0 16,-6-2 0-16,2 2 0 0,1-5 30 0,-6-2 1 0,0 7 0 15,3-7 0-15,-5 0-16 0,0 3-3 0,-3 1-1 0,-3-2 0 16,0-4 0-16,1 4 0 0,-6-2 0 0,-3 0 0 16,3 7 0-16,-2-7 0 0,-4 7 0 0,-2-5 0 15,3 5-11-15,0 0 0 0,2 0 0 0,1 5 0 16,-3 2 0-16,-1 0 0 0,4-7 0 0,-1 12 0 15,3-10 0-15,0 5 0 0,3 1 0 0,0 3-11 16,-1-4 11-16,4 5 0 0,2-2 8 0,2-1-8 16,1 0 0-16,2-2 0 0,1 7 0 0,-1-4 0 15,3-1 0-15,3-2-10 0,-1 5 1 0,1-10 0 16,-3 6 9-16,0 1 0 0,5-7 0 0,-3 5 0 16,4-7-9-16,-1 7 0 0,0-7 0 0,0 0-761 15,-2-7-152-15</inkml:trace>
  <inkml:trace contextRef="#ctx0" brushRef="#br0" timeOffset="1390.267">10417 659 1940 0,'0'0'86'0,"0"0"18"0,0 0-84 0,0 0-20 16,0 0 0-16,0 0 0 0,0 0 111 0,2 7 17 16,1 0 4-16,0 0 1 0,-1 5-55 0,4 2-11 15,-4-7-3-15,3 5 0 0,-2 2-51 0,0-7-13 16,-1 5 0-16,4-3 0 0,-4 3 54 0,1 2 8 15,0-7 2-15,-3 0 0 0,0 1-64 0,2-4 0 16,-2 3-12-16,0-2 2 0,0-5 10 0,0 0 16 16,0 0-4-16,0 0-1 0,0 0-11 0,-2-5 0 15,-1-6 0-15,0 3 0 0,1 1 0 0,2-7 0 16,-3 5 0-16,3-8 0 16,0 3-52-16,3-4-10 0,-1 3-2 0,4 1 0 15,-4 3-28-15,4 1-7 0,-1 3-1 0,3-5 0 0,-3 5 61 0,0 0 12 0,1 2 3 0,-1-2 0 16,3 7 24-16,0-2 0 0,0 2 0 0,0 0 0 15,0 2 0-15,2-2-8 0,1 0 8 0,-1 5-982 16</inkml:trace>
  <inkml:trace contextRef="#ctx0" brushRef="#br0" timeOffset="1781.196">10866 692 1209 0,'0'0'108'0,"0"0"-87"0,0 0-21 0,0 0 0 0,0 0 120 0,3-4 19 16,-6-4 4-16,3 6 1 0,-5-5-13 0,0 7-3 16,-3 0 0-16,0 0 0 0,-3 0-64 0,-2 2-14 15,0 3-2-15,-3-3-1 0,0 3-24 0,-2-2-5 16,2 6-1-16,3 0 0 0,-3-2-29 0,2-2-5 16,7 5-2-16,1-6 0 0,6 3 19 0,-2 0 0 15,2 0 0-15,2-2 0 0,4 2-16 0,-1-5 4 16,3 8 1-16,2-8 0 0,4-2 1 0,-4 7 0 15,3-7 0-15,1 0 0 0,-1 0-10 0,0 0-3 16,3 0 0-16,-3-2 0 0,-2-5 23 0,2 2 0 16,-2 0 0-16,-1 3 0 0,1-5 0 0,-3 2 0 15,-3-2 0-15,3 0 0 0,-5 0 47 0,-3 7 13 16,0 0 4-16,2-4 0 0,-2 4 0 0,0 0 0 16,0 0 0-16,0 0 0 0,0 0-52 0,0 0-12 15,0 0 0-15,3 9 0 0,-1 0 0 0,1-2 0 0,2-2 0 0,-2 4 0 16,0 1 0-16,-3-1 0 15,5-2 0-15,0 0 0 0,3 0 0 0,0 1 0 0,0-4 0 0,0 3 0 16,0-7-88 0,0 5-20-16,3-3-4 0,-4-2-952 0</inkml:trace>
  <inkml:trace contextRef="#ctx0" brushRef="#br0" timeOffset="1952.686">11094 410 2476 0,'0'0'55'0,"0"0"11"0,0 0 2 0,0 0 1 0,-3 7-55 0,1-5-14 16,2 5 0-16,2 5 0 0,1 7 40 0,0-5 6 16,5 7 1-16,0 0 0 15,2 5-37-15,-2-12-10 0,0 12 0 0,0-7 0 0,0 2 0 0,-3-2 0 16,0 2 0-16,1-7 0 0,-1 1 56 0,-2 3 6 16,-3-4 2-16,2-2 0 15,-2-12-212-15,-2 14-43 0,-1-2-8 0</inkml:trace>
  <inkml:trace contextRef="#ctx0" brushRef="#br0" timeOffset="2108.992">11091 619 1267 0,'0'0'112'0,"0"0"-89"16,11 0-23-16,0 0 0 0,-1 0 85 0,3 0 13 16,1-7 2-16,-1 7 1 0,3 7-59 0,0-7-12 0,-1 0-2 0,4 0-1 15,-3 0-27-15,2 0-19 0,-2 0 3 0,0 0 1 31,-3 0-181-31,-2 0-36 0,10 0-7 0,-5 0-1 0</inkml:trace>
  <inkml:trace contextRef="#ctx0" brushRef="#br0" timeOffset="2233.839">11422 619 1267 0,'0'0'28'0,"0"0"5"0,0 0 2 0,0 7 1 0,-3 0-36 0,1 0 0 16,-1-2 0-16,6 2 0 0,-3 0 124 0,2 0 19 0,1 5 3 0,0-5 1 16,2 0-38-16,3 0-7 15,-3 0-2-15,-2 0 0 0,0 0-72 0,-3 1-16 0,2-4-2 0,-2-4-1 16,0 0-9-16,0 0 0 0,3 7 0 0</inkml:trace>
  <inkml:trace contextRef="#ctx0" brushRef="#br0" timeOffset="2374.754">11449 452 2444 0,'0'0'54'0,"0"0"11"0,0 0 3 0,0 0 0 0,0 0-55 16,5 5-13-16,0-3 0 0,3 5 0 0,0-2 48 0,3 2 8 15,-1 7 0-15,1-2 1 16,-1-5-97-16,1 5-19 0,-3-3-4 0</inkml:trace>
  <inkml:trace contextRef="#ctx0" brushRef="#br0" timeOffset="2702.509">11676 650 1612 0,'0'0'144'0,"0"0"-116"0,0 0-28 0,0 0 0 15,3 9 83-15,2-9 10 0,0 7 3 0,1 0 0 16,-4 0 25-16,4-2 6 0,-1-2 1 0,3 1 0 16,0 1-52-16,0-3-9 0,0 5-3 0,2 0 0 15,1-7-51-15,-1 5-13 0,1-5 0 0,-1 0 0 16,1 2 0-16,0-2 0 0,-1-2 0 0,1 2 0 16,-3-5 54-16,2-2 8 0,-2 0 2 0,0 0 0 15,3 3-52-15,-3-4-12 0,0 1 0 0,0 0 0 16,0-7 15-16,-3 7 0 0,3-5 0 0,0-2 0 0,0 0-24 0,-3 7-5 15,0-5-1-15,3 5 0 0,-3-7 15 0,1 2 0 16,-1 5 0-16,-2 5 0 0,2-10 0 0,-2 12 0 16,2-7 0-16,-2 0 0 0,-3 7 0 0,0 0 0 15,5 0 0-15,-5 0 0 16,0 0-156-16,0 0-29 0,0 0-6 0,3 7-1 0</inkml:trace>
  <inkml:trace contextRef="#ctx0" brushRef="#br0" timeOffset="3015.137">12094 659 1497 0,'0'0'32'0,"0"0"8"0,8 0 0 0,-3 0 4 0,1 0-36 0,2 0-8 16,0 7 0-16,-1-14 0 0,7 7 104 0,-4 0 20 16,3-7 3-16,1 7 1 0,-1-2-72 0,0-3-13 15,0 0-3-15,1 3-1 0,-1-5 1 0,-3 2 0 0,-2-2 0 0,0 0 0 16,-2 0-8-16,-1 3-2 0,-2-4 0 0,-3 6 0 15,0-5-9-15,-3 2-1 0,0-2-1 0,-2 0 0 16,-3 5 9-16,0-3 3 0,0 5 0 0,-2-5 0 16,-4 5-19-16,1 5-3 0,3-5-1 0,-9 5 0 15,3-3-8-15,3 5 0 0,2 0 0 0,3 0 0 16,0 0 0-16,1 5 0 0,1-5 0 0,4 7 0 16,-1 0-17-16,3 5 4 0,0 0 1 0,3-9 0 15,-1 8 12-15,1-6 0 0,2-2 0 0,0 8 0 16,3-11 0-16,3 5-9 0,0 0 9 0,4-5 0 15,4 2-62-15,2-2-7 0,3-2-2 0,8-3-967 16</inkml:trace>
  <inkml:trace contextRef="#ctx0" brushRef="#br0" timeOffset="3733.74">13142 805 1497 0,'0'0'32'0,"0"0"8"0,0 0 0 0,0 0 4 0,5-5-36 0,-5 5-8 16,0-7 0-16,0 7 0 0,0 0 104 0,0-7 20 16,0 0 3-16,0 5 1 0,3-8 0 0,-3 8 0 15,2-5 0-15,1 2 0 0,0-9-52 0,-1 7-9 16,1-5-3-16,2 5 0 0,1-7-51 0,-1 3-13 15,0 1 0-15,3-2 0 0,-3-9 54 0,3 2 8 16,0-2 2-16,0 7 0 16,0-5-64-16,0-7-23 0,0 5 1 0,0 0 0 0,0 2 35 0,0-7 7 15,-3 12 2-15,3-12 0 0,0 12-22 0,-5-7 0 16,2 9 0-16,-2-2 0 0,-1 5 0 0,1-1 0 16,0 8 0-16,-3-3 0 0,2 3 0 0,1 2 0 15,-3 0 0-15,0 0 0 0,0 0 0 0,8 2 0 16,0 5 0-16,0 3 0 0,0-1 0 0,2 5 0 15,-2-2 0-15,3 9 0 0,2-7 0 0,3 12 0 0,-3 0 0 0,3 2 0 16,0-2 16-16,-3-5-2 16,3 5 0-16,-3-5 0 0,0-2-14 0,1 2 0 0,-4 5 0 15,1-7 0-15,-1-5-8 0,-2 0-5 0,0 0-1 0,0-2 0 16,0 2 30-16,-3-2 5 0,-2-5 2 0,2 5 0 16,-2-10-37-16,-3 5-7 0,0-7-2 0,0 0 0 15,0 0-46-15,-5 0-10 0,-3-7-1 16,2 5-1-16</inkml:trace>
  <inkml:trace contextRef="#ctx0" brushRef="#br0" timeOffset="3874.299">13316 619 1152 0,'0'0'102'0,"0"0"-82"16,0 0-20-16,6 0 0 0,2-7 184 0,0 7 32 16,2 7 6-16,3-7 2 0,3 0-128 0,0 0-26 15,8 0-5-15,-3 0-1 0,0 0-51 0,1 7-13 16,4-7 0-16,-2 5 0 15,2-5-48-15,-2 0-13 0,-3 0-3 0,-5 0 0 0</inkml:trace>
  <inkml:trace contextRef="#ctx0" brushRef="#br0" timeOffset="4327.222">14171 572 576 0,'-3'-7'51'0,"-2"5"-41"16,0-3-10-16,0 0 0 0,-3-2 395 0,0 5 77 15,-3-3 15-15,1 5 3 0,-1-7-326 0,-2 7-64 16,-1 0-14-16,1 0-2 0,-5 7-66 0,-1-2-18 0,1-3 0 0,-3 5 8 16,-1 5-8-16,4-5 0 0,-1 5 0 0,3-3 0 15,3 3 0-15,3 2 0 0,-1-7 0 0,6 0-11 16,2 5 11-16,3-5-10 0,3 7 10 0,2-7-10 16,3 0-2-16,3-2 0 0,2-2 0 0,0 1 0 15,0-4 27-15,6 0 5 0,-6 0 0 0,6-4 1 16,-4-4-68-16,1 6-13 0,-2-5-4 15,-1-5 0-15,-3 3 80 0,1-3 15 0,-3 0 3 0,0-9 1 16,-3 7-5-16,-2-5-1 0,-1-2 0 0,1-5 0 16,-3 5-29-16,3-5 0 0,-6 5 0 0,0-5 0 15,1 5 31-15,-1-5 0 0,0 12 0 0,1 2 0 16,-4-7-7-16,1 10 0 0,3-3-1 0,-4-2 0 0,1 7-11 0,2 2-1 16,1 5-1-16,2 0 0 0,0 0 22 0,0 0 5 15,0 0 1-15,0 0 0 16,0 0-61-16,0 5-12 0,2 9-2 0,1-2-1 0,2-3 38 0,6 10 0 15,-1 0 0-15,4 2 0 0,-1 5 0 0,0-5 0 16,3 0 0-16,0 5 0 0,-6-5 0 0,4-2 0 16,-4 2 0-16,1-2 0 0,2 0 44 0,-2-2 16 15,-6-6 3-15,3 8 1 0,0-10-52 0,-3 3-12 16,-2 2 0-16,-1-7 0 16,1 0-151-16,0-2-33 0,-3-5-6 0,0 0-2 0</inkml:trace>
  <inkml:trace contextRef="#ctx0" brushRef="#br0" timeOffset="4608.553">14322 579 1267 0,'-3'-7'56'0,"3"7"12"0,0 0-55 0,0 0-13 15,0 0 0-15,0 0 0 0,0 0 240 0,6 0 44 0,-1 7 10 0,3-2 2 16,0 2-175-16,0-5-34 0,0 6-7 0,0 1-2 16,-3 0-46-16,3-2-8 0,0 0-3 0,0 0 0 15,-3-2-8-15,3 2-1 0,-3 0-1 0,3 0 0 16,-3-2-27-16,3-3-4 0,-2 3-2 0,2-5 0 15,-3 0 69-15,0 0 13 0,0-7 4 0,1 2 0 16,-1-2-52-16,0 0-12 0,1 0 0 0,-1 0 0 16,0-5 0-16,-2-2 0 0,2 3 0 0,3 1 0 15,-5-2 0-15,2-4 0 0,-2-1 0 0,-1 10 0 16,1-7 0-16,0 2 0 0,-3 3 0 0,2-3 0 0,1 5 10 0,0 0-1 16,-3 7 0-16,2-7 0 0,-2 2-9 0,0 5 0 15,0 0 0-15,0 0 0 16,0 0-50-16,5 0-2 0,1 5-1 0,-1 2-775 15,-2 0-156-15</inkml:trace>
  <inkml:trace contextRef="#ctx0" brushRef="#br0" timeOffset="4936.291">14684 605 1324 0,'0'0'118'0,"8"0"-94"15,3 0-24-15,-1-4 0 16,1 4 94-16,0-3 14 0,2-2 4 0,3 3 0 0,-3 2-14 0,0-7-2 15,0 7-1-15,1-5 0 0,-4-2-50 0,-2 0-9 0,3 5-3 0,-3-3 0 16,-3 0-1-16,0-2-1 0,-2 0 0 0,0 0 0 16,-1 0 4-16,-2 0 1 0,-2 2 0 0,-1-2 0 15,-2-2 20-15,-1 4 4 0,-2-2 0 0,-2 0 1 16,-1 0-61-16,-2 2-8 0,0 3-4 0,-3-3-1 16,0 5 21-16,0 0 4 0,0 0 0 0,3 7 1 15,0-2-24-15,0 2-5 0,-1 0 0 0,1 7-1 16,3-2 27-16,2 0 6 0,2 4 0 0,4-4 1 15,-1 2-17-15,3 5 0 0,0-10 0 0,3 8 0 16,5-1-48-16,0-9-12 16,2 5-4-16,1 2 0 0,2-2 52 0,3-5 12 15,0-5 0-15,0 6 0 0,2-4-105 0,1-4-19 0,-1 5-3 0</inkml:trace>
  <inkml:trace contextRef="#ctx0" brushRef="#br0" timeOffset="5233.179">15087 464 1555 0,'0'0'138'0,"0"0"-110"0,0 0-28 0,-6 2 0 0,6-2 130 0,-5 5 21 16,2 2 4-16,-2 0 1 0,2 5-59 0,1-5-11 15,-1 2-2-15,6 3-1 0,-1 2-47 0,4-7-10 16,-4 5-2-16,6 2 0 0,-2-2 14 0,1-3 2 16,-1 3 1-16,2 2 0 0,0-7-33 0,0 0-8 15,-3 0 0-15,3-2 0 0,-6 0 0 0,4-3 0 16,-6-2 0-16,0 0 0 0,0 0 36 0,2-2 6 15,-2-8 1-15,0 3 0 0,0 5-26 0,0-10-5 16,0 3 0-16,-2 0-1 16,-1-1-31-16,0-9-5 0,3 5-2 0,0 0 0 15,0 2-51-15,3-7-10 0,2 10-3 0,1-3 0 0,-1-4 53 0,3 6 10 0,-3 3 3 0,3 0 0 16,3 0 11-16,-6 0 2 0,3 5 1 0,3-3 0 16,-4 5 11-16,7 0 0 0,-4 0 0 0,1 7 0 31,2 0-24-31,-2 0-4 0,-1-2 0 0,1-3-633 0,-1 5-127 0</inkml:trace>
  <inkml:trace contextRef="#ctx0" brushRef="#br0" timeOffset="5608.01">15679 471 2077 0,'0'0'45'0,"0"0"10"0,0 0 1 0,3-5 4 0,2 3-48 0,-5 2-12 15,0-5 0-15,0 5 0 0,0 0 78 0,0-2 14 16,0-3 2-16,0 5 1 0,-5 0-85 0,0 0-10 16,-3 0-16-16,-3 0 4 0,-2 0 12 0,2 5 0 15,-5-3 10-15,3-2-10 0,0 7 11 0,0-2-11 16,2 2 12-16,-2 0-12 16,5 0-22-16,0 5-11 0,0-10-3 0,3 10 0 0,5-5 12 0,2 0 1 15,-2 5 1-15,3-10 0 0,5 5 13 0,0 3 9 16,0-1-12-16,0-2 12 0,0-2-14 0,2 2 4 15,4-5 1-15,1 10 0 0,-1-5 9 0,-1 0 0 16,0 0 0-16,0 0 0 0,-2 0 23 0,-3-2 6 16,0 2 2-16,-3 0 0 0,0-7 9 0,-2 7 1 15,-3-2 1-15,-5 2 0 0,2-5 18 0,-5-2 3 0,0 8 1 16,-5-8 0-16,0 0 0 0,0 4 0 0,-1-4 0 0,1 5 0 16,-5-3-52-16,2-2-12 0,2 0 0 0,1 7-851 15,3-7-173-15</inkml:trace>
  <inkml:trace contextRef="#ctx0" brushRef="#br0" timeOffset="6014.176">16026 532 1497 0,'0'0'66'0,"0"0"14"0,0 0-64 0,0 0-16 16,0-7 0-16,-3 5 0 0,-2-3 144 0,-3 5 24 15,0 0 6-15,0 0 1 0,-3 0-100 0,-2 0-20 16,-8 0-4-16,3 7-1 0,-6-7-40 0,11 7-10 16,-1 0 0-16,4-2 0 0,-4-3 0 0,4 5 0 15,-1-2 0-15,3 2 0 0,0 0 0 0,3 5-9 16,3-3 9-16,-1-1 0 16,3 1-29-16,3 0 1 0,2-2 0 0,3-2 0 0,2-3 28 0,4 5 0 15,-4-7 0-15,6 5 0 0,0 0 0 0,0-3 0 16,2-2 0-16,-2-2 0 0,0-3 0 0,-3 5 18 15,-2-5-2-15,2 3-1 0,-5-3 7 0,3 3 2 16,-3-3 0-16,-3-2 0 0,0 0 28 0,0 0 7 16,-2 3 1-16,-3 4 0 0,0 0-18 0,0 0-3 15,-3-8-1-15,3 8 0 0,0 0 14 0,0 0 2 16,0 0 1-16,0 0 0 16,0 0-67-16,0 0-14 0,0 0-2 0,0 8-1 0,0-4 19 0,3 3 10 0,0 0-10 0,2 0 10 31,0 0-30-31,1 0 0 0,-1-2 0 0,5 9 0 0,-2-7 30 0,-2 0 0 0,2 0 0 0,0 1 0 31,-1-4-57-31,1 3-6 0,-2-7-1 0,2 7-1049 0</inkml:trace>
  <inkml:trace contextRef="#ctx0" brushRef="#br0" timeOffset="6295.434">16174 563 1922 0,'0'0'85'0,"0"0"18"15,0 0-83-15,0 0-20 0,0 0 0 0,0 0 0 0,0 0 110 0,0 0 18 16,0 0 3-16,0 2 1 15,0 5-50-15,0 5-10 0,3-5-1 0,-1 0-1 0,1 0-30 0,0 7-5 16,2-7-2-16,-2 5 0 0,-1-5-1 0,3 7-1 16,-2-7 0-16,2-2 0 0,-2 2-31 0,-3-7 0 15,0 0 0-15,5 2 0 0,-5-2 0 0,3 0 0 16,-3 0 0-16,8-2 0 0,-5-3 39 0,2-2 1 16,0 0 1-16,0 0 0 0,1-5-41 0,-1 5 0 15,3 0 0-15,0-7 0 16,0 3-34-16,0 1-2 0,2-9-1 0,1 12 0 15,-3-5-42-15,2 5-8 0,1 0-1 0,2 0-1 16,0 0 40-16,-2 5 8 0,-3-3 1 0,5 0 1 0,-2 5 39 0,-1 0 0 16,1 0 0-16,-3 0 8 15,0 0-77-15,0 5-16 0,0-5-3 0,-3 7-907 0</inkml:trace>
  <inkml:trace contextRef="#ctx0" brushRef="#br0" timeOffset="6467.181">16547 601 1497 0,'0'0'32'0,"0"0"8"0,3 4 0 0,-1 3 4 0,-2 0-36 0,0 0-8 0,3 0 0 0,0 0 0 15,2-2 156-15,-5 9 28 0,0-7 7 0,3-2 1 16,2 4-154-16,-2-1-30 0,-3-4-8 0,0 1 0 16,0-3 0-16,2 5 0 0,-2-7 0 0,0 0 0 15,0 0-50-15,0 0-11 0,0 0-3 0,-2-7 0 0</inkml:trace>
  <inkml:trace contextRef="#ctx0" brushRef="#br0" timeOffset="6639.02">16613 478 1324 0,'0'0'59'0,"-5"-7"12"0,0 2-57 0,2-2-14 16,3 7 0-16,3-2 0 0,-3 2 246 0,0 0 46 16,0 0 10-16,0 0 2 0,5-5-187 0,0 5-37 15,-5 0-7-15,5 5-1 0,3-3-64 0,0 3-8 16,-8-3-9-16,6 8 9 15,2-1-45-15,-3-2-2 0,-2 5 0 0,-3-10 0 0</inkml:trace>
  <inkml:trace contextRef="#ctx0" brushRef="#br0" timeOffset="7029.919">16999 619 1983 0,'0'0'44'0,"0"0"8"0,0 0 3 0,0 0 1 0,-2-7-45 0,2 0-11 0,-3 3 0 0,-2-4 0 16,2 8 85-16,-2-2 15 0,-3-3 4 0,0 5 0 16,-2 0-79-16,-1 5-15 0,-5-5-10 0,-2 0 12 15,2 0-12-15,-3 2 0 0,3 3 0 0,0-2 0 16,-2 1 0-16,7 3 0 0,3 0 0 0,-2 0-11 16,-1-2 11-16,3 2 0 0,6 0-9 0,-4 7 9 15,9-14-41-15,0 12-4 0,-1-5-1 0,4-5 0 0,1 6 37 16,1-4 9-16,3 3 0 0,0 0 0 15,2 0 0-15,3-7 8 0,0 0-8 0,-1 5 11 16,1-5-11-16,0 0 0 0,-5-5-12 0,-1-2 12 0,1 7 0 0,-3-9 0 16,0 4 0-16,0-2 0 0,-3 2 44 0,-2-2 16 15,2 0 3-15,-2 0 1 0,-3 7 0 0,0 0 0 16,0 0 0-16,0 0 0 0,0 0-52 0,0 0-12 16,0 0 0-16,0 0 0 0,0 0 0 0,0 0 0 15,0 0 0-15,0 0 0 0,0 0 0 0,0 7 0 16,2-2 0-16,1 2 0 0,0 0 0 0,2 0 0 15,0 0 0-15,3 7 0 0,3-9 0 0,-3-3 0 16,0 3 0-16,2-2 0 16,1 1-48-16,-3 3-13 0,2-7-3 0,1 7-1049 0</inkml:trace>
  <inkml:trace contextRef="#ctx0" brushRef="#br0" timeOffset="7279.502">17126 323 1670 0,'0'0'148'0,"0"0"-118"0,0 0-30 0,0 0 0 16,0 0 121-16,0 0 19 0,0 0 3 0,8 0 1 15,0 7-64-15,0-5-13 0,-2 10-3 0,2 2 0 16,-1 5-51-16,4 2-13 0,-3 0 0 0,3 12 0 16,-1-7 50-16,-2 2 7 0,0-2 2 0,-5 0 0 15,2 2-15-15,-2-4-2 0,-3-3-1 0,0 0 0 16,0-2-10-16,0-2-3 0,0 1 0 0,0-4 0 15,0-2-28-15,2 2 0 0,-2-7 0 0,3 5 0 0,0-5 0 16,-3 0 0-16,0-7 0 0,0 0 0 16,0 0-45-16,0 0-15 0,5 0-4 0</inkml:trace>
  <inkml:trace contextRef="#ctx0" brushRef="#br0" timeOffset="8123.047">18111 278 921 0,'0'0'82'0,"0"0"-66"0,0 0-16 0,0 0 0 0,0 0 161 0,0 0 29 16,0 0 6-16,2 12 0 0,-2-5-88 0,0 0-19 15,3 7-3-15,0 0-1 0,-3 5-24 0,0 7-5 16,2-5 0-16,1 5-1 0,0-5-32 0,-1 5-7 15,4 0 0-15,-4-10-1 0,1 3 39 0,-3 0 8 16,2-5 2-16,-2 5 0 0,3-10 0 0,-3-1 0 16,-3 3 0-16,3-4 0 0,-2 0-52 0,2-7-12 15,0 0 0-15,0 0 0 0,-3-7 32 0,1 0 4 16,-1 0 1-16,0-5 0 0,-2-2-20 0,2 0-4 16,-2-5-1-16,2 5 0 0,1-12 3 0,-1 5 0 15,0 0 0-15,3 2 0 16,0-7-63-16,3 12-13 0,-3-7-3 0,3 9 0 0,-3-2 52 0,2 0 12 15,1 7 0-15,2 0 0 0,-2 0 0 0,2 2 0 16,3-2 0-16,0 7 0 0,0 7 0 0,0-2 0 0,3-3 0 0,4 5 0 16,4 0 0-16,2 12 0 0,-2-5 0 0,10 5 0 15,5 7 0-15,1-5 0 0,-4 0 0 0,4 5 0 16,-6-5 0-16,-3-2 0 0,-2 0 0 0,3-5 0 16,-4 0 0-16,-1 0 0 0,1-7 0 0,-1 1 0 15,-4 1 48-15,1-7 13 0,-1 5 3 0,1-7 0 16,-4-7-24-16,1 0-4 0,0 3 0 0,-3-6-1 15,3-2-5-15,-5-4-1 0,-1-1 0 0,-7 3 0 16,0-5 28-16,-1 3 6 0,-2-5 1 0,-2 2 0 0,-1-7-52 16,3 12-12-16,-3-5 0 0,-2-2 0 0,0 2 0 0,0 0-12 15,2 3 3-15,-2 4 0 0,2-2 9 0,0 7 0 16,-2 0 8-16,5-5-8 0,0 12 0 0,0 0 0 16,0 0 0-16,0 0 0 0,0 0-10 0,0 0 0 15,0 0 0-15,5 7 0 16,-2-7-117-16,2 5-23 0,1 2-5 0,-4 0-1146 15</inkml:trace>
  <inkml:trace contextRef="#ctx0" brushRef="#br0" timeOffset="8482.465">19095 579 345 0,'0'0'15'0,"0"0"4"0,0 0-19 0,0 0 0 16,0 0 0-16,0 0 0 0,0 0 362 0,0 0 69 15,5-7 13-15,3 7 4 0,3-7-308 0,2 7-60 16,-2-2-13-16,4-3-3 0,1 5-51 0,0-5-13 0,3 3 0 0,-6-3 0 16,3 3 54-16,-3 2 8 0,0-5 2 0,-2-2 0 15,-3 0-55-15,0 0-9 0,-3 2 0 0,0-2 0 16,-2 0 47-16,-3 0 17 0,-3-7 3 0,1 7 1 16,-4 0-55-16,-2 0-13 0,-2-5 0 0,-1 5 0 15,1 0 0-15,-3 2 0 0,-6-2 0 0,0 7 0 16,1 0 0-16,-1 0 0 0,1 5 0 0,-1-3 0 15,4 3 20-15,1 2 0 0,1 0 1 0,2 5 0 16,1-5-33-16,2 0-8 0,0 7 0 0,5-2-1 16,-2-3 21-16,2 8 0 0,3-8 0 0,0 5 0 15,6-2 0-15,-1 2 0 0,3-2 0 0,3-3 0 0,2-1 0 0,0 3 0 16,3-4 0-16,5 5 0 0,3-10 0 0,0 5 0 16,-1-2 0-16,-1 0 0 15,-1-5-56-15,3 0-6 0,-1 0-2 0,1-5-682 16,-3 5-137-16</inkml:trace>
  <inkml:trace contextRef="#ctx0" brushRef="#br0" timeOffset="8826.003">19516 292 979 0,'-11'0'87'0,"6"-2"-70"16,2 2-17-16,3 0 0 0,0 0 221 0,0 0 41 15,0 0 8-15,0 0 2 0,0 0-167 0,0 7-33 16,0 0-6-16,3 0-2 0,-1 5-48 0,1 2-16 15,2 7 10-15,1-2-10 0,2 2 9 0,-3 0-9 16,3 5 10-16,-3-7-10 0,-5 2 50 0,3 0 4 0,2-4 1 16,0-1 0-16,-2-4-39 0,0 2-8 0,-1 0-8 0,-2-7 11 15,0 0 3-15,-2 1 1 0,2-4 0 0,-6 3 0 32,1-7-120-32,-6 0-24 0,4 7-5 0,-1-14-1 15,-3 7-159-15,0-7-32 0,-2 3-6 0,0-4-2 0,0-1 165 0,2 4 33 16,-2-9 6-16,2 7 2 0,1-5 192 0,4 10 38 0,1-10 8 0,0 3 2 15,2-1 76-15,3 3 16 0,0 0 4 0,0 5 0 16,6-3-79-16,-1-2-15 0,0 0-3 0,6 5-1 16,2-3-59-16,3 0-12 0,2 3-3 0,1 2 0 15,5 0-26-15,2 2-10 0,1-2 0 0,-1 0 9 0,1 5-9 0,-1-5 0 16,-2 5 0-16,0-3-600 16,-6-2-123-16</inkml:trace>
  <inkml:trace contextRef="#ctx0" brushRef="#br0" timeOffset="9279.362">19852 466 1728 0,'0'0'76'0,"0"0"16"0,0 0-73 0,0 0-19 16,0 0 0-16,0 0 0 0,-3 0 95 0,0 5 15 16,1 2 3-16,-1 0 1 0,3-7-80 0,0 7-16 15,0 0-3-15,0 0-1 0,0 0-14 0,0 3 0 16,0-1 0-16,0 3 0 0,5-10 0 0,-2 10 0 15,2-7 0-15,1 4 0 0,2-9 0 0,0 7 0 16,-1-2 0-16,1-5 0 0,3 2 54 0,-3 3 8 16,2-5 2-16,4-5 0 0,-4 3-52 0,4 2-12 0,-4-5 0 0,1-2 0 15,-3 7 0-15,2-7 0 0,-2 0 0 0,-3 2 0 16,3-2 0-16,-5 0 0 0,2 0 0 0,-2 0 0 16,-3 0 0-16,0 0 0 0,3 0 0 15,-6 0 0-15,3 2 22 0,-3-2 2 0,-2 0 0 0,5 5 0 16,8-3-39-16,-8 5-7 0,0 0-2 0,0 0 0 15,0 0 24-15,0 0 0 0,0 7 0 0,3 0 0 16,2 0 0-16,3-2 0 0,0 2 0 0,0 0 0 16,2 0 0-16,-2 0 0 0,3 0 0 0,-1-7 0 15,1 7 0-15,0-2 12 0,2-3-2 0,-3-2 0 16,4 0-10-16,-1 0 10 0,-3 0-10 0,4-2 10 0,-4 2-10 16,1-5 8-16,-1 5-8 0,-2-7 8 0,3 0 0 0,-3-5 0 15,-3 5 0-15,0 0 0 0,1 0 8 0,-4-7 0 16,4 2 1-16,-4 3 0 0,-4-3 3 0,-1-2 0 15,3 7 0-15,-3 0 0 0,3-5-9 0,-5 5-2 16,0-7 0-16,0 9 0 0,-1 3-9 0,1 2-14 16,-3 0 3-16,3 0-777 15,-1 0-156-15</inkml:trace>
  <inkml:trace contextRef="#ctx0" brushRef="#br0" timeOffset="9638.313">20473 426 1152 0,'0'0'102'0,"0"0"-82"16,0 0-20-16,0-2 0 0,-2-3 184 0,2 3 32 0,0-3 6 15,0 5 2-15,0 0-142 0,-3-2-28 0,3 2-6 0,-5-5 0 16,5 5-29-16,-5 0-6 0,-1 5-1 0,-2-3 0 16,3 3-12-16,-3-3 0 0,0 10 0 0,-2-5 0 15,2 7 0-15,2-7 0 0,-2 5 0 0,6 2-10 16,-1-2 10-16,1-3-8 0,4-2 8 0,1 5-8 15,-1 2 8-15,4-7 0 0,2 0-9 0,0-2 9 16,0 2 0-16,2 0-9 0,3-7 9 0,-2 7 0 16,0-7 0-16,2 0 0 0,-5 0 12 0,2 0-3 15,4-7 15-15,-4 7 4 0,1-7 0 0,-1 0 0 16,1 2 8-16,-3-2 1 0,0 0 1 0,-3 0 0 16,-2-7 1-16,2 7 0 0,-2 0 0 0,-3-5 0 0,0-2-4 15,-6 0-1-15,6 2 0 0,-5-2 0 0,-3 7 13 0,0-5 2 16,-5 10 1-16,5-5 0 0,-3-5-50 0,3 12 0 15,1-7-9-15,-1 5 1 16,8 2-232-16,-6 0-47 0</inkml:trace>
  <inkml:trace contextRef="#ctx0" brushRef="#br0" timeOffset="9982.009">20685 398 1497 0,'0'0'133'0,"0"0"-106"15,3-7-27-15,-3 7 0 0,0 0 56 0,0 0 5 16,0 0 2-16,5 7 0 0,0 0 1 0,1-2 1 16,-1 4 0-16,0-2 0 0,1 5-52 0,-1 2-13 0,3-2 0 15,-3 2 0-15,0 0 0 0,1-2 0 0,-1-3 0 0,-2 1 0 16,-1-1 52-16,1-2 7 16,-3 0 1-16,3-2 1 0,-3 2-46 0,0-7-15 0,0 0 8 0,0 0-8 15,0 0 55-15,0 0 7 0,0 0 2 0,0 0 0 16,0 0-52-16,0 0-12 0,0-7 0 0,2 0 0 15,-2-5 54-15,5-2 8 0,1 2 2 0,2 3 0 16,2-3-64-16,1-2-28 0,2 2 3 0,0-2 0 16,3 0-1-16,0 2 0 0,0 10 0 0,0-10 0 15,0 5 13-15,0 0 2 0,-3 0 1 0,0 7 0 16,0-5 10-16,-2 5 0 0,-3 0-9 0,2 5 9 16,-2-5 0-16,0 0 10 0,0 0-1 0,0 7 0 0,0-7-9 0,0 7 0 15,-3 0 0-15,1-2 0 16,1 2-69-16,1-5-19 0,0 3-4 0</inkml:trace>
  <inkml:trace contextRef="#ctx0" brushRef="#br0" timeOffset="10388.352">21185 398 1036 0,'5'0'92'0,"3"0"-73"16,-5 0-19-16,2 0 0 0,-2 0 134 0,0 0 23 15,-3 0 5-15,0 0 1 0,2 0-38 0,-2 0-7 16,3 0-2-16,-3 7 0 0,0 0-66 0,0 0-14 16,0 5-2-16,0 2-1 0,3 0-11 0,-3 5-2 15,0 0-1-15,0-5 0 0,2 0 2 0,-2 5 1 16,3-5 0-16,-3 0 0 0,0-2-2 0,3 2 0 0,-1-7 0 0,-2 7 0 16,5-7-8-16,-2 0-1 0,0-2-1 0,-1-3 0 15,1 3 16-15,2-5 3 0,-2 0 1 0,0 0 0 16,-1 0 4-16,1 0 1 0,2-5 0 0,1-2 0 15,-1 5 21-15,0-3 5 0,3-9 1 0,0 7 0 16,0 3-38-16,2-6-8 0,-2-2-2 0,3-2 0 16,0 7-14-16,2-5 0 0,-3-2 0 0,1 0 0 15,0 2 0-15,-1 3 0 0,-2-3 0 0,3 3 0 16,-1-1 0-16,3 3 0 0,1 0 0 0,-1 0 0 16,0 7-12-16,-2-7 2 0,-1 5 0 0,1-3 0 15,-3 5 10-15,-3 0 9 0,0 0-1 0,-2 0-8 16,0 0-51-16,-6 0-17 0,0 0-3 0,-2 5-1 15,-3-3-103-15,-2 5-21 0,-4-7-4 0,1 7 0 16,0-2-115-16,0 2-22 0</inkml:trace>
  <inkml:trace contextRef="#ctx0" brushRef="#br0" timeOffset="10513.394">21370 492 1036 0,'0'0'23'0,"0"0"5"0,0 0 0 0,3 5 1 0,-3 2-29 0,5-5 0 16,-5-2 0-16,3 7 0 0,0-2 108 0,2 2 16 15,3 0 4-15,0 0 0 0,0-2-38 0,0-3-7 16,0-2-2-16,2 7 0 0,3-7-45 0,1 5-10 15,-1 0-2-15,0-3 0 0,0 5-13 0,6-7-3 16,-6 0-8-16,0 0 12 0</inkml:trace>
  <inkml:trace contextRef="#ctx0" brushRef="#br0" timeOffset="10919.322">21960 410 1267 0,'-8'-12'28'0,"8"12"5"0,6 0 2 0,-6 0 1 0,0 0-36 0,0 0 0 0,0 0 0 0,0 0 0 16,5-7 96-16,-5 7 12 0,-11 0 2 0,4-7 1 16,1 7-75-16,-2 0-16 0,-5-5-2 0,0 5-1 15,0 0 38-15,-1 5 7 0,1-5 2 0,0 0 0 16,0 5-64-16,-1-3-8 0,4-2-4 0,-1 7-1 0,1-7 13 0,-1 7-9 15,6-2 9-15,-3 2-8 16,5 2 20-16,1-4 4 0,-1 2 0 0,0 7 1 0,3-7-27 0,3 5-6 16,0 2 0-16,-1-2-1 0,6 2 5 0,-2 0 0 15,1 0 1-15,1-2 0 0,0 0 11 0,0 4 0 16,0-4 0-16,-3-2 0 16,1 1-28-16,-4 3-8 0,4-7 0 0,-4 5-1 0,-2 2 81 0,0-7 16 15,0 5 3-15,-2-2 1 0,-1-6 26 0,-2 10 6 16,-3-14 0-16,0 12 1 0,0-10-1 0,-3 6-1 15,1-8 0-15,-3 4 0 0,-3-4-45 0,2 0-9 16,-4 0-1-16,-1-4-1 0,1 4-27 0,2 0-4 16,3 0-8-16,-3 0 11 15,0 0-199-15,3 0-39 0</inkml:trace>
</inkml:ink>
</file>

<file path=ppt/ink/ink11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50:08.381"/>
    </inkml:context>
    <inkml:brush xml:id="br0">
      <inkml:brushProperty name="width" value="0.05292" units="cm"/>
      <inkml:brushProperty name="height" value="0.05292" units="cm"/>
      <inkml:brushProperty name="color" value="#FF0000"/>
    </inkml:brush>
  </inkml:definitions>
  <inkml:trace contextRef="#ctx0" brushRef="#br0">8411 5699 288 0,'16'-2'12'0,"-16"2"4"0,0 0-16 0,0 0 0 16,0-5 0-16,3 3 0 0,2-3 184 0,-5 5 35 15,-3-4 6-15,3 4 2 0,3-3-102 0,-3 3-20 16,-5 0-4-16,5 0-1 0,0 0-7 0,0 0-1 16,0 0-1-16,-8 0 0 0,2 0-21 0,6 0-4 15,0 0-1-15,0 0 0 0,-8 3-26 0,3 1-6 16,5-4-1-16,-2 7 0 0,-1 0 10 0,0 0 2 16,1 0 0-16,2 5 0 0,2 0-20 0,-2-3-3 0,-5 3-1 15,5 2 0-15,3 0 10 0,-3-2 2 16,-3 2 0-16,0 0 0 0,3 5-16 0,0-5-4 0,0 0 0 15,-2 0 0-15,-1 3-3 0,3-3-1 0,3 0 0 0,-1 5 0 16,-2-5 4-16,3 0 0 0,-3 0 0 0,3-2 0 16,-3-3 16-16,2 3 3 0,-2 2 1 0,3-7 0 15,2 0-16-15,-5 1-4 0,0-4 0 0,0 3 0 16,5 0 7-16,-5-7 1 0,0 0 0 0,0 0 0 16,-2 5 9-16,2-5 3 0,0 0 0 0,0 0 0 15,-3 2-16-15,3-2-4 0,0 0 0 0,0 0 0 16,0 0-4-16,0 0 0 0,0 0-8 0,0 0 12 15,5 0-12-15,-5 0 9 0,0 0-9 0,0 0 8 16,11 0 0-16,-3 0-8 0,-8 0 12 0,0 0-4 16,5-2-8-16,1-3 0 0,-6 5 0 0,0 0 0 0,0 0 0 0,5 5 0 15,0-5 0-15,0 0 0 0,1 0 0 16,2 0 0-16,0 0-9 0,0 0 9 0,-1 2 0 16,7-2 0-16,-1 0-8 0,5 0 8 0,-2 5 0 0,3-5 0 15,2 2-8-15,3-2 8 0,0 0 0 0,-1 5 0 16,4-5 0-16,-1 2 0 0,1-2 0 0,-9 0 0 15,4 0 0-15,-1 5 0 0,3-5 0 0,-1 0 0 16,-2 0 0-16,3 0 0 0,3 0 0 0,-1 0 0 16,-2 0 0-16,0 0 0 0,5 0 0 0,-3 0 0 15,6 3 0-15,-3-3-10 0,0 0 10 0,6 0 0 16,-3 0 0-16,2 0 0 0,-2 0 0 0,-1 0 0 16,4 0 0-16,2 0 0 0,-3 0 0 0,3 0 0 15,0 4 0-15,0-4 0 0,0 0 0 0,-2 0 0 0,-3 0 0 0,2-4 0 16,-2 4 0-16,-1-3 0 0,4 3 0 0,2 0 0 15,0-5 0-15,-3 5 0 0,-2 0 0 0,2-2 0 16,-4-3 0-16,-1 5 0 0,-3-2 0 0,1 2 0 16,-4-5 0-16,-1 5 0 0,1-7 0 0,-1 7 0 15,-1 0 0-15,-3-2 0 0,3-3 0 0,-2 1 8 16,-3 4-8-16,2-3 0 0,-2 3 0 0,-3-4 0 16,3 4 0-16,-2 0 0 0,-1 0 0 0,3 0 8 15,-3 0-8-15,3-3 0 0,0 3 0 0,-1 0 0 16,1 0 0-16,-2 3 0 0,-1-3 0 0,3 0 0 15,-6 4 0-15,4-4 0 0,-4 0 0 0,1 7 0 16,-1-7 0-16,-2 0 0 0,0 5 0 0,0-3 0 16,0-2 0-16,-3 5 0 0,1-3 0 0,-6-2 8 15,5 0-8-15,-5 0 0 0,5 0 0 0,-5 0 8 0,0 0 6 0,0 0 2 16,3 5 0-16,-3-5 0 0,0 0-16 0,0 0-13 16,0 0 2-16,0 0 1 0,0 0 10 0,0 0 0 15,0 0 8-15,0 0-8 0,0 0 9 0,0 0-9 16,0 0 12-16,0 0-12 0,0 0 13 0,0 0-4 15,0-5-1-15,0-2 0 0,0 0 6 0,0 0 1 16,0 3 0-16,0-6 0 0,0-2-3 0,0-2-1 16,0 2 0-16,2-2 0 0,1 0 0 0,-3-5 0 15,3-2 0-15,-1 2 0 0,1-2-11 0,0 2 0 16,-1-4 0-16,4-1 0 0,-4 3 0 0,1 2 0 16,0-2 0-16,-1 2 0 0,1 5 0 0,-3-2 0 15,3-1 0-15,-3 3 0 0,2 0 0 0,-2 0 0 16,0 2 0-16,0 3 0 0,0-3 8 0,3 5-8 0,-6 0 0 0,3 0 8 15,0 0-8-15,3 0 0 0,-3 7 0 16,0-5 0-16,0-2 0 0,0 2 0 0,0 5 0 0,0 0 0 16,0 0 0-16,0 0 12 0,0-2-12 0,0 2 12 15,0 0-12-15,0 0-11 0,0 0 3 0,0 0 0 16,0 0-7-16,0 0-1 0,0 0 0 0,0 0 0 31,0 0-84-31,0 0-16 0,0 0-4 0,-3 7-1 0,-2 0-131 0,0 0-25 16,-19 14-6-16,11-16-1 0</inkml:trace>
  <inkml:trace contextRef="#ctx0" brushRef="#br0" timeOffset="2343.206">8689 6473 288 0,'0'0'25'0,"0"0"-25"15,0 0 0-15,0 0 0 0,8 0 223 0,0 2 39 16,-3-2 8-16,-5 0 2 0,0 0-116 0,0 0-22 16,3 7-5-16,-1 1-1 0,1-1 0 0,0-3 0 0,-1 3 0 0,1 0 0 15,0 5-60-15,-3-5-12 0,0 0-2 0,2 0-1 16,-2 0 18-16,0 5 3 0,3-2 1 0,-3-3 0 15,0-3-60-15,0 3-15 0,0 0 0 0,0 0 0 16,0-2 8-16,0-5 0 16,0 0-8-16,-3 7 12 0,1-4-12 0,-1-3-8 15,3 0 8-15,-3 4-13 0,3-4 13 0,0 0 0 0,0 0 0 0,0 0 0 16,-5-4-156-16,0 4-29 0,-1-7-6 0</inkml:trace>
  <inkml:trace contextRef="#ctx0" brushRef="#br0" timeOffset="2530.973">8744 6348 748 0,'-5'-14'33'0,"5"14"7"16,0 0-32-16,0 0-8 0,0 0 0 0,0 0 0 0,0 0 220 0,0 0 41 16,-5 0 9-16,2-4 2 0,-2 1-188 0,5 3-38 15,0 0-7-15,0 0-2 0,0 0-29 0,0 0-8 16,0 0 0-16,5 7 0 15,-2 0-28-15,-3 0-8 0,3 0 0 0</inkml:trace>
  <inkml:trace contextRef="#ctx0" brushRef="#br0" timeOffset="2984.066">8850 6501 403 0,'0'0'36'0,"0"0"-36"0,0 0 0 0,0 0 0 0,0 0 265 0,0 0 47 0,0 0 8 0,0 0 3 16,0 0-174-16,0 0-34 0,0 0-7 0,3 7-2 15,-3 0-31-15,0 0-7 0,3-2 0 0,-3 2-1 16,0 0-33-16,0 0-6 16,0 0-2-16,-3 0 0 0,3 1-2 0,3-1-1 15,-3 0 0-15,0-3 0 0,2 3-8 0,-2 0-2 16,0-2 0-16,0-5 0 0,0 0-5 0,0 0 0 0,0 0-8 0,0 0 12 15,0 0-12-15,0 0 0 0,0 0-9 0,0 0 9 16,0 0 0-16,3-7 0 0,2-2 0 0,-2 2 0 16,-1-3 0-16,4 3 0 15,-4-5 0-15,4 5 0 0,-4 0 0 0,4 0 0 0,-1 0 0 0,3 2 0 0,-3-2 0 0,0 5 0 16,1-3 0-16,-1 1 0 16,0 1 0-16,3 3 0 0,-2 0 0 0,2 0 0 15,-3 3 0-15,0 1 0 0,0 1 0 0,1-3 0 0,-4 5 22 0,1-2 10 16,5 2 3-16,-3 0 0 0,-2 0 1 0,-3 0 0 15,2 0 0-15,4-2 0 0,-4 2-17 0,4 3-3 16,-1-6-1-16,0 3 0 0,1 0-6 0,-4 0-1 16,-2 1 0-16,0-1 0 0,3-3 0 0,-3 3-8 15,0-2 12-15,0-5-4 0,0 0-8 0,0 0 10 16,0 0-10-16,0 0 10 0,0 0-10 0,0 0 0 16,0 0 0-16,0 0 0 15,0 0-141-15,0 0-21 0,0 0-4 0,0 0-907 0</inkml:trace>
  <inkml:trace contextRef="#ctx0" brushRef="#br0" timeOffset="3467.939">9168 6541 1648 0,'0'0'73'0,"0"0"15"0,0 0-70 0,0 0-18 0,2 7 0 0,1 0 0 16,0 0 64-16,-1 1 8 0,4-1 3 0,-4 0 0 15,1 0 0-15,0 4 0 0,-1 1 0 0,1-2 0 16,0 1-19-16,-1 1-3 16,1-2-1-16,0 4 0 0,-3-3-32 0,2 4-6 0,-2-4-2 0,0-1 0 0,0 1 42 0,0-4 8 15,-2 5 2-15,-1-9 0 16,0 4-52-16,3-3-12 0,-2 3 0 0,2 0 0 16,-3-2 0-16,0-2 0 0,1-3 0 0,-1 0 0 0,0 0 0 0,-2-8 0 15,2 6 0-15,1-7 0 0,-1 2 0 0,0 0 0 16,1-8 0-16,-1 1 0 0,3 0 0 0,-2-5 0 15,-1 1 0-15,3 4 0 0,0-3 0 0,0 1 0 16,-3-1 0-16,6-2 0 16,-3 5 0-16,3 0 0 0,-1-2 0 0,1 6 0 0,-1-2 0 0,4-2 0 15,-1 7 0-15,0-4 0 0,1 1 0 0,2 3 0 16,-3 0 0-16,3 2 0 0,0 1 0 0,0 1 0 16,0 3 0-16,0 0 0 0,-1 0 0 0,-1 3 0 15,2 1 0-15,0 3 0 0,-3 0 0 0,-2 0 0 16,-3 5 0-16,2-5 0 0,-2 5 37 0,0-3 5 0,0 3 1 15,-2-2 0-15,-1 1-26 0,-2 4-5 0,-1-1 0 0,1-3-1 16,0-4-2-16,-1 5 0 0,1-2 0 0,0-6 0 16,0 3-9-16,-1 0 8 0,1-7-8 0,0 7 8 15,2-7-8-15,-2 5 0 0,0-5 0 0,-1 0 0 16,1-5-212 0,0 5-36-16,-1-2-6 0,4-3-2 0</inkml:trace>
  <inkml:trace contextRef="#ctx0" brushRef="#br0" timeOffset="3936.574">9366 6530 975 0,'11'-8'43'0,"-6"8"9"0,0 0-41 0,1-2-11 15,-4-3 0-15,1 3 0 16,0-3 116-16,2 5 22 0,0-7 4 0,1 7 1 15,-4 0-19-15,-2 0-4 0,3-4-1 0,-3 4 0 0,0 0-35 0,0 0-8 16,0 0 0-16,0 0-1 0,0 0-11 0,2 7-1 16,-4-3-1-16,2 3 0 0,0 0 3 0,2 5 1 15,-4-5 0-15,2 0 0 16,2 0-66-16,-2 0-28 0,6 1 1 0,-1-1 1 16,0 0 26-16,1-3 0 0,2 3 0 0,0-2 0 0,-3-3 16 0,3-2 8 15,2 0 1-15,-2 0 1 0,0 0-26 0,0-7 0 16,0 3 0-16,3 1 0 0,-3-1 0 0,0-3-20 0,-1 0 3 0,1-1 1 15,-2-1 25-15,2 0 6 16,-6-1 1-16,4-2 0 0,-4 3-16 16,1-3 0-16,0 5 0 0,-1 0 0 0,1-5 0 0,-1 5 0 0,-2 0 0 15,0 7 0-15,0 0 0 0,0 0 0 16,0 0 0-16,0 0 0 0,0 0 0 0,0 0 0 16,0 0 0-16,0 0 0 0,0 0 0 0,6 5 0 0,-6-3 0 0,5 10 0 15,-5-5 54-15,3 3 8 0,-1-3 2 0,1 4 0 16,0-4-64-16,-1 8-18 0,1-8-1 0,0 4 0 15,-1-4 31-15,-2 1 5 0,5-1 2 0,-2 0 0 16,-3-3-19-16,0 3-12 16,0 0 1-16,0-7 1 0,5 7-86 0,-2-7-18 15,-3 0-3-15,3 5-655 0,-3-5-130 0</inkml:trace>
  <inkml:trace contextRef="#ctx0" brushRef="#br0" timeOffset="4170.895">9742 6370 172 0,'0'0'16'0,"0"0"-16"16,0 0 0-16,0 0 0 16,-3-3 348-16,1-1 68 0,-4 4 12 0,6 0 4 0,-2 0-244 0,2 0-48 15,0 4-9-15,2 3-3 0,-2 0-51 0,0 0-10 16,3 8-3-16,0-4 0 0,2 3-51 0,-2 1-13 16,-1-4 0-16,1 3 0 0,0 0 54 0,-3 1 8 15,2-4 2-15,-2 3 0 0,3-2-64 0,-3-2-15 16,0 1-1-16,0 1-1 0,0-5 27 0,2 0 6 15,4-4 0-15,-4 1 1 16,-2-4-270-16,0 0-55 0,0 0-10 0,-2 3-538 0</inkml:trace>
  <inkml:trace contextRef="#ctx0" brushRef="#br0" timeOffset="4327.106">9626 6482 1267 0,'0'0'28'0,"5"0"5"0,3-2 2 0,0-3 1 0,0 5-36 0,0 0 0 0,5-7 0 0,0 7 0 15,3-2 109-15,0-3 15 0,0 5 4 0,5-4 0 16,-3 4-60-16,-2-3-12 0,-3 3-3 0,3 0 0 16,0-4-29-16,0 4-7 0,-5 0-1 0,-3 0-594 15,0 0-119-15</inkml:trace>
  <inkml:trace contextRef="#ctx0" brushRef="#br0" timeOffset="8655.303">13494 3891 806 0,'0'0'17'0,"0"0"4"0,0 0 1 0,0 0 2 0,0 0-24 0,0 0 0 16,0 0 0-16,0 0 0 0,0 0 107 0,0 0 17 16,0 0 3-16,0 0 1 0,2 2-46 0,-2 3-9 0,0-5-1 0,0 7-1 15,0 0-11-15,3 0-3 0,-3 5 0 0,3-5 0 16,-3 0-14-16,-3 0-3 0,3 0-1 0,0 5 0 15,-3-3-1-15,3 3 0 0,0 0 0 0,0-3 0 16,-2 10-5-16,2-5-1 0,0-2 0 0,0-3 0 0,2 3-8 0,-2 0-1 16,3-3-1-16,0-2 0 0,-1 5 0 15,1-5 0-15,2 0 0 0,-2 0 0 16,2 0 2-16,-5-7 1 0,6 5 0 0,-6-5 0 0,2 2-9 0,-2-2-1 16,8 5-1-16,-8-5 0 15,5 0 29-15,3 0 5 0,-2 0 2 0,2 0 0 0,-3 0-29 0,3 0-5 16,0-5-2-16,0 5 0 0,2-2-3 0,1 2-1 15,-1-5 0-15,1 5 0 16,2-2-10-16,0-3-14 0,-2 3 3 0,5 2 1 16,-3-5 10-16,0 5 16 0,3 0-4 0,-3 0-1 15,3 0-11-15,0 0 0 0,0 0 0 0,0 0 0 0,-5 0 0 0,2 0 8 16,3 0-8-16,0 5 8 0,-1-5-18 0,1 2-4 16,0-2-1-16,0 5 0 0,0-5 15 0,0 0 0 15,-3 2 0-15,0-2 0 0,0 0 9 0,1-2 5 16,-1 2 1-16,0-5 0 0,-2 5-7 0,2-2 0 0,-2-3-8 0,-1 3 12 15,1-3 2-15,-3-2 0 0,0 2 0 0,2 3 0 16,-5-3 2-16,3 3 1 0,0-3 0 0,-2-2 0 16,-6 7-6-16,2-7-2 0,4 5 0 0,-1-3 0 15,0-2-9-15,0 2 0 0,1 3 0 0,-1-5 8 16,0 0-8-16,3 2 0 0,-5-2 0 0,2 0 0 16,0 0 0-16,1 2 0 0,-4-2 0 0,4 0 0 15,-4-7 53-15,1 7 9 0,0 0 2 0,-1 0 0 16,-2-5-52-16,3 5-12 0,-3 0 0 0,0-5 0 15,0 5 0-15,0 0 0 0,0 0 0 0,0-5 0 16,0 3 17-16,-3 2 1 0,1-5 0 0,-1 5 0 0,0 0-29 16,1 0-5-16,2 0-2 0,0 2 0 0,-3-2 36 15,0 0 7-15,3 5 2 0,-2-3 0 0,2-2-27 0,0 7 0 16,0-5 0-16,0 5 0 16,-3-2-19-16,3 2-5 0,0-5-2 0,0 5 0 0,0 0 26 0,0 0 0 15,0 0 0-15,0 0 0 0,0 0-15 0,0 0 3 16,0 0 0-16,0 0 0 15,0 0-135-15,0 0-26 0,0 0-6 0,-3 5-1004 0</inkml:trace>
  <inkml:trace contextRef="#ctx0" brushRef="#br0" timeOffset="9374.085">13536 4535 748 0,'0'0'33'0,"0"0"7"0,-3-7-32 0,3 5-8 16,-5-3 0-16,5 5 0 0,-2-7 104 0,-1 7 20 15,-2 0 3-15,2-2 1 0,-2 2-39 0,-1-5-7 16,-2 5-2-16,3 0 0 0,0 5-20 0,0-3-4 15,-6 3 0-15,0-3-1 0,1 5-14 0,-1 0-2 0,1 0-1 0,-1 5 0 16,6 0-18-16,-3-3-4 0,3 5-1 0,-1-2 0 16,1 2 4-16,0 0 1 0,2-2 0 0,3 2 0 15,-3 0-28-15,6-2-6 0,-3 2-1 0,5-7 0 16,1 0 15-16,2 0 13 0,-3-2-2 0,3 2-1 16,2-2-10-16,4-3 10 0,-4-2-10 0,3 0 10 15,3-2-10-15,0-3 0 0,0 0 0 0,0 3 0 16,-3-10 0-16,0 5 0 0,1 5 0 0,-1-10 0 15,-3 0 43-15,-2 5 6 0,-2-2 2 0,2-3 0 16,-6 5-31-16,1 0-5 0,-1-5-2 0,-2 5 0 16,0 0 43-16,-2 0 8 0,-1 0 1 0,-2 0 1 15,0 2-38-15,2-2-8 0,-2 5-2 0,-1-3 0 0,1-2-10 16,-3 7-8-16,5-7 9 0,-2 7-9 0,0-5 0 0,2 3 0 16,1 2 0-16,2 0 0 15,0 0-70-15,0 0-17 0,0 0-3 0,0 0-598 16,0 0-119-16</inkml:trace>
  <inkml:trace contextRef="#ctx0" brushRef="#br0" timeOffset="9811.432">13753 4655 403 0,'0'0'36'0,"0"0"-36"16,0 0 0-16,0 0 0 0,0 0 199 0,0 0 33 15,0 0 6-15,0 0 2 0,0 0-141 0,0 0-28 16,0 7-6-16,-3 0-1 0,3-7 0 0,0 5 0 0,0 2 0 0,-2 0 0 16,2 0-22-16,0 5-5 0,0-3-1 0,2-4 0 15,1 2-26-15,-3-7-10 0,5 0 0 0,3 7 9 16,-2-2-9-16,4-3 0 0,-2-2 0 0,3-2 8 16,-1-3 12-16,-2 3 3 0,3-8 0 0,2 3 0 15,-2 0-23-15,-1-2 0 0,3-3 0 0,-2 5 0 16,0 0 0-16,-1 2 0 0,-2-4 0 0,0-3 0 15,0 5 47-15,-3-5 5 0,-2 5 0 0,2 0 1 16,-2 0-33-16,-1 5-8 0,-2-3 0 0,0-2-1 16,-2 2 42-16,2 3 9 0,0 2 2 0,0 0 0 15,0 0-53-15,0 0-11 0,0 0 0 0,-3 2 0 0,-2 3 0 0,5 2 10 16,0 0-2-16,0 5 0 16,0-5-8-16,3 2 0 0,-3 3-12 0,2 0 12 15,1 2 0-15,-1 0 0 0,4-2 0 0,-4 2 0 0,4-5 0 16,-4 3 0-16,1 0 0 0,2-3 0 0,1-2 0 0,-1 5 16 15,-2-5 0-15,4 0-1 0,-1 0-24 0,-4-7-5 16,6 5-1-16,-5-3 0 16,2-4-179-16,1-3-36 0,-4 5-7 0</inkml:trace>
  <inkml:trace contextRef="#ctx0" brushRef="#br0" timeOffset="9998.741">14026 4514 1036 0,'0'0'92'0,"0"0"-73"15,0 0-19-15,0 0 0 0,5 0 152 0,-5 0 28 16,5 5 4-16,0-3 2 0,3 5-78 0,-2 0-16 0,-1 0-4 0,0 5 0 16,3 2-44-16,-5-2-8 0,5 2-3 0,-6 0 0 15,4 0-16-15,-4 0-3 0,1 5-1 0,-3-5 0 16,3 5-13-16,-3-5 0 0,0 0 0 0,0 5 0 16,-3-5 14-16,3-2 0 0,-3-5 0 0,3 0 0 31,-2 5-227-31,-1-5-46 0,3-7-9 0,-3 2-1 0</inkml:trace>
  <inkml:trace contextRef="#ctx0" brushRef="#br0" timeOffset="10139.664">14010 4693 460 0,'0'0'20'0,"0"0"5"15,2-5-25-15,6-2 0 0,-2 2 0 0,2 3 0 16,-1-3 184-16,1-2 32 0,3 7 7 0,0-2 1 16,-1-3-99-16,3 3-19 0,1-3-4 0,1 5-1 0,-1-2-73 0,2-3-16 15,-1 5-2-15,4 0-1 16,-3 0-95-16,0 0-19 0,8 0-4 0,-6 0-1 0</inkml:trace>
  <inkml:trace contextRef="#ctx0" brushRef="#br0" timeOffset="10576.797">14309 4700 1231 0,'8'2'54'0,"-8"-2"12"0,0 0-53 0,5 7-13 15,-2-2 0-15,2-3 0 0,0 5 113 0,-2 3 20 16,-1-3 4-16,1 0 1 0,0 7-23 0,-3 0-5 15,2 0-1-15,1 0 0 0,0 5-45 0,-3-5-8 16,-3 0-3-16,3 3 0 0,0-3-17 0,0-5-3 16,-3 8-1-16,1-3 0 0,-1-5-14 0,0-2-3 0,-2 5-1 0,5-5 0 15,0 0-24-15,-3 0-5 0,1-2-1 0,2-5 0 16,0 0 41-16,0 0 8 0,0 0 2 0,-5 0 0 16,2 0-11-16,-2-5-1 0,5-2-1 0,-3 0 0 15,3-7-7-15,-3 2-2 0,3-2 0 0,0-5 0 16,0 3-13-16,0-3 0 0,3-7 0 0,0 5 0 15,-1 0 0-15,4 2 0 0,-4-2-11 0,3 2 11 16,3 0 0-16,-2 5 0 0,-1 0 0 0,0 0 0 16,3 2-43-16,0-2-1 0,-3 2 0 15,1 5 0-15,-1 0 20 0,0 5 3 0,1-5 1 0,-4 2 0 16,6 5 20-16,-8 0 0 0,8-2 0 0,-3 4 0 16,3-2 0-16,-2 5 0 0,2 2 0 0,-6-5 0 15,4 5 0-15,-1-2 0 0,0 2 0 0,-2 5 0 0,2-5 0 0,-2 2 0 16,-1-2 0-16,1 5 0 0,-3 0 0 0,0-3 0 15,-3 3 0-15,1 0 0 0,-1-3 47 0,-2-2 13 16,2 0 4-16,-2 0 0 16,2 3-78-16,-2-3-15 0,0-5-3 0,-1 5-1 15,1-2-131-15,5-5-25 0,0 0-6 0,0 0-733 16</inkml:trace>
  <inkml:trace contextRef="#ctx0" brushRef="#br0" timeOffset="11014.53">14610 4641 1706 0,'0'0'37'0,"0"0"8"0,0 0 2 0,0 0 1 0,0 0-38 0,0 0-10 16,0 0 0-16,3 7 0 0,0 0 58 0,-1 0 10 0,-4 0 1 0,2-2 1 16,-3 2-56-16,3 0-14 0,3 5 0 0,-1-3 0 15,1-2 0-15,0-2 0 0,-1 2 0 0,6 0 0 16,0-2 35-16,3-3 4 15,-1 3 1-15,-2-3 0 0,-3-2-28 0,1 0-4 16,2 0-8-16,-3 0 11 0,3 0-1 0,-3-7 0 0,6 5 0 0,-3-5 0 16,2-3-2-16,1 3 0 0,-3 0 0 0,2-2 0 15,-4-3-8-15,2 0 0 0,0 3 0 0,-3-3 0 16,0 5 0-16,0 0 0 16,-2 0 0-16,2 2 0 0,-2 3 38 0,-3-3 6 15,0 5 0-15,0 0 1 0,0 0-21 0,0 0-4 0,0 0 0 0,0 0-1 16,0 0-19-16,0 0 0 0,0 0 0 0,3 7 0 15,-3 0 0-15,0 5 0 0,2-5 0 0,1 0 0 16,0 5 0-16,-1-5 0 0,1 7 0 0,0-7 0 0,-3 0 0 0,2 5 0 16,1-5 0-16,-1 0 0 0,1 0 55 15,0 0 7-15,-1 0 2 0,1 0 0 16,-3-7-80-16,5 5-16 0,1 0-4 0,-6-5 0 16,8 0-84-16,-3-5-16 0,0 0-4 0,0 3-1 15,-2-5-53-15,2 0-10 0,1 0-3 0,-1-5-265 16,-2 0-52-16</inkml:trace>
  <inkml:trace contextRef="#ctx0" brushRef="#br0" timeOffset="11170.334">14930 4547 518 0,'6'-12'23'0,"-4"10"5"0,-2-5-28 0,3 2 0 16,-3-2 0-16,5 0 0 0,-5 2 247 0,0 5 44 15,0 0 9-15,0 0 1 0,0 0-148 0,0 0-29 0,0 0-7 16,6 10-1-16,-1-3-57 0,-2 0-12 0,2 2-3 0,-3-2 0 16,-2 5-33-16,3 0-11 0,-3-3 0 0,3 5 0 15,-3 3 0-15,2-3 0 0,-2 0 0 0,0 5 0 16,0-3 58-16,0 3 5 0,-2-5 1 0,-1 0 0 15,0-2-64-15,3 0-28 0,-2-3 3 0,-3-2 0 16,2 0-165-16,0-2-33 16,3-5-6-16,0 0-323 0,0 0-64 0</inkml:trace>
  <inkml:trace contextRef="#ctx0" brushRef="#br0" timeOffset="11326.612">14936 4653 172 0,'0'0'16'0,"2"-5"-16"0,-2 3 0 0,3-3 0 15,0-2 222-15,-1 2 42 0,1-2 8 0,2 7 1 16,1-2-113-16,1-3-24 0,1 3-4 0,3 2 0 0,0-5-38 0,-1 10-7 15,3-10-2-15,-2 5 0 16,2 0-63-16,-2 0-13 0,2 0-9 0,3 0 12 0,0 0 21 0,-3 0 5 16,0 5 1-16,0-5 0 0,-2-5-11 0,0 5-3 15,-11 0 0-15,8 0 0 0</inkml:trace>
</inkml:ink>
</file>

<file path=ppt/ink/ink11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55:38.164"/>
    </inkml:context>
    <inkml:brush xml:id="br0">
      <inkml:brushProperty name="width" value="0.05292" units="cm"/>
      <inkml:brushProperty name="height" value="0.05292" units="cm"/>
      <inkml:brushProperty name="color" value="#FF0000"/>
    </inkml:brush>
  </inkml:definitions>
  <inkml:trace contextRef="#ctx0" brushRef="#br0">12356 3444 1566 0,'0'0'34'0,"0"0"7"0,0 0 2 0,0 0 1 0,0 0-35 0,0 7-9 16,0 5 0-16,3-5 0 0,-1 5 72 0,1-3 13 15,0 5 3-15,2 5 0 0,0 0-29 0,1 2-6 16,1 5-1-16,-4-5 0 0,2 0 26 0,1 5 5 16,-1-5 1-16,0 5 0 0,-2 0-32 0,0-12-7 15,2 5-1-15,-3 0 0 0,1-3 7 0,2-2 1 16,-2 3 0-16,-3-8 0 0,3 3-32 0,-3 2-7 15,2-2-1-15,-2-3 0 0,0-4 0 0,0-5 0 16,0 0 0-16,0 0 0 0,0 0 23 0,-2-7 4 0,-1-5 1 0,0-2 0 16,-2-5-32-16,2-2-8 0,1 0 0 0,-3-10 0 15,2 3 0-15,-2 0 0 0,2-5 0 0,0 0 0 16,3 7-14-16,0-2-4 0,0 2-1 0,3 5 0 16,2-5 19-16,1 5 0 0,-1-1 0 0,0-1 0 15,3 9-9-15,0-5 9 0,0 5 0 0,3 5-9 16,-1-3 9-16,3 0-8 0,3 5 8 0,0 0-8 15,5 5 8-15,-2 2 0 0,2 0 0 0,3 2 0 16,0 3 0-16,-3 2 0 0,-3 2 0 0,1 3 0 16,-6 2 0-16,0-2 0 0,-5 2 0 0,-3-2 8 15,-2 2-8-15,-3 0 9 0,0 0-9 0,-3 5 10 16,1-8-10-16,-6 4 0 0,-3-6 0 0,-5 10 0 16,3-5 53-16,-5-2 9 0,-1-5 2 0,3 0 0 0,0-3-64 15,1-1-13-15,-1 2-3 0,2-5 0 0,6-5 5 0,-5 2 1 16,3-8 0-16,-1 11 0 15,6-12-152-15,0 5-30 0,-1-7-7 0,4 7-1 0</inkml:trace>
  <inkml:trace contextRef="#ctx0" brushRef="#br0" timeOffset="343.519">12848 3416 1792 0,'0'0'80'0,"0"0"16"0,0 0-77 0,0 2-19 0,0-2 0 0,3 12 0 15,-3-5 81-15,0 5 13 16,2-3 2-16,4 3 1 0,-4 2-26 0,4 5-6 0,2-8-1 0,-3 4 0 16,3-1-25-16,-3-5-6 0,-2 3-1 0,2 2 0 15,3-2-11-15,-5-5-2 0,-1 5-1 0,4-5 0 16,-4 0-10-16,1-5-8 0,2 3 12 0,-5-5-12 16,0 0 13-16,0 0-4 0,0 0-1 0,0-7 0 15,3 0 20-15,-1-5 3 0,-2-2 1 0,3 2 0 16,0-9-52-16,-1 2-9 0,4 5-3 15,-4-5 0-15,6 5 7 0,-2-3 1 0,-4 1 0 0,6 2 0 16,0 0 24-16,-3 0-8 0,3 2 8 0,-2 3 0 16,-1-3-12-16,0 5 2 0,3-5 1 0,3 5 0 15,-3 5 9-15,0-6 0 0,2 4-9 0,1 1 9 16,-1 3 0-16,4-4 0 0,-4 4 0 0,1 0 8 0,-1 4-8 16,-2-4 0-16,0 3 9 0,0 1-9 15,0-1-25-15,-3 2-10 0,-5-5-1 0,3 2-1035 16</inkml:trace>
  <inkml:trace contextRef="#ctx0" brushRef="#br0" timeOffset="718.419">13277 3451 57 0,'0'0'0'0,"0"0"0"16,8 0 0-16,-3 7 0 0,3-7 296 0,-3 5 53 15,3-3 11-15,0-2 3 0,-3 5-247 0,6-5-50 16,0 0-10-16,-3 4-1 0,2-8-34 0,1 4-6 15,-3 0-2-15,0 0 0 0,-3-5-2 0,0-2-1 16,-2 7 0-16,2-7 0 0,0 0 11 0,-2 5 3 0,-3-6 0 0,0 1 0 16,0-2 32-16,0 7 6 0,0-10 2 0,0 5 0 15,-5 0 11-15,2 4 2 0,-2-1 1 0,0-1 0 16,-3 5-27-16,0-2-6 0,0 2-1 0,0 0 0 16,0 2-30-16,0-2-6 0,-3 5-8 0,3 2 11 15,0 0 21-15,0 0 5 0,-2 5 1 0,2-5 0 16,3 7-30-16,-1-2-8 0,1-3 0 0,0 3 0 15,2 9 22-15,1-7 3 0,2 5 1 0,0-7 0 16,2 2-26-16,1 0 0 0,-1 0 0 0,4-2 0 16,-1 2-21-16,3 0-10 0,0 0-1 15,2-2-1-15,4 2 17 0,2-7 3 0,-1 5 1 0,4-12 0 16,0 2-60-16,-1-2-11 0,3-2-2 0,0 2-1 16,1-7-109-16,-1 2-21 0,3-4-5 0,-3-3-291 15,-3 0-59-15</inkml:trace>
  <inkml:trace contextRef="#ctx0" brushRef="#br0" timeOffset="1155.816">13748 3458 403 0,'8'-7'17'0,"-6"5"5"0,6-5-22 0,-2 2 0 16,-1 2 0-16,0-1 0 0,0-3 186 0,1 0 33 16,-6 7 6-16,0 0 2 0,0 0-27 0,0 0-4 15,0 0-2-15,0 0 0 0,-6 0-54 0,-1 0-12 16,1 0-1-16,-2 0-1 0,-2 2-39 0,-1 7-8 16,3-6-2-16,-2 4 0 0,-1 0-61 0,-2 7-16 15,2-7 0-15,-2 10 0 0,5-3 0 0,-3-5 0 16,4 8 0-16,1-3 0 0,1 2 0 0,2-4 0 15,3 7 0-15,3-5 0 0,0 0 0 0,-1-2 0 16,6-3 0-16,3-2 0 0,-1 3 0 0,4-3-16 16,1-5 1-16,4-2 1 0,-1-2 14 0,4-3 0 15,-4-2 0-15,3 0 0 0,-2-5 0 0,2-2 0 0,-5 4 0 0,2-1-9 16,-4-1 34-16,-4-5 7 16,-2 1 2-16,-3-5 0 0,1 0-2 0,-4 2 0 0,-4-7 0 0,2 5 0 15,-6 0-11-15,1-5-2 0,-3 0-1 0,0 5 0 16,0 0-6-16,0-1-2 0,-2 4 0 0,-1-1 0 15,3 5 31-15,-2 0 7 0,2 2 0 0,2-2 1 16,4 2-39-16,-3 5-10 0,2 5 0 0,0-6 0 16,3 4 0-16,0 4 0 0,0 0 0 0,0 0 0 15,0 0 0-15,3 4 0 0,5 4 0 0,0 1 0 16,-3 3 0-16,6 2 0 0,-1 0 0 0,3 5 0 16,-2 2 14-16,2-2 1 0,1 7 0 0,-1-5 0 0,-3 0-15 15,1 2 0-15,-1-1 0 0,1-1 0 0,-3 5 0 0,3-5 8 16,-3 5-8-16,-1-5 0 0,-1-2-11 0,2-1-5 15,-6-1 0-15,6-3-1 0,-5 3-5 0,0-8-1 16,2 3 0-16,-5-5 0 16,0-7-217-16,0 0-43 0</inkml:trace>
  <inkml:trace contextRef="#ctx0" brushRef="#br0" timeOffset="1312.45">14134 3416 1728 0,'0'0'76'0,"0"0"16"0,0 0-73 0,5 7-19 15,1-3 0-15,-4 6 0 0,4 2 156 0,-1-3 27 16,0 3 5-16,0 9 2 0,1-9-99 0,-1 2-20 16,0 5-4-16,1-5-1 0,-1 0-2 0,0 0 0 0,-5-2 0 0,3 2 0 15,-1 0-51-15,-2-2-13 0,3-5 0 0,-3 0 0 32,0-7-175-32,0 0-37 0,-5 5-8 0</inkml:trace>
  <inkml:trace contextRef="#ctx0" brushRef="#br0" timeOffset="1452.651">14190 3324 1324 0,'0'0'118'0,"0"-7"-94"0,0 0-24 0,2 0 0 16,-2 4 140-16,0 3 24 0,3-4 5 0,-3 4 1 15,0 0-41-15,0 0-8 0,0 0-1 0,0 0-1 16,5 0-84-16,3 7-17 0,-3-3-3 0,1-1-1 16,2 4-14-16,-6 5 0 0,-2-5 0 0,6 0-713 15,-4 0-146-15</inkml:trace>
  <inkml:trace contextRef="#ctx0" brushRef="#br0" timeOffset="1749.439">14658 3340 2059 0,'-13'-9'91'0,"13"9"19"15,0 0-88-15,0 0-22 0,0 0 0 0,-3-2 0 0,-5 2 103 0,3 0 16 16,-3-5 3-16,0 5 1 0,0 0-66 0,-3 0-13 15,1 5-2-15,-3-5-1 0,-3 2-21 0,3 7-4 16,-1-6 0-16,-2 4-1 0,3 5-24 0,0-3-5 16,0-2-1-16,2 5 0 0,3-5 15 0,0 5 0 15,6-3 0-15,-1 3 0 0,3 2 0 0,0-2 0 16,0-3 0-16,3 3 0 0,2 2 0 0,0 0 0 16,3 3 0-16,0-8 0 0,3 3-12 0,-1-3 3 0,1-4 1 15,5 2 0-15,5 0 8 0,0-7-13 0,0 7 5 0,3-14 8 31,-3 7-97-31,0 0-12 0,1-7-3 0,-4 0-588 0,1 2-119 0</inkml:trace>
  <inkml:trace contextRef="#ctx0" brushRef="#br0" timeOffset="1968.334">14867 3216 2329 0,'-3'0'51'0,"1"-7"10"0,-1 2 3 0,0 3 2 15,1-3-53-15,-1 3-13 0,0-3 0 0,3 5 0 16,0 0 74-16,0 7 12 0,0 0 2 0,0 5 1 0,3 2-41 0,-3 0-9 15,3 5-2-15,-1 0 0 0,1-1-8 0,0 4-1 16,-1-1-1-16,1 0 0 0,-3-2-27 0,0 2 0 16,3-2 0-16,-3 2-11 0,-3-2 11 0,3 0 0 15,0-3 10-15,-3-4-10 0,1 2 0 0,2-2 0 16,-3-3 0-16,0-2 0 16,1 2-166-16,-4-6-39 0,1 4-8 0,-3-7-2 0</inkml:trace>
  <inkml:trace contextRef="#ctx0" brushRef="#br0" timeOffset="2249.338">14727 3423 691 0,'8'-7'30'0,"-6"7"7"0,4 0-29 0,-1-5-8 16,0 3 0-16,3-3 0 0,0 5 280 0,5 0 56 15,-2-7 10-15,2 7 2 0,3 0-244 0,-3 0-48 16,3 7-11-16,0-7-1 0,0 0-30 0,0 0-6 16,-3 5 0-16,0-3-8 0,3-2 13 0,0 0-4 0,-3 0-1 15,3 0 0 1,-8 5-152-16,3-5-32 0,2-5-5 0,-3 5-2 15,1-2 44-15,-3 2 9 0,-3 0 2 0,0-5 0 0,6 5 82 0,-3 0 17 0,-8 0 3 0,3 0 1 16,2 0 121-16,0 5 25 0,-2-5 5 0,-3 0 1 16,0 0 25-16,2 7 6 0,4-7 1 0,-4 7 0 15,1-3-39-15,0 3-7 0,-1 3-1 0,1-3-1 16,2 0-28-16,-2 5-6 0,0-5-1 0,-1 0 0 16,-2 5-60-16,3-5-16 0,0 0 0 0,-1 5 0 15,3-3 0-15,-2-2 0 0,0 0 0 0,-1 0 0 16,1-2 0-16,-3-5 0 0,0 0 0 0,0 0 0 15,0 0-253-15,0 0-54 0,0 0-10 0,-3-5-3 0</inkml:trace>
  <inkml:trace contextRef="#ctx0" brushRef="#br0" timeOffset="2374.558">15092 3317 921 0,'0'0'82'0,"0"-7"-66"16,2 7-16-16,-2 0 0 0,0 0 221 0,0 0 41 15,3-7 8-15,-3 7 2 0,0 0-167 0,3 0-33 16,2 4-6-16,0-1-2 0,1 4-48 0,-1-2-16 15,0 2 8-15,3 0-640 16,-3 0-128-16</inkml:trace>
  <inkml:trace contextRef="#ctx0" brushRef="#br0" timeOffset="2796.057">15264 3434 806 0,'0'3'72'0,"0"-3"-58"0,0 0-14 0,0 0 0 16,0 5 208-16,2 2 38 0,-2-7 8 0,3 7 2 15,0 2-103-15,-1 0-20 0,1-1-4 0,0 1-1 16,-1-2-51-16,1 0-10 0,0 5-3 0,-1-5 0 16,1 0-7-16,2 0-1 0,-5 0-1 0,3 0 0 15,-3 2-37-15,3-6-7 0,-3 4-2 0,2 0 0 16,-2-7-9-16,0 0 0 0,0 0 0 0,0 0 0 15,0 0 0-15,0 0 0 0,0 0 0 0,5-7 0 0,-2 0 0 0,2 4 0 16,1-6 0-16,-4 2 0 0,6-2 0 16,-2-3 0-16,-1-2 0 0,3 7 0 15,0-5-49-15,2-2-12 0,-2 7-3 0,3-5 0 0,-1 5 51 0,-2 5 13 16,0-3 0-16,3 5 0 0,-1-2 0 0,1 2 0 16,0 0 0-16,-1 0 0 0,3 2 0 0,1 3 0 15,-1-3 0-15,0 5 0 0,-2 0 0 0,2 5 0 16,-2-5 0-16,-4 5 0 0,1-5 42 0,-2 0 10 15,-4 5 3-15,4-5 0 0,-6 0-37 0,2 0-7 16,-2-5-2-16,0 5 0 0,3 2-9 0,-3-1 0 16,0 1 0-16,0-4 0 15,0-5-49-15,0 0-12 0,0 7-3 0,0-7-1049 0</inkml:trace>
  <inkml:trace contextRef="#ctx0" brushRef="#br0" timeOffset="3264.85">15962 3427 748 0,'-5'-4'33'0,"2"4"7"0,-5-5-32 0,1 5-8 0,-4-2 0 0,0 2 0 15,1 0 373-15,-1 0 73 0,1 0 14 0,-1 0 4 16,-2 0-320-16,0 0-64 0,-1 0-13 0,6 2-3 16,-2 3-51-16,-1-5-13 0,3 7 0 0,-2 0 0 15,2-2 8-15,0-3 0 0,3 5-8 0,-3 5 12 16,2-5-28-16,4 5-7 0,-1-3-1 0,0 3 0 15,1-10-18-15,2 7-4 0,2 1-1 0,1-5 0 0,0 2 38 0,2-5 9 16,0 3 0-16,3-3 0 16,-3 5-53-16,6-7-9 0,0 5-2 0,-1-5 0 0,6 0 52 0,-3 0 12 15,1 0 0-15,-1-5 0 0,0 5 0 0,0 0 0 16,0-2 0-16,-2-3 0 0,0 3 0 0,-1-3 0 16,-2-2 0-16,0 0 0 0,-3 5 48 0,1-3 12 15,-1-2 2-15,0 7 1 0,-2 0-50 0,-3 0-13 16,3 0 0-16,-1 7 0 0,3-7 56 0,-2 7 7 15,0-7 1-15,-1 7 0 0,-2 0-52 0,3-2-12 16,0 4 0-16,2 0 0 0,0 1 0 0,1 4 0 16,-1-2 0-16,0 0 0 0,0 2 0 0,1-5 0 15,-1 8 0-15,-2-1 0 0,-1-9 0 0,1 5 0 16,-3-5 0-16,-3 5 0 0,1-3 0 0,-4-2 0 0,-2 0 0 16,1-2 0-16,-1 2 44 0,-8 0 5 0,0 0 2 0,-3-7 0 15,-2 5-31-15,0-3-5 0,0 3-2 0,-8-5 0 16,2 0-13-16,3 0 0 0,1 0 0 0,1 0 0 31,4 0-140-31,-3 0-30 0,-24-12-6 0,16 3-2 0</inkml:trace>
  <inkml:trace contextRef="#ctx0" brushRef="#br0" timeOffset="4061.38">17312 3355 1036 0,'0'-12'46'0,"0"12"10"0,0 0-45 0,0-3-11 16,2-6 0-16,-2 7 0 0,0-3 176 0,-2-2 32 16,2 0 8-16,-3 4 0 0,0-1-89 0,1-3-19 15,-4 7-3-15,1-5-1 0,3 5-40 0,-6 0-8 16,0 0-1-16,-3 0-1 0,-2 0-36 0,0 5-7 15,-1-5-2-15,4 4 0 0,-1-1-9 0,1 4 0 16,-6 0 0-16,5 0 0 0,6-2 16 0,0 2 0 16,-3 0 1-16,0 0 0 0,5 0-27 0,-2 0-6 15,5 5 0-15,-3-5-1 0,3 7 17 0,8-7 0 16,3 5 0-16,2-5 0 0,0 7 0 0,3-2 0 16,3-5 0-16,2 2 0 0,-3 3-16 0,3 2 0 15,-2-2 0-15,-1-5 0 0,-4 5 16 0,-1-3 0 16,0-2 0-16,-2 0 0 0,-6 0 16 0,-2-2-2 15,2 2-1-15,-5 0 0 0,-3 0 41 0,-2-7 8 0,-3 7 2 0,-3-7 0 16,4 0-52-16,-7-2-12 0,-4 2 0 16,-3-5 0-16,-3-2 54 0,-3 5 8 0,4-3 2 0,-4 5 0 31,3-7-78-31,6 2-15 0,-1-2-3 0,6 0-1 16,8 5-152-16,-3-5-31 0</inkml:trace>
  <inkml:trace contextRef="#ctx0" brushRef="#br0" timeOffset="4280.291">17502 3404 57 0,'0'0'0'15,"0"0"0"-15,0 0 0 0,0 0 0 0,0 0 476 16,0 0 91-16,-2 5 17 0,4 2 4 0,3 0-416 0,1 7-84 16,-4-2-17-16,1-3-3 0,-3 3-6 0,5 2-1 15,1-2 0-15,-4-3 0 0,1 3-46 0,-3 2-15 16,5-2 8-16,1-3-8 0,-6 0 0 0,0 1 0 15,0-3 0-15,0-2 0 0,0 2 0 0,0-7 0 16,0 0 0-16,0 0 0 16,0 0-150-16,-3-7-34 0,-2 2-6 0,5-9-479 15,-3 2-96-15</inkml:trace>
  <inkml:trace contextRef="#ctx0" brushRef="#br0" timeOffset="4405.056">17537 3350 1350 0,'0'-10'60'0,"0"-1"12"0,-3 6-58 0,3-2-14 15,0-3 0-15,-3-1 0 0,3 6 176 0,-2-2 33 16,-1 0 7-16,3 5 0 0,0 2-81 0,0 0-17 15,-3-5-3-15,3 5-1 0,0 0-78 0,0 0-15 0,0 0-3 0,0 0-1 16,6 7-17-16,-1 0 0 0,3 0 0 0,2-2 0 31,-2 6-183-31,0-1-37 0,19 2-7 0,-9-1-1 0</inkml:trace>
  <inkml:trace contextRef="#ctx0" brushRef="#br0" timeOffset="4858.071">17875 3383 2091 0,'0'0'92'16,"0"0"20"-16,0 0-89 0,0 0-23 0,0 0 0 0,0 0 0 16,0 0 77-16,0 0 11 0,-5-5 3 0,0 5 0 15,-3 0-35-15,2 0-6 16,-1 0-2-16,-4 5 0 0,0-1-29 0,1-1-7 0,-3 4 0 0,2 0-1 0,0-7-11 0,-5 12 10 16,6-5-10-16,-1 0 10 0,1 0-10 0,2 0 0 15,0 0 0-15,5 5 0 0,-2-5 0 0,2 0 0 16,3 0 0-16,0 0 0 0,3 0-12 0,2 0-4 15,1-2 0-15,-1 2-1 0,3 0 6 0,0-7 2 16,5 5 0-16,0-3 0 0,0 3 28 0,1-5 5 16,1 0 2-16,4-5 0 0,-3 5-26 0,-3-2 0 15,0-3 0-15,-2 5 0 0,-3-7 0 0,0 0 0 16,-6 0 0-16,4 0 0 0,-1 2 0 0,-5-4 0 16,0 1 0-16,0-1 0 0,3 2 16 0,-1 5-3 15,-2 2 0-15,0 0 0 0,0 0-13 0,0 0 0 16,0 0 8-16,0 0-8 0,8 2 0 0,3 5-10 15,5-2 2-15,-3 2 0 0,3 7 8 0,0-2 0 0,0-5 0 16,-3 7 0-16,0 0-10 0,0 5 10 16,-2-5-12-16,-3 5 12 0,2-5 0 0,-4 7 11 0,-1-7 0 15,-2 5 0-15,-3-5 1 0,-3-2 1 0,0 7 0 0,-5-10 0 16,0 3 10-16,0 2 1 0,-5-7 1 0,-3 5 0 16,-2-5-9-16,-1-5-1 0,1 3-1 0,-3 0 0 15,-1-3-14-15,1-2 8 0,3 0-8 0,-1-2 0 31,3-3-96-31,1-2-26 0,-1-5-5 0</inkml:trace>
  <inkml:trace contextRef="#ctx0" brushRef="#br0" timeOffset="5217.429">18090 3340 1983 0,'0'0'88'0,"0"0"18"0,0 0-85 0,0 0-21 16,0 0 0-16,0 7 0 0,0 3 89 0,2-3 14 15,-2 5 2-15,6-1 1 0,-4-1-22 0,3 9-4 16,1-12 0-16,-1 7-1 0,0 0-63 0,-2-2-16 16,2-1 0-16,-2-1 0 0,0-3 0 0,2 5 0 15,-5-5 0-15,5-3 0 0,-5-4 0 0,0 0 0 16,0 0 0-16,0 0 0 0,3 3 47 0,-3-3 6 16,2-7 2-16,4 2 0 0,-6 3-37 0,2-10-7 15,6 3-2-15,-2-3 0 16,-1 0-28-16,3 5-5 0,5-2-2 0,0-3 0 0,1 5 2 0,-1 0 1 15,-3 7 0-15,6-7 0 0,0 2 7 0,0 5 0 16,-3 0 1-16,3 0 0 0,0 0 15 0,0 7 0 0,0-2 0 0,2 2 0 16,-5 4 0-16,1-1 8 0,-1 2 0 0,0-3-8 15,-5 3 0-15,3 2 0 0,-3-2-10 0,0-1 10 16,-1 4 44-16,-1-6 16 0,-4-2 3 0,4 5 1 16,-4 0-52-16,1-3-12 0,-3-4 0 0,0-5-851 15,0 0-173-15</inkml:trace>
  <inkml:trace contextRef="#ctx0" brushRef="#br0" timeOffset="5795.412">18976 3002 1267 0,'0'0'28'0,"0"0"5"0,0 0 2 0,0 0 1 0,0 0-36 0,0 0 0 0,0 0 0 0,-3 0 0 16,3 0 108-16,0 0 14 0,-5 0 3 0,2 0 1 16,-2 4-53-16,2-1-10 0,-2 4-3 0,-3 5 0 15,3-5 8-15,-3 7 2 0,0 0 0 0,0 5 0 16,-3-5-5-16,1 7-1 0,2-2 0 0,0 7 0 16,0 0 0-16,3 2 0 0,0-2 0 0,-1 2 0 15,4-2-64-15,-1-5-16 0,3 5-1 0,0-5-1 0,3-2 29 0,-1 7 5 16,-2-5 2-16,3 0 0 0,0 2-18 0,2 6 0 15,0-8 0-15,3 0 0 0,-3 3 0 0,3-3 0 16,-2-7 0-16,1 0 0 0,1 0 0 0,3-2 0 16,-3-5 0-16,0 0 0 0,2 0 0 0,1-7 0 15,-3 5 0-15,3-10-1174 16</inkml:trace>
  <inkml:trace contextRef="#ctx0" brushRef="#br0" timeOffset="6170.268">19293 3331 1209 0,'-8'-2'108'0,"6"-3"-87"0,-3-2-21 0,2 7 0 15,-2-7 171-15,2 0 29 0,-2 7 7 0,2-7 1 16,-2 2-80-16,-1 5-15 16,1 0-3-16,0 0-1 0,0 0-55 0,-1 0-11 0,-2 5-3 0,3-5 0 15,-3 4-20-15,0-1-4 0,0 4 0 0,0 0-1 16,3-2-7-16,-3 2-8 0,-3-7 11 0,6 11-11 15,0-8 0-15,2 9 0 0,-5-5 0 0,6 0 0 16,-1 0 0-16,3 0 0 0,0 5 0 0,3-3 0 16,-1 3-32-16,4-5-6 0,2 4-2 0,2-1 0 15,1 4 56-15,2-2 12 0,0 0 1 0,3-3 1 16,0 3-48-16,-3-5-10 0,0 7-1 16,-2-7-1-16,0 5 75 0,-4-3 15 0,1-4 4 0,0 2 0 15,-2 7-52-15,-6-9-12 0,0 2 0 0,0 0 0 16,-8 0 54-16,0-2 8 0,0-3 2 0,-5 3 0 15,-6-3-52-15,3-2-12 0,-5 0 0 0,3 5 0 0,-4-5 54 0,4 0 8 16,-1 2 2-16,6-2 0 16,0 0-103-16,0 0-20 0,2-2-4 0,0-3-1 15,4 3-113-15,1-3-23 0,-2-14-5 0,14 10-1 0</inkml:trace>
  <inkml:trace contextRef="#ctx0" brushRef="#br0" timeOffset="9169.552">20479 3444 1267 0,'0'0'56'0,"0"0"12"0,0 0-55 0,0 0-13 16,0 0 0-16,5 0 0 0,0 5 105 0,3-5 19 15,-2 2 3-15,-1 3 1 0,3-3-1 0,2-2 0 16,-2 0 0-16,3 0 0 0,2 5-55 0,-2-3-10 16,2-2-2-16,-2 0-1 0,-1-2 9 0,-2 2 1 15,0-5 1-15,0 5 0 0,0-2-56 0,0-3-14 16,0-2 0-16,0 5 0 0,0-10 20 0,-3 5 0 0,-2 0 1 0,-1 0 0 15,-2-5 3-15,0 2 0 0,-8 1 0 0,3 2 0 16,0 0-5-16,-3 5-1 0,-3-5 0 0,1 2 0 16,-4 5-6-16,1-3 0 0,0-1-1 0,0 4 0 15,-6 4-11-15,1-1-14 0,-4 2 3 0,7 2 1 16,-4-5 18-16,3 10 4 0,0-5 1 0,3 5 0 16,2-3-13-16,4 3-18 0,1 2 4 0,6 0 1 15,3 0 13-15,0 2 0 0,2 1 0 0,0-5 0 16,3 2 0-16,0 0 0 0,3 0 0 0,4 5 0 15,-1-5 0-15,2 0 0 0,-1 3 0 0,4-8 0 16,-3 3-8-16,2-5 8 0,4 0-13 0,1-7 5 16,4 5 8-16,2-5 0 0,0-5 0 0,8 0-846 15,-3-2-170-15</inkml:trace>
  <inkml:trace contextRef="#ctx0" brushRef="#br0" timeOffset="9935.537">21206 2981 748 0,'-5'0'33'0,"5"0"7"0,0 0-32 0,0 0-8 0,-3 0 0 0,-2 0 0 16,0 0 184-16,0 2 36 15,2 3 6-15,-5-1 2 0,0 3-109 0,0 3-22 0,-2 2-4 0,-1 2-1 16,3 0-29-16,-3 5-7 16,-2-1 0-16,5-1-1 0,-2 2-24 0,-1 2-5 0,0 5-1 0,1-5 0 15,2 5 14-15,3 0 2 0,-1 0 1 0,4 6 0 16,-1-3-28-16,3-1-6 0,3-2 0 0,-1 2-8 15,4-5 19-15,2 1-3 0,0-5-1 0,2 2 0 16,1-2-15-16,5-5 0 0,-1 0 0 0,4 5 0 16,2-5 0-16,-5-2 0 0,5-5 0 0,-2 0 0 15,2 0 30-15,-5 0 3 0,0 0 1 0,0 0 0 16,-1-7-19-16,4 5-4 0,-6-5-1 0,0-5-769 16,1 3-153-16</inkml:trace>
  <inkml:trace contextRef="#ctx0" brushRef="#br0" timeOffset="10309.912">21362 3303 1479 0,'0'0'65'0,"0"0"15"0,0 0-64 0,8 0-16 0,-2 4 0 0,-1-1 0 16,6 4 58-16,-3 0 9 15,-1-2 1-15,4 6 1 0,2-8 16 0,0 9 3 0,3-5 1 0,3 2 0 16,2 3-41-16,3 0-8 0,2-3-1 0,-2 3-1 16,-3-5-30-16,-2 7-8 0,-1-7 0 0,-2 0 0 15,-5-2 34-15,-1-3 2 0,1-2 1 0,-6 5 0 16,1-3-15-16,-6-2-3 0,0 0-1 0,0 0-717 16,0-7-143-16</inkml:trace>
  <inkml:trace contextRef="#ctx0" brushRef="#br0" timeOffset="10512.986">21598 3253 2188 0,'0'0'48'0,"0"0"11"0,0 0 1 0,0 0 1 0,0 0-49 0,-3 3-12 15,1 4 0-15,-4 5 0 0,1-3 105 0,-3 3 19 16,-5 2 3-16,5 5 1 0,-3-5-59 0,1 5-11 16,-3-5-2-16,-1 0-1 0,-2 0-37 0,1 5-7 15,1-5-2-15,1 0 0 0,3 0-9 0,2-2 0 16,0 2 0-16,2-2 0 0,1-1 0 0,2-1 0 15,3-3 0-15,0 0 0 16,0-7-205-16,3 7-40 0,-3-7-8 0,8 0-2 0</inkml:trace>
  <inkml:trace contextRef="#ctx0" brushRef="#br0" timeOffset="11091.117">21669 2948 806 0,'0'0'72'0,"0"0"-58"15,0-5-14-15,0 5 0 0,0 0 153 0,0 0 28 0,0 0 6 0,6 0 1 16,2 0-101-16,2 5-20 16,-2-1-4-16,5 6-1 0,1-3-16 0,1 7-3 0,1 2-1 0,6 1 0 15,-1 9-11-15,2 0-3 0,4-1 0 0,-1 4 0 16,1 4 30-16,-3 2 6 0,-1-2 0 0,1 4 1 15,-5-6-13-15,-3 2-4 0,-6-7 0 0,1 2 0 16,-3-2 8-16,-3-7 0 0,-5 7 1 0,-3-10 0 16,1 3-28-16,-3 0-5 0,-1-12-2 0,-2 5 0 15,0-10 20-15,0 3 4 0,0 2 1 0,1-7 0 16,-7-5-28-16,4 3-6 0,2-5-1 0,0-1 0 16,5-3-56-16,1-1-12 0,-4-2-3 0,6 0-753 15,0 0-152-15</inkml:trace>
  <inkml:trace contextRef="#ctx0" brushRef="#br0" timeOffset="11435.041">21833 2875 1670 0,'0'0'74'0,"0"-7"15"0,0 4-71 0,3-1-18 16,0-1 0-16,2 3 0 0,0-3 55 0,3 5 7 16,0 0 2-16,8 7 0 0,0-2-29 0,2 6-6 15,4-1-1-15,4 9 0 0,3-1 4 0,3 4 0 16,-3-1 0-16,3 9 0 0,-3 1-10 0,0 2-2 0,-3 0 0 0,1 11 0 16,-3-4 34-16,-6 0 6 0,-2 0 2 0,0-2 0 15,-8 0 3-15,-5-5 1 0,-1-5 0 0,-2 5 0 16,0-5-2-16,-5-2 0 0,0 0 0 0,-3-12 0 15,0 7-51-15,-3-2-13 0,3 2 0 0,-2-9 0 16,2-5 16-16,-3 7 1 0,3-7 0 0,0 0 0 16,0-2-17-16,3-3 8 0,0 3-8 0,-1-5 0 15,1 0-160-15,3-5-38 16,-9-2-8-16,8-2-2 0</inkml:trace>
  <inkml:trace contextRef="#ctx0" brushRef="#br0" timeOffset="16846.651">19754 3362 748 0,'0'0'33'0,"0"-7"7"0,-3 2-32 0,1-2-8 0,-1 7 0 0,0-3 0 15,1-6 247-15,2 7 47 0,-3 2 10 0,0-7 1 16,1 2-160-16,2 5-32 0,0 0-6 0,-6 0-2 16,1 0-45-16,0 0-10 0,2 0-2 0,-2 0 0 15,0 0-34-15,-1 5-14 0,-2-3 11 0,0 3-11 16,0-3 27-16,0 7-1 0,-5-6 0 0,5 9 0 15,-2-5-26-15,-1 0 8 0,-2 2-8 0,2 0 0 0,-2 1 34 0,5 4 2 16,-2-2 0-16,-1-1 0 0,6-1-36 0,-1 4 0 16,1-2 0-16,0 2 0 15,0-2-44-15,5-3-16 0,0 3-4 0,2 0 0 0,3-3 52 0,1-2 12 16,4 5 0-16,1-5 0 0,2 0 13 0,0 0 6 16,3 0 1-16,0-2 0 0,0 2-32 0,-3-3-7 15,3-1-1-15,0 2 0 16,0-3-59-16,-3-2-12 0,0 5-2 0,-2-5-567 15,0 2-114-15</inkml:trace>
  <inkml:trace contextRef="#ctx0" brushRef="#br0" timeOffset="17206.055">19913 3458 1497 0,'0'0'66'0,"0"0"14"0,0-2-64 0,0 2-16 0,-3-5 0 0,0 5 0 15,-2-2 157-15,0-3 28 16,2 5 6-16,3 0 1 0,-3-2-112 0,3 2-23 0,0 0-4 0,-5 0-1 15,0 0-32-15,0 0-6 0,2 2-2 0,-2 5 0 16,-1-2-12-16,1-3 0 0,0 5 0 0,-1 2 0 16,4-1 0-16,-1 1 0 0,0 3 0 0,3-5 0 15,0 0 0-15,3 0 0 0,2 0 0 0,1 0 0 16,-1 7 0-16,3-5 0 0,3 1 0 0,2-3 0 16,0 5 0-16,-2-12 0 0,2 7 0 0,0 0 0 15,3-7 0-15,0 5 0 0,-3-3 0 0,3-2 0 16,-3 0 0-16,3-2 0 0,-3-3 0 0,0 2-10 15,-2-6 10-15,0 7 0 0,-1-5 0 0,-2 2 8 16,0-9 45-16,-3 7 10 0,-2-5 1 0,0 3 1 0,-3-3-1 16,-3-2 0-16,3 2 0 0,-3-2 0 0,-2 0 0 0,0 2 0 15,-1 5 0-15,-1-2 0 0,-1 1-51 0,2 1-13 16,-4 3 0-16,-1-3 0 0,6 7 17 0,-3-7 1 16,0 2 0-16,0 5 0 15,0 0-54-15,5 0-10 0,3 0-2 0,0 0-1315 16</inkml:trace>
  <inkml:trace contextRef="#ctx0" brushRef="#br0" timeOffset="18346.545">20156 3331 856 0,'0'0'38'0,"0"0"8"0,0 0-37 0,-3 5-9 15,1-1 0-15,-1-4 0 0,0 3 93 0,1 1 17 16,-4-1 3-16,6 4 1 0,-2-2-40 0,2 2-8 15,-3-5-2-15,1 5 0 0,2 2-51 0,0-1-13 16,2 1 0-16,1-2 0 0,-1 5 83 0,1-1 13 0,2 4 4 0,-2-6 0 16,2 7-24-16,-2 1-4 0,2-5 0 0,-2-1-1 15,2 4-40-15,-2-6-8 0,-1 3-2 0,1-5 0 16,0 7 35-16,-1-7 6 0,-2 5 2 0,0-5 0 16,0 0-64-16,0-7 0 0,0 0-14 0,0 0 2 15,0 0 24-15,0 0 4 0,0 0 0 0,0 0 1 16,-5-3 33-16,2-6 6 0,-2 7 2 0,3-10 0 15,-1 3-46-15,0-3-12 0,-2-7 0 0,5 10 0 16,-3-3-56-16,3 0-14 0,3-2-2 0,-3 0-1 16,3 2 14-16,-1 3 3 0,1-3 1 15,2-2 0-15,0 2 44 0,3 5 11 0,0-7 0 0,3 7 0 16,0-5 0-16,2 5 0 0,-3 0 0 0,1 5 0 0,2-5 0 16,-2 2 0-16,-1-2 0 0,1 7-8 0,-1-3 8 0,-2-1 0 15,-2 4 0-15,2-5 0 16,0 5-112-16,-3 0-20 0,-5 0-4 0</inkml:trace>
</inkml:ink>
</file>

<file path=ppt/ink/ink11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53:42.088"/>
    </inkml:context>
    <inkml:brush xml:id="br0">
      <inkml:brushProperty name="width" value="0.05292" units="cm"/>
      <inkml:brushProperty name="height" value="0.05292" units="cm"/>
      <inkml:brushProperty name="color" value="#FF0000"/>
    </inkml:brush>
  </inkml:definitions>
  <inkml:trace contextRef="#ctx0" brushRef="#br0">7768 5097 1267 0,'0'0'28'0,"0"0"5"0,5 0 2 0,1 0 1 0,-6 0-36 0,8 0 0 16,0 0 0-16,-3 0 0 0,-5 0 58 0,5 0 5 15,6 0 1-15,-1 0 0 0,1 0 0 0,2 0 0 0,6-2 0 16,-3 2 0-16,5 0 0 0,3 0 0 0,-3 0 0 0,3 0 0 16,-3 0-12-16,-5 0-1 0,-1 0-1 0,-1 0 0 15,2 0-29-15,-6 0-5 0,3 0-2 0,-2 0 0 16,-3 0 40-16,-3 0 8 0,0 0 2 0,-5 0 0 15,3-5-52-15,-3 5-12 0,0 0 0 0,0 0 0 16,0 0 54-16,0 0 8 0,0 0 2 0,0 0 0 16,0 0-52-16,0 0-12 0,0 0 0 0,0 0 0 15,0 0-48-15,0 0-13 0,0 0-3 0,0 0 0 16,0 0-141-16,0 0-29 0,0 0-6 16,-16 0 0-16</inkml:trace>
  <inkml:trace contextRef="#ctx0" brushRef="#br0" timeOffset="796.686">7615 6729 1263 0,'0'0'56'0,"0"0"12"0,0 0-55 0,0 0-13 0,0 0 0 0,5 0 0 15,3 5 54-15,0-5 8 0,-3-5 2 0,3 10 0 16,3-3 6-16,2-2 2 16,0 0 0-16,3 0 0 0,-3 0-20 0,0 0-3 0,6 0-1 0,-6 0 0 15,3-2-16-15,3 2-4 0,-3 2-1 0,2-2 0 16,3 0 15-16,0 0 3 0,-2 0 1 0,5 0 0 15,0 0-33-15,-3 5-13 0,-3-5 11 0,-2 3-11 16,-3-3 20-16,1 0-1 0,-1 0-1 0,-3 0 0 16,1-3 18-16,-3 3 4 0,0 0 1 0,0 0 0 15,0 0-33-15,0 0-8 0,-3 0 0 0,0-5 0 16,0 5 19-16,1 0 1 0,-6 0 1 0,0 0 0 16,0 0-12-16,5 0-9 0,-5 0 12 0,0 0-12 15,0 0 0-15,0 0 0 0,0 0 0 0,0 0 0 16,0 0-191-16,0 0-41 0</inkml:trace>
  <inkml:trace contextRef="#ctx0" brushRef="#br0" timeOffset="1452.847">7652 8550 460 0,'0'0'41'0,"0"0"-33"16,0 0-8-16,0 0 0 0,0 0 167 0,8-5 31 15,5 3 6-15,-2 2 2 0,2 0-93 0,0 0-18 16,3 0-4-16,2-5-1 0,1 5-29 0,-1 0-5 16,1 0-2-16,-1 0 0 0,9 0-42 0,-3 0-12 15,-6 0 0-15,3 0 8 0,-5 0 24 0,3 0 6 16,-1 0 1-16,-4 0 0 0,-4 0-9 0,3 0-2 16,1 0 0-16,-1 0 0 0,-8 0 12 0,3 0 1 15,3 0 1-15,-1 0 0 0,-4 0-18 0,-1 0-4 0,-5 0-1 0,0 0 0 16,5 0-6-16,0 5-1 0,-5-5 0 0,0 0 0 15,6 0-12-15,-6 0 0 0,0 0-12 0,0 0 12 32,0 0-144-32,0 0-23 0,0 0-4 0</inkml:trace>
  <inkml:trace contextRef="#ctx0" brushRef="#br0" timeOffset="2202.82">7808 11221 1036 0,'0'0'23'0,"0"0"5"0,0 0 0 0,-3 5 1 0,3-5-29 0,0 0 0 15,0 0 0-15,0 0 0 0,-8 3 57 0,8-3 6 16,0 0 1-16,0 0 0 0,-2 4 0 0,2-4 0 16,5 7 0-16,3-7 0 0,0 7 0 0,0-2 0 15,0-3 0-15,2-2 0 0,3 5 0 0,1-3 0 16,-4 3 0-16,9-2 0 0,2-3-20 0,0 4-3 16,0-4-1-16,-2 0 0 0,-3 0-10 0,0 0-2 0,2 0-1 15,1 0 0-15,-6 0-12 0,3 0-3 0,0 0 0 0,2 0 0 16,-5-4-4-16,1 4-8 0,-1 0 11 0,0 0-11 15,0-3-10-15,-2 3-9 0,-6 0-1 0,3 0-1 32,0 0-23-32,-8 0-4 0,0 0 0 0,0 0-876 0</inkml:trace>
  <inkml:trace contextRef="#ctx0" brushRef="#br0" timeOffset="12328.581">10758 5544 1036 0,'0'0'46'0,"0"0"10"0,0 0-45 0,0 0-11 15,0 0 0-15,0 0 0 0,0 0 53 0,0 0 9 16,0 0 2-16,0 0 0 0,0 0 0 0,0 0 0 15,0 0 0-15,3 2 0 16,2 3 0-16,0 0 0 0,0-3 0 0,1 5 0 0,-1-7 16 0,3 7 3 16,-3-2 1-16,3-3 0 0,3 5-29 0,-3 0-6 15,0 5-1-15,0 0 0 0,2-5 10 0,-2-5 2 16,5 10 0-16,-2 0 0 0,-3-3-44 0,2-2-8 16,4 5-8-16,2 2 12 15,-3-7 36-15,-3 7 8 0,1-7 2 0,2 5 0 0,3 0-50 0,0-3-8 16,-3-2 0-16,3 5-11 0,0-5 21 0,-3 5 4 0,0-3 1 0,1-4 0 15,-1 2 1-15,-3 0 0 0,1 5 0 0,0-5 0 16,-1-5 1-16,-2 5 1 0,0 3 0 0,0-3 0 16,0-5-2-16,0 5 0 0,-3 0 0 0,0-2 0 15,1-3-3-15,-1-2-1 0,0 5 0 0,1-2 0 16,-1 1 0-16,-2 3-1 0,-1-2 0 0,4-3 0 16,-1 5-24-16,0-2-5 0,-5-3-1 0,3 3 0 15,-1-2 39-15,-2-3 8 0,0 0 2 0,0 0 0 16,0 0-20-16,0 0-10 0,0 0 10 0,0 0-10 15,0 0 10-15,0 0-10 0,0 0 10 0,-5 4-10 16,2 3-48-16,1 0-15 0,2-7-3 0,0 0-790 16,-5 0-157-16</inkml:trace>
  <inkml:trace contextRef="#ctx0" brushRef="#br0" timeOffset="13374.95">10657 6903 806 0,'0'0'36'0,"0"0"7"0,0 0-35 0,0 0-8 0,0 0 0 0,0 0 0 15,0 0 97-15,0 0 18 0,0 0 3 0,0 0 1 16,0 0-51-16,0 0-11 0,0 0-1 0,0 0-1 16,6 0 4-16,-4 0 1 0,4 0 0 0,-4 0 0 15,6 0 6-15,-2 5 2 0,1-2 0 0,-1-3 0 16,4 0-5-16,-2 0-1 0,0 0 0 0,0 4 0 15,3-1-34-15,-3-3-6 0,2 7-2 0,-2-7 0 16,3 7 36-16,-1-7 6 0,1 4 2 0,0 3 0 0,2-2-52 0,-3-2-12 16,-2 4 0-16,3-3 0 0,-1-1 31 0,-2 1 3 15,0-1 1-15,0 1 0 0,0 3-15 16,3-2-2-16,-3-3-1 0,0 6 0 0,0-4-4 16,2-1-1-16,-2 1 0 0,-3-1 0 0,1 1-12 0,2-1 0 15,0 1 0-15,0 3 0 0,-1 1 54 0,1-4 8 16,-2-1 2-16,4 4 0 15,-2 0-74-15,0-3-14 0,0-1-4 0,0 6 0 0,0-6 28 0,0 4 0 16,-3 0 12-16,0-3-4 0,3-1-8 0,0 4 0 16,-2-3 8-16,2-1-8 0,-3 1 19 0,0 1-1 15,0-2 0-15,1 4 0 0,-1-7-18 0,0 7-12 16,1-3 1-16,-1-1 1 0,-2 1 10 0,2-4 0 16,-3 3 10-16,-2-3-10 0,6 4 10 0,-1-4-10 15,0 0 10-15,-2 0-10 0,0 8 12 0,-1-1-3 16,-2-7-1-16,0 0 0 0,3 0-8 0,-3 0 8 15,0 0-8-15,0 0 8 0,0 0-8 0,5 4 0 0,-5-4 0 0,0 0 8 16,0 0-8-16,0 0 0 0,0 0 0 0,0 0 8 16,0 0-8-16,0 0 0 0,0 0 0 0,0 0 8 15,0 0-8-15,0 0-11 0,0 0 3 0,0 0 0 32,0 0-164-32,-5 3-33 0</inkml:trace>
  <inkml:trace contextRef="#ctx0" brushRef="#br0" timeOffset="14530.922">10798 8230 172 0,'-3'12'16'0,"3"-12"-16"0,0 0 0 0,0 0 0 0,0 0 156 0,-3-7 29 15,3 2 6-15,-2 3 1 0,2-5-92 0,0 7-17 16,0-5-4-16,0-2-1 0,0 7-13 0,0 0-2 15,0 0-1-15,0 0 0 0,5 0 20 0,0-3 4 16,1-1 1-16,2 4 0 0,-1 4-12 0,1-1-3 16,3-3 0-16,0 4 0 0,-3-1-2 0,2 4-1 15,6 0 0-15,0-2 0 0,0 2-55 0,0 0-14 16,2 0 0-16,1 0 0 0,-1 0 45 0,1 0 7 16,2-2 0-16,0 2 1 0,0 0-20 0,0-3-4 15,1-1-1-15,-4 4 0 0,3-2-8 0,-5-3-1 16,3 3-1-16,-4-3 0 0,1 3-6 0,-2 2 0 15,-1 0-1-15,-3-2 0 0,1-3 1 0,-3 5 1 16,5-7 0-16,-2 7 0 0,-3-2-13 0,0-5 11 16,0 7-11-16,2-7 10 0,-2 7 6 0,0-7 0 0,-3 4 1 15,1-1 0-15,2-3-27 0,-3 0-6 0,-3 0 0 0,-2 0-1 16,0 0 17-16,0 0 0 0,0 0 0 0,0 0 0 16,0 0 25-16,0 0 9 0,0 0 2 0,0 0 0 15,0 0-171 1,0 0-33-16</inkml:trace>
  <inkml:trace contextRef="#ctx0" brushRef="#br0" timeOffset="18529.98">10922 10335 633 0,'0'0'28'0,"0"0"6"0,3-5-34 0,-3 5 0 0,0-5 0 0,5 3 0 0,-2-3 102 0,-1 3 14 15,1-3 2-15,0 3 1 0,2-3-23 0,0 3-4 16,-2-3 0-16,2 3-1 0,-2-3-26 0,5 5-5 16,0-7 0-16,2 7-1 0,1-5-27 0,-1 5-4 15,4-2-2-15,-1-3 0 0,3 3 8 0,2-5 2 0,3 2 0 16,1-2 0-16,-4 0-10 0,6 2-2 15,-3-2 0-15,0 0 0 0,3 0 7 0,0 0 1 0,0-7 0 0,2 7 0 16,1-5-20-16,-1 3-3 0,-2-3-1 0,0 0 0 16,2 3 8-16,-2-3 2 0,0 5 0 0,-3-5 0 31,0 5 15-31,-2 0 3 0,-4 0 1 0,1 0 0 16,0 0-9-16,-3 0-3 0,1 2 0 0,-4-2 0 15,1 5-13-15,-3-3-4 0,2-2 0 0,-2 7 0 16,3-7-8-16,-1 5 0 0,1-3 0 0,0 0 0 0,-3 3 28 0,2-3 3 0,-2 3 1 0,3-3 0 31,2 3-32-31,-3-3 0 0,-2 5 0 0,0 0 0 0,0-2 0 0,0-3 0 0,-8 5 0 0,0 0 0 16,0 0 8-16,0 0 1 0,0 0 1 0,0 0 0 0,0 0-10 15,0 0 8-15,0 0-8 0,0 0 8 0,0 0-18 0,0 0-4 32,0 0-1-32,0 0 0 15,0 0-219-15,-5 7-44 0,-14 7-9 0,6-9-1 0</inkml:trace>
  <inkml:trace contextRef="#ctx0" brushRef="#br0" timeOffset="38395.668">15462 7741 878 0,'0'0'39'0,"0"0"8"15,0 0-38-15,0 0-9 0,0 0 0 0,0 0 0 16,0 0 96-16,0 0 16 0,0 0 4 0,0 0 1 0,0 0-5 0,0 0-2 16,0 0 0-16,-2-3 0 0,-4-1-15 0,4 1-3 15,2 3-1-15,0 0 0 0,0 0-21 0,0 0-4 16,0-4-1-16,0 4 0 0,2-3-22 0,-2 3-5 15,0 0-1-15,3-4 0 0,-3 4-4 0,0 0-1 16,0 0 0-16,0 0 0 0,0 0-8 0,0 0-1 16,0 0-1-16,-3-7 0 0,3 7 11 0,-2-5 3 15,2 5 0-15,-6 0 0 0,1-3-21 0,0-1-4 16,-3 4-1-16,3 0 0 0,5 0 4 0,-6 0 1 16,-4-3 0-16,2 3 0 0,8 0-1 0,-6 0 0 15,-1 0 0-15,-1 0 0 0,2 0-4 0,-2 0-1 16,3 0 0-16,-3 0 0 0,0 0 0 0,0 0 0 15,3 0 0-15,-3 0 0 0,-3 3 1 0,4-3 0 16,-1 0 0-16,0 4 0 0,0-4-1 0,0 3 0 16,0-3 0-16,0 0 0 0,0 5 0 0,0-3 0 0,-3 3 0 15,3-5 0-15,1 4-9 0,-1-1 0 0,0-3 0 0,0 7 0 16,-3-7 0-16,3 4 0 0,-2-1 8 0,-1 1-8 16,0-1 12-16,1 1-2 0,-3-1-1 0,-1 2 0 15,1 2 3-15,3-3 0 0,-1-1 0 0,0 4 0 16,1-3-4-16,-1 3-8 0,-2-4 12 0,2 4-4 15,1 2-8-15,-1-2 12 0,1 0-12 0,-1 3 12 16,3-3-12-16,0-2 0 0,0 2 0 0,0 0 8 16,0 0-8-16,1 0 0 0,1 5 0 0,1-5 8 15,-3 0-8-15,0 0 0 0,3 4 0 0,-1-3 0 16,-1-1 0-16,1 4 0 0,1-1 0 0,0-3 0 16,-1 0 0-16,1 5 0 0,0-1 0 0,-1-1 0 0,1-3 0 0,0 5 0 15,0-5 0-15,2 4 0 0,0-1 0 0,-2-3 0 16,2 0 8-16,-2 5-8 0,2-5 0 0,-2 5 0 15,3-5 0-15,-4 0 0 0,4 0 0 0,-1 4 0 16,0-1 8-16,1-3-8 0,-1 0 0 0,0 2 0 16,1 1 0-16,2-3 0 0,-3 0 0 0,0 0 0 15,1 0 0-15,-1 5 0 0,3-5 0 0,0 5 8 16,-3-5-8-16,3 0 0 0,0 7 0 0,-2-7 0 16,2 5 0-16,0-5 0 0,0 0 12 0,0 4-4 15,2-1 0-15,-2-3 0 0,0 5-8 0,0-5 0 16,0 5-12-16,0-3 12 0,0-2 0 0,3 5 0 15,-3-5 0-15,3 0 0 0,-3 5 0 0,2-5 0 16,1 4 0-16,-3-1 0 0,3-3 8 0,-1 0-8 16,1 5 0-16,-3-5 8 0,3 0-8 0,-1 5 8 15,1-5-8-15,-3 0 8 0,3 0-8 0,-1 0 0 0,4 0 9 0,-4 0-9 16,3 0 0-16,-2 0 8 0,2 0-8 0,1 5 0 16,-1-5 8-16,3 0-8 0,-5 0 8 0,4 0-8 15,-1 5 0-15,-1-5 8 0,0 0-8 0,1 0 0 16,-1 0 0-16,-2 5 9 0,2-5-9 0,0 0 0 15,-2 0 9-15,2 5-9 0,-2-5 0 0,2 0 9 16,0 0-9-16,1 0 0 0,-1 0 0 0,-2 5 0 16,2-5 0-16,0 0 0 0,3 0-10 0,-3 0 10 15,1 0 0-15,2 5 8 0,-3-8 1 0,3 4 0 16,0-6-9-16,0 5 0 0,0 0 0 0,0 0 8 16,-3-2-8-16,3-3 0 0,2 3 0 0,-2 2 8 0,0 0-8 15,-2-2 0-15,2-3 0 0,-3 5 0 0,3-2 8 0,2 2-8 16,-2 0 0-16,3 0 8 0,-3-2-8 0,2-3 0 15,-2 5 0-15,0-7 0 0,3 5 8 0,-3 2-8 16,2-7 0-16,-2 2 8 0,0 3-8 0,3 0 0 16,-3-3 0-16,2-2 0 0,-2 5 0 0,0-3 8 15,0-2-8-15,0 5 0 0,-3-3 0 0,3-2 8 16,0 5-8-16,0-5 0 0,0 2 0 0,0-2 8 16,-3 5-8-16,3-5 0 0,0 0 0 0,-2 2 0 15,1 3 8-15,-1-5-8 0,2 0 0 0,-3 5 0 16,0-3 0-16,1-2 8 0,1 0-8 0,-1 0 0 15,2 0 0-15,0 0 8 0,0 0-8 0,0 0 0 16,-1 0 0-16,1 0 8 0,0-2-8 0,0-3 0 16,3 5 0-16,-3 0 8 0,-8 0-8 0,8-7 0 15,2 7 9-15,1-5-9 0,-3 5 0 0,0-2 0 0,0-3 0 16,2 5 8-16,1-2-8 0,2-3 0 0,-5 3 0 0,3-3 0 16,-1 3 0-16,-2-3 8 0,3 5-8 0,-1-7 0 15,1 7 0-15,-1-5 0 0,-2 3 0 0,0-3 8 16,0 3-8-16,3-3 0 0,-3 3 0 0,0-3 0 15,0-2 0-15,0 7 0 0,0-7 0 0,-3 0 8 16,3 2-8-16,0 3 0 0,0-3 0 0,0 3 8 16,0-3-8-16,-3-2 0 0,3 0 0 0,0 2 0 15,-3 3 0-15,3-3 8 0,-3-2-8 0,3 7 0 16,-5-7 0-16,5 0 0 0,-3 5 0 0,3-6 8 16,-3-1-8-16,3 2 0 0,0 5 0 0,0-5 0 15,0 0 0-15,0 2 9 0,0-2-9 0,-3 0 0 0,-2 0 8 0,2 0-8 16,6 0 0-16,-1 0 0 15,-4-5 10-15,2 5-10 0,-1 0 8 0,1-5-8 0,0 2 10 16,-2-1-10-16,2-1 12 0,-3 5-12 0,3-7 12 0,-3 2-12 16,-2 3 12-16,-1-3-12 0,4 2 11 0,-1-6-11 15,-2 7 10-15,-1-3-10 0,4-2 8 0,-4 2-8 16,1 3 0-16,2-3 9 0,-2-2-9 0,-1 7 0 16,1-5 0-16,0 5 0 0,-1-7 0 0,1 7 8 15,-3-5-8-15,0 5 0 0,0-3 8 0,0-1-8 16,0-1 0-16,0 3 8 0,0-3-8 0,0 0 0 15,-3 3 9-15,3-3-9 0,-2-2 0 0,-1-5 8 16,3 9-8-16,-3-8 0 0,3 6 0 0,-2-2 0 16,-1 4 0-16,3-1 0 0,0-3 0 0,-3 2 0 15,1 2 0-15,-1-1 0 0,3 4 0 0,-2-5 0 16,-1-2 0-16,3 7 0 0,-3-5 0 0,1 2 0 0,-1-1 0 0,-2-1 8 16,-1 3-8-16,1-3 0 0,2-2 0 0,-4 0 0 15,-1 2 0-15,0-2 0 0,0 0 0 0,-3 2 8 16,-2-2-8-16,5 2 0 0,0 3 0 0,0-3 0 15,0-2 8-15,0 0-8 0,0 2 10 0,-2 5-10 16,2-7 0-16,-3 7 0 0,1-5 0 0,-1 5-10 16,0-3 10-16,1-1 0 0,2 4 0 0,3 2 0 15,-6 2 0-15,3-4 0 0,0 3 0 0,-2-3 0 16,-1 4 0-16,0-1 0 0,1-1 0 0,-3 3 0 16,-3-3 0-16,2 2 0 0,1-1 0 0,-3 4 0 15,0-3 0-15,1-1 0 0,-1 4 0 0,0 0 0 16,3-3 0-16,-3 3 0 0,-3-4 0 0,3 4 0 0,3 0 0 0,3-3 0 15,-1 3 10-15,0 0-10 0,1-4 0 0,-3 4 0 16,2 0 0-16,0 0-10 0,1 0 10 0,-3 0 0 16,-1 0 0-16,1 0 0 0,5 0 0 0,-2 0 0 15,-1 0 0-15,3 0 0 0,0 0 0 0,0 0 0 16,0 0 0-16,0 0-8 16,3 0-15-16,0 0-2 0,-1 0-1 0,6 0 0 15,-2 0-98-15,2 0-19 0,0 0-4 0</inkml:trace>
  <inkml:trace contextRef="#ctx0" brushRef="#br0" timeOffset="39551.351">14983 6602 460 0,'0'0'20'0,"0"0"5"16,0 0-25-16,0 0 0 0,0 0 0 0,0 0 0 15,0-2 180-15,0 2 30 0,0-5 6 0,0 5 2 0,0 0-52 16,0 0-10-16,0 0-3 0,0 0 0 0,0 0-53 0,0 0-12 16,0 0-1-16,0 0-1 0,0 0-28 0,0 0-6 15,0 0 0-15,0 0-1 0,0 0-25 0,0 0-5 16,0 0-1-16,3 5 0 0,-3-3 10 0,5 5 2 16,-5-7 0-16,3 8 0 0,0-4-17 0,-1 3-3 15,1 0-1-15,0 0 0 0,-3-7 4 0,2 7 1 16,1 1 0-16,-1-1 0 0,1 4 3 0,0-4 1 15,-1 0 0-15,1 1 0 0,0 3 4 0,-1-4 2 16,1 5 0-16,0-3 0 0,-1-1 10 0,-2-1 3 16,3 0 0-16,-3 0 0 0,3 4-39 0,-1-3-20 15,1-1 3-15,0 4 0 0,-3-4 17 0,2 8 11 16,-2-4-2-16,3-1 0 0,-3 6-1 0,2-6-8 16,1 4 12-16,2 2-4 0,-5-6 0 0,3 4 0 15,2-3 0-15,-2 4 0 0,0-1-8 0,-1-3-9 0,1 3 9 0,0 5-13 16,-3-5 32-16,2 1 6 0,1-1 2 0,2-3 0 15,-5 4-13-15,3-1-2 0,-3 0-1 0,2-3 0 16,1 4-3-16,0-1 0 0,-3-3 0 0,2 4 0 16,1-4 0-16,0-4-8 0,-1 8 12 0,1-4-4 15,0-1 1-15,-1 1 0 0,1 1 0 0,0-2 0 16,-1 1-1-16,1-4 0 0,-3 3 0 0,2 2 0 16,1-5 0-16,0 4 0 0,-1-4 0 0,1 1 0 15,0-1 0-15,-3 0-8 0,2 0 12 0,1 0-4 16,-3-3 0-16,3 3-8 0,-1-4 12 0,-2 6-4 15,3-6-8-15,-3 4 8 0,0-7-8 0,0 0 8 16,0 0-8-16,0 0 8 0,0 0-8 0,3 4 8 0,-3-4-8 16,0 0 10-16,0 0-10 0,0 0 10 0,0 0-10 0,0 0 8 15,0 0-8-15,0 0 8 0,0 0-8 0,0 0 0 16,0 0 0-16,0 0 8 0,0 0-8 0,0 0-11 16,0 0 3-16,0 0 0 15,0 0-71-15,0 0-13 0,-3 3-4 0,3-3 0 16,-3 4-51-16,-2-1-10 0,2 1-3 0</inkml:trace>
  <inkml:trace contextRef="#ctx0" brushRef="#br0" timeOffset="40160.592">14952 7332 345 0,'0'0'31'0,"0"0"-31"0,0 0 0 0,0 0 0 16,0 0 221-16,0-8 39 0,2 4 7 0,-2 4 1 0,0 0-116 16,0 0-23-16,0 0-5 0,3 0 0 0,-3 0-26 0,5-3-5 15,-5 3-1-15,5 0 0 0,3 3-26 0,-2-3-6 16,-1 4 0-16,3 4-1 0,0-1-13 0,0 0-2 16,0 0-1-16,0 0 0 0,0 4-8 0,0 4-2 15,0-1 0-15,-1-3 0 16,1 4-5-16,0-1-2 0,0 0 0 0,0 5 0 0,3-5-3 0,-3 0-1 15,2-2 0-15,-2-1 0 0,3-1-3 0,-3-3-1 16,2 5 0-16,-2-5 0 0,0 0-1 0,3 0 0 16,-3-3 0-16,0-1 0 0,0 2 3 0,-8-5 1 15,8 0 0-15,-1 0 0 0,-7 0 3 0,11-5 1 16,-3-2 0-16,3 4 0 0,-6-4 4 0,3-4 1 16,0-1 0-16,-6-2 0 0,4-3 1 0,-4-2 0 15,4 1 0-15,-1-4 0 0,-2 4-11 0,-1-1-1 16,1 5-1-16,2-3 0 0,-2-2-6 0,-1 8 0 0,1-3-1 15,0-1 0-15,-1 8-11 0,4-4 10 0,-6 1-10 0,2-2 10 16,-2 5-10-16,3 0 0 0,0-4 0 0,-3 4 8 16,2 4-8-16,1-6 0 0,0 6 0 0,-1-1 8 15,-2 4-8-15,0 0 0 0,0 0 0 0,0 0 0 16,3-7 0-16,-1 7 0 0,-2 0 0 0,0 0 0 16,6-3 0-16,-6 3 0 0,0 0 0 0,0 0-11 15,0 0-82 1,0 0-17-16,0 0-3 0,0 0-1275 0</inkml:trace>
  <inkml:trace contextRef="#ctx0" brushRef="#br0" timeOffset="45846.768">15735 7346 1018 0,'0'0'45'0,"0"0"10"0,0 0-44 0,0 0-11 0,-6-3 0 0,4-1 0 15,-1-3 107-15,-2 7 19 0,-3 0 4 0,3 0 1 16,-1 0-51-16,6 0-11 0,0 0-1 0,-2-8-1 15,2 8-39-15,-3 0-7 0,3 0-1 0,-5-4-1 16,0 4 1-16,5 0 1 0,-3 0 0 0,-2 0 0 16,-1 0 4-16,-2 0 1 15,6 4 0-15,-4-4 0 0,1 3-6 0,0 2-2 0,0-1 0 0,-1-1 0 16,4 4-9-16,-4-3-1 0,1-1-8 0,0 4 12 16,2-3-12-16,3-1 0 0,-5 1 0 0,5 4 0 0,0-1-8 0,0 0 8 15,0-7 0-15,0 4 0 0,2 6-8 0,1-3 8 16,-3 2 0-16,5-6 0 0,-5-3-24 0,6 7 3 15,-1-3 0-15,3-1 0 0,0 1 21 0,-3-1 0 16,0 1 0-16,1 4 0 16,2-6 0-16,-3 3 0 0,0-1 0 0,1-1 0 15,-4 4 43-15,3-7 13 0,-2 7 2 0,0-3 1 0,-1 3-43 0,1-4-16 16,-3 2 11-16,3 2-11 0,-3-7 57 0,0 4 6 16,-3-1 1-16,3 1 0 0,-3-1-24 0,3-3-4 15,0 0 0-15,-5 7-1 0,0-7-19 0,0 4-3 16,-1 4-1-16,1-8 0 0,5 0-12 0,-8 4 0 15,3-1 0-15,-3-3 0 0,0 0 16 0,3 4 1 16,-1-8 0-16,1 4 0 16,5 0-218-16,0 0-44 0,0 0-9 0,-3 0-377 0,1-3-75 15</inkml:trace>
  <inkml:trace contextRef="#ctx0" brushRef="#br0" timeOffset="46504.822">15986 7353 1609 0,'0'0'35'0,"0"0"7"0,-3 0 2 0,-2 0 2 0,3 4-37 0,-1-4-9 15,-2 0 0-15,-1 3 0 0,1-3 88 0,-3 4 15 16,5-1 3-16,-4 1 1 0,-1-1-58 0,0 2-11 15,-3 2-2-15,6 0-1 0,-1 0-20 0,-1 0-4 16,-1 0-1-16,2 5 0 0,1-5-10 0,0 4 0 16,-1-4 0-16,1 1 0 0,5 6 0 0,0-7 0 15,0 4 0-15,3-4 0 0,-3-7 0 0,5 3-11 16,3 2 3-16,0 2 0 0,0-7 8 0,2 7-8 16,4-7 8-16,-1 4-8 0,0-1 8 0,3-3-8 15,-3 0 8-15,3 0-8 0,-3 0-10 0,1-3-2 16,-4-1 0-16,3 1 0 15,1-1-35-15,-1 1-7 0,-5-1-2 0,0-4 0 16,2 4-28-16,1 1-7 0,-6-4-1 0,0 3 0 16,1-3-38-16,-1 0-8 0,3 0-2 0,-3 2 0 15,-5 2 24-15,6-4 5 0,2 3 1 0,-1 1 0 0,-4-1 98 0,2 1 20 0,1-1 0 0,-1 1 8 16,6-1 84-16,-9 4 17 0,-2-8 3 0,3 4 1 16,5 4 63-16,-6 0 13 0,-2 0 3 0,0 0 0 15,-2-3-32-15,2 3-7 0,0 0-1 0,-8-4 0 16,-3 4-70-16,3 0-14 0,8 0-4 0,-5 4 0 15,-3-1-25-15,0 1-6 0,3-1-1 0,2 6 0 16,1-2-20-16,-1 0-4 0,-2-4 0 0,5 4-8 16,2 0-14-16,1 5-10 0,-3-5-1 0,3 0-1 15,2 0 36-15,0 0 7 16,3-3 2-16,0 4 0 0,-3-4-19 0,6-1 0 0,0-3 0 0,-4 0 0 0,-1-7 0 0,2 7 0 16,8-8 0-16,-1 8 0 15,-1-4 0-15,-6-3 0 0,-3 0 0 0,-2 0 0 0,-1 0-16 0,1 0-1 16,-6-1 0-16,3 1 0 0,5 0 38 0,3 3 8 15,-5-3 2-15,-3 0 0 0,-3 2-8 0,-2-2-2 16,0 4 0-16,-3-1 0 0,-3-3 7 0,3 7 0 16,8 0 1-16,-8-7 0 0,-5 7-39 0,3-3-8 15,10 3-2-15,0 0 0 16,-6-4-70-16,6 4-14 0,0 0-4 0,0 0-956 0</inkml:trace>
  <inkml:trace contextRef="#ctx0" brushRef="#br0" timeOffset="46848.197">16317 7364 921 0,'8'0'82'0,"-3"3"-66"0,-5-3-16 0,0 0 0 16,3 4 149-16,-3-4 27 0,2 3 4 0,-2-3 2 16,-2 5-71-16,2-5-15 0,5 7-2 0,0 0-1 15,-5 0-39-15,3 0-8 0,5-3-2 0,0 4 0 16,-6-1-5-16,1 0-2 0,0 0 0 0,2-3 0 15,3 3-37-15,-5-4 0 0,-3-3 0 0,0 0 0 16,5 5 46-16,0 2 14 0,-5-7 4 0,0 0 0 16,0 0-52-16,0 0-12 0,0 0 0 0,0 0 0 15,-5-5 0-15,5 5 0 0,0 0 0 0,0-2 0 16,0-6 18-16,0 1 1 0,0 0 0 0,5 0 0 0,1 0-19 0,-6-5 0 16,0 8 0-16,2-6 0 0,6 6 0 0,-3-3-11 15,-5-5 11-15,3 5-10 0,2 0 10 0,1 4 0 16,-1-4-9-16,-2 3 9 0,-1-3 0 0,1 4-9 15,5-1 9-15,-6-1 0 0,-2 5-16 0,6-3 4 16,4 3 1-16,-2 0 0 16,-2 0-141-16,-1-4-28 0,3 4-5 0,0 0-695 15</inkml:trace>
  <inkml:trace contextRef="#ctx0" brushRef="#br0" timeOffset="47192.132">16589 7379 403 0,'0'0'36'0,"0"0"-36"15,0 0 0-15,0 0 0 0,8 4 189 0,0-1 31 16,-8-3 7-16,0 0 1 0,11 0-97 0,-1 4-19 0,-4-4-4 0,-6 0-1 16,8 0-64-16,-3-4-13 0,3 4-2 0,-3-3-1 15,-5 3-2-15,0 0 0 0,11-4 0 0,-6-1 0 16,-5 2 6-16,5-4 1 0,3 3 0 0,0 1 0 16,-5-1-16-16,0 1-2 0,-3-4-1 0,2 3 0 15,6 1-13-15,-8 3 0 0,-5-4 0 0,5-4 0 16,0 8 32-16,0 0 4 0,-3-4 1 0,-2-3 0 15,-3 4-24-15,5-1-5 0,3 4 0 0,-8 0-8 16,-5-3 23-16,8 3-3 0,5 0 0 0,0 0 0 16,-11 3-2-16,3 1-1 0,3-1 0 0,2 4 0 15,1-3-27-15,-4 4-6 0,-4-1 0 0,5 0-1 16,5 4 41-16,-3-4 9 0,-5 3 2 0,5 2 0 0,3-5-23 16,0 0-4-16,0 4 0 0,0-3-8 0,0-1 8 0,3 0-8 15,5 4 0-15,0-8 0 0,-8-3 0 0,5 7 0 16,8-2 0-16,3 2 0 15,-8-3-31-15,3-4-9 0,2 0-3 0,3 0-625 16,5-4-126-16</inkml:trace>
  <inkml:trace contextRef="#ctx0" brushRef="#br0" timeOffset="47738.609">17039 7169 633 0,'0'0'28'0,"-5"-4"6"16,-6-4-34-16,6 4 0 0,5 4 0 0,-3-3 0 16,-5-4 148-16,3 0 22 0,5 3 5 0,0 1 1 0,0 3-39 0,-3-4-7 15,1 1-2-15,2 3 0 0,2-5-63 0,-2 1-13 16,-5 1-2-16,0-1-1 0,5 4 4 0,0 0 1 15,-5 0 0-15,-3 0 0 0,0 0-23 0,2 4-5 16,1-4-1-16,-3 3 0 0,-2 1-25 0,-1-4 0 16,6 8 0-16,-1-4 0 0,-1-1 0 0,1 8 0 15,4-4 0-15,-1 0 0 0,0 5 0 0,1-2 0 16,-1-3 0-16,3 4 0 0,5 4 24 0,1-1-1 16,-6-3 0-16,2 1 0 0,4 2-23 0,-1 0 0 15,-3 1 0-15,1-1 8 0,0-3 0 0,-1-1 1 16,6 6 0-16,-5-2 0 0,-3-4 3 0,3 6 1 15,2-6 0-15,0 4 0 0,-5-2-3 0,3-5-1 16,0 4 0-16,2-4 0 0,0 0-9 0,-2 1 10 16,-6-1-10-16,3 0 10 0,3 0-10 0,-3-7-12 15,-6 0 2-15,1 4-698 0,0-1-139 0</inkml:trace>
  <inkml:trace contextRef="#ctx0" brushRef="#br0" timeOffset="47895.077">16849 7364 748 0,'0'0'33'0,"0"0"7"0,0 0-32 0,5-4-8 0,0 1 0 0,3-1 0 16,-5-3 218-16,2 7 42 0,8-3 8 0,1-1 1 15,-6 4-189-15,2-3-37 0,1 3-8 0,5-4-2 16,-1 4-22-16,-1 0-11 0,-4 0 10 0,6 0-10 16,5 0-42-16,-5 0-14 0,-5 0-4 0,-1 0 0 0</inkml:trace>
  <inkml:trace contextRef="#ctx0" brushRef="#br0" timeOffset="48269.955">17111 7343 1152 0,'0'0'102'0,"0"0"-82"16,0 0-20-16,0 0 0 0,-8 3 160 0,8-3 27 16,2 4 5-16,-2-4 2 0,-5 3-108 0,0 4-22 15,10-3-4-15,0 3 0 0,-2-4-41 0,2 2-8 16,1-1-2-16,1-1 0 0,1 4-9 0,3-3 0 15,-6-1 0-15,3-3 0 0,5 0 0 0,-2 0 0 16,-3 4 0-16,0-4 0 0,0-4 0 0,2 4 0 16,-4-3 0-16,-1-1 0 0,3 4 9 0,-8 0-9 15,5-7 10-15,1 7-10 0,-1-7 11 0,0-1-11 16,-2 4 12-16,-1 1-12 0,-2-4 13 0,3 3-4 0,0-3-1 0,-3 0 0 16,2 7 6-16,-2-7 1 0,0-1 0 0,0 4 0 15,0 4 17-15,0 0 3 0,0 0 1 0,0 0 0 16,0-3 3-16,0 3 1 0,0 0 0 0,0 0 0 15,0 0-18-15,0 0-3 0,0 0-1 0,0 0 0 16,0 0-9-16,3 3-1 0,-3-3-8 0,5 4 12 16,1 4-12-16,-4 3 0 0,4-4 8 0,-4 0-8 15,3 0 0-15,-2 0 0 0,2-4 8 0,-2 2-8 16,0 2 0-16,2 0 0 0,-2-3 0 0,2-1 0 16,-2-3-140-16,-3 0-30 0,5 7-6 0</inkml:trace>
  <inkml:trace contextRef="#ctx0" brushRef="#br0" timeOffset="48660.266">17370 7306 2271 0,'0'0'50'0,"0"0"10"0,0 0 3 0,0 0 1 0,0 0-52 0,0 0-12 16,0 0 0-16,3 4 0 0,-3-1 60 0,2 4 10 15,1-3 2-15,-1-1 0 0,1 2-32 0,-3 2-5 16,3-3-2-16,-1 3 0 0,4 0-33 0,-4-4 0 15,1 4 0-15,-3-7 0 0,3 4 0 0,-1 4 0 16,-2-8 0-16,0 0 0 0,0 0 0 0,0 0 0 16,0 0 0-16,0 0 0 0,0 0 16 0,0 0-3 15,0 0-1-15,0 0 0 0,0 0-12 0,0 0 8 16,0 0-8-16,3-8 0 0,0 4 0 0,2-3-18 0,-2 0 2 0,4 0 1 31,-1 0-39-31,2 0-8 0,0-5-2 0,2 5 0 0,-2 0 64 0,3 0 0 0,-9 0 0 0,1 7 13 16,-3 0-13-16,0 0-10 0,8-8 2 0,-8 8 0 15,0 0 30-15,0 0 6 16,13 3 2-16,-2 2 0 0,-3 2-2 0,0-7-1 16,0 7 0-16,0-3 0 0,-8-4 0 0,7 7 0 15,1-4 0-15,-2 1 0 0,2 4 13 0,-3-1 4 0,-5-3 0 0,0 3 0 16,0-7-36-16,0 7-8 0,0-7 0 0,0 3 0 16,0 8 0-16,0-11 0 0,0 0 0 0,3 8 0 15,-3-4-152-15,0-4-32 0,0 0-6 0,0 0-2 0</inkml:trace>
  <inkml:trace contextRef="#ctx0" brushRef="#br0" timeOffset="48972.693">17799 7280 1267 0,'0'0'56'0,"2"-3"12"16,-2 3-55-16,3-4-13 0,-3-3 0 0,0 7 0 0,0-3 105 0,0 3 19 15,-3-4 3-15,3 4 1 0,-2-7 3 0,2 4 1 16,-3-2 0-16,-2 5 0 0,-1-4-59 0,1 4-11 16,0-3-2-16,-1 3-1 0,-2 0-47 0,1 3-12 15,-1 1 0-15,0 4 0 0,0-8 36 0,-3 7 1 16,3 0 1-16,0 0 0 0,-2-3-30 0,4 3-8 16,-2 1 0-16,6-1 0 0,-1 0 0 0,-2 4 0 0,5-4 0 0,-3 5 0 15,1-2 22-15,2 1 3 0,5-4 1 0,0 3 0 31,0-1-72-31,3 1-14 0,0-3-4 0,3 0 0 0,-3-3 52 0,2-4 12 0,4 3 0 0,-4-3 0 16,-2 0 0-16,3 0 0 0,-1-3 0 0,1 3 0 16,0-4-131-1,2-3-23-15,-3 4-5 0,1-1-756 0</inkml:trace>
  <inkml:trace contextRef="#ctx0" brushRef="#br0" timeOffset="49207.353">17896 7132 1497 0,'0'0'66'0,"0"0"14"16,0 0-64-16,0 0-16 0,0 0 0 0,0 0 0 0,-2 0 106 0,2 0 18 16,0 0 3-16,0 0 1 0,0 4 0 0,2 3 0 15,4 0 0-15,-1 0 0 0,0 8-106 0,1-4-22 16,-4-1 0-16,-2 9 0 16,0-8 19-16,0 3 9 0,3 1 1 0,0-1 1 0,-1 0-14 0,1-2-2 15,-3 2-1-15,2-3 0 0,-4-4-13 0,2 8 9 16,2-8-9-16,-2 4 8 15,-2-4-40-15,2-4-9 0,0-3-2 0,0 4 0 16,0-4-185-16,-3 3-36 0,-2-3-8 0,2-3-2 0</inkml:trace>
  <inkml:trace contextRef="#ctx0" brushRef="#br0" timeOffset="49488.579">17851 7313 748 0,'0'0'67'0,"0"0"-54"16,3-3-13-16,-3 3 0 0,0 0 147 0,3-4 26 0,5 1 6 0,2-1 1 15,1 4-65-15,-3-7-13 16,2 7-2-16,6-5-1 0,0 2-69 0,0 3-14 0,-5 0-2 0,2-4-1 15,0 4-13-15,0 0 0 0,-5 0 0 0,3 0 0 32,-11 0-24-32,8 0-7 0,0-3-1 0,0 3-1 15,-8 0-66-15,0 0-13 0,0 0-2 0,0 0-1 0,0 0 4 0,0 0 1 0,10 0 0 16,-10 0 0-16,0 0 110 0,0 0 18 0,0 0 6 0,0 0 0 16,8 0 104-16,-8 0 20 0,0 0 4 0,0 0 0 15,0 0-20-15,5 7-4 0,-2 1 0 0,0-4-1 16,-1 3-26-16,-2-7-5 0,3 3 0 0,0 4-1 15,-3 0-33-15,2-3-6 0,1 4-2 0,0-1 0 16,-1-3-31-16,-2 3-7 0,3-4 0 0,-3-3-1 0,0 0-15 0,0 0 0 16,3 7 0-16,-3-7 0 0,5 4 0 0,-5-4 0 15,0 0-13-15,0 0 4 16,0 0-192-16,0 0-39 0,0 0-7 0</inkml:trace>
  <inkml:trace contextRef="#ctx0" brushRef="#br0" timeOffset="49644.661">18108 7172 1868 0,'0'0'41'0,"0"-3"9"0,0-4 2 0,0 7 0 0,0 0-42 0,0-5-10 16,0-6 0-16,0 8 0 0,0 3 73 0,0 0 13 15,0 0 2-15,0 0 1 0,0 0-20 0,0 0-4 16,0 0-1-16,0 0 0 0,5 0-64 0,-2 3-27 16,0 1 2-16,-1 3-677 0,4 1-135 0</inkml:trace>
  <inkml:trace contextRef="#ctx0" brushRef="#br0" timeOffset="50081.806">18243 7230 1267 0,'5'0'28'16,"-5"0"5"-16,0 0 2 0,0 0 1 0,0 0-36 0,0 0 0 0,0 0 0 0,0 0 0 0,0 0 92 16,0 0 11-16,0 0 2 0,-5 3 1 0,0 1-54 0,-1 3-10 15,1-2-2-15,0 2-1 0,2 0-20 0,1 0-4 16,-4-4-1-16,6 1 0 0,-2 3-14 0,-1 5 0 16,0-2 0-16,1-3 0 0,-1 0 0 0,3 0 0 15,0 5 0-15,0-5 0 0,0 0 0 0,3-3 0 16,-3 3 0-16,2-4 0 0,4 1 8 0,2 4-8 15,-3-8 0-15,3 7 0 0,0-7 10 0,0 0-10 16,0 0 10-16,2 0-10 0,-2 0 20 0,3-3-3 16,-3-1 0-16,2-1 0 0,-2 2 20 0,0-1 4 15,0 1 1-15,0-4 0 0,-3 0 7 0,-2 3 2 16,0-3 0-16,-1 0 0 0,4-1-7 0,-4 4 0 16,-2 1-1-16,-2-1 0 0,-6-3-7 0,2 0 0 15,4 4-1-15,-6-6 0 0,-3 6-19 0,1 3-3 16,4-7-1-16,4 7 0 0,-1-4-26 0,3 4-6 15,0 0 0-15,0 0-1 16,0 0-209-16,0 0-42 0,0 0-8 0,11 0-1 0</inkml:trace>
  <inkml:trace contextRef="#ctx0" brushRef="#br0" timeOffset="50488.281">18396 7292 172 0,'6'0'16'0,"-1"0"-16"0,-5 0 0 0,0 0 0 15,0 0 284-15,3 4 53 0,-3-4 11 0,0 0 3 16,2 3-199-16,4 4-39 0,-4-3-8 0,4 3-1 16,-4 0-32-16,4-4-5 0,-4 2-2 0,3 2 0 0,-2 0-19 0,0-3-4 15,-3-1-1-15,0-3 0 0,8 4 9 0,-6-1 2 16,-2-3 0-16,0 0 0 0,0 0-32 0,0 0-7 16,0 0-1-16,0 4 0 0,0-4-12 0,0 0 0 15,0 0 0-15,0 0 0 0,0 0 0 0,0 0 0 16,3-4 0-16,2 1 0 0,-2-4 0 0,0 3 0 15,2-3 0-15,0-5 0 16,0 5-48-16,3-3-13 0,-2 3-3 0,-1 0 0 0,3-5 52 0,0 5 12 16,-3 3 0-16,3-3 0 0,0 0 0 0,-3 7 0 15,1-3 0-15,-1 3 0 0,3 3 27 0,-3-3 8 16,0 0 1-16,1 0 1 0,-1 7-8 0,3-3-1 16,-5-1-1-16,5 4 0 0,-3 0 18 0,0 5 4 15,3-5 1-15,-3 0 0 0,1 0-29 0,-4-3-5 16,1 4-2-16,0 3 0 0,-3-4-14 0,0 0 0 15,0 0 0-15,0 0 0 0,-3 1 32 0,0-1 4 0,1 0 1 0,-1 0 0 32,-2 0-59-32,2-3-12 0,0-1-2 0,-2 2-1 15,2 2-175-15,3-7-36 0,0 0-6 0,0 0-2 0</inkml:trace>
  <inkml:trace contextRef="#ctx0" brushRef="#br0" timeOffset="59329.627">19600 7633 806 0,'0'0'17'0,"0"0"4"0,0 0 1 0,0 0 2 0,0 0-24 0,3-5 0 0,-3 5 0 0,3-7 0 16,-3 7 56-16,0 0 6 0,5-3 2 0,-5 3 0 16,3-7 0-16,-3 7 0 0,0 0 0 0,0 0 0 15,0 0 0-15,0 0 0 16,0 0 0-16,0 0 0 0,0 0 0 0,0 0 0 0,0 0 0 0,0 0 0 16,0 0 27-16,0 0 5 0,0 0 2 0,0 0 0 15,0 0-54-15,0 0-12 0,0 0-1 0,0 0-1 0,0 0 27 0,0 0 6 16,0 0 1-16,-6 0 0 0,4 0-52 0,-4 0-12 15,4 0 0-15,-1 0 0 0,-2-4 54 0,5 4 8 16,-3 0 2-16,3 0 0 0,-5 0-52 0,2 0-12 16,-5 0 0-16,0 0 0 15,3 0 0-15,-3 0 0 0,3 0 0 0,2 0 0 16,-5 0 0-16,6 0 0 0,-4 0 0 0,1 0 0 0,-3 0 54 0,3 4 8 16,5-4 2-16,-6 0 0 0,-1 0-64 0,1 0-24 15,-2 0 0-15,0 3 1 0,3-3 23 0,-3 4 15 16,3-4-3-16,-3 3 0 0,-3-3-1 0,3 0-1 15,0 0 0-15,0 4 0 0,3-4-10 0,5 0 0 16,-8 0 0-16,0 3 0 0,0 2 18 0,3-5 2 16,-3 0 0-16,0 4 0 0,0-1-20 0,8-3 0 15,-5 0 0-15,0 4 0 16,-3-1 0-16,0-3 0 0,3 0 0 0,-3 7 0 0,2-7 0 0,-2 4 0 0,3-1 0 0,-3 1 0 16,0-1 0-16,3 2-14 0,-3-3 2 0,3 3 1 15,-3-1 11-15,0-1 16 0,3 1-4 0,-3-1-1 16,0 1-11-16,2-1 0 0,-2 1-10 0,0-1 10 15,3 2 0-15,-3-3 0 0,0 3 0 0,0-1 0 16,3-1 0-16,-3 4 0 0,0-7 0 0,0 7 0 16,0-3 0-16,3-1 0 0,-3 4 8 0,0-2-8 15,0-5 0-15,0 7 10 0,-2 0-10 0,2-3 8 16,0-1-8-16,0 4 0 0,0-3 0 0,-3-1 8 16,3 2-8-16,0 2 0 0,3 0 0 0,0-3 8 15,0-1-8-15,-1 4 0 0,-2 0 0 0,3-2 0 0,0 2 0 16,-3 0 0-16,5 0 0 0,-5 0 0 0,0-3 0 15,3 3 0-15,2 1 0 0,1-1 0 0,-4-3 0 16,1 3 0-16,0 0 8 0,2-4-8 0,3-3 0 0,-2 7 0 16,-4 0 0-16,1-2 0 0,5 2 0 0,-3 0 0 15,-2 4 8-15,5-3-8 0,-3-6 0 0,1 5 0 16,-4-2 0-16,4 2 8 16,2 0-8-16,-3-3 0 0,3-1 0 0,-2 4 0 0,2-2 0 0,-3-3 0 15,0 5 8-15,3 2-8 0,-5-2 0 0,2-4 8 16,1 4-8-16,-1 0 8 0,0-2-8 0,1 2 0 15,-1-3 0-15,-2 3 0 0,2-4 0 0,-2 4 0 16,2 0 0-16,1 0 0 0,-1-2 0 0,0-3 0 16,1 3 0-16,2 2 0 0,-3-3 0 0,0 3 0 15,3-4 0-15,-5 4 8 0,5-2-8 0,-3-3 0 16,-2 7 0-16,2-2 0 0,1 0 0 0,-3-4 0 0,5 4 8 16,-3 0-8-16,0-2 0 0,1 2 0 0,2-7 0 0,-3 7 0 15,0 0 0-15,1-2 0 0,-1 2 0 0,3 0 0 16,0 0 0-16,-3 0 0 0,1 0 0 0,-1 0 0 15,3 0 0-15,-3 0 0 0,1 0 0 0,-1 2 0 16,0-2 0-16,1 1 0 0,2-1 0 0,-5 0 0 16,2-5 0-16,0 7 0 0,3-6 8 0,0 9-8 15,-2-5 0-15,2 2 0 0,-3-4 0 0,3 2 0 16,0 0 8-16,0 0-8 0,-3 0 0 0,3 0 8 16,3-2-8-16,0 2 0 0,-3 0 0 0,0 0 8 15,5 0-8-15,-2 0 0 0,-3 0 0 0,-3-2 8 16,3 2-8-16,0 0 0 0,3-2 9 0,-1 2-9 15,-2 0 0-15,0 0 9 0,3 0-9 0,-1-3 0 0,-2 3 8 16,3-4-8-16,-3 4 0 0,3 0 0 0,-1 0 8 0,1 0-8 16,2 2 0-16,-2-1 0 0,0-6 8 0,-1 5-8 15,1 0 0-15,-3 0 0 0,3 2 9 0,2-1-9 16,-2-1 0-16,-1 0 9 0,1-5-9 0,-1 5 0 16,1 5 0-16,2-5 8 0,-2 0-8 0,0 0 0 15,2-2 0-15,-2 2 0 0,2 0 0 0,-2 0 0 16,-1 0 0-16,4 5 8 0,-4-10-8 0,3 5 0 15,-2-2 0-15,0 2 0 16,2 0 0-16,0 0 0 0,-2-2 0 0,2 2 0 0,-2-5 0 0,0 5 0 16,2-2 8-16,0 7-8 0,-2-5 0 0,2 0 0 15,0 0 0-15,1 0 0 0,-1 0 8 0,0 0-8 16,1 0 8-16,-1-2-8 0,3 2 8 0,-6-5-8 16,6 3 8-16,-2 2-8 0,-1 0 8 0,0 0-8 0,1-2 8 15,1-3-8-15,-1 5 0 0,-1-7 8 0,3 5-8 0,3 2 0 16,-4-7 0-16,1 7 8 0,0-2-8 0,0-3 0 15,0 3 0-15,-2-3 0 0,4 3 8 0,1-3-8 16,-3-2 0-16,0 5 0 0,0-3 0 0,-1-2 8 16,1 5-8-16,0-3 0 0,0 3 0 0,0-5 0 15,0 5 9-15,0-3-9 0,-3-2 10 0,3 5-10 16,0-3 8-16,3 3-8 16,-6-3 0-16,0 3 0 0,-5-5 8 0,8 2-8 15,-2-2 0-15,2 5 9 0,-3-3-9 0,3-2 0 16,0 5 9-16,-3-5-9 0,0 2 0 0,3 3 0 0,-2-5 0 0,-1 7 8 15,0-7-8-15,0 0 0 0,3 5 0 0,-2-3 8 16,-6-2-8-16,5 0 0 0,3 0 0 0,-3 5 8 0,-5-5-8 16,5 0 0-16,3 0 0 0,0 2 0 0,0-2 0 0,-2 0 8 15,-1 5-8-15,0-3 0 0,0-2 0 0,1 0 0 16,-1 5 0-16,0-5 8 0,1 0-8 0,2 0 0 16,-3 2 0-16,0 3 0 0,0-5 0 0,1 0 0 15,-1 5 0-15,3-5 8 0,0 2-8 0,-3-2 0 16,3 0 0-16,-3 0 0 0,3 0 0 0,0 0 8 15,-2 0-8-15,-4 0 0 0,4 0 0 0,-1 0 0 16,3 0 0-16,0 0 8 0,-3 0-8 0,0 0 0 16,3 0 0-16,3 0 0 0,-3-2 0 0,0 2 0 15,0-5 0-15,2 5 0 0,-2 0 0 0,0-5 8 16,0 5-8-16,0-2 0 0,3 2 0 0,-4 0 0 16,1-5 0-16,0 5 0 0,0-2 0 0,-2-3 0 0,1 5 0 0,1 0 0 15,-2-2 21-15,-1-3 0 16,3 5 0-16,-3 0 0 15,1-2-31-15,-4-3-6 0,6 5-2 0,-3 0 0 0,1 0 29 0,2 0 5 0,0 0 2 16,-3 0 0-16,-5 0-26 0,5 0-6 0,0 0-1 0,3 0 0 16,-2 0 15-16,-1 0 0 0,0 5 0 0,1-5 0 15,-4 0 0-15,3 0 0 0,1-5 0 0,-1 5 0 16,0 0 12-16,1 0 1 0,-1 0 1 0,0-2 0 16,1 2-14-16,-1 0 0 0,0-5 0 0,0 5 0 15,-2 0 0-15,2 0 0 16,1-5 0-16,-1 5 0 0,3-2 0 0,-3 2 0 0,0 0 0 0,1 0 0 15,-1 0 0-15,3-5 0 16,-5 5 0-16,-3 0 0 0,0 0 0 0,5 0 0 0,-2-2 0 0,2 2 0 0,-5 0 0 0,5-5-16 16,0 5 3-16,3-2 1 0,-2-3 12 15,2 3 0-15,0-3 0 0,2-2 0 16,-2 7 0-16,0-7 0 0,0 2 0 0,3 3 0 0,2-3 0 0,-3 3 0 16,-4-3 0-16,2-2 0 0,-3 5 0 0,0-3 0 15,0 3 0-15,1-3 0 0,-1-2 0 0,0 7 0 16,-5 0 0-16,8-7 0 0,-2 0 8 0,-6 7-8 15,5-7 0-15,0 2 0 0,3-2 9 0,-3 0-9 16,-2 0 0-16,2 0 9 0,-2 0-9 0,2-5 8 16,1 5-8-16,-1 0 8 15,-3 2-8-15,1-2 8 0,2 0-8 0,-2 0 8 0,2 0-8 0,-2 0 0 0,2 0 9 16,-2 0-9-16,0-5 0 0,2 5 8 16,-3 0-8-16,4 0 0 0,-4 2 0 0,1-2 8 15,2 0-8-15,-2 0 0 0,2 0 0 0,-2 0 0 16,2 0 0-16,-2 0 8 0,0 0-8 0,2 0 0 0,-3-1 0 0,1-1 8 15,0 2-8-15,-1 0 0 0,4 5 8 0,-1-5-8 16,0 0 0-16,-2-1 0 0,2-1 0 0,-2 2 8 16,0 0-8-16,2 0 8 0,-3 0-8 0,1 0 8 15,-3 0-8-15,3 2 0 16,-3-2 0-16,2 5 0 0,-2-10 0 0,0 5 0 0,0 0 0 0,3 0 0 16,-3-5 0-16,3 5 9 15,-1-3-1-15,-2-1-8 0,3 6 8 0,-3-4-8 0,0-3 0 0,3 5 0 16,-1-5 0-16,-2 5 0 0,0 0 0 0,0 0 0 15,3-3 0-15,-3-1 0 0,3 6 0 0,-1-4 0 16,-2 2 0-16,0-1 0 0,3-3 0 0,-3 4 0 16,2 0 0-16,-2 0 0 0,3-5 0 0,0 5 0 0,-1 0 0 0,-2-5 0 15,0 5 0-15,3 0 0 0,0-3 8 0,-3 1-8 16,2 2 0-16,-2-2 0 0,-2 1 0 0,2 1 0 16,-3-4 0-16,0 6 0 0,3-4 0 0,0 1 0 15,-2 1 0-15,-1 0 0 0,0-2 0 0,1 2 0 16,-1 0 0-16,-2 0 0 0,2 0 0 0,-2 0 0 15,5 0 0-15,-3 0 0 0,3 0 0 0,-2-1 0 16,-4-3 0-16,4 4 0 0,-1 2 0 0,0-2 0 16,1 0 0-16,-3 0 0 0,2 0 0 0,0 0 0 15,-2 0 0-15,2 0 0 0,3-1 0 0,-2 1 0 16,-1 0 0-16,0 0 0 0,1-2 0 0,-1 7 0 16,-2-5 0-16,2 2 0 0,-2-2 0 0,0 0 0 15,2 4 0-15,0-1 0 16,-2-3 0-16,2 2 0 0,1 3 0 0,-1-3 0 0,0-2 0 0,1 4 0 15,-6-1 0-15,2-3 0 0,4 0 0 0,-3 2 0 0,-1 3 0 16,1-6 0-16,0 4 0 0,-1-3 0 0,1 0 0 0,0 4 0 16,0-6 0-16,-1 7 0 0,-2-3 0 0,3-2 0 15,0 4 0-15,-1-1 0 0,-2 1 0 0,1-1 0 16,1-3 0-16,-2 7 0 0,0-7 0 0,0 7 0 16,-2-5 0-16,2 3 0 0,3-3 0 0,-6 5 0 15,0-3 0-15,1-1 0 0,-1 1 0 0,1-1 0 16,2 4 0-16,0-7 13 0,0 7-4 0,0-7-1 15,0 2-8-15,3 3 0 0,-1-3 0 0,-2 5 0 16,3-7 0-16,-3 7-11 0,0-7 3 0,3 7 0 16,-3-7 8-16,3 7 0 0,-3-7 0 0,0 7 0 0,0-3 0 15,0-1 0-15,0-1 0 0,0 3 0 0,0-3 0 0,3 2 0 16,0-1 0-16,-3 1 0 0,2-1 0 0,-2 4 0 16,3-7 0-16,-3 7 0 0,-2-7 0 0,2 7 0 15,2-5 0-15,-1 3 0 0,1 2 0 0,-2-5 0 16,3 5 0-16,-3-3 0 0,0-1 0 0,3 4 0 15,-3-3 0-15,3-1 0 0,-6 4 0 0,3 0 0 16,3-3 0-16,-6-1 0 0,3 4 0 0,-2 0 0 16,2 0 0-16,0-3 0 0,0-1 0 0,3 4 0 15,-6 0 0-15,6 0 0 0,-1 0 0 0,1-3 0 16,-5 3 0-16,2 0 0 0,0-4 0 0,0 4 0 16,0 0 0-16,5 0 0 0,-2 0 0 0,2 4 0 15,-2-8 0-15,0 4 0 0,-1 4 0 0,1-4-12 16,5 0 4-16,-5 0 0 0,2 3-12 0,-2-3-1 15,5 0-1-15,0 0 0 16,0 0-74-16,0 0-14 0,0 0-3 0,0 0-830 0,0 0-165 0</inkml:trace>
  <inkml:trace contextRef="#ctx0" brushRef="#br0" timeOffset="60188.799">19428 6911 0 0,'0'0'0'0,"0"0"0"0,0 0 0 0,3-8 0 16,0 6 0-16,-1-3 0 0,-2 1 304 0,0 4-61 16,0-3 49-16,0 3 9 0,0-4-163 0,0 4-33 15,0 0-6-15,0 0-2 0,-2-3-16 0,2 3-3 16,0 0-1-16,0 0 0 0,0 0-21 0,0 0-5 16,0 0-1-16,2 3 0 0,-2 4-13 0,3 4-2 15,0-3-1-15,-1 3 0 0,-2 3 7 0,3 1 2 16,-3 3 0-16,3-4 0 0,-1 8-5 0,-2-4-1 15,3 4 0-15,2-1 0 0,-2-2-13 0,2 2-2 16,-2 5-1-16,5-8 0 0,-6 8 0 0,4-9 0 0,-4 6 0 16,1-6 0-16,2 2 3 0,-2-1 0 0,2-4 0 0,-2 8 0 15,-1-8 0-15,1-2 0 0,-3-1 0 0,0-1 0 16,3-3-2-16,-3 0 0 0,2 5 0 0,-2-12 0 16,-2 4-22-16,2-4 0 0,0 0 0 0,0 0 8 15,0 0-8-15,0 0 8 0,-6-4-8 0,1-4 8 31,0 4-158-31,0-3-31 0,-1 0-7 0,-2 0-837 0</inkml:trace>
  <inkml:trace contextRef="#ctx0" brushRef="#br0" timeOffset="60501.775">19328 7292 1209 0,'0'0'108'0,"0"0"-87"0,0 0-21 0,0 0 0 0,0 0 124 0,0 0 21 16,0 0 4-16,0 0 1 0,2 7-38 0,4-3-8 15,-6 3-2-15,5 0 0 0,0-4-37 0,1 9-7 16,-4-5-2-16,4 0 0 0,-1 0-23 0,3 0-5 16,0 0 0-16,-3 5-1 0,0-5-6 0,3 0-1 15,0-3 0-15,3-1 0 0,-1 4-10 0,4-7-2 16,-4 0-8-16,1 0 12 0,-1 0 14 0,4 0 2 16,-1-7 1-16,0 0 0 0,-2 0 8 0,-1 0 2 15,3-1 0-15,1 1 0 0,-1-4-15 0,-3 1-2 16,1-1-1-16,0-1 0 0,-1 2 14 0,1-1 2 15,-3-1 1-15,-3 2 0 0,3 3-21 0,-3-4-4 16,-2 4-1-16,2-1 0 0,0 1-12 0,-2 0 9 16,0 0-9-16,-1 3 8 0,1-3-8 0,0 0 0 0,-3 2 0 15,0 5 0-15,2-3 0 0,-2 3 0 0,0 0 0 0,0 0 0 32,0 0-60-32,0 0-15 0,0 0-2 0,0 0-1191 0</inkml:trace>
  <inkml:trace contextRef="#ctx0" brushRef="#br0" timeOffset="61438.841">19145 6353 1036 0,'0'0'23'0,"0"0"5"0,0 0 0 0,0 0 1 0,0 0-29 0,0 0 0 15,0 0 0-15,-2-5 0 0,2 5 108 0,-6 0 16 16,6 0 4-16,-2-2 0 0,-6-3-52 0,2 3-9 16,1-3-3-16,0 5 0 0,0 0 0 0,-1 0 0 15,-2 0 0-15,3 0 0 0,0 0-34 0,-1 7-7 16,-4 0-2-16,2 0 0 0,-3 1-5 0,3-1-2 16,-2 4 0-16,-1 3 0 0,3-2-14 0,0 2 0 15,0 0 8-15,1-2-8 0,1-2 0 0,1 6 0 16,0-7 0-16,2 6 0 0,3-8 0 0,0 4 0 15,-3-4-12-15,6 5 12 0,5-5-10 0,-3-4 10 16,1 1-8-16,-1 3 8 0,3-7-15 0,-3 5 3 16,6-5 0-16,-1-5 0 0,-2 5 12 0,3-7 10 15,-3 0-2-15,2 3 0 0,-4-3 20 0,1-1 4 16,1-1 1-16,0-3 0 0,-5 1 11 0,2 3 3 0,1-1 0 16,-4-3 0-16,1 5-18 0,-3 0-3 0,3-5-1 0,-3 5 0 15,0 0 31-15,0 3 7 0,0 1 1 0,0-4 0 16,0 3-52-16,0 4-12 0,0 0 0 0,0 0 0 15,0 0 0-15,0 0 0 0,0 0 0 0,0 0 0 16,0 0 0-16,0 0 0 0,5 7 0 0,-5 4 0 16,2-4 0-16,4 0 0 0,-4 1 0 0,4 3 0 15,-1-4-23-15,0 5-7 16,1-3-2-16,-1-1 0 0,3 3 32 0,0-4 0 0,0 0 0 0,-3 5 0 16,3-5 0-16,0 0 8 0,-3 0-8 0,0-2 10 15,3 2-10-15,-2-5 0 0,2 3 0 0,-8-5-11 16,5 3-109-16,3 1-23 0,0-4-4 0,0 0-1 0</inkml:trace>
  <inkml:trace contextRef="#ctx0" brushRef="#br0" timeOffset="61751.187">19481 6381 1443 0,'-2'-7'64'0,"2"0"13"0,0 3-61 0,-3 1-16 16,-2-2 0-16,-1-2 0 0,1 5 100 0,2-3 18 16,-2-2 3-16,0 3 1 0,-3 1-37 0,3 3-7 15,-3-4-2-15,2 4 0 0,-2 0-38 0,1 0-8 0,-1 0-2 16,-3 4 0-16,3-1-16 0,0 1-3 16,-2 3-1-16,-1 0 0 0,0 0-8 0,3 1 0 0,3 3 0 0,-3 1 0 15,3-3 0-15,0-1 0 0,2 3 0 0,0 1 0 16,3-3 0-16,0 6-12 0,3-4 4 0,0-4 8 15,5 7 0-15,-3-6 0 0,3-1 0 0,5 0 0 16,0-3-10-16,1 3 10 0,1-7 0 0,7 0-9 16,-4 5-19-1,1-5-4-15,-1-5-1 0,3 3 0 0,0-3-132 0,-2-2-27 0,-3 0-4 16,2 0-552-16</inkml:trace>
  <inkml:trace contextRef="#ctx0" brushRef="#br0" timeOffset="61954.32">19627 6214 1962 0,'0'0'43'0,"0"0"9"0,0 0 1 0,0 0 3 0,0 0-45 0,0 0-11 15,0 0 0-15,0 0 0 0,-3 7 55 0,3 0 9 16,3 5 1-16,-3 0 1 0,0-3-34 0,2 6-6 16,1-4-2-16,0 3 0 0,-1 1 11 0,1-1 1 15,-3 4 1-15,3-3 0 0,-1 1-29 0,1 0-8 16,0-1 0-16,-1 1 0 0,-2-7-10 0,0 6-3 15,3-4-1-15,0 1 0 16,-3-5-65-16,0 0-13 0,0-7-2 0,0 0-864 0</inkml:trace>
  <inkml:trace contextRef="#ctx0" brushRef="#br0" timeOffset="62266.488">19542 6410 1267 0,'3'-3'56'0,"-3"3"12"0,0-4-55 0,0 4-13 0,0 0 0 0,0 0 0 16,0 0 105-16,10-3 19 0,4 3 3 0,-1-5 1 15,5-2-103-15,-2 5-25 0,3-3 0 0,-3-2 0 16,2 7 30-16,-2-4 1 0,3 1 0 0,-1-1 0 16,-2 4-31-16,0-3 0 0,0-2 0 0,0 5 0 31,-1-2-55-31,-1 2-17 0,2 0-3 0,-3 0-1 0,-5 0-76 0,5 2-16 16,-2 3-4-16,-1-2 0 0,-10-3 38 0,0 0 7 0,0 0 2 0,3 4 0 15,5-1 140-15,-6 1 28 0,1 3 5 0,-3-2 2 16,0 2 80-16,3 0 16 0,-3-4 3 0,-3 4 1 15,3-3-26-15,0 3-6 0,0 0-1 0,0 0 0 0,-3 1-27 16,3-1-6-16,3-3 0 0,-3 3-1 0,0-2-37 0,0 2-7 16,0-5-2-16,0-2 0 0,3 7-23 0,-3-7-5 15,0 0-1-15,0 0 0 0,2 5-8 0,-2-5 8 16,0 0-8-16,0 0 8 16,0 0-169-16,0 0-35 0,0 0-6 0,-2-5-2 0</inkml:trace>
  <inkml:trace contextRef="#ctx0" brushRef="#br0" timeOffset="62407.027">19910 6292 1728 0,'-11'-5'76'0,"9"5"16"0,-1-4-73 0,3 4-19 15,0 0 0-15,0-3 0 0,-3-1 55 0,3 4 7 16,0 0 2-16,0 0 0 0,0 0 0 0,0 0 0 16,0 0 0-16,0 0 0 15,0 0-103-15,0 0-20 0,0 0-4 0,6 0-547 0,-6 0-110 0</inkml:trace>
  <inkml:trace contextRef="#ctx0" brushRef="#br0" timeOffset="62782.28">20034 6400 1267 0,'0'0'28'0,"0"0"5"0,0 0 2 0,0 0 1 0,6-5-36 0,-1 3 0 0,0-3 0 0,-5 5 0 15,0 0 109-15,8 0 15 0,-8 0 4 0,5 5 0 16,3-3-52-16,-5 3-9 0,2-2-3 0,1 4 0 0,-1-3-51 0,0 3-13 16,-2 0 0-16,2 0 0 0,0 5 54 15,-2-5 8-15,0 0 2 0,2 0 0 0,-2 0-25 16,-1 0-5-16,1 1-1 0,0-1 0 0,2-3-18 0,-3 3-4 16,-2-7-1-16,0 0 0 0,3 0 1 0,2 7 0 15,-5-7 0-15,0 0 0 0,0 0-2 0,3-2 0 16,2-3 0-16,-2-2 0 0,0 3-9 0,-1-3 0 15,1-1 0-15,-3 1 0 0,3-2 0 0,-3 0 0 16,2 2 0-16,-2-3 0 0,3-2 0 0,-3 1 0 16,0 4 0-16,0-3 0 0,0 3 0 0,2 0 0 15,-2 2 0-15,0-2 0 0,3 0 19 0,0 3-2 16,-3 4 0-16,2-8 0 0,-2 6-27 0,3-3-6 16,0-2 0-16,2 7-1 15,-5 0-111-15,5 0-21 0,-5 0-5 0,6 0-1 0</inkml:trace>
  <inkml:trace contextRef="#ctx0" brushRef="#br0" timeOffset="63234.96">20339 6403 748 0,'2'0'67'0,"-2"0"-54"15,3 0-13-15,-1-3 0 0,6-2 118 0,-2 3 21 0,-1-3 4 0,0-2 1 16,3 5-14-16,-5-3-2 0,-3-2-1 0,3 7 0 15,-3 0-50-15,0 0-9 0,0 0-3 0,0 0 0 16,0 0-14-16,0 0-3 0,0 0-1 0,0 0 0 0,-6-4-24 0,-2 4-5 16,3-3-1-16,-3 3 0 15,0 3-17-15,0-3 0 0,0 4 0 0,3 3 0 0,-3-2 0 0,3-3 0 16,2 5 0-16,-2 0 0 0,5 1 0 0,-3-1 0 16,-2 0 0-16,2 2 0 0,1-2 0 0,-1 0 0 15,3 0 0-15,3 0 0 0,-3 0 0 0,5 0 0 16,0 0 0-16,-2-2 0 0,-1-3 0 0,-2 6 0 15,8-8 0-15,-2 7-12 0,2-7 12 0,0 0 0 16,-1 0 9-16,1 0-9 16,0 0 0-16,0-3 0 0,3-1 0 0,-3 4 0 0,2-8 0 0,-2 1 0 15,0 5 0-15,0-5 0 0,-5 2 9 0,-1-2-9 16,1 0 8-16,0 0-8 0,-1-5 0 0,1 5 0 16,0 0 0-16,-1 3 0 0,-4-3 0 0,2 4 0 15,2-2 0-15,-2 5 0 16,0 0 24-16,0 0 12 0,0-7 2 0,0 7 1 0,0 0-29 0,0 0-10 15,0 0 0-15,0 0 9 0,6 7-9 0,-1-2 0 0,0 2-10 0,-2 0 10 16,5 0 0-16,-6 0 0 0,4 0-8 0,-1 1 8 16,0-1 0-16,3-3 0 0,0 3 0 0,-2 0 0 31,1 0-97-31,-1 0-17 0,2-2-3 0</inkml:trace>
  <inkml:trace contextRef="#ctx0" brushRef="#br0" timeOffset="63484.968">20638 6193 1728 0,'0'0'38'0,"0"0"8"0,0 0 2 0,0 0 0 0,0 0-39 0,0 0-9 16,0 7 0-16,0 0 0 0,2 0 53 0,1 5 9 15,-1 2 2-15,1 0 0 0,0 0-17 0,-1-2-3 16,1 2-1-16,0 0 0 0,-3 1-19 0,0 3-3 15,2-4-1-15,-2 1 0 0,3-4-12 0,-3 3-8 16,3 1 10-16,-3-4-10 0,0-4 0 0,-3 0 0 16,3 1 0-16,0-1 0 15,-3-7-160-15,3 4-26 0,0-1-5 0,-2-3-1 0</inkml:trace>
  <inkml:trace contextRef="#ctx0" brushRef="#br0" timeOffset="63797.334">20585 6348 1497 0,'0'0'32'0,"0"0"8"0,5 0 0 0,-2-7 4 0,2 7-36 0,-3-7-8 0,1 3 0 0,2 1 0 16,1 3 53-16,2-4 9 0,2 4 2 0,1-3 0 16,-1-1-52-16,1 4-12 0,0 7 0 0,-4-7 0 15,4 0 0-15,-3-3 0 0,3 3 0 0,-3 0 0 32,-3 0-196-32,3 0-43 0,0 0-8 0,-3 3-1 15,0 1 90-15,3-4 18 0,-5 3 4 0,5 1 1 0,0-4 95 0,-3 0 18 0,0 0 4 0,-5 0 1 16,6 0 129-16,-6 0 27 0,2 5 5 0,6-3 0 15,-5 3-12-15,-3-5-4 0,8 2 0 0,-3 3 0 16,0 2 0-16,-2-4 0 0,2 1 0 0,1 3 0 16,-4-2-51-16,-2-5-10 15,3 7-3-15,2 0 0 0,-5-7 0 0,3 7 0 0,-1 0 0 0,1 0 0 16,0-4-51-16,-3-3-13 0,0 0 0 0,2 9 0 16,-2-9 0-16,0 0 0 0,0 2 0 0,0-2 0 15,0 0-59-15,0 0-14 0,0 0-3 0,0 0-1 16,0 0-82-16,0-2-16 0,0-7-3 0,0 2-281 15,0 0-56-15</inkml:trace>
  <inkml:trace contextRef="#ctx0" brushRef="#br0" timeOffset="63922.327">20847 6280 1497 0,'0'-4'32'0,"2"-4"8"0,-2 6 0 0,0-3 4 0,-2-2-36 0,2 5-8 16,2-3 0-16,-2 5 0 0,0-7 53 0,0 7 9 16,0 0 2-16,0 0 0 0,5 0-23 0,-5 0-4 15,3-4-1-15,2 4 0 0,1 4-27 0,-1-4-9 16,-5 0 0-16,5 7-823 0</inkml:trace>
  <inkml:trace contextRef="#ctx0" brushRef="#br0" timeOffset="64265.969">21053 6327 1036 0,'8'-4'46'0,"-8"4"10"0,0 0-45 0,0 0-11 0,0 0 0 0,0 0 0 16,0 0 96-16,0 0 16 0,-8 0 4 0,3 0 1 16,-1 0-85-16,1 4-16 0,0-4-4 0,-1 7-1 15,1 0 42-15,-3 0 9 0,6 5 2 0,-4-5 0 16,4 0-52-16,-1 0-12 0,0 0 0 0,3 5 0 0,-2-2 34 0,2-6 4 16,0 3 1-16,5 5 0 0,-2-5-30 0,2 0-9 15,-2-4 0-15,5 1 0 0,-3-1 25 0,3-3-1 16,0 0-1-16,2 0 0 0,1-3-33 0,-3 3-6 15,0-4-2-15,0 4 0 0,0-7 29 0,0 4 5 16,-1-9 2-16,-1 5 0 0,-1 3-18 0,-2-3 0 16,5 0 0-16,-6-3 0 0,-4 3 0 0,2 0 0 15,2-5 0-15,1 5 0 0,5-5 0 0,-5 5 0 16,-3 0 0-16,0 0 0 0,0 3 0 0,0 4 0 16,-3-7 0-16,3 4-583 15,3-2-110-15</inkml:trace>
  <inkml:trace contextRef="#ctx0" brushRef="#br0" timeOffset="64637.785">21217 6323 288 0,'0'0'25'0,"3"4"-25"15,-1 3 0-15,1 5 0 0,0-5 223 0,2 0 39 16,-3-4 8-16,4 8 2 0,-1-4-116 0,0 0-22 15,1-2-5-15,-1 2-1 0,-2 0-63 0,-1-4-13 0,-2-3-2 0,0 0-1 16,3 7-27-16,0-3-6 0,-1 3 0 0,-2-7-1 16,0 0 4-16,0 0 1 0,0 0 0 0,0 0 0 15,0 0-6-15,0 0-1 16,0 0 0-16,0 0 0 0,0 0-3 0,3-7-1 0,-1 0 0 0,1 0 0 0,2-5 11 0,-2 5 1 16,2-2 1-16,-2-3 0 15,5 5-69-15,0 0-13 0,-3-5-4 0,0 5 0 0,1 0 51 0,-1 3 13 16,6 1 0-16,-3-1 0 0,-3-4 0 0,3 8 0 15,0-2 0-15,0 2 0 0,-3 0 0 0,3 2 0 16,0-2 0-16,0 8 0 0,0-8 0 0,0 7 0 16,-3 0 0-16,3 4 0 0,0-4 42 0,-3 0 10 15,0 1 3-15,-2 3 0 0,2 1-37 0,-2-3-7 0,-3-1-2 0</inkml:trace>
  <inkml:trace contextRef="#ctx0" brushRef="#br0" timeOffset="65278.238">20148 6678 1267 0,'0'0'56'0,"0"-3"12"0,-3-1-55 0,1 4-13 15,-1-7 0-15,0 4 0 0,1-1 130 0,-3 1 23 16,2-2 5-16,-2-2 1 0,2 7-63 0,-2-2-13 15,-1-3-3-15,1 1 0 0,2 1-50 0,-2 3-10 16,0 0-3-16,-3 0 0 0,3 0-17 0,2 0 0 16,-2 0 0-16,-1 3 0 0,-2 6 0 0,3-7 0 15,0 5 0-15,-3-2 0 0,0 2 0 0,3 0 0 16,-1 0 0-16,1 0 0 0,0 0 0 0,2 5 0 16,1-2 0-16,2-6 0 0,0 3 0 0,2 0 0 15,-2 8 0-15,3-8 0 0,2 4 0 0,3 1 0 0,-3 2 0 16,1-4 0-16,2 6 24 0,-1-6 2 0,1 4 0 15,0-3 0-15,-2 3-6 0,-1 1 0 0,3-4-1 0,-3 1 0 16,0-2 10-16,-2 1 3 0,2-1 0 0,-2-3 0 16,0 5-6-16,-1-5-1 0,-2 0 0 0,-2 4 0 15,2-4-9-15,-3 0-1 0,0 1-1 0,1-4 0 16,-1 3-2-16,-2-4 0 0,0 1 0 0,-6-1 0 31,0 1-164-31,-2-4-34 0,0 3-6 0</inkml:trace>
  <inkml:trace contextRef="#ctx0" brushRef="#br0" timeOffset="65434.505">19891 6911 1724 0,'0'0'38'0,"3"0"8"0,2-3 2 0,3-2 0 0,-2 5-39 0,1-7-9 16,1 7 0-16,3-4 0 0,2 1 62 0,0-1 10 16,1 4 3-16,2-3 0 0,-1-1-54 0,1 1-10 15,-2-1-3-15,-1 4 0 0,0 0-8 0,-2 0 10 16,2 0-10-16,-5-3 10 15,2 6-64-15,-2-3-13 0,-8 0-2 0</inkml:trace>
  <inkml:trace contextRef="#ctx0" brushRef="#br0" timeOffset="65856.577">20235 6918 1375 0,'0'0'30'0,"0"0"6"0,0 0 2 0,0 0 1 0,0 0-31 0,0 0-8 0,0 0 0 0,0 0 0 16,0 0 71-16,3 7 13 0,-6 0 2 0,3-3 1 16,0-4-19-16,3 7-3 0,-3 1-1 0,0-1 0 15,0 0-13-15,3 0-3 0,-1-3-1 0,1 3 0 16,2-2-26-16,1-3-5 0,-1 3 0 0,3-2-1 16,-3-3-7-16,-5 0-8 0,0 0 11 0,8 0-11 15,3 0 11-15,-4 0-11 0,1-8 10 0,0 8-10 16,3-7 16-16,-3 3-2 0,0 1-1 0,-6-4 0 15,4 0-2-15,-1 3-1 0,-2-3 0 0,-1-1 0 16,-2 1 2-16,0 3 0 0,0-3 0 0,0 0 0 16,-2 0 2-16,2-1 1 0,0 1 0 0,-3 3 0 0,0 1-15 15,3-1 9-15,-2 1-9 0,2 3 8 0,0 0-8 16,0 0 8-16,0 0-8 0,0 0 8 0,0 0-8 0,0 0 0 16,0 0 9-16,0 0-9 0,5 0 9 15,3 3-9-15,0 1 12 0,-3-1-12 0,-5-3 12 0,8 4-4 16,-3 3 0-16,3 1-8 0,-2-4 8 0,-1 3-8 15,0-4 0-15,1 4 0 0,-1-3 8 0,0 3-8 16,-5-7 0-16,0 0 0 16,8 0-168-16,-8 0-41 0</inkml:trace>
  <inkml:trace contextRef="#ctx0" brushRef="#br0" timeOffset="66215.509">20452 6871 1638 0,'0'0'72'0,"0"0"16"0,0 0-71 0,0 0-17 0,0 0 0 0,0 7 0 16,0-3 80-16,0 3 13 0,3 0 3 0,0 0 0 16,-1 1-29-16,1-4-6 0,2 3-1 0,0 0 0 15,1-4-34-15,-4 4-7 0,1-3-2 16,0 4 0-16,-1-4-2 0,-2-4-1 0,0 0 0 0,0 3 0 16,0-3-2-16,0 0-1 0,0 0 0 0,0 0 0 15,0 0-11-15,0 0 10 0,0 0-10 0,0 0 10 16,0 0 3-16,3-7 1 0,0-1 0 0,-3 1 0 15,2 3-65-15,-2-6-13 0,3-1-2 0,2 3-1 16,1-3 0-16,-1 4 0 0,0-3 0 0,0 6 0 16,1-6 40-16,-1 1 8 15,0 6 2-15,1-1 0 0,-1 4 17 0,0-3 16 0,-2 6-4 0,2-3 0 16,0 4 24-16,3-1 5 0,-2 1 1 0,-1 3 0 0,0 1 2 0,-2-4 0 16,2 3 0-16,-2-4 0 0,-1 4-3 0,1 2 0 15,0-7 0-15,-3 6 0 0,2-1-23 0,4 0-5 16,-4 0-1-16,1 0 0 0,0-3 3 0,-3 4 0 15,0-1 0-15,2 0 0 0,-2-7-24 0,3 4-5 16,-3-4-1-16,3 3 0 16,-3-3-102-16,2 0-21 0,3 0-4 0</inkml:trace>
  <inkml:trace contextRef="#ctx0" brushRef="#br0" timeOffset="66559.179">20886 6856 1497 0,'-2'-7'32'0,"-4"7"8"0,6-4 0 0,-2-3 4 0,2 4-36 0,0 3-8 16,-3-4 0-16,0 1 0 0,-2-1 104 0,0 4 20 0,-1-3 3 0,-1-2 1 15,-1 5-103-15,2 0-25 0,-2 0 0 0,0 0 0 16,0 8 43-16,1-4 3 0,-1 3 1 0,0-4 0 15,5 4-38-15,-2-3-9 0,-6 3 0 0,6 5 0 16,0-5 0-16,-1 3 0 0,1-3 0 0,2 4 0 16,1-3 8-16,-1 3-8 0,6-1 0 0,-1-6 8 15,4 8-8-15,-1-5 0 0,0 0 0 0,6 3 0 16,-3-6 0-16,0 3 0 0,0-2 0 0,2-3 0 16,1-2 0-16,-1 8 0 0,4-8 0 0,-4 0 0 0,1 0 0 15,2-3 10-15,-2-2-10 0,-1-2 10 16,1 3-129-16</inkml:trace>
  <inkml:trace contextRef="#ctx0" brushRef="#br0" timeOffset="66777.884">20974 6697 1720 0,'0'0'38'0,"0"0"8"0,0 0 2 0,0 0 0 16,0 0-39-16,0 0-9 0,0 0 0 0,0 11 0 15,2-4 55-15,-2 0 9 0,0 7 1 0,3 1 1 0,-1-4-2 0,-2 3 0 16,3 1 0-16,-3-1 0 0,0 5-26 0,3-5-6 16,-3 0 0-16,2 2-1 0,-2-2-16 0,3 0-3 0,-3 1-1 0,0-4 0 15,3-1-11-15,-1-3 8 16,-2 5-8-16,0-8 8 0,3 3-8 0,-6-4 8 0,3 1-8 16,0-4 8-1,0 0-173-15</inkml:trace>
  <inkml:trace contextRef="#ctx0" brushRef="#br0" timeOffset="66918.541">20942 6882 345 0,'0'0'31'0,"0"0"-31"0,0 0 0 0,2-4 0 16,1-3 188-16,-3 7 32 0,3 0 7 0,-3 0 1 15,0 0-108-15,5-3-20 0,3-2-5 0,0 5-1 16,0-2-46-16,0-3-8 16,0 5-3-16,2-4 0 0,-2 8-25 0,5-4-12 0,-5 0 10 0,3 0-10 15,0 0-90-15,-1 0-24 0,1 0-5 0</inkml:trace>
  <inkml:trace contextRef="#ctx0" brushRef="#br0" timeOffset="67108.482">21143 6861 691 0,'0'0'61'0,"0"0"-49"16,0 0-12-16,0 0 0 0,0 0 166 0,0 0 30 15,0 0 7-15,5 2 1 0,0 3-71 0,-5-5-13 16,0 0-4-16,0 0 0 16,0 0-29-16,0 7-7 0,0 0 0 0,3 0-1 15,-3 0-28-15,3 0-6 0,-1 1-1 0,-2-1 0 0,-5 0-18 0,2-3-4 16,-2-1-1-16,5 4 0 0,0-3-13 0,3 4-8 15,-1-1 10-15,-2-3-10 0,0-4 10 0,0 0-10 0,0 0 10 0,0 0-10 47,6 7-68-47,-6-7-20 0,0 0-4 0</inkml:trace>
  <inkml:trace contextRef="#ctx0" brushRef="#br0" timeOffset="67279.978">21127 6736 403 0,'16'-2'36'0,"-11"2"-36"0,-5 0 0 0,0 0 0 0,0-5 280 0,5 5 48 0,-2 0 11 0,-3 0 1 0,0 0-200 0,5 0-41 16,1 0-8-16,2 0-2 0,-6-2-69 0,-2 2-20 31,0 0 0-31,6 2 8 0,-1 5-8 0,0-2 0 16,-5-5 0-16,0 7 0 15,5 3-203-15,-2-6-42 0,-6 10-9 0,3-14-2 0</inkml:trace>
  <inkml:trace contextRef="#ctx0" brushRef="#br0" timeOffset="67670.863">21317 6875 748 0,'0'0'67'0,"0"0"-54"0,0 0-13 0,0 0 0 0,0 0 169 0,0 0 31 31,0 0 7-31,0 0 1 0,0 0-72 0,0 0-15 0,0 0-2 0,0 3-1 0,0-3-64 0,0 0-13 16,0 0-2-16,0 7-1 0,0 0-17 0,0-7-3 15,0 0-1-15,0 9 0 0,-2 1-5 0,-1-3-2 0,-2 0 0 0,2-3 0 16,-2 3-10-16,2 0 8 0,1 1-8 0,-1-1 8 31,3-7-8-31,-3 7 0 0,3 0 0 0,3-3 0 16,-3 3 0-16,3 0 0 0,-1-7 0 0,1 8-11 0,2-8 11 0,3 4-13 0,-3-1 5 0,3-3 8 16,0 4-8-16,0-4 8 0,-2-4 0 0,2 4 0 15,-1-3 0-15,1-1 0 0,0-4 0 0,0 8 0 16,-2-7 0-16,2 0 0 0,-3 3 0 0,0-3 8 15,-2 4 5-15,-1-4 1 0,-2 3 0 0,3-4 0 16,-6 1 12-16,1 0 2 0,-1 0 1 0,-2-4 0 16,0 3-5-16,2 1-2 0,-2 3 0 0,-1-3 0 0,-2 4-11 15,3-1-3-15,0 1 0 0,-1-1 0 0,4 1-8 0,-3-2 0 16,5 5 0-16,0 0 0 31,-6 0-25-31,6 0-7 0,0 0-2 0,0 0-658 16,0 0-132-16</inkml:trace>
  <inkml:trace contextRef="#ctx0" brushRef="#br0" timeOffset="68076.667">21437 6875 1616 0,'0'0'36'0,"0"0"7"0,-3 3 1 0,3 4 1 0,0-3-36 0,3 3-9 16,-3 0 0-16,2 1 0 0,-2-8 78 0,3 7 14 15,-3 0 2-15,2 0 1 0,-2-3-27 0,3 3-4 0,0 1-2 16,-1-1 0-16,-2-7 3 0,0 4 1 0,0 3 0 0,3-4 0 16,-3 4-53-16,0-7-13 0,0 0 0 0,5 4 0 15,3 1 54-15,-2-3 8 0,-6-2 2 0,0 0 0 32,5 0-64-32,-2 0-20 0,2 0 0 0,0-2 0 15,-2-3 32-15,-1-2 7 0,4 3 1 0,-1-3 0 16,-5 0-20-16,3 0 0 15,-1-5 0-15,4 5 0 0,2-3 0 0,-3-1-17 0,0 3 3 0,3 1 1 16,3 0 13-16,-1 3 0 0,-5 1 0 0,6-1 0 0,-3 1-8 0,3-1 8 0,-6 4 0 0,0 0-9 16,0 4 9-16,3-1 0 0,-2 1 0 0,-1-1 0 15,0-3 0-15,1 7-8 0,-1-3 8 0,5 3 0 0,-2 1 0 0,3-4 0 16,0 3 0-16,2 0-8 16,-3 0 8-16,-2 0 0 0,0 1 0 0,0-1 0 0,-3-3 0 15,1 3 8-15,-6-7-8 0,0 0 8 0,2 3 6 0,-2-3 2 16,0 0 0-16,0 0 0 0,0 0-16 0,0 0 0 15,0 0 0-15,0 0-782 16,0 0-159-16</inkml:trace>
  <inkml:trace contextRef="#ctx0" brushRef="#br0" timeOffset="71279.038">18960 9046 997 0,'0'0'44'0,"0"0"9"0,0 0-42 0,0 0-11 0,3-2 0 0,-3 2 0 15,0 0 110-15,0 0 20 0,0 0 4 0,0 0 1 16,0 0-7-16,0 0-2 0,-6-5 0 0,6 5 0 16,0 0-42-16,0 0-9 0,0 0-2 0,-2 0 0 15,2 0-25-15,0 0-4 0,0 0-2 0,-8 0 0 16,0 0-16-16,3 5-3 0,-1-5-1 0,1 2 0 0,0 3 2 15,-1-3 0-15,6-2 0 0,-5 5 0 0,0-3 3 0,-3 3 1 16,0 2 0-16,0 0 0 0,0-2-4 0,0 2-1 16,-2-5 0-16,-1 5 0 0,-2-2-10 0,-3 7-1 15,3-3-1-15,-3-2 0 0,3 0-11 0,-6 0 0 16,1 5 9-16,2-5-9 0,0 7 0 0,0-7 9 16,-5 5-9-16,0 2 0 0,-1-2 8 0,1-3-8 15,0 8 0-15,0-3 0 0,-3-5 9 0,0 8-9 16,-2-3 0-16,-3 0 9 0,0 0-9 0,-1 5 0 15,-1-5 0-15,2 0 8 0,0 5-8 0,-1-5 0 16,4 0 0-16,2 5 0 0,0 0 0 0,1-3 0 16,-1-2 0-16,0 5 0 0,3-5 0 0,-3 5 0 15,-3-5 0-15,4 5 0 0,-1-5 0 0,-3 5 0 0,4-5 0 16,-1 0 0-16,3 5 0 0,-1-5 0 0,1 0 0 0,3 5 0 16,-3-5 0-16,2 0 0 0,1 0 0 0,2 5 0 15,0-7 0-15,0 2 0 0,0-5 0 0,0 10 0 16,0-5 0-16,0-2 0 0,1 2 0 0,-1 0 0 15,-3 0 0-15,3 3 0 0,-5-3 0 0,3 0 0 16,-1 0 0-16,-2 0 0 0,2-2 0 0,-2 2 0 16,3 0 0-16,-1 0 0 0,1 3 0 0,2-3 0 15,-3-5 0-15,3 8 0 0,3-3 0 0,-3 0 0 16,3-2 0-16,-3 2 0 0,3-5 0 0,0 3 0 16,-1 2 0-16,1 0 0 0,-3 0 0 0,-2-2 0 15,-1 2 0-15,3 0 0 0,-5 5 0 0,3-7 0 16,-6 2 0-16,3-2 0 0,5 2 0 0,3 0 0 0,2 0 0 15,-2 0 0-15,-6 0 8 0,6-2-8 0,3 2 0 0,-4-2 0 16,-2 2 0-16,1 0 0 0,1-2 0 16,1 2 0-16,0 0 0 0,-3 0 0 0,-3-2 0 0,6-3 0 15,0 3 0-15,-3 2 8 0,-2-2-8 0,2 2 0 16,3-2 0-16,-1-3 0 0,-4 5 8 0,2 3-8 16,-3-8 8-16,3 3-8 0,6 2 10 0,-3-2-10 15,-8-3 12-15,5 3-12 0,5 2 11 0,-2-7-11 16,-6 7 10-16,1-2-10 0,5 0 10 0,-3-3-10 15,0 3 10-15,0 2-10 0,-3-2 9 0,4-3-9 16,4 3 8-16,0 2-8 0,-5-7 8 0,3 7-8 16,0-7 0-16,2 5 8 0,1 0-8 0,-3-3 0 15,-1-2 0-15,1 5 8 0,5 0-8 0,-5-3 0 0,-3-2 0 0,3 5 8 16,2 0-8-16,-2-3 0 0,-5 5 0 0,2-6 0 16,0 3 0-16,3 1 0 0,7 2 0 0,-7-7 0 15,-3 7 0-15,3-7 0 0,5 5 0 0,0-5 0 16,-2 5 0-16,-1-3 0 0,0-2 0 0,3 5 0 15,0-5 0-15,1 5 8 0,-1-3-8 0,0-2 0 16,0 5 0-16,0-5 0 0,2 5 0 0,-1-5 0 16,-1 2 0-16,2-4 0 0,-2 2 8 0,3 5-8 15,0-5 0-15,0 0 0 0,-3-5 0 0,2 6 0 16,-2-1 0-16,3-3 0 0,0 3 8 0,-1 0-8 16,-1 0 0-16,1 1 0 0,1-4 0 0,-3 3 0 15,3 0 0-15,-1 0 0 0,-2-2 8 0,3 2-8 16,0-5 0-16,-3 6 0 0,3-4 0 0,-3 3 0 15,2-2 0-15,1-3 0 0,3 5 0 0,-4-2 0 16,-2 2 0-16,3-4 0 0,0 1 0 0,2-4 0 0,-2 3 0 16,-1 1 0-16,1 1 8 0,0-3-8 0,2 5 0 0,1-7 0 15,-1 5 9-15,-2-3-9 0,2 3 0 0,0-2 9 16,1-3-9-16,-1 4 0 0,3-4 8 0,0 0-8 16,-5 3 0-16,5-3 0 0,-3 4 0 0,0-4 0 15,3 0 0-15,-5 3 0 0,-3-3 0 0,3 4 8 16,5-4-8-16,0 0 0 0,0 0 8 0,0 0-8 15,0 0 0-15,0 0 0 0,0 0 0 0,0 0 0 16,0 0 0-16,-3 0 0 0,1 5 0 0,-1-3 0 16,3-2 0-16,-5 0 0 0,5 0 0 0,0 0 0 15,0 0 0-15,0 0-9 16,0 0-80-16,0 0-16 0,0 0-3 0,-3-2-1 16,-2-3-101-16,5 5-20 0,0-4-4 0</inkml:trace>
  <inkml:trace contextRef="#ctx0" brushRef="#br0" timeOffset="71732.059">15804 11240 403 0,'0'0'17'0,"0"0"5"0,0 0-22 0,0 0 0 16,0-7 0-16,0 7 0 0,0 0 208 0,0 0 38 16,-6-4 7-16,4 1 2 0,2 3-126 0,0 0-25 15,-6 0-4-15,6 0-2 0,0 0-19 0,0 0-4 16,-5 3-1-16,0 1 0 0,2-1-30 0,-2 6-7 15,2-2-1-15,1 2 0 0,-4-1-11 0,6 3-2 16,-2 3-1-16,2 0 0 0,-3-2-10 0,3 2-3 16,0 0 0-16,3-2 0 0,-1 2-9 0,4-2 12 15,-4 2-12-15,3-4 12 0,1 1-12 0,-1 3 10 16,0-2-10-16,1-5 10 0,2 5-10 0,0-5 12 16,-1-5-12-16,4 6 12 0,0-8 0 0,2 0 0 15,0 0 0-15,0 0 0 0,3-3 5 0,0-2 2 16,0-2 0-16,2 0 0 0,-2-4 3 0,3 4 1 0,-3-1 0 15,0-1 0-15,-1-3-9 0,-1 1-2 0,-1 4 0 16,0-1 0-16,0 1-1 0,-5-2-1 0,0 0 0 16,0 6-751-16,5-1-151 0</inkml:trace>
  <inkml:trace contextRef="#ctx0" brushRef="#br0" timeOffset="84450.632">15491 12212 716 0,'0'0'32'0,"0"0"6"0,0 0-30 0,0 0-8 0,0 0 0 0,0 0 0 16,6-3 82-16,-6 3 15 0,0 0 3 0,0 0 1 15,0 0 12-15,0 0 3 0,0 0 0 0,0 0 0 16,0 0-7-16,0 0-1 0,0 0 0 0,0 0 0 16,0 0-39-16,0 0-8 0,0 0-1 0,0 0-1 15,-8 0-27-15,2 0-6 0,6 0-1 0,0 0 0 16,0 0 31-16,0 0 7 0,-8-4 1 0,3 4 0 0,5 0-52 0,-5 0-12 16,0 0 0-16,5 0 0 0,0 0 0 0,0 0 0 15,-6-3 0-15,1 3 0 0,5 0 0 0,-8 0 0 16,3-5 0-16,5 5 0 0,-5 5 0 0,-1-2 0 15,6-3 0-15,0 0 0 0,-8 4 0 0,8-4 0 16,0 0-12-16,0 0 12 0,0 0-9 0,0 0 9 16,-5 7 0-16,0-4-9 0,5-3 9 0,0 0 12 15,0 7-2-15,0-7-1 0,0 4-9 0,0-4 0 16,0 0 0-16,-3 7 0 0,3 1 0 0,3-1 0 16,-1 0 0-16,1-3 0 0,0-1 0 0,-1 4 0 15,4-3 0-15,-1 4 0 0,0-1 0 0,0-3 0 16,-5-4 0-16,6 7 0 0,4 0 0 0,-2 0 0 0,-2-4 0 0,1 6 0 15,1 1-13-15,-2-6-5 16,-4 3-1-16,4 0 0 0,-4 0 19 0,1 1 14 0,-6-4-2 0,1 3-1 16,-4 0-3-16,4-4 0 0,-4 4 0 0,1-3 0 15,-3-1 21-15,0 2 4 0,3 2 1 0,0-3 0 16,-1-1-18-16,1-3-3 0,-3 4-1 0,3-1 0 16,5-3-12-16,-8 0 11 0,3 4-11 0,-1-4 10 15,-2 0-10-15,3 3 0 0,0-3 0 0,0 0 0 16,-1 0 0-16,6 0 0 0,0 0 0 0,-5 0 0 15,2 0-81-15,3 0-15 16,0 0-4-16,0 0-955 0</inkml:trace>
  <inkml:trace contextRef="#ctx0" brushRef="#br0" timeOffset="84732.201">15650 12249 115 0,'0'0'0'0,"0"0"10"15,0 0-10-15,0 0 0 0,0 0 0 0,-3 3 0 0,1 1 360 0,2-1 69 16,-3 4 15-16,1-3 2 0,2 3-264 0,-3 1-53 16,0-1-10-16,3 0-3 0,0 4-51 0,0-4-10 15,-2 0-3-15,2 1 0 0,0 3-25 0,0-4-6 16,0 0-1-16,0 0 0 0,0 1-11 0,0-1-9 15,0 0 12-15,0-3-12 0,0-4 8 0,0 3-8 0,0-3 0 0,0 0 0 32,0 7-23-32,0-7-11 0,0 0-2 0,0 0-1 15,0 0-177-15,0 0-35 0</inkml:trace>
  <inkml:trace contextRef="#ctx0" brushRef="#br0" timeOffset="84872.43">15618 12202 1389 0,'0'0'61'0,"0"0"14"0,0 0-60 0,0-5-15 0,0-2 0 0,0 7 0 16,0 0 78-16,0-4 13 0,0 4 2 0,0 0 1 16,0 0-26-16,0 0-4 0,0 0-2 0,0 0 0 15,0 0-53-15,0 0-9 0,0 0 0 0,0 0-580 16,0 0-111-16</inkml:trace>
  <inkml:trace contextRef="#ctx0" brushRef="#br0" timeOffset="85512.994">15912 12357 1267 0,'-11'-4'56'0,"11"4"12"0,-2-7-55 0,-1 4-13 16,-2-1 0-16,0-3 0 0,-1 4 93 0,4-2 16 15,-6-2 3-15,5 3 1 0,-2-3-47 0,-1 4-10 16,1-1-1-16,0 4-1 0,5 0-23 0,-5 0-5 16,-3-3-1-16,2-1 0 0,1 4-25 0,0 0 0 0,0 4 0 0,-1-1 0 15,-2 1 0-15,3-1 10 0,-3 4-2 0,5-3-8 16,1 3 0-16,-1-2 0 0,3 2 0 0,-3 0 0 16,3 0 0-16,0 0 0 0,0 0 0 0,3 1-9 15,2-1 1-15,1 0 0 0,2 0 0 0,2 0 0 16,1-7 8-16,-1 4 0 0,4-4-9 0,-4 3 9 15,1-6 0-15,2 3 0 0,-2 0 0 0,-1-4 0 16,1 4 0-16,-6-3 0 0,0-1 10 0,-2 1-10 16,2-1 32-16,1-3-1 0,-4 4 0 0,1-1 0 15,-3-4 6-15,3 1 2 0,-6 3 0 0,0-3 0 16,1 4-13-16,-1-1-2 0,-2 4-1 0,5 0 0 16,0 0-13-16,0 0-2 0,0 0-8 0,0 0 12 15,0 0-12-15,0 0 0 0,-3 4 0 0,3-4 0 0,0 0 0 0,0 7-10 16,3-4 10-16,2 4-12 0,3-3 12 0,0 4-8 15,0-4 8-15,-3-1-8 0,3 4 8 16,0 0 0-16,-3 0 0 0,3-3-8 0,0 4 8 0,0-1 8 16,-3 0-8-16,1 0 11 0,-1 0-1 0,-2 0 0 15,-1-3 0-15,1 4 0 0,-3-1 2 0,0 0 0 16,0 0 0-16,0 0 0 0,-3-3-3 0,3 4 0 16,-2-1 0-16,-1 0 0 0,0 0-1 0,-2 0 0 15,2 0 0-15,-2 5 0 0,0-5-8 0,-3 4 0 16,0-1 0-16,3-6 0 0,-3 8 0 0,0-5 0 15,2 0 0-15,1 0 0 0,0-4 0 0,0 1 0 16,-3-4 0-16,-3 3 0 0,6-3 0 0,-3 0 0 16,-3-3 0-16,6 3 0 0,5 0-9 0,-3 0-7 0,-2-4-2 0,0 1 0 31,2-1-176-31,-5-3-35 0,-8-12-7 0,6 5-2 0</inkml:trace>
  <inkml:trace contextRef="#ctx0" brushRef="#br0" timeOffset="85965.894">15941 12292 979 0,'0'0'87'0,"0"0"-70"0,0 0-17 0,0 0 0 16,0 0 119-16,0 0 20 0,5 4 4 0,-2 3 1 0,0-4-36 0,2 4-6 15,0 4-2-15,1-3 0 0,-1 3-28 0,0-4-7 16,3 0-1-16,-3 0 0 0,-2 1-15 0,2-1-3 16,-2 0-1-16,0 0 0 0,2 0-20 0,-2-3-4 15,-3-4-1-15,2 8 0 0,1-1-8 0,-3-7-3 16,0 0 0-16,0 0 0 0,0 0 0 0,0 0 0 16,0 0 0-16,0 0 0 0,0 0-9 0,3-3 10 15,2-1-10-15,0-1 10 0,-2-2-10 0,-1 4 0 16,1-4 0-16,0 3 0 0,2-3 0 0,3 0-11 15,-5-5 3-15,5 9 0 0,-3-1 8 0,0-3-8 16,3 4 8-16,-5-1-8 0,2 4 8 0,3-3-10 16,-3-1 10-16,3 4-10 0,-8 0 10 0,8 0 0 0,3 4 0 0,-3-1 0 15,0 1 13-15,-1-1-1 0,1 4-1 0,3-3 0 16,0 3 14-16,-1 1 3 0,-5-1 1 0,-2 4 0 16,5-4 3-16,-3 0 0 0,1 5 0 0,-1-2 0 15,-2-3-8-15,-1 0-2 0,1 0 0 0,-3 0 0 16,-5 2-11-16,2-2-3 0,6 0 0 0,-3-4 0 15,-6 1-8-15,4-1 0 0,2-3 9 0,0 0-9 32,0 0-64-32,0 0-18 0,0 0-3 0,0 0-1042 0</inkml:trace>
  <inkml:trace contextRef="#ctx0" brushRef="#br0" timeOffset="86559.546">16449 12085 230 0,'11'0'20'0,"-11"0"-20"0,0 0 0 0,0 0 0 16,-8 0 184-16,8 0 32 0,0 0 6 0,0 0 2 15,-5 0-91-15,5 0-17 0,0 0-4 0,0 0-1 16,-8 4-31-16,2-1-7 0,6-3-1 0,0 0 0 16,-2 7 1-16,-4-3 0 0,-2 3 0 0,3 1 0 15,5-8-58-15,-3 7-15 0,-7 0 0 0,2 0 0 16,5 4 39-16,-5 1 5 0,3-2 0 0,-6 4 1 15,4-3-21-15,1 4-4 0,4-4 0 0,-1 3-1 0,-8 1-19 0,6 3 0 16,5-3 0-16,3 3 0 0,-6-4 31 0,3 8 2 16,3-8 1-16,2 5 0 0,3-1-18 0,-3-4-4 15,-2 1-1-15,2 3 0 0,3-8 0 0,0 6 0 16,0-6 0-16,3 4 0 0,-3-7-11 0,2 5 8 16,1-5-8-16,-3 4 8 0,-3-8-8 0,3 4 0 15,2-2 9-15,-2 2-9 0,-2-7-10 0,2 4-6 16,0-4-2-16,-1 0-687 15,-1 0-138-15</inkml:trace>
  <inkml:trace contextRef="#ctx0" brushRef="#br0" timeOffset="87075.069">16592 12303 1004 0,'13'-4'22'15,"-7"4"5"-15,-4-7 1 0,1 7 0 0,-3 0-28 0,0-7 0 0,2-1 0 0,-2 4 0 16,-5 1 115-16,0-1 17 0,5 4 4 0,0 0 1 15,0-3-58-15,-3-1-12 0,3 4-3 0,0 0 0 16,0 0 0-16,0 0 0 0,-8-3 0 0,6-1 0 16,2 4 0-16,0 0 0 0,-8 0 0 0,0 4 0 0,8-4-51 0,-8 3-13 15,5 1 0-15,-5-1 0 0,-2 4 0 0,4-3-12 16,1 4 3-16,0-1 0 0,-3 0 9 0,3-3 0 16,2 3 0-16,3 0-8 0,0 0 8 0,0-2 0 15,-3 2-9-15,6-4 9 0,2 4-8 0,1 0 8 16,-6-3-10-16,5 3 10 0,3 1-10 0,0-1 10 15,-3 0-10-15,-2-3 10 0,-1 3 0 0,4-4 0 16,2 1-8-16,-3 4 8 0,-5-8 0 0,5 4 0 16,3 3 12-16,-3-4-12 0,-5 4 24 0,0-7-1 15,3 7-1-15,2-3 0 0,1 3-1 0,-4 1 0 16,-7-4 0-16,5-1 0 0,5 4 15 0,-7 0 4 0,-6-3 0 0,2 3 0 16,4-4-49-16,-4 2-10 0,-2 2-1 0,1-7-1 31,-4 7-18-31,6-7-3 0,2 4-1 0,-2-1 0 15,-9-3-177-15,9 4-35 0,5-4-7 0,0 0-2 0</inkml:trace>
  <inkml:trace contextRef="#ctx0" brushRef="#br0" timeOffset="87371.979">16730 12357 1267 0,'0'0'28'0,"0"0"5"0,0 0 2 0,0 0 1 0,0 0-36 0,0 0 0 16,0 0 0-16,0 0 0 0,-6-4 82 0,6 4 10 15,0 0 1-15,0 0 1 0,0 0-34 0,-8 4-6 16,0-4-2-16,8 0 0 0,0 0-27 0,0 0-5 16,-13 3-2-16,8 1 0 0,8 4-10 0,-6-1-8 15,-5 0 12-15,-3 0-12 0,3 0 10 0,1-3-10 16,4 4 8-16,0-1-8 0,-5 0 0 0,3 0 0 15,8 0 0-15,-1-3 0 0,-4 3 0 0,4 1 0 16,4-1 0-16,4-3 0 0,-2-1-10 0,3 4 10 16,-6-3 0-16,8-1-9 15,6 1-16-15,-1-4-3 0,-7 0-1 0,5 0-773 0</inkml:trace>
  <inkml:trace contextRef="#ctx0" brushRef="#br0" timeOffset="87715.641">16880 12430 1058 0,'0'0'23'0,"0"0"5"0,0 0 0 0,0 0 3 0,-2-4-31 0,-1 1 0 0,3 3 0 0,-3-4 0 15,-4 1 52-15,4-1 5 0,3 4 1 0,0 0 0 16,-3-5-34-16,3 5-8 0,0 0 0 0,0 0-1 16,0 0 20-16,0 0 4 0,-10 5 1 0,4-1 0 15,6-4-1-15,-5 7 0 0,-5-4 0 0,2 8 0 16,0-8-11-16,0 4-3 0,2 5 0 0,1-5 0 15,-3 0-12-15,3 0-2 0,8 0-1 0,-1 0 0 16,1 2-10-16,-1-6 8 0,6 4-8 0,3-3 8 16,0-1-8-16,-1 1 0 0,1-4-12 0,2 0 12 0,3 0-17 15,-3-4 4-15,-5 4 1 0,3-3 0 0,-1-1 12 0,-2 1 0 16,0-1 0-16,-5-3 0 0,-1-1 32 0,1 4 2 16,2-3 1-16,-5 0 0 0,-2 4 35 0,-4-4 7 15,6-2 2-15,-2 6 0 0,-4-4-34 0,1 3-6 16,-3 1-2-16,6-1 0 0,-4-3-27 0,4 7-10 15,-6-3 0-15,2-1 9 16,6 4-92-16,0 0-18 0,-2-3-4 0,2 3-786 0</inkml:trace>
  <inkml:trace contextRef="#ctx0" brushRef="#br0" timeOffset="88029.922">16989 12372 864 0,'0'0'76'0,"0"0"-60"0,5 4-16 0,-5-4 0 15,0 0 144-15,3 3 25 0,-1 4 6 0,-4 0 1 16,-3 0-72-16,2-3-15 0,8 4-2 0,-2-4-1 16,-1 3-25-16,1-4-5 0,0 4 0 0,2 0-1 15,6-3-17-15,-9 3-3 0,-2-4-1 0,0-3 0 16,8 5-10-16,-2 2-3 0,-6-7 0 0,0 0 0 16,0 0-6-16,0 0-2 0,2 4 0 0,-2-4 0 15,-8 3-3-15,8-3-1 0,0 0 0 0,0 0 0 16,0 0 1-16,0 0 0 0,0 0 0 0,0 0 0 15,0-7-10-15,-2 0 0 0,-4-1 0 0,6 4 0 16,6-3-27-16,-4 0-1 0,-7 0 0 0,5 0 0 16,5 0-12-16,-2-1-4 0,0 4 0 0,-1-3 0 15,-2 7 7-15,3-7 1 0,5 4 0 0,-3-1 0 0,-5 4 15 0,3-7 3 16,7 7 1-16,1-8 0 0,-3 8 1 0,0 0 1 16,5-4 0-16,0 4-527 15,3 0-106-15</inkml:trace>
  <inkml:trace contextRef="#ctx0" brushRef="#br0" timeOffset="88373.601">17243 12404 864 0,'0'0'76'0,"0"0"-60"0,0 0-16 0,0 0 0 15,0 0 148-15,0 0 28 0,0 0 4 0,3 8 2 16,4-4-89-16,1-1-17 0,-2 1-4 0,2-1-1 31,2-3-38-31,-2 0-7 0,0 0-2 0,3-3 0 16,-3-1-13-16,0 4-3 0,-3-3-8 0,0 3 12 15,-5 0 9-15,5-4 2 0,1-1 0 0,-4 2 0 16,1-1 28-16,-3-3 5 0,-3 4 2 0,3-1 0 16,-5-3-17-16,5 4-3 0,-3-1-1 0,-2-4 0 15,0 4-17-15,0 1-4 0,2-1-1 0,-2 1 0 0,-3-1-15 0,5 4 0 0,-2-3 0 0,-1 3 0 32,-1 0 8-32,1 0-8 0,-2 3 0 0,0 1 9 0,0-1 1 0,-2 1 0 0,2-1 0 0,-3 4 0 31,3 2-2-31,-5-2-8 0,-3 3 12 0,3-3-4 0,0 5-8 0,2-5 0 0,6 4 0 0,0-1 8 15,7-3-8-15,1 5 0 0,0-5 0 0,-1 0 0 16,1 0 0-16,2 0-11 0,6-3 11 0,2 4-8 0,3-4-4 16,0-1-1-16,5-3 0 0,3 0 0 15,0 0-183-15,-3 0-36 0</inkml:trace>
  <inkml:trace contextRef="#ctx0" brushRef="#br0" timeOffset="88920.757">17666 12150 885 0,'0'0'39'0,"0"0"9"0,0 0-39 0,0 0-9 16,0 0 0-16,0 0 0 0,0 0 85 0,0 0 15 15,-5 0 4-15,5 0 0 0,0 0-24 0,-3 0-4 16,-2 8 0-16,2-4-1 0,-2-1-23 0,2 4-4 16,-2 0 0-16,0 0-1 0,2-3-4 0,-2 8-1 15,2-2 0-15,-2-3 0 0,-3 4-7 0,5 4-2 16,-2-4 0-16,2-1 0 0,1 9-1 0,-3-5-1 15,5 0 0-15,-3 2 0 0,0 1-5 0,1 1-1 16,2-3 0-16,-3-1 0 0,3 0-11 0,0 2-2 16,0-2-1-16,0 0 0 0,5 1-11 0,-2-4 0 15,2-1 9-15,0 2-9 0,-2-5 0 0,5 4 9 16,0-1-9-16,0-6 0 0,0 4 8 0,2-1-8 0,1 0 0 16,0-3 0-16,-3-1 0 0,2 1-19 0,1-4 3 0,-3 0 0 31,0 0-140-31,0 0-27 0,-3 0-5 0</inkml:trace>
  <inkml:trace contextRef="#ctx0" brushRef="#br0" timeOffset="89154.729">17714 12383 1497 0,'0'0'32'0,"0"0"8"0,5 3 0 0,0 1 4 0,3-1-36 0,0-3-8 0,3 4 0 0,-3-1 0 16,2 1 58-16,-2 4 10 0,3-1 1 0,2 0 1 16,-2-3-31-16,-1-1-7 0,1 4 0 0,0-3-1 0,-4-1-19 15,1 1-4-15,-2 4-8 0,-4-4 12 0,4-1-2 0,-4 1-1 16,4-1 0-16,-6-3 0 31,0 0-49-31,0 0-11 0,0 0-1 0,0 0-485 0,0 0-97 0</inkml:trace>
  <inkml:trace contextRef="#ctx0" brushRef="#br0" timeOffset="89357.944">17822 12367 1267 0,'0'0'28'0,"0"0"5"0,0 0 2 0,0 0 1 0,0 0-36 0,0 0 0 16,0 0 0-16,0 0 0 0,0 0 129 0,0 0 19 16,0 0 4-16,0 0 1 0,0 0-46 0,-2 5-10 0,2 2-1 0,-3 0-1 15,0-3-41-15,-2 3-8 16,0 0-2-16,-3 5 0 0,0-2-25 0,0 1-6 0,0-1-1 0,0 2 0 15,0-1-12-15,0-1 0 0,3-3 8 0,0 5-8 16,2-5 14-16,0 0 0 0,1 0 0 0,-1 0 0 31,3-3-143-31,0-4-29 0,0 0-6 0</inkml:trace>
  <inkml:trace contextRef="#ctx0" brushRef="#br0" timeOffset="89717.217">17814 12165 57 0,'0'0'0'0,"0"0"0"0,0 0 0 0,0 0 0 15,0 0 0-15,0 0 0 0,0 0 325 0,0 0 60 16,0 0 12-16,6 0 3 0,-1 0-258 0,0 0-51 15,3 7-11-15,-2-3-1 0,4 3-9 0,1 0-2 16,-1 0 0-16,3 8 0 0,6-4-17 0,-3-1-4 16,0 6-1-16,2 1 0 0,1 2-37 0,-3-1-9 15,0-4 0-15,-3 8 0 0,0-4 31 0,-5-3 4 16,0-1 1-16,0 0 0 0,-3 5-8 0,0-5-2 16,-2 0 0-16,0 2 0 0,-3-2-26 0,0 3 8 15,0 2-8-15,0-5 0 0,-6-2 31 0,4 2 1 0,-4-3 0 0,1-1 0 16,-3-6-21-16,3 8-11 0,-3-5 12 0,0-4-12 31,3 1-95-31,-3-1-25 0,0-6-6 0,3 3-883 0</inkml:trace>
  <inkml:trace contextRef="#ctx0" brushRef="#br0" timeOffset="90060.701">17952 12165 345 0,'0'0'15'0,"0"0"4"0,0 0-19 0,0 0 0 16,0 0 0-16,0 0 0 0,0 0 208 0,0 0 39 16,0 0 7-16,0 0 2 0,8 4-99 0,-3-1-19 15,3 1-4-15,0-1-1 0,3 4-63 0,-1-3-13 16,6 8-2-16,-3-2-1 0,3 1-10 0,0-4-1 15,-3 8-1-15,3-1 0 0,3 0-12 0,-3 2-2 16,-3-2-1-16,0 0 0 0,0 8 18 0,1-8 4 16,-4 5 1-16,-2 2 0 0,3-2-16 0,-6-1-3 15,0-1-1-15,1 2 0 0,-6-5-2 0,0 5-1 16,-3-1 0-16,0-4 0 0,1 1-11 0,-1 3-1 16,-2-8-1-16,-3 6 0 15,2-6-50-15,-2 1-9 0,1-1-3 0,-1 2-1070 0</inkml:trace>
  <inkml:trace contextRef="#ctx0" brushRef="#br0" timeOffset="162993.007">12652 13818 864 0,'0'0'38'0,"0"0"8"0,0 0-37 0,0 0-9 16,0 0 0-16,0 0 0 0,8 0 158 0,-8 0 30 16,11 0 5-16,-11 0 2 0,0 0-78 0,8 0-15 15,0 5-3-15,-8-5-1 0,0 0-34 0,10 0-8 16,-2 2 0-16,0 3-1 0,0-5-21 0,3 2-4 16,-3-2-1-16,0 0 0 0,2 5-13 0,1-5-4 15,-1 0 0-15,4 0 0 0,-1 0-4 0,3 0 0 16,-3 0-8-16,3-5 12 0,2 5-12 0,1-2 11 15,-1-3-11-15,6 3 10 0,-3-3-10 0,1 5 12 0,-4-2-12 16,3-3 12-16,-2 3 0 0,5-3 1 0,-6 0 0 0,1 3 0 16,-1-3-5-16,-2 3 0 0,3-3-8 0,-4 5 12 15,1 0-3-15,0-2-1 0,0 2 0 0,-3 0 0 16,3-5 1-16,0 5 0 0,-3 0 0 0,3-2 0 16,-3 2 3-16,3 0 0 0,0-5 0 0,3 5 0 15,-4-2-4-15,4-3 0 0,-3 5 0 0,2 0 0 16,1 0 0-16,-1-3-8 0,1 3 12 0,-3 0-4 15,5 0 0-15,-5 0 0 0,0-4 0 0,0 4 0 16,-1 0 0-16,1 0 0 0,-2 0 0 0,1 4 0 16,-1-1-8-16,2-3 8 0,-1 0-8 0,-1 5 8 15,-1-3-8-15,3-2 0 0,0 0 0 0,2 0 0 16,1 0 0-16,-1 5 0 0,3-5 0 0,1 0 0 16,4-5 0-16,-2 5-14 0,2 5 2 0,-2-5 0 0,3 0 12 15,-4 0 0-15,4 0 0 0,-3 0 0 0,-1 0 12 16,-1 0 1-16,-1 0 1 0,-3 0 0 0,1 0-14 0,-1 0 11 15,4 2-11-15,-7-2 10 0,4 0-10 0,-3 0 0 16,2 0 0-16,1 0 8 0,-3 0-8 0,0 0 0 16,2 0 0-16,-2 0 0 0,0 5 15 0,2-5-3 15,-2 2 0-15,0-2 0 0,3 0-12 0,-1 0-16 16,1 0 3-16,-1 5 1 0,1-3 12 0,2-2 16 16,0 0-3-16,-2 5-1 0,2-3-12 0,-3 3-18 15,6-5 4-15,-3 5 1 0,0-3 21 0,1-2 4 16,-1 0 0-16,3 0 1 0,-6 5-13 0,1-5-16 15,-1 0 3-15,-2-5 1 0,-3 10 12 0,0-5 16 16,-2 2-3-16,0-2-1 0,-3 0-12 0,-1 0 0 16,1 0 0-16,0 0-10 0,-2 0 10 0,2 0 0 0,0 0 8 0,-1 0-8 15,1 0 0-15,0 0 0 0,-2 5 0 0,2-5 0 16,0 0 0-16,-1 0 0 0,1 2 0 0,-2-2 0 16,2 0 0-16,0 0 0 0,-3 5 0 0,0-3 8 15,0-2-8-15,1 0 0 0,-6 0 0 0,2 0 8 16,-2 0-8-16,6 5 8 0,-6-5-8 0,0 0 8 15,0 0-8-15,5 0 0 0,-2 2 0 0,-3-2 0 16,0 0 0-16,5 5 0 0,0 2 0 0,0-7 8 16,-5 0-8-16,0 0 0 0,0 0 0 0,6 7 8 15,-1-7-8-15,3 5 0 0,-3-5 0 0,-2 0 8 16,2 0-8-16,1 0 8 0,-1 2-8 0,-3-2 8 16,-2 0-8-16,6 0 8 0,-6 0-8 0,5 0 8 15,-5 0 2-15,3-2 1 0,2 2 0 0,-5 0 0 0,0 0-3 0,0 0 0 16,5 2 0-16,-5-2 0 0,0 0-8 0,0 0 8 15,0 0-8-15,0 0 8 0,0 0 10 0,0 0 2 16,0 0 0-16,0 0 0 0,0 0-20 0,0 0 0 16,0 0 0-16,0 0 0 15,-8 0-97-15,0-2-20 0,3 4-4 0,-3-2-679 16,0 0-135-16</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56.032"/>
    </inkml:context>
    <inkml:brush xml:id="br0">
      <inkml:brushProperty name="width" value="0.05" units="cm"/>
      <inkml:brushProperty name="height" value="0.05" units="cm"/>
      <inkml:brushProperty name="color" value="#E71224"/>
    </inkml:brush>
  </inkml:definitions>
  <inkml:trace contextRef="#ctx0" brushRef="#br0">17 131 0 0 0,'0'0'1801'0'0,"0"0"-199"0"0,0 0 148 0 0,0 0-65 0 0,0 0-635 0 0,0 0-288 0 0,0 0-52 0 0,-5 16 1800 0 0,-6 17-620 0 0,14-21-1294 0 0,34 52 1559 0 0,-21-25-1475 0 0,-6 8-496 0 0,-12-37-184 0 0,-6 12 594 0 0,12-3 167 0 0,-4-17-660 0 0,8 8 85 0 0,30 13 844 0 0,-47-20-555 0 0,9-2-432 0 0,35 16-33 0 0,55-5-10 0 0,-51-10 0 0 0,150-1 0 0 0,24-16 0 0 0,145 12-784 0 0,-265 3 1856 0 0,47-25-632 0 0,40-8-776 0 0,-125 20 743 0 0,-53 12-526 0 0,-2 1-10 0 0,0 0 30 0 0,0 0 151 0 0,0 0 68 0 0,0 0 10 0 0,0 0-40 0 0,0 0-168 0 0,0 0-24 0 0,0 0 34 0 0,0 0 116 0 0,0 0 39 0 0,0 0-12 0 0,-12-27 14 0 0,1 14-88 0 0,-29-65 21 0 0,37 72-10 0 0,1-1 1 0 0,1 0-1 0 0,-1 0 1 0 0,1 0-1 0 0,0 0 1 0 0,1-1-1 0 0,-1 1 1 0 0,1 0-1 0 0,1 0 1 0 0,-1 0-1 0 0,1 0 1 0 0,1 0-1 0 0,0-2-12 0 0,15-52 218 0 0,-5 11-84 0 0,-25 10-583 0 0,-4 35 427 0 0,12 7-5926 0 0,-1 2-752 0 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57.079"/>
    </inkml:context>
    <inkml:brush xml:id="br0">
      <inkml:brushProperty name="width" value="0.05" units="cm"/>
      <inkml:brushProperty name="height" value="0.05" units="cm"/>
      <inkml:brushProperty name="color" value="#E71224"/>
    </inkml:brush>
  </inkml:definitions>
  <inkml:trace contextRef="#ctx0" brushRef="#br0">187 247 8288 0 0,'0'0'190'0'0,"0"0"28"0"0,0 0 7 0 0,-1 0-33 0 0,-21-1 311 0 0,-9 8 1799 0 0,-24 25-948 0 0,-10 41-1169 0 0,63-70-152 0 0,0 1 0 0 0,0 0 0 0 0,1 0 0 0 0,0 0 0 0 0,-1 0 0 0 0,2 0 0 0 0,-1 0 0 0 0,0 1 0 0 0,1-1 0 0 0,-1 0 0 0 0,1 0 0 0 0,0 1 0 0 0,1-1 0 0 0,-1 0 0 0 0,1 0 0 0 0,0 0 0 0 0,0 1 0 0 0,0-1 0 0 0,1 0 0 0 0,-1 0 0 0 0,1 0 0 0 0,0-1 0 0 0,0 1 0 0 0,0 0 0 0 0,0-1 0 0 0,1 1 0 0 0,0-1 0 0 0,0 0 0 0 0,-1 0 0 0 0,2 0 0 0 0,-1 0 0 0 0,0-1 0 0 0,1 1 0 0 0,-1-1 1 0 0,1 0-1 0 0,0 0 0 0 0,-1 0 0 0 0,3 1-33 0 0,-2-2 77 0 0,1 0-9 0 0,0 1-1 0 0,0-1 0 0 0,0 0 0 0 0,0 0 1 0 0,0-1-1 0 0,0 0 0 0 0,0 0 0 0 0,0 0 1 0 0,0 0-1 0 0,0-1 0 0 0,0 1 0 0 0,0-1 1 0 0,2-1-68 0 0,2-2 127 0 0,0 1 0 0 0,0-2 0 0 0,0 1 0 0 0,-1-1 0 0 0,1 0 0 0 0,-1-1 0 0 0,-1 0 0 0 0,1 0 0 0 0,-1-1 0 0 0,0 0 0 0 0,-1 0 0 0 0,1 0 0 0 0,-1-1 1 0 0,-1 0-1 0 0,0 0 0 0 0,0-1 0 0 0,0 0 0 0 0,-1 0 0 0 0,0 0 0 0 0,-1 0 0 0 0,0 0 0 0 0,-1-1 0 0 0,1 1 0 0 0,-2-1 0 0 0,0 1 0 0 0,1-10-127 0 0,0-6 209 0 0,0 11-179 0 0,0 1 0 0 0,-1-1-1 0 0,-1 0 1 0 0,0 0-1 0 0,-1 0 1 0 0,0 0-1 0 0,-4-10-29 0 0,-27-84 1423 0 0,13 70-894 0 0,18 37-447 0 0,1 1 4 0 0,0 0 2 0 0,0 0 0 0 0,0 0-30 0 0,0 0-121 0 0,0 0-18 0 0,0 0 57 0 0,0 0 209 0 0,0 78 1506 0 0,93 194-2110 0 0,-53-161 544 0 0,-16-58-269 0 0,-9-26 400 0 0,-14-25-128 0 0,2 4-17 0 0,-3-6-3078 0 0,-3-6 1583 0 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8:57.625"/>
    </inkml:context>
    <inkml:brush xml:id="br0">
      <inkml:brushProperty name="width" value="0.05" units="cm"/>
      <inkml:brushProperty name="height" value="0.05" units="cm"/>
      <inkml:brushProperty name="color" value="#E71224"/>
    </inkml:brush>
  </inkml:definitions>
  <inkml:trace contextRef="#ctx0" brushRef="#br0">282 45 920 0 0,'0'-8'46'0'0,"0"4"7538"0"0,0 2-7386 0 0,-1 0 0 0 0,0 0-1 0 0,0 0 1 0 0,0 0-1 0 0,0 1 1 0 0,-1-1 0 0 0,1 0-1 0 0,0 1 1 0 0,-1-1-1 0 0,1 1 1 0 0,-1-1 0 0 0,1 1-1 0 0,-1 0 1 0 0,0 0-1 0 0,0 0 1 0 0,0-1-1 0 0,1 2 1 0 0,-1-1 0 0 0,0 0-1 0 0,0 0 1 0 0,0 1-1 0 0,0-1 1 0 0,0 1 0 0 0,0-1-1 0 0,-1 1 1 0 0,1 0-1 0 0,0 0 1 0 0,0 0 0 0 0,0 0-1 0 0,-1 0-197 0 0,-5 0 157 0 0,1 1-1 0 0,0-1 0 0 0,0 1 0 0 0,-1 0 1 0 0,1 1-1 0 0,0 0 0 0 0,0 0 0 0 0,0 0 1 0 0,1 1-1 0 0,-1 0 0 0 0,1 0 1 0 0,-1 1-1 0 0,1 0 0 0 0,-2 1-156 0 0,-3 4 32 0 0,-16 29 141 0 0,26-34-173 0 0,-1 1 0 0 0,1-1 0 0 0,0 0 0 0 0,-1 1 0 0 0,2 0 0 0 0,-1-1 0 0 0,0 1 0 0 0,1-1 0 0 0,0 1 0 0 0,0 0 0 0 0,1-1 0 0 0,-1 1 0 0 0,1-1 0 0 0,0 2 0 0 0,35 71 23 0 0,24 48 1282 0 0,-58-119-1211 0 0,0 0-1 0 0,0 0 0 0 0,0 0 0 0 0,0 1 0 0 0,-1-1 0 0 0,0 1 0 0 0,-1-1 0 0 0,1 1 0 0 0,-1-1 1 0 0,-1 1-1 0 0,1-1 0 0 0,-1 1 0 0 0,0-1 0 0 0,-1 1 0 0 0,1-1 0 0 0,-1 0 0 0 0,0 0 0 0 0,-1 2-93 0 0,-57 37-669 0 0,28-36-2609 0 0,16-7-2650 0 0</inkml:trace>
  <inkml:trace contextRef="#ctx0" brushRef="#br0" timeOffset="265.557">1 314 10136 0 0,'0'0'464'0'0,"0"0"-10"0"0,1 0-294 0 0,54 17 2799 0 0,-33-11-2588 0 0,0-1 0 0 0,1-1 0 0 0,0-1 1 0 0,-1-1-1 0 0,23-1-371 0 0,55-8-1435 0 0,-88 4-3823 0 0</inkml:trace>
  <inkml:trace contextRef="#ctx0" brushRef="#br0" timeOffset="593.608">458 327 8288 0 0,'0'0'381'0'0,"0"0"-6"0"0,0 0-171 0 0,0 0 176 0 0,17 0 1640 0 0,74-8-316 0 0,-65-2 256 0 0,-18-8-1872 0 0,-8 17-39 0 0,0 0 1 0 0,0 0-1 0 0,-1 0 1 0 0,1 0-1 0 0,0 0 0 0 0,0 0 1 0 0,0 0-1 0 0,-1 0 1 0 0,1 0-1 0 0,-1 0 1 0 0,1 0-1 0 0,-1 0 1 0 0,1 0-1 0 0,-1 0 1 0 0,1 0-1 0 0,-1 1 1 0 0,0-1-1 0 0,1 0 1 0 0,-1 0-1 0 0,0 1 1 0 0,0-1-1 0 0,0 0 1 0 0,0 1-1 0 0,1-1 1 0 0,-1 1-1 0 0,0-1 1 0 0,0 1-1 0 0,0-1 1 0 0,0 1-1 0 0,0 0 1 0 0,0-1-1 0 0,0 1 1 0 0,-1 0-50 0 0,-3 0 24 0 0,0 1 0 0 0,0-1 0 0 0,0 1 1 0 0,0 0-1 0 0,0 1 0 0 0,0-1 0 0 0,0 1 1 0 0,0 0-1 0 0,0 0 0 0 0,1 1 0 0 0,-1-1 0 0 0,1 1 1 0 0,0 0-1 0 0,-1 0 0 0 0,1 1 0 0 0,1-1 1 0 0,-1 1-1 0 0,0 0 0 0 0,1 0 0 0 0,0 0 0 0 0,0 0 1 0 0,0 1-1 0 0,1-1 0 0 0,-1 1 0 0 0,1-1 1 0 0,0 1-1 0 0,0 0 0 0 0,1 0 0 0 0,0 0 0 0 0,-1 5-24 0 0,0 37 0 0 0,15 16 0 0 0,-11-59-35 0 0,1-1-1 0 0,-1 0 1 0 0,1 0-1 0 0,-1-1 1 0 0,1 1-1 0 0,0 0 1 0 0,0-1-1 0 0,0 0 1 0 0,0 0-1 0 0,0 0 1 0 0,1 0-1 0 0,-1 0 1 0 0,1 0-1 0 0,-1-1 1 0 0,2 1 35 0 0,39 7-5895 0 0,-29-8 1011 0 0</inkml:trace>
  <inkml:trace contextRef="#ctx0" brushRef="#br0" timeOffset="1015.381">1017 291 10136 0 0,'-27'-27'1056'0'0,"26"24"-979"0"0,-27-3 2350 0 0,12 10-1877 0 0,1 1 0 0 0,0 0 0 0 0,0 1 1 0 0,0 1-1 0 0,1 0 0 0 0,-8 6-550 0 0,-5 1 316 0 0,22-11-363 0 0,1 0-1 0 0,0 0 1 0 0,0 0 0 0 0,0 0 0 0 0,0 0 0 0 0,0 1 0 0 0,1-1-1 0 0,-1 1 1 0 0,1 0 0 0 0,0 0 0 0 0,0 1 0 0 0,1-1-1 0 0,-1 1 48 0 0,3-4-19 0 0,-1 1-1 0 0,1-1 1 0 0,0 0-1 0 0,-1 1 1 0 0,1-1-1 0 0,0 1 0 0 0,0-1 1 0 0,0 1-1 0 0,0-1 1 0 0,0 1-1 0 0,0-1 0 0 0,1 1 1 0 0,-1-1-1 0 0,0 1 1 0 0,1-1-1 0 0,-1 0 1 0 0,1 1-1 0 0,0-1 0 0 0,-1 0 1 0 0,1 1-1 0 0,0-1 1 0 0,0 0-1 0 0,0 0 0 0 0,-1 0 1 0 0,2 0-1 0 0,-1 0 1 0 0,0 0-1 0 0,0 0 1 0 0,0 0-1 0 0,0 0 0 0 0,0 0 1 0 0,1 0-1 0 0,-1-1 1 0 0,0 1-1 0 0,1-1 0 0 0,-1 1 1 0 0,1-1-1 0 0,0 1 20 0 0,-1-1-29 0 0,10 4-23 0 0,1-2-1 0 0,0 0 1 0 0,0 0 0 0 0,0-1-1 0 0,0 0 1 0 0,0-1-1 0 0,0-1 1 0 0,0 0-1 0 0,-1 0 1 0 0,1-1 0 0 0,0-1-1 0 0,0 0 1 0 0,-1 0-1 0 0,0-1 1 0 0,0-1 0 0 0,1 0 52 0 0,-6 3 11 0 0,-1 0 1 0 0,0 0-1 0 0,1-1 0 0 0,-1 0 1 0 0,0 0-1 0 0,0 0 1 0 0,-1-1-1 0 0,1 0 1 0 0,-1 1-1 0 0,1-1 1 0 0,-1-1-1 0 0,-1 1 1 0 0,3-4-12 0 0,-4 6 53 0 0,1 0 11 0 0,-2 2 192 0 0,-1 0 63 0 0,0 0 8 0 0,0 0-24 0 0,0 0-100 0 0,0 0-47 0 0,0 0-11 0 0,72 72 199 0 0,-16-53-2038 0 0,-48-21 661 0 0</inkml:trace>
  <inkml:trace contextRef="#ctx0" brushRef="#br0" timeOffset="1280.947">1227 37 3680 0 0,'0'0'284'0'0,"0"2"123"0"0,2 34 5999 0 0,5 20-2689 0 0,1-3-2617 0 0,15 105 353 0 0,-24-122-1309 0 0,-6-19-2630 0 0,7-17 1117 0 0</inkml:trace>
  <inkml:trace contextRef="#ctx0" brushRef="#br0" timeOffset="1452.78">1111 256 8288 0 0,'0'0'190'0'0,"0"0"28"0"0,0 0 7 0 0,8 0 6 0 0,100 14 1849 0 0,20-11-3034 0 0,-77-11-1302 0 0,-4 6 1082 0 0</inkml:trace>
  <inkml:trace contextRef="#ctx0" brushRef="#br0" timeOffset="1843.346">1464 260 2760 0 0,'0'0'125'0'0,"2"1"-3"0"0,29 8 1535 0 0,-32-9-1572 0 0,1 0 0 0 0,0 0 0 0 0,0 0-1 0 0,-1 0 1 0 0,1 0 0 0 0,0 0 0 0 0,-1 0 0 0 0,1 0 0 0 0,0 0 0 0 0,0 0 0 0 0,-1 0 0 0 0,1 0 0 0 0,0 0 0 0 0,0 0-1 0 0,-1 1 1 0 0,1-1 0 0 0,0 0 0 0 0,0 0 0 0 0,-1 0 0 0 0,1 0 0 0 0,0 1 0 0 0,0-1 0 0 0,0 0 0 0 0,0 0 0 0 0,-1 0-1 0 0,1 1 1 0 0,0-1 0 0 0,0 0 0 0 0,0 0 0 0 0,0 1 0 0 0,0-1 0 0 0,0 0 0 0 0,0 0 0 0 0,-1 1 0 0 0,1-1-1 0 0,0 0 1 0 0,0 1 0 0 0,0-1 0 0 0,0 0 0 0 0,0 0 0 0 0,0 1 0 0 0,0-1 0 0 0,0 0 0 0 0,1 0 0 0 0,-1 1 0 0 0,0-1-1 0 0,0 0 1 0 0,0 1 0 0 0,0-1 0 0 0,0 0-85 0 0,-5 1 1205 0 0,4 0-537 0 0,1-1-452 0 0,-1 2-89 0 0,1 1-46 0 0,0 1-1 0 0,1 0 1 0 0,-1-1 0 0 0,1 1 0 0 0,0 0-1 0 0,0-1 1 0 0,0 1 0 0 0,0-1-1 0 0,1 1 1 0 0,-1-1 0 0 0,1 0-1 0 0,0 1 1 0 0,0-1 0 0 0,0 0 0 0 0,0 0-1 0 0,1 0 1 0 0,-1-1 0 0 0,1 1-1 0 0,-1 0 1 0 0,1-1 0 0 0,0 0-1 0 0,0 0 1 0 0,0 0 0 0 0,1 0 0 0 0,-1 0-1 0 0,0-1 1 0 0,1 1 0 0 0,-1-1-1 0 0,1 0 1 0 0,-1 0 0 0 0,1 0 0 0 0,0 0-1 0 0,-1-1 1 0 0,2 0-81 0 0,37 3 171 0 0,-39-2-99 0 0,-3-1 29 0 0,40-4 724 0 0,-13-22-750 0 0,-17 3 644 0 0,11-5-76 0 0,-8 18-552 0 0,-11 9 2 0 0,-2 1 49 0 0,0 0 18 0 0,0 0 6 0 0,0 0 9 0 0,0 0 28 0 0,0 0 11 0 0,0 0 2 0 0,0 0-13 0 0,4 21 306 0 0,8 19-237 0 0,-4-12-80 0 0,3-2-34 0 0,-1-12-92 0 0,-5-11-200 0 0,6-3-1537 0 0,-9 0 652 0 0</inkml:trace>
  <inkml:trace contextRef="#ctx0" brushRef="#br0" timeOffset="2155.747">1882 217 2304 0 0,'0'0'101'0'0,"0"2"363"0"0,1 40 10070 0 0,0-33-9901 0 0,0 1 1 0 0,0-1-1 0 0,1 1 0 0 0,0-1 0 0 0,0 0 0 0 0,1 0 1 0 0,1 0-1 0 0,-1 0 0 0 0,6 8-633 0 0,1 1 848 0 0,-9-17-775 0 0,-1-1-1 0 0,0 0 4 0 0,0 0 18 0 0,0 0 8 0 0,0 0 2 0 0,13-60 103 0 0,19 4-1774 0 0,20 30-121 0 0,-20 23 1688 0 0,28 6-178 0 0,-4-3-2059 0 0,-39 0 397 0 0</inkml:trace>
  <inkml:trace contextRef="#ctx0" brushRef="#br0" timeOffset="2546.27">2280 256 1376 0 0,'8'4'1736'0'0,"48"9"5766"0"0,9-23-6884 0 0,-33-6 1264 0 0,-31 14-1827 0 0,0 0 0 0 0,0 0 0 0 0,-1 0 0 0 0,1 0-1 0 0,-1-1 1 0 0,0 1 0 0 0,1 0 0 0 0,-1 0 0 0 0,0 0-1 0 0,-1-1 1 0 0,1 1 0 0 0,0 0 0 0 0,0 0 0 0 0,-1 0 0 0 0,0-1-1 0 0,1 1 1 0 0,-1 0 0 0 0,0 0 0 0 0,0 0 0 0 0,0 0-1 0 0,0 0 1 0 0,0 0 0 0 0,0 1 0 0 0,-1-1 0 0 0,1 0-1 0 0,-1 1 1 0 0,1-1 0 0 0,-1 1 0 0 0,0-1 0 0 0,0 1 0 0 0,1 0-1 0 0,-1-1 1 0 0,0 1 0 0 0,0 0 0 0 0,0 0 0 0 0,0 1-1 0 0,0-1 1 0 0,-3 0-55 0 0,5 0-56 0 0,-4 0 88 0 0,0 0 0 0 0,1 0 0 0 0,-1 0 0 0 0,0 0 0 0 0,0 1 0 0 0,0 0 0 0 0,0 0 0 0 0,1 0 0 0 0,-1 0 0 0 0,0 0 0 0 0,0 1 0 0 0,0 0 0 0 0,1-1 0 0 0,-1 2 0 0 0,0-1 0 0 0,1 0 0 0 0,-1 1 0 0 0,1-1 0 0 0,-4 3-32 0 0,-56 53 1477 0 0,30-8-880 0 0,31-46-604 0 0,0-1-1 0 0,0 1 0 0 0,1-1 0 0 0,-1 1 1 0 0,0 0-1 0 0,1-1 0 0 0,0 1 0 0 0,-1 0 1 0 0,1 0-1 0 0,1 0 0 0 0,-1 0 0 0 0,0 1 1 0 0,1-1-1 0 0,-1 0 0 0 0,1 0 0 0 0,0 0 1 0 0,0 0-1 0 0,0 0 0 0 0,0 1 0 0 0,1-1 1 0 0,-1 0-1 0 0,1 0 0 0 0,0 0 0 0 0,0 0 1 0 0,0 0-1 0 0,0 0 0 0 0,1 0 0 0 0,-1 0 1 0 0,1-1-1 0 0,0 1 0 0 0,-1 0 0 0 0,1-1 1 0 0,0 0-1 0 0,1 1 0 0 0,-1-1 0 0 0,0 0 1 0 0,1 0-1 0 0,-1 0 0 0 0,1 0 0 0 0,-1-1 1 0 0,1 1-1 0 0,0-1 0 0 0,0 1 0 0 0,0-1 1 0 0,0 0-1 0 0,0 0 0 0 0,0 0 0 0 0,1 0 8 0 0,64-2-1183 0 0,-40-5-4637 0 0</inkml:trace>
  <inkml:trace contextRef="#ctx0" brushRef="#br0" timeOffset="2889.944">2780 113 10080 0 0,'-6'-7'912'0'0,"1"4"-690"0"0,0 1 0 0 0,-1-1 0 0 0,0 1 1 0 0,1 0-1 0 0,-1 0 0 0 0,0 1 0 0 0,0 0 0 0 0,0 0 1 0 0,0 0-1 0 0,0 1 0 0 0,0 0 0 0 0,0 0 0 0 0,0 0 1 0 0,0 1-1 0 0,0 0 0 0 0,0 0 0 0 0,0 1 1 0 0,-1 0-223 0 0,-1 0 37 0 0,-1 0 0 0 0,1 0 0 0 0,0 1 0 0 0,0 0 0 0 0,0 1 0 0 0,1 0 1 0 0,-1 0-1 0 0,1 0 0 0 0,0 1 0 0 0,0 0 0 0 0,0 1 0 0 0,1-1 0 0 0,0 1 1 0 0,-5 6-38 0 0,10-10-3 0 0,0 0 0 0 0,0-1 0 0 0,1 1 0 0 0,-1-1 1 0 0,1 1-1 0 0,-1 0 0 0 0,1 0 0 0 0,-1-1 0 0 0,1 1 1 0 0,0 0-1 0 0,0 0 0 0 0,0-1 0 0 0,0 1 0 0 0,0 0 1 0 0,1 0-1 0 0,-1-1 0 0 0,0 1 0 0 0,1 0 1 0 0,-1 0-1 0 0,1-1 0 0 0,0 1 0 0 0,-1-1 0 0 0,1 1 1 0 0,0 0-1 0 0,0-1 0 0 0,0 1 0 0 0,0-1 0 0 0,0 0 1 0 0,1 1-1 0 0,-1-1 0 0 0,0 0 0 0 0,0 0 0 0 0,2 1 3 0 0,48 33-59 0 0,-23-20 63 0 0,-17-11 1 0 0,0 2 1 0 0,0-1-1 0 0,-1 2 1 0 0,0-1-1 0 0,0 1 0 0 0,-1 1 1 0 0,0-1-1 0 0,0 2 1 0 0,2 3-6 0 0,-9-9 194 0 0,0 1 0 0 0,-1 0 0 0 0,0 0-1 0 0,0 0 1 0 0,0 0 0 0 0,0 0 0 0 0,-1 1 0 0 0,1-1 0 0 0,-1 0 0 0 0,0 0 0 0 0,0 0 0 0 0,-1 0 0 0 0,1 1-1 0 0,-2 2-193 0 0,1-4 178 0 0,-1 0-1 0 0,0-1 1 0 0,1 1-1 0 0,-1 0 1 0 0,0-1-1 0 0,0 0 1 0 0,-1 1-1 0 0,1-1 1 0 0,0 0-1 0 0,-1 0 1 0 0,1 0-1 0 0,-1-1 1 0 0,0 1-1 0 0,0 0 1 0 0,1-1-1 0 0,-3 1-177 0 0,-5 3 155 0 0,1-1-1 0 0,-1 0 1 0 0,0 0-1 0 0,0-1 1 0 0,-1-1-1 0 0,1 1 0 0 0,-1-2 1 0 0,1 1-1 0 0,-1-2 1 0 0,0 1-1 0 0,1-1 1 0 0,-2-1-155 0 0,-29-11-2219 0 0,32 9 1088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19.174"/>
    </inkml:context>
    <inkml:brush xml:id="br0">
      <inkml:brushProperty name="width" value="0.05" units="cm"/>
      <inkml:brushProperty name="height" value="0.05" units="cm"/>
      <inkml:brushProperty name="color" value="#E71224"/>
    </inkml:brush>
  </inkml:definitions>
  <inkml:trace contextRef="#ctx0" brushRef="#br0">0 25 8288 0 0,'0'0'381'0'0,"0"0"-6"0"0,0 0-151 0 0,0 0 260 0 0,0 0 144 0 0,0 0 32 0 0,0 0-16 0 0,0 0-83 0 0,2 2-32 0 0,38 11 1569 0 0,79-21-1106 0 0,-2-9-153 0 0,11 3-221 0 0,-32 17 780 0 0,-80-2-686 0 0,-15-1-420 0 0,-1 0 42 0 0,0 0 8 0 0,0 0-39 0 0,0 0-171 0 0,0 0-48 0 0,0 0 51 0 0,0 0 3 0 0,0 0-2 0 0,0 0-104 0 0,0 0-437 0 0,0 0-194 0 0,0 0-1257 0 0,0 0-4883 0 0</inkml:trace>
</inkml:ink>
</file>

<file path=ppt/ink/ink12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01:39.698"/>
    </inkml:context>
    <inkml:brush xml:id="br0">
      <inkml:brushProperty name="width" value="0.05292" units="cm"/>
      <inkml:brushProperty name="height" value="0.05292" units="cm"/>
      <inkml:brushProperty name="color" value="#FF0000"/>
    </inkml:brush>
  </inkml:definitions>
  <inkml:trace contextRef="#ctx0" brushRef="#br0">16767 3677 288 0,'-19'0'25'0,"19"0"-25"16,3 0 0-16,-3 0 0 0,0 0 194 0,0 0 34 16,0 0 6-16,8 0 2 0,2 0-180 0,-10 0-36 15,0 0-8-15,0 0 0 0,11 0 44 0,-3 0 10 16,-8 0 2-16,0 0 0 0,5 0 1 0,0 0 1 16,3 0 0-16,-2 0 0 0,-6 0-19 0,8 0-4 0,2 0-1 15,-2 0 0-15,-8 0-21 0,8 0-4 0,3 2-1 0,-1-2 0 16,1 0 12-16,-3-2 1 0,2 2 1 0,4 0 0 15,1 0-14-15,1 0-4 0,-5 0 0 0,5 0 0 16,2-5-1-16,-2 3-1 0,-5-3 0 0,2 5 0 16,0 0 14-16,3-7 4 0,-3 7 0 0,3 0 0 15,-8-2-23-15,8 2-9 0,2-5 8 0,1 5-8 16,-6 0 20-16,0 0 0 0,1-2-1 0,2 2 0 16,-1 0-7-16,-1 0 0 0,-1-5-1 0,0 5 0 15,3 0-3-15,0 0-8 0,-3 0 12 0,0 0-4 16,3 0 0-16,-3 0-8 0,3 0 12 0,0-5-4 15,0 3-8-15,3 2 12 0,-1 0-12 0,-2-5 12 16,0 5-12-16,0 0 12 0,-3 0-12 0,3 5 12 16,0-5-12-16,0 0 8 0,-3 0-8 0,0 2 8 15,0 3 0-15,1-5-8 0,-1 0 12 0,0 0-4 16,-2 7-8-16,-1-7 10 0,1 5-10 0,-1-3 10 0,1-2-10 0,-1 7 0 16,1-7 9-16,2 0-9 0,-2 0 0 0,-1 5 0 15,1-5 0-15,2 0 8 0,-2 2-8 0,2 3 0 16,0-5 0-16,1 0 0 0,-1 0 0 0,0 0 8 15,3 0-8-15,0 2 0 0,-3 3 0 0,3-5 0 16,0 0 0-16,0 0 0 0,-1 0 0 0,4 4 0 16,-3-1 0-16,0-3 8 0,0 0-8 0,-1 0 0 15,-1 0 0-15,2 0 0 0,-3 0 0 0,3 0 9 16,-6 5-9-16,4-5 0 0,-1 0 11 0,0 0-11 16,-2 0 10-16,2 0-10 0,0-5 8 0,0 5-8 15,0 0 0-15,1 0 9 0,-1 0-9 0,0 0 0 16,3 0 0-16,0 0 0 0,-3 0 8 0,0-3-8 0,1 3 0 0,-1 0 8 15,3-4-8-15,-3 4 8 0,0 0-8 0,3 0 8 16,-3 0 0-16,0-5-8 0,-2 5 12 0,0 0-4 16,2-2 8-16,0 2 0 0,-2 0 1 0,5 0 0 15,-6 0-17-15,6 0 0 0,-5 0 0 0,4-5 0 16,-1 3 0-16,2 2 0 0,-3-5 0 0,3 5 0 16,0 0 0-16,-1-7 0 0,4 7 0 0,-1-7 0 15,-2 7 0-15,0-2 0 0,-3-3 8 0,3 5-8 16,3-5 0-16,-1 3 10 0,-2 2-10 0,0 0 8 15,0-5-8-15,0 5 8 0,0 0-8 0,-3 0 8 16,3 0-8-16,-3 0 0 0,0 0 9 0,1 0-9 16,-1 0 0-16,0 5 0 0,0-5 0 0,0 0 8 15,1 0-8-15,-1 0 0 0,0 0 0 0,0 0 0 16,3 0 0-16,-3 0 9 0,3 0-9 0,0 0 0 16,3 0 0-16,-1 0 0 0,-2 0 0 0,3 0 0 0,-3 0 0 0,2 0 0 15,1 0 0-15,-4 0 0 0,4 0 8 0,-3 0-8 16,2 0 0-16,-2 0 0 0,3 0 0 0,-3 0 0 15,0 0 0-15,-3 0 0 0,3 0 0 0,-3 0 0 16,3 0 8-16,0 0-8 0,-3-5 0 0,3 5 0 16,0 0 8-16,-1 0-8 0,1 0 8 0,0 0-8 15,-3 0 9-15,1 0-9 0,-1 0 0 0,0 0 0 16,3 0 0-16,-5 0 0 0,2 0 0 0,0 0 0 16,0 0 0-16,1 0 0 0,-1 0 8 0,0 0-8 15,0 5 0-15,0-5 0 0,1 0 0 0,2 0 8 16,-6 0-8-16,3 0 0 0,1 0 0 0,-1 2 0 0,-3-2 0 15,4 5 0-15,-1-5 0 0,0-5 8 0,-2 3-8 0,2 2 0 16,0 2 0-16,0 3 9 0,3-5-9 16,-3 0 8-16,1 0-8 0,-1 0 0 0,0-5 9 0,0 5-9 15,-2 0 0-15,2 0 9 0,0-2-9 0,1 2 0 16,2 0 9-16,-3 0-9 0,0 0 0 0,3 0 9 16,-3 0-9-16,3 0 0 0,-3 0 0 0,0 0 0 15,1 0 0-15,-1 0 0 0,3 0 8 0,-3 0-8 16,0-5 13-16,0 5 1 0,3 0 0 0,-2-2 0 15,1 2-14-15,4 0-15 0,-1 0 3 0,-2 0 1 16,0 0 11-16,-3 0 0 0,3 0 0 0,0 0 0 16,3 2 0-16,-3-2 0 0,2 0 0 0,1 5 0 15,-1-5 0-15,1 0 0 0,-1 7 0 0,-2-7 0 16,0 0 0-16,0 5 0 0,0-3 0 0,0-2-8 16,-1 0 8-16,1 0 0 0,3 5 0 0,-3-5 0 0,0 2 0 0,-1-2 0 15,4-2 0-15,-3 2 0 0,2 2 0 0,-2-2 0 16,3 0 0-16,-3 0 8 0,2 0-8 0,1 0 0 15,-3 0 0-15,-3 0 0 0,3 7 0 0,0-7 0 16,-3 0 0-16,0 0 0 0,-2 5 0 0,2-3 0 16,0 3 0-16,-2-5 0 0,2 0 13 0,0 0-1 15,-2 0-1-15,2 0 0 0,-3 0-11 0,4 2-12 16,2 3 2-16,-1-5 1 0,1 0 9 0,3 0 0 16,-3 0 0-16,5 0 0 0,-3-5 0 0,-2 5 0 15,0-2 0-15,0 2 0 0,0 0 0 0,2 0 0 16,-2 0 0-16,0 0 0 0,3 0 0 0,-3 0 8 15,-1 0-8-15,1 0 0 0,0 2 0 0,-3 3 0 0,3-5 0 0,-2 0 0 16,1 0 14-16,-1 0-2 0,2 0 0 0,-1 0 0 16,1 0-12-16,0 0-8 0,-3 0 8 0,3 0-13 15,0 0 13-15,0 4 0 0,-3-1 12 0,3-3-12 16,-3-3 12-16,-2 3-12 0,-1 0 12 0,4 3-12 16,-4-3 14-16,-2 0-4 0,3 0-1 0,-3 0 0 15,0 0 0-15,-3 0 0 0,0 0 0 0,3 0 0 16,-2 0-9-16,1 0 10 0,-7 0-10 0,8 0 10 15,-8 0-10-15,8 0 0 0,-8 0 9 0,8 0-9 16,-2 0 0-16,-6 0 0 0,0 0 0 0,5 0 8 16,-5 0-8-16,8 0 0 0,-8 0 0 0,0 0 0 15,0 0-43-15,0 0-9 16,0 0-3-16,0 0-827 0,0 0-166 0</inkml:trace>
  <inkml:trace contextRef="#ctx0" brushRef="#br0" timeOffset="2296.672">16801 10906 1051 0,'0'0'23'0,"0"0"5"15,0 0 0-15,0 0 2 0,0 0-30 0,0 0 0 0,0 0 0 0,8-2 0 16,3 2 44-16,-3-5 4 0,-8 5 0 0,0 0 0 0,10 5 3 0,-2-5 1 16,3 0 0-16,-3 0 0 0,-8 0-2 0,10 2 0 15,3-2 0-15,1 0 0 0,-6 0-9 0,2 0-1 16,6 0-1-16,3 0 0 0,-1 0-7 0,1 0-2 16,2 0 0-16,3-2 0 0,5 2-4 0,0-5-1 15,-5 5 0-15,2 0 0 0,3 0-1 0,0-2 0 16,-2-3 0-16,-1 5 0 0,1 0 4 0,2-4 0 15,-3 1 0-15,6 3 0 0,-3 0-4 0,0-5 0 16,3 5 0-16,0 0 0 0,-1-2-8 0,1-3-1 16,-3 5-1-16,0 0 0 0,-2 0-3 0,-1 0-1 15,-2-2 0-15,3 2 0 0,-1 0-2 0,0 0 0 0,1-5 0 0,-1 5 0 16,3 0 0-16,-2 0-8 0,-1 0 12 0,1 0-4 16,-1 0-8-16,1 0 12 0,-3 0-12 0,-1-2 12 15,1 2-12-15,-3-5 12 0,3 5-12 0,-5 0 12 16,2 0 1-16,-3 0 1 0,4-2 0 0,-1 2 0 15,-3-5 3-15,1 5 1 0,5 0 0 0,-3-4 0 16,0 4-5-16,0-3-1 0,3 3 0 0,-3 0 0 16,0 0-12-16,0 0 9 0,1 0-9 0,-1 0 8 15,-3 0-8-15,3 0 0 0,-2 0 0 0,2 0 0 16,-2-5 8-16,2 5-8 0,0 0 0 0,3-2 8 16,0 2-8-16,2 0 8 0,-5 0-8 0,6 0 8 15,-4 0-8-15,-1-5 12 0,4 5-12 0,-2 0 12 16,-6 5-12-16,4-5 8 0,-4 0-8 0,3 0 8 15,-2 0-8-15,2 0 8 0,-3 0-8 0,1 0 8 0,2 0-8 16,0 0 8-16,0 0-8 0,3 0 8 0,-3 2-8 0,3-2 0 16,-3 0 0-16,1 0 0 0,-1 0 8 0,0 0-8 15,0 0 8-15,0 5-8 0,0-5 8 0,-2 0-8 16,2 0 0-16,-2 3 8 0,-1-3-8 0,1 0 10 16,2 0-10-16,-3 0 10 0,4 4-10 0,-4-4 0 15,1 0 9-15,2 0-9 0,-3 0 11 0,1 0-3 16,-3 0 0-16,2 0 0 0,-2 0-8 0,3 0 12 15,-4 0-12-15,1 0 12 0,0 0-12 0,-3 0 10 16,6 0-10-16,-6 0 10 0,3 0-10 0,0 0 0 16,-3 0 0-16,3 0 8 0,0 0-8 0,-3 0 0 15,3 0 0-15,-3 0 8 0,3 0-8 0,0 0 8 0,0 0-8 16,2 0 8-16,1 0-8 0,-1 0 0 0,-2 0 0 0,0 0 0 16,5 0 0-16,-5 0 0 0,3 0 8 0,-3 0-8 15,2 0 0-15,1 0 0 0,-3 5 0 0,2-5 0 16,-2 2 0-16,0-2 0 0,0-2 0 0,0 2 0 15,-1 0 8-15,1 0-8 0,3 0 8 0,-6 0-8 16,3 0 9-16,2 0-9 0,-4 0 10 0,4 0-10 16,3 0 12-16,-2 0-4 0,-6 0-8 0,3-5 12 15,0 5-4-15,0 0 0 0,-3 0-8 0,3 0 12 16,-6 0-2-16,6-4-1 0,-2 4 0 0,-1 0 0 16,-3 0 3-16,4 0 0 0,-4 0 0 0,3 0 0 15,-2 0-12-15,2 0 0 0,-2-3 0 0,2 3 0 16,0 0 0-16,0 0 0 0,1 0 0 0,2 0 8 15,-1 0-8-15,1 0 0 0,3 0 0 0,-3 0-11 16,2 0 11-16,6 0 0 0,-3 0 0 0,0 0 0 16,1 0 0-16,-1 0 0 0,0 3 0 0,0 1 0 0,-2-4 0 0,-1 0 0 15,1 5 0-15,-1-5 0 0,-2 0 0 0,3 2 0 16,-6-2 0-16,5 0 0 0,-2 0 0 0,3 5 0 16,-3-3 0-16,2-2 0 0,1 0 0 0,-1 0 8 15,1 0-8-15,-1 0 0 0,1 0 0 0,-3 5 0 16,2-5 0-16,-2 2 8 0,2-2-8 0,-2 0 0 15,0 5 0-15,0-3 0 0,-3-2 0 0,3 0 8 16,-3 5-8-16,1-5 0 0,-1 0 0 0,0 3 9 16,0 1-9-16,-2-4 0 0,2 0 8 0,0 5-8 15,1-3 0-15,-1-2 0 0,-3 0 9 0,4 0-9 16,2 0 0-16,-3 0 9 0,-3 0-9 0,4 0 8 0,1 0-8 0,1 0 8 16,-2 0-8-16,1 0 12 0,-4 0-12 0,5 0 12 15,-6 0-12-15,4 0 8 0,-4 0-8 0,4 0 8 16,-4 0-8-16,1 0 10 0,-1-2-10 0,-2 2 10 15,3-5 9-15,-3 5 1 0,-8 0 1 0,0 0 0 16,8 0-21-16,-8 0 0 0,5 0 0 0,-5 0 8 16,0 0 0-16,8-4 0 0,-8 4 0 0,0 0 0 15,0 0-8-15,0 0 0 0,0 0 0 0,0 0 0 16,0 0 0-16,0 0 0 0,0 0 0 0,0 0 0 31,0 0-60-31,0 0-8 0,-3-3 0 0,-2-2-1284 0</inkml:trace>
  <inkml:trace contextRef="#ctx0" brushRef="#br0" timeOffset="8373.032">1802 2701 115 0,'0'0'10'0,"0"0"-10"0,0 0 0 0,0 0 0 0,0 0 253 0,0 0 49 15,0 0 10-15,0 0 1 0,0 0-162 0,0 0-33 0,0 0-6 0,0 0-2 16,0-7-24-16,0 7-5 0,0 0-1 0,0 0 0 31,0-3-20-31,0 3-4 0,0 0 0 0,0 0-1 16,0 0-31-16,0 0-5 0,0 0-2 0,0 0 0 15,0 0 29-15,0 0 6 0,0 0 0 0,-8 0 1 16,0 3-33-16,0-3-8 0,0 4 0 0,5-1-1 16,-5 4-11-16,6 0 0 0,-6-2 0 0,0 2 0 15,-3 0 0-15,6 0 0 0,2 0 0 0,-2 0 0 16,3 0 21-16,-1 5 3 0,3-5 0 0,-8 7 0 0,3-2-24 0,2 2 9 0,3-3-9 0,0 4 0 15,0-1 11-15,0-3-11 0,0 4 10 0,3-6-10 32,2 7 9-32,-2-6-9 0,2 4 8 0,-2-2-8 0,4 2 0 0,1-7 8 0,3 5-8 0,-3-1 0 15,5-4 0-15,0 0 0 0,1 1 8 0,1-1-8 16,-4 0 0-16,5-5 0 0,-5 3 9 0,4-5-9 0,-4 4 16 16,0-1-2-16,2-3 0 0,-3-3 0 0,-2 3 16 0,3-4 3 15,-3-1 1-15,2-2 0 0,-2 0 7 0,3 0 2 16,-3-3 0-16,0 3 0 0,2-4-13 0,-2-8-2 15,0 5-1-15,3 0 0 0,-9-5-14 0,6 5-2 16,0-5-1-16,0 5 0 0,-5 2 10 0,2-5 1 16,-2 3 1-16,0-2 0 0,2 6-22 0,-5-1-12 15,0-3 2-15,-5 2 0 0,2 5 10 0,0-3 12 32,-2-1-2-32,2 4-1 0,-2 0-1 0,2-5-8 15,-5 2 12-15,0 3-4 0,6-2-8 0,-6 2 0 0,0 0 0 0,5 4 8 0,-5-1-8 0,0 1 0 16,1-1 0-16,-1 1 0 0,2-1 0 0,-2 4-9 15,0-3 0-15,-2 3 0 0,2 0-9 0,0 3-2 0,0-3 0 16,0 0 0 0,3 7-172-16,-3-3-36 0,0 6-6 0,0-3-2 0</inkml:trace>
  <inkml:trace contextRef="#ctx0" brushRef="#br0" timeOffset="9310.326">1826 4387 1036 0,'0'0'23'0,"0"0"5"0,0 0 0 0,0 0 1 0,0 0-29 0,0 0 0 0,0 0 0 0,0 0 0 0,0 0 108 0,0 0 16 16,0 0 4-16,0 0 0 0,0 0 0 0,0 0 0 15,5 7 0-15,-2 0 0 0,2 0-52 0,-5 5-9 0,0 0-3 0,0-3 0 16,8 5-1-16,-6-2-1 0,-2 2 0 0,0 0 0 16,0 5-10-16,0-5-3 0,0 0 0 0,0 5 0 15,0-5-25-15,3 5-6 0,2 0-1 0,-5-3 0 16,3-4 31-16,2 2 5 0,-2 0 2 0,0-2 0 15,2 2-37-15,-2-2-7 0,2-3-2 0,-5-2 0 16,2 5 44-16,4-5 9 0,-4-2 2 0,1-3 0 16,2 5-52-16,-5-7-12 0,0 0 0 0,0 0 0 15,0 0 0-15,0 0 0 0,0 0 0 0,0 0 0 16,0 0 0-16,0 0 0 0,3 0 0 0,-3 0 0 16,0 0 0-16,5-7 0 0,-5 0 0 0,3 5 0 15,-3 2-202-15,0 0-43 0,3-12-9 0,-3 12-2 0</inkml:trace>
  <inkml:trace contextRef="#ctx0" brushRef="#br0" timeOffset="10533.732">1871 9834 57 0,'0'0'0'0,"0"0"0"0,0 0 0 0,0 0 0 16,-3 2 200-16,3-2 34 0,0 0 7 0,0 0 2 16,-3 0-123-16,3 0-24 0,0 0-4 0,0 0-2 15,-5 7-19-15,2-2-4 0,-5 2-1 0,6 0 0 16,-3-2-10-16,2-3-3 0,-5 5 0 0,-3 0 0 16,11 5-33-16,-8 2-6 0,3-2-2 0,0 2 0 15,-3 0 42-15,8 0 8 0,-5 5 2 0,2-5 0 16,-5 0-52-16,5 5-12 0,3-5 0 0,3 5 0 15,-6-5 33-15,3 0 4 0,3 5 1 0,5-5 0 16,0-2-18-16,0-3-4 0,-6 3-1 0,6 2 0 0,6-7-3 16,2 0-1-16,-6-2 0 0,3-3 0 0,6 3-11 0,-6-5 0 15,3 0 0-15,0-5 0 0,-3-2 44 0,3 5 8 16,0-5 0-16,-3 0 1 0,-5-5 18 0,3 0 3 16,2 3 1-16,-3-3 0 0,-7-7-31 0,2 5-7 15,-2 0-1-15,2 0 0 0,6-5-1 0,-9 5-1 16,-4-5 0-16,2 10 0 0,-5-3-34 0,2-2 0 15,0 2 0-15,-2 3-12 0,2-3 60 0,-5 0 13 16,0 3 3-16,0-3 0 0,6 3-64 0,-9-3-13 16,6 7-3-16,2-2 0 0,-5 0 16 0,0 5 0 15,6-3 0-15,-3-2 0 0,2 5-12 0,-5-3 3 16,5 5 1-16,-2 0 0 16,2 0-76-16,-5 0-16 0,6 0-2 0,-6 0-731 0,3 7-147 0</inkml:trace>
  <inkml:trace contextRef="#ctx0" brushRef="#br0" timeOffset="11283.398">2013 11607 1267 0,'0'0'56'0,"0"0"12"16,0 0-55-16,0 0-13 0,0 0 0 0,0 0 0 16,0 0 54-16,0 0 8 0,0 0 2 0,0 0 0 0,0 0 51 0,0 0 10 15,0 3 3-15,-2 4 0 0,2-3-52 0,2 3-9 16,-2 5-3-16,0-2 0 16,-2-3-4-16,2 7-2 0,0 2 0 0,0-2 0 0,0 0-7 0,-5 5-2 15,5-2 0-15,0-1 0 0,0 1-22 0,0 1-5 16,0 1-1-16,-3-2 0 0,3 1-21 0,0-3 0 15,0-1 0-15,3 5 0 0,2-5 56 0,-3-3 6 16,-2 3 2-16,6-2 0 0,-6-5-52 0,0 0-12 16,0 0 0-16,0 0 0 0,0 1 0 0,-6-4 0 15,6 3 0-15,0-7 0 0,0 3 0 0,0-3 0 16,0 0 0-16,0 0 0 0,0 0 0 0,0 0 0 16,0 0 0-16,0 0-851 15,0-7-173-15</inkml:trace>
  <inkml:trace contextRef="#ctx0" brushRef="#br0" timeOffset="17110.191">4636 4836 1267 0,'0'0'56'0,"0"0"12"0,0 0-55 0,0 0-13 16,0 0 0-16,0 0 0 0,0 0 54 0,0 0 8 16,0 0 2-16,0 0 0 0,0 0 0 0,0 0 0 15,7 0 0-15,-1-2 0 0,2 2 9 0,-6 0 3 16,6-5 0-16,0 5 0 0,0 0-20 0,3 0-3 16,-3 0-1-16,2 0 0 0,1 0-52 0,-1 0 0 15,1 0 0-15,2 0 0 0,-2 0 10 0,-1 0 7 16,1-2 2-16,-3 2 0 0,0 0-8 0,0 0-2 15,0 0 0-15,0 0 0 0,0-5-1 0,-3 5-8 16,-5 0 12-16,0 0-4 0,0 0 4 0,0 0 0 16,5 0 0-16,-5 0 0 15,0 0-79-15,0 0-15 0,0 0-3 0,0 0-869 0</inkml:trace>
  <inkml:trace contextRef="#ctx0" brushRef="#br0" timeOffset="17485.381">4969 4714 1231 0,'0'0'27'0,"0"0"5"0,0 0 2 0,0 0 1 0,5-5-35 15,-5 5 0-15,3-2 0 0,2-3 0 0,-2-2 66 0,-3 7 6 16,0 0 2-16,0 0 0 0,0 0 39 0,0 0 8 16,0 0 2-16,0 0 0 0,0 0-51 0,5 5-9 15,0-3-3-15,1 3 0 0,-4 2 11 0,4 0 1 16,-4 0 1-16,1 5 0 0,0-3-58 0,-1 3-15 16,-2 2 0-16,8-2 0 0,-8 4 54 0,8-4 8 15,-8 2 2-15,0 0 0 0,5-2-64 0,-2 2-13 16,-3-2-3-16,3-3 0 0,-3 3 16 0,2 0 0 15,4-5 9-15,-6 2-9 0,2-4 12 0,1 2-4 16,-1 0-8-16,1 0 12 0,0-2-12 0,2-3 9 16,-5 3-9-16,0-5 8 15,8 0-176-15,-8 0-35 0,0 0-7 0</inkml:trace>
  <inkml:trace contextRef="#ctx0" brushRef="#br0" timeOffset="17688.139">5202 4923 1958 0,'0'0'43'0,"0"0"9"0,0 0 1 0,0 0 3 0,0 0-45 0,0 0-11 0,0 0 0 0,0 0 0 16,5 7 72-16,-5-7 13 0,0 5 3 0,0-5 0 16,0 7-63-16,0-7-12 15,0 0-2-15,3 5-1 0,-3-5-10 0,0 0 10 0,0 0-10 0,0 0-683 16,0 0-142-16</inkml:trace>
  <inkml:trace contextRef="#ctx0" brushRef="#br0" timeOffset="18047.429">5278 4742 2185 0,'0'0'48'0,"0"0"9"0,0 0 3 0,0 0 2 0,0 0-50 0,0 0-12 15,0 0 0-15,0 0 0 0,0 0 55 0,0 0 8 16,0 0 1-16,3 7 1 0,-3-7-52 0,5 5-13 16,-5-5 0-16,11 7 0 0,-8 0 0 0,-1 0 0 15,4 5 0-15,-1-5 0 0,-5 2 9 0,2-4-1 16,1 2 0-16,2 5 0 0,-5-12-8 0,0 7-11 0,3 0 3 16,0 0 0-16,-1 0 8 0,4 0 0 0,-1 0 0 0,0-2 0 15,1-3 0-15,1 3 0 0,1-3 0 0,0-2 0 16,3 7 0-16,0-7 0 0,-1 5 0 0,1-5 0 15,2 2 0-15,-5 3 0 0,2 0 0 0,-2-3 0 16,0 5 12-16,-2-2 4 0,-1 2 0 0,-5-7 1 16,3 7 3-16,-1 0 0 0,1 0 0 0,-3 0 0 15,-3-2 5-15,1 2 2 16,-1-5 0-16,-2 5 0 0,-1-2-27 0,1-5 0 0,-3 7 0 0,0-7 0 16,0 0 11-16,3 5-3 0,-11-5-8 0,5 0 12 15,-4-5-227-15,1 0-45 0,-15-2-10 16,5-2-2-16</inkml:trace>
  <inkml:trace contextRef="#ctx0" brushRef="#br0" timeOffset="18250.572">5252 4728 2242 0,'0'0'49'0,"0"0"11"0,0-7 1 0,0 7 3 0,3 0-52 0,-1-5-12 15,-2 5 0-15,6-2 0 0,2-3 42 0,-1 3 6 16,1-3 0-16,3 5 1 0,0 0-39 0,4 0-10 15,-1-2 0-15,-1 2 0 0,5-5 0 0,1 5 0 16,-6 0 0-16,3 0 0 0,3 0 0 0,-4 0 0 16,-7 0 0-16,6 0 0 15,-6 0-152-15,-8 0-32 0,0 0-6 0,0 0-2 0</inkml:trace>
  <inkml:trace contextRef="#ctx0" brushRef="#br0" timeOffset="20859.336">5670 4796 403 0,'0'0'36'15,"0"0"-36"-15,0 0 0 0,0 0 0 0,0 0 233 16,0 0 40-16,0 0 8 0,5-2 2 16,1-3-144-16,-1 5-29 0,0-7-6 0,0 7 0 0,3-2-27 15,0-3-5-15,3 5 0 0,0-2-1 0,2 2-35 0,-5-5-6 16,2 5-2-16,-2-5 0 0,5 5-15 0,-2-2-3 15,2 2-1-15,-2-5 0 0,-1 5-9 0,1-2 0 16,-6 2 0-16,-5 0 8 0,8-5-8 0,-8 5 0 16,0 0 0-16,0 0-650 15,0 0-127-15</inkml:trace>
  <inkml:trace contextRef="#ctx0" brushRef="#br0" timeOffset="21094.022">5723 4721 1267 0,'0'0'112'0,"0"0"-89"0,0 0-23 16,0 0 0-16,0 0 90 0,0 0 14 0,0 0 2 0,0 0 1 15,0 0 2-15,3 7 1 0,2 0 0 16,-2 0 0-16,2 7-28 0,-3-2-6 0,4 0 0 0,-1-3-1 16,-2 5-23-16,-1 3-4 0,1-3 0 0,-3-5-1 15,5 3-26-15,-5 2-5 0,0-2 0 0,0-3-1 16,0 3-15-16,3-5 11 0,-3 0-11 0,3 5 10 15,-1-5 12-15,4-5 2 0,-6-2 1 0,2 5 0 16,-2-5-25-16,0 0 0 0,0 0 0 0,5 5-780 16,1-10-160-16</inkml:trace>
  <inkml:trace contextRef="#ctx0" brushRef="#br0" timeOffset="21687.394">6149 4606 230 0,'0'0'20'0,"0"0"-20"0,0 0 0 0,0 0 0 15,0 0 114-15,0 0 18 0,0 0 4 0,0 0 1 16,0 0-50-16,0 0-11 0,0 0-1 0,5-5-1 16,-5 5-18-16,0 0-4 0,0 0-1 0,0 0 0 15,0 0-5-15,0 0-1 16,0 0 0-16,0 0 0 0,0 0 0 0,0 0 0 16,0 0 0-16,6 5 0 0,-4-3 16 0,1 5 3 0,-3 0 1 0,-3 0 0 15,3 0-4-15,0 5-1 0,3 2 0 0,-3-2 0 16,5 2 6-16,-5 0 1 0,0-2 0 0,0 2 0 15,3 0-27-15,-1 5-6 0,1-5-1 0,0 5 0 0,-1-5 3 0,4 0 1 16,-6 0 0-16,5-2 0 0,-5 2-7 0,3 0-2 16,-1-2 0-16,3-3 0 0,1 3 2 0,-1-5 0 15,-5 5 0-15,3-10 0 0,-1 5-21 0,-2-2-9 16,0 2 8-16,0 0-8 0,0-7 11 0,0 0-3 16,0 0-8-16,0 0 12 0,0 0-3 0,0 0-1 15,0 0 0-15,0 0 0 16,0 0-84-16,0 0-18 0,0-7-3 0,-2 0-1013 0</inkml:trace>
  <inkml:trace contextRef="#ctx0" brushRef="#br0" timeOffset="22093.717">6458 4768 633 0,'11'0'56'0,"-11"0"-44"0,0 0-12 0,0 0 0 16,3-5 143-16,-1 3 26 0,-2 2 6 0,0 0 1 16,0 0-90-16,0 0-18 0,0 0-3 0,-2 0-1 15,-4-5 30-15,6 5 6 0,0 0 0 0,0 0 1 0,0 0-59 0,0 0-12 16,-5-2-2-16,5 2-1 0,-3 2 16 0,-2-2 3 15,0 0 1-15,5 0 0 0,0 0-29 0,-3 5-6 16,-2-3 0-16,5-2-1 0,0 0-11 0,0 0 0 16,-3 5 0-16,3-5 0 0,0 0 0 0,0 0 0 15,0 0 0-15,0 0 0 0,0 0 0 0,0 0-9 16,0 0 9-16,0 0 0 0,0 0 0 0,0 0 0 16,0 0 0-16,0 0 0 0,0 0 0 0,0 0 14 15,0 0-4-15,6 0-1 0,-6 0-9 0,0 0 0 16,0 0 0-16,0 0 0 0,0 0 0 0,0 0 0 15,0 0 0-15,0 0 0 16,0 0-49-16,0 0-12 0,0 0-3 0,-3 5 0 0</inkml:trace>
  <inkml:trace contextRef="#ctx0" brushRef="#br0" timeOffset="22624.874">6874 4613 806 0,'0'0'36'0,"0"0"7"0,0 0-35 0,-3-5-8 15,1 5 0-15,2 0 0 0,0 0 155 0,0 0 29 16,-6-7 5-16,4 7 2 0,-4 0-74 0,1 5-14 16,0-5-3-16,2 2-1 0,-2 3-55 0,0-3-12 15,-3 5-1-15,2 0-1 0,1 0 27 0,-3 5 6 16,3 0 1-16,-3 2 0 0,3 0-52 0,-1 0-12 16,1 5 0-16,2 2 0 15,-2-7 0-15,0 5 0 0,2 0 0 0,3-3 0 16,3 3 0-16,-1-5 0 0,1 5 0 0,2-5 0 15,1-2 0-15,2-3 0 0,2 3 0 0,1-5 0 0,-1 0 0 0,4 0 0 16,-4-2 0-16,6-3 0 0,0-2 28 0,-3 0 2 16,0 0 1-16,1-2 0 0,1-3-6 0,-1 3-1 15,-6-5 0-15,2-5 0 0,1 0 40 0,-1-2 7 16,1 0 1-16,0-5 1 16,-4 3-58-16,-1-3-15 0,-1-2 0 0,0 0 0 0,-2 2 40 0,0 0 6 15,-3 0 1-15,-3 5 0 0,0-2-24 0,-2-1-5 16,2 3-1-16,1 5 0 0,-6-8 8 0,0 10 2 0,-3 0 0 0,3 0 0 15,3-2-19-15,0-1-8 0,5 8 8 0,-11-3-8 16,9 5 0-16,-6-2 0 0,2-3-12 0,6 5 12 16,0 0-180-1,0 0-29-15,-5 7-6 0,0-2-1 0</inkml:trace>
  <inkml:trace contextRef="#ctx0" brushRef="#br0" timeOffset="23030.633">7260 4782 1267 0,'0'0'28'0,"0"0"5"0,0 0 2 0,0 0 1 0,0 0-36 0,3-2 0 0,-3 2 0 0,0 0 0 15,0 0 108-15,2-5 16 0,6 5 2 0,-2-2 1 16,-1 2-50-16,0 0-9 0,1 0-3 0,2 0 0 16,-1 2-11-16,1-2-2 0,3 0-1 0,2 5 0 15,3-3-31-15,-3-2-5 0,1-2-2 0,-1 2 0 16,0-5-13-16,0 5 0 0,-2 0 0 0,-1-2 0 16,-2-3 0-16,-2 0 0 0,-4 3 0 0,1-3-970 15</inkml:trace>
  <inkml:trace contextRef="#ctx0" brushRef="#br0" timeOffset="23264.954">7313 4702 1728 0,'0'0'76'0,"0"0"16"0,0 0-73 0,0 0-19 16,0 0 0-16,0 0 0 0,5 5 105 0,-5-5 18 15,3 2 3-15,2 5 1 0,1-2-50 0,-1 2-9 16,-5 0-3-16,5 0 0 0,0 0-52 0,-2 5-13 15,2 2 0-15,3-2 0 16,-5-3 0-16,2 3 0 0,1 2 0 0,-4-2 0 0,-2-3 25 0,3-2 3 16,0 5 0-16,-1-5 0 0,3 0-15 0,-2 0-2 15,-3-7-1-15,5 7 0 16,-5-7-118-16,0 0-24 0,3 5-5 0,-3-5-1 0</inkml:trace>
  <inkml:trace contextRef="#ctx0" brushRef="#br0" timeOffset="23874.316">7673 4561 1497 0,'0'0'32'0,"0"0"8"0,0 0 0 0,0 0 4 0,5 0-36 0,-5 0-8 0,3 7 0 0,0 0 0 15,-1-2 53-15,3 2 9 0,-2 0 2 0,0 5 0 16,-1-3 51-16,1 5 10 0,2-2 3 0,-2 7 0 16,-3-5-52-16,0 7-11 0,8-7-1 0,-3 5-1 15,-5 2 1-15,3-2 1 0,-1 0 0 0,4-3 0 16,2 3-52-16,0-5-13 15,-3 0 0-15,0 3 0 0,-2-8 20 0,-3 5 0 0,-3-7 1 0,-2 5 0 16,2-5-33-16,3-7-8 0,3 5 0 0,-3-5-1 16,-5 2 47-16,5-2 10 0,2 5 1 0,-2-5 1 15,-5 0-61-15,5 0-12 0,0 0-2 0,5-5-766 16,-5 3-153-16</inkml:trace>
  <inkml:trace contextRef="#ctx0" brushRef="#br0" timeOffset="24217.855">7959 4782 1267 0,'0'0'28'0,"0"0"5"0,0 0 2 0,2-2 1 0,-2-5-36 0,0 7 0 15,8-5 0-15,-8 5 0 0,0 0 58 0,0 0 5 16,3-5 1-16,-3 5 0 0,0 0 31 0,0 0 6 15,0 0 2-15,0 0 0 0,8-2-31 0,-8 2-7 0,0 0-1 0,0 0 0 16,0 0-35-16,0 0-7 0,0 0-2 0,-5 2 0 16,-3 3-12-16,2 0-8 0,6-5 10 0,-2 2-10 15,-6 5 0-15,2-2 0 0,6-5 0 0,0 0 0 16,-2 2 0-16,2-2 0 0,0 0 0 0,0 0 0 16,0 0 0-16,0 0 0 0,0 0 0 0,0 0 0 15,0 0 0-15,0 0 0 0,0 0 0 0,0 0 0 16,0 0 16-16,0 0-4 15,0 0 0-15,0 0 0 0,2-2-12 0,-2 2-16 0,6-5 3 0,2 3 1 16,-8 2-42-16,0 0-8 0,0 0-2 0</inkml:trace>
  <inkml:trace contextRef="#ctx0" brushRef="#br0" timeOffset="24639.973">8300 4514 1267 0,'-13'-2'28'0,"13"2"5"0,0 0 2 0,0 0 1 0,0 0-36 0,0 0 0 16,0 0 0-16,0 0 0 0,0 0 109 0,0 2 15 0,0 5 4 0,0 0 0 15,0 5 0-15,0-5 0 0,2 7 0 0,1 0 0 16,0-2-52-16,2 2-9 16,-2 5-3-16,2-5 0 0,0 7-51 0,1-2-13 0,-1 0 0 0,0 2 0 15,-5-2 54-15,3-3 8 0,2 3 2 0,0 0 0 16,-2-3-52-16,0 3-12 0,-1-5 0 0,4-2 0 15,-4 2 30-15,1-2 3 0,-1-3 1 0,1-2 0 16,2 5-17-16,-5-5-3 0,0-2-1 0,0-5 0 16,3 2-5-16,-3-2 0 0,0 0-8 0,0 0 12 15,0 0-2-15,0 0-1 0,0 0 0 0,0 0 0 16,-3 0-180-16,3-7-36 0</inkml:trace>
  <inkml:trace contextRef="#ctx0" brushRef="#br0" timeOffset="25420.692">8617 4667 1036 0,'0'0'46'0,"0"0"10"0,0 0-45 0,0 0-11 0,0 0 0 0,8 0 0 16,-8 0 104-16,0 0 20 0,6-5 3 0,4 3 1 16,1 2-52-16,-11 0-9 0,0 0-3 0,8 0 0 15,2-5 0-15,-2 5 0 0,-8 0 0 0,8 0 0 16,-8 0-51-16,8 0-13 0,0 0 0 0,-3 0 0 16,-5 0 34-16,8 0 4 0,-8 0 1 0,8 0 0 15,-8 0-79-15,0 0-15 0,0 0-3 0,0 0-816 16</inkml:trace>
  <inkml:trace contextRef="#ctx0" brushRef="#br0" timeOffset="25639.39">8599 4822 1324 0,'11'0'118'0,"-1"0"-94"16,-10 0-24-16,0 0 0 15,8 0 94-15,3 0 14 0,2 0 4 0,-3 0 0 0,1 0-39 0,0 0-7 16,2 0-2-16,5 0 0 0,-4 0-47 0,1 0-9 16,1 0-8-16,0-2 9 15,-3 2-9-15,3-5 0 0,-2 5-10 0,-1-5 10 0,-3 3 0 0,1 2 0 0,0-5 0 0,-4 5-586 16,-1 0-111-16</inkml:trace>
  <inkml:trace contextRef="#ctx0" brushRef="#br0" timeOffset="26436.087">9200 4695 1728 0,'0'0'38'0,"0"0"8"0,0 0 2 0,0 0 0 15,0 0-39-15,0 0-9 0,0 0 0 0,5 0 0 0,-5 0 49 0,8 0 8 16,-8 0 2-16,8 0 0 0,0-2-43 0,0-3-16 16,-3 5 11-16,-5 0-11 0,5 0 50 0,3 0 4 15,0 0 1-15,0 0 0 0,0 0-37 0,3 0-7 16,-4 0-2-16,1 0 0 0,0 7-9 0,0-7 0 0,3 0-10 0,-3 0 10 16,0 0 0-16,2 0 0 0,-2 5 0 0,0-3 10 31,0-2-162-31,-8 0-32 0,0 0-6 0,0 0-2 0</inkml:trace>
  <inkml:trace contextRef="#ctx0" brushRef="#br0" timeOffset="26998.478">9858 4540 345 0,'0'0'31'0,"0"0"-31"16,0 0 0-16,-8 0 0 0,8 0 229 0,0 0 40 15,-5 2 8-15,0-2 2 0,-3 5-163 0,0 2-32 16,3-2-6-16,2 2-2 0,0 0-25 0,-2 2-6 15,2 3-1-15,1-5 0 0,-1 7 4 0,1 0 1 16,-1-2 0-16,-2 2 0 16,2 5-40-16,0-5-9 0,1 7 0 0,2-2 0 0,-3-5 0 0,3 5 0 15,3-5 0-15,2 0 0 0,-2 0 0 0,2 5 0 16,0-7 0-16,3-3 0 0,0 3 15 0,0-5 0 0,3 0 0 16,2 0 0-16,3-2-6 0,-3-3-1 0,0-2 0 15,0 5 0-15,1-10 11 0,-1 5 1 0,0-2 1 0,-2-3 0 16,-3-2 51-16,2 0 9 0,-2-5 3 0,-3 3 0 15,1-3-37-15,-4-7-7 16,1 5-2-16,0 0 0 0,-3-5-10 0,0 5-1 16,0 0-1-16,-3-5 0 0,0 10 10 0,1-5 1 15,-1 2 1-15,0 0 0 0,-2 5-10 0,2-2-1 0,-2-3-1 0,0 5 0 16,0 0-26-16,2 0 0 0,0 0 8 0,1 2-8 16,-4-2 0-16,4 7 0 0,-1-7 0 0,0 2 8 15,1 3-8-15,-1-3 0 0,0 3 0 0,-2-3 0 16,0 3 0-16,2 2 0 15,-2-5 0-15,2 5 0 0,3 0 0 0,-5 0 0 0,2-2 0 0,1-3 0 16,2 5 0-16,0 0 0 0,-3 0 0 0,3 0 0 0,0 0-24 0,0 0 4 16,0 0 0-16,0 0 0 15,0 0-173-15,0 0-35 0,0 0-6 0,0 0-2 0</inkml:trace>
  <inkml:trace contextRef="#ctx0" brushRef="#br0" timeOffset="27295.792">10221 4862 1497 0,'0'0'66'0,"0"0"14"0,0 0-64 0,0 0-16 0,0 0 0 0,0 0 0 15,0 0 119-15,0 0 20 0,0 0 4 0,0 0 1 16,-3 5-68-16,3-5-12 0,0 0-4 0,0 0 0 16,0 0-43-16,0 0-9 0,3 7-8 0,0-5 12 15,4-2-24-15,-7 0-5 0,0 0-1 0,3 0-966 16</inkml:trace>
  <inkml:trace contextRef="#ctx0" brushRef="#br0" timeOffset="27685.913">10356 4589 2084 0,'-8'-7'46'0,"8"7"10"0,0 0 1 0,0 0 1 0,0 0-46 0,0 0-12 15,0 0 0-15,0 0 0 0,0 0 76 0,0 0 14 16,0 0 2-16,0 0 1 0,0 0-74 0,0 0-19 16,0 7 0-16,0-2 0 0,0 2 0 0,3 0 0 15,-3 0 0-15,2 0 0 0,1 0 0 0,-1 0 0 16,4 3 0-16,-1-1 0 0,0-4 55 0,1 4 7 16,-1-2 2-16,3 5 0 0,0-5-52 0,2 0-12 15,-2 0 0-15,3 0 0 0,-1 0 0 0,4 3 0 0,-4-3 0 16,1 0 0-1,2 0-29-15,-2 0-9 0,-1 0-2 0,1 0 0 0,2 0 40 0,-2 0 0 0,-3 0 0 0,0 5 0 16,-1-5 0-16,1 0 0 0,0 5 8 0,-2-5-8 16,-1 0 32-16,0 0 2 0,-2 0 0 0,2 0 0 15,-5 0-34-15,0 0 0 0,0 0 0 0,0-7 0 16,-2 5 20-16,-4 2-4 0,1 0 0 0,-6-2 0 16,3-3 0-16,-5 3-1 0,3-3 0 0,-4 3 0 15,1-3-128 1,-3-2-26-16,3 0-5 0,0 0 0 0</inkml:trace>
  <inkml:trace contextRef="#ctx0" brushRef="#br0" timeOffset="27873.242">10276 4575 1612 0,'0'0'144'0,"3"-2"-116"15,5 2-28-15,3 0 0 0,-1-5 92 0,3 5 13 16,1 0 3-16,-1 0 0 0,0 0-45 0,3 0-9 15,0 5-2-15,2-5 0 0,-2 2-41 0,0 3-11 16,0-3 0-16,0-2 0 0,0 5 0 0,0-5 0 16,-3 0 0-16,0 2 0 15,-2 3-88-15,-3-5-20 0,2 5-4 0,-5-3-1 0</inkml:trace>
  <inkml:trace contextRef="#ctx0" brushRef="#br0" timeOffset="29982.611">4797 5624 288 0,'0'0'25'0,"0"0"-25"0,0 0 0 0,0 0 0 16,0 0 172-16,0 0 28 0,0 0 7 0,0 0 1 0,0-5-116 15,0 5-22-15,0 0-5 0,0 0-1 16,-5-7 39-16,5 7 7 0,0 0 2 0,-3-7 0 16,3 7-44-16,-5 0-8 0,5 0-1 0,0-2-1 0,-8-3-29 0,8 5-5 15,0 0-2-15,-6 0 0 0,1 0 18 0,0 0 3 16,2 0 1-16,-5 5 0 0,8-5-33 0,-5 2-11 15,0 3 0-15,-6-3 9 0,6-2 7 0,2 5 0 16,-5-3 1-16,3 3 0 0,-3-3-29 0,3 3-7 16,-1 2-1-16,1 0 0 0,0 0 20 0,2 0-10 15,3 0 10-15,-5-2-8 0,5 2 8 0,0 0-8 16,0 0 8-16,5 0-8 0,-5-2 8 0,5-3-13 16,1 5 5-16,2-2 8 0,2-3-12 0,1 3 12 15,-1 2-12-15,4 0 12 0,-4-7-26 0,6 5 2 16,-3-3 1-16,1 3 0 0,-1-3 23 0,0 3 0 15,-2-3 0-15,-1 3 0 0,1-2 43 0,-3 1 13 16,0-4 2-16,0 7 1 0,-3-7-19 0,0 7-3 0,-5-7-1 0,0 0 0 16,0 0 5-16,0 5 1 0,0-5 0 15,-2 7 0-15,-1-5 10 0,0 3 3 0,-5 2 0 16,0-2 0-16,3-3-44 0,-3-2-11 0,0 0 0 0,0 5 0 16,-5-3 0-16,5-2 0 0,-5 0 0 0,2 0 0 15,1 0 0-15,-1 0 0 0,3 0 0 0,-5 0 0 16,2 0 0-16,1 0 0 0,-1 0 0 0,3-2 0 15,0 2-203-15,6-5-42 0,-17-2-9 16,19 7-667-16</inkml:trace>
  <inkml:trace contextRef="#ctx0" brushRef="#br0" timeOffset="30216.676">5048 5664 1036 0,'0'0'92'0,"0"0"-73"16,0 0-19-16,0 0 0 0,0 0 152 0,0 0 28 16,0 0 4-16,0 0 2 0,8 2-59 0,-5 3-12 15,-3-5-3-15,5 7 0 0,3 0-43 0,-5 0-9 16,2 0-1-16,-5 0-1 0,0 0-26 0,5-2-4 16,-2 2-2-16,0 0 0 0,-1 0-26 0,-2-2 8 15,0-5-8-15,6 7 0 0,-6-5 0 0,0-2 0 16,0 0 0-16,0 0 0 15,0 0-97-15,0 0-25 0,0 0-5 0,0 0-513 0,0 0-102 0</inkml:trace>
  <inkml:trace contextRef="#ctx0" brushRef="#br0" timeOffset="30357.029">5054 5546 1094 0,'-6'-2'97'0,"4"-3"-77"0,-1-2-20 0,0 5 0 15,3-3 196-15,0 5 35 0,0 0 7 0,0 0 2 16,0-7-141-16,0 7-28 0,0 0-6 0,0 0-1 15,0 0-51-15,0 0-13 0,0 0 0 0,0 0 0 16,0 0-151-16,0 0-33 16,0 0-6-16,14 14-2 0</inkml:trace>
  <inkml:trace contextRef="#ctx0" brushRef="#br0" timeOffset="30875.06">5387 5685 1350 0,'-11'-4'60'0,"11"4"12"0,0 0-58 0,0-3-14 16,-2-4 0-16,2 2 0 0,2-2 87 0,-4 0 14 16,-4 0 3-16,6 0 1 0,-8 2 10 0,3 3 1 15,0-3 1-15,0 5 0 0,-6-2-85 0,0-3-16 16,1 3-4-16,2 2-1 0,0 0 42 0,0 0 9 15,-3 0 2-15,4 0 0 0,1 2-56 0,-2 3-8 0,3-3-8 0,-6 3 8 16,6-3-9-16,2 3 9 0,-4 2 0 0,4 0-9 16,0 0 9-16,1 0-12 0,2 0 12 0,0 1-12 15,0 1 2-15,2-7 0 0,1 5 0 0,7 0 0 16,-4 0-23-16,2-2-5 0,0 2-1 16,2-7 0-16,3 0 54 0,-5 5 10 0,3-3 3 0,0-2 0 15,4 0-20-15,-7-2-8 0,3-3 0 0,-3 5 8 16,5-7-8-16,-2 2 0 0,-3 5 0 0,0-7 0 15,-3 7 26-15,0-7 6 0,0 5 2 0,-5 2 0 16,0 0-45-16,0-5-9 0,3-2-1 0,-3 7-1 16,0 0 46-16,0 0 8 0,0 0 3 0,0 0 0 15,0 0-10-15,0 0-1 0,0 0-1 0,0 0 0 0,0 0-23 16,0 0 0-16,0 7 0 0,5 0 0 0,1 0 0 0,-1 0 0 16,3 0-10-16,-3 5 10 0,3 0 20 0,0-3 12 15,0 3 1-15,0-5 1 0,0 7-34 0,-3-7 0 16,3 5 0-16,-3 2 0 0,3-2 0 0,-8 2 0 15,3 0 0-15,0 0 0 0,-3-7 0 0,-3 0 0 16,0 5 0-16,-2 2 0 0,2-7 0 0,-7 5 0 16,2 0 0-16,-3-3 0 15,3-2-54-15,-5-2-18 0,-5-3-3 0,4 5-1 16,1-7-96-16,0 5-19 0,0-5-4 0</inkml:trace>
  <inkml:trace contextRef="#ctx0" brushRef="#br0" timeOffset="31312.523">5490 5645 1497 0,'0'0'66'0,"0"0"14"0,8 0-64 0,-3 0-16 0,1 0 0 0,-1 0 0 15,3 0 96-15,-5 7 15 0,2-7 3 0,0 7 1 16,0-2-35-16,1 2-6 0,2 0-2 0,-6 0 0 15,4 0-20-15,-1 5-4 0,0-5 0 0,-2 0-1 16,2 5-8-16,0-3-2 0,-5-2 0 0,3 0 0 16,0-2-10-16,-3-5-3 0,-3 7 0 0,6 0 0 15,-3-7 1-15,0 0 0 0,0 0 0 0,0 0 0 0,0 0-25 0,0 0 0 16,0 0 0-16,0 0 0 0,0 0 8 0,0 0 0 16,2-7 0-16,4 7 0 0,-4-7-8 0,1 2-9 15,5-4 9-15,-6 2-13 0,4 0-6 0,4-5-1 16,-7 5 0-16,2 0 0 0,3-5 5 0,-2 10 1 15,1-7 0-15,-4 6 0 0,2-2 6 0,3 3 8 16,-2-3-13-16,2 5 5 0,-3 0 8 0,3 0 0 16,0 0 0-16,2 0 0 0,1 5 0 0,-1 2 16 15,-2-4-4-15,3 6-1 0,-3-7 5 0,3 5 2 16,-4 0 0-16,1 5 0 0,0-5-3 0,0 0-1 16,-2 0 0-16,-1 0 0 0,0 0-6 0,0 0 0 15,1-2-8-15,-4 2 12 0,4 0-3 0,-6-7-1 16,0 0 0-16,0 0 0 0,0 7-8 0,0-7 8 15,0 0-8-15,0 0-801 0,0 0-166 0</inkml:trace>
  <inkml:trace contextRef="#ctx0" brushRef="#br0" timeOffset="32171.634">6125 5330 345 0,'24'0'31'0,"-16"0"-31"0,-5 0 0 0,2 0 0 0,-5 0 136 0,0 0 22 15,0 0 4-15,0 0 1 0,0 0-58 0,0 0-11 16,-8 0-2-16,0 7-1 0,5 0-32 0,-2-2-7 16,0 2 0-16,-1 2-1 0,1-4-11 0,-3 7-3 15,3-3 0-15,0 3 0 0,-1-3 4 0,1 3 1 16,0 2 0-16,2 0 0 0,-2 3 2 0,2-1 0 16,3-2 0-16,-8 5 0 15,6 0-20-15,-1 2-3 0,-2 0-1 0,2 3 0 0,0-3 25 0,1 0 5 16,2 0 1-16,-3-2 0 15,3 2-31-15,0-2-5 0,0 0-2 0,0-3 0 0,3 3 26 0,-3 2 5 16,2-2 0-16,1-5 1 0,5 5-21 0,-3-5-4 16,3-2 0-16,0-3-1 0,3 3 0 0,-3-5 0 0,2 5 0 15,3-5 0-15,3 0-31 0,0 0-5 16,0-2-2-16,0-3 0 0,0 5 19 0,-3-7 0 0,0 0 0 0,-2 0 0 31,2-2-57-31,0-3-8 0,-2-2-2 0,-1 3 0 0</inkml:trace>
  <inkml:trace contextRef="#ctx0" brushRef="#br0" timeOffset="32484.055">6408 5631 1324 0,'0'0'118'0,"0"0"-94"16,0 0-24-16,0 0 0 0,0 0 94 0,6-5 14 15,-1 3 4-15,3-3 0 0,-3 5-41 0,0-2-8 16,3 2-2-16,0-5 0 0,0 5-46 0,3-2-15 15,-1-3 8-15,1 5-8 0,-1-2 33 0,1-3 3 16,0 5 1-16,-1-5 0 0,3 5-25 0,-7-2-12 16,4 2 10-16,-2 0-632 15,0 0-126-15</inkml:trace>
  <inkml:trace contextRef="#ctx0" brushRef="#br0" timeOffset="32968.694">6834 5483 1497 0,'0'0'66'0,"0"0"14"0,0 0-64 0,0 0-16 15,-2-5 0-15,2 5 0 0,0 0 98 0,-6 0 16 16,-2 5 3-16,3-3 1 0,0 5-35 0,2-2-7 16,-5 2-2-16,3 7 0 0,0-2-59 0,-3 2-15 15,2 0 0-15,1 5 0 0,0-3 0 0,2 3 9 16,-2 0-9-16,5 0 8 0,0-3-8 0,0-1 0 16,0 3 0-16,5-4-11 0,-2 3 11 0,2-3 0 15,0-5 0-15,1-2 0 16,-1 1 0-16,3 1 0 0,0-2 0 0,0-5 0 0,0-2 0 0,0 0 0 15,2 0 0-15,-2 0 0 0,0-7 0 0,0 0 0 16,3-5 0-16,-1 5 0 16,-2-7 35-16,3 0 9 0,-3 2 1 0,0-4 1 0,-3-3-23 0,0 0-5 15,-2-2-1-15,2 2 0 0,0 3-17 0,-2-3 0 16,-3 5 0-16,0 0 0 0,0 2 58 0,0 0 5 16,-5-2 1-16,-1 2 0 0,4 5-52 0,-3 0-12 0,-1 5 0 15,-2-3 0-15,0-2 0 0,0 5-10 0,3-3 2 0,0 5 0 16,0-2 8-16,5 2 11 0,0 0-3 0,-6 2 0 31,1-2-116-31,0 7-23 0,-3-2-5 0,5 4 0 0</inkml:trace>
  <inkml:trace contextRef="#ctx0" brushRef="#br0" timeOffset="33233.94">7133 5725 1728 0,'0'0'76'0,"0"0"16"0,0 0-73 0,0 0-19 16,0 0 0-16,0 0 0 0,0 0 84 0,0 0 14 16,0 0 2-16,0 0 1 0,0 0-8 0,-2 5-1 15,-1-3-1-15,3-2 0 0,0 0-73 0,0 0-18 16,0 0 0-16,-5 7 0 0,5-7 0 0,0 0 0 15,0 0 0-15,0 0 0 0,0 0 0 0,0 0 0 16,0 0 0-16,0 0 0 16,0 0-150-16,0 0-34 0,0 0-6 0,0 0-2 0</inkml:trace>
  <inkml:trace contextRef="#ctx0" brushRef="#br0" timeOffset="33593.17">7273 5525 1450 0,'0'0'64'0,"3"0"14"0,-3 0-62 0,0 0-16 0,0 0 0 0,0 0 0 16,0 0 116-16,0 0 20 0,0 0 4 0,0 0 0 16,0 0-60-16,0 0-13 0,0 7-3 0,-3 0 0 15,3-2 0-15,0 2 0 0,-2 0 0 0,2 0 0 16,0 0-51-16,0-2-13 0,0-3 0 0,0 5 0 15,2 0 0-15,-2 3 0 0,6-8 0 0,-1 5 0 0,0 0 0 0,3-2 0 16,0-3 0-16,0 3 0 0,3-3 0 0,-1 3 0 16,1 0 0-16,-1-3 0 0,4 3 0 0,-4-3 0 15,1 5 0-15,-1-2 0 0,1-3 0 0,-3 5 0 16,-3-2 0-16,1 2 0 0,-1 0 0 0,-3 0 0 16,4 0 0-16,-4 0 0 0,-2-2 0 0,0 7 0 15,0-3 0-15,-2-2 0 16,-1 0 30-16,0 0 3 0,-2 5 1 0,0-5 0 0,-3 0-17 0,-3-7-3 15,3 5-1-15,0-3 0 16,3-2-55-16,-3 0-11 0,0-2-3 0,-2-3-1038 0</inkml:trace>
  <inkml:trace contextRef="#ctx0" brushRef="#br0" timeOffset="33765.004">7295 5452 2188 0,'0'0'48'0,"0"0"11"0,0 0 1 0,8 5 1 0,-1-5-49 0,1 0-12 0,3 0 0 0,0 2 0 16,2 3 0-16,0-5 0 0,3 5 0 0,0-3 0 15,0-2-8-15,0 0 8 0,-1 5 0 0,1-3 0 16,-3-2-105-16,3 0-15 0,-5 0-2 0,-3 0-1 16</inkml:trace>
  <inkml:trace contextRef="#ctx0" brushRef="#br0" timeOffset="34077.431">7564 5290 921 0,'0'0'82'16,"0"0"-66"-16,0 0-16 0,0 0 0 0,6 0 109 0,-1 0 19 15,3 0 3-15,-3 5 1 0,3-3-33 0,0-2-7 16,3 7 0-16,-1 0-1 0,-2 0-17 0,3 5-3 15,2 0-1-15,-2 2 0 0,2 0-19 0,-3 0-4 16,-2 5-1-16,0-5 0 0,-2 7-26 0,-1 0-6 16,0 5-1-16,0 0 0 0,3 2 30 0,-2 5 5 15,-4-7 2-15,1 14 0 0,-3-7-27 0,-5-5-6 16,-1-2-1-16,-2 0 0 0,3-5-16 0,0 0 0 16,-6 3 0-16,3-3 0 0,0-7 48 0,-2 5 13 15,2-10 3-15,-3 3 0 0,3 0-52 0,-2-3-12 0,2-4 0 16,-3-3 0-1,1-2-151-15,-4 0-33 0,-9-2-6 0,9-10-795 0</inkml:trace>
  <inkml:trace contextRef="#ctx0" brushRef="#br0" timeOffset="34530.449">8165 5511 1209 0,'0'0'108'0,"0"0"-87"0,0 0-21 0,0 0 0 16,0 0 68-16,0 0 10 0,5 0 2 0,1 0 0 15,-6 0-13-15,0 0-3 0,2-5 0 0,9 5 0 16,2 5 0-16,-2-5-1 0,2 0 0 0,3 0 0 16,5 0-50-16,-3 0-13 15,4 0 0-15,-4 5 0 0,-5-5 30 0,3 0 1 0,-3-5 0 0,-2 5 0 16,-3 0-19-16,3 0-3 0,-1 5-1 0,-10-5 0 16,0 0-88-16,0 0-19 0,0 0-3 0</inkml:trace>
  <inkml:trace contextRef="#ctx0" brushRef="#br0" timeOffset="34686.726">8152 5631 1497 0,'16'0'66'0,"-11"0"14"0,-5 0-64 0,8 0-16 16,3 0 0-16,-1 0 0 0,3 0 84 0,1 0 12 16,-7 0 4-16,9 0 0 0,6 0-44 0,-4 0-8 15,1 0-1-15,-1 0-1 16,3 0-46-16,0 0-20 0,1 0 2 0,-4 0 0 15,3 0-12-15,-2 0-2 0,-3-5-1 0</inkml:trace>
  <inkml:trace contextRef="#ctx0" brushRef="#br0" timeOffset="35171.243">8996 5377 1623 0,'10'-5'72'0,"-10"5"15"0,0 0-70 0,-2-2-17 0,-1-3 0 0,3 5 0 16,0 0 86-16,0 0 14 0,0 0 2 0,0 0 1 15,0 0-25-15,-5 0-5 0,-6 0-1 0,3 0 0 16,-5 5-20-16,3 2-5 0,-1 0-1 0,-2 0 0 16,2 7-38-16,1-2-8 0,-1 2 0 0,-2 7 0 0,-1 5 0 0,4-5 0 15,5 5 0-15,-1 0 0 0,1 0 0 0,5-5-10 16,0 7 2-16,5-4 0 0,3-3 8 0,0 0-12 16,0-7 12-16,5 5-12 0,-2-5 12 0,5 0 0 15,5-2 0-15,3 2-8 0,-3-7 19 0,5-2 4 16,1-3 1-16,2 3 0 0,-3-10-16 0,4 3 0 15,-1-5 0-15,-6-5 0 0,-1 0 54 0,-1-2 8 16,-3-2 2-16,-2-8 0 0,0 3-17 0,-5-5-3 16,-1-2-1-16,-2 2 0 0,-3-2-18 0,-2 2-3 15,-3 0-1-15,-3 5 0 0,-2-5 17 0,-3 5 3 16,0 2 1-16,-2-2 0 0,-6 7-23 0,3 2-5 16,-3-2-1-16,0 7 0 15,0 0-100-15,-3 2-20 0</inkml:trace>
  <inkml:trace contextRef="#ctx0" brushRef="#br0" timeOffset="56422.799">4215 12296 1648 0,'0'0'36'0,"0"0"8"0,0 0 2 0,0 0 0 0,0 0-37 0,0 0-9 0,0 0 0 0,0 0 0 16,2 3 83-16,-2-3 14 0,0 0 3 0,8 7 1 16,0-3-45-16,-2-1-10 0,-6-3-2 0,8 4 0 15,0-4-16-15,2 3-4 0,-2 1-1 0,0-4 0 16,0 0-14-16,0 0-9 0,0 0 12 0,2 0-12 16,-4 0 8-16,2 0-8 0,-3-4 0 0,-5 4 0 15,0 0 0-15,0 0 0 0,0 0-10 0,0 0-662 16,0 0-133-16</inkml:trace>
  <inkml:trace contextRef="#ctx0" brushRef="#br0" timeOffset="56922.764">4643 12158 1342 0,'0'0'60'0,"0"0"12"0,0 0-58 0,0 0-14 0,0 0 0 0,0 0 0 15,0 0 62-15,0 0 10 0,-5 0 1 0,5 0 1 16,-2 4-13-16,-4-1-2 0,1 1-1 0,-3 3 0 15,3 0-10-15,-3 0-1 0,-3 5-1 0,3-2 0 16,-5 4-22-16,8-3-4 0,-3 4 0 0,2-1-1 16,1 0-19-16,0 2 0 0,5 1 0 0,0-6 0 15,-3 8 0-15,3-5 0 0,6 1-8 0,1-1 8 16,1 0 0-16,3-7 0 0,2 5 8 0,-2-5-8 16,5 0 0-16,-3 0 0 0,0-7 0 0,6 4 0 15,-9-4 0-15,3 0 0 0,1 0 13 0,-6-4-4 16,2 1 11-16,-2-4 1 0,0 3 1 0,-3-6 0 0,1 1 36 15,-1 2 7-15,-2-7 2 0,-3 0 0 0,2 2 1 0,-4 2 1 16,2-4 0-16,-3-2 0 0,0 2-23 0,1 4-5 16,-6-1-1-16,2-4 0 0,1 8-14 0,-3-4-3 15,0 4-1-15,0-1 0 0,0 1-14 0,3 3-8 16,-3 1 8-16,3-1-8 0,-3-3 0 0,3 7 0 16,-1-3-12-16,6 3 4 15,-2-4-80-15,2 4-16 0,0 0-4 0,0 0-672 16,0 0-134-16</inkml:trace>
  <inkml:trace contextRef="#ctx0" brushRef="#br0" timeOffset="57172.589">4847 12466 2026 0,'0'0'90'0,"0"4"18"0,-8-4-86 0,8 0-22 0,0 0 0 0,0 0 0 16,0 0 46-16,0 0 5 0,0 0 1 0,0 7 0 16,0-4-6-16,0-3-1 0,3 7 0 0,2-3 0 15,-2 4-13-15,2-4-2 0,-5-4-1 0,3 3 0 16,-3-3-21-16,0 0-8 0,5 4 0 0,-5-4 0 16,0 0 12-16,5-4-4 0,-5 4-8 0,6 0 12 15,-6-7-224-15,2 2-46 0</inkml:trace>
  <inkml:trace contextRef="#ctx0" brushRef="#br0" timeOffset="57531.865">4966 12292 288 0,'0'0'12'0,"0"0"4"0,0 0-16 0,0-3 0 16,0 3 0-16,0 0 0 0,0 0 236 0,0 0 44 16,0 0 8-16,0 0 3 0,0 0-159 0,0 0-31 0,0 0-6 15,0 0-2-15,0 0-19 0,0 0-4 0,0 0-1 0,0 0 0 16,0 0-25-16,0 0-6 16,0 0-1-16,3 7 0 0,-3 0-25 0,0-7-12 15,5 3 10-15,3 4-10 0,-5 0 0 0,2 2 0 0,6-2 0 0,-1-4 0 16,-2 4 0-16,3 0 0 0,2-3-8 0,-2 3 8 15,2-4 0-15,0 6 0 0,-5-6 0 0,3 4 0 16,2 0 0-16,-5 0 0 0,-3 0 0 0,3 2 0 16,-3-2 0-16,1 0 0 0,-6 3 0 0,0-6 0 15,0 3 23-15,-6 1-2 0,4-1 0 0,-4 0 0 16,-2 0 3-16,3-7 1 0,-6 7 0 0,4-7 0 16,-4 4-59-16,3-4-12 15,0 0-2-15,-5 0-583 0,0-4-116 0</inkml:trace>
  <inkml:trace contextRef="#ctx0" brushRef="#br0" timeOffset="57750.562">4964 12190 1497 0,'0'0'133'0,"0"0"-106"16,2-4-27-16,4-3 0 0,-1 4 118 0,0-1 18 15,-5 4 4-15,8-3 1 0,-8 3-25 0,8-4-6 16,3 4-1-16,-1-3 0 0,1-1-75 0,-1 4-15 15,4-3-3-15,-4-2-1 0,6 5-15 0,-5 0 0 16,2-4 0-16,3 4 0 0,0-3-9 0,-3 3-2 16,0 0 0-16,0-4 0 15,0 1-231-15,1-1-46 0,7-3-10 0,-11 0-2 0</inkml:trace>
  <inkml:trace contextRef="#ctx0" brushRef="#br0" timeOffset="58859.705">5440 12299 1026 0,'0'0'45'0,"0"0"10"0,0 0-44 0,0 0-11 15,0 0 0-15,0 0 0 0,0 0 78 0,5 4 14 16,0-1 2-16,3 1 1 0,-2-4-1 0,2 0 0 16,0 0 0-16,2 0 0 0,3 0-32 0,-5-4-6 15,3 4-2-15,2 0 0 0,-5 0-12 0,3-3-2 16,2 3-1-16,-5-4 0 0,2 4-16 0,1 0-3 15,-3 0-1-15,0-3 0 0,2-1-11 0,-2 1-8 16,-2-1 9-16,2 4-9 0,-3 0 0 0,-2-5 0 16,2 2 0-16,-5-1-629 15,2 1-125-15</inkml:trace>
  <inkml:trace contextRef="#ctx0" brushRef="#br0" timeOffset="59109.646">5577 12150 1342 0,'0'0'60'0,"0"0"12"0,0 0-58 0,0 0-14 0,0 0 0 0,0 0 0 15,0 0 65-15,8 5 11 0,-8-2 1 0,3 4 1 16,2-3 10-16,1 3 3 0,-4 0 0 0,4 0 0 16,-1 0-31-16,-3 5-5 0,1-2-2 0,2 1 0 15,-2 1-15-15,-3-2-3 0,0 4-1 0,0-3 0 16,-5 1-15-16,2 2-3 0,3-4-1 0,0 1 0 15,-3 4-7-15,1-4-8 0,2-1 11 0,-5 2-11 16,5-5 10-16,-3 0-10 0,0 0 8 0,3 0-8 16,0-7-26-16,0 0-10 0,0 4-3 0,0-4-635 15,0 0-127-15</inkml:trace>
  <inkml:trace contextRef="#ctx0" brushRef="#br0" timeOffset="59640.765">6101 12092 1137 0,'0'0'50'0,"-5"0"11"15,-3 0-49-15,3 0-12 0,5 0 0 0,0 0 0 16,0 0 69-16,0 0 11 0,0 0 3 0,2 7 0 0,-2 0 12 0,0 5 2 16,0-5 1-16,3 4 0 0,0-1-42 0,-1 6-8 15,1 1-1-15,2-3-1 0,-2 5 2 0,0-5 1 16,-1 5 0-16,1-1 0 0,0-1-7 0,-1 2-2 15,1-1 0-15,2-3 0 0,-5 3-21 0,0-4-5 16,0 1-1-16,3-4 0 0,-1-1-13 0,1 2 11 16,-3-5-11-16,0 0 10 0,0 0-10 0,3-3 0 15,-3-4-10-15,0 0 10 16,0 0-205-16,0 0-35 0</inkml:trace>
  <inkml:trace contextRef="#ctx0" brushRef="#br0" timeOffset="59859.469">6414 12292 921 0,'-8'0'82'0,"5"-3"-66"0,0-1-16 0,3 4 0 16,0 0 144-16,0 0 24 0,-2 4 6 0,2-4 1 15,0 0-78-15,0 0-15 0,-6-4-3 0,6 4-1 16,0 0-32-16,0 0-6 0,0 4-2 0,0-4 0 15,0 0-27-15,0 0-11 0,0 3 8 0,0-3-8 16,0 0 0-16,0 0 0 0,0 0 8 0,0 0-8 16,0 0-104-16,0 0-22 0</inkml:trace>
  <inkml:trace contextRef="#ctx0" brushRef="#br0" timeOffset="60296.838">6689 12070 864 0,'0'0'76'0,"0"0"-60"15,0 0-16-15,-6 0 0 0,6 0 197 0,-5 0 37 16,-3 0 7-16,0 8 2 0,3-8-135 0,0 7-28 15,-3-3-4-15,-3 6-2 0,3-3-38 0,0 5-7 0,-5 2-1 0,2 0-1 16,-4 5-27-16,7-1 8 0,0-4-8 0,2 8 0 16,1-8 0-16,2 5 0 0,3-1 8 0,0 4-8 15,0-4 0-15,0-4 0 0,3 1-12 0,5-1 12 16,3-3-10-16,2 4 10 0,0-4 0 0,3-4-9 16,0 0 9-16,5 1 0 0,0-8 10 0,-2 0-10 15,2 0 12-15,-3 0-3 0,4-5-1 0,-4 2 0 16,-2-4 3-16,-3-4 0 0,3 4 0 0,-3-8 0 15,0 4 18-15,-2-3 4 0,-3-5 1 0,3 2 0 16,-6-1 21-16,0-1 4 0,-2 2 1 0,-6-2 0 16,3 1-3-16,-2-1 0 0,-6 2 0 0,0 3 0 15,-3-5-5-15,0 8-2 0,-2-3 0 0,0 2 0 16,-3 5-14-16,0-3-2 0,-2 3-1 0,2 0 0 16,0 2-33-16,0-2 0 0,3 3-10 0,0 1 10 15,2 3-173-15,3 0-27 0,0 0-6 0</inkml:trace>
  <inkml:trace contextRef="#ctx0" brushRef="#br0" timeOffset="60734.776">7207 12186 345 0,'-2'0'31'0,"2"0"-31"0,0 0 0 0,0 0 0 16,-3 0 280-16,3 0 51 0,0 0 9 0,0 0 3 16,0 0-215-16,3 7-44 0,-1-3-8 0,6 4-1 15,3-8-14-15,2 4-2 0,0-1-1 0,3-3 0 0,5 0-37 16,0 0-7-16,1 0-2 0,1 0 0 0,1-3-12 0,0-1 0 15,-5 1 0-15,-1-2 0 0,1 5 16 0,-4-7-4 16,-4 7 0-16,-3-4 0 0,0 4-12 0,-8 0 0 16,5-7-9-16,-5 7-625 15,0-3-125-15</inkml:trace>
  <inkml:trace contextRef="#ctx0" brushRef="#br0" timeOffset="60968.616">7358 12106 345 0,'0'0'15'0,"0"0"4"0,0 0-19 0,0 0 0 16,0 0 0-16,0 0 0 0,0 0 302 0,0 0 57 0,0 0 11 0,-3 4 2 15,1 4-225-15,2-1-46 0,0 4-9 0,2-4-1 16,-2 0-23-16,3 5-4 0,0-2 0 0,-1 4-1 16,1-3-14-16,0 4-2 0,-1-1-1 0,-2 2 0 15,3-2-20-15,-3-4-4 0,3 4-1 0,-3 2 0 16,0-6-12-16,0 1-9 0,-3 1 12 0,3-2-12 15,-3-3 0-15,3 0-11 0,0 0 0 0,0-3 0 32,0-4-224-32,0 0-45 0,0 0-8 0,0 0-3 0</inkml:trace>
  <inkml:trace contextRef="#ctx0" brushRef="#br0" timeOffset="61359.094">7818 12045 345 0,'0'0'31'0,"0"0"-31"0,0 0 0 16,0 0 0-16,0 0 290 0,0 0 52 0,0 0 10 0,0 0 3 15,-2 7-199-15,-1-3-40 0,8 10-8 0,-2-6-2 16,-6 6-37-16,3-3-7 0,6 4-2 0,-1 3 0 16,-2-4-26-16,-1 5-6 0,1-2 0 0,2-1-1 15,3 1-6-15,-3 1-1 0,-5-3 0 0,3-1 0 16,2 5-8-16,-2-5-1 0,-3 0-1 0,0-3 0 15,0 1-10-15,0-2 0 0,0-3 9 0,-3 4-9 16,-2-3 0-16,2-1 0 0,6 0 0 0,-3-3 8 31,-8-1-138-31,3 1-27 0</inkml:trace>
  <inkml:trace contextRef="#ctx0" brushRef="#br0" timeOffset="61562.165">8070 12313 2080 0,'0'0'92'0,"0"0"20"0,-5 0-90 0,2-3-22 16,3 3 0-16,0 0 0 0,0 0 24 0,0 0 0 16,0 0 0-16,0 0 0 0,0 0-6 0,0 0-1 15,0 0 0-15,0 0 0 0,5-4-17 0,0-3 0 16,-5 7-13-16,0 0-972 0</inkml:trace>
  <inkml:trace contextRef="#ctx0" brushRef="#br0" timeOffset="61984.369">8316 12063 1364 0,'0'0'60'0,"0"0"13"0,0 0-58 0,0 0-15 16,5 0 0-16,-5 0 0 0,0 0 97 0,0 0 17 15,8 0 3-15,0 7 1 0,0-2-21 0,-5-2-4 16,2 4-1-16,0 4 0 0,3-4-22 0,0 8-5 16,-5-4-1-16,-1-1 0 0,4 9-4 0,-1-5-2 15,-2 4 0-15,-3-3 0 0,0 6-22 0,0-5-4 16,0 1 0-16,0-3-1 0,-3 5-17 0,3-5-3 15,3 0-1-15,-3 2 0 0,0-2-10 0,-3-4 0 16,6 2 9-16,-1-1-9 0,1-4 0 0,-3 0 0 16,0-4 0-16,0-3-12 15,5 0-207-15,-5 0-41 0</inkml:trace>
  <inkml:trace contextRef="#ctx0" brushRef="#br0" timeOffset="62437.291">8763 12139 1152 0,'0'0'102'16,"0"0"-82"-16,0 0-20 0,0 0 0 0,0 0 100 0,0 0 16 15,0 0 4-15,0 0 0 0,0 0-39 0,8 4-7 16,-3-4-2-16,3 0 0 0,3 0-12 0,-1 3-2 0,1 1-1 0,5-4 0 16,0 5-29-16,2-2-7 0,3-3-1 0,-2 0 0 15,5 0-12-15,0 0-8 0,-6 0 8 0,3 0-8 16,-5 0 0-16,3 0 0 0,-6 0 0 0,0 0-946 15</inkml:trace>
  <inkml:trace contextRef="#ctx0" brushRef="#br0" timeOffset="62624.416">8853 12346 1324 0,'0'0'118'0,"0"0"-94"0,5 4-24 0,3-1 0 15,0-3 92-15,3 0 15 0,2 0 2 0,0 0 1 16,3 0-65-16,0-3-13 0,-3-1-2 0,0 4-1 16,3-7-13-16,3 7-4 0,-1-3 0 0,-2-1 0 15,-3-4-70-15,1 1-14 0</inkml:trace>
  <inkml:trace contextRef="#ctx0" brushRef="#br0" timeOffset="63624.727">8075 12245 115 0,'-5'0'10'0,"0"0"-10"16,5 0 0-16,0 0 0 0,-6 0 145 0,4 0 27 15,2 0 6-15,0 0 1 0,-8 0-86 0,2 4-17 0,6-4-3 16,0 0-1-16,0 0-24 0,0 0-4 0,0 0-2 0,0 0 0 15,0 0 2-15,0 0 0 0,0 0 0 0,0 0 0 16,0 0 11-16,0 0 2 0,0 0 1 0,0 0 0 16,0 0-7-16,0 0-2 0,0 0 0 0,0 0 0 15,-2 3-15-15,2-3-3 0,0 0-1 0,-3 4 0 16,0-1-22-16,-2 4-8 0,0-7 0 0,2 4 9 16,6 3-9-16,-6-4 12 0,-2 2-12 0,2 2 12 15,3 0-12-15,0-3 0 0,0-1 0 0,0-3 0 16,0 7 0-16,0-7-11 0,6 4 3 0,1-4 0 15,-1 7 8-15,2-7 0 0,0 5 8 0,0-2-8 16,0-3 0-16,-1-3 0 0,1 3 0 0,3-5 0 16,2 1 11-16,-2 1-3 0,-9-1 0 0,4 4 0 15,7-7 2-15,-5 4 0 0,-8 3 0 0,0 0 0 16,0-7 34-16,-3 3 6 0,3 4 2 0,-2-7 0 0,-9 2 0 0,3 2 1 16,8 3 0-16,-3-4 0 0,-7 1-32 0,2 3-6 15,8 0-2-15,0 0 0 0,-5-4-4 0,-3 4-1 16,2 0 0-16,6 0 0 0,0 0-8 0,-5 0 0 15,-3 4 0-15,3-1 0 0,5-3 0 0,0 0-11 16,-3 4 11-16,-2 4-12 0,2-4 12 0,1-1 0 16,-4 4-9-16,4-3 9 0,-6 3 0 0,5-4-9 15,3-3 9-15,0 7 0 0,0 2-10 0,0-6 10 16,3 4-8-16,-3-7 8 0,5 7 0 0,-2-3-10 16,-3-4 10-16,8 3 0 0,2 1 0 0,-2-4-8 15,-8 0 8-15,5 0 0 0,6 0 0 0,-3-4 0 0,0 4 0 0,-3-3 0 16,-5 3 0-16,3-4 11 15,5-3-3-15,-8 0-8 0,-3-1 24 0,3 4-1 0,0-3-1 16,0 4 0-16,-3-1 7 0,1 1 2 0,-3-1 0 0,2-3 0 16,3 7-22-16,-3 0-9 0,-7-7 8 0,4 7-8 31,1-5-149-31,0 5-35 0</inkml:trace>
  <inkml:trace contextRef="#ctx0" brushRef="#br0" timeOffset="65311.292">9671 12038 1036 0,'0'0'92'0,"0"-7"-73"16,-3 7-19-16,3-8 0 0,-3 4 99 0,1 1 16 15,-1 3 3-15,0-4 1 0,3 4-22 0,-5 0-4 16,0 0-1-16,2 0 0 0,-2 4-18 0,-1-1-4 15,1 6-1-15,0-2 0 0,0 3-49 0,-3-3-11 16,0 9-1-16,0-2-8 0,0 0 11 0,0 0-11 0,0 8 10 0,0-4-10 16,0 4 9-16,3-4-9 0,0 4 8 0,2-4-8 15,0 4 0-15,3-1 0 0,3-2 0 0,2-1 0 16,0-4 0-16,1 5 0 0,2-9 0 0,2 1 0 16,-2 1 20-16,5-5-2 0,-2-4 0 0,2 1 0 15,0-1 20-15,-2-3 4 0,5-3 1 0,-3-4 0 16,0 0-9-16,3-5-2 0,-2 1 0 0,1-3 0 15,1-1-1-15,-3-3-1 0,-2 4 0 0,0-8 0 16,2 8-11-16,-5-5-3 0,0 1 0 0,-3 1 0 16,-2 1 20-16,-1-1 3 0,-2-2 1 0,0 8 0 15,-5 1 12-15,0-1 2 0,2-4 1 0,-5 8 0 16,0-4-39-16,0 4-8 0,3-1-8 0,-3 1 11 16,0 7-11-16,3-7 0 0,0 7 0 0,-3 0 0 15,8 0-21-15,-6 0-7 0,1 0 0 16,5 0-1-16,0 0-179 0,-3 7-36 0,1-2-8 0</inkml:trace>
  <inkml:trace contextRef="#ctx0" brushRef="#br0" timeOffset="65529.982">10160 12364 1152 0,'0'0'102'0,"0"0"-82"16,0 0-20-16,0 0 0 0,0 8 166 0,0-8 29 15,-5 4 5-15,5-4 2 0,-3 3-77 0,3-3-15 16,-3 7-3-16,3-7-1 0,-2 7-37 0,-1-3-7 0,0-1-2 0,3-3 0 16,0 0-36-16,0 0-8 0,0 0-2 0,0 0 0 15,0 0-14-15,0 0 0 0,0 0 8 0,0 0-8 32,0 0-76-32,0 0-19 0,0 0-3 0,6 0-594 0,-1-7-118 0</inkml:trace>
  <inkml:trace contextRef="#ctx0" brushRef="#br0" timeOffset="65826.785">10308 12110 172 0,'0'0'16'0,"-5"-4"-16"0,2 4 0 0,-2-3 0 15,5 3 377-15,-3 0 73 0,3 0 14 0,-8 3 4 16,8-3-321-16,-5 4-64 0,0 1-13 0,5-2-2 0,0 4-50 0,2 0-10 15,-2 0-8-15,6 0 12 0,-4 2-12 0,4-2 0 16,-4 3 0-16,6-3 0 0,3 0 0 0,-1 4 0 16,1-3 0-16,0-1 0 0,2 0 0 0,3 0 0 15,-3 4 0-15,3-3 0 0,0-1 0 0,2-3 0 16,-2 3 0-16,0 0 0 0,-3 0 0 0,0 1 0 16,3-1 0-16,-8 4 8 0,0-1-8 0,-5-6 0 15,-1 8 0-15,-2-2 0 0,-2-3 18 0,-1 4-2 16,-5-4 0-16,-2 1 0 0,2-1-16 0,-6 0 10 15,-1 0-10-15,-4-3-647 16,1-1-134-16</inkml:trace>
  <inkml:trace contextRef="#ctx0" brushRef="#br0" timeOffset="65998.619">10279 12049 1670 0,'0'-4'148'0,"3"1"-118"0,5-1-30 0,-3-3 0 15,0-1 105-15,3 1 15 0,0 3 4 0,3 1 0 16,-1-1-54-16,1 1-10 0,2-1-3 0,0 1 0 16,3-1-38-16,0 4-8 0,0 0-2 0,2 0 0 15,1-3-64-15,0 6-13 16,-1-3-2-16,1 0-906 0</inkml:trace>
  <inkml:trace contextRef="#ctx0" brushRef="#br0" timeOffset="66779.709">5183 13089 1321 0,'0'0'58'0,"0"-7"13"0,0 7-57 0,0-3-14 16,0-4 0-16,0 3 0 0,0 4 67 0,-2-7 10 16,-1 0 3-16,0 2 0 0,1 3 11 0,-1-3 2 15,0 2 1-15,1 3 0 0,-1-4-17 0,-8 4-3 16,6 0-1-16,3 0 0 0,-9 0-34 0,3 4-7 15,3-4-2-15,-6 3 0 0,3 4-22 0,0-2-8 16,-2-3 0-16,-1 7 9 0,0-2-9 0,4 0 0 16,-4 3 0-16,3-3 0 0,3-2 0 0,2 2-9 15,-2 4 9-15,5-1 0 0,5-3-13 0,-5 0 4 16,8 5 1-16,-3-5 0 0,3 0-12 0,5 0-1 16,1 0-1-16,4-2 0 0,-2 2 2 0,3 0 0 0,-1 0 0 0,1 0 0 15,-1 0 9-15,1 0 3 0,-6-2 0 0,0 6 0 16,-2-4 8-16,2 1 0 0,-10-6 0 0,2 5 0 15,-2-2 0-15,-3 2 16 0,0-7-4 0,-3 7-1 16,3-7 18-16,-5 7 4 0,2 0 1 0,-8-2 0 16,3-3-2-16,-5 3 0 0,0-5 0 0,0 2 0 15,0-2-17-15,-3 0-4 0,0 0-1 0,0-2 0 16,3 2-10-16,-3-5 0 0,0 5 0 0,3-2-719 16,-1-3-138-16</inkml:trace>
  <inkml:trace contextRef="#ctx0" brushRef="#br0" timeOffset="67014.007">5395 13122 1555 0,'0'0'138'0,"0"0"-110"15,0 0-28-15,0 0 0 0,0 7 65 0,-3 0 8 16,-2 0 2-16,5-2 0 0,0 6-11 0,0-4-3 15,-5 1 0-15,5 1 0 0,0-4-41 0,0 2-8 16,0-7-1-16,5 7-1 0,-5 0-10 0,0 0 0 16,0-7 0-16,0 0 8 0,0 0-8 0,0 0 0 15,0 0 0-15,0 0 0 16,0 0-115-16,0 0-25 0,0 0-4 0,0 0-2 0</inkml:trace>
  <inkml:trace contextRef="#ctx0" brushRef="#br0" timeOffset="67138.975">5387 13035 1688 0,'-11'-7'75'0,"11"7"15"0,-2 0-72 0,-4-3-18 0,1-1 0 0,2-3 0 16,-2 2 130-16,3 3 22 0,-4-6 5 0,4 4 1 15,2 4-99-15,0 0-20 0,-3-3-4 0,3 3-1 32,0-4-133-32,0 4-26 0,0 0-6 0,0-14-1 0</inkml:trace>
  <inkml:trace contextRef="#ctx0" brushRef="#br0" timeOffset="67654.629">5675 13188 1663 0,'0'0'73'0,"0"0"16"0,0-5-71 0,3 3-18 16,-3-5 0-16,-3-1 0 0,3 4 80 0,0-3 12 15,0 7 2-15,-5-3 1 0,0-6-2 0,2 7 0 16,-2-3 0-16,0 5 0 0,5 0-43 0,-6 0-9 16,-2 0-1-16,0 0-1 0,-2 5-14 0,2-3-2 15,-3 3-1-15,3 2 0 0,0 0-22 0,-2-3 0 16,4 4 0-16,4-6 0 0,-6 5 0 0,5 0 0 16,1 2 0-16,2-2-12 0,0 0-2 0,2-4-1 0,4 4 0 0,-1-2 0 15,3-3-8-15,2 3-1 0,-2-5-1 0,0 4 0 31,3-4-2-31,-3-4 0 0,2 4 0 0,-2 0 0 0,0-5 16 0,3 3 11 0,-9-3-13 0,4-2 5 16,-1 4 8-16,0-1 9 0,-2-3-1 0,0 4-8 16,-3-6 24-16,0 7-1 0,0 2-1 0,2-5 0 15,-2-2 4-15,0 7 1 0,0 0 0 0,0 0 0 16,0 0-27-16,0 0 0 0,6 0 8 0,-1 5-8 16,3-3 0-16,0 3 0 0,-3-3 0 0,3 3 0 15,3 2 0-15,2 0 0 0,-11 0 8 0,6 0-8 16,0 0-11-16,-2 2-4 0,2-2-1 0,-3 3 0 15,-3-3 16-15,4 5 12 0,-6-5-3 0,0 7 0 16,0-7-1-16,-6 0 0 0,4 0 0 0,-3 5 0 16,-1-5-8-16,1 0 0 0,2 0 9 0,-7 0-9 15,-4 0-17-15,4 2-8 0,-1-6-2 0,-2 1 0 16,2-1 1-16,-2 2 0 0,5-5 0 0,-2 0 0 16,2 0-146-16,-3 0-30 0</inkml:trace>
  <inkml:trace contextRef="#ctx0" brushRef="#br0" timeOffset="68029.406">5850 13096 1825 0,'0'0'80'0,"0"0"18"0,0 5-78 0,0 2-20 0,0 0 0 0,-3-3 0 0,6 6 71 0,-3-3 10 0,0-2 3 15,5 2 0-15,-5 4 3 0,0-4 1 0,0 3 0 0,-5-3 0 31,5-2-53-31,0 2-11 0,0 4-1 0,0-4-1 16,0-7-9-16,0 8-1 0,0-1-1 0,0 0 0 16,0-7-3-16,0 0-8 0,0 0 12 0,0 7-4 15,0-7 0-15,0 0 0 0,0 0 0 0,5 0 0 16,-2 0-8-16,2 0 0 0,0-7 0 0,-2 0 8 16,2 2-8-16,3-5 0 0,-2-1 0 0,4-3 0 15,-4 7-11-15,1-5 3 0,1 2 0 0,3-1 0 16,-3 4 8-16,2 0-10 0,-2-1 10 0,3 4-10 15,-3-3 10-15,0 4 0 0,0-1-9 0,0 8 9 16,0-1 0-16,0-3 0 0,0 4 0 0,2-1 0 16,-5 4 0-16,6-2 13 0,-3 2-1 0,0-5-1 0,0 7 17 0,-3-2 4 0,3 0 1 0,-3-4 0 15,-2 2-33-15,0-3 0 0,2 5 0 0,-2-2 0 16,-3-5-120-16,0 2-25 0,5 3-5 0</inkml:trace>
  <inkml:trace contextRef="#ctx0" brushRef="#br0" timeOffset="68560.515">6498 12781 921 0,'0'0'82'0,"0"0"-66"0,0-7-16 0,0 7 0 0,5 0 72 0,-5 0 12 16,0-3 1-16,0 3 1 0,0 0 30 0,0 0 5 31,0 0 2-31,0 0 0 0,0 0-40 0,0 0-8 16,0 0-2-16,0 7 0 0,0 0 1 0,0 1 0 0,-5-1 0 0,3 7 0 0,-4-7-33 0,1 7-6 15,0-2-2-15,-1 6 0 0,1-3-9 0,0 6-1 16,-1-7-1-16,-4 9 0 0,7-2-6 0,-2 1-2 16,0-1 0-16,-1 5 0 0,4 0-6 0,2-1 0 15,-3-3-8-15,3-1 12 0,-3 0-12 0,3 2 8 16,3-6-8-16,0 2 0 0,2 0 0 0,0-5 0 16,1 0 0-16,2-2 0 0,-1-3 0 0,1 3-12 15,3-5 1-15,2 0 0 16,0-2-157-16,3-3-31 0,-2 3-6 0</inkml:trace>
  <inkml:trace contextRef="#ctx0" brushRef="#br0" timeOffset="68951.056">6855 12967 288 0,'0'0'25'0,"0"0"-25"0,-2-5 0 0,2 5 0 16,0 0 299-16,-3-3 54 0,-2-1 11 0,2 4 3 16,3 0-201-16,-5 7-40 0,0-2-8 0,-3 2-2 15,0 0-41-15,0 7-9 0,0-2-2 0,-3 2 0 16,3 0-52-16,3 0-12 0,-3 5 0 0,3 2 0 16,2-7 0-16,3 5 0 0,0-5 0 0,0 5 0 0,3-8 0 0,2 4 0 15,0-6 0-15,-2 3 0 0,5-5 0 0,0 0 0 31,0-2 0-31,0-5 0 0,5 2 0 0,-2-2 0 0,2-7 0 0,0 4 0 0,0-1 11 0,0-3-2 16,-2-7 0-16,2 7 0 0,-2-5 12 0,-1-2 3 16,-2 0 0-16,0-1 0 0,-2-3 28 0,-1 4 5 31,-2-1 2-31,-1 1 0 0,-2-2-4 0,0 2-1 16,-2 4 0-16,-1-6 0 0,0 9-24 0,-2-7-5 0,-3 7-1 0,0-5 0 0,3 5-3 0,0 4-1 15,-1-1 0-15,1-3 0 16,0 7-108-16,2 0-21 0,3 0-5 0,-5-3-688 0,-1 3-138 0</inkml:trace>
  <inkml:trace contextRef="#ctx0" brushRef="#br0" timeOffset="69200.991">7160 13136 1839 0,'0'0'40'0,"0"0"9"0,0 0 2 0,0 0 1 0,-3 5-42 0,3-3-10 0,-3 3 0 0,3 2 0 16,0-3 66-16,0-1 11 0,-2 4 3 0,2 0 0 16,0 0-55-16,0-2-10 0,0 2-3 0,-6-3 0 0,6-4 10 0,0 0 2 15,0 0 0-15,0 0 0 0,0 0-24 0,0 0 0 16,0 0 0-16,0 0-669 15,0 0-131-15</inkml:trace>
  <inkml:trace contextRef="#ctx0" brushRef="#br0" timeOffset="69560.314">7337 12959 2026 0,'0'0'90'0,"0"0"18"0,0 0-86 0,0 0-22 0,0 0 0 0,0 0 0 16,0 3 61-16,0-3 8 0,-3 5 2 0,3 2 0 16,-2-3-28-16,-1 3-6 0,3 0-1 0,-3 0 0 15,3-4-16-15,0 4-4 0,0 0-1 0,-2 2 0 16,2-2-2-16,-3-4 0 0,3 4 0 0,0 0 0 16,3 5-13-16,-3-5 0 0,0-7-9 0,5 4 9 15,0 3-8-15,6-4 8 0,-3 1 0 0,2-1-9 16,1 2-20-1,0-3-4-15,2-2-1 0,3 0 0 0,-3 0 21 0,0 0 4 0,-5 5 1 0,5-5 0 16,-2 2 8-16,-3 3 0 0,-3-1 0 0,0-1 0 16,1 4 13-16,-1 0-1 0,-5 0-1 0,0 5 0 15,-5-5 21-15,-1 4 5 0,-2-1 1 0,0-3 0 16,1 5-18-16,-4-5-3 0,-2 0-1 0,0 0 0 16,-1 0-16-16,1-2-9 0,-3-3 1 0,0 3 0 31,-2-5-214-31,2 0-42 0</inkml:trace>
  <inkml:trace contextRef="#ctx0" brushRef="#br0" timeOffset="69732.12">7324 12901 2070 0,'0'0'92'0,"0"0"18"0,5 4-88 15,0-8-22-15,1 4 0 0,1 0 0 0,1 0 56 0,3 0 6 16,-11 0 2-16,11 0 0 0,2 0-34 0,0 4-6 15,3-4-2-15,-3 0 0 0,3 3-30 0,0-3-7 16,0 0-1-16,-3 0-1025 0</inkml:trace>
  <inkml:trace contextRef="#ctx0" brushRef="#br0" timeOffset="70185.135">7660 12795 1404 0,'0'0'62'0,"0"0"13"0,0 0-60 0,0 0-15 16,8 5 0-16,2-5 0 0,1 7 95 0,-1 0 16 15,-2 0 3-15,8 0 1 0,8 5-46 0,-5 2-9 16,-4 0-1-16,4 5-1 0,5-1-28 0,2 4-6 15,-7 3 0-15,2 1-1 0,0-2 13 0,0 2 2 16,-8 2 1-16,-2 2 0 0,-6-8-5 0,1 4-1 0,2-5 0 16,-6 0 0-16,-4-2-5 0,-4-1-2 0,1-3 0 0,-3-1 0 15,0 0-8-15,-2-2-2 0,-9-5 0 0,6 7 0 16,5-7-16-16,-5 0 0 0,-9 0 0 0,4 0 0 31,5-2-60-31,-1-5-16 0,-1 0-4 0</inkml:trace>
  <inkml:trace contextRef="#ctx0" brushRef="#br0" timeOffset="70513.181">8356 12985 345 0,'10'-4'31'0,"-10"4"-31"15,0 0 0-15,0 0 0 0,0 0 297 0,8 0 54 16,0 0 10-16,-3 4 3 0,-5-4-204 0,8 3-41 15,3-3-8-15,-1 0-2 0,1 4-45 0,0-1-8 16,4-3-3-16,4 0 0 0,-1 0-39 0,-2 4-14 16,-5-4 9-16,2 0-9 0,8 0 0 0,-10 0 8 15,-11 0-8-15,0 0-666 0,5 3-137 0</inkml:trace>
  <inkml:trace contextRef="#ctx0" brushRef="#br0" timeOffset="70669.645">8390 13188 1537 0,'0'0'68'0,"0"0"14"0,8 2-66 0,2-2-16 0,9 5 0 0,-3-5 0 15,-6 0 80-15,6 0 12 0,5 0 2 0,1-5 1 16,-4 5-20-16,1 0-4 0,2-2-1 0,0 2 0 16,3-5-47-16,-8 5-10 0,-3-2-1 0,-2-3-971 15</inkml:trace>
  <inkml:trace contextRef="#ctx0" brushRef="#br0" timeOffset="70950.579">8980 12875 1843 0,'0'0'81'0,"0"0"18"0,0 0-79 0,0 0-20 0,0 0 0 0,3 7 0 15,-1 2 132-15,-2 1 24 0,0 1 4 0,3 4 0 16,2 6-84-16,-2-2-18 0,2 2-3 0,-2 0-1 16,-3 5-17-16,2-5-3 0,1 9-1 0,2-8 0 15,-5 6-16-15,3-2-3 0,0-5-1 0,-1-2 0 31,-2 2-39-31,0-5-8 0,0-2-2 0,0 1-1164 0</inkml:trace>
  <inkml:trace contextRef="#ctx0" brushRef="#br0" timeOffset="74220.848">10716 5370 345 0,'-3'-5'31'0,"0"5"-31"0,-2 0 0 0,2-2 0 16,1 2 400-16,2 0 73 0,0 0 15 0,0 0 4 15,0 0-388-15,0 0-78 0,0 0-15 0,0 0-3 16,0 0 28-16,0 0 7 0,0 0 1 0,8 2 0 16,-3 3-18-16,3 2-3 0,0-2-1 0,0-3 0 15,0 5-14-15,0 0-8 0,2 0 10 0,1 0-10 16,-1-2 0-16,4 7 8 0,-4-3-8 0,3-2 0 16,1 0 0-16,-1 5 0 0,3-5 0 0,0 7 0 0,-3-2 0 15,5-3 9-15,-2 3-9 0,3 2 8 0,-1-2 8 0,1 2 2 16,2-2 0-16,0-3 0 0,0 10-18 0,3-5 10 15,-3-2-10-15,1 2 8 0,-1 0 4 0,0 0 1 16,-3 1 0-16,1 3 0 0,2-4-3 0,-2-2-1 16,-1 7 0-16,3-5 0 0,0 5-1 0,1-3-8 15,-1 3 12-15,3 2-4 0,-3-2 3 0,5 2 0 16,1-2 0-16,4 2 0 0,-1 5-11 0,4-5 8 16,-2 1-8-16,2 3 8 0,-2-1-8 0,2-1 10 15,3 1-10-15,0-1 10 0,0 3 2 0,6-4 0 16,-4 3 0-16,1 1 0 0,0 2-12 0,-1-2 0 15,-2 0-12-15,3 2 12 0,0 3 0 0,-3-3 0 16,0 0 0-16,0 3 0 0,3-3 0 0,2 0 0 0,-2-2 0 16,-1 3 0-16,-2-4 0 0,0 4 0 0,3 4 0 0,0-3 0 15,-1-2 0-15,4 5 0 0,-3 0 8 0,-1-5-8 16,1 5 0-16,-3-4 0 0,0 4 0 0,-3-8 0 16,1 8 0-16,-1-4 0 0,1 1 0 0,2 1 0 15,-8 2 0-15,2 0 0 0,4-1 0 0,-3 1 8 16,-1 0-8-16,-2 0 0 0,3-5 0 0,-3 1 0 15,0 4 0-15,1-7 0 0,-1 2 0 0,0 2 0 16,-3-1 0-16,6-1 0 0,-6 2 8 0,3-1-8 16,-2-1 16-16,2 2-1 0,-2-1-1 0,-4-4 0 15,4 4-6-15,-3-8 0 0,-1 5-8 0,-1-5 12 16,1 5-3-16,-1-5-1 0,-4 2 0 0,6-1 0 16,-3 3 1-16,0-3 0 0,0-1 0 0,1 2 0 15,-1-2 11-15,0 1 3 0,3-4 0 0,0 4 0 16,-3-4-23-16,0-1 0 0,3 2-12 0,-3 0 4 0,0-5 8 0,-2 4 9 15,-1-3-1-15,1-1-8 0,-1 0 15 0,1 0-4 16,-4-2-1-16,4 2 0 0,0 0 1 0,-1 0 0 16,1 2 0-16,-4-1 0 0,-1-6 1 0,4 3 0 15,-2 2 0-15,0-7 0 0,-3 5-2 0,3-1 0 16,-3-1 0-16,3-3 0 0,-3 0-2 0,-2-2 0 16,0 2 0-16,-1-3 0 0,1-1 0 0,-3 4-8 15,0-7 12-15,-3 5-4 0,0-5-8 0,-5 0 8 16,0 0-8-16,5 0 8 0,-5 0-8 0,0 0 8 15,0 0-8-15,0 0 8 0,0 0-17 0,6-5-4 16,-6 5-1-16,0 0 0 16,8 0-178-16,-8 0-36 0</inkml:trace>
  <inkml:trace contextRef="#ctx0" brushRef="#br0" timeOffset="75658.008">14295 7861 2300 0,'0'0'51'0,"0"0"10"0,-2-3 3 0,2 3 0 0,0 0-52 0,0 0-12 0,0 0 0 0,5 3 0 16,0-3 0-16,1 4-18 0,2-1 4 0,2 4 1 16,-2 0 21-16,5 0 4 0,3 5 0 0,0-1 1 15,0-1-1-15,3 4-1 0,-1 5 0 0,3-5 0 16,0 5-3-16,3 2-8 0,-3-2 12 0,3 2-4 15,3-2-8-15,-6 2 0 0,3 0 0 0,2 5 0 16,-2-7 0-16,0 7 0 0,-1-5 0 0,-1 7 0 16,-4-2 8-16,1 0-8 0,2 0 0 0,-5-5 8 15,-3 5-8-15,0-5 0 0,0 0 0 0,-2-2 0 16,0 0 0-16,-6-3 0 0,0-4 0 0,-2 2 8 16,-1 0 0-16,-2-2 0 0,-5-5 0 0,0 5 0 15,-6-5 27-15,-2 0 5 0,-8 0 0 0,-3-5 1 16,-5 3 23-16,-5-1 4 0,-3-1 0 0,-6-3 1 15,1 0-15-15,-3 0-3 0,-3 0-1 0,1 0 0 16,-6 0-14-16,0 0-2 0,5 0-1 0,1 0 0 0,2 0-13 16,2 0-4-16,4 0 0 0,2 0 0 0,2-3-16 0,3 3 10 15,3-4-10-15,5 4 8 0,1 0-8 0,1 0 0 16,4 0-12-16,-1 0 12 16,4 0-91-16,1 4-10 0,6-1-3 0,0 2-770 15,1-3-154-15</inkml:trace>
  <inkml:trace contextRef="#ctx0" brushRef="#br0" timeOffset="76767.127">10549 8745 2167 0,'0'0'48'0,"0"0"9"0,0 0 3 0,0 0 0 0,0 0-48 0,0 0-12 0,0 0 0 0,8-2 0 15,0-3-40-15,5 3-10 0,-2-3-2 0,-1-2-1 16,1 2 67-16,2-2 14 0,3 0 2 0,0 0 1 16,2 0-2-16,3-3 0 0,1-1 0 0,1-1 0 0,1-2-2 15,3 0-1-15,2 0 0 0,0-5 0 0,3 0-6 0,-1 3-2 16,4-8 0-16,2 3 0 0,3-5 15 0,-1 2 3 16,1-1 1-16,-3-6 0 0,3 3-22 0,-1-5-5 15,1 0-1-15,2 5 0 0,1-5 0 0,-1-2 0 16,3 2 0-16,0 0 0 0,0-3 2 0,-3-1 0 15,3 1 0-15,3-4 0 0,-3 1 1 0,0-6 0 16,5 5 0-16,0 0 0 0,1 5 5 0,-4-5 2 16,-2 0 0-16,3 0 0 0,0 0 3 0,-3-3 1 15,-1-1 0-15,4 4 0 0,0 0-2 0,-1-3 0 16,-2 3 0-16,-2 0 0 0,-1-4-3 0,6 1-1 16,2-4 0-16,-2 3 0 0,2-3-7 0,0 4-2 15,0-1 0-15,-2 4 0 0,2-3-8 0,3-1 8 0,-5 4-8 0,5-7 8 16,2 4-8-16,-2-1 0 0,-5 4 9 0,2 0-9 15,-2 0 0-15,2 0 9 0,0 0-9 0,1 0 0 16,-1 4 9-16,0-4-9 0,-2 0 0 0,-1 0 9 16,-2 8-9-16,0-8 8 0,3 4-8 0,-3 3 8 15,0 0-8-15,2 0 8 0,-2-2-8 0,-2 2 8 16,2 0 1-16,-6 0 0 0,1 0 0 0,-3-2 0 16,0 2 7-16,0 5 0 0,-2-3 1 0,-4 8 0 15,4-8 6-15,-3 10 1 0,-9-5 0 0,4 5 0 16,-3 0-11-16,-3 2-1 0,-3-2-1 0,-2 2 0 15,0 0-1-15,0 5 0 0,-3 0 0 0,3 0 0 16,-5 0-10-16,-1 2 0 0,1-2 0 0,2 7 8 16,-2 0-8-16,-1-5 0 0,1 5 0 0,-3 2-11 15,2-2-8-15,-2 0-1 0,0 5-1 0,0-3 0 16,0 3-108-16,-5-3-22 0,2 3-4 0,-5 2-1109 16</inkml:trace>
  <inkml:trace contextRef="#ctx0" brushRef="#br0" timeOffset="77126.416">13989 5412 1267 0,'-6'-7'112'0,"6"7"-89"0,-2 0-23 0,2 0 0 15,0-7 378-15,5 5 71 0,3-3 15 0,5 3 2 32,3-3-427-32,5 5-86 0,6-7-17 0,7 7-3 0,6-5 51 0,5 3 16 0,8-3-10 0,5 5 10 15,3-2 0-15,-1-3 0 0,7 5 0 0,-1-2-8 16,0 2 8-16,0 0 0 0,-5 0 0 0,-6 2 0 16,-4 5 0-16,-4-2 9 0,-4 9 0 0,-9-2 0 15,-7-3 0-15,-4 10 0 0,-1 0 0 0,-4 2 0 16,-5 0 38-16,-5 5 7 0,3 0 2 0,-6 2 0 15,0 0-39-15,-5 5-7 0,-2-2-2 0,-1-3 0 16,0 0-8-16,1 5 0 0,-6 0 0 0,-3 0 0 16,1-5 0-16,-1 5-11 0,1 0 11 0,-1 0-8 15,-5 2-130-15,0-2-26 0,0 7-4 0</inkml:trace>
  <inkml:trace contextRef="#ctx0" brushRef="#br0" timeOffset="82591.83">18688 6073 1375 0,'0'0'30'0,"0"0"6"0,-3-7 2 0,3 3 1 0,3-4-31 0,-3 1-8 0,-3 0 0 0,-2 0 0 0,5 5 69 0,0-3 13 15,-3 1 2-15,-2 1 1 0,-1-2-9 0,4 3-1 32,2 2-1-32,-6 0 0 0,-2 0-16 0,1 0-3 0,1 0-1 0,1 0 0 0,-3 2-24 0,0 3-5 31,0 2-1-31,0 0 0 0,0 7-24 0,0-7-12 0,-2 8 0 0,-1 3 1 0,1 1 11 0,-1 0 0 15,-2 2 0-15,2 0 0 0,1 1 0 0,-1 3 0 16,3 1 0-16,0 7 0 0,3-7 30 0,2-2 8 16,6 1 2-16,0 1 0 0,-1 0-13 0,6-5-3 15,0 1 0-15,5-4 0 0,0 1-24 0,6-2 0 16,0-6 0-16,2 1 0 0,8-5 18 0,-3 0-2 16,3 0 0-16,3-4 0 0,3-3-25 0,-1 0-6 15,-5-3-1-15,0-1 0 0,0 1 54 0,-5-9 10 0,0 5 3 16,-3-7 0-16,-2 3-6 0,-4-11-1 0,1 4 0 0,-2-4 0 31,-7-3 7-31,1-4 1 0,-5 1 0 0,2-2 0 16,-5-3-27-16,0 4-5 0,-5 1 0 0,0-2-1 0,-1 8-6 0,-1-3-1 0,-4 3 0 0,0 4 0 31,1-4-2-31,-3 4-1 0,-3 3 0 0,0 1 0 0,-5-4-9 0,-1 8 0 0,1-2 9 0,-3 5-9 31,1 0 0-31,1 3 8 0,7 1-8 0,1 3 0 0,-1 0-47 0,-1 0-13 0,5 0-4 0,3 0 0 16,0 7-90-16,3-2-18 0,2-3-4 0,3-2-928 15</inkml:trace>
  <inkml:trace contextRef="#ctx0" brushRef="#br0" timeOffset="83388.681">19230 5967 1728 0,'0'0'38'0,"0"0"8"0,0 0 2 0,0 0 0 0,0 0-39 0,-5 0-9 0,-1 7 0 0,4-2 0 16,-1 2 85-16,0 5 15 0,3-3 4 0,3 6 0 31,0 1-13-31,-1-2-3 0,1 3 0 0,2 1 0 16,1 4-70-16,-4-4-18 0,1 4 0 0,2-4 0 15,0 4 55-15,1 1 7 0,-4-7 2 0,1 3 0 0,-3 2-52 0,3-6-12 0,-3-4 0 0,2 3 0 16,-2 1 0-16,0-4 0 0,0-4 0 0,0 0 0 16,0-7 54-16,0 0 8 0,0 0 2 0,0 0 0 0,0 0-52 0,0-2-12 15,-5-5 0-15,2-5 0 0,6 1 0 0,-3-4 0 32,-5-6 0-32,2 2 0 0,0-2 29 0,3 2 3 15,0-2 1-15,3 0 0 0,0 2-33 0,-1-2 0 0,4 2 0 0,2-2 0 0,-3 2 0 0,0 1-11 16,6 1 11-16,-3-2-10 0,2 5-12 0,1 0-2 15,2-5-1-15,-5 12 0 0,0 0 25 0,3-5 17 16,-3 5-2-16,2 0-1 0,1 0-22 0,2 2-5 16,3 5-1-16,5-2 0 0,0 2 14 0,0 2 0 15,3 3 0-15,0 2 0 0,-3 5 0 0,0-3 0 16,-2 5 0-16,-3-2 0 0,-3 7 0 0,-5-5 0 16,-3 0 0-16,-2 0 10 0,-1 1-10 0,-7 3 12 15,-3-4-12-15,-2-2 12 0,-4 2-3 0,-2 0 0 16,1-2 0-16,-4-2 0 0,1 1-9 0,-4 1 0 0,1-5 0 15,3 0 8-15,2 0-23 0,0 0-5 0,3 0 0 0,2-2-1 16,1-3 35-16,2 3 7 0,0-5 2 0,2 2 0 16,4-2-37-16,2 0-7 0,0 0-2 0,0 0 0 15,0 8 23-15,2-4 0 0,4 3 12 0,-1 0-4 16,0 0-8-16,6 0-11 0,2 1 3 0,0 3 0 16,6 1 8-16,5 2 0 0,-1 0 0 0,4 0 0 15,2 0 0-15,0 1 0 0,-2 3 0 0,-1-3 0 16,0-1 0-16,-4 4 0 0,-1-6 0 0,-3 2 0 15,-2-7 0-15,-3 5 0 0,1-2 0 0,-4-3 0 16,-2-3 21-16,0 3 3 0,-3 0 1 0,1 0 0 16,-6-7-13-16,0 0-4 0,0 0 0 0,5 5 0 15,-5-5-8-15,0 0-9 0,0 0 9 0,0 0-891 16,0 0-170-16</inkml:trace>
  <inkml:trace contextRef="#ctx0" brushRef="#br0" timeOffset="90027.544">17523 13710 1267 0,'0'0'112'0,"0"0"-89"16,-2-5-23-16,-1 5 0 0,3-7 120 0,-3 7 19 16,3-2 4-16,-2-5 1 0,-1 2-26 0,3-2-5 15,0 4-1-15,0-6 0 0,0 2-34 0,0 0-7 16,0 5-2-16,3-5 0 0,-1-1-18 0,-2-3-4 0,3 6-1 0,2-2 0 15,-2-2-11-15,-3-3-3 0,5 5 0 0,-2-5 0 16,2 3-15-16,1-6-3 16,-4-1-1-16,3 2 0 0,-2 0-1 0,5-5 0 0,0-2 0 0,0-5 0 15,0 5-12-15,0-5 11 0,2 5-11 0,-2 0 10 16,0-5-10-16,3 5 0 0,-1-5 0 0,-2 7 0 16,0-2 8-16,0 7-8 0,0-5 0 0,0 0 8 15,-3 5 16-15,3 0 2 0,-2 0 1 0,-1 2 0 16,0 5-15-16,-2-3-4 0,2-1 0 0,0 6 0 15,-2 5 0-15,0-2-8 0,2-3 12 0,0 2-4 16,-2 3-8-16,2 3 0 0,-2-3 0 0,0 7 8 16,4-7-8-16,-1 7 0 0,2 5 9 0,-3-1-9 15,6-1 0-15,-3 6 0 0,5 1 0 0,0 2-8 16,3 2 8-16,0-2 0 0,-3 6 0 0,3-3 0 16,2 6 0-16,-2-2 0 0,3 2 10 0,-1-2-10 0,-2 4 0 15,0-6 0-15,0 6 0 0,-3-6 0 0,0 2 0 0,1-7 0 16,-1 2 0-16,-5-2 0 0,0 2 0 0,0-7 9 15,0-2-9-15,-3 2 12 0,0-2 0 0,0-5 0 16,-2 0 0-16,0 0 0 0,-1 0-12 0,-2-7 0 16,0 0 0-16,0 0 8 15,-5 0-54-15,-3 0-11 0,-2-7-3 0,-1 0 0 16,-2 2-103-16,-3-2-21 0,0-7-4 0,-3 0-546 16,4 2-110-16</inkml:trace>
  <inkml:trace contextRef="#ctx0" brushRef="#br0" timeOffset="90246.253">17693 13397 1209 0,'0'0'108'0,"0"0"-87"0,0 0-21 0,0 0 0 15,-3-7 155-15,3 7 26 0,0 0 6 0,0 0 1 16,5-2-47-16,1-3-9 0,-1 5-1 0,3 0-1 16,0 0-65-16,0 0-13 0,2 0-2 0,1 0-1 15,2 0-30-15,3 5-7 0,0-3 0 0,0-2-1 16,0 5-11-16,0-5 0 0,-1 2 0 0,-1-2 0 15,4-2 0-15,-2 2 8 0,-3 2 0 0,3-2 0 16,-3-2-8-16,1 2 0 0,-1 0 0 0,-3 2 8 31,1-2-128-31,-3 0-25 0,0 0-6 0</inkml:trace>
  <inkml:trace contextRef="#ctx0" brushRef="#br0" timeOffset="91105.779">18381 13249 921 0,'-6'-7'82'0,"4"7"-66"0,-1-7-16 0,-2 7 0 16,2-5 138-16,-2 3 24 0,2-3 5 0,-2 5 1 16,0 0-44-16,2 0-8 0,0 0-1 0,-2 0-1 15,2 5-28-15,1-3-6 0,2 10 0 0,0-5-1 16,0 5-31-16,0-3-5 0,2 10-2 0,1 0 0 16,0-1-13-16,-1 4-4 0,4-1 0 0,2 0 0 15,-3 5-8-15,0-5-1 0,0 5-1 0,1-5 0 0,-4 2 0 16,4-6 0-16,-1 2 0 0,-2 0 0 0,-1-5 0 0,1 0 0 15,-1-2 0-15,-2-5 0 0,0 0 2 16,0 0 0-16,-2-5 0 0,2-2 0 0,0 0 0 16,0 0 0-16,0 0 0 0,0 0 0 0,-3-7-3 0,-2 0 0 15,0-7 0-15,2 4 0 0,-2-6-5 0,2 2 0 16,-2-5-8-16,2 3 12 0,-2-10-12 0,5 7 9 16,-3-7-9-16,1 5 8 0,2 0-8 0,0 2 0 15,0-2 0-15,0 7 0 0,0-5 0 0,0 5 0 16,0 2 0-16,2 5 0 0,-2-7 0 0,3 7 10 15,-1 0-10-15,1 2 10 0,0 5 19 0,2-7 4 16,-5 7 1-16,0 0 0 0,5 5-34 0,3-3-14 16,0 3 1-16,3 2 0 0,-1 4 13 0,1-1 0 0,2 2 0 15,3 2 0-15,0 5 0 0,0-3 0 0,5 8 0 0,-3-3 0 16,4 0 0-16,-1-2 0 0,3 2 0 0,-3-2 0 16,3-1 10-16,-3-1-2 0,-3-3 0 0,3 3 0 15,-2-8-8-15,0 3 0 0,-4-1 0 0,-1-4 0 16,1 1 12-16,-4-1-4 0,0-5 0 0,-3-2 0 15,0 0 4-15,-1 0 0 0,-1 0 0 0,-1-2 0 16,-2-5 8-16,-1-1 3 0,1-3 0 0,2-1 0 16,-2-2-4-16,0 0-1 0,-3-5 0 0,0 2 0 15,2-6-9-15,-2 2-1 0,-2-5-8 0,2-2 12 16,0 7-12-16,0-5 8 0,-3 4-8 0,0-1 0 16,1 7 0-16,-1-3 8 0,3 0-8 0,-5 2 0 15,2-1 0-15,0 3 9 0,-2 1-9 0,2-2 8 16,1 2-8-16,-3 4 12 0,2-6-12 0,-2 9 12 15,2-3-12-15,0-1 0 0,1 4 0 0,-1 0 8 0,0 7-8 16,1-5 0-16,-4 3-10 0,6 2 10 16,0 0-147-16,0 0-23 0,0 0-5 0</inkml:trace>
  <inkml:trace contextRef="#ctx0" brushRef="#br0" timeOffset="91871.02">19143 13152 1209 0,'-3'-4'53'0,"0"4"12"0,1 0-52 0,-4 4-13 0,4-1 0 0,-1 4 0 15,0-3 152-15,3 6 28 0,0-3 6 0,0 5 1 16,3 2-60-16,-3 0-12 0,3 5-3 0,-1 0 0 0,4 2-44 15,-1 5-10-15,0-5-2 0,3 7 0 16,-3 3-29-16,1-3-7 0,-1-7 0 0,0 5-1 0,-2 0 21 0,2-5 4 16,1 0 0-16,-4-2 1 0,1-5-30 15,-3 0-7-15,3 2 0 0,-3-6-8 0,0 2 22 0,-3-5-2 16,3 0-1-16,-3 0 0 0,1-2 15 0,-1-3 3 16,3-2 1-16,0 0 0 0,0 0-18 0,-3 0-4 15,-2-7-1-15,0 0 0 0,-1 0 2 0,4-5 1 16,-4-2 0-16,4 0 0 0,-1-7-18 0,1-5 0 15,-1 5 0-15,0-10-9 0,3-4 19 0,0 6 4 16,0-3 1-16,0 1 0 0,3 0-15 0,0 6 0 16,-1-1 0-16,3 0 0 0,-2 5-9 0,2 2-5 15,1 0-1-15,2 5 0 0,2 0 15 0,1 0 0 16,2 2 12-16,3-2-12 0,0 7 0 0,2 0 0 0,3 0 0 0,1 2-12 16,1 3 12-16,4-3 0 0,2 12-10 0,0-2 10 15,0-3 0-15,-2 10 0 0,2-1-9 0,0 4 9 16,0-1 0-16,0 7 0 0,-5-2 0 0,0 7 0 15,-3-5 0-15,0 7 0 0,-5-5 0 0,-3 1 0 16,-2 2 11-16,-1 0-11 0,-4 2 12 0,-4 3-12 16,-2-8 18-16,-2 3-3 0,-4 0-1 0,-2 2 0 15,-2-4 0-15,-3-3 0 0,-3 5 0 0,0-5 0 16,-3-2-4-16,1-3-1 0,-3 3 0 0,-1-5 0 16,7 0-9-16,-4-2 12 0,-2 2-12 0,0-7 12 15,2 0-12-15,1 0 12 0,-1-2-12 0,3 2 12 16,0-7 0-16,1 0 0 0,1-7 0 0,1 7 0 15,0-7-12-15,0 7 12 0,2-5-12 0,0 3 12 16,4-5-12-16,-1 2 0 0,0-2-12 0,2 7 12 16,1-7-68-16,0 2-5 0,-1 3-2 0,4-3-1311 15</inkml:trace>
</inkml:ink>
</file>

<file path=ppt/ink/ink12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04:29.527"/>
    </inkml:context>
    <inkml:brush xml:id="br0">
      <inkml:brushProperty name="width" value="0.05292" units="cm"/>
      <inkml:brushProperty name="height" value="0.05292" units="cm"/>
      <inkml:brushProperty name="color" value="#FF0000"/>
    </inkml:brush>
  </inkml:definitions>
  <inkml:trace contextRef="#ctx0" brushRef="#br0">16002 8839 702 0,'0'12'31'0,"0"-12"6"0,0 0-29 0,0 0-8 0,0 0 0 0,0 0 0 16,0 0 70-16,0 0 13 0,0 0 2 0,0 0 1 15,0 0 6-15,-3 5 2 0,3-5 0 0,0 2 0 16,0-2-27-16,0 7-6 0,-2-2-1 0,2 2 0 15,2-5-22-15,1 3-5 0,-3-5-1 0,3 7 0 16,-3-7-3-16,5 2-1 0,-2 3 0 0,2 0 0 0,-5-5 0 16,3 2-1-16,-3-2 0 0,7 5 0 0,-4-3-4 0,2-2-1 15,1 0 0-15,-1 0 0 0,0 0-5 0,1 0-1 16,-6 0 0-16,5 0 0 0,0 0-25 0,0 0-6 16,-5 0-1-16,6 0 0 0,-1 0 51 0,0 0 9 15,-5 0 3-15,6 0 0 0,-6 0-23 0,5 0-5 16,-2 0-1-16,-3 0 0 0,0 0-3 0,0 0-1 15,0 0 0-15,5 0 0 0,-5 0-2 0,0 0-1 16,0 0 0-16,0 0 0 0,5 0 4 0,-5 0 1 16,0 0 0-16,0 0 0 0,0 0-2 0,0 0 0 15,0 0 0-15,0 0 0 0,0 0-3 0,0 0-1 16,0 0 0-16,0 0 0 0,0 0 0 0,0 0 0 16,0 0 0-16,0 0 0 0,0 0-1 0,0 0 0 15,0 0 0-15,0 0 0 0,0 0 3 0,0 0 1 16,0 0 0-16,0 0 0 0,0 0-13 0,0 0 11 15,0 0-11-15,0 0 10 0,0 0 12 0,0 0 2 0,0 0 1 0,0 0 0 16,0 0-39-16,5 5-8 0,-5-5-2 0,3 2 0 16,-3-2 24-16,5 7 0 15,-2-7 0-15,0 5 0 0,2-3 0 0,0 3 0 0,1-5 0 0,-1 5 0 16,3-3 9-16,-3 3-9 0,0-3 10 0,1 3-10 16,-1-3 8-16,3 3-8 0,-3-3 0 0,0 3 9 15,3-3 3-15,0 3 1 0,0 2 0 0,-2-2 0 16,-4-3-13-16,1 5-8 15,-3 0 8-15,5 0-13 0,-2-2 13 0,7-3 0 0,4 3 0 0,-1 2 0 16,-5 0 8-16,2-2-8 0,1-3 0 0,2 5 0 0,-2-2 0 16,-1 2 0-16,-4 0 8 0,2 0-8 0,5-2 0 0,-3 2 8 15,-2-5-8-15,0 5 0 0,3 0 10 16,-3 3-10-16,2-3 8 0,-2 0-8 0,0 0 9 16,-2 0-9-16,4 0 10 0,1 0-10 0,-6 0 10 0,3 0-10 15,0 0 10-15,2 0-10 0,1-2 9 0,-3 2-9 16,3 5 8-16,-1-5-8 0,1 2 10 0,-1 3-10 15,1 0 12-15,2-3-12 0,3 5 21 0,-3-2-2 16,-2 0-1-16,-1-3 0 0,1 5-6 0,2 3 0 16,3-3-1-16,0 0 0 0,0 0-11 0,0 0 0 15,0 5 0-15,2-5 0 0,3 0 0 0,-2 5 0 16,-1 0 10-16,1-5-10 0,-1 0 9 0,-2 0-9 16,3 5 0-16,-1-5 9 0,1 0-9 0,-1-2 0 15,-2 2 0-15,3 0 0 0,2-2 0 0,0-3-14 16,-8 8 2-16,6-3 0 0,2-5 12 0,0 3 0 15,3 2 0-15,0 0 0 0,-3-2 8 0,0 2 5 0,0 0 1 0,0-2 0 16,1 2-14-16,-4 0 0 0,3 0 8 0,-2 5-8 16,-3-5 0-16,0-2 0 0,2 7 0 0,-2-3 0 15,0 3 0-15,0-5 0 0,2 0 0 0,-2 3 0 16,3-3 0-16,-4 0 8 0,1 0-8 0,3 0 0 16,-1 0 0-16,1 3 0 0,-3-3 0 0,0 0 0 15,2 0 14-15,-2 0 0 0,0-2 0 0,0 2 0 16,-3 5-14-16,3-10-15 0,-6 8 3 0,6-3 1 15,0 0 11-15,-3 0 0 0,3 5 0 0,-2-5 0 16,1 5 0-16,-1-3 0 0,2 1 0 0,-3-1 0 16,5-2 0-16,-4-2 14 0,1 2-3 0,1 0-1 15,0-2-10-15,0 2 0 0,0-2 0 0,0 2 0 0,0-2 0 16,-3-3 0-16,3 5-14 0,0-2 5 0,-3 2 9 0,0-2 0 16,0 2 0-16,3-2 0 0,-3-3 0 0,-2 5 0 15,2-2 0-15,0 2 0 0,1-2 0 0,-4 2 0 16,3-2 0-16,1 4 0 0,-1-4 0 0,0 2 0 15,0 0 0-15,1 0 0 0,-1-2 0 0,0 2 0 16,3 0 0-16,0 5 8 0,0-7-8 0,0-3 0 16,-3 6 0-16,3 1 0 0,-3-7 0 0,3 3 0 15,-3 2 0-15,6-2 0 0,-6-3 0 0,3 6 0 16,-3-4 0-16,3 3 0 0,-3 1 0 0,3 1 0 16,-3-2 0-16,0 0 8 0,1 0-8 0,-1 0 0 15,0 5 0-15,0-5 0 0,0 5 0 0,1 0 0 16,2-3 0-16,2 3 0 0,1-5 0 0,-4 0 0 15,1 5 0-15,3-5 8 0,-6 1 0 0,0-4 0 0,6 3 0 16,-6 0 0-16,3 3-8 0,0-3-10 0,-3-5 10 0,3 6-13 16,-3 1 13-16,0-2 0 0,3-4 0 0,-2 6 0 15,-4-2 0-15,3 0 0 0,1 0 0 0,-4 0 0 16,1 1 0-16,2 3 0 0,0-3 0 0,0 3 0 16,3-4 0-16,0 5 0 0,-3-5 0 0,3 8 0 15,0-11 0-15,0 8 0 0,0-5 8 0,0 0-8 16,-3 0 0-16,3 1 0 0,2-1 0 0,-2 4 0 15,0-6 0-15,0 2 0 0,-3 0 0 0,6 1 0 16,-3 3 0-16,0-6 0 0,-3 2 0 0,3 0 0 16,-3-2 0-16,0 2 0 0,0 0 0 0,3 0 0 15,-3-2 0-15,1 2 10 0,-1 0-10 0,0 1 8 16,-2-1-8-16,2-3 0 0,-3 4 0 0,4-1 0 0,-4-3 0 16,4 4 0-16,-1-1 0 0,0-3 0 0,0 1 0 0,0-2 0 15,-2 1 0-15,0-1 0 0,2 1 0 0,0 4 0 16,-5-4 0-16,0-4 0 0,3 8 0 0,-4-8 0 15,4 4 0-15,0-1 0 0,-3 1 0 0,0-3 0 16,2 3 0-16,-2-1 0 0,0 1 0 0,-3-3 0 16,6 3 0-16,-3-4 0 0,0 0 0 0,0 5 8 15,-3-5-8-15,0 3 8 0,3-3-8 0,0 4 0 16,-3-4 0-16,1 1 0 0,-1 3 0 0,0-4 0 16,1 0 0-16,2 5 0 0,-3-2 0 0,0-3 0 15,0 4 0-15,3-4 0 0,0 5 0 0,-2-2 0 16,-1-3 0-16,0 4 0 0,6-4 0 0,-3 1 0 0,0-1 0 0,0 4 0 15,-1-4 0-15,4 0 0 0,-3 1 0 0,0-1 0 16,0 0 0-16,-3 0 0 0,6 0 0 0,-3-3 0 16,0 4 0-16,0-1 0 0,-3-3 0 0,0-1 0 15,0 1 0-15,3-1 0 0,-2 4 0 0,-4-7 0 16,4 4 0-16,-4 3 0 0,4-4 0 0,-4 2 0 16,3 2 0-16,1-7 0 0,-1 7 0 0,0-3 0 15,1-1 0-15,-1 4 0 0,0-3 0 0,1 4 0 16,4-8 0-16,-5 7 0 0,-5-7 0 0,6 7 0 15,-1-3 0-15,-2-1 0 0,-3-3 0 0,5 7 0 16,-5-7 0-16,5 4 0 0,-5-4 0 0,5 3 0 16,-5-3 0-16,6 5 0 0,-4 2 8 0,4 0-8 15,-6-7 0-15,5 0 0 0,-5 0 0 0,5 7 0 16,-5-7 0-16,3 4 0 0,-3-4 0 0,8 3 0 0,-5 4 0 16,2-7 0-16,-5 0 0 0,2 4 0 0,4 4 0 0,-1-8 0 15,-5 0 0-15,5 7 0 0,-2-3 0 0,2-1 0 16,-2 4 0-16,2-3 0 0,1-1 0 0,-1 1 0 15,-3-1 8-15,4 2-8 0,-4-1 0 0,4-1 0 16,-4-3 0-16,1 7 0 0,-3-7 0 0,5 0 0 16,-2 4 0-16,-3-4 0 0,0 0 0 0,0 0 8 15,0 0-8-15,3 3 0 0,-3-3 8 0,0 0-8 16,0 0 0-16,0 0 8 0,0 0-8 0,0 0 0 16,0 0 0-16,0 0 0 0,5 4 0 0,-5-4 0 15,0 0 8-15,0 0-8 0,2 3 0 0,-2-3 0 16,0 0 0-16,0 0 0 15,0 0-125-15,0 0-27 0,-7 12-6 0,7-12-1 0</inkml:trace>
  <inkml:trace contextRef="#ctx0" brushRef="#br0" timeOffset="5497.049">16502 9206 288 0,'-3'0'25'0,"3"0"-25"15,0 0 0-15,0 0 0 0,0 0 120 0,0 0 20 16,0 0 3-16,0 0 1 0,6 7-3 0,-6-7 0 16,0 0 0-16,0 0 0 0,0 0-40 15,0 0-8-15,0 0-1 0,0 0-1 0,0 0-9 0,0 0-2 16,0 0 0-16,0 0 0 0,0 0-15 0,2-7-3 16,4 0-1-16,-1 2 0 0,-2 3-40 0,-1-3-8 15,1-2-1-15,2 0-1 0,3 0 42 0,-3 0 9 16,-2 0 2-16,2-5 0 0,6 5-52 0,-3 0-12 15,-5 0 0-15,4 0 0 0,1-5 0 0,0 5 0 16,-2 0 0-16,-1 0 0 0,-8 0 0 0,6-5 0 16,7 5 0-16,-4 5 0 0,-4-5 0 0,1 0 0 15,2 2 0-15,3-2 0 0,-5 0 54 0,-3 7 8 16,0-5 2-16,0 5 0 0,8-2-52 0,-3-3-12 16,-5 5 0-16,0 0 0 15,3-2-26-15,-3 2-8 0,0 0-2 0,0 0 0 16,0 0 7-16,0 0 1 0,0 0 0 0,0 0 0 15,-8 0-167-15,5-5-33 0,3 5-6 0,0 0-2 0</inkml:trace>
  <inkml:trace contextRef="#ctx0" brushRef="#br0" timeOffset="5965.302">16542 8957 403 0,'-6'0'36'0,"4"0"-36"15,2 0 0-15,0 0 0 0,0 0 96 0,-3-5 13 16,1 3 3-16,2 2 0 0,0 0 12 0,0 0 4 16,0 0 0-16,0 0 0 0,5-5-44 0,-3 3-9 15,-2 2-2-15,0 0 0 0,0 0-16 0,6-5-3 16,2 0-1-16,-6 3 0 0,-2 2-13 0,0 0-4 15,8 0 0-15,0-5 0 0,-8 5-8 0,6 0-3 16,1 0 0-16,1 0 0 0,3 0-16 0,-6 0-9 16,-5 0 10-16,11 5-10 0,5-5 0 0,-6 0 0 15,-2 2 0-15,0 3 0 0,3 0 45 0,-6-3 3 16,-5-2 1-16,0 0 0 0,3 7-27 0,-1-2-6 16,6-3 0-16,-8-2-1 0,0 0-15 0,3 7 0 15,5-2 0-15,-3-3 0 0,-5-2 0 0,3 5 0 16,-1 2 0-16,4 0 0 0,-1 0 54 0,-2-2 8 0,-6 2 2 0,6 0 0 15,-1 0-52-15,1 0-12 0,-6 5 0 0,1-5 0 16,2 2 54-16,-3 3 8 0,3-5 2 0,-3 0 0 16,-5 0-52-16,6 0-12 0,4 0 0 0,-4 3 0 15,-3-8 0-15,2 5 0 0,3-7 0 0,0 0 0 16,0 0-48-16,0 0-13 16,0 0-3-16,8 0 0 0,2 5-204 0,1-10-42 15,-11 5-8-15,16-7-2 0</inkml:trace>
  <inkml:trace contextRef="#ctx0" brushRef="#br0" timeOffset="9921.894">19717 12190 288 0,'0'0'25'0,"0"0"-25"0,0 0 0 0,0 0 0 16,0 0 138-16,0 0 22 0,0 0 5 0,0 0 1 15,2-4-46-15,-2 4-8 0,0 0-3 0,0-7 0 16,0 7-7-16,0 0-2 0,0 0 0 0,0 0 0 16,0 0-23-16,0 0-5 0,0 0 0 0,0 0-1 0,0 0-23 0,0 0-4 15,0 0 0-15,0 0-1 16,0 0-10-16,0 0-1 0,0 7-1 0,-2-3 0 0,-4 3-11 0,1 5-3 16,0-2 0-16,0-3 0 0,-3 4-9 0,0-3-8 15,2 6 9-15,-2-3-9 0,1-1 0 0,-1 2 8 16,0 2-8-16,2-7 0 0,1 4 0 0,0 1 0 15,2-5 0-15,-2 3 0 0,2-6 0 0,1 3 0 16,-1 1 0-16,0-1 0 0,1 0 0 0,-1-3-8 16,0-1 8-16,1 1-10 15,2-4-24-15,0 0-5 0,0 0-1 0,0 0 0 16,-6 3-151-16,1-3-30 0</inkml:trace>
  <inkml:trace contextRef="#ctx0" brushRef="#br0" timeOffset="10374.775">19526 12343 907 0,'-10'3'20'0,"10"-3"4"0,0 0 0 0,0 0 2 0,0 0-26 0,0 0 0 0,0 0 0 0,0 0 0 16,0 0 30-16,0 0 1 0,0 0 0 0,0 0 0 16,0 0-2-16,0 0 0 0,2 4 0 0,-2-4 0 15,8 3-1-15,-2 1-1 0,-6-4 0 0,0 0 0 16,0 0 34-16,0 0 7 0,5 7 2 0,-5-7 0 0,2 8-14 0,-2-8-2 16,3 7-1-16,-3-7 0 0,3 11-3 0,-1-4-1 15,-4 0 0-15,2 1 0 0,0-4-5 0,-3 3 0 16,3-7-1-16,0 7 0 0,0-7-13 0,3 7-2 15,-3 0-1-15,0-7 0 0,0 0-7 0,2 7 0 16,-2-7-1-16,6 8 0 0,-6-8 1 0,8 4 0 16,0-1 0-16,0 1 0 0,-1-4 0 0,1 0 1 15,0-4 0-15,3 4 0 0,0 0-1 0,-1-3-1 16,1-1 0-16,-1 4 0 0,1-8-7 0,-1 4-2 16,4 1 0-16,-4-1 0 0,1-3-10 0,2 4 0 15,-2-1 0-15,-1 1 0 0,-2-1 0 0,0 4 8 16,-3-3-8-16,1 3 0 0,-1-4 0 0,-5 4-16 0,0 0 3 0,0 0-1051 15</inkml:trace>
  <inkml:trace contextRef="#ctx0" brushRef="#br0" timeOffset="11609.032">19100 12531 990 0,'6'-4'44'0,"-4"4"8"0,4 0-41 0,-1 0-11 16,-3 0 0-16,4 0 0 0,-1-3 68 0,0 3 11 15,3 0 2-15,-8 0 1 0,0 0 2 0,6 0 1 0,1 0 0 0,-1 0 0 16,-6 0-25-16,5 3-4 0,0-3-2 0,3 0 0 16,0 4-22-16,-5-4-5 0,-3 0-1 0,5 3 0 15,0-3-6-15,-5 0 0 0,0 0-1 0,8 5 0 16,-2-5-9-16,-1 0-2 0,-5 0 0 0,0 0 0 16,0 0-8-16,5 0 10 0,-5 0-10 0,0 0 10 15,0 0-1-15,0 0 0 0,0 0 0 0,0 0 0 16,0 0-9-16,0 0 8 0,0 0-8 0,0 0 8 15,0 0 0-15,0 0 0 0,0 0 0 0,0 0 0 16,-8 0-8-16,0 0 0 0,0 0 9 0,-2 0-9 16,2 0 0-16,0 0-10 0,-3 0 1 0,1 0 0 15,2 0 0-15,-3 0 0 0,3 0 0 0,0-5 0 16,1 5 9-16,-1 0 0 0,2 0 0 0,6 0 0 16,-5-3 0-16,5 3-10 0,-5 0 10 0,5 0 0 15,0 0-8-15,0 0 8 0,-8 3 0 0,8-3 0 0,0 0-8 0,0 0 8 16,0 0 0-16,0 0 0 0,0 0-11 0,0 0 11 15,0 0-10-15,0 0 10 0,0 0 0 0,0 0 18 16,0 0-2-16,5 0-1 0,0 0-15 0,1 0-15 16,-4 0 3-16,6 0 1 0,0 0 11 0,0 0 12 15,0 0-2-15,0 5-1 0,-8-5 7 0,0 0 0 16,8 0 1-16,2 0 0 0,-2 2-2 0,3 3-1 16,-11-5 0-16,8 0 0 0,-8 0 0 0,8 4 0 15,0-1 0-15,-8-3 0 0,5 4 0 0,-5-4 0 16,5 3 0-16,-5-3 0 0,0 0-6 0,0 0-8 15,0 0 11-15,8 4-11 0,-8-4 10 0,0 0-10 0,0 0 8 16,0 0-8-16,0 0 13 0,0 0-2 0,0 0-1 0,0 0 0 16,0 0-1-16,-5 0 0 0,0 0 0 0,-3 0 0 15,0-4-9-15,3 4 12 0,-3 0-12 16,0 0 12-16,0 0-12 0,0 0 0 0,0 0 0 0,3 0 8 16,-1 0-8-16,4-3 0 0,-6 3 0 0,8 0 0 15,0 0 0-15,0 0-11 0,0 0 11 0,0 0-8 31,0 0-64-31,0 0-12 0,-6-4-2 0</inkml:trace>
  <inkml:trace contextRef="#ctx0" brushRef="#br0" timeOffset="17641.759">16875 8783 1267 0,'0'0'28'0,"0"0"5"0,0 0 2 0,0 0 1 0,0 0-36 0,0 0 0 16,0 0 0-16,0 0 0 0,5-5 58 15,-5 5 5-15,0 0 1 0,0 0 0 0,0 0 51 0,0 0 10 16,0 0 3-16,0 0 0 0,0 0-103 0,0 0-25 16,6 0 0-16,-6 0 0 0,0 0 54 0,8 5 6 15,2-5 0-15,1 0 1 0,-3 2-46 0,2-2-15 16,1 0 8-16,2 0-8 0,3 0 0 0,-5-2 0 16,-3 2 0-16,2 0 0 0,9 0 55 0,-9 0 7 15,-2 0 2-15,0 0 0 0,0 0-52 0,0 0-12 16,0 0 0-16,-8 0 0 0,0 0-16 0,0 0-7 15,5 0-1-15,-5 0 0 16,-5 0-68-16,2 0-13 0,3 0-3 0,0 0-518 0,0 0-103 0</inkml:trace>
  <inkml:trace contextRef="#ctx0" brushRef="#br0" timeOffset="17891.764">16931 8691 806 0,'10'0'72'0,"-10"0"-58"0,0 0-14 0,0 0 0 16,0 0 136-16,0 0 25 0,0 0 5 0,0 0 1 16,0 0-36-16,0 0-7 0,0 7-2 0,0-7 0 15,-2 5-22-15,2 2-4 0,2 0 0 0,4 0-1 16,-6 5-25-16,0-5-5 0,0 2-1 0,2 3 0 16,1 0-48-16,2-3-16 0,-7 3 8 0,4-3-8 0,1 3 0 0,2 2 0 15,-8-7 0-15,6 5 0 0,0 0 8 0,-3-3 7 16,2-2 1-16,-2-2 1 0,-2 2-27 0,2 0-6 15,5 0 0-15,-5-7-1 0,-3 5 17 0,3-5 0 16,6 2 0-16,-6-2 0 16,0 0-90-16,0 0-14 0,0 0-4 0</inkml:trace>
  <inkml:trace contextRef="#ctx0" brushRef="#br0" timeOffset="20781.715">17936 6266 1382 0,'0'0'61'0,"0"0"13"0,0 0-59 0,-3 0-15 16,-2 0 0-16,3 2 0 0,-4-2 79 0,1 0 13 15,2 5 2-15,3-5 1 0,-2 0-27 0,2 0-4 16,0 0-2-16,0 0 0 0,0 0-14 0,0 0-2 16,0 0-1-16,5 3 0 0,0 4-11 0,1-3-2 15,-1 3-1-15,0-7 0 0,3 7-6 0,-3-7-1 0,3 5 0 0,0-3 0 16,0 6-1-16,3-1-1 0,-3-3 0 0,2 3 0 16,1-7-8-16,2 7-2 0,-2-2 0 0,2 2 0 15,0-5-4-15,-2 6 0 0,-1-4-8 0,1 3 12 16,-1 0-4-16,4 0 0 0,-4-2-8 0,1 2 12 15,2 3-4-15,0-3 0 0,1 2-8 0,-1-2 12 16,3 0-4-16,2 0-8 0,-2 0 11 0,3 0-11 16,-1 0 11-16,3 7-11 0,0-6 10 0,9 3-10 15,-4 3 8-15,-2-2-8 0,0-2 0 0,-3 6 9 16,0-7-9-16,0 6 0 0,0-4 0 0,0 3 0 16,1 1 8-16,1-1-8 0,1 2 0 0,-3 1 8 15,1-6-8-15,-4 8 10 0,3-2-10 0,0-6 10 16,-2 8-10-16,5-2 12 0,-3 1-12 0,0 4 12 15,-2-4-12-15,-1 1 12 0,-2-2-12 0,3 6 12 16,-4-9-12-16,1 8 0 0,3-8 0 0,2 4 0 0,0 1 8 0,0-2-8 16,3 2 0-16,0-5 8 0,-3 4-8 0,3 4 0 15,2-4 0-15,-2 1 0 0,0-2-12 0,0-1 1 16,0 1 1-16,2 1 0 0,-2 4 10 0,0-4 0 16,-3 4 0-16,5-4 0 0,-5 4 24 0,3-4 6 15,0 4 2-15,0-4 0 0,2 4-32 0,-2-4 0 16,-3-1 0-16,6 6 0 0,-1-6 0 0,1 6 0 15,-1-6 0-15,1 6 0 0,-1-2 0 0,1 1 0 16,-6-4 0-16,3 4 0 0,2-1 0 0,0 2 0 16,1-2 0-16,-1 1 0 0,-2-1 0 0,0-2 0 15,2 2 0-15,1 2 0 0,-1-6 0 0,-2 9 0 16,0-5 0-16,2-2 0 0,-4 2 0 0,1 2 0 16,-1-2 0-16,1 1 0 0,-1-1 0 0,4 2 0 0,-2-1 0 15,0-1 0-15,-1 0 0 0,1-2 0 16,3 2 0-16,-1 5 0 0,-2-7 0 0,2 2 0 15,1 0 0-15,-1 2 0 0,-2-1 12 0,-3-1-3 0,3 0-1 0,-3 5 0 16,3-7-8-16,-3 2 0 0,0 0 0 0,1-2 0 16,-1 7 0-16,3-5 0 0,-6 0 0 0,6-2 0 15,0 2 0-15,2-2 0 16,-2 2 0-16,0-2 0 0,-3 2 0 0,0-2 0 0,0-5 0 0,1 7 0 16,-4-2 0-16,3 0 0 0,-2-3 0 0,-1 3 0 15,1 2 0-15,2-2 8 0,0 0-8 0,0-3 0 16,0 3 0-16,3 0 0 0,0 2 0 0,0 0 0 15,0-2 0-15,0 2 0 16,-1 3 8-16,1-8-8 0,0 8 0 0,0-8 0 0,-3 3 0 0,3 2 0 0,-3-2 0 0,0 7 0 16,3-5 0-16,2 5 8 0,-2-5-8 0,3 0 8 15,-4 5-8-15,4-5 8 16,-1 5-8-16,3 0 0 0,-2 2 0 0,5-2 8 0,-6 0-8 0,3 2 0 16,-8-7 0-16,6 5 0 0,-3 0 0 0,2 2 0 15,-2-2 0-15,2 2 0 0,1-2 0 0,-1 5 0 16,1-8 0-16,-1 10 0 0,1-7 0 0,2 2 0 15,-3-2 0-15,1 5 0 0,-3-8 0 0,2 8 0 16,-2-3 0-16,2 0 0 0,-2-2 0 0,3 2 0 16,-4-2 0-16,4 5 0 0,2-3 0 0,-3 0 8 15,3-2-8-15,1 2 0 0,-4 3 0 0,3-3 0 16,-2-2 8-16,2 2-8 0,-6-7 0 0,4 5 0 16,-3 0 0-16,0 2 0 0,-1-2 0 0,-1 0 0 0,4 0 0 0,0 2 0 15,-2-2 0-15,0 2 0 16,3-7 0-16,-4 10 0 0,1-10 0 0,0 5 0 0,0-5 0 0,-3 0 0 15,3 5 0-15,-3-5 0 0,0-2 0 0,0 7 0 16,-2-5 0-16,2 5 0 0,-3-5 0 0,4 0 8 16,1 5-8-16,1-5 0 0,-3 3 0 0,3-3 8 15,-3 5-8-15,1-5 8 0,-1 0-8 0,3 5 8 16,-3-5-8-16,3-2 0 0,-3 2 0 0,3 5 0 16,-6-5 0-16,3 5 0 0,-2-5 0 0,-1 5 0 15,3-5 0-15,-2 5 0 0,2-4 0 0,0 3 0 16,3-6 0-16,0 7 0 0,-3-5 0 0,3 0 0 15,0 5 0-15,2-5 0 0,1-2 0 0,-1 7 0 16,-2-5 0-16,0 5 0 0,0-5 0 0,-3 5 0 16,0-5 0-16,-3 5 0 0,1 0 0 0,2-2 0 0,0 1 0 15,0-3 8-15,1 4-8 0,1-1 8 0,1-3-8 0,0 3 8 16,0-3-8-16,0 3 8 0,-1-3-8 0,1 4-11 16,-3-5 3-16,1 5 0 0,-1-5 8 0,-3 5 0 15,1-3 0-15,-1 1 0 0,-2-6 0 0,3 8 0 16,-1-5 10-16,1 1-10 0,2 1 0 0,0-2 0 15,0 0 0-15,-2 1 0 0,-1-4 0 0,1 8 8 16,-1-7-8-16,3 2 0 0,1 0 0 0,-1 1 0 16,-3-4 0-16,1 4 0 0,2 4 0 0,-2-5 8 15,-4 2-8-15,1-2 0 0,0 1 0 0,0-1 0 16,0 2 0-16,0-2 0 0,0-4 0 0,0 2 8 0,-1-1-8 0,1 4 0 16,3-8 0-16,-9 0 0 15,1 2 8-15,0-2-8 0,2 1 0 0,-3-1 0 0,4-3 8 0,-4-1-8 16,1 2 0-16,2 2 11 0,0-3-11 0,-5-3 10 15,3-1-2-15,-3 0-8 0,-3 0 12 0,0 0-4 16,1-3-8-16,-4-1 10 0,-2-3-10 0,0 0 10 16,0 0-24-16,0 0-5 0,0 0-1 0</inkml:trace>
  <inkml:trace contextRef="#ctx0" brushRef="#br0" timeOffset="21875.08">19098 6943 0 0,'0'0'0'0,"0"0"0"16,0 0 0-16,0 0 0 0,0 0 0 0,0 0 0 15,0 0 310-15,0 0-62 0,0 0 49 0,0 0 11 0,0 0-152 0,0 0-29 16,0 0-7-16,0 0 0 16,0 0-48-16,0 0-8 0,0 0-3 0,2-4 0 0,1 1-18 15,-3 3-4-15,0 0-1 0,3-4 0 0,-1 1 2 0,-2 3 1 16,0 0 0-16,6-4 0 0,-1-3-8 0,-3 4-1 15,-2 3-1-15,0 0 0 0,3-4-15 0,2-4-4 16,1 6 0-16,-1-3 0 0,0-2-3 0,1 3-1 16,1-3 0-16,4 0 0 0,-3-1-8 0,3-3 12 15,-1 4-12-15,1-7 12 0,2-1-12 0,0 4 0 16,-2-3 0-16,5 4 8 0,-3-2-8 0,0 1 0 16,-2-3 0-16,-1 4 0 0,-4-2 0 0,2 5 8 15,-1 3-8-15,1 1 0 0,-2-4 0 0,-1 3 0 16,-2 1 0-16,-1-2 0 15,-2 5-76-15,0 0-21 0,0 0-4 0,0 0-511 16,0 0-101-16</inkml:trace>
  <inkml:trace contextRef="#ctx0" brushRef="#br0" timeOffset="22265.577">19256 6635 1231 0,'0'0'54'0,"0"0"12"15,0 0-53-15,0 0-13 0,0 0 0 0,0 0 0 16,0 0 26-16,6-7 2 0,-4 3 1 0,4-3 0 16,-1-1 3-16,0 8 0 0,0-7 0 0,1 0 0 0,4 0 14 0,-2 3 3 15,0 1 1-15,0-1 0 0,0-3-3 0,3-1-1 16,-1 1 0-16,1 5 0 0,2-3-31 0,-2 5-7 15,-3-4 0-15,0 1-8 0,-3 3 25 0,3 0-1 16,0 0-1-16,0 3 0 0,-3 1 14 0,0-4 3 16,1 5 1-16,-1-3 0 0,0 5-9 0,-2 1-3 15,-3 3 0-15,2-4 0 0,1 5-1 0,-3-3 0 16,-3 3 0-16,1 2 0 0,2 0-16 0,-3 1-3 16,3-1-1-16,-3 2 0 0,1-6 2 0,-1 1 0 15,3 1 0-15,-2-3 0 0,-1 3-10 0,0-5 0 16,6-4 0-16,-3 4 8 0,0-7-8 0,-3 4 0 15,3-4 0-15,0 0 0 0,0 0-21 0,0 0 3 16,0 0 1-16,0 0-997 0</inkml:trace>
  <inkml:trace contextRef="#ctx0" brushRef="#br0" timeOffset="23156.021">19733 6497 57 0,'0'0'0'0,"0"0"0"0,0 0 0 0,0 0 0 16,0 0 0-16,0 0 0 0,0 0 136 0,0 0 23 16,0 0 4-16,0 0 1 0,0 0-77 0,0 0-15 15,0 0-4-15,0 0 0 0,0 0 28 0,0 0 6 16,0 0 1-16,0 0 0 0,0 0-11 0,0 0-3 15,0 0 0-15,8 0 0 0,-8 0-12 0,8 0-2 16,-3 0-1-16,3-7 0 0,0 7-17 0,0-3-3 16,0-2-1-16,-1 3 0 0,1-3-25 0,3 5-4 15,-3-7-2-15,3 7 0 0,-1-2-9 0,1-3-1 16,-1 5-1-16,-2-4 0 0,-2 1-11 0,1 3 10 0,1 0-10 16,-2 0 10-16,-6 0-10 0,5-4 0 0,3 4 9 0,-3 0-9 15,-5 0 8-15,0 0-8 0,5 0 8 0,-5 0-8 16,0 0 0-16,0 0 9 0,0 0-9 0,0 0 0 31,0 0-14-31,0 0-10 0,0 0-1 0,0 0-1 0,0 0-116 0,0 0-23 0,-5 0-5 0,3 4-602 16</inkml:trace>
  <inkml:trace contextRef="#ctx0" brushRef="#br0" timeOffset="23562.515">19828 6374 910 0,'0'0'40'0,"0"0"9"0,0 0-39 0,0 0-10 15,0 0 0-15,0 0 0 0,0 0 73 0,0 0 13 16,0-4 2-16,0 4 1 0,0 0 0 0,0 0 0 0,0 0 0 16,0 0 0-16,0 0-10 0,0 0-3 0,0 0 0 15,3 9 0-15,-1 0-19 0,3-2-4 0,-2 8-1 0,0-4 0 16,-1 3-9-16,-2 1-3 0,3 3 0 0,0-4 0 15,-3 5-4-15,2 0 0 0,1-2-1 0,-3 1 0 16,0 1-25-16,0-5-10 0,0 5 8 0,3-5-8 16,-1 0 12-16,1-2-2 0,0-2-1 0,-3 4 0 15,0-10-9-15,0 3 12 0,0 0-12 0,0-7 12 16,5 8-4-16,-5-8 0 0,0 0 0 0,0 0-1060 16</inkml:trace>
  <inkml:trace contextRef="#ctx0" brushRef="#br0" timeOffset="24843.364">24201 12038 460 0,'0'0'20'0,"0"0"5"0,0 0-25 0,0 0 0 0,0 0 0 0,0 0 0 15,0 0 157-15,0 0 27 0,0 0 4 0,-2 4 2 16,2-4-101-16,0 3-20 0,0-3-4 0,-3 7-1 16,3-3-19-16,0-4-4 0,-2 7-1 0,2-7 0 15,0 0 3-15,0 5 0 0,0-5 0 0,0 2 0 16,0-2-5-16,0 8-1 0,-3-4 0 0,3 3 0 16,-3-4-1-16,1 1 0 0,-1-1 0 0,0 1 0 15,-5 3-4-15,6 1 0 0,-6-1-1 0,2 0 0 16,1 0-3-16,0-3 0 0,-3 3 0 0,0 1 0 15,3-1-10-15,-1 0-2 0,-2 0-1 0,1 0 0 16,1 4-4-16,-2-3-1 0,3 3 0 0,-3-1 0 0,0-6-10 0,3 8 12 16,0-2-12-16,-3-3 12 0,0 0-12 0,0 0 8 15,2 0-8-15,1 2 8 0,-3-2-8 0,3-4 0 16,2 1 0-16,-2 3 8 0,2-4-8 0,-2 1 0 16,2-4 0-16,3 0 0 0,0 0-12 0,0 0-7 15,0 0-1-15,0 0-645 16,0 0-129-16</inkml:trace>
  <inkml:trace contextRef="#ctx0" brushRef="#br0" timeOffset="25233.867">23958 12155 864 0,'3'-5'76'0,"-3"5"-60"0,0 0-16 0,0 0 0 15,0 0 114-15,2 8 20 0,1-8 4 0,-3 0 1 16,0 0-48-16,-3 7-10 0,3 0-1 0,0 0-1 16,-2 4-16-16,2-4-3 0,-3 1-1 0,3-1 0 15,0 4-11-15,0-4-1 0,-3 5-1 0,3-2 0 16,0 1-12-16,0-4-2 0,0 3-1 0,0 2 0 15,0-1-8-15,0-1-2 0,3 1 0 0,0-3 0 16,-1-1-1-16,4 0-1 0,-4 0 0 0,4-3 0 16,-1-1 14-16,0 1 3 0,3-4 1 0,3 3 0 0,-1-3 0 15,1 0 0-15,-1-3 0 0,1 3 0 16,2 0-13-16,-2-4-2 0,-1 1-1 0,1-1 0 0,-3 4-7 0,2-3-2 16,-2-1 0-16,-2-3 0 0,2 4-12 0,-3-1 11 15,-5 4-11-15,0 0 10 0,0 0-10 0,5-3 0 16,-5 3 0-16,0 0-800 15,0 0-153-15</inkml:trace>
  <inkml:trace contextRef="#ctx0" brushRef="#br0" timeOffset="25796.111">23995 12491 115 0,'-5'0'0'0,"2"0"10"0,0 0-10 0,1 0 0 16,2 0 0-16,0 0 0 0,-5 0 293 0,5 0 57 15,0 0 11-15,0 0 3 0,0 0-197 0,0 0-39 16,0 0-8-16,0 0-2 0,0 0-39 0,0 0-8 16,0 0-2-16,0 0 0 0,7 0-19 0,4 3-4 0,-6-3-1 0,6 5 0 15,0-5-13-15,2 4-4 0,-3-4 0 0,4 3 0 16,1-3-8-16,1 0-1 0,0 0-1 0,-3 4 0 15,1-1-6-15,-1-3-2 0,0 0 0 0,0 0 0 16,1 0-10-16,-4 0 10 0,1 4-10 0,-3-4 10 16,0 3-10-16,-3-3 8 0,-5 0-8 0,0 0 8 31,0 0-84-31,0 0-18 0</inkml:trace>
  <inkml:trace contextRef="#ctx0" brushRef="#br0" timeOffset="28029.84">17682 6040 288 0,'0'0'12'0,"0"0"4"0,0 0-16 0,0 0 0 0,0 0 0 0,0 0 0 16,0 0 261-16,0 0 50 0,3-7 9 0,-3 7 3 15,0 0-146-15,0-2-29 0,0-3-5 0,0-2-2 16,2 2-48-16,-2-2-9 0,0 0-3 0,3 0 0 16,-3 0-27-16,3 0-6 0,-3-5 0 0,2 5-1 15,1-2 13-15,0-3 4 0,-1 0 0 0,4 3 0 16,-4-10-52-16,4 7-12 0,-1-2 0 0,0-2 0 16,0-1 0-16,3 3 0 0,-2-4 0 0,2 3 0 15,-3 1 0-15,3-5 0 0,0 5 0 0,0 0 0 0,0 0 8 16,0 2-8-16,-3-2 11 0,3 3-11 15,-3 3 0-15,0 1 0 0,-2 0 0 0,2 0-12 16,-2 7 12-16,-3 0 0 0,5-2 0 0,-5 2 0 0,0 0 28 0,0 0 8 16,3 2 1-16,2 5 1 0,-2 0-27 0,-1 0-11 15,4 5 8-15,2 0-8 0,-3-3 8 0,3 5-8 16,-3 3 0-16,0-1 8 0,9-4 9 0,-6 9 2 16,-3-7 0-16,3 5 0 0,0-5-19 0,2 5 0 15,-2-5 0-15,0 0 0 0,-2 1 0 0,2 1 0 16,-1-7 0-16,-1 3 0 0,-4 2 0 0,4 0 0 15,2-7 0-15,-6 0 0 0,1 1 0 0,0 1 0 16,-3-2-8-16,0-7 8 16,0 0-113-16,0 0-17 0,0 0-3 0,-3 2-635 0,3-2-126 15</inkml:trace>
  <inkml:trace contextRef="#ctx0" brushRef="#br0" timeOffset="28217.364">17801 5918 1728 0,'0'0'38'0,"0"0"8"0,0 0 2 0,0 0 0 0,5-5-39 0,1 5-9 0,-6 0 0 0,5-2 0 16,-5 2 53-16,5-5 9 0,3 5 2 0,0 0 0 15,-2-2 0-15,1-3 0 0,4 5 0 0,0 0 0 16,-1 0-52-16,-2-4-12 0,3 4 0 0,-1-3 0 16,6 3 0-16,-3-5 0 0,1 5 0 0,-4-7-646 15,1 7-132-15</inkml:trace>
  <inkml:trace contextRef="#ctx0" brushRef="#br0" timeOffset="28530.063">18124 5713 1497 0,'0'0'66'0,"0"0"14"0,0-7-64 0,0 7-16 16,0 0 0-16,0 0 0 0,0 0 88 0,0 0 15 16,0 0 2-16,0 0 1 0,0 0-20 0,0 0-4 15,3 7-1-15,-3 0 0 0,0 5-22 0,0-5-5 16,0 7-1-16,2-2 0 0,-2 0-29 0,3-3-7 16,-3 3-1-16,3-2 0 0,-3 1 18 0,2 3 3 15,-2-2 1-15,3 2 0 0,-3-7-26 0,0 5-12 0,0-5 10 0,0 0-10 16,0 0 9-16,0-2-9 0,0 2 8 0,0-7-8 15,0 0 8-15,0 0-8 0,0 0 8 0,0 0-8 32,-3 0-87-32,-2-5-22 0,0 3-5 0,2-3-588 0,-2-7-118 0</inkml:trace>
  <inkml:trace contextRef="#ctx0" brushRef="#br0" timeOffset="28875.337">18108 5725 345 0,'0'0'31'0,"0"0"-31"0,0 0 0 0,0 0 0 0,0 0 283 0,0 0 50 16,0 0 11-16,0 0 1 0,0 0-194 0,3 7-39 15,2-7-8-15,0 7-2 0,3 0-17 0,0 0-3 16,0 0-1-16,0 5 0 0,3-5-27 0,-1 5-6 16,1-3 0-16,2 3-1 0,-2-5-38 0,2 5-9 15,0-3 0-15,0 3 0 0,-2-5 0 0,-3 5 0 16,5-5 0-16,-2 0 0 0,-3 0 0 0,2-7 0 16,1 7 0-16,2-7 0 0,0 5 53 0,-2-3 9 15,-3-4 2-15,0-3 0 0,2 1-52 0,-4 1-12 16,-1-2 0-16,0-4 0 0,-2-3 32 0,2-2 4 15,-2 2 1-15,-1-2 0 0,-4 0-18 0,2 2-4 16,2-2-1-16,-2 0 0 0,-2-5-6 0,-1 10-8 16,3-5 11-16,0 2-11 0,0-2 10 0,-3 0-10 15,1 2 8-15,2 0-8 0,2 3 8 0,1-3-8 0,-8-2 0 16,5 7 8-16,0 0-8 0,0 0 0 0,0 0 0 0,0 2 0 16,0-2 0-16,0 2 0 0,0 5 0 0,0 0 0 15,0 0 0-15,0 0 0 0,0 0 0 0,0 0 0 16,0 0-100-1,0 0-23-15,5 5-4 0,0 7-649 0,1-3-131 0</inkml:trace>
  <inkml:trace contextRef="#ctx0" brushRef="#br0" timeOffset="29422.148">18648 5685 864 0,'0'0'76'0,"0"0"-60"15,0 0-16-15,0 0 0 0,0 0 168 0,0 0 32 16,0 0 5-16,0 0 2 0,0 0-92 0,2 7-19 16,-2-2-3-16,0 2-1 0,-2 0-25 0,4 0-6 15,-2 5-1-15,3-3 0 0,-3 3-4 0,0-5-2 16,3 3 0-16,-1 1 0 0,-2-4-9 0,3 5-1 15,2-5-1-15,-2 0 0 0,-3 7-11 0,0-7-1 16,-3-2-1-16,6-3 0 0,0 5-6 0,-3-7 0 16,0 0-1-16,0 0 0 0,0 0-23 0,0 0-16 15,0 0 2-15,0 0 1 0,-3-2 61 0,0-5 13 16,3 0 3-16,-5 0 0 0,0-5-64 0,2 0-8 0,0 3-4 0,3-3-1 16,-2-2 13-16,-1 2 0 0,1-2 0 0,-1 0 0 15,0 2 0-15,3 3-16 0,0-5 5 0,3-3 1 16,0 8 10-16,-1-10-12 0,3 5 12 0,3 2-12 31,0 5-19-31,0-2-4 0,6-1-1 0,-1 3 0 0,0 5 36 0,6 2 0 0,-1-5 0 0,1 10 0 16,-1-5 0-16,6 7 0 0,-3 0 0 0,-5 5 0 15,0-3 16-15,2 3 9 0,1 2 3 0,-1 0 0 16,-2 0-15-16,-3 5-2 0,-2-5-1 0,-3 0 0 16,0 5 7-16,-3 0 2 0,-2 2 0 0,-6 0 0 15,1-2-10-15,-4 0-1 0,-2-5-8 0,0 7 12 0,-2-7-12 16,-1-2 0-16,-5 2 0 0,0 0 0 15,-2-2 54-15,-1-5 8 0,-2 0 2 0,3 0 0 0,-3-7-52 16,2 5-12-16,1-5 0 0,-1-5 0 0,3 5 0 0,3-7 0 16,0 0 0-16,2 5 0 15,1-3-202-15,-1-2-43 0,-5 2-9 16,5 3-872-16</inkml:trace>
  <inkml:trace contextRef="#ctx0" brushRef="#br0" timeOffset="30484.345">20130 12922 460 0,'0'0'41'0,"0"0"-33"16,0 0-8-16,0 0 0 0,0 0 246 0,0 0 47 16,-3 0 10-16,-2 0 1 0,2 0-185 0,3 0-38 15,-3 0-7-15,-2 0-2 0,2 0-24 0,-2 0-6 16,0 5-1-16,2 2 0 0,-2-7-5 0,0 7-2 15,-1 0 0-15,1 0 0 0,2 5-9 0,-5-5-1 16,3 7-1-16,0-3 0 0,2 4-7 0,0-1-2 16,1 0 0-16,-1 0 0 0,3 5-6 0,3-5-8 0,-3 5 11 15,2-5-11-15,1 0 0 0,2-2 0 0,3 2 0 16,0-2 0-16,0-3 0 0,3-4 0 0,-1 2 0 0,1 0 0 16,0 0 0-16,2-7 0 0,0 4 0 0,0-1 0 15,0-6 9-15,-2-1-9 0,2 4 0 0,1-7 9 16,-4 0-9-16,-2 0 10 0,0 0-10 0,-3-5 10 15,1-2 10-15,-1 2 3 0,-2-2 0 0,2-3 0 16,-3 1 6-16,-2-1 2 0,0 3 0 0,0-2 0 16,0 2-7-16,-2 0-2 0,-3 7 0 0,2-5 0 15,-5-2 6-15,3 7 2 0,-1-5 0 0,-2 5 0 16,0 4-13-16,1-4-2 0,1 3-1 0,-2 1 0 16,0-1-14-16,0 1 0 0,0-1 0 0,3-1 0 15,0 3-28-15,2 2 2 0,-2 0 0 0,2 0 0 16,-2-5-101-16,5 5-20 0,0 0-4 0,0 0-852 15</inkml:trace>
  <inkml:trace contextRef="#ctx0" brushRef="#br0" timeOffset="31140.427">20410 13007 1324 0,'0'0'118'0,"0"0"-94"15,0 0-24-15,0 0 0 0,0 0 99 0,0 0 15 16,0 2 3-16,0 3 1 0,3 2-36 0,-1 0-7 0,1-3-2 0,2 3 0 16,-5 1-17-16,3 1-3 0,-1 0-1 0,4 1 0 15,-4 4-10-15,4-2-2 0,-6-5-1 0,2 4 0 16,1-1-12-16,0 2-3 0,-1-5 0 0,-2 0 0 15,0 0-7-15,0 0-1 0,3-2-1 0,-3-5 0 16,0 0-4-16,0 0-1 0,0 0 0 0,0 0 0 16,0 0 6-16,0 0 0 0,0 0 1 0,0 0 0 15,0 0 16-15,-3-8 3 0,-2 1 1 0,2-4 0 16,1-1-21-16,-1 2-5 0,-2-4-1 0,2-2 0 16,0 2-10-16,1 4 0 0,2-6 0 0,-3 2 0 15,3-3 0-15,0 1 0 0,0 6 0 0,3-1 0 16,-1-3 0-16,1 7 0 0,0-5 0 0,2 5 0 15,0 0 0-15,1 0-11 0,-1 0 3 0,3 0 0 16,0 2-6-16,2 2-1 0,1-1 0 0,0 1 0 0,2-1 7 16,0 8 8-16,0-1-13 0,0-3 5 0,1 4 8 0,-1-1 0 15,0 4 0-15,-2-2 0 0,-3 2 12 0,0 0-1 16,0 4-1-16,-3-1 0 0,-2 2 4 0,-3 2 1 16,-3-3 0-16,-2-1 0 0,-1 2-4 0,-2-1-1 15,-2-1 0-15,2 2 0 0,-3 2-10 0,1-3 12 16,-1-1-12-16,3-3 12 0,-2 0-12 0,2 5 0 15,2-8 0-15,1 3 0 0,2 1 0 0,1-6 0 16,-1 3 0-16,6-3 0 0,-3-2 0 0,2 5-14 16,1 2 5-16,2 0 1 0,1 0 8 0,2 0-10 15,-1-2 10-15,1-3-10 0,6 3 10 0,-4 2 0 16,6-7 0-16,0 7 0 0,0 0 0 0,5-3 0 0,0-1 0 0,3 2-8 16,0-3 8-16,-3 3 8 0,0 2-8 15,-2-7 11-15,-1 7-2 0,-2-7 0 0,-5 7 0 16,-1-3 0-16,1-4 3 0,-6 3 0 0,-5-3 0 0,0 0 0 15,0 0-4-15,0 0 0 0,0 0 0 0,0 0 0 32,0 0-64-32,0 5-14 0,-8-3-2 0</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29.997"/>
    </inkml:context>
    <inkml:brush xml:id="br0">
      <inkml:brushProperty name="width" value="0.05" units="cm"/>
      <inkml:brushProperty name="height" value="0.05" units="cm"/>
      <inkml:brushProperty name="color" value="#E71224"/>
    </inkml:brush>
  </inkml:definitions>
  <inkml:trace contextRef="#ctx0" brushRef="#br0">0 0 8752 0 0,'0'0'673'0'0,"0"0"-254"0"0,1 2 553 0 0,19 72 5651 0 0,23 130-2519 0 0,-31-81-2293 0 0,-12-122-1976 0 0,0-1-26 0 0,0 0 36 0 0,0 0 183 0 0,0 0 79 0 0,0 0 18 0 0,-4-8 57 0 0,-26-79-93 0 0,25 64-80 0 0,0 4-150 0 0,2-1-1 0 0,0 1 0 0 0,1 0 0 0 0,1-1 0 0 0,0 1 1 0 0,2-1-1 0 0,0 1 0 0 0,1-1 0 0 0,5-15 142 0 0,5-12-564 0 0,7 33 703 0 0,-14 15-81 0 0,-1-1 0 0 0,1 1 0 0 0,-1-1 0 0 0,0 1-1 0 0,1 0 1 0 0,-1 1 0 0 0,0-1 0 0 0,0 1 0 0 0,0 0 0 0 0,0 0 0 0 0,0 0 0 0 0,0 1 0 0 0,0-1-1 0 0,-1 1 1 0 0,1 0 0 0 0,2 3-58 0 0,3 1 95 0 0,35 29 169 0 0,-1 2 0 0 0,-2 1 0 0 0,12 19-264 0 0,-33-36 166 0 0,1-1-1 0 0,0-1 0 0 0,2 0 1 0 0,0-2-1 0 0,1-1 0 0 0,9 4-165 0 0,-30-21 24 0 0,-1 0-1 0 0,0 0 0 0 0,0-1 1 0 0,0 1-1 0 0,0-1 0 0 0,1 0 1 0 0,-1 0-1 0 0,0 0 0 0 0,0 0 1 0 0,-1 0-1 0 0,1 0 0 0 0,0 0 1 0 0,0 0-1 0 0,0-1 0 0 0,-1 1 1 0 0,1-1-1 0 0,-1 1 0 0 0,1-1 1 0 0,-1 0-1 0 0,1 0 0 0 0,-1 0 1 0 0,0 1-1 0 0,0-1 0 0 0,0 0 1 0 0,0 0-1 0 0,0-1 0 0 0,-1 1 1 0 0,1 0-1 0 0,-1 0 0 0 0,1 0 1 0 0,-1 0-1 0 0,0-1 0 0 0,0 1 1 0 0,0 0-1 0 0,0 0 0 0 0,0-2-23 0 0,12-168 248 0 0,-8 70-120 0 0,0 70-205 0 0,-4 31 109 0 0,0 1-135 0 0,0 0-273 0 0,0 0-110 0 0,0 0-1025 0 0,0 0-4208 0 0,0 0-1800 0 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0.544"/>
    </inkml:context>
    <inkml:brush xml:id="br0">
      <inkml:brushProperty name="width" value="0.05" units="cm"/>
      <inkml:brushProperty name="height" value="0.05" units="cm"/>
      <inkml:brushProperty name="color" value="#E71224"/>
    </inkml:brush>
  </inkml:definitions>
  <inkml:trace contextRef="#ctx0" brushRef="#br0">1 79 11600 0 0,'0'0'530'0'0,"0"0"-7"0"0,0 0-194 0 0,0 0 418 0 0,0 0 224 0 0,0 0 42 0 0,1 1-45 0 0,14 66 2178 0 0,1 66-1502 0 0,4-24-713 0 0,-13-72 186 0 0,-22-92-1117 0 0,10 33 0 0 0,2-1 0 0 0,0 0 0 0 0,2 1 0 0 0,0-1 0 0 0,1 0 0 0 0,2 0 0 0 0,0 0 0 0 0,1 1 0 0 0,4-9 0 0 0,-3 20-51 0 0,1 1 1 0 0,0 0-1 0 0,0 0 0 0 0,1 1 0 0 0,1 0 0 0 0,-1 0 1 0 0,1 0-1 0 0,1 1 0 0 0,7-7 51 0 0,-11 11-7 0 0,1 0 0 0 0,-1 1 1 0 0,1 0-1 0 0,0 0 0 0 0,-1 0 0 0 0,1 0 0 0 0,1 1 1 0 0,-1 0-1 0 0,0 0 0 0 0,0 0 0 0 0,1 1 0 0 0,-1 0 1 0 0,1 0-1 0 0,-1 0 0 0 0,1 0 0 0 0,0 1 0 0 0,-1 0 1 0 0,1 1-1 0 0,-1-1 0 0 0,1 1 0 0 0,-1 0 0 0 0,1 0 1 0 0,0 1 6 0 0,10 2 3 0 0,0 1 1 0 0,0 0 0 0 0,-1 2 0 0 0,0 0 0 0 0,0 0 0 0 0,-1 2 0 0 0,5 2-4 0 0,-11-4 29 0 0,1 0 1 0 0,-1 1 0 0 0,0 0-1 0 0,-1 0 1 0 0,0 0 0 0 0,0 1-1 0 0,-1 0 1 0 0,0 0 0 0 0,-1 1 0 0 0,1 0-1 0 0,-2 0 1 0 0,0 0 0 0 0,0 0-1 0 0,-1 1 1 0 0,0-1 0 0 0,0 1-1 0 0,-2 0 1 0 0,1 0 0 0 0,-1 0-1 0 0,-1 0 1 0 0,0 0 0 0 0,0 0-1 0 0,-1 0 1 0 0,-1 0 0 0 0,0 0 0 0 0,0-1-1 0 0,-1 1 1 0 0,0-1 0 0 0,-1 1-1 0 0,-1 0-29 0 0,-3 3 109 0 0,0 0 0 0 0,-2-1 1 0 0,1-1-1 0 0,-1 1 0 0 0,-1-2 0 0 0,0 1 0 0 0,-1-2 0 0 0,0 1 0 0 0,-1-2 0 0 0,0 1 0 0 0,0-2 1 0 0,-9 5-110 0 0,13-9-1 0 0,1 1 0 0 0,0-2 0 0 0,-1 1 0 0 0,0-1 0 0 0,0 0 1 0 0,0-1-1 0 0,0 0 0 0 0,0-1 0 0 0,-1 1 0 0 0,1-2 1 0 0,0 1-1 0 0,-1-2 0 0 0,-5 0 1 0 0,-22-25-974 0 0,34-1-7264 0 0,11 17 1368 0 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0.794"/>
    </inkml:context>
    <inkml:brush xml:id="br0">
      <inkml:brushProperty name="width" value="0.05" units="cm"/>
      <inkml:brushProperty name="height" value="0.05" units="cm"/>
      <inkml:brushProperty name="color" value="#E71224"/>
    </inkml:brush>
  </inkml:definitions>
  <inkml:trace contextRef="#ctx0" brushRef="#br0">0 1 1840 0 0,'0'0'535'0'0,"0"0"1573"0"0,0 0 687 0 0,0 0 139 0 0,0 0-250 0 0,0 0-1171 0 0,0 0-510 0 0,0 0-106 0 0,0 0-84 0 0,2 1-261 0 0,35 25 863 0 0,-36-25-1291 0 0,8 16 62 0 0,-8-14-300 0 0,3 5-4 0 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1.091"/>
    </inkml:context>
    <inkml:brush xml:id="br0">
      <inkml:brushProperty name="width" value="0.05" units="cm"/>
      <inkml:brushProperty name="height" value="0.05" units="cm"/>
      <inkml:brushProperty name="color" value="#E71224"/>
    </inkml:brush>
  </inkml:definitions>
  <inkml:trace contextRef="#ctx0" brushRef="#br0">12 1 10592 0 0,'0'0'488'0'0,"0"0"-12"0"0,-1 1-307 0 0,0 2 358 0 0,-1 0 1 0 0,1 0-1 0 0,-1 0 0 0 0,1 1 0 0 0,0-1 1 0 0,0 0-1 0 0,1 0 0 0 0,-1 1 1 0 0,1-1-1 0 0,-1 0 0 0 0,1 1 0 0 0,0-1 1 0 0,0 0-1 0 0,1 1 0 0 0,-1-1 1 0 0,1 0-1 0 0,-1 1 0 0 0,1-1 1 0 0,1 2-528 0 0,5 8-254 0 0,13-2 575 0 0,11-11-3118 0 0,-30 0 1182 0 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1.653"/>
    </inkml:context>
    <inkml:brush xml:id="br0">
      <inkml:brushProperty name="width" value="0.05" units="cm"/>
      <inkml:brushProperty name="height" value="0.05" units="cm"/>
      <inkml:brushProperty name="color" value="#E71224"/>
    </inkml:brush>
  </inkml:definitions>
  <inkml:trace contextRef="#ctx0" brushRef="#br0">196 45 920 0 0,'-9'-14'978'0'0,"-15"-5"8805"0"0,21 18-9455 0 0,0-1 1 0 0,0 0-1 0 0,0 1 1 0 0,-1 0-1 0 0,1 0 1 0 0,0 0-1 0 0,-1 0 0 0 0,1 0 1 0 0,-1 1-1 0 0,1 0 1 0 0,-1-1-1 0 0,0 1 1 0 0,1 1-1 0 0,-1-1 0 0 0,0 0-328 0 0,-4 2 81 0 0,0 0 0 0 0,0 0 0 0 0,0 0 0 0 0,0 1 0 0 0,0 0 0 0 0,1 0 0 0 0,0 1 0 0 0,-1 0-1 0 0,-3 3-80 0 0,9-5 0 0 0,0 0 0 0 0,0 0 0 0 0,0 0 0 0 0,0 0 0 0 0,0 0 0 0 0,0 0 0 0 0,1 1 0 0 0,-1-1 0 0 0,1 1 0 0 0,-1-1 0 0 0,1 1 0 0 0,0-1 0 0 0,0 1 0 0 0,0 0 0 0 0,0-1 0 0 0,1 1 0 0 0,-1 0 0 0 0,1 0 0 0 0,0 0 0 0 0,-1 0 0 0 0,1-1 0 0 0,0 1 0 0 0,1 0 0 0 0,-1 0 0 0 0,1 0 0 0 0,-1 0 0 0 0,1-1 0 0 0,0 1 0 0 0,0 0 0 0 0,0-1 0 0 0,0 1 0 0 0,0-1 0 0 0,1 1 0 0 0,39 47 0 0 0,75 31 60 0 0,-113-78-58 0 0,1-1 100 0 0,0 1 0 0 0,0 0 1 0 0,0 0-1 0 0,-1 0 0 0 0,1 0 1 0 0,-1 1-1 0 0,0 0 0 0 0,0-1 1 0 0,0 1-1 0 0,-1 0 0 0 0,1 0 1 0 0,-1 1-1 0 0,0-1 0 0 0,0 0 1 0 0,0 1-1 0 0,-1-1 0 0 0,1 1 1 0 0,-1 0-1 0 0,-1-1 0 0 0,1 1 1 0 0,0 0-1 0 0,-1 0 0 0 0,0-1 1 0 0,-1 6-103 0 0,-1-8 128 0 0,0 0 1 0 0,0 0 0 0 0,-1 0 0 0 0,1 0 0 0 0,-1 0-1 0 0,0-1 1 0 0,0 1 0 0 0,0-1 0 0 0,1 0-1 0 0,-1 1 1 0 0,0-1 0 0 0,0-1 0 0 0,-1 1-1 0 0,1 0 1 0 0,0-1 0 0 0,0 0 0 0 0,0 1-1 0 0,0-1 1 0 0,0 0 0 0 0,-1-1 0 0 0,1 1-129 0 0,-76-11 508 0 0,48-1-6976 0 0,19 7-665 0 0</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1.903"/>
    </inkml:context>
    <inkml:brush xml:id="br0">
      <inkml:brushProperty name="width" value="0.05" units="cm"/>
      <inkml:brushProperty name="height" value="0.05" units="cm"/>
      <inkml:brushProperty name="color" value="#E71224"/>
    </inkml:brush>
  </inkml:definitions>
  <inkml:trace contextRef="#ctx0" brushRef="#br0">28 3 9216 0 0,'-14'-2'421'0'0,"11"1"-12"0"0,3 1 45 0 0,0 0 1159 0 0,0 0 534 0 0,-4 6 2116 0 0,-2 4-3276 0 0,5-7-903 0 0,1 0 0 0 0,0 0 0 0 0,1 0 0 0 0,-1 0 0 0 0,0-1 1 0 0,1 1-1 0 0,0 0 0 0 0,-1 0 0 0 0,1 0 0 0 0,0 0 0 0 0,1-1 0 0 0,-1 1 0 0 0,0 0 0 0 0,1-1 0 0 0,0 1 0 0 0,-1-1 0 0 0,1 0 0 0 0,0 1 0 0 0,1-1-84 0 0,3 8 44 0 0,15 32 103 0 0,-8-26-80 0 0,-15-4-510 0 0,6-29-5563 0 0,-4 6 290 0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2.091"/>
    </inkml:context>
    <inkml:brush xml:id="br0">
      <inkml:brushProperty name="width" value="0.05" units="cm"/>
      <inkml:brushProperty name="height" value="0.05" units="cm"/>
      <inkml:brushProperty name="color" value="#E71224"/>
    </inkml:brush>
  </inkml:definitions>
  <inkml:trace contextRef="#ctx0" brushRef="#br0">41 33 10136 0 0,'-39'-31'2093'0'0,"38"29"-973"0"0,1 2 52 0 0,0 0-85 0 0,0 0-401 0 0,0 0-169 0 0,0 0-34 0 0,0 0-75 0 0,1 2-1071 0 0,7 3-3452 0 0,3 0-1433 0 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2.481"/>
    </inkml:context>
    <inkml:brush xml:id="br0">
      <inkml:brushProperty name="width" value="0.05" units="cm"/>
      <inkml:brushProperty name="height" value="0.05" units="cm"/>
      <inkml:brushProperty name="color" value="#E71224"/>
    </inkml:brush>
  </inkml:definitions>
  <inkml:trace contextRef="#ctx0" brushRef="#br0">186 20 11112 0 0,'-30'-10'1338'0'0,"28"8"-1177"0"0,0 1 1 0 0,0 0 0 0 0,0 0 0 0 0,0 0 0 0 0,0 0 0 0 0,0 1 0 0 0,0-1 0 0 0,0 1 0 0 0,0-1 0 0 0,0 1-1 0 0,0-1 1 0 0,0 1 0 0 0,0 0 0 0 0,0 0 0 0 0,0 0 0 0 0,-1 0 0 0 0,1 1 0 0 0,0-1 0 0 0,0 0 0 0 0,0 1-162 0 0,-36 10 1546 0 0,-24 32-1261 0 0,49 6-369 0 0,15-45-11 0 0,0 0-1 0 0,0 0 0 0 0,0 0 1 0 0,0 0-1 0 0,1-1 0 0 0,-1 1 1 0 0,1-1-1 0 0,0 1 1 0 0,0-1-1 0 0,0 0 0 0 0,1 0 1 0 0,-1-1-1 0 0,1 1 0 0 0,-1-1 1 0 0,1 0-1 0 0,0 0 0 0 0,0 0 1 0 0,0 0-1 0 0,0 0 0 0 0,1-1 96 0 0,0 0-132 0 0,24-2 118 0 0,-15-2 14 0 0,13-12 0 0 0,2-20 0 0 0,-23 29 65 0 0,-5 5 278 0 0,-1 1 133 0 0,0 0 31 0 0,16 7 101 0 0,-11-4-549 0 0,0 1-1 0 0,-1-1 0 0 0,1 1 0 0 0,-1 0 0 0 0,0 0 0 0 0,0 0 0 0 0,0 1 0 0 0,-1-1 0 0 0,1 1 0 0 0,-1 0 0 0 0,0 0 0 0 0,2 5-58 0 0,6 8 158 0 0,-5-9-60 0 0,-1 0-1 0 0,0 0 0 0 0,0 0 1 0 0,-1 1-1 0 0,0-1 1 0 0,0 1-1 0 0,-1 0 1 0 0,0 0-1 0 0,-1 0 1 0 0,-1 1-1 0 0,1-1 0 0 0,-1 3-97 0 0,-1-8 76 0 0,0 0 0 0 0,0 0 0 0 0,0 0 0 0 0,0 0 0 0 0,-1-1 0 0 0,0 1 0 0 0,0 0 0 0 0,0 0 0 0 0,0-1 0 0 0,-1 1 0 0 0,0 0 0 0 0,0-1 0 0 0,0 0 0 0 0,-1 1 0 0 0,1-1 0 0 0,-1 0 0 0 0,0 0 0 0 0,0 0 0 0 0,0-1 0 0 0,-1 1 0 0 0,0-1 0 0 0,1 0 0 0 0,-1 0 0 0 0,-3 2-76 0 0,-5 1-185 0 0,1-1 0 0 0,-1 0 0 0 0,0 0 0 0 0,0-1 0 0 0,-1-1 0 0 0,1 0 0 0 0,-1-1 0 0 0,1 0-1 0 0,-1-1 1 0 0,0 0 0 0 0,0-1 0 0 0,0-1 185 0 0,-7 0-4665 0 0,3-5-1504 0 0</inkml:trace>
  <inkml:trace contextRef="#ctx0" brushRef="#br0" timeOffset="406.15">363 63 12176 0 0,'0'0'561'0'0,"0"0"-17"0"0,-2 1-351 0 0,3 13 651 0 0,7 25 2592 0 0,9 8-1359 0 0,10-5-454 0 0,-10-20-1606 0 0,-17-22-17 0 0,0 0 0 0 0,0 0 0 0 0,1 1 0 0 0,-1-1 0 0 0,0 0 0 0 0,0 0 0 0 0,1 0 0 0 0,-1 0 0 0 0,0 1 0 0 0,0-1 0 0 0,1 0 0 0 0,-1 0 0 0 0,0 0 0 0 0,1 0 0 0 0,-1 0 0 0 0,0 0 0 0 0,0 0 0 0 0,1 0 0 0 0,-1 0 0 0 0,0 0 0 0 0,1 0 0 0 0,-1 0 0 0 0,0 0 0 0 0,1 0 0 0 0,-1 0 0 0 0,0 0 0 0 0,0 0 0 0 0,1 0 0 0 0,-1-1 0 0 0,0 1 0 0 0,1 0 0 0 0,-1 0 0 0 0,0 0 0 0 0,0 0 0 0 0,1-1 0 0 0,-1 1 0 0 0,0 0 0 0 0,0 0 0 0 0,0 0 0 0 0,1-1 0 0 0,-1 1 0 0 0,0 0 0 0 0,0 0 0 0 0,0-1 0 0 0,0 1 0 0 0,0 0 0 0 0,1 0 0 0 0,-1-1 0 0 0,0 1 0 0 0,0 0 0 0 0,0-1 0 0 0,0 1 0 0 0,0 0 0 0 0,0-1 0 0 0,0 1 0 0 0,0 0 0 0 0,0 0 0 0 0,0-1 0 0 0,0 1 0 0 0,0 0 0 0 0,0-1 0 0 0,0 1 0 0 0,5-36 3 0 0,10-17-88 0 0,-8 44-306 0 0,1 1 0 0 0,0 0 1 0 0,0 0-1 0 0,1 1 0 0 0,0 0 1 0 0,0 0-1 0 0,0 1 0 0 0,1 0 1 0 0,1 0 390 0 0,-5 5 43 0 0,-1 0 0 0 0,0 0-1 0 0,0 0 1 0 0,1 1 0 0 0,-1 0 0 0 0,1 0 0 0 0,-1 0 0 0 0,0 0 0 0 0,1 1 0 0 0,-1 0 0 0 0,0 0-1 0 0,0 1 1 0 0,1-1 0 0 0,-1 1 0 0 0,0 0 0 0 0,-1 0 0 0 0,1 1 0 0 0,0 0 0 0 0,-1 0 0 0 0,1 0-1 0 0,-1 0 1 0 0,0 0 0 0 0,0 1 0 0 0,0 0 0 0 0,0 0 0 0 0,-1 0 0 0 0,0 0 0 0 0,0 1 0 0 0,0-1-1 0 0,1 3-42 0 0,41 81 1740 0 0,-21-24-1194 0 0,-20-54-536 0 0,0-4-959 0 0,-3-4-3995 0 0,-1-2-1738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18.331"/>
    </inkml:context>
    <inkml:brush xml:id="br0">
      <inkml:brushProperty name="width" value="0.05" units="cm"/>
      <inkml:brushProperty name="height" value="0.05" units="cm"/>
      <inkml:brushProperty name="color" value="#E71224"/>
    </inkml:brush>
  </inkml:definitions>
  <inkml:trace contextRef="#ctx0" brushRef="#br0">213 3 0 0 0,'0'0'1283'0'0,"0"2"-145"0"0,2 39 4293 0 0,7 23-1659 0 0,0 5-1430 0 0,-6-2-1262 0 0,2 5 242 0 0,19 24 416 0 0,-15-59-78 0 0,-13-52-8518 0 0,4 7 1286 0 0</inkml:trace>
  <inkml:trace contextRef="#ctx0" brushRef="#br0" timeOffset="328.049">225 0 456 0 0,'0'0'1413'0'0,"0"0"159"0"0,0 0 76 0 0,0 0-71 0 0,0 0-357 0 0,0 0-158 0 0,0 0-34 0 0,-8 1 598 0 0,3 1-1401 0 0,0 0-1 0 0,0 0 0 0 0,0 1 0 0 0,1 0 0 0 0,-1 0 1 0 0,0 0-1 0 0,1 0 0 0 0,0 1 0 0 0,0 0 0 0 0,0 0 1 0 0,0 0-1 0 0,1 0 0 0 0,0 1 0 0 0,-1-1 0 0 0,2 1 1 0 0,-1 0-1 0 0,0 0-224 0 0,-2 3-94 0 0,-63 46 94 0 0,10 0 0 0 0,53-49 229 0 0,-3 4-3244 0 0,8-9 1993 0 0</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29.154"/>
    </inkml:context>
    <inkml:brush xml:id="br0">
      <inkml:brushProperty name="width" value="0.05" units="cm"/>
      <inkml:brushProperty name="height" value="0.05" units="cm"/>
      <inkml:brushProperty name="color" value="#E71224"/>
    </inkml:brush>
  </inkml:definitions>
  <inkml:trace contextRef="#ctx0" brushRef="#br0">1 566 3224 0 0,'0'0'573'0'0,"0"0"1199"0"0,0 0 527 0 0,0 0 107 0 0,0 0-212 0 0,0 0-989 0 0,0 0-433 0 0,0 0-89 0 0,0 0-14 0 0,0 0-10 0 0,2-1-4 0 0,4-5-466 0 0,-1 0-1 0 0,1 0 1 0 0,-1 0-1 0 0,-1-1 1 0 0,1 1-1 0 0,-1-1 1 0 0,0 0-1 0 0,0-1 1 0 0,-1 1-1 0 0,0 0 1 0 0,0-1-1 0 0,0-5-188 0 0,0 5 26 0 0,90-288 2033 0 0,-63 199-2092 0 0,-12 28 906 0 0,-16 69-799 0 0,-1 0 1 0 0,1 1-1 0 0,-1-1 0 0 0,1 0 1 0 0,-1 1-1 0 0,1-1 1 0 0,-1 1-1 0 0,0 0 0 0 0,1-1 1 0 0,-1 1-1 0 0,0 0 0 0 0,1 0 1 0 0,-1 0-1 0 0,0 0 1 0 0,0 0-1 0 0,0 0 0 0 0,0 0 1 0 0,0 1-1 0 0,0-1 0 0 0,0 0 1 0 0,0 0-1 0 0,0 1 1 0 0,-1-1-1 0 0,1 1 0 0 0,0-1 1 0 0,-1 1-1 0 0,1-1 0 0 0,-1 2-74 0 0,5 4 227 0 0,47 69 307 0 0,91 141-100 0 0,-94-138-434 0 0,-20-8 0 0 0,-26-53-25 0 0,-3-17-108 0 0,0-1-55 0 0,-2 0-18 0 0,-49-19-6772 0 0,33 8 125 0 0</inkml:trace>
  <inkml:trace contextRef="#ctx0" brushRef="#br0" timeOffset="265.562">117 298 2304 0 0,'1'0'167'0'0,"5"0"231"0"0,-4 0 1496 0 0,-2 0 1478 0 0,7 3-1551 0 0,33 10 4162 0 0,-12-4-4736 0 0,-9-4-954 0 0,2 0-1 0 0,-1-1 0 0 0,0-1 1 0 0,1 0-1 0 0,0-2 1 0 0,13-1-293 0 0,5-3-2439 0 0,-32 3 1521 0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4.699"/>
    </inkml:context>
    <inkml:brush xml:id="br0">
      <inkml:brushProperty name="width" value="0.05" units="cm"/>
      <inkml:brushProperty name="height" value="0.05" units="cm"/>
      <inkml:brushProperty name="color" value="#E71224"/>
    </inkml:brush>
  </inkml:definitions>
  <inkml:trace contextRef="#ctx0" brushRef="#br0">0 1 3224 0 0,'0'0'143'0'0,"0"0"277"0"0,0 0 1060 0 0,0 0 462 0 0,0 0 90 0 0,0 0-140 0 0,0 0-648 0 0,2 2-284 0 0,25 77 4437 0 0,-19-26-4148 0 0,8 52 229 0 0,-8-5-1468 0 0,-7-19-10 0 0,5-69 456 0 0,-5-9-7217 0 0,-1-3 947 0 0</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4.965"/>
    </inkml:context>
    <inkml:brush xml:id="br0">
      <inkml:brushProperty name="width" value="0.05" units="cm"/>
      <inkml:brushProperty name="height" value="0.05" units="cm"/>
      <inkml:brushProperty name="color" value="#E71224"/>
    </inkml:brush>
  </inkml:definitions>
  <inkml:trace contextRef="#ctx0" brushRef="#br0">5 1 10136 0 0,'0'0'448'0'0,"0"0"96"0"0,0 0-440 0 0,0 7-104 0 0,3 1 0 0 0,-3-8 0 0 0,-3 7 800 0 0,-2 0 144 0 0,5-1 24 0 0,0-6 8 0 0,8 8-600 0 0,0-4-120 0 0,-8-4-32 0 0,12 11 0 0 0,0-8-224 0 0,0 1 0 0 0,-12-4 0 0 0,5 3-6376 0 0</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6.121"/>
    </inkml:context>
    <inkml:brush xml:id="br0">
      <inkml:brushProperty name="width" value="0.05" units="cm"/>
      <inkml:brushProperty name="height" value="0.05" units="cm"/>
      <inkml:brushProperty name="color" value="#E71224"/>
    </inkml:brush>
  </inkml:definitions>
  <inkml:trace contextRef="#ctx0" brushRef="#br0">1 103 8264 0 0,'0'0'182'0'0,"0"0"29"0"0,0 0 14 0 0,2 1 50 0 0,43 10 1694 0 0,20-6 167 0 0,20-15-678 0 0,-59 4-1374 0 0,-10 0-4839 0 0,-15 5 418 0 0</inkml:trace>
  <inkml:trace contextRef="#ctx0" brushRef="#br0" timeOffset="249.934">149 1 6448 0 0,'0'0'498'0'0,"1"1"-327"0"0,22 79 6898 0 0,3 46-3134 0 0,-25-118-3871 0 0,0 0 1 0 0,0-1-1 0 0,1 1 1 0 0,1 0-1 0 0,-1 0 1 0 0,1-1-1 0 0,0 1 1 0 0,1-1 0 0 0,0 0-1 0 0,3 5-64 0 0,0-6 75 0 0,-6-4-114 0 0,-1-2-564 0 0,0 0-266 0 0,0 0-53 0 0</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5.246"/>
    </inkml:context>
    <inkml:brush xml:id="br0">
      <inkml:brushProperty name="width" value="0.05" units="cm"/>
      <inkml:brushProperty name="height" value="0.05" units="cm"/>
      <inkml:brushProperty name="color" value="#E71224"/>
    </inkml:brush>
  </inkml:definitions>
  <inkml:trace contextRef="#ctx0" brushRef="#br0">1 25 2304 0 0,'0'0'532'0'0,"0"0"1395"0"0,0 0 610 0 0,0 0 119 0 0,0 0-263 0 0,1 1-1216 0 0,23 73 2291 0 0,63 6-3159 0 0,-78-75-315 0 0,-1 0-1 0 0,1 1 0 0 0,-1 1 0 0 0,0-1 0 0 0,-1 1 0 0 0,0 0 0 0 0,0 1 1 0 0,0 0-1 0 0,-1 0 0 0 0,0 1 0 0 0,-1-1 0 0 0,0 1 0 0 0,0 0 0 0 0,3 9 7 0 0,-7-14 22 0 0,0 0 0 0 0,0 0 0 0 0,0 0 0 0 0,0 0 0 0 0,0 0 0 0 0,-1 0 0 0 0,0 1-1 0 0,0-1 1 0 0,0 0 0 0 0,-1 0 0 0 0,1 1 0 0 0,-1-1 0 0 0,0 0 0 0 0,0 0-1 0 0,-1 3-21 0 0,1-5 3 0 0,1 0 0 0 0,-1 1 0 0 0,0-1-1 0 0,0 0 1 0 0,0 1 0 0 0,0-1-1 0 0,0 0 1 0 0,0 0 0 0 0,-1 0-1 0 0,1 0 1 0 0,-1 0 0 0 0,0 0 0 0 0,1 0-1 0 0,-1 0 1 0 0,0-1 0 0 0,0 1-1 0 0,0-1 1 0 0,0 1 0 0 0,0-1-1 0 0,0 0 1 0 0,-1 0 0 0 0,1 0 0 0 0,0 0-1 0 0,-1 0 1 0 0,1 0 0 0 0,0-1-1 0 0,-1 1 1 0 0,1-1 0 0 0,-1 0 0 0 0,1 1-1 0 0,-1-1 1 0 0,1-1 0 0 0,-1 1-1 0 0,1 0 1 0 0,-1 0 0 0 0,1-1-1 0 0,-1 1 1 0 0,-1-2-3 0 0,-28-6-1962 0 0,3 0-3834 0 0</inkml:trace>
  <inkml:trace contextRef="#ctx0" brushRef="#br0" timeOffset="171.837">45 11 6448 0 0,'0'0'498'0'0,"0"0"-19"0"0,2 0 1137 0 0,46-11 5938 0 0,67 15-4950 0 0,6-1-3249 0 0,-85 0-1192 0 0,-21-2-4208 0 0</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33.950"/>
    </inkml:context>
    <inkml:brush xml:id="br0">
      <inkml:brushProperty name="width" value="0.05" units="cm"/>
      <inkml:brushProperty name="height" value="0.05" units="cm"/>
      <inkml:brushProperty name="color" value="#E71224"/>
    </inkml:brush>
  </inkml:definitions>
  <inkml:trace contextRef="#ctx0" brushRef="#br0">116 1 6848 0 0,'0'0'314'0'0,"0"0"-6"0"0,0 0-70 0 0,0 0 435 0 0,0 0 207 0 0,0 0 44 0 0,0 0-37 0 0,0 0-201 0 0,-2 0-87 0 0,-51 46 2196 0 0,43-33-2684 0 0,7-8-75 0 0,-1-1 0 0 0,0 1 0 0 0,1 0 1 0 0,0 0-1 0 0,0 0 0 0 0,1 1 0 0 0,-1-1 0 0 0,1 1 0 0 0,0-1 1 0 0,1 1-1 0 0,-1 0 0 0 0,0 4-36 0 0,0 93 339 0 0,-4-56 390 0 0,8-41-682 0 0,-1 1 1 0 0,0-1-1 0 0,0 1 1 0 0,-1-1-1 0 0,0 1 1 0 0,0 0-1 0 0,-1-1 1 0 0,1 1-1 0 0,-1 0 0 0 0,-2 5-47 0 0,-3 124 1892 0 0,3-68-1336 0 0,6-38-425 0 0,-4-27-150 0 0,1 0 0 0 0,0 1 0 0 0,0-1 0 0 0,1 0 0 0 0,-1 0 0 0 0,1 0 0 0 0,-1 0 1 0 0,1 0-1 0 0,0 0 0 0 0,0 0 0 0 0,0 0 0 0 0,1-1 0 0 0,-1 1 0 0 0,1 0 0 0 0,0-1 0 0 0,0 2 19 0 0,54 35 547 0 0,-50-35-523 0 0,0-1 0 0 0,0 0 0 0 0,1 0 0 0 0,-1-1 0 0 0,1 0 0 0 0,0 0 0 0 0,0-1 0 0 0,0 1 0 0 0,0-1 0 0 0,0-1 1 0 0,1 1-25 0 0,27-6-5669 0 0,-23 1-621 0 0</inkml:trace>
  <inkml:trace contextRef="#ctx0" brushRef="#br0" timeOffset="359.288">314 397 6912 0 0,'0'0'608'0'0,"0"0"-480"0"0,0 0-128 0 0,7 0 0 0 0,2-4 736 0 0,-1 4 128 0 0,4-3 32 0 0,4 3 0 0 0,0 0-312 0 0,1-5-56 0 0,-2 5-16 0 0,10 0 0 0 0,-1 0-408 0 0,-1 5-104 0 0,-11-10 0 0 0,5 5-3528 0 0,-8 0-728 0 0</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46.882"/>
    </inkml:context>
    <inkml:brush xml:id="br0">
      <inkml:brushProperty name="width" value="0.05" units="cm"/>
      <inkml:brushProperty name="height" value="0.05" units="cm"/>
      <inkml:brushProperty name="color" value="#E71224"/>
    </inkml:brush>
  </inkml:definitions>
  <inkml:trace contextRef="#ctx0" brushRef="#br0">171 26 8288 0 0,'0'-11'1008'0'0,"-1"10"-798"0"0,-1 0-1 0 0,1 0 1 0 0,-1 0 0 0 0,0 1 0 0 0,1-1 0 0 0,-1 1-1 0 0,0-1 1 0 0,0 1 0 0 0,0-1 0 0 0,1 1 0 0 0,-1 0-1 0 0,0 0 1 0 0,0 0 0 0 0,0 0 0 0 0,1 1 0 0 0,-1-1-1 0 0,0 0 1 0 0,0 1 0 0 0,0-1 0 0 0,1 1 0 0 0,-1-1-1 0 0,0 1 1 0 0,1 0-210 0 0,-3 0 75 0 0,-2 1 90 0 0,0 1-1 0 0,0 0 1 0 0,1 0 0 0 0,0 0 0 0 0,-1 1 0 0 0,1-1 0 0 0,1 1 0 0 0,-1 1 0 0 0,0-1 0 0 0,1 0 0 0 0,0 1 0 0 0,0 0 0 0 0,0 0 0 0 0,1 0 0 0 0,0 1 0 0 0,0-1 0 0 0,0 1 0 0 0,-1 3-165 0 0,-31 104 676 0 0,33-99-568 0 0,0-1 0 0 0,1 0 1 0 0,0 0-1 0 0,1 0 0 0 0,1 0 1 0 0,0 1-1 0 0,1-1 0 0 0,0 0 0 0 0,1 0-108 0 0,4 12 140 0 0,-7-20-116 0 0,1-1-1 0 0,0 1 1 0 0,0-1 0 0 0,0 0 0 0 0,1 1-1 0 0,0-1 1 0 0,0 0 0 0 0,0 0 0 0 0,0 0-1 0 0,0 0 1 0 0,1 0 0 0 0,0-1 0 0 0,0 1-1 0 0,3 2-23 0 0,3 2 7 0 0,0-1-1 0 0,1-1 1 0 0,0 0-1 0 0,0 0 1 0 0,1 0-1 0 0,-1-2 1 0 0,1 1-1 0 0,0-1 1 0 0,1-1-1 0 0,-1 0 1 0 0,1-1-1 0 0,-1 0 1 0 0,1 0-1 0 0,0-2 1 0 0,-1 1-1 0 0,9-2-6 0 0,-9 2 72 0 0,0-1 0 0 0,0-1 0 0 0,-1 0 0 0 0,1-1 0 0 0,0 0 0 0 0,-1 0 0 0 0,1-1 0 0 0,-1 0 0 0 0,0-1 0 0 0,0 0 0 0 0,0-1 0 0 0,0 0 0 0 0,-1-1-1 0 0,0 0 1 0 0,0 0 0 0 0,0-1 0 0 0,-1 0 0 0 0,0 0 0 0 0,-1-1 0 0 0,3-2-72 0 0,-6 3 108 0 0,1 1 1 0 0,-1-1-1 0 0,0 0 1 0 0,0 0-1 0 0,-1 0 0 0 0,0 0 1 0 0,0-1-1 0 0,-1 1 1 0 0,0-1-1 0 0,0 0 0 0 0,0 1 1 0 0,-1-1-1 0 0,-1 0 0 0 0,1 0 1 0 0,-1 0-1 0 0,-1 0 1 0 0,1 0-1 0 0,-1 0 0 0 0,-1 1 1 0 0,0-1-1 0 0,0 0 1 0 0,0 1-1 0 0,-1-1 0 0 0,-1-3-108 0 0,-9-7 199 0 0,0 0 0 0 0,-1 0 0 0 0,-1 1-1 0 0,0 1 1 0 0,-2 0 0 0 0,1 1 0 0 0,-2 1-1 0 0,0 1 1 0 0,-1 0 0 0 0,0 2 0 0 0,-1 0-1 0 0,0 1 1 0 0,-6-2-199 0 0,-14-2-232 0 0,39 13-134 0 0,2 3-897 0 0,17 17-3213 0 0,-9-8-2890 0 0</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45.180"/>
    </inkml:context>
    <inkml:brush xml:id="br0">
      <inkml:brushProperty name="width" value="0.05" units="cm"/>
      <inkml:brushProperty name="height" value="0.05" units="cm"/>
      <inkml:brushProperty name="color" value="#E71224"/>
    </inkml:brush>
  </inkml:definitions>
  <inkml:trace contextRef="#ctx0" brushRef="#br0">0 255 10136 0 0,'0'0'464'0'0,"0"0"-10"0"0,2 1-294 0 0,69 47 2255 0 0,-3-8-788 0 0,-6 6-773 0 0,-35-50-789 0 0,-19-7-4510 0 0,-3 4-597 0 0</inkml:trace>
  <inkml:trace contextRef="#ctx0" brushRef="#br0" timeOffset="265.561">245 236 2760 0 0,'0'0'125'0'0,"-7"12"2166"0"0,-4 8 5445 0 0,3 2-5064 0 0,-10 18-1033 0 0,-49 95 76 0 0,47-101-1415 0 0,15-22-2152 0 0,2-3 706 0 0</inkml:trace>
  <inkml:trace contextRef="#ctx0" brushRef="#br0" timeOffset="546.752">354 433 10136 0 0,'0'0'464'0'0,"0"0"-10"0"0,2 0-294 0 0,65-4 3592 0 0,-52 5-3448 0 0,35 14 1193 0 0,-48-13-1417 0 0,0 1 0 0 0,0-1 0 0 0,0 1 0 0 0,-1 0 0 0 0,1-1 0 0 0,-1 1 0 0 0,0 0 0 0 0,1 0 0 0 0,-1 0 0 0 0,-1 1 0 0 0,1-1 0 0 0,0 0 0 0 0,-1 0 0 0 0,0 0 0 0 0,0 0 0 0 0,0 1 0 0 0,0-1 0 0 0,0 0 0 0 0,0 0 0 0 0,-1 0 0 0 0,0 0 0 0 0,1 1 0 0 0,-1-1 0 0 0,-1 0 0 0 0,1 0 0 0 0,0-1 0 0 0,-1 1 0 0 0,1 0 0 0 0,-1 0 0 0 0,0 0-80 0 0,-7 32 176 0 0,9-33-174 0 0,-1 0 0 0 0,1 1 0 0 0,0-1 0 0 0,-1 0-1 0 0,1 0 1 0 0,0 0 0 0 0,0 1 0 0 0,1-1-1 0 0,-1 0 1 0 0,0 0 0 0 0,1 0 0 0 0,-1 0 0 0 0,1 1-1 0 0,0-1 1 0 0,0 0 0 0 0,-1 0 0 0 0,1 0-1 0 0,1 0 1 0 0,-1-1 0 0 0,0 1 0 0 0,0 0 0 0 0,1 0-1 0 0,-1-1 1 0 0,1 1 0 0 0,0-1 0 0 0,-1 1-1 0 0,1-1 1 0 0,0 0 0 0 0,0 1 0 0 0,0-1 0 0 0,0 0-1 0 0,0 0 1 0 0,0 0 0 0 0,0-1 0 0 0,0 1-1 0 0,0 0 1 0 0,0-1 0 0 0,0 0 0 0 0,0 1 0 0 0,1-1-1 0 0,-1 0 1 0 0,0 0 0 0 0,0 0 0 0 0,0 0-1 0 0,2-1-1 0 0,84 2 0 0 0,-24-12-906 0 0,-45 4 412 0 0</inkml:trace>
  <inkml:trace contextRef="#ctx0" brushRef="#br0" timeOffset="859.171">613 1 10136 0 0,'0'0'230'0'0,"0"0"30"0"0,1 1 19 0 0,78 47 626 0 0,21 25 1882 0 0,-83-57-2346 0 0,0 2 0 0 0,-1 0 0 0 0,-1 1 1 0 0,0 1-1 0 0,-2 0 0 0 0,4 8-441 0 0,-8-12 171 0 0,-2 0-1 0 0,1 1 1 0 0,-2 0 0 0 0,0 0 0 0 0,-1 0-1 0 0,-1 0 1 0 0,-1 1 0 0 0,0 0 0 0 0,-1 0-1 0 0,-1 0 1 0 0,-1 0 0 0 0,0 0-1 0 0,-3 14-170 0 0,2-23-5 0 0,0 1 0 0 0,-1-1 0 0 0,0 0 0 0 0,-1 1 0 0 0,0-1 0 0 0,-1 0 0 0 0,1-1 0 0 0,-2 1 0 0 0,1-1 0 0 0,-1 1 0 0 0,-1-1 0 0 0,1-1 0 0 0,-1 1 0 0 0,0-1 0 0 0,-1 0 0 0 0,0 0 0 0 0,0-1 0 0 0,-1 0 0 0 0,1 0 0 0 0,-1-1 0 0 0,-1 0 5 0 0,-7 3-567 0 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44.602"/>
    </inkml:context>
    <inkml:brush xml:id="br0">
      <inkml:brushProperty name="width" value="0.05" units="cm"/>
      <inkml:brushProperty name="height" value="0.05" units="cm"/>
      <inkml:brushProperty name="color" value="#E71224"/>
    </inkml:brush>
  </inkml:definitions>
  <inkml:trace contextRef="#ctx0" brushRef="#br0">0 326 1376 0 0,'0'0'540'0'0,"0"0"1732"0"0,0 2 764 0 0,2 28 4445 0 0,12 13-4543 0 0,-1 9-927 0 0,-7-35-1456 0 0,-1-6-5124 0 0,-5-11-1223 0 0</inkml:trace>
  <inkml:trace contextRef="#ctx0" brushRef="#br0" timeOffset="187.481">177 143 1376 0 0,'9'3'497'0'0,"24"-4"7619"0"0,-13 0-4882 0 0,-1 0-3405 0 0,113-9 375 0 0,-95 6-3840 0 0,-21-2-496 0 0</inkml:trace>
  <inkml:trace contextRef="#ctx0" brushRef="#br0" timeOffset="343.695">410 1 10136 0 0,'0'0'32'0'0,"0"0"0"0"0,0 0 0 0 0,-1 1 0 0 0,1-1 0 0 0,0 0 0 0 0,0 1 0 0 0,-1-1 1 0 0,1 0-1 0 0,0 1 0 0 0,0-1 0 0 0,0 0 0 0 0,-1 1 0 0 0,1-1 0 0 0,0 0 0 0 0,0 1 0 0 0,0-1 1 0 0,0 0-1 0 0,0 1 0 0 0,0-1 0 0 0,0 1 0 0 0,0-1 0 0 0,0 0 0 0 0,0 1 0 0 0,0-1 0 0 0,0 1 0 0 0,0-1 1 0 0,0 0-1 0 0,0 1 0 0 0,1-1 0 0 0,-1 0 0 0 0,0 1 0 0 0,0-1 0 0 0,0 0 0 0 0,0 1 0 0 0,1-1 1 0 0,-1 0-1 0 0,0 1 0 0 0,0-1 0 0 0,1 0 0 0 0,-1 0 0 0 0,0 1 0 0 0,1-1 0 0 0,-1 0 0 0 0,0 0 1 0 0,1 1-1 0 0,-1-1 0 0 0,0 0 0 0 0,1 0 0 0 0,-1 0 0 0 0,0 0 0 0 0,1 0 0 0 0,-1 0 0 0 0,0 0 0 0 0,1 1-32 0 0,8 8 589 0 0,-11 30 1474 0 0,-3 51 1327 0 0,2-5-1962 0 0,11-31-1384 0 0,6-43-5365 0 0,1-15-709 0 0</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44.040"/>
    </inkml:context>
    <inkml:brush xml:id="br0">
      <inkml:brushProperty name="width" value="0.05" units="cm"/>
      <inkml:brushProperty name="height" value="0.05" units="cm"/>
      <inkml:brushProperty name="color" value="#E71224"/>
    </inkml:brush>
  </inkml:definitions>
  <inkml:trace contextRef="#ctx0" brushRef="#br0">0 44 5984 0 0,'0'0'273'0'0,"0"0"-5"0"0,0 0-16 0 0,0 0 568 0 0,0 0 268 0 0,0 0 52 0 0,0 0-96 0 0,0 0-447 0 0,0 0-197 0 0,0 0-42 0 0,0 0 15 0 0,0 0 91 0 0,0 0 43 0 0,0 0 5 0 0,0 0-15 0 0,2 1-60 0 0,38 25 1082 0 0,63 47 1195 0 0,-38-33-2530 0 0,-22-13-141 0 0,-42-26 176 0 0,-1-1 63 0 0,0 0 8 0 0,0 0-74 0 0,0 0-330 0 0,0 0-144 0 0,0 0-29 0 0,0 0-58 0 0,0 0-214 0 0,0 0-90 0 0,0 0-21 0 0,0 0-163 0 0,0 0-679 0 0,-7-5-2176 0 0,2-1 1802 0 0</inkml:trace>
  <inkml:trace contextRef="#ctx0" brushRef="#br0" timeOffset="265.6">214 4 5064 0 0,'6'-2'22'0'0,"-1"1"528"0"0,0 1 7994 0 0,-1 17-6470 0 0,-4-12-1910 0 0,0 0-1 0 0,0-1 0 0 0,0 1 1 0 0,-1 0-1 0 0,1 0 1 0 0,-1-1-1 0 0,0 1 1 0 0,-1 0-1 0 0,1-1 0 0 0,-1 1 1 0 0,0-1-1 0 0,0 1 1 0 0,0-1-1 0 0,-1 0 0 0 0,0 1-163 0 0,-1 3 118 0 0,-77 97 881 0 0,29-17-786 0 0,41-60-463 0 0,8-19-517 0 0,1-6-3144 0 0,2-3 3905 0 0,0 0-5655 0 0</inkml:trace>
</inkml:ink>
</file>

<file path=ppt/ink/ink1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26:45.408"/>
    </inkml:context>
    <inkml:brush xml:id="br0">
      <inkml:brushProperty name="width" value="0.05292" units="cm"/>
      <inkml:brushProperty name="height" value="0.05292" units="cm"/>
      <inkml:brushProperty name="color" value="#FF0000"/>
    </inkml:brush>
  </inkml:definitions>
  <inkml:trace contextRef="#ctx0" brushRef="#br0">11327 3190 403 0,'0'0'36'0,"0"0"-36"16,-3 0 0-16,1-7 0 0,-4 4 260 0,1-1 44 15,5 4 10-15,-3 0 2 0,1-7-146 0,-1 4-29 16,3 3-5-16,0 0-2 0,0 0-50 0,0 0-9 15,-3 0-3-15,1 3 0 0,2-3-23 0,-3 7-5 16,3 0 0-16,0 5-1 0,0-3-7 0,0 3-2 16,0 2 0-16,0 0 0 0,3 5-8 0,-1 0-2 15,1-1 0-15,-3 4 0 0,3-4-9 0,-1 4-3 16,1-1 0-16,0 7 0 0,-1-2 3 0,-2 0 0 16,0 2 0-16,3-2 0 0,0 9-15 0,-1 3 9 15,-4-5-9-15,2 9 8 0,2-9 1 0,-2 7 0 16,0 0 0-16,0 0 0 0,0 0-9 0,0 0 10 0,0 0-10 0,-2 7 10 15,-1 0-2-15,0 0-8 0,1-2 12 0,-1 11-4 16,-5 3 13-16,3 2 3 0,-1 0 0 16,-2 10 0-16,-2-10 12 0,-1 7 2 0,-2 0 1 0,3 5 0 15,2-14-15-15,0 0-4 0,0 2 0 0,0 5 0 16,2-3-20-16,4 3 8 0,-3-5-8 0,5 5 0 16,0-12 0-16,0 0 0 0,5 0 0 0,-3 12 0 15,1-5 0-15,2 3 0 0,1-8 0 0,2 3 0 16,0-10 0-16,-3 3 0 0,3-5 0 0,-3 7 0 0,3 0 0 0,0-7-10 15,-3 1 10-15,6-4-13 0,-1-4 13 0,-2-5 12 16,-2 5-3-16,-1-7 0 16,-2 0-9-16,2 7 0 0,0-4 0 0,0 4 0 0,-5-8 8 0,6 1-8 15,-4 0 0-15,4 3 8 0,-9-3-8 0,3-1 0 16,0-3 9-16,3 4-9 0,-1 0 0 0,-2-3 8 16,0-2-8-16,3 1 0 0,-3-4 0 0,0 1 8 15,0-5-8-15,3-2 0 0,-1-5 8 0,-2 0-8 16,0-6 8-16,0 3-8 0,0-4 8 0,3 5-8 15,-3-2 8-15,0-3-8 0,-3 0 10 0,3 0-2 16,0-3-8-16,0 3 12 0,-5 1-4 0,5-1 0 16,0-7-8-16,0 4 12 0,0-4-12 0,0 3 11 15,0-3-11-15,3 7 10 0,-1-3-10 0,-2-4 0 16,0 0 0-16,0 0 0 0,0 0 0 0,0 0 0 0,0 0 0 16,0 0 0-16,0 3 0 0,0-3 0 0,0 9 0 15,0-9 0-15,0 0 0 0,-2 7 0 0,2-4 0 0,0-3 0 31,0 0-71-31,-3 7-9 0,3-7-3 0,-3 7-837 0,1 0-167 0</inkml:trace>
  <inkml:trace contextRef="#ctx0" brushRef="#br0" timeOffset="15421.027">20632 3220 864 0,'-2'-4'76'16,"2"-3"-60"-16,0 2-16 0,0-2 0 16,0-2-52-16,0-6-14 0,2-1-2 0,-2 7-1 0,0-3 69 0,3-2 8 15,0 2 5-15,-1 3 1 0,1-3 44 0,-3 5 9 16,2-5 1-16,-2 5 1 0,-2 0 43 0,2-7 9 16,0 7 2-16,-3 0 0 0,3 0 5 0,0 0 2 15,0-1 0-15,0 4 0 0,-2-3-8 0,-1 7-2 16,3 0 0-16,0 0 0 0,-3-3-38 0,3 3-8 15,0 0-2-15,-2 3 0 0,-1 4-28 0,0-3-5 16,1 4-2-16,-1 1 0 0,3 3-9 0,0 2-3 0,-5 0 0 0,5 2 0 16,-3 1-11-16,0 4-2 0,3-2-1 0,0 7 0 15,0 0-11-15,0 2 8 0,0-2-8 0,0 7 8 16,-2-5 1-16,2 5 0 0,0-5 0 0,0 12 0 16,0-7 15-16,-3 4 4 0,0-1 0 0,1 6 0 15,2-4-6-15,-3 4-1 0,-5 3 0 0,3-3 0 16,0 3-2-16,-1 2-1 0,1 5 0 0,0 2 0 15,-1-5-1-15,1-2 0 0,0 5 0 0,2 2 0 16,-2 0-8-16,2 5-1 0,-2-5-8 0,2 7 12 16,1-2-12-16,2-5 0 0,0 5 8 0,0 2-8 15,0-5 13-15,0 3 0 16,5-5 0-16,0 5 0 0,1-5-13 0,-1 0-15 0,-2 0 3 0,2 5 1 16,0-5 11-16,0 5 0 0,-2-5 0 0,0 0 0 0,2 0 0 0,-2 0 12 15,-1 0-4-15,4 3 0 16,-4-8-8-16,1 3 0 0,2-3 0 0,-5-2 0 0,3 0 0 0,-3-2 0 15,5 2 0-15,0 0 0 0,1 0 0 0,-1 0 0 16,0-2 0-16,1-3 8 0,-4-2-8 0,1-4 0 16,0 4 8-16,-1 0-8 0,1-3 0 0,-1 3 9 15,1 0-9-15,-3 0 0 0,3-5 9 0,-3 1-9 16,2 1 0-16,1 3 9 0,0-4-9 0,2 1 0 16,-2-2 0-16,-3 3 8 0,2-3-8 0,-2-2 0 15,6-5 0-15,-4 5 0 0,6 3 0 0,0-3 0 16,-5 0 8-16,-1-8-8 0,1 4 0 0,-3 1 0 15,3-2 0-15,-1 1 0 0,-2-3 0 0,3-1 0 0,0 1 0 16,2-2 8-16,-2 2-8 0,-1-3 0 16,-2 1 0-16,3 2 0 0,-1-5 0 0,1 2 0 0,-3-6 9 0,3 9-9 15,-3-8 0-15,2 4 8 0,-2-8-8 16,-2 4 0-16,2-3 0 0,5-1 9 0,-2-3-9 0,-3 4 0 16,2-1 8-16,-2-3-8 0,0-3 0 0,3-1 0 15,-6-3 9-15,3-4-9 16,0 0 0-16,0 3 9 0,0-3-9 0,0 4 0 15,0-4 9-15,-2 3-9 0,2-3 9 0,-3 4-9 0,-2-1 12 0,2-3-12 16,0 0 9-16,-2 0-9 0,3 0 0 0,-6-3 9 16,0 3-31-16,0 0-6 0,2 0-2 0,-4 0-944 15,-3-4-189-15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47.539"/>
    </inkml:context>
    <inkml:brush xml:id="br0">
      <inkml:brushProperty name="width" value="0.05" units="cm"/>
      <inkml:brushProperty name="height" value="0.05" units="cm"/>
      <inkml:brushProperty name="color" value="#E71224"/>
    </inkml:brush>
  </inkml:definitions>
  <inkml:trace contextRef="#ctx0" brushRef="#br0">0 212 7368 0 0,'0'0'568'0'0,"0"8"-115"0"0,5 27 5135 0 0,11 16-2595 0 0,4 19-1084 0 0,-4 8-365 0 0,-11 2-56 0 0,-5-64-488 0 0,-1-15-557 0 0,-4-8-278 0 0,0 0-165 0 0,0 0 0 0 0,1-1 0 0 0,0 1 0 0 0,0-1 0 0 0,1 0 0 0 0,0 1 0 0 0,0-2 0 0 0,1 1 0 0 0,0 0 0 0 0,0-2 0 0 0,0 4 0 0 0,-7-136 239 0 0,8 126-370 0 0,0 0 0 0 0,2 0-1 0 0,-1 0 1 0 0,2-1 0 0 0,0 2 0 0 0,1-1-1 0 0,0 0 1 0 0,2 0 0 0 0,0 1 0 0 0,0 0 0 0 0,1 0-1 0 0,1 0 1 0 0,1 1 0 0 0,0 0 0 0 0,1 1 0 0 0,0 0-1 0 0,10-11 132 0 0,-15 21-104 0 0,0 0-1 0 0,0 1 0 0 0,0-1 1 0 0,1 1-1 0 0,-1 0 0 0 0,1 0 0 0 0,-1 0 1 0 0,1 0-1 0 0,0 1 0 0 0,0 0 1 0 0,0 0-1 0 0,0 0 0 0 0,0 1 0 0 0,0 0 1 0 0,3 0 104 0 0,6-2-312 0 0,-6 2 374 0 0,1 1 1 0 0,-1 0-1 0 0,0 0 1 0 0,0 0-1 0 0,0 1 1 0 0,0 0-1 0 0,0 1 1 0 0,-1 0-1 0 0,1 0 1 0 0,-1 1-1 0 0,1 0 1 0 0,-1 0-1 0 0,0 0 1 0 0,-1 1-1 0 0,1 0 1 0 0,-1 0-1 0 0,0 1 0 0 0,0 0 1 0 0,-1 0-1 0 0,1 0 1 0 0,-2 1-1 0 0,1 0 1 0 0,-1 0-1 0 0,0 0 1 0 0,0 0-1 0 0,0 1 1 0 0,-1-1-1 0 0,-1 1 1 0 0,1 0-1 0 0,0 8-62 0 0,-2-8 110 0 0,-2 1 0 0 0,1-1 0 0 0,-1 0 0 0 0,-1 1 1 0 0,1-1-1 0 0,-2 0 0 0 0,1 1 0 0 0,-1-1 0 0 0,0-1 0 0 0,0 1 0 0 0,-1 0 0 0 0,0-1 0 0 0,-1 0 0 0 0,0 0 0 0 0,0 0 0 0 0,0 0 0 0 0,-4 2-110 0 0,-66 52 89 0 0,58-45-89 0 0,17-16 0 0 0,0 0 0 0 0,-1 0 0 0 0,1 0 0 0 0,0 0 0 0 0,-1 1 0 0 0,1-1 0 0 0,0 0 0 0 0,-1 0 0 0 0,1 1 0 0 0,0-1 0 0 0,-1 0 0 0 0,1 1 0 0 0,0-1 0 0 0,0 0 0 0 0,0 1 0 0 0,-1-1 0 0 0,1 0 0 0 0,0 1 0 0 0,0-1 0 0 0,0 0 0 0 0,0 1 0 0 0,0-1 0 0 0,-1 1 0 0 0,1-1 0 0 0,0 0 0 0 0,0 1 0 0 0,0-1 0 0 0,0 1 0 0 0,0-1 0 0 0,0 0 0 0 0,1 1 0 0 0,-1-1 0 0 0,0 1 0 0 0,0-1 0 0 0,0 0 0 0 0,0 1 0 0 0,0-1 0 0 0,0 0 0 0 0,1 1 0 0 0,-1-1 0 0 0,0 1 0 0 0,0-1 0 0 0,1 0 0 0 0,-1 0 0 0 0,0 1 0 0 0,0-1 0 0 0,1 0 0 0 0,-1 1 0 0 0,0-1 0 0 0,1 0 0 0 0,-1 0 0 0 0,0 0 0 0 0,1 1 0 0 0,-1-1 0 0 0,0 0 0 0 0,1 0 0 0 0,-1 0 0 0 0,1 0 0 0 0,-1 0 0 0 0,0 0 0 0 0,1 0 0 0 0,-1 0 0 0 0,1 0 0 0 0,-1 0 0 0 0,0 0 0 0 0,1 0 0 0 0,-1 0 0 0 0,152 50-114 0 0,-28 0 136 0 0,-104-38 2 0 0,-14-9-15 0 0,0 0 1 0 0,0 1 0 0 0,0 0 0 0 0,-1 0-1 0 0,1 0 1 0 0,-1 1 0 0 0,0 0-1 0 0,0 0 1 0 0,-1 0 0 0 0,1 1 0 0 0,-1-1-1 0 0,2 6-9 0 0,10 9-830 0 0,-16-19-129 0 0,0-1-1281 0 0,0 0-4922 0 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48.101"/>
    </inkml:context>
    <inkml:brush xml:id="br0">
      <inkml:brushProperty name="width" value="0.05" units="cm"/>
      <inkml:brushProperty name="height" value="0.05" units="cm"/>
      <inkml:brushProperty name="color" value="#E71224"/>
    </inkml:brush>
  </inkml:definitions>
  <inkml:trace contextRef="#ctx0" brushRef="#br0">90 4 10136 0 0,'0'0'230'0'0,"0"0"30"0"0,0 0 19 0 0,0 0 72 0 0,0 0 271 0 0,0 0 125 0 0,0 0 21 0 0,0 0-68 0 0,0 0-312 0 0,0 0-136 0 0,0 0-27 0 0,0 0-19 0 0,0 0-53 0 0,0 0-22 0 0,0 0-3 0 0,0 0 4 0 0,-12-4 473 0 0,-26 22 393 0 0,31-7 922 0 0,8-11-1894 0 0,0 0-1 0 0,0 0 1 0 0,-1 0-1 0 0,1 0 1 0 0,0 0-1 0 0,0 0 1 0 0,-1 0-1 0 0,1 0 1 0 0,0-1-1 0 0,-1 1 1 0 0,1 0-1 0 0,0 0 1 0 0,-1-1-1 0 0,1 1 1 0 0,0-1-1 0 0,-1 1 1 0 0,1-1-1 0 0,-1 1 1 0 0,1-1-1 0 0,-1 1 1 0 0,1-1-1 0 0,-1 1 1 0 0,1-1-1 0 0,-1 1 1 0 0,1-1-1 0 0,-1 0 1 0 0,0 1-1 0 0,1-1 1 0 0,-1 0-1 0 0,0 1 1 0 0,0-1-1 0 0,1 0 1 0 0,-1 0-1 0 0,0 1 1 0 0,0-1-1 0 0,0 0 1 0 0,0 0-1 0 0,0 1 1 0 0,0-1-1 0 0,0 0 1 0 0,0 1-1 0 0,0-1 1 0 0,0 0-1 0 0,-1 0 1 0 0,1 1-1 0 0,0-1 1 0 0,0 0-1 0 0,-1 0-25 0 0,-25 4 1041 0 0,8 5-8037 0 0,13-1 752 0 0</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48.413"/>
    </inkml:context>
    <inkml:brush xml:id="br0">
      <inkml:brushProperty name="width" value="0.05" units="cm"/>
      <inkml:brushProperty name="height" value="0.05" units="cm"/>
      <inkml:brushProperty name="color" value="#E71224"/>
    </inkml:brush>
  </inkml:definitions>
  <inkml:trace contextRef="#ctx0" brushRef="#br0">4 1 5984 0 0,'0'0'464'0'0,"0"0"-18"0"0,0 0 1065 0 0,0 0 494 0 0,0 0 98 0 0,0 0-192 0 0,0 0-873 0 0,0 0-380 0 0,0 0-77 0 0,0 0-28 0 0,0 0-42 0 0,0 0-21 0 0,0 0-2 0 0,0 2-61 0 0,0 20-170 0 0,0-21-198 0 0,-3 21-48 0 0,26-16 254 0 0,-22-6-366 0 0,-1 0-855 0 0,1-1-3585 0 0,5-4-1543 0 0</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49.366"/>
    </inkml:context>
    <inkml:brush xml:id="br0">
      <inkml:brushProperty name="width" value="0.05" units="cm"/>
      <inkml:brushProperty name="height" value="0.05" units="cm"/>
      <inkml:brushProperty name="color" value="#E71224"/>
    </inkml:brush>
  </inkml:definitions>
  <inkml:trace contextRef="#ctx0" brushRef="#br0">130 19 11400 0 0,'0'0'256'0'0,"0"0"34"0"0,0 0 22 0 0,0 0-30 0 0,0 0-82 0 0,-5-16 3489 0 0,-33 13-1756 0 0,16 8-1821 0 0,20-5-106 0 0,-1 0 1 0 0,0 1 0 0 0,0-1-1 0 0,0 1 1 0 0,0 0-1 0 0,1 0 1 0 0,-1 0-1 0 0,0 0 1 0 0,1 0-1 0 0,-1 1 1 0 0,1-1-1 0 0,0 1 1 0 0,-1 0-1 0 0,1 0 1 0 0,0-1-1 0 0,0 1 1 0 0,0 1-1 0 0,0-1-6 0 0,-8 12-13 0 0,9-14 8 0 0,1 1 0 0 0,-1 0-1 0 0,0 0 1 0 0,1-1 0 0 0,-1 1-1 0 0,1 0 1 0 0,-1 0 0 0 0,1 0 0 0 0,-1 0-1 0 0,1 0 1 0 0,0-1 0 0 0,-1 1-1 0 0,1 0 1 0 0,0 0 0 0 0,0 0 0 0 0,0 0-1 0 0,0 0 1 0 0,0 0 0 0 0,0 0-1 0 0,0 0 1 0 0,0 0 0 0 0,0 0 0 0 0,0 0-1 0 0,0 0 1 0 0,1 0 0 0 0,-1 0-1 0 0,0 0 1 0 0,1 0 0 0 0,-1-1-1 0 0,1 1 1 0 0,-1 0 0 0 0,1 0 0 0 0,-1 0-1 0 0,1-1 6 0 0,2 5-67 0 0,1 2 5 0 0,0 0 0 0 0,1-1 0 0 0,0 0 0 0 0,1 0 0 0 0,-1 0 0 0 0,1 0 0 0 0,0-1 0 0 0,1 0 0 0 0,-1 0 0 0 0,1-1 0 0 0,0 0 0 0 0,0 0 0 0 0,0-1 0 0 0,4 2 62 0 0,69 41 0 0 0,-39-16 60 0 0,-40-29 25 0 0,-1 0-1 0 0,1 0 1 0 0,0 1-1 0 0,-1-1 1 0 0,1 0-1 0 0,-1 0 1 0 0,0 1-1 0 0,1-1 1 0 0,-1 1-1 0 0,0-1 1 0 0,0 0-1 0 0,0 1 1 0 0,0-1-1 0 0,0 1 1 0 0,0-1-1 0 0,0 0 1 0 0,0 1-1 0 0,-1-1 1 0 0,1 0-1 0 0,0 1 1 0 0,-1-1-1 0 0,1 0 1 0 0,-1 1-1 0 0,0-1 0 0 0,1 0 1 0 0,-1 0-1 0 0,0 0 1 0 0,0 1-1 0 0,0-1 1 0 0,0 0-1 0 0,0 0 1 0 0,0 0-1 0 0,0-1 1 0 0,0 1-1 0 0,0 0 1 0 0,0 0-1 0 0,0 0 1 0 0,-1-1-1 0 0,1 1 1 0 0,0-1-1 0 0,-1 1 1 0 0,1-1-1 0 0,0 1 1 0 0,-1-1-1 0 0,1 0 1 0 0,0 0-1 0 0,-1 0-84 0 0,-70 1 1073 0 0,-12-16-2681 0 0,77 13-3529 0 0,6 1-1669 0 0</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49.897"/>
    </inkml:context>
    <inkml:brush xml:id="br0">
      <inkml:brushProperty name="width" value="0.05" units="cm"/>
      <inkml:brushProperty name="height" value="0.05" units="cm"/>
      <inkml:brushProperty name="color" value="#E71224"/>
    </inkml:brush>
  </inkml:definitions>
  <inkml:trace contextRef="#ctx0" brushRef="#br0">33 25 5064 0 0,'-31'-24'4418'0'0,"29"23"-2259"0"0,2 1-176 0 0,0 0-805 0 0,0 0-350 0 0,0 0-76 0 0,28 19-253 0 0,-19-9-1258 0 0,-1-3-43 0 0</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51.241"/>
    </inkml:context>
    <inkml:brush xml:id="br0">
      <inkml:brushProperty name="width" value="0.05" units="cm"/>
      <inkml:brushProperty name="height" value="0.05" units="cm"/>
      <inkml:brushProperty name="color" value="#E71224"/>
    </inkml:brush>
  </inkml:definitions>
  <inkml:trace contextRef="#ctx0" brushRef="#br0">155 0 8288 0 0,'0'0'190'0'0,"0"0"28"0"0,-1 1 7 0 0,-30 13 6 0 0,-13 29 1241 0 0,-3 31 1085 0 0,33-9-1066 0 0,3 38 93 0 0,5-3-369 0 0,5-66-875 0 0,8 25 104 0 0,8-25-196 0 0,-12-25-181 0 0,1-1-1 0 0,0 1 1 0 0,0-1-1 0 0,0 0 1 0 0,1-1-1 0 0,0 1 1 0 0,1-1 0 0 0,0 0-1 0 0,6 6-66 0 0,34 27 273 0 0,-37-34-349 0 0,0 0 0 0 0,1-1 0 0 0,-1 0 0 0 0,1 0 0 0 0,1-1 0 0 0,-1-1-1 0 0,0 0 1 0 0,1 0 0 0 0,5 0 76 0 0,-14-3-4506 0 0,-2 0-1590 0 0</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51.522"/>
    </inkml:context>
    <inkml:brush xml:id="br0">
      <inkml:brushProperty name="width" value="0.05" units="cm"/>
      <inkml:brushProperty name="height" value="0.05" units="cm"/>
      <inkml:brushProperty name="color" value="#E71224"/>
    </inkml:brush>
  </inkml:definitions>
  <inkml:trace contextRef="#ctx0" brushRef="#br0">0 18 3224 0 0,'64'-3'9130'0'0,"-4"0"-6462"0"0,-2-4-2450 0 0,-16 6-1222 0 0,-32-3 384 0 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54.240"/>
    </inkml:context>
    <inkml:brush xml:id="br0">
      <inkml:brushProperty name="width" value="0.05" units="cm"/>
      <inkml:brushProperty name="height" value="0.05" units="cm"/>
      <inkml:brushProperty name="color" value="#E71224"/>
    </inkml:brush>
  </inkml:definitions>
  <inkml:trace contextRef="#ctx0" brushRef="#br0">1 1 11544 0 0,'20'36'3024'0'0,"-5"17"-321"0"0,-11-6-1176 0 0,-6-8-1015 0 0,16-1-284 0 0,-13-35 132 0 0,-1-1-3367 0 0,0-2 589 0 0,0 0-3799 0 0</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55.693"/>
    </inkml:context>
    <inkml:brush xml:id="br0">
      <inkml:brushProperty name="width" value="0.05" units="cm"/>
      <inkml:brushProperty name="height" value="0.05" units="cm"/>
      <inkml:brushProperty name="color" value="#E71224"/>
    </inkml:brush>
  </inkml:definitions>
  <inkml:trace contextRef="#ctx0" brushRef="#br0">0 608 8288 0 0,'7'1'889'0'0,"38"-2"3156"0"0,13-18-2947 0 0,45 6 30 0 0,-101 13-1089 0 0,0 0 0 0 0,0 1 0 0 0,0-1 1 0 0,0 0-1 0 0,0 1 0 0 0,0-1 0 0 0,0 1 1 0 0,-1 0-1 0 0,1 0 0 0 0,0-1 1 0 0,-1 1-1 0 0,1 0 0 0 0,0 0 0 0 0,-1 1 1 0 0,1-1-1 0 0,-1 0 0 0 0,1 1 0 0 0,-1-1 1 0 0,0 0-1 0 0,0 1 0 0 0,0-1 0 0 0,0 1 1 0 0,0 0-1 0 0,0-1 0 0 0,0 1 1 0 0,0 0-1 0 0,0 0 0 0 0,-1 0 0 0 0,1-1 1 0 0,-1 1-1 0 0,1 0 0 0 0,-1 0 0 0 0,0 1-39 0 0,0 2 78 0 0,-1 0-1 0 0,1 0 0 0 0,-1-1 0 0 0,-1 1 0 0 0,1 0 0 0 0,0 0 0 0 0,-1-1 0 0 0,0 1 1 0 0,0-1-1 0 0,-1 0 0 0 0,1 1 0 0 0,-1-1 0 0 0,0 1-77 0 0,0-1 95 0 0,0 0 1 0 0,0 0-1 0 0,0 1 1 0 0,1-1-1 0 0,0 1 0 0 0,0 0 1 0 0,0-1-1 0 0,1 1 0 0 0,-1 0 1 0 0,1 0-1 0 0,0 0 1 0 0,1 0-1 0 0,-1 1 0 0 0,1-1 1 0 0,0 0-1 0 0,0 0 0 0 0,1 2-95 0 0,2-3 4 0 0,-1 0-1 0 0,1 0 0 0 0,0 0 1 0 0,0-1-1 0 0,0 1 0 0 0,1-1 0 0 0,-1 0 1 0 0,1 0-1 0 0,0 0 0 0 0,0-1 0 0 0,0 1 1 0 0,0-1-1 0 0,0 0 0 0 0,0 0 1 0 0,1-1-1 0 0,-1 1 0 0 0,1-1 0 0 0,-1 0 1 0 0,1 0-1 0 0,-1 0 0 0 0,1-1 0 0 0,4 1-3 0 0,41-11-130 0 0,-32-1-5037 0 0,-10 4-903 0 0</inkml:trace>
  <inkml:trace contextRef="#ctx0" brushRef="#br0" timeOffset="515.533">295 1 5064 0 0,'0'0'389'0'0,"0"0"-80"0"0,0 0 593 0 0,0 0 288 0 0,0 0 61 0 0,0 0-70 0 0,0 0-339 0 0,2 1-149 0 0,11 6-394 0 0,-1 0-1 0 0,0 1 1 0 0,0 1 0 0 0,0 0-1 0 0,-1 1 1 0 0,0 0 0 0 0,-1 0-1 0 0,8 11-298 0 0,126 143 1471 0 0,-65-60-728 0 0,-74-94-680 0 0,7 9 194 0 0,-1 1 0 0 0,0 0 0 0 0,-2 1 0 0 0,0 0-1 0 0,-2 1 1 0 0,0-1 0 0 0,-1 2 0 0 0,-2-1 0 0 0,1 8-257 0 0,-2 65 872 0 0,-27-9 304 0 0,12-56-609 0 0,4-8-534 0 0,0-9-33 0 0,-27-5-1360 0 0,34-9 848 0 0</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55.037"/>
    </inkml:context>
    <inkml:brush xml:id="br0">
      <inkml:brushProperty name="width" value="0.05" units="cm"/>
      <inkml:brushProperty name="height" value="0.05" units="cm"/>
      <inkml:brushProperty name="color" value="#E71224"/>
    </inkml:brush>
  </inkml:definitions>
  <inkml:trace contextRef="#ctx0" brushRef="#br0">1 6 3224 0 0,'0'0'532'0'0,"1"1"1025"0"0,34 16 4385 0 0,0 5-3395 0 0,21 11-1021 0 0,0-1-590 0 0,-12-6-297 0 0,-43-25-500 0 0,2 1-23 0 0,32 14 389 0 0,-33-16-409 0 0,-2 0-210 0 0,3 0-873 0 0,8-2-334 0 0,-8 1-780 0 0,-3 1-2903 0 0</inkml:trace>
  <inkml:trace contextRef="#ctx0" brushRef="#br0" timeOffset="218.701">278 0 3224 0 0,'0'0'560'0'0,"0"0"1141"0"0,0 0 498 0 0,0 0 103 0 0,0 0-179 0 0,0 8 877 0 0,-21 63 585 0 0,-7 1-2872 0 0,5-33-713 0 0,-9 10 0 0 0,13-14 592 0 0,18-34-649 0 0,1-1-1083 0 0,0 0-480 0 0,-1 1-92 0 0,-3 6-14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25.617"/>
    </inkml:context>
    <inkml:brush xml:id="br0">
      <inkml:brushProperty name="width" value="0.05" units="cm"/>
      <inkml:brushProperty name="height" value="0.05" units="cm"/>
      <inkml:brushProperty name="color" value="#E71224"/>
    </inkml:brush>
  </inkml:definitions>
  <inkml:trace contextRef="#ctx0" brushRef="#br0">18 124 4608 0 0,'0'0'353'0'0,"-7"-1"895"0"0,-3-17 3476 0 0,32-12-1960 0 0,-12 21-2498 0 0,2 1 0 0 0,-1 0 1 0 0,1 1-1 0 0,0 1 0 0 0,0 0 0 0 0,1 0 0 0 0,0 1 1 0 0,0 1-1 0 0,11-3-266 0 0,50-2 363 0 0,-11 30 119 0 0,-32-3-122 0 0,-26-15-280 0 0,0-1 0 0 0,0 1-1 0 0,0 0 1 0 0,0 0 0 0 0,0 1 0 0 0,-1 0 0 0 0,1 0 0 0 0,-1 0 0 0 0,0 0 0 0 0,0 0 0 0 0,2 5-80 0 0,-2-4 68 0 0,-1-1 0 0 0,0 1 0 0 0,0 1-1 0 0,0-1 1 0 0,-1 0 0 0 0,1 1 0 0 0,-1 0 0 0 0,-1-1 0 0 0,1 1 0 0 0,-1 0 0 0 0,0 0 0 0 0,0 0 0 0 0,0 0 0 0 0,-1 0-1 0 0,0 0 1 0 0,-1 5-68 0 0,0-2 152 0 0,0 0-1 0 0,-1 0 0 0 0,0-1 0 0 0,-1 1 0 0 0,0-1 1 0 0,0 1-1 0 0,-1-1 0 0 0,0 0 0 0 0,0 0 0 0 0,-2 2-151 0 0,-89 123 2727 0 0,84-89-2710 0 0,10-21-17 0 0,0-21 0 0 0,1 0 0 0 0,0 1 0 0 0,0-1 0 0 0,0 0 0 0 0,0 0 0 0 0,0 0 0 0 0,1 0 0 0 0,-1 0 0 0 0,0 0 0 0 0,1 0 0 0 0,0 0 0 0 0,-1 0 0 0 0,1 0 0 0 0,0 0 0 0 0,0 0 0 0 0,0 0 0 0 0,0-1 0 0 0,1 1 0 0 0,-1 0 0 0 0,0-1 0 0 0,1 1 0 0 0,-1-1 0 0 0,1 1 0 0 0,-1-1 0 0 0,1 0 0 0 0,0 1 0 0 0,0-1 0 0 0,-1 0 0 0 0,1 0 0 0 0,0 0 0 0 0,0-1 0 0 0,0 1 0 0 0,0 0 0 0 0,0-1 0 0 0,2 1 0 0 0,75 6 0 0 0,102-37 0 0 0,-94 11 0 0 0,40-3-829 0 0,-95 16-2363 0 0,-13 5-3970 0 0</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54.537"/>
    </inkml:context>
    <inkml:brush xml:id="br0">
      <inkml:brushProperty name="width" value="0.05" units="cm"/>
      <inkml:brushProperty name="height" value="0.05" units="cm"/>
      <inkml:brushProperty name="color" value="#E71224"/>
    </inkml:brush>
  </inkml:definitions>
  <inkml:trace contextRef="#ctx0" brushRef="#br0">0 125 2760 0 0,'16'-3'4298'0'0,"13"2"370"0"0,16 8-2868 0 0,18 2-1570 0 0,-12-9-508 0 0,-50 0 144 0 0</inkml:trace>
  <inkml:trace contextRef="#ctx0" brushRef="#br0" timeOffset="187.467">140 0 1840 0 0,'0'0'83'0'0,"-4"15"5474"0"0,0-2-660 0 0,-3 18-1380 0 0,8-16-3139 0 0,0 1 1 0 0,1 0-1 0 0,0-1 0 0 0,2 1 1 0 0,0-1-1 0 0,0 0 0 0 0,2 1-378 0 0,17 37 451 0 0,-19-46-399 0 0,5 4-2498 0 0,-9-11 1455 0 0</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53.756"/>
    </inkml:context>
    <inkml:brush xml:id="br0">
      <inkml:brushProperty name="width" value="0.05" units="cm"/>
      <inkml:brushProperty name="height" value="0.05" units="cm"/>
      <inkml:brushProperty name="color" value="#E71224"/>
    </inkml:brush>
  </inkml:definitions>
  <inkml:trace contextRef="#ctx0" brushRef="#br0">1 24 12408 0 0,'0'0'281'0'0,"0"0"40"0"0,2 1 22 0 0,182 117 1754 0 0,-120-68-725 0 0,-37-23-1125 0 0,-26-26-118 0 0,-1-1-8 0 0,0 0-87 0 0,0 0-365 0 0,1-1-158 0 0,5-4-1019 0 0,-4 4-3965 0 0</inkml:trace>
  <inkml:trace contextRef="#ctx0" brushRef="#br0" timeOffset="187.46">312 0 12672 0 0,'0'0'289'0'0,"0"0"40"0"0,0 0 21 0 0,0 0-46 0 0,-2 1-203 0 0,-36 62 1494 0 0,-24 22 174 0 0,-13 26-1835 0 0,70-104-3 0 0,-2 3-4764 0 0,7-9-512 0 0</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53.272"/>
    </inkml:context>
    <inkml:brush xml:id="br0">
      <inkml:brushProperty name="width" value="0.05" units="cm"/>
      <inkml:brushProperty name="height" value="0.05" units="cm"/>
      <inkml:brushProperty name="color" value="#E71224"/>
    </inkml:brush>
  </inkml:definitions>
  <inkml:trace contextRef="#ctx0" brushRef="#br0">0 109 5064 0 0,'27'2'734'0'0,"-26"-1"254"0"0,-1-1 338 0 0,0 0 67 0 0,57 9 2364 0 0,68-4-3403 0 0,-111-5-733 0 0,-4-4-2850 0 0,-2 1-1067 0 0</inkml:trace>
  <inkml:trace contextRef="#ctx0" brushRef="#br0" timeOffset="265.521">120 0 10160 0 0,'0'0'464'0'0,"0"0"-8"0"0,0 0-152 0 0,1 2 433 0 0,30 90 4393 0 0,6 29-3302 0 0,-22-96-1633 0 0,-8-21 182 0 0,-5-3-1415 0 0,-1 1-3531 0 0,-1-2-1459 0 0</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52.537"/>
    </inkml:context>
    <inkml:brush xml:id="br0">
      <inkml:brushProperty name="width" value="0.05" units="cm"/>
      <inkml:brushProperty name="height" value="0.05" units="cm"/>
      <inkml:brushProperty name="color" value="#E71224"/>
    </inkml:brush>
  </inkml:definitions>
  <inkml:trace contextRef="#ctx0" brushRef="#br0">1 14 1376 0 0,'0'0'505'0'0,"0"0"1586"0"0,0 0 695 0 0,0 1 138 0 0,0 26 2276 0 0,5 16-2788 0 0,21 10-2299 0 0,-23-50-83 0 0,-1 0 0 0 0,1 0 0 0 0,-1 0 0 0 0,1-1 0 0 0,0 1 0 0 0,0-1 0 0 0,0 0-1 0 0,0 0 1 0 0,1 0 0 0 0,-1 0 0 0 0,0-1 0 0 0,1 1 0 0 0,0-1 0 0 0,-1 0-1 0 0,4 1-29 0 0,73 43 50 0 0,-44-19-413 0 0,-16 13 876 0 0,-27 13 599 0 0,4-50-1113 0 0,0 1-1 0 0,-1-1 1 0 0,1 1-1 0 0,-1-1 0 0 0,1 0 1 0 0,-1 0-1 0 0,0 0 0 0 0,0-1 1 0 0,1 0-1 0 0,-1 1 0 0 0,0-1 1 0 0,0-1-1 0 0,0 1 1 0 0,-1 0-1 0 0,1-1 0 0 0,0 0 1 0 0,-3 0 1 0 0,1 0-275 0 0,-11 0-4266 0 0,-1-2-1615 0 0</inkml:trace>
  <inkml:trace contextRef="#ctx0" brushRef="#br0" timeOffset="250.009">90 11 920 0 0,'7'-2'80'0'0,"28"-6"11800"0"0,2 9-6577 0 0,-8 0-5239 0 0,79 7 416 0 0,-80-9-1541 0 0,-20-3-213 0 0</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51.928"/>
    </inkml:context>
    <inkml:brush xml:id="br0">
      <inkml:brushProperty name="width" value="0.05" units="cm"/>
      <inkml:brushProperty name="height" value="0.05" units="cm"/>
      <inkml:brushProperty name="color" value="#E71224"/>
    </inkml:brush>
  </inkml:definitions>
  <inkml:trace contextRef="#ctx0" brushRef="#br0">81 1 4144 0 0,'0'0'191'0'0,"0"2"197"0"0,-32 60 5765 0 0,-5 27-4127 0 0,34-74-1779 0 0,-6 67 1 0 0,22-15 1076 0 0,-12-64-1318 0 0,0 0-1 0 0,1 0 1 0 0,0 0 0 0 0,0 0-1 0 0,-1 0 1 0 0,2 0 0 0 0,-1-1-1 0 0,0 1 1 0 0,0-1 0 0 0,1 1-1 0 0,0-1 1 0 0,-1 0 0 0 0,1 0-1 0 0,0 0 1 0 0,0 0 0 0 0,0-1-1 0 0,0 1 1 0 0,0-1 0 0 0,1 0-1 0 0,-1 0 1 0 0,0 0 0 0 0,0 0-1 0 0,1-1 1 0 0,1 1-6 0 0,-2-1 72 0 0,0 1 0 0 0,0-1 1 0 0,-1 0-1 0 0,1 0 0 0 0,0 0 1 0 0,0 0-1 0 0,-1-1 0 0 0,1 1 0 0 0,0-1 1 0 0,-1 1-1 0 0,1-1 0 0 0,0 0 0 0 0,-1 0 1 0 0,1 0-1 0 0,-1-1 0 0 0,0 1 1 0 0,1 0-1 0 0,-1-1 0 0 0,0 0 0 0 0,0 1 1 0 0,0-1-1 0 0,0 0 0 0 0,0 0 0 0 0,1-2-72 0 0,2-5 282 0 0,-1 3-196 0 0,-1 0 0 0 0,0 0 0 0 0,0 0 0 0 0,0 0 0 0 0,-1-1 0 0 0,0 1 0 0 0,0-1 0 0 0,-1 0 0 0 0,0 1 0 0 0,0-1 0 0 0,0-4-86 0 0,-4-61 1632 0 0,-9 9-1222 0 0,-9 23 591 0 0,3 23-481 0 0,13 6-792 0 0,4 10 145 0 0,1 1-1 0 0,0 0-229 0 0,0 0-963 0 0,0 0-420 0 0,0 0-82 0 0</inkml:trace>
  <inkml:trace contextRef="#ctx0" brushRef="#br0" timeOffset="218.668">295 286 3224 0 0,'20'0'573'0'0,"-17"0"1199"0"0,-3 2 527 0 0,-18 21 3703 0 0,30-5-3281 0 0,-13-13-2458 0 0,0-4-250 0 0,1 1 0 0 0,0-1 0 0 0,0 0 0 0 0,0 0 0 0 0,0 0 0 0 0,0 0 0 0 0,0 0 0 0 0,0 1 0 0 0,0-1 0 0 0,0 0 1 0 0,1 0-1 0 0,-1 0 0 0 0,0 0 0 0 0,1 0 0 0 0,-1 0 0 0 0,1 0 0 0 0,-1 0 0 0 0,1 0 0 0 0,-1 0 0 0 0,1 0 0 0 0,0 0 0 0 0,-1 0 0 0 0,1 0 0 0 0,0 0 0 0 0,0-1 0 0 0,0 1 0 0 0,0 0 0 0 0,0-1 0 0 0,0 1 0 0 0,0 0 0 0 0,0-1 0 0 0,0 1 0 0 0,0-1 0 0 0,0 0 0 0 0,0 1 0 0 0,0-1 0 0 0,0 0 0 0 0,0 0 0 0 0,1 1 0 0 0,-1-1-13 0 0,17 7-769 0 0,-15-7-3236 0 0,4-3-1404 0 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9:49.632"/>
    </inkml:context>
    <inkml:brush xml:id="br0">
      <inkml:brushProperty name="width" value="0.05" units="cm"/>
      <inkml:brushProperty name="height" value="0.05" units="cm"/>
      <inkml:brushProperty name="color" value="#E71224"/>
    </inkml:brush>
  </inkml:definitions>
  <inkml:trace contextRef="#ctx0" brushRef="#br0">1 54 5984 0 0,'0'0'464'0'0,"0"0"-12"0"0,0 0 1088 0 0,0 0 510 0 0,0 0 102 0 0,1 2-153 0 0,25 54 2459 0 0,11-13-3028 0 0,-31-26-782 0 0,-8-16-578 0 0,2-1-239 0 0,0 0-1015 0 0,1-1-448 0 0,3-5-87 0 0</inkml:trace>
  <inkml:trace contextRef="#ctx0" brushRef="#br0" timeOffset="577.989">319 16 10680 0 0,'0'-5'273'0'0,"0"-1"3584"0"0,-3 6-3638 0 0,-4 1-179 0 0,-1 0 0 0 0,0 1 1 0 0,1 0-1 0 0,-1 0 0 0 0,1 1 0 0 0,0 0 1 0 0,0 0-1 0 0,0 0 0 0 0,0 1 0 0 0,0 0 1 0 0,-3 4-41 0 0,-31 46 53 0 0,41-53-57 0 0,-1 0 0 0 0,1 0 0 0 0,-1 0 1 0 0,1 1-1 0 0,-1-1 0 0 0,1 0 0 0 0,0 0 0 0 0,-1 0 0 0 0,1 1 1 0 0,0-1-1 0 0,0 0 0 0 0,0 0 0 0 0,0 1 0 0 0,0-1 1 0 0,0 0-1 0 0,1 0 0 0 0,-1 1 0 0 0,0-1 0 0 0,0 0 0 0 0,1 0 1 0 0,-1 0-1 0 0,1 1 0 0 0,-1-1 0 0 0,1 0 0 0 0,0 0 1 0 0,-1 0-1 0 0,1 0 0 0 0,0 0 0 0 0,0 0 0 0 0,0 0 0 0 0,-1 0 1 0 0,1-1-1 0 0,0 1 0 0 0,0 0 0 0 0,0 0 0 0 0,0-1 0 0 0,1 1 1 0 0,-1-1-1 0 0,0 1 0 0 0,0-1 0 0 0,0 1 0 0 0,0-1 1 0 0,1 0-1 0 0,-1 1 0 0 0,0-1 0 0 0,0 0 0 0 0,1 0 4 0 0,3 2-1 0 0,0-1-5 0 0,1 1 0 0 0,0-1 0 0 0,0 0 0 0 0,0 0 0 0 0,0-1 1 0 0,0 1-1 0 0,0-1 0 0 0,0-1 0 0 0,0 1 0 0 0,0-1 1 0 0,0 0-1 0 0,0 0 0 0 0,0-1 0 0 0,4-1 6 0 0,-8 2 76 0 0,0 0 0 0 0,-1 0 0 0 0,1 1-1 0 0,0-1 1 0 0,0 0 0 0 0,-1 0 0 0 0,1-1 0 0 0,-1 1-1 0 0,1 0 1 0 0,-1 0 0 0 0,1-1 0 0 0,-1 1 0 0 0,0-1 0 0 0,1 1-1 0 0,-1-1 1 0 0,0 0 0 0 0,0 0 0 0 0,0 1 0 0 0,-1-1-1 0 0,1 0 1 0 0,0 0 0 0 0,-1 0 0 0 0,1 0 0 0 0,-1 0-1 0 0,1 0 1 0 0,-1 1 0 0 0,0-1 0 0 0,0 0 0 0 0,0 0-1 0 0,0 0 1 0 0,0 0 0 0 0,-1-1-76 0 0,1 1-63 0 0,0 1-7 0 0,0 1 2 0 0,2 1 15 0 0,0-1 41 0 0,4 1 45 0 0,0 0 1 0 0,0 1-1 0 0,0 0 0 0 0,0 0 1 0 0,0 0-1 0 0,-1 1 0 0 0,1-1 1 0 0,-1 1-1 0 0,0 1 0 0 0,0-1 1 0 0,0 1-1 0 0,0 0 0 0 0,0 0-33 0 0,14 16-11 0 0,-15-17-1 0 0,1 1 1 0 0,-1 0-1 0 0,0 0 0 0 0,-1 0 1 0 0,1 0-1 0 0,-1 1 1 0 0,0 0-1 0 0,0-1 1 0 0,0 1-1 0 0,-1 0 0 0 0,1 0 1 0 0,-1 1-1 0 0,0-1 1 0 0,-1 0-1 0 0,1 5 12 0 0,0-1 140 0 0,-1 0-1 0 0,-1 0 0 0 0,0 0 1 0 0,0 0-1 0 0,-1 1 1 0 0,0-1-1 0 0,0 0 1 0 0,-1 0-1 0 0,0-1 1 0 0,-1 1-1 0 0,0 0 0 0 0,-2 4-139 0 0,3-7 47 0 0,-1-1 0 0 0,1 0 0 0 0,-1 0 0 0 0,0 0 0 0 0,0 0 0 0 0,-1 0-1 0 0,1-1 1 0 0,-1 1 0 0 0,0-1 0 0 0,0 0 0 0 0,-1 0 0 0 0,1-1 0 0 0,-1 1-1 0 0,-1 0-46 0 0,-39 25 246 0 0,32-23-241 0 0,11-5-68 0 0,0 0-1 0 0,1 0 1 0 0,-1 0 0 0 0,0 0-1 0 0,0 0 1 0 0,0 0 0 0 0,0 0-1 0 0,0-1 1 0 0,0 1 0 0 0,0-1-1 0 0,-1 1 1 0 0,1-1 0 0 0,0 0-1 0 0,0 0 1 0 0,0 0 0 0 0,0 0-1 0 0,0 0 1 0 0,-1-1 0 0 0,1 1-1 0 0,0-1 1 0 0,0 1 0 0 0,-1-1 63 0 0,-9-6-866 0 0</inkml:trace>
  <inkml:trace contextRef="#ctx0" brushRef="#br0" timeOffset="937.314">508 1 9672 0 0,'4'7'1004'0'0,"44"87"5110"0"0,-1-14-3443 0 0,-47-78-2278 0 0,0-2 106 0 0,0 0 11 0 0,16-41-1762 0 0,-13 35 1132 0 0,1 0 0 0 0,0 0 0 0 0,0 1 0 0 0,0-1-1 0 0,1 1 1 0 0,-1 0 0 0 0,1 0 0 0 0,0 1 0 0 0,1 0 0 0 0,-1-1-1 0 0,1 2 1 0 0,0-1 0 0 0,0 1 0 0 0,0 0 0 0 0,0 0-1 0 0,1 0 1 0 0,-1 1 0 0 0,1 0 0 0 0,-1 0 0 0 0,1 1-1 0 0,3 0 121 0 0,-3-2 3 0 0,0 1 0 0 0,0 1-1 0 0,0 0 1 0 0,0 0 0 0 0,0 0-1 0 0,1 1 1 0 0,-1-1 0 0 0,0 2-1 0 0,0-1 1 0 0,1 1 0 0 0,-1 0-1 0 0,0 1 1 0 0,0 0 0 0 0,2 1-3 0 0,1 0 125 0 0,0 0 0 0 0,1 1 0 0 0,-1 0 1 0 0,-1 1-1 0 0,1 0 0 0 0,-1 1 0 0 0,0 0 0 0 0,0 0 1 0 0,0 1-1 0 0,-1 0 0 0 0,0 0 0 0 0,-1 1 1 0 0,1 0-1 0 0,-1 1 0 0 0,-1-1 0 0 0,0 1 0 0 0,0 1 1 0 0,-1-1-1 0 0,0 1 0 0 0,-1 0 0 0 0,0 0 0 0 0,2 7-125 0 0,-17 30-193 0 0,6-36-814 0 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0:10.896"/>
    </inkml:context>
    <inkml:brush xml:id="br0">
      <inkml:brushProperty name="width" value="0.05" units="cm"/>
      <inkml:brushProperty name="height" value="0.05" units="cm"/>
      <inkml:brushProperty name="color" value="#E71224"/>
    </inkml:brush>
  </inkml:definitions>
  <inkml:trace contextRef="#ctx0" brushRef="#br0">12 43 4608 0 0,'-10'-2'208'0'0,"8"1"67"0"0,2 1 154 0 0,0 0 68 0 0,0 0 14 0 0,0 0-35 0 0,0 0-151 0 0,0 0-62 0 0,0 0-9 0 0,0 0-12 0 0,0 0-36 0 0,0 0-12 0 0,0 0-2 0 0,0 0 0 0 0,0 0 0 0 0,0 0 0 0 0,0 0 0 0 0,2 1-8 0 0,8 1 96 0 0,-10-2-152 0 0,0 0 9 0 0,10 0 422 0 0,73-6 135 0 0,371 9 438 0 0,-173-3-705 0 0,141 3 792 0 0,-300-9-271 0 0,-42-1-1560 0 0,157 3 740 0 0,-92-6 482 0 0,-73 6-1008 0 0,-31-1 474 0 0,1 2 1 0 0,-1 1 0 0 0,28 4-77 0 0,-5-1 206 0 0,58-5-438 0 0,-2 8 464 0 0,-52-4-448 0 0,32 3 273 0 0,-7 1 102 0 0,96-1 451 0 0,-56 2-452 0 0,-38-5 34 0 0,87 0 55 0 0,-37 6-177 0 0,23-6-108 0 0,-111 0 38 0 0,28-3 160 0 0,28 0 64 0 0,23 9-26 0 0,-55 1-188 0 0,55-3 174 0 0,-91 0-112 0 0,-15-7 18 0 0,0 2 828 0 0,30-4-134 0 0,109 6-1028 0 0,-110-4 712 0 0,-29-1-468 0 0,10 4 0 0 0,-34 0 72 0 0,-5 0 299 0 0,-1 0 117 0 0,0 0 21 0 0,0 0-134 0 0,0 0-576 0 0,0 0-250 0 0,0 0-868 0 0,0 0-3448 0 0,0 0-1477 0 0</inkml:trace>
</inkml:ink>
</file>

<file path=ppt/ink/ink15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05:58.423"/>
    </inkml:context>
    <inkml:brush xml:id="br0">
      <inkml:brushProperty name="width" value="0.05292" units="cm"/>
      <inkml:brushProperty name="height" value="0.05292" units="cm"/>
      <inkml:brushProperty name="color" value="#FF0000"/>
    </inkml:brush>
  </inkml:definitions>
  <inkml:trace contextRef="#ctx0" brushRef="#br0">10012 591 1497 0,'0'0'32'0,"0"0"8"0,0 0 0 0,0-7 4 0,0 2-36 0,0 5-8 0,0 0 0 16,2 0 0-16,-2-7 84 0,3 0 16 0,0 7 2 15,-3 0 1-15,2-7-9 0,1 2-2 0,0 3 0 0,2-3 0 16,3 5-39-16,-3-2-8 0,3-3-1 0,0 5-1 15,3-7-13-15,2 7-2 0,3-7-1 0,-3 7 0 16,8-2-10-16,-2 2-1 0,-1 0-1 0,3 0 0 16,3 2-3-16,-3 5-1 0,1-7 0 0,-4 12 0 15,-2-10 14-15,-3 10 3 0,-2-5 1 0,-3 7 0 16,-3 0-29-16,-2-2 0 0,-3 2 0 0,-6 0 0 16,1 5 53-16,0 2 5 0,-6-2 1 0,-2-5 0 15,0 8-43-15,-1-4-16 0,1 3 11 0,-3-2-11 0,6 2 0 0,-1-2 0 16,1 0 0-16,2 0 0 0,2-3 17 0,4-2-2 15,-4-2-1-15,6 2 0 0,0-2-22 0,0-2-5 16,0-1-1-16,3-2 0 0,2 2 24 0,3-9 5 16,3 5 1-16,5 2 0 0,0-7-5 0,0 0-1 15,5 0 0-15,0 0 0 0,0 0 1 0,0 0 0 16,0-7 0-16,3 2 0 0,-5 5 13 0,2-7 2 16,-3 0 1-16,1 5 0 0,-1-3-27 0,-2 1-9 15,-2 1 0-15,-1 3 0 0,0-5 9 0,-2 3 0 16,-1 2 10-16,-5 0-10 0,1-5 0 0,-6 5 0 15,5 0 0-15,-5 0 0 16,0 0-148-16,0 0-35 0,3 0-7 0,-3 0-2 0</inkml:trace>
  <inkml:trace contextRef="#ctx0" brushRef="#br0" timeOffset="218.697">10676 765 1940 0,'0'0'86'0,"3"-5"18"0,5 3-84 0,-3-3-20 0,5 5 0 0,1-7 0 16,-6 7 51-16,9-7 5 0,-4 7 2 0,6 0 0 16,-3-7-38-16,-2 7-7 0,2-4-1 0,0 4-1 15,-2 0-11-15,-1 0 0 0,-2 0 0 0,0 0 0 16,-8 0 32-16,8 0 4 0,-8 0 0 0,0 0-707 15,0 0-141-15</inkml:trace>
  <inkml:trace contextRef="#ctx0" brushRef="#br0" timeOffset="577.986">10959 544 1756 0,'0'0'39'0,"0"-5"8"0,5 5 1 0,-2-7 1 0,0 0-39 0,2 5-10 15,-5 2 0-15,5 0 0 0,1-5 98 0,-1 10 18 0,0-3 3 0,0 5 1 16,-5-7-24-16,8 7-5 0,-5 5-1 0,0 0 0 15,-1 4-25-15,1-2-5 0,0 5 0 0,-1 0-1 16,1 0-13-16,-3 2-2 0,2-4-1 0,-2 8 0 16,-2-6-35-16,-1 2-8 0,3 3 0 0,0-1 0 15,3-4 0-15,-3 2 0 0,0-6 0 0,2 3 0 16,-2-4 25-16,3 1 3 0,-3-4 1 0,0-4 0 16,0 5-20-16,3-5-9 0,-6-4 8 0,3-3-8 15,0 0-83-15,0 0-21 0,0 0-5 0,8 0-1 16</inkml:trace>
  <inkml:trace contextRef="#ctx0" brushRef="#br0" timeOffset="1031.221">11369 718 1497 0,'0'0'66'0,"0"0"14"0,5 0-64 0,-5 0-16 16,0 0 0-16,0 0 0 0,6 0 106 0,-6 0 18 15,0 0 3-15,0 0 1 0,0 0-4 0,0 0-1 16,-6 0 0-16,-1 2 0 0,4-2-54 0,-5 8-10 16,3-8-3-16,-3 4 0 0,0 3-34 0,-3 7-7 15,3-9-2-15,3 4 0 0,-3 1-13 0,5-1 0 16,-2 5 0-16,0-7 0 0,5 5 0 0,-3-5-8 16,3 7 8-16,0-7-13 0,3 1 13 0,-1 3-11 15,4-4 11-15,-1 0-10 0,0 0 10 0,3-2-10 16,-2-3 10-16,1-2-10 0,1 0 10 0,0 5-13 0,3-5 5 0,0-5 8 15,-4 3 0-15,7-3 0 0,-4-2 0 0,1 0 0 16,-1 0 0-16,-2-4 0 0,0 8 9 0,0-9-1 16,-2-2 7-16,-1 3 1 0,-3 1 1 0,4 5 0 15,-6 5 38-15,0 0 7 0,2-7 2 0,-2 7 0 16,6-9-52-16,-6 9-12 0,0 0 0 0,0 0 0 16,0 0 0-16,0 0 0 0,0 0 0 0,5 2 0 15,3-2 0-15,0 7 0 0,-3 0 0 0,3 0 0 16,-3 1 0-16,1 3 0 0,-1-4 0 0,3 5 0 15,-3-2 0-15,0-1 0 0,1-2 0 0,-1 2 0 16,0 3 0-16,1-10 0 0,-4 6 0 0,1-4 0 16,2 1-199-16,-5-5-39 0,0 0-8 0,0 0-2 0</inkml:trace>
  <inkml:trace contextRef="#ctx0" brushRef="#br0" timeOffset="1359.052">11647 765 806 0,'0'0'36'0,"0"0"7"0,0 0-35 0,0 0-8 15,0 0 0-15,0 0 0 0,0 0 309 0,8 2 60 16,-3 8 12-16,3-8 3 0,-3 5-212 0,3 0-41 16,-2 0-9-16,2 0-2 0,-3 1-77 0,3 3-16 15,0-4-3-15,-3 0-1 0,0-2-23 0,3 2-20 16,0-7 4-16,0 3 1 0,0-3 38 0,-3 0 7 16,3 0 2-16,-2 0 0 0,2-3-32 0,-6-2 0 15,3 3 0-15,1-3 0 16,-1-4-20-16,-2 2-9 0,-1-2-3 0,4 1 0 0,-4 6 32 0,1-10 0 0,0 12 0 0,-3 0 0 15,0 0 0-15,0 0 0 0,-6-7 0 0,6 7 0 16,0 0 0-16,0 0 0 0,0 0 0 0,0 0 0 16,0 0 0-16,3 7 0 0,0 0 0 0,-3-2 0 15,0 5 45-15,0 1 15 0,-3 8 4 0,0-5 0 16,1 0-52-16,-4 5-12 0,6-5 0 0,-2 0 0 16,-6 5 40-16,0-5 6 0,0 5 1 0,-3-2 0 15,3-1-30-15,0-2-5 0,1 0-2 0,-1-2 0 16,2-3-2-16,1 3-8 0,0-2 12 0,-1-6-4 15,1 3-57-15,2 0-12 0,3-7-3 0,0 0-819 16,0 0-164-16</inkml:trace>
  <inkml:trace contextRef="#ctx0" brushRef="#br0" timeOffset="1733.963">12028 845 2188 0,'0'0'48'0,"0"0"11"0,0 0 1 0,0 0 1 0,0 0-49 0,0 0-12 16,5-5 0-16,-5 5 0 0,6 0 105 0,1 0 19 16,-1 0 3-16,2 0 1 0,0 0-103 0,-3 0-25 15,3 0 0-15,2-7 0 0,-2 7 0 0,-2 0 0 16,4-7 0-16,-2 7 0 0,0-2 0 0,0-3 0 16,0 1 0-16,0 1 0 0,-3-2 0 0,1-2 0 15,-4 0 0-15,3 7 0 0,-5-9 0 0,0 2 0 16,-2-3 0-16,-3 8 0 0,-3-3 0 0,2 3 0 0,-2-3 0 15,0 5 0-15,-2-7 0 0,-1 7 0 0,1 0 0 0,-1 0 0 16,1 7 0-16,-1-7 0 0,0 0 0 0,1 5 0 16,-1 2 0-16,1-5 0 0,-1 10 0 0,3 2 0 15,0-2 0-15,0-2 0 0,3 1 0 16,2 8 0-16,3-9 0 0,0 1 0 0,3 3-14 0,0-2 5 16,2-2 9-16,-2-1 0 0,2 0 0 0,0 3 0 15,3-5 0-15,3 5 12 0,-1-10-4 0,3 5 0 16,1 0-31-16,2-7-5 0,-3 0-2 0,5 0 0 15,-2 0-191-15,3-7-39 0,2 0-7 0</inkml:trace>
  <inkml:trace contextRef="#ctx0" brushRef="#br0" timeOffset="2030.771">12308 805 2174 0,'0'0'48'0,"0"0"9"0,0 0 3 0,0 0 1 0,0 0-49 0,0 0-12 16,0 0 0-16,0 0 0 0,0 0 57 0,0 2 9 15,3 6 2-15,0 3 0 0,-1-4-4 0,1 7 0 16,0-2 0-16,-1 0 0 15,1-3 0-15,0 5 0 0,2-2 0 0,-2 2 0 0,-1-2-22 0,1-2-5 16,-1-1-1-16,1-2 0 0,-3-7-15 0,0 0-3 16,0 0-1-16,0 0 0 0,0 0-8 0,0 0-1 15,0 0-8-15,0 0 12 0,5-5 0 0,-2 3-1 16,2-7 0-16,-2 1 0 0,0-6-11 0,2 0-9 16,-2 0 9-16,2-5-13 15,0 5-41-15,0 0-8 0,3-5-2 0,-2 5 0 16,-1 2 0-16,3-2 0 0,-3 7 0 0,3 0 0 0,-3 0 52 0,3 0 12 15,-2 2 0-15,-1 5 0 0,3-7 0 0,0 7 0 16,0 0 0-16,0 0 0 0,-3 0 0 0,6 7 0 0,-3-7 0 0,-1 0 0 31,-1 5-54-31,-1-3-8 0,3-2-2 0,-3 5-1049 0</inkml:trace>
  <inkml:trace contextRef="#ctx0" brushRef="#br0" timeOffset="3222.054">13261 563 345 0,'0'0'31'0,"0"0"-31"0,0 0 0 0,0 0 0 16,0 0 211-16,0 0 36 0,0 0 7 0,0 0 2 15,0 0-103-15,0 0-20 0,0 0-4 0,0 0-1 16,0 0-31-16,0 0-6 0,0 0-2 0,5 9 0 16,-2-9 11-16,0 12 3 0,-1-3 0 0,-2-1 0 15,3 3-31-15,-3 3-7 0,0 0-1 0,0 5 0 16,0 0-23-16,0 2-5 0,2-2 0 0,1 2-1 16,-3 5-5-16,3-7-1 0,-1 2 0 0,1-2 0 15,0-3-29-15,-1-1-12 0,-2 3 1 0,3-4 0 0,0-7 11 0,-1 5 9 16,1-5-1-16,0 0-8 0,-3-7 20 0,0 0-4 15,0 0 0-15,0 0 0 0,0 0 12 0,-3-9 1 16,3-8 1-16,-3 8 0 16,3-10-6-16,0 5-2 0,0-12 0 0,0 7 0 0,0-2-22 0,0 2 0 15,0-2 0-15,0-5 0 0,0 5 0 0,0 0 0 16,0 2 0-16,0 5 0 0,0 0 0 0,0 2 0 16,0 3 0-16,0 0 0 0,3 1 0 0,-3 8 0 15,0 0 0-15,0 0 0 0,0 0 0 0,3 0 0 16,2 0 0-16,0 0 0 0,3 8 0 0,0-4 0 15,0 3 0-15,3 0 0 0,-1 5 0 0,3-3 0 16,3 3 0-16,3 7 0 0,-1-10 0 0,9 10 0 16,-1 0 0-16,-2-5 0 0,-3 7 0 0,0-2 0 15,0-5 0-15,-2 5 0 0,-3-5 0 0,-3 0 0 16,3-2 0-16,-5-2 0 0,-1-1 0 0,1-7 0 16,-6 5 0-16,3-7 0 0,-3 7 18 0,1-14-1 0,-1 7 0 0,0-7 0 15,0 5 24-15,1-10 5 16,-1 0 1-16,-5-2 0 0,3-5-38 0,-3 5-9 0,2-2 0 0,-2-3 0 15,0 0 0-15,3-2 0 0,-3 2 0 0,-3 0 0 16,3 5 16-16,-2-7 2 0,-1 7 0 0,0-5 0 16,1 8-29-16,-1-4-5 0,0 1-2 0,1 0 0 15,-1 2 45-15,0 5 9 0,1-7 1 0,2 7 1 16,-3-5-10-16,1 10-1 0,2-5-1 0,0 7 0 16,0 0-26-16,0 0 0 0,0 0 0 0,0 0 0 15,7 0-48-15,1 2-14 0,-2 3-3 0,-1-3-1 16,3 5-99-16,0 5-20 0,-3-5-4 0</inkml:trace>
  <inkml:trace contextRef="#ctx0" brushRef="#br0" timeOffset="3846.905">13999 546 2095 0,'0'0'46'0,"0"0"10"0,0 0 1 0,0 0 2 0,0 0-47 16,0 0-12-16,0 0 0 0,0 0 0 0,0 0 74 0,3 7 13 0,-3 3 2 0,0-1 1 16,2 3-21-16,1 2-4 15,0 0-1-15,2 5 0 0,0-5-51 0,1 7-13 0,-4-7 0 0,4 5 0 16,-4 0 54-16,1 0 8 0,2-3 2 0,-2-2 0 15,-1 5-52-15,-2 0-12 0,3-9 0 0,0 6 0 16,-1-2 0-16,-2-7 0 0,0-4 0 0,3 6 0 16,-3-9 54-16,0 0 8 0,0 0 2 0,0 0 0 15,-3-12-52-15,1 5-12 0,-4-12 0 0,4 8 0 16,-1-4 0-16,-2-6 0 0,0 0 0 0,2 2 0 16,0 0 0-16,-2 5 0 0,2-7 0 0,-2 2 0 15,0 5 0-15,2 0 0 0,0 2 0 0,1-2 0 16,-1 3 0-16,0 1 0 0,1 3 0 0,2 2 0 0,0-2 0 15,0 7 0-15,0 0 0 0,0 0-10 0,8 7 10 0,0-7-8 16,2 5 8-16,1 2-8 0,2 3 8 0,3-1-8 16,0 0 8-16,2 5-8 0,1-2 8 0,5 2 0 15,-6 0 0-15,6 1 0 0,-5-4 0 0,2 3 0 16,0-7 0-16,3 1 0 0,-6 3 8 0,1-4 3 16,-1 5 1-16,1-10 0 0,-3 3-12 0,0-5 0 15,-6 0 0-15,3 0 0 0,-5-5 0 0,3-2 0 16,-3 0 0-16,0 0 0 0,-3 0 30 0,0-5 4 15,-2-2 1-15,2 0 0 0,-2 0-11 0,-3-5-1 16,0 0-1-16,-3 5 0 0,1-7-10 0,-1 7-1 16,0-5-1-16,-2-2 0 0,0 2-2 0,2 0 0 15,-2 10 0-15,2-10 0 0,-5 5 36 0,3 0 8 16,0 2 0-16,5 3 1 0,-6-1-42 0,6 3-11 16,-2 5 0-16,2-5 0 15,0 7-49-15,0 0-12 0,0 0-3 0,0 0 0 0,0 0 52 0,2 2 12 0,4 3 0 0,-1 2-992 16,0 0-196-16</inkml:trace>
  <inkml:trace contextRef="#ctx0" brushRef="#br0" timeOffset="5862.053">15055 297 1216 0,'0'0'27'0,"0"0"5"0,5-5 2 0,-2 5 0 0,-3 0-34 0,0 0 0 16,2-2 0-16,-2 2 0 0,0 0 120 0,0 0 16 16,0 0 4-16,0 0 1 0,0 0-61 0,0 0-12 15,0 0-2-15,-5 2-1 0,0-2-5 0,-3 5 0 16,3 2-1-16,-1 0 0 0,-2 5-19 0,0-5-4 16,0 0-1-16,1 5 0 0,-1 4 3 0,2-2 1 15,-2 5 0-15,3 0 0 0,2-5 16 0,-2 12 3 16,2-12 1-16,1 7 0 0,2 0-47 0,-3-2-12 15,6 2 0-15,-3-2 0 0,2 0 13 0,-2 2 1 16,3-2 0-16,2 2 0 0,1-2 6 0,-1-5 0 0,3 0 1 16,-3 5 0-16,3-5 7 0,0 0 0 0,0 7 1 0,0-9 0 15,0 9-8-15,0-6-1 0,2-4-1 0,1 8 0 16,-3-9-31-16,0 1-5 0,-3-4-2 0,0 0 0 16,3 5 49-16,-2-10 10 0,-1-2 1 0,0 8 1 15,-2-8-16-15,-3 0-3 0,0 0-1 0,0 0 0 16,0 0-22-16,5 0 0 0,-2-8 0 0,0 6 0 15,-3-10-108-15,2 5-27 0,-2 0-5 0</inkml:trace>
  <inkml:trace contextRef="#ctx0" brushRef="#br0" timeOffset="6721.558">15589 579 57 0,'0'0'0'0,"0"0"0"15,0 0 0-15,0 0 0 0,0 0 301 0,0 0 55 16,0 0 12-16,0 0 1 0,0 0-220 0,-5 0-44 15,-3 0-9-15,3 5-1 0,-3-3 0 0,0 3 0 16,-3-3 0-16,3 6 0 0,0 3-50 0,0-4-9 16,-2 7-3-16,5-7 0 0,-3 5 25 0,2 2 5 15,4-2 1-15,-1-2 0 0,0-1-52 0,3 0-12 0,6 3 0 0,-4-2 0 16,4 1 0-16,-1-4 0 0,3 0 0 0,5-2 0 16,-2 2 0-16,2-5 0 0,0-2 0 0,3 0 0 15,0 0 54-15,0 0 8 0,-3-2 2 0,0-5 0 16,0-5-47-16,-2 3-9 15,0 0-8-15,-1 1 12 0,-2 1 16 0,0-7 3 0,-3 3 1 0,1 1 0 16,-4-2 6-16,4-4 2 0,-6-1 0 0,0 3 0 16,-6 7 0-16,4-4 0 0,-4 1 0 0,1 3 0 15,-3 2-24-15,-2-2-5 0,-1-2-1 0,0 4 0 16,3 0-10-16,1 5 0 0,-1-2 0 0,0-3 0 16,8 5-44-16,-6 5-12 0,1-5-1 0,5 0-1 15,0 2-163-15,-3 3-33 0,6 2-6 0,-3 0-768 16</inkml:trace>
  <inkml:trace contextRef="#ctx0" brushRef="#br0" timeOffset="7096.154">15827 553 1382 0,'-5'5'123'0,"5"-5"-99"16,0 0-24-16,0 0 0 0,0 5 149 0,-3 4 25 15,3-9 5-15,3 12 1 0,0-3-58 0,2-1-11 16,-2 1-3-16,2 0 0 0,0 5-35 0,1-2-7 15,-4 2-2-15,1-2 0 0,2-3-51 0,-2 3-13 16,-3-5 0-16,0 7 0 0,2-9 54 0,-2 2 8 16,3 0 2-16,-3-2 0 0,0-5-52 15,0 0-12-15,0 0 0 0,0 0 0 0,0 0 0 0,0 0 0 16,0 0 0-16,3-5 0 0,-3-7 0 0,0 10 0 16,2-10 0-16,1-2 0 0,0 2 16 0,-1-2 1 0,4 0 0 0,-1 0 0 31,0 2-37-31,6-2-7 0,-3 3-1 0,0 3-1 0,2-1 11 0,1 4 2 0,-3-2 1 0,2 0 0 15,-10 7 5-15,11 0 1 0,-3 0 0 0,0 0 0 16,-3 0 9-16,6 7 0 0,-3-7-9 0,0 7 9 16,-1-2 0-16,1 2 0 0,0-5 0 0,0 6 8 15,0 1 5-15,0 0 1 0,-5-2 0 0,2-2 0 16,0 4-3-16,-2-4-1 0,0 2 0 0,2 0 0 16,-2 0 1-16,-3-7 0 0,0 0 0 0,2 5 0 0,1 2-11 0,-3-7 0 15,0 0 0-15,0 0 8 16,0 0-161-16,0 0-33 0,0 0-6 0,0 0-2 0</inkml:trace>
  <inkml:trace contextRef="#ctx0" brushRef="#br0" timeOffset="7236.852">16208 610 1209 0,'-10'-5'108'0,"10"5"-87"15,0 0-21-15,0 0 0 0,0 0 163 0,5 0 28 16,3 0 5-16,0 0 2 0,-3 0-117 0,1 0-23 15,-6 0-5-15,7 0-653 16,4 0-132-16</inkml:trace>
  <inkml:trace contextRef="#ctx0" brushRef="#br0" timeOffset="7689.746">16230 619 57 0,'0'0'0'0,"0"0"0"0,0 0 0 0,10 0 0 15,3-7 274-15,-2 7 50 0,-8-2 9 0,5-3 3 16,-3 5-109-16,0 0-22 0,3 0-4 0,-8 0-1 15,0 0-98-15,5-4-20 0,6 4-4 0,-3-8-1 16,-5 8-25-16,2-2-6 0,5 2-1 0,-2 0 0 16,0-7-13-16,-2 7-4 0,-6 0 0 0,7-5 0 15,4 5-9-15,-3-7-3 0,-8 7 0 0,0 0 0 16,5 0-4-16,1-7-2 0,-4 5 0 0,-2 2 0 16,0 0-2-16,0-5 0 0,3 0 0 0,-3-2 0 15,-3 5-8-15,1-3 12 0,2 5-12 0,0-7 12 0,-3 0-4 16,0 0 0-16,1 2 0 0,-1 3 0 0,0-3 0 0,-2 3 0 15,0-3 0-15,-1 3 0 0,6 2-8 0,-5 0 8 16,-3-5-8-16,0 5 8 0,3 0-8 0,-3 5 0 16,0-5 0-16,-2 0 0 0,-1 2-21 0,3 3-3 15,3-3-1-15,-3 5 0 0,-5-2 37 0,2 0 7 16,6 4 1-16,-3-2 1 0,-5-2-21 0,5 4 0 16,0 1 0-16,2-1-8 0,4-2 8 0,-4 5 0 15,1-5 0-15,3 5-8 0,4-3-6 0,-2 3-1 16,0-3 0-16,0-4 0 15,3 2 15-15,-1 0 0 0,1 5 0 0,2-5 0 0,1 3 0 0,2-6 0 16,0 3 0-16,5 7 0 0,0-9 0 0,3-3 0 16,0 6 0-16,2-4 0 0,-2 1 0 0,0-3 0 15,3-2 0-15,-1 0 0 0,1 0 27 0,-1-2 8 16,-2-3 1-16,3 1 1 16,-4 1-161-16,-1-2-33 0</inkml:trace>
  <inkml:trace contextRef="#ctx0" brushRef="#br0" timeOffset="8408.335">16957 323 1728 0,'0'0'38'0,"0"0"8"0,0 0 2 0,0 0 0 0,0 0-39 0,0 7-9 0,0 0 0 0,0 0 0 16,0 7 97-16,0 0 18 0,3 3 3 0,2 4 1 15,0-5-45-15,1 10-9 0,-4-7-1 0,4 7-1 16,-1-10-43-16,0 3-8 0,0 2-1 0,1-2-1 16,-1 0 43-16,0-5 9 0,-2 0 2 0,0-2 0 15,-1-3-23-15,1 1-4 0,-3-1-1 0,3-2 0 16,-3-7-13-16,0 0-3 0,0 0-1 0,0 0 0 0,0 0-8 15,2-7-2-15,4 7 0 0,-4-7 0 0,1 0 18 0,2-5 3 16,0 10 1-16,1-10 0 0,4 5-23 0,-2 0-8 16,-2 0 0-16,1 0 0 15,9 0-20-15,0 2-11 0,-5-2-1 0,5 0-1 0,2 7 33 0,-2 0 0 16,0 0 0-16,-3 0 0 0,0 7 0 0,1-7 0 16,-1 7 0-16,0 5 0 0,0-10 0 0,1 6 0 15,-7 3 0-15,1-4 0 0,-2 5 0 0,2-5 0 16,-3 0 0-16,0 7 0 0,-2-14 15 0,0 7 9 15,-1-2 3-15,1 2 0 0,-3-7-18 0,0 0-9 16,0 0 10-16,0 0-10 0,2 2 12 0,-2-2-4 16,0 0-8-16,0 0 12 15,0 0-92-15,0-2-18 0,3-3-4 0,0-2-1138 0</inkml:trace>
  <inkml:trace contextRef="#ctx0" brushRef="#br0" timeOffset="8564.597">17428 572 1152 0,'0'0'102'0,"0"0"-82"0,0 0-20 0,0 0 0 15,0 0 235-15,0 0 42 0,0 7 9 0,-3-2 2 16,3 2-126-16,3-5-25 0,-3 10-5 0,3-5 0 16,-1 0-71-16,-2 5-13 0,3-10-4 0,2 10 0 15,-5-5-28-15,0 0-7 0,0-7-1 0,0 7 0 16,0 0 0-16,0-2 0 0,-5-3 0 0,5-2 0 16,0 0-122-16,0 0-25 0,0 0-5 0</inkml:trace>
  <inkml:trace contextRef="#ctx0" brushRef="#br0" timeOffset="8705.157">17415 459 748 0,'0'0'67'0,"0"0"-54"0,3-7-13 0,-3 0 0 15,0 7 236-15,0 0 45 0,0 0 9 0,0 0 2 0,0 0-199 0,0 0-39 16,0 0-8-16,0 0-2 0,0 0-35 0,7 0-9 16,-1 0 0-16,-1 7 0 15,3-2-116-15,-3-3-24 0</inkml:trace>
  <inkml:trace contextRef="#ctx0" brushRef="#br0" timeOffset="9173.771">17844 584 2188 0,'-11'-5'48'0,"8"-2"11"0,1 7 1 0,-1-7 1 0,0 0-49 0,1 2-12 15,-6 5 0-15,2-7 0 0,1 5 54 0,0 2 8 0,0 0 2 0,-1 0 0 16,-2 0 0-16,-2 2 0 0,2 5 0 0,-3-2 0 31,-2 2-77-31,2 0-15 0,1 5-4 0,2-5 0 0,-3 3 52 0,6-1 9 0,0 0 3 0,2-2 0 31,0 5-77-31,3-5-15 0,0 0-4 0,6 0 0 0,-4 0 52 0,4-2 12 0,2-3 0 0,0 3 0 16,0-10 9-16,5 5 5 0,-5-2 1 0,5 2 0 16,-3-5-24-16,1-2-5 0,0-2-1 0,-1-1 0 15,-4 3 63-15,1 0 13 0,4 0 3 0,-6-7 0 16,1 2 0-16,-4 3 0 0,1-10 0 0,-3 0 0 15,3 5-35-15,-3-5-6 0,-3 3-2 0,0-3 0 16,-2 0-33-16,2 5-8 0,-5-5 0 0,3 5-1 0,0 0 49 0,0-5 11 16,-1 5 1-16,-2-2 1 0,0-1-14 0,3 8-3 15,0-3-1-15,2 5 0 0,-2 0-23 0,5 7 0 16,-3-7 0-16,3 7 0 0,0 0 0 0,0 0-18 16,0 0 3-16,0 0 1 0,0 2 14 0,3 3 0 15,-1 0 0-15,4 4-9 0,-1-2 20 0,3 5 4 16,-3-3 1-16,6 10 0 0,-3-7-16 0,2 9 0 15,1 5 0-15,0-5 0 0,-3-2-11 0,-1 2-5 16,4 0 0-16,-3-2-1 0,0 2 17 0,0-7 0 16,-3 5 0-16,0-5 0 15,1 1-36-15,-4-4-11 0,1 8-1 0,0-12-1 16,-1 5-109-16,-2-3-22 0,-2 5-4 0,2-14 0 0</inkml:trace>
  <inkml:trace contextRef="#ctx0" brushRef="#br0" timeOffset="9658.061">18153 586 2131 0,'0'0'47'0,"0"0"9"0,0 0 3 0,0-2 1 0,0-3-48 0,-3-2-12 0,3 7 0 0,-2-7 0 16,-4 7 66-16,4-2 11 0,2 2 3 0,-5 0 0 16,-3 2-29-16,0-2-6 0,0 7-1 0,0-7 0 15,0 7-35-15,-3 0-9 0,3-2 0 0,3-3 0 16,0 6 0-16,-1 3 0 0,1-4 0 0,3 5 0 15,-1-10-9-15,6 5 9 0,-1 5-12 0,3-5 12 16,1 0 16-16,2-2 9 0,0 2 3 0,0-5 0 16,2-2-28-16,1 0 0 0,2 0 0 0,-2 0 0 0,-1 0 0 15,1-2 0-15,-1-3 0 0,1-2 0 16,-1 0-16-16,-2 0-8 0,0-5-1 0,0 5-1 0,3-7 42 0,-3 5 8 16,-6-8 1-16,1 3 1 0,0-7 30 0,-3 7 7 15,-3-5 1-15,0-2 0 0,-2 2-52 0,-3-7-12 16,3 5 0-16,-3 0 0 0,0 2 39 0,0-9 5 15,0 2 0-15,3 12 1 0,-3-5-21 0,3 0-4 16,-1 5 0-16,4 0-1 0,-4 2-19 0,4 5 0 16,-1-2 0-16,0 4 0 0,1-2 0 0,2 7 0 15,0 0 0-15,0 0 0 0,0 0 0 0,0 0 0 16,0 0 0-16,0 0 0 0,0 7 0 0,2 0 0 16,1 0 0-16,0 5 0 0,2 2 0 0,0 0 0 15,1-2 0-15,2 9 0 0,5 0 0 0,0 10 0 16,-2-10 0-16,2 5 0 0,0-5 19 0,0 0 0 15,-2 5 0-15,-3-7 0 0,2-5-19 0,1 7 0 16,0-7 0-16,-1-2 0 0,-2 2 0 0,0 0-16 16,3-2 4-16,-3 2 0 15,-3-7-201-15,0-2-40 0,3-3-8 0</inkml:trace>
  <inkml:trace contextRef="#ctx0" brushRef="#br0" timeOffset="10001.7">18434 553 1612 0,'0'0'144'15,"0"0"-116"-15,2 0-28 0,3-2 0 16,1 2 148-16,2 0 24 0,-3-5 5 0,0 5 1 16,3 0-87-16,0 0-18 0,0 0-3 0,3 0-1 0,-1-2-52 0,1 2-17 15,-3 0 10-15,2 0-10 0,-2-5 11 0,0-2-3 16,0 7-8-16,-3-7 12 0,3 5 0 0,-5-3-1 16,2 0 0-16,-2-2 0 0,-3 5 4 0,0-3 1 15,0-2 0-15,-3 0 0 0,1 7-16 0,-4-7 8 16,1 0-8-16,-3 2 0 0,0 3 0 0,-2-3 0 15,-1 5 0-15,0 0 0 0,1 0 13 0,-3 0-3 16,2 0-1-16,-2 7 0 0,0-2-9 0,2 0 0 16,0 4 0-16,1-2 0 0,2 5-16 0,0-3 5 15,5 1 1-15,1-1 0 0,-1 5 0 0,3-7 0 16,3 5 0-16,2 2 0 0,0-2 19 0,1-2 4 16,-1 1 1-16,3-4 0 0,0 5-14 0,2-10 0 15,1 5 0-15,-3-2 0 0,2 2-14 0,4 0-6 16,-4-7 0-16,1 0-1 15,-1 0-102-15,1 0-20 0,2 0-4 0,-5 0-1 16,3 0-104-16,-3-7-22 0,16-12-4 0,-9 12-1 0</inkml:trace>
  <inkml:trace contextRef="#ctx0" brushRef="#br0" timeOffset="10345.372">18701 525 172 0,'0'0'8'0,"-3"0"1"0,0-7-9 0,3 7 0 0,0 0 0 0,0 0 0 16,-2-5 400-16,2 5 79 0,0 0 15 0,0 0 3 15,0 0-309-15,0 0-63 0,0 0-12 0,5 10-2 16,0-1-25-16,1-2-5 0,-1 0-1 0,-2 0 0 15,2 5-64-15,0 2-16 0,-2-9 0 0,0 4 0 16,-3-9 41-16,5 8 5 0,-3 1 1 0,1 0 0 16,-3-9-24-16,5 0-5 0,-5 0-1 0,3 12 0 15,-3-12-17-15,0 0 0 0,8 0 0 0,-8 0 0 0,0 0 0 0,5 0 0 16,1-5 0-16,1-2 0 0,1 0 13 0,-2 0-1 16,-1-5 0-16,0 10 0 15,1-5-41-15,2-5-9 0,-3 5-2 0,0 0 0 16,0-5 4-16,3 10 0 0,0-3 0 0,0-2 0 0,0 0 36 0,0 0 15 15,0 7-1-15,0 0 0 0,0 0 2 0,0 5 0 16,0-3 0-16,-3 5 0 0,3-7 0 0,0 12 1 16,0-10 0-16,0 5 0 0,0 3 3 0,0-1 0 15,0-2 0-15,2 5 0 0,-4-5-7 0,1 0-1 16,1 7 0-16,0-2 0 0,-2-10-21 0,-4 5-5 16,4 3-1-16,-6-10 0 0,2 9 15 0,-2-2 0 15,0-2 0-15,0-5 0 0,0 0 0 0,0 0 0 16,0 0 0-16,0 0-856 15,0 0-169-15</inkml:trace>
  <inkml:trace contextRef="#ctx0" brushRef="#br0" timeOffset="10907.737">19770 257 864 0,'0'0'38'0,"0"0"8"0,0 0-37 0,0 0-9 16,5-5 0-16,-5 5 0 0,0 0 194 0,0 0 37 0,0 0 7 0,0 0 2 15,0 0-107-15,3 5-21 0,-1 2-4 0,1 0 0 16,-3 5-38-16,3-5-7 0,-3 7-2 0,0 0 0 16,0 0 22-16,0 5 4 0,2 7 1 0,1 2 0 15,2-2-71-15,-2 0-17 0,2-5 0 0,-2 5 0 16,-1-12 0-16,1 7 0 0,0-7 0 0,-1 5 0 15,1 0 0-15,-3-9 0 0,3 1 0 0,-1 3 0 16,1-7 55-16,0 0 7 0,-1-2 2 0,3 2 0 16,-5-7-154-16,3 0-30 0,5 7-7 0,-3-14-1025 15</inkml:trace>
  <inkml:trace contextRef="#ctx0" brushRef="#br0" timeOffset="11267.213">20106 497 2188 0,'0'0'48'0,"0"0"11"0,0-5 1 0,0-2 1 0,-3 0-49 0,0 0-12 16,1 2 0-16,-4 5 0 0,4-7 69 0,-3 7 11 15,-1-2 3-15,1 2 0 0,-3 0-51 0,-3 0-11 16,3 2-1-16,1 3-1 0,-1 2-19 0,-3 0 0 16,-5 0-13-16,6 5 5 15,2-5-19-15,0 2-3 0,0 1-1 0,2-1 0 0,1 3 31 0,3-3 0 16,4 1 0-16,3-1 0 0,1 3 0 0,2-5 0 15,2-5 0-15,4 6 0 0,-4-4 0 0,6 1 0 16,0-3 0-16,2-2 0 0,-4 0 0 0,1 0 0 16,-1-7 0-16,-1 3 0 0,-2 1 0 0,-1-4 0 15,-2 2 0-15,0-2 0 0,0 0 45 0,-5-7 15 0,2 9 4 16,-5-2 0-16,2 0-52 0,-2 0-12 0,0 7 0 0,0 0 0 16,0-7 0-16,0 7 0 0,0 0 0 0,0 0 0 15,0 0 0-15,0 0 0 0,0 0 0 0,0 0 0 16,0 14 0-16,6-7 0 0,-4 0 0 0,1-2 0 15,5 2 27-15,0 0 2 0,0 5 1 0,-5-5 0 16,4-5-48-16,-1 3-10 0,-1-2-1 0,3 1-1 16,-3 3-27-16,3-7-6 0,-2 7-1 0,1-7-1049 15</inkml:trace>
  <inkml:trace contextRef="#ctx0" brushRef="#br0" timeOffset="11642.036">20325 506 864 0,'-16'-2'76'0,"16"2"-60"0,0 0-16 0,0 0 0 0,0 0 297 0,0 0 57 16,0 0 11-16,6 2 3 0,-6-2-252 0,5 7-49 16,0-2-11-16,6 2-1 0,-1 0-36 0,4 0-7 15,-4-2-2-15,4-3 0 0,-1 3-10 0,0-3 0 16,0-2 0-16,0 5 0 0,-2-5 53 0,0 0 9 16,2-5 2-16,-3 5 0 0,-2 0-52 0,3 0-12 15,-3-2 0-15,-3-3 0 0,0 3 0 0,1-3 0 16,2-2 0-16,-6 0 0 0,4 0 0 0,-1 0 0 15,-2 0 0-15,-1 0 0 0,-2-5 0 0,3 12-16 16,-3-7 3-16,0 7 1 0,0-7 12 0,0 7 0 16,0 0 0-16,0 0 0 0,0 0 0 0,0 0 15 15,0 7-2-15,-3 0 0 16,1 5-13-16,-1-3 0 0,3 3 0 0,-3 2 0 0,1 0 0 0,-1 3 0 0,0-1 0 0,-2-2 0 16,2 5 32-16,1 0 3 15,-4 0 1-15,1-3 0 0,0-2-7 0,2 3-1 0,-2-1 0 16,0-1 0-16,-1-4-28 0,4 3 0 0,-4-2 0 0,4 0 0 15,-1-5 0-15,3-5 0 0,0-2 0 0,0 0 0 16,0 0-96-16,0 0-26 0,0 0-5 0,3-2-1 16</inkml:trace>
  <inkml:trace contextRef="#ctx0" brushRef="#br0" timeOffset="12001.382">20653 553 115 0,'0'0'10'0,"0"0"-10"15,0 0 0-15,0 0 0 0,6 0 412 0,-4-2 80 16,4 2 16-16,-1-5 3 0,3 5-331 0,0 0-67 16,2 0-13-16,4 0-2 0,1-2-74 0,1 2-14 15,0 0-10-15,3 0 12 0,-3 0 10 0,2-5 2 16,-5 5 1-16,1-7 0 0,-1 7-25 0,-5-7 0 16,2 5 0-16,-2-3 0 0,0 0 0 0,-2-2 0 15,-1 5 0-15,-3-5 0 0,1-5 0 0,-3 5 0 16,-3-5 0-16,1 5 0 0,-3 0 56 0,-1 0 7 15,-2 0 1-15,-2 0 0 0,-1 2-52 0,1-2-12 16,-1 5 0-16,-2 2 0 0,-1 0-17 0,1 0-7 16,0 0 0-16,0 2-1 0,0 5 40 0,2-2 8 15,0 2 1-15,3 7 1 16,3-7-46-16,3 0-10 0,-6 5-1 0,5 2-1 16,0-2 1-16,3-3 1 0,-2 3 0 0,2-5 0 0,2 5 31 0,4-3 0 0,2 1 0 0,-1-1 0 15,1-2 0-15,3 5 0 0,5-10 0 0,5 6 0 16,-2-4 45-16,-4 3 15 0,4-7 4 0,-1 0 0 31,1 0-244-31,-6 0-49 0,3 0-10 0,0-2-1 0</inkml:trace>
  <inkml:trace contextRef="#ctx0" brushRef="#br0" timeOffset="12282.413">20971 476 1036 0,'-3'-12'46'0,"3"12"10"0,0 0-45 0,0 0-11 0,0 0 0 0,0 0 0 0,0 0 251 0,0 0 48 15,0 0 9-15,0 0 3 16,6 2-191-16,-1 3-37 0,0 2-8 0,0 0-2 15,1 0-7-15,2 5-2 0,-3-3 0 0,0 3 0 0,1 2-51 0,1-2-13 16,-4-5 0-16,2 7 0 0,1-2 29 0,-4-5 3 16,1 0 1-16,0 0 0 0,-1 0-13 0,1 0-2 15,-3-7-1-15,0 0 0 0,0 0-2 0,0 0-1 16,0 0 0-16,0 0 0 0,0 0 13 0,0-7 2 16,0-4 1-16,3 1 0 0,-3-2-30 0,0-2 0 15,2 0 0-15,1 2 0 16,-1-9-43-16,6 7-8 0,-2-5-1 0,2 0-1 15,5 5 10-15,-3 0 3 0,-2 2 0 0,6 3 0 0,2-3 18 0,-3 5 4 16,0 0 1-16,0 5 0 0,3-3 5 0,0 5 2 16,2 0 0-16,-2 5 0 0,-2-3 10 0,-4 5 0 15,6 0 0-15,-5-2-759 16,-1-3-147-16</inkml:trace>
  <inkml:trace contextRef="#ctx0" brushRef="#br0" timeOffset="15297.484">13832 4850 806 0,'0'0'72'0,"0"0"-58"0,-2 5-14 0,2-5 0 15,0 0 133-15,0 7 24 0,0-2 5 0,0-5 1 16,0 0-42-16,2 7-8 0,-4-5-1 0,2-2-1 16,0 0-10-16,0 0-1 0,0 7-1 0,0-7 0 15,0 0-26-15,0 0-5 0,0 0 0 0,0 0-1 16,0 0-9-16,0-7-2 0,2 5 0 0,1-5 0 16,0-5 0-16,-6 5-1 0,0-5 0 0,3-2 0 15,0-5-25-15,3 5-5 0,-6-7-1 0,1 0 0 16,4-3-14-16,-2 1-10 0,0-3 12 0,0 0-12 15,0 0 8-15,0 5-8 0,0-5 0 0,3-2 0 16,-3 7 16-16,3-5-3 0,-1 5-1 0,1-3 0 16,-3 3-12-16,5 2 0 0,-5 3 0 0,3 2 0 15,0 2 0-15,-1 0 0 0,1 5 0 0,0 0 0 0,-3-2 0 0,2-1 0 16,1 3 0-16,-3 5 0 0,0 2 8 0,0 0-8 16,0-5 11-16,0 5-11 0,0 0 13 0,0 0-4 15,0 0-1-15,0 0 0 0,0 0-8 0,0 0 0 16,0 0 9-16,0 0-9 0,8 0 0 0,-8 0 0 15,0 0 0-15,0 0 8 0,0 0-8 0,5 5 0 16,3-3 0-16,-8-2 8 0,5 0-8 0,-5 0 0 16,6 5 0-16,-6-5 8 0,0 0-8 0,0 0 0 15,5 7 0-15,0-2 0 0,0-3 0 0,1 3 8 16,-6-5-8-16,0 0 0 0,5 2 0 0,-5-2 0 16,0 0 0-16,8 5 0 0,3-3 0 0,-1-2 0 15,1 0 0-15,2-2 0 0,0 2 0 0,3-5 0 16,3 5 0-16,2 0 0 0,0-2 0 0,3-3 0 15,2 3 0-15,3-3 0 0,0 0 0 0,0 5 0 0,3-2 0 16,5-3 0-16,-2 5 0 0,2-2 0 0,-6-3 0 0,4-2-8 16,-1 5 8-16,1-3 0 0,2 5 0 0,2-7 0 15,-4 2 0-15,2 3 0 0,-5 2 0 0,2-5 0 16,-2-2 0-16,-1 7 0 0,-1 0 0 0,-4-2 8 16,0 2-8-16,4-5 0 0,-7 5 0 0,4 0 0 15,-1-2 0-15,-2-3 0 0,0 5 0 0,0-2 0 16,-3-3 0-16,0 5 0 15,3 0 0-15,-3-2 0 0,3-3 0 0,-6 5 0 0,4-5 0 0,-4 3 0 16,1 2 0-16,-1-5 0 0,-2 5 0 0,0-2 0 16,2 2 0-16,-2-5 0 0,-2 5 0 0,1 0 0 0,4-2 0 15,-3 2 0-15,2-5 0 0,-7 5 0 16,2 0 0-16,0 0 0 0,3-2 0 0,-3 2 0 0,3-5 18 16,3 5 2-16,-3 0 1 0,5 0 0 0,-5-2-33 0,0 2-6 15,0-5-2-15,-3 5 0 0,3 0 20 0,-6 0 0 16,-10 0 0-16,13 0 0 0,1 0 0 0,-4 0 0 15,-10 0 8-15,0 0-8 0,11 5 16 0,-11-5 0 16,13 0 0-16,-13 0 0 0,11 2-16 0,-11-2-16 16,10 0 3-16,-10 0 1 0,11-2 12 0,-11 2 0 15,10 0 0-15,-10 0 10 0,11-5-10 0,0 5 0 16,-11 0 9-16,10 0-9 0,-2-5 0 0,0 5 9 16,-8 0-9-16,0 0 0 0,11-2 9 0,-11 2-9 15,8 0 0-15,-8 0 9 0,0 0-1 0,0 0-8 16,7-5 12-16,-7 5-4 0,8 0 3 0,-8 0 0 15,8 0 0-15,-8 0 0 0,0 0-11 0,0 0 12 16,0 0-12-16,0 0 12 0,8-2-12 0,-8 2 10 0,0 0-10 0,0 0 10 16,0 0-10-16,0 0 0 0,0 0 0 15,0 0 0 1,8-5-20-16,-8 5-8 0,0 0-3 0,0 0 0 0,0 0 50 0,0 0 9 0,0 0 3 0,11 7 0 31,-11-7-50-31,0 0-9 0,8 12-3 0,0-5 0 0,-3 0 50 0,0 0 9 0,1 5 3 0,-4-5 0 16,3 7-50-16,-2-2-9 15,0-3-3-15,-1 8 0 0,1-3 49 0,0 2 10 0,-1 3 1 0,4 2 1 16,-4-2-48-16,1 2-10 0,0 3-1 0,-1-1-1 16,1-4 48-16,0 2 10 0,-3 5 1 0,0-5 1 15,0-2-48-15,0 2-10 0,-3 5-1 0,3-5-1 0,-3-2 50 0,3 2 9 16,0-2 3-16,-2 2 0 0,2-2-32 16,0 2 8-16,0-7-8 0,-3 5 0 0,3 0 0 0,0-5 0 15,0 0 0-15,0 0 0 0,0-2 9 0,3 0-9 16,-3-3 8-16,0-2-8 0,2 5 0 0,-2-5 0 15,0 0 0-15,3 0 0 0,-3-2 0 0,0 2 0 16,0-5 9-16,0-2-9 0,3 5 8 0,-3-5-8 16,-3 0 8-16,3 0-8 0,0 0 0 0,0 0 0 15,-3-5 0-15,1 3 8 16,-4-3-132-16,4-2-27 0,-1 0-5 0,-5-5 0 0</inkml:trace>
  <inkml:trace contextRef="#ctx0" brushRef="#br0" timeOffset="18078.144">14105 3230 403 0,'0'0'36'0,"0"0"-36"16,0 0 0-16,0 0 0 0,0 0 148 0,0-7 22 15,0 7 5-15,0 0 1 0,0-7-39 0,0 7-7 0,0 0-2 0,0 0 0 16,0 0-21-16,0 0-5 0,0 0-1 0,0 0 0 15,0 0-59-15,3 7-12 0,-1 0-2 0,1 5-1 16,2-1 53-16,-2-1 12 0,-1 4 1 0,1 0 1 16,2 2-26-16,-2 1-6 0,0 2-1 0,2 0 0 15,0-3-29-15,-2 3-7 0,2 0-1 0,-2 2 0 16,0-2 12-16,2-5 1 0,0 7 1 0,-2-7 0 16,-1 5-13-16,4-5-2 0,-4-2-1 0,4-1 0 15,-4-1-14-15,1 2-8 0,2-5 8 0,-2 0-8 16,2 0 28-16,-2 0 0 0,-1-2 1 0,1-3 0 15,-3-2-29-15,0 0 8 0,0 0-8 0,0 0 0 16,0 0 10-16,0 0-1 0,0 0 0 0,3-7 0 0,-3 0 0 16,0 0 0-16,2 0 0 0,1-5 0 0,0 3-9 0,-3-3 0 15,0 0 0-15,2 3 0 0,4-3 0 0,-1 5 0 16,3 0 0-16,-3 0 0 0,3 0 0 0,0 2 0 16,0-2 0-16,0 7 0 0,0-2-11 0,2-3 11 15,-4 10-8-15,4-3 8 16,-2 5-28-16,0-7 0 0,0 7 0 0,0 0 0 0,5 5 37 0,-5 0 7 15,-3-3 2-15,3 3 0 0,0-5-29 0,-2 7-5 16,-1-7-2-16,0 5 0 0,1-5 18 0,-1 5 0 16,-5-3 0-16,5-2 0 0,-2 0 0 0,-3 0 0 15,0-7 0-15,2 5 0 0,-2-5 0 0,0 0 0 16,0 0 0-16,0 0 0 0,-2 7 48 0,2-7 12 16,0 0 4-16,-3-7 0 15,-2 7-308-15,2-7-60 0,-5-14-13 0,6-3-3 0</inkml:trace>
  <inkml:trace contextRef="#ctx0" brushRef="#br0" timeOffset="18234.137">14497 3423 2188 0,'0'0'48'0,"0"0"11"0,0 0 1 0,0 0 1 0,0 4-49 0,0-1-12 0,0 4 0 0,0-2 0 16,0 4 79-16,0-2 13 0,0 0 2 0,2 5 1 16,-2 2-50-16,3-2-9 0,-3-1-3 0,2 4 0 15,1-6-33-15,-3-2 0 0,3 5 0 0,-1 0 0 16,1-3 58-16,-3-2 5 0,3-2 1 0,-3-5 0 15,0 0-154-15,0 0-30 0,0 0-7 0,0 0-1025 16</inkml:trace>
  <inkml:trace contextRef="#ctx0" brushRef="#br0" timeOffset="18374.729">14483 3340 806 0,'0'0'72'0,"-2"-9"-58"0,2 7-14 0,2-5 0 15,-2 2 188-15,0-2 36 0,0 7 6 0,0 0 2 0,0 0-64 0,0 0-13 16,0 0-3-16,0 0 0 0,0 0-116 0,0 0-24 15,6 0-12-15,-4 7 12 0,4-7-12 0,-1 12-11 16,0-10 3-16,0 7-967 0</inkml:trace>
  <inkml:trace contextRef="#ctx0" brushRef="#br0" timeOffset="18858.989">14780 3390 1267 0,'0'0'56'0,"0"0"12"0,0 0-55 0,0 0-13 16,0 0 0-16,0 0 0 0,-6-3 172 0,1-1 32 16,0 4 7-16,-1 0 1 0,1 4-118 0,-3-1-23 0,-2-3-5 0,-1 7-1 15,0 0-65-15,1-2-20 0,-6 2-1 0,3 0 0 16,5 4 21-16,0-1 0 0,0 2 0 0,0-3 0 16,3 3 0-16,2-5 0 0,3 5 0 0,-3-3 0 15,3 3 0-15,0-5 0 0,3 5 0 0,5-5 0 16,3 0 0-16,-1-5 0 0,3 3 0 0,3-1 0 15,-2-1 0-15,1 2 0 0,1-5 0 0,-2 0 0 16,1 0 0-16,-1-5 0 0,-1 5 0 0,-5-7 0 16,0 2 20-16,-3-4 9 0,3 2 2 0,-5-5 0 0,-3 2 17 15,2-1 3-15,-4-8 1 0,-1 5 0 0,0-5-16 0,-2 5-2 16,0-7-1-16,-1-5 0 0,-1 5-9 0,-1-1-3 16,-3-1 0-16,3-1 0 0,0 1-21 0,0 2-10 15,0 2 1-15,3-2 0 0,-3 2 51 0,3 5 10 16,-1 4 3-16,1-1 0 0,2 4-31 0,1-5-7 15,-1 5-1-15,3 0 0 0,-2 0-16 0,2 7 0 16,0 0-13-16,0 0 5 0,0 0 8 0,0 0 0 16,5 7 0-16,0 0 0 0,0 0 0 0,1 0 0 15,4 5 0-15,1 2 0 0,-3 0 20 0,2 5 5 16,1 2 2-16,0 2 0 0,-1-6-27 0,1 4 0 16,-1-2 0-16,1 0 0 15,-3-1-16-15,2-1-9 0,-2 2-2 0,0-5 0 0,-2 5 27 0,2-5 0 16,-3-2 0-16,0 2 0 15,0 0-56-15,-2 0-7 0,2-7-1 0,1 5-751 0,-4-10-150 0</inkml:trace>
  <inkml:trace contextRef="#ctx0" brushRef="#br0" timeOffset="19328.048">15116 3411 864 0,'2'-2'76'0,"-2"-3"-60"0,0 5-16 0,3 0 0 16,0 0 193-16,-3 0 36 0,0 0 7 0,0 0 2 15,0 0-86-15,0 0-18 0,-8 0-3 0,-3 5-1 16,0-3-70-16,1 3-15 0,-3-3-2 0,-1 7-1 16,1-2-28-16,0 1-6 0,0-1 0 0,0 2-8 15,2-2 19-15,0 5-3 0,3 2-1 0,3-2 0 0,0-5-29 16,2 0-6-16,1 5 0 0,2-3-1 0,5-2 33 0,-3 0 8 16,4-2 0-16,2 2 1 15,2 0-41-15,1 0-8 0,-1-7-1 0,1 5-1 0,0-3 30 0,2-2 0 16,0 0 0-16,3-2 0 15,-5-3-33-15,2 5-1 0,-3-9 0 0,-2 1 0 0,0-1 68 0,0 2 14 16,-3-7 2-16,3 0 1 0,-2 0-15 0,-4 2-2 16,1-9-1-16,0 2 0 0,-1-2-1 0,-2 0 0 15,-2-5 0-15,-1 0 0 0,3 0-16 0,-3 5-3 16,-2-5-1-16,2 5 0 0,-2 0-12 0,2 2 0 16,-2 0 0-16,0 5 0 0,0 0 54 0,-1 4 8 15,1-1 2-15,2 4 0 0,-2 2-36 0,2-2-8 16,1 0 0-16,2 7-1 0,0 0-10 0,0 0-1 15,-6 7-8-15,6 0 12 16,6 0-30-16,-4 0-6 0,4 9-2 0,2-1 0 0,2 1 26 0,-2 3 0 16,3 0 0-16,-1 2 0 0,1 5 0 0,0-5 0 0,-4-2 0 0,-1 2 0 15,-1 0 0-15,3-2 0 0,-3-5 0 0,1 0 0 16,-4 2 0-16,3-1 0 0,-2-1 0 0,0-3 0 31,-1-1-159-31,1 2-26 0,0-5-6 0,-3-7-1 0</inkml:trace>
  <inkml:trace contextRef="#ctx0" brushRef="#br0" timeOffset="19656.05">15325 3423 1396 0,'0'0'62'0,"0"0"13"0,0 0-60 16,0 0-15-16,0 0 0 0,5 0 0 0,-5 0 76 0,5 7 13 16,3-7 3-16,0 4 0 0,-3-1-23 0,3-3-4 15,0 0-1-15,3 0 0 0,-3 0-51 0,2 0-13 16,-2-3 0-16,3-1 0 0,-3 1 30 0,-3-1 3 15,-2-1 1-15,-3 3 0 0,5-5-14 0,-2 2-2 16,-1-9-1-16,-2 7 0 0,-2 0 2 0,-1 0 0 16,0 0 0-16,-2 0 0 0,-3-1-6 0,0 4-1 15,-2-3 0-15,2 2 0 0,-3 3-2 0,-2 2-1 16,2 0 0-16,3 0 0 0,-2 0-9 0,-1 2 8 16,-2 7-8-16,2-6 8 0,1 4-8 0,-1 5 10 15,1-3-10-15,-4-2 10 0,7 5-10 0,-1 2 0 16,0-2 0-16,2 2 0 15,4 0-32-15,-1 0-1 0,0 2-1 0,6 1 0 0,0-5 34 0,-1 2 0 0,4 0 0 16,-1 0 0-16,3-7 0 0,-3 5 0 16,3-5 0-16,3 0 0 0,-1 0 0 0,1-2 0 0,-1-5 0 15,1 0 0 1,2 0-160-16,-2-7-26 0,10-5-5 0,-5-2-589 0</inkml:trace>
  <inkml:trace contextRef="#ctx0" brushRef="#br0" timeOffset="20014.969">15475 3331 1465 0,'-7'0'64'0,"7"0"15"0,0 0-63 0,0 0-16 0,-3 9 0 0,3-9 0 16,0 0 110-16,5 7 19 0,-5 1 4 0,3 1 1 15,-1-2-54-15,1 5-10 0,2-5-2 0,1 7-1 16,-6-7 49-16,5 0 9 0,-2 5 3 0,-1-5 0 16,-2 0-105-16,3 0-23 0,0 0 0 0,-1 0 0 0,-2-7 0 0,0 0 0 15,0 0 0-15,0 0 0 0,3 0 0 0,-3 0 0 16,0 0 0-16,8-2 0 0,-3-5 0 0,0 0 0 15,1-5 0-15,2 2 0 0,-3-1 0 0,3-1-12 16,2-5 0-16,-2 1 0 16,0 2-32-16,3 0-7 0,-3 2-1 0,2 3 0 0,1-3 40 0,0 5 12 15,-3 0 0-15,2 2 0 0,-2-2 0 0,0 7 0 16,0 0 0-16,0 5 0 0,0-3 48 0,-3 3 14 16,3 2 2-16,-3 0 1 0,3 0-48 0,3 5-9 15,-3-1-8-15,-3-1 9 0,0 2 29 0,1-3 6 16,2 3 0-16,-3 0 1 0,0-3-15 0,-2 3-3 15,-1-5-1-15,1 0 0 0,0 0-14 0,-1 0-4 16,1 0 0-16,-3 0 0 0,0-7-8 0,0 7 0 0,0-7 9 0,0 0-884 16,0 0-177-16</inkml:trace>
  <inkml:trace contextRef="#ctx0" brushRef="#br0" timeOffset="20671.091">16058 3070 1292 0,'0'0'57'15,"0"0"12"-15,5-2-55 0,-2 2-14 0,-3 0 0 0,5-7 0 16,-5 7 80-16,0 0 14 0,5-5 2 0,-5 5 1 16,8 0-7-16,-8 0-2 0,0 0 0 0,8 12 0 15,-3-10-19-15,1 10-4 0,-4 2-1 0,3 0 0 0,-2 5 0 0,2 0 0 16,1 2 0-16,-1 7 0 0,-5-2-2 0,5 0-1 15,1 0 0-15,2-1 0 0,-3-1-26 0,0-1-6 16,3 1-1-16,-3-5 0 0,3 7 9 0,-2-12 2 16,-4 5 0-16,4-3 0 0,1 1-39 0,-4-3-20 15,2-5 3-15,-2 3 0 0,2-5 27 0,1 0 6 16,2 0 0-16,-1-7-861 16,-7 0-173-16</inkml:trace>
  <inkml:trace contextRef="#ctx0" brushRef="#br0" timeOffset="21077.77">16626 3303 1382 0,'-8'0'123'0,"6"-3"-99"16,2 3-24-16,0 0 0 0,0 0 164 0,0 0 28 16,-8 0 6-16,5 0 1 0,3 0-87 0,-5 0-16 0,-6 3-4 0,1-3-1 15,-3 4-75-15,2-1-16 0,-2 4 0 0,-6-2 0 16,1 2 15-16,2 0 4 0,5-3 1 0,-2 3 0 15,-3 1-20-15,6 1 0 0,4-2 0 0,1 0 0 16,2 2-15-16,1 1-3 0,2-3-1 0,5 0 0 16,3-2 27-16,3 2 4 0,-6 0 2 0,5 0 0 15,6-2-14-15,-5-3 0 0,-1 5 0 0,4-7-10 16,2 5 0-16,-1-10 0 0,1 5 0 0,-5-2 0 16,-3-3 20-16,2 3 4 0,4-3 1 0,-4-2 0 15,-10 4-15-15,3-6 11 0,2 2-11 0,0 0 10 16,-2-7 0-16,0 7 0 0,-3-5 0 0,2 5 0 0,6-2-10 15,-5 1 8-15,-8 1-8 0,5-2 8 0,5 7-8 0,0 2 0 16,-5 0 0-16,0 0 0 0,0 0 0 0,0 0 0 16,0 0 0-16,0 0-11 0,-5 0 36 0,5 0 7 15,8 11 2-15,0-8 0 16,-8 4-60-16,2 0-12 0,4 0-2 0,4 5-1 0,1-5 33 0,-3 0 8 16,-5 0 0-16,4 0 0 0,7-2-20 0,-6 2-3 15,-8-7 0-15,0 0-705 16,10 0-140-16</inkml:trace>
  <inkml:trace contextRef="#ctx0" brushRef="#br0" timeOffset="21449.107">16777 3322 460 0,'13'0'41'0,"-13"0"-33"16,-5 0-8-16,5 0 0 0,0 0 279 0,0 0 53 0,0 0 12 0,3 7 1 16,-3 0-220-16,5 0-44 15,0 0-9-15,3-2-1 0,-5 2 9 0,5 0 3 0,0 0 0 16,2 0 0-16,-2-3-46 0,0-1-9 0,0 2-1 0,0-3-1 15,3 5-14-15,-3-7-4 0,-3 5 0 0,6-5 0 16,-1 0 3-16,1-5 0 0,-9 5 0 0,4-7 0 16,2 0-11-16,-3 4 0 0,0-6 0 0,1 2 0 15,-9 0-23-15,8 0 3 0,3-3 1 0,-5 3 0 16,-3-4 3-16,0-1 1 0,5 2 0 0,0-1 0 16,1 6 15-16,-4-2-12 0,1 0 12 0,0 5-12 15,2-3 12-15,-5 5 0 0,0 0 0 0,0 0 0 16,5 5 0-16,-5 2 16 0,-3-5-3 0,1 10-1 15,-1-5 10-15,1 7 2 0,-1-2 0 0,-2 2 0 16,-6 0-14-16,6 0-2 0,-1 5-8 0,1 0 12 16,-3-5 29-16,0 7 6 0,3 0 1 0,0 5 0 15,-3-12-26-15,2 5-5 0,-1 2-1 0,-1-2 0 16,2-5-16-16,4 5 0 0,-9-5 0 0,6 0-9 16,2-2 1-16,-2 0 0 0,2-3 0 0,1-2-1156 15</inkml:trace>
  <inkml:trace contextRef="#ctx0" brushRef="#br0" timeOffset="21808.408">17264 3364 1969 0,'0'0'87'0,"0"0"18"0,0 0-84 0,0 0-21 15,0 0 0-15,0 0 0 0,0 0 64 0,0 7 9 16,0-7 2-16,5 7 0 0,-2-2-31 0,2-5-7 15,3 4-1-15,0-1 0 0,0-3-17 0,0 0-4 16,-3 0-1-16,6 0 0 0,-3 0-14 0,-3 0 0 16,0-3 8-16,1-1-8 0,-1-1 0 0,-2-2 0 0,-1 5 0 0,1-5 0 15,-3 0 25-15,0 2 9 16,0-5 2-16,-5 1 0 0,-1 2-16 0,1 0-2 0,2-3-1 16,-4-1 0-16,-1 6-7 0,-3-4-2 0,0 4 0 0,-2-2 0 15,0 5 4-15,-3-3 0 0,0 5 0 0,-2-3 0 16,-3 6 0-16,2-3 0 0,3 7 0 0,0 0 0 15,-5 0-27-15,3 0-5 0,-1 5 0 0,8 2-1 16,6 0 33-16,-3-2 8 0,-2 2 0 0,7 0 1 16,8 5-21-16,-2-5-10 0,-6 0 1 0,9 2 0 15,4-1-3-15,1-1 0 0,-3 0 0 0,0 0 0 16,-3-7 12-16,5-2 0 0,6 2 0 0,0 0 0 16,0 0-53-16,0-2-9 0,3-3-2 0,-1-2-682 15,-2-2-137-15</inkml:trace>
  <inkml:trace contextRef="#ctx0" brushRef="#br0" timeOffset="22121.079">17388 3300 1036 0,'0'0'92'0,"0"0"-73"16,-2 3-19-16,-1 4 0 0,0 0 194 0,3-7 35 16,0 7 7-16,-2 0 2 0,-1 5-98 0,3 0-19 15,0-3-4-15,3 5-1 0,-1-2-41 0,1 2-9 16,-3-2-2-16,3-5 0 15,-3 7-27-15,0-7-5 0,0 0-2 0,0 0 0 0,-3 0-30 0,3-2 0 16,0 2 0-16,0-2 0 0,0-5 23 0,0 0-2 0,0 0 0 0,0 0 0 16,0 0-33-16,-3-5-8 0,1-7 0 0,2 5-1 15,2-2 21-15,-2-3 0 0,3-2 0 0,2 2 0 16,3-2-16-16,-2-5 2 0,2 3 0 0,2-3 0 16,1 5 22-16,-1 2 5 0,4-2 1 0,-1 2 0 31,0-2-44-31,3 7-9 0,-3-3-1 0,0 3-1 0,1 3 29 0,-1-1 12 0,0 3-8 0,0 2 8 15,-5 0 0-15,3 0 0 0,-6 0 0 0,3 2 0 16,-3-2 0-16,-5 0 0 0,0 0 0 0,6 9-742 16,-6-9-143-16</inkml:trace>
  <inkml:trace contextRef="#ctx0" brushRef="#br0" timeOffset="23448.699">9210 3564 460 0,'0'7'20'0,"0"-7"5"16,0 0-25-16,0 0 0 0,0 7 0 0,0 0 0 15,3-2 236-15,-1 9 41 0,-2-7 9 0,3 7 2 0,0 0-96 0,-3 5-20 16,2 0-3-16,1 2-1 0,0 0-64 0,-1-2-12 16,-2 7-4-16,3-12 0 0,0 5-38 0,-3-5-8 15,0 5-2-15,2-5 0 0,-2 0-9 0,0-2-3 16,3-3 0-16,-3 3 0 0,3-3-28 0,-3 1 0 16,0-10 0-16,0 0 0 0,0 0 12 0,0 0 8 15,0 0 3-15,0 0 0 16,-6-5-88-16,1-2-18 0,0 0-3 0</inkml:trace>
  <inkml:trace contextRef="#ctx0" brushRef="#br0" timeOffset="23671.52">8948 3550 2127 0,'0'0'47'0,"0"0"9"0,0 0 3 0,0 0 1 0,0 0-48 16,6-5-12-16,1 5 0 0,-1 0 0 0,2 0 60 0,2 0 9 0,1 0 3 0,5 7 0 15,0-7-51-15,2 0-9 0,-2 5-3 0,3-5 0 16,-1 4-9-16,3-1 0 0,-2-3 0 0,2 7 0 16,-3 0 0-16,4-7 0 0,-4 0 0 0,1 5 0 15,-4 2 0-15,-1-7 0 0,-4 2 0 0,-2 3 0 16,0-1-49-16,0-1-12 0,-5 2-3 0,-3-5-614 16,-3 2-123-16</inkml:trace>
  <inkml:trace contextRef="#ctx0" brushRef="#br0" timeOffset="23905.841">9065 3900 691 0,'0'0'61'0,"0"5"-49"15,2 2-12-15,1 7 0 0,5-9 156 0,-3 2 28 16,-2 0 5-16,-1 0 2 0,-2-7-44 0,8 5-9 16,0 2-2-16,3 0 0 0,-3-5-54 0,0 3-11 15,2-3-3-15,1-2 0 0,2 5-35 0,-2-5-7 16,2 0-2-16,0 0 0 0,0 0 4 0,1 0 0 15,2 0 0-15,-6-5 0 0,3 5-18 0,1-2-10 0,-4 2 12 0,3-5-12 16,1 3 9-16,-4-3-9 0,-4 3 0 0,1-3 9 31,-1 5-141-31,2 0-29 0,0-7-6 0,-6 0-1 0</inkml:trace>
  <inkml:trace contextRef="#ctx0" brushRef="#br0" timeOffset="24328.004">9501 3839 2127 0,'0'0'47'0,"0"0"9"0,0 0 3 0,0 0 1 0,0 7-48 0,3-2-12 16,-1 2 0-16,4 0 0 0,-4 0 16 0,1 0 0 15,2 0 1-15,1 5 0 0,-4-5-17 0,1 0 0 16,2 0 0-16,-2 0 0 0,0-2 55 0,-3-3 7 15,2 5 2-15,-2-7 0 0,0 0-64 0,0 0-8 16,0 0-4-16,0 0-1 0,0 0 36 0,0 0 7 16,0 0 2-16,0 0 0 0,0 0 10 0,0 0 2 15,0 0 1-15,0 0 0 16,-2-7-87-16,2 0-18 0,0 0-3 0,0 0-1 0,2-5 43 0,-2 3 8 16,5-3 1-16,1 5 1 15,2 0-33-15,0 0-8 0,-3 0 0 0,6 2-1 0,-4-2 42 0,1 7 11 16,3-7 0-16,-3 7 0 0,2 0 29 0,1 0 8 0,0 0 2 0,2 0 0 15,-3 7-22-15,1-7-4 16,2 7-1-16,-2-2 0 0,-3 2 23 0,2 0 4 16,1 0 1-16,-3 0 0 0,-3 0-13 0,3 5-3 0,-5-5 0 0,2 0 0 15,0 7-8-15,-2-7-3 0,-3-2 0 0,0 7 0 16,3-5 41-16,-1 0 8 0,-2-5 2 0,0 5 0 16,-2 0-64-16,4 0-21 0,1-2 0 0,-3-5 0 15,0 0 10-15,0 0 3 0,0 0 0 0,0 0-819 16,0 0-163-16</inkml:trace>
  <inkml:trace contextRef="#ctx0" brushRef="#br0" timeOffset="24780.646">9890 3884 2023 0,'0'0'44'0,"5"2"10"0,-2 5 2 0,0-2 0 0,-1 2-44 0,1 5-12 15,2-3 0-15,-2 3 0 0,0-5 54 0,-1 7 9 16,1 0 1-16,0-2 1 0,-3 2-26 0,2 0-6 16,1-2-1-16,-1 2 0 0,1 0 16 0,-3 0 4 15,0-2 0-15,3 2 0 0,-3-2-32 0,2-5-7 16,-2 5-1-16,0-5 0 0,0 0 16 0,3 0 4 16,-3-7 0-16,0 0 0 0,0 0-20 0,0 0-3 15,0 0-1-15,0 0 0 0,0 0 4 0,0 0 0 16,-3-7 0-16,1 0 0 0,-1-5-12 0,0 0 8 15,1-2-8-15,-3-7 8 0,-1 2-8 0,4-2-17 16,-1 2 4-16,0-2 1 16,3-5-36-16,3 0-6 0,0 5-2 0,2-5 0 15,-2 10-3-15,4-3-1 0,1 5 0 0,0-5 0 0,3 5 39 0,0 2 7 0,-1 5 2 16,-2 0 0-16,3-2 12 0,-1 4 0 0,1-2 0 0,-1 7 0 16,-2 0 13-16,3 0 6 0,-1 0 1 0,1 7 0 15,-3-2 9-15,0 2 3 0,0-5 0 0,0 10 0 16,-6-5-7-16,4 2-1 0,-6 3 0 0,-3 2 0 15,0-7 13-15,-2 5 3 0,0 2 0 0,0-2 0 16,-3 2-26-16,-3-2-5 0,3-3-1 0,-2 5 0 16,-1-9-8-16,0 2 8 0,3 0-8 0,-2-2 8 15,2-3-51-15,-3-2-10 0,3 5-3 0,0-5-728 16,1-5-147-16</inkml:trace>
  <inkml:trace contextRef="#ctx0" brushRef="#br0" timeOffset="25234.006">10202 3832 864 0,'3'0'76'0,"2"0"-60"16,-2 0-16-16,-3 0 0 0,0 0 197 0,0 0 37 16,0 7 7-16,5-7 2 0,-5 0-110 0,0 7-21 15,0-2-5-15,3 2-1 0,-3 0-70 0,0 0-13 16,3 0-3-16,-3 0-1 0,2-2 36 0,1 2 7 15,-1-5 2-15,4 3 0 0,-1 2-52 0,3-2-12 16,-3-3 0-16,3 5 0 0,0-7 0 0,3 0 0 16,-3 5 0-16,2-5 0 0,-2 0 0 0,0-5 0 15,3 5 0-15,-3 0 0 0,0-7 18 0,-3 5 1 0,3-5 0 16,-3 2 0-16,0-2 4 0,1 0 1 0,-4 2 0 0,4-2 0 16,-4 0 12-16,-2-2 4 0,3-3 0 0,-3 7 0 15,3-2-23-15,-3 0-4 0,0 0-1 0,0 0 0 16,0 7-12-16,0 0 0 0,0 0 0 0,0 0 0 15,0 0 0-15,0 0 0 0,0 0 0 0,0 0 0 16,0 0 0-16,2 7 0 0,1 0 0 0,2 0 0 16,-2 0 0-16,2 5 0 0,-2-5 0 0,2 0 0 15,-2 5 0-15,2-5 0 0,0 2 0 0,-2 3 0 16,-3-5 0-16,5 0 0 0,-2 0 0 0,2-2 0 16,0 2 0-16,1 0 0 0,-1-2 0 0,0-3 0 15,1-2 0-15,-4 0-10 0,6 0 2 0,-5-7 0 16,2 7-286-16,0-7-57 0,1-7-11 0,-1-5-2 0</inkml:trace>
  <inkml:trace contextRef="#ctx0" brushRef="#br0" timeOffset="25389.868">10562 3644 1209 0,'0'0'108'0,"0"0"-87"16,0 0-21-16,0 0 0 0,0 0 236 0,0 0 44 16,0 0 8-16,0 0 1 0,0 0-160 0,3 7-32 15,-1 0-6-15,1 7-2 0,5-2-36 0,-5 2-7 16,-1 5-2-16,4-5 0 0,-4 7-2 0,1-7-1 0,0 5 0 15,-1-5 0-15,-2-2-41 0,-2 2-19 16,4 0 2-16,-4-2 0 0,-4 0 7 0,6-3 2 16,0 3 0-16,0-5-823 15,-2-5-164-15</inkml:trace>
  <inkml:trace contextRef="#ctx0" brushRef="#br0" timeOffset="25546.634">10427 3764 345 0,'0'0'31'0,"0"0"-31"0,0 0 0 0,0 0 0 15,11 0 328-15,-3 0 60 0,2 0 12 0,4 0 3 16,-1 0-214-16,0 0-42 0,0 0-9 0,0 0-2 16,3 2-70-16,-2 3-14 0,-1-5-4 0,0 0 0 15,0 5-48-15,-2-5 0 0,2 2-16 0,-2-2 4 16,-6 0 40-16,0 0 9 0,3 0 2 0,-8 0-779 16,0 0-156-16</inkml:trace>
  <inkml:trace contextRef="#ctx0" brushRef="#br0" timeOffset="27514.625">23265 3148 864 0,'0'0'38'0,"0"0"8"0,0 0-37 0,0 0-9 16,0 0 0-16,0 0 0 0,-3-5 142 0,-2 5 26 15,0 0 6-15,-1 0 1 0,1 0-88 0,0 5-18 16,-3-3-3-16,0 3-1 0,0-3-1 0,0 7 0 16,-3 1 0-16,6-3 0 0,0 5-35 0,-3-3-7 15,0 3-2-15,-3 2 0 0,3 5-32 0,0-5-6 16,1 5-2-16,1-1 0 0,-2-1 48 0,3 2 8 16,0-5 3-16,2 7 0 0,3-2-19 0,0 0-3 15,3-1-1-15,-1-1 0 0,4-3-5 0,2-2-2 0,0 2 0 0,2 0 0 16,3-7-9-16,6 5 0 0,-3-7 0 0,5-3 0 15,0 5 53-15,0-2 9 0,-2-3 2 0,2-2 0 16,-3-7-52-16,-2 5-12 0,0-5 0 0,0-1 0 16,-5-3 54-16,-1 4 8 0,1-5 2 0,-3-2 0 15,-3 2-36-15,0-4-6 0,1-3-2 0,-4 5 0 16,-2-5-2-16,3 0-1 0,-3-2 0 0,-3 0 0 16,1 2 8-16,-1-2 2 0,0 0 0 0,-2 2 0 15,2 0-27-15,-2-2 0 0,2 7 0 0,-2-1 0 16,3 1 0-16,-1 3 0 0,-2 4 0 0,-1 2 0 15,6-5 0-15,-2 6 0 0,-4-3 0 0,6 7 0 16,-2 0-46-16,2 0-14 0,-3 7-4 0,0 0 0 16,1 0-102-16,2 0-21 0,0 0-4 0,2 5-794 15</inkml:trace>
  <inkml:trace contextRef="#ctx0" brushRef="#br0" timeOffset="27936.201">23506 3378 1497 0,'0'0'66'0,"0"0"14"15,8 0-64-15,-8 0-16 0,0 0 0 0,5 0 0 16,-5 0 112-16,0 0 18 0,2 5 4 0,1-1 1 0,0-1-59 0,-3 4-12 16,5 0-3-16,-2 5 0 0,-1-5-13 0,1 0-2 15,-3 5-1-15,0-3 0 16,0-2-24-16,0 0-5 0,0 2 0 0,0-1-1 0,3 1-15 0,-1-4 0 0,1 2 0 0,2 0 0 15,3 0 0-15,0-7 0 0,-3 0 0 0,3 0 0 16,0 0 0-16,0 0 0 0,0-3 0 0,3-1 0 16,-3-3 54-16,0 0 8 0,2-5 2 0,-2 5 0 31,0-5-77-31,0-2-15 0,0 5-4 0,0-3 0 0,0-2 32 0,0 2 0 0,-3 5 0 0,3-7 0 16,0 7 0-16,-5-5 8 0,-1 5-8 0,3 5 0 15,-2-6 17-15,-3 8-3 0,0 0-1 0,0 0 0 16,0 0 6-16,0 0 1 0,5 3 0 0,-2 2 0 15,2 2-6-15,-2-5-1 0,2 10 0 0,-2-5 0 0,2 7-26 16,-2-2-6-16,2-3-1 0,-2 7 0 16,2-6 20-16,-2 4 0 0,2-2 0 0,-2 2 0 15,2-2 0-15,-2-3 0 0,2 3 0 0,-2-5 0 0,-1 0 0 0,1 0 0 16,0 0 0-16,-1-2-788 16,-2-5-155-16</inkml:trace>
  <inkml:trace contextRef="#ctx0" brushRef="#br0" timeOffset="28123.601">23881 3188 2188 0,'0'0'48'0,"0"0"11"0,3 2 1 0,0 5 1 0,-1 0-49 0,1 5-12 0,2 2 0 0,0 0 0 16,-2 5 54-16,0 0 8 0,2 2 2 0,-5-2 0 15,3-1-52-15,-3-1-12 0,-3 4 0 0,3-2 0 16,-5 0 0-16,2-5 0 0,-2 5 0 0,0-3 0 31,-3-4-171-31,0 2-37 0,-8 0-7 0,5-2-1 0</inkml:trace>
  <inkml:trace contextRef="#ctx0" brushRef="#br0" timeOffset="28264.428">23791 3444 1497 0,'0'0'66'0,"0"0"14"0,6-2-64 0,2-3-16 0,-3 2 0 0,0-1 0 16,3 4 100-16,3 0 16 0,-3-3 3 0,2-1 1 15,3 4-59-15,1 0-11 0,-1-5-2 0,0 5-1 16,0 5-18-16,1-5-3 0,-1-5-1 0,-3 5 0 16,-2 0-133-16,0 5-26 0,-8-5-6 0,0 0 0 0</inkml:trace>
  <inkml:trace contextRef="#ctx0" brushRef="#br0" timeOffset="28701.743">24040 3444 806 0,'0'0'72'0,"0"0"-58"16,0 0-14-16,5 7 0 0,-2 0 208 0,0 0 38 16,-3 5 8-16,2 2 2 0,1-7-104 0,-3 5-20 15,0 0-4-15,0 2 0 0,0 0-51 0,0 0-9 16,-3 0-3-16,3-2 0 0,-2 2-52 0,-1 0-13 16,0 0 0-16,3-2 0 0,0 2 25 0,0-7 3 0,-2 5 0 0,2-12 0 15,-3 7 6-15,3-7 2 0,0 0 0 0,0 0 0 16,0 0-45-16,0 0-9 0,0 0-2 0,-3 0 0 15,1-7 20-15,-4 0 0 0,4-5 0 0,-1-2 0 16,3 2 12-16,-2-2 7 0,-1-3 1 0,3-1 0 31,3-4-68-31,-1-1-12 0,1 7-4 0,2-3 0 0,0-7 47 0,1 7 9 0,2 3 8 0,0-3-12 16,0 0 3-16,2 2 0 0,3 1 0 0,-2 7 0 16,-1-3 9-16,1 2-8 0,2 1 8 0,-2 7-8 15,-1-3 8-15,4 5 11 0,-6 0-3 0,2 5 0 16,-2-5 15-16,3 7 2 0,-3 0 1 0,-3 0 0 15,3 5 9-15,-3-3 1 0,-2 3 1 0,-1 0 0 16,1-3-20-16,-6 3-4 0,3-5-1 0,-2 7 0 16,-3-2 24-16,-1-3 5 0,-2 3 1 0,0 2 0 15,0-7-25-15,-5 5-5 0,3-5 0 0,-4 0-1 0,4-7 0 0,-3 7 0 16,2-7 0-16,0 5 0 16,1-5-60-16,2-5-12 0,-3 5-3 0,3 0 0 15,3-7-169-15,0 0-35 0,-6-7-6 0,9 2-2 0</inkml:trace>
  <inkml:trace contextRef="#ctx0" brushRef="#br0" timeOffset="29092.238">24283 3383 1152 0,'-18'0'51'0,"13"7"10"15,5-7-49-15,0 0-12 0,5 0 0 0,-2 7 0 0,-1 0 158 0,-2-2 29 0,3 2 5 0,-3 0 2 16,0 0-97-16,0 5-19 0,0-3-4 0,0 5-1 15,0-9-44-15,0 7-9 0,3-3-1 0,-1 3-1 16,-2-10-8-16,5 7-2 0,-2-1 0 0,-3-8 0 16,5 2-8-16,-5-2 0 0,11 5 0 0,-3-3 0 15,0 3 0-15,2-3 0 0,-2-4-9 0,3-3 9 16,-3 3 0-16,2-3 0 0,1-2 0 0,0-5 0 16,-3 5 44-16,2 0 16 0,-2-7 4 0,0 7 0 15,-3-5-52-15,1 3-12 0,-4-3 0 0,4 2 0 16,-1 1 0-16,-2 7 0 0,-3-10 0 0,2 5 0 15,-2 7 0-15,0-7 0 0,0 7 0 0,0 0 0 16,0 0 0-16,0 0 0 0,0 0 0 0,0 0 0 16,0 7 30-16,3 0 3 0,-3 5 1 0,2-5 0 15,1 0-3-15,0 7-1 0,-1-7 0 0,4 7 0 0,-1-2-30 16,0 2 0-16,1-2 0 0,-4-5 0 0,3 0 0 0,1 5 0 16,-1-10 0-16,-2 5 0 0,-1 0-10 0,1 0-8 15,-3-7-2-15,0 0 0 16,0 0-70-16,0 0-14 0,0 0-4 0</inkml:trace>
  <inkml:trace contextRef="#ctx0" brushRef="#br0" timeOffset="29248.879">24553 3253 57 0,'0'0'0'16,"0"0"0"-16,0 0 0 0,0 0 0 0,0 0 402 0,3 3 75 15,-3 4 15-15,3 0 4 0,-1 5-336 0,1-3-68 0,2 7-12 16,-2-1-4-16,2-1-44 0,0 7-10 0,-2-2-2 0,0 2 0 15,-1-2-20-15,-2-5 0 0,0 0 0 0,-2 0 0 32,-4 2-48-32,-1-6-13 0</inkml:trace>
  <inkml:trace contextRef="#ctx0" brushRef="#br0" timeOffset="29436.075">24450 3411 1958 0,'0'0'43'0,"8"5"9"0,0-5 1 0,3 0 3 0,2 0-45 0,0 0-11 0,0 2 0 0,3 3 0 16,-5-5 104-16,5 0 20 0,-3 0 3 0,-3 4 1 15,4-1-103-15,-6 1-25 0,0-1 0 0,-1-3 0 16,-1 0 0-16,-1 0 0 0,3 5 0 0,-5-5 0 16,-1-5-148-16,-2 5-36 0,0 0-6 0,0 0-2 0</inkml:trace>
  <inkml:trace contextRef="#ctx0" brushRef="#br0" timeOffset="36652.838">15036 6824 1267 0,'0'0'56'0,"0"0"12"0,0 0-55 0,0 0-13 0,0 0 0 0,0 0 0 16,3-8 91-16,-3 8 15 0,0 0 3 0,0-2 1 16,0-3 2-16,0 1 1 0,0 1 0 0,0 3 0 15,0 0-28-15,0-4-5 0,-3 1-2 0,3-1 0 16,-2 1-22-16,2 3-4 0,-6-4 0 0,1 1-1 15,0-2 0-15,-1 3 0 0,1-3 0 0,0 1 0 0,-3 1-31 0,0 3-7 16,3 0-1-16,-1 0 0 0,-2-4-3 0,1 4-1 16,-1 0 0-16,0 0 0 0,0 4-8 0,0-4 8 15,0 0-8-15,0 3 8 0,-3 1 0 0,3-4 0 16,-2 5 0-16,-1-3 0 0,1 3-8 0,-1-2 0 16,0 1 0-16,1-1 0 0,-1-3 28 0,-2 4 3 15,0-4 1-15,0 3 0 0,-1-3-32 0,-1 4 0 16,1 3 0-16,1-2 0 0,0-3 0 0,0-2 11 15,-3 8-11-15,3-1 10 0,2-3-10 0,-2 3 0 16,-1 0 0-16,1 0 8 0,3 0-8 0,-4 1 0 16,1-1 0-16,0 0 8 0,0 4-8 0,2-4 0 15,3 5 9-15,-2-2-9 0,-1-3 12 0,0 4-3 16,4-3 0-16,1 3 0 0,-4-1-9 0,2 1-11 16,0 1 3-16,2-2 0 0,-1 4 8 0,1-3 0 0,4 4 0 15,-4-1 0-15,1 2 0 0,0-2 0 0,2 0 0 16,-2 0 0-16,2 5 0 0,3-5 0 0,-5 1 0 0,5 3 0 15,-3-4 0-15,1 5 0 0,2-5 0 0,0 0 0 16,-3 1 0-16,3-1 0 0,0-3 0 0,0 1 0 16,0-2 0-16,0 4 0 0,0-2 0 0,0-1 0 15,0-1 0-15,3-3 0 0,-3 4 0 0,2-3 0 16,-2 3 0-16,3-4 0 0,0 3 0 0,-1-3 0 16,1 5 0-16,-3-1 8 0,2-1-8 0,1-3 0 15,0 5 8-15,2 2-8 0,-2-10 8 0,-1 3-8 16,4 0 0-16,-4 1 9 0,4-1-9 0,-4 0 0 15,1 0 9-15,2 0-9 0,-2 0 0 0,2 2 9 0,0-2-9 0,1 0 0 16,-4 0 0-16,4-4 8 16,-1 4-8-16,0-2 0 0,0 2 0 0,1 0 8 0,-1 0-8 15,0-3 0-15,1 3 0 0,-1-4 0 0,-2 4 0 0,5-2 0 16,-3 2 8-16,3 0-8 0,0-7 0 0,0 7 0 16,-3-3 0-16,5-1 0 0,-2 4 0 0,3-2 8 15,-3 2-8-15,3-3 0 0,-4-1 0 0,4 4 8 16,-3-3-8-16,0-1 0 0,3 4 0 0,-1-2 0 15,1-3 8-15,-1 3-8 0,3 2 0 0,-2 0 0 16,0-3 0-16,2-1 0 0,0 4 0 0,-2-3 0 16,2-1 8-16,-2 2-8 0,-1 2 0 0,1 0 0 15,2-7 0-15,-3 7 0 0,1-3 0 0,-3 3 0 16,3-4 0-16,-1 2 0 0,-2-3 0 0,3 3 0 16,-3 2 0-16,0-3 0 0,2-1 0 0,-2 1 0 15,0-1 8-15,3 4-8 0,-3-7 0 0,-1 7 0 0,4-7 0 0,-3 5 8 16,0-5 8-16,3 2 0 0,-1 3 1 0,3-5 0 15,-2 4-17-15,0-4-17 0,-1 3 3 0,1-3 1 16,2 0 13-16,-3 4 0 0,1-1 0 0,2-3 0 16,-2 0 0-16,-1 0 0 0,1 0 8 0,0-3-8 15,-1 3 8-15,1-4-8 0,-1 4 9 0,4 0-9 16,-4 0 10-16,1-3-10 0,-1-1 10 0,4 4-10 16,-6-7 8-16,5 7-8 0,-3-5 0 0,1 3 9 15,2-3-9-15,-2-2 8 0,-1 4-8 0,4-1 8 16,-4 1-8-16,3-1 0 0,1-3 0 0,-1 0 0 15,3 2 10-15,-6 2-10 0,1-4 12 0,-1 3-12 16,-2-3 10-16,3 4-10 0,0-1 8 0,-1-3-8 0,1 2 11 16,-1-2-3-16,4 0-8 0,-4 0 12 0,1 0 0 0,-1-5 0 15,-2 5 0-15,3-3 0 0,-3-1 14 0,0-3 2 16,0 2 1-16,0-2 0 0,-1 0-20 0,-1-5-9 16,2 5 8-16,-6-5-8 0,4 2 12 0,-4-1-4 15,1-1 0-15,0-2 0 0,-3 2-8 0,-3-2 0 16,0-1 0-16,1 1 0 0,2-2 0 0,-6 6 10 15,-2-6-10-15,0 2 10 0,1-1-10 0,-1-3 0 16,-3 3 0-16,3-4 8 0,0 5 15 0,-2-2 2 16,-1 6 1-16,3-4 0 0,0-2-26 0,3 1 0 15,-6 1 0-15,3 0 0 0,3 5-15 0,-3-1-8 16,3-2-1-16,-3 5-1 0,-5 3 25 0,2-4 0 16,-2 4 0-16,2 1 0 0,-5 3 0 0,3-5 0 15,0 5 0-15,0-4 8 0,-1 8-8 0,1-4 0 16,-3 0 0-16,0 2 0 0,-2-2 0 0,-1 3 0 0,1 1 0 15,-1-4 0-15,1 3 0 0,-1 1 0 0,1-1 0 0,-1 4 0 16,1-3 0-16,2 3-8 0,3 0 8 0,-3 0-12 16,5 3-10-16,1-3-2 0,2 0-1 0,2 4 0 31,-2-1-103-31,1 4-21 0,4-3-4 0,-2 3-1197 0</inkml:trace>
  <inkml:trace contextRef="#ctx0" brushRef="#br0" timeOffset="38090.544">13600 12578 230 0,'-3'-4'10'0,"3"4"2"0,0 0-12 15,0 0 0-15,0 0 0 0,0 0 0 0,0 0 265 0,0 0 51 16,0 0 9-16,0 0 3 0,0 0-178 0,0 0-35 16,0 0-7-16,8 4-2 0,0 4-33 0,0-4-6 15,0-1-2-15,0 4 0 0,0 0-27 0,0 0-6 16,-1 5 0-16,4-1-1 0,0-1 8 0,2-3 1 15,-3 5 1-15,-2-1 0 0,3-1-7 0,-3-3-2 16,2 4 0-16,-2-3 0 0,3 6 1 0,-3-7 0 16,0 4 0-16,0-3 0 0,0 3-8 0,-3-1-1 15,0-3-1-15,-2 0 0 0,2-2 7 0,-2 2 2 16,2 0 0-16,0-3 0 0,-5-1-32 0,0-3 0 16,0 0 0-16,0 0 0 0,0 0 0 0,0 0 11 15,0 0 0-15,0 0 0 16,0 0-47-16,0 0-10 0,0 0-2 0,0 0 0 15,-5 0-160-15,0-3-33 0,0-1-7 0</inkml:trace>
  <inkml:trace contextRef="#ctx0" brushRef="#br0" timeOffset="38667.999">13822 12825 806 0,'0'0'72'0,"0"0"-58"15,0 0-14-15,0 0 0 0,0 0 169 0,0 0 31 16,0 0 7-16,0 0 1 0,0 0-80 0,2-4-15 16,4 1-3-16,-4-1-1 0,-2 4-30 0,3-3-7 15,2-1 0-15,-5 4-1 0,-2-7-21 0,2 2-4 0,2-2-1 0,1 4 0 16,-3-4 8-16,3 3 2 15,-1-3 0-15,1 0 0 0,-3 0-12 0,3-5-3 0,-3 5 0 0,0 0 0 16,2-3-13-16,-2 1-3 0,0-1-1 0,0-1 0 16,3 4-9-16,-3 0-2 0,0-5 0 0,0 5 0 15,3 0-12-15,-3 0 11 0,2-3-11 0,1 1 10 16,-3 2-10-16,2 4 0 0,-2-4 0 0,3 3 8 16,2-3-8-16,-5 7 0 0,0 0 9 0,0 0-9 15,3-7 0-15,-3 7 8 0,0-8-8 0,0 8 0 16,0 0 0-16,0 0 8 0,0 0-8 0,0 0 0 15,0 0 0-15,0 0 0 0,0 0 0 0,0 0 0 16,0 0 0-16,0 0 0 0,0 0 0 0,0 0 0 16,0 0 0-16,0 0 0 0,0 0 0 0,0 0 0 15,8 0 0-15,-8 0 0 0,0 0-9 0,0 0 9 16,8 3-85-16,-8-3-13 0,0 0-2 0,8 5-688 16,-8-5-138-16</inkml:trace>
  <inkml:trace contextRef="#ctx0" brushRef="#br0" timeOffset="39089.767">14094 12814 1094 0,'0'0'97'0,"0"0"-77"0,0 0-20 0,0 0 0 16,0 0 164-16,0 0 30 0,0 0 6 0,0 0 0 15,0 7-64-15,-2 0-12 0,2 0-4 0,0-2 0 16,0 6-53-16,0-1-11 0,0 1-3 0,0-1 0 16,2 2-17-16,-2 2-3 0,0 0-1 0,0-2 0 15,0 2-8-15,0 0-1 0,0 2-1 0,0-2 0 16,0-4-9-16,0 4-1 0,3 2-1 0,-3-6 0 16,0-3-11-16,0 0 8 0,0 5-8 0,3-5 8 15,-3-3-8-15,0-4 0 0,0 0 0 0,0 0 0 16,0 0-109-16,0 0-24 0,0 0-5 0</inkml:trace>
  <inkml:trace contextRef="#ctx0" brushRef="#br0" timeOffset="39605.268">14497 12640 1094 0,'0'0'48'0,"0"0"11"15,0 0-47-15,0 0-12 0,0 0 0 0,0 0 0 0,0 0 132 0,0 0 25 16,5 0 5-16,0 0 1 0,0 4-48 0,1-1-10 16,-6-3-1-16,8 0-1 0,2 0-50 0,1 4-9 15,-1-4-3-15,1 0 0 0,2-4-18 0,0 4-4 16,1 0-1-16,-1 0 0 0,0 0-9 0,0-3-1 16,1-1-8-16,-4 4 12 0,1 0-12 0,-1 0 8 15,1-3-8-15,-11 3 0 0,0 0 0 0,0 0 0 16,0 0 0-16,0 0 0 15,0 0-185-15,0 0-40 0,-3 10-8 0,-5 1-2 0</inkml:trace>
  <inkml:trace contextRef="#ctx0" brushRef="#br0" timeOffset="39777.102">14581 12807 1324 0,'0'0'118'0,"0"0"-94"0,0 0-24 0,5 4 0 15,1-4 88-15,2 3 14 0,0-6 2 0,2 3 1 16,-2 0 15-16,3 0 4 0,-3-4 0 0,2 4 0 15,-2 0-77-15,5-3-15 0,1-1-4 0,2-1 0 16,-6 3-28-16,3 2 8 0,1-5-8 0,1 5 0 16,-4-3 0-16,2-1 0 0,-2 4 8 0,-1-3-8 15,-2-1-160-15,0 4-34 16</inkml:trace>
  <inkml:trace contextRef="#ctx0" brushRef="#br0" timeOffset="41839.463">15420 12600 57 0,'0'0'0'0,"0"0"0"16,0 0 0-16,0 0 0 0,0 0 240 0,0 0 44 16,-3 0 8-16,3 0 1 0,0 0-146 0,0 0-30 15,-5 0-5-15,0 0-2 0,-1 0-21 0,6 0-4 16,0 0-1-16,0 0 0 0,-5 0-17 0,0 0-4 16,2-3-1-16,3 3 0 0,0 0-15 0,-8 0-3 15,3 0-1-15,0 0 0 0,-1 0-13 0,1 0-2 0,0 3-1 0,-3-3 0 16,5 0-13-16,-5 4-2 0,3-1-1 0,2 1 0 15,-2-1-3-15,0 1-8 0,-1-1 12 0,1 2-4 16,0 2 0-16,0 0-8 0,2 0 12 0,0-3-4 16,1 3-8-16,2 1 0 0,0-1 0 0,0 0 0 15,2 0 0-15,1 0 0 0,2 0 0 0,1 0 0 16,1 5-9-16,-1-5 9 0,2 0 0 0,0 0 0 16,2 0 0-16,-2-2 0 0,3 6 0 0,-3-4 0 15,0 0 0-15,0 0 0 0,2 1 12 0,1-1-3 16,-3 0 11-16,-3 0 3 0,6 0 0 0,-6 0 0 15,3 0 5-15,-6 0 0 0,4 5 1 0,-4-5 0 16,1 0 1-16,-3 0 0 0,0-2 0 0,-3 2 0 16,1 0-2-16,-1 0-1 0,-2-3 0 0,-1-1 0 15,1 4-6-15,-3 0-1 0,0-2 0 0,-2-5 0 0,2 2-11 0,-3 3-9 16,3-1 12-16,-2-1-12 0,2-3 10 0,-3 0-10 16,3 0 8-16,0 0-8 0,0 0 0 0,-2-3 0 15,2-1 8-15,3 4-8 0,-3 0 0 0,2 0-11 16,-2-5 3-16,6 3 0 15,-4 2-126-15,6-5-25 0,-2 3-5 0</inkml:trace>
  <inkml:trace contextRef="#ctx0" brushRef="#br0" timeOffset="42245.689">15526 12774 1879 0,'0'0'83'0,"0"0"17"0,0 0-80 0,0 0-20 0,0 4 0 0,2-1 0 16,1 4 76-16,0-2 10 0,2 2 2 0,-2 0 1 16,2 0-24-16,0 0-5 0,-2 0 0 0,2 0-1 15,0 5-36-15,1-5-7 0,-4 0-2 0,1-3 0 16,-3-4-4-16,0 7-1 0,0-7 0 0,0 0 0 16,0 0-9-16,-3 8 12 0,3-8-12 0,0 0 12 31,-5 2-116-31,5-2-22 0,-8 0-5 0,8 0-1 0,0 0-62 0,0 0-13 0,-2-2-2 0,2-3-1 15,5-2 82-15,-5 0 17 0,2-7 3 0,-2 7 1 16,3-5-2-16,-3-2-1 0,0 0 0 0,-3-5 0 16,3 5 100-16,-2 0 20 0,2 2 4 0,0-2 1 15,-5 0 99-15,2 6 20 0,0-3 4 0,3 1 1 0,-2-1 1 0,-1 4 1 16,0-1 0-16,3 1 0 0,3 3 12 16,-3-3 3-16,-3 4 0 0,3 3 0 0,3-4-64 0,-3 4-12 15,0 0-2-15,0 0-1 0,0 0-52 0,0 0-10 16,0 0-3-16,0 0 0 0,0 0-12 0,0 0 0 15,5 4-12-15,-5-4-711 16,3 3-142-16</inkml:trace>
  <inkml:trace contextRef="#ctx0" brushRef="#br0" timeOffset="42776.427">15830 12868 1152 0,'0'0'51'0,"0"0"10"0,3-3-49 0,-3-1-12 0,-3-3 0 0,3 0 0 16,-3 0 172-16,1 2 31 0,2-2 6 0,-3 0 2 15,-2 4-94-15,5 3-18 0,-3-4-4 0,1-3-1 16,-1 0-49-16,0 2-9 0,-2 3-3 0,0-3 0 16,5 5-16-16,-6 0-3 0,-2 0-1 0,3 0 0 15,-3 0-13-15,3 5 9 0,-6-5-9 0,6 7 8 16,-3-3-8-16,0-1 0 0,0 4 0 0,0 0 0 15,0-3 0-15,6-1 0 0,-4 4 0 0,4-2 0 16,2 2-8-16,-3 0 8 0,3-7-10 0,3 7 10 16,2-3-12-16,-2 3 12 0,5-4-13 0,-3 4 5 15,3-2 8-15,0-1-8 0,0-1 8 0,2-3-8 16,1 0 8-16,-3 0 0 0,2 0 0 0,-2-3 0 0,3-1 0 16,-3 4 0-16,0-5 0 0,0 3 0 0,-3-3 0 0,0-2 0 15,3 4 8-15,-2-1-8 0,-4 1 32 0,3-1 3 16,-2 1 0-16,-3 3 0 0,0 0-7 0,0 0-2 15,0 0 0-15,0 0 0 0,0 0-10 0,0 0-3 16,0 0 0-16,0 0 0 0,3 3-13 0,2 4 0 16,-2-3 0-16,2 3 0 0,3 1-9 0,0-1 9 15,0 4 0-15,0-1-9 0,2-3 9 0,1 5 0 16,2-1 0-16,-5-1-8 0,3 4 8 0,-6-2 0 16,3 2 0-16,-3 0 0 0,-2-2 0 0,-1 2 0 15,-2-3 8-15,0-1-8 0,-5 2 13 0,3 2-1 16,-4-3-1-16,1-1 0 0,-3 2 1 0,-3-1 1 0,1-4 0 15,-1 1 0-15,-2-1-13 0,2 0 0 0,-2 0 0 0,3 0 0 16,-4-3-20-16,1-1-1 0,3-3 0 0,-1 0 0 31,3 0-59-31,-2-3-11 0,2-1-2 0,2-3-631 0,4 0-127 0</inkml:trace>
  <inkml:trace contextRef="#ctx0" brushRef="#br0" timeOffset="43166.934">16005 12720 2080 0,'0'0'46'0,"0"0"10"0,0 0 1 0,0 0 1 0,0 0-46 0,0 0-12 0,0 0 0 0,5 7 0 0,-2 0 87 0,2 0 15 16,-2 5 3-16,-1-1 1 16,1-1-47-16,2 4-10 0,0 2-1 0,-2-2-1 15,0-4-15-15,2 2-2 0,-2 2-1 0,2-3 0 0,-5-1-13 0,3 2-2 16,-3-5-1-16,2 4 0 0,-2-4-2 0,3-4-1 15,-3-3 0-15,0 0 0 0,0 0-10 0,0 0 12 16,0 0-12-16,0 0 12 0,0 0-12 0,0 0 12 16,0 0-12-16,0 0 12 0,3 0-12 0,2-3 0 15,0-4 0-15,0 3 0 0,-2-3 0 0,5 0 0 16,0 0 0-16,-3-1 0 0,0 4-8 0,3 1 8 16,3-1-10-16,0 1 10 0,-3-1-10 0,2 4 10 15,-2 0-10-15,3 0 10 0,5-3 0 0,-3 6-9 16,-5 1 9-16,5-1 0 0,5 1-8 0,-2-1 8 0,-10 1-8 15,2-1 8-15,-3 2 0 0,5-3 0 0,1 3 9 0,-6-1-9 16,-5-4 9-16,3 3-9 0,8 4 0 0,-6-3 9 16,-5-4-9-16,0 0 0 0,5 3 0 0,0 1 0 31,-2-1-56-31,-3-3-17 0,0 0-3 0,0 0-1107 0</inkml:trace>
  <inkml:trace contextRef="#ctx0" brushRef="#br0" timeOffset="44135.45">16613 12230 57 0,'19'-4'0'0,"-19"4"0"0,-3 0 0 0,3 0 0 16,0 0 245-16,3-7 44 0,-6 7 9 0,0-3 2 16,-2-1-143-16,5 4-28 0,0 0-5 15,0 0-2-15,-8 0-21 0,3 0-4 0,5 0-1 0,0 0 0 16,-5 7-24-16,-1 0-4 0,4 0-2 0,2 5 0 16,-3-1-17-16,0-1-3 0,-5 4-1 0,6 5 0 15,2-5-12-15,-5 5-2 0,-1 2-1 0,4-2 0 16,-1 2-6-16,0-2 0 0,-2 2-1 0,0-3 0 15,-1 8-5-15,4-4-1 0,2 3 0 0,0-3 0 16,-3 6-9-16,3-2-8 0,5-5 9 0,-2 5-9 16,0 0 26-16,2 2-1 0,0-5 0 0,6 1 0 15,2-5-6-15,-2 2-2 0,-6-2 0 0,6 2 0 16,7-7 5-16,-5 2 1 0,-2-2 0 0,-3-4 0 16,0 2-3-16,2 2-1 0,6-7 0 0,-5 5 0 15,-3-5-6-15,2 4-1 0,6-4 0 0,-3 0 0 16,1-4-12-16,-6 4 9 0,5-2-9 0,0-5 8 0,-2 7-8 0,-1-7 10 15,-10 0-10-15,8 0 10 0,3 0-10 0,-3-3 10 16,-8 3-10-16,0 0 10 16,0 0-54-16,5-9-12 0,-5 7-1 0,-3-3-794 15,-5-2-158-15</inkml:trace>
  <inkml:trace contextRef="#ctx0" brushRef="#br0" timeOffset="46293.716">17179 12303 802 0,'0'0'36'0,"0"0"7"0,0 0-35 0,0 0-8 15,0 0 0-15,-2-4 0 0,-1 1 137 0,3 3 26 16,0 0 5-16,0 0 0 0,-3-4-27 0,3 4-5 16,0 0-2-16,0 0 0 0,0 0-26 0,0 0-4 15,-5-3-2-15,5 3 0 0,0 0-36 0,0 0-7 16,-5-4-2-16,0 4 0 0,5 0-16 0,-6 0-3 16,-4 0-1-16,2 4 0 0,-5-1-4 0,5-3-1 15,0 4 0-15,-3-1 0 0,-7 1-23 0,4-1-9 16,6 1 0-16,-5-1 9 0,-3 1-9 0,3 3 8 15,0 1-8-15,2-1 8 0,3 0-8 0,0 0 0 16,-5-3 0-16,5 3 0 0,6 1 0 0,-6-1 0 0,0-3 0 16,0 3 0-16,2 0 0 0,1-4 0 0,3 1 0 0,-6 4 0 15,2-1 0-15,6 0 0 0,0-7 0 0,-2 4 0 16,-4-1 0-16,4 4 0 0,2-7 0 0,0 0 0 16,0 0 0-16,0 0 0 0,0 0 0 0,8 4 0 15,2-1 0-15,-2 1 0 0,-8-4 0 0,11 8 8 16,-1-8 0-16,4 4-8 0,-6-1 12 0,2-3-4 15,1 0-8-15,-1 4 10 0,6-1-10 0,-8-3 10 16,3 4-10-16,-1-4 0 0,6 3 9 0,-5-3-9 16,-3 7 10-16,5-7-2 0,0 4-8 0,-2-4 12 15,-1 8-1-15,1-8-1 0,-3 4 0 0,0-1 0 16,0-3-1-16,-8 0 0 0,0 0 0 0,5 7 0 16,3-7 2-16,-8 0 0 0,0 0 0 0,0 0 0 15,0 0-1-15,0 0 0 0,0 0 0 0,-5 7 0 16,-6 0 2-16,0-3 0 0,6-1 0 0,-5 2 0 0,-4 2-4 15,1-7-8-15,8 7 12 0,0-3-4 0,-1-1-8 0,-2 1 0 16,0-1 0-16,0 4 8 0,6-3-8 0,-6-1 0 16,-5 2 0-16,5 2 0 0,2-3 0 0,1-1 0 15,-3 4 0-15,0 0 0 0,0-3 0 0,6 4 0 16,-4-1 0-16,4 0 0 0,-6 0-9 0,5-3 9 16,3-1 0-16,0 4 0 0,0 5-8 0,0-5 8 15,0 0 0-15,3-3 0 0,2 3-8 0,-2-4 8 16,-3 4 0-16,2-2 0 0,9 2-9 0,-3 0 9 15,-3 0 0-15,0-3-9 0,6-1 9 0,0 1 0 16,-1-1 0-16,-5 2 0 0,1-3 0 0,2 3 0 0,10-1 0 16,-2-1 0-16,-5 1 0 0,2-1 8 0,5-3-8 15,1 4 11-15,-3-1-3 0,0 1-8 0,-3-1 12 16,3-3-4-16,-3 0-8 0,3 5 12 0,-3-5-12 16,-2 2 12-16,2-2-3 0,-2 5 0 0,-1-5 0 0,-2 0 0 15,3 0 2-15,-3 4 0 0,0-4 0 0,-1 3 0 16,1-3 0-16,0 0 0 0,-8 0 0 0,6 0 0 15,-6 0-2-15,0 0 0 0,0 0 0 0,0 0 0 16,0 0-9-16,5 0 12 0,-5 0-12 0,0 0 12 16,0 0-12-16,0 0 0 0,0 0 9 0,0 0-9 15,0 0-57 1,-5 7-16-16,-3-7-3 0,0 4-1291 0</inkml:trace>
  <inkml:trace contextRef="#ctx0" brushRef="#br0" timeOffset="55994.214">10980 6160 889 0,'0'0'39'0,"0"0"9"0,0 0-39 0,0 0-9 0,0 0 0 0,0 0 0 16,0 0 95-16,0 0 17 0,0 0 3 0,0 0 1 16,0 0-32-16,0 0-7 0,0 0-1 0,0 0 0 15,0 0-20-15,0 0-4 0,6 0 0 0,-6 0-1 16,0 0 2-16,0 0 1 0,0 0 0 0,0 0 0 15,0 0-2-15,0 0-1 0,0 0 0 0,2 7 0 16,-2-7-31-16,0 12-5 0,0-5-2 0,3 0 0 0,-3-4-13 0,0 8 0 16,0-4 0-16,0 0 0 0,0-7 34 0,2 7 4 15,-2 5 1-15,3-5 0 16,2 0-63-16,1 0-12 0,-6-7-2 0,5 5-1 0,-2 2 39 0,5-4 0 16,2-3 0-16,1 0 0 0,-3 0 0 0,0-3 0 15,2-4 0-15,1 2 0 0,-1-2 22 0,-2 0 12 16,0 0 2-16,0 3 1 0,0-4-9 0,-3 1-3 15,-2-2 0-15,2 2 0 0,-5 2 33 0,0-2 6 16,0 3 2-16,-2 4 0 0,2 0-53 0,0 0-13 16,-6-3 0-16,1 3 0 0,0 0 0 0,0 0 0 15,5 0 0-15,0 0 0 0,0 0 0 0,-3 7 0 16,3-4 0-16,0 6 0 0,0-2 0 0,3 0 0 16,2-5 0-16,3 5 0 0,-3 1 0 0,3-4 0 15,0-1 0-15,0 1 0 0,0 3 0 0,0 0 0 16,2-7 0-16,-2 7 0 0,0-2 0 0,0-2 0 0,0 1 0 0,-3-4 0 15,3 0 0-15,-2 0 0 0,-1 0 0 0,-2 0 0 16,4 0 0-16,-4 0 0 0,-3 0 0 0,5-4 0 16,-2 1 0-16,2-4 0 0,-2 0 0 0,-3 0 0 15,3-2 34-15,-1 2 4 0,-2-1 1 0,3 6 0 16,-3-5-11-16,0 2-3 0,0-2 0 0,-3 5 0 16,3 2-25-16,0-5 0 0,0 5 0 0,0-4 0 15,-2 1 0-15,2 3 0 0,0 0 0 0,0 0 0 16,0 0 8-16,0 0-8 0,0 0 0 0,0 0 8 15,0 0-24-15,0 0-4 0,0 0-2 0,0 0 0 16,0 0-172-16,0 0-34 0,-3 3-8 0,3 6 0 16</inkml:trace>
  <inkml:trace contextRef="#ctx0" brushRef="#br0" timeOffset="56431.973">11353 6323 1357 0,'0'0'29'0,"0"0"7"0,0 0 0 0,0 0 4 0,0 0-32 0,0 0-8 16,0 0 0-16,0 0 0 0,0-3 84 0,0 3 15 15,0 0 3-15,0 0 1 0,0 0-31 0,0 0-7 16,0-4-1-16,0 4 0 0,0 0 0 0,0 0 0 0,0 0 0 0,0 0 0 15,0 0-51-15,0 0-13 0,-2 0 0 0,-4 7 0 16,1-7 0-16,2 7 0 0,-2 2 0 0,2-2 0 16,-2 0 30-16,3 3 3 0,-4-3 1 0,4 4 0 15,-1-4-34-15,3 0 0 0,-3 1 0 0,3 3 0 16,0-4 0-16,3-2 0 0,0-3 0 0,2 5 0 16,-2 1-30-1,4-4 0-15,4-1 0 0,-3 1 0 0,0-4 43 0,3 3 9 0,-4-3 2 0,4-3 0 16,-6 3-9-16,3-4-2 0,0-3 0 0,-3 4 0 15,1-4 11-15,-4 2 3 0,-2-2 0 0,6 0 0 16,-1 0 29-16,-5 0 7 0,-5 0 1 0,-1 0 0 16,6 2 0-16,-2-2 0 0,-4 3 0 0,-1 1 0 15,-4-1-52-15,6 1-12 0,-1-2 0 0,1 5 0 0,-3-2 0 0,3 2 0 16,5 0 0-16,0 0 0 16,0 0-48-16,0 0-13 0,-3-5-3 0,3 5-751 15,0 0-150-15</inkml:trace>
  <inkml:trace contextRef="#ctx0" brushRef="#br0" timeOffset="57869.223">11425 5967 806 0,'5'0'17'0,"-5"0"4"0,0 0 1 0,0 0 2 0,0 0-24 0,0 0 0 15,0 0 0-15,0 0 0 0,0 0 107 0,0 0 17 16,0 0 3-16,0 0 1 0,0 0-103 0,0 0-25 16,0 0 0-16,3 7 0 0,-3-7 56 0,0 0 7 15,0 8 1-15,0-8 0 0,0 9 0 0,0-9 0 16,0 9 0-16,0-2 0 0,0 0-20 0,0 1-4 15,-3 1-1-15,0 0 0 0,1-2 5 0,-4 0 0 16,4 1 1-16,2 3 0 0,-3-4-1 0,3 5 0 16,0-3 0-16,3-1 0 0,-3 3-29 0,2-4-7 0,-2 0 0 15,0 0-8-15,6 1 16 0,-6-4-4 0,0 3-1 0,0 0 0 16,0-7 1-16,2 7 1 0,-2-7 0 0,3 7 0 16,-3-7 16-16,0 0 3 0,3 8 1 0,-1-4 0 15,-2-4-33-15,0 0 0 0,6 7 0 0,-6-7 0 16,0 0 0-16,8 0 0 0,-3 7 0 0,3-7 0 15,0 0 0-15,-3 0 0 0,-5 0 0 0,8 0 0 16,-3 0 0-16,-5 0 0 0,0 0 0 0,0 0-710 16,0 0-149-16</inkml:trace>
  <inkml:trace contextRef="#ctx0" brushRef="#br0" timeOffset="58993.518">11591 5993 1036 0,'0'0'23'0,"0"0"5"0,0 0 0 0,0 0 1 0,0 0-29 0,0 0 0 16,0 0 0-16,0 0 0 0,0 0 57 0,0 0 6 15,0 0 1-15,0 0 0 0,0 0 0 0,0 0 0 16,0 0 0-16,0 0 0 0,0 7-22 0,0-2-4 16,3 2-1-16,-3-5 0 0,3 6-8 0,-3-4-1 15,-3 3-1-15,6 0 0 0,-3 0 29 0,2 0 7 16,-4-2 1-16,4-2 0 0,-2 4-25 0,0-3-5 0,0-4-1 0,3 7 0 16,-3-7-17-16,0 0-3 0,0 0-1 0,3 5 0 15,-3-3-12-15,0-2 11 0,0 0-11 0,0 0 10 16,0 0-10-16,0 0 0 0,0 0 9 0,0 0-9 15,0 0 13-15,0 0-1 0,0 0-1 0,0 0 0 32,0 0-215-32,0 0-44 0,0 0-8 0,0 0-1 0</inkml:trace>
  <inkml:trace contextRef="#ctx0" brushRef="#br0" timeOffset="59509.04">11615 5911 806 0,'0'0'36'0,"0"0"7"0,0 0-35 0,0 0-8 16,0 0 0-16,0 0 0 0,0 0 104 0,0 0 20 16,3-5 3-16,2 5 1 0,0 0-54 0,1 5-10 0,-6-5-3 15,2 0 0-15,6-5 3 0,-2 5 1 0,-6 0 0 0,5 5 0 16,3-3 1-16,-3 5 0 0,-2 0 0 0,2-2 0 15,0 7-53-15,1-3-13 0,2 3 0 0,-3-3 0 16,0 3 49-16,-2 2 7 0,2 0 2 0,0-2 0 16,-2 2-26-16,2-2-4 0,-2-2-2 0,2 1 0 15,-2 3-3-15,0-2-1 0,-3-2 0 0,2 1 0 16,-4 1-2-16,2-3 0 0,2 3 0 0,-2-5 0 16,-2 5-20-16,2-5 8 0,-3 3-8 0,0-6 0 15,1 3 56-15,2 0 6 0,-6-2 2 0,4-3 0 16,2-2-52-16,-3 5-12 0,3-5 0 0,0 0 0 15,0 0-48-15,0 0-13 0,0 0-3 0,0 0 0 16,-5-5-153-16,2-2-31 0,-5 0-7 16,8 7-564-16</inkml:trace>
  <inkml:trace contextRef="#ctx0" brushRef="#br0" timeOffset="62180.263">11052 8216 806 0,'0'0'36'0,"0"0"7"16,0 0-35-16,0 0-8 0,0 0 0 0,0 0 0 16,0 0 84-16,0 0 14 0,0 0 3 0,0 0 1 15,0 0-30-15,0 0-7 0,0 0-1 0,0 0 0 16,5 7-30-16,-5-7-6 0,0 0-2 0,0 0 0 0,0 0 30 16,3 7 7-16,-3-7 1 0,-3 5 0 0,0 2 0 0,1 0 0 15,-1 0 0-15,0 0 0 0,1 0-14 0,-1 0-2 16,0-2-1-16,3 2 0 0,0 0-25 0,-2 0-5 15,-1 0-1-15,3 0 0 0,0 0-16 0,0 2 0 16,5-2 0-16,-2-4 0 0,5 4 0 0,0-2 0 16,-5-3 0-16,5 3 0 0,-1-3 0 0,1-2 0 15,3-2 0-15,-3-3 0 0,0 5 0 0,2 0 0 16,1-7 0-16,-3 5 0 0,0-3 0 0,0-2 0 16,-3 0 0-16,3 2 0 0,-3-2 58 0,-2 5 5 15,2-3 1-15,-5 5 0 0,3-2 0 0,-3 2 0 16,0 0 0-16,0 0 0 0,0 0-52 0,0 0-12 15,0 0 0-15,0 0 0 0,-3 7 0 0,-2-5 0 16,5 5 0-16,0 2 0 0,-3-6 0 0,3 4 0 16,3 0 0-16,2 0 0 0,-2-2 0 0,0-3 0 0,2 3 0 0,0-5 0 15,3 2 0-15,-3 3 0 0,1-5 0 0,2 0 0 16,0 0 0-16,0-5-12 0,-1 3 3 0,-1 2 0 16,2-5 9-16,-3-2 12 0,3 5-2 0,-3-3-1 15,0-2-9-15,1 0 0 0,-1 0 0 0,0-5 0 16,-2 5 0-16,0 0 0 0,-1-3 0 0,1-1 0 15,0 6 53-15,-1-4 9 0,-2-3 2 0,0 5 0 16,3 0-41-16,-3-5-8 0,-3 10-2 0,3-5 0 16,-2 2-1-16,-1-2-1 0,3 0 0 0,-3 7 0 15,-2-7-11-15,5 7 0 0,0 0 9 0,0 0-9 16,0 0 0-16,0 0-8 0,0 0 0 0,0 0 0 16,-3 0-112-16,3 0-21 0,0 0-5 0,0 0-1018 15</inkml:trace>
  <inkml:trace contextRef="#ctx0" brushRef="#br0" timeOffset="62883.219">11438 8402 403 0,'0'0'17'0,"0"0"5"0,0 0-22 0,0 0 0 0,0 0 0 0,0 0 0 16,0 0 234-16,0 0 42 16,0 0 9-16,0 0 2 0,0 0-157 0,0 0-31 0,0 0-7 0,0 0 0 15,0 0-31-15,0 0-5 0,0 0-2 0,0 0 0 16,5-5 8-16,-5 5 2 0,0 0 0 0,0 0 0 15,0 0-24-15,0 0-5 0,0 0-1 0,0 0 0 16,0 0-13-16,0 0-2 0,0 0-1 0,-5 5 0 16,-6-5-10-16,3 2-8 0,8-2 12 0,-8 5-12 15,1-3 8-15,1 3-8 0,4-1 0 0,-1 3 0 16,0-4 0-16,-2 4 0 0,2-2 0 0,3-3 0 16,0 5 0-16,3-2 0 0,-6-3-12 0,3 3 12 15,3 2-9-15,2-2 9 0,-2-3-8 0,2 3 8 0,-5-5 0 0,0 0-10 16,3 0 10-16,2 2 0 0,0-2-9 0,1 0 9 15,2 0 0-15,0-2-9 0,-3 2 9 0,3-5 0 16,0 3 0-16,-3-3 0 0,3-2 16 0,-3 2 0 16,1-2-1-16,-1 0 0 0,3 0 19 0,-5 0 4 15,-1-3 1-15,1 1 0 0,-1 2-8 0,-2-2-2 16,0-3 0-16,-2 5 0 0,-1 0-29 0,3-5 0 16,0 5 0-16,-2 0 0 0,-1 0 57 0,0 0 6 15,3 7 1-15,0-5 0 16,0-2-54-16,0 5-10 0,-2-5 0 0,-1 2 0 15,3-2 0-15,-3 0 0 0,3 2 0 0,3 3 0 0,2-3 0 0,-2 5 0 16,-3 0 0-16,0 0 0 0,0 0 0 0,0 0 0 16,0 0 0-16,0 0 0 0,0 0 0 0,0 5 0 15,3 2 10-15,-3 7-10 16,0-2 0-16,2-3 0 0,-2 7 0 0,0 1 0 0,0-3 0 0,3 5 0 0,-1-5 0 0,1 5 0 16,5 0 17-16,-5-5 7 0,-1 0 2 0,1 0 0 15,2-2-26-15,-2 2 0 0,-3-2 8 0,0-3-8 31,0 3-20-31,3-5-5 0,-1 0-2 0,-2 0 0 0,0 0 47 0,0-7 8 0,0 5 3 0,0-5 0 16,0 0-31-16,0 0-15 0,0 0 2 0,0 0 0 16,0 0-159-16,0 0-32 0,0-7-7 0</inkml:trace>
  <inkml:trace contextRef="#ctx0" brushRef="#br0" timeOffset="63492.448">11486 7922 806 0,'0'0'36'0,"0"0"7"0,0 0-35 0,0 0-8 0,0 0 0 0,0 0 0 16,0 0 104-16,0 0 20 0,0 0 3 0,0 0 1 15,0 0-52-15,0 0-9 0,0 0-3 0,0 0 0 16,0 0 0-16,0 0 0 0,-6 5 0 0,4-3 0 0,-1 3-51 0,3 2-13 15,-3-3 0-15,1-1 0 0,-4 4 68 0,4 5 12 16,-4-5 1-16,1 4 1 0,0-1-34 0,2 1-6 16,1-1-2-16,2 2 0 0,-3 2-10 0,3-2-2 15,0-3-1-15,5 3 0 0,-2-1-9 0,0-1-2 16,-6 2 0-16,6-5 0 0,4 4-5 0,-1-4-2 16,-4 3 0-16,4-3 0 0,-1-2-9 0,3 2 0 15,0 0 9-15,2-3-9 0,-4-1 0 0,2 2 0 16,2-3 0-16,1-2 0 0,-3 5 0 0,0-3 0 15,2-2 0-15,-2 0 0 16,3 0-140-16,-6 0-28 0,0-2-7 0,1-3-698 0</inkml:trace>
  <inkml:trace contextRef="#ctx0" brushRef="#br0" timeOffset="63789.464">11618 7988 1267 0,'0'0'28'0,"0"0"5"0,0 0 2 0,0 0 1 15,0 0-36-15,0 0 0 0,0 0 0 0,0 0 0 16,0 0 109-16,0 0 15 0,0 0 4 0,0 0 0 15,-3 7-52-15,3-3-9 0,0-1-3 0,0 4 0 0,0 0 0 0,0-2 0 16,0 2 0-16,3 4 0 0,-3-4-51 0,3 3-13 16,-6-3 0-16,6 2 0 0,-1-2 38 0,-2 0 5 15,0 1 1-15,3-6 0 0,-3 5-35 0,0-7-9 16,0 0 0-16,0 0 0 16,0 0-83-16,0 0-21 0,0 0-4 0</inkml:trace>
  <inkml:trace contextRef="#ctx0" brushRef="#br0" timeOffset="64148.572">11613 7889 691 0,'0'0'61'0,"0"0"-49"0,0 0-12 0,0 0 0 16,2-2 131-16,-2-3 23 0,6 5 5 0,-6 0 1 15,0 0-48-15,2 0-8 0,3-3-3 0,1 3 0 16,2 3-28-16,0 2-5 0,0-3-2 0,2 3 0 16,-2 2-33-16,0 0-6 0,0 0-2 0,0 5 0 15,2-3 15-15,-2 3 4 0,0 2 0 0,0 0 0 16,0 2-14-16,0-2-2 0,-3 1-1 0,1 6 0 0,-6-7 5 0,0 5 0 0,2-5 1 0,-2 5 0 31,0-1-1-31,-2-1 0 0,2-1 0 0,-3-2 0 16,3 1-2-16,-3-1-1 0,1-3 0 0,-1-1 0 0,1 2-9 0,-1-5-1 0,-2 0-1 0,2 0 0 0,0-7-8 15,3 0-2-15,0 0 0 0,0 0 0 32,0 0-131-32,0 0-26 0,-2-7-6 0,-1 0-1 0</inkml:trace>
  <inkml:trace contextRef="#ctx0" brushRef="#br0" timeOffset="71571.446">11078 10224 230 0,'0'0'20'0,"0"0"-20"15,0 0 0-15,0 0 0 0,0 0 176 0,0 0 32 16,0 0 5-16,0 0 2 0,0 0-114 0,0 0-22 16,0 0-5-16,0 0-1 0,0 0-7 0,0 0-2 15,0 0 0-15,0 0 0 0,0 0-51 0,0 0-13 16,0 0 0-16,0 0 0 0,0 0 36 0,0 0 5 16,0 0 1-16,0 0 0 0,0 0-18 0,0 0-3 15,5 7-1-15,-5-2 0 0,0-5-20 0,0 7 8 0,3 0-8 0,-3 0 0 16,0-2 45-16,0 2 5 0,0-7 1 0,3 2 0 15,-1 5-31-15,1-2-5 0,-3 2-2 0,3-2 0 16,2-3-13-16,-5-2 0 0,0 0 0 0,3 5 0 16,-1-3 0-16,1 5 0 0,2-7 0 0,-5 0 0 15,0 0 34-15,0 0 4 0,5 5 1 0,3-3 0 16,-2-2-25-16,-1 0-5 0,3-2-1 0,-3-3 0 16,0 5 6-16,1-2 1 0,-1-3 0 0,0-2 0 15,1 7-15-15,-6 0 0 0,2-7 8 0,-2 7-8 16,0 0 30-16,6 0 3 0,-6 0 1 0,0 0 0 15,0 0-3-15,0 0-1 0,0 0 0 0,0 0 0 16,0 0-30-16,0 0 0 0,0 0 0 0,0 0 0 16,0 0 0-16,0 5 0 0,0 2 0 0,0 0 0 0,2-5 0 0,1 5 0 15,0-2 0-15,2 2 0 0,0-7 0 0,3 7 0 16,-3-2 0-16,1-3 0 0,-1-2 0 0,0 0 0 16,3 0 0-16,-3 0-10 0,3 0 10 0,0-2 0 15,-2-3 10-15,-1 3-10 0,0-3 0 0,0-2 0 16,1 2 0-16,-1 3 0 0,0-3 57 0,-2-2 6 15,0 5 1-15,-1-3 0 0,4-2-52 0,-4 5-12 16,-2-3 0-16,0 5 0 0,0 0 54 0,0-7 8 16,-2 2 2-16,-1-2 0 0,3 5-64 0,0 2-20 15,0-5 0-15,-3-2 0 0,1 7 32 0,2 0 7 16,0 0 1-16,0 0 0 16,0 0-38-16,-3-7-7 0,3 7-2 0,0 0 0 15,0 0-79-15,0 0-16 0,0 0-3 0,0 0-624 0,0 0-125 0</inkml:trace>
  <inkml:trace contextRef="#ctx0" brushRef="#br0" timeOffset="71987.135">11364 10389 403 0,'0'0'17'0,"0"0"5"0,0 0-22 0,0 0 0 16,3-5 0-16,-1 5 0 0,1-7 248 0,-3 7 44 0,0 0 10 0,2 0 2 16,-2 0-192-16,0 0-39 0,0 0-7 0,0 0-2 15,0 0 0-15,0 0 0 0,0 0 0 0,0 0 0 16,-2 0-24-16,2 0-6 0,-5 7-1 0,2 0 0 16,0 0-14-16,-2 0-3 0,0-2-1 0,2 2 0 15,0 0-4-15,3 0-1 0,-2-2 0 0,2 2 0 16,0-5-10-16,2 3 0 0,1 2 9 0,0 0-9 15,-1-7 0-15,1 7 0 0,2-7 0 0,1 7 0 16,1-7 0-16,-1 5 0 0,2-5 0 0,0 0 0 16,-3 0 0-16,3-5 0 0,0 5 0 0,-3-2 0 15,0-3 19-15,3 3-1 0,-5-3 0 0,2-2 0 0,-2 0 21 16,0 2 4-16,-1 3 1 0,-2-5 0 0,0 0-4 0,0 2-1 16,-2-2 0-16,-1 0 0 0,-2 2-15 0,-1-2-2 15,1 5-1-15,2-3 0 0,-5 3-13 0,6-3-8 16,-4 5 8-16,1-2-8 15,0-3-94-15,5 5-23 0,-3-2-5 0,3 2-925 16</inkml:trace>
  <inkml:trace contextRef="#ctx0" brushRef="#br0" timeOffset="72820.957">11427 9942 172 0,'-5'-2'16'0,"2"2"-16"15,3 0 0-15,0 0 0 0,0 0 144 0,0 0 25 16,0 0 6-16,0 0 1 0,0 0-59 0,0 0-11 15,0 0-2-15,0 0-1 0,0 0-63 0,0 0-12 16,0 0-2-16,0 0-1 0,0 0 31 0,0 7 7 16,-2-5 1-16,-1 5 0 0,0-2-20 0,3-3-3 15,0 5-1-15,-2-2 0 0,-1 2 1 0,1-2 0 16,2-3 0-16,-3 5 0 0,0 0 3 0,1 0 1 16,2 0 0-16,0 5 0 0,0-5-5 0,0 0 0 15,-3 0-1-15,3 0 0 0,5 0-16 0,-5 5-3 16,0-5-1-16,0 0 0 0,3 0-9 0,0 0-2 15,-1 3 0-15,1-1 0 0,-3-2 0 0,0 0-8 16,5 0 12-16,-2-2-4 0,-1 2-8 0,4 0-9 16,-4-2 9-16,4-3-13 0,-4 5 13 0,6-2 0 0,-2-3 0 0,-1 3 0 15,3-3 0-15,-3 3 0 0,0 0 0 0,-2-3 0 16,2 5 0-16,-5-7 0 0,0 0 0 0,0 0 0 16,0 0 0-16,0 0 0 0,0 0 0 0,0 0 0 31,0 0-156-31,0 0-29 0,0 0-6 0,0 0-589 0</inkml:trace>
  <inkml:trace contextRef="#ctx0" brushRef="#br0" timeOffset="75629.324">11594 10083 172 0,'11'-2'16'0,"-11"2"-16"16,0 0 0-16,0 0 0 0,0 0 134 0,0 0 24 15,0 0 5-15,0 0 1 0,0-5-80 0,0 5-15 16,0 0-3-16,0-7-1 0,0 7-8 0,-3-5-1 16,3 5-1-16,0 0 0 0,-3-2 9 0,3 2 1 0,0 0 1 15,0 0 0-15,0-5-38 0,0 5-8 0,0 0-2 0,0 0 0 16,0 0 37-16,0 0 7 0,-2-2 2 0,2 2 0 16,0 0-40-16,0 0-7 0,0 0-1 0,0 0-1 15,0 0-24-15,0 0-5 0,-8-5-1 0,2 5 0 16,1 5 42-16,-3-5 8 0,3 2 1 0,0-2 1 15,-1 0-22-15,-2 5-5 0,6-5-1 0,-4 7 0 16,1-2-9-16,0-3 0 0,2 3 0 0,1-3 0 16,2-2 0-16,-3 7 0 0,3-2 0 0,0-3 0 15,0 3-8-15,3 2 8 0,-3-7-10 0,2 5 10 16,4-3-8-16,-1 5 8 0,3-2 0 0,0-3-9 16,0-2 9-16,-3 5-8 0,6-3 8 0,-1-2-8 15,-2-2 8-15,3 2 0 0,-1-5 0 0,1 5 0 0,-1-2 0 0,-2-3 0 16,3-2 8-16,-3 5-8 0,0-3 16 0,0-2 0 15,-6 2-1-15,4-2 0 0,-1 0 25 0,-2 0 4 16,-3 0 2-16,-3 0 0 0,0 0 10 0,1 0 3 16,-1-5 0-16,0 5 0 0,-5 0-20 0,3 0-4 15,0 2-1-15,0-2 0 0,-3 0-19 0,2 0-4 16,1 5-1-16,0-3 0 0,-1-2-10 0,4 2 0 16,-1 3 0-16,-2-3 0 0,2 3 0 0,3 2 0 15,-5 0 0-15,2-5 0 0,3 5-12 0,0-2 12 16,0 2-10-16,0 0 10 0,0 0 0 0,0 0 0 15,0 0 0-15,0 0 0 0,0 0 0 0,0 0 0 16,0 0 0-16,0 0 0 0,0 0 0 0,0 0 0 16,0 0 0-16,3 2 0 0,2 5 0 0,1-2 18 15,-4 2-2-15,1 0-1 0,5 0-24 0,-6 0-5 0,4 0-1 16,-4 5 0-16,4-5 28 0,-1 0 6 0,-2 5 1 0,2-3 0 16,-3-2-32-16,1 0-7 0,0 5-1 0,-1-5 0 15,1 0 20-15,0 0 0 0,-1-2 0 0,4 2 0 16,-4-2 18-16,-2-5 7 0,3 2 2 0,-3-2 0 15,0 0-43 1,0 0-9-16,0 0-2 0,0 0 0 0,0 0-98 0,0 0-20 0,0 0-4 16</inkml:trace>
  <inkml:trace contextRef="#ctx0" brushRef="#br0" timeOffset="75988.617">11658 9841 288 0,'0'0'25'0,"0"0"-25"16,5 0 0-16,-5 0 0 0,5 0 209 0,-5 0 37 15,8 0 7-15,-3 0 2 0,-5 0-139 0,8 0-28 16,0 7-6-16,0-7-1 0,-3 7-13 0,1-2-4 15,2-3 0-15,2 5 0 0,-2 0-7 0,0 5-1 16,3-5-1-16,-1 5 0 0,1 2-37 0,-3-5-7 16,-3 3-2-16,0 2 0 0,1 0 47 0,2 5 8 15,-6-5 3-15,4 0 0 0,-9 3-29 0,3-1-6 0,3-4 0 0,-3 7-1 16,-6-5-12-16,6-5-3 0,3 8 0 0,0-3 0 16,-3-5-5-16,0-2-2 0,-3 3 0 0,3-1 0 15,3-2-9-15,-3 0 10 0,-6-2-10 0,6-5 10 16,0 0-10-16,0 0 0 0,0 2 0 0,0-2 0 31,0 0-100-31,0 0-23 0,0 0-4 0,0 0-820 0</inkml:trace>
  <inkml:trace contextRef="#ctx0" brushRef="#br0" timeOffset="92997.07">17063 13096 57 0,'0'0'0'0,"0"0"0"0,5 0 0 0,-5 0 0 0,0 0 0 0,0 0 0 16,8-2 212-16,-8 2 38 0,0 0 7 0,0 0 2 15,8-5-131-15,-3 5-25 16,-5 0-6-16,0 0-1 0,0 0-28 0,0 0-7 16,0 0-1-16,-5 0 0 0,-5 0 3 0,4 0 0 15,6 0 0-15,0 0 0 0,0 0 1 0,0 0 1 16,0 0 0-16,0 0 0 0,3 7 3 0,-3-2 0 16,-3 2 0-16,3-7 0 0,8 7-33 0,-5 0-7 0,-8 0 0 15,-1 0-1-15,6-7-15 0,3 5-4 16,-6 2 0-16,1 0 0 0,-4 0-8 0,6-7 0 0,0 0 0 0,0 0 0 15,-5 4 0-15,5-4 0 0,0 0 0 0,0 0 0 32,0 0-128-32,0 0-25 0,0 0-5 0,0 0-741 0</inkml:trace>
  <inkml:trace contextRef="#ctx0" brushRef="#br0" timeOffset="93230.918">17063 12969 1195 0,'13'-2'52'0,"-13"2"12"16,0 0-51-16,0 0-13 0,0 0 0 0,0 0 0 0,0 0 76 16,0 0 12-16,0 0 2 0,0 0 1 15,11-5-42-15,-11 5-8 0,-5 0-1 0,5 0-1 0,0 0-39 0,0 0 0 16,0 0 0-16,0 7 0 0,-3-2-12 0,3 2-4 15,0-7-1-15,0 0-703 16</inkml:trace>
  <inkml:trace contextRef="#ctx0" brushRef="#br0" timeOffset="93496.4">17209 13068 1267 0,'0'0'112'0,"0"0"-89"0,0 0-23 0,0 0 0 15,0 0 98-15,0 0 15 0,0 0 3 0,0 0 1 16,0 0-27-16,7 0-6 0,-1 0 0 0,2 0-1 16,-3 0-56-16,3 0-11 0,0 0-3 0,0 0 0 15,0 0-13-15,0 0 0 0,0 0 8 0,0 0-8 16,-1 0 0-16,1 0 0 0,-2 0 8 0,-1 0-8 15,0 4 0-15,-5-4 0 0,0 0 0 0,3 3 0 16,-3-3-76-16,0 0-22 0,0 0-4 0,-3 11-444 16,-2-1-89-16</inkml:trace>
  <inkml:trace contextRef="#ctx0" brushRef="#br0" timeOffset="93668.302">17238 13162 345 0,'0'0'31'0,"0"0"-31"15,0 0 0-15,0 0 0 0,0 0 208 0,0 0 35 16,0 0 7-16,0 0 2 0,2 7-116 0,-2-7-24 15,0 0-4-15,6 0 0 0,1 5-32 0,-1-3-5 16,-1-2-2-16,3 0 0 0,0 0-44 0,0 0-9 16,-3 0-1-16,3 0-1 0,0 0-14 0,0 0 8 15,-3 0-8-15,1 0 0 0,-6 0 0 0,5 5-13 16,-2-5 1-16,-3 0-842 0</inkml:trace>
  <inkml:trace contextRef="#ctx0" brushRef="#br0" timeOffset="93933.873">17428 13032 1418 0,'0'0'63'0,"0"0"13"0,0 0-61 0,0 0-15 0,0 0 0 0,0 0 0 16,0 3 87-16,0 4 14 0,-3 0 3 0,3-2 1 15,0 6-28-15,0-1-5 0,0-3-2 0,0 7 0 16,3-2-22-16,-3 2-4 0,0-2 0 0,0-3-1 16,3 3-11-16,-1 2-1 0,-2-2-1 0,3-3 0 15,0 3-9-15,-1-5-1 0,-2 0-1 0,0 0 0 16,3 0-11-16,-3-2-8 0,3 2 12 0,-3-7-12 16,0 0 10-16,0 0-10 0,0 0 8 0,0 0-8 15,0 0-119-15,0 0-29 0,0 0-5 0</inkml:trace>
  <inkml:trace contextRef="#ctx0" brushRef="#br0" timeOffset="97401.729">17060 12038 403 0,'11'0'36'0,"-11"0"-36"0,0 0 0 0,0 0 0 15,11 0 151-15,-11 0 23 0,0 0 5 0,0 0 1 16,-6 0-56-16,6 0-10 0,0 0-2 0,-2 0-1 16,-9-3-28-16,6-1-6 0,5 4-1 0,0 0 0 15,0 0-21-15,0 0-5 0,0 0-1 0,0 0 0 16,0 0-20-16,0 0-4 0,-8 0-1 0,8 0 0 15,0 0-7-15,0 0-1 0,-11 4-1 0,3-1 0 16,3 1-7-16,-3-1 0 0,0 1-8 0,-5-1 12 16,0 4-12-16,5 2 0 0,2-2 0 0,-2 0 0 15,-5 0 0-15,5 3 0 0,6-6 0 0,-1 3 0 0,0 1 0 0,3-1 0 16,0 0 0-16,3 0 0 0,2-3-9 0,-5-4 9 16,3 7-13-16,5-2 5 0,5-2 8 0,0 1-10 15,-5-1 10-15,3-3-10 0,2 0 10 0,3-3 16 16,-3-1-4-16,-2 1-1 0,-6-2 1 0,3-2 0 15,8 0 0-15,-6 0 0 0,-4 0 16 0,2-5 3 16,0 1 1-16,0 1 0 0,-3-1 3 0,0-4 1 16,-5 1 0-16,3 0 0 0,2-5-8 0,-5 8-2 15,-5-6 0-15,2 1 0 0,3 2-3 0,-3-1-1 16,-4 1 0-16,-1 0 0 0,-3 3-7 0,6 3-2 16,2-3 0-16,-5 4 0 0,-5-3-13 0,8-2 9 15,2 5-9-15,0 0 8 0,-5 0-8 0,3 0 0 0,2 0 9 0,6 2-9 16,-6-2 0-16,3 7 9 0,-5-2-9 0,5 2 0 15,8-5 15-15,-5 5-4 0,-3 0-1 0,0 0 0 16,0 0 6-16,0 0 0 0,0 0 1 0,0 0 0 16,-3 7-9-16,3 0-8 0,0 1 9 0,0-1-9 15,-3 4 13-15,6-4-3 0,5 8-1 0,0-4 0 16,-8-1-9-16,3 6 0 0,-1-2 0 0,6 0 0 16,3 5 0-16,-3-2 15 0,-8-1-4 0,8 1-1 15,2-3-10-15,-2 5 0 0,-8-5 9 0,5-3-9 16,1 8 11-16,-1-5-3 0,0-4 0 0,-2 1 0 15,0 4-8-15,2-8 10 0,-2 0-10 0,-1 4 10 16,-2-3-10-16,0-8 12 0,0 0-12 0,0 0 12 16,0 0-12-16,0 0 8 0,0 0-8 0,0 0 8 15,8 0-78-15,-8 0-16 0,3-3-3 0</inkml:trace>
  <inkml:trace contextRef="#ctx0" brushRef="#br0" timeOffset="98823.3">17616 12534 518 0,'0'0'46'0,"0"0"-37"0,0 0-9 16,0-3 0-16,-3-1 151 0,3 4 28 15,0-7 5-15,0 7 2 0,-2-3-68 0,2 3-14 0,0 0-2 0,0 0-1 16,0 0-29-16,0 0-7 16,0 0-1-16,0 0 0 0,0 0-12 0,0 0-2 0,0 0-1 0,0 0 0 15,0 0-9-15,0 0-3 0,0 0 0 0,0 0 0 16,0 0-1-16,2 7 0 0,-2 0 0 0,0 1 0 16,0 3 3-16,-2-1 0 0,2-3 0 0,-3 4 0 15,3 4-17-15,-3-4-3 0,3-1-1 0,3 2 0 16,-3-1-18-16,3-1 8 0,-1 4-8 0,1-7 0 15,2 5 8-15,-2-5-8 0,0 0 0 0,-1 0 0 16,3-3 0-16,1 4 0 0,-1-8 0 0,0 0 0 16,3 0 0-16,0 0 10 0,-2 0-10 0,1 0 8 15,4-8 2-15,-3 4 0 0,0 1 0 0,0-4 0 16,0 0 7-16,-3-4 2 0,3 4 0 0,-3 2 0 16,1-2 4-16,-4 0 1 0,1 0 0 0,0 4 0 0,-1-1-8 15,1-3 0-15,-3 7-1 0,0 0 0 16,0 0-3-16,0 0 0 0,0 0 0 0,0 0 0 0,0 0-12 15,0 0 0-15,0 0 0 0,0 0 0 0,0 7 0 0,0 0 0 16,0 0 0-16,2 0 0 0,4-3 0 0,-4 4 0 16,6-6-9-16,-2 3 9 0,2 2-9 0,0 0 9 15,2-3-8-15,3-1 8 0,1 1 0 0,-1-1 0 16,-5 1 0-16,2-4 0 0,4 0 0 0,-4 0 0 16,1 0 0-16,-1 0 0 0,-2 0 0 0,3-4 0 15,-3 4 0-15,0-7 0 0,-3 4 13 0,3-1 2 16,-3 1 0-16,1-1 0 0,-4-3 14 0,1 0 3 15,-1-1 1-15,1 1 0 0,0-4-1 0,-3 4-1 16,-3 0 0-16,0-5 0 0,1 2-10 0,-1-1-1 0,1 4-1 0,-4-1 0 16,1 1-4-16,2 0-1 0,-2 3 0 0,0-3 0 15,-1 0-14-15,1 0 9 0,2 2-9 0,-2 2 8 16,0-1-8-16,2 4 0 0,-2-3 0 0,2 3 0 16,3 0 0-16,-2-4-19 0,-6 4 3 0,8 0 1 31,0 0-147-31,0 0-30 0,-6 4-5 0</inkml:trace>
  <inkml:trace contextRef="#ctx0" brushRef="#br0" timeOffset="101496.126">18219 12898 932 0,'0'0'41'0,"0"0"9"0,0 0-40 0,0 0-10 16,0 0 0-16,0 0 0 0,0 0 87 0,0 0 15 16,0 0 3-16,0 0 1 0,0 0-20 0,0 0-4 15,0 0-1-15,0 0 0 0,0 0-29 0,0 0-7 16,0 0-1-16,0 0 0 0,0 0 0 0,0 0 0 15,0 0 0-15,0 0 0 0,0 0-4 0,3 3-2 16,0 4 0-16,-3-7 0 0,5 7-6 0,-3-2-2 16,-2 2 0-16,3-5 0 0,0 7-10 0,-1-6-3 15,1 4 0-15,0-3 0 0,-1 3-1 0,-2 1-1 16,6-6 0-16,-6 3 0 0,2 2 5 0,1 0 2 0,0-3 0 0,-1-1 0 16,-2-3 9-16,3 7 1 0,-3-7 1 0,0 0 0 15,0 0-21-15,0 0-4 0,5 0 0 0,-5 0-8 16,0 0 8-16,0 0-8 0,0 0 0 0,0 0 0 15,0 0 0-15,0 0 0 0,-3-3-13 0,3 3 5 32,0 0-148-32,-2-7-30 0,-3 3-6 0</inkml:trace>
  <inkml:trace contextRef="#ctx0" brushRef="#br0" timeOffset="101746.083">18185 12788 1209 0,'0'0'53'0,"0"0"12"0,0 0-52 0,0 0-13 16,0 0 0-16,0 0 0 0,0 0 80 0,0 0 14 16,0 0 2-16,0 0 1 0,0 0-10 0,0 0-3 15,0 0 0-15,0 0 0 0,0 0-36 0,0 0-7 16,0 0-1-16,0 0-1 0,0 0-24 0,0 0-5 15,0 0-1-15,0 0 0 0,0 0-9 0,0 0 12 16,0 5-12-16,0-5-600 16,0 2-128-16</inkml:trace>
  <inkml:trace contextRef="#ctx0" brushRef="#br0" timeOffset="102917.255">17428 13039 345 0,'0'0'31'0,"0"0"-31"0,0 0 0 0,0 0 0 15,0 0 123-15,0 0 18 0,0 0 4 0,0 0 1 16,0 0-42-16,0 0-8 0,0 0-1 0,0 0-1 16,0 0-23-16,0 0-5 0,0 0-1 0,0 0 0 15,0 0-9-15,0 0-1 0,0 0-1 0,0 0 0 0,0 0-8 0,0 0-2 16,0 0 0-16,0 0 0 0,0 0-13 0,0 0-3 16,0 0-1-16,0 0 0 0,0 0 5 0,0 0 2 15,0 0 0-15,0 0 0 0,0 0-17 0,0 0-3 16,0 0-1-16,5 3 0 0,-5-3 7 0,0 0 2 15,3 5 0-15,2-3 0 0,-5-2 6 0,0 0 0 16,0 0 1-16,3 5 0 0,0 2-29 0,-1-3 0 16,-2-1 0-16,0 4 0 0,3 0 10 0,-3 0 2 15,0-2 1-15,0 2 0 0,-3 0 0 0,3 0 0 16,-2-3 0-16,2 3 0 0,0 1-2 0,-3-6-1 16,0 5 0-16,3-2 0 0,0-5-10 0,0 7 12 15,-2 0-12-15,2 0 12 0,0-7-12 0,0 7 0 16,2 0 0-16,-2 5 8 0,3-5-8 0,0-3 0 0,-3-4 0 0,2 7 8 15,1-4-8-15,0 4 10 0,-3-7-10 0,5 5 10 16,-2-3 4-16,2 3 1 0,-5-5 0 0,5 4 0 16,-5-4-15-16,8 3 11 0,0-3-11 0,0 0 10 15,-3 0 6-15,-5 0 2 0,8 0 0 0,-3 0 0 16,3 0 0-16,0-3 0 0,-8 3 0 0,6-4 0 16,4 4 1-16,-5-5 0 0,1-2 0 0,-1 5 0 15,0-3 2-15,1 2 1 0,-4-4 0 0,4 0 0 16,-6 3 1-16,5-3 0 0,-5-5 0 0,0 5 0 15,0 0-4-15,0 0-1 0,0 0 0 0,0 0 0 16,-3 0-4-16,3-5-1 0,0 5 0 0,0 0 0 16,-2 0-4-16,2 0-1 0,-3-1 0 0,3 1 0 15,0 7-8-15,0-7 8 0,-3-4-8 0,1 6 8 0,-1-2-8 0,0 5 12 16,1-10-12-16,-4 5 12 16,4 0-12-16,-1 0 12 0,-2 2-12 0,0 3 12 0,2-6-12 15,-2 1 0-15,2 3 9 0,-2 4-9 0,2-7 0 0,-2 7 0 16,-3-3 0-16,5 3 0 0,3 0 0 0,0 0 9 15,-5 0-9-15,0 0 0 0,-1 3 8 0,1-3-8 16,0 0 0-16,-1 0 0 0,-2 7 0 0,3-7 0 16,5 0 0-16,-2 4 0 0,-4-1-16 0,1 1-1 15,0-1 0-15,5-3 0 16,0 0-154-16,0 0-30 0,-3 7-7 0</inkml:trace>
  <inkml:trace contextRef="#ctx0" brushRef="#br0" timeOffset="105369.88">18169 11969 734 0,'0'0'32'0,"0"0"8"0,0 0-32 0,0 0-8 0,0 0 0 0,0 0 0 16,0 0 78-16,0 0 14 0,0 0 4 0,0 0 0 15,0 0-17-15,0 0-3 0,0 0-1 0,0 0 0 16,0 0-23-16,0 0-4 0,0 0 0 0,0 0-1 0,0 0-5 15,0 0-1-15,0 0 0 0,0 0 0 0,0 0-1 0,0 0-1 16,0 0 0-16,0 0 0 0,0 0 0 0,0 0 0 16,0 0 0-16,-3 7 0 0,3 0-3 0,-2-2 0 15,2 2 0-15,-3 0 0 0,0 0-5 0,1 0-2 16,-1 0 0-16,3 1 0 0,-5-1-2 0,5 4-1 16,-3-4 0-16,3 0 0 0,-3 8-2 0,1-8 0 15,2 0 0-15,0 4 0 0,-3-4-10 0,3 8-2 16,-2-8-1-16,2 4 0 0,0-4-1 0,0 5 0 15,0-2 0-15,0 1 0 0,2-4 2 0,-2 5 0 16,3-2 0-16,-1-3 0 0,-2 4 4 0,3-4 0 16,-3 5 1-16,3-5 0 0,-1 0-2 0,1 0-1 15,0 0 0-15,-1 1 0 0,1-1 1 0,0 0 0 16,-1 0 0-16,4 0 0 0,-4-3-3 0,4 3-1 0,-4 1 0 0,3-1 0 16,1-3-11-16,-1 3 12 0,-2-4-12 0,2 1 12 15,0-1-12-15,-2 1 0 0,-3-4 9 0,5 3-9 16,1 2 0-16,-6-5 8 0,0 0-8 0,5 0 0 31,0 0-44-31,-5 0-14 0,5 0-2 0,-2-8-1 16,-3 8-147-16,0 0-30 0</inkml:trace>
  <inkml:trace contextRef="#ctx0" brushRef="#br0" timeOffset="105807.2">18396 12042 576 0,'0'0'51'0,"0"0"-41"0,0 0-10 0,0 0 0 16,0 0 161-16,0 0 31 0,0 0 5 0,0 0 2 16,0 0-59-16,0 0-11 0,-5 7-2 0,3 0-1 15,-1 0-26-15,0 0-6 0,3 1-1 0,-2 3 0 16,2-1-38-16,0-3-8 0,0 5-2 0,0-1 0 15,0-1-17-15,0 1-3 0,0 4-1 0,2-4 0 16,-2-1-6-16,0 1-2 0,3 1 0 0,0-5 0 16,-3 3-7-16,2-6-1 0,-2-4-8 0,0 7 12 15,0-7-12-15,3 8 11 0,-3-8-11 0,0 0 10 16,0 0-2-16,0 0-8 0,0 0 12 0,0 0-4 16,0 0-106-16,0 0-22 0,0 0-4 0,0-8-842 15</inkml:trace>
  <inkml:trace contextRef="#ctx0" brushRef="#br0" timeOffset="106150.898">18423 11918 1605 0,'0'0'71'0,"0"0"15"0,0-3-69 0,0 3-17 15,0 0 0-15,3-4 0 0,-3 4 36 0,2 0 3 16,4 0 1-16,-6 0 0 0,2 7 16 0,6 0 4 16,-3-3 1-16,1 8 0 0,2-2-30 0,0 4-7 15,0-3 0-15,2 8-1 0,-2-2-7 0,0-1-2 16,0 1 0-16,2-3 0 0,-4 5-2 0,2-1-1 16,-3 1 0-16,3-2 0 0,-3 1 13 0,1-3 4 0,-4 6 0 0,3-2 0 15,-5-1 13-15,0-4 3 0,0 5 1 0,0-5 0 16,0 1-5-16,-5-1 0 0,3 0-1 0,-1-3 0 15,-2 4-11-15,-1-8-1 0,-2 4-1 0,3-4 0 16,-3 1-11-16,3-1-3 0,-3-3 0 0,3-1 0 16,-3 4-12-16,2-7-10 0,1 4 2 0,0-4 0 31,0-4-174-31,2 4-34 0</inkml:trace>
  <inkml:trace contextRef="#ctx0" brushRef="#br0" timeOffset="115167.629">19018 12513 345 0,'0'0'15'0,"0"0"4"0,0 0-19 0,0 0 0 0,0 0 0 0,0 0 0 16,0 0 197-16,0 0 36 0,0 0 7 0,0 0 2 16,0 0-98-16,0 0-19 0,0 0-4 0,0 0-1 15,0 0-31-15,0 0-6 0,0 0-2 0,0 0 0 16,0 0-20-16,6 4-4 0,-1 3-1 0,-3-4 0 16,4 9-13-16,2-5-3 0,-3 0-1 0,3 0 0 0,0 0-12 15,2 4-3-15,1-3 0 0,0 6 0 0,2-3 8 0,-3-1 0 16,1 2 1-16,2-1 0 0,0-1-33 0,-2 2 0 15,-3-1 0-15,3-1 0 0,-3 4 19 0,-1-7-3 16,1 5-1-16,0-1 0 0,-2-4-2 0,-4 3 0 16,4-3 0-16,-4 2 0 0,1-6-3 0,-3-3-1 15,0 0 0-15,-3 7 0 0,3-7-9 0,-2 0-14 16,-1 4 3-16,-2-4 1 16,2 0-178-16,-2 0-36 0,-3-4-8 0</inkml:trace>
  <inkml:trace contextRef="#ctx0" brushRef="#br0" timeOffset="115480.201">19222 12527 1688 0,'0'0'75'0,"0"0"15"0,0 0-72 0,0 0-18 0,0 0 0 0,0 0 0 16,0 0 91-16,0 0 14 0,-3 4 3 0,1 4 1 15,2-6-21-15,-3 7-4 0,-2-2 0 0,5 0-1 16,-6 0-46-16,4 0-9 0,-3 1-1 0,-1 3-1 16,1-1-16-16,-3 1-10 0,3 1 12 0,-3-2-12 15,-3 1 15-15,3-1-4 0,0 2-1 0,0-1 0 16,0-1-2-16,1 1-8 0,1 1 12 0,-2-2-4 16,3 1-8-16,0-1 8 0,-1 2-8 0,1-5 8 15,2 0-8-15,-2 0 10 0,0 0-10 0,2 0 10 16,1-2-10-16,-1 2 8 0,0 0-8 0,3-7 8 0,0 0-8 0,0 0 0 15,0 0 0-15,0 0 0 16,0 0-112-16,0 0-27 0,0 0-5 0</inkml:trace>
  <inkml:trace contextRef="#ctx0" brushRef="#br0" timeOffset="115948.699">19516 12821 864 0,'0'0'76'0,"0"0"-60"0,0 0-16 0,0 0 0 0,0 0 114 0,0 0 20 16,2-3 4-16,-2 3 1 0,0 0 36 0,0 0 7 15,0 0 2-15,0 0 0 0,0 7-88 0,0 0-18 16,-2 1-3-16,4-1-1 0,1 4-22 0,0-4-5 16,-6 3-1-16,0-3 0 0,6 5-18 0,-3-5-3 15,0 0-1-15,0 0 0 0,-3 0-12 0,3 0-4 16,0-7 0-16,0 0 0 0,0 0 4 0,0 0 0 16,0 0 0-16,0 0 0 15,0 0-90-15,0 0-18 0,0 0-3 0,-2-2-616 16,2-3-123-16</inkml:trace>
  <inkml:trace contextRef="#ctx0" brushRef="#br0" timeOffset="116120.834">19500 12633 115 0,'5'0'10'0,"-2"-7"-10"0,-3 7 0 0,0 0 0 15,0 0 375-15,0 0 73 0,0 0 14 0,0 0 3 16,0 0-296-16,0 0-59 0,0 0-12 0,0 0-2 15,0 0-46-15,0 0-9 0,0 0-1 0,0 0-1 16,0 0-31-16,0 7-8 0,-3 0 0 0,3-7-673 16,3 7-136-16</inkml:trace>
  <inkml:trace contextRef="#ctx0" brushRef="#br0" timeOffset="117058.315">19325 11748 576 0,'0'0'51'0,"0"0"-41"16,0 0-10-16,0 0 0 0,0 0 135 0,0 0 25 16,0 0 4-16,0 0 2 0,0 0-61 0,0 0-12 15,0 0-2-15,0 0-1 0,0 0-14 0,0 0-4 16,5 0 0-16,-5 0 0 0,6 3 0 0,-1-3 0 15,0 4 0-15,3-1 0 0,-2 1-18 0,-1 3-4 16,3 1-1-16,0-1 0 0,2 4-17 0,1-4-4 16,2 5-1-16,-2-2 0 0,2-3-3 0,0 4 0 15,6 3 0-15,-1 1 0 0,-2-1 5 0,0 5 1 16,2-5 0-16,4 4 0 0,-1 4-22 0,0-4-8 0,0 4 0 0,3-4 0 16,-3 4 20-16,0-1-1 0,0 2-1 0,-2-2 0 15,0 5 4-15,-1 0 1 0,3-2 0 0,-2 6 0 16,-1-6 1-16,1 9 0 0,-1-7 0 0,-2 6 0 15,0-3-4-15,-3 1-1 0,0-1 0 0,-2-1 0 16,-3 2 3-16,3-1 1 0,-6-1 0 0,0-2 0 16,-2-1 4-16,-1 4 1 0,1-3 0 0,-3 2 0 15,3-2-20-15,-6 0-8 0,3-1 8 0,-3-3-8 16,-2 3 14-16,3-3-2 0,-1-1-1 0,0-2 0 16,-2 2 1-16,0-2 1 0,2-1 0 0,0-1 0 15,-2-1 2-15,0-2 0 0,2 1 0 0,-2-1 0 16,0-3-2-16,-1 4 0 0,1-6 0 0,0 3 0 15,2 2 0-15,-2-2 0 0,-1 2 0 0,1-3 0 16,5-1-1-16,-2 2 0 0,2-5 0 0,-3 7 0 0,3-7-12 16,-3 5 11-16,6-5-11 0,-6 0 10 0,3 4-10 0,0-3 0 15,0-1 9-15,0-5-9 0,0-2 0 0,0 5 0 16,0 2 0-16,0-7 8 0,0 0-8 0,0 0 0 16,0 0 0-16,0 0 0 15,0 0-80-15,0 0-16 0,-5-7-4 0</inkml:trace>
  <inkml:trace contextRef="#ctx0" brushRef="#br0" timeOffset="126103.061">24736 8315 1080 0,'0'0'48'0,"0"0"9"0,3-5-45 0,-1 5-12 15,1-7 0-15,-1 7 0 0,1-7 111 0,-3 7 20 0,0-3 4 0,-3-1 1 16,-2-3-17-16,3 7-3 0,-4-5-1 16,4-2 0-16,-1 7-20 0,0-7-4 0,-2 4-1 0,0-1 0 15,2-3-25-15,0 0-5 0,-2 0 0 0,0 2-1 16,0-2-19-16,2 5-3 0,-5-6-1 0,3 4 0 15,-3-3 8-15,5 0 0 0,-5 2 1 0,3-2 0 16,0 0-23-16,-1 4-5 0,1-1-1 0,0-3 0 16,-3 0 0-16,2 2 0 0,-1 3 0 0,1-3 0 15,-2 3-7-15,3-3-1 0,-6 2-8 0,6-1 12 16,-3 4-12-16,0-7 11 0,0 7-11 0,-2-7 10 16,2 7-10-16,-3-5 0 0,-2 5 0 0,2-2 0 15,-2 2 0-15,-3-5 0 0,0 5 8 0,1 0-8 16,-1 0 0-16,0 0 0 0,3 0 0 0,-1 5 0 15,-2-5 0-15,1 7 0 0,-1-7 0 0,3 4 0 16,-1-1-20-16,-2 1-5 0,6-1-2 0,-3 4 0 0,2-2 42 0,0-3 8 16,1 5 1-16,-1 2 1 0,1-2-25 15,-1 3 0-15,1-3 0 0,-4 5 0 0,4-5-15 0,-4 7-8 16,1-2-1-16,3-5-1 0,-4 4 25 0,1-1 0 16,0 2 0-16,0-3 0 0,-3 3 0 0,0-5 0 15,3 7 0-15,-6 0 0 0,3 2 13 0,0 1 8 16,3-5 2-16,0 6 0 0,2-3-23 0,1-1 0 15,-1 0 0-15,1 0 0 0,-1 0 0 0,3 5 0 16,0-7 0-16,0 2 0 0,0 0 0 0,3 0 0 16,-3 0 0-16,3 3 0 0,0-3 0 0,-1 0 0 15,1 5 0-15,2-3 0 0,-2-4 0 0,2 7 0 16,1-5 0-16,-1 7 0 0,3-7 0 0,0 5 0 0,-3 2 0 0,3-2 0 16,3 0 0-16,-3 2 0 0,3-2 0 0,-1-3-8 15,4 3 8-15,-1 2 0 0,-2-2 0 0,5 0 0 16,-3-5 0-16,3 7 0 0,2 0 0 0,1-2 0 15,0 2 0-15,-1-2 9 0,3 2-9 0,1-7 10 16,-1 5-10-16,-3-5 0 0,4-2 0 0,-1 2 0 16,0 0 0-16,3 5 0 0,0-5 0 0,-3 0 0 15,0-2 0-15,6 9 0 0,-1-7 8 0,-2 3-8 16,-3-3 0-16,3-5 8 0,0 3-8 0,0 2 8 16,-3-7-8-16,3 5 0 0,0-5 9 0,0 5-9 15,2-3 0-15,1-2 9 0,5 0-9 0,0-2 0 16,-3 2 12-16,5-2-12 0,1-3 12 0,-1-2-12 15,1 0 12-15,-1 5-4 0,-2-5 0 0,0 0-8 16,-3-5 17-16,3 3-3 0,-3-3-1 0,-3-2 0 0,3 0 6 0,-2 0 1 16,2-5 0-16,-2-2 0 0,-3 2 6 0,-1-2 2 15,-1 0 0-15,2-5 0 0,-1 3-8 0,1-8 0 16,0 1-1-16,0-3 0 16,0-5-7-16,2-4-2 0,-2 0 0 0,-2 2 0 0,-4 0-10 0,1 0 10 15,-6 0-10-15,0 5 10 0,-2-5-10 0,0 5 8 16,-1-5-8-16,-2 2 8 0,-2-2-8 0,2 5 10 15,-3 0-10-15,0-3 10 0,1 8-10 0,-4-8 8 16,1 10-8-16,2-5 8 0,-5 0-8 0,3 5 0 16,-3 0 9-16,0 0-9 0,0-5 0 0,0 7 0 15,-2 2 0-15,-1 1 8 0,-2-1-8 0,2 6 0 16,-2-1 8-16,0-2-8 0,0 7 0 0,0-3 0 16,2 1 0-16,-2 2 0 0,2 0 0 0,-2 0 0 15,2 7-10-15,1-3 10 16,-1-1-56-16,1 4-5 0,-1 0-1 0,0 0 0 15,1 4-63-15,5 4-13 0,-3-1-2 0</inkml:trace>
  <inkml:trace contextRef="#ctx0" brushRef="#br0" timeOffset="127352.224">24175 9420 57 0,'0'0'0'16,"0"0"0"-16,5-2 0 0,-2-3 0 0,-3 5 0 0,0-5 0 16,3 3 260-16,-3 2 46 0,0 0 10 0,0 0 1 15,0 0-157-15,0 0-31 0,0 0-6 0,0 0-2 16,0 0-34-16,0 0-7 0,0 0-2 0,0 0 0 16,-3 2-19-16,0 10-4 0,1-5-1 0,-1 5 0 0,-2-3-26 0,-1 10-6 15,-2-5-1-15,1 5 0 0,1 7 31 0,-4-5 5 16,2 5 2-16,-6-5 0 0,4 7-19 0,-1-2-3 15,-2 0-1-15,0 0 0 0,0 2-2 0,-1 0-1 16,-1 3 0-16,1-3 0 0,1-2-33 0,0 2 0 16,2 5 0-16,-2-5 0 0,2 3 51 0,4-3 3 15,-4 0 1-15,3 3 0 0,0-5-31 0,-3-3-7 16,6 8-1-16,-3-8 0 0,3 8 3 0,-3-10 0 16,0 7 0-16,3-2 0 0,-1-5-11 0,1 5-8 15,3 0 12-15,-1-5-12 0,-2 3 16 0,-1-8-4 0,4 3-1 16,-4 2 0-16,4-2-1 0,-4-5 0 0,4 7 0 0,-3-7 0 15,2 3 14-15,0-1 2 0,1 1 1 0,-4-3 0 16,4 0-15-16,-4 0-2 0,4 0-1 0,-1 0 0 16,0 3-9-16,-2-8 0 0,2 5 0 0,1-7 8 15,-1 5-8-15,1-5 0 0,-1 5 0 0,3-5 0 16,-5 0 0-16,5 0 0 0,-3 0 0 0,0-7 0 16,1 7 0-16,2-2 0 0,0-5 9 0,0 0-9 15,0 0 0-15,0 0 0 0,0 0 0 0,0 0-12 16,-3-7-72-16,0-5-14 0,3 0-3 15,-2 5-1-15,2-7-88 0,2 0-18 0,-2 2-3 16,0-2-836-16</inkml:trace>
  <inkml:trace contextRef="#ctx0" brushRef="#br0" timeOffset="127758.384">23527 10375 576 0,'0'0'51'0,"0"0"-41"16,0 0-10-16,0 0 0 0,0 9 189 0,2-2 36 15,-2 0 7-15,3 5 2 0,2-5-120 0,-2 7-24 16,0-2-5-16,5-3-1 0,0 8 1 0,-1-3 0 16,4 0 0-16,-3 0 0 0,3 0-19 0,-1-2-4 15,1 7-1-15,-1-3 0 0,-2-4 4 0,0 7 1 16,-3-5 0-16,6-5 0 0,-3 10-26 0,0-7-6 0,-5-3-1 0,5 3 0 15,-3 2 9-15,0-2 2 0,0-5 0 0,1 5 0 16,-1-5-20-16,0 0-3 0,3 0-1 0,0-5 0 16,0 3 16-16,0-5 4 0,3 0 0 0,-1-5 0 15,-2 3-13-15,5-5-3 0,1-5 0 0,4 0 0 16,-2 3 12-16,2-3 1 0,6-7 1 0,0 5 0 16,0-7-15-16,2 2-3 0,1 3-1 0,-9-1 0 15,4 3-7-15,-4 5 0 0,-2-5-1 0,2 2 0 16,-2 0-11-16,-2-2 0 0,-1 7 0 0,3-5-11 15,-6 3 11-15,1-3 0 0,-3 5 0 0,0 5 0 16,-6-3 0-16,4-2 0 0,-4 2 0 0,-2 5 0 16,3-2-88-1,-3 2-15-15,0 0-3 0,0 0-1251 0</inkml:trace>
  <inkml:trace contextRef="#ctx0" brushRef="#br0" timeOffset="136250.074">21775 11254 115 0,'0'0'0'0,"0"0"10"0,0 0-10 0,0 0 0 0,0 0 0 0,0 0 0 16,0-7 203-16,0 7 38 0,0-2 8 0,0 2 2 15,-5-5-119-15,2 1-23 0,-2 1-5 0,2-1 0 16,3 4-16-16,-5 0-2 0,0-3-1 0,5 3 0 15,0 0-32-15,-6-5-6 0,4 5-2 0,2 0 0 16,0 0-21-16,-5 0-5 0,-1 0-1 0,6 0 0 16,-5 5-18-16,0-2 10 0,-1 1-10 0,-2-4 8 15,3 7-8-15,0-2 0 0,2-3 9 0,1 5-9 16,-1-2 0-16,-2 2 0 0,-1-4 0 0,4 1 0 16,2 3 0-16,-3-2 0 0,3-3 10 0,0 5-10 15,3 0 0-15,-1-2-12 0,1 2 1 0,2 0 0 0,1-4 11 0,-1 1 16 16,0 3-4-16,3 0-1 0,0 0-22 0,0 1-4 15,0-4-1-15,0 3 0 0,0-2 26 0,2 2 5 16,-2-5 1-16,3 5 0 0,-1 1 38 0,-2-1 8 16,-2-3 2-16,2 3 0 0,-3 0-52 0,3-2-12 15,-6 2 0-15,4-5 0 0,-1 6 54 0,-5-8 8 16,0 0 2-16,0 0 0 0,3 4 0 0,-6 3 0 16,0-2 0-16,-2-3 0 0,0 5-52 0,0 0-12 15,-3-2 0-15,0-2 0 0,-3-3 0 0,3 7 0 16,0-7 0-16,0 4 0 0,0-4 0 0,-2 3 0 15,-1-3 0-15,3 4 0 16,0-4-164-16,0-4-32 0,-2 1-6 0,2 3-2 0</inkml:trace>
  <inkml:trace contextRef="#ctx0" brushRef="#br0" timeOffset="136468.772">21990 11292 921 0,'10'2'82'0,"-10"-2"-66"0,0 0-16 0,0 0 0 16,-3 5 183-16,1-3 33 0,2 5 6 0,-3 1 2 16,3-4-90-16,0 8-18 0,-2-5-3 0,2 2-1 15,2-1-25-15,-2-1-6 0,0 4-1 0,0-4 0 16,0 5-80-16,3-2-11 0,-3-6-5 0,2 3 0 16,1 0 16-16,-3 0 0 0,0-2 0 0,0-5 0 15,0 0-32-15,0 0-10 0,0 0-2 0,-5 2-630 16,0-2-126-16</inkml:trace>
  <inkml:trace contextRef="#ctx0" brushRef="#br0" timeOffset="136593.786">21976 11205 864 0,'0'0'76'0,"0"0"-60"0,0 0-16 0,-2-5 0 0,-4-2 183 0,6 7 33 16,0 0 8-16,0 0 0 0,0 0-122 0,0 0-25 15,0 0-5-15,0 0 0 0,0 0-58 0,0 7-14 16,-2 0 0-16,2 5-855 0</inkml:trace>
  <inkml:trace contextRef="#ctx0" brushRef="#br0" timeOffset="137078.368">22233 11360 691 0,'0'0'61'0,"0"0"-49"0,-5-4-12 0,2 4 0 16,3 0 182-16,0 0 34 0,0-8 6 0,0 6 2 15,0-3-128-15,0 3-26 0,-3-3-5 0,1-2-1 16,2 7 0-16,0 0 0 0,0 0 0 0,-3 0 0 16,-2 0-20-16,5 0-4 0,-6 0 0 0,-1 0-1 15,-1 5-11-15,0-3-3 0,0 5 0 0,0 0 0 16,3 1-25-16,-3-4 0 0,0 3 0 0,0 5 0 16,5-5-12-16,0 0-7 0,1 0-1 0,-1-4-1 15,6 4-18-15,-1-3-3 0,1 8-1 0,2-10 0 0,-5-2 35 0,6 5 8 16,-4-5 0-16,4 2 0 0,2-2 0 0,-1-2 0 15,1 2 0-15,0-5 0 0,0 3 32 0,-2-3 9 16,-1-2 2-16,0 3 0 0,0 1-18 0,-2-1-3 16,-3-3-1-16,0 4 0 0,0 3-21 0,0-5 0 15,3 3 0-15,-3 2 0 0,0 0 39 0,0 0 3 16,0 0 1-16,0 0 0 0,0 0-33 0,0 0-10 16,0 0 0-16,5 7 0 0,-2 0 0 0,2 0 0 15,-2 0 0-15,5 0 0 16,-6 0-34-16,6 5-7 0,-5-5-2 0,5 0 0 0,-3 0 86 0,0 7 17 15,1-6 3-15,-1 3 1 0,0 3-64 0,0-7-21 16,-2 5 0-16,-3-5 0 0,0 5 21 0,-3-3 15 0,1-2-3 0,-1 5 0 16,1-5 0-16,-4 5-1 15,-2-3 0-15,-2 3 0 0,4-2-3 0,-2-1-8 0,-2 0 12 16,2-1-4 0,3-1-35-16,-3 0-7 0,-3-7-2 0,3 4-668 0,-2-4-135 0</inkml:trace>
  <inkml:trace contextRef="#ctx0" brushRef="#br0" timeOffset="137441.89">22270 11348 172 0,'0'0'16'0,"0"0"-16"0,0 0 0 0,8 0 0 0,-3 5 297 0,1-5 57 16,-6 0 11-16,7 3 3 0,7 1-203 0,-6-1-40 15,-3 1-8-15,0 3-1 0,3 0-32 0,-3 0-5 16,1 1-2-16,-1-1 0 0,-2 0-10 0,2 4-3 15,-2-4 0-15,2 0 0 16,-2 1-51-16,-1-1-13 0,-2-3 0 0,3 3 0 0,-3-7 54 0,0 7 8 16,0-7 2-16,0 0 0 0,2 5-52 0,1-3-12 15,-3-2 0-15,0 0 0 0,0 0 0 0,0 0 0 0,0 0 0 0,0 0 0 16,3-2 0-16,-1-3 0 0,1-2 0 0,0 0 0 16,-1 0 0-16,1-5 0 0,2 3 0 0,1-3 0 15,2 5 0-15,-3-4 0 0,3 3 0 0,0 1 0 16,0 0 0-16,0 5 0 0,2-3 0 0,1 1 0 31,-1 4-18-31,1-3-6 0,-3 3-2 0,2 3 0 0,4 1 42 0,-4-4 8 0,-2 7 1 0,0 0 1 31,3-2-47-31,-6 2-10 0,0 0-1 0,1 0-1 0,-1 5 53 0,0-3 10 0,0-2 2 0,-2 1 1 16,2-1-33-16,-2 2 0 0,0 0 0 0,-1-2 0 16,1 1-98-16,0-1-26 0,-3-3-6 0,0-4-917 15</inkml:trace>
  <inkml:trace contextRef="#ctx0" brushRef="#br0" timeOffset="137910.617">22836 11040 172 0,'11'-7'16'0,"-11"7"-16"0,0 0 0 0,0 0 0 16,0 0 204-16,0 0 39 0,-6 5 7 0,1-3 2 15,0-2-109-15,0 0-22 0,-1 5-4 0,1-3-1 16,0 3-41-16,-1-3-9 0,-1 10-2 0,1-5 0 16,-2 5 0-16,3 2 0 0,-3 0 0 0,3 0 0 15,2 1-16-15,-2 3-3 0,0 3-1 0,2-2 0 16,0 2-19-16,-2-2-4 0,2 2-1 0,3-2 0 16,0 7-20-16,-2-9 0 0,2 6 0 0,0-2 0 15,0-2 38-15,2-2 3 0,-2 1 1 0,3 1 0 16,2-5-26-16,-2 0-4 0,0 1-2 0,2 3 0 15,0-4-10-15,0-2 12 0,1-5-12 0,-1 5 12 16,3-3-12-16,-3-2 0 0,1 1 0 0,1-1 8 16,-1-3-17-16,2-1-4 0,-3 1-1 0,3 1 0 15,-3-3-178-15,-5-2-35 0</inkml:trace>
  <inkml:trace contextRef="#ctx0" brushRef="#br0" timeOffset="138551.113">23185 11142 1267 0,'-13'-3'56'0,"13"-2"12"0,0 5-55 15,0 0-13-15,0 0 0 0,3-7 0 0,-3 7 105 0,3-7 19 0,-3 5 3 0,0 2 1 16,2-5-16-16,-2 5-4 0,0 0 0 0,0 0 0 16,0 0-25-16,0 0-6 0,0 0-1 0,0 0 0 15,0 0-3-15,0 0-1 0,-5 0 0 0,-3 0 0 16,3 0-57-16,-3 0-15 0,-3 7 0 0,3-2 0 16,-2-3 0-16,2 5 0 0,-6 1 0 0,6-4 0 15,-2 3 0-15,-1 0-8 0,3 0 8 0,0 0-13 16,1 0 13-16,-1-2 0 0,2 2 0 0,1 0 0 15,2 0 0-15,-2 0 8 0,0-2 0 0,5 2-8 16,-3-4 0-16,3 1 0 0,-3 3-15 0,3-7 5 16,0 5 10-16,0-5-8 0,3 2 8 0,0 5-8 0,-3-7 16 0,5 7 4 15,0-2 1-15,1-2 0 0,-1 1-13 0,0-1 0 16,3 1 0-16,-3 1 0 0,1-3 0 16,2-2 0-16,-3 7 0 0,3-7 0 0,5 0 0 0,-2 5-18 15,-6-3 4-15,6 3 1 0,2-3 21 0,-5 3 4 16,-8-5 0-16,0 0 1 0,-3 3-13 0,3 1 0 15,0 3 0-15,-3 0 0 0,-2-2 54 0,0 2 8 16,-3-5 2-16,0 6 0 0,3-1-52 0,-3-3-12 16,2 3 0-16,-1 0 0 0,1-2 0 0,-2-3 0 15,0 6 0-15,3-1 0 0,0-3 0 0,-3 3 0 16,3 0 0-16,-1 0 0 0,1 0 0 0,0 1 0 16,-1-4 0-16,4 3 0 0,2-2 0 0,0-5 0 0,-3 7 0 15,3 0 0-15,3 0 0 0,-3 0 0 0,5-4 0 0,0 1 0 16,1 3 0-16,-1-7 0 0,3 5 0 0,2-3 0 15,4-2-11-15,-4 0-5 0,6 0 0 0,-3 0-1 16,3 0 27-16,3-2 6 0,-3 2 0 0,0-5 1 16,-1 5-17-16,-1 0 0 0,-1 0 0 0,-3 0 0 15,-2-4 0-15,0 1-11 0,0 3 2 0,-8 0-839 16,0 0-168-16</inkml:trace>
  <inkml:trace contextRef="#ctx0" brushRef="#br0" timeOffset="140675.521">23024 11720 288 0,'0'0'25'0,"0"0"-25"0,0 0 0 0,0 0 0 16,0 0 132-16,0 0 22 0,0 0 4 0,0 0 1 16,0 0-63-16,0 0-13 0,0 0-3 0,0 0 0 15,0 0 0-15,3 7 0 0,-3-5 0 0,2 6 0 16,1-1-6-16,0 0-2 0,-3-3 0 0,2 3 0 16,1 5-13-16,2-5-3 0,-2 3-1 0,0 1 0 15,-1-4-9-15,1 8-2 0,-1-4 0 0,-2-4 0 16,0 7 11-16,3-6 1 0,-6 3 1 0,3-4 0 15,0 5-39-15,3-2-8 0,-3-3-2 0,0 0 0 0,-3 0-8 0,1-3 8 16,2-4-8-16,-3 3 8 16,1 1 4-16,-4 1 0 0,1-3 0 0,0-2 0 0,-1 0-12 0,4 0 0 15,-6 5 0-15,2-10 0 16,1 5-69-16,-3-7-16 0,3 7-3 0,-3-7-553 16,0 3-111-16</inkml:trace>
  <inkml:trace contextRef="#ctx0" brushRef="#br0" timeOffset="140894.601">23000 11617 1220 0,'0'0'54'0,"0"0"11"0,0 0-52 0,0 0-13 0,0 0 0 0,0 0 0 16,0 0 38-16,0 0 5 0,0 0 1 0,0 0 0 15,0 0-10-15,0 0-2 0,0 0 0 0,6 4 0 16,-1-4-32-16,-5 0 0 0,5 7 0 0,-5-7 0 16,0 0 0-16,0 0 0 0,0 0 0 0,5 0-657 15</inkml:trace>
  <inkml:trace contextRef="#ctx0" brushRef="#br0" timeOffset="141206.891">23148 11708 576 0,'0'0'51'0,"0"0"-41"16,0 0-10-16,0 0 0 0,0 0 169 0,0 0 32 15,0 0 7-15,0 0 0 0,0 0-77 0,8 3-16 16,-2-3-3-16,2 0-1 0,-8 0-38 0,5 0-7 16,5 0-2-16,-2 0 0 0,0 0-51 0,0-3-13 0,0 3 0 15,0 0 0-15,0 0 36 0,0-4 4 0,-3 4 0 0,3 0 1 16,-2 0-31-16,-1 0-10 0,-5 0 0 0,0 0 0 31,0 0-28-31,0 0-12 0,0 0-2 0,0 0-1 16,0 0-154-16,0 0-31 0,-3 0-7 0</inkml:trace>
  <inkml:trace contextRef="#ctx0" brushRef="#br0" timeOffset="141378.744">23167 11809 345 0,'-3'0'31'0,"3"0"-31"0,0 0 0 0,0 0 0 16,0 0 211-16,6 0 36 0,-1 0 7 0,3-2 2 15,0-3-110-15,0 5-22 0,-8 0-4 0,8 0 0 16,2-4-89-16,1 4-18 0,-3-3-3 0,0 3-1 15,2 0-9-15,-2-4 0 0,-3 4 0 0,3-3 0 16,-2 3-23-16,-1-4-6 0,0 4-2 0,-5 0 0 0</inkml:trace>
  <inkml:trace contextRef="#ctx0" brushRef="#br0" timeOffset="142393.942">23445 11635 946 0,'0'0'42'0,"0"0"9"0,0 0-41 0,0 0-10 16,0 0 0-16,0 0 0 0,0 0 60 0,0 0 11 15,0 0 1-15,0 0 1 0,0 0-45 0,0 0-10 16,0 0-2-16,0 7 0 0,0-7-16 0,0 0 0 16,2 5 0-16,-2-5 0 0,0 0 0 0,0 0 0 15,0 0 0-15,0 0 0 0,3 7 0 0,-3-7 13 16,0 0-4-16,0 0-1 0,0 0 22 0,0 0 4 15,0 0 1-15,3 3 0 0,-3-3-6 0,0 0-1 16,0 0 0-16,0 0 0 0,0 0 1 0,0 0 0 16,0 0 0-16,0 0 0 0,0 0 0 0,0 0 0 15,0 0 0-15,0 0 0 0,0 0-13 0,0 0-4 16,0 0 0-16,0 0 0 0,0 0-12 0,0 0-16 16,0 0 3-16,0 0 1 0,0 0 23 0,0 0 5 0,0 0 0 0,0 0 1 15,5 0-17-15,-5 0 0 0,0 0 0 0,0 0 0 16,0 0 0-16,0 0 8 0,0 0-8 0,0 0 0 15,0 0 11-15,0 0-11 0,5 0 10 0,-5 0-10 16,0 0 0-16,0 0 0 0,0 0 0 0,0 0 0 16,0 0 0-16,0 0 0 0,0 0 0 0,0 0 0 15,0 0 0-15,3-3 0 0,-3 3 0 0,0 0 0 16,5-4 9-16,-5 4-9 0,0 0 8 0,0 0-8 16,0 0 13-16,0 0-2 0,0 0-1 0,0 0 0 15,0 0 8-15,0 0 2 0,0 0 0 0,0 0 0 16,0 0-4-16,0 0-1 0,0 0 0 0,0 0 0 15,0 0-2-15,0 0 0 0,0 0 0 0,0 0 0 16,0 0-2-16,0 0-1 0,0 0 0 0,-2 7 0 0,-4-3-10 16,4-1 8-16,-1 1-8 0,0 3 8 0,1 0-8 0,-1 0 0 15,0 1 0-15,1 3 8 0,-4-4-8 0,4 0 0 16,2 5 0-16,0-2 0 0,0-3 17 0,0 4 8 16,-3-4 2-16,3 5 0 0,3-2-27 0,-3-3-16 15,0 4 3-15,5-4 0 0,0 1 13 0,1-1 10 16,-1 0-2-16,0-3 0 0,1 3-8 0,1-7 10 15,-1 5-10-15,2-3 10 0,-8-2-10 0,8 0 0 16,2 0 0-16,-2-2 0 0,-3-3 33 0,1 5 5 16,2-7 1-16,0 3 0 0,-3-3-13 0,3 0-2 15,-3-1-1-15,3-1 0 0,-3-3 5 0,1 1 0 16,-1-4 1-16,-2-3 0 0,-3 8-11 0,0-2-2 0,0-2-1 16,0 3 0-16,-3 4 0 0,-2-1 0 0,-1-1 0 0,1 0 0 15,0 2 1-15,0 4 0 0,-1-1 0 0,1-3 0 16,-3 7-16-16,3-3 0 0,-3-2 8 0,5 3-8 15,-2-3 0-15,0 5 0 0,5 0 0 0,-3-2 0 32,3 2-24-32,0 0-2 0,0 0 0 0,0 0-753 0,-3-5-150 0</inkml:trace>
  <inkml:trace contextRef="#ctx0" brushRef="#br0" timeOffset="143362.29">23119 10838 1267 0,'0'0'28'0,"0"0"5"0,0 0 2 0,0 0 1 0,0 0-36 0,0 0 0 15,-2 0 0-15,-4-5 0 0,1 5 58 0,0 0 5 16,5 0 1-16,0 0 0 0,-6 0-1 0,1 5 0 15,0-3 0-15,2 3 0 0,-2-2-43 0,0 1-9 16,-1 3-2-16,1 0 0 0,0 0-9 0,0 0 0 16,-1 1 0-16,1 3 0 0,2-4 0 0,-2 0-9 15,2 0 9-15,1 0 0 0,2 3-8 0,0-3 8 16,0 0 0-16,2-5 0 0,4 5-9 0,-1-2 9 16,0-3 0-16,3 3-9 0,-3-2 19 0,6-3 4 15,-3 0 1-15,3-3 0 0,2 3 29 0,-3-5 5 16,-2 3 2-16,0-5 0 0,0 0 16 0,0-5 3 15,-5 5 1-15,2-5 0 0,-2 5-11 0,-1-2-3 0,1-3 0 0,0 0 0 16,-6-2-12-16,3 0-2 0,0-5-1 0,0 5 0 16,0-5-16-16,-3 3-3 0,-2-3-1 0,2 0 0 15,3 5-22-15,-2 0 0 0,-4 0 0 0,4 0 0 16,-1 2 0-16,-2-2 0 0,0 2 0 0,-1 5 0 16,-2-2 0-16,3-1 0 0,2 3 0 0,-2 5 0 15,0-5 16-15,0 2 0 0,5-2-1 0,0 7 0 16,0 0-6-16,0 0-1 0,0 0 0 0,0 0 0 15,0 0-8-15,0 0 0 0,0 0 0 0,5 12 0 16,3-3-16-16,-3 8-6 16,0-8-1-16,3 5 0 0,0-2 70 0,0 2 13 15,0 0 4-15,-3 5 0 0,1-5-52 0,2 5-12 0,0 0 0 0,-6-3 0 16,1 3 0-16,2-5 0 0,3 0 0 0,-3-2 0 0,1 2 0 0,-1-2 0 16,-2-3 0-16,-1 3 0 0,1-5 0 0,0 5 9 15,-3-5-1-15,0-5 0 16,0-2-8-16,0 7 0 0,0-7-12 0,2 5 12 0,-2-5 0 0,0 0 0 15,0 0 0-15,0 0-860 16,-5 7-166-16</inkml:trace>
  <inkml:trace contextRef="#ctx0" brushRef="#br0" timeOffset="146111.731">17034 6534 622 0,'16'-4'28'0,"-11"4"5"0,-5 0-33 0,0 0 0 16,3-3 0-16,2 3 0 0,0-5 98 0,-5 5 13 15,0 0 2-15,0 0 1 0,11 0-24 0,-8 0-5 16,-3 0-1-16,0 0 0 0,0 0-31 0,0 0-6 16,0 0-2-16,0 0 0 0,-6-2 21 0,6 2 4 15,0 0 1-15,0 0 0 0,-8 2-20 0,8-2-4 16,0 0-1-16,0 0 0 0,-5 5-28 0,2 2-6 15,1 0 0-15,2 5-1 0,-3-3 42 0,-2 6 9 16,-3-4 2-16,3 3 0 0,7 5-52 0,-4-5-12 16,-4 0 0-16,4 1 0 0,4-4 0 0,-2 3 0 15,0 5 0-15,0-9 0 0,0 1 0 0,6-4 0 16,1 5 0-16,-1-2 0 0,-6-10 0 0,5 4 0 16,8-4 0-16,1 7 0 0,-4-7 0 0,1 0 0 0,2 0 0 15,0-7 0-15,-2 7 54 0,-1-4 8 0,1 4 2 0,-1-7 0 16,1 4 0-16,-3-4 0 0,-3 2 0 0,-2 3 0 15,2-3-52-15,-5 5-12 0,0 0 0 0,0 0 0 16,0 0 0-16,0 0 0 0,0 0 0 0,0 0 0 16,0 0 0-16,0 0 0 0,0 0 0 0,0 7 0 15,-2 8 0-15,2-8 0 0,2 4-9 0,1-4 9 16,0 1-9-16,2-1 9 0,0 0-8 0,3-3 8 16,0 3 0-16,0-2-8 0,2-3 8 0,1-2 0 15,0 5 0-15,2-2 0 0,-3-3 0 0,1 0 0 16,0-8 0-16,-1 6 0 0,-2-3 0 0,3-2 0 15,-3-4 24-15,0 4 3 0,-3-3 1 0,0-2 0 16,0 1 13-16,-2 4 3 0,2-3 1 0,-2-2 0 0,0-2-36 0,-3 0-9 16,2 2 0-16,-4-2 0 0,-1 3 0 0,0-4 0 15,1 4 0-15,-1 4 0 0,0-3 0 0,-2-2 0 16,3 5 0-16,-4 0 0 0,4 3 0 0,-1-3 0 16,-2 0 0-16,2 4 0 0,0-2 17 0,3 5 2 15,-2-7 0-15,-1 5 0 0,3 2-19 0,0 0 0 16,0 0 0-16,0 0 0 15,0 0-76-15,0 0-10 0,0 0-2 0,0 0-729 16,-3 2-147-16</inkml:trace>
  <inkml:trace contextRef="#ctx0" brushRef="#br0" timeOffset="147064.776">17521 6903 885 0,'10'-2'19'0,"-10"2"4"0,0 0 1 0,0 0 2 0,0 0-26 0,0 0 0 16,0 0 0-16,0 0 0 0,0 0 91 0,0 0 13 15,0-5 2-15,0 5 1 0,-2-4-35 0,2 4-8 16,0 0 0-16,0 0-1 0,-3-3 18 0,3 3 4 16,0 0 1-16,0 0 0 0,0 0-31 0,0 0-7 15,-8 0 0-15,3 3-1 0,2 1-21 0,-2 3-4 16,0 1-1-16,-1-1 0 0,-2 0-9 0,3 0-1 15,0 4-1-15,-1 4 0 0,6-4-10 0,-5-4 0 16,5 5 9-16,0 2-9 0,0-4 0 0,3 1 0 16,-1 1 0-16,1-2 0 0,2-3 0 0,1 0 0 15,-1-3 0-15,3 3 0 0,2 1 11 0,-2-8-3 16,-2 4 0-16,-1-4 0 0,3 0 4 0,3-4 0 16,-4 1 0-16,1-2 0 0,3-2 24 0,0 3 4 15,-3-3 2-15,2 0 0 0,-5-3-12 0,1-2-2 16,-1 5-1-16,0 0 0 0,-2-4 29 0,-3 3 7 15,0-3 1-15,-3 4 0 0,1 0-25 0,-1 0-5 0,-5 0-1 0,3 4 0 16,-1-2-10-16,-1-2-3 0,-1 3 0 0,2 1 0 16,-2-1-7-16,3 1-1 0,-3-1-1 0,5 1 0 15,-2 3-19-15,0-4-4 0,0 4-1 0,2-8 0 32,0 8-82-32,3 0-16 0,0 0-3 0,0-7-656 0,0 3-131 0</inkml:trace>
  <inkml:trace contextRef="#ctx0" brushRef="#br0" timeOffset="147892.411">17717 6062 1036 0,'0'0'23'0,"0"0"5"0,0 0 0 0,0 0 1 0,0 0-29 0,0 0 0 15,0 0 0-15,0 0 0 0,0 0 57 0,0 0 6 16,0 0 1-16,-6 0 0 0,6 0 0 0,-2 0 0 15,2 0 0-15,-6 4 0 0,4 3 15 0,-1-2 3 16,3-5 1-16,-5 7 0 0,2 0-31 0,-2 2-5 0,2-1-2 0,-2 3 0 16,0 1-4-16,-1-3-1 0,4 3 0 0,-4 2 0 15,4 0-12-15,-4-2-4 0,1 2 0 0,2 5 0 16,-2-5-24-16,2 7 0 0,1-6 0 0,-1 3 0 16,-2-4 56-16,5 1 7 0,0 3 1 0,0-4 0 15,3 1-64-15,-3 1 0 0,5-2-14 0,0-4 2 16,3 6 12-16,0-2 16 0,0-4-4 0,3 1-1 15,-4 1-11-15,4-5 0 0,2 0 0 0,-2 0 0 16,-1 0 0-16,-2 0 0 0,3-2 0 0,0-3 0 16,-6-2-119-16,3 5-25 0,0-5-6 0</inkml:trace>
  <inkml:trace contextRef="#ctx0" brushRef="#br0" timeOffset="148470.402">17997 6294 1267 0,'0'0'56'0,"0"0"12"0,0 0-55 0,0-7-13 15,-3 0 0-15,3 7 0 0,0 0 104 0,-2-4 17 16,-4 1 4-16,-2-2 1 0,6 5-48 0,-3 0-10 0,-3-2-1 16,0 2-1-16,0 2-53 0,0 3-13 0,0-2 0 0,0 1 0 15,-3 3 54-15,3 0 8 0,3 0 2 0,2 0 0 16,-5 8-64-16,6-8 0 0,2 4-14 0,2-4 2 16,-4 5 12-16,2-5 16 0,2 0-4 0,4 0-1 15,2 0-19-15,-3 0-4 0,3-2-1 0,0-2 0 16,0-3 21-16,2 4 4 0,1-8 0 0,0 4 1 15,-3 0 19-15,-1-8 4 0,1 6 1 0,0-5 0 16,-2-5-8-16,-1 5-1 0,0-5-1 0,0 3 0 16,-2-3 29-16,0 1 7 0,-1-4 1 0,4 1 0 15,-6 0-52-15,0 0-12 0,0-5 0 0,0 5 0 16,0 0 54-16,0-5 8 0,-6 8 2 0,4-4 0 16,-4 1-64-16,1 3 0 0,-3-4 0 0,0 6-13 0,3-3 21 0,0 0 4 15,5 3 0-15,-6-3 1 0,1 5-13 0,0 0 0 16,2 3 8-16,3-4-8 0,-5 6 0 0,5 2 0 15,0 0 0-15,0 0 0 0,8 0 0 0,-8 0 9 16,0 0-9-16,3 7 8 0,4-4-8 0,-1 8-16 16,2 1 4-16,-3-3 1 0,3 3 11 0,0 2 9 15,0 0-1-15,2 1-8 0,-2-4 0 0,-2 3 0 16,2 1-10-16,-3 3 10 0,3-4 0 0,-3 1 8 16,0 1 2-16,3-2 0 0,-2 0-10 0,-4 0-14 15,4-2 3-15,-1 2 1 16,0-4-94-16,-2 1-20 0,2-4-3 0,-2 5-1025 0</inkml:trace>
  <inkml:trace contextRef="#ctx0" brushRef="#br0" timeOffset="148657.858">18238 6243 1958 0,'0'0'43'0,"0"0"9"0,8 0 1 0,-8 0 3 0,0 0-45 0,0 0-11 0,8-3 0 0,0-1 0 15,-6 4 24-15,6 0 4 0,0 0 0 0,0 0 0 16,-8 0-17-16,8-3-3 0,-3 3-8 0,3-5 12 16,0 5-37-16,0 0-8 0,0 0-2 0,-3 0 0 15,1-2-74-15,-6 2-15 0,0 0-4 0</inkml:trace>
  <inkml:trace contextRef="#ctx0" brushRef="#br0" timeOffset="148845.312">18293 6132 806 0,'0'0'72'0,"0"0"-58"16,0 0-14-16,0 0 0 0,0 0 251 0,0 0 47 16,0 0 10-16,3 2 1 0,-6 5-161 0,3 1-33 15,0-1-7-15,-2 4 0 0,2 1-62 0,0-2-12 16,-3 1-2-16,3 3-1 0,-3-2 26 0,1 2 6 16,-1-2 1-16,3 2 0 0,-3-4-52 0,1-3-12 15,2 4 0-15,-3-4 0 16,3 0-48-16,0 1-13 0,3-1-3 0,-3-3-682 15,0-4-137-15</inkml:trace>
  <inkml:trace contextRef="#ctx0" brushRef="#br0" timeOffset="149095.284">18457 6087 1267 0,'8'5'112'0,"-8"-5"-89"0,0 0-23 0,0 0 0 16,6 7 89-16,-1 0 14 0,0-4 2 0,-2 6 1 16,-1-2-16-16,1 0-3 0,0 2-1 0,-1-1 0 15,4-4-18-15,-4 8-3 0,1-3-1 0,-3-2 0 16,3 5 2-16,-3-5 0 0,0 0 0 0,2 5 0 16,1-3-54-16,0-1-12 0,-3 3 0 0,2-4 0 15,-2 0 0-15,3 0 0 0,-3-2 0 0,0-5 0 16,0 0-105-16,0 0-19 0,0 0-3 0,0 0-1 0</inkml:trace>
  <inkml:trace contextRef="#ctx0" brushRef="#br0" timeOffset="149345.197">18529 5944 1497 0,'0'0'66'0,"0"0"14"0,0 0-64 0,2 2-16 15,1 5 0-15,2 0 0 0,1 0 55 0,2 0 7 16,-3 5 2-16,3 2 0 0,0 0 16 0,0 5 4 16,0-5 1-16,2 5 0 0,-2 2-24 0,0 1-5 15,3 1 0-15,2 5-1 0,-3 1-3 0,-2-4 0 16,0 4 0-16,-2-4 0 0,-1 1-41 0,-2-4-11 0,-3 3 0 0,0-3 0 16,-3-4 0-16,0 1 0 0,1-5 0 0,-1 5 0 15,-2-5 23-15,-1-4 2 0,1 1 1 0,-3-4 0 31,3 0-78-31,-3 1-16 0,0-1-4 0</inkml:trace>
  <inkml:trace contextRef="#ctx0" brushRef="#br0" timeOffset="150582.742">17351 10337 633 0,'0'0'56'16,"0"0"-44"-16,0 0-12 0,0 0 0 0,0 0 143 0,0 0 26 15,0 0 6-15,0 0 1 0,0 0-90 0,0 0-18 16,-2-2-3-16,2 2-1 0,0 0 28 0,0 0 4 16,0 0 2-16,0 0 0 0,0 0-54 0,0 0-12 15,0 0-1-15,0 0-1 0,-3 7 27 0,0 0 6 16,-2 0 1-16,5 0 0 0,-2 5-24 0,-1-3-5 15,3 5-1-15,-3-2 0 0,1 2-22 0,2-2-12 16,0-3 12-16,0 3-12 0,0 2 9 0,2-2-9 16,1-3 0-16,0-4 9 0,2 7-9 0,0-5 0 15,0 0 0-15,1-5 0 0,2 3 0 0,2-3 0 16,-2 3 0-16,3-5 0 0,-6-5 0 0,6 5 0 16,-3-7 0-16,2 5 8 0,1-3 4 0,-1-2 1 15,1-5 0-15,-3 5 0 0,-3 0 11 0,0 0 1 16,3-2 1-16,0-3 0 0,0 5-3 0,-3 0-1 15,-5 0 0-15,6 2 0 0,-1-2-7 0,0 7-2 0,-5 0 0 16,0 0 0-16,0 0-13 0,0 0 9 0,0 0-9 0,0 0 8 16,0 0-8-16,3 5 0 0,2 2 0 0,1 0-11 15,-4-5 11-15,4 5 0 0,1-2-9 0,1 2 9 16,0 0 0-16,0-2 0 0,3-3 0 0,-1 5 0 16,1-7 0-16,0 0 0 0,-1 5 0 0,1-5 0 15,2 0 0-15,-2-5 0 0,-3 5 0 0,2-2 0 16,1-3 0-16,-3-2 0 0,2 5 0 0,-4-3 12 15,1-7-4-15,1 5-8 0,0 0 12 0,-2-2-4 16,-1-3 45-16,-2 0 9 0,-1-2 2 0,1 0 0 16,-1-5-52-16,-2 5-12 0,-2 0 0 0,2 0 0 15,-3 0 27-15,-2 0 2 0,2 2 1 0,-2 0 0 0,2 5-21 16,-2 0-9-16,2-5 8 0,-2 10-8 0,0-3 0 0,0-2 0 16,2 5 0-16,-2 2 0 15,-1-5-83-15,1 5-9 0,5 0-1 0,-3 5-1141 16</inkml:trace>
  <inkml:trace contextRef="#ctx0" brushRef="#br0" timeOffset="151332.571">17981 10624 230 0,'0'0'10'0,"0"0"2"16,-3 0-12-16,1 0 0 0,2 0 0 0,0 0 0 0,-3 0 224 0,1-5 41 16,2 5 9-16,0 0 2 0,0 0-144 0,-3 0-29 15,-2-2-6-15,2 2-1 0,0-5-20 0,1 5-4 16,-4 0 0-16,-2 0-1 0,3 0-22 0,0 0-4 15,2 0-1-15,-5 0 0 0,0 5-44 0,0-3 0 16,0-2 0-16,0 5-13 0,1 2 41 0,1 0 9 16,-2 0 2-16,6 0 0 15,-6 0-63-15,5 0-12 0,3 0-2 0,0 3-1 0,0-3 39 0,0-5 0 16,3 5 0-16,2 0 0 0,3-2 0 0,0-3 0 16,0 3 0-16,2-5 0 0,-2 5 0 0,6-3 0 15,-1-2 0-15,-3-2 0 0,1-3 27 0,0 5 13 16,2-5 2-16,-3 3 1 0,1 2-18 0,-3-5-3 15,0-2-1-15,0 5 0 0,-3-3 35 0,0-2 6 16,1 0 2-16,-4 0 0 0,1 0-52 0,-3 0-12 0,0-5 0 16,0 3 0-16,0-3 54 0,0 0 8 0,0-2 2 0,-3 2 0 15,-2 3-56-15,0-3-8 0,2 5 0 0,-2-2-10 16,-1-3 32-16,1 7 6 0,0 3 2 0,2-5 0 16,1 2-2-16,-4 5 0 0,6 0 0 0,0 0 0 15,0 0-17-15,0 0-11 0,0 0 12 0,0 0-12 16,0 0 0-16,6 7 0 0,-4 5 0 0,1-5 0 15,5 7 0-15,0-2 0 0,0-3 0 0,0 8-9 16,0-3 9-16,0 0 0 0,2 0 0 0,-2 0 0 16,0 0 10-16,-3 3-2 0,3-8-8 0,-2 5 12 15,-1-2-12-15,0 0 0 0,-2-3 0 0,2 3 0 16,-2-5 0-16,-1 0 0 0,-2 0 0 0,0-2 0 16,3-3 0-16,-3-2 0 0,0 0 0 0,0 0 0 15,0 0-148-15,0 0-35 0,0 0-7 0,-11-7-2 0</inkml:trace>
  <inkml:trace contextRef="#ctx0" brushRef="#br0" timeOffset="151972.897">17923 9813 576 0,'0'0'25'0,"0"0"6"0,0 0-31 0,0 0 0 16,0 0 0-16,0 0 0 0,0 0 96 0,0 0 14 15,0 0 2-15,0 0 1 0,0 0-27 0,0 0-6 16,0 0 0-16,0 0-1 0,0 7-12 0,-3-5-3 16,1 5 0-16,-1 0 0 0,-2-2-51 0,-1 2-13 15,4 0 0-15,-1 5 0 0,0-10 54 0,1 5 8 16,2 5 2-16,-3-5 0 0,0 5-52 0,3-5-12 16,-2 2 0-16,2-2 0 0,0 5 54 0,0 0 8 15,0-3 2-15,0 3 0 0,5 0-11 0,-2-3-1 16,-3 5-1-16,0-2 0 0,0 0-12 0,0-3-3 15,0 3 0-15,0-3 0 0,0 3 4 0,2 0 1 16,4-3 0-16,-1 3 0 0,-2 0-33 0,-1-3-8 16,4-2 0-16,-1 5 0 0,3-5 0 0,-3 5 0 0,0-5 0 15,3 0 0-15,3 0 0 0,-3 0 12 0,0 0-12 0,0 0 12 16,0 0-12-16,2 0 0 16,-2-7-12-16,0 7 12 0,3-2 0 0,-3 2 16 0,0-2 0 15,-3-3-1-15,0-2-24 0,0 0-5 0,1 5-1 0,-1-5-709 16,-5 0-141-16</inkml:trace>
  <inkml:trace contextRef="#ctx0" brushRef="#br0" timeOffset="152535.414">18254 9982 1497 0,'0'0'66'0,"0"0"14"0,0 0-64 0,0 0-16 16,-3 0 0-16,3 0 0 0,-3-7 55 0,-2 2 7 16,0 5 2-16,-1-2 0 0,1 2 8 0,-3-5 1 15,8 5 1-15,-5 5 0 0,-3-3-36 0,0 3-7 16,3 2-2-16,-3 0 0 0,0 0-3 0,3 0-1 15,-1 0 0-15,1 5 0 0,2-5-25 0,1 5-16 16,-1-3 3-16,3-2 0 0,0 5 13 0,3-5 0 16,-1 0 0-16,4 5 0 0,2-10 8 0,0 5 4 15,2-2 0-15,1 0 1 0,-3-3-13 0,2-2 0 16,1-2 0-16,-1-3 0 0,-4 0 0 0,2 3 0 0,2-5 0 0,-2 0 0 16,-3 0 54-16,-2-5 8 0,2 5 2 0,1-5 0 15,-4-2-44-15,-2 0-9 0,0 0-2 0,0-5 0 16,6 0 18-16,-4 3 3 0,-4-3 1 0,-4 5 0 15,4-5-6-15,-1 5-1 0,-5 0 0 0,3 0 0 16,-1-3-24-16,1 8 0 0,3-3 0 0,-4 5 0 16,1-7 16-16,2 9-1 0,3-2-1 0,-2 0 0 15,-1 5-22-15,0-3-5 0,3 5-1 0,0 0 0 16,0 0 31-16,0 0 7 0,0 0 0 0,0 0 1 16,8 0-40-16,0 5-8 0,-2 2-1 0,-1-5-1 15,5 10 25-15,-4-5 0 0,-4 0 0 0,4 5 0 16,2-3 0-16,2 3 0 0,-2 2 0 0,0-2 0 0,3 2 0 0,-1 0 0 15,1 5 0-15,-1-5 0 0,1 0 24 0,-3 0 9 16,0 5 3-16,-3-5 0 0,3-2-28 0,-5-3-8 16,2 3 0-16,0-5 0 15,-2 0-107-15,2 0-28 0,-2 0-5 0,-3-7-956 16</inkml:trace>
  <inkml:trace contextRef="#ctx0" brushRef="#br0" timeOffset="152722.707">18518 9954 1209 0,'0'0'53'0,"0"0"12"0,0 0-52 0,5 0-13 15,1-5 0-15,-1 5 0 0,0 0 118 0,1-2 21 0,2 2 4 16,-3 0 1-16,0-5-26 0,3 5-5 16,-3-7-1-16,1 7 0 0,-6 0-78 0,8-5-16 0,-3 3-3 0,3-3-1 15,-8 5-14-15,3 0 0 0,2-2 8 0,-5 2-8 31,0 0-51-31,2-7-13 0,1 2-2 0,-6-2-840 0</inkml:trace>
  <inkml:trace contextRef="#ctx0" brushRef="#br0" timeOffset="152910.166">18510 9848 115 0,'0'0'10'16,"0"0"-10"-16,3 5 0 0,-3-5 0 15,5 2 309-15,-2 3 60 0,-1-3 12 0,1 5 3 16,2-2-203-16,-2 2-40 0,5 0-8 0,-3 0-1 0,1 5-57 15,-1-3-11-15,-2-2-3 0,-1 5 0 0,3 2-49 0,-2-7-12 16,0 0 0-16,-1 5 0 0,-2-5 30 0,0 5 3 16,3-5 1-16,-3 0 0 15,3-5-110-15,-3-2-23 0,0 0-4 0</inkml:trace>
  <inkml:trace contextRef="#ctx0" brushRef="#br0" timeOffset="153160.104">18709 9754 1839 0,'0'0'81'0,"0"0"18"0,0 0-79 16,0 0-20-16,5 7 0 0,3-2 0 0,0 4 51 0,-3-2 6 0,3 0 2 0,-3 5 0 15,3 2 34-15,-5-2 7 0,2 2 2 0,-2 0 0 16,0 5-30-16,-1-5-7 0,1 0-1 0,-3 5 0 15,2-5-51-15,-2 0-13 0,3 0 0 0,-3 0 0 16,0-2 0-16,0 0 0 0,0-3 0 0,0-2 0 16,0 3 0-16,0-8 0 0,0-2 0 0,0 0 0 31,0 0-202-31,0 0-43 0</inkml:trace>
  <inkml:trace contextRef="#ctx0" brushRef="#br0" timeOffset="153456.944">18719 9641 1209 0,'0'0'108'0,"3"0"-87"0,2-7-21 0,3 7 0 0,0 0 84 0,3 0 13 16,-1 0 3-16,3 0 0 0,-2 0-8 0,2 7-2 15,3 0 0-15,3 0 0 0,-3 0-22 0,2 5-4 16,1 2 0-16,-4 0-1 0,-1 5-35 0,-1-5-8 15,-2 5 0-15,-4 2-1 0,4 0 34 0,-6-2 7 16,3 7 2-16,-5 0 0 0,2-3 3 0,-2 3 1 16,0 0 0-16,-3-5 0 0,0 5-53 0,0-7-13 15,-3 0 0-15,3-3 0 0,-3 3 0 0,-2-5 0 16,2-2 0-16,1-3 0 0,-1 3 0 0,-2-5 11 16,2 0-3-16,-2-2-8 15,5-5-100-15,-6 2-28 0,4-2-4 0</inkml:trace>
  <inkml:trace contextRef="#ctx0" brushRef="#br0" timeOffset="163782.734">23521 11280 115 0,'0'0'0'0,"0"0"10"0,0 0-10 0,0 0 0 15,0 0 0-15,0 0 0 16,0 0 204-16,0 0 40 0,0 0 7 0,0 0 1 0,0 0-149 0,0 0-31 16,0 0-5-16,0 0-2 0,0 0-18 0,0 0-4 15,0-7-1-15,0 7 0 0,0 0-4 0,0 0-1 16,0 0 0-16,0 0 0 0,0 0-4 0,0 0-1 15,0 0 0-15,0 0 0 0,0 0 5 0,0 0 1 16,0 0 0-16,0 0 0 0,0 0-14 0,0 0-4 16,0 0 0-16,0 0 0 0,0 7-6 0,-2 0-2 15,-1 0 0-15,3-7 0 0,0 5-1 0,0 2-1 16,0 0 0-16,0 0 0 0,3 0-10 0,-1 0 12 16,1-2-12-16,-3 2 12 0,3-5-12 0,-3-2 10 15,5 8-10-15,3-4 10 0,3-4-10 0,-3 3 0 0,-1 1 0 0,4-4 8 16,0 0-8-16,-1 0 10 0,-2-4-10 0,0 4 10 15,3-3-10-15,-3 3 12 0,-3-4-12 0,0 4 12 16,3 0-2-16,-3-3 0 0,-2-2 0 0,0-2 0 16,2 7 1-16,-5 0 0 0,3-7 0 0,-1 7 0 15,-2 0-11-15,0 0 12 0,0 0-12 0,0 0 12 16,0 0-12-16,0 0 0 0,0 0 0 0,0 0 8 16,6-2-8-16,-6 2 0 0,0 0-12 0,5 2 12 15,0-2-11-15,0 7 11 0,-5-7-8 0,6 0 8 16,-1 7 0-16,0-2 0 0,3-2 0 0,-2 1 0 15,1-1 0-15,1 1 0 0,0-4 0 0,-2 5 0 16,2-3 0-16,0-2 0 0,-1 0 0 0,1 0 0 16,0-2 0-16,-2-3 11 0,-1 5-3 0,0-7 0 15,1 3 11-15,-1 1 1 0,0-4 1 0,-2 2 0 0,-1-2 13 16,1 0 2-16,0-4 1 0,-1 3 0 0,1 1 1 0,-3 0 0 16,0 0 0-16,-3 0 0 0,3 0-14 0,-2 0-2 15,-1 2-1-15,3-2 0 0,0 7-8 0,-3 0-1 16,-2-7-1-16,5 7 0 0,0 0-3 0,0 0-8 15,-3 0 12-15,3 0-4 0,0 0-8 0,0 0 0 16,0 0 0-16,0 0 0 16,0 0-75-16,0 0-7 0,0 0-2 0,0 7-639 15,0 0-128-15</inkml:trace>
  <inkml:trace contextRef="#ctx0" brushRef="#br0" timeOffset="164204.382">24006 11400 345 0,'0'0'31'0,"0"0"-31"0,0 0 0 0,0 0 0 16,0 0 193-16,0 0 33 0,0 0 6 0,0 0 2 16,0 0-94-16,0 0-20 0,5 3-3 0,0 1-1 0,1 3-37 0,-1 0-8 15,-3-2-2-15,1 2 0 0,0 0-1 0,-1 0 0 16,1 0 0-16,2 7 0 0,-2-7 0 0,0 8-1 15,-3-8 0-15,0 4 0 0,0 1-15 0,0-2-2 16,0 1-1-16,-3 1 0 0,3-3-20 0,-3-1-4 16,3-1-1-16,-5 4 0 0,2-4-24 0,1-2 0 15,-4-3 0-15,4 6 0 0,-3-8 30 0,-1 4 1 16,1-1 0-16,0-3 0 0,-1 0-31 0,1-3 0 16,-3-1 0-16,0 1 0 15,0-2-88-15,3-2-24 0,-3 0-5 0,0 0-971 0</inkml:trace>
  <inkml:trace contextRef="#ctx0" brushRef="#br0" timeOffset="164516.85">23969 11316 918 0,'0'0'40'0,"0"0"9"16,0 0-39-16,0 0-10 0,0 0 0 0,0 0 0 0,0 0 104 16,0 0 20-16,0 0 3 0,0 0 1 0,0 0-41 0,0 0-8 15,0 0-2-15,0 0 0 0,0 0-25 0,5 4-6 16,-5-4-1-16,0 7 0 0,0-7-19 0,0 0-4 15,0 0-1-15,0 0 0 0,0 0-5 0,0 0-2 16,0 0 0-16,5 7 0 0,-5-7-14 0,0 0 0 16,0 0 0-16,5 0-575 15,-5 0-115-15</inkml:trace>
  <inkml:trace contextRef="#ctx0" brushRef="#br0" timeOffset="166719.409">24008 10871 288 0,'0'0'25'0,"0"0"-25"16,0 0 0-16,0 0 0 0,0 0 140 0,0 0 24 15,0 0 4-15,0 0 0 0,0 0-78 0,0 0-16 16,0 0-3-16,0 0-1 0,0 0-14 0,0 0-4 15,0 0 0-15,0 0 0 0,0 0-19 0,0 0-4 16,0 0-1-16,0 0 0 0,0 0 16 0,0 7 2 16,-5-5 1-16,2 3 0 0,3 2 5 0,-5 0 0 15,2-2 1-15,1 2 0 0,-1-5-30 0,0 5-7 0,3 0 0 0,0-2-1 16,0 2 27-16,-2 0 6 0,2 0 0 0,0 0 1 16,0 0-20-16,0 1-4 0,0 3-1 0,2-4 0 15,-2 0 13-15,3 0 3 0,0-2 0 0,-3 2 0 16,2 0-26-16,1 0-5 0,0 0-1 0,-1 0 0 15,-2-7 2-15,3 5 0 0,2 2 0 0,1-4 0 16,-6-3-10-16,2 4 12 0,-2-4-12 0,0 0 12 16,6 7 6-16,-1-7 2 0,0 7 0 0,-5-7 0 15,5 0-20-15,-5 0-16 0,3 0 4 0,2 5 0 16,-5-5 35-16,8 2 7 0,-8-2 2 0,0 0 0 16,6 0-32-16,-1 0 0 0,0 0 0 0,0 0 0 15,-5 0-20-15,6 5-9 0,-6-5-3 16,2 2 0-16,-2-2-139 0,0 0-28 0,0 0-5 15,0 0-2-15</inkml:trace>
  <inkml:trace contextRef="#ctx0" brushRef="#br0" timeOffset="167828.528">24262 10927 288 0,'0'0'25'0,"0"0"-25"0,0 0 0 0,0 0 0 15,0 0 166-15,0 0 28 0,0 0 6 0,0 0 0 16,0 0-117-16,0 0-24 0,-2-2-5 0,2 2-1 16,-3 0-13-16,3 0-2 0,-5-5-1 0,5 5 0 15,0 0-4-15,-6 5-1 0,1-5 0 0,0 2 0 16,2-2-1-16,-2 5-1 0,2 2 0 0,-5 0 0 15,3 0-2-15,0-2 0 0,-1 2 0 0,1 0 0 16,0 0-8-16,0 0-3 0,2 0 0 0,0 0 0 16,3-2 3-16,-2 2 1 0,2-4 0 0,0-3 0 0,2 4-7 15,-2-4-2-15,3 7 0 0,2 0 0 0,1-7 4 0,-6 0 0 16,5 0 0-16,3 5 0 0,0-5 16 0,-3 0 3 16,0 0 1-16,1-5 0 0,-1 5-20 0,3 0-3 15,-3-2-1-15,-5 2 0 0,3-5 19 0,2-2 3 16,-2 0 1-16,-1 2 0 0,1-4 0 0,0 2 0 15,-6 0 0-15,3-5 0 16,-3 7-19-16,1-4-3 0,2-3-1 0,-3 5 0 0,0-5-12 0,1 5 0 16,-4-2 8-16,4 2-8 0,-4-5 0 0,1 5 0 15,3 0 0-15,-4 0 0 0,1 0 0 0,0-5 0 16,-1 5 0-16,4 0 0 0,-4 2 0 0,4-2 0 16,-1 0 0-16,1 0 0 0,2 5 0 0,-3-3 0 0,0-2 0 0,1 2 0 15,2 5 0-15,0 0 0 16,0 0 0-16,0 0 0 0,0 0 28 0,0 0 4 0,0 0 0 15,0 0 0-15,0 0-32 0,0 5 0 0,2 2 0 0,-2 0 0 16,0 0 0-16,3 0 0 0,0 5 0 0,2-5 0 16,0 0 12-16,0 5-3 0,3-3-1 0,-2-2 0 15,4 5-8-15,-5 0 0 0,3-5 0 0,-2 2 0 16,2-2 0-16,-3 3 0 0,3-3 0 0,-3 0 0 16,0 0 0-16,1 0 0 0,-1-5 8 0,-2 6-8 15,-3-8-51-15,2 4-12 16,-2-4-2-16,6 7-643 0,-6-7-129 0</inkml:trace>
  <inkml:trace contextRef="#ctx0" brushRef="#br0" timeOffset="168031.663">24363 10918 1245 0,'-3'-5'55'0,"3"5"12"0,0 0-54 0,0 0-13 16,0 0 0-16,8-2 0 0,0-3 50 0,0 5 7 15,0-2 2-15,0-3 0 0,2 5-39 0,-4 0-7 16,2-2-1-16,0-3-1 0,0 5-11 0,-3 0 8 16,3 0-8-16,-8 0 8 0,0 0-20 0,5 0-4 15,-5 0 0-15</inkml:trace>
  <inkml:trace contextRef="#ctx0" brushRef="#br0" timeOffset="168219.065">24445 10852 57 0,'0'0'0'0,"0"0"0"0,0 0 0 0,0 0 0 0,0 0 234 0,0 0 42 0,0 0 8 0,0 0 1 16,0 0-132-16,0 7-26 0,0-2-6 0,0 2-1 15,3-5-58-15,-3 5-12 0,2 1-2 0,-2 1-1 16,3-2-27-16,-3 0-4 0,0 0-2 0,0-5 0 16,2 5-6-16,1 3 0 0,-3-10-8 0,0 2 12 15,3 5-2-15,-3 0-1 0,0 0 0 0,0-7 0 31,0 0-94-31,0 0-19 0</inkml:trace>
  <inkml:trace contextRef="#ctx0" brushRef="#br0" timeOffset="168484.685">24537 10777 1166 0,'0'0'52'0,"0"0"10"0,0 0-50 0,0 0-12 16,0 0 0-16,0 0 0 0,3 7 92 0,-3-5 15 15,3 5 3-15,-1-2 1 0,1 2-30 0,0 5-5 16,2-5-2-16,-2 2 0 0,-1-4-26 0,4 2-4 16,-6 0-2-16,2 5 0 0,1-5-23 0,0-5-5 0,-1 5-1 15,-2-2 0-15,3 2-4 0,-1 0-1 16,-2-7 0-16,0 7 0 0,0-7-8 0,0 0 0 0,0 0 0 15</inkml:trace>
  <inkml:trace contextRef="#ctx0" brushRef="#br0" timeOffset="168797.273">24553 10685 1130 0,'0'0'50'15,"0"0"10"-15,0 0-48 0,0 0-12 0,6-7 0 0,2 7 0 0,-3 7 81 16,3-7 14-16,0 5 2 0,0-3 1 0,0 5-29 16,0 0-5-16,-1-2-2 0,4 9 0 15,-3-7-12-15,0 7-2 0,3-2-1 0,-4 2 0 0,1 0-5 16,0 5-1-16,-5 0 0 0,2-5 0 0,1 5-2 0,-4-3-1 15,1-4 0-15,0 7 0 0,-3-5-7 0,0-5-2 16,0 8 0-16,-3-8 0 0,0 3-8 0,3-5-1 16,-2 7-1-16,2-7 0 0,-3 0-5 0,0 0-1 15,1-2 0-15,-1-5 0 16,3 0-75-16,-5 3-15 0,2-6-3 0</inkml:trace>
  <inkml:trace contextRef="#ctx0" brushRef="#br0" timeOffset="169921.817">24744 11158 777 0,'0'0'34'0,"0"0"8"0,0 0-34 0,0 0-8 16,0 0 0-16,0 0 0 0,5-5 66 0,-5 5 11 15,0 0 3-15,0 0 0 0,0 0-9 0,0 0-2 16,0 0 0-16,0 0 0 0,-3-7-9 0,3 7-3 15,0 0 0-15,0 0 0 0,0 0-5 0,0 0-2 0,0 0 0 0,0 0 0 16,0 0-6-16,0 0-2 0,0 0 0 0,0 0 0 16,0 0-10-16,0 0-1 0,0 0-1 0,0 0 0 15,0 0 3-15,0 0 1 0,0 0 0 0,6 0 0 16,-4 7 2-16,4-2 0 0,-1-3 0 0,0 5 0 16,1-2 0-16,-4-3 0 0,6 5 0 0,-3 1 0 15,3 1-1-15,0 0 0 0,-2-2 0 0,2 0 0 16,0 1-7-16,-1-4 0 0,-1 3-1 0,2 0 0 15,-3-2-3-15,3 2-1 0,-3-5 0 0,0 6 0 16,1-4-5-16,-1-1-1 0,-2 1 0 0,2-4 0 16,-5 0-1-16,3 5-1 0,2-3 0 0,-5-2 0 15,0 0 1-15,3 0 0 0,2-2 0 0,-2-3 0 16,-1 1 3-16,3 1 1 0,-2-1 0 0,0-4 0 16,-1 1-4-16,1-7-1 0,0 3 0 0,-1 1 0 15,1-2-6-15,0-2-1 0,-1 2 0 0,1-2 0 0,0 0-8 16,-1 3 0-16,1 1 0 0,-3-2 0 0,3 3 0 0,-3-3 0 15,2 5 8-15,-2 0-8 0,0 2 0 0,0 5 8 16,0 0-8-16,0 0 8 0,0-7-8 0,0 7 0 16,0 0 9-16,0 0-9 0,0 0 0 0,0 0 0 15,0 0 0-15,0 0 0 0,0 0 0 0,0 0 0 16,0 0 0-16,0 0-12 16,0 0-179-16,-5 7-36 0</inkml:trace>
  <inkml:trace contextRef="#ctx0" brushRef="#br0" timeOffset="170421.663">25167 11348 838 0,'0'0'37'0,"0"0"8"0,0 0-36 0,0 8-9 15,0-8 0-15,0 4 0 0,0 3 135 0,0 0 25 16,3 0 4-16,-3 0 2 0,0 1-33 0,2-1-6 16,-2 4-2-16,3-4 0 0,-3 5-20 0,3-2-4 15,-1-3-1-15,-2 4 0 0,3 1-45 0,-3-2-10 16,0-3-1-16,0 0-1 0,0 2-9 0,0-7-2 15,0 5 0-15,0 1 0 0,-3-1-9 0,3-3-3 16,-2-1 0-16,2-3 0 0,-6 4-6 0,4 3-2 0,2-7 0 16,-5 0 0-16,-1 5-2 0,1-5-1 0,0 0 0 0,2-5 0 15,-2 5-25-15,2-7-4 0,-2 3-2 0</inkml:trace>
  <inkml:trace contextRef="#ctx0" brushRef="#br0" timeOffset="170609.54">25165 11221 1094 0,'0'0'48'0,"0"0"11"0,0 0-47 0,0 0-12 0,0 0 0 0,0 0 0 15,0 0 178-15,0 0 34 0,0 0 6 0,0 0 2 16,0 0-146-16,0 0-29 0,0 0-5 0,5 0-2 0,0 8-38 15,-5-8 0-15,0 0 0 0</inkml:trace>
  <inkml:trace contextRef="#ctx0" brushRef="#br0" timeOffset="171217.224">25141 10761 691 0,'0'0'61'0,"0"0"-49"0,0 0-12 0,0 0 0 0,0 0 128 0,0 0 22 0,0 0 5 0,5 4 1 15,0 3-57-15,1 5-11 0,2-5-3 0,2 0 0 16,-2 5-13-16,5 2-2 0,-2-5-1 0,2 10 0 16,0-5-9-16,-2 5-3 0,2 0 0 0,0-3 0 15,3 8-6-15,-3-3-2 0,1 0 0 0,-1 5 0 0,0-5-3 0,0 5-1 16,-2 0 0-16,0 0 0 0,-4-3-5 0,4 3-2 16,-6-7 0-16,-5-19 0 0,0 0-7 0,0 0-2 15,0 0 0-15,0 0 0 0,0 0 5 0,0 0 1 16,0 0 0-16,0 0 0 0,0 0-12 0,0 0-3 15,0 0 0-15,0 0 0 0,0 0-6 0,0 0-2 16,0 0 0-16,0 0 0 0,0 0 23 0,0 0 4 16,0 0 1-16,0 0 0 0,0 0-30 0,0 0-10 15,0 0 0-15,0 0 9 0,0 0-9 0,0 431 0 16,-5-427 9-16,2-1-9 0,-2 1 8 0,0-4-8 16,0 3 10-16,-1 1-10 0,1-4 10 0,0 0-10 0,-1-4 10 15,1 4-10-15,0-3 0 0,0 3-12 0,-1-4 1 0,1 4 0 31,2-3-170-31,-2-1-35 0,0 1-6 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0:18.704"/>
    </inkml:context>
    <inkml:brush xml:id="br0">
      <inkml:brushProperty name="width" value="0.05" units="cm"/>
      <inkml:brushProperty name="height" value="0.05" units="cm"/>
      <inkml:brushProperty name="color" value="#E71224"/>
    </inkml:brush>
  </inkml:definitions>
  <inkml:trace contextRef="#ctx0" brushRef="#br0">17 222 4608 0 0,'0'0'208'0'0,"0"0"132"0"0,0 0 428 0 0,0 0 184 0 0,0 0 37 0 0,0 0-16 0 0,0 0-105 0 0,0 0-48 0 0,0 0-10 0 0,0 0-52 0 0,0 0-207 0 0,0 0-95 0 0,0 2-21 0 0,20 50 1695 0 0,3 9-367 0 0,6 34 239 0 0,-17-24-2002 0 0,-5-57-2 0 0,-10 0 47 0 0,-13 3 1179 0 0,13-18-1196 0 0,-1-1-1 0 0,0 1 1 0 0,1-1 0 0 0,-1 1 0 0 0,1-1-1 0 0,-1 0 1 0 0,1 0 0 0 0,0-1-1 0 0,0 1 1 0 0,0-1 0 0 0,0 1 0 0 0,0-1-1 0 0,1 0 1 0 0,-1 0 0 0 0,1 0-1 0 0,0 0 1 0 0,0-1 0 0 0,0 1 0 0 0,0-1-1 0 0,0 1 1 0 0,1-1 0 0 0,0 0-1 0 0,-1-2-27 0 0,-4-11-51 0 0,1 1-1 0 0,1-2 0 0 0,0 1 1 0 0,2 0-1 0 0,0-1 0 0 0,0 1 1 0 0,2-1-1 0 0,1-5 52 0 0,3 3 40 0 0,-4 20 111 0 0,0 0 17 0 0,0 0-44 0 0,2-1-211 0 0,4 0 78 0 0,-1 1 1 0 0,1 0-1 0 0,0 1 0 0 0,-1-1 1 0 0,1 1-1 0 0,0 0 0 0 0,-1 0 1 0 0,1 1-1 0 0,-1-1 0 0 0,0 1 1 0 0,1 1-1 0 0,-1-1 0 0 0,0 1 1 0 0,0 0-1 0 0,-1 0 0 0 0,1 0 1 0 0,0 1-1 0 0,-1-1 1 0 0,0 1-1 0 0,0 0 0 0 0,3 5 9 0 0,17 10 266 0 0,0 0-374 0 0,1-1 1 0 0,1-1-1 0 0,0-2 0 0 0,21 9 108 0 0,33 22 388 0 0,-58-37-293 0 0,79 18-6 0 0,-100-27 282 0 0,1-1 117 0 0,1-2-443 0 0,0 0-1 0 0,-1 0 1 0 0,1-1-1 0 0,-1 1 1 0 0,0-1-1 0 0,0 0 1 0 0,0 0-1 0 0,-1 0 1 0 0,1 1-1 0 0,-1-1 1 0 0,0-1-1 0 0,0 1 1 0 0,0 0-1 0 0,-1 0 1 0 0,1 0-1 0 0,-1 0 1 0 0,0-1 0 0 0,0 1-1 0 0,0 0 1 0 0,-1 0-1 0 0,0 0 1 0 0,0-1-1 0 0,0 1 1 0 0,0 0-1 0 0,-1-1-44 0 0,-7-69 12 0 0,8 20-12 0 0,2 47 0 0 0,4 0 0 0 0,1 4-320 0 0,-4 2-1348 0 0,-2 1-604 0 0,0 0-120 0 0,0 0-27 0 0</inkml:trace>
  <inkml:trace contextRef="#ctx0" brushRef="#br0" timeOffset="624.851">729 253 1840 0 0,'0'0'445'0'0,"0"0"1198"0"0,0 2 521 0 0,3 25 3250 0 0,8 21-3016 0 0,2 8-148 0 0,-16-3-849 0 0,3-25-398 0 0,0-28-965 0 0,1 0-1 0 0,-1 0 1 0 0,0 0 0 0 0,0 0-1 0 0,0 0 1 0 0,0 0 0 0 0,0 0-1 0 0,1 0 1 0 0,-1 0-1 0 0,0 0 1 0 0,0 0 0 0 0,0 0-1 0 0,0 0 1 0 0,1 0 0 0 0,-1 0-1 0 0,0 0 1 0 0,0 0 0 0 0,0 0-1 0 0,0 0 1 0 0,0 0 0 0 0,0 0-1 0 0,1 1 1 0 0,-1-1-1 0 0,0 0 1 0 0,0 0 0 0 0,0 0-38 0 0,0-65 1306 0 0,3-11-992 0 0,13 25-696 0 0,-4 46 382 0 0,28 22 0 0 0,26 28 0 0 0,74 54 504 0 0,-73-60-328 0 0,7-10-176 0 0,-73-28 38 0 0,0-1 0 0 0,0 0 0 0 0,0 0-1 0 0,0 0 1 0 0,0 0 0 0 0,0 0-1 0 0,1 0 1 0 0,-1-1 0 0 0,0 1 0 0 0,0 0-1 0 0,0-1 1 0 0,0 1 0 0 0,0 0-1 0 0,0-1 1 0 0,0 1 0 0 0,0-1 0 0 0,0 0-1 0 0,0 1 1 0 0,0-1 0 0 0,0 0 0 0 0,-1 1-1 0 0,1-1 1 0 0,0 0 0 0 0,0 0-1 0 0,-1 0 1 0 0,1 0 0 0 0,0 0 0 0 0,-1 0-1 0 0,1 0 1 0 0,-1 0 0 0 0,0 0 0 0 0,1 0-1 0 0,-1 0-37 0 0,2-3 211 0 0,3-56 1239 0 0,-5-33-1180 0 0,7 40-270 0 0,-3 34-42 0 0,5-3-2064 0 0,-2 13-4492 0 0,-7 9-239 0 0</inkml:trace>
  <inkml:trace contextRef="#ctx0" brushRef="#br0" timeOffset="1015.386">1276 0 8288 0 0,'0'0'381'0'0,"4"0"127"0"0,7 3-194 0 0,1 0 0 0 0,-1 0-1 0 0,-1 1 1 0 0,1 0 0 0 0,0 1-1 0 0,-1 0 1 0 0,0 0 0 0 0,0 1 0 0 0,-1 1-1 0 0,1 0 1 0 0,-1 0 0 0 0,-1 1 0 0 0,1 0-314 0 0,83 78 1318 0 0,-76-69-932 0 0,0 1 1 0 0,-2 1-1 0 0,0 0 1 0 0,-1 1-1 0 0,-1 0 1 0 0,-1 1-1 0 0,0 3-386 0 0,-1 3 564 0 0,-2 1 0 0 0,-2-1 0 0 0,0 1 0 0 0,-1 1 0 0 0,-2-1 0 0 0,-1 11-564 0 0,-2 114 1062 0 0,-12-85 3 0 0,-7-20-245 0 0,18-46-797 0 0,1 0 0 0 0,-1-1 0 0 0,0 1 0 0 0,0 0 0 0 0,0 0 0 0 0,0 0 0 0 0,-1-1 0 0 0,1 1 1 0 0,0 0-1 0 0,-1-1 0 0 0,1 0 0 0 0,-1 1 0 0 0,1-1 0 0 0,-1 0 0 0 0,0 0 0 0 0,0 1 0 0 0,1-1 0 0 0,-1-1 0 0 0,0 1 0 0 0,-2 1-23 0 0,2-2-34 0 0,0 1 0 0 0,0-1-1 0 0,0 1 1 0 0,0-1-1 0 0,0 0 1 0 0,0 0 0 0 0,0 0-1 0 0,-1 0 1 0 0,1 0 0 0 0,0 0-1 0 0,0 0 1 0 0,0-1-1 0 0,0 1 1 0 0,0-1 0 0 0,0 0-1 0 0,0 1 1 0 0,0-1 0 0 0,0 0-1 0 0,0 0 1 0 0,-1-1 34 0 0,3 1-93 0 0,-6 0-6884 0 0,-2-1-49 0 0</inkml:trace>
</inkml:ink>
</file>

<file path=ppt/ink/ink15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09:39.892"/>
    </inkml:context>
    <inkml:brush xml:id="br0">
      <inkml:brushProperty name="width" value="0.05292" units="cm"/>
      <inkml:brushProperty name="height" value="0.05292" units="cm"/>
      <inkml:brushProperty name="color" value="#FF0000"/>
    </inkml:brush>
  </inkml:definitions>
  <inkml:trace contextRef="#ctx0" brushRef="#br0">19942 4373 622 0,'0'0'28'0,"-3"-5"5"0,0-2-33 0,3 7 0 15,0 0 0-15,-2-7 0 0,-1 5 82 0,3 2 10 0,0 0 1 16,3-5 1-16,-1-2-34 0,1 5-6 0,2-3-2 0,-2 0 0 16,2 3 0-16,1 2 0 0,-4-5 0 0,3 5 0 15,3 0-22-15,-2 0-5 0,-1 0-1 0,0 0 0 16,3 5-12-16,0-5-4 0,3 2 0 0,-1 3 0 15,1-5 0-15,2 5 0 0,0-3 0 0,1 3 0 16,4-3-8-16,-2 3 0 0,5-3 0 0,0 3 0 16,6-3 23-16,-1-2-1 0,3 7 0 0,6-7 0 15,4 5-7-15,4-5-2 0,2 0 0 0,0 0 0 16,0 0 3-16,2 0 1 0,4-5 0 0,-1 5 0 16,3 5-2-16,0-5-1 0,-3 0 0 0,0 2 0 15,3 3-14-15,-3-5 11 0,3 0-11 0,3 0 10 16,-1 7 0-16,1-2 0 0,0-3 0 0,-6-2 0 15,0 0-1-15,3 0 0 0,0 0 0 0,0 0 0 16,0 5 5-16,-6-5 1 0,1 2 0 0,-6-2 0 0,1 0 3 16,-4 0 1-16,-2 0 0 0,0-2 0 0,-2 2 5 0,-1 0 2 15,-2 0 0-15,0 0 0 0,-6 0-2 0,1 0 0 16,-1 0 0-16,-5 0 0 0,0 0 4 0,-2 0 0 16,2 0 0-16,-5-5 0 0,-3 5-9 0,3 0-2 15,0-2 0-15,-3-3 0 0,0 5-1 0,-2-2 0 16,0-3 0-16,-3 5 0 0,5-5-2 0,-3 3-1 15,1 2 0-15,0-5 0 0,-1 5-4 0,1 0-1 16,-3 0 0-16,0-2 0 0,0-3 5 0,-1 5 1 16,1 0 0-16,-2-2 0 0,-6 2-2 0,2 0-1 15,6 0 0-15,-2-5 0 0,-6 5-11 0,0 0 12 16,0 0-12-16,5 0 12 0,3 0-12 0,-3 0 0 16,-5 0 0-16,5 0 0 0,1 0 0 0,-6 0 0 0,0 0 0 15,8 0 0-15,0 5 0 0,-3-3-12 0,0-2 0 0,3 7 1 31,0-7-185-31,-3 5-38 0</inkml:trace>
  <inkml:trace contextRef="#ctx0" brushRef="#br0" timeOffset="2795.856">16793 4366 460 0,'-21'-12'20'0,"13"12"5"0,0-7-25 0,-3 5 0 15,-4-3 0-15,4 3 0 0,6-3 190 0,-1 0 33 16,-1 3 6-16,-1-3 2 0,2 3-124 0,6 2-25 15,0 0-5-15,0 0-1 0,-2-5-60 0,2 5-16 16,10 0 0-16,1 0 0 0,-3-2 11 0,5 2-1 16,3 2 0-16,2-2 0 0,1 0 14 0,2 5 2 0,-2-3 1 0,2 3 0 15,5 2-7-15,-5-7-2 0,1 5 0 0,4-3 0 16,6 3-5-16,-6-3-1 0,1-2 0 0,-1 0 0 16,3 5-1-16,3-5-1 0,-3 0 0 0,0-5 0 15,3 5 9-15,-6 0 1 0,-2-2 1 0,0-3 0 16,-3 5-1-16,0 0-1 0,-2 0 0 0,-1-2 0 15,-4-3-10-15,1 5-1 0,-1-5-8 0,-1 3 12 16,-2 2 0-16,-4-5 0 0,1 5 0 0,3 0 0 16,-3 0-83-1,0-2-17-15,-3-3-3 0</inkml:trace>
  <inkml:trace contextRef="#ctx0" brushRef="#br0" timeOffset="3561.302">18534 4368 1209 0,'0'0'53'0,"0"0"12"0,0 0-52 0,8-7-13 0,0 7 0 0,3-2 0 15,-1-3 36-15,1 5 4 0,-1-2 0 0,4-3 1 16,-1 5 3-16,0 0 1 0,0 0 0 0,3-2 0 0,-3-3 6 15,3 5 1-15,0 0 0 0,3 0 0 0,2 0-17 0,3 0-3 16,-1 7-1-16,4-7 0 0,-3 0-10 0,2 0-1 16,1 5-1-16,4-5 0 0,1 0-7 0,5 0-2 15,3 2 0-15,5-2 0 0,0 5-10 0,5-5 8 16,-2 2-8-16,2-2 8 0,3 0-8 0,-3 5 0 16,0-3 0-16,1-2 0 0,2 5 0 0,-3 2 8 15,-3-2-8-15,1-3 0 0,0 5 0 0,-3-7 0 16,-3 5 8-16,0-3-8 0,1 5 18 0,-4-2 2 15,1-3 0-15,-3 3 0 0,-3 2-20 0,1-7 0 16,-3 0-8-16,-1 5 8 0,1-3 15 0,0-2 9 16,-6 0 1-16,9 5 1 0,-4-5-8 0,1 0-2 15,-3 2 0-15,0-2 0 0,-2 0 10 0,-3 5 2 0,0-3 0 0,-3-2 0 16,-3 0-28-16,-2 0 0 0,3 0 8 0,-6 0-8 16,-3 0 10-16,4 0 0 0,-4-2 0 0,1 2 0 15,-3 0 4-15,2 0 1 0,-4 0 0 0,2 0 0 16,-3 0-3-16,3 0-1 0,-6-5 0 0,4 5 0 15,-4 0-3-15,4 0-8 0,-6 0 12 0,5 0-4 16,0 5 8-16,-5-5 2 0,0 0 0 0,0 0 0 16,0 0-31-16,6 0-7 0,-4 2 0 0,-2-2-1 31,0 0-144-31,0 0-29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26.366"/>
    </inkml:context>
    <inkml:brush xml:id="br0">
      <inkml:brushProperty name="width" value="0.05" units="cm"/>
      <inkml:brushProperty name="height" value="0.05" units="cm"/>
      <inkml:brushProperty name="color" value="#E71224"/>
    </inkml:brush>
  </inkml:definitions>
  <inkml:trace contextRef="#ctx0" brushRef="#br0">24 29 1840 0 0,'0'0'373'0'0,"0"0"895"0"0,0 0 387 0 0,0 0 75 0 0,0 0-98 0 0,0 0-490 0 0,0 0-218 0 0,-5 8 788 0 0,3-5-1549 0 0,0 1 1 0 0,-1-1-1 0 0,2 1 0 0 0,-1 0 1 0 0,0 0-1 0 0,1 0 1 0 0,0 0-1 0 0,-1 0 1 0 0,2 0-1 0 0,-1 0 1 0 0,0 0-1 0 0,1 1 0 0 0,0-1 1 0 0,0 0-1 0 0,0 0 1 0 0,0 0-1 0 0,1 1 1 0 0,0-1-1 0 0,0 0 1 0 0,0 0-1 0 0,0 0 1 0 0,2 4-164 0 0,-1-6-27 0 0,0 1 0 0 0,0-1 1 0 0,0 1-1 0 0,0-1 0 0 0,1 0 1 0 0,-1 0-1 0 0,1 0 0 0 0,-1 0 1 0 0,1 0-1 0 0,0 0 0 0 0,0-1 1 0 0,0 0-1 0 0,0 1 0 0 0,0-1 1 0 0,0 0-1 0 0,0 0 0 0 0,0-1 1 0 0,1 1 26 0 0,3 1 74 0 0,0-1 0 0 0,0 0 0 0 0,0 0 0 0 0,1 0 0 0 0,-1-1 0 0 0,0 0 0 0 0,0-1 0 0 0,1 0 0 0 0,-1 0 0 0 0,0 0 0 0 0,0-1 0 0 0,0 0 0 0 0,0 0 0 0 0,0-1 0 0 0,3-1-74 0 0,3-3 202 0 0,29-23 527 0 0,-28 8 1051 0 0,-13 26-1793 0 0,0 1 1 0 0,1-1-1 0 0,0 0 1 0 0,0 0-1 0 0,0 0 1 0 0,1 0-1 0 0,-1 0 1 0 0,1-1-1 0 0,0 1 1 0 0,0-1-1 0 0,0 1 1 0 0,0-1-1 0 0,1 0 1 0 0,-1 0-1 0 0,1-1 1 0 0,0 1 0 0 0,0-1-1 0 0,0 0 1 0 0,0 0-1 0 0,0 0 1 0 0,0 0-1 0 0,3 0 13 0 0,6 2 31 0 0,0 0-1 0 0,0 0 1 0 0,0-2 0 0 0,1 0-1 0 0,-1 0 1 0 0,1-1 0 0 0,0-1-1 0 0,-1 0 1 0 0,1-1 0 0 0,0-1-1 0 0,-1 0 1 0 0,5-2-31 0 0,-14 4 66 0 0,0-2-1 0 0,0 1 1 0 0,0 0 0 0 0,0-1-1 0 0,-1 1 1 0 0,1-1-1 0 0,-1 0 1 0 0,1 0 0 0 0,-1-1-1 0 0,0 1 1 0 0,0-1-1 0 0,0 1 1 0 0,0-1 0 0 0,0 0-1 0 0,-1 0 1 0 0,1-1 0 0 0,-1 1-1 0 0,0 0 1 0 0,0-1-1 0 0,0 1 1 0 0,0-1 0 0 0,-1 0-1 0 0,1 0 1 0 0,-1 1-1 0 0,0-1 1 0 0,0 0 0 0 0,0 0-1 0 0,-1 0 1 0 0,1 0-1 0 0,-1 0 1 0 0,0 0 0 0 0,0 0-1 0 0,-1-3-65 0 0,-10-24 270 0 0,-17-8 656 0 0,27 38-1118 0 0,-3-2-239 0 0,3 3-2851 0 0,1 0 1751 0 0</inkml:trace>
</inkml:ink>
</file>

<file path=ppt/ink/ink16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10:36.565"/>
    </inkml:context>
    <inkml:brush xml:id="br0">
      <inkml:brushProperty name="width" value="0.05292" units="cm"/>
      <inkml:brushProperty name="height" value="0.05292" units="cm"/>
      <inkml:brushProperty name="color" value="#FF0000"/>
    </inkml:brush>
  </inkml:definitions>
  <inkml:trace contextRef="#ctx0" brushRef="#br0">11007 645 691 0,'-3'-12'61'0,"3"12"-49"0,0 0-12 0,0 0 0 15,0 0 213-15,0 0 40 0,-5 5 8 0,5-5 2 16,0 0-102-16,-6 2-20 0,1 3-4 0,3 2-1 16,2 0-54-16,0 7-11 0,0-2-3 0,0 2 0 0,0 0 8 0,2 1 0 15,3 3 1-15,3 3 0 0,-5-2-57 0,2 2-11 16,1 5-9-16,-4-4 12 0,1 3 15 0,0-11 3 16,4 5 1-16,-1 7 0 0,2-12-9 0,-3 0-2 15,-2 1 0-15,2 1 0 0,0-7-4 0,-2 5-2 16,-3-6 0-16,3 1 0 0,-3 0-14 0,2-2-8 15,-4-7 8-15,-1 7-13 0,0-2 13 0,1-2 0 16,-4-3 0-16,1-3 0 16,-3 3-62-16,0-7-10 0,3 2-1 0,0-2-736 15,-6 0-147-15</inkml:trace>
  <inkml:trace contextRef="#ctx0" brushRef="#br0" timeOffset="249.939">10755 633 1670 0,'-10'-7'74'0,"10"7"15"0,-3 0-71 0,3 0-18 0,0 0 0 0,0 0 0 16,0 0 159-16,0 0 28 0,0 0 5 0,8-7 2 15,-3 7-101-15,3 0-20 0,3 0-4 0,2 0-1 16,3 0-47-16,2 0-9 0,1 0-3 0,7 7 0 16,1-7-9-16,5 0 0 0,2 0 0 0,3 0 8 15,3 0-8-15,-1 0 0 0,-4 0 9 0,-1 0-9 16,-5 0 0-16,-5 5 9 0,-3-5-9 0,-2 0 0 15,-9 2 0-15,1-2 0 0,-3 0-10 0,0 7 10 16,-8-7-52-16,0 5-2 0,0 2-1 0,-8 0-697 16,0 0-139-16</inkml:trace>
  <inkml:trace contextRef="#ctx0" brushRef="#br0" timeOffset="453.025">10811 1066 2419 0,'0'0'53'0,"0"0"11"0,8 3 3 0,-3 1 1 0,3-1-55 0,0-3-13 16,0 0 0-16,3 4 0 0,2-4 54 0,0 0 8 15,5 0 2-15,4 0 0 0,-1 0 0 0,3-4 0 16,2 4 0-16,3-3 0 0,-2-1-52 0,-4 4-12 16,4 0 0-16,-6-3 0 0,0-2 18 0,-2 3 1 15,-1 2 0-15,-4 0 0 0,-1-5-31 0,-3 5-5 16,-2 0-2-16,-2 0 0 15,-1 0-100-15,0 0-20 0,0 0-4 0</inkml:trace>
  <inkml:trace contextRef="#ctx0" brushRef="#br0" timeOffset="843.665">11274 958 806 0,'0'0'72'0,"0"0"-58"0,0 0-14 0,0 0 0 16,0 0 400-16,0 0 76 0,3 2 16 0,2 5 4 15,3-7-340-15,-3 7-67 0,3 1-13 0,-3-1-4 16,3 2-42-16,-2 0-9 0,-4 3-1 0,3-5-1 16,1 5 2-16,-4-5 1 15,1 2 0-15,-3-4 0 0,-3 5 7 0,3-6 2 0,3-1 0 0,-3 1 0 0,0 3-31 0,0 0-12 16,0-7 1-16,0 0 0 0,0 0 11 0,0 0 16 16,0 0-4-16,5-7-1 0,-2 5-3 0,0-7 0 15,-1 6 0-15,4-4 0 0,-1-5-8 0,3-2 0 16,0 3-12-16,0-4 12 0,0 1-9 0,2 7 9 15,-2-4 0-15,3 1 0 16,-1 5-31-16,-2-2 1 0,3 0 0 0,-3 5 0 0,0 2 21 0,2 0 9 16,1 0-8-16,-3 0 8 15,2 2-29-15,1 3-1 0,0-3 0 0,2 5 0 0,-5 0 55 0,2 1 11 16,-2-1 3-16,3-3 0 0,-3 8-11 0,-3-3-3 16,3-4 0-16,-3 2 0 0,1 0-25 0,-1-2 0 15,-5-5 0-15,5 2 0 0,-2 5 0 0,-3 0 0 16,0-7-9-16,0 0 9 15,0 0-104-15,0 0-15 0,0 0-2 0,0 0-1130 0</inkml:trace>
  <inkml:trace contextRef="#ctx0" brushRef="#br0" timeOffset="1046.877">11755 718 2419 0,'-15'-12'53'0,"15"12"11"0,0 0 3 0,0 0 1 0,0 0-55 0,0 0-13 0,0 0 0 0,0 0 0 16,0 0 79-16,2 12 13 15,1-5 2-15,2 5 1 0,3 4-57 0,-3-4-11 0,1 7-3 0,-1 2 0 16,0-7-7-16,1 14-1 0,-1-2-1 0,-3-5 0 16,1 3-3-16,0-3-1 0,-1-7 0 0,1 5 0 15,-3-5-11-15,0 0 12 0,0 0-12 0,0-7 12 16,-3 1-158-16,1-4-31 0,-1 3-7 0,0-7-948 16</inkml:trace>
  <inkml:trace contextRef="#ctx0" brushRef="#br0" timeOffset="1187.227">11673 927 1688 0,'0'0'75'0,"6"-7"15"0,2 5-72 0,0-3-18 16,2 5 0-16,1-2 0 0,2-3 96 0,3 5 15 15,0-4 3-15,2 4 1 0,3 0-71 0,1 0-13 16,-4 0-3-16,1 0-1 0,2 0-19 0,-3 4-8 16,-2-4 8-16,3 0-8 15,-6 0-53-15,3 5-16 0,-6-3-3 0,4 3-840 0</inkml:trace>
  <inkml:trace contextRef="#ctx0" brushRef="#br0" timeOffset="1484.149">12041 951 57 0,'0'0'0'0,"0"0"0"0,8 0 0 0,0 0 0 0,-3 0 0 0,3 0 0 15,0 0 357-15,3 0 67 0,-1 0 12 0,1-5 4 16,2 1-260-16,0 4-51 0,1-3-10 0,-1-2-3 16,-3 3-56-16,1-3-12 0,-3-2-3 0,0 5 0 15,-3-5-11-15,3 2-2 0,0 1-1 0,0-4 0 16,0 6 11-16,-5-3 2 0,-6-2 1 0,-2 0 0 15,-1 0-5-15,-2 5 0 0,3-7-1 0,-3 6 0 16,-2-4-11-16,-4 2-3 0,1 10 0 0,0-5 0 16,-3 0-25-16,0 2 8 0,3 3-8 0,0 2 0 15,2 0 0-15,-2 0 0 0,2 0-12 0,1 5 12 16,2-2-12-16,3 1 12 0,-1 3-12 0,4-2 12 16,2 0-16-16,0-3 5 0,2 5 1 0,1-2 0 15,0 0 2-15,2-3 0 0,0-2 0 0,6 5 0 0,-3-9 8 16,2 6 11-16,1-7-3 0,-1 5 0 0,4 0-8 0,-4-7 0 15,6 0 0-15,0 0 0 16,-3 0-203-16,-2 0-42 0,-3 0-9 0,2-7-377 16,4 5-75-16</inkml:trace>
  <inkml:trace contextRef="#ctx0" brushRef="#br0" timeOffset="1765.27">12330 906 633 0,'0'0'56'0,"0"0"-44"16,0 0-12-16,0 0 0 0,0 0 271 0,0 0 52 15,0 0 10-15,0 0 3 0,0 0-154 0,10 0-30 16,-2 0-7-16,3 7-1 0,-1 0-60 0,-2 5-12 15,0-5-2-15,0 5-1 0,0-3-14 0,0-2-3 16,0 8-1-16,0-8 0 0,-6 4-22 0,4-4-4 16,-4 5-1-16,1-5 0 0,-3 0 9 0,3 0 2 15,-1 0 0-15,-2-7 0 0,0 0-23 0,0 0-4 0,0 7 0 0,0-7-8 16,0 0 19-16,0 0-3 0,0-7-1 16,0 5 0-16,0-3-7 0,0-2 0 0,0-5-8 0,0-2 12 31,0 0-57-31,3 0-12 0,-3-5-3 0,5 5 0 15,-2 0-8-15,2 2-3 0,1-2 0 0,1 2 0 0,1 3 59 0,0-3 12 0,3 5 0 0,-3 5 0 16,0-7-33-16,2-1-12 0,1 5-3 16,2 5 0-16,-2 0 34 0,2 0 14 0,-2 0-12 0,2 0-720 15,-3 5-143-15</inkml:trace>
  <inkml:trace contextRef="#ctx0" brushRef="#br0" timeOffset="2062.34">12851 932 806 0,'-5'-12'72'0,"2"10"-58"15,3-3-14-15,-3-2 0 0,3 7 331 0,-2-4 63 16,-1-4 13-16,0 8 2 0,3 0-244 0,0 0-49 16,-8-2-9-16,8 2-3 0,-5 0-64 0,0 2-12 15,-3-2-4-15,0 5 0 0,-3-2-14 0,1 6-10 16,-1-2 12-16,-2 2-12 0,0-2 8 0,-1 1-8 15,1 1 0-15,3 0 0 0,-4-2 28 0,4 5 3 16,2-2 0-16,3 1 0 16,2 3-53-16,0-7-10 0,3 1-3 0,6 3 0 0,-1-4 23 0,3 0 4 15,2-2 8-15,4 2-13 16,-1 0-11-16,5 0-3 0,4-7 0 0,-1 7 0 16,3-2-47-16,-3-3-10 0,3-2-1 0,-1 0-1 15,-1 0-166-15,-1-2-34 0,2-3-6 0,1 5-446 0</inkml:trace>
  <inkml:trace contextRef="#ctx0" brushRef="#br0" timeOffset="2374.441">13065 1000 230 0,'0'0'10'0,"-3"0"2"0,3 0-12 0,-5-7 0 0,-3 7 0 0,0-4 0 16,3 4 384-16,0 0 75 0,5 0 14 0,0 0 3 15,0 0-304-15,0 0-62 0,5 0-12 0,0 0-2 16,-5 0-62-16,8 4-12 0,5-4-2 0,1 5-1 16,2-3-2-16,-3-2 0 0,3 0 0 0,0 0 0 15,-1 0-17-15,1 0 0 0,-2 0 0 0,1-2 0 16,-1 2 30-16,-4-5 2 0,1 5 1 0,-1-4 0 0,-4-3-1 0,2 4-1 15,-6-4 0-15,4 2 0 0,-6-4-31 0,0 2 0 16,-3-2 0-16,-2 1-10 0,-1 1 10 0,-2 0 0 16,-2 0 10-16,-1 5-10 0,-2-3 13 0,-3 1-3 15,-2 1-1-15,2 6 0 0,-3-3-9 0,1 0-12 16,-1 4 2-16,-2 3 1 0,0 0 9 0,5 5 0 16,0-5 0-16,6 0 0 0,-1 0 0 0,0 7 0 15,3-2 0-15,6-2 0 0,2 1 0 0,2 8 0 16,4-9 0-16,4 1 0 0,1 3 0 0,-1 1 0 15,4-4 0-15,2 1 0 0,5-3 0 0,0 3 0 16,3-5 0-16,0 0 0 0,2-2 0 0,0-3 0 16,-2 5 0-16,5-7-787 15,-2 0-155-15</inkml:trace>
  <inkml:trace contextRef="#ctx0" brushRef="#br0" timeOffset="2859.036">13541 1007 864 0,'0'0'76'0,"0"0"-60"16,0 0-16-16,0 0 0 0,0 0 348 0,0 0 68 0,0 0 12 0,0 0 4 16,3 7-264-16,0 0-52 0,-1 1-10 0,1 3-2 15,0 3-64-15,2-2-12 0,-2 2-2 0,2 7-1 16,-3-6-25-16,4 3 0 0,-4 4 0 0,1-4 0 0,0 8 56 0,-3-7 7 15,2 2 1-15,-2-7 0 0,3 7-52 0,0-6-12 16,-3-4 0-16,2 3 0 0,1-2 18 0,-3-2 1 16,0-6 0-16,0-4 0 0,0 0-31 0,0 0-5 15,0 0-2-15,0 0 0 0,0-4 55 0,-3-3 10 16,1-3 2-16,2-4 1 0,-3-5-34 0,0 0-7 16,-2-6-8-16,0 1 11 0,-1-2-11 0,-1-4 0 15,-1 1 0-15,2 4-11 16,-2-4-32-16,0-4-6 0,3 0-2 0,3 1 0 15,2 3 42-15,5 8 9 0,0-5 0 0,3 5 0 16,3 2 0-16,-1 5-14 0,3 2 4 0,1 3 1 0,2-3 9 0,-1 8 11 16,4 4-3-16,-3 0 0 0,2 4-20 0,-4 3-5 15,1 7-1-15,4 1 0 0,-1-4 18 0,1 8 0 0,-3-5 0 16,-3 5 0-16,0-3 0 0,-2 3 9 16,-1 0-1-16,-4-2 0 0,-6 1 2 0,0 1 0 15,-3-7 0-15,-5-3 0 0,0 3-10 0,-5-2 0 0,2-3 0 16,1-3 0-16,-3-4 0 0,-3 0 0 0,0 0 0 0,0 0 0 31,-3-4-165-31,-2-3-35 0,-21-3-8 0,10-2 0 0</inkml:trace>
  <inkml:trace contextRef="#ctx0" brushRef="#br0" timeOffset="3436.693">13975 565 748 0,'0'7'67'0,"0"-7"-54"0,0 0-13 0,0 0 0 16,0 0 220-16,0 0 42 0,0 0 8 0,3 7 2 15,-3-7-93-15,5 5-19 0,-2 4-3 0,0 3-1 0,-1 2-62 16,3 5-13-16,-2 2-2 0,2 0-1 0,1 5-45 0,-4-4-9 16,1 3-1-16,2 1-1 0,-2 0 23 0,0 0 5 15,-1-2 1-15,1 1 0 0,0-6-30 0,-1 0-5 16,1-5-2-16,-1 0 0 0,-2-2-2 0,3-3-1 16,0-2 0-16,-3-7 0 0,0 0-11 0,0 0 0 15,0 0 0-15,-6 0 8 16,1-7-146-16,0 0-30 0,-6 0-5 0</inkml:trace>
  <inkml:trace contextRef="#ctx0" brushRef="#br0" timeOffset="3592.907">13843 815 1728 0,'0'0'38'0,"5"0"8"0,3 0 2 0,0 0 0 0,0-3-39 0,3-2-9 16,2 5 0-16,0 0 0 0,3 0 104 0,3 5 20 16,2-2 3-16,0-3 1 0,3 4-70 0,-3-4-14 15,3 0-2-15,-6 0-1 16,1-4-23-16,2 4-5 0,-3 0-1 0,1 0 0 0,2 0-1 0,-2-3-1 0,-1-2 0 0,6 5-721 15,-6-2-144-15</inkml:trace>
  <inkml:trace contextRef="#ctx0" brushRef="#br0" timeOffset="3812.045">14486 688 2188 0,'0'0'48'0,"0"0"11"0,5-3 1 0,1 3 1 0,4-5-49 0,-2 5-12 15,5 0 0-15,1-2 0 0,1 2 41 0,1 0 6 16,8-5 1-16,3 5 0 0,-4-2-37 0,1 2-11 16,0 0 0-16,0 0 0 0,0 2 11 0,-6 3-11 15,-2-5 10-15,0 0-10 16,-6 0-89-16,1 0-24 0,-11 0-5 0</inkml:trace>
  <inkml:trace contextRef="#ctx0" brushRef="#br0" timeOffset="3999.056">14534 845 864 0,'-3'7'76'0,"3"-7"-60"16,0 0-16-16,8 3 0 0,0 1 297 0,2 1 57 15,-2-3 11-15,6-2 3 0,1 5-176 0,1-3-36 16,0-2-6-16,0 0-2 0,3 0-80 0,2 0-17 15,0 0-3-15,0 0-1 0,-2-2-47 0,2-3 0 16,-3 5 0-16,1 0 0 0,-3-2 10 0,0 2 2 0,-6-9 1 0,3 9-1306 16</inkml:trace>
  <inkml:trace contextRef="#ctx0" brushRef="#br0" timeOffset="4827.252">15335 389 1728 0,'0'0'76'0,"0"0"16"15,0 0-73-15,0 0-19 0,0 0 0 0,0 0 0 0,0 9 106 0,3-2 18 16,0-2 3-16,-1 4 1 0,3 8-52 0,1-1-9 16,-4 3-3-16,4 2 0 0,4 5-13 0,-2 2-3 15,0-2-1-15,0 7 0 0,0-5-24 0,0-2-5 16,0 3-1-16,-3-4 0 0,-5-1 38 0,3-1 7 15,2-4 2-15,0 2 0 0,-5-6-52 0,0 3-12 16,0-6 0-16,3-2 0 0,0-1 41 0,-3-7 6 16,-3-2 1-16,3 0 0 0,0 0-26 0,0 0-5 15,-3-2-1-15,3-10 0 0,0-7 39 0,3 5 7 16,0 0 2-16,-3 2 0 16,5-4-73-16,0 4-15 0,3 0-2 0,0-2-1 0,5 3 13 0,3 3 2 15,0 6 1-15,3-3 0 16,-1 5-12-16,-2 5-2 0,3-5-1 0,-4 2 0 0,1 6 26 0,-2 1 0 15,-1 0 0-15,0 10 0 0,-5-5 0 0,0 0 0 16,-3 0 12-16,-2 5-4 0,2 0-8 0,-5-5 9 16,0 0-9-16,-5 5 10 0,0-9 2 0,-1 1 1 0,-2 3 0 0,-5-2 0 15,0-9 3-15,-6 6 1 0,1-7 0 0,-3 5 0 16,-3-7-8-16,0 0-1 0,0 0-8 0,0 0 12 16,6-2-12-16,2-3 9 0,-2-2-9 0,2 0 8 15,5-5-100 1,3 5-20-16,0-2-4 0,3 0-792 0,2-6-158 0</inkml:trace>
  <inkml:trace contextRef="#ctx0" brushRef="#br0" timeOffset="5030.603">16039 732 1267 0,'-8'0'112'0,"5"0"-89"0,1 0-23 0,-1 0 0 0,-2 0 298 0,0 5 55 15,2-5 11-15,0 2 3 0,-2 5-223 0,2 0-45 16,1-2-9-16,2 4-2 0,0 1-76 0,0-1-12 15,0 5-8-15,0-7 8 0,2 5 21 0,1 0 12 16,-3-3 3-16,0 3 0 0,0-9-24 0,3 6-12 16,-3-2 12-16,2 2-12 0,1-9 24 0,-3 0-1 15,0 0-1-15,0 0 0 16,0 0-119-16,0 0-24 0,5 0-5 0,-2-7-719 16,0 5-144-16</inkml:trace>
  <inkml:trace contextRef="#ctx0" brushRef="#br0" timeOffset="5170.658">16036 626 2188 0,'-5'-16'48'0,"5"7"11"0,-3 1 1 0,1 6 1 0,-1-10-49 0,-2 5-12 16,2-7 0-16,1 9 0 0,-1-2 130 0,0 0 23 0,1 0 5 16,2 7 1-16,0 0-81 0,0 0-16 15,0 0-3-15,0 0-1 0,0 0-66 0,0 0-14 16,5 7-2-16,0-2-1 0,1-3 6 0,1 5 2 0,1 5 0 0,0 2-1247 16</inkml:trace>
  <inkml:trace contextRef="#ctx0" brushRef="#br0" timeOffset="5545.629">16444 685 2703 0,'0'0'60'0,"0"0"12"0,0-5 2 0,0 5 2 0,0 0-61 0,-3-2-15 16,-2-5 0-16,0 7 0 0,-3-5 42 0,0 5 6 15,2 5 0-15,-7-5 1 0,-8 2-39 0,3 3-10 16,4 2 0-16,-2 0 0 0,-2 0 0 0,2 0 0 15,3 5 0-15,2-2 0 0,-2-1 0 0,2 0 0 16,6 3 0-16,0-3 0 0,2 1 0 0,3-1 0 16,3 5 0-16,2-7 0 15,6 1-28-15,2 3-8 0,0-6-2 0,6-3 0 16,-1 5-5-16,1-7-1 0,2 0 0 0,0 0 0 0,-5 0 31 0,0-7 13 16,0 0-12-16,0 0 12 0,-3-5 0 0,-5 10 10 15,0-10 1-15,-3 3 0 0,6 2 53 0,-6-3 10 16,-3 1 2-16,-2 4 1 0,6-2-43 0,-6 0-9 15,2 0-1-15,-4 3-1 0,2 4 14 0,0 0 3 16,0 0 1-16,0 0 0 0,0 0-41 0,0 0 0 16,0 0-13-16,2 4 3 0,-2 10 10 0,0-7 12 15,6 7-2-15,2-2-1 0,-3-5-21 0,3 7-4 16,-3-2 0-16,3 0-1 0,0-3 17 0,0 3 0 0,-3-5-8 0,3-4 8 31,3 6-140-31,-3-2-25 0,2-5-5 0</inkml:trace>
  <inkml:trace contextRef="#ctx0" brushRef="#br0" timeOffset="5873.639">16910 645 2588 0,'0'-12'115'0,"0"10"23"16,0-3-110-16,-3-2-28 0,6 0 0 0,-6 5 0 16,0-3 70-16,3 5 9 0,0 0 1 0,0 0 1 0,-5-4-8 0,0 4-1 15,-3 0-1-15,0 0 0 0,8 0-49 0,-8 0-10 16,-5 4-1-16,2 3-1 0,3 0-10 0,-2 0 0 15,-1-2 0-15,0-3 0 0,1 10-9 0,7-5-1 16,3 0 0-16,0 5 0 16,-3-3-48-16,6-1-10 0,8 3-1 0,-1 3-1 0,1-7 62 0,2 5 8 15,0 2 9-15,1 5-1 0,-1-7-8 0,0-3-8 16,-2 5 8-16,-3 1-12 0,-1-4 12 0,1 3 0 16,-5-2 0-16,0 0 0 0,-1-3 0 0,-2-2 0 15,-2 5 0-15,-1-10 0 0,-2 10 45 0,-1-5 15 16,-1 0 2-16,-7 0 1 0,-2-7-31 0,1 5-7 15,-7 2-1-15,4-7 0 0,-6 0-14 0,0 0-10 16,3 3 12-16,-3-3-1436 0</inkml:trace>
</inkml:ink>
</file>

<file path=ppt/ink/ink16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11:26.388"/>
    </inkml:context>
    <inkml:brush xml:id="br0">
      <inkml:brushProperty name="width" value="0.05292" units="cm"/>
      <inkml:brushProperty name="height" value="0.05292" units="cm"/>
      <inkml:brushProperty name="color" value="#FF0000"/>
    </inkml:brush>
  </inkml:definitions>
  <inkml:trace contextRef="#ctx0" brushRef="#br0">8406 10182 288 0,'5'0'25'0,"-5"0"-25"16,0 0 0-16,0 0 0 0,5-5 172 0,-5 5 28 16,0 0 7-16,0 0 1 0,0-2-64 0,0 2-13 15,3-5-3-15,-3 5 0 0,-3-7-47 0,3 7-9 16,0 0-3-16,0 0 0 0,0 0-8 0,0 0-1 16,0 0-1-16,6 7 0 0,-1-2 55 0,-2 2 11 15,-3 0 3-15,2 7 0 0,4-2-103 0,-1 4-25 16,-5 3 0-16,3 2 0 0,-1 5 0 0,1 0 0 15,-1 2 0-15,1-2 0 0,-3 2 30 0,0 5 1 0,5-7 0 16,-2 2 0-16,0 3-15 0,-1-3-4 0,4-2 0 0,-1 2 0 16,-2-7 8-16,-1 5 0 0,3-7 1 0,-2 7 0 15,5-10-21-15,-3 3 0 0,-5 0 0 0,3-5 0 16,0 0 56-16,-1-2 6 0,-4-5 2 0,-1 5 0 16,3-3-52-16,0-4-12 0,-3 2 0 0,1-5 0 15,-4-2 0-15,6 0 0 0,0 0 0 0,0 0 0 16,-5 0-54-16,0 0-14 0,2-7-2 0,3 0-1 15</inkml:trace>
  <inkml:trace contextRef="#ctx0" brushRef="#br0" timeOffset="9747.732">10160 11602 1447 0,'0'0'32'0,"0"0"6"0,0 0 2 0,0 0 0 0,0 0-32 0,8 0-8 16,-8 0 0-16,5 5 0 0,-5-5 90 0,6 3 16 16,-1 4 3-16,-3-3 1 0,-2 3-38 0,3 0-7 15,2 0-1-15,1 1-1 16,-1-1-15-16,3 4-2 0,0 1-1 0,2 2 0 0,-2-4-13 0,3 6-4 0,-3-7 0 0,5 13 0 15,-2-6-4-15,-1 1 0 0,1 1-1 0,-3-4 0 16,2 1-23-16,-2-4 0 0,0 3 0 0,3-2 8 16,-3-2 44-16,0-3 10 0,0 4 2 0,0-3 0 15,-8-8-52-15,8 4-12 0,-1-1 0 0,-7-3 0 16,0 0 53-16,8 4 8 0,3-8 2 0,-3 4 0 16,-3-7-21-16,1 4-4 0,-1-9-1 0,3 5 0 15,-3-4-13-15,0-4-4 0,1 1 0 0,2 3 0 16,0-6-10-16,-1-2-2 0,1 5-8 0,0-5 12 15,0 5-12-15,0 0 0 0,0 0 8 0,0-2-8 16,0 6 0-16,-3-2 0 0,3-2 0 0,-2 3 0 16,-1 4 0-16,3-3 0 0,-6-2 0 0,4 5 0 15,-4 3 0-15,1-3 0 0,0 4 0 0,-1-2 0 16,1 5 0-16,-3-2 0 0,0 2 0 0,0 0 0 16,0 0 0-16,0 0 0 0,-3 2 0 0,3-2 0 0,-2 5 0 15,-1-2 0-15,0 1 0 0,-2-1 0 16,2 1-276-16,1-1-56 0,-1 8-10 0,3-11-2 0</inkml:trace>
  <inkml:trace contextRef="#ctx0" brushRef="#br0" timeOffset="10122.612">10634 11861 1782 0,'-8'-5'79'0,"5"5"16"0,0 0-76 0,1 0-19 0,-1 0 0 0,3 0 0 15,0 0 94-15,0 0 15 0,-5 8 3 0,5-4 1 16,-3-1-37-16,1 4-7 0,-1 4-1 0,3 1-1 16,0-2-43-16,0 4-9 0,0-3-2 0,5 4 0 15,-2-1 2-15,-1-3 0 0,1 4 0 0,0-4 0 16,-1-1-3-16,1 1-1 0,2-3 0 0,-2 3 0 16,0-4-11-16,-1 0 10 0,1 0-10 0,0-2 10 0,-3-5-10 0,0 0 12 15,0 0-12-15,0 0 12 16,0 0-96-16,0 0-20 0,0 0-3 0</inkml:trace>
  <inkml:trace contextRef="#ctx0" brushRef="#br0" timeOffset="10544.927">11102 11694 1209 0,'0'0'53'0,"0"0"12"16,0 0-52-16,0 0-13 0,0 0 0 0,0 0 0 15,5-5 151-15,3 5 27 0,-8 0 6 0,11 0 0 0,-1-2-96 0,4 2-20 16,-4 0-4-16,6 0-1 0,0 2-42 0,-3-2-8 15,3-2-1-15,0 2-1 0,-3 0-11 0,3 0 0 16,0-5 0-16,-6 5 0 0,4 0 0 0,-1 0 8 16,-5 0-8-16,0 0 8 15,0 0-104-15,-8 0-22 0,0 0-4 0</inkml:trace>
  <inkml:trace contextRef="#ctx0" brushRef="#br0" timeOffset="10718.773">11147 11842 172 0,'5'7'16'16,"3"-7"-16"-16,0 5 0 0,5-5 0 0,-2 0 336 0,2 0 65 0,3-5 13 15,0 5 2-15,0 0-260 0,2-7-52 0,1 7-10 0,-1-4-2 16,-2 1-46-16,0-1-9 0,0 1-1 0,-3-1-1 16,-2 4-21-16,-1-3-4 0,-2-2-1 0,3-2-645 15,-6 7-128-15</inkml:trace>
  <inkml:trace contextRef="#ctx0" brushRef="#br0" timeOffset="43774.819">10176 12607 921 0,'0'0'82'0,"0"0"-66"0,0 0-16 0,0 0 0 16,8 4 117-16,-8-4 20 0,2 3 4 0,4 1 1 15,-1-1-19-15,0 6-4 0,-5-2-1 0,3 3 0 16,2-3-34-16,1 0-8 0,-1 5 0 0,0 2-1 16,0 0-23-16,3 2-4 0,-2 1 0 0,2-3-1 15,0 2-11-15,-3-2-3 0,3 1 0 0,0-1 0 0,-3 0-6 0,3 0-2 16,-3-2 0-16,-2-1 0 0,5-1 1 0,-6-3 0 16,1 0 0-16,-3-7 0 0,3 5-1 0,-3-5 0 15,0 0 0-15,0 0 0 0,0 0 6 0,0 0 1 16,0 0 0-16,8 0 0 0,-3-7 3 0,0-1 1 15,1 1 0-15,-1-4 0 0,3-3-17 0,-3 2-3 16,0-5-1-16,3-1 0 0,0 3-15 0,0-3 8 16,-3 3-8-16,1 1 0 0,-1 0 8 0,0-2-8 15,1 6 0-15,-1-1 0 0,-2 4 15 0,-1-5-3 16,1 5-1-16,0 0 0 0,-1 4 2 0,-2-1 1 16,0 4 0-16,0 0 0 0,0 0-14 0,0 0 9 15,0 0-9-15,0 0 8 0,0 0-8 0,0 0-11 16,0 0 3-16,0 0 0 15,0 0-89-15,0 0-18 0,0 0-3 0,0 0-723 0,5 4-145 0</inkml:trace>
  <inkml:trace contextRef="#ctx0" brushRef="#br0" timeOffset="44149.731">10605 12868 1324 0,'0'0'118'16,"0"0"-94"-16,-3-3-24 0,3 3 0 15,0 0 132-15,0 0 23 0,0 0 4 0,-3-4 1 0,3 4-52 16,3-3-11-16,-3-1-1 0,5-3-1 0,-2 7-59 0,5-5-12 16,0 3-3-16,2 2 0 0,1 0-21 0,-1 0 9 15,4 0-9-15,2 0 0 0,-6 2 8 0,1 3-8 16,-1 2 0-16,1 0 0 0,-3 0 14 0,-3 0-1 15,0 5 0-15,-2-5 0 0,-3 7 29 0,0 0 6 16,-5-2 0-16,-1 2 1 0,1 5-9 0,-3-5-1 16,0 4-1-16,0-3 0 0,-2-4-15 0,2-1-3 15,3 4-1-15,-3-2 0 0,2-1-9 0,4-1-2 16,2-3 0-16,-3 5 0 0,3-5-8 0,3 0 8 16,-1 0-8-16,4 0 8 0,2 0-8 0,-3-2 0 15,3-3 0-15,5 3 0 0,0-5 0 0,3 0 0 16,0 0 0-16,0-5 0 15,0 3-19-15,5-3-5 0,3-2-2 0,0 0-790 0,-1-7-157 0</inkml:trace>
  <inkml:trace contextRef="#ctx0" brushRef="#br0" timeOffset="44446.838">11128 12687 1958 0,'0'0'43'0,"0"0"9"0,0 0 1 0,0 0 3 0,0 0-45 0,8 4-11 15,3-4 0-15,-1 3 0 0,-2-3 47 0,3 0 7 16,0 0 2-16,4 0 0 0,-1 0-23 0,2 0-4 16,-1 0-1-16,1 0 0 0,-2 0-20 0,-1 0-8 15,0 0 0-15,0 4 9 0,-5-4-9 0,0 3 0 16,-5-3 0-16</inkml:trace>
  <inkml:trace contextRef="#ctx0" brushRef="#br0" timeOffset="44618.43">11136 12898 1756 0,'0'0'78'0,"3"3"16"0,5-3-75 0,0 4-19 0,2-1 0 0,1-3 0 15,2 0 86-15,0 4 14 0,3-4 2 0,0-4 1 16,0 4-10-16,3-3-1 0,-1-1-1 0,3 4 0 16,-2-7-62-16,-1 7-12 0,-2-7-2 0,0 2-1 31,-5 3-58-31,-1-3-11 0,3-2-2 0</inkml:trace>
  <inkml:trace contextRef="#ctx0" brushRef="#br0" timeOffset="69349.932">10443 13684 460 0,'0'0'41'0,"0"0"-33"0,0 0-8 0,0 0 0 16,0 0 180-16,0 0 35 0,0 0 6 0,0 0 2 16,0 0-77-16,0 0-15 0,0 0-3 0,5 5-1 15,-5-5-27-15,6 7-4 0,2-5-2 0,-3 5 0 16,0 5-20-16,1-5-4 0,-1 0-1 0,0 5 0 15,3-5-17-15,0 4-3 0,-3-1-1 0,3-3 0 16,-3 0-14-16,3 5-3 0,0-5-1 0,0 7 0 16,3-7-10-16,-3 5-3 0,2-5 0 0,-4 0 0 15,2 0 1-15,-3-2 0 0,0 2 0 0,3-5 0 16,-3 5-18-16,1-7 0 0,2 5 0 0,-6-5 0 16,6 0-154-16,-8 0-31 0,0 0-7 0,3-5-820 15</inkml:trace>
  <inkml:trace contextRef="#ctx0" brushRef="#br0" timeOffset="69600.222">10713 13696 403 0,'0'0'36'0,"0"0"-36"16,0 0 0-16,0 0 0 0,0 0 367 0,0 0 66 16,0 0 14-16,0 7 2 0,0 0-247 0,-3 0-50 15,1 7-9-15,-1-2-3 0,-2-5-63 0,-1 7-13 16,1 5-2-16,0-5-1 0,0 5-25 0,-3-3-4 15,-3 8-2-15,3-3 0 0,0 0-4 0,-2 0-1 16,2-2 0-16,0 2 0 0,0-2-25 0,0 0 0 0,3-5 8 0,2 7-8 16,0-7 0-16,3-2 0 0,-2 2 9 0,-4-2-9 15,6-3 0-15,-2-2 0 0,-1 3 0 0,0-3 8 16,3-7-8-16,0 0-12 0,0 0 4 0,0 0 0 31,0 0-171-31,0 0-33 0</inkml:trace>
  <inkml:trace contextRef="#ctx0" brushRef="#br0" timeOffset="69959.151">11052 13689 1591 0,'0'0'70'0,"0"0"15"0,0 0-68 0,0 0-17 16,0 0 0-16,8 7 0 0,-3-5 104 0,-5-2 16 15,8 5 4-15,2-3 1 0,1 3-45 0,2 2-8 0,-2-7-3 16,2 4 0-16,-2-1-31 0,2 2-6 16,0-3-2-16,-2-2 0 0,-1 5-20 0,1-3-10 15,-3-2 10-15,0 5-10 0,-3-5 8 0,-5 0-8 0,0 0 0 0,0 0-712 16,0 0-148-16</inkml:trace>
  <inkml:trace contextRef="#ctx0" brushRef="#br0" timeOffset="70146.607">11046 13851 2001 0,'0'0'44'0,"0"0"8"0,0 0 3 0,0 0 2 0,0 0-45 0,14 7-12 0,-4-7 0 0,3 5 0 16,-2-5 73-16,5 0 13 0,0 2 2 0,-3-2 1 15,3-2-49-15,-3 2-9 0,3-5-3 0,0 5 0 16,0-2-20-16,0-3-8 0,-3-2 0 0,-3 7 0 15,4-7-92-15,-1 2-25 0,-3 3-5 0</inkml:trace>
  <inkml:trace contextRef="#ctx0" brushRef="#br0" timeOffset="70725.14">11766 13649 1551 0,'0'0'68'0,"0"0"16"0,0 0-68 0,0 0-16 0,0 0 0 0,-3-5 0 15,-2-2 135-15,2 7 23 0,-2-7 5 0,0 2 1 16,0 3-62-16,-1 2-12 0,1-5-2 0,0 5-1 15,-3 0-44-15,2 0-9 0,1 0-2 0,-3 0 0 0,3 0-18 16,0 0-4-16,-3 5-1 0,2 2 0 0,1-7-9 0,2 7 0 16,-2-2 0-16,3-3 0 0,-1 3 0 0,0 2 0 15,3-5 0-15,0 5 0 0,0 2-11 0,3-1 11 16,0-1-8-16,-1 0 8 0,3 0-10 0,1 0 10 16,2 0-12-16,2 0 12 0,1 5-12 0,2-5 12 15,-2 0-12-15,2 4 12 0,0-3 0 0,-2 1-8 16,2-2 8-16,0 5 0 0,-5-5 0 0,0 5 0 15,-3-3 0-15,1-2 0 0,-4 5 0 0,4-5 0 16,-6 0 0-16,0 0 9 0,0 0 6 0,-6 0 1 16,4-2 0-16,-4 2 0 0,1 0 16 0,-3-2 4 15,-2-3 1-15,-1 3 0 0,-2-3-23 0,2 3-5 0,-5-3-1 0,3-2 0 16,0 5-8-16,2-5-17 0,-2 0 4 0,2 0 1 31,-2 0-179-31,3 0-35 0</inkml:trace>
  <inkml:trace contextRef="#ctx0" brushRef="#br0" timeOffset="70943.295">11882 13710 1497 0,'0'0'66'0,"0"0"14"0,0 0-64 0,3 7-16 0,0 0 0 0,-3-2 0 16,0 2 196-16,2 0 35 0,1 0 7 0,-3 0 2 0,5 0-140 15,-2 0-27-15,2 0-5 0,-2 5-2 16,2-5-42-16,-2 0-9 0,-1 0-2 0,1 0 0 16,2 0-13-16,-2 0 0 0,-3-7 8 0,0 0-8 15,0 0-60-15,0 0-16 0,0 0-2 0,0 0-1 16,-8-2-186-16,3-3-38 0</inkml:trace>
  <inkml:trace contextRef="#ctx0" brushRef="#br0" timeOffset="71084.29">11909 13597 1699 0,'-5'-14'75'0,"5"9"16"0,0 3-73 16,0-5-18-16,0 2 0 0,0-2 0 0,-6 0 160 0,6 0 28 16,0 2 5-16,-2 3 2 0,2-3-102 0,0 5-20 15,0 0-4-15,0 0-1 0,0-7-50 0,0 7-10 16,0 0-8-16,0 0 9 16,0 0-101-16,0 0-21 0,0 0-4 0</inkml:trace>
  <inkml:trace contextRef="#ctx0" brushRef="#br0" timeOffset="71615.013">12226 13684 1861 0,'0'0'40'0,"-2"-2"9"16,-1-3 2-16,0-2 2 0,3 7-42 0,0-5-11 0,-5-2 0 0,0 7 0 0,0-7 98 0,-1 7 18 16,6 0 3-16,-5-2 1 0,0-3-44 0,-1 5-9 15,-2 0-2-15,3 0 0 0,0 5-25 0,-3-3-6 16,0 5-1-16,0-2 0 0,0 2-10 0,0 0-3 16,0 0 0-16,0 0 0 0,3 5-20 0,0-5 0 15,-1 0 0-15,1 5 0 0,0-3 0 0,2-2 0 16,1 0 0-16,2 2 0 0,0 1 0 0,2-5 0 15,1 2 0-15,2-5 0 16,3-2-18-16,3 7-8 0,-1-7-2 0,1 5 0 0,-1-10 16 0,4 5 4 16,-1-2 0-16,0-3 0 0,-2 3 8 0,-3-5 0 15,0 2 0-15,-3-2 0 0,5 4 0 0,-2-1 0 16,-5-3 0-16,0 2 11 0,-1 3 7 0,-2 2 2 0,0 0 0 16,0 0 0-16,0 0 0 0,0 0 0 0,0 0 0 0,0 0 0 15,0 0-20-15,0 0 0 0,3 7 0 0,0 0 0 16,2 0 0-16,3 5 0 0,-3-3-11 0,0-2 11 15,3 5 0-15,-2 2 0 0,2-2 8 0,-3-5-8 16,3 7 0-16,-3-2 0 0,3-3-13 0,-3 3 4 16,-2 0 9-16,0-3 0 0,2 5 0 0,-5-7 0 15,0 5 0-15,0 0 0 0,-3-3 0 0,-2-2 8 16,0 0 0-16,-3-2 1 0,-3 7 0 0,3-10 0 16,-2 5-19-16,-1-2-4 0,-2-3-1 0,2-2 0 15,1 0-120 1,2 0-24-16,-5 0-5 0</inkml:trace>
  <inkml:trace contextRef="#ctx0" brushRef="#br0" timeOffset="72021.197">12388 13663 115 0,'0'0'0'0,"0"0"10"0,0 0-10 0,0 0 0 16,0 0 0-16,2 7 0 0,-2 0 492 0,3 0 97 15,0 0 19-15,-1 5 4 0,1-5-423 0,0 0-85 16,-1 5-16-16,-2-3-4 0,3-2-41 0,0 0-8 16,-1 2-2-16,1 1 0 0,0-3-9 0,-3 0-1 15,0-7-1-15,0 0 0 0,0 5-2 0,0-5 0 16,0 0 0-16,0 0 0 0,0 0-9 0,0 0-3 16,0 0 0-16,0 0 0 0,0 0 0 0,-3-5-8 0,3 3 12 0,0-5-4 15,0-5-8-15,3 5-9 0,-3-5 9 0,5 3-13 31,0-3-15-31,0 5-2 0,3-5-1 0,-2 5 0 0,2-2 11 0,2 2 1 0,-2 2 1 0,0-2 0 16,0 2 18-16,0 3-10 0,3 2 10 0,-4 0-8 16,4 0 8-16,-3 2 0 0,3 3 0 0,-4 2 0 15,1-7 8-15,0 7 3 0,3 0 1 0,0 0 0 16,-4 0 4-16,1 5 0 0,0-5 1 0,0 5 0 16,0-5-1-16,0 0 0 0,-3 0 0 0,-2 5 0 15,2-3-4-15,-2-2 0 0,0 0-1 0,-3-2 0 16,-3 2-11-16,0 0 10 0,1 0-10 0,-1-2 10 15,-2-3-38-15,-3-2-8 0,8 0-2 0,-3 0-813 16,-5-2-162-16</inkml:trace>
  <inkml:trace contextRef="#ctx0" brushRef="#br0" timeOffset="72786.693">13031 13322 345 0,'10'4'15'0,"-10"-4"4"0,0 0-19 0,0 0 0 16,0 0 0-16,0 0 0 0,3 3 236 0,-3-3 43 15,0 0 9-15,0 0 1 0,0 0-133 0,0 7-26 16,-3-3-6-16,1 4 0 0,-1 1-33 0,3-4-7 16,-3 2 0-16,1 4-1 0,-1-1-20 0,-2-3-4 15,0 9-1-15,-1-6 0 0,1 4-18 0,0-2-4 0,-3 6-1 16,2-1 0-16,1 2-7 0,0 0 0 15,0-3-1-15,-1 8 0 0,1-8-9 0,0 3-2 16,-1 2 0-16,4-2 0 0,-4 2-6 0,4-2-2 0,-1 2 0 0,3-2 0 16,0 7-8-16,0-8 12 0,3 4-12 0,-3-1 12 15,2-2-3-15,4-3 0 0,-1 3 0 0,0-5 0 16,1 0 2-16,-1 5 0 0,5-7 0 0,-2-5 0 16,0 7-11-16,3-7 0 0,0 0 0 0,-1 0 0 15,1 0 11-15,-3 0-3 0,0-2-8 0,-1 2 12 16,4-7-4-16,-3 5-8 0,-3-3 11 0,3 3-11 15,0-5 0-15,-3 0 0 0,-5 0 0 0,0 0 0 16,0 0-130-16,0 0-23 0,6-5-5 0</inkml:trace>
  <inkml:trace contextRef="#ctx0" brushRef="#br0" timeOffset="73240.18">13240 13684 633 0,'0'0'56'0,"0"0"-44"0,0 0-12 0,0 0 0 16,0 0 246-16,0 0 47 0,0 0 10 0,5 0 1 16,3 5-132-16,-3-5-28 0,3 0-4 0,0 0-2 15,0 0-66-15,0 2-14 0,3-2-2 0,-1 0-1 16,1 0-39-16,2 0-7 0,0 0-1 0,0-2-8 16,1 2 9-16,-4-5-9 0,-2 5 0 0,0 0 9 0,3 0 3 15,-3 0 0-15,-3-2 0 0,3 2-749 16,-3-5-150-16</inkml:trace>
  <inkml:trace contextRef="#ctx0" brushRef="#br0" timeOffset="73741.759">13708 13517 748 0,'0'0'67'0,"0"0"-54"0,0 0-13 0,0 0 0 15,0 0 168-15,0 0 30 0,0 0 6 0,0 0 2 16,0 0-61-16,0 0-12 0,0 0-2 0,0 0-1 15,0 0-41-15,0 0-8 0,-3 7-1 0,-2 0-1 16,2-2-14-16,1 6-2 0,-1-1-1 0,-2 4 0 16,0-2-20-16,2 2-4 0,-5 0-1 0,5 5 0 15,-5-5-21-15,3 5-4 0,3 0 0 0,-1-3-1 16,-2 3-11-16,5 0 0 0,-3-3 0 0,6 3 0 16,-1-5 0-16,1-2 0 0,0 2 0 0,4 0 0 0,-1-2 0 15,2 2 0-15,0-9 0 0,0-3 0 16,2 3-12-16,1-5 3 0,-1 0 0 0,1-5 0 0,-1-2 9 15,1 0 0-15,0 0 0 0,-1-5 0 0,1-2 0 0,-6 0 16 16,3 0-4-16,0 0-1 0,-3-5 23 0,1 5 5 16,-1-5 1-16,-3 0 0 0,4 3-6 0,-6-3-1 15,0 0 0-15,0 5 0 0,-3 0-12 0,-2 0-2 16,0 2-1-16,-1-2 0 0,-2 7-1 0,-2 0 0 16,-1 2 0-16,1-2 0 0,-4 7-17 0,-2 0 0 15,6 0 8-15,-3 7-8 16,-1-7-102-16,1 7-24 0,0 0-5 0</inkml:trace>
  <inkml:trace contextRef="#ctx0" brushRef="#br0" timeOffset="75428.982">14446 13413 172 0,'0'0'16'0,"0"0"-16"16,0 0 0-16,0 0 0 0,0 0 342 0,0 7 66 16,0 1 12-16,0 1 4 0,0 3-216 0,0 2-44 15,0-2-8-15,0 2-1 0,0 7-75 0,0-2-14 16,0-5-3-16,3 5-1 0,0-3-37 0,-1 3-7 15,1-5-2-15,2 0 0 0,0 3-8 0,1-8-8 0,-1 3 12 16,0-1-12-16,1-1 8 0,2-3-8 0,-1 0 0 0,4 0 0 16,0-2 0-16,2 2 0 0,0-3 0 0,0-1 0 15,3 4 9-15,0-2-9 0,0-3 0 0,-3-2 9 16,3 5-9-16,-3-3 0 0,-2 3 9 0,-1 2-9 16,1 0 13-16,-6 0-1 0,1 0-1 0,-4 0 0 15,-2 0 18-15,0 5 4 0,-2-5 1 0,-6 5 0 16,-3-3-15-16,1-2-3 0,-1 5-1 0,0-5 0 15,-5 0-15-15,1 0 0 0,-1 5 0 0,-3-10 0 16,3 3-124 0,-2 0-17-16,-1-5-4 0</inkml:trace>
  <inkml:trace contextRef="#ctx0" brushRef="#br0" timeOffset="75569.018">14489 13437 115 0,'5'0'10'0,"0"-7"-10"15,3 0 0-15,3 4 0 0,5-1 446 0,-1-3 87 16,4 2 18-16,-1 3 3 0,1-3-392 0,2-2-78 16,3 5-16-16,-3-3-4 15,0-2-124-15,0 0-26 0</inkml:trace>
  <inkml:trace contextRef="#ctx0" brushRef="#br0" timeOffset="79833.65">15245 13531 1396 0,'0'0'62'0,"0"0"13"0,0 0-60 0,0 0-15 0,0 0 0 0,0 0 0 16,0 0 113-16,-2 5 20 0,2-5 4 0,-3 7 1 15,0 7-38-15,3-7-7 0,-2 5-1 0,2 2-1 0,2-2-38 0,1-3-7 16,-3 5-2-16,3 3 0 0,-1-3-21 0,1 0-5 15,2-2-1-15,-2 2 0 0,0-5-17 0,-1 3 10 16,1 0-10-16,2-3 8 0,-2-2-8 0,-1 0 0 16,1 5 0-16,0-5 8 0,-3 0-8 0,2-2 0 15,-2-5 0-15,0 7 0 16,0-7-84-16,0 0-8 0,0 0-3 0,0 0-574 16,0 0-115-16</inkml:trace>
  <inkml:trace contextRef="#ctx0" brushRef="#br0" timeOffset="80474.179">15663 13390 1267 0,'0'0'112'0,"0"0"-89"16,0 0-23-16,0 0 0 0,0 0 100 0,0 7 15 15,3-2 3-15,-3 2 1 0,3 0-7 0,-3 5-2 0,2-3 0 0,1 5 0 16,0 5-30-16,-1-5-5 0,1 5-2 0,2 2 0 16,0-2-22-16,1 2-5 0,-4-2-1 0,4 2 0 15,-1-2-13-15,0 2-2 0,1-7-1 0,-4 5 0 16,1 0-7-16,2-5-2 0,-2 5 0 0,-1-5 0 15,1 0-1-15,-3 0-1 0,3 0 0 0,-1-2 0 16,1-5 1-16,0 5 0 0,-3-5 0 0,2 0 0 16,1-5-9-16,-3-2-2 0,0 0 0 0,0 0 0 15,0 0-8-15,0 0 0 0,0 0 0 0,0 0 8 16,0-2-24-16,3-3-4 0,-3-2-2 0,0 0 0 16,0-5-226-16,0 5-44 0</inkml:trace>
  <inkml:trace contextRef="#ctx0" brushRef="#br0" timeOffset="80912.054">16023 13649 748 0,'0'0'33'0,"0"0"7"0,0 0-32 0,0 0-8 0,0 0 0 0,0 0 0 16,0 0 248-16,0 0 48 0,0 0 10 0,0 0 2 15,-2-5-164-15,2 5-33 0,0 0-7 0,0 0 0 16,-3 0-45-16,3 0-9 0,0 0-2 0,0 0 0 15,-5 0-21-15,5 0-5 0,-3 0-1 0,-2 5 0 16,5-5-11-16,-3 2-2 0,0 3-8 0,3-5 12 16,0 0-12-16,0 0 0 0,0 0 0 0,0 0 0 15,0 0 0-15,0 0 0 0,0 0 0 0,0 0 0 16,0 0 0-16,0 0 0 0,0 0-8 0,0 0 8 16,0 0 0-16,0 0 0 0,0 0 0 0,0 0 0 15,0 0 0-15,0 0 0 0,6 0 0 0,-6 0 9 16,0 0-9-16,0 0 8 0,0 0-8 0,0 0 8 15,0 0-8-15,0 0 10 0,0 0-10 0,0 0 10 0,0 0-10 16,0 0 0-16,0 0 0 0,-3-5 0 16,0 3-163-16,-2 2-28 0,2 0-5 0</inkml:trace>
  <inkml:trace contextRef="#ctx0" brushRef="#br0" timeOffset="83129.897">16343 13423 576 0,'0'0'51'16,"0"0"-41"-16,0 0-10 0,0 0 0 16,8 0 163-16,-8 0 30 0,0 0 7 0,0 0 0 15,0 0-82-15,0 0-17 0,-5 5-3 0,2-5-1 16,-5 2-26-16,0 3-6 0,8-5-1 0,-7 2 0 0,-4 5-13 0,0 0-3 16,11 2-1-16,-5 1 0 0,-3 2-22 0,0 2-4 15,6 0-1-15,-4 0 0 0,4 5-4 0,-4 0-2 16,-2-3 0-16,3 8 0 0,8-8 2 0,-6 8 0 15,-2-1 0-15,2 3 0 0,3-5-8 0,3 5-8 16,-1 0 11-16,-2-5-11 0,0 5 0 0,6-5 0 16,7-2 0-16,-2 0 0 0,-6-3 0 0,3 1 0 15,10-3 0-15,1-7 0 0,-6 5 0 0,3-10 0 16,0 5 8-16,0-7-8 0,2 0 16 0,-2-7 0 16,-5 5 0-16,-1-10 0 0,6 5 25 0,-3-5 5 15,-5-7 1-15,0 5 0 0,-3-2 19 0,1-8 4 0,-1 3 1 0,-2-5 0 16,-3 5-23-16,2 0-4 15,1-5 0-15,0 7-1 0,-6-2-26 0,3 2-5 0,0-2 0 16,0 7-1-16,0-5-2 0,-3 5 0 0,-2-5 0 0,0 5 0 16,5 0 1-16,-6 2 0 0,-1 3 0 0,1-3 0 15,1-2-10-15,-3 7 0 0,0-5 0 0,-2 5 8 16,-1 0-23-16,6 0-5 0,-1 2 0 0,-2 3-1 31,-2-3-20-31,2 5-4 0,3-2-1 0,-1 2 0 16,-4 2-89-16,4-2-17 0,1 5-4 0,5-5-916 0</inkml:trace>
  <inkml:trace contextRef="#ctx0" brushRef="#br0" timeOffset="83489.307">16894 13729 691 0,'10'2'61'0,"-4"-2"-49"0,-6 0-12 0,0 0 0 16,10 0 198-16,-2 0 37 0,-8 0 7 0,5 0 2 16,1 0-97-16,2 0-19 0,2 0-4 0,-2 5-1 15,-8-5-56-15,8 0-11 0,8-5-3 0,-3 5 0 16,-5 0-32-16,3-2-6 0,7-3-2 0,-2 5 0 16,-8-3-13-16,0-1 8 0,-8 4-8 0,11-5 0 15,2 3 0-15,-5-3 0 0,-8 5-13 0,0 0-653 16,5-2-130-16</inkml:trace>
  <inkml:trace contextRef="#ctx0" brushRef="#br0" timeOffset="83707.727">16973 13597 1094 0,'0'0'97'0,"0"0"-77"0,0 0-20 0,0 0 0 0,0 0 196 0,0 0 35 16,0 0 7-16,5 5 2 0,-5 4-112 0,3-2-21 15,2 0-5-15,1 5-1 0,-1 0-31 0,0-3-6 16,-5 7-2-16,3-1 0 0,2-6-38 0,-2 5-7 16,-6 3-1-16,3-3-1 0,0-7-15 0,0 7 11 15,-3 0-11-15,1-2 10 0,-4-3-22 0,4 3-4 16,4-5 0-16,-4 0-1 16,-3 0-194-16,-1-2-38 0</inkml:trace>
  <inkml:trace contextRef="#ctx0" brushRef="#br0" timeOffset="84270.1">17507 13423 748 0,'0'0'67'0,"0"0"-54"15,0 0-13-15,0 0 0 0,0 5 157 0,0-3 29 16,3-2 6-16,0 7 0 0,-1 0-57 0,1-2-12 15,2 9-3-15,-2-7 0 0,0 7-1 0,2 5-1 16,-2-5 0-16,-1 0 0 0,1 10-39 0,2-8-8 0,0 3-2 0,-2 2 0 16,2-2-23-16,1 0-5 0,-1-3-1 0,0 3 0 15,-2 0-14-15,0-5-3 0,2 5-1 0,-2-5 0 16,-1 0-10-16,1 0-3 0,-1-2 0 0,-2-3 0 16,3 3-9-16,-3 0 12 0,0-5-12 0,-3 0 12 15,3 0-12-15,-2 0 0 0,2-7 0 0,0 7 8 31,0-7-100-31,0 0-20 0,0 0-4 0,0 0-1026 0</inkml:trace>
  <inkml:trace contextRef="#ctx0" brushRef="#br0" timeOffset="84598.512">17833 13665 806 0,'0'0'72'0,"0"0"-58"15,0 0-14-15,0-2 0 0,0-5 179 0,0 7 33 16,0 0 6-16,0-5 2 0,0 5-94 0,0 0-18 16,0 0-4-16,0 0-1 0,0 0-35 0,-3-2-8 15,-2-3 0-15,5 5-1 0,0 0-24 0,-3 5-5 16,-2-3-1-16,0 3 0 0,-1-3-10 0,4 3-3 15,-3-3 0-15,5-2 0 0,0 0-16 0,0 0 8 16,0 5-8-16,0-5 0 0,0 0 0 0,0 0 0 0,2 7 0 0,-2-7 0 16,0 0 0-16,8 0 0 0,0 0 0 0,0 0 0 15,0 0 17-15,-3-3-3 0,1-1-1 0,-4-1 0 16,1 3 1-16,2-3 0 0,-2 3 0 0,-3 2 0 16,2-5-6-16,-2 5 0 0,0 0-8 0,0 0-725 15,0-7-152-15</inkml:trace>
  <inkml:trace contextRef="#ctx0" brushRef="#br0" timeOffset="87113.23">18764 13583 878 0,'0'0'39'0,"0"0"8"0,3 0-38 0,-3 0-9 0,0 0 0 0,0 0 0 16,0 0 61-16,0 0 11 0,0 0 1 0,5 7 1 16,-5-7-12-16,5 0-2 0,1 0-1 0,-1 0 0 15,0 0-6-15,3 0-1 0,-2 0 0 0,2 0 0 16,-3 0 4-16,0-3 1 0,0 3 0 0,1 0 0 16,-1 0-7-16,-5 0-2 0,0 0 0 0,8 0 0 15,-8 0-16-15,0 0-3 0,0 0-1 0,0 0 0 16,0 0 4-16,0 0 0 0,3 0 0 0,-3 0 0 15,0 0-8-15,0 0 0 0,0 0-1 0,0 0 0 16,0 0-7-16,0 0 0 0,0 0-1 0,0 0 0 16,0 0-15-16,0 0 9 0,0 0-9 0,0 0 8 15,0 0-20-15,0 0-4 0,-6 3 0 0,1 1-1 16,2-1-41-16,3-3-8 0,-5 0-2 0,2 0 0 16,3 0 3-16,0 0 0 0,0 0 0 0,-5 5 0 15,0-5-8-15,5 0-2 0,0 0 0 0,0 0-628 16</inkml:trace>
  <inkml:trace contextRef="#ctx0" brushRef="#br0" timeOffset="87659.92">18613 13275 806 0,'0'0'36'0,"0"0"7"0,0 0-35 0,0 0-8 0,0 0 0 0,0 0 0 16,0 0 157-16,0 0 30 0,6 0 5 0,-1 0 2 15,0 0-63-15,1 7-13 0,2 0-2 0,-3 0-1 16,0 0-34-16,0 0-6 0,6 5-2 0,0 2 0 16,-1 5-12-16,3-1-2 0,1 4-1 0,2-1 0 15,-1 0-17-15,-1 5-3 0,1 0-1 0,1 2 0 0,3-2-9 0,-6 2-1 16,3-2-1-16,-3 0 0 0,0 2 2 0,-2-2 1 15,0 0 0-15,-3-5 0 0,-1 5-4 0,-1-5-1 16,-4 5 0-16,1-5 0 0,2 0 6 0,-5 3 1 16,3-8 0-16,-3 3 0 0,0 0-4 0,-3-5-1 15,1 0 0-15,-1 0 0 0,0-2-4 0,1 2-1 16,-4-2 0-16,1-3 0 0,3 3-7 0,-4-5-2 16,1 0 0-16,2 0 0 0,-2 0-3 0,0-2-1 15,2-5 0-15,-2 2 0 0,0-2-8 0,5 0 8 16,0 0-8-16,-3-2 8 0,-2-3-8 0,-1 3 0 0,4-10 0 15,-1 5 0 1,0-5-41-16,3 3-14 0,-2-3-2 0,2-2-850 0,2-5-169 0</inkml:trace>
  <inkml:trace contextRef="#ctx0" brushRef="#br0" timeOffset="87956.774">19389 13578 1324 0,'0'0'118'0,"0"0"-94"15,0 0-24-15,5 0 0 0,0 5 144 0,1-5 25 16,-1 0 5-16,0 0 1 0,0 0-66 0,3 0-13 15,0 0-2-15,3 0-1 0,-3 0-30 0,0 0-7 16,5 0 0-16,0 0-1 0,-2-5-44 0,2 5-11 16,-2-2 0-16,-1 2 0 0,1 0 0 0,-3 0 0 15,-3-5 0-15,-5 5 0 16,0 0-174-16,0 0-37 0,0 0-7 0,-19 7-2 0</inkml:trace>
  <inkml:trace contextRef="#ctx0" brushRef="#br0" timeOffset="88097.51">19389 13731 1839 0,'0'0'40'0,"5"-2"9"0,6 2 2 0,-1-5 1 0,1 5-42 0,2-7-10 0,3 7 0 0,0-5 0 16,-3 3 69-16,3-3 12 0,0-2 3 0,0 5 0 16,2-3-59-16,1-2-11 0,-1 0-2 0,1 7-653 15,-3-7-131-15</inkml:trace>
  <inkml:trace contextRef="#ctx0" brushRef="#br0" timeOffset="88628.817">20204 13524 748 0,'0'0'67'0,"0"0"-54"15,0 0-13-15,2-7 0 0,-2 5 216 0,0 2 40 0,0-8 8 0,0 4 1 16,-2-3-115-16,2 7-23 0,-6-5-5 0,4 3-1 16,-4 2-41-16,1-5-9 15,0 5-2-15,-1 5 0 0,-1-3-27 0,1 3-6 0,-2-5 0 0,0 7-1 16,0 0-11-16,1 0-3 0,-1 0 0 0,0 0 0 16,0 5-11-16,0 0-2 0,0-5-8 0,3 2 12 15,-3-2-12-15,5 5 0 0,0-5 0 0,1 5 0 16,2-3 0-16,0-4-8 0,5 9 8 0,-2-7 0 15,5 5-12-15,-1-5 12 0,4 0-12 0,2 0 12 16,1 5-11-16,-1-5 11 0,3 0-10 0,-1 0 10 16,4 4 0-16,-3-1 0 0,0-3-8 0,-3 0 8 15,-2 0 0-15,2 5 0 0,-5-7 0 0,0 2 0 16,-6-5 0-16,4 5 8 0,-4 0-8 0,-2-7 10 16,0 0-10-16,-8 0 10 0,3 5-10 0,0 2 10 15,-6-2 10-15,1-5 1 0,-4 0 1 0,4 0 0 0,-3 0-36 16,-1-5-7-16,-2 5-2 0,1 0-756 15,1-7-151-15</inkml:trace>
  <inkml:trace contextRef="#ctx0" brushRef="#br0" timeOffset="88831.519">20418 13590 1983 0,'0'4'88'0,"0"-1"18"0,0 4-85 0,0 0-21 15,0 0 0-15,0 5 0 0,3 2 74 0,-1-2 10 16,1-3 3-16,-1 3 0 0,4 2-26 0,-4 0-5 16,1-2 0-16,0 0-1 0,-1-3-37 0,1-2-7 0,0 0-2 0,-3-7 0 15,0 9-9-15,0-9 0 0,0 0 0 0,0 0-752 16,0 0-144-16</inkml:trace>
  <inkml:trace contextRef="#ctx0" brushRef="#br0" timeOffset="88972.14">20426 13430 1965 0,'-3'0'87'0,"1"-2"18"0,-1-3-84 0,3-2-21 0,0 7 0 0,0 0 0 16,0-3 47-16,0 3 5 0,0 0 0 0,0 0 1 16,0 0-42-16,0 0-11 0,0 0 0 0,5 7-637 15,0 3-130-15</inkml:trace>
  <inkml:trace contextRef="#ctx0" brushRef="#br0" timeOffset="89487.948">20638 13637 1267 0,'0'0'112'0,"0"0"-89"16,0 0-23-16,0 0 0 0,-3-7 134 0,0 2 22 15,3 5 5-15,0-2 1 0,-5-3-52 0,2-2-10 16,3 7-3-16,0 0 0 0,-2 0-40 0,-4-2-8 15,4-3-1-15,2 5-1 0,-8 0-23 0,2 0-4 16,1 0 0-16,0 5-1 0,0-3-11 0,-3 3-8 0,0-3 9 0,2 3-9 16,1 2 11-16,-3 0-11 15,3-2 12-15,2 2-12 0,-2 0 0 0,2 0 0 0,1 0 0 0,2 0 0 16,0 0 0-16,0-2 0 0,2 2 0 0,4 0 0 16,-4-5-12-16,-2-2 12 0,11 5-13 0,-3-3 5 15,2 3 8-15,-2-5 0 0,3-5-9 0,-1 3 9 16,4-3 8-16,-4 3 5 0,-2-3 2 0,3-2 0 15,-6 0-15-15,3 5 0 0,0-3 0 0,-3-2 0 16,1 0 24-16,-4 2 3 0,1 5 0 0,-3 0 0 16,0 0-6-16,0 0-1 0,0 0 0 0,0 0 0 15,0 0-12-15,0 0-8 0,-3 5 10 0,3 2-10 16,3 0 0-16,-1 0 0 0,1 0 0 0,0 0 0 16,2 5-10-16,0-5 10 0,3 5-8 0,0-3 8 15,0 3 0-15,3-5 0 0,-3 7 0 0,0-2 0 16,0-3 0-16,0 3 0 0,-3 2 0 0,3 0 0 0,-3-2 0 0,-2-5 0 15,-1 5 0-15,-2-3 0 0,0 3 12 0,0 0 5 16,-2-5 1-16,-4 0 0 0,1 2-18 0,0-2 0 16,-6 3 0-16,3-8-9 0,-5 5 9 0,0 0 0 15,0-7 8-15,-1 5-8 0,1-3 0 0,0-2 0 16,2-2 0-16,-2 2 8 16,3-5-61-16,-1-2-12 0,3 0-3 0,0 0-694 15,0 0-139-15</inkml:trace>
  <inkml:trace contextRef="#ctx0" brushRef="#br0" timeOffset="89909.39">20783 13644 403 0,'0'0'17'0,"0"0"5"0,0 0-22 0,0 0 0 0,0 0 0 0,0 0 0 16,5 5 366-16,1-3 69 0,2 5 13 0,-6-7 4 15,3 7-290-15,-2-2-58 0,2-1-11 0,-2-1-2 16,-3-3-49-16,0 0-10 0,0 0-1 0,0 0-1 16,0 0-6-16,3 7 0 0,-3-7-1 0,0 0 0 15,0 0-8-15,0 0-2 0,0 0 0 0,0 0 0 16,0 0-13-16,0 0 11 0,0 0-11 0,0 0 10 15,5-7-10-15,-2 0 0 0,-1 2 0 0,4-2 0 0,-1 0-9 16,0 0-1-16,3 0 0 0,0 4 0 0,0-6-2 0,0 7 0 16,3-3 0-16,-4-2 0 0,1 7 12 0,0-2 0 15,3 2-9-15,-3 0 9 0,0 2 0 0,0-2 0 16,0 7 0-16,0-2 0 0,2 2 0 0,-2 0 15 16,3 0-4-16,-3 0-1 0,2 0 6 0,3 0 2 15,-5 5 0-15,-2-5 0 0,2 0-2 0,0 0-1 16,-1 0 0-16,-4-2 0 0,2 2-1 0,-2 0 0 15,-3-2 0-15,0-5 0 0,0 0-14 0,0 0 9 16,0 0-9-16,0 0 8 16,0 0-190-16,0 0-38 0</inkml:trace>
  <inkml:trace contextRef="#ctx0" brushRef="#br0" timeOffset="92705.952">21876 13477 932 0,'0'-7'41'0,"0"7"9"0,-3-7-40 0,3 7-10 0,-3-7 0 0,1 0 0 15,2 2 82-15,-3 5 14 0,3-7 4 0,-2 7 0 16,-1-2-38-16,3-3-7 0,-5 5-2 0,2-2 0 16,3 2-37-16,0 0-8 0,-3 0-8 0,3 0 11 15,0 0-11-15,0 0 0 0,0 0 0 0,0 0 0 16,0 0-8-16,0 0 8 0,0 0-10 0,0 0 10 15,0 0 0-15,0 0 0 0,6 9 0 0,-1-2 0 16,-5-7 8-16,0 0 8 0,0 0 2 0,3 7 0 16,2 2 14-16,-5-9 4 0,0 0 0 0,0 7 0 15,5 3 3-15,-5-3 1 0,0-7 0 0,0 5 0 16,-3 6 5-16,1-1 2 0,2-3 0 0,-3 0 0 16,-5 5-15-16,3-1-2 0,0-1-1 0,-1 4 0 0,-2-2-9 15,0 2-1-15,3 0-1 0,0 5 0 0,0-5-7 0,-1 0-2 16,1 2 0-16,2-1 0 0,1 1-9 0,2-4 0 15,0 2 0-15,2 0 0 0,4-2 0 0,2 2 0 16,-3-7 0-16,3 0 0 0,5 0 24 0,0-2-1 16,-2 2 0-16,5-7 0 0,-3 0-9 0,0-5-2 15,0 3 0-15,-2-3 0 0,0-4 27 0,-1-3 5 16,3 2 0-16,-2-1 1 0,0-1 2 0,-3-2 0 16,-3 0 0-16,0 2 0 0,0-2-11 0,1 0-3 15,-6 0 0-15,-3-5 0 0,3 5-9 0,0 2-3 16,-8-2 0-16,3 0 0 0,0 2-7 0,-1 3-2 15,-4-3 0-15,2 5 0 0,0-5-12 0,0 5 9 16,3 0-9-16,-3 5 8 0,-3-3-8 0,3-2-16 0,0 7 4 0,0-3 1 31,0 3-25-31,3-4-4 0,-3 4-2 0,8 0 0 16,0 0-75-16,0 0-15 0,-5 0-4 0,5 0-932 0</inkml:trace>
  <inkml:trace contextRef="#ctx0" brushRef="#br0" timeOffset="92924.334">22101 13616 1324 0,'0'0'118'0,"0"0"-94"0,0 0-24 0,0 0 0 0,0 0 162 0,0 0 28 15,0 0 6-15,0 7 0 0,2 0-111 16,-2-7-22-16,0 4-5 0,3-1-1 0,0 4-22 0,-1-2-5 15,1 2-1-15,-3-7 0 0,0 0-21 0,0 0-8 16,5 2 0-16,-5-2 0 16,0 0-41-16,0 0-15 0,0 0-2 0,0 0-928 15</inkml:trace>
  <inkml:trace contextRef="#ctx0" brushRef="#br0" timeOffset="93236.732">22220 13390 576 0,'0'0'51'0,"0"0"-41"0,0 0-10 0,0 0 0 16,0 0 322-16,0 0 62 0,0 0 13 0,0 0 3 15,0 0-260-15,0 7-52 0,0 5-11 0,0-5-1 16,0 5-17-16,2-3-3 0,1 3-1 0,0 2 0 16,2-7-37-16,0 7-7 0,1-2-2 0,-1-5 0 15,0 7-9-15,3-2 0 0,3-3 0 0,-3 3 0 16,2 0 0-16,3-5 0 0,1 0 0 0,1 0 0 15,1 4 0-15,3-3 0 0,-1-1 0 0,-2 0 0 16,0 0 0-16,-3 0 0 0,1 5 0 0,-4-5 0 16,-5 2 0-16,3-2 0 0,-5 5 0 0,2-5 0 15,-2 5 17-15,-6-5-1 0,3 0-1 0,-5 0 0 16,-3 5-4-16,0-5-1 0,-2 0 0 0,-4-5 0 16,1 3-32-16,0 2-6 0,-3-7-2 0,-2 0 0 15,-4 0-186-15,4-7-36 0</inkml:trace>
  <inkml:trace contextRef="#ctx0" brushRef="#br0" timeOffset="93408.569">22251 13303 1612 0,'-2'-7'72'0,"2"7"14"16,0-7-69-16,0 4-17 0,0 3 0 0,2-4 0 0,4-1 174 0,-1 3 31 15,0 2 7-15,3-5 0 0,3 5-135 0,2 0-27 16,0 0-6-16,3 5 0 0,3-5-36 0,-1 2-8 15,1-2 0-15,-3 5 0 0,2-5 0 0,-2 0 0 16,-3 0 0-16,0 0 0 16,-2 0-154-16,-3 0-30 0,0 0-5 0</inkml:trace>
  <inkml:trace contextRef="#ctx0" brushRef="#br0" timeOffset="93752.236">22453 13190 403 0,'2'5'17'0,"3"2"5"16,-2-7-22-16,5 4 0 0,0-1 0 0,0 4 0 15,3 0 265-15,2-2 49 0,0 2 10 0,0 7 1 0,3 0-167 0,3-2-34 16,-1 9-6-16,3-2-2 0,-2 2-34 0,-1 5-7 16,1 7-2-16,-1-5 0 0,-2-2-7 0,-3 9-2 15,-5-4 0-15,0-3 0 0,-5 5-17 0,2-5-4 16,-5-2-1-16,0 2 0 0,-2-2-16 0,-4 0-3 16,-2-5-1-16,0 0 0 0,1-2-9 0,-4 2-1 15,0-4-1-15,3-3 0 0,-2-5-11 0,2 3 0 16,-3-5-12-16,3 0-803 15,0-2-160-15</inkml:trace>
  <inkml:trace contextRef="#ctx0" brushRef="#br0" timeOffset="94080.284">23013 13402 115 0,'0'0'0'0,"0"0"10"15,0 0-10-15,0 0 0 0,8 2 0 0,0-2 0 0,-2 0 434 16,4 0 85-16,1 0 17 0,-1 0 3 0,4 5-389 0,-1-5-78 16,3 4-15-16,-3-1-3 0,-2 1-40 0,-1-1-14 15,3-3 9-15,1 5-9 0,-4-3 0 0,-10-2-11 16,0 0 1-16,0 0-986 0</inkml:trace>
  <inkml:trace contextRef="#ctx0" brushRef="#br0" timeOffset="94252.282">23082 13611 1738 0,'0'0'38'0,"0"0"8"0,11 0 2 0,-1 5 1 0,4-5-39 0,-1 0-10 0,3 0 0 0,-3 0 0 16,3-5 83-16,0 5 14 0,0-2 3 0,-1-3 1 16,1 5-48-16,0-2-9 0,-5-3-3 0,2 5 0 15,-2-7-28-15,-3 7-5 0,-3-7-8 0,0 2-1001 16</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0:44.666"/>
    </inkml:context>
    <inkml:brush xml:id="br0">
      <inkml:brushProperty name="width" value="0.05" units="cm"/>
      <inkml:brushProperty name="height" value="0.05" units="cm"/>
      <inkml:brushProperty name="color" value="#E71224"/>
    </inkml:brush>
  </inkml:definitions>
  <inkml:trace contextRef="#ctx0" brushRef="#br0">11 0 1376 0 0,'0'0'319'0'0,"0"0"801"0"0,0 0 352 0 0,0 0 67 0 0,0 0-129 0 0,-10 9 835 0 0,9-6 1402 0 0,35 11-2649 0 0,88-11 356 0 0,27-14-982 0 0,-75 4-306 0 0,-72 7 9 0 0,1 4 2119 0 0,-19-1-2266 0 0,5-3-4937 0 0,2 0-625 0 0</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0:50.818"/>
    </inkml:context>
    <inkml:brush xml:id="br0">
      <inkml:brushProperty name="width" value="0.05" units="cm"/>
      <inkml:brushProperty name="height" value="0.05" units="cm"/>
      <inkml:brushProperty name="color" value="#E71224"/>
    </inkml:brush>
  </inkml:definitions>
  <inkml:trace contextRef="#ctx0" brushRef="#br0">21 11 2528 0 0,'0'0'116'0'0,"0"0"47"0"0,0 0 131 0 0,9-1 780 0 0,-4 0-586 0 0,2-1 8018 0 0,-12-1-8651 0 0,-19-1 274 0 0,19 11-353 0 0,-3 3 157 0 0,8-9 265 0 0,0-1 54 0 0,0 0 4 0 0,1 2-43 0 0,2 5-158 0 0,21-7 506 0 0,-21-1-574 0 0,-1 1 111 0 0,-2 0 45 0 0,0 0 17 0 0,0 0 7 0 0,0 0-5 0 0,0 0-22 0 0,0 0-10 0 0,0 0-2 0 0,3-7 509 0 0,-11 24-300 0 0,9-19-1577 0 0,-5 4-4230 0 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47.998"/>
    </inkml:context>
    <inkml:brush xml:id="br0">
      <inkml:brushProperty name="width" value="0.05" units="cm"/>
      <inkml:brushProperty name="height" value="0.05" units="cm"/>
      <inkml:brushProperty name="color" value="#E71224"/>
    </inkml:brush>
  </inkml:definitions>
  <inkml:trace contextRef="#ctx0" brushRef="#br0">128 16 1376 0 0,'-9'-1'1431'0'0,"-2"-2"962"0"0,-20-4 1427 0 0,-1 2-2248 0 0,30 6-1460 0 0,-8 0 216 0 0,5 2-252 0 0,-13 18 8 0 0,16-15 41 0 0,1-4-40 0 0,0-1-1 0 0,0 1 1 0 0,0 0-1 0 0,0 0 0 0 0,1 0 1 0 0,-1 0-1 0 0,1 0 1 0 0,-1 0-1 0 0,1 0 1 0 0,0 0-1 0 0,0 0 1 0 0,0 0-1 0 0,0 0 1 0 0,0 0-1 0 0,0 0 0 0 0,1 0 1 0 0,-1 0-1 0 0,0 0 1 0 0,1 0-1 0 0,0 0 1 0 0,0 0-1 0 0,-1 0 1 0 0,2 1-85 0 0,1 0-4 0 0,0 1 1 0 0,0 0 0 0 0,0-1 0 0 0,1 0-1 0 0,0 1 1 0 0,-1-1 0 0 0,1-1 0 0 0,0 1 0 0 0,0-1-1 0 0,1 1 1 0 0,-1-1 0 0 0,0 0 0 0 0,1-1-1 0 0,3 2 4 0 0,15 7 74 0 0,41 8 87 0 0,8 16 1038 0 0,-65-29-1041 0 0,-6-4-101 0 0,1 0 0 0 0,-1 0-1 0 0,0 1 1 0 0,1-1 0 0 0,-1 0 0 0 0,0 0 0 0 0,0 1 0 0 0,0-1-1 0 0,0 1 1 0 0,0-1 0 0 0,0 1 0 0 0,0-1 0 0 0,-1 1 0 0 0,1 0 0 0 0,0-1-1 0 0,-1 1 1 0 0,1 0 0 0 0,-1-1 0 0 0,0 1 0 0 0,0 0 0 0 0,0 0-1 0 0,1 0 1 0 0,-2-1 0 0 0,1 1-57 0 0,0 1 111 0 0,0 0-1 0 0,-1 0 1 0 0,0 0-1 0 0,1-1 1 0 0,-1 1-1 0 0,0 0 1 0 0,-1 0-1 0 0,1-1 1 0 0,0 1-1 0 0,-1-1 1 0 0,1 1-1 0 0,-1-1 1 0 0,0 0-1 0 0,0 1 1 0 0,0-1-1 0 0,0 0 1 0 0,0 0 0 0 0,-1-1-1 0 0,1 1 1 0 0,-1 0-111 0 0,-3 3 209 0 0,-74 38 579 0 0,67-38-783 0 0,-22 1-5 0 0,15-12-58 0 0,20 6-257 0 0,-6-4-663 0 0,4 3-4041 0 0,2 1-594 0 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48.294"/>
    </inkml:context>
    <inkml:brush xml:id="br0">
      <inkml:brushProperty name="width" value="0.05" units="cm"/>
      <inkml:brushProperty name="height" value="0.05" units="cm"/>
      <inkml:brushProperty name="color" value="#E71224"/>
    </inkml:brush>
  </inkml:definitions>
  <inkml:trace contextRef="#ctx0" brushRef="#br0">1 1 5064 0 0,'0'0'389'0'0,"0"0"-61"0"0,0 0 669 0 0,0 0 321 0 0,0 0 67 0 0,0 0-102 0 0,7 11 1137 0 0,9 17-646 0 0,-16-27-1686 0 0,0-1-6 0 0,0 0-101 0 0,0 0-413 0 0,0 0-177 0 0,0 0-834 0 0,0 0-3198 0 0</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48.560"/>
    </inkml:context>
    <inkml:brush xml:id="br0">
      <inkml:brushProperty name="width" value="0.05" units="cm"/>
      <inkml:brushProperty name="height" value="0.05" units="cm"/>
      <inkml:brushProperty name="color" value="#E71224"/>
    </inkml:brush>
  </inkml:definitions>
  <inkml:trace contextRef="#ctx0" brushRef="#br0">73 24 2760 0 0,'-32'-13'487'0'0,"13"4"2947"0"0,13 7 588 0 0,-3 3-3410 0 0,3 0 207 0 0,5-1-291 0 0,1 0-82 0 0,0 0-280 0 0,0 0-90 0 0,0 0-10 0 0,0 0-910 0 0,0 0-3632 0 0</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50.544"/>
    </inkml:context>
    <inkml:brush xml:id="br0">
      <inkml:brushProperty name="width" value="0.05" units="cm"/>
      <inkml:brushProperty name="height" value="0.05" units="cm"/>
      <inkml:brushProperty name="color" value="#E71224"/>
    </inkml:brush>
  </inkml:definitions>
  <inkml:trace contextRef="#ctx0" brushRef="#br0">102 0 7136 0 0,'0'0'330'0'0,"0"0"-8"0"0,-14 4 1092 0 0,-29 42 2001 0 0,14 33-1512 0 0,14 24-702 0 0,26 44 508 0 0,10-36-50 0 0,11-15-1325 0 0,-24-83-334 0 0,0 1 0 0 0,1-1 0 0 0,1 0 0 0 0,0-1 0 0 0,0 0 0 0 0,1-1 0 0 0,1 0 0 0 0,11 8 0 0 0,16 9 0 0 0,-8-13 464 0 0,-13-6-1814 0 0,-7-5-3107 0 0,-9-3-1591 0 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51.122"/>
    </inkml:context>
    <inkml:brush xml:id="br0">
      <inkml:brushProperty name="width" value="0.05" units="cm"/>
      <inkml:brushProperty name="height" value="0.05" units="cm"/>
      <inkml:brushProperty name="color" value="#E71224"/>
    </inkml:brush>
  </inkml:definitions>
  <inkml:trace contextRef="#ctx0" brushRef="#br0">1 0 10136 0 0,'0'0'230'0'0,"0"0"30"0"0,0 0 19 0 0,2 0-40 0 0,19 0-191 0 0,24 8 992 0 0,76 2 521 0 0,-60-20-1558 0 0,-50 10-1171 0 0,-11 0-3372 0 0</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51.606"/>
    </inkml:context>
    <inkml:brush xml:id="br0">
      <inkml:brushProperty name="width" value="0.05" units="cm"/>
      <inkml:brushProperty name="height" value="0.05" units="cm"/>
      <inkml:brushProperty name="color" value="#E71224"/>
    </inkml:brush>
  </inkml:definitions>
  <inkml:trace contextRef="#ctx0" brushRef="#br0">137 4 8464 0 0,'0'0'388'0'0,"0"0"-11"0"0,-8-3-89 0 0,4 3 10 0 0,1 1 0 0 0,-1-1 0 0 0,1 1 0 0 0,-1 0 0 0 0,1 0 0 0 0,-1 0 0 0 0,1 0 1 0 0,0 1-1 0 0,0-1 0 0 0,0 1 0 0 0,0 0 0 0 0,0 0 0 0 0,0 0 0 0 0,0 0 0 0 0,0 0 0 0 0,-1 3-298 0 0,-2 2 96 0 0,0-1 1 0 0,1 1-1 0 0,0 0 1 0 0,1 0-1 0 0,-1 0 1 0 0,1 1-1 0 0,1 0 0 0 0,0 0 1 0 0,0 0-1 0 0,-2 6-96 0 0,-12 61 54 0 0,11 43-54 0 0,6-111 0 0 0,11 48 0 0 0,-9-53 0 0 0,-1 1 0 0 0,1 1 0 0 0,1 0 0 0 0,-1-1 0 0 0,0 0 0 0 0,1 1 0 0 0,0-1 0 0 0,0 0 0 0 0,0 0 0 0 0,0-1 0 0 0,0 1 0 0 0,0-1 0 0 0,1 1 0 0 0,-1-1 0 0 0,1 0 0 0 0,0 0 0 0 0,0-1 0 0 0,1 1 0 0 0,35-9 73 0 0,-33 4 137 0 0,1-1 0 0 0,-1 1-1 0 0,0-1 1 0 0,0-1 0 0 0,-1 1 0 0 0,0-1 0 0 0,1 0 0 0 0,-1 0 0 0 0,-1-1 0 0 0,1 0 0 0 0,-1 0-1 0 0,0 0 1 0 0,-1-1 0 0 0,1 0 0 0 0,-1 1 0 0 0,-1-2 0 0 0,4-6-210 0 0,-2 7 61 0 0,-1 0 0 0 0,0-1 0 0 0,0 0 0 0 0,-1 0 0 0 0,0 0 0 0 0,0-1-1 0 0,-1 1 1 0 0,0 0 0 0 0,0-1 0 0 0,-1 0 0 0 0,0 1 0 0 0,-1-1 0 0 0,0 0 0 0 0,0 0 0 0 0,-1 1 0 0 0,0-1 0 0 0,0 0 0 0 0,-3-7-61 0 0,2 12 55 0 0,-1 0 0 0 0,1 0 0 0 0,-1 1 0 0 0,0-1 0 0 0,1 1 0 0 0,-2 0 0 0 0,1-1 0 0 0,0 1 0 0 0,-1 1 0 0 0,1-1 0 0 0,-1 1 0 0 0,0-1 0 0 0,0 1 0 0 0,0 0 0 0 0,0 0 0 0 0,0 1 0 0 0,0-1 0 0 0,0 1 0 0 0,-1 0 0 0 0,1 0-1 0 0,-1 0 1 0 0,1 1 0 0 0,-1-1 0 0 0,1 1 0 0 0,0 0 0 0 0,-5 1-55 0 0,-8 4-282 0 0,10 17-4813 0 0,10-8 2958 0 0,-3-11-20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26.788"/>
    </inkml:context>
    <inkml:brush xml:id="br0">
      <inkml:brushProperty name="width" value="0.05" units="cm"/>
      <inkml:brushProperty name="height" value="0.05" units="cm"/>
      <inkml:brushProperty name="color" value="#E71224"/>
    </inkml:brush>
  </inkml:definitions>
  <inkml:trace contextRef="#ctx0" brushRef="#br0">97 257 2304 0 0,'0'0'492'0'0,"-1"-11"5850"0"0,-16-6-693 0 0,-4 22-3352 0 0,-13 33-1838 0 0,13 16-539 0 0,18 6 232 0 0,8-42-143 0 0,-5-15-16 0 0,0-1 1 0 0,0 0 0 0 0,1 1 0 0 0,-1-1-1 0 0,1 0 1 0 0,0 0 0 0 0,-1 1 0 0 0,1-1-1 0 0,0 0 1 0 0,0 0 0 0 0,0 0 0 0 0,1 0 0 0 0,-1 0-1 0 0,0 0 1 0 0,1-1 0 0 0,-1 1 0 0 0,1 0-1 0 0,0-1 1 0 0,0 1 0 0 0,-1-1 0 0 0,1 1-1 0 0,0-1 1 0 0,0 0 0 0 0,0 0 0 0 0,0 0-1 0 0,1 0 1 0 0,-1 0 0 0 0,1 0 6 0 0,4 1-1 0 0,1-1 0 0 0,-1 0 0 0 0,1-1 0 0 0,-1 1 0 0 0,1-1 0 0 0,-1-1 0 0 0,1 1 1 0 0,-1-1-1 0 0,1 0 0 0 0,-1-1 0 0 0,1 0 0 0 0,-1 0 0 0 0,0-1 0 0 0,0 0 0 0 0,0 0 0 0 0,0-1 0 0 0,-1 1 0 0 0,1-1 0 0 0,4-5 1 0 0,-8 8 102 0 0,0-1 0 0 0,-1 1 0 0 0,1-1 0 0 0,-1 0 0 0 0,0 1 0 0 0,0-1 0 0 0,0 0 0 0 0,0 0 0 0 0,0-1 0 0 0,0 1 0 0 0,0 0 0 0 0,0-1 0 0 0,-1 1 0 0 0,1-1 0 0 0,-1 1 0 0 0,0-1 0 0 0,0 0 0 0 0,0 1 0 0 0,0-1 0 0 0,0 0 0 0 0,-1 0 0 0 0,1 0 0 0 0,-1 0 0 0 0,0 0 0 0 0,0 0-1 0 0,0 1 1 0 0,0-1 0 0 0,0 0 0 0 0,-1 0 0 0 0,1 0 0 0 0,-1 0 0 0 0,0 0 0 0 0,0 1 0 0 0,0-1 0 0 0,0 0 0 0 0,0 1 0 0 0,-1-1 0 0 0,1 0-102 0 0,-5-1-6 0 0,1 0 1 0 0,-1 0-1 0 0,0 0 0 0 0,0 0 1 0 0,-1 1-1 0 0,1 0 0 0 0,-1 1 1 0 0,1-1-1 0 0,-1 1 1 0 0,0 0-1 0 0,0 1 0 0 0,0 0 1 0 0,0 0-1 0 0,0 0 0 0 0,0 1 1 0 0,0 0-1 0 0,-6 1 6 0 0,12-1-1361 0 0,1 0-481 0 0</inkml:trace>
  <inkml:trace contextRef="#ctx0" brushRef="#br0" timeOffset="388.477">305 272 5064 0 0,'0'0'389'0'0,"0"0"-10"0"0,0 0 883 0 0,2 1 420 0 0,22 13 2839 0 0,-20-11-4238 0 0,0 0 1 0 0,-1 0-1 0 0,0 0 1 0 0,0 1-1 0 0,0-1 1 0 0,0 1-1 0 0,0 0 1 0 0,-1 0-1 0 0,0 0 1 0 0,0 0 0 0 0,0 0-1 0 0,0 1 1 0 0,0-1-1 0 0,0 5-283 0 0,9 54 2111 0 0,13-109-17 0 0,-21 37-2094 0 0,0 1 0 0 0,1-1 0 0 0,0 1 0 0 0,0 0 0 0 0,1 1 0 0 0,0-1 0 0 0,0 1 0 0 0,1 0 0 0 0,0 0 0 0 0,0 1 0 0 0,1-1 0 0 0,0 1 0 0 0,0 1 0 0 0,0-1 0 0 0,3 0 0 0 0,5-1 0 0 0,-12 5 0 0 0,0 1 0 0 0,0-1 0 0 0,1 1 0 0 0,-1-1 0 0 0,1 1 0 0 0,-1 0 0 0 0,1 1 0 0 0,-1-1 0 0 0,1 0 0 0 0,-1 1 0 0 0,1 0 0 0 0,0 0 0 0 0,-1 0 0 0 0,1 0 0 0 0,0 1 0 0 0,97 13 0 0 0,-80-12 44 0 0,-11-1-1310 0 0,0-1-3827 0 0,-3 0-1423 0 0</inkml:trace>
  <inkml:trace contextRef="#ctx0" brushRef="#br0" timeOffset="988.379">833 0 456 0 0,'0'0'2680'0'0,"0"0"336"0"0,0 0 148 0 0,0 0-330 0 0,1 2-1511 0 0,34 61 1811 0 0,-12 2-1366 0 0,2 44 350 0 0,-22-49-1290 0 0,1-5-718 0 0,-4-55-99 0 0,0 0-1 0 0,1 1 1 0 0,-1-1-1 0 0,0 1 0 0 0,1-1 1 0 0,-1 0-1 0 0,0 1 1 0 0,1-1-1 0 0,-1 0 0 0 0,0 1 1 0 0,1-1-1 0 0,-1 0 1 0 0,0 0-1 0 0,1 1 0 0 0,-1-1 1 0 0,1 0-1 0 0,-1 0 1 0 0,1 0-1 0 0,-1 0 0 0 0,0 0 1 0 0,1 1-1 0 0,-1-1 1 0 0,1 0-1 0 0,-1 0 0 0 0,1 0 1 0 0,-1 0-1 0 0,1 0 1 0 0,-1 0-1 0 0,1 0 0 0 0,-1-1 1 0 0,0 1-1 0 0,1 0 1 0 0,-1 0-1 0 0,1 0 0 0 0,-1 0 1 0 0,1-1-1 0 0,-1 1 1 0 0,0 0-1 0 0,1 0 1 0 0,-1-1-1 0 0,1 1 0 0 0,-1 0 1 0 0,0 0-1 0 0,1-1 1 0 0,-1 1-1 0 0,0-1 0 0 0,0 1 1 0 0,1 0-1 0 0,-1-1 1 0 0,0 1-1 0 0,0-1 0 0 0,1 1 1 0 0,-1 0-1 0 0,0-1 1 0 0,0 1-1 0 0,0-1 0 0 0,0 1 1 0 0,0-1-1 0 0,0 1 1 0 0,0-1-11 0 0,20-31 1282 0 0,46-110-1467 0 0,21 56-217 0 0,-114 111-4483 0 0,-16 36 2504 0 0,30-40 2285 0 0,13-19 149 0 0,2 1-14 0 0,0-1 0 0 0,1 1 0 0 0,-1 0 0 0 0,1-1 0 0 0,-1 1 0 0 0,1-1 1 0 0,0 0-1 0 0,0 0 0 0 0,0 0 0 0 0,0 0 0 0 0,0-1 0 0 0,0 1 0 0 0,1-1 0 0 0,-1 0 0 0 0,1 0 0 0 0,-1 0 0 0 0,1 0 0 0 0,-1-1 0 0 0,1 1 0 0 0,-1-1 0 0 0,4 0-39 0 0,15 3 243 0 0,93 26 685 0 0,-38-4-610 0 0,-49-17-1155 0 0,-18-5-213 0 0</inkml:trace>
  <inkml:trace contextRef="#ctx0" brushRef="#br0" timeOffset="1457.023">1672 69 7920 0 0,'21'-5'713'0'0,"-38"-13"2535"0"0,-21-10 1119 0 0,9 26-3240 0 0,22 3-1127 0 0,0 1 0 0 0,0 1 0 0 0,0-1 0 0 0,1 1 0 0 0,-1 0 0 0 0,1 1 0 0 0,0 0 0 0 0,0 0 0 0 0,0 0 0 0 0,0 0 0 0 0,1 1 0 0 0,0 0 0 0 0,0 0 0 0 0,-1 2 0 0 0,4-5 1 0 0,1 0-1 0 0,0 0 0 0 0,0 0 0 0 0,0 1 0 0 0,0-1 0 0 0,0 0 0 0 0,0 0 0 0 0,1 1 1 0 0,-1-1-1 0 0,1 0 0 0 0,-1 1 0 0 0,1-1 0 0 0,0 1 0 0 0,0-1 0 0 0,0 0 0 0 0,0 1 0 0 0,1-1 1 0 0,-1 1-1 0 0,1-1 0 0 0,-1 0 0 0 0,1 1 0 0 0,0-1 0 0 0,0 0 0 0 0,0 0 0 0 0,0 0 0 0 0,0 0 1 0 0,0 0-1 0 0,1 0 0 0 0,-1 0 0 0 0,1 0 0 0 0,-1 0 0 0 0,65 51-28 0 0,-48-40-8 0 0,41 36 24 0 0,-10 19 26 0 0,-49-65 108 0 0,-1-1 0 0 0,1 1 1 0 0,-1-1-1 0 0,0 1 0 0 0,0 0 1 0 0,0-1-1 0 0,0 0 0 0 0,0 1 0 0 0,0-1 1 0 0,-1 0-1 0 0,1 1 0 0 0,-1-1 1 0 0,0 0-1 0 0,0 0 0 0 0,1 0 1 0 0,-1 0-1 0 0,-1-1 0 0 0,1 1 0 0 0,0 0 1 0 0,0-1-1 0 0,0 0 0 0 0,-1 1 1 0 0,1-1-1 0 0,-1 0 0 0 0,1 0 0 0 0,-1 0 1 0 0,1-1-1 0 0,-1 1 0 0 0,-2 0-122 0 0,-6 1 221 0 0,0 0-1 0 0,0-1 1 0 0,-1 0-1 0 0,1 0 0 0 0,0-1 1 0 0,-1-1-1 0 0,1 0 1 0 0,0-1-1 0 0,-1 0 0 0 0,-1-1-220 0 0,-10-1-98 0 0,-17-5 443 0 0,11-3-4306 0 0,12 3 1614 0 0,13 8-19 0 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51.887"/>
    </inkml:context>
    <inkml:brush xml:id="br0">
      <inkml:brushProperty name="width" value="0.05" units="cm"/>
      <inkml:brushProperty name="height" value="0.05" units="cm"/>
      <inkml:brushProperty name="color" value="#E71224"/>
    </inkml:brush>
  </inkml:definitions>
  <inkml:trace contextRef="#ctx0" brushRef="#br0">8 250 10136 0 0,'0'0'464'0'0,"-1"0"-10"0"0,-4 3-206 0 0,3-2 223 0 0,2-1 128 0 0,16 37 2571 0 0,-15-35-3040 0 0,0 2 414 0 0,1-1-5630 0 0,-2-3 300 0 0</inkml:trace>
  <inkml:trace contextRef="#ctx0" brushRef="#br0" timeOffset="359.631">153 82 920 0 0,'-3'-3'1392'0'0,"4"3"8180"0"0,27 7-8350 0 0,-27-7-776 0 0,5 10 436 0 0,10 12 530 0 0,8 21-621 0 0,-22-39-768 0 0,1 1 1 0 0,-1-1-1 0 0,1 0 0 0 0,1 0 1 0 0,-1 0-1 0 0,1 0 1 0 0,-1-1-1 0 0,1 1 0 0 0,0-1 1 0 0,0 0-1 0 0,1 0 1 0 0,-1 0-1 0 0,1-1-23 0 0,13 12 80 0 0,111 71 282 0 0,-114-73-390 0 0,-11-9 146 0 0,0 0 1 0 0,1 1-1 0 0,-1 0 0 0 0,-1-1 1 0 0,1 1-1 0 0,-1 1 0 0 0,1-1 1 0 0,-1 0-1 0 0,0 1 0 0 0,-1-1 1 0 0,3 6-119 0 0,3 16 716 0 0,-31-11-706 0 0,-89-13-847 0 0,71-6-4696 0 0,25 0-80 0 0</inkml:trace>
  <inkml:trace contextRef="#ctx0" brushRef="#br0" timeOffset="625.192">173 8 11976 0 0,'0'0'266'0'0,"0"0"44"0"0,0 0 15 0 0,2-1-26 0 0,6-1-86 0 0,0 1 1 0 0,1 0 0 0 0,-1 0-1 0 0,1 1 1 0 0,-1 0 0 0 0,1 0 0 0 0,-1 1-1 0 0,1 0 1 0 0,3 2-214 0 0,22 1 181 0 0,128-5 227 0 0,-113-6-1896 0 0,-38 4-3632 0 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49.450"/>
    </inkml:context>
    <inkml:brush xml:id="br0">
      <inkml:brushProperty name="width" value="0.05" units="cm"/>
      <inkml:brushProperty name="height" value="0.05" units="cm"/>
      <inkml:brushProperty name="color" value="#E71224"/>
    </inkml:brush>
  </inkml:definitions>
  <inkml:trace contextRef="#ctx0" brushRef="#br0">150 80 3680 0 0,'-14'-6'167'0'0,"12"3"-7"0"0,8-23 1165 0 0,-22 3 6143 0 0,12 22-7337 0 0,1 0 0 0 0,-1 0 0 0 0,0 0 0 0 0,0 0 0 0 0,0 1 0 0 0,0 0 0 0 0,0 0 0 0 0,0 0 0 0 0,0 0 0 0 0,0 0 1 0 0,1 1-1 0 0,-1 0 0 0 0,0 0 0 0 0,0 0 0 0 0,0 0 0 0 0,1 0 0 0 0,-1 1 0 0 0,1 0 0 0 0,-4 1-131 0 0,2 4 43 0 0,-22 28-32 0 0,16-7-11 0 0,10-18 53 0 0,3-2-42 0 0,16 3-91 0 0,-13-10 79 0 0,1 0 0 0 0,0 0 1 0 0,0 0-1 0 0,-1-1 1 0 0,1 0-1 0 0,0 0 1 0 0,0 0-1 0 0,0-1 1 0 0,-1 0-1 0 0,1 0 1 0 0,0 0-1 0 0,-1-1 1 0 0,1 0-1 0 0,-1 0 0 0 0,1-1 1 0 0,0 0 0 0 0,1 1 3 0 0,29-27 180 0 0,-24 20-40 0 0,-12 7-46 0 0,-6-14 1200 0 0,5 14-946 0 0,1 2 7 0 0,0 0-19 0 0,0 0-90 0 0,0 0-38 0 0,0 0-10 0 0,2 11 10 0 0,-1-6-207 0 0,0-1 0 0 0,1 1 0 0 0,0-1 1 0 0,0 0-1 0 0,0 0 0 0 0,0 0 0 0 0,1 0 0 0 0,-1 0 0 0 0,1 0 0 0 0,0-1 0 0 0,0 1 0 0 0,1-1 0 0 0,1 2-4 0 0,90 67-64 0 0,-10 25 226 0 0,-83-94-149 0 0,0 1 0 0 0,0-1 0 0 0,0 0 1 0 0,-1 0-1 0 0,1 1 0 0 0,-1-1 0 0 0,0 1 0 0 0,0-1 0 0 0,0 1 1 0 0,0-1-1 0 0,0 1 0 0 0,-1 0 0 0 0,0 0 0 0 0,0-1 1 0 0,0 1-1 0 0,0 0 0 0 0,0-1 0 0 0,-1 1 0 0 0,0 0-13 0 0,-3 1 3 0 0,0 0-1 0 0,0 0 1 0 0,-1 0-1 0 0,1-1 1 0 0,-1 0-1 0 0,0 0 0 0 0,-1 0 1 0 0,1 0-1 0 0,-1-1 1 0 0,1 0-1 0 0,-1 0 1 0 0,0-1-1 0 0,0 1 0 0 0,0-1 1 0 0,0-1-1 0 0,-1 1 1 0 0,-3-1-3 0 0,4 0 129 0 0,-6 1-986 0 0,0-1-1 0 0,0-1 1 0 0,0 1 0 0 0,-1-2-1 0 0,1 0 1 0 0,0 0 0 0 0,-9-3 857 0 0,4-3-1821 0 0</inkml:trace>
  <inkml:trace contextRef="#ctx0" brushRef="#br0" timeOffset="437.397">475 1 10448 0 0,'0'0'480'0'0,"0"0"-11"0"0,0 0-208 0 0,9 4 1545 0 0,34 45 1557 0 0,-27-4-1551 0 0,-11-36-109 0 0,2-24-1662 0 0,-7 10-76 0 0,2 1 0 0 0,-1 0 0 0 0,0 0 0 0 0,1 0 0 0 0,0 0-1 0 0,0 0 1 0 0,0 0 0 0 0,0 0 0 0 0,1 1 0 0 0,0-1 0 0 0,-1 1 0 0 0,1-1-1 0 0,0 1 1 0 0,1 0 0 0 0,-1 0 0 0 0,1 1 0 0 0,-1-1 0 0 0,1 1-1 0 0,0 0 1 0 0,0 0 0 0 0,0 0 0 0 0,0 0 0 0 0,0 0 0 0 0,0 1 0 0 0,0 0-1 0 0,0 0 1 0 0,1 0 0 0 0,-1 1 0 0 0,1-1 0 0 0,0 1 35 0 0,0-1-12 0 0,1 1 1 0 0,-1 0-1 0 0,1 0 0 0 0,-1 0 1 0 0,1 1-1 0 0,-1 0 1 0 0,1 0-1 0 0,-1 0 1 0 0,0 1-1 0 0,0 0 0 0 0,1 0 1 0 0,-1 0-1 0 0,0 0 1 0 0,-1 1-1 0 0,1 0 1 0 0,0 0-1 0 0,-1 0 0 0 0,0 1 1 0 0,4 3 11 0 0,80 82 420 0 0,-67-44 403 0 0,-18-18-2904 0 0,-3-27 713 0 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56.421"/>
    </inkml:context>
    <inkml:brush xml:id="br0">
      <inkml:brushProperty name="width" value="0.05" units="cm"/>
      <inkml:brushProperty name="height" value="0.05" units="cm"/>
      <inkml:brushProperty name="color" value="#E71224"/>
    </inkml:brush>
  </inkml:definitions>
  <inkml:trace contextRef="#ctx0" brushRef="#br0">1 1 8288 0 0,'0'0'381'0'0,"0"0"-6"0"0,0 8 631 0 0,13 27 1922 0 0,14 50-366 0 0,-6-17-916 0 0,-11-50-1301 0 0,-2 1 0 0 0,-1 0 0 0 0,0 0 0 0 0,-1 1 0 0 0,-1 0-1 0 0,1 15-344 0 0,2 23 152 0 0,-5-46-50 0 0,1-14-5627 0 0,0-5-483 0 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55.578"/>
    </inkml:context>
    <inkml:brush xml:id="br0">
      <inkml:brushProperty name="width" value="0.05" units="cm"/>
      <inkml:brushProperty name="height" value="0.05" units="cm"/>
      <inkml:brushProperty name="color" value="#E71224"/>
    </inkml:brush>
  </inkml:definitions>
  <inkml:trace contextRef="#ctx0" brushRef="#br0">1 87 920 0 0,'0'0'275'0'0,"0"0"815"0"0,0 0 354 0 0,0 0 76 0 0,0 0-191 0 0,0 0-859 0 0,8 0 111 0 0,159-3 4662 0 0,-109-2-3910 0 0,21 2-138 0 0,-34-4-950 0 0,-37 7-224 0 0,0 0 35 0 0,19-7-122 0 0,-26 6-64 0 0,-1 1-182 0 0,0 0-745 0 0,-3-11-1774 0 0,3 9 1369 0 0</inkml:trace>
  <inkml:trace contextRef="#ctx0" brushRef="#br0" timeOffset="328.051">149 0 8264 0 0,'0'0'374'0'0,"0"0"0"0"0,0 0-150 0 0,8 15 2604 0 0,29 50 246 0 0,-9-16-1903 0 0,-9-5-210 0 0,-7-9-856 0 0,-3-24-2478 0 0,-9-11-3085 0 0</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56.796"/>
    </inkml:context>
    <inkml:brush xml:id="br0">
      <inkml:brushProperty name="width" value="0.05" units="cm"/>
      <inkml:brushProperty name="height" value="0.05" units="cm"/>
      <inkml:brushProperty name="color" value="#E71224"/>
    </inkml:brush>
  </inkml:definitions>
  <inkml:trace contextRef="#ctx0" brushRef="#br0">33 58 4144 0 0,'0'0'191'0'0,"-1"0"-11"0"0,-2-3 41 0 0,2 2 728 0 0,-12-10 5738 0 0,-1 25-5187 0 0,13-13-1395 0 0,1-1-28 0 0,1 7 443 0 0,13-11 270 0 0,-13 4-646 0 0,-1 0 44 0 0,0 0 4 0 0,0 0-754 0 0,0 0-3147 0 0,0 0-1292 0 0</inkml:trace>
  <inkml:trace contextRef="#ctx0" brushRef="#br0" timeOffset="3155.545">88 0 1840 0 0,'0'0'309'0'0,"0"0"626"0"0,0 0 268 0 0,0 0 55 0 0,0 0-103 0 0,0 0-487 0 0,0 0-216 0 0,0 0-42 0 0,0 0-28 0 0,0 0-86 0 0,0 0-38 0 0,0 0-8 0 0,-10 1 551 0 0,-22 15 107 0 0,31-15-1028 0 0,1-1-21 0 0,-5 8-3 0 0,-14 11 225 0 0,10 5 415 0 0,9-24-483 0 0,-1 1-1 0 0,1-1 1 0 0,-1 1 0 0 0,1 0-1 0 0,-1-1 1 0 0,1 1-1 0 0,0 0 1 0 0,0-1 0 0 0,-1 1-1 0 0,1 0 1 0 0,0-1 0 0 0,0 1-1 0 0,0 0 1 0 0,0 0-1 0 0,-1-1 1 0 0,1 1 0 0 0,0 0-1 0 0,0 0 1 0 0,1-1 0 0 0,-1 1-1 0 0,0 0 1 0 0,0 0 0 0 0,0-1-1 0 0,0 1 1 0 0,1 0-1 0 0,-1-1 1 0 0,0 1 0 0 0,1 0-1 0 0,-1-1 1 0 0,0 1 0 0 0,1 0-1 0 0,-1-1 1 0 0,1 1-1 0 0,-1-1 1 0 0,1 1 0 0 0,0 0-13 0 0,1 1 104 0 0,-2-1 122 0 0,0-1 45 0 0,0 0 17 0 0,10 4 356 0 0,52-15-633 0 0,-55 8 227 0 0,-6 3-198 0 0,-1 0 0 0 0,1 0-1 0 0,0-1 1 0 0,-1 1 0 0 0,1 0 0 0 0,-1 0 0 0 0,1 0-1 0 0,0-1 1 0 0,-1 1 0 0 0,1 0 0 0 0,-1 0 0 0 0,1-1-1 0 0,-1 1 1 0 0,1-1 0 0 0,-1 1 0 0 0,1 0 0 0 0,-1-1-1 0 0,1 1 1 0 0,-1-1 0 0 0,0 1 0 0 0,1-1 0 0 0,-1 1-1 0 0,0-1 1 0 0,1 1 0 0 0,-1-1 0 0 0,0 0 0 0 0,0 1-1 0 0,1-1 1 0 0,-1 1 0 0 0,0-1 0 0 0,0 0-1 0 0,0 1 1 0 0,0-1 0 0 0,0 0 0 0 0,0 1 0 0 0,0-1-1 0 0,0 1 1 0 0,0-1 0 0 0,0 0 0 0 0,0 1 0 0 0,-1-1-1 0 0,1 0 1 0 0,0 1 0 0 0,0-1 0 0 0,-1 0-40 0 0,-18-21 1394 0 0,19 22-1234 0 0,-1 0-16 0 0,-4-2-64 0 0,-17 2-16 0 0,6 4-64 0 0,-4 13-64 0 0,16-10 64 0 0,1 3 0 0 0,6 5 0 0 0,10-8 11 0 0,29-25 210 0 0,-32 4 102 0 0,-26-9 1514 0 0,-1 23-1709 0 0,1 4-128 0 0,3 6-16 0 0,8-3-48 0 0,4 2 48 0 0,3-2 16 0 0,14 13-122 0 0,-15-19-509 0 0,1-1-196 0 0,8 0-33 0 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29.435"/>
    </inkml:context>
    <inkml:brush xml:id="br0">
      <inkml:brushProperty name="width" value="0.05" units="cm"/>
      <inkml:brushProperty name="height" value="0.05" units="cm"/>
      <inkml:brushProperty name="color" value="#E71224"/>
    </inkml:brush>
  </inkml:definitions>
  <inkml:trace contextRef="#ctx0" brushRef="#br0">0 15 1376 0 0,'0'0'304'0'0,"0"0"739"0"0,0 0 322 0 0,0 0 67 0 0,0 0-80 0 0,0 0-371 0 0,0 0-165 0 0,0 0-31 0 0,0 0-26 0 0,0 0-80 0 0,0 0-37 0 0,0 0-8 0 0,0 0-18 0 0,0 0-68 0 0,2 0-32 0 0,14 3-205 0 0,-1-2 1 0 0,1 0 0 0 0,-1 0-1 0 0,1-2 1 0 0,-1 0 0 0 0,1-1-1 0 0,-1 0 1 0 0,4-2-312 0 0,56-6 136 0 0,-70 9-114 0 0,-4 1 45 0 0,-1 0 36 0 0,0 0-5 0 0,0 0-2 0 0,0 0 4 0 0,0 0 16 0 0,0 0 4 0 0,0 0 0 0 0,-45 7 0 0 0,-12 0 346 0 0,26-3-932 0 0,24-2 477 0 0,17 12-43 0 0,-9-12-139 0 0,10 1-1315 0 0,-3 1-4187 0 0</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29.888"/>
    </inkml:context>
    <inkml:brush xml:id="br0">
      <inkml:brushProperty name="width" value="0.05" units="cm"/>
      <inkml:brushProperty name="height" value="0.05" units="cm"/>
      <inkml:brushProperty name="color" value="#E71224"/>
    </inkml:brush>
  </inkml:definitions>
  <inkml:trace contextRef="#ctx0" brushRef="#br0">8 0 2760 0 0,'0'0'420'0'0,"0"0"721"0"0,-7 0 1195 0 0,7 2 6219 0 0,35 69-6024 0 0,-6 10-853 0 0,-2-28-1668 0 0,-14-2-10 0 0,4-5 262 0 0,13 19 1274 0 0,-15-60-1413 0 0,-9-8-2984 0 0,-1-17-953 0 0,-5 8 1849 0 0</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30.341"/>
    </inkml:context>
    <inkml:brush xml:id="br0">
      <inkml:brushProperty name="width" value="0.05" units="cm"/>
      <inkml:brushProperty name="height" value="0.05" units="cm"/>
      <inkml:brushProperty name="color" value="#E71224"/>
    </inkml:brush>
  </inkml:definitions>
  <inkml:trace contextRef="#ctx0" brushRef="#br0">14 29 6592 0 0,'0'0'149'0'0,"0"0"23"0"0,0 0 11 0 0,-2-2-320 0 0,-9-2 6474 0 0,11 4-6314 0 0,0 0 0 0 0,1 0 0 0 0,-1 0 0 0 0,0 0 1 0 0,1 0-1 0 0,-1 0 0 0 0,0 0 0 0 0,1 1 0 0 0,-1-1 1 0 0,0 0-1 0 0,1 0 0 0 0,-1 0 0 0 0,0 0 0 0 0,0 1 1 0 0,1-1-1 0 0,-1 0 0 0 0,0 0 0 0 0,0 1 0 0 0,1-1 0 0 0,-1 0 1 0 0,0 0-1 0 0,0 1 0 0 0,0-1 0 0 0,0 0 0 0 0,1 1 1 0 0,-1-1-1 0 0,0 0 0 0 0,0 1 0 0 0,0-1 0 0 0,0 0 1 0 0,0 1-1 0 0,0-1 0 0 0,0 0 0 0 0,0 1 0 0 0,0-1 1 0 0,0 0-1 0 0,0 1 0 0 0,0-1 0 0 0,0 0 0 0 0,0 1 1 0 0,0-1-1 0 0,0 0 0 0 0,0 1 0 0 0,-1-1 0 0 0,1 0 1 0 0,0 0-1 0 0,0 1 0 0 0,0-1 0 0 0,-1 0 0 0 0,1 1 1 0 0,0-1-1 0 0,0 0 0 0 0,-1 0-23 0 0,18 0 23 0 0,2-7 205 0 0,-19-15 2331 0 0,-10 16-3439 0 0,9 6-318 0 0,1 0-59 0 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31.700"/>
    </inkml:context>
    <inkml:brush xml:id="br0">
      <inkml:brushProperty name="width" value="0.05" units="cm"/>
      <inkml:brushProperty name="height" value="0.05" units="cm"/>
      <inkml:brushProperty name="color" value="#E71224"/>
    </inkml:brush>
  </inkml:definitions>
  <inkml:trace contextRef="#ctx0" brushRef="#br0">0 14 3224 0 0,'0'0'467'0'0,"0"0"750"0"0,9-3 1948 0 0,2 0-2156 0 0,1 1-1 0 0,0 0 1 0 0,-1 0-1 0 0,1 1 1 0 0,0 1-1 0 0,0 0 1 0 0,10 2-1009 0 0,14-1 696 0 0,65 2 328 0 0,-88-2-764 0 0,-2-1-4296 0 0,-11 0 2583 0 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31.950"/>
    </inkml:context>
    <inkml:brush xml:id="br0">
      <inkml:brushProperty name="width" value="0.05" units="cm"/>
      <inkml:brushProperty name="height" value="0.05" units="cm"/>
      <inkml:brushProperty name="color" value="#E71224"/>
    </inkml:brush>
  </inkml:definitions>
  <inkml:trace contextRef="#ctx0" brushRef="#br0">1 8 456 0 0,'8'4'644'0'0,"8"-1"4426"0"0,0 0-894 0 0,81 1 988 0 0,-39-9-5146 0 0,8-4 406 0 0,-12 1-291 0 0,-53 8-902 0 0,-1 0-299 0 0,0 0-68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24.273"/>
    </inkml:context>
    <inkml:brush xml:id="br0">
      <inkml:brushProperty name="width" value="0.05" units="cm"/>
      <inkml:brushProperty name="height" value="0.05" units="cm"/>
      <inkml:brushProperty name="color" value="#E71224"/>
    </inkml:brush>
  </inkml:definitions>
  <inkml:trace contextRef="#ctx0" brushRef="#br0">275 332 6448 0 0,'-4'-4'631'0'0,"0"1"0"0"0,0-1 0 0 0,-1 1-1 0 0,1 0 1 0 0,-1 0 0 0 0,0 1 0 0 0,1-1 0 0 0,-1 1 0 0 0,0 0 0 0 0,0 0 0 0 0,-1 1 0 0 0,1 0 0 0 0,-5-1-631 0 0,-70 11 2616 0 0,72-7-2616 0 0,0 2 0 0 0,0-1 0 0 0,1 1-1 0 0,-1 0 1 0 0,1 1 0 0 0,0 0 0 0 0,0 0 0 0 0,0 0 0 0 0,1 1 0 0 0,0 0-1 0 0,0 0 1 0 0,0 1 0 0 0,1 0 0 0 0,0 0 0 0 0,0 0 0 0 0,1 0-1 0 0,-4 8 1 0 0,7-12-6 0 0,0 1-1 0 0,0-1 0 0 0,0 1 0 0 0,0-1 0 0 0,1 1 0 0 0,0 0 0 0 0,-1-1 0 0 0,1 1 0 0 0,1 0 0 0 0,-1-1 0 0 0,0 1 0 0 0,1-1 1 0 0,0 1-1 0 0,0 0 0 0 0,0-1 0 0 0,0 0 0 0 0,0 1 0 0 0,1-1 0 0 0,0 0 0 0 0,-1 1 0 0 0,1-1 0 0 0,0 0 0 0 0,1 0 0 0 0,-1-1 1 0 0,1 1-1 0 0,-1 0 0 0 0,1-1 0 0 0,0 0 0 0 0,-1 1 0 0 0,1-1 0 0 0,1 0 0 0 0,-1 0 0 0 0,0-1 0 0 0,0 1 0 0 0,1-1 0 0 0,-1 1 1 0 0,1-1 5 0 0,4 2 1 0 0,0-1 0 0 0,-1 0 0 0 0,1 0 0 0 0,0 0-1 0 0,0-1 1 0 0,0 0 0 0 0,0-1 0 0 0,0 0-1 0 0,0 0 1 0 0,0-1 0 0 0,0 0 0 0 0,0 0-1 0 0,0-1 1 0 0,0 0 0 0 0,-1 0 0 0 0,1-1-1 0 0,4-2 1 0 0,-6 2 39 0 0,1 0-1 0 0,-1 0 0 0 0,0 0 0 0 0,0-1 1 0 0,0 0-1 0 0,0-1 0 0 0,-1 1 0 0 0,1-1 0 0 0,-1 0 1 0 0,0-1-1 0 0,-1 1 0 0 0,0-1 0 0 0,1 0 1 0 0,-2 0-1 0 0,1 0 0 0 0,-1 0 0 0 0,0-1 0 0 0,0 1 1 0 0,-1-1-1 0 0,1 0 0 0 0,-1-4-38 0 0,3-14 418 0 0,-1 0 0 0 0,-1 0 0 0 0,-1 0 0 0 0,-1 0 0 0 0,-2-1 0 0 0,0 1 1 0 0,-2 0-1 0 0,-1 0 0 0 0,-2-5-418 0 0,3 13 87 0 0,1 7-7 0 0,0-1 0 0 0,-1 1 0 0 0,0 0-1 0 0,0-1 1 0 0,-1 1 0 0 0,0 1 0 0 0,-1-1-1 0 0,0 1 1 0 0,-1-1 0 0 0,-5-6-80 0 0,5 5 135 0 0,8 11-29 0 0,70 149 10 0 0,-20-27 430 0 0,-7-18-376 0 0,-17-54-2960 0 0,-21-46-4715 0 0</inkml:trace>
  <inkml:trace contextRef="#ctx0" brushRef="#br0" timeOffset="374.914">677 325 8288 0 0,'1'0'375'0'0,"-6"-2"-380"0"0,7-1 3180 0 0,98-31-928 0 0,-46 12-1743 0 0,-53 22-479 0 0,-1-1 0 0 0,1 0 0 0 0,-1 0 0 0 0,1 1 1 0 0,-1-1-1 0 0,1 0 0 0 0,-1 0 0 0 0,1 0 0 0 0,-1 0 0 0 0,0 1 1 0 0,1-1-1 0 0,-1 0 0 0 0,0 0 0 0 0,0 0 0 0 0,0 0 1 0 0,0 0-1 0 0,0 0 0 0 0,0 0 0 0 0,0 0 0 0 0,0 0 1 0 0,0 0-1 0 0,0 0 0 0 0,-1 1 0 0 0,1-1 0 0 0,0 0 1 0 0,0 0-1 0 0,-1 0 0 0 0,1 0 0 0 0,-1 0 0 0 0,1 1 0 0 0,-1-1 1 0 0,1 0-1 0 0,-1 0 0 0 0,0 1 0 0 0,1-1 0 0 0,-1 0 1 0 0,0 1-1 0 0,1-1 0 0 0,-1 1 0 0 0,0-1 0 0 0,0 1 1 0 0,0-1-1 0 0,1 1 0 0 0,-1-1 0 0 0,0 1 0 0 0,0 0 1 0 0,-1-1-26 0 0,-6-2 188 0 0,0 0 0 0 0,-1 1 1 0 0,1 0-1 0 0,-1 0 1 0 0,0 1-1 0 0,0 0 1 0 0,1 0-1 0 0,-1 1 0 0 0,0 1 1 0 0,0-1-1 0 0,0 1 1 0 0,1 1-1 0 0,-1-1 1 0 0,0 2-1 0 0,1-1 1 0 0,0 1-1 0 0,-1 0 0 0 0,-4 3-188 0 0,10-3-12 0 0,0-1 0 0 0,0 0 0 0 0,0 1 0 0 0,1 0 0 0 0,-1-1 0 0 0,1 1 0 0 0,0 0 0 0 0,-1 1 0 0 0,1-1 0 0 0,1 0 0 0 0,-1 0 0 0 0,0 1-1 0 0,1-1 1 0 0,0 1 0 0 0,0 0 0 0 0,-1 2 12 0 0,-7 18 63 0 0,6-17-60 0 0,1 1 1 0 0,0-1 0 0 0,1 1-1 0 0,0 0 1 0 0,0-1 0 0 0,1 1-1 0 0,0 0 1 0 0,0 0-1 0 0,0 0 1 0 0,1-1 0 0 0,1 3-4 0 0,0-2-1 0 0,0 0-1 0 0,1-1 1 0 0,0 1 0 0 0,0-1 0 0 0,0 1-1 0 0,1-1 1 0 0,0-1 0 0 0,1 1 0 0 0,-1 0 0 0 0,1-1-1 0 0,4 3 2 0 0,-3-5-100 0 0,1 0 0 0 0,0 0 0 0 0,-1-1-1 0 0,1 1 1 0 0,1-2 0 0 0,-1 1 0 0 0,0-1 0 0 0,1 0-1 0 0,-1-1 1 0 0,1 0 0 0 0,0 0 0 0 0,-1 0-1 0 0,1-1 1 0 0,0 0 0 0 0,-1-1 0 0 0,1 0-1 0 0,1 0 101 0 0,75-15-4177 0 0,-52 7 2643 0 0</inkml:trace>
  <inkml:trace contextRef="#ctx0" brushRef="#br0" timeOffset="765.473">1208 357 4608 0 0,'-16'-4'542'0'0,"-15"-24"8380"0"0,30 28-7966 0 0,-25-11 1691 0 0,-23 44-1243 0 0,35 24-1340 0 0,14-54-76 0 0,0 0 0 0 0,1 0 0 0 0,-1 0 0 0 0,0 0 0 0 0,1 0 0 0 0,0 0-1 0 0,0 0 1 0 0,0 0 0 0 0,0 0 0 0 0,0-1 0 0 0,1 1 0 0 0,-1 0 0 0 0,1-1-1 0 0,0 1 1 0 0,-1-1 0 0 0,1 1 0 0 0,0-1 0 0 0,1 0 0 0 0,-1 0 0 0 0,0 0-1 0 0,1 0 1 0 0,-1 0 0 0 0,1 0 0 0 0,-1-1 0 0 0,1 1 0 0 0,0-1 0 0 0,0 0-1 0 0,-1 0 1 0 0,1 0 0 0 0,0 0 0 0 0,0 0 0 0 0,0-1 0 0 0,0 1 0 0 0,0-1 0 0 0,0 0-1 0 0,1 0 1 0 0,-1 0 0 0 0,2-1 12 0 0,1 0 28 0 0,-1 0 1 0 0,0 0-1 0 0,0-1 0 0 0,-1 0 0 0 0,1 0 0 0 0,0 0 1 0 0,0 0-1 0 0,-1-1 0 0 0,0 0 0 0 0,1 0 0 0 0,-1 0 1 0 0,0 0-1 0 0,-1-1 0 0 0,1 0 0 0 0,0 1 0 0 0,-1-1 1 0 0,0-1-1 0 0,0 1 0 0 0,0 0 0 0 0,-1-1 0 0 0,1 1 1 0 0,-1-1-1 0 0,0 0 0 0 0,0 0 0 0 0,-1 0 0 0 0,1-2-28 0 0,9 2 0 0 0,38 46 0 0 0,47 40 0 0 0,-66-65 93 0 0,-15-14-5523 0 0,-15-2-616 0 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03.703"/>
    </inkml:context>
    <inkml:brush xml:id="br0">
      <inkml:brushProperty name="width" value="0.05" units="cm"/>
      <inkml:brushProperty name="height" value="0.05" units="cm"/>
      <inkml:brushProperty name="color" value="#E71224"/>
    </inkml:brush>
  </inkml:definitions>
  <inkml:trace contextRef="#ctx0" brushRef="#br0">0 335 3224 0 0,'0'0'288'0'0,"0"0"-288"0"0</inkml:trace>
  <inkml:trace contextRef="#ctx0" brushRef="#br0" timeOffset="27044.27">137 157 10136 0 0,'0'0'230'0'0,"0"0"30"0"0,0 0 19 0 0,-12 8 768 0 0,13 13 54 0 0,2 0 1 0 0,0-1-1 0 0,1 0 1 0 0,1 0-1 0 0,1 0 1 0 0,5 10-1102 0 0,13 31 1076 0 0,4 20-266 0 0,-5-21 209 0 0,-23-58-931 0 0,0-2-108 0 0,0 0-448 0 0,0-11-2104 0 0,-4-3-4178 0 0</inkml:trace>
  <inkml:trace contextRef="#ctx0" brushRef="#br0" timeOffset="27434.807">173 17 3224 0 0,'0'0'143'0'0,"8"-3"26"0"0,-5 1 206 0 0,0 1 0 0 0,0-1 1 0 0,0 0-1 0 0,0 1 0 0 0,0 0 0 0 0,0 0 1 0 0,0 0-1 0 0,1 0 0 0 0,-1 1 1 0 0,0-1-1 0 0,1 1 0 0 0,-1 0 0 0 0,0-1 1 0 0,1 2-1 0 0,-1-1 0 0 0,0 0 0 0 0,1 1 1 0 0,-1-1-1 0 0,0 1 0 0 0,0 0 0 0 0,1 0 1 0 0,-1 1-1 0 0,0-1 0 0 0,1 1-375 0 0,80 66 2974 0 0,106 132-457 0 0,-178-186-2247 0 0,0 1 1 0 0,0 0-1 0 0,-2 1 0 0 0,0 0 1 0 0,0 1-1 0 0,-2 0 1 0 0,0 1-1 0 0,-1-1 1 0 0,-1 1-1 0 0,0 1 0 0 0,0 8-270 0 0,-1 1 234 0 0,-2 48 926 0 0,-23 22-42 0 0,-8-42-1118 0 0,25-52-133 0 0,3-24-3755 0 0,4 8-3274 0 0</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34.904"/>
    </inkml:context>
    <inkml:brush xml:id="br0">
      <inkml:brushProperty name="width" value="0.05" units="cm"/>
      <inkml:brushProperty name="height" value="0.05" units="cm"/>
      <inkml:brushProperty name="color" value="#E71224"/>
    </inkml:brush>
  </inkml:definitions>
  <inkml:trace contextRef="#ctx0" brushRef="#br0">86 0 4608 0 0,'0'0'353'0'0,"0"0"-61"0"0,0 0 607 0 0,-9 9 3671 0 0,2-1-4081 0 0,1 1-1 0 0,0 0 1 0 0,0 0 0 0 0,0 1-1 0 0,1 0 1 0 0,1 0-1 0 0,0 0 1 0 0,0 0-1 0 0,1 1 1 0 0,0 0-1 0 0,1 0-488 0 0,-5 12 536 0 0,2 2-257 0 0,1-1 1 0 0,1 1-1 0 0,2 0 1 0 0,0 1-1 0 0,2-1 1 0 0,0 0-1 0 0,2 0 1 0 0,1 0-1 0 0,4 14-279 0 0,-8-37 11 0 0,2 14 14 0 0,1 1 0 0 0,0 0-1 0 0,1-1 1 0 0,1 1 0 0 0,0-1-1 0 0,1 0 1 0 0,1-1 0 0 0,1 1 0 0 0,0-1-1 0 0,1-1 1 0 0,0 0 0 0 0,1 0-1 0 0,8 8-24 0 0,-8-13 6 0 0,-7-6 33 0 0,0 0 0 0 0,0 0 0 0 0,0-1 0 0 0,1 1 0 0 0,-1-1 0 0 0,1 1 0 0 0,0-1 0 0 0,0 0 0 0 0,-1-1 0 0 0,1 1 1 0 0,0-1-1 0 0,0 1 0 0 0,4-1-39 0 0,30 2-768 0 0,-27-9-34 0 0</inkml:trace>
  <inkml:trace contextRef="#ctx0" brushRef="#br0" timeOffset="265.522">279 308 6912 0 0,'0'0'528'0'0,"8"-2"-128"0"0,53-3 6356 0 0,-6 2-4647 0 0,1-11-1388 0 0,-55 13-748 0 0,-1 1-325 0 0,0 0-146 0 0,1-1-29 0 0,1-6-7 0 0</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34.154"/>
    </inkml:context>
    <inkml:brush xml:id="br0">
      <inkml:brushProperty name="width" value="0.05" units="cm"/>
      <inkml:brushProperty name="height" value="0.05" units="cm"/>
      <inkml:brushProperty name="color" value="#E71224"/>
    </inkml:brush>
  </inkml:definitions>
  <inkml:trace contextRef="#ctx0" brushRef="#br0">149 67 9040 0 0,'0'0'413'0'0,"-1"-4"134"0"0,1 2-398 0 0,0 0 0 0 0,-1 0 1 0 0,1 0-1 0 0,-1 0 0 0 0,0 0 0 0 0,0 0 1 0 0,0 0-1 0 0,0 0 0 0 0,0 0 1 0 0,0 1-1 0 0,0-1 0 0 0,-1 0 1 0 0,1 1-1 0 0,-1-1 0 0 0,1 1 0 0 0,-1-1 1 0 0,1 1-1 0 0,-1 0 0 0 0,0 0 1 0 0,0-1-1 0 0,0 1 0 0 0,0 1 0 0 0,0-1 1 0 0,0 0-1 0 0,0 0 0 0 0,0 1 1 0 0,0-1-1 0 0,0 1 0 0 0,0 0 1 0 0,0-1-1 0 0,0 1 0 0 0,0 0 0 0 0,0 0 1 0 0,-1 0-1 0 0,1 1 0 0 0,0-1 1 0 0,0 0-1 0 0,0 1 0 0 0,-2 0-149 0 0,0 0 51 0 0,0 0 0 0 0,0 0 0 0 0,-1 1 0 0 0,1-1 0 0 0,0 1 0 0 0,0 0 0 0 0,0 0-1 0 0,1 0 1 0 0,-1 1 0 0 0,0-1 0 0 0,1 1 0 0 0,0 0 0 0 0,-1 0 0 0 0,1 0 0 0 0,0 0 0 0 0,1 1 0 0 0,-1-1 0 0 0,1 1 0 0 0,-1 0-1 0 0,1-1 1 0 0,0 1 0 0 0,0 0 0 0 0,1 0 0 0 0,-1 1 0 0 0,1-1 0 0 0,0 0 0 0 0,0 3-51 0 0,20 18-200 0 0,-13-23 211 0 0,-1 1 1 0 0,1-1 0 0 0,0 0-1 0 0,0 0 1 0 0,1 0 0 0 0,-1-1-1 0 0,0 0 1 0 0,0-1 0 0 0,1 1-1 0 0,-1-1 1 0 0,0 0 0 0 0,1-1-1 0 0,-1 1 1 0 0,0-1-1 0 0,0 0 1 0 0,1-1 0 0 0,-1 0-1 0 0,0 0 1 0 0,0 0 0 0 0,-1-1-1 0 0,1 1 1 0 0,0-1 0 0 0,-1-1-1 0 0,0 1 1 0 0,0-1-1 0 0,1 0-11 0 0,14-12 274 0 0,-16 10-318 0 0,-3 5 1 0 0,-1 1 224 0 0,0 0 106 0 0,0 0 22 0 0,0 0-33 0 0,0 0-149 0 0,15 18 38 0 0,9 18 267 0 0,20 39-778 0 0,-40-70 407 0 0,-1 0 1 0 0,1-1-1 0 0,-1 1 1 0 0,0 1-1 0 0,0-1 1 0 0,-1 0-1 0 0,0 1 1 0 0,0-1-1 0 0,0 1 1 0 0,-1 0-1 0 0,1 0 0 0 0,-1-1 1 0 0,-1 1-1 0 0,1 0 1 0 0,-1 0-1 0 0,0 0 1 0 0,0 0-1 0 0,-1 0 1 0 0,0 0-1 0 0,0 0 1 0 0,0-1-1 0 0,-1 1 1 0 0,0 0-1 0 0,0-1 1 0 0,0 1-1 0 0,-1-1 1 0 0,0 0-1 0 0,0 1-61 0 0,1-3 37 0 0,-1-1 0 0 0,1 1 0 0 0,-1-1 1 0 0,1 0-1 0 0,-1 0 0 0 0,0 0 0 0 0,0 0 0 0 0,0 0 0 0 0,0-1 0 0 0,0 1 0 0 0,0-1 0 0 0,-1 0 1 0 0,1 0-1 0 0,0 0 0 0 0,-1 0 0 0 0,1-1 0 0 0,-1 1 0 0 0,1-1 0 0 0,-4 0-37 0 0,-41-8-2966 0 0,32 2 1628 0 0</inkml:trace>
  <inkml:trace contextRef="#ctx0" brushRef="#br0" timeOffset="374.908">301 0 11976 0 0,'1'0'54'0'0,"0"0"0"0"0,0 0 1 0 0,0 0-1 0 0,0 1 1 0 0,0-1-1 0 0,0 0 0 0 0,0 0 1 0 0,0 1-1 0 0,0-1 0 0 0,0 1 1 0 0,0-1-1 0 0,0 1 1 0 0,0-1-1 0 0,0 1 0 0 0,0 0 1 0 0,0-1-1 0 0,-1 1 1 0 0,1 0-1 0 0,0 0 0 0 0,0 0 1 0 0,-1-1-1 0 0,1 1 0 0 0,-1 0 1 0 0,1 0-1 0 0,0 0 1 0 0,-1 0-1 0 0,0 0 0 0 0,1 1-54 0 0,1 1-72 0 0,86 126 5565 0 0,-82-124-5317 0 0,-4-4-66 0 0,-2-1-29 0 0,4 4 606 0 0,-1-6-712 0 0,0 1-1 0 0,0-1 1 0 0,-1 0 0 0 0,1 0 0 0 0,-1 0-1 0 0,1-1 1 0 0,-1 1 0 0 0,0 0 0 0 0,0-1 0 0 0,0 0-1 0 0,0 1 1 0 0,-1-1 0 0 0,1 0 0 0 0,0 0 0 0 0,-1 0-1 0 0,0 0 1 0 0,0 0 0 0 0,1-2 25 0 0,-2 4 3 0 0,2-4 18 0 0,-1 0-1 0 0,1 0 1 0 0,1 1 0 0 0,-1-1-1 0 0,1 1 1 0 0,-1-1 0 0 0,1 1-1 0 0,0 0 1 0 0,1 0 0 0 0,-1 0-1 0 0,1 1 1 0 0,0-1 0 0 0,0 1-1 0 0,0 0 1 0 0,0 0 0 0 0,0 1-1 0 0,1-1 1 0 0,2-1-21 0 0,-3 4-13 0 0,0 1 0 0 0,0-1-1 0 0,-1 1 1 0 0,1 0 0 0 0,0 0 0 0 0,0 0-1 0 0,-1 1 1 0 0,1-1 0 0 0,-1 1 0 0 0,1 0-1 0 0,-1 0 1 0 0,0 0 0 0 0,0 0 0 0 0,0 1-1 0 0,0-1 1 0 0,0 1 0 0 0,0 0 0 0 0,-1 0-1 0 0,1 0 1 0 0,-1 0 0 0 0,0 0 0 0 0,0 0 0 0 0,0 1-1 0 0,0 1 14 0 0,7 6-91 0 0,33 66 256 0 0,-41-76-90 0 0,-1-1 10 0 0,0 0-122 0 0,0 0-455 0 0,0 0-202 0 0,0 0-38 0 0</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33.309"/>
    </inkml:context>
    <inkml:brush xml:id="br0">
      <inkml:brushProperty name="width" value="0.05" units="cm"/>
      <inkml:brushProperty name="height" value="0.05" units="cm"/>
      <inkml:brushProperty name="color" value="#E71224"/>
    </inkml:brush>
  </inkml:definitions>
  <inkml:trace contextRef="#ctx0" brushRef="#br0">177 25 6968 0 0,'24'-3'316'0'0,"-57"-9"240"0"0,-30 2 2820 0 0,6 16-1312 0 0,38 9-1992 0 0,-1 7 1738 0 0,12 5-1708 0 0,8-23-93 0 0,1 0 0 0 0,0-1 0 0 0,0 1 1 0 0,1 0-1 0 0,-1-1 0 0 0,1 1 0 0 0,-1-1 1 0 0,1 0-1 0 0,0 1 0 0 0,1-1 1 0 0,-1 0-1 0 0,0 0 0 0 0,1 0 0 0 0,0-1 1 0 0,0 1-1 0 0,0 0 0 0 0,0-1 0 0 0,0 0 1 0 0,0 0-1 0 0,0 0 0 0 0,1 0 1 0 0,-1-1-1 0 0,1 1 0 0 0,-1-1 0 0 0,1 0 1 0 0,0 0-1 0 0,0 0 0 0 0,-1 0 0 0 0,1-1 1 0 0,3 1-10 0 0,34 14 98 0 0,-5 1 278 0 0,38 24 1151 0 0,-73-38-1269 0 0,-1-1 4 0 0,0 2-199 0 0,0-1 0 0 0,-1 0 0 0 0,1 0 0 0 0,0 1 0 0 0,-1-1 0 0 0,1 0 0 0 0,-1 0 0 0 0,0 0 0 0 0,0 0 0 0 0,0 0 0 0 0,0 0 0 0 0,0 0 0 0 0,0 0 0 0 0,-1 0 0 0 0,1-1 0 0 0,0 1 0 0 0,-1 0 0 0 0,0-1 0 0 0,1 1 0 0 0,-1-1 0 0 0,0 0 0 0 0,0 1 0 0 0,1-1 0 0 0,-1 0 0 0 0,0 0 0 0 0,0 0 0 0 0,0 0 0 0 0,-1-1 0 0 0,1 1 0 0 0,0 0 0 0 0,0-1 0 0 0,0 0 0 0 0,-2 1-63 0 0,-113 17-153 0 0,90-15-2061 0 0,18-6 287 0 0</inkml:trace>
  <inkml:trace contextRef="#ctx0" brushRef="#br0" timeOffset="249.943">338 121 11976 0 0,'0'0'546'0'0,"0"0"-10"0"0,-1 1-344 0 0,-9 31 768 0 0,9-28-720 0 0,0 0-1 0 0,1 0 1 0 0,0 1-1 0 0,0-1 1 0 0,0 0 0 0 0,0 1-1 0 0,1-1 1 0 0,0 0-1 0 0,0 1 1 0 0,0-1-1 0 0,0 0 1 0 0,1 0 0 0 0,-1 0-1 0 0,3 3-239 0 0,5 19 941 0 0,18 31-128 0 0,-26-56-740 0 0,-1-1-175 0 0,-1-1-1 0 0,1 1 1 0 0,0 0-1 0 0,0 0 1 0 0,0 0-1 0 0,1-1 0 0 0,-1 1 1 0 0,0 0-1 0 0,0 0 1 0 0,0-1-1 0 0,0 1 1 0 0,0 0-1 0 0,0 0 0 0 0,0-1 1 0 0,0 1-1 0 0,0 0 1 0 0,0 0-1 0 0,1 0 1 0 0,-1 0-1 0 0,0-1 0 0 0,0 1 1 0 0,0 0-1 0 0,0 0 1 0 0,1 0-1 0 0,-1 0 1 0 0,0-1-1 0 0,0 1 0 0 0,0 0 1 0 0,1 0-1 0 0,-1 0 1 0 0,0 0-1 0 0,0 0 1 0 0,0 0-1 0 0,1 0 0 0 0,-1 0 1 0 0,0 0-1 0 0,0 0 1 0 0,1 0-1 0 0,-1 0 1 0 0,0 0-1 0 0,0 0 1 0 0,1 0-1 0 0,-1 0 0 0 0,0 0 1 0 0,0 0-1 0 0,0 0 1 0 0,1 0-1 0 0,-1 0 1 0 0,0 0-1 0 0,0 0 0 0 0,1 0 1 0 0,-1 0-1 0 0,0 1 1 0 0,0-1-1 0 0,0 0 1 0 0,0 0 102 0 0,0-10-2008 0 0</inkml:trace>
  <inkml:trace contextRef="#ctx0" brushRef="#br0" timeOffset="421.779">371 45 456 0 0,'-10'-6'0'0'0,"8"0"355"0"0,2 5 1482 0 0,0 1 624 0 0,0 0 119 0 0,0 0-249 0 0,0 0-1125 0 0,0 0-491 0 0,0 0-98 0 0,0 0-57 0 0,0 0-173 0 0,0 0-71 0 0,0 0-17 0 0,0 0-82 0 0,0 0-330 0 0,0 0-146 0 0,0 0-896 0 0,0 0-3479 0 0</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37.683"/>
    </inkml:context>
    <inkml:brush xml:id="br0">
      <inkml:brushProperty name="width" value="0.05" units="cm"/>
      <inkml:brushProperty name="height" value="0.05" units="cm"/>
      <inkml:brushProperty name="color" value="#E71224"/>
    </inkml:brush>
  </inkml:definitions>
  <inkml:trace contextRef="#ctx0" brushRef="#br0">1 11 3224 0 0,'0'0'485'0'0,"0"0"831"0"0,0 0 369 0 0,0 0 71 0 0,0 0-132 0 0,0 0-624 0 0,0 0-273 0 0,0 0-58 0 0,2-1-33 0 0,29-9 1346 0 0,114 11-1742 0 0,-118-2-916 0 0,-27 1-4624 0 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37.983"/>
    </inkml:context>
    <inkml:brush xml:id="br0">
      <inkml:brushProperty name="width" value="0.05" units="cm"/>
      <inkml:brushProperty name="height" value="0.05" units="cm"/>
      <inkml:brushProperty name="color" value="#E71224"/>
    </inkml:brush>
  </inkml:definitions>
  <inkml:trace contextRef="#ctx0" brushRef="#br0">0 1 8288 0 0,'0'0'381'0'0,"2"0"-6"0"0,89 11 1205 0 0,0-5-900 0 0,31-10 1296 0 0,-111 2-1976 0 0,2 1 0 0 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38.493"/>
    </inkml:context>
    <inkml:brush xml:id="br0">
      <inkml:brushProperty name="width" value="0.05" units="cm"/>
      <inkml:brushProperty name="height" value="0.05" units="cm"/>
      <inkml:brushProperty name="color" value="#E71224"/>
    </inkml:brush>
  </inkml:definitions>
  <inkml:trace contextRef="#ctx0" brushRef="#br0">193 26 6448 0 0,'0'0'498'0'0,"-10"-12"2141"0"0,-4-1 440 0 0,12 13-2405 0 0,2 0-188 0 0,-17 5 810 0 0,11-2-1191 0 0,-1 1 1 0 0,1 0-1 0 0,0 1 1 0 0,0 0 0 0 0,0 0-1 0 0,1 0 1 0 0,0 0 0 0 0,0 1-1 0 0,0 0 1 0 0,0 0 0 0 0,1 1-1 0 0,0 0-105 0 0,-1 0 88 0 0,-43 85 572 0 0,43-79-553 0 0,0 0-1 0 0,1 1 1 0 0,1 0-1 0 0,0 0 1 0 0,0 0-1 0 0,2 0 0 0 0,-1 0 1 0 0,2 0-1 0 0,0 0 1 0 0,1 0-1 0 0,0 2-106 0 0,0-9 54 0 0,0-1-1 0 0,1 1 1 0 0,-1 0 0 0 0,1 0 0 0 0,1-1-1 0 0,-1 1 1 0 0,1-1 0 0 0,0 0-1 0 0,1 0 1 0 0,0 0 0 0 0,-1 0-1 0 0,2-1 1 0 0,-1 1 0 0 0,1-1-1 0 0,0 0 1 0 0,0-1 0 0 0,0 1 0 0 0,0-1-1 0 0,1 0 1 0 0,0 0 0 0 0,0-1-1 0 0,0 1 1 0 0,0-1 0 0 0,1-1-1 0 0,-1 1 1 0 0,1-1 0 0 0,0 0-1 0 0,-1-1 1 0 0,1 1 0 0 0,0-1-1 0 0,0-1 1 0 0,0 1 0 0 0,0-1 0 0 0,0-1-1 0 0,0 1 1 0 0,-1-1 0 0 0,1 0-1 0 0,0-1 1 0 0,0 1 0 0 0,-1-1-1 0 0,4-2-53 0 0,-1 0 123 0 0,0-1 0 0 0,0 0 0 0 0,0-1-1 0 0,0 0 1 0 0,-1 0 0 0 0,0-1 0 0 0,0 0 0 0 0,-1 0-1 0 0,0-1 1 0 0,0 0 0 0 0,-1 0 0 0 0,1 0-1 0 0,2-7-122 0 0,-1 2 107 0 0,-1-1 0 0 0,0 0 1 0 0,-1 0-1 0 0,-1 0 0 0 0,0-1 0 0 0,0 0 0 0 0,-2 0 0 0 0,0 0 0 0 0,-1-1 0 0 0,0 1 0 0 0,-1 0 0 0 0,-1-1 0 0 0,-1-4-107 0 0,0 13 127 0 0,0-1-1 0 0,-1 1 0 0 0,0 0 1 0 0,0 0-1 0 0,-1 0 0 0 0,0 0 0 0 0,0 0 1 0 0,0 0-1 0 0,-1 1 0 0 0,0-1 1 0 0,-1 1-1 0 0,1 0 0 0 0,-1 1 1 0 0,0-1-1 0 0,-6-4-126 0 0,0 3 47 0 0,1 0 0 0 0,-2 1 1 0 0,1 1-1 0 0,-1-1 0 0 0,1 2 0 0 0,-1 0 1 0 0,-1 0-1 0 0,1 1 0 0 0,-7-1-47 0 0,-10 7-2285 0 0,20-2 1074 0 0</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40.898"/>
    </inkml:context>
    <inkml:brush xml:id="br0">
      <inkml:brushProperty name="width" value="0.05" units="cm"/>
      <inkml:brushProperty name="height" value="0.05" units="cm"/>
      <inkml:brushProperty name="color" value="#E71224"/>
    </inkml:brush>
  </inkml:definitions>
  <inkml:trace contextRef="#ctx0" brushRef="#br0">138 47 1376 0 0,'-3'-11'2683'0'0,"2"3"1855"0"0,-13-16 1409 0 0,13 24-5331 0 0,-11-4 702 0 0,6 5-1264 0 0,0 1 0 0 0,1 0 1 0 0,-1 0-1 0 0,1 0 0 0 0,-1 1 0 0 0,1 0 0 0 0,0 0 0 0 0,0 0 0 0 0,0 1 0 0 0,1-1 0 0 0,-1 1 1 0 0,1 0-1 0 0,0 1 0 0 0,0-1 0 0 0,0 1 0 0 0,1-1 0 0 0,-1 2-54 0 0,-1 1 42 0 0,4-5-14 0 0,-1-1 0 0 0,0 1 0 0 0,1 0 0 0 0,0 0 0 0 0,-1 0 0 0 0,1 1 0 0 0,0-1 0 0 0,0 0 0 0 0,0 0 0 0 0,1 0 0 0 0,-1 1 0 0 0,1-1 0 0 0,-1 1 0 0 0,1-1 0 0 0,-1 0 0 0 0,1 1-1 0 0,0-1 1 0 0,1 3-28 0 0,0-2-13 0 0,0 0 0 0 0,1-1-1 0 0,0 1 1 0 0,-1 0-1 0 0,1-1 1 0 0,0 1 0 0 0,0-1-1 0 0,1 1 1 0 0,-1-1-1 0 0,0 0 1 0 0,1 0-1 0 0,-1 0 1 0 0,1-1 0 0 0,0 1-1 0 0,0 0 1 0 0,-1-1-1 0 0,1 0 1 0 0,0 0-1 0 0,0 1 1 0 0,1-2 0 0 0,-1 1-1 0 0,0 0 1 0 0,0-1-1 0 0,0 1 1 0 0,0-1 0 0 0,1 0-1 0 0,-1 0 1 0 0,0 0-1 0 0,0-1 1 0 0,0 1-1 0 0,1-1 14 0 0,45-21-72 0 0,3-31 263 0 0,-27 84 1330 0 0,39 66-1627 0 0,-57-83 154 0 0,-3-8-16 0 0,-1 0-1 0 0,0 1 0 0 0,0-1 1 0 0,0 1-1 0 0,-1 0 1 0 0,0 0-1 0 0,0 0 1 0 0,-1 0-1 0 0,0 1 0 0 0,0 2-31 0 0,0-7 53 0 0,-1 1-1 0 0,0-1 1 0 0,0 0 0 0 0,0 0-1 0 0,-1 0 1 0 0,1 1-1 0 0,-1-1 1 0 0,0 0-1 0 0,0 0 1 0 0,0 0-1 0 0,0 0 1 0 0,0 0-1 0 0,-1 0 1 0 0,1 0 0 0 0,-1-1-1 0 0,0 1 1 0 0,0 0-1 0 0,0-1 1 0 0,0 0-1 0 0,0 1 1 0 0,0-1-1 0 0,-1 0 1 0 0,1 0-1 0 0,-1 0 1 0 0,1 0-1 0 0,-1-1 1 0 0,0 1 0 0 0,0-1-1 0 0,0 1 1 0 0,0-1-1 0 0,0 0 1 0 0,0 0-1 0 0,0-1 1 0 0,0 1-1 0 0,0-1 1 0 0,-1 1-1 0 0,-1-1-52 0 0,-19-17-3254 0 0,19 9-3379 0 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39.960"/>
    </inkml:context>
    <inkml:brush xml:id="br0">
      <inkml:brushProperty name="width" value="0.05" units="cm"/>
      <inkml:brushProperty name="height" value="0.05" units="cm"/>
      <inkml:brushProperty name="color" value="#E71224"/>
    </inkml:brush>
  </inkml:definitions>
  <inkml:trace contextRef="#ctx0" brushRef="#br0">128 95 10136 0 0,'0'0'230'0'0,"0"0"30"0"0,0 0 19 0 0,-1-6 344 0 0,-2-3 753 0 0,-25-5 1041 0 0,9 14-1482 0 0,18-1-628 0 0,-62 45 521 0 0,53-12-828 0 0,23 6 0 0 0,-9-34 0 0 0,0 0 0 0 0,0 0 0 0 0,1 0 0 0 0,-1-1 0 0 0,1 1 0 0 0,0-1 0 0 0,0 0 0 0 0,0 0 0 0 0,0-1 0 0 0,1 0 0 0 0,-1 0 0 0 0,1 0 0 0 0,-1 0 0 0 0,4 0 0 0 0,15 5 0 0 0,56 22 287 0 0,-53-20 678 0 0,-26-9-733 0 0,-9 29 995 0 0,0-15-862 0 0,4-9-297 0 0,0 0 0 0 0,0 0 0 0 0,0-1-1 0 0,0 0 1 0 0,-1 0 0 0 0,0 0-1 0 0,1 0 1 0 0,-2 0 0 0 0,1-1-1 0 0,0 0 1 0 0,-1 0 0 0 0,1-1 0 0 0,-1 1-1 0 0,0-1 1 0 0,0-1 0 0 0,0 1-1 0 0,0-1 1 0 0,-3 1-68 0 0,-7 3-103 0 0,-57 5-619 0 0,61-14-5366 0 0,4 1-269 0 0</inkml:trace>
  <inkml:trace contextRef="#ctx0" brushRef="#br0" timeOffset="296.809">298 184 6912 0 0,'0'0'528'0'0,"1"0"-342"0"0,4 0 28 0 0,-4 0 779 0 0,9 4 4689 0 0,5 10-5133 0 0,-8-7 113 0 0,18 53 1851 0 0,2-25-1593 0 0,-26-33-752 0 0,9 10 64 0 0,-8-11-162 0 0,-2-1 20 0 0,0 0-28 0 0,0 0-146 0 0,0-2-63 0 0,20-65-3955 0 0,-24 26-1628 0 0,4 26 3684 0 0</inkml:trace>
  <inkml:trace contextRef="#ctx0" brushRef="#br0" timeOffset="546.748">382 19 8288 0 0,'0'0'381'0'0,"0"0"-6"0"0,0-9 2614 0 0,-3 2-2021 0 0,2 5-228 0 0,1 2-100 0 0,0 0-21 0 0,0 0-55 0 0,0 0-219 0 0,0 0-97 0 0,0 0-21 0 0,32 11-1433 0 0,-24-7 380 0 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44.834"/>
    </inkml:context>
    <inkml:brush xml:id="br0">
      <inkml:brushProperty name="width" value="0.05" units="cm"/>
      <inkml:brushProperty name="height" value="0.05" units="cm"/>
      <inkml:brushProperty name="color" value="#E71224"/>
    </inkml:brush>
  </inkml:definitions>
  <inkml:trace contextRef="#ctx0" brushRef="#br0">1 0 8752 0 0,'0'0'398'0'0,"0"0"-3"0"0,0 2-252 0 0,35 65 5619 0 0,-7-33-3182 0 0,-28-33-2219 0 0,6 8 2283 0 0,17-44-2226 0 0,36-15-706 0 0,-18 29 594 0 0,0 29-644 0 0,-10 17-365 0 0,26 39 1138 0 0,-22 3 289 0 0,-26-43-436 0 0,-9-23-222 0 0,0-1-122 0 0,0 0-570 0 0,0 0-249 0 0,0 0-48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23.180"/>
    </inkml:context>
    <inkml:brush xml:id="br0">
      <inkml:brushProperty name="width" value="0.05" units="cm"/>
      <inkml:brushProperty name="height" value="0.05" units="cm"/>
      <inkml:brushProperty name="color" value="#E71224"/>
    </inkml:brush>
  </inkml:definitions>
  <inkml:trace contextRef="#ctx0" brushRef="#br0">265 40 2304 0 0,'0'0'447'0'0,"0"0"1035"0"0,0 0 454 0 0,0 0 89 0 0,0 0-167 0 0,0 2-788 0 0,4 150 3918 0 0,-5-121-4557 0 0,2-1-1 0 0,1 0 1 0 0,1 1 0 0 0,1-1-1 0 0,7 22-430 0 0,9 8 936 0 0,-12-30-736 0 0,-3-45-1053 0 0,-5 4 346 0 0</inkml:trace>
  <inkml:trace contextRef="#ctx0" brushRef="#br0" timeOffset="249.94">1 12 11976 0 0,'0'0'266'0'0,"0"0"44"0"0,0 0 15 0 0,0 0-26 0 0,2-2-198 0 0,2 1 41 0 0,0-1 0 0 0,1 0 0 0 0,-1 1-1 0 0,1 0 1 0 0,-1 0 0 0 0,1 1 0 0 0,-1-1 0 0 0,1 1 0 0 0,0 0 0 0 0,-1 0 0 0 0,1 0 0 0 0,0 1 0 0 0,-1 0-1 0 0,1 0 1 0 0,-1 0 0 0 0,3 1-142 0 0,23 3 517 0 0,42 4-112 0 0,1-4 0 0 0,55-4-405 0 0,-23-1 187 0 0,-82 6-842 0 0,-21-5-173 0 0,-2 0-896 0 0,0 4-3402 0 0</inkml:trace>
  <inkml:trace contextRef="#ctx0" brushRef="#br0" timeOffset="515.503">20 594 10680 0 0,'0'0'241'0'0,"0"0"38"0"0,0 0 11 0 0,0 1-28 0 0,1 5-169 0 0,2-3 56 0 0,32 9 3716 0 0,23-16-2419 0 0,112-21 240 0 0,6 1-1451 0 0,-109 16-560 0 0,-60 5-1893 0 0,-5 2-3857 0 0</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45.084"/>
    </inkml:context>
    <inkml:brush xml:id="br0">
      <inkml:brushProperty name="width" value="0.05" units="cm"/>
      <inkml:brushProperty name="height" value="0.05" units="cm"/>
      <inkml:brushProperty name="color" value="#E71224"/>
    </inkml:brush>
  </inkml:definitions>
  <inkml:trace contextRef="#ctx0" brushRef="#br0">135 1 7744 0 0,'0'0'356'0'0,"0"0"-8"0"0,0 0-103 0 0,0 0 404 0 0,0 0 205 0 0,-2 0 39 0 0,-2 1-668 0 0,0 0 1 0 0,0 0-1 0 0,1 1 1 0 0,-1-1-1 0 0,0 1 0 0 0,1 0 1 0 0,-1 0-1 0 0,1 0 1 0 0,0 1-1 0 0,0-1 0 0 0,0 1 1 0 0,0 0-1 0 0,0-1 1 0 0,0 1-1 0 0,1 1 0 0 0,-1-1 1 0 0,1 0-1 0 0,0 0 1 0 0,-1 3-226 0 0,-29 69 2634 0 0,15 22-1401 0 0,-3 81-601 0 0,20-161-533 0 0,0 0-1 0 0,1-1 0 0 0,1 1 0 0 0,1 0 0 0 0,0-1 1 0 0,1 0-1 0 0,1 0 0 0 0,0 0 0 0 0,1 0 1 0 0,1-1-1 0 0,0 0 0 0 0,1 0 0 0 0,1-1 0 0 0,0 0 1 0 0,7 7-99 0 0,80 90 134 0 0,-50-64 1298 0 0,-19-23-1025 0 0,-27-24-1458 0 0,0 0-385 0 0,2-2-78 0 0,4-6-20 0 0</inkml:trace>
  <inkml:trace contextRef="#ctx0" brushRef="#br0" timeOffset="1">524 304 5064 0 0,'10'-2'209'0'0,"2"1"-97"0"0,6 1 6643 0 0,-18 0-6233 0 0,0 0-8 0 0,24 0 2046 0 0,70 3 997 0 0,-24-10-5559 0 0,-69 6 1277 0 0,-1 1-245 0 0,0 0-44 0 0,0 0-8 0 0</inkml:trace>
  <inkml:trace contextRef="#ctx0" brushRef="#br0" timeOffset="2">1003 118 6880 0 0,'0'0'314'0'0,"0"0"-6"0"0,0 0-144 0 0,0 0 131 0 0,0 0 80 0 0,0 0 10 0 0,0 0 67 0 0,0 0 259 0 0,0 0 110 0 0,0 0 19 0 0,0 0-35 0 0,0 0-173 0 0,-4 8 464 0 0,-29 91 1042 0 0,29-88-1990 0 0,0 1 1 0 0,0-1 0 0 0,1 1 0 0 0,1 0 0 0 0,0 0 0 0 0,1 0 0 0 0,0 0 0 0 0,0 0 0 0 0,1 1 0 0 0,1-1 0 0 0,0 0 0 0 0,1 0-1 0 0,1 2-148 0 0,-2-9 17 0 0,0 0 0 0 0,0 1 0 0 0,0-1 0 0 0,1 0-1 0 0,0 0 1 0 0,0 0 0 0 0,0 0 0 0 0,1 0 0 0 0,0-1-1 0 0,-1 1 1 0 0,2-1 0 0 0,-1 1 0 0 0,0-1 0 0 0,1 0-1 0 0,0 0 1 0 0,0-1 0 0 0,0 1 0 0 0,1-1 0 0 0,-1 0-1 0 0,1 0 1 0 0,-1 0 0 0 0,1-1 0 0 0,0 0 0 0 0,0 0-1 0 0,1 0-16 0 0,-2 0 67 0 0,1-1-1 0 0,0 0 0 0 0,0 0 0 0 0,0 0 1 0 0,0-1-1 0 0,0 0 0 0 0,0 0 0 0 0,0 0 0 0 0,0-1 1 0 0,0 1-1 0 0,0-1 0 0 0,0 0 0 0 0,0 0 1 0 0,0-1-1 0 0,0 0 0 0 0,-1 0 0 0 0,1 0 0 0 0,-1 0 1 0 0,1-1-1 0 0,-1 1 0 0 0,0-1 0 0 0,0 0 1 0 0,0-1-1 0 0,0 1 0 0 0,-1-1 0 0 0,1 1 0 0 0,-1-1 1 0 0,0 0-1 0 0,0 0 0 0 0,0-1 0 0 0,-1 1 0 0 0,0-1 1 0 0,1-1-67 0 0,0-3 126 0 0,-1 0 1 0 0,0 0 0 0 0,0 0 0 0 0,-1-1-1 0 0,0 1 1 0 0,0 0 0 0 0,-1-1 0 0 0,-1 1-1 0 0,0 0 1 0 0,0-1 0 0 0,0 1 0 0 0,-1 0-1 0 0,-1 0 1 0 0,0 0 0 0 0,0 0 0 0 0,0 0-1 0 0,-3-2-126 0 0,-28-17 608 0 0,6 6-625 0 0,27 22-78 0 0,1 0-50 0 0,0 0-14 0 0,0 0-26 0 0,0 0-107 0 0,0 0-48 0 0,0 0-11 0 0,0 0-114 0 0,0 0-478 0 0,0 0-213 0 0,2 0-1072 0 0,8 0-4131 0 0</inkml:trace>
  <inkml:trace contextRef="#ctx0" brushRef="#br0" timeOffset="3">1422 347 10136 0 0,'10'0'464'0'0,"-8"0"-10"0"0,-1 1-222 0 0,10 38 3714 0 0,-11-7-1819 0 0,0-24-2068 0 0,0-6 160 0 0,0-2 65 0 0,0 0 10 0 0,0 0-28 0 0,0 0-130 0 0,0 0-59 0 0,0 0-12 0 0,0 0-125 0 0,0 0-521 0 0,0 0-231 0 0,0 0-1014 0 0,0 0-3878 0 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45.397"/>
    </inkml:context>
    <inkml:brush xml:id="br0">
      <inkml:brushProperty name="width" value="0.05" units="cm"/>
      <inkml:brushProperty name="height" value="0.05" units="cm"/>
      <inkml:brushProperty name="color" value="#E71224"/>
    </inkml:brush>
  </inkml:definitions>
  <inkml:trace contextRef="#ctx0" brushRef="#br0">4 11 456 0 0,'0'0'1680'0'0,"0"0"203"0"0,0 0 90 0 0,0 0-153 0 0,0 0-690 0 0,0 0-302 0 0,0 0-57 0 0,0 0-44 0 0,0 0-121 0 0,0 0-50 0 0,0 0-10 0 0,0 0-18 0 0,0 0-67 0 0,-3 8 398 0 0,6 56 1435 0 0,2-5-1346 0 0,-4-57-882 0 0,-1 0 1 0 0,1 0-1 0 0,0-1 0 0 0,0 1 1 0 0,0 0-1 0 0,1 0 0 0 0,-1-1 1 0 0,0 1-1 0 0,1-1 0 0 0,-1 1 1 0 0,1-1-1 0 0,-1 0 0 0 0,1 1 1 0 0,0-1-1 0 0,-1 0 0 0 0,1 0 1 0 0,0 0-1 0 0,0 0 0 0 0,0 0 1 0 0,2 0-67 0 0,136 34 22 0 0,-126-32-19 0 0,-1 0 0 0 0,0 1-1 0 0,1 0 1 0 0,-2 1 0 0 0,1 0-1 0 0,-1 1 1 0 0,0 0 0 0 0,6 5-3 0 0,-13-7 63 0 0,0 0 0 0 0,0 0 1 0 0,-1 0-1 0 0,0 0 1 0 0,1 1-1 0 0,-2 0 0 0 0,1 0 1 0 0,0 0-1 0 0,-1 0 0 0 0,0 1 1 0 0,-1-1-1 0 0,1 1 1 0 0,-1-1-1 0 0,0 1 0 0 0,0 0 1 0 0,-1 0-1 0 0,1 0 0 0 0,-1 0 1 0 0,-1 4-64 0 0,1-7 42 0 0,-2 0 0 0 0,1 0 0 0 0,0 0 1 0 0,-1 0-1 0 0,1 0 0 0 0,-1 0 1 0 0,0-1-1 0 0,0 1 0 0 0,0 0 0 0 0,0 0 1 0 0,-1-1-1 0 0,1 1 0 0 0,-1 0 0 0 0,1-1 1 0 0,-1 0-1 0 0,0 1 0 0 0,0-1 0 0 0,0 0 1 0 0,0 0-1 0 0,-1 0 0 0 0,1 0 0 0 0,0 0 1 0 0,-2 0-43 0 0,-65 2-576 0 0,23-15-6671 0 0,30 4 1289 0 0</inkml:trace>
  <inkml:trace contextRef="#ctx0" brushRef="#br0" timeOffset="156.218">37 14 8752 0 0,'0'0'673'0'0,"0"0"-264"0"0,0 0 514 0 0,0 0 270 0 0,0 0 58 0 0,2 0-80 0 0,109-1 2493 0 0,5-1-3311 0 0,-55-3 248 0 0,-34 2-1579 0 0,1 1-4184 0 0,-28 2-368 0 0</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47.537"/>
    </inkml:context>
    <inkml:brush xml:id="br0">
      <inkml:brushProperty name="width" value="0.05" units="cm"/>
      <inkml:brushProperty name="height" value="0.05" units="cm"/>
      <inkml:brushProperty name="color" value="#E71224"/>
    </inkml:brush>
  </inkml:definitions>
  <inkml:trace contextRef="#ctx0" brushRef="#br0">1 1 4608 0 0,'0'0'353'0'0,"0"0"-23"0"0,0 0 760 0 0,0 0 354 0 0,0 0 76 0 0,0 0-123 0 0,0 0-574 0 0,0 0-250 0 0,0 0-49 0 0,0 0-10 0 0,0 0-2 0 0,0 0 0 0 0,0 0 0 0 0,2 1 0 0 0,76 16 2511 0 0,14-10-1927 0 0,-82-7-1254 0 0,8 0 481 0 0,6-3-3537 0 0,-24 3-2752 0 0</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47.927"/>
    </inkml:context>
    <inkml:brush xml:id="br0">
      <inkml:brushProperty name="width" value="0.05" units="cm"/>
      <inkml:brushProperty name="height" value="0.05" units="cm"/>
      <inkml:brushProperty name="color" value="#E71224"/>
    </inkml:brush>
  </inkml:definitions>
  <inkml:trace contextRef="#ctx0" brushRef="#br0">0 2 7456 0 0,'0'0'340'0'0,"0"0"-6"0"0,18-2 4672 0 0,-11 10-4570 0 0,0 1-1 0 0,-1 0 1 0 0,-1 0 0 0 0,0 0 0 0 0,0 0 0 0 0,0 1 0 0 0,-1 0 0 0 0,-1 0 0 0 0,0 0 0 0 0,0 1 0 0 0,-1-1 0 0 0,0 1-1 0 0,0 8-435 0 0,10 36 561 0 0,21 55-93 0 0,-5-38 1163 0 0,3-4-1327 0 0,-23-49-184 0 0,-3-5-2895 0 0,-5-14-4280 0 0</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48.349"/>
    </inkml:context>
    <inkml:brush xml:id="br0">
      <inkml:brushProperty name="width" value="0.05" units="cm"/>
      <inkml:brushProperty name="height" value="0.05" units="cm"/>
      <inkml:brushProperty name="color" value="#E71224"/>
    </inkml:brush>
  </inkml:definitions>
  <inkml:trace contextRef="#ctx0" brushRef="#br0">29 0 6536 0 0,'0'0'298'0'0,"0"0"-4"0"0,0 0-125 0 0,0 0 192 0 0,0 0 102 0 0,0 0 17 0 0,0 0 11 0 0,0 0 17 0 0,0 0 4 0 0,0 0 0 0 0,0 0 0 0 0,0 0 0 0 0,-8 5 1004 0 0,-12 13 565 0 0,44-18-2044 0 0,-23 0 75 0 0,-1 0 258 0 0,0 0 108 0 0,0 0 23 0 0,0 0-63 0 0,-1-1-285 0 0,-2-2-136 0 0,-1 0-146 0 0,-8-1-2511 0 0,11 4 1618 0 0</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50.333"/>
    </inkml:context>
    <inkml:brush xml:id="br0">
      <inkml:brushProperty name="width" value="0.05" units="cm"/>
      <inkml:brushProperty name="height" value="0.05" units="cm"/>
      <inkml:brushProperty name="color" value="#E71224"/>
    </inkml:brush>
  </inkml:definitions>
  <inkml:trace contextRef="#ctx0" brushRef="#br0">1 0 10136 0 0,'0'0'230'0'0,"0"0"30"0"0,0 0 19 0 0,0 2-40 0 0,13 39 701 0 0,14 74 4179 0 0,-10-41-4947 0 0,10 41 1592 0 0,-14-57-1040 0 0,11 22-538 0 0,-23-79 142 0 0,-1-1-34 0 0,-1 1-163 0 0,5 9-2470 0 0,-4-10 971 0 0</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50.692"/>
    </inkml:context>
    <inkml:brush xml:id="br0">
      <inkml:brushProperty name="width" value="0.05" units="cm"/>
      <inkml:brushProperty name="height" value="0.05" units="cm"/>
      <inkml:brushProperty name="color" value="#E71224"/>
    </inkml:brush>
  </inkml:definitions>
  <inkml:trace contextRef="#ctx0" brushRef="#br0">38 1 5064 0 0,'0'0'232'0'0,"0"0"184"0"0,0 0 645 0 0,0 0 276 0 0,0 0 58 0 0,0 0-176 0 0,0 0-739 0 0,0 0-136 0 0,0 0 28 0 0,0 0 4 0 0,0 0-32 0 0,0 0-135 0 0,0 0-60 0 0,-14 6 342 0 0,-9 8 150 0 0,23-14-877 0 0,0 0-20 0 0,0 0 70 0 0,0 0 318 0 0,0 0 144 0 0,0 0 32 0 0,0 0-11 0 0,0 0-62 0 0,0 0-31 0 0,0 0-4 0 0,0 0-710 0 0,0 0-2978 0 0,0 0-1274 0 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51.973"/>
    </inkml:context>
    <inkml:brush xml:id="br0">
      <inkml:brushProperty name="width" value="0.05" units="cm"/>
      <inkml:brushProperty name="height" value="0.05" units="cm"/>
      <inkml:brushProperty name="color" value="#E71224"/>
    </inkml:brush>
  </inkml:definitions>
  <inkml:trace contextRef="#ctx0" brushRef="#br0">1 37 3224 0 0,'4'-7'593'0'0,"6"-3"3088"0"0,1 7 855 0 0,-5 2-3790 0 0,57-6 1866 0 0,-1 3-2324 0 0,16 0-855 0 0,-76 4-160 0 0,-2 0-835 0 0,0 0-3174 0 0</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52.223"/>
    </inkml:context>
    <inkml:brush xml:id="br0">
      <inkml:brushProperty name="width" value="0.05" units="cm"/>
      <inkml:brushProperty name="height" value="0.05" units="cm"/>
      <inkml:brushProperty name="color" value="#E71224"/>
    </inkml:brush>
  </inkml:definitions>
  <inkml:trace contextRef="#ctx0" brushRef="#br0">1 1 920 0 0,'4'4'80'0'0,"5"4"-365"0"0,21 12 7438 0 0,14-11-1720 0 0,31-8-3688 0 0,27-16-1495 0 0,-16-2-1602 0 0,-66 13 840 0 0</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56.362"/>
    </inkml:context>
    <inkml:brush xml:id="br0">
      <inkml:brushProperty name="width" value="0.05" units="cm"/>
      <inkml:brushProperty name="height" value="0.05" units="cm"/>
      <inkml:brushProperty name="color" value="#E71224"/>
    </inkml:brush>
  </inkml:definitions>
  <inkml:trace contextRef="#ctx0" brushRef="#br0">1 22 920 0 0,'16'-4'2211'0'0,"6"1"2512"0"0,33-4 84 0 0,60 0-3962 0 0,-76 7-747 0 0,-38 0-3401 0 0,-1 0-1126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4:46.092"/>
    </inkml:context>
    <inkml:brush xml:id="br0">
      <inkml:brushProperty name="width" value="0.05" units="cm"/>
      <inkml:brushProperty name="height" value="0.05" units="cm"/>
      <inkml:brushProperty name="color" value="#E71224"/>
    </inkml:brush>
  </inkml:definitions>
  <inkml:trace contextRef="#ctx0" brushRef="#br0">0 1 4608 0 0,'0'0'208'0'0,"0"0"65"0"0,0 0 150 0 0,0 0 66 0 0,0 0 14 0 0,0 0 2 0 0,0 0 7 0 0,0 0 7 0 0,0 0 1 0 0,0 0-67 0 0,2 1-286 0 0,9 24 545 0 0,-11-23-488 0 0,0 31 1324 0 0,0-11-853 0 0,8 55 234 0 0,-4-70-880 0 0,0 0 0 0 0,1 0 1 0 0,0-1-1 0 0,0 0 1 0 0,0 0-1 0 0,1 0 1 0 0,0-1-1 0 0,0 1 1 0 0,0-1-1 0 0,1-1 0 0 0,0 1 1 0 0,0-1-1 0 0,0-1 1 0 0,0 1-1 0 0,1-1 1 0 0,-1 0-1 0 0,1-1 0 0 0,0 0 1 0 0,0 0-1 0 0,0 0 1 0 0,0-1-1 0 0,0-1 1 0 0,0 1-1 0 0,0-1 1 0 0,3-1-50 0 0,90 13 780 0 0,-20-2-780 0 0,-3 8 600 0 0,-77-18-423 0 0,19 7-37 0 0,47-7 153 0 0,-39-10 248 0 0,-27 10-453 0 0,-1 0 0 0 0,0 0 3 0 0,0 0 12 0 0,11-1 485 0 0,25-6-450 0 0,-34 7-74 0 0,-2 0 2 0 0,0 0 6 0 0,0 0 6 0 0,0 0 2 0 0,0 0-840 0 0,1-1-3525 0 0,3-5-1501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30.448"/>
    </inkml:context>
    <inkml:brush xml:id="br0">
      <inkml:brushProperty name="width" value="0.05" units="cm"/>
      <inkml:brushProperty name="height" value="0.05" units="cm"/>
      <inkml:brushProperty name="color" value="#E71224"/>
    </inkml:brush>
  </inkml:definitions>
  <inkml:trace contextRef="#ctx0" brushRef="#br0">106 1 3224 0 0,'0'0'411'0'0,"0"0"514"0"0,0 0 224 0 0,0 0 47 0 0,0 0-67 0 0,0 0-322 0 0,0 0-139 0 0,0 0-27 0 0,0 0-22 0 0,-1 9 980 0 0,-49 107 1629 0 0,32-51-2110 0 0,-9 9-502 0 0,25-66-603 0 0,-4-2-109 0 0,5-5-401 0 0,1-1-169 0 0,0 0-956 0 0,0 0-3688 0 0</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56.628"/>
    </inkml:context>
    <inkml:brush xml:id="br0">
      <inkml:brushProperty name="width" value="0.05" units="cm"/>
      <inkml:brushProperty name="height" value="0.05" units="cm"/>
      <inkml:brushProperty name="color" value="#E71224"/>
    </inkml:brush>
  </inkml:definitions>
  <inkml:trace contextRef="#ctx0" brushRef="#br0">1 1 4608 0 0,'4'3'407'0'0,"51"11"2402"0"0,34-13 2107 0 0,-61-7-4705 0 0,-8 2-3760 0 0,-8 3-485 0 0</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55.175"/>
    </inkml:context>
    <inkml:brush xml:id="br0">
      <inkml:brushProperty name="width" value="0.05" units="cm"/>
      <inkml:brushProperty name="height" value="0.05" units="cm"/>
      <inkml:brushProperty name="color" value="#E71224"/>
    </inkml:brush>
  </inkml:definitions>
  <inkml:trace contextRef="#ctx0" brushRef="#br0">1 476 10136 0 0,'0'0'464'0'0,"0"0"-10"0"0,0 1-294 0 0,0 3-21 0 0,0-3 488 0 0,0 8 2485 0 0,0 7-2267 0 0,0-16-6566 0 0</inkml:trace>
  <inkml:trace contextRef="#ctx0" brushRef="#br0" timeOffset="343.667">94 235 12320 0 0,'0'0'564'0'0,"0"0"-10"0"0,0 0-256 0 0,0 0 246 0 0,0 0 148 0 0,1 2 32 0 0,14 47 2474 0 0,9 2-2562 0 0,-19-46-558 0 0,0 0 1 0 0,0 0-1 0 0,1 0 0 0 0,0-1 0 0 0,0 0 1 0 0,0 0-1 0 0,1 0 0 0 0,0-1 0 0 0,-1 1 1 0 0,1-2-1 0 0,0 1 0 0 0,3 0-78 0 0,-6-2-26 0 0,41 10-635 0 0,23 15 1377 0 0,-64-23-680 0 0,-1-1-1 0 0,0 1 1 0 0,0 0-1 0 0,0 0 1 0 0,-1 0-1 0 0,1 0 1 0 0,-1 1-1 0 0,1-1 1 0 0,-1 1 0 0 0,0-1-1 0 0,-1 1 1 0 0,1 0-1 0 0,-1-1 1 0 0,1 1-1 0 0,0 3-35 0 0,0 3 188 0 0,-6 24 40 0 0,2-31-248 0 0,-1 1-1 0 0,0 0 1 0 0,0-1 0 0 0,0 0-1 0 0,0 1 1 0 0,0-1-1 0 0,-1-1 1 0 0,1 1-1 0 0,-1 0 1 0 0,0-1-1 0 0,0 0 1 0 0,0 0 0 0 0,0 0-1 0 0,0 0 1 0 0,0-1-1 0 0,-1 1 1 0 0,1-1-1 0 0,0 0 1 0 0,-1-1-1 0 0,1 1 1 0 0,-1-1 0 0 0,1 0-1 0 0,-1 0 1 0 0,1 0-1 0 0,-1 0 1 0 0,1-1-1 0 0,-3 0 21 0 0,-7-3-522 0 0,-21-6-5771 0 0,19 2 221 0 0</inkml:trace>
  <inkml:trace contextRef="#ctx0" brushRef="#br0" timeOffset="609.231">85 192 10136 0 0,'0'0'464'0'0,"0"0"-10"0"0,13-3-148 0 0,32 3 3499 0 0,56 0-2793 0 0,-75-6-2279 0 0,-17 2-4083 0 0</inkml:trace>
  <inkml:trace contextRef="#ctx0" brushRef="#br0" timeOffset="796.685">347 1 1376 0 0,'2'0'107'0'0,"54"21"7153"0"0,-2 10-3572 0 0,-36-18-3201 0 0,-1 2-1 0 0,0 0 1 0 0,0 0 0 0 0,-2 2 0 0 0,0 0-1 0 0,-1 0 1 0 0,3 7-487 0 0,-7-9 369 0 0,0 0 0 0 0,-1 1-1 0 0,-1 0 1 0 0,-1 0 0 0 0,0 1 0 0 0,-1 0-1 0 0,-1 0 1 0 0,0 1 0 0 0,0 6-369 0 0,-2-2 44 0 0,1 2 377 0 0,0 0 0 0 0,-2 0 0 0 0,-1 1 0 0 0,-1-1 0 0 0,-2 9-421 0 0,1-21 95 0 0,0-6-88 0 0,1 0-1 0 0,-1 0 0 0 0,0 1 1 0 0,0-1-1 0 0,-1 0 0 0 0,0 0 1 0 0,0 0-1 0 0,-1-1 1 0 0,1 1-1 0 0,-1 0 0 0 0,-2 1-6 0 0,-22 21-208 0 0,20-31-2302 0 0,-2-6 1010 0 0,7 7-17 0 0</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54.910"/>
    </inkml:context>
    <inkml:brush xml:id="br0">
      <inkml:brushProperty name="width" value="0.05" units="cm"/>
      <inkml:brushProperty name="height" value="0.05" units="cm"/>
      <inkml:brushProperty name="color" value="#E71224"/>
    </inkml:brush>
  </inkml:definitions>
  <inkml:trace contextRef="#ctx0" brushRef="#br0">330 201 3224 0 0,'-5'-6'8171'0'0,"1"5"-7468"0"0,-46 65 3105 0 0,45-54-3718 0 0,1 0-1 0 0,0 1 0 0 0,1-1 1 0 0,0 0-1 0 0,1 1 0 0 0,0 0 0 0 0,1-1 1 0 0,0 1-1 0 0,0 0 0 0 0,2 0 1 0 0,-1 0-1 0 0,1 0 0 0 0,1-1 1 0 0,-1 1-1 0 0,2 0 0 0 0,2 5-89 0 0,-4-12 32 0 0,0 0-1 0 0,0 0 0 0 0,1 0 0 0 0,-1 0 0 0 0,1 0 0 0 0,0 0 0 0 0,1-1 0 0 0,-1 1 0 0 0,0-1 1 0 0,1 0-1 0 0,0 0 0 0 0,0 1 0 0 0,0-2 0 0 0,0 1 0 0 0,0 0 0 0 0,1-1 0 0 0,-1 1 0 0 0,1-1 1 0 0,-1 0-1 0 0,1 0 0 0 0,0-1 0 0 0,0 1 0 0 0,0-1 0 0 0,0 0 0 0 0,0 0 0 0 0,0 0 0 0 0,0 0 1 0 0,1-1-1 0 0,-1 1 0 0 0,0-1 0 0 0,0 0 0 0 0,0-1 0 0 0,1 1 0 0 0,-1-1 0 0 0,0 0 0 0 0,0 0 1 0 0,0 0-1 0 0,0 0 0 0 0,0-1 0 0 0,0 1 0 0 0,0-1 0 0 0,2-2-31 0 0,47-46 736 0 0,-9-44-251 0 0,-43 87-419 0 0,0 0 0 0 0,0 0 0 0 0,-1-1 0 0 0,0 1-1 0 0,0 0 1 0 0,-1 0 0 0 0,1-1 0 0 0,-2 1 0 0 0,1 0 0 0 0,-1 0-1 0 0,0 0 1 0 0,-1 0 0 0 0,1 0 0 0 0,-1 1 0 0 0,-1-1-1 0 0,1 1 1 0 0,-1-1 0 0 0,0 1 0 0 0,-1 1 0 0 0,1-1 0 0 0,-1 0-1 0 0,-2 0-65 0 0,-60-27-1704 0 0,65 32 1158 0 0,2 1-584 0 0,-2 7-1308 0 0,1-6-2259 0 0,1-1 13 0 0</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52.614"/>
    </inkml:context>
    <inkml:brush xml:id="br0">
      <inkml:brushProperty name="width" value="0.05" units="cm"/>
      <inkml:brushProperty name="height" value="0.05" units="cm"/>
      <inkml:brushProperty name="color" value="#E71224"/>
    </inkml:brush>
  </inkml:definitions>
  <inkml:trace contextRef="#ctx0" brushRef="#br0">193 94 7368 0 0,'0'0'333'0'0,"0"0"0"0"0,-7-15 6 0 0,5 10 268 0 0,-1 0 0 0 0,1 1 0 0 0,-1-1 0 0 0,0 1 0 0 0,0-1 0 0 0,-1 1 0 0 0,1 0 0 0 0,-1 0 0 0 0,0 1 0 0 0,0-1 0 0 0,0 1 0 0 0,-1 0 0 0 0,-1-1-607 0 0,-28-14 1074 0 0,4 15-278 0 0,25 4-775 0 0,0 0 0 0 0,0 0 0 0 0,1 1 0 0 0,-1 0 0 0 0,0 0 1 0 0,0 0-1 0 0,1 0 0 0 0,-1 1 0 0 0,1 0 0 0 0,0 0 0 0 0,0 0 0 0 0,0 0 0 0 0,0 1 0 0 0,1-1 0 0 0,-2 3-21 0 0,10 35-699 0 0,-1-34 734 0 0,0 1 0 0 0,1-1-1 0 0,0 0 1 0 0,1 0-1 0 0,-1-1 1 0 0,1 1-1 0 0,1-1 1 0 0,-1-1 0 0 0,1 1-1 0 0,0-1 1 0 0,0 0-1 0 0,8 3-34 0 0,16 14-92 0 0,-3-2-113 0 0,-20-15 210 0 0,0 0 0 0 0,0 1 0 0 0,0 0 0 0 0,-1 0 0 0 0,0 0 0 0 0,0 1 0 0 0,-1 0 0 0 0,0 1 0 0 0,0-1 0 0 0,-1 1 0 0 0,0 1 0 0 0,2 3-5 0 0,-6-9 64 0 0,-1-1-1 0 0,0 1 1 0 0,0 0 0 0 0,0-1 0 0 0,-1 1-1 0 0,1 0 1 0 0,-1-1 0 0 0,1 1 0 0 0,-1-1-1 0 0,0 1 1 0 0,0-1 0 0 0,0 1 0 0 0,0-1-1 0 0,-1 0 1 0 0,1 1 0 0 0,0-1 0 0 0,-1 0-1 0 0,0 0 1 0 0,1 0 0 0 0,-1 0 0 0 0,0 0-1 0 0,0-1 1 0 0,0 1 0 0 0,-1 0 0 0 0,1-1-1 0 0,0 1 1 0 0,0-1 0 0 0,-1 0 0 0 0,1 0-1 0 0,-1 0 1 0 0,1 0 0 0 0,-1-1 0 0 0,1 1-1 0 0,-1 0 1 0 0,0-1 0 0 0,1 0 0 0 0,-1 0-1 0 0,0 0 1 0 0,1 0 0 0 0,-1 0 0 0 0,1 0-1 0 0,-1-1 1 0 0,-2 0-64 0 0,-62-12-388 0 0,11-20-4342 0 0,42 15 2938 0 0</inkml:trace>
  <inkml:trace contextRef="#ctx0" brushRef="#br0" timeOffset="281.183">346 136 11200 0 0,'0'0'513'0'0,"0"0"-10"0"0,4 7-303 0 0,16 51 2772 0 0,12 22-1747 0 0,-31-78-5236 0 0,-1-2-1399 0 0</inkml:trace>
  <inkml:trace contextRef="#ctx0" brushRef="#br0" timeOffset="531.3">297 15 6912 0 0,'0'0'608'0'0,"0"0"-480"0"0,0 0-128 0 0,0 0 0 0 0,0 0 1248 0 0,0 0 224 0 0,0 0 40 0 0,0 0 16 0 0,0 0-912 0 0,0 0-176 0 0,0 0-40 0 0,0 0-8 0 0,0 0-296 0 0,0 0-96 0 0,0 0 64 0 0,0 0-4168 0 0,0 0-832 0 0</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51.052"/>
    </inkml:context>
    <inkml:brush xml:id="br0">
      <inkml:brushProperty name="width" value="0.05" units="cm"/>
      <inkml:brushProperty name="height" value="0.05" units="cm"/>
      <inkml:brushProperty name="color" value="#E71224"/>
    </inkml:brush>
  </inkml:definitions>
  <inkml:trace contextRef="#ctx0" brushRef="#br0">0 176 11976 0 0,'0'0'546'0'0,"0"0"-10"0"0,1 2-344 0 0,10 47 1495 0 0,5 0-194 0 0,48 190 1795 0 0,-32-154-1596 0 0,-31-84-1741 0 0,-1-1-41 0 0,7-10-5904 0 0,-2 2-571 0 0</inkml:trace>
  <inkml:trace contextRef="#ctx0" brushRef="#br0" timeOffset="390.501">132 1 6304 0 0,'0'0'289'0'0,"2"0"-8"0"0,3 0 61 0 0,0 1 0 0 0,0 0 0 0 0,0 0 0 0 0,0 0 0 0 0,0 1 0 0 0,0-1 0 0 0,0 1 0 0 0,-1 0 0 0 0,1 1 0 0 0,-1-1 0 0 0,1 1 0 0 0,-1 0 0 0 0,0 0 0 0 0,0 0-1 0 0,0 1 1 0 0,0 0 0 0 0,-1-1 0 0 0,1 1 0 0 0,-1 0 0 0 0,0 1-342 0 0,8 8 239 0 0,114 150 2902 0 0,-102-132-2666 0 0,0 2 0 0 0,-2 0 0 0 0,-2 1 0 0 0,4 11-475 0 0,-10-16 124 0 0,-8-22 3 0 0,0 1 0 0 0,-1 0 0 0 0,0 0 0 0 0,0 0 0 0 0,-1 0 1 0 0,0 1-1 0 0,-1-1 0 0 0,1 1 0 0 0,-2 0 0 0 0,1 0 0 0 0,-1 0 0 0 0,-1 0 0 0 0,0 0 0 0 0,0 0 0 0 0,0-1 0 0 0,-1 1 1 0 0,-1 0-1 0 0,-1 8-127 0 0,-37 30 344 0 0,33-43-322 0 0,7-4-6212 0 0,0 0-503 0 0</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49.724"/>
    </inkml:context>
    <inkml:brush xml:id="br0">
      <inkml:brushProperty name="width" value="0.05" units="cm"/>
      <inkml:brushProperty name="height" value="0.05" units="cm"/>
      <inkml:brushProperty name="color" value="#E71224"/>
    </inkml:brush>
  </inkml:definitions>
  <inkml:trace contextRef="#ctx0" brushRef="#br0">0 125 10136 0 0,'0'0'230'0'0,"0"0"30"0"0,0 0 19 0 0,0 0 37 0 0,0 0 125 0 0,0 0 58 0 0,2 1 12 0 0,6 0-273 0 0,-1 0 1 0 0,0-1 0 0 0,0 1 0 0 0,1-2-1 0 0,-1 1 1 0 0,0-1 0 0 0,0 0 0 0 0,0 0 0 0 0,0-1-1 0 0,7-2-238 0 0,18-3 261 0 0,-3 0-261 0 0,-16 0 208 0 0,-10 6-3202 0 0,-3 1 1972 0 0</inkml:trace>
  <inkml:trace contextRef="#ctx0" brushRef="#br0" timeOffset="281.154">72 0 8288 0 0,'0'0'381'0'0,"0"0"-6"0"0,0 0-142 0 0,-3 19 3227 0 0,-1 34 49 0 0,25 33-2320 0 0,1-19 581 0 0,-21-64-1704 0 0,1 4 0 0 0,-1-5-25 0 0,-1-2-114 0 0,0 0-23 0 0,0 0-296 0 0,0 0-1271 0 0,9-15-2887 0 0,3 1 2194 0 0</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3:12.561"/>
    </inkml:context>
    <inkml:brush xml:id="br0">
      <inkml:brushProperty name="width" value="0.05" units="cm"/>
      <inkml:brushProperty name="height" value="0.05" units="cm"/>
      <inkml:brushProperty name="color" value="#E71224"/>
    </inkml:brush>
  </inkml:definitions>
  <inkml:trace contextRef="#ctx0" brushRef="#br0">11 17 1376 0 0,'-8'-4'5156'0'0,"5"4"1576"0"0,47 65-4704 0 0,-40-59-1820 0 0,0 1 1 0 0,0 0 0 0 0,-1 0 0 0 0,0 0 0 0 0,0 1 0 0 0,-1-1 0 0 0,0 0 0 0 0,0 1 0 0 0,1 5-209 0 0,-1 0 154 0 0,13 65 999 0 0,-3 52 327 0 0,-15-49-478 0 0,-5-37-760 0 0,8-44-237 0 0,-1 0 0 0 0,1-1 0 0 0,0 1 0 0 0,0 0 0 0 0,0-1 0 0 0,0 1 0 0 0,0 0 0 0 0,0 0 0 0 0,-1-1 0 0 0,1 1 0 0 0,0 0 0 0 0,0 0 0 0 0,0-1 0 0 0,-1 1-1 0 0,1 0 1 0 0,0 0 0 0 0,0 0 0 0 0,-1-1 0 0 0,1 1 0 0 0,0 0 0 0 0,0 0 0 0 0,-1 0 0 0 0,1 0 0 0 0,0 0 0 0 0,-1-1 0 0 0,1 1 0 0 0,0 0 0 0 0,-1 0 0 0 0,1 0 0 0 0,0 0 0 0 0,0 0-1 0 0,-1 0 1 0 0,1 0 0 0 0,0 0 0 0 0,-1 0 0 0 0,1 0 0 0 0,0 0 0 0 0,-1 1 0 0 0,1-1 0 0 0,0 0 0 0 0,-1 0 0 0 0,1 0 0 0 0,0 0 0 0 0,0 0 0 0 0,-1 1 0 0 0,1-1 0 0 0,0 0 0 0 0,0 0-1 0 0,-1 0 1 0 0,1 1 0 0 0,0-1 0 0 0,0 0 0 0 0,0 0 0 0 0,-1 1 0 0 0,1-1 0 0 0,0 0 0 0 0,0 0 0 0 0,0 1 0 0 0,0-1 0 0 0,0 0-5 0 0,-18-28 11 0 0,10 3 80 0 0,0 1 0 0 0,2-1 0 0 0,0-1 0 0 0,2 1 0 0 0,1-1 0 0 0,1 1 0 0 0,1-1 0 0 0,2-16-91 0 0,-1-75-528 0 0,-14 64 360 0 0,10 31 168 0 0,3 18 0 0 0,5 19 0 0 0,3 42 0 0 0,1-11 0 0 0,14 62 75 0 0,-12 55 305 0 0,-4-56 741 0 0,5-28-713 0 0,-11-79-408 0 0,0 0 0 0 0,0-1 0 0 0,0 1 0 0 0,0 0 0 0 0,0 0 0 0 0,0 0 0 0 0,0 0 0 0 0,0-1 0 0 0,0 1 0 0 0,0 0 0 0 0,1 0 0 0 0,-1 0 0 0 0,0 0 0 0 0,0-1 0 0 0,0 1 0 0 0,0 0 0 0 0,0 0 0 0 0,0 0 0 0 0,0 0 0 0 0,0 0 0 0 0,0-1 0 0 0,1 1 0 0 0,-1 0 0 0 0,0 0 0 0 0,0 0 0 0 0,0 0 0 0 0,0 0 0 0 0,0 0 0 0 0,1 0 0 0 0,-1 0 0 0 0,0 0 0 0 0,0-1 0 0 0,0 1 0 0 0,0 0 0 0 0,1 0 0 0 0,-1 0 0 0 0,0 0 0 0 0,0 0 0 0 0,0 0 0 0 0,0 0 0 0 0,1 0 0 0 0,-1 0 0 0 0,0 0 0 0 0,0 0 0 0 0,0 1 0 0 0,1-1 0 0 0,-1 0 0 0 0,0 0 0 0 0,0 0 0 0 0,0 0 0 0 0,0 0 0 0 0,0 0 0 0 0,1 0 0 0 0,-1 0 0 0 0,0 0 0 0 0,0 0 0 0 0,0 1 0 0 0,0-1 0 0 0,-2-70 0 0 0,-12-53 0 0 0,-1-48 0 0 0,10 59 0 0 0,-6 18 0 0 0,6 61 0 0 0,2 36 0 0 0,29 183 0 0 0,-36-4-234 0 0,6-36 460 0 0,19-16-226 0 0,-9-92 0 0 0,-6-38-14 0 0,0 0 0 0 0,0 0-1 0 0,0 0 1 0 0,0-1-1 0 0,0 1 1 0 0,0 0 0 0 0,0 0-1 0 0,0 0 1 0 0,0 0 0 0 0,1 0-1 0 0,-1 0 1 0 0,0 0 0 0 0,0 0-1 0 0,0-1 1 0 0,0 1-1 0 0,0 0 1 0 0,0 0 0 0 0,1 0-1 0 0,-1 0 1 0 0,0 0 0 0 0,0 0-1 0 0,0 0 1 0 0,0 0-1 0 0,0 0 1 0 0,1 0 0 0 0,-1 0-1 0 0,0 0 1 0 0,0 0 0 0 0,0 0-1 0 0,0 0 1 0 0,0 0 0 0 0,1 0-1 0 0,-1 0 1 0 0,0 0-1 0 0,0 0 1 0 0,0 0 0 0 0,0 0-1 0 0,0 0 1 0 0,1 0 0 0 0,-1 1-1 0 0,0-1 1 0 0,0 0 0 0 0,0 0-1 0 0,0 0 1 0 0,0 0-1 0 0,0 0 1 0 0,0 0 0 0 0,1 0-1 0 0,-1 0 1 0 0,0 1 0 0 0,0-1 14 0 0,0 0-310 0 0,0-10-5116 0 0,0-1-1889 0 0</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3:22.842"/>
    </inkml:context>
    <inkml:brush xml:id="br0">
      <inkml:brushProperty name="width" value="0.05" units="cm"/>
      <inkml:brushProperty name="height" value="0.05" units="cm"/>
      <inkml:brushProperty name="color" value="#E71224"/>
    </inkml:brush>
  </inkml:definitions>
  <inkml:trace contextRef="#ctx0" brushRef="#br0">18 15 4608 0 0,'0'0'101'0'0,"0"0"22"0"0,0 0 5 0 0,0 0 51 0 0,0 0 212 0 0,0 0 97 0 0,0 0 22 0 0,0 0-68 0 0,-10-11 2684 0 0,2 13 2148 0 0,10 34-5251 0 0,28 62 1959 0 0,-26-75-1690 0 0,4 26 1093 0 0,-6-14 730 0 0,-15-60-2100 0 0,5-22 61 0 0,6 39-70 0 0,0 0-1 0 0,0 0 1 0 0,0 0-1 0 0,1 0 1 0 0,1 0-1 0 0,-1 0 1 0 0,1 0-1 0 0,0 0 1 0 0,2-7-6 0 0,-1-12 3 0 0,2 6-3 0 0,5-14 0 0 0,-11 31-13 0 0,2 21-54 0 0,12 68 238 0 0,-1 59 356 0 0,-2-90 747 0 0,7 32-982 0 0,-14-77-292 0 0,3 16 0 0 0,-3-17 0 0 0,2 0 0 0 0,0-2 75 0 0,-2-5 308 0 0,-1-1 113 0 0,7 14 622 0 0,3 14-1118 0 0,-6-12-1093 0 0,1-19-75 0 0,-4 1 1295 0 0,4-20-2905 0 0,-5 12 1154 0 0</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3:23.998"/>
    </inkml:context>
    <inkml:brush xml:id="br0">
      <inkml:brushProperty name="width" value="0.05" units="cm"/>
      <inkml:brushProperty name="height" value="0.05" units="cm"/>
      <inkml:brushProperty name="color" value="#E71224"/>
    </inkml:brush>
  </inkml:definitions>
  <inkml:trace contextRef="#ctx0" brushRef="#br0">16 1 456 0 0,'0'0'1248'0'0,"0"0"136"0"0,0 0 65 0 0,0 0-109 0 0,0 0-515 0 0,0 0-227 0 0,0 0-44 0 0,0 0-19 0 0,0 0-46 0 0,0 0-17 0 0,0 0-6 0 0,0 0-36 0 0,0 0-139 0 0,0 0-60 0 0,0 0-9 0 0,0 0 53 0 0,0 0 240 0 0,0 0 106 0 0,-5 4 1075 0 0,-5 44 464 0 0,13 42-239 0 0,14 45 675 0 0,-10-78-1868 0 0,1-24-175 0 0,-8-23-473 0 0,0-8-2 0 0,0-2-6 0 0,0 0 13 0 0,0 0-13 0 0,0 0 5 0 0,0 0 2 0 0,0 0-6 0 0,0 0-1 0 0,0 0 0 0 0,0-2-1 0 0,3-172 558 0 0,2 67-769 0 0,-16 32 76 0 0,7 63 64 0 0,3 7 15 0 0,1 4 54 0 0,0 1-1 0 0,0 0-37 0 0,0 0-128 0 0,0 0-11 0 0,19 82 338 0 0,-10-7-230 0 0,-4 78 0 0 0,-3-99 0 0 0,0-47 0 0 0,0-1 11 0 0,-1-4 42 0 0,-1-2 17 0 0,0 0-136 0 0,0 0-650 0 0,1-8-2582 0 0,3 1-3907 0 0</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35.747"/>
    </inkml:context>
    <inkml:brush xml:id="br0">
      <inkml:brushProperty name="width" value="0.05" units="cm"/>
      <inkml:brushProperty name="height" value="0.05" units="cm"/>
      <inkml:brushProperty name="color" value="#E71224"/>
    </inkml:brush>
  </inkml:definitions>
  <inkml:trace contextRef="#ctx0" brushRef="#br0">291 603 11976 0 0,'0'0'266'0'0,"0"0"44"0"0,0 0 15 0 0,0 0-26 0 0,0 0-131 0 0,0 0 186 0 0,0 0 102 0 0,0 0 22 0 0,0 0-21 0 0,0 0-94 0 0,0 0-41 0 0,0 0-8 0 0,0 0-12 0 0,0 0-37 0 0,0 0-10 0 0,0 0-6 0 0,0 0-18 0 0,0 0-64 0 0,0 10 322 0 0,0-2-1701 0 0,0-8 434 0 0</inkml:trace>
  <inkml:trace contextRef="#ctx0" brushRef="#br0" timeOffset="406.156">425 293 7368 0 0,'0'0'333'0'0,"0"0"0"0"0,0 0 22 0 0,0 0 877 0 0,0 0 411 0 0,0 0 79 0 0,0 0-138 0 0,0 0-658 0 0,0 0-293 0 0,0 0-60 0 0,0 0-18 0 0,0 2-30 0 0,11 76 1492 0 0,-10-76-1606 0 0,19 38 622 0 0,-17-36-1027 0 0,0 1-1 0 0,0-1 0 0 0,1 0 1 0 0,-1 0-1 0 0,1-1 0 0 0,0 1 1 0 0,0-1-1 0 0,1 0 0 0 0,-1 0 1 0 0,1 0-1 0 0,-1 0 0 0 0,1-1 1 0 0,0 0-1 0 0,0 0 0 0 0,0 0 1 0 0,4 0-6 0 0,21 11-10 0 0,66 20 74 0 0,-91-31-56 0 0,0 0-1 0 0,0 1 0 0 0,0-1 0 0 0,0 1 1 0 0,0 0-1 0 0,-1 1 0 0 0,1-1 0 0 0,-1 1 0 0 0,0-1 1 0 0,0 1-1 0 0,0 1 0 0 0,0-1 0 0 0,-1 0 1 0 0,0 1-1 0 0,0 0 0 0 0,0 0 0 0 0,0 0 1 0 0,-1 0-1 0 0,0 0 0 0 0,0 0 0 0 0,1 3-7 0 0,-3-6 21 0 0,-1 0 0 0 0,1 0 0 0 0,0 0 0 0 0,-1 0 0 0 0,1-1 0 0 0,-1 1 0 0 0,1 0 0 0 0,-1 0 0 0 0,0 0-1 0 0,0-1 1 0 0,0 1 0 0 0,0 0 0 0 0,0-1 0 0 0,0 1 0 0 0,0-1 0 0 0,0 1 0 0 0,-1-1 0 0 0,1 1 0 0 0,-1-1 0 0 0,1 0 0 0 0,-1 0-1 0 0,1 0 1 0 0,-1 0 0 0 0,0 0 0 0 0,-1 0-21 0 0,-5 6 325 0 0,3-5-395 0 0,0 0-1 0 0,-1 0 0 0 0,1-1 1 0 0,0 1-1 0 0,-1-1 0 0 0,1 0 1 0 0,-1 0-1 0 0,1-1 0 0 0,-1 0 1 0 0,1 0-1 0 0,-1 0 0 0 0,1 0 1 0 0,-1-1-1 0 0,1 0 0 0 0,0 0 1 0 0,-5-2 70 0 0,-10-6-1567 0 0,-5 1-80 0 0</inkml:trace>
  <inkml:trace contextRef="#ctx0" brushRef="#br0" timeOffset="738.488">404 268 3224 0 0,'2'0'641'0'0,"44"2"11707"0"0,-26 3-11059 0 0,60 2 100 0 0,-2-21-1279 0 0,-52 4-4482 0 0,-23 7 1979 0 0,3-10-27 0 0</inkml:trace>
  <inkml:trace contextRef="#ctx0" brushRef="#br0" timeOffset="1002.713">653 0 10136 0 0,'0'0'464'0'0,"0"0"-10"0"0,2 0-294 0 0,46 16 1183 0 0,-33-8-694 0 0,8 5 81 0 0,-1 1 0 0 0,0 1 0 0 0,-1 1 0 0 0,0 1 0 0 0,-2 0 0 0 0,11 14-730 0 0,-15-17 224 0 0,4 7-11 0 0,-1 2 0 0 0,-2-1 0 0 0,0 2 0 0 0,-1 0 0 0 0,-1 1 0 0 0,-2 1 0 0 0,6 15-213 0 0,-9-17 221 0 0,0 1 0 0 0,-2 0 1 0 0,-1 0-1 0 0,-1 1 0 0 0,-1 0 1 0 0,0 9-222 0 0,-9 51 550 0 0,3-75-514 0 0,-1 0-1 0 0,0-1 0 0 0,-1 1 0 0 0,0-1 1 0 0,0 0-1 0 0,-1 0 0 0 0,-1 0 1 0 0,0-1-1 0 0,0 1 0 0 0,-1-2 0 0 0,-2 4-35 0 0,-15 5 0 0 0,21-16-965 0 0,1-2-4044 0 0,-5-3-1696 0 0</inkml:trace>
  <inkml:trace contextRef="#ctx0" brushRef="#br0" timeOffset="58482.009">102 300 4608 0 0,'0'0'101'0'0,"0"0"22"0"0,0 0 5 0 0,0 0 75 0 0,0 0 314 0 0,0 0 143 0 0,0 0 32 0 0,0 0-47 0 0,0 0-212 0 0,0 0-90 0 0,8-5 316 0 0,-7 3 4032 0 0,-25 20-3816 0 0,-17 20-361 0 0,5 37-370 0 0,26 29 790 0 0,11-75-765 0 0,15 57 686 0 0,-3-44-447 0 0,2-18-209 0 0,-14-23-138 0 0,1 1 0 0 0,-1-1 0 0 0,1 0 0 0 0,-1 1-1 0 0,1-1 1 0 0,-1 0 0 0 0,1 0 0 0 0,0 0 0 0 0,-1 0 0 0 0,1 0 0 0 0,0-1 0 0 0,0 1 0 0 0,-1 0 0 0 0,1-1 0 0 0,0 1 0 0 0,0-1 0 0 0,0 0 0 0 0,0 0-1 0 0,0 0 1 0 0,1 0-61 0 0,67-10 400 0 0,-66 7-352 0 0,1 1 0 0 0,0 0-1 0 0,-1-1 1 0 0,0 0-1 0 0,1 0 1 0 0,-1-1-1 0 0,0 1 1 0 0,-1-1 0 0 0,1 0-1 0 0,-1 0 1 0 0,1 0-1 0 0,-1 0 1 0 0,-1-1-1 0 0,1 1 1 0 0,0-1 0 0 0,-1 0-1 0 0,0 1 1 0 0,0-1-1 0 0,-1 0 1 0 0,1 0-1 0 0,-1-1 1 0 0,0-1-48 0 0,-2-85 391 0 0,-11 19-263 0 0,-7 6 46 0 0,7 27 46 0 0,4 2-205 0 0,3 21 82 0 0,1 5-113 0 0,-4 9 16 0 0,1 2 0 0 0,4 1-245 0 0,0 0 0 0 0,0 0-1 0 0,0 0 1 0 0,1 1-1 0 0,-1-1 1 0 0,0 1 0 0 0,0 0-1 0 0,1-1 1 0 0,-1 1-1 0 0,0 0 1 0 0,1 1 0 0 0,-1-1-1 0 0,1 0 1 0 0,0 1 0 0 0,-1-1-1 0 0,1 1 1 0 0,0 0-1 0 0,0 0 1 0 0,-1 1 245 0 0,-1 1-1236 0 0,-1-1-4561 0 0</inkml:trace>
  <inkml:trace contextRef="#ctx0" brushRef="#br0" timeOffset="59794.2">328 664 2792 0 0,'0'0'125'0'0,"0"0"45"0"0,0 0 100 0 0,0 0 46 0 0,0 0 11 0 0,0 0 14 0 0,0 0 55 0 0,0 0 20 0 0,0 0 7 0 0,0 0 1 0 0,0 0 0 0 0,0 0 0 0 0,0 0 0 0 0,0-9 1321 0 0,-1 4 3526 0 0,0 5-5190 0 0,0 0 1 0 0,0 0 0 0 0,0 0-1 0 0,0 0 1 0 0,0 1-1 0 0,0-1 1 0 0,0 0 0 0 0,1 1-1 0 0,-1-1 1 0 0,0 1 0 0 0,0-1-1 0 0,1 1 1 0 0,-1-1 0 0 0,0 1-1 0 0,0-1 1 0 0,1 1 0 0 0,-1 0-1 0 0,1-1 1 0 0,-1 1-1 0 0,1 0 1 0 0,-1 0 0 0 0,1 0-1 0 0,-1-1 1 0 0,1 1 0 0 0,0 0-1 0 0,-1 0 1 0 0,1 0 0 0 0,0 0-1 0 0,0 0 1 0 0,-1-1 0 0 0,1 1-1 0 0,0 0 1 0 0,0 0-1 0 0,0 1-81 0 0,15-8 758 0 0,-13 0 355 0 0,-10 14-832 0 0,4-1-281 0 0,1 3 0 0 0,6-3 0 0 0,4-3 12 0 0,1-4 52 0 0,-4-3 26 0 0,-3 2-10 0 0,2-1-10 0 0,-3 2 10 0 0,2-2-126 0 0,-2 2 12 0 0,0 0 0 0 0,0 0 0 0 0,0 0 0 0 0,-1 0 0 0 0,1 0 0 0 0,0 0 0 0 0,0 0 0 0 0,0 0 0 0 0,0 0 0 0 0,-1 0 0 0 0,1 0 0 0 0,0-1 0 0 0,0 1 0 0 0,0 0 0 0 0,0 0 0 0 0,0 0-1 0 0,0 0 1 0 0,-1 0 0 0 0,1 0 0 0 0,0-1 0 0 0,0 1 0 0 0,0 0 0 0 0,0 0 0 0 0,0 0 0 0 0,0 0 0 0 0,0-1 0 0 0,0 1 0 0 0,0 0 0 0 0,0 0 0 0 0,0 0 0 0 0,0 0 0 0 0,0-1 0 0 0,0 1 0 0 0,0 0 0 0 0,0 0 0 0 0,0 0 0 0 0,0 0 0 0 0,0-1 0 0 0,0 1 0 0 0,0 0 0 0 0,0 0 0 0 0,0 0 0 0 0,0 0 0 0 0,0-1 0 0 0,0 1 34 0 0,-5 0-2000 0 0,4 0-3930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33.838"/>
    </inkml:context>
    <inkml:brush xml:id="br0">
      <inkml:brushProperty name="width" value="0.05" units="cm"/>
      <inkml:brushProperty name="height" value="0.05" units="cm"/>
      <inkml:brushProperty name="color" value="#E71224"/>
    </inkml:brush>
  </inkml:definitions>
  <inkml:trace contextRef="#ctx0" brushRef="#br0">2 280 3224 0 0,'14'-4'433'0'0,"-11"4"613"0"0,-3 0 272 0 0,0 0 53 0 0,-1-3 2215 0 0,0 1 212 0 0,-2 7-4350 0 0,1-1 594 0 0,0 0 0 0 0,0 0 0 0 0,1 1 0 0 0,-1-1 0 0 0,1 0 0 0 0,0 1 0 0 0,0-1 0 0 0,0 1 0 0 0,1-1 0 0 0,-1 1 0 0 0,1 0 0 0 0,0-1 0 0 0,0 1 0 0 0,1-1 0 0 0,0 1 0 0 0,0 2-42 0 0,28 36 16 0 0,-21-40 17 0 0,0-1 0 0 0,1 1 0 0 0,-1-2 0 0 0,1 1 0 0 0,0-1 1 0 0,-1 0-1 0 0,1-1 0 0 0,0 0 0 0 0,0 0 0 0 0,-1-1 1 0 0,1 0-1 0 0,0-1 0 0 0,-1 0 0 0 0,1 0 0 0 0,-1-1 0 0 0,0 0 1 0 0,0 0-1 0 0,6-4-33 0 0,-11 6 110 0 0,-1 0 0 0 0,1-1 0 0 0,-1 1 0 0 0,0-1 1 0 0,0 0-1 0 0,0 0 0 0 0,1 0 0 0 0,-2 0 0 0 0,1 0 0 0 0,0 0 1 0 0,0-1-1 0 0,-1 1 0 0 0,1 0 0 0 0,-1-1 0 0 0,0 1 0 0 0,1-1 0 0 0,-1 0 1 0 0,-1 1-1 0 0,1-1 0 0 0,0 0 0 0 0,0 0-110 0 0,-1 1 279 0 0,25 48 546 0 0,-20-41-827 0 0,1-1-1 0 0,-1 0 1 0 0,1 0 0 0 0,0 0-1 0 0,0 0 1 0 0,1-1-1 0 0,-1 0 1 0 0,0-1 0 0 0,1 1-1 0 0,0-1 1 0 0,0 0 0 0 0,-1-1-1 0 0,1 0 1 0 0,0 0-1 0 0,0 0 1 0 0,0-1 0 0 0,0 0-1 0 0,0 0 1 0 0,0-1-1 0 0,0 0 1 0 0,0 0 0 0 0,0-1-1 0 0,0 0 1 0 0,0 0 0 0 0,-1 0-1 0 0,1-1 1 0 0,-1 0-1 0 0,3-2 3 0 0,-4-1 63 0 0,-1 1 0 0 0,1-1 0 0 0,-1-1 0 0 0,0 1 0 0 0,-1-1 0 0 0,0 1 1 0 0,0-1-1 0 0,0 0 0 0 0,-1 0 0 0 0,0 0 0 0 0,0-1 0 0 0,0 1 0 0 0,-1 0 0 0 0,0-1 0 0 0,-1 1 0 0 0,0-1 0 0 0,0 1 0 0 0,-1 0 0 0 0,1-1 0 0 0,-2 1 0 0 0,1-1 0 0 0,-1 1 0 0 0,0 0-63 0 0,-9-61-756 0 0,8 57 740 0 0,1 2-5416 0 0,2 8-641 0 0</inkml:trace>
  <inkml:trace contextRef="#ctx0" brushRef="#br0" timeOffset="470.593">614 54 6912 0 0,'0'0'528'0'0,"17"1"2134"0"0,34 45 2970 0 0,-15 75-2132 0 0,-24-22-1951 0 0,-3-49-853 0 0,-9-49-632 0 0,0-1 0 0 0,0 0-26 0 0,4-13-108 0 0,67-45 1669 0 0,3 33-3142 0 0,-71 25 1542 0 0,-1 0-1 0 0,0 1 1 0 0,1-1-1 0 0,-1 1 0 0 0,0-1 1 0 0,0 1-1 0 0,1-1 1 0 0,-1 1-1 0 0,0 0 0 0 0,0 0 1 0 0,0 0-1 0 0,0 1 1 0 0,0-1-1 0 0,0 0 0 0 0,0 1 1 0 0,-1-1-1 0 0,1 1 1 0 0,0-1-1 0 0,-1 1 0 0 0,1 1 2 0 0,19 26 0 0 0,-13 13 64 0 0,-5-36-80 0 0,11 10-1806 0 0,-7-13-108 0 0</inkml:trace>
  <inkml:trace contextRef="#ctx0" brushRef="#br0" timeOffset="798.641">1081 290 2760 0 0,'0'0'485'0'0,"12"-5"4928"0"0,36-10-730 0 0,21-5-3248 0 0,-67 19-1384 0 0,0 1 1 0 0,0-1 0 0 0,0 0-1 0 0,0 0 1 0 0,0 0 0 0 0,0 0-1 0 0,0 0 1 0 0,0-1 0 0 0,0 1-1 0 0,-1 0 1 0 0,1-1 0 0 0,0 1 0 0 0,-1-1-1 0 0,1 0 1 0 0,-1 1 0 0 0,0-1-1 0 0,1 0 1 0 0,-1 0 0 0 0,0 0-1 0 0,0 0 1 0 0,0 0 0 0 0,0 0-1 0 0,-1 0 1 0 0,1-1 0 0 0,-1 1 0 0 0,1 0-1 0 0,-1 0 1 0 0,0-1 0 0 0,0 1-1 0 0,1 0 1 0 0,-2 0 0 0 0,1-1-1 0 0,0 1 1 0 0,0 0 0 0 0,-1 0-1 0 0,1 0 1 0 0,-1-1 0 0 0,0 1-1 0 0,0 0-51 0 0,-1-1 43 0 0,0 0 0 0 0,0 0 0 0 0,-1 0 0 0 0,1 0 0 0 0,-1 1 0 0 0,0-1 0 0 0,0 1 0 0 0,0-1 0 0 0,0 1 0 0 0,0 0 0 0 0,-1 1 0 0 0,1-1 0 0 0,0 0 0 0 0,-1 1 0 0 0,1 0 0 0 0,-4-1-43 0 0,2 1 19 0 0,-1 1 0 0 0,1-1 0 0 0,-1 1-1 0 0,1 1 1 0 0,0-1 0 0 0,-1 1-1 0 0,1 0 1 0 0,0 0 0 0 0,-1 0 0 0 0,1 1-1 0 0,0 0 1 0 0,0 0 0 0 0,0 0-1 0 0,0 1 1 0 0,1-1 0 0 0,-1 1 0 0 0,1 0-1 0 0,-1 1 1 0 0,1-1 0 0 0,0 1-1 0 0,0 0 1 0 0,1 0 0 0 0,-1 0 0 0 0,1 0-1 0 0,0 1 1 0 0,0-1 0 0 0,0 1-1 0 0,-1 3-18 0 0,-15 35 28 0 0,18-33-36 0 0,0-5-4 0 0,0-1 0 0 0,0 0 0 0 0,0 1 0 0 0,1-1 0 0 0,-1 1 0 0 0,1-1 0 0 0,0 1 0 0 0,1-1 0 0 0,-1 1 0 0 0,1-1 0 0 0,0 1 0 0 0,0-1 0 0 0,0 0 0 0 0,0 1 0 0 0,1-1 0 0 0,-1 0 0 0 0,1 0 0 0 0,1 0 0 0 0,-1 0 0 0 0,0 0 0 0 0,1-1 0 0 0,0 1 0 0 0,0-1 0 0 0,0 0 0 0 0,0 1 0 0 0,1-1 12 0 0,8 3-198 0 0,-1-2 0 0 0,1 0 0 0 0,0 0 0 0 0,0-1 0 0 0,1 0 0 0 0,-1-1 0 0 0,1-1 1 0 0,-1 0-1 0 0,1 0 0 0 0,-1-2 0 0 0,1 1 0 0 0,9-3 198 0 0,-2 2-1808 0 0</inkml:trace>
  <inkml:trace contextRef="#ctx0" brushRef="#br0" timeOffset="1095.473">1466 1 8288 0 0,'0'0'381'0'0,"0"0"-6"0"0,0 0-171 0 0,0 0 176 0 0,0 0 106 0 0,0 0 24 0 0,1 1 2 0 0,5 9-78 0 0,0-1 0 0 0,-1 1 0 0 0,-1 0 0 0 0,1 1 0 0 0,-2-1 1 0 0,1 1-1 0 0,-2-1 0 0 0,1 1 0 0 0,-1 0 0 0 0,0 7-434 0 0,4 17 1028 0 0,2 126 1836 0 0,-9-44-4234 0 0,-10-124-1835 0 0,-10-15-1604 0 0,13 12 2824 0 0</inkml:trace>
  <inkml:trace contextRef="#ctx0" brushRef="#br0" timeOffset="1361.01">1406 326 1376 0 0,'-1'-1'341'0'0,"-6"-12"4254"0"0,7 12-3015 0 0,12-2 65 0 0,41-12 456 0 0,7 7-1131 0 0,35-15-513 0 0,-61 12-4022 0 0,-18 4-511 0 0</inkml:trace>
  <inkml:trace contextRef="#ctx0" brushRef="#br0" timeOffset="1642.195">1748 54 8288 0 0,'0'0'381'0'0,"0"0"-6"0"0,-4 11 1601 0 0,22 76 3697 0 0,-1-10-3808 0 0,-8 40-157 0 0,-4-38-511 0 0,-5-78-1192 0 0,0-1 0 0 0,0 1 0 0 0,0 0 0 0 0,0-1 0 0 0,0 1 0 0 0,0-1 0 0 0,0 1 0 0 0,0 0 0 0 0,0-1 0 0 0,0 1 0 0 0,1-1 1 0 0,-1 1-1 0 0,0-1 0 0 0,0 1 0 0 0,1 0 0 0 0,-1-1 0 0 0,0 1 0 0 0,1-1 0 0 0,-1 1 0 0 0,1-1 0 0 0,-1 0 0 0 0,1 1 0 0 0,-1-1 0 0 0,1 1 0 0 0,-1-1 0 0 0,1 0 0 0 0,-1 1 0 0 0,1-1 0 0 0,-1 0 0 0 0,1 0 0 0 0,-1 0 0 0 0,1 1 0 0 0,0-1 0 0 0,-1 0 0 0 0,1 0 0 0 0,-1 0 0 0 0,1 0 0 0 0,0 0 0 0 0,-1 0 0 0 0,1 0 0 0 0,-1 0 0 0 0,1 0 0 0 0,0 0 0 0 0,0 0-5 0 0,0 0 165 0 0,41-34 339 0 0,-36 28-490 0 0,-1 1-66 0 0,1-3-195 0 0,1 0 0 0 0,-1 1 0 0 0,2 0 0 0 0,-1 1 0 0 0,1-1 0 0 0,0 1 0 0 0,0 1 0 0 0,1-1 0 0 0,-1 2 0 0 0,1-1 0 0 0,0 1 0 0 0,3 0 247 0 0,-4 2-169 0 0,-5 0 149 0 0,0 1 1 0 0,0 0-1 0 0,0 0 1 0 0,1 1-1 0 0,-1-1 0 0 0,0 1 1 0 0,1 0-1 0 0,-1 0 0 0 0,0 0 1 0 0,1 0-1 0 0,-1 0 1 0 0,0 1-1 0 0,0-1 0 0 0,1 1 1 0 0,-1 0-1 0 0,0 0 1 0 0,0 0-1 0 0,0 0 0 0 0,0 1 1 0 0,0-1-1 0 0,0 1 1 0 0,0 0-1 0 0,-1 0 0 0 0,3 2 20 0 0,54 52 336 0 0,-58-55-272 0 0,10 8 76 0 0,-10-8-949 0 0,0-1-3639 0 0,6 0-1562 0 0</inkml:trace>
  <inkml:trace contextRef="#ctx0" brushRef="#br0" timeOffset="2267.045">2231 347 3680 0 0,'0'0'284'0'0,"0"0"43"0"0,2 0 873 0 0,39-1 5253 0 0,-34 1-6239 0 0,0-1-1 0 0,0 1 0 0 0,0-2 0 0 0,0 1 0 0 0,0-1 0 0 0,-1 0 0 0 0,1 0 0 0 0,-1 0 0 0 0,1-1 0 0 0,-1 0 0 0 0,0-1 0 0 0,0 1 0 0 0,2-3-213 0 0,-7 4 57 0 0,1-1 0 0 0,-1 1 0 0 0,0-1 0 0 0,0 1-1 0 0,0-1 1 0 0,0 0 0 0 0,0 0 0 0 0,0 0 0 0 0,-1 1 0 0 0,0-1 0 0 0,1 0-1 0 0,-1 0 1 0 0,0 0 0 0 0,0 0 0 0 0,-1 0 0 0 0,1 0 0 0 0,0 0 0 0 0,-1 1-1 0 0,0-1 1 0 0,0 0 0 0 0,0 0 0 0 0,0 1 0 0 0,0-1 0 0 0,0 0 0 0 0,-1 1-1 0 0,1-1 1 0 0,-1 1 0 0 0,0 0 0 0 0,0 0 0 0 0,0-1 0 0 0,0 1 0 0 0,0 0-1 0 0,0 0 1 0 0,0 1 0 0 0,-1-1 0 0 0,1 1 0 0 0,-1-1 0 0 0,1 1 0 0 0,-1-1-1 0 0,0 1 1 0 0,1 0 0 0 0,-2 0-57 0 0,1 0 22 0 0,0-1-1 0 0,0 0 1 0 0,0 1-1 0 0,0 0 1 0 0,0 0-1 0 0,0 0 1 0 0,-1 0-1 0 0,1 0 1 0 0,0 1-1 0 0,-1-1 1 0 0,1 1-1 0 0,-1 0 1 0 0,1 0-1 0 0,0 0 1 0 0,-1 1-1 0 0,1-1 1 0 0,0 1-1 0 0,-1 0 1 0 0,1 0-1 0 0,0 0 1 0 0,0 0-1 0 0,0 0 0 0 0,-1 1 1 0 0,1-1-1 0 0,0 2-21 0 0,-4 3 38 0 0,0 0-1 0 0,1 0 0 0 0,0 1 0 0 0,1 0 0 0 0,-1 0 0 0 0,1 0 0 0 0,1 0 0 0 0,-1 1 0 0 0,1 0 0 0 0,0 0 0 0 0,1 0 0 0 0,0 1 0 0 0,1-1 0 0 0,-1 1 0 0 0,2 0 0 0 0,-1-1 0 0 0,1 1 0 0 0,0 0 0 0 0,1 2-37 0 0,-1-6 11 0 0,1-1 0 0 0,0 1 0 0 0,0 0 0 0 0,0-1 0 0 0,0 1-1 0 0,1-1 1 0 0,-1 1 0 0 0,1 0 0 0 0,0-1 0 0 0,1 0 0 0 0,-1 1-1 0 0,1-1 1 0 0,0 0 0 0 0,0 0 0 0 0,0 0 0 0 0,0 0 0 0 0,1 0 0 0 0,0 0-1 0 0,0 0 1 0 0,0-1 0 0 0,0 0 0 0 0,0 1 0 0 0,1-1 0 0 0,-1-1-1 0 0,1 1 1 0 0,0 0 0 0 0,0-1 0 0 0,0 0 0 0 0,0 0 0 0 0,1 0-1 0 0,2 1-10 0 0,2 0-280 0 0,1-1-1 0 0,-1 0 0 0 0,1 0 0 0 0,0-1 0 0 0,0 0 0 0 0,0 0 1 0 0,0-1-1 0 0,0-1 0 0 0,-1 0 0 0 0,1 0 0 0 0,0-1 0 0 0,0 0 1 0 0,3-2 280 0 0,-5 3-445 0 0,-3-1 206 0 0,0 0 0 0 0,-1 0 0 0 0,1-1 1 0 0,0 0-1 0 0,-1 1 0 0 0,0-1 0 0 0,0-1 0 0 0,0 1 1 0 0,0-1-1 0 0,0 1 0 0 0,-1-1 0 0 0,1 0 1 0 0,-1-1-1 0 0,0 1 0 0 0,-1 0 0 0 0,1-1 1 0 0,-1 0-1 0 0,2-3 239 0 0,8-12-502 0 0,-3-12-121 0 0,3-10 1991 0 0,-4 37-375 0 0,-4 5 2197 0 0,-6 14-2018 0 0,20 45 1637 0 0,-22 19 1843 0 0,16-85-4478 0 0,90-89-318 0 0,-74 74-399 0 0,1 1 0 0 0,1 1-1 0 0,1 2 1 0 0,31-13 543 0 0,-57 28-25 0 0,1 0 1 0 0,0 1-1 0 0,0 0 1 0 0,0 0-1 0 0,0 1 1 0 0,0 0-1 0 0,0 0 0 0 0,0 0 1 0 0,0 1-1 0 0,0 0 1 0 0,1 0-1 0 0,-1 0 1 0 0,0 1-1 0 0,3 0 25 0 0,66 16-2368 0 0,-74-16 1125 0 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3:47.137"/>
    </inkml:context>
    <inkml:brush xml:id="br0">
      <inkml:brushProperty name="width" value="0.05" units="cm"/>
      <inkml:brushProperty name="height" value="0.05" units="cm"/>
      <inkml:brushProperty name="color" value="#E71224"/>
    </inkml:brush>
  </inkml:definitions>
  <inkml:trace contextRef="#ctx0" brushRef="#br0">108 1 6448 0 0,'33'3'305'0'0,"-34"-3"-128"0"0,-7 3-19 0 0,-32 23 2739 0 0,4 15-218 0 0,-11 42-1133 0 0,39-23 258 0 0,12 27-587 0 0,27 91 797 0 0,10-67-1828 0 0,2-32-186 0 0,-10-47 458 0 0,-20-29-1842 0 0,-8-7 177 0 0,8-4-3934 0 0,1-4 2784 0 0</inkml:trace>
  <inkml:trace contextRef="#ctx0" brushRef="#br0" timeOffset="671.717">269 426 920 0 0,'0'0'343'0'0,"0"0"1102"0"0,0 0 482 0 0,0 0 96 0 0,0 0-183 0 0,0 0-858 0 0,0 0-376 0 0,16 0 522 0 0,-2 10-668 0 0,36-7 2076 0 0,-48-3-2026 0 0,11-2-10 0 0,-12 1-560 0 0,-1 1 16 0 0,0 0 109 0 0,0 0 16 0 0,0 0 22 0 0,0 0 121 0 0,0 0 52 0 0,0 0 11 0 0,0 0-15 0 0,0 0-66 0 0,0 0-22 0 0,0 0-7 0 0,0 0-18 0 0,-7 0-59 0 0,-18-7-36 0 0,1 12-11 0 0,-4 6-127 0 0,28-11 70 0 0,1 0 0 0 0,-1 0 0 0 0,0 0 0 0 0,1 1 0 0 0,-1-1 0 0 0,0 0 0 0 0,1 0 0 0 0,-1 0 0 0 0,0 1 0 0 0,0-1 0 0 0,1 0 0 0 0,-1 1 0 0 0,0-1 0 0 0,0 0 1 0 0,1 0-1 0 0,-1 1 0 0 0,0-1 0 0 0,0 0 0 0 0,0 1 0 0 0,0-1 0 0 0,1 1 0 0 0,-1-1 0 0 0,0 0 0 0 0,0 1 0 0 0,0-1 0 0 0,0 0 0 0 0,0 1 0 0 0,0-1 0 0 0,0 1 0 0 0,0-1 0 0 0,0 0 0 0 0,0 1 0 0 0,0-1 0 0 0,0 0 1 0 0,-1 1-1 0 0,1-1 0 0 0,0 0 0 0 0,0 1 0 0 0,0-1 0 0 0,0 0 0 0 0,-1 1 0 0 0,1-1 0 0 0,0 0 0 0 0,0 1 0 0 0,-1-1 0 0 0,1 0 0 0 0,0 0 0 0 0,0 1 0 0 0,-1-1 0 0 0,1 0 0 0 0,0 0 0 0 0,-1 1 0 0 0,1-1 0 0 0,0 0 1 0 0,-1 0-1 0 0,1 0 0 0 0,0 0 0 0 0,-1 0 0 0 0,1 0 0 0 0,0 1 0 0 0,-1-1 0 0 0,0 0 4 0 0,2 0-5 0 0,69 6-79 0 0,-61-6 84 0 0,19 0-57 0 0,-20 1-1997 0 0,-8-1-3330 0 0</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2:53.488"/>
    </inkml:context>
    <inkml:brush xml:id="br0">
      <inkml:brushProperty name="width" value="0.05" units="cm"/>
      <inkml:brushProperty name="height" value="0.05" units="cm"/>
      <inkml:brushProperty name="color" value="#E71224"/>
    </inkml:brush>
  </inkml:definitions>
  <inkml:trace contextRef="#ctx0" brushRef="#br0">125 19 3680 0 0,'0'0'167'0'0,"2"0"-7"0"0,-2 0 40 0 0,0 0 0 0 0,0 0 0 0 0,0-1 0 0 0,-1 1 0 0 0,1 0 0 0 0,0-1 0 0 0,0 1 0 0 0,0 0 0 0 0,0-1 0 0 0,0 1 0 0 0,0 0 0 0 0,0-1 0 0 0,0 1 0 0 0,0 0 0 0 0,0-1 0 0 0,0 1 1 0 0,1 0-1 0 0,-1-1 0 0 0,0 1 0 0 0,0 0 0 0 0,0 0 0 0 0,0-1 0 0 0,0 1 0 0 0,1 0 0 0 0,-1-1 0 0 0,0 1 0 0 0,0 0 0 0 0,0 0 0 0 0,1-1 0 0 0,-1 1 0 0 0,0 0 0 0 0,0 0 0 0 0,1 0 0 0 0,-1-1 1 0 0,0 1-1 0 0,0 0 0 0 0,1 0 0 0 0,-1 0 0 0 0,0 0 0 0 0,1 0 0 0 0,-1 0 0 0 0,0 0 0 0 0,1 0 0 0 0,-1 0 0 0 0,0-1 0 0 0,1 1 0 0 0,-1 0 0 0 0,0 0 0 0 0,1 1 0 0 0,-1-1 0 0 0,0 0 1 0 0,1 0-1 0 0,-1 0 0 0 0,0 0 0 0 0,0 0 0 0 0,1 0 0 0 0,-1 0 0 0 0,0 0 0 0 0,1 1 0 0 0,-1-1-200 0 0,-1-1-1612 0 0,-1 0 1724 0 0,-1-1-1 0 0,1 1 0 0 0,-1 0 1 0 0,0 0-1 0 0,1 1 1 0 0,-1-1-1 0 0,0 1 0 0 0,0-1 1 0 0,0 1-1 0 0,1 0 0 0 0,-1 0 1 0 0,0 0-1 0 0,0 0 1 0 0,0 0-1 0 0,1 1 0 0 0,-1-1 1 0 0,0 1-1 0 0,0 0 1 0 0,1 0-1 0 0,-1 0 0 0 0,1 0 1 0 0,-1 0-1 0 0,1 1 0 0 0,-3 1-111 0 0,1-2 24 0 0,0 1 0 0 0,0 0-1 0 0,0 0 1 0 0,0 0-1 0 0,0 0 1 0 0,0 1-1 0 0,1 0 1 0 0,-1-1-1 0 0,1 1 1 0 0,0 1-1 0 0,0-1 1 0 0,0 0-1 0 0,0 1 1 0 0,1-1-1 0 0,-1 1 1 0 0,1 0-1 0 0,0 0 1 0 0,0 0-1 0 0,0 0 1 0 0,1 0-1 0 0,-1 1 1 0 0,0 2-24 0 0,10 11-140 0 0,2-5 122 0 0,45 12 146 0 0,2-46-208 0 0,-29 4 1240 0 0,-24 17-1212 0 0,1 0-1 0 0,-1 1 0 0 0,0 0 1 0 0,1-1-1 0 0,-1 1 0 0 0,0 1 0 0 0,1-1 1 0 0,-1 1-1 0 0,0-1 0 0 0,0 1 0 0 0,0 0 1 0 0,0 1-1 0 0,-1-1 0 0 0,1 1 1 0 0,-1-1-1 0 0,1 1 0 0 0,-1 0 0 0 0,0 1 1 0 0,0-1-1 0 0,0 0 0 0 0,0 1 0 0 0,1 2 53 0 0,1 1 109 0 0,0 0-1 0 0,-1 1 1 0 0,1-1-1 0 0,-2 1 1 0 0,1 0-1 0 0,-1 0 1 0 0,0 0 0 0 0,0 0-1 0 0,-1 0 1 0 0,0 1-1 0 0,-1-1 1 0 0,0 1-1 0 0,0 0 1 0 0,-1-1-1 0 0,0 1 1 0 0,-1-1-1 0 0,1 1 1 0 0,-2-1-1 0 0,1 1 1 0 0,-1-1-1 0 0,-2 7-108 0 0,-28 34 601 0 0,-28-6-537 0 0,58-43-160 0 0,1 1 0 0 0,-1-1-1 0 0,1 0 1 0 0,0 0-1 0 0,-1 0 1 0 0,1 0 0 0 0,-1 0-1 0 0,1 0 1 0 0,-1 0 0 0 0,1 0-1 0 0,-1 0 1 0 0,1-1-1 0 0,-1 1 1 0 0,1-1 0 0 0,0 1-1 0 0,-1-1 1 0 0,1 1-1 0 0,0-1 1 0 0,-1 0 0 0 0,1 0-1 0 0,0 1 1 0 0,0-1 0 0 0,0 0-1 0 0,-1 0 1 0 0,1 0-1 0 0,0 0 1 0 0,1-1 0 0 0,-1 1-1 0 0,0 0 1 0 0,0 0-1 0 0,0-1 97 0 0,-7-5-1131 0 0</inkml:trace>
  <inkml:trace contextRef="#ctx0" brushRef="#br0" timeOffset="52899.023">210 27 920 0 0,'1'0'67'0'0,"5"0"115"0"0,-4 0 696 0 0,-2 0 298 0 0,0 0 58 0 0,2 5 6011 0 0,-9 4-7275 0 0,5-5 278 0 0,0 1 0 0 0,1-1 0 0 0,0 1 0 0 0,0-1 0 0 0,1 1 0 0 0,-1-1 1 0 0,1 1-1 0 0,0 0 0 0 0,0-1 0 0 0,1 1 0 0 0,-1 0 0 0 0,1-1 0 0 0,0 1 1 0 0,0-1-1 0 0,0 1 0 0 0,1-1 0 0 0,0 0 0 0 0,0 0 0 0 0,0 1 0 0 0,0-1 1 0 0,1 0-249 0 0,-2-1 67 0 0,11 13 201 0 0,-10-14-225 0 0,3 0-22 0 0,-3-1 22 0 0,1 2 14 0 0,-2-2 176 0 0,3-9 327 0 0,12-63 664 0 0,-9 38-1312 0 0,15-14 152 0 0,-19 46-77 0 0,0 0 0 0 0,0 0-1 0 0,0 0 1 0 0,1 1-1 0 0,-1-1 1 0 0,0 1 0 0 0,1-1-1 0 0,-1 1 1 0 0,0 0-1 0 0,1 1 1 0 0,-1-1-1 0 0,0 0 1 0 0,1 1 0 0 0,-1 0-1 0 0,0 0 1 0 0,0 0-1 0 0,0 0 1 0 0,0 0 0 0 0,0 1-1 0 0,0-1 1 0 0,1 2 13 0 0,0-2-7 0 0,89 53 7 0 0,-45-15 208 0 0,-35-4-36 0 0,-9 22 1822 0 0,-4-54-1938 0 0,0-1-519 0 0,1-2-6778 0 0,1-11 5196 0 0</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3:54.088"/>
    </inkml:context>
    <inkml:brush xml:id="br0">
      <inkml:brushProperty name="width" value="0.05" units="cm"/>
      <inkml:brushProperty name="height" value="0.05" units="cm"/>
      <inkml:brushProperty name="color" value="#E71224"/>
    </inkml:brush>
  </inkml:definitions>
  <inkml:trace contextRef="#ctx0" brushRef="#br0">177 48 4608 0 0,'0'0'208'0'0,"0"0"100"0"0,-4-11 1776 0 0,4 9-1836 0 0,-1 0 0 0 0,1 0 1 0 0,0 0-1 0 0,-1 1 1 0 0,1-1-1 0 0,-1 0 0 0 0,0 1 1 0 0,1-1-1 0 0,-1 0 0 0 0,0 1 1 0 0,0-1-1 0 0,0 1 0 0 0,0-1 1 0 0,-1 1-1 0 0,1 0 0 0 0,0-1 1 0 0,0 1-1 0 0,-1 0 1 0 0,1 0-1 0 0,-1 0 0 0 0,1 0 1 0 0,-2-1-249 0 0,2 2 77 0 0,0 0 0 0 0,0-1 1 0 0,0 1-1 0 0,0 0 1 0 0,0 0-1 0 0,0 0 1 0 0,0 0-1 0 0,0 0 1 0 0,0 0-1 0 0,0 0 0 0 0,1 0 1 0 0,-1 0-1 0 0,0 1 1 0 0,0-1-1 0 0,0 0 1 0 0,0 1-1 0 0,0-1 1 0 0,0 0-1 0 0,0 1 0 0 0,1-1 1 0 0,-1 1-1 0 0,0-1 1 0 0,0 1-1 0 0,1 0 1 0 0,-1-1-1 0 0,0 1 1 0 0,1 0-1 0 0,-1 0 0 0 0,0-1 1 0 0,1 1-1 0 0,-1 0 1 0 0,1 0-78 0 0,-6 5 39 0 0,-3 1 4 0 0,1 1 1 0 0,0 1 0 0 0,0-1-1 0 0,1 1 1 0 0,0 0-1 0 0,1 1 1 0 0,0 0 0 0 0,1 0-1 0 0,0 0 1 0 0,-2 7-44 0 0,-1-1 37 0 0,-25 115 1183 0 0,38-31-1001 0 0,-3-91-198 0 0,1 0 0 0 0,0 0-1 0 0,0 0 1 0 0,0 0 0 0 0,1-1 0 0 0,1 1 0 0 0,-1-1 0 0 0,1 0 0 0 0,1-1 0 0 0,-1 1 0 0 0,1-1-1 0 0,5 4-20 0 0,-6-7 0 0 0,-1 0 0 0 0,1-1 0 0 0,0 0 0 0 0,0 0 0 0 0,0-1 0 0 0,1 1 0 0 0,-1-1 0 0 0,0 0 0 0 0,1-1 0 0 0,0 1 0 0 0,4 0 0 0 0,18 6 0 0 0,-21-7 98 0 0,0 0 0 0 0,0 0 0 0 0,0-1 0 0 0,0 0 0 0 0,0 0 0 0 0,0-1 0 0 0,0 0 0 0 0,-1 0-1 0 0,1 0 1 0 0,0-1 0 0 0,0 0 0 0 0,-1 0 0 0 0,1-1 0 0 0,-1 0 0 0 0,0 0 0 0 0,0 0 0 0 0,0-1 0 0 0,0 0-1 0 0,5-4-97 0 0,-5 1 122 0 0,1 1 0 0 0,-1-1 0 0 0,0-1 0 0 0,-1 1 0 0 0,0-1 0 0 0,0 0 0 0 0,-1 0 0 0 0,0 0 0 0 0,0-1 0 0 0,-1 1 0 0 0,0-1 0 0 0,1-8-122 0 0,3-3 320 0 0,-3 7-228 0 0,0 0 0 0 0,-2-1 0 0 0,1 1 0 0 0,-2-1 0 0 0,0 1 0 0 0,0-1 0 0 0,-2 0 0 0 0,1 0 0 0 0,-2 1 0 0 0,0-1 0 0 0,0 0-92 0 0,0 5 67 0 0,-1 1-1 0 0,0-1 0 0 0,0 1 0 0 0,0 0 1 0 0,-1 0-1 0 0,0 0 0 0 0,-1 0 1 0 0,0 1-1 0 0,0-1 0 0 0,-1 1 0 0 0,1 1 1 0 0,-1-1-1 0 0,-1 1 0 0 0,0 0 1 0 0,1 0-1 0 0,-2 1 0 0 0,1 0 0 0 0,-1 0 1 0 0,1 1-1 0 0,-1 0 0 0 0,-1 0-66 0 0,-67-11-432 0 0,75 15 156 0 0,1 0-520 0 0,0 0-225 0 0,0 0-46 0 0</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4:04.448"/>
    </inkml:context>
    <inkml:brush xml:id="br0">
      <inkml:brushProperty name="width" value="0.05" units="cm"/>
      <inkml:brushProperty name="height" value="0.05" units="cm"/>
      <inkml:brushProperty name="color" value="#E71224"/>
    </inkml:brush>
  </inkml:definitions>
  <inkml:trace contextRef="#ctx0" brushRef="#br0">173 61 456 0 0,'1'0'166'0'0,"-1"0"1"0"0,1 0-1 0 0,-1 1 0 0 0,1-1 1 0 0,-1 0-1 0 0,1 0 0 0 0,-1 1 1 0 0,1-1-1 0 0,-1 0 0 0 0,1 0 1 0 0,-1 0-1 0 0,1 0 0 0 0,-1 0 1 0 0,1 0-1 0 0,-1 0 0 0 0,1 0 1 0 0,-1 0-1 0 0,1 0 0 0 0,0 0 1 0 0,-1 0-1 0 0,1 0 0 0 0,-1-1 1 0 0,1 1-1 0 0,-1 0 0 0 0,1 0 1 0 0,-1 0-1 0 0,0-1 0 0 0,1 1 1 0 0,-1 0-1 0 0,1-1 0 0 0,-1 1 1 0 0,1 0-1 0 0,-1-1 0 0 0,0 1 1 0 0,1-1-1 0 0,-1 1 0 0 0,0 0 1 0 0,1-1-1 0 0,-1 1 0 0 0,0-1 1 0 0,0 1-1 0 0,0-1 0 0 0,1 1 1 0 0,-1-1-1 0 0,0 1 0 0 0,0-1 1 0 0,0 1-1 0 0,0-1 0 0 0,0 0 1 0 0,0 1-1 0 0,0-1 0 0 0,0 1 1 0 0,0-1-1 0 0,0 1 0 0 0,0-1 1 0 0,0 1-1 0 0,0-1 0 0 0,0 1 1 0 0,-1-1-1 0 0,1 1 0 0 0,0-1 1 0 0,0 1-1 0 0,-1-1 0 0 0,1 1 1 0 0,0-1-167 0 0,-1 1 426 0 0,-1-1-8 0 0,-39-3 2238 0 0,39 4-2411 0 0,-14 11 582 0 0,-22 30 320 0 0,20-16-816 0 0,-30 63-58 0 0,44-80-275 0 0,0 1 0 0 0,1-1-1 0 0,0 1 1 0 0,0-1-1 0 0,1 1 1 0 0,0 0-1 0 0,0 0 1 0 0,1 0 0 0 0,1 0-1 0 0,-1 0 1 0 0,2 1-1 0 0,-1-1 1 0 0,1 0 0 0 0,0 0-1 0 0,1 0 1 0 0,0 0-1 0 0,1-1 1 0 0,-1 1-1 0 0,2 0 1 0 0,-1-1 0 0 0,1 0-1 0 0,2 3 3 0 0,-3-6 105 0 0,1-1 1 0 0,0 1-1 0 0,0-1 0 0 0,0 1 0 0 0,0-1 0 0 0,1-1 1 0 0,-1 1-1 0 0,1 0 0 0 0,0-1 0 0 0,0 0 0 0 0,0 0 0 0 0,1-1 1 0 0,-1 0-1 0 0,1 0 0 0 0,-1 0 0 0 0,1 0 0 0 0,0-1 1 0 0,0 0-1 0 0,0 0 0 0 0,0 0-105 0 0,86-9 885 0 0,-87 7-863 0 0,-1 0 0 0 0,1 0 0 0 0,-1-1 0 0 0,0 1 0 0 0,0-1 0 0 0,1 0 0 0 0,-1 0 0 0 0,-1-1 0 0 0,1 1 0 0 0,0-1 0 0 0,-1 1 0 0 0,1-1 0 0 0,-1-1 0 0 0,0 1 0 0 0,0 0 0 0 0,0-1 0 0 0,0 1 0 0 0,0-1 0 0 0,-1 0 0 0 0,0 0 0 0 0,1-2-22 0 0,5-16 120 0 0,-2 1 1 0 0,0-2-1 0 0,-2 1 1 0 0,0-1-1 0 0,-2 1 1 0 0,0-1-1 0 0,-2 0 1 0 0,0 0 0 0 0,-3-14-121 0 0,2-25-67 0 0,1 52 94 0 0,1 8-15 0 0,-1 0 1 0 0,0-1-1 0 0,1 1 1 0 0,-1-1-1 0 0,0 1 1 0 0,0-1-1 0 0,-1 1 1 0 0,1 0-1 0 0,0-1 1 0 0,-1 1-1 0 0,1 0 1 0 0,-1-1-1 0 0,0 1 1 0 0,0 0-1 0 0,0 0 1 0 0,0-1-1 0 0,0 1 1 0 0,0 0-1 0 0,-1 0 1 0 0,1 0-1 0 0,-1 0 0 0 0,1 1 1 0 0,-1-1-1 0 0,0 0 1 0 0,0 1-1 0 0,0-1 1 0 0,0 1-1 0 0,-1-1-12 0 0,-52-23 144 0 0,52 25-219 0 0,0-1-1 0 0,0 0 1 0 0,0 1-1 0 0,0 0 0 0 0,0 0 1 0 0,0 0-1 0 0,0 0 0 0 0,0 0 1 0 0,0 0-1 0 0,0 1 1 0 0,0 0-1 0 0,0 0 0 0 0,0-1 1 0 0,0 2-1 0 0,1-1 1 0 0,-1 0-1 0 0,-2 2 76 0 0,-8 7-2332 0 0,9-3 1125 0 0</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4:11.804"/>
    </inkml:context>
    <inkml:brush xml:id="br0">
      <inkml:brushProperty name="width" value="0.05" units="cm"/>
      <inkml:brushProperty name="height" value="0.05" units="cm"/>
      <inkml:brushProperty name="color" value="#E71224"/>
    </inkml:brush>
  </inkml:definitions>
  <inkml:trace contextRef="#ctx0" brushRef="#br0">70 0 1840 0 0,'0'0'309'0'0,"0"0"629"0"0,0 0 276 0 0,0 0 54 0 0,0 0-92 0 0,0 0-429 0 0,0 0-189 0 0,0 0-40 0 0,0 0-6 0 0,0 0 0 0 0,0 0 0 0 0,0 0 0 0 0,0 0 0 0 0,0 0 0 0 0,0 0 0 0 0,0 0 0 0 0,0 0-68 0 0,0 1-290 0 0,-19 62 3149 0 0,-5 16-2463 0 0,10-22 397 0 0,3-15-937 0 0,10-6 52 0 0,0-9-38 0 0,1 1 0 0 0,1-1 0 0 0,2 0 0 0 0,0 0-1 0 0,8 26-313 0 0,33 49 608 0 0,-8-42-608 0 0,3-8 703 0 0,-38-51-608 0 0,-1-1-23 0 0,0 0 14 0 0,0 0-11 0 0,0 0-48 0 0,0 0-166 0 0,0 0-76 0 0,0 0-10 0 0,0 0-186 0 0,0-10-2249 0 0,0 2 1100 0 0</inkml:trace>
  <inkml:trace contextRef="#ctx0" brushRef="#br0" timeOffset="593.577">228 339 920 0 0,'0'0'344'0'0,"0"0"1108"0"0,0 0 483 0 0,0 0 95 0 0,0 0-197 0 0,0 0-894 0 0,0 0-392 0 0,16 0 498 0 0,-1 4-1005 0 0,-10-3-30 0 0,1 0 0 0 0,0 0-1 0 0,-1 0 1 0 0,1 0 0 0 0,0-1-1 0 0,0 0 1 0 0,-1-1 0 0 0,1 1-1 0 0,0-1 1 0 0,-1 0 0 0 0,6-1-10 0 0,-4 1 68 0 0,-6 1 276 0 0,-1 0 85 0 0,0 0 10 0 0,0 0-49 0 0,0 0-206 0 0,0 0-89 0 0,0 0-20 0 0,0 0 37 0 0,0 0 166 0 0,0 0 70 0 0,0 0 18 0 0,0 0-28 0 0,0 0-123 0 0,0 0-58 0 0,0 0-11 0 0,0-1-26 0 0,-32-8-96 0 0,-29 11 782 0 0,41 2-425 0 0,89-3 445 0 0,-62-1-2313 0 0,-7 0-4159 0 0</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4:18.093"/>
    </inkml:context>
    <inkml:brush xml:id="br0">
      <inkml:brushProperty name="width" value="0.05" units="cm"/>
      <inkml:brushProperty name="height" value="0.05" units="cm"/>
      <inkml:brushProperty name="color" value="#E71224"/>
    </inkml:brush>
  </inkml:definitions>
  <inkml:trace contextRef="#ctx0" brushRef="#br0">188 44 2760 0 0,'0'0'125'0'0,"-4"-8"376"0"0,3 4 3081 0 0,-3-18 1450 0 0,4 20-4559 0 0,0 2-29 0 0,0 0-17 0 0,-19-7 1085 0 0,15 8-1388 0 0,0 0 1 0 0,-1 1 0 0 0,1 0-1 0 0,0-1 1 0 0,0 1 0 0 0,-1 1-1 0 0,2-1 1 0 0,-1 1 0 0 0,0-1 0 0 0,0 1-1 0 0,1 0 1 0 0,0 1 0 0 0,0-1-1 0 0,0 0 1 0 0,-1 2-125 0 0,-40 64 433 0 0,36-56-409 0 0,1 1 0 0 0,0 0 0 0 0,0 0-1 0 0,2 1 1 0 0,-1 0 0 0 0,2 0-1 0 0,0 0 1 0 0,1 0 0 0 0,-1 11-24 0 0,6 88 86 0 0,-2-107-63 0 0,0 0-1 0 0,1 0 0 0 0,0 0 1 0 0,1 0-1 0 0,0 0 0 0 0,0 0 0 0 0,0 0 1 0 0,1-1-1 0 0,0 1 0 0 0,0-1 0 0 0,0 0 1 0 0,1 0-1 0 0,0 0 0 0 0,0 0 0 0 0,1-1 1 0 0,0 0-1 0 0,0 1 0 0 0,0-2 1 0 0,0 1-1 0 0,1-1 0 0 0,0 0 0 0 0,0 0 1 0 0,0 0-1 0 0,0-1 0 0 0,0 0 0 0 0,1 0 1 0 0,0 0-1 0 0,-1-1 0 0 0,1 0 0 0 0,1 0-22 0 0,-3-1 55 0 0,0 0-1 0 0,0 0 0 0 0,0 0 1 0 0,0-1-1 0 0,0 1 0 0 0,0-1 0 0 0,0-1 1 0 0,0 1-1 0 0,-1-1 0 0 0,1 1 1 0 0,0-1-1 0 0,0-1 0 0 0,0 1 0 0 0,2-2-54 0 0,1 0 108 0 0,0 0 0 0 0,0 0 0 0 0,-1-1-1 0 0,1 0 1 0 0,-1-1 0 0 0,0 0-1 0 0,0 0 1 0 0,-1 0 0 0 0,1-1 0 0 0,-1 0-1 0 0,-1 0 1 0 0,1-1 0 0 0,-1 0-1 0 0,5-7-107 0 0,30-89 467 0 0,-36 93-424 0 0,-1 0 1 0 0,0 0-1 0 0,-1-1 0 0 0,0 1 1 0 0,-1-1-1 0 0,0 1 0 0 0,-1-1 1 0 0,0 0-1 0 0,-1 1 0 0 0,0-1 1 0 0,0 1-1 0 0,-1-1 0 0 0,0 1 1 0 0,-1-1-1 0 0,-1 1 0 0 0,1 0 1 0 0,-2 1-1 0 0,1-1 0 0 0,-1 1 1 0 0,-1-1-1 0 0,1 1 0 0 0,-2 0-43 0 0,0 0 134 0 0,-1 1 1 0 0,-1 0-1 0 0,0 0 0 0 0,0 1 0 0 0,0 0 0 0 0,-1 0 0 0 0,0 1 0 0 0,0 0 0 0 0,0 1 0 0 0,-1 0 1 0 0,0 1-1 0 0,0 0 0 0 0,0 0 0 0 0,0 2 0 0 0,-1-1 0 0 0,1 1 0 0 0,-9 0-134 0 0,-67 3-160 0 0,86-1 42 0 0,1 0 1 0 0,-1 1-1 0 0,0-1 0 0 0,1 0 0 0 0,-1 1 1 0 0,1-1-1 0 0,-1 1 0 0 0,1-1 0 0 0,-1 0 1 0 0,1 1-1 0 0,0-1 0 0 0,-1 1 0 0 0,1 0 0 0 0,0-1 1 0 0,-1 1-1 0 0,1-1 0 0 0,0 1 0 0 0,-1 0 1 0 0,1-1-1 0 0,0 1 0 0 0,0-1 0 0 0,0 1 0 0 0,0 0 1 0 0,0-1-1 0 0,0 1 0 0 0,0 0 0 0 0,0-1 1 0 0,0 1-1 0 0,0 0 0 0 0,0-1 0 0 0,0 1 1 0 0,0 0-1 0 0,0-1 0 0 0,0 1 0 0 0,1-1 0 0 0,-1 1 1 0 0,0 0-1 0 0,1-1 0 0 0,-1 1 0 0 0,0-1 1 0 0,1 1-1 0 0,-1-1 0 0 0,1 1 0 0 0,-1-1 0 0 0,1 1 118 0 0,6 9-6907 0 0</inkml:trace>
</inkml:ink>
</file>

<file path=ppt/ink/ink21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13:15.548"/>
    </inkml:context>
    <inkml:brush xml:id="br0">
      <inkml:brushProperty name="width" value="0.05292" units="cm"/>
      <inkml:brushProperty name="height" value="0.05292" units="cm"/>
      <inkml:brushProperty name="color" value="#FF0000"/>
    </inkml:brush>
  </inkml:definitions>
  <inkml:trace contextRef="#ctx0" brushRef="#br0">10689 6316 806 0,'0'0'36'0,"0"0"7"0,0 0-35 0,5 0-8 0,-5 0 0 0,0 0 0 16,0 0 104-16,0 0 20 15,0 0 3-15,0 0 1 0,0 0 53 0,0 0 11 16,0 0 3-16,3 7 0 0,-6-3-107 0,1 3-22 15,-1 0-4-15,-5 0-1 0,0-2 3 0,3 2 0 0,-3 0 0 0,0 0 0 16,-2 0 0-16,-1 0 0 0,3 0 0 0,-3 1 0 16,1 3-52-16,-3-4-12 0,-3 5 0 0,0-2 0 15,0-3 35-15,0 4 4 0,-2 3 1 0,-1-2 0 16,1-2-27-16,-6 1-5 0,0 1 0 0,-3-2-8 16,-2 4 13-16,0-3-4 0,3 1-1 0,-3-2 0 15,2 1-8-15,3 3 0 0,6-7 0 0,-3 5 0 16,2-2 0-16,1 1 0 0,-1-4-12 0,3 5 12 0,-2-9 0 0,2 8 16 15,0-4 0-15,-2 0-1 0,2 1-15 0,0 3 0 16,-3-8 0-16,1 8 0 0,-3-4 0 0,2 0 0 16,-2 1 0-16,-3-1 0 0,6 0 0 0,-4-3 0 15,7-1 0-15,-1 1 0 0,0 3 0 0,0 1-18 16,3-8 4-16,2 4 1 0,0-1 36 0,4 1 7 16,-4-4 2-16,6 3 0 0,-1-3-32 0,1 4 0 15,5-4 0-15,0 0 0 0,0 0 0 0,0 0 0 16,0 0 0-16,0 0 0 15,0 0-24-15,0 0-5 0,0 0-1 0,0 0 0 16,0 0-36-16,5 0-7 0,3 0-2 0,0-4-719 16,0 4-144-16</inkml:trace>
  <inkml:trace contextRef="#ctx0" brushRef="#br0" timeOffset="468.585">10308 6323 1267 0,'0'0'28'0,"0"0"5"0,8-3 2 0,0-1 1 0,3 1-36 15,-3-4 0-15,0 2 0 0,-1 5 0 0,1-7 109 16,0 7 15-16,0-2 4 0,0-3 0 0,0 5-49 0,-3-4-10 15,3 4-1-15,-2 0-1 0,-6 0-5 0,8-3-1 16,0 3 0-16,-1 0 0 16,1 0 3-16,-2 0 0 0,2 0 0 0,2 0 0 15,-2 0-27-15,0 0-5 0,0 3 0 0,3 1-1 0,2-4 1 0,0 0 1 16,0 0 0-16,1 5 0 0,-1-3-33 0,0-2 0 16,3 5 0-16,0-3 0 0,0 3 0 0,-1-3 0 15,1-2 0-15,0 8 0 0,-5-4 0 0,-3 3 0 16,2 0 0-16,-2 0 0 0,-2 5 58 0,-6-2 5 15,0 1 1-15,0 3 0 0,-6 1-52 0,1-1-12 16,-3 2 0-16,-3 1 0 0,4-6 54 0,-1 8 8 16,-6-2 2-16,4-6 0 0,2 3-64 0,-3 1 0 15,3 1-12-15,3-2 2 0,-3-4 10 0,0 1 0 0,6 1 10 16,-1-3-10-16,-2-1 0 0,5-1 0 0,0 0 0 0,-3-3 0 16,3 3 0-16,-3 0 8 0,3-7-8 0,0 0 0 15,0 0 0-15,0 0 9 0,0 5-9 0,0-5 8 31,0 0-78-31,0 0-16 0,0 0-3 0,0 0-1203 0</inkml:trace>
  <inkml:trace contextRef="#ctx0" brushRef="#br0" timeOffset="1249.72">8723 6948 1267 0,'0'0'28'16,"0"0"5"-16,0 0 2 0,0 0 1 0,3-5-36 0,-3-2 0 0,-3 3 0 0,-2-3 0 15,5 7 93-15,0-3 12 0,0-4 3 0,-3 3 0 16,-2 4-1-16,5 0 0 0,0-8 0 0,-3 1 0 0,-7 3-23 0,5 1-5 15,-1-1-1-15,1 4 0 0,-6 0-12 0,3-3-2 16,1 3-1-16,-1 0 0 0,5 0-23 0,-5 0-4 16,-5-4 0-16,5 8-1 0,8-4-23 0,-5 3-4 15,-9 1 0-15,4-1-8 0,4 1 0 0,1 3 0 16,-3 1 0-16,0-4 0 0,-5-1 0 0,8 4 0 16,2 0 0-16,0-3 0 0,-7 3 0 0,5 1-9 15,5-1 9-15,0 0-8 0,2 0 8 0,1 0-13 16,2 4 5-16,3-3 8 0,8 3-10 0,-5-4 10 15,-6 0 0-15,5 0-9 0,6 1 9 0,-2-1-8 16,-4 0 8-16,1 0-8 0,-1 0 8 0,4 2 9 16,-4-2-1-16,1 0-8 0,-6-4 0 0,0 4 0 15,1 0 0-15,-1-3 0 0,-5-4 0 0,0 0 0 16,0 7 0-16,0-2 0 0,0-5 0 0,-5 3 0 16,-1 4 0-16,1-3 0 0,2 3 51 0,-5-4 3 0,-2 1 1 0,-1-4 0 15,3 0-37-15,3 0-7 0,-6 0-2 0,1 0 0 16,-3 0-9-16,2 0 0 0,0-4 0 0,1 4 0 31,-6-3-100-31,5-1-23 0,9 1-4 0,-1-1-1025 0</inkml:trace>
  <inkml:trace contextRef="#ctx0" brushRef="#br0" timeOffset="1468.662">8834 6995 1497 0,'0'0'66'0,"0"0"14"0,0 0-64 0,0 0-16 16,0 0 0-16,0 0 0 0,0 0 106 0,0 0 18 16,6 3 3-16,-4 4 1 0,-2-3-9 0,3 3-2 15,-3 0 0-15,3-4 0 0,-1 1-85 0,1 4-16 16,-6 3-4-16,3-4-1 0,3 0 42 0,-3-4 9 16,0 1 2-16,0 4 0 0,0 3-52 0,0-8-12 15,0-3 0-15,0 0 0 16,0 7-100-16,0-7-22 0,0 0-5 0,0 0-581 15,0 0-116-15</inkml:trace>
  <inkml:trace contextRef="#ctx0" brushRef="#br0" timeOffset="1608.942">8848 6918 57 0,'-6'-15'0'0,"4"15"0"0,2 0 0 0,-6-7 0 16,4 3 0-16,-3 1 0 0,2-1 376 0,3 4 71 15,-3-3 13-15,3 3 4 0,-2-4-297 0,2 4-59 0,0 0-12 0,0 0-3 16,0 0-65-16,0 0-14 0,0 0-2 0,0 7-1 31,0-7-114-31,2 4-22 0</inkml:trace>
  <inkml:trace contextRef="#ctx0" brushRef="#br0" timeOffset="2484.027">9176 7019 1818 0,'8'-7'80'0,"-8"7"17"0,0 0-77 16,0 0-20-16,5 0 0 0,0 4 0 0,1-1 71 0,-1 1 10 16,0-1 3-16,0 6 0 0,1-6 0 0,-4 4 0 15,1 4 0-15,0-8 0 0,2 1-34 0,0-1-6 16,-2 6-2-16,0-2 0 0,-1 0-17 0,-2 0-3 16,3-4-1-16,-1 4 0 0,-2-3-21 0,0 3 0 15,0-7 0-15,0 0 0 0,0 0 0 0,0 0 0 0,0 0 0 0,0 0 0 16,3-7 56-16,-3 3 6 0,0 4 2 0,3-7 0 31,-1-7-85-31,1 7-17 0,0-8-3 0,2 8-1 0,0-4 16 0,1 4 3 0,-1-5 1 0,0 5 0 31,0 0-5-31,1 4-1 0,2-1 0 0,0 4 0 0,0-3 19 0,-3 3 9 0,3 0-10 0,2 3 10 16,-2 1 0-16,0-1 18 0,0 1-2 0,0-1-1 16,0 4 18-16,-3 2 4 0,-2-2 1 0,2 0 0 15,6 3-9-15,-1-3-1 0,-4 5-1 0,2-1 0 16,-3-4-8-16,0 0-2 0,1 0 0 0,-4-4 0 15,1 6-17-15,0-6 0 0,-3-3 0 0,0 0-1276 16</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1:23"/>
    </inkml:context>
    <inkml:brush xml:id="br0">
      <inkml:brushProperty name="width" value="0.05" units="cm"/>
      <inkml:brushProperty name="height" value="0.05" units="cm"/>
      <inkml:brushProperty name="color" value="#E71224"/>
    </inkml:brush>
  </inkml:definitions>
  <inkml:trace contextRef="#ctx0" brushRef="#br0">101 23 920 0 0,'0'0'204'0'0,"0"0"520"0"0,0 0 225 0 0,0 0 47 0 0,0 0-66 0 0,0 0-324 0 0,0 0-138 0 0,0 0-27 0 0,0 0-53 0 0,0 0-190 0 0,0 0-81 0 0,0 0-18 0 0,0 0 53 0 0,0 0 234 0 0,0 0 102 0 0,0 0 22 0 0,0 0-22 0 0,0 0-100 0 0,0 0-42 0 0,0 0-8 0 0,0 0-24 0 0,0 0-88 0 0,-5-5 284 0 0,5 3-474 0 0,-1 1 0 0 0,0 0-1 0 0,0 0 1 0 0,0 0 0 0 0,0 0 0 0 0,-1-1-1 0 0,1 1 1 0 0,0 1 0 0 0,0-1-1 0 0,0 0 1 0 0,-1 0 0 0 0,1 0 0 0 0,-1 1-1 0 0,1-1 1 0 0,0 1 0 0 0,-1-1-1 0 0,1 1 1 0 0,-1-1 0 0 0,1 1 0 0 0,-1 0-1 0 0,0 0 1 0 0,1 0 0 0 0,-1 0 0 0 0,1 0-1 0 0,-1 0 1 0 0,1 0 0 0 0,-1 0-1 0 0,1 1 1 0 0,-1-1 0 0 0,1 0 0 0 0,-1 1-1 0 0,1 0 1 0 0,-1 0-36 0 0,-29 27 918 0 0,18-8-1001 0 0,11-1-261 0 0,-2 3 410 0 0,16 10 212 0 0,22-17-354 0 0,-15-17 208 0 0,1-30-132 0 0,-11 15 0 0 0,-7 11 0 0 0,-4 0 42 0 0,2 5 172 0 0,0 1 43 0 0,0 0 6 0 0,0 0-1 0 0,0 0-6 0 0,-4-11 371 0 0,8 11-508 0 0,20 24 22 0 0,4 1-190 0 0,-18-13-42 0 0,-6-8 215 0 0,0 0 0 0 0,-1 0 1 0 0,0 0-1 0 0,1 0 1 0 0,-2 0-1 0 0,1 1 0 0 0,0-1 1 0 0,-1 1-1 0 0,0 0 1 0 0,0 0-1 0 0,-1-1 0 0 0,1 1 1 0 0,-1 1-1 0 0,0 1-124 0 0,8 30 321 0 0,-14 19 647 0 0,-10-14-264 0 0,-30 13-272 0 0,-3-22-133 0 0,-4-20-150 0 0,32-15-163 0 0,14 3 7 0 0,4 0-6383 0 0,2-1 578 0 0</inkml:trace>
</inkml:ink>
</file>

<file path=ppt/ink/ink21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13:52.222"/>
    </inkml:context>
    <inkml:brush xml:id="br0">
      <inkml:brushProperty name="width" value="0.05292" units="cm"/>
      <inkml:brushProperty name="height" value="0.05292" units="cm"/>
      <inkml:brushProperty name="color" value="#FF0000"/>
    </inkml:brush>
  </inkml:definitions>
  <inkml:trace contextRef="#ctx0" brushRef="#br0">16132 12129 1036 0,'0'0'46'0,"0"0"10"0,0 0-45 0,0 0-11 0,0 0 0 0,2 3 0 15,-2-3 136-15,0 7 24 0,0-7 6 0,-2 4 1 16,2 3-53-16,0 1-10 0,-3-4-3 0,0-1 0 16,3-3-37-16,0 0-7 0,3 7-1 0,-3-7-1 0,0 0-5 0,0 0-1 15,0 0 0-15,0 0 0 16,0 0 1-16,0 0 0 0,0 0 0 0,0 0 0 0,0 0 7 0,0 0 2 15,3-7 0-15,-1 0 0 0,4 4-7 0,-1-9-2 16,-5 8 0-16,3-10 0 0,-3 4-14 0,2-6-4 16,-4 6 0-16,2-4 0 0,-3-2 0 0,3 2-1 15,0-3 0-15,-3 1 0 0,1-1-31 0,-1-2-8 16,3 1-1-16,0 1 0 0,-3 1 9 0,3-1 12 16,0-2-2-16,0 5-1 0,0-5-9 0,0 5 0 15,0 3 0-15,0 1 0 0,3-2 9 0,-3 1-9 16,0 1 10-16,0-1-10 0,0 3 9 0,0 1-9 15,0 3 8-15,-3-3-8 0,1 7 8 0,2 0-8 16,0 0 0-16,0 0 8 0,0 0-8 0,0 0 0 0,0 0 0 0,0 0 0 16,0 0 0-16,0 0 0 0,0 0 0 0,5 0 0 15,3 0 0-15,-8 0 0 0,0 0 0 0,5 0 0 16,0 0 0-16,3 4 0 0,-8-4 0 0,0 0 0 16,6 0 0-16,-1 3 0 0,0-3 0 0,1 4 0 15,-6-4 0-15,5 0 0 0,5 0 0 0,-2 5 0 16,-8-5 0-16,8 0 0 0,6 0 0 0,1 0 0 15,-4-5-8-15,2 5 8 0,0 0 0 0,3 0 0 16,6 0 0-16,-1-4 0 0,-5 1 0 0,5 3 0 16,3 0-8-16,2-4 8 0,-7 4 0 0,4-3 0 15,-2-1 0-15,6 4 0 0,2 0 0 0,0-3 0 16,-2-1 0-16,4 4 0 0,9-3 0 0,2 3 0 16,-5-5 0-16,3 5 0 0,0 0 0 0,2 0 0 15,3 0 0-15,0 0 0 0,0 0 0 0,8 0 0 0,0 0-8 16,0 0 8-16,-3 5 0 0,0-5 0 0,3 0 0 0,0 0 0 15,3 3 0-15,-1-3 0 0,-4 4 0 0,2-4 0 16,-9 0 0-16,4 3 0 0,2-3 0 0,-5 0 0 16,0 0 0-16,0 4 0 0,-2-4 0 0,-1 3 0 15,-2-3 0-15,-1 0 0 0,-4 0 0 0,2 0 0 16,0 0 0-16,0 0 0 0,3 4 0 0,-1-4 0 16,1 0 0-16,0 0 0 0,2 0 0 0,-5 0 0 15,0 0 0-15,3 0 0 0,-1 0 0 0,1 0 0 16,2 0 0-16,1 0 0 0,4 0 0 0,-2 0 0 15,-2 0 0-15,-1 0 0 0,0-4 0 0,1 4 0 16,2 0 0-16,0 0 0 0,0-3 0 0,0-1 0 16,0 4 0-16,-3 0 0 0,0-3 0 0,1 3 0 0,-6 0 0 0,2 0 0 15,-2 0 0-15,3 0 0 0,-3 0 0 0,0-4 0 16,3 4 0-16,0 4 0 0,-3-4 0 0,-3 0 0 16,0 3 0-16,1-3 0 0,-1 0 0 0,3 0 0 15,-2 0 0-15,4 0 0 0,-2 4 0 0,0-4 0 16,0 3 0-16,0-3 0 0,-2 0 0 0,2 0 0 15,-5 0 0-15,2 4 0 0,6-4 0 0,-6 0 0 16,1 0 0-16,-1 3 0 0,0-3 0 0,1 0 0 16,-4 0 0-16,1 4 0 0,-5-8 0 0,-1 4 0 15,-5 0 0-15,0 4 0 0,-2-4 0 0,-3 0 0 16,2 0 0-16,-4 0 0 0,-1 0 0 0,0 0 0 16,-2 0 0-16,-1 0 8 0,3 0-8 0,-2 0 0 15,-3 0 0-15,0 0 0 0,2 0 8 0,1 0-8 16,0 0 0-16,-3 0 0 0,0 0 0 0,-1 0 0 15,4 0 0-15,-3 0 0 0,0 0 0 0,0 0 0 0,0 0 0 16,2 0 0-16,-2-4 8 0,3 4-8 0,-1-3 0 0,1 3 0 16,0 0 0-16,2 0 0 0,0 0 0 0,-2-4 0 15,2 4 0-15,0 0 0 0,-2 0 0 0,-1-3 0 16,1-1 0-16,-1 4 0 0,1 0 0 0,0 0 0 16,-6-3 0-16,3 3 0 0,0-4 0 0,-3 4 0 15,-5 0 0-15,0 0 0 0,0 0 0 0,0 0 0 16,8 0 0-16,-8 0 8 0,0 0-8 0,0 0 8 15,0 0-8-15,0 0 8 0,0 0-8 0,0 0 8 16,0 0-8-16,0 0 8 0,0 0-8 0,0 0 0 16,0 0 0-16,0 0 0 0,0 0 0 0,0 0 0 15,0 0 0-15,0 0 0 0,0 0 0 0,0 0 0 0,0 0 0 0,0 0 0 16,0 0 0-16,0 0 8 0,0 0-8 0,0 0 8 16,0 0-8-16,0 0 0 0,0 0-10 0,0 7 10 15,0-7 0-15,0 0 0 0,0 0-8 0,3 4 8 16,-3-4 0-16,5 3 0 0,-5-3 0 0,0 0 0 15,3 4 0-15,-3-4 0 0,5 7 0 0,-2-2 0 16,-1-3 0-16,-2-2 0 0,0 0 0 0,6 8 0 16,-4-4 0-16,1 3 0 0,-1-4-8 0,1 4 8 15,-3 2 0-15,3-2 0 0,-1 0 0 0,1-4 0 16,0 4 0-16,-1 0 0 0,-2 0 0 0,3 4 0 16,0-3 0-16,-1-1 0 0,-2 4-8 0,3-4 8 15,0 5 0-15,2-2 0 0,-3-3 0 0,1 4 10 16,2-4-10-16,-2 0 0 0,0 5 0 0,-1-5 0 15,1 0 0-15,2-4 0 0,1 6 0 0,-4-7 0 0,1 6 0 0,0-4 0 16,-1-1 0-16,-2-3 0 0,0 0 0 0,0 0 8 16,0 0-8-16,0 0 8 0,0 0-8 0,0 0 0 15,0 0 9-15,0 0-9 16,0 0-46-16,0 0-14 0,-5-3-2 0,-3 3-870 16,0-4-175-16</inkml:trace>
  <inkml:trace contextRef="#ctx0" brushRef="#br0" timeOffset="1296.27">17754 11233 0 0,'0'0'0'0,"0"0"0"0,0 0 0 0,0 0 0 15,0 0 290-15,0 0-58 0,0 0 46 0,0 0 10 16,5-4-160-16,-5 4-31 0,0 0-6 0,5 0-2 15,0 0-6-15,-5 0-2 0,6-3 0 0,-6 3 0 16,5-5 3-16,-5 5 0 0,3 0 0 0,-3 0 0 16,0 0-12-16,0 0-1 0,0 0-1 0,5 0 0 15,-2 5-13-15,-1-2-2 0,1 1-1 0,0-1 0 16,-1 1 11-16,1 3 3 0,-3 0 0 0,2 5 0 16,4-5-68-16,-4 7-19 0,1-7-1 0,2 7 0 15,-2-2 20-15,5 0 0 0,-3-3 11 0,1 6-11 16,1-8 18-16,1 4-3 0,0 3-1 0,3-2 0 15,-3-5-14-15,0 5 0 0,2-3 0 0,-2-2 0 16,0 1 0-16,3-1 0 0,-3-3 0 0,0 3 0 16,0-2 40-16,-3-3 6 0,3-2 1 0,-3 0 0 0,0 0-24 15,1 0-5-15,-1-7-1 0,0 5 0 0,1-3-17 0,-4-2 0 16,4 0 0-16,-1 0 0 0,0-5 55 0,0 1 7 16,1 4 2-16,2-8 0 0,-3 1-52 0,3-4-12 15,0 3 0-15,0 1 0 0,0-5 0 0,-3 5-12 16,3 0 3-16,-3 3 0 0,3 1 9 0,-3-2 0 15,1-2 0-15,-4 2 0 0,1 5 0 0,0 0 0 16,-1 0 0-16,1 0 0 0,0 0 0 0,-1 2 9 16,-2 5-9-16,0 0 0 0,0 0 12 0,0 0-4 15,0 0 0-15,0 0-8 0,0 0 11 0,0 0-11 16,0 0 10-16,0 0-10 0,0 0 0 0,-5 5 0 0,5-5 0 16,-5 3 0-1,5-3-20-15,-6 9-8 0,4-7 0 0,2-2-1 16,-3 7-215-16,3 0-44 0,-3 0-8 0,1 1-1 0</inkml:trace>
  <inkml:trace contextRef="#ctx0" brushRef="#br0" timeOffset="1889.88">18190 11396 518 0,'0'0'46'0,"0"0"-37"16,0 0-9-16,0 0 0 0,0 0 130 0,0 0 24 15,0 0 5-15,0 0 1 16,0 0-39-16,0 0-7 0,0 0-2 0,0 0 0 0,0 0-38 0,0 0-8 16,0 0-2-16,0 0 0 0,0 0-12 0,3 7-4 15,-3-3 0-15,2 3 0 0,1-2 4 0,-3 2 1 16,0 0 0-16,3 0 0 16,-3 0-17-16,2 0-3 0,-2 0-1 0,3 0 0 0,0 5-5 0,-1-2-2 0,1-6 0 0,-3 8 0 15,3-3 1-15,-3-1 0 0,0-1 0 0,0 0 0 16,0 2-10-16,2-2-3 0,1-5 0 0,0 5 0 15,-3 1-2-15,2-4-1 0,-2-4 0 0,0 0 0 16,0 3 4-16,3 1 1 0,-3-4 0 0,0 0 0 16,0 0 2-16,0 0 1 0,0 0 0 0,0 0 0 15,0 0-2-15,2-4 0 0,-2 4 0 0,6-7 0 16,-1-1-8-16,-2 1-8 0,-1 0 12 0,4 0-12 16,2 3 0-16,-3-3 0 0,3 4 0 0,2-4 0 15,-2 0 14-15,3 0-1 0,-3 2 0 0,2-2 0 16,1 7-13-16,2-4 0 0,-5-3 0 0,3 4 0 15,-3-4-10-15,0 2-5 0,0-2-1 0,-1 5 0 16,-1-3 16-16,-1-2 0 0,-5 7 0 0,3-4 0 16,-3 4 8-16,0 0-8 0,0 0 0 0,0 0 0 15,0 0 0-15,0 0 0 0,-3 0 0 0,3 0 0 16,-3-3-25-16,1 3-12 0,-4-5-3 0,1 5 0 16,0 0-153-16,0 5-31 0,-3-5-7 0,0 0-661 15</inkml:trace>
  <inkml:trace contextRef="#ctx0" brushRef="#br0" timeOffset="2077.777">18246 11501 1072 0,'0'0'48'0,"0"0"9"0,0 0-45 0,0 0-12 16,0 0 0-16,0 0 0 0,0 0 88 0,2 7 15 15,1 5 3-15,2-5 1 0,1-4-11 0,1 1-3 16,4 3 0-16,0 0 0 0,-3-2-33 0,2-3-8 16,6 5 0-16,0-2-1 0,0-2-5 0,0 4-1 15,0-3 0-15,2-4 0 0,-5 7-8 0,1-7-1 16,-4 7-1-16,1-2 0 0,-1-3-9 0,-4-2-2 0,-6 0 0 0,0 0 0 15,0 0-10-15,8 5-2 0,-8-5-1 0,0 0 0 32,0 0-45-32,0 0-9 0,0 0-1 0</inkml:trace>
</inkml:ink>
</file>

<file path=ppt/ink/ink21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14:44.404"/>
    </inkml:context>
    <inkml:brush xml:id="br0">
      <inkml:brushProperty name="width" value="0.05292" units="cm"/>
      <inkml:brushProperty name="height" value="0.05292" units="cm"/>
      <inkml:brushProperty name="color" value="#FF0000"/>
    </inkml:brush>
  </inkml:definitions>
  <inkml:trace contextRef="#ctx0" brushRef="#br0">8853 4660 1036 0,'0'0'46'0,"0"0"10"0,0 0-45 0,0-5-11 0,0-2 0 0,3 0 0 15,-3 7 104-15,0-5 20 0,0 3 3 0,0-3 1 16,0 5 0-16,0 0 0 0,-6-2 0 0,4-3 0 15,-4 5-20-15,4-2-3 0,-4 2-1 0,1 0 0 16,0 2-51-16,-3-2-10 0,3 5-3 0,-3-3 0 16,0 3-22-16,0 2-5 15,-3 0-1-15,1 0 0 0,-4 5 20 0,4-5 3 0,-1 5 1 0,-2-3 0 0,-3 3-36 0,0 2 0 16,3 0 0-16,2 0 0 16,-2 5 0-16,0 0 0 0,-3-3 0 0,8 8 0 15,8-3-17-15,-5 0-11 0,-8-2-1 0,5 2-1 0,10 0 30 0,-2-2 0 16,0 2 0-16,-2 5 0 0,-1-5 0 0,8-2 0 15,3 2 0-15,0-2 0 0,-2 0 0 0,7-3 16 16,5 1-3-16,1-1-1 0,2-4 4 0,-2 2 1 16,2-2 0-16,2-5 0 0,-1-5 11 0,-1 5 3 15,0-7 0-15,3 0 0 0,-6-2-9 0,3-3-2 16,1-2 0-16,1 0 0 0,-4 0 13 0,0-7 3 16,-1 2 0-16,3-2 0 0,-2-5 4 0,-1-2 0 15,1 0 1-15,-3 0 0 0,2-3-33 0,-5 3-8 16,-2-7 0-16,0 2 0 15,-4 0 28-15,1 5 3 0,-2-5 1 0,-4 0 0 16,1 10 0-16,-3-8 0 0,-3 8 0 0,1-3 0 0,-6 5-18 0,2 2-3 16,-4-2-1-16,2 0 0 0,-3 2-10 0,-2-2-14 15,0 7 3-15,-3-5 1 0,0 3 59 0,-2-3 12 0,-4 5 3 0,7 0 0 32,-4 0-74-32,3 2-14 0,0 3-4 0,3-3 0 0,0 5 19 0,2-2 9 0,1 2-10 15,-4 0 10-15,4 0-53 16,5 2-5-16,-1 3-1 0,-2-3 0 0,6 5-85 15,-4 3-16-15,4-1-4 0,2-2-1 0</inkml:trace>
  <inkml:trace contextRef="#ctx0" brushRef="#br0" timeOffset="1046.781">8737 8456 1497 0,'0'0'32'0,"0"0"8"0,0 0 0 0,0 0 4 0,0 0-36 0,0 0-8 15,0 0 0-15,0 0 0 0,0 0 104 0,0 0 20 16,0 0 3-16,0 0 1 0,0 0-52 0,2 7-9 15,1 0-3-15,-1 0 0 0,-2 5 0 0,0-5 0 16,0 7 0-16,0 0 0 0,0 5-51 0,0-5-13 16,0 7 0-16,0 3 0 0,0-3 54 0,0 0 8 15,0 5 2-15,3 0 0 0,-6 2-52 0,6 0-12 16,0-2 0-16,-3-5 0 0,0 5 54 0,0-5 8 16,0 3 2-16,2-8 0 0,-2 3-64 0,3-5 0 15,-3 0-9-15,3-2 0 0,-1 2 9 0,-2-2 12 16,3-5-2-16,-3 0-1 0,3 0-9 0,-1 0 0 15,-2 0 0-15,0-7 0 16,0 0 26-16,0 0 3 0,0 0 1 0,0 0 0 0,6-2-19 0,-6 2-11 16,2-5 12-16,4 3-12 15,-4-5-73-15,1 2-22 0,-1-2-4 0,-2 0-1138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32.291"/>
    </inkml:context>
    <inkml:brush xml:id="br0">
      <inkml:brushProperty name="width" value="0.05" units="cm"/>
      <inkml:brushProperty name="height" value="0.05" units="cm"/>
      <inkml:brushProperty name="color" value="#E71224"/>
    </inkml:brush>
  </inkml:definitions>
  <inkml:trace contextRef="#ctx0" brushRef="#br0">1 30 1376 0 0,'0'0'65'0'0,"0"-1"-6"0"0,7-22 3850 0 0,0 18 5604 0 0,-2 9-9901 0 0,8 40 1908 0 0,43 159 235 0 0,-20-56-638 0 0,-29-88-556 0 0,-6-57-449 0 0,-1-2 2 0 0,0 0 4 0 0,0 0 2 0 0,0 0 0 0 0,0 0 0 0 0,0 0 0 0 0,0 0 0 0 0,-7-23 238 0 0,8 19-360 0 0,0 1 0 0 0,-1-1 0 0 0,1 1-1 0 0,1 0 1 0 0,-1-1 0 0 0,1 1 0 0 0,-1 0 0 0 0,1 0 0 0 0,0 0 0 0 0,0 0 0 0 0,0 0 0 0 0,0 0 0 0 0,1 0 0 0 0,-1 1 0 0 0,1-1 0 0 0,0 1 0 0 0,-1 0 0 0 0,1 0 0 0 0,0 0-1 0 0,1 0 1 0 0,-1 0 0 0 0,1 0 2 0 0,14-5-49 0 0,0 0 0 0 0,1 1 0 0 0,0 1 0 0 0,0 1 0 0 0,0 0 0 0 0,1 2 0 0 0,-1 0 0 0 0,1 1 0 0 0,0 1 0 0 0,-1 1 0 0 0,1 0 0 0 0,9 4 49 0 0,-19-4-4 0 0,1 1 0 0 0,-1 1 0 0 0,0 0-1 0 0,0 1 1 0 0,0 0 0 0 0,0 0-1 0 0,-1 1 1 0 0,0 0 0 0 0,0 0 0 0 0,0 1-1 0 0,0 1 1 0 0,-1 0 0 0 0,0 0-1 0 0,1 2 5 0 0,-7-7 17 0 0,-1 0-1 0 0,0 0 0 0 0,1 0 0 0 0,-1 0 1 0 0,0 0-1 0 0,0 1 0 0 0,0-1 0 0 0,0 0 0 0 0,-1 1 1 0 0,1-1-1 0 0,-1 0 0 0 0,1 1 0 0 0,-1-1 0 0 0,0 1 1 0 0,0-1-1 0 0,0 1 0 0 0,0-1 0 0 0,-1 1 1 0 0,1-1-1 0 0,-1 0 0 0 0,1 1 0 0 0,-1-1 0 0 0,0 0 1 0 0,0 1-1 0 0,0-1 0 0 0,0 0 0 0 0,0 0 1 0 0,0 0-1 0 0,-1 0 0 0 0,1 0 0 0 0,-1 0 0 0 0,1 0 1 0 0,-1 0-1 0 0,0 0 0 0 0,0-1 0 0 0,-1 2-16 0 0,-6 3 63 0 0,-1 1 0 0 0,1-1-1 0 0,-1-1 1 0 0,0 0 0 0 0,-1 0-1 0 0,1-1 1 0 0,-1-1 0 0 0,0 0-1 0 0,1 0 1 0 0,-2-1 0 0 0,1 0-1 0 0,-2-1-62 0 0,-2 1-17 0 0,-1-1 0 0 0,0-1 0 0 0,1-1 0 0 0,-1 0 0 0 0,1-1 0 0 0,-13-3 17 0 0,-50-27-4210 0 0,63 28 2523 0 0</inkml:trace>
  <inkml:trace contextRef="#ctx0" brushRef="#br0" timeOffset="609.232">852 356 7832 0 0,'0'0'37'0'0,"0"0"0"0"0,0 0-1 0 0,0 0 1 0 0,-1 1 0 0 0,1-1 0 0 0,0 0 0 0 0,0 0 0 0 0,0 0 0 0 0,0 1 0 0 0,0-1 0 0 0,0 0 0 0 0,0 0-1 0 0,-1 1 1 0 0,1-1 0 0 0,0 0 0 0 0,0 0 0 0 0,0 1 0 0 0,0-1 0 0 0,0 0 0 0 0,0 0 0 0 0,0 1-1 0 0,0-1 1 0 0,0 0 0 0 0,0 0 0 0 0,0 1 0 0 0,0-1 0 0 0,1 0 0 0 0,-1 0 0 0 0,0 0 0 0 0,0 1 0 0 0,0-1-1 0 0,0 0-36 0 0,-18 10 2370 0 0,-7 28 1880 0 0,24-35-4210 0 0,1-1 0 0 0,-1 1 1 0 0,1 0-1 0 0,0-1 0 0 0,0 1 0 0 0,0 0 0 0 0,0 0 1 0 0,0-1-1 0 0,1 1 0 0 0,-1 0 0 0 0,1-1 0 0 0,-1 1 1 0 0,1 0-1 0 0,0-1 0 0 0,0 1 0 0 0,0-1 1 0 0,1 0-1 0 0,-1 1 0 0 0,0-1 0 0 0,1 0 0 0 0,0 1 1 0 0,0-1-1 0 0,0 1-40 0 0,3 0 25 0 0,0 0 0 0 0,1 0 1 0 0,-1 0-1 0 0,1 0 0 0 0,-1-1 0 0 0,1 0 0 0 0,0 0 1 0 0,-1 0-1 0 0,1-1 0 0 0,0 0 0 0 0,0 0 1 0 0,0-1-1 0 0,0 1 0 0 0,1-1 0 0 0,-1-1 1 0 0,0 1-1 0 0,0-1 0 0 0,0 0 0 0 0,0 0 1 0 0,-1-1-1 0 0,1 0 0 0 0,0 0 0 0 0,0 0 1 0 0,-1-1-1 0 0,0 1 0 0 0,1-1 0 0 0,-1-1 0 0 0,0 1-25 0 0,76-50 582 0 0,-80 49-149 0 0,-1 4-389 0 0,0-1-1 0 0,0 1 1 0 0,0 0-1 0 0,0-1 0 0 0,0 1 1 0 0,0 0-1 0 0,0-1 1 0 0,0 1-1 0 0,0-1 1 0 0,0 1-1 0 0,0 0 1 0 0,0-1-1 0 0,0 1 0 0 0,1 0 1 0 0,-1-1-1 0 0,0 1 1 0 0,0 0-1 0 0,0-1 1 0 0,0 1-1 0 0,1 0 1 0 0,-1 0-1 0 0,0-1 0 0 0,0 1 1 0 0,1 0-1 0 0,-1 0 1 0 0,0-1-1 0 0,1 1 1 0 0,-1 0-1 0 0,0 0 1 0 0,1 0-1 0 0,-1-1 1 0 0,0 1-1 0 0,1 0 0 0 0,-1 0 1 0 0,0 0-1 0 0,1 0 1 0 0,-1 0-1 0 0,0 0 1 0 0,1 0-1 0 0,-1 0 1 0 0,0 0-1 0 0,1 0 0 0 0,-1 0 1 0 0,1 0-1 0 0,-1 0 1 0 0,0 0-1 0 0,1 0 1 0 0,-1 0-1 0 0,0 0 1 0 0,1 0-1 0 0,-1 1 0 0 0,0-1 1 0 0,1 0-1 0 0,-1 0 1 0 0,0 0-1 0 0,1 1 1 0 0,-1-1-1 0 0,0 0 1 0 0,0 0-1 0 0,1 1 0 0 0,-1-1 1 0 0,0 0-1 0 0,0 1-43 0 0,94 77-72 0 0,-91-75 72 0 0,0 0 0 0 0,0 0 0 0 0,1-1 0 0 0,-1 1 0 0 0,1-1 0 0 0,-1 0 0 0 0,1 0 0 0 0,0-1 0 0 0,0 1 0 0 0,0-1 0 0 0,0 1 0 0 0,0-1 0 0 0,0-1 0 0 0,1 1 0 0 0,-1-1 0 0 0,0 1 0 0 0,0-1 0 0 0,0 0 0 0 0,4-1 0 0 0,-5 1-163 0 0,0-1-1 0 0,0 1 0 0 0,0-1 1 0 0,0 0-1 0 0,0 0 0 0 0,0 0 0 0 0,0 0 1 0 0,0 0-1 0 0,-1-1 0 0 0,1 1 1 0 0,0-1-1 0 0,-1 0 0 0 0,1 0 1 0 0,-1 0-1 0 0,0 0 0 0 0,0 0 0 0 0,0 0 1 0 0,0-1-1 0 0,0 1 0 0 0,0-1 1 0 0,0 1-1 0 0,-1-1 0 0 0,1 0 1 0 0,-1 1-1 0 0,0-1 0 0 0,0 0 164 0 0,17-81-7871 0 0,-18 4 3936 0 0,0-1 3709 0 0,-1 37 4540 0 0,2 42-2890 0 0,-1 2 89 0 0,0 0 21 0 0,0 0-136 0 0,0 0-575 0 0,0 0-250 0 0,7 14 794 0 0,42 105 151 0 0,-18-11-914 0 0,-31-106-1012 0 0,0-2-174 0 0,0 0-1148 0 0,0 0-4465 0 0</inkml:trace>
  <inkml:trace contextRef="#ctx0" brushRef="#br0" timeOffset="890.412">1199 348 3680 0 0,'0'0'284'0'0,"1"0"77"0"0,50-10 6781 0 0,-3 0-4964 0 0,-26 8-1844 0 0,-1-1 1 0 0,0-1-1 0 0,0-1 0 0 0,0-1 1 0 0,15-7-335 0 0,37-5 559 0 0,-14 5-5058 0 0,-43 8-382 0 0</inkml:trace>
</inkml:ink>
</file>

<file path=ppt/ink/ink22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16:47.768"/>
    </inkml:context>
    <inkml:brush xml:id="br0">
      <inkml:brushProperty name="width" value="0.05292" units="cm"/>
      <inkml:brushProperty name="height" value="0.05292" units="cm"/>
      <inkml:brushProperty name="color" value="#FF0000"/>
    </inkml:brush>
  </inkml:definitions>
  <inkml:trace contextRef="#ctx0" brushRef="#br0">8890 4187 1566 0,'0'0'34'0,"0"0"7"0,0 0 2 0,-5 0 1 0,-1 5-35 0,1-5-9 15,0 2 0-15,0-2 0 0,-1 0 66 0,1 5 11 0,0-5 3 0,-3 2 0 16,2 3-26-16,1 0-5 0,0-3-1 0,-3 5 0 15,0-2-12-15,0 2-4 0,0 0 0 0,0 0 0 16,-2 5 16-16,-1-3 4 0,-2 3 0 0,0 2 0 16,-1 0-32-16,1 0-7 0,-3 5-1 0,0 0 0 15,3 2 5-15,0 0 1 0,0-2 0 0,-1 2 0 16,4 5-5-16,2-5-1 0,0 3 0 0,0-1 0 16,5 1-12-16,3-1 0 0,0-4 0 0,3 7 0 15,2 0 0-15,1-5 14 0,2 0-4 0,2 5-1 16,3-5-27-16,3-2-6 0,0-5 0 0,3 5-1 15,-1-5 25-15,3 5 0 0,-2-5 0 0,2-7 0 16,0 5 46-16,-2-10 14 0,-1 5 4 0,3-7 0 0,1 5-52 0,-1-10-12 16,0 3 0-16,-3-5 0 0,-2-3 0 0,3 3 0 15,-1-7 0-15,3 0 0 0,1 0 54 0,-4-5 8 16,-2-2 2-16,0 2 0 0,0-7-30 0,0 5-6 16,-6-7 0-16,1-5-1 0,-1 7 8 0,-2-7 1 15,0 0 1-15,0-2 0 0,-2 0-29 0,-1 2-8 16,0 2 0-16,-2 3 0 0,-3 0 0 0,0 2 0 15,-3 5 0-15,0-3 0 0,1 8 29 0,-6-3 5 16,3 5 1-16,-1 2 0 0,-2-2-15 0,-2 2-2 16,-1 5-1-16,-2-7 0 0,-3 7-8 0,3 0-1 15,-3 0-8-15,0 2 12 0,0-2-12 0,0 5 0 16,3 2 0-16,3 0 0 0,-1 0 0 0,0 0 0 16,-2 2-12-16,3 5 12 15,-1-7-29-15,0 7 1 0,1 3 0 0,-1-3 0 16,3 2-130-16,3-2-26 0,2 5-4 0,-2 0-2 0</inkml:trace>
  <inkml:trace contextRef="#ctx0" brushRef="#br0" timeOffset="812.524">8832 8282 1494 0,'0'0'32'0,"0"0"8"0,0 0 0 0,0 0 3 0,0 0-35 0,0 0-8 15,0 0 0-15,0 0 0 0,0 0 132 0,0 7 24 16,-3 0 4-16,3 5 2 0,0-3-54 0,0 10-10 15,-2-5-2-15,2 0-1 16,0 5-25-16,0 2-5 0,0-2-1 0,0 7 0 0,0-5-51 0,0 5-13 16,0 0 0-16,0 9 0 0,0-7 54 0,0 5 8 15,0 0 2-15,2-7 0 0,-2 2-52 0,3-2-12 16,-3-5 0-16,2 5 0 0,-2-5 0 0,3-2 0 16,0-5 0-16,-1 5 0 0,1-5 0 0,-3-7 0 15,3 0 0-15,-1 5 0 0,1-5 0 0,2 0 0 0,-5 0 0 0,3 0 0 16,0 0 0-16,-1-2 0 0,1 2 0 0,-3-7 0 15,0 7 31-15,0 0 3 0,2-2 1 0,-2-5 0 16,0 7-26-16,0-7-9 0,-2 2 0 0,2 5 9 31,0-7-89-31,-3 7-17 0,-2 3-4 0,0-8-1138 0</inkml:trace>
  <inkml:trace contextRef="#ctx0" brushRef="#br0" timeOffset="117435.569">16656 3677 57 0,'-22'0'0'0,"17"-5"0"0,5 5 0 0,0 0 0 16,0 0 223-16,0 0 39 0,0-7 8 0,3 7 2 15,5-7-123-15,-3 5-24 0,-8-3-5 0,3 5 0 16,0 0-38-16,0 0-7 16,0 0-2-16,0 0 0 0,0 0 44 0,0 0 9 0,0 0 2 0,0 0 0 15,-8 0-103-15,8 0-25 0,6 7 0 0,-1-7 0 16,-5 0 64-16,0 7 8 0,3 5 2 0,5-12 0 15,-1 7-42-15,1 0-8 0,-8 0-1 0,8 5-1 16,8-5-1-16,-5 0 0 0,-9 5 0 0,6-3 0 16,0-2-1-16,3 5 0 0,-3-5 0 0,-3 0 0 15,-2 5-20-15,5-5-10 0,2 0 1 0,1 0 0 16,-3 5 45-16,0-5 8 0,0 2 3 0,0-4 0 16,0-3-25-16,-3 3-5 0,3-3-1 0,0 3 0 15,0 0-16-15,0-3 0 0,-8-2 0 0,8 0 0 16,-3 0 44-16,3 0 1 0,0-7 1 0,-3 7 0 0,0-5-14 0,3 3-2 15,-2-3-1-15,-1-2 0 0,0 0-9 0,0-7-1 16,3 7-1-16,0-7 0 0,-5 0-8 0,2-5-2 16,6 7 0-16,-3-2 0 0,0-5-8 0,0 5 8 15,-3 0-8-15,3 0 8 0,5 2-8 0,-2-2 0 16,-9 0 0-16,4 2 0 0,7 3 23 0,-5-3-1 16,-6 0 0-16,1 10 0 0,-3-5-22 0,5 2-18 15,-2-2 3-15,-3 0 1 0,-5 0 14 0,5 7 0 16,5 0 9-16,-5 0-9 0,0 0 9 0,0 0-9 15,0 0 8-15,5 0-8 0,-2 0 0 0,-3 0 0 16,0 0 0-16,0 0 0 0,5 0 0 0,-2 7-14 0,-8-7 2 16,-1 7 0-1,9 0-131-15,-3 5-25 0,-3-5-6 0,-2 5-693 0,-3-3-138 16</inkml:trace>
  <inkml:trace contextRef="#ctx0" brushRef="#br0" timeOffset="117919.829">17153 3804 288 0,'-13'0'12'0,"13"0"4"0,5-5-16 0,-5 5 0 15,0 0 0-15,0 0 0 0,5 0 272 0,-5 0 51 16,0 0 10-16,0 0 3 0,0 0-180 0,0 0-36 16,6 7-8-16,-6 5 0 0,0-5-25 0,0 0-5 15,0 0-1-15,2 5 0 0,-2-5-13 0,0 5-4 16,3-3 0-16,0 3 0 0,-1 2 0 0,1-2-1 16,-3-3 0-16,2-2 0 0,4 5-50 0,-4 2-13 15,-2-7 0-15,3 5 0 0,0-5 30 0,-1 0 1 16,1 0 0-16,-3 0 0 0,-3 0-23 0,3-7-8 0,0 0 0 0,0 0 0 15,0 0 31-15,0 0 0 0,0 0 0 0,0 0 0 16,0 0-31-16,0 0 0 0,-5 0 0 0,5 0-848 16,-5 0-175-16</inkml:trace>
  <inkml:trace contextRef="#ctx0" brushRef="#br0" timeOffset="119903.736">16579 7447 288 0,'13'0'12'0,"-13"0"4"0,0 0-16 0,0 0 0 0,-3-7 0 0,3 0 0 16,3 0 188-16,-3 4 34 0,-3-6 7 0,3 9 2 15,6-3-110-15,-4-1-21 16,-2 4-5-16,3-7-1 0,-6 0-7 0,3 7-2 0,-2-7 0 0,-4 0 0 0,4 2-14 0,2 5-3 16,2-3-1-16,-2 3 0 0,0 0-17 0,0 0-3 15,0 0-1-15,0 0 0 0,0 0-33 0,0 0-13 16,6 3 11-16,-1 2-11 15,0 2 36-15,1 0 0 0,-1 4 1 0,5-4 0 0,6 8-9 0,-5-4-1 16,-8-1-1-16,2 4 0 0,-3 2 31 0,6-2 7 16,0-4 0-16,0 2 1 0,-5-1-52 0,2-1-13 15,6 6 0-15,-1-6 0 0,-4 1 0 0,2-1 0 16,0-3 0-16,2 5 0 0,1-5 0 0,-1 0 0 16,-4-3 0-16,4-1 0 0,1 1 43 0,-3-1 5 15,-8-3 2-15,5-3 0 0,3 3-15 0,-3-4-3 16,-2-3-1-16,2 0 0 0,-2 0 13 0,2 0 2 15,-2-5 1-15,2 2 0 0,-2-4-47 0,-1-2-13 16,6 6-1-16,-2-1 0 0,-4-3 14 0,3 2 0 0,1-2 0 16,2 4 0-16,-3-1 0 0,0 3 0 0,-2-3 0 0,2 4 0 15,1 0 0-15,-1 0 0 0,-3-5 8 0,1 9-8 16,0-1 12-16,-3 4-2 0,2-7 0 0,-2 7 0 16,3-7-10-16,-3 4 0 0,3-1 0 0,-3 4 0 15,0 0 0-15,0 0 8 0,0 0-8 0,0 0 8 16,0 0-8-16,0 0 0 0,0 0 0 0,0 0 0 15,0 0 0-15,0 0 0 0,0 0-12 0,0 0 12 16,0 0-112 0,0 0-16-16,0 0-2 0,0 0-710 0,2 4-143 0</inkml:trace>
  <inkml:trace contextRef="#ctx0" brushRef="#br0" timeOffset="120325.509">17018 7647 864 0,'0'0'76'0,"0"0"-60"15,5-7-16-15,-2 4 0 0,-6-6 92 0,6 6 16 16,5-1 4-16,-3 1 0 0,-2-1-4 0,2-3 0 15,3 7 0-15,0-7 0 0,0 7-24 0,0 0-4 0,-8 0-2 0,5-3 0 16,8 6-24-16,-2-3-5 16,-11 0-1-16,5 0 0 0,3 4-12 0,0-1-2 0,0 4-1 15,-5-3 0-15,-3-4-9 0,2 7-1 0,1 1-1 0,0-1 0 16,-9 4 8-16,4-1 2 0,-1-3 0 0,3 5 0 16,-5-1-3-16,-1-1 0 0,1 2 0 0,3-1 0 15,4-1-13-15,-4-3-4 0,-6 4 0 0,5-3 0 16,8 6-12-16,1-7 11 0,-9 0-11 0,6 0 10 15,2-2-10-15,3 2-11 0,0 0 3 0,2-3 0 16,1-1 8-16,2 1 0 0,3-1 0 0,0-3 0 16,0 0 16-16,0 0 8 0,-3 0 1 0,3 0 1 15,-3 0-26-15,0 0 0 0,-2 0 0 0,-1 0 0 16,-4 0-97-16,2 0-25 0,-3 0-5 0,-5 0-1 0</inkml:trace>
  <inkml:trace contextRef="#ctx0" brushRef="#br0" timeOffset="121747.218">8665 10645 57 0,'-5'-2'0'0,"2"-3"0"0,3 5 0 0,0 0 0 16,-8 0 325-16,6-2 60 0,2 2 12 0,0 0 3 16,0 0-226-16,0 0-45 0,0 0-9 0,0 0-1 15,0 0-47-15,2 7-8 0,-2 0-3 0,3 0 0 16,5 0-38-16,-3 2-8 0,-2 3-2 0,-1 2 0 16,6 0 41-16,-2 5 8 0,-1-5 2 0,-2 1 0 15,2 3-21-15,0-4-4 0,0 3-1 0,6-1 0 16,-6-4-12-16,3 2-2 0,-2 0-1 0,4-7 0 0,-2 5-5 15,3-5-1-15,-3 5 0 0,0-5 0 0,-1 0-3 0,1-5-1 16,0 3 0-16,-2-3 0 0,2 3 11 0,-3-5 1 16,0 5 1-16,0-5 0 0,1 0 6 0,-1-5 2 15,-2 5 0-15,-1-5 0 0,4 3-3 0,-4-3-1 16,1-2 0-16,2 0 0 0,-2-7-9 0,-1 2-1 16,4 3-1-16,-1-3 0 0,0-2-10 0,-2 0-1 15,2 0-8-15,1-5 12 0,-1 7-21 0,-2-2-5 16,4-5-1-16,-1 10 0 0,-1-5 15 0,0 2 0 15,-2 0 0-15,2 3 0 0,1 2 12 0,-1-5 6 16,-2 5 1-16,2 0 0 0,-3 2-11 0,4-2-8 16,-6 0 12-16,0 5-12 0,2-3 8 0,-2 5-8 15,3-7 0-15,-3 7 0 0,0 0 0 0,0 0 0 0,0 0 0 0,0 0 0 32,0 0-15-32,0 0-9 0,0 0-3 0,0 0 0 15,0 0-29-15,0 0-7 0,0 7-1 0,3 0 0 16,-3 0-204-16,2 0-42 0,-4 12-8 0,-6-5-2 0</inkml:trace>
  <inkml:trace contextRef="#ctx0" brushRef="#br0" timeOffset="122059.756">9160 10911 1483 0,'0'0'65'0,"0"0"15"0,0 0-64 0,0 0-16 15,0 0 0-15,0 0 0 0,0 0 114 0,0 0 20 16,0 2 4-16,-3 5 1 0,3-2-30 0,-2 2-5 16,2 0-2-16,0 0 0 0,0 0-15 0,2 0-3 15,-2 5-1-15,0 2 0 0,0-2-65 0,3-3-18 16,-3 3 0-16,3 2 8 0,-3-7-8 0,2 0 0 15,1 0 0-15,-3 1 0 0,2 1 0 0,-2-7 0 16,3 5 0-16,-3-7 0 0,0 5 0 0,0-5 0 16,0 0 0-16,0 0 0 0,0 0 0 0,0 0 0 15,0 0 0-15,0 0-789 0,0 0-154 0</inkml:trace>
  <inkml:trace contextRef="#ctx0" brushRef="#br0" timeOffset="122476.972">9578 10751 1728 0,'0'0'38'0,"0"0"8"0,3-5 2 0,-1 5 0 16,4-2-39-16,-4-3-9 0,3 3 0 0,1 2 0 0,2-5 104 0,0 5 18 16,0 0 4-16,2 0 1 0,-2 0-101 0,3 0-26 15,-3-2 0-15,0 2 8 0,-1-5 24 0,1 5 6 0,0 0 1 0,3 0 0 16,-3 0-28-16,2-2-11 0,1-3 8 0,0 5-8 16,-6 5 22-16,0-5-1 15,0 2 0-15,-5-2-728 16,0 0-145-16</inkml:trace>
  <inkml:trace contextRef="#ctx0" brushRef="#br0" timeOffset="122679.776">9686 10873 1746 0,'0'0'38'0,"0"0"8"0,0 0 2 0,3 7 1 0,2-2-39 0,1 2-10 0,-6-7 0 0,8 0 0 15,-3 7 100-15,5-7 19 0,-2 5 3 0,0-3 1 16,3-2-43-16,2 0-8 0,-2 0-1 0,2 0-1 15,-5 0-61-15,5 0-9 0,0-2 0 0,-2-3-12 16,0 5 60-16,2 0 13 0,-3-7 3 0,4 7 0 31,-4 0-75-31,3-4-14 0,-2 1-3 0,2-2-1 0,-2 5-107 0,-3-7-22 0,-3 7-4 16</inkml:trace>
  <inkml:trace contextRef="#ctx0" brushRef="#br0" timeOffset="123367.45">10522 10683 806 0,'0'0'72'0,"-2"-5"-58"0,-1-2-14 0,1 2 0 16,-4 3 208-16,4-5 38 0,-1 2 8 0,0 3 2 15,-2-3-103-15,0 3-20 0,-1-3-4 0,1 5-1 16,-3-2-24-16,0-3-4 0,0 5-2 0,0 5 0 15,-2-5-54-15,2 2-12 0,-3 3-1 0,3-3-1 16,-2 5-30-16,-1 0 0 0,3-2 0 0,-2 2 0 0,2 0 0 0,0 0 0 16,3 0 0-16,-1 0 0 0,1 0 0 0,2 5 0 15,1-5 0-15,2 5 0 0,2-3 0 0,-2-2 0 16,3 5 0-16,2 2 0 0,3-7-13 0,3 5-9 16,-1-5-2-16,1 7 0 0,2-7 16 0,0 0 8 15,3 5-10-15,0-5 10 0,0 0-8 0,0 0 8 16,2 0 0-16,-2 0-9 0,0-2 9 0,-3 2 0 15,1-2 0-15,-4 2 0 0,-2 0 0 0,0-5 0 16,0 5 0-16,-3 0 0 0,1-2 19 0,-6 2-1 16,-3 0 0-16,-2 0 0 0,-1-2-5 0,-2-3-1 15,-2 5 0-15,-1-2 0 0,1 2 28 0,-4-7 6 16,1 7 1-16,0-7 0 0,0 5-35 0,-3-3-12 16,3-2 9-16,-1 0-9 15,4 0-36-15,-1 0-12 0,1 0-2 0,-1 0-758 0,3-2-152 0</inkml:trace>
  <inkml:trace contextRef="#ctx0" brushRef="#br0" timeOffset="123601.59">10742 10798 2188 0,'0'0'97'0,"0"0"20"16,0 0-93-16,0 0-24 0,0 0 0 0,0 0 0 15,0 0 56-15,0 0 6 0,0 0 2 0,0 7 0 16,0 0 0-16,0 5 0 0,0-5 0 0,0 0 0 16,3 3-52-16,-3 1-12 0,0-4 0 0,2 0 0 15,1 5 0-15,-3 0 0 0,0-3 0 0,0 3 0 0,0-5 32 16,3 5 4-16,-3-5 1 0,0 0 0 0,0-5-29 0,0 5-8 16,0-2 0-16,0-5 0 15,0 0-88-15,0 0-20 0,0 0-3 0,0 0-646 16,0-5-130-16</inkml:trace>
  <inkml:trace contextRef="#ctx0" brushRef="#br0" timeOffset="123757.65">10732 10650 1728 0,'0'0'76'0,"0"0"16"0,0 0-73 0,0 0-19 16,0 0 0-16,0 0 0 0,0 0 67 0,0 0 9 15,0 0 3-15,0 0 0 0,5 2-79 0,0 3-8 16,-2-3-6-16,-1-2-1 15,1 7-39-15,2-2-8 0,1-3-2 0,-4 3 0 0</inkml:trace>
  <inkml:trace contextRef="#ctx0" brushRef="#br0" timeOffset="124351.356">11189 10866 907 0,'0'0'40'0,"-2"0"8"0,-1-7-38 0,0 7-10 16,1-2 0-16,-1-3 0 0,0 1 133 0,-2 1 25 16,2-2 5-16,-2 3 1 0,2-3-41 0,-2-2-8 15,0 7-2-15,0-2 0 0,-1-3-27 0,-2 5-6 16,0 0 0-16,1-2-1 0,-1 2-12 0,-3 0-3 15,3 0 0-15,-3 2 0 0,1-2-17 0,-1 5-4 16,-2-3-1-16,2 3 0 0,-4 2-27 0,1 0-6 16,4 0-1-16,-3 0 0 0,2 7 5 0,0-7 1 15,1 5 0-15,2 2 0 0,3-2-26 0,-3-3-4 16,5 3-2-16,-2 2 0 16,5-7-22-16,0 5-5 0,2 0-1 0,1-3 0 0,2-2 22 0,3 0 5 0,3 1 1 15,-1-4 0 1,1 3-22-16,0-2-5 0,2-5-1 0,0 2 0 0,0-2 37 0,0-2 9 0,1-3 0 0,-1 3 0 15,0-3 0-15,0-2 0 0,-2 2 0 0,0-2 0 16,-3 0 48-16,2 5 11 0,-2-5 2 0,-3 2 1 16,1-2-17-16,2 2-3 0,-3 5-1 0,0-2 0 15,0-3-21-15,-5 5-5 0,6 0-1 0,-1 0 0 16,3 5-14-16,-3-3 0 0,3 3 8 0,-3-5-8 16,3 7 10-16,0 0-1 0,0-2 0 0,0 2 0 15,0 2-17-15,0-1-4 0,0 3-1 0,-3-4 0 16,3 5 13-16,-2-3 0 0,-4 3 0 0,3 2 0 15,-5-2 10-15,3-2 2 0,-3 1 0 0,0 3 0 16,-3 1 41-16,1-4 9 0,-3 1 2 0,-1-3 0 16,-2 3-52-16,-2 0-12 0,-1-3 0 0,1 3 0 15,-4-5 0-15,1 0 0 0,0 0 0 0,-3 0 0 16,3 0 30-16,0-2 3 0,-1-3 1 0,1 3 0 0,0-2-34 0,2-3-22 16,1 0 3-16,-1-3 1 15,3-2-207-15,-2-2-42 0,4-2-8 0</inkml:trace>
  <inkml:trace contextRef="#ctx0" brushRef="#br0" timeOffset="125054.217">11210 10673 576 0,'0'0'51'15,"0"0"-41"-15,0 0-10 0,0 0 0 0,0 0 207 0,0 0 39 0,3 0 8 0,2 5 2 16,-5-5-121-16,6 0-24 0,-1 7-5 0,0-2-1 16,1 4-25-16,1-2-4 0,-1 5-2 0,2 2 0 15,-3 0-15-15,3 1-3 0,0 3-1 0,0-4 0 16,-3-2 25-16,0 2 4 0,3 0 2 0,-5 5 0 15,0-5-58-15,2-2-11 0,-2-2-2 0,-1 1-1 16,1 3 12-16,-1-2 2 0,-2-5 1 0,3 0 0 16,0 5-14-16,-3-5-3 0,0-5-1 0,0-2 0 15,0 7-2-15,0-7 0 0,0 0 0 0,0 0 0 16,0 0-9-16,0 0 0 0,0 0 0 0,0 0 0 0,0 0 0 0,0 0 0 16,0 0 0-16,0 0 0 0,0 0 27 0,0 0 0 15,0-7 0-15,0 7 0 0,-3-2-27 0,3 2 0 16,-3-5 8-16,3-2-8 0,0 7 0 0,0 0 0 15,0 0 0-15,0-7 0 16,0 7-23-16,0 0-3 0,0 0-1 0,0-2 0 0,0 2 41 0,0-5 8 16,0 5 2-16,6-7 0 0,-6 7-24 0,0-5 0 15,2 3 0-15,1-3 0 0,0-2 0 0,-1 5 0 16,1-5 0-16,-3 2 0 0,3-2 0 0,-1 2 0 16,4-2 0-16,-1 0 8 0,-2 0-8 0,2 5 0 15,0-3 0-15,0-2 0 0,-2 2 0 0,2-2 0 16,3 5-9-16,-2-3 9 0,1 3 0 0,-1-3-9 0,2 5 9 0,0-7 0 15,0 7-21-15,0 0 2 0,-1-7 1 0,1 7 0 16,0 0 26-16,3 0 4 0,-3 0 2 0,2 0 0 16,-2 0-14-16,3 0 0 0,-3 5 0 0,-3-3 0 15,0 5 0-15,3-2-8 0,0-3 8 0,0 5 0 16,0-2-12-16,-2 2 2 0,-1 0 0 0,-3 0 0 16,4 0 18-16,-1 0 4 0,0 5 1 0,1-5 0 15,-4 0-13-15,1 5-18 0,0-5 4 0,-1 0 1 16,-2 0 13-16,0 0 0 0,0 0 0 0,0 0 0 15,0 0 27-15,-2-2 8 0,2-3 1 0,0 6 1 16,0-8-27-16,0 0-10 0,0 0 0 0,0 0 9 16,0 0-9-16,-3 4 0 0,3-4 0 0,0 0 0 15,0 0-137-15,0 0-23 0,0 0-5 0</inkml:trace>
  <inkml:trace contextRef="#ctx0" brushRef="#br0" timeOffset="125804.145">12139 10365 1267 0,'0'0'56'0,"0"0"12"0,0-2-55 0,0 2-13 16,0-5 0-16,0-2 0 0,-3 5 105 0,3 2 19 15,0 0 3-15,0 0 1 0,0 0-29 0,0 0-6 16,0 0-1-16,0 0 0 0,0 0-22 0,0 0-5 16,-5 2-1-16,3 5 0 0,-4-2-20 0,1 7-5 15,0-3-1-15,2 5 0 0,-2 0-6 0,2 5-2 16,-5-5 0-16,0 10 0 0,3-8-8 0,0 10-2 15,-3-5 0-15,0-2 0 0,2 7-2 0,-2 0-1 16,3-5 0-16,0 7 0 0,2-2-17 0,1 2 0 16,-1 3-8-16,-2-3 8 0,5-2 0 0,-3 0 0 15,3-5 11-15,0 7-3 0,3-2-8 0,2-5-10 0,-2 5 10 16,5-5-13-16,-3 5 13 0,3-5 0 0,0-2 0 0,0 2 0 16,2-6 0-16,-2 3 0 0,3 1 0 0,-1-5 0 15,1 0 0-15,2 1 0 0,-2 1 0 0,2-7 0 16,0 5 0-16,0-6 0 0,1 3 0 0,-1-4 0 15,0 0 0-15,-2 0 0 0,2 1 0 0,-2-4 0 16,-1 3 24-16,1-7 7 0,-3 7 1 0,0-2 1 16,-1-3-22-16,-1-2-11 0,-6 0 10 0,0 0-10 15,0 0-180-15,0 0-41 0</inkml:trace>
  <inkml:trace contextRef="#ctx0" brushRef="#br0" timeOffset="127632.071">12335 10692 864 0,'0'0'76'0,"0"0"-60"0,0 0-16 0,0 0 0 16,0 0 92-16,3-7 15 0,-1 5 3 0,3-3 1 15,-2-2-37-15,2 2-7 0,3 3-2 0,-2-3 0 16,2 3 30-16,2-3 5 0,3 3 2 0,-2-3 0 0,0 5-61 0,2-2-12 16,-3-3-2-16,4 5-1 0,1 0 28 0,1 0 6 15,0 5 0-15,0-3 1 0,0-2-46 0,2 7-15 16,-2 0 8-16,-2-2-8 0,-1 4 55 0,-5 3 7 16,-3 2 2-16,0 5 0 0,1 0 0 0,-4-3 0 15,-4 8 0-15,-4-3 0 0,-2 5-64 0,0-5-13 16,1 7-3-16,-4-4 0 0,3-1 25 0,-3-4 5 15,3 2 1-15,6 5 0 0,-3-7-15 0,2 0 0 16,0-3 0-16,1-2 0 0,2-2 0 0,0 2 0 16,0-7 0-16,2 0 0 0,1 1 0 0,2 1 0 15,3-7 0-15,0 5 0 0,3-7 0 0,-1 5 0 16,3-5 0-16,9-5 0 0,-4 5 57 0,3-7 6 0,0 5 1 16,1-3 0-16,-1-2-52 0,0 2-12 0,0-2 0 0,0 0 0 15,-2 0 27-15,-3 5 2 0,0-3 1 0,-3-2 0 16,0 7-30-16,-2-5 0 0,-3 3 0 0,2-3 0 31,-5 5-135-31,3-7-33 0,0 0-6 0,-5-7-2 0</inkml:trace>
  <inkml:trace contextRef="#ctx0" brushRef="#br0" timeOffset="129303.216">13084 10819 1267 0,'16'0'56'0,"-11"0"12"0,-5 0-55 0,0 0-13 0,0 0 0 0,0 0 0 15,0 0 98-15,0 0 17 0,0 0 3 0,5 0 1 16,0 5-37-16,3-5-7 0,3 0-2 0,0 0 0 16,-1 0-7-16,3 0-2 0,1 0 0 0,-1 2 0 15,3-2-24-15,-3-2-6 0,0 2-1 0,3 0 0 16,-3-5 1-16,-2 5 0 0,2 0 0 0,-2 0 0 15,2-2-16-15,-3-3-3 0,1 5-1 0,-3 0 0 16,0-2-4-16,-3 2-1 0,3-5 0 0,-8 5 0 16,0 0 0-16,0 0 0 0,0 0 0 0,0 0 0 15,0 0-113-15,0 0-22 0,0 0-5 0</inkml:trace>
  <inkml:trace contextRef="#ctx0" brushRef="#br0" timeOffset="129584.8">13189 10739 1209 0,'0'0'53'0,"0"0"12"0,0 0-52 0,0 0-13 0,0 0 0 0,0 0 0 0,0 0 169 0,0 0 31 16,0 0 7-16,3 7 1 0,-3 0-100 0,0 5-19 31,5-5-4-31,1 7-1 0,-4-2-27 0,1 0-5 16,2 2-2-16,1 0 0 0,-1-4-7 0,-2 6-2 0,2-7 0 0,-3 3 0 0,4 2-8 0,-4-2-1 31,1-3-1-31,0 3 0 0,-1 2-15 0,1-2-2 0,-3-5-1 0,3 0 0 0,-3 0-5 0,2 0-8 0,1 0 11 0,-3-7-11 16,0 0 17-16,0 0-3 0,0 0-1 0,0 0 0 31,0 0-25-31,0 0-4 0,0 0-2 0,0-7-806 16,0-4-160-16</inkml:trace>
  <inkml:trace contextRef="#ctx0" brushRef="#br0" timeOffset="130649.242">13621 10699 576 0,'0'0'25'0,"0"0"6"0,0 0-31 0,0 0 0 0,0 0 0 0,0 0 0 15,2-7 211-15,1 5 36 0,-3 2 7 0,3-5 2 16,2-2-154-16,0 7-30 0,1-7-7 0,2 2-1 16,-1 3-4-16,1-3 0 0,0 3-1 0,3-3 0 0,-3 3-6 15,5-3-1-15,0 3 0 0,1-3 0 0,-1 5-8 0,0 0-1 16,0 0-1-16,3 0 0 0,0 0-2 0,0 7-1 16,-6-2 0-16,1 2 0 0,0 0 20 0,-3 2 4 15,-1 1 1-15,-1-1 0 0,-4 5-52 0,-2-2-12 16,0 7 0-16,-2-5 0 0,-4 7 0 0,4-7 0 15,-6 5 0-15,3 2 0 0,-1-2 20 0,1 0 2 16,0-3 0-16,-1 3 0 0,4-5-14 0,-4 0-8 16,4 5 8-16,-1-7-8 15,6-3-16-15,-3 3-8 0,2 0-2 0,4-3 0 0,-1-2 44 0,0 1 9 16,1-4 1-16,2 1 1 16,2-3-46-16,3 3-10 0,3-5-1 0,3 0-1 0,-1 0 46 0,1-5 10 15,2 3 1-15,-2-3 1 16,-1-2-46-16,1 2-10 0,-4 3-1 0,4-3-1 0,-3-2 29 0,-6 7 0 15,4-7 0-15,-4 0 0 16,1 3-80-16,-6 1-9 0,0-2-3 0,1 5 0 0</inkml:trace>
  <inkml:trace contextRef="#ctx0" brushRef="#br0" timeOffset="131102.361">14332 10786 1267 0,'0'0'28'0,"0"0"5"0,0 0 2 0,0 0 1 0,0 0-36 0,-2 0 0 15,2-2 0-15,0-3 0 0,0 5 109 0,-3-2 15 16,3-3 4-16,0-2 0 0,0 7-16 0,0 0-2 16,-2-4-1-16,2 4 0 0,0 0-35 0,0 0-7 15,-3-3-2-15,3 3 0 0,0 0-37 0,-5 0-8 16,-1 0-2-16,1 0 0 0,0 0 18 0,-1 7 3 16,1-7 1-16,0 7 0 0,0-7-31 0,2 7-9 15,-2-2 0-15,5-5 0 0,0 2 0 0,0-2 0 16,0 7 0-16,0-2 0 0,0-5 0 0,5 7 0 15,0-2-10-15,1-3 10 0,-1-2 0 0,3 0 0 16,-3 0-9-16,0 0 9 0,3 0 0 0,-2-2 0 0,-6 2 0 0,5-5 0 16,0 5 0-16,-5 0 11 0,0 0-3 0,3-7-8 15,-3 2 24-15,0 5-1 0,0 0-1 0,0 0 0 16,-3 0-22-16,-2-2 0 0,0 2 0 0,-1 0 0 31,1 0-16-31,0 0-8 0,-1 0-2 0,6 0-743 0,-2 2-149 0</inkml:trace>
  <inkml:trace contextRef="#ctx0" brushRef="#br0" timeOffset="131851.84">14626 10572 806 0,'0'0'36'0,"-5"0"7"0,-3-2-35 0,5 2-8 0,6-5 0 0,-3 3 0 15,0-3 209-15,0 5 40 0,-3-2 8 0,3 2 2 16,0 0-125-16,0 0-25 0,0 0-5 0,0 0 0 16,0 0-66-16,0 0-13 0,0 0-2 0,-5 2-1 0,-3 3 29 0,0 2 5 15,3-5 2-15,-3 10 0 0,0 2-42 0,0 0-8 16,0-2-8-16,5 2 12 0,1 5-12 0,-1-5 0 15,1 5 0-15,-1-3 0 0,0 8 0 0,3-3 0 16,-2-2 0-16,4 4 0 0,-2-4 0 0,3 2 0 16,0-2 0-16,2 0 0 0,0-5 0 0,0 0 0 15,1-2 9-15,2-3-9 0,2-2 0 0,1 3 0 16,2-8 0-16,0 5 0 0,0-7 0 0,1 5 11 16,-1-10-1-16,3 5 0 0,-3-7 26 0,3 0 6 15,-3 0 1-15,-2 0 0 0,2-5 25 0,-2-2 6 16,-1 0 1-16,-2-5 0 0,3 5-9 0,-6-5-2 15,0-2 0-15,1 2 0 0,-4-2-51 0,-2 2-13 16,0 5 0-16,-2 0 0 0,-4 0 34 0,1 0 4 16,-3-3 1-16,0 8 0 0,0-3-19 0,0 3-4 15,-2-3-1-15,2 5 0 0,-3-5-15 0,0 5 0 0,4 0 0 0,-4 0 0 16,3 2 0-16,3 3-16 0,-1-5 1 0,-1 2 1 31,1 3-62-31,4-3-12 0,-1 3-2 0,-2-3-1 16,-1 5-53-16,6 0-10 0,-2 0-2 0,-1-7-990 0</inkml:trace>
  <inkml:trace contextRef="#ctx0" brushRef="#br0" timeOffset="134241.974">15036 10725 403 0,'19'5'17'0,"-11"-5"5"0,-8 0-22 0,0 0 0 15,0 0 0-15,0 0 0 0,0 0 196 0,0 0 36 16,0 0 6-16,0 0 2 0,5-5-90 0,3 5-18 0,0 0-3 0,0-2-1 15,0 2-51-15,2-5-10 0,1 5-3 0,0 0 0 16,2 0-16-16,-3 0-4 0,6 0-1 0,-3 0 0 16,-2 0-18-16,2-5-3 0,0 5-1 0,1 0 0 15,-4 0-21-15,-2 5 0 0,3-10 0 0,-3 5 0 16,0 5 0-16,0-5 0 0,-6-5 0 0,4 5 0 16,-1 0 33-16,-5 0 3 0,0 0 0 0,0 0 0 15,0 0-27-15,0 0-9 0,0 0 0 0,0 0 9 16,-3-2-192-16,3 2-38 0,0 0-8 15,-18 0-2-15</inkml:trace>
  <inkml:trace contextRef="#ctx0" brushRef="#br0" timeOffset="134569.854">15108 10650 1292 0,'0'0'57'0,"0"0"12"0,0 0-55 0,0 0-14 16,0 0 0-16,5 2 0 0,0 5 96 0,-2-2 17 16,-6 2 3-16,3-5 1 0,3 8-39 0,0-3-8 15,-3 0-2-15,0 2 0 0,0 3-3 0,0 0-1 16,0-3 0-16,0 3 0 0,-3 2-12 0,6-2-2 15,-1-3-1-15,1 3 0 0,-3-5-31 0,3 7-6 0,-1-7-2 0,3 0 0 16,-2 0-10-16,0 1 10 0,2 1-10 0,-2-7 10 16,2 5-10-16,0-7 0 0,-5 0 0 0,3 5 0 15,5-3 0-15,-8-2 0 0,0 0 0 0,0 0 0 32,5-2-100-32,0-3-23 0,1 5-4 0</inkml:trace>
  <inkml:trace contextRef="#ctx0" brushRef="#br0" timeOffset="136881.854">15528 10617 748 0,'6'-5'67'0,"-4"5"-54"0,-2 0-13 0,0 0 0 15,0 0 118-15,0 0 21 0,3-7 4 0,-3 7 1 16,0 0-31-16,3 0-5 0,-3 0-2 0,2-7 0 15,4 5-36-15,-1-3-7 0,-2-2-2 0,2 7 0 16,0-7-29-16,0 7-5 0,1-5-2 0,2 5 0 16,0-2 16-16,-1-3 3 0,4 3 1 0,-3-3 0 15,3 5-21-15,-1-7-4 0,1 7 0 0,-1 0-1 16,-2-2-19-16,3 2 0 0,-1 2 0 0,1-2 0 16,-3 0 44-16,0 7 4 0,-3-2 2 0,3-3 0 15,0 3-16-15,-5 2-3 0,2 0-1 0,-2 0 0 0,-1 0-7 0,-2 5-2 16,0-3 0-16,0 3 0 0,-2 2 5 15,-1 0 1-15,-5-7 0 0,3 5 0 0,2 0-27 16,-2-3 0-16,0-2 0 0,-3 5 0 0,2-5 0 0,1 0 0 16,2 5 0-16,1-10 0 0,-1 5 0 0,0-2 0 15,3-5 0-15,0 0 0 0,0 7 0 0,0-7 0 16,0 7 0-16,3 0 0 0,0-2 0 0,-3-5 0 16,0 0 0-16,5 2 0 0,0 3 0 0,3-3 0 15,0 3 0-15,0 2 0 0,0-2 0 0,3 2 0 16,-1 0-14-16,1 0 5 0,-3 0 9 0,2 0 0 15,-2 5 0-15,3-3 0 0,-6-2 0 0,0 5 0 16,-2 0 0-16,0-3 0 0,2 3 0 0,-5-3 0 16,-5 3 9-16,-1 0-9 0,4-3 22 0,-3 3-2 15,-3-5-1-15,-3 7 0 0,3-7 23 0,-3 5 5 16,1-5 1-16,-1 0 0 0,1 0-39 0,-4 0-9 0,7-7 0 0,-4 5 0 16,0-3 0-16,1-2 0 0,2 0 0 0,3 0 0 15,-3 0 0-15,0-2 0 0,2-3 0 0,4 5 0 31,-1-7-225-31,0 0-47 0</inkml:trace>
  <inkml:trace contextRef="#ctx0" brushRef="#br0" timeOffset="137194.236">16148 10758 921 0,'0'0'40'0,"0"0"10"0,-3 0-40 0,0-5-10 16,1 3 0-16,2 2 0 0,-3-5 228 0,3 5 43 15,-5 0 9-15,5 0 1 0,0 0-170 0,0 0-35 16,-3 0-6-16,-2 0-2 0,5 0-52 0,-6 0-16 16,1 5 0-16,2-5 8 0,3 0 20 0,-5 2 5 15,5-2 1-15,-2 5 0 0,-4 2-25 0,6-7-9 16,0 0 0-16,0 0 9 0,-2 5-9 0,2-5 0 15,0 0 0-15,0 0 0 0,0 0 0 0,0 0 0 16,0 0 0-16,0 0 0 0,8 2 0 0,-8-2 0 16,0 0 0-16,5 0 0 0,-5 0 21 0,0 0 6 15,5-2 1-15,-5 2 0 0,0 0-28 0,5-5 0 16,-5 5 0-16,0 0 0 0,0 0-15 0,3-7-8 16,0 2-1-16,-3 3-1027 0</inkml:trace>
  <inkml:trace contextRef="#ctx0" brushRef="#br0" timeOffset="137569.153">16338 10558 979 0,'0'0'87'0,"0"0"-70"16,0 0-17-16,0 0 0 0,0 0 201 0,0 0 37 16,0 0 7-16,5 7 2 0,-2 0-127 0,0 0-24 15,-1 5-6-15,-2 2-1 0,6 0 31 0,-6 5 7 16,2 0 1-16,1-3 0 0,-3 8-103 0,0-3-25 16,0 0 0-16,0 1 0 0,0 1 36 0,0-2 3 15,0-2 0-15,0-3 0 0,0 3-17 0,0-5-3 16,0-2-1-16,0 2 0 0,2 0-2 0,-2-7-1 15,0 5 0-15,0-5 0 0,0 0-2 0,3 0 0 16,-3-7 0-16,0 0 0 0,0 0-2 0,0 0-1 16,0 0 0-16,0 0 0 0,0 0-10 0,0 0 12 15,0 0-12-15,0 0 12 16,-5-7-125-16,2 0-25 0,1 5-5 0,-1-8-1052 0</inkml:trace>
  <inkml:trace contextRef="#ctx0" brushRef="#br0" timeOffset="138975.193">16372 10365 979 0,'19'-2'87'0,"-19"2"-70"15,0 0-17-15,0 0 0 0,0 0 68 0,0 0 9 16,0 0 3-16,0 0 0 0,0-5-13 0,0 5-3 0,5-2 0 0,-5 2 0 15,0 0 0-15,0 0 0 0,8 2 0 0,3 3 0 16,-1-3-2-16,1 10-1 0,2-5 0 0,3 5 0 16,3 2-2-16,-4 0-1 0,1 0 0 0,3 0 0 15,2 5 12-15,-2 2 2 0,-4 3 1 0,1-3 0 16,0 5-58-16,-3-5-15 0,-2 7 0 0,-3-2 0 16,-3 0 54-16,-2 0 8 0,5-5 2 0,-6 7 0 15,-10-6 0-15,6 3 0 0,2-1 0 0,0-1 0 16,-5-4-38-16,-3 0-7 0,2-2-2 0,1 1 0 15,0-4 5-15,-1 5 1 0,-4-5 0 0,5 0 0 16,2-2-7-16,0 2-2 0,-5-7 0 0,3 5 0 16,0-5-6-16,2 0-8 0,0 0 11 0,-2 0-11 15,0-7 10-15,2 5-10 0,3-5 8 0,0 0-8 0,0 0 0 0,0 0 0 16,0 0 0-16,0 0 0 0,0-12 0 0,0 5-14 16,3 0 2-16,2-5 0 15,6 5-209-15,-3-7-42 0</inkml:trace>
  <inkml:trace contextRef="#ctx0" brushRef="#br0" timeOffset="139537.732">17042 10652 921 0,'0'0'40'0,"0"0"10"0,0 0-40 0,0 0-10 16,0 0 0-16,-3-2 0 0,1 2 180 0,2 0 33 31,0 0 7-31,0 0 2 0,-6 2-94 0,6-2-18 16,11-2-4-16,-3 2-1 0,0 0-64 0,0 0-13 15,2 0-2-15,1 0-1 0,5-5 18 0,0 5 3 16,-3 0 1-16,3 0 0 0,2 0-33 0,-2 0-6 0,-3 0-8 0,-2 0 11 0,2-2-2 0,-2 2 0 0,-6 0 0 0,-5 0 0 15,0 0-9-15,0 0-9 0,0 0 9 0,-3 2-716 16,-5 5-136-16</inkml:trace>
  <inkml:trace contextRef="#ctx0" brushRef="#br0" timeOffset="139709.69">16978 10871 1728 0,'0'0'76'0,"8"0"16"0,3 0-73 0,-1 0-19 0,-2 0 0 0,8 0 0 16,3 0 90-16,2 0 14 0,-8 0 4 0,8 0 0 16,3-5-35-16,3 5-6 0,-6 0-2 0,3-7 0 15,-1 7-41-15,1-2-9 0,-5-3-2 0,5-2 0 0,-9 2-4 0,4 3-1 16,-6-3 0-16,3 3 0 31,0-5-98-31,-3 2-20 0,0 3-4 0</inkml:trace>
  <inkml:trace contextRef="#ctx0" brushRef="#br0" timeOffset="140412.258">18000 10610 1267 0,'10'-5'112'0,"-2"5"-89"0,-8 0-23 0,0 0 0 0,-3-7 132 0,1 5 21 15,-6-3 5-15,0-2 1 0,3 2-50 0,-3 3-9 16,2-3-3-16,1 3 0 0,-8-3-19 0,5 5-4 16,0-2-1-16,0 2 0 0,-2-5-37 0,2 5-7 15,0 0-1-15,0 0-1 0,0 0-14 0,0 0-2 32,0 5-1-32,0-3 0 0,0-2-10 0,3 5 0 15,-3-3 0-15,3-2 8 0,2 7-8 0,-2-2 0 16,-1 2 0-16,4 0 0 0,-1 0 0 0,0-2 0 15,3 2 0-15,0 0 0 0,0-5-9 0,6 10 9 0,-1-5-12 0,3 5 12 0,2-5 12 0,4 0 10 16,-1 0 2-16,5 0 0 0,1 0-24 0,2 0 0 0,0 0 0 16,0-2 0-16,3 7 0 0,-3-3 0 0,1-2 0 0,-7 0 0 15,1 5-13-15,-2-5-7 0,-4 0-2 0,-2 5 0 16,-3-5 35-16,-2 0 7 0,0 0 2 0,-6 0 0 16,0 0 25-16,1 0 5 0,-6 0 0 0,0 0 1 15,-3-2-17-15,1 2-4 0,-6 0-1 0,0 0 0 16,0-2-17-16,0-3-3 0,-5 5-1 0,5-7 0 15,3 5-10-15,0-5 0 0,-6 0 9 0,3 0-9 16,0 0-80-16,3 0-21 0,3-5-4 0,-1 3-1122 16</inkml:trace>
  <inkml:trace contextRef="#ctx0" brushRef="#br0" timeOffset="140646.548">18190 10671 288 0,'0'0'12'0,"0"0"4"0,0 0-16 0,0 0 0 16,0 0 0-16,0 0 0 0,0 2 424 0,0 3 83 16,0 2 16-16,0 0 3 0,3 0-369 0,-1 0-73 15,1 0-16-15,0 3-2 0,-1-1-2 0,-2-2 0 16,3 0 0-16,0 0 0 0,-1 1-51 0,1 1-13 16,0-2 0-16,-3-5 0 0,0-2 0 0,0 7 0 15,0-7 0-15,0 0 0 16,0 0-38-16,0 0-10 0,0 0-3 0,0 0 0 15,0 0-225-15,5-2-46 0,3-10-9 0,-6-2-1 0</inkml:trace>
  <inkml:trace contextRef="#ctx0" brushRef="#br0" timeOffset="140771.525">18217 10558 921 0,'-6'-2'82'0,"4"-3"-66"0,-1 3-16 0,3 2 0 0,0-5 288 0,0 5 55 0,-3-7 10 0,3 7 3 15,0 0-224-15,0 0-44 0,3-5-8 0,-3 5-3 16,0 0-54-16,0 0-11 0,3-2-3 0,-3 2 0 15,8 0-79-15,0 2-16 0,2-2-3 0,1 5-938 16</inkml:trace>
  <inkml:trace contextRef="#ctx0" brushRef="#br0" timeOffset="141224.549">18510 10645 2188 0,'0'0'48'0,"0"0"11"0,0 0 1 0,0 0 1 0,0 0-49 0,0 0-12 15,-5-2 0-15,2-3 0 0,-2 3 85 0,0-3 15 16,-1 0 2-16,-1 3 1 0,-4 2-63 0,0 0-12 16,-2 0-2-16,0 2-1 0,0 3-25 0,-1 0 0 15,1-3 0-15,0 5 0 0,0 0 0 0,0 5 0 16,-1-10 0-16,4 5 0 0,2 5 0 0,0-5 0 16,3 0 0-16,2 0 0 0,0 5 0 0,6-5 0 15,0 0 0-15,4 5 0 0,1-5 0 0,3 0 0 16,0-4 0-16,2 1 0 0,0 3 0 0,0-7 0 15,3 5 0-15,-5-3 0 0,2-2 0 0,-2-2 0 16,2-3 0-16,-3 3 0 0,1-3 0 0,-3 1 0 16,0 1 0-16,-3-4 0 0,0 2 0 0,1-2 0 0,-4 5 0 15,1-3 0-15,-3 5 0 0,0 0 0 16,3-2 0-16,-3 2 0 0,0 0 0 0,5 0 0 0,-5 0 0 16,3 2 0-16,2 3 0 0,0-3 0 0,0 5 0 0,1-2 0 15,-1 2 0-15,3 5 0 0,-3-5 0 0,1 2 0 16,-1-2 0-16,0 5 0 0,0 2 0 0,1-7 0 15,-4 5 10-15,1-2-10 0,0 1 12 0,-3 1-12 16,0-3 0-16,-3-1 0 0,0 3 0 0,-2 1-12 16,0-3 50-16,-3-2 10 0,-3 3 3 0,-2-1 0 15,0-2-34-15,-3 0-6 0,3 0-2 0,-3 1 0 16,3-4-9-16,-3 3-9 0,2-2 9 0,1-3-13 16,0-4-151-16,2 2-31 0,1-5-5 0,5-2-2 0</inkml:trace>
  <inkml:trace contextRef="#ctx0" brushRef="#br0" timeOffset="141596.236">18606 10617 172 0,'0'0'16'0,"0"0"-16"16,0 0 0-16,0 0 0 0,0 0 437 0,0 0 85 16,0 0 17-16,2 7 3 0,-2 0-369 0,3 0-73 15,-1 5-16-15,1-3-2 0,0 3-14 0,-3 2-4 16,0-2 0-16,2 2 0 0,1 0-51 0,0-2-13 15,-3-3 0-15,0 3 0 0,2 2 0 0,-2-7 0 16,3 0 0-16,-3 0 0 0,0 0 39 0,0-7 5 16,0 0 0-16,0 0 1 0,0 0-27 0,0 0-6 15,0 0 0-15,0 0-1 0,3-2-3 0,-3-5 0 0,5-5 0 16,-2 5 0-16,2-7-8 0,3 2 0 0,0-2 0 0,0 7 0 47,2-7-49-47,-2 7-12 0,5-5-3 0,-2 5 0 0,0 0 52 0,-1 0 12 0,1 2 0 0,-1 3 0 0,1 2 0 0,-1 0 0 15,1 0 0-15,0 0 0 0,-3 7 0 0,2-5 0 16,1 3 0-16,-1 2 0 0,1 0 48 0,-3 0 13 0,0 5 3 16,2 0 0-16,-2-3-52 0,0 5-12 0,-5-7 0 0,2 5 0 15,0 0 0-15,-2-3 0 0,-3-2 0 0,0 0 0 16,0 5 0-16,0-5 0 0,-3-2 0 0,3-5 0 31,-2 2-100-31,2-2-22 0</inkml:trace>
  <inkml:trace contextRef="#ctx0" brushRef="#br0" timeOffset="142111.899">19248 10311 1267 0,'14'-7'56'0,"-9"7"12"0,-2-2-55 16,-3 2-13-16,0 0 0 0,2-5 0 0,-2 5 156 0,-2-2 29 0,-4-3 6 0,6 5 1 16,0 0-103-16,-8 0-20 0,8 0-4 0,-8 5-1 15,1-3 0-15,-1 3 0 0,2 2 0 0,-2 2 0 16,0 3 0-16,-2 2 0 0,2 5 0 0,0 2 0 15,3-2-51-15,-3 2-13 0,2 0 0 0,4 3 0 16,-1-1 0-16,0 1 0 0,-2-3 0 0,3 5 0 16,2-5 0-16,2 5 0 0,1-5 0 0,-1-2 0 15,6-3 0-15,0 3 0 0,6 0 0 0,-1-5 0 16,0 0 0-16,0 0 0 0,3-7 0 0,3 5 0 16,-1-5 0-16,-2-2 0 0,0-3 0 0,2-2 0 15,-2 0-115-15,3 0-25 0,-6-7-6 0,-2 0-1 0</inkml:trace>
  <inkml:trace contextRef="#ctx0" brushRef="#br0" timeOffset="142439.795">19465 10417 2419 0,'0'0'53'0,"0"0"11"0,0 0 3 0,0 0 1 0,0 0-55 0,0 0-13 16,-5 0 0-16,0 5 0 0,2-3 105 0,1-2 19 15,-1 7 3-15,0-2 1 0,3-3-103 0,0 5-25 16,0 5 0-16,3-5 0 0,0 5 0 0,-1-3 0 16,1-2-14-16,2 0 5 0,-2 3 9 0,2-1 11 0,3-2-3 0,0 0 0 15,0 0-8-15,2-2 0 0,4 2 0 0,2 0 0 16,-1-2 0-16,1-3 0 0,3 5 0 0,-1-2 0 16,-2-3 0-16,0 3 0 0,0 2 0 0,-3 0 0 15,-2 0 0-15,-3 0 0 0,0 0 0 0,0 0 0 16,-6 5 0-16,1-5 0 0,0 0 0 0,-6 0 0 15,0 0 0-15,1 0 0 0,-1 3 0 0,-2-3 0 16,-3 0 0-16,0-5 0 0,-3 3 0 0,1-3 0 16,-1 3 0-16,0-5 0 0,-2 0 0 0,0 0 0 15,0 0-152-15,2-5-32 0,-2 3-6 0,5-3-2 16</inkml:trace>
  <inkml:trace contextRef="#ctx0" brushRef="#br0" timeOffset="142611.941">19423 10410 2116 0,'0'0'94'0,"0"0"19"0,0 0-90 0,3 0-23 16,5-5 0-16,0 5 0 0,0-7 65 0,-1 7 9 15,4-2 2-15,2 2 0 0,3-5-32 0,3 5-7 16,-1-2-1-16,1 2 0 0,2-5-25 0,0 5-11 16,-2 0 8-16,-1-7-8 0,-2 7 10 0,0 0-10 15,-3-2 12-15,-2-3-12 16,-1 0-152-16,-2 3-36 0</inkml:trace>
  <inkml:trace contextRef="#ctx0" brushRef="#br0" timeOffset="142877.193">19632 10238 1209 0,'0'0'53'0,"5"0"12"0,1 0-52 0,4 5-13 0,-2-5 0 0,0 5 0 16,5-3 169-16,1 3 31 0,1 2 7 0,-1 2 1 15,2 3-64-15,-3 2-13 0,0 0-3 0,6 12 0 16,-6-5-102-16,0-2-26 0,-2 7 0 0,-1-5 0 16,-2 5 68-16,0-5 8 0,-5 0 1 0,-1 5 1 15,1-7-22-15,-6 7-5 0,1-5-1 0,-1-2 0 16,-2-3-40-16,2 3-10 0,-2-5 0 0,0 5 0 16,-1-7 0-16,1 2 0 0,-3-5 0 0,3 3 0 15,-1-5 0-15,1 0 0 0,0 0 0 0,0-2 0 16,-1-3-73-16,1-2-17 0,0 0-3 0,5 0-1093 15</inkml:trace>
  <inkml:trace contextRef="#ctx0" brushRef="#br0" timeOffset="143220.851">20092 10450 1958 0,'0'0'87'0,"0"0"17"0,6 0-83 0,-1-5-21 0,0 5 0 0,3 0 0 16,0-2 69-16,3 2 10 0,-3-5 1 0,5 5 1 16,0 0-27-16,3-2-6 0,3 4 0 0,-4-2-1 15,-4-2-26-15,2 2-5 0,6-5 0 0,-9 5-1 16,-2 0-3-16,0 0 0 0,0 0 0 0,-3 0 0 16,-5 0-195-16,0 0-39 0</inkml:trace>
  <inkml:trace contextRef="#ctx0" brushRef="#br0" timeOffset="143361.776">20079 10605 1036 0,'11'5'92'0,"-11"-5"-73"15,8 2-19-15,2-2 0 0,1-2 151 0,0 2 26 16,-4-5 6-16,4 5 1 0,2 0-91 0,0-7-17 16,-2 5-4-16,2-3-1 0,-2-2-36 0,5 7-7 15,0-7-2-15,0 2 0 0,-1 3-26 0,-1-5-9 16,1 2 0-16</inkml:trace>
  <inkml:trace contextRef="#ctx0" brushRef="#br0" timeOffset="143658.412">20661 10278 2419 0,'0'0'53'0,"0"0"11"0,0 0 3 0,0 0 1 0,0 0-55 0,3 5-13 0,2 2 0 0,1 5 0 16,-1-3 50-16,0 10 7 0,3 2 2 0,3-2 0 15,-3 7-9-15,2-5-2 0,-2 7 0 0,3-2 0 16,-3 0-13-16,0 0-3 0,-3 0-1 0,3-3 0 0,-3 3-31 15,-2-5-10-15,-1-2 0 0,1 2 0 16,-3-7-43-16,0 3-9 0,0-3-2 0,-3-5 0 0</inkml:trace>
  <inkml:trace contextRef="#ctx0" brushRef="#br0" timeOffset="145314.494">8562 11894 1094 0,'5'2'97'0,"-5"-2"-77"0,0 0-20 0,0 0 0 16,0 0 83-16,0 0 13 0,0 0 2 0,0 0 1 16,-5 0-4-16,5 0-1 0,11 5 0 0,-4-2 0 15,-7-3-14-15,0 0-4 0,8 4 0 0,3-1 0 16,0 4-4-16,-1 0 0 0,-5-3-1 0,3 8 0 16,3-2-19-16,0-3-4 0,-6 4-1 0,0 3 0 15,3-2-11-15,3 2-3 0,-3 0 0 0,-3 1 0 16,3-4-5-16,-3-1-2 0,3 1 0 0,-3 4 0 15,3-8-10-15,-2 4-1 0,-1-4-1 0,0 1 0 16,0-1-4-16,3 0-1 0,-8-7 0 0,6 4 0 16,-1-4 4-16,-5 0 1 0,8 0 0 0,-5-7 0 0,2 3 6 0,0-3 0 15,0-1 1-15,-2-3 0 0,2-3-9 16,1 4-1-16,-1-9-1 0,0 5 0 0,1-5-10 0,-4 1 10 16,3-4-10-16,1 4 10 0,-1 4-10 0,0-5 0 15,1 5 0-15,-1 4 0 0,0-2 0 0,0-2 0 16,1 7 0-16,-1-4 8 0,0 3-8 0,-2-3 0 15,2 4 9-15,3 0-9 0,-5 4 0 0,2-1 8 16,0 1-8-16,1-2 0 0,-1 5 0 0,0 0 0 16,1-2 0-16,-1-3 0 0,0 5 0 0,1 0-8 15,-6 0 8-15,0 0-12 16,0 0-199-16,0 0-40 0</inkml:trace>
  <inkml:trace contextRef="#ctx0" brushRef="#br0" timeOffset="145735.886">9025 12078 1152 0,'0'0'102'15,"0"0"-82"-15,5-3-20 0,1-2 0 16,-1 5 133-16,-3 0 23 0,4 0 4 0,-1 0 0 16,0 0-50-16,3 0-10 0,-5 0-3 0,5 0 0 0,0 0-39 15,0 5-8-15,-3-2-2 0,0 1 0 0,3-1-12 0,0 1-4 16,-3-1 0-16,-2 4 0 0,2-3-1 0,1 3-1 16,-4 1 0-16,-2-1 0 0,0 0 0 0,0 4 0 15,-2 1 0-15,-1 2 0 0,-2-4-4 0,-1 1-1 16,1 4 0-16,-3-1 0 0,3-3-4 0,0 4-1 15,-3-4 0-15,0-4 0 0,5 3-7 0,-2-3-1 16,0 5-1-16,5-5 0 0,0-7-11 0,2 7 0 16,-2-7 0-16,6 7 8 0,1-3-8 0,4-1 0 15,0 1 0-15,2-4 0 0,0 0 0 0,3 0 0 16,0-4 0-16,2 1 8 0,1-1-8 0,-1-3 0 16,6 4 0-16,-3-8 0 15,6 4-64-15,-1-1-17 0,-2-3-4 0,3 4-1075 0</inkml:trace>
  <inkml:trace contextRef="#ctx0" brushRef="#br0" timeOffset="146079.615">9594 11896 2034 0,'-3'0'44'0,"3"0"10"0,-2-2 2 0,2 2 1 0,0 0-45 0,0 0-12 15,0 0 0-15,0 0 0 0,7 2 48 0,1-2 8 16,3 0 2-16,2 0 0 0,-2 5-16 0,2-2-3 16,3-3-1-16,-3 0 0 0,3 4-25 0,0-1-5 15,-3-3 0-15,0 4-8 16,1-1-22-16,-7-3-11 0,-1 7-3 0,-6-7-996 0</inkml:trace>
  <inkml:trace contextRef="#ctx0" brushRef="#br0" timeOffset="146220.19">9570 12092 1630 0,'0'0'72'0,"5"0"16"0,6 0-71 0,-1 0-17 0,4 0 0 0,2 0 0 15,-1 0 78-15,7-3 12 0,-1-1 2 0,3 4 1 16,-6-3-35-16,6-1-7 0,0 4-2 0,0-8 0 16,-1 8-31-16,-4-7-6 0,2 7-2 0</inkml:trace>
  <inkml:trace contextRef="#ctx0" brushRef="#br0" timeOffset="146845.029">10438 11908 1702 0,'0'0'37'0,"0"0"8"0,0 0 2 0,0-4 1 0,2-4-38 16,-2 1-10-16,0 0 0 0,0 3 0 0,-2 1 82 0,2-4 14 0,-3 3 4 0,3-4 0 15,0 8-28-15,-5-2-4 0,2-3-2 0,1 1 0 16,-4 1-11-16,1 3-3 0,-3-4 0 0,0 4 0 15,0 0-31-15,0 0-6 0,-2 0-2 0,-4 4 0 16,4-1-5-16,-1 1 0 0,1 3-8 0,-1 1 12 16,3-4-12-16,-2-1 0 0,2 4 0 0,0 0 0 15,0-3 0-15,2 3 0 0,4 1 0 0,4 3 0 16,1-1 0-16,2-3-18 0,1 2 4 0,4 1 1 16,-2-3 13-16,5 4 0 0,1-4 0 0,-1 5 0 0,0-2 0 0,3 1-12 15,-3-4 3-15,3 5 1 0,-3-2 8 0,1 1-8 16,-4-4 8-16,1 0-8 0,-1 5 8 0,-2-5 11 15,-2 3-3-15,-1-3 0 0,0-3 4 0,-2 3 0 16,-3 1 0-16,0-1 0 0,0 0 12 0,0-7 4 16,-5 4 0-16,-3-1 0 0,0 1 1 0,0 3 1 15,-3-7 0-15,1 5 0 0,-4-5-18 0,4 0-3 16,-4 0-1-16,1 0 0 0,3-5-8 0,-1 5 0 16,1 0 0-16,-1-7 8 15,6 7-97-15,-3-4-20 0,2-3-4 0</inkml:trace>
  <inkml:trace contextRef="#ctx0" brushRef="#br0" timeOffset="147048.113">10681 11958 2311 0,'0'0'51'0,"-8"4"10"0,3-1 3 0,0 1 0 0,-1-1-51 0,1 6-13 0,0-2 0 0,2 0 0 16,1 3 55-16,-1-3 8 0,6 0 1 0,-3 5 1 15,2-5-46-15,-2 0-10 0,3 0-1 0,-3-7-8 16,2 4 12-16,-2-4-4 0,0 0 0 0,0 0-8 16,3 7-36-16,-3-7-13 0,0 0-3 0,0 0-685 15,0 0-137-15</inkml:trace>
  <inkml:trace contextRef="#ctx0" brushRef="#br0" timeOffset="147204.337">10623 11781 1612 0,'0'0'72'0,"-5"-4"14"0,2-4-69 0,3 6-17 16,0-3 0-16,0 5 0 0,0 0 184 0,0 0 32 16,-5-7 8-16,5 7 0 0,0 0-156 0,0 0-31 15,0 0-6-15,0 0-2 0,0 0-29 0,0 0-18 16,0 0 2-16,0 7-724 16,0 0-144-16</inkml:trace>
  <inkml:trace contextRef="#ctx0" brushRef="#br0" timeOffset="147751.035">11012 11962 633 0,'0'0'28'0,"0"0"6"0,0-7-34 0,3 3 0 0,-3 1 0 0,-3-2 0 16,-2-2 264-16,2 7 47 0,0-7 9 0,-2 3 1 16,-3 4-179-16,0-3-36 0,0-1-7 0,0 4-2 15,0 0-29-15,0 0-5 0,1 0-2 0,-1 0 0 16,0 4-21-16,2-1-5 0,-2 1-1 0,0 3 0 16,1 0-34-16,-1 1 0 0,2-4-15 0,1 3 5 0,0 0 10 15,2 0-8-15,3 0 8 0,0 5-8 0,0-5 8 0,0 0-12 16,3 0 12-16,-3-7-12 0,8 7 12 0,0-2-10 15,2-2 10-15,-2 4-10 0,3-7 10 0,-1 4 0 16,1-4-9-16,-1 0 9 0,4 0 0 0,-4-4 0 16,1 4 0-16,-3 0 0 0,2-7 0 0,-4 7 0 15,2-8 0-15,-3 4 0 0,0 1 8 0,3-1-8 16,-3-3 8-16,-2 0-8 0,0 4 15 0,-3 3-3 16,0 0 0-16,0 0 0 0,0 0 13 0,0 0 3 15,0 0 0-15,0 0 0 0,0 0-13 0,8 3-3 16,-8-3 0-16,8 7 0 0,0-3-12 0,2 3 0 15,-2 0 0-15,0 1-10 0,3-1 10 0,-1 4 0 16,-2-4-9-16,0 5 9 0,0-2 0 0,-5-3 0 0,2 4 0 16,-5-4 0-16,0 5 16 0,-3-2-3 15,-2-3 0-15,0 4 0 0,-3-4 6 0,-3 5 1 0,-5-5 0 0,0 3 0 16,1-3-4-16,-4 0-1 0,0 2 0 0,4 1 0 16,-4-6-15-16,6 3 0 0,-3-4-9 0,5 1 9 31,3-4-108-31,-2 0-16 0,5 0-4 0,-1 0-961 0</inkml:trace>
  <inkml:trace contextRef="#ctx0" brushRef="#br0" timeOffset="148125.978">11205 11889 1893 0,'0'0'84'0,"0"0"17"15,0 0-81-15,0 0-20 0,0 0 0 0,0 0 0 0,0 0 66 0,5 7 9 16,-2-2 1-16,2 2 1 0,-2 0 4 0,2 0 1 15,-2 0 0-15,2 5 0 0,1-2-42 0,-1-3-8 16,-3 0-1-16,1 0-1 0,2 2-13 0,-2-2-2 16,0-4-1-16,-1 4 0 0,-2-7-1 0,0 0 0 15,0 0 0-15,0 7 0 0,0-7-3 0,0 0-1 16,0 0 0-16,0 0 0 0,0 0 0 0,0 0 0 16,6-3 0-16,-4-4 0 0,1 3-9 0,0-4 0 15,2-3 0-15,-3 4 8 0,4-3-8 0,-1-2 0 16,3 5 0-16,0 0 0 0,0 0 0 0,2 0 0 15,4 0 0-15,2 3 0 0,-3-4-9 0,-3 8 9 16,4-7-12-16,-1 7 12 0,5 0 0 0,-2 0-8 16,3 5 8-16,-3-3 0 0,0 6 0 0,-1-4 0 0,1 3 0 15,-3 0 0-15,3 0 0 0,-5-4-18 0,0 6 4 0,-4-2 1 16,1 0 13-16,0 0 15 0,-2-4-3 0,-4 4-1 16,1 2-1-16,-3-9 0 0,0 0 0 0,0 7 0 15,0-7-10-15,0 0 10 0,0 0-10 0,0 0 10 31,-3 3-138-31,3-3-28 0</inkml:trace>
  <inkml:trace contextRef="#ctx0" brushRef="#br0" timeOffset="148922.682">12129 11560 230 0,'0'0'10'0,"0"0"2"16,0 0-12-16,5-5 0 0,-5 5 0 0,0 0 0 0,5 0 192 0,-5 0 35 15,0 0 7-15,0 0 2 0,0 0-75 0,0 0-14 16,0 0-3-16,0 0-1 0,0 0-40 0,0 0-8 16,0 0-2-16,-5 5 0 0,0 5-12 0,-3-3-2 15,2 4-1-15,1-4 0 0,0 8-19 0,-3-4-4 16,2 3-1-16,1-2 0 0,-3 2-22 0,6 0-4 15,-6 5 0-15,5-5-1 0,0 5-15 0,1-2-2 16,2 1-1-16,0 4 0 0,0-4-9 0,0 8 8 16,5-5-8-16,-2 5 8 0,2-5-8 0,-2 1 0 15,5 1 9-15,-1-2-9 0,-1 0 13 0,2-2-1 0,-3-2-1 16,3 2 0-16,3-5 4 0,-4 4 1 0,4-6 0 0,0 2 0 16,2-4-4-16,0 2 0 0,-2-1 0 0,-1-4 0 15,-2 0-1-15,0 0-1 0,5-2 0 0,-2-2 0 16,0-3-10-16,-1 4 0 0,1-4 9 0,-3-4-9 15,-3 4 12-15,3-3-3 0,-3-2 0 0,3-2 0 32,-5 3-92-32,-1 1-18 0,-2-4-4 0,-2-4-1024 0</inkml:trace>
  <inkml:trace contextRef="#ctx0" brushRef="#br0" timeOffset="150382.289">12589 11689 1198 0,'13'-2'53'0,"-10"-3"11"0,-1 5-51 0,-2 0-13 0,0 0 0 0,3 0 0 16,0 0 99-16,-3 0 17 0,0 0 3 0,0 0 1 15,2 7-18-15,1-2-3 0,-6 2-1 0,3 0 0 16,3 0-32-16,-3 7-6 0,0-2-2 0,0 2 0 15,0 5-18-15,3-2-3 0,-1 1-1 0,4 4 0 16,-1 1-8-16,-2-2-1 0,2 0-1 0,3 5 0 16,-3-5 2-16,3 1 1 0,0 4 0 0,-3-5 0 15,3-2 5-15,-3-1 1 0,1 1 0 0,-1-2 0 16,3-3-5-16,-3-3-1 0,-2 4 0 0,0-4 0 16,-1-4-9-16,1 5-1 0,-3-5-1 0,0 0 0 15,0 0-3-15,0-7-1 0,0 0 0 0,0 0 0 16,0 0-4-16,0 0-1 0,0 0 0 0,0 0 0 15,-3-7-85-15,1-4-18 0,-1 3-3 0,0-3-1093 16</inkml:trace>
  <inkml:trace contextRef="#ctx0" brushRef="#br0" timeOffset="150944.658">12912 11842 748 0,'0'0'33'0,"0"0"7"0,0 0-32 0,0 0-8 16,0 0 0-16,0 0 0 0,0 0 215 0,0 0 41 16,0 0 8-16,0 0 1 0,8 0-125 0,-3 0-24 15,3 0-6-15,0 0-1 0,2 3-52 0,1-3-10 16,2 0-3-16,0 4 0 0,-2-4-35 0,2 0-9 15,3 0 0-15,3 0 0 0,-4 0 0 0,-1-4 8 16,2 1-8-16,-1 3 8 0,-1 0-8 0,-4-4 0 16,1 4 0-16,-3-3 0 0,-3-1-13 0,0 4-8 15,-5 0-2-15,0 0 0 16,3-7-195-16,-6 4-39 0,-5-4-8 0,3-5-2 0</inkml:trace>
  <inkml:trace contextRef="#ctx0" brushRef="#br0" timeOffset="151225.841">13036 11734 633 0,'0'0'56'0,"0"0"-44"0,0 0-12 0,0 0 0 16,0 0 160-16,0 0 29 0,0 0 7 0,0 0 0 15,0 3-56-15,0 4-11 0,-3-3-2 0,6-1-1 16,-6 4-34-16,3 2-6 0,6 1-2 0,-6-3 0 15,2 0-20-15,-2 4-4 0,0 3 0 0,0-2-1 16,3-2-10-16,0 1-1 0,-1 1-1 0,4-2 0 16,-4 1-27-16,1-4-4 0,-1 5-2 0,1-2 0 0,2-3-14 15,1 0 9-15,-6-3-9 0,2 3 8 0,4 0 0 0,-4 1 0 16,-2-8 0-16,0 0 0 0,0 0-8 0,0 0 0 16,0 0 0-16,0 0 0 15,0 0-115-15,0 0-25 0,0 0-4 0</inkml:trace>
  <inkml:trace contextRef="#ctx0" brushRef="#br0" timeOffset="151805.627">13589 11687 172 0,'0'0'16'0,"0"0"-16"16,0 0 0-16,0 0 0 0,0 0 273 0,0 0 52 15,-3 2 11-15,3 6 1 0,-2-1-203 0,4-3-41 16,1 3-8-16,0 5-1 0,-1-2-2 0,1 4 0 16,2-3 0-16,1 4 0 0,-4-1-15 0,3 2-3 15,1 1-1-15,-1 1 0 0,0 1-11 0,1-2-1 0,-1 1-1 0,0 1 0 16,1-5-9-16,-1 8-1 0,-3-8-1 0,4 4 0 16,-4-3-11-16,1-1-3 0,2-3 0 0,-2 1 0 15,-3-2-5-15,3-3-2 0,2 0 0 0,-5 2 0 16,3-2-3-16,-3-4-1 0,0-3 0 0,0 0 0 15,0 0-2-15,0 0 0 0,0 0 0 0,0 0 0 16,0 0-12-16,0 0 9 0,0 0-9 0,0 0 8 31,0-8-136-31,0 1-27 0,0 0-5 0,0 0-920 0</inkml:trace>
  <inkml:trace contextRef="#ctx0" brushRef="#br0" timeOffset="152118.298">13933 11838 1036 0,'0'0'92'0,"0"0"-73"0,-3 0-19 0,-2-7 0 0,2 4 151 0,3 3 26 16,-5-4 6-16,2 1 1 0,3 3-99 0,-5-5-19 15,0 3-4-15,5 2-1 0,0 0-25 0,0 0-6 16,0 0-1-16,0 0 0 0,-3-5-19 0,3 5-10 15,0 0 10-15,0 0-10 0,0 0 0 0,0 0 0 16,0 0 0-16,0 0 0 0,0 0 10 0,0 0-10 16,0 0 10-16,0 0-10 0,0 0 11 0,3 7-11 15,0 1 12-15,-3-8-12 0,0 0 9 0,0 0-9 16,0 0 0-16,0 0 9 0,0 0-9 0,5 0 0 0,-5 0 9 0,0 0-9 16,0 0 8-16,0 0-8 0,0 0 8 0,0 0-8 15,0 0 9-15,0 0-9 0,0 0 12 0,0 0-12 16,0 0 0-16,0 0 0 0,0 0 0 0</inkml:trace>
  <inkml:trace contextRef="#ctx0" brushRef="#br0" timeOffset="152680.393">14399 11722 1036 0,'0'0'92'0,"-6"-7"-73"16,1 3-19-16,0 1 0 0,-1 3 118 0,1-4 20 15,0 1 4-15,0 3 1 0,-1-4-28 0,-2 4-6 16,3 0-1-16,-3 0 0 0,0 0-16 0,0 4-4 16,0-1-1-16,-2 1 0 0,2 3-42 0,0 0-8 0,-3 5-1 0,-2-2-1 15,5 1-5-15,-5 3-1 0,2 8 0 0,1-6 0 16,2 1-29-16,0-3 0 0,3 12 0 0,-3-8 0 15,2 1 8-15,4-2-8 0,-1 1 0 0,3 4 0 16,3-4 12-16,-1-3-4 0,6-1-8 0,3-3 12 16,2 4-12-16,3-4 0 0,2-4 0 0,6 0 0 15,0-4 0-15,5 1 0 0,0-4 0 0,0 0 0 16,-2 0 0-16,-1-7 11 0,1 3-11 0,-3-6 10 16,-3-1 3-16,-3-4 1 0,1 4 0 0,-1-3 0 15,-7-5 26-15,-1 2 6 0,-2-2 1 0,-2 1 0 16,-4-4 5-16,-2 4 0 0,-2-4 1 0,-4 4 0 15,-2 1-27-15,-2-2-6 0,-3 8 0 0,2-3-1 16,-5-1 3-16,3 4 1 0,-3 4 0 0,0 0 0 16,0-1-23-16,0 1 0 0,3 0-10 0,0 3 10 15,2 1-122-15,6 3-18 0,0 0-3 0,5 0-1079 16</inkml:trace>
  <inkml:trace contextRef="#ctx0" brushRef="#br0" timeOffset="153242.771">14965 11791 921 0,'0'0'40'0,"0"0"10"0,0 0-40 0,0 0-10 16,0 0 0-16,0 0 0 0,0 0 238 0,0 0 46 16,0 0 8-16,5 0 3 0,6 0-159 0,-3 0-31 15,0 0-6-15,0 0-2 0,2 0-43 0,3-3-9 16,1 3-1-16,-1 0-1 0,3 0-28 0,0 0-6 16,2 0-1-16,3 0 0 0,-2-4-8 0,-3 4-11 15,2-3 3-15,-2-1 0 16,-3 4-51-16,0-8-9 0,-2 8-3 0,-3-2-964 0</inkml:trace>
  <inkml:trace contextRef="#ctx0" brushRef="#br0" timeOffset="153945.99">15386 11640 968 0,'0'0'43'0,"0"0"9"0,0 0-42 0,0 0-10 0,0 0 0 0,0 0 0 15,0 0 72-15,0 0 13 0,0 0 3 0,0 0 0 16,0 0-4-16,0 0-1 0,0 0 0 0,0 0 0 16,0 0-17-16,5-5-3 0,-5 5-1 0,8 0 0 15,-3 0 0-15,0-2 0 0,3 2 0 0,3 0 0 16,-3 0-12-16,0 2-2 0,2-2-1 0,-2 0 0 16,5 5-18-16,1-3-3 0,2 3-1 0,-1 2 0 15,1-4-9-15,0 4-1 0,0 0-1 0,-3 4 0 16,3-4 2-16,-5 5 1 0,-1-2 0 0,-2 1 0 15,3 4-2-15,-6-4-1 0,0-1 0 0,-2 6 0 16,0-6 6-16,-3 1 2 0,-3 3 0 0,0 1 0 16,1-1 5-16,-1-3 1 0,-2 1 0 0,0-2 0 15,-1 1-4-15,4 1 0 0,-6-2 0 0,2 1 0 16,1-1-8-16,0-3-1 0,0 4-1 0,-1-3 0 16,1 3-3-16,2-4-1 0,1 0 0 0,-1 0 0 0,3-2-2 15,0-2 0-15,0 4 0 0,0-7 0 0,5 7-8 0,1-3 12 16,2-1-12-16,2 1 12 0,1-4-12 0,2 0 0 15,0 3 9-15,0 1-9 0,1-4 0 0,2 0 8 16,2 0-8-16,1-4 0 0,-1 1 0 0,1 3 9 16,-1-4-9-16,3 4 0 0,-2-3 20 0,-3-1-2 15,-3 4-1-15,-3-3 0 16,-2-1-65-16,3-3-14 0,0 7-2 0,-3-8-770 16,-6 6-154-16</inkml:trace>
  <inkml:trace contextRef="#ctx0" brushRef="#br0" timeOffset="154602.354">16132 11769 900 0,'0'0'40'0,"0"0"8"0,0 0-39 0,0 0-9 0,0 0 0 16,0 0 0-16,8 0 99 0,-8 0 17 0,0 0 4 0,0 0 1 16,0 0-20-16,0 0-4 0,0 0-1 0,0 0 0 15,0 0-32-15,0 0-8 0,0 0 0 0,0 0-1 16,-6 0-25-16,6 0-5 0,0 0-1 0,0 0 0 16,-5 0 0-16,2 5-1 0,3-5 0 0,0 0 0 15,-5 3-3-15,0 1-1 0,-1-1 0 0,4 4 0 16,-1-7-11-16,1 4-8 0,-4-1 12 0,4 1-12 15,2-4 0-15,0 0 0 0,0 0 0 0,0 0 0 16,0 0 0-16,0 0 0 0,0 0 0 0,0 0 0 16,0 0 0-16,0 0 0 0,10 0 0 0,-5 5 0 15,-5-5 12-15,8-5-12 0,-2 5 12 0,2 0-12 16,-3-4 27-16,-5 4-2 0,0 0 0 0,5-3 0 16,1-1-25-16,-1 4 0 0,-5 0 0 0,0 0-11 15,0 0 11-15,0 0 8 0,0 0-8 0,-3-3-660 16,-2-1-139-16</inkml:trace>
  <inkml:trace contextRef="#ctx0" brushRef="#br0" timeOffset="155054.831">16396 11617 1036 0,'0'0'92'0,"0"0"-73"0,-5 4-19 0,5-4 0 15,0 0 137-15,0 0 24 0,-3 7 5 0,3 0 1 16,3 0-71-16,0 5-15 0,-1-2-2 0,4 6-1 16,-1-2-9-16,-3 0-1 0,4 5-1 0,-4-2 0 15,1 1-13-15,2 4-2 0,3 1-1 0,3-2 0 16,-3 0-9-16,-3-2-2 0,0 2 0 0,3-2 0 0,3-2-6 15,-6-1-2-15,-2-2 0 0,-1-4 0 0,6 1-10 0,-2 4-2 16,-4-8-1-16,-2-3 0 0,3-1-5 0,-3-3-1 16,0 0 0-16,0 0 0 0,0 0-5 0,0 0 0 15,3-3-8-15,-1-1 12 16,-4-6-171-16,-1-2-34 0,6 1-7 0</inkml:trace>
  <inkml:trace contextRef="#ctx0" brushRef="#br0" timeOffset="155617.578">16484 11353 1267 0,'-16'-5'112'0,"16"5"-89"0,0 0-23 0,5 0 0 0,-5 0 65 0,0 0 9 16,8-2 2-16,-3 2 0 0,3 2-4 0,-3-2-1 15,3 8 0-15,3-4 0 0,7 3-7 0,-4 0 0 16,-1 5-1-16,5 2 0 0,9 0-24 0,-6 5-5 16,-8-5-1-16,6 7 0 0,5 1 3 0,-3 3 0 15,5-3 0-15,-5 3 0 0,-7 1-4 0,4 0 0 16,3 0 0-16,-5-2 0 0,-5 1-4 0,-1 1-2 15,4 3 0-15,-4-4 0 0,1-3 3 0,-6 3 1 16,-2-3 0-16,2 4 0 0,0-5 2 0,-2 2 0 16,-6-2 0-16,1 1 0 0,4-8 0 0,-4 4 0 15,-4 1 0-15,4-5 0 0,-4 1-7 0,1-1-1 0,2-3 0 0,-4 3 0 16,-1-2-12-16,0-2-4 0,8-3 0 0,0 4 0 16,-8-3-8-16,5-1 0 0,0 0 0 0,3-7 8 15,0 0-8-15,0 0 0 0,0 0-10 0,0 0 10 31,6 0-94-31,-6 0-13 0,0 0-2 0,2-7-691 0,1 0-139 0</inkml:trace>
  <inkml:trace contextRef="#ctx0" brushRef="#br0" timeOffset="161881.355">17375 11602 1555 0,'0'0'138'0,"0"0"-110"0,0 0-28 0,0 0 0 16,0 0 82-16,0 0 11 0,0 0 3 0,0 0 0 16,0 0-41-16,0 0-8 0,0 0-2 0,8 5 0 15,0-2-3-15,3-3-1 0,-1 4 0 0,3-4 0 16,3 0-13-16,0 3-4 0,3-3 0 0,-1 0 0 16,1 0-12-16,-1 0-2 0,1 0-1 0,2 0 0 15,-5 0-9-15,2 0 12 0,-2-3-12 0,-3 3 12 16,-5-4-12-16,3 4 0 0,-11 0 0 0,0 0 0 15,0 0-147 1,0 0-34-16,0 0-7 0</inkml:trace>
  <inkml:trace contextRef="#ctx0" brushRef="#br0" timeOffset="162084.454">17486 11748 1483 0,'0'0'65'0,"0"0"15"0,0 0-64 0,0 0-16 16,0 0 0-16,0 0 0 0,6 3 77 0,2 1 13 15,-8-4 2-15,13 3 1 0,0 1-11 0,-2-4-2 0,2 0-1 0,3 0 0 0,-3 5-37 0,3-5-7 32,-3-5-2-32,3 5 0 0,-3 0-20 0,0 0-4 15,1-4-1-15,-1 1 0 0,0 3 0 0,-2-4-8 16,-1 4 12-16,-4-3-4 0,1-1-8 0,-7 4-17 16,0 0 4-16,0 0 1 15,0 0-223-15,0 0-44 0</inkml:trace>
  <inkml:trace contextRef="#ctx0" brushRef="#br0" timeOffset="164646.321">18291 11628 1321 0,'0'0'28'0,"0"0"7"0,-3-7 1 0,3 7 2 0,-5-4-30 0,5 1-8 16,0 3 0-16,-3-7 0 0,-2 2 51 0,2-2 9 16,0 7 1-16,1-7 1 0,-3 7 6 0,-1-4 2 15,1 1 0-15,0 3 0 0,-1 0-7 0,1 0-2 16,-3 0 0-16,3 0 0 0,0 0-30 0,-3 0-7 15,2 3 0-15,1 1-1 0,-3-4-12 0,3 7-3 16,-3-2 0-16,3-3 0 0,-3 6-8 0,0-1 0 16,0-3 0-16,2 3 0 0,1 0 0 0,-3 0 0 0,6 1 0 15,-4-1 0-15,4 0 0 0,2 4-9 0,-3-4 9 0,3 0 0 16,3-2-9-16,-1 2 9 0,1 0 0 0,2 0-9 16,3-2 9-16,-3 2-10 0,6-5 10 0,-3 6-10 15,3-1 10-15,2-3 0 0,0-1-9 0,0 1 9 16,1 3 0-16,1 0 0 0,1-2-9 0,0 2 9 15,-5-4 0-15,2 4 8 0,0-3-8 0,-2 3 12 16,-3 0 13-16,-3 0 3 0,0-2 0 0,1 2 0 16,-4-4 4-16,-2 4 2 0,0-7 0 0,-2 4 0 15,-4 3 10-15,1 0 3 0,0-2 0 0,-3-2 0 16,0 1-26-16,-3-4-5 0,3 3 0 0,0-3-1 16,-2 0-4-16,-1 0-1 0,1 0 0 0,-1 0 0 15,3 0-10-15,0 0 0 0,0-3 0 0,0-1 8 16,0 4-85-16,6 0-18 0,-4-8-3 0,1 1-949 15</inkml:trace>
  <inkml:trace contextRef="#ctx0" brushRef="#br0" timeOffset="164849.418">18608 11621 633 0,'0'0'56'0,"-2"0"-44"15,-4 0-12-15,6 0 0 0,-5 0 336 0,5 0 66 16,-5 3 13-16,2 1 2 0,-2 3-289 0,-1 0-57 16,4-2-12-16,-1 2-3 0,3-4-36 0,-3 4-7 0,3 0-1 0,3-3-1 15,-3 3-11-15,0 0 0 16,0-7 0-16,0 8 0 0,0-8 0 0,0 0 0 0,3 7 0 0,-3-7 8 31,0 0-148-31,0 0-31 0,0 0-5 0</inkml:trace>
  <inkml:trace contextRef="#ctx0" brushRef="#br0" timeOffset="165021.232">18561 11530 921 0,'0'-3'82'0,"-3"-1"-66"0,3-4-16 0,-3 1 0 16,1 5 199-16,2-3 36 0,-3-2 7 0,-2 3 2 16,2 1-108-16,3-1-22 0,-3-4-4 0,3 8-1 15,0 0-66-15,0 0-14 0,0 0-2 0,0 0-1 16,0 0-26-16,0 0 0 0,0 0 0 0,0 0 0 15,0 0-72-15,6 8-11 0,-6-8-1 0,2 7-843 16</inkml:trace>
  <inkml:trace contextRef="#ctx0" brushRef="#br0" timeOffset="165552.357">18894 11687 691 0,'0'0'61'0,"0"0"-49"15,0 0-12-15,0-5 0 0,-3-2 204 0,3 0 39 16,-2 3 7-16,2 4 2 0,-3-3-127 0,-2-1-25 0,2 1-4 0,3 3-2 16,-5-4-41-16,-1 1-8 0,-1-2-1 0,1 5-1 15,6 0-23-15,-5 0-5 0,-3 0-1 0,-3 5 0 16,3-2-14-16,1 1 0 0,-1-1 0 0,2 1 0 15,-2-1 0-15,3 1 0 0,0 3 0 0,2-2 0 16,3-5 0-16,0 7-8 0,0-7 8 0,3 2-10 16,-1 6 10-16,4-4-12 0,-6-4 12 0,8 3-12 15,2 1 12-15,1-4 0 0,-6 3-9 0,3-3 9 16,0 0 0-16,0 0 0 0,0 0 0 0,0-3 0 16,-3-1 0-16,0 4 0 0,-5 0 0 0,6-3 0 15,-1-1 0-15,0 1 0 0,1-2 8 0,-6 5-8 16,2-2 0-16,-2 2 10 0,3-5-10 0,-3 5 10 15,0 0-10-15,0 0 12 0,0 0-12 0,0 0 12 16,0 0-12-16,0 0 10 0,0 0-10 0,8 5 10 16,-6-3-10-16,4 6 0 0,-1-1 0 0,0-3 0 0,1 3-10 0,2 0 10 15,-3 5 0-15,3-2-9 0,0-3 9 0,-3 4 0 16,3 1 0-16,0-2-8 0,-5 1 8 0,2 3 11 16,-3-2-3-16,-2-2 0 0,3 1 17 0,-3 3 3 15,-3-6 1-15,-2 3 0 0,0-4 5 0,0 5 1 16,-1-2 0-16,-2-3 0 0,0 0-12 0,-2 0-3 15,2-3 0-15,-3 3 0 0,-2 0-12 0,0 1-8 16,0-8 8-16,-1 4-8 16,4-4-18-16,-3 3-8 0,-1-3-2 0,4 0-688 15,-1-3-139-15</inkml:trace>
  <inkml:trace contextRef="#ctx0" brushRef="#br0" timeOffset="166005.737">19063 11657 1094 0,'0'0'97'0,"0"0"-77"0,0 0-20 0,0 0 0 16,0 0 138-16,0 0 24 0,0 0 5 0,0 0 1 15,6 7-79-15,-1-3-15 0,0 3-3 0,0 0-1 16,3 5-18-16,-2-5-4 0,-6-4-1 0,2 4 0 15,1 2-11-15,0-2-1 0,-1 0-1 0,-2-7 0 16,0 3-10-16,0 4-3 0,6 0 0 0,-6-7 0 0,0 0-9 0,0 0-3 16,0 0 0-16,0 0 0 15,0 0-1-15,0 0-8 0,0 0 12 0,0 0-4 0,5-3-8 16,0-1 0-16,0 1 0 0,-2-1 0 0,2-4 0 0,1 1-17 16,-1 0 2-16,3 0 1 0,0 0-1 0,0 0 0 15,2 0 0-15,-2 0 0 0,3 2 7 0,-1-2 8 16,1 7-13-16,-3 0 5 0,5 0 8 0,-2 0 0 15,-1 0 0-15,1 0 0 0,2 3 0 0,-2 1 16 16,-1 3-4-16,4 0-1 0,-4-2 19 0,1 2 4 16,-1-4 1-16,-2 4 0 0,3 2 7 0,-3-2 2 15,0-5 0-15,0 6 0 0,0-1-12 0,-3 0-1 16,-3-3-1-16,4 3 0 0,-4-2-10 0,-2-5-3 16,3 2 0-16,-3-2 0 0,0 0-5 0,0 0 0 0,3 8-1 0,-3-8 0 15,0 0-11-15,0 0 0 0,0 0 9 0,0 0-9 31,0 0-99-31,0 0-24 0,0 0-5 0</inkml:trace>
  <inkml:trace contextRef="#ctx0" brushRef="#br0" timeOffset="168926.804">19846 11313 288 0,'0'0'25'0,"0"0"-25"0,0 0 0 0,0 0 0 16,0 0 233-16,0 0 42 0,0 0 8 0,0 0 1 15,0 0-167-15,-5 3-33 0,0 1-8 0,0-1 0 16,2 1 4-16,-2 3 0 0,2 5 1 0,-2-5 0 16,2 3-17-16,-2 1-4 0,2 3-1 0,-2 1 0 15,-1 3-5-15,1-4-1 0,0 5 0 0,0 2 0 16,-1-2-33-16,4 7-6 0,-4-5-2 0,1 0 0 16,2 1 0-16,1 1-1 0,-3-2 0 0,5 1 0 15,0-4-3-15,0 3-8 0,0-2 12 0,0 2-4 16,0-2-8-16,2 0 0 0,1-2 9 0,-1 1-9 15,4-4 0-15,-1 8 0 0,3-11 0 0,-3 8 8 0,1-5-8 16,1 0 0-16,4-2 8 0,-3-2-8 0,0 1 0 0,3-4 9 16,-4 0-9-16,4 1 0 15,0-8-135-15,-3 4-33 0,2-1-8 0</inkml:trace>
  <inkml:trace contextRef="#ctx0" brushRef="#br0" timeOffset="169145.812">20029 11650 979 0,'0'0'87'0,"0"0"-70"0,0 0-17 0,0 0 0 16,0 0 178-16,3-3 32 0,-1 3 6 0,4-5 2 16,-4 5-139-16,3 0-28 0,3 0-6 0,3 0-1 15,-3 0-11-15,3 0-2 0,-4 5-1 0,4-5 0 16,-3 0-20-16,3 0-10 0,-3 0 10 0,-1 0-10 31,1 0-50-31,0 0-16 0,0-5-3 0,-5 5-771 0</inkml:trace>
  <inkml:trace contextRef="#ctx0" brushRef="#br0" timeOffset="169426.819">20389 11454 1749 0,'0'0'77'0,"0"0"17"0,-5 0-75 0,2 0-19 16,3 0 0-16,-3 7 0 0,-2 0 75 0,2-2 11 16,1 5 2-16,2-3 1 0,-3 4-28 0,3 3-5 15,0 5-2-15,3-5 0 0,-1 8-26 0,4-4-6 16,-4-4-1-16,1 5 0 0,5 2-8 0,-3-6-1 15,-2 3-1-15,2-4 0 0,0 1-2 0,1-4 0 16,-1 3 0-16,-2-2 0 0,-1-5-1 0,-2 0 0 16,5 0 0-16,-5 0 0 15,0-7-97-15,0 0-20 0,0 0-4 0</inkml:trace>
  <inkml:trace contextRef="#ctx0" brushRef="#br0" timeOffset="169738.871">20481 11320 576 0,'0'0'51'0,"0"0"-41"0,0 0-10 0,0 0 0 16,0 0 291-16,0 0 56 0,0 0 11 0,0 0 2 15,0 0-265-15,8 0-54 0,0 7-10 0,0 0-3 16,0 5-5-16,3-2-2 0,2 8 0 0,0 1 0 15,0-2-8-15,1 8-1 0,2 1-1 0,-3-4 0 16,3 8 7-16,-3-2 2 0,0 1 0 0,-2-4 0 0,-6 1 8 0,0 0 1 16,3-5 1-16,-8 5 0 0,0-5 7 0,-2 1 2 15,-1-1 0-15,0 2 0 0,-2-6-11 0,0 1-1 16,-3-3-1-16,2-4 0 0,-1 3-10 0,-1-2-1 16,0-2-1-16,0-3 0 15,2 2-42-15,-2-7-9 0,3 6-2 0,0-8-1058 0</inkml:trace>
  <inkml:trace contextRef="#ctx0" brushRef="#br0" timeOffset="170051.61">20934 11610 1036 0,'0'0'92'0,"5"0"-73"0,3 0-19 0,0 0 0 15,0-3 144-15,3 3 26 0,-4 0 5 0,1-5 1 16,3 5-65-16,0 0-13 0,-1 0-2 0,3 0-1 15,3-2-57-15,-3 2-11 0,6 0-3 0,-3 0 0 16,-6 0-15-16,1 0-9 0,5 0 10 0,-5 0-10 16,2 2 0-16,-5-2-10 0,0 0 0 0,-3 0-921 15</inkml:trace>
  <inkml:trace contextRef="#ctx0" brushRef="#br0" timeOffset="170207.72">21011 11751 518 0,'0'0'46'0,"8"0"-37"16,2 0-9-16,1 0 0 0,2 0 294 0,3-3 57 15,0-1 11-15,0 4 2 0,-1-3-283 0,-1-1-57 16,4 1-11-16,-2-2-2 16,0 3-103-16,-3-3-21 0</inkml:trace>
  <inkml:trace contextRef="#ctx0" brushRef="#br0" timeOffset="170660.908">21643 11407 1857 0,'0'0'40'0,"0"0"9"0,0 0 2 0,0 0 2 0,-5 0-42 0,-1 3-11 16,1 1 0-16,-3 1 0 0,-2-3 72 0,2 5 12 16,-3 5 2-16,0-2 1 0,-2 8-45 0,0 1-9 15,0 2-1-15,-6 8-1 0,1-4-22 0,-1 6-9 16,-2-3 8-16,5 1-8 0,6-4 0 0,-1 4 0 15,6-4 0-15,2 1 0 0,3-4 0 0,5-1 0 16,3-3 0-16,5 1 0 0,3-5 0 0,3 1 0 16,5-8-9-16,2 0 9 0,3-3 0 0,0-4-12 15,0 0 12-15,-2-4-10 0,5-3 34 0,-9 0 8 16,4-3 0-16,-6-2 1 0,0-2 46 0,-2 0 9 16,-3-5 1-16,0 1 1 0,-3-4-14 0,-3 4-2 15,-2-4-1-15,-5 1 0 0,-6-2-33 0,1 6-8 0,-4-2 0 16,-2 1-1-16,-2 3-9 0,-3-3-2 0,-1 4 0 0,1 6 0 31,-3-1-44-31,-2-3-8 0,-3 8-3 0,-3 1-1330 0</inkml:trace>
  <inkml:trace contextRef="#ctx0" brushRef="#br0" timeOffset="173147.474">8731 13002 1396 0,'0'0'62'0,"0"0"13"0,0 0-60 0,0 0-15 0,0 0 0 0,0 0 0 16,0 0 105-16,0 0 19 0,0 0 3 0,0 0 1 15,0 7-20-15,3-2-4 0,0 2-1 0,2 0 0 16,-3 4-43-16,4-3-9 0,-1-1-2 0,3 4 0 16,0-1-13-16,0-3-4 0,0 5 0 0,0-5 0 15,0 7-8-15,2-7-1 0,-2 5-1 0,3-5 0 16,-3 0-6-16,2 4 0 0,-2-4-1 0,-2 1 0 0,1-1-3 0,1 0-1 16,0-5 0-16,-2 3 0 0,-1 2-1 0,0-3 0 15,1-1 0-15,-1-3 0 0,-3 4-2 0,-2-4 0 16,0 0 0-16,6 0 0 0,-4 0-8 0,-2 0 0 15,0 0 0-15,0 0 0 16,0 0-91-16,0 0-13 0,0 0-4 0,0 0-642 16,0 0-129-16</inkml:trace>
  <inkml:trace contextRef="#ctx0" brushRef="#br0" timeOffset="173459.631">9009 13007 864 0,'0'0'38'0,"0"0"8"0,0 0-37 0,0 0-9 0,0 0 0 0,0 0 0 16,0 0 260-16,0 0 51 0,0 0 9 0,0 0 3 15,0 0-173-15,0 0-34 0,-5 2-8 0,-1 5 0 16,4-2-37-16,-3 6-7 0,-1-1-2 0,1 2 0 16,2 2-25-16,-5 4-5 0,3-1 0 0,0 2-1 15,0 2-4-15,-1 2-1 0,1-6 0 0,0 2 0 16,-1 2-8-16,-2-2-2 0,3 2 0 0,0-2 0 15,0 0-5-15,2 2-2 0,0-7 0 0,-2 5 0 16,5-1-9-16,-3-3 8 0,-2-1-8 0,2 0 8 16,1-7-8-16,2 7 12 0,-3-2-12 0,0-5 12 15,3 0-12-15,0 0 12 0,0-7-12 0,0 0 12 16,-2 7-12-16,2-7 0 0,0 0 0 0,0 0 0 16,0 0-88-16,0 0-17 0,-3-10-3 0,0-1-711 15,6-1-141-15</inkml:trace>
  <inkml:trace contextRef="#ctx0" brushRef="#br0" timeOffset="173803.3">9297 13103 1497 0,'0'0'133'0,"0"0"-106"0,0 0-27 0,0 0 0 16,0 0 97-16,0 0 15 0,0 0 2 0,0 0 1 15,0 0-10-15,0 0-1 0,6-2-1 0,4 2 0 16,-2-5-34-16,0 5-6 0,5 0-2 0,-2 0 0 15,0 0-33-15,2 0-8 0,-3 5 0 0,4-5-1 16,-4 0-19-16,3 2 0 0,-2 3 0 0,-3-5 0 16,0 7 8-16,-3-3-8 0,-5-4 0 0,0 3 0 15,-2 4-188-15,-1 0-42 0,-2-2-8 0</inkml:trace>
  <inkml:trace contextRef="#ctx0" brushRef="#br0" timeOffset="173975.133">9276 13303 1152 0,'0'0'102'16,"0"0"-82"-16,6 7-20 0,-6-7 0 0,8 0 161 0,-3 0 28 16,5 5 6-16,-2-5 1 0,6 0-64 0,-1 0-13 15,0-5-3-15,0 5 0 0,3 0-69 0,0 0-15 16,-3 0-2-16,6-2-1 0,-1 2-19 0,-2 0-10 16,-5-5 10-16,2 5-10 0,-2 0 8 0,-1 0-8 15,-2-2 0-15,0 2-708 16,-8 0-145-16</inkml:trace>
  <inkml:trace contextRef="#ctx0" brushRef="#br0" timeOffset="174834.464">10194 13014 1792 0,'0'0'80'0,"0"0"16"0,0 0-77 0,-2-5-19 0,-4-2 0 0,-1 4 0 31,1-1 72-31,1 1 10 0,-3-1 2 0,0-3 1 16,-3 7-1-16,4-7-1 0,-1 7 0 0,0 0 0 0,0 0-47 0,0 0-8 0,0 0-3 0,0 0 0 15,0 0-16-15,0 4-9 0,3-1 10 0,-3 1-10 0,3-1 0 0,-3 4 0 31,2 0 0-31,1 0 0 0,0-2 0 0,-1 2 0 16,4 0 0-16,-4 0 0 0,6 5-10 0,0-5 10 16,0 0-8-16,0 0 8 0,0 4-10 0,6-4 10 0,-4 3-12 0,6 2 12 0,0-5-10 0,3 0 10 15,-1 0-8-15,6 5 8 0,-2-5-8 0,1 0 8 16,4 4-8-16,-1-1 8 0,-2-3 0 0,0 5-10 16,0-5 10-16,-3 0 0 0,1 5 0 0,-6-5 8 15,-1 0 0-15,-1 4 1 0,-1-4 12 0,-2 1 3 16,-3-8 0-16,-3 9 0 0,-2-4 9 0,-1 2 3 15,-4 0 0-15,2-3 0 0,-3-1-5 0,1 2-1 0,-1-3 0 0,-2 3 0 16,0-5-16-16,-1 2-3 0,1-2-1 0,0 0 0 31,2 0-10-31,-2 0 0 0,3 0 0 0,-1-2 8 32,0-3-81-32,4 5-17 0,1-7-3 0,1 0-1064 0</inkml:trace>
  <inkml:trace contextRef="#ctx0" brushRef="#br0" timeOffset="175177.978">10411 13072 1497 0,'0'0'133'0,"0"0"-106"0,0 0-27 0,-5 3 0 0,5-3 159 0,-5 7 26 0,-1 0 6 0,4 0 1 16,-1 5-93-16,3-5-19 0,-2 4-3 0,2-3-1 15,2-1-35-15,-2 0-7 0,0 0-2 0,3 0 0 16,-3 5-20-16,2-10-12 0,-2-2 12 0,0 0-12 0,0 0 9 0,0 0-9 15,0 0 0-15,0 0 9 16,0 0-108-16,0 0-21 0,0 0-5 0,0 0-1 16,0 0-110-16,3 0-21 0,-3-7-5 0,0 0-1 15,3 0 125-15,-3 0 25 0,0-5 5 0,2 2 0 32,1-1 14-32,-3-3 2 0,0-1 1 0,0-3 0 0,0 4 156 0,0 2 31 0,-3-2 7 0,3 0 1 0,0 2 80 0,-2 2 17 31,2-1 3-31,0 4 1 0,-3 0-28 0,3-1-5 15,-3 1-2-15,1 3 0 0,2-3-55 0,-3 7-11 0,1-7-3 0,2 7 0 0,0 0-61 0,0 0-13 16,0 0-3-16,0 0 0 0,0 0-24 0,0 0-17 0,0 0 2 16,0 0-768-16,0 0-153 0</inkml:trace>
  <inkml:trace contextRef="#ctx0" brushRef="#br0" timeOffset="175677.857">10673 13136 864 0,'-2'0'38'0,"2"0"8"0,0 0-37 0,0 0-9 0,0 0 0 0,0 0 0 32,0 0 233-32,0 0 45 0,0-7 9 0,0 4 1 0,0-1-128 0,0 1-25 0,-3-1-6 0,-2-3-1 15,-1 7-55-15,1 0-11 0,-3 0-2 0,0 0-1 16,3 0-32-16,-3 0-7 0,0 4 0 0,-2-1-1 0,2 4 1 0,-6-3 0 15,6 4 0-15,-2-1 0 0,-1 0-32 0,3 0-7 32,0 4-1-32,0-3 0 0,3 1 20 0,2-4 0 15,1 2 0-15,-1 0 0 0,6 0-12 0,-1 0 0 0,1-2 1 0,5-3 0 0,-3 3 2 0,6-3 0 16,0-2 0-16,-4 5 0 0,4-5 9 0,-3 0-8 16,3-5 8-16,-3 5-8 0,2-2 8 0,1-3 0 15,-1 3 0-15,-2-3 0 0,-3 5 0 0,1-3 0 16,-1-1 8-16,-5 4-8 0,0 0 8 0,5-3-8 15,-5 3 10-15,0 0-10 0,8-4 12 0,-8 4-4 16,0 0-8-16,0 0 12 0,0 0-12 0,6 7 0 16,-1-3 0-16,0-1 0 0,-2 4 0 0,2 0 0 15,0 2 0-15,1 1 0 0,-1-3 0 0,0 5 0 0,1-3 0 0,2 3 0 16,-3 0 0-16,-3-3 0 0,1 3 11 0,0 2-11 16,-1-2 22-16,-4-3-2 0,2 3-1 0,-3-1 0 31,-2-1-2-31,-3-3 0 0,0 5 0 0,0-5 0 0,-3 0-4 0,-2 0-1 0,3 0 0 0,-1 0 0 31,-5-2-3-31,6-3-1 0,-1 3 0 0,3-1 0 16,-3-8-8-16,4 4-11 0,-1 0 3 0,0-7 0 0,2 2-174 0,1-2-34 15</inkml:trace>
  <inkml:trace contextRef="#ctx0" brushRef="#br0" timeOffset="176053.198">10829 13115 288 0,'0'0'12'0,"0"0"4"0,0 0-16 0,0 0 0 16,0 0 0-16,0 0 0 0,0 0 444 0,3 7 87 15,0 0 17-15,-1 0 3 0,1 0-367 0,0 2-72 16,-1 1-16-16,1-3-2 0,0 5-46 0,-1-5-10 16,4 4-2-16,-6-1 0 0,2-3-16 0,1 5-4 15,-1-5-1-15,-2-3 0 0,0 3-1 0,0-7 0 16,0 0 0-16,0 0 0 0,0 0-2 0,0 0-1 15,0 0 0-15,0 0 0 0,0 0-2 0,0 0 0 16,0 0 0-16,0 0 0 0,0 0-9 0,0-4 0 16,3-3 9-16,0 0-9 0,-1 0 0 0,4-5-10 15,2 2 1-15,-3-1 0 0,3 4-7 0,2 0 0 0,1-5-1 0,0 5 0 16,-1 4 17-16,1-1-10 16,2-1 10-16,-2 3-8 0,2 2-1 0,0 2 0 0,3 3 0 0,-3-1 0 15,3-1 9-15,-3 4 0 0,0 0 10 0,3 0-10 16,-2 5 13-16,-1-5-3 0,-3 0-1 0,1 4 0 15,0-1-1-15,-4-5-8 0,1 2 12 0,-2 0-4 16,2 0-8-16,-3 0 12 0,-5-7-12 0,0 0 12 16,0 0-12-16,0 0 0 0,0 0 0 0,0 0-859 31,-5-3-164-31</inkml:trace>
  <inkml:trace contextRef="#ctx0" brushRef="#br0" timeOffset="176646.719">11549 12727 57 0,'0'0'0'0,"0"0"0"0,0-3 0 0,0-1 0 16,0-3 322-16,0 7 59 0,0-5 12 0,0 5 3 16,0 0-208-16,0 0-40 0,0 0-9 0,0 0-2 15,0 0-50-15,0 0-11 0,-5 0-1 0,5 0-1 16,-6 9-30-16,1-2-5 0,0 3-2 0,0-3 0 16,-1 5 5-16,-2 2 1 0,0 0 0 0,1 5 0 15,-1-5-20-15,0 4-4 0,0 1-1 0,2-2 0 16,-2-3 11-16,3 9 3 0,0-6 0 0,2 6 0 15,-2-6-19-15,2 2-3 0,-2 2-1 0,5 2 0 16,-3-1 0-16,1-1 0 0,2 0 0 0,-3 2 0 0,3-1-9 16,3-1 12-16,-3 0-12 0,2-2 12 0,1 2-2 0,2-2 0 15,1-5 0-15,-1 0 0 0,-2 0-10 0,4-2 0 16,-1 2 0-16,2-2 0 0,-3-5 0 0,3 4 0 16,0-1 0-16,0-3 0 0,-3 0 13 0,3 0 1 15,-3-2 0-15,3 2 0 0,0-3-14 0,0-1 0 16,-3 2 0-16,3-5 0 15,0 2-107-15,0-4-17 0,0-3-4 0,-3 2-1022 0</inkml:trace>
  <inkml:trace contextRef="#ctx0" brushRef="#br0" timeOffset="177083.778">11814 13009 576 0,'-3'5'51'0,"3"-5"-41"16,0 0-10-16,0 0 0 0,0 0 289 0,0 0 56 15,0 0 11-15,0 0 3 0,8 2-187 0,-8-2-38 16,8 5-7-16,0-1-2 0,2-1-49 0,-2 1-9 15,3-1-3-15,2 1 0 0,-2-4-35 0,-1 3-7 16,4-3-2-16,-1 5 0 0,-3-5-8 0,4 0-1 16,-4 0-1-16,1 0 0 0,-1 2-10 0,-2-2 10 15,0-2-10-15,-8 2 10 16,8 0-64-16,-8 0-13 0,5-5-2 0,-5 5-682 16,0 0-136-16</inkml:trace>
  <inkml:trace contextRef="#ctx0" brushRef="#br0" timeOffset="177443.113">12200 12814 1152 0,'0'0'51'0,"0"0"10"0,0 0-49 0,0 0-12 0,0 0 0 0,0 0 0 16,0 0 228-16,0 0 44 0,0 0 8 0,0 0 1 16,0 0-153-16,3 11-32 0,-3-1-5 0,2 2-2 15,1 2-38-15,0 0-8 0,-1 2-2 0,1 1 0 0,-1 2-9 0,1 2-3 16,0-2 0-16,-1 2 0 0,-2 0-5 0,0-2-2 16,0 2 0-16,0-2 0 0,0 2-5 0,3-2-1 15,-3-1 0-15,0-3 0 0,3 3-4 0,-3-3 0 16,0-1-1-16,0-3 0 0,0-1-2 0,0 2 0 15,0-5 0-15,-3 0 0 0,3 4-9 0,0-4 10 16,0-7-10-16,0 0 10 0,0 8-10 0,0-8 12 16,0 0-12-16,0 0 12 15,0 0-96-15,-5-5-18 0,2 2-4 0,0-1-1115 0</inkml:trace>
  <inkml:trace contextRef="#ctx0" brushRef="#br0" timeOffset="178099.326">12597 12981 403 0,'0'0'36'0,"0"0"-36"0,0 0 0 0,0 0 0 16,0 0 231-16,0 0 39 0,0 0 8 0,0 0 2 15,5 0-124-15,-5 0-25 0,5-3-5 0,3 3-1 16,0 3-12-16,3-3-2 0,-3 0-1 0,0 0 0 16,2 0-74-16,1 0-14 0,-1 0-3 0,4 0-1 15,-1 0-18-15,3 0 0 0,-3 0 0 0,0 0 0 16,-2 0 0-16,-1-3 0 0,1 3 8 0,-3-4-8 16,-8 4-104-16,11 0-25 0,-11 0-5 0,5-5-475 15,-5 5-95-15</inkml:trace>
  <inkml:trace contextRef="#ctx0" brushRef="#br0" timeOffset="178318.248">12721 12894 806 0,'0'0'36'0,"0"0"7"0,0 0-35 0,0 0-8 15,0 0 0-15,0 7 0 0,0 0 224 0,0 0 44 16,3 0 8-16,-3 5 1 0,2-5-128 0,1 4-25 0,-3-4-6 0,3 3-1 15,2 9-36-15,-2-8-7 0,-3-1-2 0,2 6 0 16,1-2-56-16,0-4-16 0,-1 2 0 0,-2-1 0 16,3-1 11-16,-3-3-3 0,0 5-8 0,0-5 12 15,0 0-20-15,0 0-5 0,0 0-1 0,0 0-723 16,0-7-145-16</inkml:trace>
  <inkml:trace contextRef="#ctx0" brushRef="#br0" timeOffset="178786.5">13020 12835 1695 0,'0'0'75'0,"0"0"16"0,5-3-73 0,1-1-18 15,-6 4 0-15,0 0 0 0,0 0 93 0,5-3 15 16,0-1 4-16,3 4 0 0,-8 0-36 0,13 4-6 16,1-1-2-16,-1 1 0 0,0 4-30 0,-2-1-6 15,5 0-2-15,-3 4 0 0,0-1-10 0,0 2-1 16,-2-1-1-16,-3-1 0 0,0 9-2 0,-3-5-1 15,0 4 0-15,-2-3 0 0,-3 3 0 0,-3-1 0 0,1 2 0 0,-1-5 0 16,-5 5-2-16,3 2 0 16,-3-2 0-16,0-1 0 0,0-1-4 0,0-1-1 0,0-2 0 0,3 1 0 15,0-6 4-15,-1 3 1 0,4-1 0 0,-1-1 0 16,3-3-2-16,3 2-1 0,-1-6 0 0,1 4 0 16,5-3-2-16,0-1 0 0,0 2 0 0,5-5 0 15,3 2 0-15,0-2-8 0,5 0 12 0,3 0-4 16,0 0-8-16,5-2 0 0,0 2 0 0,2-5 0 15,-4 5 0-15,-1-3 0 0,-2-1 0 0,-3 1 0 16,-2-1-188-16,-9-3-36 16</inkml:trace>
  <inkml:trace contextRef="#ctx0" brushRef="#br0" timeOffset="179192.656">13592 13079 518 0,'0'0'23'0,"0"0"5"0,-3-4-28 0,3 4 0 16,0 0 0-16,0 0 0 0,-5 0 313 0,2 0 58 15,-2 0 11-15,-1 0 2 0,1 0-251 0,3 0-50 16,-1 4-11-16,-2-1-1 0,-1 1-41 0,4-1-8 0,-4-3-2 0,6 0 0 16,0 0-12-16,0 0-8 0,-2 5 8 0,2-5-8 15,0 0 0-15,0 0 0 0,0 0 0 0,0 0 0 16,0 0 0-16,0 0 0 0,0 0 0 0,0 0 0 16,0 0 12-16,0 0-3 0,5 2 0 0,3 3 0 15,-3-5 12-15,-5 0 3 0,6 0 0 0,1-5 0 16,1 5 8-16,-5-2 3 0,2-3 0 0,-5 5 0 15,0 0-1-15,0 0 0 0,0 0 0 0,0 0 0 16,0 0-2-16,0 0-1 0,0 0 0 0,-2 0 0 16,-4-3-17-16,1 3-3 0,-3 0-1 0,3-4 0 15,-3 4-121-15,0-3-24 0,3 3-5 0</inkml:trace>
  <inkml:trace contextRef="#ctx0" brushRef="#br0" timeOffset="179755.184">13856 12818 1267 0,'6'0'112'0,"-1"0"-89"0,-5 0-23 0,2 0 0 16,4 0 132-16,-6 0 21 0,2 0 5 0,-2 0 1 16,6 3-38-16,-1 1-7 0,0-1-2 0,1 4 0 15,-4 0-33-15,1 5-7 0,2-1-2 0,0-1 0 0,-2 6-16 0,2-2-3 16,-2 3-1-16,0 2 0 0,-1 2-10 0,1-2-3 15,0 2 0-15,-1 5 0 0,1-5 2 16,0 2 0-16,-1-1 0 0,1-1 0 0,2 0-26 0,-2-2-5 16,-1 0 0-16,1-5-8 0,2 4 17 0,-2-3-3 15,0-6-1-15,-1 3 0 0,1-1-13 0,2-3 9 16,-2 1-9-16,0-4 8 0,-3-5 3 0,0 0 0 16,0 0 0-16,0 0 0 0,0 0-11 0,0 0-9 15,2-5 9-15,1-2-13 16,-1 5-133-16,4-6-26 0,-6-3-6 0</inkml:trace>
  <inkml:trace contextRef="#ctx0" brushRef="#br0" timeOffset="183019.877">14338 13049 979 0,'-3'-2'87'16,"3"2"-70"-16,0 0-17 0,0 0 0 0,0 0 128 0,0 0 21 0,0 0 5 0,0 0 1 16,0 0-15-16,5 0-4 0,1-5 0 0,-1 2 0 15,3 3-67-15,3-4-13 0,-6 4-4 0,5-3 0 16,1 3-13-16,0-4-3 0,2 4-1 0,-3 0 0 16,1-3-18-16,2-1-3 0,0 4-1 0,1-5 0 15,-4 3-13-15,1 2 8 0,2 0-8 0,-5 0 0 16,3 0 0-16,-3 0 8 0,-3 0-8 0,3 0 0 15,0 0-113-15,-3 0-26 0,-2 2-5 16,-3-2-778-16</inkml:trace>
  <inkml:trace contextRef="#ctx0" brushRef="#br0" timeOffset="183692.141">14417 12880 230 0,'0'0'10'0,"0"0"2"0,0 0-12 0,0 0 0 16,0 0 0-16,0 0 0 0,0 0 203 0,0 0 37 16,0 0 8-16,0 0 2 0,0 0-115 0,0 0-23 15,0 0-5-15,0 0-1 0,3 2-15 0,-3-2-3 16,5 5-1-16,-5 2 0 0,3 0-2 0,2-3 0 16,-2 6 0-16,-1-3 0 0,-2 5-25 0,6-5-6 15,-4 7-1-15,1-2 0 0,0 2-13 0,2 0-4 16,-5-2 0-16,5 2 0 0,-2 0-10 0,2 0-2 15,-2-2-1-15,2 2 0 0,-2 0-9 0,2-2-2 16,0-5 0-16,-2 0 0 0,0 0-2 0,-1 0-1 0,3 0 0 0,-2-2 0 16,-3-5 1-16,0 0 0 0,0 0 0 0,0 0 0 31,0 0-51-31,0 0-11 0,0 0-1 0,3-5-699 0,2 3-139 0</inkml:trace>
  <inkml:trace contextRef="#ctx0" brushRef="#br0" timeOffset="184394.556">14835 12828 403 0,'-8'-3'17'0,"3"-1"5"0,0 1-22 0,2-1 0 15,0 4 0-15,-2-7 0 0,2 7 301 0,3 0 56 16,0 0 11-16,0 0 3 0,0-7-217 0,0 7-43 0,0 0-9 0,0 0-2 16,0 0-44-16,0 0-8 0,0 0-3 0,6-5 0 15,-1 3-25-15,3 2-4 0,0 0-2 0,0 0 0 16,2 0-2-16,4 0-1 0,2 0 0 0,-3 0 0 16,0 0-3-16,3 2 0 0,0 3 0 0,2-5 0 15,-2 7 5-15,0-7 1 0,3 7 0 0,-4 0 0 16,1 0 9-16,-8 0 1 0,3 0 1 0,-6 5 0 15,6-1 2-15,-6-1 0 0,-5 2 0 0,0 2 0 16,0 0-7-16,0-2-2 0,-5 2 0 0,-1 0 0 16,-2 0 0-16,3-2 0 0,-3 2 0 0,0-7 0 15,-2 5-4-15,-1-5-1 0,6 4 0 0,-3-8 0 16,0 4-5-16,3-2-8 0,-1-3 11 0,4 3-11 16,2-5 11-16,0 0-11 0,-3 7 10 0,3-7-10 15,0 0 0-15,3 0 0 0,2 4 0 0,0-1 0 16,1-3 0-16,4 4 0 0,1-1 0 0,2-3 0 0,-2 0-12 15,4 0 4-15,4 4 8 0,-1-1-13 0,1 1 13 0,-3-1 0 16,0 4 0-16,0-2 0 0,-3 2 0 0,-5 4 0 16,2-4 0-16,-2 3 0 0,-2 2 0 0,-4-5 0 15,1 0 8-15,-6 5-8 0,1-3 10 0,-1 3-2 16,-2-5 0-16,-3 0 0 0,0 0 7 0,-3 0 1 16,1-2 0-16,-6-3 0 0,-3 3-3 0,3 2 0 15,0-7 0-15,3 7 0 0,-5-7-5 0,2 0 0 16,0 4-8-16,3-4 12 0,0 0-12 0,-1 0-12 15,4-4 3-15,-1 4-865 16,3-7-173-16</inkml:trace>
  <inkml:trace contextRef="#ctx0" brushRef="#br0" timeOffset="184816.36">15542 12955 1094 0,'0'0'97'0,"0"0"-77"16,0 0-20-16,-6 0 0 0,6 0 208 0,-8 4 37 16,-2-1 8-16,2-3 2 0,0 5-155 0,3-3-32 15,5-2-5-15,-6 5-2 0,1-5-44 0,5 0-9 16,0 0-8-16,0 0 12 0,-5 7-12 0,5-7 0 16,0 0 0-16,0 0 0 0,0 0-8 0,0 0 8 15,2 0 0-15,-2 0 0 0,8 7 0 0,0-7 0 16,-2 0-9-16,-1-3 9 0,3-1 0 0,-3 4 0 15,-5 0 0-15,5-7 0 0,1 2 36 0,-6 5 0 16,0 0 1-16,0-2 0 0,0-3 14 0,0 5 2 16,-3-3 1-16,0-1 0 0,-2 1-38 0,-3-1-7 15,3 4-1-15,2 0-8 16,-2 0-68-16,0 0-20 0,-6 4-4 0</inkml:trace>
  <inkml:trace contextRef="#ctx0" brushRef="#br0" timeOffset="185363.087">16068 12854 1123 0,'0'0'49'0,"0"0"11"0,-2 0-48 0,2 0-12 15,-6 0 0-15,1 0 0 0,-3 4 111 0,0-1 19 16,0-3 4-16,0 4 1 0,-2-1-18 0,-1 1-3 15,-2 4-1-15,-3-1 0 0,3 0-56 0,-3 7-11 16,0 0-2-16,-3 2-1 0,6-2-7 0,-3 3-2 16,3 2 0-16,5 2 0 0,-2-2-7 0,4 2-2 15,1-2 0-15,5 2 0 0,3-2-13 0,2 2-2 16,3-7-1-16,2 5 0 0,4-5-9 0,2-2 0 0,-3-5 0 0,8 4 0 16,-3-8 15-16,6 4 1 0,-3-7 0 0,1 0 0 15,-1 0 4-15,0-7 0 0,0 4 1 0,-2-4 0 16,-4-4 15-16,1 4 4 0,3-8 0 0,-9 1 0 15,-2-2 12-15,0-1 2 0,3-1 1 0,0-1 0 16,-9-2-20-16,3 2-4 0,-2-2-1 0,2 2 0 16,-2 2-15-16,-3-1-3 0,-5 6-1 0,2-2 0 15,0 0 21-15,-2 2 5 0,-5 5 1 0,-1-3 0 16,0 3-24-16,1-2-5 0,-1 7-1 0,-2-3 0 16,2 5-23-16,-2 0-5 0,5-3 0 0,-2 6-1 15,-1-3-143-15,1 0-28 0,2 5-5 16</inkml:trace>
  <inkml:trace contextRef="#ctx0" brushRef="#br0" timeOffset="185988.368">16063 12621 1152 0,'0'0'102'0,"0"0"-82"0,0 0-20 0,0 0 0 16,8-3 40-16,-3 3 4 0,0-4 1 0,-5 4 0 15,8 0 36-15,0 0 7 0,0 0 2 0,0 0 0 16,0 4-11-16,3 4-3 0,5-4 0 0,-3 3 0 0,0 3-19 16,3-3-4-16,5 5-1 0,5 2 0 0,1 0-8 0,2 5-3 15,-2 2 0-15,2 0 0 0,5 2-21 0,-8-1-4 16,-2 3 0-16,-3 1-1 0,3-2 7 0,-5 2 2 16,-3 0 0-16,-3 6 0 0,-5-3 10 0,0-3 2 15,0 2 1-15,-3 2 0 0,-8-1-1 0,3-1 0 16,3-2 0-16,-6-5 0 0,1 5 6 0,-1-7 1 15,-2-1 0-15,2-1 0 0,-2-3 2 0,0 2 1 16,-3-1 0-16,2-6 0 0,1 3-5 0,0-1-1 16,-3-1 0-16,0-3 0 0,3 0-14 0,-3 0-3 15,0 2-1-15,0-2 0 0,-3-4-12 0,6 2-2 16,0-3-8-16,-1-2 12 0,-4 5-12 0,4-5 9 16,6 0-9-16,-2-7 8 15,-4 2-52-15,4-2-12 0,-1-5-1 0,6 3-1 16,2-6-174-16,-2-3-34 0</inkml:trace>
  <inkml:trace contextRef="#ctx0" brushRef="#br0" timeOffset="186972.464">16899 12927 460 0,'0'0'41'0,"0"0"-33"0,0 0-8 0,0 0 0 15,11-5 170-15,-6 5 32 0,-5 0 6 0,0 0 2 16,8-7-59-16,0 7-12 0,-8 0-3 0,5-3 0 15,3-1-23-15,0 4-5 0,5 0 0 0,-5-3-1 16,-3 3-31-16,9 0-5 0,4-4-2 0,1 4 0 16,-4 4-24-16,1-4-5 0,6 0 0 0,-1 0-1 15,5 0-29-15,-5 0-10 0,-5 0 0 0,0 0 9 16,3-4-1-16,-9 4-8 0,1 4 12 0,-3-4-4 0,0-4-8 0,-8 4-14 16,0 0 3-16,0 0 1 15,0 0-179-15,-3 4-36 0</inkml:trace>
  <inkml:trace contextRef="#ctx0" brushRef="#br0" timeOffset="187175.695">16999 13089 1440 0,'-13'7'128'0,"13"-7"-103"16,6 0-25-16,4 0 0 0,-2 0 112 0,0 0 16 15,3-2 4-15,4-3 1 0,7 2-31 0,-4-1-6 16,-5 4-2-16,6 0 0 0,2-3-63 0,0-1-13 0,-2 4-2 0,-1 0-1 15,1 0-15-15,-3 0 11 0,2-3-11 0,-2-1 10 16,-3 4-10-16,1-3 0 0,1-1 9 0,-4 4-9 31,0 0-103-31,-3 0-25 0,-1 0-4 0</inkml:trace>
  <inkml:trace contextRef="#ctx0" brushRef="#br0" timeOffset="190330.655">17822 12875 1602 0,'0'0'71'0,"0"0"14"0,0 0-68 0,-2-7-17 16,2 0 0-16,-3 4 0 0,0-1 78 0,1-3 12 16,-6 2 2-16,3 3 1 0,-1-3-20 0,-2 5-4 15,3-7-1-15,0 7 0 0,-1 0-31 0,-2 0-6 16,3 0-2-16,-3 0 0 0,0 0-16 0,0 4-3 15,0-1-1-15,-2 2 0 0,2-5-9 0,0 7 0 16,0 0 0-16,3 0 0 0,-3 0 0 0,3 0-11 16,2-2 11-16,0 2-8 0,3 0 8 0,0 4-8 15,0-4 8-15,3 1-8 0,0-1 8 0,4 0-12 16,-1 0 12-16,2 4-12 0,2-4 12 0,1 1 0 16,2-1-9-16,3 0 9 0,-3 0 0 0,3 0-9 0,0 0 9 0,0-2 0 15,-6-3 0-15,4 5 0 16,-4 5 0-16,-2-5 0 0,-3-3 19 0,-2 4 7 0,0-1 2 0,-6 4 0 15,0-4 13-15,1 0 3 0,-6 0 1 0,-3 3 0 16,3 2-17-16,-5-5-4 0,3 0-1 0,-4 0 0 16,-2 0-12-16,3-2-3 0,0-3 0 0,0 3 0 31,0-5-28-31,-1 0-7 0,1 0-1 0,2 0 0 16,1-5-132-16,2 3-28 0</inkml:trace>
  <inkml:trace contextRef="#ctx0" brushRef="#br0" timeOffset="190533.74">18050 12927 1036 0,'-3'7'92'0,"3"-3"-73"0,-2-1-19 0,-1 1 0 0,0-1 247 0,1 4 45 16,2 0 10-16,-3 0 2 0,0 2-189 0,3 1-38 15,0-3-7-15,0 0-2 0,3 5-23 0,0-5-5 16,-1 4 0-16,1-4-1 0,0 1-28 0,-1-6-11 15,-2 5 8-15,3-2-8 0,0 2 0 0,-3-7-17 16,0 0 2-16,0 0-726 16,0 0-146-16</inkml:trace>
  <inkml:trace contextRef="#ctx0" brushRef="#br0" timeOffset="190674.673">18058 12821 979 0,'-3'-7'43'0,"1"0"9"0,-1 0-41 0,0 0-11 0,1-1 0 0,-4 1 0 16,4 0 280-16,2 0 53 0,-3-2 11 0,0 7 3 15,1-3-188-15,2 5-38 0,0 0-7 0,0 0-2 16,0 0-78-16,0 0-16 0,0 0-3 0,0 0-1 31,0 0-137-31,2 0-27 0,4 5-6 0</inkml:trace>
  <inkml:trace contextRef="#ctx0" brushRef="#br0" timeOffset="191174.224">18299 13072 1947 0,'0'-4'43'0,"0"4"9"0,0 0 1 0,0-7 2 0,-3 0-44 0,0 2-11 16,3-2 0-16,-2 0 0 0,-1 0 54 0,0 4 9 15,-2-1 1-15,2-1 1 0,-2 3-23 0,0 2-5 16,0 0-1-16,-1 0 0 0,-2 2-24 0,-2 3-4 15,2-5-8-15,3 7 11 0,-3-3-11 0,2-1 0 16,-2 4 0-16,6-2 0 0,-1-3-10 0,0 5 10 16,1 2 0-16,2-9-9 0,0 0 9 0,2 10-8 15,4-6 8-15,-1 3-8 0,0-4 8 0,3 2-12 16,-2-3 12-16,4-2-12 0,1 5 12 0,-1-3 0 16,1-4 0-16,-3 2 0 0,5 0 0 0,-5-5 0 0,0 3 0 15,-3-3 8-15,0 5-8 0,1-3 11 0,2-4-11 16,-6 3 12-16,-2 4 12 0,0 0 2 15,0 0 1-15,0 0 0 0,3-7-3 0,-3 7-1 0,0 0 0 0,0 0 0 16,0 0-23-16,0 0 0 0,0 0 0 0,3 7 0 16,-1 0 0-16,1-3-10 0,0 4 1 0,2-1 0 15,0 0 9-15,3 4 9 0,-3-4-1 0,1 3-8 16,2-3 0-16,-3 5-11 0,3-1 0 0,-3-1 0 16,0-3 11-16,1 0 0 0,-4 5 0 0,4-1 0 15,-6-3 0-15,0-1 14 0,-3 0-3 0,0 0-1 16,1 4 3-16,-6-3 1 0,0-6 0 0,-3 5 0 15,1 0-4-15,-4 2-1 0,1-6 0 0,-3 4 0 16,0-2-9-16,3 2 0 0,-3-5 0 0,3-2 0 16,-3 5-24-16,6-5-8 0,-1 0 0 0,-2-5-1073 15</inkml:trace>
  <inkml:trace contextRef="#ctx0" brushRef="#br0" timeOffset="191564.741">18471 12905 2167 0,'0'0'96'0,"0"0"20"0,0 0-93 0,0 0-23 15,0 0 0-15,0 7 0 0,2-4 64 0,1 9 9 16,0-5 2-16,-1 0 0 0,3 0-15 0,-2 7-4 16,0-2 0-16,2-5 0 0,-2 4-29 0,2 4-7 15,-2-6 0-15,-1 3-1 0,1-1-3 0,0-1-1 16,-1 2 0-16,1-1 0 0,-1-4-15 0,1 0 8 0,-3-4-8 0,0 4 0 15,0-2 15-15,0-5-3 0,0 0-1 0,0 0 0 16,0 0-2-16,0 0 0 0,5-5 0 0,-2-5 0 16,0 3-9-16,2-4 0 0,0-1 0 0,1 3 0 15,2-3-20-15,-1 2-2 0,4-1-1 0,-3 4 0 16,3-5 7-16,-1 5 2 0,1 4 0 0,-1-1 0 16,1 1 14-16,-1-1-11 0,-2 4 11 0,3 0-10 15,0 7 10-15,-3-7 11 0,-3 7-3 0,0-3 0 16,3-1 0-16,-3 4 0 0,3 0 0 0,-2-2 0 15,2 2-8-15,-3 0 0 0,0 0 9 0,0-3-9 16,-5-4 15-16,3 8-2 0,0-6 0 0,-3-2 0 16,0 0-13-16,0 0 0 0,2 7 0 0,-2-7 0 15,0 0-130-15,0 0-29 0</inkml:trace>
  <inkml:trace contextRef="#ctx0" brushRef="#br0" timeOffset="192064.792">19034 12604 57 0,'-5'-7'0'0,"5"7"0"0,0 0 0 0,0-4 0 0,0 4 0 0,0 0 0 16,0 0 360-16,0 0 66 0,-3 0 14 0,3 0 2 16,-5 4-282-16,0-1-56 0,2 1-11 0,-2 3-2 15,2 0-25-15,-2 1-5 0,-1 6-1 0,1 0 0 16,0 0-6-16,0 5-2 0,-3 2 0 0,0-2 0 0,2 2-17 0,-2 2-4 16,3-1-1-16,0-1 0 15,2 0-18-15,-2-2-4 0,2 2-8 0,1-2 12 0,-1 2-12 0,3 2 11 16,0-2-11-16,0-2 10 0,3 2-10 0,-1-4 0 15,4 2 9-15,-1-5-9 0,3 2 8 0,0-2-8 16,0-4 8-16,2-3-8 0,4 0 0 0,-1 2 0 16,3-2 0-16,-1-4 8 15,1-3-164-15,0 4-32 0,11-4-6 0,-9-4-2 0</inkml:trace>
  <inkml:trace contextRef="#ctx0" brushRef="#br0" timeOffset="192330.271">19248 12760 1994 0,'0'0'88'0,"0"0"19"0,3 7-86 0,-3-3-21 0,0-1 0 0,3 4 0 16,-1 0 64-16,-2 5 9 0,0-1 2 0,3 3 0 15,0-4-16-15,-3 6-3 0,2-6-1 0,-2 9 0 16,0-5-30-16,0 0-5 0,3 0-2 0,-3-2 0 16,0 2-7-16,0-3-2 0,-3-3 0 0,3 3 0 15,0-8 0-15,-2 4 0 0,2-7 0 0,0 0 0 16,0 0-146-16,0 0-30 0</inkml:trace>
  <inkml:trace contextRef="#ctx0" brushRef="#br0" timeOffset="192627.055">19241 12531 1965 0,'0'0'43'0,"0"0"9"0,0 0 1 0,0 0 3 0,0 0-44 0,0 0-12 15,5 3 0-15,-3 2 0 0,6 2 63 0,3 0 10 16,-3 0 3-16,8 0 0 0,0 4-43 0,0 8-8 15,2-5-1-15,1 1-1 0,2 6-23 0,-3 0 9 16,1 2-9-16,2-1 0 0,-3 3 12 0,1-3-12 0,-6 3 12 0,0-3-12 16,-5 3 8-16,-2-3-8 0,-1-1 0 0,-2 5 0 15,-9-7 19-15,1 2-3 0,-3 0-1 0,0-2 0 16,-2-5-1-16,-4 0 0 0,6 5 0 0,-2-5 0 16,-1 0-3-16,1-2-1 0,2 2 0 0,-3-2 0 15,1-5-10-15,2 0 10 0,0 0-10 0,2 0 10 31,-2-3-86-31,3-1-18 0,5-3-3 0</inkml:trace>
  <inkml:trace contextRef="#ctx0" brushRef="#br0" timeOffset="192970.704">19846 12811 1843 0,'0'0'81'0,"0"0"18"16,0 0-79-16,0 0-20 0,6 0 0 0,-1 0 0 0,-5 0 72 0,11 0 10 16,-1 0 2-16,3 3 1 0,-2-3-20 0,0 0-4 0,4 4-1 0,1-1 0 15,0-3-42-15,0 4-9 0,-3-4-1 0,1 3-8 16,-4 1 8-16,1-1-8 0,-11-3 0 16,0 0 0-1,0 0-196-15,0 0-47 0</inkml:trace>
  <inkml:trace contextRef="#ctx0" brushRef="#br0" timeOffset="193127.033">19870 13002 1324 0,'0'0'59'0,"8"0"12"0,0 0-57 0,3 0-14 0,5 0 0 0,2 5 0 16,-2-10 162-16,2 5 30 0,4 0 5 0,1-3 2 15,1-1-135-15,0 4-28 0,0-7-4 0,-3 7-2 16,0 0-82-16,-5-7-17 0,0 7-3 0,-5-7-811 15</inkml:trace>
  <inkml:trace contextRef="#ctx0" brushRef="#br0" timeOffset="193432.401">20399 12586 1785 0,'0'0'159'16,"0"0"-127"-16,0 0-32 0,3 7 0 0,0 0 137 0,2 0 22 15,3 4 4-15,-3 4 1 0,3 6-87 0,0 5-17 16,0-1-3-16,0 8-1 0,0 0-7 0,0 3-1 15,0-3-1-15,-3 2 0 0,0 5-34 0,-5-7-13 16,-2 0 11-16,-1 0-11 0,-2-5 16 0,-1-2-2 16,-1 2-1-16,-1-9 0 15,0 2-117-15,0-9-24 0</inkml:trace>
</inkml:ink>
</file>

<file path=ppt/ink/ink22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31:42.965"/>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
  </inkml:definitions>
  <inkml:trace contextRef="#ctx0" brushRef="#br0">17624 10866 921 0,'0'0'82'0,"0"0"-66"16,0 0-16-16,0 0 0 0,0 0 118 0,0 0 20 16,0 0 4-16,0 0 1 0,0 0-20 0,0 0-4 15,0 0-1-15,0 0 0 0,0 0-42 0,0 0-8 16,0 0-1-16,0 0-1 0,0 0-14 0,0 0-4 0,0 0 0 0,0 0 0 16,0 0-8-16,0 0-3 0,0 0 0 0,0 0 0 15,0 0-2-15,0 0-1 0,0 0 0 0,0 0 0 16,0 0 3-16,0 0 1 0,0 0 0 0,0 0 0 15,0 0 1-15,0 0 0 0,0 0 0 0,0 0 0 16,0 0-9-16,0 0-2 0,-5 0 0 0,5 0 0 16,-3 0-5-16,3 0-2 0,-5 0 0 0,2 0 0 15,-2 0-5-15,-1-2-2 0,1-3 0 0,3 5 0 16,-4-2-2-16,1-3 0 0,0 5 0 0,-1-7 0 16,1 7-1-16,0-5-1 0,-1 3 0 0,1 2 0 15,-3-5 6-15,0 5 2 0,3-2 0 0,-3-3 0 16,3 3-18-16,-3 2 0 0,0-5 0 0,0 5 0 15,0 0 12-15,3 0-4 0,-3 0 0 0,3 0-8 16,-3 0 10-16,0 0-10 0,0 0 8 0,2 0-8 16,-2 0 0-16,3 0 0 0,-3 5 8 0,3-5-8 0,-3 2 0 0,3-2 0 15,-1 5 0-15,-2-3 8 0,3-2-8 0,-3 5 0 16,3-3 9-16,-3 3-9 0,0-2 0 0,0 1 9 16,3-4-9-16,-3 7 0 0,3-7 8 0,-3 7-8 15,0-7 0-15,2 5 0 0,-1-3 10 0,1 5-10 16,1-7 8-16,-3 5-8 0,0-5 0 0,0 7 8 15,0-7-8-15,3 5 0 0,-3-3 0 0,0 3 8 16,0-3-8-16,0 3 0 0,3-3 0 0,-3 3 8 16,-3-3-8-16,1 3 0 0,7-3 0 0,-5 3 8 15,-2 2-8-15,2 0 0 0,-3-2 0 0,3-3 8 0,0 5-8 16,-2-7 0-16,-6 7 0 0,5-2 0 0,11-5 8 0,-5 7-8 16,-6 0 0-16,3-2 0 0,3-3 0 0,0 5 0 15,5-7 0-15,-6 7 0 0,-1-2 0 0,1 2 0 16,4 0 0-16,-1-2 0 0,-5-3 0 0,3 5 0 15,-1 0 0-15,4-2 0 0,-6-3 8 0,3 3-8 16,-3 2 0-16,2 0 0 0,4-2 0 0,-1-3 0 16,-5 5 0-16,3 0 0 0,2-2 0 0,1 2 0 15,-4-2 0-15,4-3 0 0,-4 5-14 0,6 0 5 16,-2-2 9-16,-1 2 14 0,0 0-3 0,1 0-1 16,2-2-10-16,-3 2 0 0,0-5 0 0,-2 5 0 15,5 0 0-15,-3-2 0 0,1 2 0 0,-1 0 0 16,-2 0 0-16,2-2 0 0,1 2 0 0,2-5 0 15,-3 6 0-15,0-4 0 0,3 3 8 0,0 0-8 16,0-7 0-16,0 7 0 0,-2 0 0 0,2 1 0 16,0-4 0-16,0 3 0 0,0 0 0 0,-3-2 0 0,6 2 0 0,-3 0 0 15,0-5 0-15,-3 6 0 0,0-1 0 0,3 2 0 16,3-2 8-16,-3 0-8 0,-3 0 0 0,1 0 0 16,4 0 0-16,1 0 0 0,-3 0 0 0,0 0 0 15,3 1 0-15,-1-1 0 0,1 4 0 0,0-4 0 16,-1 0 0-16,1 5 0 0,0-5 0 0,2 0 0 15,-5 0 0-15,2 5 0 0,1-5 0 0,2 3 0 16,-5-6 0-16,3 8 0 0,-3-3 0 0,3-1 0 16,-1-1 0-16,4 0 0 0,-6 2 0 0,2-2 0 15,1 0 0-15,0 3 0 0,-1-3 0 0,1-3 0 16,2 3 0-16,0 5 0 0,1-5 0 0,-1 0 0 16,-2-4 0-16,-1 4 0 0,6-3 0 0,0 3 0 0,-5 0 0 0,-1 1 0 15,1-4 0-15,5 3 0 0,-5-4 8 0,2 4-8 16,-5-7 0-16,3 9 0 0,5-7 0 0,-3 5 0 15,-5 1 0-15,3-1 0 0,4-3 0 0,-1 3 0 16,2 0 0-16,0 0 0 0,0-2 0 0,0 2 0 16,5-4 0-16,0 4 0 0,-8 0 0 0,6 2 0 15,-1-7 0-15,-2 6 0 0,-2-1 0 0,-1 0 0 16,3-3 0-16,0 3 0 0,-3-2 0 0,0-3 0 16,-5-2 0-16,8 7 0 0,0 1 8 0,0-4-8 15,-2-1 0-15,1 4 0 0,-1-3 0 0,2 3 0 16,0-7 0-16,-3 5 8 0,0-3-8 0,3 3 0 15,-3-2 0-15,3 1 0 0,0-1 8 0,0-3-8 16,-2 4 0-16,1-1 0 0,1-3 0 0,-2 0 8 16,4 0-8-16,-2 0 0 0,0 0 0 0,3 0 8 0,-1 0-8 15,4 0 0-15,-7 0 0 0,4 0 0 0,2 0 0 0,1 0 0 16,-1 0 0-16,0 0 8 0,0 0-8 0,0 0 0 16,1 0 0-16,-1 0 0 0,-3 0 0 0,4-3 0 15,-1 3 0-15,0 0 0 0,0 0 0 0,3 0 0 16,-2 0 0-16,-1 0 0 0,0 0 0 0,0 0 0 15,-2 0 0-15,-1 0 0 0,1 0 0 0,0-4 0 16,-1 4 8-16,1 0-8 0,-1-3 0 0,-2 3 0 16,5-4 0-16,-5 4 0 0,3-3 8 0,-3-2-8 15,2 5 0-15,1-7 8 0,-3 7-8 0,3-4 0 16,-1 1 9-16,3-1-9 0,-5 4 8 0,3-3-8 16,0-1 8-16,-1 1-8 0,1-1 0 0,-1-4 9 0,1 8-9 0,-1-7 0 15,1 7 13-15,0-7-4 16,-1 3-1-16,1 1 0 0,-1-1-8 0,1 1 0 0,0-1 0 15,-1-3 0-15,-2 4 0 0,3-2 0 0,-3-2 8 0,-1 0-8 16,1 3 8-16,3-3-8 0,-3 4 0 0,-3-4 8 16,3 0-8-16,0-5 10 0,0 5-10 0,-3 0 10 15,3 0-2-15,-2-5-8 0,-1 5 12 0,0 0-4 16,0-4-8-16,-2 4 10 0,2-3-10 0,-2-2 10 16,0 5-10-16,-1 0 10 0,1-5-10 0,0 5 10 15,-3-4-10-15,0 4 8 0,2-3-8 0,-2-2 8 16,3 3-8-16,-3-3 0 0,3 1 9 0,-3 3-9 15,0-6 0-15,-3 3 8 0,3 1-8 0,0-2 0 16,-3-2 0-16,3 3 0 0,-2 1 0 0,-1-2 8 16,3 1-8-16,-3 4 0 0,1-3 0 0,-1-2 0 15,0 5 0-15,1-4 0 0,-4 4 0 0,4-3 8 0,-3-2-8 0,2 5 0 16,-2 0 0-16,-1-5 0 0,4 5 0 0,-4 0 0 16,-2 0 0-16,6-4 0 0,-4 4 0 15,1-3 0-15,0-2 0 0,0 5 0 0,2 0 0 0,-2-5 0 16,-1 5 0-16,4 0 0 0,-4 0 0 0,4-4 0 15,-1 3 0-15,0 6 0 0,-2-10 0 0,3 5 0 16,-4 0 0-16,4 0 0 0,-4 3 0 0,1-4 0 16,0 6 0-16,-1-3 0 0,1-2 0 0,0 0 0 15,-3 5 0-15,3-3 0 0,-1-2 0 0,1 2 0 16,-3 3 0-16,0-3 0 0,3 3 10 0,-3-3-2 16,3 3-8-16,-1-3 12 0,1-2-12 0,0 3 0 15,-1 1 0-15,1-2 0 0,-3 3 0 0,0-3 0 0,6-2 0 16,-4 5 0-16,-2-3 0 0,3 3 0 0,0-3 0 0,-3-2 0 15,3 3 0-15,-3 1-10 0,0-2 10 0,2 5-8 16,-1-2 8-16,-1-3 0 0,-3-2 0 0,3 7 0 16,0-2 0-16,0-3 0 0,0 3 0 0,0-3 0 15,0-2 0-15,0 2 0 0,1 5 0 0,1-7 0 16,-2 7 0-16,0-2 0 0,0-3 0 0,0 3 0 16,3-3 0-16,0-2 0 0,-3 7 0 0,0-2 0 15,0-3 0-15,0 0 0 0,0 3 0 0,0-3 0 16,0 5 0-16,-2-2 0 0,-1-3 0 0,1 3 0 15,-1 2 0-15,0-5 8 0,3 5-8 0,-2-2 11 16,2-3-11-16,-3 5 0 0,3 0 0 0,3 0 0 16,0-2 0-16,0-3 0 0,-3 5 0 0,5 0 0 15,-2 0-9-15,-1-4 9 0,4 4-12 0,2 0 12 16,0 0-79-16,0 0-9 0,0 0-1 0,0 0-931 16,0 0-187-16</inkml:trace>
  <inkml:trace contextRef="#ctx0" brushRef="#br0" timeOffset="15550.875">17923 11878 230 0,'0'0'20'0,"0"0"-20"0,0 0 0 0,0 0 0 16,0 0 165-16,-3-3 29 0,3 3 6 0,0-7 0 15,0 7-59-15,0-4-12 0,-5 1-2 0,5-2-1 16,0 5-46-16,-3-7-8 0,1 7-3 0,-1-7 0 15,3 7-12-15,-3-4-2 0,-2 4-1 0,2-3 0 16,3 3 6-16,0 0 0 0,0 0 1 0,0 0 0 16,-2-4-13-16,2 4-2 0,0 0-1 0,0 0 0 15,0 0-16-15,0 0-3 0,0 0-1 0,0 7 0 0,5 4-9 0,-2-4-1 16,-3-7-1-16,2 8 0 0,4-1-4 0,-4 0-1 16,4 4 0-16,-4-4 0 0,6 5-9 0,-3-2 12 15,3 1-12-15,-2-4 12 0,2 8-12 0,0-8 12 16,-3 4-12-16,3 1 12 0,2-2 0 0,-2 1 0 15,0-1 0-15,-2 1 0 0,1-3 6 0,1 3 2 16,-2-1 0-16,2-3 0 0,-3 4 0 0,0-3 1 16,1-1 0-16,-1 4 0 0,3-4-3 0,-6 0-1 15,4-2 0-15,2 2 0 0,-6 0 0 0,4 0 0 16,-1-4 0-16,0 1 0 0,0 3 3 0,1-7 0 16,-4 5 0-16,-2-5 0 0,8 3 0 0,-2 1 0 15,-1-1 0-15,-5-3 0 0,0 0-1 0,5 0 0 16,0 0 0-16,-5 0 0 0,0 0-5 0,6 4-1 0,-6-4 0 15,5 0 0-15,-5 0-5 0,3 3 0 0,-3-3-8 0,5 0 12 16,0 4-12-16,-5-4 0 0,0 0 8 0,6 0-8 16,-1 3 0-16,0-3 0 0,-5 0 0 0,0 0 0 15,5 4 0-15,1-1 0 0,-6-3 0 0,0 0 0 16,0 0 0-16,0 0 0 0,5 0 0 0,0 4 0 16,-5-4 0-16,6 0 0 0,-6 0 0 0,0 0 0 31,0 0-24-31,0 0-4 0,0 0 0 0,0 0-1 15,5 0-108-15,-5 0-22 0,0 0-4 0,0 0-611 0,0 0-122 0</inkml:trace>
  <inkml:trace contextRef="#ctx0" brushRef="#br0" timeOffset="15941.413">18209 12019 1238 0,'0'0'55'0,"-3"-3"11"0,0 3-53 0,-2-4-13 15,2 4 0-15,-2-3 0 0,2-1 81 0,3 4 14 16,0 0 2-16,-5 0 1 0,5 0-28 0,0 0-6 16,0 0 0-16,0 0-1 0,0 0-30 0,0 0-5 15,0 0-2-15,0 0 0 0,0 0-5 0,8 7-1 0,-5-3 0 0,5 3 0 16,2 1 0-16,-2-1-1 15,3 0 0-15,-3 0 0 0,2 0 0 0,1 4 0 0,2-3 0 0,-2 3 0 16,-3-1 11-16,-3 1 2 0,0 1 1 0,1-2 0 16,-4 1 10-16,-2 1 1 0,-2-2 1 0,-4 4 0 15,-2-3 0-15,0 1 0 0,-2-2 0 0,-1 1 0 16,-2-4 3-16,0 5 0 0,0-2 0 0,-1-3 0 16,1 0-13-16,0-3-3 0,0 3 0 0,-1-4 0 15,1 2-14-15,0 2-3 0,2-7-1 0,1 7 0 16,-1-7-14-16,1 0 0 0,2 4 8 0,0-1-8 31,0-3-62-31,5 0-15 0,3 0-3 0</inkml:trace>
  <inkml:trace contextRef="#ctx0" brushRef="#br0" timeOffset="19940.534">9546 1751 968 0,'0'0'43'0,"0"0"9"0,0 0-42 0,0 0-10 0,0 0 0 0,5-7 0 15,1 4 87-15,-6 3 15 0,5-5 3 0,3 5 1 16,-3 0-10-16,3 0-1 0,-2 0-1 0,1 0 0 15,1 0-26-15,3 0-4 0,0 0-2 0,-1 0 0 16,1 0-39-16,5 5-8 0,-1-5-2 0,4 0 0 16,-3 0 42-16,5 0 8 0,0 3 1 0,6-3 1 15,-1-3-53-15,3 3-12 0,0 0 0 0,6 0 0 0,-1 0 32 16,1-5 7-16,2 5 1 0,2 0 0 16,-2 0-13-16,6-2-3 0,4-3 0 0,1 5 0 0,-3 0-24 15,2-4-9-15,-2 4 0 0,0-3 0 0,-5 3 9 0,5-4 9 16,3 1-1-16,5-1-8 15,-6 4 13-15,1 0-4 0,-3-7-1 0,5 7 0 0,-5-3 0 0,0-2-8 16,-3 5 12-16,3-2-4 0,3-3 0 0,-3 5 0 16,-3 0 0-16,3 0 0 0,-8-4 0 0,3 4-8 15,-3-7 12-15,3 4-4 0,-3 3-8 0,0-7 8 16,8 3-8-16,0 4 8 0,-8-8-8 0,3 6 8 16,-6-3-8-16,6 3 8 0,-9-3-8 0,1 1 8 15,5 1-8-15,0-1 8 0,0 1 0 0,0 3-8 16,0-4 12-16,-2 4-4 0,-1 0 1 0,8 0 0 15,-2-7 0-15,2 7 0 0,-2 0-9 0,0-3 10 16,0 3-10-16,2 0 10 0,-5 0-10 0,3 3 0 0,-6-3 9 16,3 0-9-16,-5 7 0 0,2-7 0 0,-2 4 0 0,2-4 8 15,-2 0-8-15,2 0 0 0,-2 0 0 16,3 7 0-16,-4-7 0 0,1 3 16 0,-3 1-4 0,0 1-1 16,-2-3-2-16,-1-2 0 0,1 5 0 0,-3-3 0 15,-1-2 1-15,1 0 0 0,0 8 0 0,2-8 0 16,-2 0-2-16,0 0-8 0,0 0 12 0,2 4-4 15,-5-4 0-15,1 3-8 0,-4 1 12 0,1-4-4 16,-1 0 10-16,-2 3 2 0,-3-3 0 0,1 0 0 16,-1 0-8-16,0 0-2 0,-2 0 0 0,-1 0 0 15,-2 0-10-15,3 0-14 0,-3-3 3 0,-3 3 1 16,0 0 59-16,1 0 12 0,-1-4 3 0,0 4 0 0,-2-3-52 16,-1 3-12-16,1-4 0 0,-3 4 0 0,0 0 0 0,0 0 0 15,0 0 0-15,3 0 0 16,-3 0-21-16,0 0-7 0,2 0-2 0,-2 0 0 15,0 0-101-15,0 0-20 0,0 0-4 0,0 0-1023 16</inkml:trace>
  <inkml:trace contextRef="#ctx0" brushRef="#br0" timeOffset="21408.87">7795 728 1267 0,'-8'0'28'0,"8"0"5"0,0 0 2 0,0-3 1 0,-8-4-36 0,2 2 0 16,12 5 0-16,-6-7 0 0,-6 0 108 0,-1 5 16 15,1-3 2-15,6 5 1 0,6 0-54 0,-6 0-10 16,-11-4-3-16,6 4 0 0,5 0-19 0,0 0-4 15,-16 4-1-15,5 1 0 0,-2-3-16 0,5 5-3 16,-3 0-1-16,1-2 0 0,-3 2-16 0,-1 0 0 16,6 0 0-16,3 0-9 15,-3 0-27-15,3 5-6 0,2-5-1 0,3 0 0 0,-2 7 66 0,2-7 13 16,0 0 2-16,2 5 1 0,4-5-39 0,-1 0 0 16,3 0 0-16,0 5-8 0,8-9 8 0,0 6 0 0,-1-7-9 0,1 5 9 15,-3 0 0-15,6 0 0 0,2 0 0 0,-2 1 0 16,-6-4 9-16,0 3 0 0,6 0 0 0,-3 5 0 15,-6-5 20-15,-5-4 4 0,3 6 1 0,3-2 0 16,-6-5 22-16,1 5 4 0,-9 0 0 0,3 1 1 16,3-4 7-16,-6-1 0 0,-5 1 1 0,-3 3 0 15,3 0-25-15,0 0-6 0,1-2-1 0,-4 2 0 16,-8-7-22-16,6 0-5 0,5 3-1 0,-2-3 0 16,-9 0-9-16,6 0 0 0,5 4 0 0,3 1 0 15,-3-10-44-15,0 1-13 0,0 4-3 0,8 0-754 16,0 0-150-16</inkml:trace>
  <inkml:trace contextRef="#ctx0" brushRef="#br0" timeOffset="21612.01">7935 833 1728 0,'13'7'38'0,"-13"-7"8"0,0 0 2 0,0 0 0 0,0 0-39 0,0 0-9 16,0 0 0-16,0 0 0 0,-3 5 104 0,3 2 20 15,6 5 3-15,-4-10 1 0,1 5-61 0,0 5-12 16,2-3-3-16,0-1 0 0,1 1-33 0,-6-2-7 16,0-5-2-16,2 10 0 0,6-5-10 0,-5-4 0 15,-3-3 0-15,0 0-716 16,0 0-140-16</inkml:trace>
  <inkml:trace contextRef="#ctx0" brushRef="#br0" timeOffset="21752.586">8027 680 345 0,'-2'-2'15'0,"-1"-3"4"0,-2 3-19 0,2-3 0 0,3 5 0 0,0 0 0 15,-5 0 256-15,2 0 47 0,3 0 9 0,0 0 3 16,0 0-262-16,0 0-53 0,0 0-8 0,8 5-4 16</inkml:trace>
  <inkml:trace contextRef="#ctx0" brushRef="#br0" timeOffset="22252.474">8255 819 1267 0,'-13'-4'56'0,"10"4"12"0,0 0-55 0,3 0-13 16,0 0 0-16,-2-8 0 0,-9 6 54 0,9 2 8 15,2 0 2-15,0 0 0 0,-8-12 35 0,5 12 7 16,3 0 2-16,0 0 0 0,-5 0-71 0,-3 0-13 15,-3 7-4-15,6-2 0 0,5-3 20 0,-5 6 4 16,-11 1 1-16,3-2 0 16,2 2-34-16,3-2-11 0,0 1 0 0,0 3 0 0,3 3 20 0,0-7-2 15,5 0-1-15,-3 5 0 16,3 0-34-16,3-3-7 0,-1-2-2 0,6 1 0 0,0-4 17 0,0 1 9 16,3-3-10-16,-1-2 10 0,3 0-10 0,1 0 10 15,-4-2-10-15,6-3 10 0,0 1 0 0,-5 1 0 16,-4-4 0-16,4 2 0 0,0-2 0 0,-1 0 0 0,-2 0 11 15,-5 3-3-15,-3-4 1 0,2 6 1 0,4-10 0 0,-4 12 0 16,-7-7 17-16,2 0 3 0,3 7 1 0,0 0 0 16,0 0 0-16,0 0 0 0,0 7 0 0,0-7 0 15,6 12-19-15,-4-5-4 0,-2 3-8 0,6-1 12 16,2 0-12-16,0 5 0 0,-3-6 0 0,0 3 0 16,3 3 0-16,-3-2 0 0,3-2 0 0,-2 1 0 15,-4 3 10-15,1 1-1 0,2-4 0 0,-2 3 0 16,-3-2-9-16,-3-2 10 0,3 1-10 0,0 3 10 15,-2-2 43-15,-1 0 9 0,-5-5 2 0,3 2 0 0,2 3-52 0,-5-9-12 16,-5 8 0-16,0-4 0 0,5-2 0 16,-3-3 0-16,1-2 0 0,-4 0 0 15,1 0-177-15,2 0-39 0,-4-9-7 16,1-7-729-16</inkml:trace>
  <inkml:trace contextRef="#ctx0" brushRef="#br0" timeOffset="22596.34">8387 793 1926 0,'11'0'85'0,"-8"0"18"0,-3 0-83 0,2 0-20 15,3 7 0-15,3 0 0 0,-2 1 63 0,-1 1 8 16,-2 0 1-16,2 3 1 0,3-2-7 0,-3 1-2 16,-5 3 0-16,5-2 0 0,-2-5-16 0,0 0-4 15,-1 0-1-15,-2 0 0 0,0-7-24 0,0 0-5 16,3 12-1-16,-3-12 0 0,0 0-4 0,0 0-1 0,0 0 0 0,0 0 0 15,0 0-8-15,0-5 0 0,3 5 0 0,-3-7 0 16,5 0 8-16,0-4-8 0,3 1 12 0,0-2-4 16,3-2-8-16,-1 3-9 0,1 1 9 0,7-9-13 31,-4 8-41-31,2 1-8 0,-1-2-2 0,1 5 0 0,-3 0 52 0,1 5 12 0,-1 2 0 0,3 0 0 16,-3 0 0-16,0 0 0 0,1 2 0 0,-4 5 0 15,3 0 34-15,-2 5 10 0,-1-5 1 0,1 0 1 16,2 7-22-16,-2-2-5 0,2-2-1 0,-2 1 0 15,-1 3 13-15,4-2 2 0,-1-2 1 0,-3 1 0 16,1 3-22-16,-3-2-12 0,0-9 12 0,-6 6-12 16,4-7-62-16,-6-2-19 0,0 0-4 0,10 14-1 0</inkml:trace>
  <inkml:trace contextRef="#ctx0" brushRef="#br0" timeOffset="23486.505">15769 1581 806 0,'-8'-4'36'0,"8"4"7"0,0 0-35 0,0 0-8 16,0 0 0-16,0 0 0 0,0 0 156 0,6 0 28 16,1-8 7-16,1 8 1 0,0 0-69 0,6 0-14 15,-1 0-2-15,8 0-1 0,-3 0-35 0,6 0-7 16,3-2-2-16,7 2 0 0,-2 0-30 0,5 0-7 0,0-5-1 0,5 5 0 15,1 0 13-15,7 5 3 16,8-5 0-16,8 0 0 0,-10-5-21 0,2 5-4 16,6 5-1-16,7-5 0 0,0-5-6 0,1 5-8 0,-3 0 11 15,7 0-11-15,4 0 25 0,-4 0-1 16,-1 0-1-16,-4 0 0 0,-7 0-2 0,2 0 0 0,2 0 0 0,4 0 0 16,-6 0 0-16,-2 0 0 0,-4 0 0 0,9 0 0 15,-5 0-21-15,2 0 9 0,0 5-9 0,3-3 0 16,-11-2 33-16,0 0 0 0,0 8 0 0,6-8 0 15,-6 0-1-15,-2 4-1 0,-3-4 0 0,-3 3 0 16,-5-3-31-16,0 0 0 0,0-3-11 0,2 3 11 16,-7 0 0-16,-3 0 0 0,0 3 9 0,-2-3-1 0,-4-3-8 15,-2 3 0-15,1 0 0 0,-7 0 0 0,1 0 0 0,-3-4 0 16,0 4 0-16,-2 0 0 0,0 0 52 0,-1 0 10 16,1-8 2-16,-4 8 0 0,4 0-52 0,-3 0-12 15,0 0 0-15,2-2 0 0,-5 2 0 0,3 2 0 16,0-2 0-16,-3 0 0 15,3 0-21-15,-2 0-7 0,-1 0-2 0,0 0 0 16,-2 0-3-16,-1 0-1 0,1 0 0 0,-3 0 0 0,0-2 34 0,-3 2 20 16,3 2-2-16,-8-2-1 15,3-7-181-15,-3 7-36 0,0 0-7 0</inkml:trace>
  <inkml:trace contextRef="#ctx0" brushRef="#br0" timeOffset="24111.374">14388 593 403 0,'0'0'36'0,"0"0"-36"0,0 0 0 0,0 0 0 15,0 0 172-15,0 0 27 0,0 0 5 0,0 0 2 16,0 0-90-16,3 8-17 0,-1 1-4 0,-2 0-1 16,3 5-6-16,0-2 0 0,-3 2-1 0,2-2 0 15,4 5-9-15,-4 1-2 0,1-4 0 0,2 5 0 16,3 2-20-16,-3-2-5 0,-2 2-1 0,2-2 0 15,3 2-16-15,-2-6-3 0,-4 3-1 0,3-4 0 16,1-2-10-16,-1 0-3 0,-2-3 0 0,-1 3 0 16,-2-2-17-16,3-1 0 0,0-7 0 0,-1 5 0 15,-2-7-48-15,0 0-14 0,6 0-2 0,-4 0-947 16</inkml:trace>
  <inkml:trace contextRef="#ctx0" brushRef="#br0" timeOffset="24455.074">14663 824 1094 0,'6'-5'97'0,"-6"5"-77"15,0 0-20-15,0 0 0 0,0 0 93 0,0 0 15 16,-6 0 4-16,1 0 0 0,5 0-39 0,-5 5-7 16,-1-3-2-16,1 5 0 0,-3 5-15 0,3-5-3 15,2-4-1-15,1 6 0 0,-4 0-21 0,6 3-4 16,-2-5 0-16,2 3-1 0,0-6-29 0,2 3-6 15,-2 7 0-15,6-9-1 0,-1 2 27 0,0-7 6 16,-5 0 0-16,5 3 1 0,6-3-17 0,0 0 0 16,-3 4 0-16,-1-8 0 0,4 1 31 0,0-2 5 0,-3-2 2 0,2 0 0 15,-2 0-8-15,0 0-2 0,-3 0 0 0,1 0 0 16,-1-5 8-16,-2 3 2 0,-1-3 0 0,-2 5 0 16,0-5-10-16,0-2-3 0,-2 7 0 0,-1-5 0 15,0 10-25-15,-2-3 0 0,-3-2 0 0,0 7 0 16,0 0 0-16,5-7 0 0,-2 7 0 0,0 0 0 15,0 7-148 1,-1-7-36-16,1 7-6 0,5-2-693 0</inkml:trace>
  <inkml:trace contextRef="#ctx0" brushRef="#br0" timeOffset="24876.805">14878 852 1267 0,'0'0'56'0,"0"0"12"0,0-5-55 0,0 5-13 15,0-2 0-15,0-3 0 0,-3-2 85 0,0 0 15 16,1 7 2-16,-4-2 1 0,4-3-23 0,-4 5-5 16,1 0-1-16,2 5 0 0,-2-3-47 0,-3 3-10 15,3-3-1-15,-3-2-1 0,3 7 0 0,-1 0 0 16,1-2 0-16,-3 2 0 0,6 0-15 0,-1 0 0 16,0 0 0-16,3 5 0 0,0-12-9 0,3 2-5 15,0 6-1-15,-3-8 0 0,7 9 15 0,1-7 0 16,-2 5 0-16,2 0 0 0,2-7 0 0,-2 0 0 15,0 5 0-15,0-10 0 0,-3 5 0 0,3 0 0 16,-2-7 0-16,-4 0 0 16,3 7 0-16,-2-7 0 0,2 3 0 0,-2 1 0 0,0-2 48 0,-1 3 13 0,-2-5 3 0,0 2 0 15,3-2-38-15,-3 7-7 0,0 0-2 0,0 0 0 16,0 0 5-16,0 0 1 0,0 0 0 0,0 0 0 16,0 0 1-16,3 7 0 0,2-2 0 0,0 2 0 15,-2 3-24-15,0-1 0 0,-1 0 0 0,3 3 0 16,-5-2 0-16,3-1 0 0,2 0 0 0,-2 3 0 15,2-2 0-15,-2 1 0 0,-3 3 0 0,-3 0 0 16,3-6 0-16,-2 3 0 0,-4 3 0 0,-2-7 0 16,6-2 0-16,-3-2 0 0,-3 4 0 0,0-3 0 15,-3 3 0-15,3-2 0 0,-2-3 0 0,-1 5 0 16,0-7-151-16,-2 0-34 0,-13-14-7 16,7 7-2-16</inkml:trace>
  <inkml:trace contextRef="#ctx0" brushRef="#br0" timeOffset="25079.881">15010 840 1785 0,'0'0'159'0,"0"0"-127"16,0 0-32-16,2 5 0 0,6 2 44 0,-5 5 4 16,2-5 0-16,-2 2 0 0,0 3 12 0,-1-5 4 15,4 5 0-15,-1-3 0 0,-2 3-16 0,-1-5-4 16,1 0 0-16,-1 0 0 0,1 0-33 0,-3-7-11 15,0 0 0-15,-3 7 0 0,1 5 13 0,2-12-4 16,0 0-1-16,0 0-710 16,0 0-142-16</inkml:trace>
  <inkml:trace contextRef="#ctx0" brushRef="#br0" timeOffset="25236.217">14981 706 1728 0,'0'0'38'0,"0"0"8"0,-3 0 2 0,3-9 0 0,3 0-39 0,-3 1-9 0,0 8 0 0,0 0 0 15,2-2 53-15,-2 2 9 0,0 0 2 0,0 0 0 16,6 0-52-16,-1 0-12 0,6 0 0 0,-4 0 0 16,1 2-100-16,-2 3-22 0,4-2-5 15,-2 1-1-15</inkml:trace>
  <inkml:trace contextRef="#ctx0" brushRef="#br1" timeOffset="33399.881">9549 1744 763 0,'0'0'33'0,"0"0"8"0,0 0-33 0,0 0-8 0,0 0 0 0,0 0 0 16,0 0 93-16,0 0 17 0,-5 0 3 0,5 0 1 16,-3-3-6-16,3 3 0 0,0 0-1 0,0 0 0 15,0 0-28-15,0 0-6 0,-3-5-1 0,3 5 0 16,0 0-18-16,0 0-4 0,0 0-1 0,0 0 0 16,0 0-16-16,0 0-3 0,6-2-1 0,1 2 0 15,-1-5 0-15,2 5 0 0,2 0 0 0,-2 0 0 0,0 0-5 0,3 0 0 16,-3 0-1-16,5 0 0 0,-3 0-7 0,4 0 0 15,-1 0-1-15,0 0 0 0,0 0-6 0,3 0-1 16,0 0 0-16,3 0 0 0,-1-4 1 0,1 4 0 16,-1 0 0-16,1 0 0 0,2 0-9 0,-3 0 10 15,4 0-10-15,-1 0 10 0,-3 0-10 0,1 0 12 16,-1 0-12-16,1 0 12 0,-3 0-12 0,0 0 12 16,-1 0-12-16,1 0 12 0,0 0-12 0,-3 0-17 15,3 0 4-15,0 0 1 0,3 0 23 0,-3 0 5 16,-1 0 0-16,4 0 1 0,-3 0-17 0,-3 0 8 15,3 0-8-15,0 0 0 0,2 0 10 0,-2 0-10 16,3 0 8-16,-3 0-8 0,2 0 10 0,-2 0-10 16,-3 0 12-16,3 0-12 0,-3 0 12 0,1 0-12 15,-1 0 12-15,3 0-12 0,-3 0 12 0,3-3-4 16,-3 3 0-16,0 0-8 0,3-4 11 0,0 4-11 0,0-3 10 16,0 3-10-16,0 0 9 0,0 0-9 0,2-4 8 0,1 4-8 15,-1 0 8-15,-2 0-8 0,0 0 0 0,0 0 8 16,2 0-8-16,-2 0 8 0,0 0-8 0,-3 0 8 15,3 0-8-15,-3 0 8 0,1 0-8 0,-4 0 8 16,3 0-8-16,1 4 0 0,-4-4 0 0,3 0 8 16,-2 0-8-16,2 0 0 0,0 0 0 0,-2 0 0 15,0 0 0-15,-1 0 8 0,3 0-8 0,-2 0 0 16,2 0 0-16,0 0 0 0,1 0 8 0,-1 0-8 16,0 0 0-16,0 0 0 0,-2 0 0 0,2 0 0 15,3 0 0-15,-3 0 0 0,-2-4-10 0,-1 4 10 16,1 0 0-16,0 0 0 0,-1 0 11 0,1 0-3 0,-6 0-8 15,3 0 8-15,0-7-8 0,0 7 8 0,-8 0-8 0,8 0 11 16,-3 0-11-16,-5 0 12 0,8 0-12 0,-8 0 10 16,0 0-10-16,5 0 10 0,3 0-10 0,-8 0 10 15,0 0-10-15,0 0 10 0,0 0-10 0,0 0 12 16,0 0-12-16,0 0 12 0,0 0-12 0,0 0 8 16,6-3-8-16,-6 3 8 0,0 0-8 0,0 0 0 15,0 0 9-15,0 0-9 0,0 0 8 0,0 0-8 16,0 0 8-16,0 0-8 0,0 0 0 0,0 0 8 15,0 0-8-15,0 0 0 0,0 0 0 0,5 3 9 16,-5-3-9-16,0 0 0 0,0 0 8 0,0 0-8 16,0 0 0-16,0 0 0 0,0 0 0 0,8 0 0 15,-3 0 0-15,-5 0 0 0,0 0 9 0,0 0-9 16,5 0 0-16,3 0 9 0,-8 0-9 0,0 0 0 16,0 0 0-16,6 0 0 0,-6 0 0 0,5 7 0 15,-5-7 0-15,0 0 0 0,5 0 0 0,-5 0 0 0,0 0 0 0,0 0 0 16,6 0 0-16,-6 0 0 0,2-7 9 0,-2 7-9 15,0 0 9-15,0 0-9 0,0 0 12 0,0 0-12 16,3 0 16-16,-3 0-4 0,0 0-1 0,2-8 0 16,1 8 2-16,-3 0 1 0,0 0 0 0,5-7 0 15,-5 3 1-15,3 1 0 0,-3-1 0 0,0 1 0 16,0-4-3-16,0 3 0 0,0-4 0 0,0 1 0 16,0 0 0-16,0 0 0 0,3 0 0 0,-3-4 0 15,0 3-1-15,0-3-1 0,0 1 0 0,2-1 0 16,-2-4-10-16,0 8-12 0,0-4 2 0,0-4 1 15,0 1 27-15,0 3 6 0,0-3 0 0,0 4 1 16,3-2-16-16,-3-2-9 0,0 2 10 0,0-2-10 0,-3 3 9 0,3-4-9 16,0 1 8-16,0 3-8 0,-2 1 8 0,2-9-8 15,0 8 8-15,-3-3-8 0,3-1 8 0,-3 1-8 16,3 0 8-16,0-5-8 0,-2 8 8 0,-1-3-8 16,3-1 0-16,-3 6 8 0,1-3 9 0,2 0 2 15,-3-2 0-15,1 3 0 0,-1 1-19 0,3-2-19 16,-3-2 4-16,1 3 1 0,-1 1 14 0,0-2 0 15,3 5 0-15,-2-4 0 0,-1 1 0 0,0-2 0 16,3 5 0-16,-5-2 0 0,5 0 0 0,-3-1 0 16,3-2 0-16,0 3 0 0,-2 0 0 0,-1-1 0 15,3-2 0-15,-3 5 0 0,3-2 0 0,0 0 0 16,-2-1 0-16,-1-2 0 0,3 3 0 0,-2 0 0 16,-1-1 0-16,3-2 0 0,-3-2 0 0,1 3 0 0,-1 1 0 15,3-4 0-15,-3 2 0 0,1 0 0 0,-1 5 0 0,3-7 0 16,-3 5 0-16,1-3 0 0,-1 0 0 0,3 5 0 15,0-7 0-15,-3 10 0 0,3-6 0 0,0 5 0 16,0 5 11-16,0-7 1 0,0 0 1 0,-2 0 0 16,2 3-22-16,-3-4-5 0,3 8-1 0,0-2 0 15,0-5 15-15,0 2 0 0,0 5 0 0,0-7 0 16,0 7 0-16,0-9 0 0,0 9 0 0,0-5 0 16,0 0 0-16,0 3 0 0,0-3 0 0,0 5 0 15,0 0 0-15,0-2 0 0,0-3 0 0,0 5 0 16,0 0 0-16,0 0 0 0,0 0-8 0,0 0 8 15,0 0 0-15,0 0 0 0,0 0 0 0,0 0 0 0,3 0 8 16,-3 0 8-16,0 0 2 0,0 0 0 0,0 0-31 0,0 0-7 16,0 0 0-16,0 0-1 0,5 0 21 0,-5 0 0 15,5 0 0-15,-5 0 0 0,3-7 0 0,2 7 0 16,-2 0 0-16,-3 0 0 0,5 0 12 0,1 0 8 16,-1-7 0-16,0 7 1 0,0 0-33 0,-2-2-8 15,2 2 0-15,1 0-1 0,-1-5 21 0,0 5 0 16,3 0-9-16,-3 0 9 0,3 0 0 0,0 0 0 15,3 0 0-15,-1 0 0 0,1-4 0 0,0 4 0 16,2 0 0-16,3 0 0 0,2 0 0 0,1 0-8 16,-6 0 8-16,6 0 0 0,2 0 0 0,-3 0 0 15,1 0-8-15,2 0 8 0,0 0 0 0,0 0 0 16,-2 0 0-16,2 0 0 0,-5 0 0 0,2 0 0 16,1 0 0-16,-1 0 0 0,1-3 0 0,2 3 0 15,0 0 0-15,6 0 0 0,-6 0 0 0,3 0 0 16,5-5 0-16,3 5 0 0,2 0 0 0,-2 0 0 0,-1 0 0 0,1 0 0 15,-3 0 0-15,6-2 0 0,-4 2 0 0,9 0 0 16,-5 0 0-16,4 0-10 0,4 0 10 0,-1 0-8 31,-2-7-20-31,-3 7-4 0,-3 0-1 0,0 0 0 0,-5 0 51 0,1-5 10 0,-1 5 3 0,2 0 0 16,-1-7-31-16,-1 7 0 0,-6 0 0 0,7 0 0 16,-7 0-19-16,1-7-9 0,-3 7-3 0,1 0 0 0,-4-2 50 15,-2-3 9-15,2 5 3 0,-2 0 0 16,0 0-50-16,-3 0-9 0,1-5-3 0,-1 5 0 0,0 0 31 0,0 0 0 15,1 0 0-15,-1 0 0 0,-3 0 16 0,4 0 10 16,-1 0 2-16,3 0 0 16,0 5-45-16,-3-5-9 0,0 0-2 0,0 0 0 0,3 0 43 0,0 0 8 15,0 0 1-15,0 5 1 16,0-3-40-16,0-2-8 0,-3 0-1 0,0 0-1 0,-2 0 25 0,-1 0 0 16,1 0 0-16,-3 7 0 0,2-14 0 0,-2 14 0 15,3-7 0-15,-3 0 0 0,0 0 18 0,0 0 9 16,-3 0 1-16,0 0 1 15,3 0-46-15,0 0-10 0,0 0-1 0,-3 7-1 0,3-7 41 0,0 0 9 16,0 0 2-16,0 0 0 0,-3 0-37 0,1 0-7 16,2 0-2-16,-1 0 0 0,-4 0 23 0,5 0 0 0,-3 0 0 0,-5 0 0 15,3 0 0-15,-3 0 0 0,0 0 0 0,5 0 0 16,1 0 0-16,-6 0 0 0,0 0 0 0,0 0 0 31,0 0-56-31,0 0-6 0,0 0-2 0,0 0-1254 0</inkml:trace>
  <inkml:trace contextRef="#ctx0" brushRef="#br1" timeOffset="34477.386">11213 1899 172 0,'0'0'16'0,"0"0"-16"16,0 0 0-16,0 0 0 0,0 0 144 0,0 0 25 15,0 0 6-15,0 0 1 0,0 0-39 0,0 0-7 16,0 0-2-16,0 0 0 0,0 0-51 0,0 0-10 16,0 0-3-16,0 0 0 0,0 0-1 0,0 0-1 0,0 0 0 0,0 0 0 15,0 0-15-15,0 0-3 0,0 0-1 0,0 0 0 16,-3 0-14-16,-2 4-2 0,0-4-1 15,0 0 0-15,-1 0-26 0,1 7 0 0,0-2 0 0,-1-2 0 16,-2 4 0-16,3-3 0 0,-3 3 0 0,0 0 0 16,3 0 0-16,0 1 0 0,-1-1 0 0,1 4 0 15,0-4 0-15,0 0 0 0,-1 5 0 0,4-2 0 16,2 1 27-16,0-1 9 0,0 2 3 0,0-5 0 16,5 4-24-16,-2-4-5 0,-1 0-1 0,3 1 0 15,1-1 2-15,-1 0 0 0,3-7 0 0,0 7 0 16,2-3 6-16,-2-4 2 0,3 0 0 0,-3 0 0 15,3 0 5-15,-1 0 0 0,1-4 1 0,-1 1 0 16,1-1 12-16,-1-3 3 0,-2 0 0 0,3-5 0 0,-6 5 6 0,3-7 2 16,0 4 0-16,-3-2 0 0,-2 1 13 0,2 4 3 15,1-7 1-15,-4 2 0 0,1 2-52 0,0-1-13 16,-1 4 0-16,-2-5 0 0,0 5 0 0,0-3 0 16,-2-1 0-16,2 3 0 0,0-3 0 0,-3 8 0 15,3-8 0-15,-3 4 0 0,1 0 24 0,-1-1 3 16,3 4 0-16,-3 1 0 15,1-4-43-15,2 3-9 0,-3-3-2 0,3 7 0 0,-3 0 27 0,3 0 0 16,0 0 0-16,0 0 0 16,-2 0-29-16,2 0-1 0,0 0 0 0,0 0 0 15,0 0-171-15,0 0-35 0</inkml:trace>
  <inkml:trace contextRef="#ctx0" brushRef="#br1" timeOffset="35773.956">9229 1678 838 0,'0'0'37'0,"0"0"8"16,0 0-36-16,0 0-9 0,0 0 0 0,0 0 0 0,0 0 75 15,0 0 13-15,0-3 2 0,-6-1 1 0,6 4 1 0,0 0 0 16,0 0 0-16,0 0 0 0,0 0-68 0,0 0-14 16,-2 0-2-16,-1 4-8 0,-2-4 26 0,2 3-2 15,-2 4 0-15,2-3 0 0,-2 3 6 0,0 8 1 16,-3-11 0-16,2 6 0 0,1 1-4 0,0 4-1 15,0-4 0-15,-1-1 0 0,4 1 4 0,-4-3 1 16,6 6 0-16,-2-7 0 0,4 4-15 0,-2-3-4 16,6 3 0-16,-4-4 0 0,1 0 0 0,5 0 0 15,-3-2 0-15,3-2 0 0,-3 1 4 0,3-1 0 16,3-3 0-16,-3 0 0 0,0 0 13 0,0-3 3 16,2-1 1-16,-2-4 0 0,0 4 12 0,0 1 3 15,-3-4 0-15,1 0 0 0,-1 3-1 0,0-11 0 16,1 4 0-16,-4 8 0 0,1-8-15 0,-1 1-2 15,1-2-1-15,-3 5 0 0,0 0-8 0,0-4-1 0,0-4-1 0,-3 4 0 16,1 1-2-16,-1-1 0 0,1 3 0 0,-1-3 0 16,0 4-9-16,1 0-8 0,2 0 9 0,-3-1-9 15,0 1 0-15,1 5 8 0,-1-7-8 0,0 6 0 16,3-4 0-16,0 7 0 0,0 0 0 0,0 0 0 16,0 0-79-1,0 0-12-15,0 0-2 0,0 0-1048 0</inkml:trace>
  <inkml:trace contextRef="#ctx0" brushRef="#br1" timeOffset="36836.272">9038 497 910 0,'0'0'20'0,"0"0"4"0,0 0 0 0,0 0 3 0,0 0-27 0,0 0 0 16,0 0 0-16,5 0 0 0,1 2 63 0,-4 3 7 16,-2-3 2-16,0 5 0 0,3-2 13 0,0 2 3 15,-3 7 1-15,0-9 0 0,2 4-18 0,-2-4-4 16,0 9-1-16,3-2 0 0,-3-3-17 0,0 3-3 16,0 2-1-16,0-2 0 0,0-3-21 0,0 3-4 15,-3 2 0-15,3-2-1 0,3-2-19 0,-3-1 0 16,0 0 0-16,0-2 0 0,3 0 0 0,-1 1 0 15,-4-4 0-15,2 3 0 16,0 0-48-16,2 0-12 0,-2-2-4 0,3 2 0 0</inkml:trace>
  <inkml:trace contextRef="#ctx0" brushRef="#br1" timeOffset="40835.269">15719 1544 576 0,'0'0'25'0,"0"0"6"0,0 0-31 0,0 0 0 0,0 0 0 0,0 0 0 16,5 4 108-16,-5-4 16 0,0 0 4 0,0 0 0 15,5 0-52-15,-2 0-9 0,-3 0-3 0,5 3 0 16,-5-3 0-16,3 0 0 0,-3 0 0 0,0 0 0 16,0 0 0-16,5 0 0 0,1 0 0 0,-1 0 0 15,-5 0-51-15,5 0-13 0,1 0 0 0,-6 0 0 16,5 4 45-16,0-4 7 0,0 0 0 0,3 0 1 15,-2 5-33-15,2-5-8 0,0 0 0 0,-3 0-1 16,3 0-11-16,2 0 0 0,-10 0 0 0,14 0 0 0,-1 2 0 16,0-2 0-16,0 0 0 0,0 0 0 0,-2 0 40 0,2 0 5 15,-2-2 2-15,2 2 0 0,-2 0-28 0,-1 0-6 16,3 0-1-16,-2 0 0 0,0 2-12 0,-3-2 11 16,2 0-11-16,-2 0 10 0,3 0 22 0,-3 0 5 15,0 0 1-15,2 0 0 0,-2 0-17 0,0 0-3 16,0 0-1-16,0 0 0 0,0 0-6 0,-3 0-2 15,3 0 0-15,0 0 0 0,5 0-9 0,-5 0 0 16,0 0 0-16,0 0 0 0,8 0 0 0,-5 0 0 16,-1-2 0-16,-2 2 0 0,0 0 53 0,3 0 9 15,2 0 2-15,-8 0 0 0,-5 0-64 0,0 0-28 16,13 0 3-16,1 0 0 0,-14 0 25 0,5 0 0 16,5 0 0-16,4 0 8 0,-4 0 10 0,-2 0 2 15,-3 0 1-15,6 0 0 0,2 0-21 0,-2 0 0 0,-11 0 0 0,8-5 0 16,0 1 0-16,2 4 0 0,-2 0 0 15,-8 0 0-15,0 0 0 0,6 0 0 0,7 0 0 0,-5-3 0 16,-3 3 0-16,3-4 0 0,0 1 0 0,0 3 0 16,0-4 0-16,-3 4 0 0,0 0 0 0,3-8 0 15,0 8 16-15,-3-2 0 0,3-3-1 0,0 5 0 16,3-2-24-16,-3 2-5 0,-3-5-1 0,0 5 0 16,1 0 30-16,2 0 5 0,0 0 2 0,-3-4 0 15,-5 4-35-15,5 0-7 0,6 0-2 0,-6 0 0 16,-5 0 22-16,5-3 0 0,6-1 0 0,-3 4 0 15,0 0 20-15,0-3 8 0,0 3 1 0,2-4 1 16,4 1-48-16,-7-1-10 0,1 4-1 0,0 0-1 0,8-8 54 0,-8 8 12 16,-8 0 1-16,5-2 1 0,6-3-10 0,-3 3-1 15,0 2-1-15,-3-9 0 0,-5 9-26 16,5 0 0-16,9-3 0 0,-6-1 0 0,-3 1 0 0,0-1 0 16,6 4 0-16,-1-8 0 0,-2 6 0 0,0-3 0 15,0-2 0-15,-2 3 0 0,4 1 0 0,-2-1 0 16,-3 1 0-16,1-4 0 0,2 2 13 0,-3 5-2 15,0-7-1-15,0 0 0 0,-2 5-10 0,2-3 12 16,1 1-12-16,-1 1 12 0,-2-4-23 0,-1 3-4 16,6 4-1-16,-3-8 0 0,-2 1 16 0,2 5 0 15,1-3 0-15,2 1 0 0,0 1 0 0,-6-1 0 16,1 1 0-16,2-1 0 0,3 1 17 0,0-2 7 16,-8-2 0-16,5 7 1 0,1-7-40 0,2 5-8 15,-6-3-1-15,1 1-1 0,-3 4 71 0,0 0 14 16,2-3 4-16,-2-4 0 0,3 2-52 0,-3-2-12 0,3 5 0 0,-1-5 0 15,1-2 0-15,2 6 0 0,-2-4 0 0,2 3 0 16,1-4 0-16,-4 1 0 0,4 0 0 0,-1 5 0 16,-3-3 0-16,4-2 0 0,-4 0 0 0,4 2 0 15,-4 5 0-15,1-7 0 0,2 0 0 0,-2 7 0 16,0-7 0-16,-1 3 0 0,9-3 0 0,-6 4 0 16,-5-4 0-16,3 2 0 0,2-4 0 0,3 2 0 15,-3-2 0-15,1 6 0 0,-1-4 0 0,3 2 0 16,0-2 0-16,-3 0 0 0,-2 0-9 0,2 3 9 15,3-3 0-15,0 7 0 0,-6-8 0 0,1 1 0 16,-3 7 0-16,5 0 0 0,1-9 0 0,-1 4 0 16,-2-2 0-16,-1 3 0 0,4 1 0 0,-1-4 0 0,-2 2 8 15,-1-2-8-15,3 7 0 0,-2-7 0 0,0 5 0 0,2-3 0 16,-2 1 0-16,2 1 0 0,0-1 0 0,-2 1 8 16,0-4-8-16,-1 2 0 0,-2 5 0 0,5-7 0 15,-2 5 0-15,0-5 0 0,2 2 0 0,-2 1 0 16,-1 1 0-16,4-4 10 0,-4 2-10 0,4-2 0 15,-6 5 0-15,5-3 0 0,-2-2 0 0,-1 3 0 16,1-4 8-16,-1 6-8 0,1-5 0 0,0 2 0 16,-1-2 0-16,4 0 0 0,-6 7 0 0,2-2 0 15,4-7 0-15,-4 1 0 0,-2 8 0 0,3-2 0 16,0-10-12-16,2 10 12 0,0-5 0 0,0-2 0 16,-2 1 12-16,0 6-4 15,-1-3-8-15,-2-2 0 0,3 0 0 0,0 5 0 0,-3-5 0 0,5 2 0 0,-2-2 0 16,-1 0 0-16,1 2 0 0,0-2 0 0,-1 0 0 0,3 0 0 15,-5 7 0-15,3-4 0 0,2-4 0 0,-2 6 0 16,-3 2 0-16,5-12-9 0,1 5 0 0,-1 0 0 16,-2 3 9-16,2-4 0 0,0 8 0 0,3-2 0 15,3-5 0-15,-6 2 0 0,0-2 0 0,1 7 0 16,-1-7 0-16,0 0 12 0,6 7-2 0,-6-5-1 16,0-2-9-16,-2 7-12 0,5-2 2 0,-3-3 1 15,0-2 17-15,1 7 3 0,2-7 1 0,0 7 0 16,-3-2-12-16,3-3 0 0,0 1-10 0,0 1 10 15,2-2 0-15,-2 3 0 0,-2 2 0 0,2-7 0 16,-1 2-12-16,1 5 12 0,0-7-13 0,0 7 5 16,0-7 8-16,-3 5 0 0,3-3 0 0,-2 5 0 15,-1-5 0-15,0 5 9 0,3-7-1 0,-2 5-8 16,-1 2 0-16,0-5 0 0,0-2-10 0,3 7 10 0,-2-7 0 0,-1 5 0 16,0-3 12-16,1 0-4 0,1 3-8 0,1-3 0 15,-2 3 0-15,-1-3 0 0,0 3 0 0,-2-3 0 16,5 5 0-16,-3-7 0 0,0 7 0 0,1-7 0 15,-1 7 0-15,0-2 0 0,-5 2 0 0,6-5 0 16,-1 5 0-16,3-5 0 0,-3 5 0 0,0 0 0 16,1 0 0-16,2-2 0 0,-3-3-9 0,0 5 9 15,-5 0-12-15,8-2 12 0,0-3 0 0,0 5 0 16,-8 0 0-16,5 0 0 0,3 0 0 0,0-7 0 16,-3 7 8-16,1 0-8 0,-1 0 0 0,0 0 0 15,3-7-8-15,0 7 8 0,-2 0 0 0,1 0 0 16,1 0 0-16,0-2 0 0,-8 2 0 0,11 0 0 15,-3 0 8-15,2-5-8 0,-2 5 0 0,3 0 0 16,-3 0-8-16,0 0 8 0,2-5 0 0,-2 5 0 0,0 0 8 16,0 0-8-16,0-2 0 0,0-3 0 0,-3 5 0 15,3 0 0-15,0 0 0 0,0 0 0 0,0-2-8 16,0 2 8-16,0 0 0 0,0 0 0 0,0 0 8 0,0-5-8 16,0 5 0-16,0 0 0 0,0-2 0 0,2 2 0 15,-2-5 0-15,3 5 0 0,-3 0-8 0,2-7 8 16,1 7 0-16,-1 0 0 0,-2 0 0 0,3 0 0 15,-6 0 0-15,6 0 0 0,-1 0 8 0,1 0-8 16,-6 0 0-16,6 0 0 0,-1 0 0 0,1 0 0 16,0 0 0-16,-1 0 0 0,1 0-9 0,2 7 9 15,-2-7 0-15,-1 0 0 0,3 0 0 0,-2 5 0 16,0-5 0-16,-1 0 0 0,1 0 0 0,2 0 0 0,-5 0 0 0,3 0 0 16,-1 0 0-16,1 0 0 0,-1 0 0 0,1 0 0 15,-1 0 0-15,4 0 0 0,-6 0 0 0,2-5 0 16,3 5 0-16,1 0 0 0,-1 0 0 0,-3 0 0 15,1-7 0-15,5 7 0 0,-3 0 0 0,0-7 0 16,-2 7 0-16,2 0 0 0,0 0 0 0,1-2 0 16,-4 2 0-16,3 0 0 0,-2-5 0 0,2 5 0 15,0 5 0-15,-2-5 0 0,2 2 0 0,-2-2 0 16,-1 0 0-16,4 0 0 0,-1 0 0 0,-2 7 0 16,-1-7 0-16,1 0 0 0,-1 0 0 0,1 0 0 15,-1 0 0-15,1 0 0 0,2 0 0 0,-2 0 0 16,-1 0 0-16,1 0 0 0,2 0 0 0,-2-7 0 15,-1 7 0-15,4 0 0 0,1 0 0 0,1 0 0 0,-2 0 0 0,-1 0 0 16,-3 0 0-16,6 0 0 0,3 0 0 0,-1 7 0 16,-2-7 0-16,-3 0 0 0,3 0 10 0,3 0-10 15,-3 7 0-15,-3-7 0 0,0 0-9 0,0 5 9 16,3-5 0-16,-5 0 0 0,2 0 0 0,-2 0 0 16,-1 0 0-16,1 0 0 0,-1 0 0 0,-4 0 0 15,2 0 0-15,0 0 0 0,-3 0 0 0,0 0 0 16,0 0 0-16,1 0 0 0,2 0 0 0,-3 0 0 15,3 0-11-15,-3 0 2 0,-2-5 0 0,2 5 0 16,-5 0-89-16,0 0-18 16,0 0-3-16,0 0-721 0,0 0-145 0</inkml:trace>
  <inkml:trace contextRef="#ctx0" brushRef="#br1" timeOffset="42944.583">17174 1765 900 0,'0'0'20'0,"0"0"4"0,0 0 0 0,0 0 1 0,0 0-25 0,0 0 0 16,0 0 0-16,3-3 0 0,-3 3 96 0,0 0 13 15,-3-4 3-15,3 4 1 0,0-7-48 0,0 7-9 16,-3 0-3-16,3 0 0 0,-2-7 9 0,2 7 2 16,-5 0 0-16,-1 0 0 0,-2-3-52 0,3 3-12 15,5 0 0-15,-8 0 0 0,0 0 54 0,3 3 8 0,5-3 2 0,0 0 0 16,-5 0-64-16,-3 7-24 0,0-7 0 0,5 4 1 15,3-4 23-15,-5 7 0 0,-3-4 0 0,5 4 0 16,3-3 0-16,-2 3 0 0,-4 1 0 0,-2-1 0 16,3 0 0-16,0-3 0 0,2 3 0 0,-5-2 0 15,0 5 0-15,0-3 0 0,8 4 8 0,0-8-8 16,-5 8 0-16,2-3 0 0,9-1 0 0,-4 4 0 16,1-4 20-16,0 0-2 0,2 0 0 0,3 1 0 15,5-1-18-15,-5-3 0 0,-5 3 0 0,7-7 0 16,3 3 0-16,1-3 0 0,-4 4 0 0,1-4 0 0,2-4 0 15,0 4 0-15,3 0 0 0,-3-3 0 16,-2 3 48-16,2-7 5 0,-2 3 2 0,-3-6 0 16,0-2-1-16,0 8 0 0,-1-6 0 0,-4-1 0 0,2 1 23 0,-2-2 5 15,-3 1 1-15,0-3 0 0,0 4-67 0,-3-2-16 16,-2 1 0-16,2-4 0 0,-2 4 0 0,0 4 0 16,0-7 0-16,-3 7 0 0,0-3 0 0,-3 1 0 15,3 6 0-15,0-4 0 0,-2 3 16 0,2-3 0 16,2 4 0-16,1-2 0 0,-3 3-16 0,3-3-16 15,0 5 4-15,5 0 0 16,0 0-199-16,0 0-39 0</inkml:trace>
  <inkml:trace contextRef="#ctx0" brushRef="#br1" timeOffset="44146.983">15203 1482 806 0,'0'0'36'0,"0"0"7"0,0 0-35 0,0 0-8 0,0 0 0 0,0 0 0 16,0 0 53-16,0 0 9 0,3-7 2 0,-3 7 0 15,0 0 0-15,0 0 0 0,0 0 0 0,0 0 0 16,0 0-46-16,0 0-9 0,0 0-1 0,0 0-8 16,0 0 0-16,-8 7 0 0,2-7-10 0,-2 8 10 15,1 3 44-15,1-4 16 0,-2 0 3 0,0 7 1 16,0-2-52-16,0-2-12 0,3 1 0 0,0 4 0 15,2-1 54-15,-2 4 8 0,2-3 2 0,3-1 0 16,0 2-52-16,0-2-12 0,6 0 0 0,-4 0 0 16,4 1 0-16,1-4 0 0,1-4 9 0,3 0-9 0,2 1 0 0,-2-1 0 15,2-3 0-15,0 3 0 0,0-7 24 0,1 0 10 16,-1 0 2-16,3 0 0 0,-6-4-7 0,4-3-1 16,-1 7 0-16,-3-15 0 0,1 8 20 0,-3 0 4 15,0-4 1-15,0-11 0 0,0 8-33 0,-6 3-8 16,4-6 0-16,-4-2-1 0,-2 0 42 0,-2 5 9 15,2 0 2-15,-6 2 0 0,1 3-52 0,0-3-12 16,2 1 0-16,-2 1 0 0,-3 3 0 0,3-2 0 16,2 2 0-16,-2 4 0 0,-1-1 0 0,4 1 0 15,-3-1 0-15,2 4 0 0,3 0 0 0,0 0 0 16,0 0 0-16,0 0 0 16,0 0-190-16,0 0-41 0,0 0-8 0,0 0-1 0</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4:39.623"/>
    </inkml:context>
    <inkml:brush xml:id="br0">
      <inkml:brushProperty name="width" value="0.05" units="cm"/>
      <inkml:brushProperty name="height" value="0.05" units="cm"/>
      <inkml:brushProperty name="color" value="#E71224"/>
    </inkml:brush>
  </inkml:definitions>
  <inkml:trace contextRef="#ctx0" brushRef="#br0">59 4 2304 0 0,'0'-1'167'0'0,"0"-1"107"0"0,0 2 974 0 0,0 0 416 0 0,0 0 80 0 0,0 0-120 0 0,0 0-564 0 0,0 0-247 0 0,0 0-49 0 0,0 0-88 0 0,0 0-325 0 0,0 0-139 0 0,0 0-27 0 0,-10 1 979 0 0,-32 52 1237 0 0,40-49-2364 0 0,1 0 0 0 0,0 0-1 0 0,0 0 1 0 0,0 0-1 0 0,1 0 1 0 0,-1 0-1 0 0,1 0 1 0 0,0 0-1 0 0,0 0 1 0 0,1 1-1 0 0,-1-1 1 0 0,1 0-1 0 0,0 0 1 0 0,0 0-1 0 0,0 0 1 0 0,0 0 0 0 0,1-1-1 0 0,0 1 1 0 0,0 0-1 0 0,0 0 1 0 0,0-1-1 0 0,0 0 1 0 0,1 1-1 0 0,-1-1 1 0 0,1 0-1 0 0,0 0 1 0 0,0 0-1 0 0,0-1 1 0 0,0 1-1 0 0,1-1 1 0 0,-1 1 0 0 0,1-1-1 0 0,0 0 1 0 0,-1-1-1 0 0,3 2-36 0 0,0-1-75 0 0,-1 0 0 0 0,0 0-1 0 0,1-1 1 0 0,-1 0 0 0 0,1 0 0 0 0,-1 0 0 0 0,1 0-1 0 0,-1-1 1 0 0,1 0 0 0 0,0 0 0 0 0,-1-1-1 0 0,1 0 1 0 0,-1 0 0 0 0,1 0 0 0 0,-1 0 0 0 0,1-1-1 0 0,-1 0 1 0 0,0 0 0 0 0,5-3 75 0 0,0 0-1499 0 0,0 0-3959 0 0</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4:38.420"/>
    </inkml:context>
    <inkml:brush xml:id="br0">
      <inkml:brushProperty name="width" value="0.05" units="cm"/>
      <inkml:brushProperty name="height" value="0.05" units="cm"/>
      <inkml:brushProperty name="color" value="#E71224"/>
    </inkml:brush>
  </inkml:definitions>
  <inkml:trace contextRef="#ctx0" brushRef="#br0">53 36 5928 0 0,'0'0'132'0'0,"0"0"17"0"0,0 0 12 0 0,0 0 46 0 0,0 0 142 0 0,0 0 61 0 0,0 0 7 0 0,0 0-20 0 0,0 0-105 0 0,0 0-48 0 0,0 0-10 0 0,0 0 34 0 0,0 0 152 0 0,0 0 69 0 0,0 0 14 0 0,0 0 2 0 0,0 0 7 0 0,-8 4 1244 0 0,-12 13-1273 0 0,3 3-459 0 0,17-16 149 0 0,-3 2-128 0 0,0-1 9 0 0,6 4 20 0 0,-3-1-20 0 0,0-6 10 0 0,0-2 0 0 0,2 1 0 0 0,3 6-11 0 0,-2-4-21 0 0,-1 1 1 0 0,0-1 0 0 0,1 1-1 0 0,0-1 1 0 0,0 0-1 0 0,0 0 1 0 0,0 0 0 0 0,0 0-1 0 0,0-1 1 0 0,1 1-1 0 0,0-1 1 0 0,-1 0 0 0 0,1 0-1 0 0,0 0 1 0 0,0 0-1 0 0,0-1 1 0 0,0 1-33 0 0,22 8 281 0 0,21 13 880 0 0,-34-9 420 0 0,-13-12-1289 0 0,0-2 27 0 0,0 1 7 0 0,-1 2-285 0 0,0 1 1 0 0,-1-1-1 0 0,1 0 0 0 0,-1-1 0 0 0,0 1 0 0 0,1 0 0 0 0,-1 0 0 0 0,-1-1 0 0 0,1 1 0 0 0,0-1 0 0 0,-1 0 0 0 0,1 0 0 0 0,-1 0 0 0 0,1 0 0 0 0,-1 0 0 0 0,0 0 0 0 0,0-1 0 0 0,0 1 0 0 0,0-1 0 0 0,0 0 0 0 0,0 0 0 0 0,0 0 1 0 0,-1 0-1 0 0,1 0 0 0 0,0-1 0 0 0,-1 0 0 0 0,1 1 0 0 0,0-1 0 0 0,0-1 0 0 0,-1 1 0 0 0,1 0 0 0 0,-3-1-41 0 0,-30 6 1118 0 0,6 1-3947 0 0,29-5 1838 0 0,1-1-29 0 0,0 0-3 0 0</inkml:trace>
  <inkml:trace contextRef="#ctx0" brushRef="#br0" timeOffset="312.421">319 1 9792 0 0,'0'0'222'0'0,"0"0"30"0"0,0 0 18 0 0,0 0 55 0 0,0 0 224 0 0,0 0 99 0 0,1 1 22 0 0,23 70 2456 0 0,-8 7-1711 0 0,-9-28-1017 0 0,-8-47-475 0 0,1 1 46 0 0,1 0-4991 0 0,-1-4-371 0 0</inkml:trace>
  <inkml:trace contextRef="#ctx0" brushRef="#br0" timeOffset="578.013">197 161 8808 0 0,'0'0'197'0'0,"0"0"24"0"0,2 0 19 0 0,78 8 1232 0 0,28-12 838 0 0,-23 0-2444 0 0,-37 1-1162 0 0,-36 3-74 0 0</inkml:trace>
  <inkml:trace contextRef="#ctx0" brushRef="#br0" timeOffset="765.814">628 128 6448 0 0,'0'0'297'0'0,"0"0"-9"0"0,0 0-76 0 0,0 0 377 0 0,-1 8 986 0 0,-1-1-938 0 0,5 18 1315 0 0,5 0-1014 0 0,4 11 846 0 0,-15-21-1519 0 0,4-14-613 0 0,1 2 850 0 0,-1-1-4888 0 0,-1-2-247 0 0</inkml:trace>
  <inkml:trace contextRef="#ctx0" brushRef="#br0" timeOffset="937.312">604 75 2760 0 0,'0'0'488'0'0,"8"-10"9560"0"0,-8 10-9960 0 0</inkml:trace>
</inkml:ink>
</file>

<file path=ppt/ink/ink22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32:53.097"/>
    </inkml:context>
    <inkml:brush xml:id="br0">
      <inkml:brushProperty name="width" value="0.05292" units="cm"/>
      <inkml:brushProperty name="height" value="0.05292" units="cm"/>
      <inkml:brushProperty name="color" value="#FFFFFF"/>
    </inkml:brush>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00B050"/>
    </inkml:brush>
  </inkml:definitions>
  <inkml:trace contextRef="#ctx0" brushRef="#br0">1111 4507 1594 0,'0'0'35'0,"0"0"7"0,0 0 2 0,0 0 1 0,0 0-36 0,0 0-9 0,0 7 0 0,0 0 0 16,0 0 82-16,0 0 14 0,0 0 4 0,0 5 0 15,0 2-28-15,0-2-6 0,-2-3-1 0,2 10 0 16,-6-5-1-16,6 5 0 0,-2 0 0 0,2 2 0 16,-6-2 0-16,6-3 0 0,-2 8 0 0,2-3 0 15,-3 0-51-15,3-2-13 0,-5 0 0 0,5-3 0 16,0 3 0-16,0-5 0 0,-3 0 0 0,3-2 0 16,0 0 54-16,0-3 8 0,0 3 2 0,0-5 0 15,0 0-64-15,0-2-20 0,0-5 0 0,0 0 0 16,0 2 20-16,0-2 12 0,0 0-1 0,0 0-1 15,0 0 2-15,0 0 1 0,0 0 0 0,0 0 0 16,0-2-13-16,-5-3 0 0,5-2 8 0,0 0-8 16,-3-5-85-16,3 5-20 0,0-5-4 0,0 5-1 15,-5-7-135-15,5 0-27 0,-5-14-6 0,-1 2-1 0</inkml:trace>
  <inkml:trace contextRef="#ctx0" brushRef="#br0" timeOffset="218.572">1095 4547 460 0,'0'0'41'0,"0"0"-33"15,0 0-8-15,0 0 0 0,6 0 151 0,-6 0 28 16,0 0 5-16,0-5 2 0,2 5-67 0,-2 0-14 16,6-2-2-16,-6 2-1 0,2-5-78 0,-2 5-16 0,0 0-8 0,0 0 8 15,0 0-8-15,0 0 0 16,0 0-8-16,0 0 8 0,0 0 47 0,0 7 14 0,0-2 3 0,0-5 1 15,0 7-53-15,-2 0-12 0,2 0 0 0,-6-2 0 16,4 2 0-16,2-7 0 0,0 2 0 0,0 5 0 16,0 3-51-1,0-8-10-15,0-2-3 0,-6 7 0 0</inkml:trace>
  <inkml:trace contextRef="#ctx0" brushRef="#br0" timeOffset="562.347">1101 4789 1497 0,'0'0'32'0,"0"0"8"0,0 0 0 0,0 0 4 0,0 0-36 0,0 0-8 16,0 0 0-16,0 0 0 0,0 0 104 0,10 0 20 16,-2 0 3-16,0 0 1 0,3 0-52 0,-3 0-9 15,2 0-3-15,6-2 0 0,3 2-51 0,-1 0-13 16,1-5 0-16,2 5 0 0,3-2 0 0,-3 2 0 16,3-5 0-16,2 5 0 0,-5-2 0 0,3-3 0 15,-5 0 0-15,-4 3 0 0,-4-3 40 0,2 5 4 0,1-2 2 16,-7-3 0-16,-4 3-22 0,-3 2-5 0,0 0-1 0,0 0 0 31,0 0-124-31,0 0-25 0,0 0-5 0,0 0 0 0</inkml:trace>
  <inkml:trace contextRef="#ctx0" brushRef="#br0" timeOffset="874.669">1400 4540 1497 0,'0'0'66'0,"0"0"14"0,0-5-64 0,0 5-16 16,8-7 0-16,-8 5 0 0,2-3 88 0,-2 5 13 15,0 0 3-15,6 0 1 0,-6 0-9 0,7 5-3 16,-4-3 0-16,5 5 0 0,-5 0-33 0,2 5-6 16,-2 2-2-16,-3 0 0 0,0 3-6 0,2-1-2 15,4 5 0-15,-6 3 0 0,0-3-15 0,0 0-3 16,2 0-1-16,4 5 0 0,-6 0-14 0,2-5-3 15,3-2-8-15,-2 2 12 0,0-2-12 0,2 0 9 16,-2-5-9-16,2 0 8 0,-2-2-8 0,5-3 10 16,-8-2-10-16,7 5 10 0,-4-7-10 0,2-3 10 15,-2 5-10-15,5-7 10 16,-5 0-111-16,5-2-23 0,0-3-4 0,-6-7 0 0</inkml:trace>
  <inkml:trace contextRef="#ctx0" brushRef="#br0" timeOffset="1265.27">1699 4761 1778 0,'0'0'79'0,"0"2"16"0,-3 3-76 0,3 0-19 0,0-3 0 0,0 5 0 16,0-2 44-16,3 2 4 0,2 0 2 0,-2 0 0 16,5 0 11-16,-6 0 3 0,6 0 0 0,0 0 0 15,3 0-52-15,-3-2-12 0,2 2 0 0,3-2 0 16,-2-3 0-16,0 3 0 0,4-5 0 0,-7 2 0 15,3-2 0-15,-3-2 0 0,2-3 0 0,-2 3 0 16,0-8 37-16,-2 3 5 0,-1 0 1 0,-2 0 0 0,2-2-43 0,-3-3-11 16,4 0-1-16,-4 3 0 15,-2-3-15-15,3 5-3 0,-3-5-1 0,0 5 0 0,0 0 31 0,0 5 0 16,0-3 0-16,0-2 0 0,0 7 0 0,0-5 0 16,0 3 0-16,0 2 0 0,0 0 45 0,0 0 15 15,0 0 4-15,-3 2 0 0,3 8-52 0,0-1-12 16,0 3 0-16,0-3 0 0,0 8 52 0,-2-3 7 15,-4 0 1-15,4 7 1 0,2-2-27 0,-8 0-6 16,3-3 0-16,2 8-1 0,0-8-14 0,-2 3-2 16,2 0-1-16,-2-3 0 0,2 3-10 0,-4-5 0 15,4 5 0-15,-2-5 8 0,2 0-8 0,3-2 12 16,-5 2-12-16,2-2 12 16,0-3-44-16,3 3-8 0,0-5-1 0,0 0-763 15,0 0-153-15</inkml:trace>
  <inkml:trace contextRef="#ctx0" brushRef="#br0" timeOffset="1765.533">2127 4874 1728 0,'0'0'38'0,"0"0"8"0,-8 7 2 0,6-5 0 0,-4 5-39 0,4-2-9 0,2 7 0 0,-6-3 0 16,6 5 53-16,0 3 9 0,0-3 2 0,0 2 0 16,0 3 0-16,-2-5 0 0,2 5 0 0,0 2 0 0,0-2-1 15,0 0 0-15,-5-3 0 0,5 1 0 0,-3-1-50 0,3-2-13 16,0 3 0-16,0-3 0 0,0 0 36 0,0-2 3 16,-3-3 0-16,3-2 0 0,0 0-19 0,0 0-3 15,0-2-1-15,0-5 0 0,0 0-5 0,0 0-2 16,0 0 0-16,-8-5 0 0,8-2 24 0,-5-7 5 15,2 0 1-15,1 0 0 0,-6-7-31 0,2-3-8 16,4 1 0-16,2-8 0 0,-5 5-15 0,5-4-4 16,0-1-1-16,0-2 0 15,0 5-18-15,0 2-4 0,5-2-1 0,-3 2 0 0,4 5 27 0,4 2 6 16,-7 0 1-16,5 3 0 16,0 4-18-16,2 0-3 0,6 5-1 0,-5-2 0 0,5 2 31 0,2 0 0 15,3 2 0-15,3 0 0 0,-5 10 0 0,-1-5 0 16,1 7 0-16,-1 0 0 0,-2 0 0 0,0 0 0 15,-5 5 0-15,-3 2 0 0,2 0 45 0,-7 0 15 0,-3 5 4 16,0-5 0-16,-3 3-52 0,3-1-12 0,-10-2 0 0,2 3 0 16,0-8 0-16,-3 5 0 0,-2-2 0 0,0-5 0 15,-3 5 0-15,-3-3 0 0,3-2 0 0,3-2 0 32,-5-3-100-32,2 3-22 0,5-5-5 0,-5 0-922 0</inkml:trace>
  <inkml:trace contextRef="#ctx0" brushRef="#br0" timeOffset="2155.671">2416 4829 1868 0,'0'0'41'0,"0"0"9"0,0 0 2 0,0 0 0 0,8 5-42 0,-6-3-10 15,6 3 0-15,3-3 0 0,-1-2 22 0,4 5 2 16,-4-5 1-16,6 2 0 0,-5-2-25 0,-1 0 0 15,1 0 0-15,5 0 0 0,0 0 0 0,-6-2 0 16,1 2 0-16,-1-5 0 0,4 3 40 0,-4-3 4 16,-7-2 0-16,5 0 0 0,0 0-20 0,-8 0-3 15,2 0-1-15,-4 0 0 0,2-5-20 0,0 5 0 16,0-5 0-16,-8 5 0 0,5 5 0 0,-5-5 0 16,0 0 0-16,0 2 0 0,-2-2 0 0,2 7 0 15,-3-5 0-15,1 3 0 0,-6 2 0 0,5 0 0 16,-2 7 0-16,2-7 0 0,1 7 56 0,-6 0 6 15,3 0 2-15,5 5 0 0,-3-5-52 0,-2 7-12 16,5 0 0-16,3 5 0 0,-3-5 0 0,2 0 0 0,6 3 0 0,0-3 0 16,0 0-12-16,6-5-6 0,-4 3-1 0,6 2 0 15,0-7 31-15,0 5 5 0,3-5 2 0,5 0 0 16,2 0-33-16,-5-7-6 0,3 5-2 0,0-3 0 31,3-2-16-31,-1 0-3 0,1 0-1 0,-3-2-626 0,2-3-126 0</inkml:trace>
  <inkml:trace contextRef="#ctx0" brushRef="#br0" timeOffset="2515.059">2847 4749 1728 0,'0'0'38'0,"0"0"8"0,0 0 2 0,0 0 0 0,0 0-39 0,0 7-9 15,-8-7 0-15,8 7 0 0,0 3 104 0,0-1 20 16,0-2 3-16,0 5 1 0,3-3-61 0,2 3-12 15,-2 2-3-15,-1-2 0 0,-2 0 20 0,6-3 3 16,-6 5 1-16,2-7 0 0,3 5-61 0,-2-5-15 16,2 5 0-16,-2-5 0 0,-3-7 0 0,0 0 0 15,0 7 0-15,0-7 0 0,0 0 0 0,0 0 0 16,0 0 0-16,0 0 0 0,0 0 0 0,0 0 0 16,-3 0 0-16,-2-5 0 0,5-2 0 0,0-2 0 15,-3-3 0-15,3 0 0 0,3-4 0 0,-3-3 0 16,5 0 0-16,-2 3 0 15,0-1-100-15,5 1-22 0,0-3-5 0,-1 7-1 0,1-2 102 0,-5 7 26 16,8-7 0-16,2 7 0 0,-3 0-19 0,1 0 4 0,5 0 1 16,-3 2 0-16,3 5 22 0,0-7 5 0,-8 7 1 0,10 0 0 15,-7 0-14-15,5 0 0 0,-6 7 0 0,-2-7 0 16,6 0 0-16,-1 7 0 0,-8-7 0 0,8 7-643 16,-7-2-134-16</inkml:trace>
  <inkml:trace contextRef="#ctx0" brushRef="#br0" timeOffset="2968.175">3291 4775 1364 0,'0'0'60'0,"0"0"13"0,0 0-58 0,6 0-15 0,-6 0 0 0,0 0 0 15,10-7 84-15,-10 7 13 0,11 0 3 0,5-5 1 16,-6 10-29-16,6-5-7 0,-3-5-1 0,3 5 0 15,0 0-51-15,-3 5-13 0,1-5 0 0,4 0 0 16,-5 0 54-16,-2 0 8 0,2 5 2 0,-2-5 0 16,-1 0-205-16,1 0-41 0,-11 0-8 15,0 0-2-15</inkml:trace>
  <inkml:trace contextRef="#ctx0" brushRef="#br0" timeOffset="3483.492">3794 4763 1497 0,'0'0'32'0,"0"0"8"0,0 0 0 0,-5 10 4 0,5-1-36 0,-3 5-8 15,3-2 0-15,-2 7 0 0,2-3 90 0,-6 3 16 16,4 0 3-16,2-3 1 0,0 8-24 0,-6-3-5 15,1 0-1-15,5 5 0 0,0-5-32 0,-5-2-8 16,2 2 0-16,-2-2-1 0,2 2-10 0,3-7-1 16,-5 5-1-16,5-5 0 0,-3 0-27 0,1-2 0 15,2 0 0-15,0-3 0 0,-6-2 36 0,6-2 3 0,0-5 0 0,0 0 0 16,0 0-11-16,0 0-3 0,0 0 0 0,-2-5 0 16,-4 3-25-16,4-5 0 0,-1-5 0 0,-2-2 0 15,2 0 29-15,-2-5 1 0,2-2 0 0,3-5 0 31,0-2-48-31,0-3-10 0,0 3-1 0,3-5-1 0,-3 0-27 0,0 0-6 16,5 3-1-16,3-1 0 0,-3 5 0 0,3-2 0 0,0 7 0 16,3 2 0-16,2 0 52 0,-2 5 12 0,-1 0 0 0,6 0 0 15,-3 2 0-15,1 5 0 0,-1 0 0 0,3 0 0 16,0 2 0-16,-6 3 0 0,3 2 0 0,3 0 0 16,0 7 0-16,-5 0 0 0,5 0 0 0,-6 5 0 15,1-3 0-15,-1 8 0 0,-4-1 0 0,2-2 0 0,-1 5 48 0,-7-5 13 16,0 5 3-16,-5 2 0 0,3-2-52 0,2-5-12 15,-11 0 0-15,6 5 0 0,-6-7 30 0,0-3 3 16,4 3 1-16,-9-5 0 0,0 5-18 0,3-5-3 16,-6 0-1-16,1-5 0 15,2 3-108-15,0-3-23 0,3-2-4 0</inkml:trace>
  <inkml:trace contextRef="#ctx0" brushRef="#br0" timeOffset="3920.886">4360 4754 1267 0,'-8'-12'28'0,"6"12"5"0,-4 0 2 0,4-2 1 0,-6 2-36 0,-3-5 0 0,3 5 0 0,-2 0 0 16,2 5 58-16,-5-3 5 0,-1-2 1 0,1 5 0 15,0-3-52-15,-3 5-12 0,0-2 0 0,3 2 0 16,-3 7 38-16,3-7 5 0,0 7 1 0,2-7 0 16,3 5-44-16,5 0 0 0,-2-3 0 0,5-2 0 15,0 5 0-15,5 0 0 0,3-5-10 0,-2 0 10 16,7 0 0-16,-5 0 0 0,5-2 0 0,3-3 0 16,-3-2 0-16,0 5 0 0,1-5 0 0,-1 0 0 15,0 0 10-15,0-5 2 0,1 3 0 0,-4-3 0 0,3-2 22 16,-7 2 5-16,2-2 1 0,0 0 0 0,-3 0-3 0,0 0 0 15,0-5 0-15,-2 5 0 0,2 0 31 0,-5 0 5 16,0-2 2-16,3 4 0 0,-3-2-38 0,0 7-7 16,0 0-2-16,0 0 0 0,0 0-11 0,0 0-2 15,0 0-1-15,5 0 0 0,1 2-14 0,2 3 0 16,-3 2 0-16,3 0 0 0,2 0 0 0,-4 0 0 16,2 0 0-16,-3 3 0 15,3-3 0-15,-3 0 0 0,-2 0 0 0,2-5-10 0,0 5 10 0,1 0 0 16,-1-2 10-16,3 2-713 15,0 0-142-15</inkml:trace>
  <inkml:trace contextRef="#ctx0" brushRef="#br0" timeOffset="4233.346">4567 4721 1929 0,'-6'0'42'0,"6"0"9"0,-2 0 1 0,2 7 4 0,2 0-45 0,-4 0-11 0,2 5 0 0,2-5 0 15,4 5 60-15,-4-3 9 0,1 5 3 0,2-2 0 16,-2 2-8-16,2 0 0 0,1-2-1 0,1 0 0 16,-1-3-50-16,2-2-13 0,-6 5 0 0,6-5 0 15,-8 0 0-15,8 0 0 0,-8-7 0 0,0 0 0 16,0 0 40-16,0 0 2 0,0 0 1 0,0 0 0 16,3-1223-18-16,0 2439-3 0,2-1223-1 0,-3 2 0 15,4-2-21-15,-6-7 0 0,0 5 0 0,2-8 0 16,4 3 0-16,-1 0 0 0,0-5 0 0,3 5 0 15,0 0-98-15,3 2-24 0,-1-2-5 0,1 0-1 16,2 7 52-16,-2 0 9 0,-1 0 3 0,1 2 0 0,-1-2 51 0,4 0 13 16,-6 7 0-16,2-2 0 0,-2 2-10 0,0 0 1 15,3 2 0-15,-6 3-566 16,3-3-113-16</inkml:trace>
  <inkml:trace contextRef="#ctx0" brushRef="#br0" timeOffset="4670.92">5117 4763 1681 0,'0'0'36'0,"0"0"8"0,0 0 2 0,0 0 2 0,0-2-38 0,-5-3-10 0,-1 3 0 0,1-3 0 15,3 3 64-15,-9-3 10 0,6 5 2 0,-3 0 1 16,-3 0-61-16,1 0-16 0,-1 0 0 0,3 5 0 15,-8-3 0-15,6 3 0 0,-1-3 0 0,3 5 0 16,0 3 34-16,3-1 4 0,0-2 1 0,2 5 0 16,3-5-63-16,0 5-12 0,-3-3-2 15,1 5-1-15,4-7 39 0,-2 3 0 0,3-1 0 0,0-2 0 16,-1 0 16-16,6 0 12 0,0-2 1 0,-3-3 1 16,1 3-48-16,2 0-10 0,0-3-1 0,2-2-1 15,1 0 49-15,-1 0 9 0,1-2 3 0,2-3 0 16,-5 5-31-16,3-7 0 0,-3 2 0 0,-1-2 0 15,4 0-26-15,-8 0-2 0,2 0 0 0,0-5 0 0,-2 5 28 0,2 0 0 16,1 0 0-16,-6 0 0 0,0 5 20 16,2-3 8-16,1-2 3 0,-3 7 0 15,0 0-50-15,0 0-9 0,0 0-3 0,0 0 0 0,0 0 41 0,0 0 8 16,0 0 2-16,2 7 0 0,1 0-32 0,5 0-7 16,-8 5-1-16,3-5 0 0,-1 0 28 0,1 0 6 15,2 0 1-15,1 0 0 16,1 5-75-16,-4-5-16 0,13 5-2 0,-8-5-1 0</inkml:trace>
  <inkml:trace contextRef="#ctx0" brushRef="#br0" timeOffset="5236.057">5355 4754 1728 0,'0'0'38'0,"0"0"8"0,0 0 2 0,5 2 0 0,-5 5-39 0,0 3-9 0,3-1 0 0,2 3 0 16,-5-3 53-16,6 3 9 0,-4 0 2 0,4-3 0 16,-1 3 11-16,-2 0 2 0,-1-3 1 0,1 3 0 15,2-5-35-15,0 0-7 0,-5 0-2 0,0 0 0 16,0 0-14-16,0-7-4 0,0 0 0 0,0 0 0 16,0 0-16-16,0 0 0 0,0 0 0 0,0 0 0 15,0 0 40-15,0 0 5 0,8-7 1 0,-8 0 0 16,6-5-34-16,-4 5-12 0,4 0 9 0,2-7-9 15,-3 2-35-15,0-2-12 0,3 5-2 0,-3-8-1 16,3 8-11-16,3-3-3 0,-1 5 0 0,1-2 0 0,0-1 44 0,2 3 9 16,-5 5 2-16,2-3 0 0,-4 5 9 0,2 0-13 15,-3-2 5-15,3 2 8 0,-6 2 8 0,4 5 10 16,-1-7 2-16,0 7 0 0,-5 3 32 0,3-3 6 16,0 0 2-16,-1 0 0 0,1 0-36 0,0 0-8 15,-1 0 0-15,-2 0-1 0,3 0 27 0,0-2 6 16,2-3 0-16,-5-2 1 0,0 0-39 0,0 0-10 15,0 7 0-15,0-7 0 0,0 0 0 0,0 0 0 16,5-2 0-16,3-3 0 0,-3 3 0 0,3-3 0 0,0-2 0 16,3 0 0-1,-3-5-56-15,2 5-14 0,-2-7-2 0,5 7-1 16,-2-5 14-16,2 5 3 0,-5 0 1 0,0 0 0 0,3 0 44 0,-3 0 11 0,-6 2 0 0,1 3 0 31,2 2-53-31,1 0-9 0,-6 0-2 0,5 2 0 0,0 3 52 0,6-5 12 0,-9 7 0 0,6 0 0 16,0 0 48-16,-5 5 12 0,2-5 2 0,0 7 1 15,-2-7-25-15,0 5-5 0,-1-5-1 0,4 7 0 16,-1-7-16-16,-2 5-3 0,-1-5-1 0,1 5 0 16,2-5-1-16,-5 0-1 0,3 0 0 0,0-5-1062 15</inkml:trace>
  <inkml:trace contextRef="#ctx0" brushRef="#br0" timeOffset="5626.588">6080 4801 1522 0,'13'-5'68'0,"-13"5"13"0,0 0-65 0,0 0-16 15,-8 0 0-15,8 0 0 0,0 0 49 0,0 0 7 16,0 0 0-16,0 0 1 0,3 7-1 0,2-7-1 16,1 0 0-16,-4 0 0 0,-2 0-33 0,6 5-6 15,-1-5-2-15,0 0 0 0,3 0-14 0,-3 0 0 16,3 0-9-16,0 0 9 0,0 0 0 0,0 0 0 15,0-5 0-15,3 5 0 0,-1-7 23 0,-2 7 10 16,0-7 3-16,0 5 0 0,0-3-7 0,3-2-1 16,-6 5 0-16,0-3 0 0,-2-2-28 0,-1 2-8 0,-2 3-1 15,3-3 0-15,-3 5 9 0,-5-7 12 0,0 5-2 0,-1-3-1 16,-2 3-9-16,0-3 0 0,-2 5 0 0,-3 0 0 16,-1 5 8-16,1-3-8 0,3-2 0 0,-4 5 8 15,1-3-8-15,5 5 0 0,-5 0 0 0,2 0-11 16,3 3 11-16,0-1-12 0,3 3 12 0,-3 2-12 15,3 0 12-15,2-2 8 0,1-3-8 0,-1 3 11 16,0 0-11-16,3-3 0 0,0-2 0 0,3 5 0 16,0-5 0-16,2 5 0 0,0-5 0 0,3 0 0 15,3 0 10-15,2-5-10 0,0 3 12 0,3 0-12 16,5-3-101-16,-2-2-27 0,-1-2-6 16</inkml:trace>
  <inkml:trace contextRef="#ctx0" brushRef="#br0" timeOffset="5876.529">6440 4613 1432 0,'11'-5'64'0,"-11"5"12"0,0 0-60 16,0 0-16-16,0 0 0 0,0 0 0 0,0 0 113 0,0 5 20 15,0 2 4-15,0 2 1 0,-3 3-47 0,3 2-10 16,0 0-1-16,0-2-1 0,-3 7-18 0,3-5-3 15,-5 0-1-15,2 5 0 0,1-5-45 0,-1 5-12 16,0-3 0-16,3-2 0 0,0 3 0 0,-2-8 0 16,2 3 0-16,-3 2 0 0,0-7 11 0,3 5-3 0,-5-5-8 0,3 0 12 31,-4-5-67-31,4 3-13 0,2-5-4 0,0 0 0 16,0 0-153-16,0 0-31 0,-16-7-7 0,5 2-1 0</inkml:trace>
  <inkml:trace contextRef="#ctx0" brushRef="#br0" timeOffset="6001.584">6414 4796 1036 0,'0'0'46'0,"0"0"10"0,5 0-45 0,-5 0-11 0,0-7 0 0,5 7 0 16,6-2 104-16,-3-3 20 0,-8 5 3 0,2-2 1 15,6 2-103-15,-3-5-25 0,1 5 0 0,-1 0 0 16,0-2 20-16,3-3 0 0,0 5-1 0</inkml:trace>
  <inkml:trace contextRef="#ctx0" brushRef="#br0" timeOffset="6345.168">6570 4782 1267 0,'0'0'28'0,"0"0"5"0,0 0 2 0,8 0 1 0,-1 0-36 0,1 0 0 16,-2 5 0-16,4-3 0 0,-2-2 0 0,3 0 0 16,-1 0 0-16,4 0 0 0,-4 0 36 0,3-2 0 15,1 2 0-15,-6-5 0 0,-3 5-23 0,5 0-4 16,6-7-1-16,-5 7 0 0,-11 0 10 0,0-7 2 15,3 7 0-15,-1-7 0 0,4 2-20 0,-6 3 0 16,-3-5 0-16,3 7 0 0,0 0 28 0,0 0 3 16,0 0 0-16,-3-5 0 0,1 3-18 0,-4-3-3 15,1 5-1-15,-3-2 0 0,-3 2 11 0,4 2 3 0,-4-2 0 16,0 0 0-16,-4 7 0 0,1-7 0 0,1 7 0 0,2 0 0 16,-2-2-3-16,5 2-1 0,-2 5 0 0,4-3 0 15,-2-2 3-15,3 5 1 0,0 0 0 0,2-3 0 16,1 3-23-16,2-5-13 0,0 5 1 0,2-3 1 15,1-2 11-15,0 0 16 0,2 0-4 0,5 0-1 16,-7-2-11-16,8 2 0 0,-1 0 0 0,1-2 0 16,-1-5-159-16,4 2-24 15,-4-2-5-15</inkml:trace>
  <inkml:trace contextRef="#ctx0" brushRef="#br0" timeOffset="6689.192">6818 4773 1497 0,'0'0'32'0,"0"0"8"0,0 0 0 0,0 0 4 0,3 2-36 16,0 5-8-16,-1 0 0 0,1 5 0 0,0-5 96 0,-1 5 16 15,1-3 4-15,-3 3 1 0,0-3-33 0,0 3-8 16,0 0 0-16,0-3-1 0,0 3-18 0,0-5-3 16,2 0-1-16,-2 5 0 0,0-5-33 0,3 0-8 15,0-5 0-15,-1 3-1 0,-4 2-11 0,2 0 0 16,0-7 0-16,0 0 0 0,0 0 0 0,0 0 0 15,0 0 0-15,0 0 0 0,0 0 53 0,2-9 9 16,1-1 2-16,-3 3 0 0,0-7-52 0,3 0-12 16,2 2 0-16,-2-2 0 15,2 0-73-15,0-5-18 0,1 5-3 0,1 0-1 16,1 2 50-16,0-2 9 0,0 5 3 0,3-3 0 0,-1 0 33 0,1 5 0 16,0 5 0-16,-1-3 0 0,1-2-27 0,2 0 2 0,-2 7 0 15,-1-5 0-15,1 3 40 0,-1 2 8 0,1 0 1 0,0 2 1 16,2 3-37-16,-8-5-8 0,6 7-2 0,-3-7 0 15,-6 7 14-15,3-7 8 0,-5 0-10 0</inkml:trace>
  <inkml:trace contextRef="#ctx0" brushRef="#br1" timeOffset="19993.631">7445 7745 633 0,'0'0'56'0,"0"0"-44"0,0 0-12 0,0 0 0 16,0 0 126-16,0 0 23 0,0 0 5 0,0 0 1 15,0 0-36-15,0 0-7 0,0 0-2 0,0 0 0 16,0 0-35-16,0 0-7 0,8 0-2 0,-2 3 0 16,-1-3-8-16,0 7-2 0,3-7 0 0,0 5 0 15,3 2-19-15,-1 0-4 0,-2 0-1 0,3 0 0 16,-1 5 16-16,1-5 4 0,0 7 0 0,2-3 0 16,-3-1-7-16,4 6-1 0,-4-2 0 0,3 1 0 15,-2-1-25-15,2-3-6 0,3 4-1 0,-3-1 0 0,-5-3 7 0,0 4 1 16,8-6 0-16,-3 3 0 0,-2-5 8 0,-3 4 3 15,2-1 0-15,4-3 0 0,1-2 12 0,-1 2 2 16,-6 0 1-16,0-3 0 0,5-4-37 0,-3 3-9 16,-4-3 0-16,2 0 0 0,-3 0 15 0,0-3 1 15,-2-1 0-15,2 1 0 0,-8-1 25 0,6-3 6 16,2 0 1-16,-5 0 0 0,-5-5-39 0,2 2-9 16,6-1 0-16,0-3 0 0,-3 2 0 0,-3-2 0 15,3 0 0-15,3-5 0 0,5 5 0 0,-6-1 0 16,-2-3 0-16,8 4 0 0,0-5 0 0,0 2 0 15,-5 1 0-15,5 2 0 0,-3-5 0 0,6 5 0 16,-3 0-9-16,-3 0 9 0,0 2 0 0,0-2 0 16,3 0 0-16,0 2 0 0,-8 2 0 0,6-1 0 15,-4 4 0-15,4 0 0 0,-4-1 0 0,-2 4 0 0,0-3 0 16,0 4 0-16,3-1 0 0,-3 4 0 0,-3-3 0 0,3 3 0 16,0 0 0-16,0 0 0 0,-8 0 8 0,3 3-8 15,-6-3 0-15,1 7 0 0,-1 0 0 0,-2-3 0 16,-8 4 0-16,5 3 0 0,3-1 0 0,-6 4 0 15,-7-2 18-15,2 2 1 0,3 0 0 0,-3 5 0 16,0-5-19-16,0 5 0 0,-2-5 0 0,2 4 0 16,-2-3 0-16,2 3 0 0,0-1 0 0,-2-1 0 15,2-2 0-15,0 1 0 0,0-1 0 0,3 0 0 16,0-2-12-16,0-3 0 0,2 3 0 0,3-1 0 16,6-1 12-16,-1-3 0 0,0 5 0 0,6-5 0 15,0 0 0-15,2-3-9 0,1 4 9 0,2-6 0 0,0-2-9 16,5 5 9-16,0 2-10 0,8-3 10 0,1-1-11 0,1-3 11 15,4 0-12-15,5 0 12 0,0 0-9 0,2-7 9 16,3 7 0-16,3-7-9 0,2 0 9 0,1-1 0 16,7-3 0-16,-5 4 0 0,-8 0 0 0,3-5 16 15,5 5-3-15,0 0 0 0,-5 0-13 0,0 0-18 16,-6 2 4-16,3 3 1 0,-2-3 13 0,-4-2 0 16,-1 7 0-16,-4-3 0 0,3-1 10 0,-2 1 2 15,-3 3 0-15,-1-4 0 0,-1 4-12 0,-4-3 0 16,-2-1 0-16,0 1 0 0,-8 3 0 0,3-4 0 15,5-1 0-15,-6 3-11 0,-7-3 23 0,0-2 4 16,5 4 0-16,-3-4 1 0,-2-4 11 0,-3 4 3 16,-3 0 0-16,-2-1 0 0,3-3-10 0,-1 4-1 15,-5 0-1-15,0 0 0 0,0-1-10 0,3 1-1 16,-5 0-8-16,-1 0 12 0,-2-2-12 0,0 2 0 16,2 0 0-16,-5 0 0 0,-5 0 0 0,0 0 0 0,8 4-11 0,-5-6 11 15,-4 7 0-15,4-3 0 0,2-2 9 0,-2 4-1 16,-1-1-8-16,3 4 0 0,3-3 0 0,3-1 0 15,-1 1 0-15,1-1 0 0,2-1 0 0,3 3 0 16,-3 2 0-16,3 0 0 0,2 0 0 0,0-5 0 16,3 5-8-16,0 0 0 0,1 0 0 0,4-3 0 15,-2-1-30-15,5 4-6 0,0 0 0 0,0 0-1 16,0 0-161-16,0 0-32 0</inkml:trace>
  <inkml:trace contextRef="#ctx0" brushRef="#br1" timeOffset="32166.764">10070 1290 1267 0,'0'0'28'0,"0"0"5"0,0 0 2 0,0 0 1 0,0 0-36 0,0 0 0 16,0 0 0-16,0 0 0 0,0 0 96 0,0 0 13 16,0 0 3-16,0 9 0 0,0-7-24 0,-3 5-4 15,1 0 0-15,-4 5-1 0,4-5-6 0,-3 0-1 16,2 0 0-16,-2 8 0 0,-3-4-26 0,2 1-6 16,1 4 0-16,0-4-1 0,-1-2-15 0,1 6-2 15,0-2-1-15,0 5 0 0,-1-2 16 0,4-3 3 16,-4 4 1-16,6 4 0 0,-2-4-36 0,2 8-9 15,0-12 0-15,2 12 0 0,1-5 0 0,2-2-16 16,1 2 4-16,-1 1 1 0,3-8 23 0,0 5 5 16,2-5 1-16,1 0 0 0,0 2 2 0,-1-2 0 0,1-4 0 15,-1 1 0-15,4-3 0 0,-1 3 0 0,-3-4 0 0,1 0 0 16,-1 0-20-16,-2-2 0 0,0-2 8 0,0 4-8 16,0-7 16-16,-2 0-1 0,-1 0 0 0,0 0 0 31,-5 0-64-31,3-3-13 0,-1-4-2 0,-4 2-1152 0</inkml:trace>
  <inkml:trace contextRef="#ctx0" brushRef="#br1" timeOffset="32666.467">10393 1414 1497 0,'0'0'66'0,"0"0"14"0,0 0-64 0,0 0-16 16,0 0 0-16,0 0 0 0,0 0 116 0,0 0 20 15,0 0 4-15,0 0 1 0,0 0-41 0,0 0-8 16,0 0-1-16,5 3-1 0,-2 4-27 0,-1 2-6 16,1 0-1-16,0 3 0 0,-3-5-9 0,2 0-3 15,1 5 0-15,0-2 0 0,-1 4 8 0,-2-3 0 16,6 3 1-16,-6 5 0 0,2-7-53 0,1 5 0 16,0-3-16-16,-1 4 4 0,-2-3 20 0,3 3 4 15,-3-4 1-15,0 5 0 0,2-9 3 0,1 1 1 0,-3 4 0 0,3-4 0 16,-1-4 0-16,-2 5 0 0,3-2 0 0,0-3 0 15,2-3-2-15,-2-1-1 0,2 4 0 0,0-3 0 16,1-4-2-16,1 7-1 0,1-7 0 0,3 0 0 16,0 0-2-16,-1 0 0 0,1 0 0 0,2-2 0 15,-2-3-9-15,2 5 8 0,0-4-8 0,0 1 8 16,0-1-8-16,-2 1 8 0,0 3-8 0,-1 0 8 16,-2-4-8-16,-3 1 0 0,1 3 9 0,-6 0-9 15,5-4 0-15,-5 4 0 0,0 0 0 0,0 0 0 16,5 0-85-16,-5 0-22 0,0 0-4 0,0 0-761 15,6 0-153-15</inkml:trace>
  <inkml:trace contextRef="#ctx0" brushRef="#br1" timeOffset="33056.985">10824 1642 864 0,'0'0'76'0,"3"-4"-60"15,2-6-16-15,-2 6 0 0,2-3 195 0,-2-1 36 16,-1 1 7-16,1 3 2 0,-3 1-90 0,0 3-18 16,3-4-3-16,-3 4-1 0,0 0-51 0,0 0-10 15,0 0-3-15,0 0 0 0,0 0-20 0,-6 4-4 16,1 3 0-16,2 0-1 0,1 1-11 0,-1 3-3 16,3-4 0-16,-3 5 0 15,3-3-41-15,0 3-8 0,3-2-1 0,0 1-1 0,-1-4 26 0,1 8-10 0,2-11 10 0,3 3 0 16,0-4 0-16,0 1 0 0,3-4 0 0,-1 5 0 15,1-3 0-15,-1-4-8 0,4 2 8 0,-1-5 0 16,-3 1 0-16,1 1 0 0,-3-4 0 0,0 3 0 16,-3-6 16-16,1-2 4 0,-4 5 1 0,3 0 0 15,-5-4 41-15,3-4 8 0,-3 4 2 0,0 1 0 16,-3-1-58-16,1 3-14 0,-3 1 0 0,-1 0 0 16,-2 3 0-16,3 1 0 0,-3 3 0 0,0-7 0 15,3 7 54-15,0-4 8 0,-3 4 2 0,8 0 0 16,0 0-154-16,0 0-30 0,-6 4-7 0,6-4-717 15,0 7-144-15</inkml:trace>
  <inkml:trace contextRef="#ctx0" brushRef="#br1" timeOffset="33556.87">11202 1602 1904 0,'0'0'42'0,"0"0"9"0,6-4 1 0,-1 1 1 0,-2-4-42 0,-1 3-11 16,-2 4 0-16,0-7 0 0,0 7 65 0,0 0 11 16,0 0 3-16,0 0 0 0,0 0-12 0,0 0-3 15,-8 0 0-15,3 0 0 0,-3 0-29 0,0 0-7 16,0 4 0-16,-2 3-1 0,2-4 8 0,0 4 1 16,0-3 1-16,0 3 0 15,0 1-58-15,3 3-12 0,2-4-3 0,0 0 0 0,1 0 28 0,-1 8 8 0,6-11 0 0,2 3 0 16,0 0-12-16,3-4 12 0,-2 1-12 0,2 3 12 15,2-2-13-15,1-2 4 0,-1-3 1 0,4 0 0 16,-4 0 8-16,3-3-8 0,-2-2 8 0,0-2-8 16,-1 7 8-16,-2-4 0 0,0-3 0 0,-3 4 0 15,1-8 16-15,-1 3 3 0,-3 1 0 0,1-4 0 16,0 8 13-16,-1-4 4 0,-4-4 0 0,2 3 0 16,2 6 22-16,-2 2 5 0,0-5 1 0,0 5 0 15,0 0-52-15,0 0-12 0,0 0 0 0,0 0 0 16,0 0 0-16,6 0 0 0,-1 7 0 0,3 1 0 15,-3-1 0-15,3 0 0 0,-3 0 0 0,6 4 0 16,0-4-17-16,-3 5-7 0,-3-2 0 0,3 1-1 0,2 1 25 0,-2 2 0 16,-5-7 0-16,5 5-8 0,0-2 8 15,-3 1 0-15,0-1 0 0,1-3 0 0,-4 4 21 16,-2-3 3-16,0-1 1 0,0 0 0 0,-2 0-25 0,-4-3 0 16,6-4 0-16,-5 7 0 0,-5-2 0 0,-1-2 0 15,3 4 0-15,-3-7-11 0,-2 4 11 0,3-1-10 16,-1 1 10-16,0-8-10 15,1 1-102-15,2-1-20 0,-3 4-4 0</inkml:trace>
  <inkml:trace contextRef="#ctx0" brushRef="#br1" timeOffset="33759.952">11501 1560 1670 0,'0'0'148'0,"0"0"-118"0,6 2-30 0,-4-2 0 15,4 7 121-15,-1 1 19 0,0 3 3 0,1-8 1 16,-4 8-42-16,3-4-8 0,1 8-2 0,-4-4 0 16,1-4-45-16,0 0-10 0,-1 8-1 0,1-11-1 15,-3 3-19-15,3 0-3 0,-3 0-1 0,0-2 0 16,0-5-3-16,0 0-1 0,0 0 0 0,0 0 0 16,-8 2-123-16,2-2-25 0,4-7-4 0,-4 3-918 15</inkml:trace>
  <inkml:trace contextRef="#ctx0" brushRef="#br1" timeOffset="33885.082">11531 1464 1094 0,'0'0'97'0,"0"0"-77"16,0 0-20-16,0 0 0 0,0 0 219 0,5-3 40 15,0-1 8-15,-5 4 1 0,0 0-157 0,5 0-32 16,3 4-7-16,0-4 0 16,-2 0-87-16,-1 3-17 0,0 6-3 0,-2-7-959 15</inkml:trace>
  <inkml:trace contextRef="#ctx0" brushRef="#br1" timeOffset="34275.826">11967 1515 1728 0,'-8'-7'38'0,"8"7"8"0,0 0 2 0,-2-4 0 0,-4 1-39 0,1-4-9 0,0 3 0 0,-1 4 0 16,1 0 53-16,-3-8 9 0,-2 8 2 0,-1 0 0 15,3 0-16-15,-3 8-2 0,-4-8-1 0,1 0 0 16,6 4-29-16,-2-1-7 0,-3 1-1 0,2-1 0 16,0 1 3-16,6-1 0 0,-3 1 0 0,0 3 0 15,-2-2 22-15,-1-3 5 0,6 10 1 0,2-5 0 16,-2-4-19-16,0 1-4 0,5 1-1 0,0 2 0 16,2-5-4-16,4 6-1 0,-1-1 0 0,3-3 0 15,5 3-22-15,0 0-5 0,-5-7-1 0,3 7 0 16,5-2 18-16,-3 5 0 0,5-6 0 0,-2 3 0 15,0-7 0-15,-3 3 0 0,3 6 0 0,-3-7 0 16,-2 5 0-16,-3 1 0 0,3-4 0 0,-6 3 0 16,0-4 11-16,-5-3 5 0,0 4 2 0,0-1 0 15,0 1 5-15,-3 3 1 0,-2-2 0 0,-3-2 0 16,0 4 16-16,0-3 4 0,-2 3 1 0,-3-7 0 0,-3 3-25 0,2 1-6 16,1-4-1-16,-3 0 0 0,3 5-13 0,3-5-15 15,2 2 3-15,0-2-1184 16</inkml:trace>
  <inkml:trace contextRef="#ctx0" brushRef="#br1" timeOffset="34525.39">12086 1393 2188 0,'0'0'48'0,"0"0"11"0,0 0 1 0,0 0 1 0,0 0-49 0,5 2-12 0,1 5 0 16,2-7 0-16,-3 8 54 0,-2-1 8 16,2 0 2-16,0 4 0 0,-5 4-24 0,3-4-4 0,0 3 0 0,-1 1-1 15,1-1-19-15,-3 4-3 0,-3-3-1 16,6-1 0-16,-1 4 4 0,-2-3 1 0,0-1 0 0,0-3 0 16,-2 8-17-16,-1-9 0 0,1 1-13 0,2-4 5 15,-6 1-40-15,4-1-7 0,2-3-1 0,0-1-1054 16</inkml:trace>
  <inkml:trace contextRef="#ctx0" brushRef="#br1" timeOffset="34853.44">12002 1551 1958 0,'0'0'43'0,"0"0"9"0,5 0 1 0,3 0 3 0,-3-3-45 0,3 3-11 16,0 3 0-16,5-3 0 0,-2 0 40 0,2 0 5 15,0 0 2-15,0 0 0 0,1 4-33 0,-1 1-6 16,0-5-8-16,0 0 11 15,3 0-103-15,-3 0-20 0,-2 0-4 0,2 0 0 16,0-5-164-16,1 1-32 0,-1 4-6 0,0 0-2 16,-2-3 154-16,-1-1 30 0,1 4 7 0,-3-3 1 0,-6-1 153 0,4 4 31 15,-1-8 7-15,-2 6 1 0,-1 2 165 0,-2 0 34 16,3-5 6-16,-3 5 2 0,0 0-75 0,0 0-16 16,0 0-2-16,0 0-1 0,8 5-90 0,-5-3-19 15,-3-2-3-15,5 0-1 0,0 8 0 0,-2-4 0 16,2 3 0-16,-2-4 0 0,-1 8 0 0,1-4 0 0,0 1 0 15,-1 3 0-15,1-8-53 0,0 4-11 0,-3-3 0 0,0 8 0 16,0-2 0-16,0-6 0 0,-3 3 0 0,0-4 0 31,3-3-98-31,-2 0-24 0,-4 4-5 0,1 1-922 0</inkml:trace>
  <inkml:trace contextRef="#ctx0" brushRef="#br1" timeOffset="34978.418">12385 1442 576 0,'0'0'25'0,"0"0"6"15,3-7-31-15,-1 0 0 0,-4 7 0 0,2 0 0 16,0 0 331-16,2-4 60 0,1-3 12 0,-3 7 2 16,0 0-271-16,0 0-54 0,8 0-12 0,-8 0-1 15,0 0-56-15,5 0-11 0,1 7 0 0,-1-3-1011 16</inkml:trace>
  <inkml:trace contextRef="#ctx0" brushRef="#br1" timeOffset="35275.399">12687 1520 1724 0,'0'0'76'0,"0"0"16"0,0 0-73 0,0 0-19 16,0-5 0-16,0 5 0 0,0-4 106 0,-3-3 18 15,0 7 3-15,-2 0 1 0,-3 0-51 0,0 0-9 16,-5 0-3-16,0 4 0 0,-3-1-65 0,5 1 0 15,1 3-16-15,-3-2 4 0,-1 5 12 0,1-6 16 0,3 6-3 0,-1-1-1 16,0-7-12-16,1 13-15 0,2-4 3 0,3 3 1 16,-1-2 11-16,6 2 0 0,0-4-9 0,6 1 9 15,-1 4 0-15,3-11 0 0,2 6 0 0,1-3 0 16,5-3-10-16,0 1 10 0,0-3 0 0,2-2-9 16,1 5 0-16,2-2 0 0,-3-3 0 0,1-3-683 15,-1-2-137-15</inkml:trace>
  <inkml:trace contextRef="#ctx0" brushRef="#br1" timeOffset="35634.877">12790 1233 288 0,'0'0'25'0,"0"0"-25"16,0 0 0-16,0 0 0 0,8 0 274 0,-3 0 50 16,3 7 9-16,3-4 3 0,-1 4-167 0,1 4-33 15,-1-4-6-15,4 12-2 0,2-5-71 0,-1 5-14 16,7 2-3-16,-4 1-1 15,-2 1-11-15,-3-7-3 0,0 10 0 0,1 0 0 16,-1-5-25-16,-2 1 0 0,-1 1 0 0,-5 5 0 0,1-7 50 0,-1 5 5 0,-2-4 1 0,-1 8 0 16,-2-9-39-16,-2-4-7 0,2 2-2 0,-3-1 0 15,-2-4 18-15,-1 1 3 0,1-4 1 0,5-11 0 16,3 7-13-16,-3-7-2 0,0 0-1 0,0 0 0 16,0 0-1-16,0 0 0 0,0 0 0 0,0 0-785 15,-8 3-156-15</inkml:trace>
  <inkml:trace contextRef="#ctx0" brushRef="#br1" timeOffset="66697.918">24839 1160 288 0,'0'0'25'0,"0"0"-25"0,0 0 0 0,0 0 0 15,0 0 120-15,0 0 20 0,0 0 3 0,0 0 1 16,0 0-94-16,0 0-18 0,0 0-4 0,0 0-1 16,0 0 26-16,0 0 6 0,0 0 1 0,0 0 0 15,0 0-16-15,0 0-2 0,0 0-1 0,0 0 0 16,0 0 19-16,3 3 3 0,-3-3 1 0,0 0 0 16,0 0-40-16,8 4-7 0,-3 1-1 0,0-3-1 15,1 5 27-15,1 0 6 0,1-7 0 0,-2 0 1 0,2 5-41 0,2-2-8 16,-2 1 0-16,5-4 0 15,-2 0 12-15,0 0 6 0,-1 0 1 0,3 0 0 0,-2 0-2 0,0 0 0 16,-1 0 0-16,3 0 0 0,-2 0 2 0,0 0 0 16,-4 0 0-16,4 0 0 0,0 3 0 0,-3-3 0 15,0 0 0-15,-1 0 0 0,1 0 0 0,0 0 0 16,0 0 0-16,-2 0 0 0,1 0-1 0,-1 0 0 16,-6 0 0-16,5 0 0 0,3 0 1 0,-3 0 0 15,-5 0 0-15,6 0 0 0,-6 0-6 0,8 0-1 16,-8 0 0-16,0 0 0 0,5 0-12 0,-5 0-16 15,0 0 3-15,0 0 1 0,0 0 41 0,0 0 9 16,0 0 2-16,0 0 0 0,0 0-20 0,0 0-4 16,0 0-1-16,0 0 0 0,0 0-4 0,0 0-1 0,0 0 0 0,0 0 0 15,0 0-10-15,0 0 10 0,-5-3-10 0,5 3 10 16,-3 0-10-16,-2 3 0 0,-1-3 9 0,1 0-9 16,0 0 0-16,-1 0-10 0,-2 0 1 0,3 0 0 15,-3 0 9-15,0 0 0 0,0 0 0 0,0 0 0 16,1 4 11-16,-1 1 4 0,0-5 1 0,-3 0 0 15,3 0-16-15,-2 0 0 0,2 0 0 0,0 0 0 16,2 0 0-16,-2 0 0 0,0 0 0 0,1 2 0 16,1-2-10-16,-2 0 10 0,0 0-8 0,0 0 8 15,1 0-8-15,-1 0 8 0,0 0-8 0,0-2 8 16,2 4 0-16,-2-2-8 0,1-2 8 0,-1 2 0 16,2 0 0-16,-2 0-10 0,3 0 10 0,-3 0 0 15,3 0-8-15,0 0 8 0,2 0 0 0,3 0 0 16,0 0 0-16,0 0 0 0,-5 0 0 0,5 0 0 15,0 0 0-15,0 0 0 0,-6 0 0 0,6 0 0 0,0 0-8 0,0 0-2 16,0 0 0-16,0 0 0 0,0 0 2 0,0 0 0 16,0 0 0-16,0 0 0 15,0 0 8-15,0 0-8 0,0 0 8 0,6 0-8 0,2 0 8 0,-1 0-10 16,1 0 10-16,0 0-10 16,0 0-22-16,3 0-4 0,-3 0 0 0,2 0-1 0,4 0 53 0,-4 0 12 15,1-5 1-15,-1 1 1 0,1 8-30 0,0-4 0 16,-1-4 0-16,3 4 0 0,-2 0 0 0,0-3 0 15,-1 3 0-15,-2 0 0 0,3-4 0 0,-3 1 0 16,0 3 0-16,-3 0 9 0,-5 0-9 0,0 0 0 16,0 0 0-16,8 0 0 0,-8 0 0 0,0 0 0 15,0 0 0-15,0 0 8 0,0 0-8 0,0 0 8 0,0 0-8 0,0 0 8 16,0 0-8-16,0 0 10 0,0 0-10 0,-6 0 10 16,1 0-10-16,3 0 0 0,-4 0 0 0,1 0 0 15,-3 0 8-15,3 0-8 0,-3 0 8 0,2 0-8 16,-1 0 0-16,-1 0 0 0,0 3 8 0,-3 1-8 15,3-4 0-15,-2 0 0 0,-1 0 0 0,0 0 0 16,1 0 0-16,-1 3 0 0,1-6 0 0,-1 3 0 16,0 0 0-16,4 0-11 0,-4 0 3 0,0 0 0 15,1 0-26-15,-1 0-5 0,6 0-1 16,-3 0 0-16,-3-4 49 0,3 4 10 0,-2 4 1 0,2-4 1 16,0 0-33-16,3 0-8 0,-3 0 0 0,5 0-1 15,-2 3 21-15,5-3 10 0,0 0-1 0,0 0 0 16,-3 4-9-16,3-4 0 0,0 0-12 0,0 0 12 15,0 0-10-15,0 0 10 0,8 5 0 0,0-5-9 16,0-5-3-16,3 5-1 0,2-4 0 0,0 4 0 16,0 0 13-16,0 0-12 0,3 0 12 0,0 0-12 0,3 0 12 0,-3 0-11 15,0 0 11-15,-1-3-10 0,1 3 10 0,-3 0 0 16,-2 0 0-16,0 0 0 0,-1 0 15 0,-2 0 8 16,0 0 1-16,-8 0 1 0,0 0-25 0,0 0 0 15,0 0 0-15,0 0 0 0,0 0 8 0,0 0-8 16,0 0 0-16,0 0 8 0,0 0-8 0,-5 0 0 15,0 0 0-15,-1 0 0 0,1 0 15 0,-3 0 10 16,-3 0 3-16,3 0 0 16,1 0-45-16,-4 0-9 0,0 0-2 0,-2 0 0 0,3 0 50 0,-4 0 10 15,4 0 1-15,-3 0 1 0,2 0-3 0,0 0-1 0,1 0 0 16,-1 0 0 0,1-4-46-16,-1 1-10 0,0 3-2 0,4 0 0 0,-1 0 45 0,0 0 9 15,2 0 2-15,6 0 0 16,-5 0-50-16,5 0-10 0,0 0-1 0,0 0-1 15,0 0 6-15,0 0 2 0,0 0 0 0,0 0 0 16,0 0-91-16,8 0-19 0,0 3-3 0</inkml:trace>
  <inkml:trace contextRef="#ctx0" brushRef="#br1" timeOffset="89058.683">21757 2680 464 0,'0'0'20'0,"0"0"5"0,0 0-25 0,0 0 0 15,0 0 0-15,0 0 0 0,0 0 81 0,0 0 11 16,0 0 3-16,0 0 0 0,0 0-25 0,0 0-5 15,2-5-1-15,-2 5 0 0,6 0 0 0,-1 0 0 16,-5 0 0-16,5-3 0 0,-2-1-51 0,2 4-13 16,0 0 0-16,-5 0 0 0,6 0 54 0,-1 0 8 15,3 0 2-15,0 0 0 0,0 0-52 0,0 0-12 16,2 0 0-16,4 0 0 0,-4-3 0 0,1 3 0 0,-1-4 0 0,4 4 0 16,-1 0 0-16,3 0 0 0,-6 0 0 0,1 0 0 15,2 0 54-15,-2 0 8 0,-3 0 2 0,0 0 0 16,-1 0-36-16,1 0-8 0,-8 0 0 0,8 0-1 15,-8 0 13-15,0 0 2 0,6 0 1 0,-6 0 0 16,8 0-20-16,-8 0-4 0,0 0-1 0,5 4 0 16,3-1-10-16,-8-3 0 0,5 0 0 0,-5 0 0 15,0 0 0-15,5 0 0 0,-5 0 0 0,6 7 0 16,-6-7 0-16,0 0 0 0,0 0 0 0,0 0 0 16,0 0 40-16,0 0 5 0,0 0 2 0,0 0 0 15,0 0-15-15,0 0-4 0,0 0 0 0,0 0 0 16,0 0-28-16,-3 0-12 0,-2 0 1 0,-1 0 0 15,1 0 11-15,0 0 0 0,0 0 0 0,-1 0 0 16,-2 0 0-16,3 0 0 0,-3 0 0 0,0 0 0 16,-2 0 49-16,-1 0 12 0,3 0 3 0,-5 0 0 0,2 0-52 0,1 0-12 15,-1 0 0-15,1 0 0 0,-4-3-17 0,4 3-7 16,-1 0 0-16,3 0-1 16,-2 0-11-16,4 0-3 0,-4 0 0 0,4 0 0 0,1 0 58 0,0 3 11 15,0-3 2-15,5 0 1 0,0 0-33 0,0 0 0 16,-6 0 0-16,6 0-9 15,0 0-15-15,0 0-4 0,0 0 0 0,0 0 0 0,0 0 41 0,0 0 8 16,0 0 2-16,0 0 0 0,0 0-23 0,0 0 0 16,8 0 0-16,0 5-12 0,-3-3 12 0,3-2-8 15,3 0 8-15,-3 0-8 0,5 0 8 0,-2 0 0 16,-1 0-9-16,1 0 9 0,5 0-13 0,-6 0 1 0,1 0 1 16,-1 0 0-16,1 0 11 0,0 0 0 15,-1 0 0-15,1 0 0 0,-3 0 0 0,-3-2 0 16,-5 2 0-16,5-5 0 0,-5 5 0 0,0 0 0 0,0 0 0 0,0 0 0 15,0 0 0-15,0 0 0 0,0 0 0 0,0 0 0 16,-2 0 34-16,-1 0 9 0,-5-3 1 0,3-1 1 16,-3 4-21-16,3 0-4 0,-3 0 0 0,0 0-1 15,0 0-19-15,0 0 0 0,0-3 0 0,0 3 0 16,-5 3 0-16,2-3 0 0,3 0 0 0,-2 0 0 16,-1 0 0-16,3 0 0 0,3 4 0 0,-3-1 0 15,8-3-16-15,0 0-1 0,0 0 0 0,0 0 0 16,0 0-227-16,-3 0-46 0,3 0-9 0,-10 5-1 15</inkml:trace>
  <inkml:trace contextRef="#ctx0" brushRef="#br1" timeOffset="116257.845">21796 10744 576 0,'0'0'12'15,"0"0"4"-15,0 0 0 0,0 0 0 0,0 0-16 0,0 0 0 0,0 0 0 0,0 0 0 16,0 0 54-16,0 0 8 0,6-5 2 0,-6 5 0 0,0 0 0 15,0 0 0-15,0 0 0 0,0 0 0 0,0 0 0 0,0 0 0 16,0 0 0-16,0 0 0 0,0 0 0 0,0 0 0 16,0 0 0-16,0 0 0 0,0 0-52 0,0 0-12 15,0 0 0-15,0 0 0 0,0 0 38 0,0 0 5 16,0 0 1-16,0 0 0 0,0 0-20 0,0 0-3 16,0 0-1-16,0 0 0 0,0 0 16 0,0 0 2 15,0 0 1-15,0 0 0 0,0 0-11 0,0 0-3 16,0 0 0-16,0 0 0 0,0 0 16 0,0 0 3 15,-3-7 1-15,3 7 0 0,0 0-20 0,0 0-4 16,0 0-1-16,0 0 0 0,0 0-8 0,0 0-1 16,0 0-1-16,0 0 0 0,0 0 2 0,0 0 0 0,0 0 0 0,0 0 0 15,0 0 4-15,0 0 0 0,0 0 1 0,0 0 0 16,5 5-3-16,-5-5-1 0,0 0 0 0,0 0 0 16,6 0 1-16,-6 0 0 0,0 0 0 0,5 2 0 15,-5-2 0-15,5 0 0 0,-5 0 0 0,0 0 0 16,0 0-2-16,0 0-1 0,8 5 0 0,-3-5 0 15,-5 0-3-15,6 2-8 0,2-2 12 0,-3 0-4 16,-5 0-8-16,0 0 0 0,0 0 9 0,8 0-9 16,0 0 8-16,-3 0-8 0,-5 0 8 0,11 0-8 15,-3 0 8-15,0 0-8 0,-3 0 8 0,3 0-8 16,0 0 8-16,-3 0-8 0,0 0 10 0,-5 0-10 16,0 0 10-16,0 0-10 0,6 0 10 0,-1 0-10 15,0 0 8-15,-2 0-8 0,5 0 0 0,-3 0 9 16,0 0-9-16,1 0 0 0,2 0 0 0,0 0 0 15,-1 0 0-15,1 5 0 0,0-5 8 0,3 0-8 0,-3-5 0 0,0 10 0 16,2-5 0-16,-2 0 8 0,3 0-8 0,-3 0 0 16,0 2 0-16,2-2 0 0,-2 5 0 0,3-5 8 15,-3 0-8-15,0 0 0 0,0 0 8 0,0 0-8 16,-3 3 0-16,3-3 8 0,-3 0-8 0,0 0 12 16,1 0-12-16,-1 4 12 0,-2-4-4 0,2 0 0 15,0 0 0-15,1 0 0 0,-6 0 0 0,7 0-8 16,-1 0 12-16,-1 0-4 0,3 0-8 0,-3 0 8 15,1 0-8-15,2 0 8 0,-3 0-8 0,0 0 0 16,3 0 0-16,0-4 0 0,-3 4 0 0,3 0 8 16,0-3-8-16,0 3 0 0,0 0 0 0,0 0 0 15,3 0 8-15,-4 0-8 0,1-5 0 0,3 5 0 0,-3 0 0 0,0 5 8 16,0-5-8-16,0-5 0 16,0 5 0-16,0 0 0 0,0 0 0 0,0 5 0 0,-1-5 0 0,1 0 0 15,0 0 0-15,0 0 0 0,0 0 8 0,3 0-8 16,-3 0 0-16,0 0 0 0,0 0 0 0,0 0 0 15,-1 0 0-15,4 0 0 0,-3 0 0 0,0 0 8 16,0 0-8-16,0 0 12 0,-3 0-12 0,0 0 12 16,3 0-4-16,-2 0-8 0,-1 0 12 0,0 0-4 15,-5 0-8-15,5 0 12 0,1-5-12 0,-1 5 12 16,-5 0-12-16,8 0 0 0,-3 0 9 0,3 0-9 16,-2 0 0-16,-1 0 0 0,3 0 0 0,-3 0 8 15,3-2-8-15,-3 2 0 0,3 0 0 0,-2-5 0 16,1 5 0-16,1 0 0 0,0-2 0 0,0 2 0 15,0-5 0-15,-3 5 0 0,3-2 0 0,3-3 0 0,-3 5 0 16,0 0 0-16,2-2 0 0,-2 2 0 0,0-5 0 0,3 5 0 16,-3 0 0-16,0 0 0 0,0-2 0 0,0 2 0 15,0-5 0-15,0 5 0 0,-1 0 0 0,1 0 0 16,0 0 0-16,-2-5 0 0,-6 5 0 0,8 0 0 16,2 0 0-16,1 0 0 0,-3 0 0 0,0 0 0 15,-3-2 0-15,3 2 0 0,0 0 0 0,0 0 0 16,0-5 0-16,-3 5 0 0,3 0 0 0,-3 0 0 15,0 0 0-15,3-2 0 0,-5 2 0 0,2 0 0 16,1-5 0-16,-1 5 0 0,0 0 0 0,-2 0 0 16,-3 0 0-16,8-2 0 0,-6 2 0 0,-2 0 0 15,8 0 0-15,-2 0 0 0,-6 0 0 0,5 0 0 16,0-5 0-16,1 5 0 0,-1 0 0 0,0-2 0 0,-2-3 0 16,-3 5 0-16,8 0 0 0,-3 0 0 0,0 0 0 0,1 0 0 15,-1 0 0-15,3 0 0 0,-3 0 0 0,0 0 0 16,1 0 0-16,2 0 0 0,-6 0 0 0,6 0 0 15,-2 0 0-15,-1-2 0 0,0 2 0 0,0-5 0 16,3 5 0-16,-2 0 0 0,2 0 0 0,-3 0 0 16,3 0 0-16,0 0 0 0,-3 0 0 0,3 0 0 15,-3 0 0-15,3 0 0 0,0 0 0 0,0 5 0 16,-3-5 0-16,3 0 0 0,-2 0 0 0,-1-5 0 16,0 5 0-16,3 0 0 0,-3 0 0 0,1 0 0 15,-1 0 0-15,0-5 0 0,-5 5 0 0,6 0 0 16,-1 0 0-16,-5 0 0 0,5-2 0 0,3 2 0 15,3 2 32-15,-6 3 3 0,-5-5 0 0,8-5 0 16,5 5-56-16,-5 0-11 0,-8 0-3 0,0 0 0 0,0 0 56 0,0 0 11 16,0 0 3-16,0 0 0 0,5 0-35 0,-5 0 0 15,6 0 0-15,2 0 0 0,-3 5 0 0,-5-5 0 16,0 0 0-16,0 0 0 16,0 0-24-16,0 0-8 0,0 0-1 0,8 0-1 0,0 0 56 0,-8 0 11 15,0 0 3-15,5 0 0 0,3 0-28 0,-3 0-8 16,-5 0 0-16,0 0 0 0,0 0 0 0,0 0 0 15,0 0 8-15,0 0-8 0,6 0 24 0,-6 0 0 16,0 0 1-16,0 0 0 0,0 0-40 0,8 0-8 16,-8 0-1-16,0 0-1 0,0 0 25 0,0 0 0 15,5 0 0-15,3 0 0 0,-3 0 15 0,-5 0 8 16,0 0 1-16,0 0 1 0,0 0-38 0,0 0-8 16,0 0-2-16,0 0 0 0,0 0 23 0,5 0 0 0,-5 0 0 15,0 0 0-15,6 0 0 0,-1 5 0 0,-5-5 0 0,0 0 0 16,0 0 0-16,5-5 0 0,0 5 0 0,-5 0 0 15,0 0 16-15,6 0 5 0,-1 0 1 0,3 0 0 16,-5 0-35-16,-3 0-7 0,0 0-2 0,0 0 0 16,0 0 22-16,0 0 0 0,0 0 8 0,5-5-8 15,-5 5 19-15,0 0-2 0,0 0 0 0,0 0 0 16,0 0-17-16,0 0 0 0,0 0 0 0,0 0 0 16,0 0 0-16,0 0 0 0,0 0 0 0,0 0 0 15,0 0 0-15,0 0 0 0,0-2 0 0,0 2 0 16,0 0 0-16,0 0 0 0,0 0 0 0,-5-5 0 15,5 5 0-15,-3 0 0 0,-2 0 0 0,5 0 0 16,0 0 0-16,-6 0 0 0,1-2 0 0,0 2 0 0,2 2 0 16,3-2 0-16,-5 0 0 0,-3 0 0 0,-3-2 0 0,6 2 0 15,5 0 0-15,0 0 0 16,0 0 0-16,0 0 0 0,-5 0 0 0,2 0 0 0,3 0 0 16,-5 0 0-16,0 0 0 0,-1 0 0 0,1 0 0 0,0 0 0 15,-1 0 0-15,1 2 0 0,0-2 0 0,0 0 0 16,-3 0 0-16,2 0 0 0,-2 0 0 0,0 0 0 15,0 0 0-15,1 0 0 0,1 5 0 0,-2-5 0 16,0 0 0-16,3 0 0 0,5 0 0 0,-5 0 0 16,-6 2 0-16,1-2 0 0,2 5 0 0,-3-5 0 15,3 0 0-15,0 0 0 0,0 5 9 0,-2-3-1 16,2-2-8-16,-3 0 12 0,3 0-12 0,-2 0-8 16,2 5 8-16,-3-3-13 0,1-2 13 0,-1 0 0 15,0 0 0-15,3 5 0 0,-2-3 0 0,-1-2 0 16,3 5 0-16,0-3 0 0,-2-2 0 0,2 5 0 15,0-5 0-15,0 2 0 0,0 3 0 0,0-5 0 0,0 5 0 0,0-3 0 16,3-2 0-16,0 0 0 0,-3 0 0 0,2 0 0 16,-1 0 0-16,-1 0 0 0,0 0 0 0,0 0 0 15,0 0 0-15,0 0 0 0,-3 0 12 0,3 5-12 16,0-5 0-16,0 2 0 0,-2-2 0 0,2-2 0 16,0 2 0-16,-3 0 0 0,3 0 0 0,-2 2 0 15,-1-2 0-15,3-2 0 0,-2 4 0 0,-1-2 0 16,-2 0 0-16,2 5 0 0,1-5 0 0,-1 2 0 15,1-2 0-15,-1 0 0 0,0 0 0 0,1 5 0 16,-1-5 0-16,1 0 0 0,2 2 0 0,0-2 0 16,-3 0 0-16,1 5 0 0,2-5 0 0,0 2 0 15,3-2 0-15,-3 5 0 0,0-5 0 0,2 0 0 0,-2 0 0 16,3 0 0-16,0 0 0 0,-3 3 0 0,3 1 0 0,2-4 0 16,-5 0 0-16,3 0 0 0,-1 0 0 0,1 5 0 15,0-10 0-15,-3 10 0 0,3-5 0 0,-1 2 0 16,1-2 0-16,0 0 0 0,-1 0 0 0,-1 0 0 15,1 0 0-15,6 0-12 0,0 0 12 0,-5 0 0 16,-3 0 0-16,0 0 0 0,0 0 0 0,0 0 0 16,0 0 12-16,0 0-12 0,3 0 0 0,-3 0 0 15,0 0 0-15,-2 0 0 0,2 0 0 0,0 0 0 16,2 0 0-16,-2 0 0 0,-2 0 0 0,2 0 0 16,0 0 0-16,0 0 0 0,0 0 0 0,0 0 0 15,3 0 0-15,-3 0 0 0,0 0 0 0,0 0 0 0,3 0 0 0,-3 0 0 16,0 0 0-16,0 0 0 15,-3 0 0-15,3 0 0 0,1 0 0 0,-1 0 0 16,0 0 0-16,0 0 0 0,0 0 0 0,0 0 0 0,0 0 0 0,0 0 0 16,3 5 8-16,-3-5-8 0,2 2 0 0,1-2 0 15,-3 0 0-15,6 0 0 0,-6 0 0 0,5 5 0 16,-2-5 0-16,-1 0 0 0,1 0 0 0,-3 0 0 16,3 0 0-16,0 0 0 0,-3 0 0 0,2 0 0 15,1 0 0-15,0 0 0 0,-3 0 0 0,3-5 0 16,-3 5 0-16,0 0-9 0,2 0 9 0,-2 0-12 15,0 0 12-15,1 0 0 0,-1 0 0 0,0 0 0 16,0 0 0-16,0 0 9 0,0 0-1 0,0 0-8 16,0 0 0-16,0-2 0 0,0 2 0 0,3 0 0 0,-3 0 0 15,3 0 0-15,-3 0 0 0,2 0 0 16,-2 0 0-16,3 0 0 0,0-5 0 0,0 5 0 16,-3 0 0-16,2 0 0 0,1 0 0 0,0 0 0 0,-1 0 0 0,1 0 0 15,0 0 0-15,2 0 0 0,-2 0 0 0,0 0 0 16,-1 0 0-16,1 0 0 0,0 0 0 0,5 0 0 15,-3 0 0-15,-2 0 0 0,0 0 0 0,5 0 0 16,-6-2 0-16,1-3 0 0,0 5 0 0,-1 0 0 16,4 0-11-16,2 0 11 0,0 0 0 0,-6 0 0 15,6 0 8-15,-5 0-8 0,0 0 0 0,5 0 0 16,0 0-8-16,0 0 8 0,-3 0 0 0,3 0 0 16,0 0 8-16,0 0-8 0,0 0 0 0,0 0 0 15,0 0 0-15,0 0 0 0,0 0 0 0,0 0 0 16,0 0 0-16,0 0 0 0,0 0-8 0,0 0 8 0,0 0 0 0,5 0 0 15,1 5 0-15,2-3-8 0,-3-2 8 0,6 0 0 16,-3 0 0-16,2 0 0 0,-2 0 0 0,5 0 0 16,-2 0 0-16,2 5-8 0,3-5 8 15,0 0 0-15,2 0 0 0,1 0 0 0,-1 2 0 16,1-2 0-16,-3 0 0 0,5 0-8 0,0 0 8 0,-2 0 0 16,-1 5 0-16,1-5 0 0,-1-5 0 0,3 5 0 15,-2 0 0-15,-1 0 0 0,4 0 0 0,-1 0 0 16,0-2 0-16,3 2 0 0,0-5 0 0,-1 5 0 15,1 0 0-15,0 0 0 0,-3 0 0 0,3 0 0 16,-3 0 0-16,0 0 0 0,-2-2 0 0,2-3 0 16,-5 5 0-16,0 0 0 0,-3-4 0 0,3 1 0 15,-6 3 0-15,1 0 0 0,2-5 0 0,0 5 0 16,1 0 0-16,-1-2 0 0,0 2 0 0,0-5 0 0,1 3 0 16,-1-3 8-16,0 5-8 0,3 0 0 0,0-2 0 0,-3 2 0 15,3 0 0-15,-3 0 0 0,3-5 0 0,-3 5 0 16,0 0 0-16,1 0 0 0,-4 0 0 0,1 0 0 15,5 0 0-15,-6 0 0 0,1 0 0 0,0 0 0 16,4-2 0-16,-4 2 0 0,2-5 0 0,-5 5 0 16,3 0 0-16,-3 0 0 0,2 0 0 0,1 0 0 15,-3 0 0-15,2 0 0 0,-2 0 0 0,0 0 0 16,0-2 0-16,3 2 0 0,-3-5 0 0,2 5 0 16,-2 0 0-16,3 0 0 0,-1 0 0 0,-2 0 0 15,3 0 0-15,2 0 0 0,-2 0 0 0,2 0 0 16,-2 0 0-16,-1-5 0 0,1 5 0 0,2 0 0 15,-3-2 0-15,1 2 0 0,-3 0 0 0,3 0 0 0,-1 0 0 0,-2 0 0 16,3 0 0-16,-1 0 0 0,1 0 0 0,-6 0 0 16,-5 0 0-16,8-5 0 0,5 5 0 0,1 0 0 15,1 0 0-15,-4 0 0 0,-6 0 0 0,-5 0 0 16,6 0 0-16,2-2 0 0,-3 2 0 0,-5 0 0 16,5-5 0-16,-2 3 0 0,-3 2 0 0,0 0 0 15,5 0 0-15,-5 0 0 0,0 0 0 0,0 0 0 16,0 0 0-16,0 0 0 0,5-5 0 0,-5 5 0 15,0 0 0-15,0 0 0 0,0 0 0 0,0 0 0 16,0 0 0-16,0 0 0 0,3 0 0 0,-3 0 0 16,5 0 0-16,1 0 0 0,-4 0 0 0,4 0 0 15,-4 0 0-15,1 0 0 0,2 0 0 0,-5 0 0 16,0 0 0-16,8 0 0 0,-8 0 0 0,5 0 0 16,1 0 0-16,-6 0 0 0,0 0 0 0,5 0 0 0,0 0 0 15,-5 0 0-15,0 0 0 0,0 0 0 0,0 0 0 0,0 0 0 16,0 0 0-16,0 0 0 0,5 0 0 0,-5 0 0 15,0 0 0-15,0 0 0 0,0 0 0 0,0 0 0 16,0 0 0-16,0 0 0 0,0 0 0 0,-5-2 0 16,3-3 0-16,-4 5 0 0,1 0 0 0,-3 0 0 15,3 0 0-15,-3 0 0 0,3 0 0 0,-3 0 0 16,-3 0 0-16,0 5 0 0,1-5 0 0,-1 2 0 16,1-2 0-16,-4 0 0 0,1 5 31 0,-3-5 0 15,3 2 0-15,-5-2 0 0,-1 0-23 0,-2 0-8 16,2 0 0-16,1 5 0 0,-3-3 0 0,-3-2 0 15,3 5 0-15,0-5 0 0,-1 2 0 0,4 3 8 0,-1-5-8 0,1 0 0 16,2 7 0-16,0-7 0 0,0 0 0 16,3 5 0-16,2-5 0 0,-2 2 0 0,0-2 0 15,0 0 0-15,-1 0 0 0,1 0 0 16,-3 0 0-16,-2 0 0 0,-3 0 0 0,2-2 0 0,-2 2 0 0,2 0 0 31,-2 0-24-31,3 0-8 0,2-5-2 0,-3 5 0 0,1 5 78 0,2-3 16 0,0-2 4 0,0 0 0 31,0 0-75-31,3 0-14 0,-3 0-3 0,3 0-1 0,0 0 29 0,-3 0 0 0,0 0 0 0,0 0 0 16,0 5-34-16,0-5-1 0,1-5 0 16,-4 5 0-16,0 0 35 0,1 0 0 0,-1 0 0 0,1 5 0 15,-1-5 0-15,4 0 0 0,-4 0 0 0,0 2 0 16,4-2 0-16,-1 5 0 0,0-5 0 0,3 2 0 16,-1-2 44-16,1 0 16 0,3 5 4 0,-4-5 0 15,4 0-76-15,-1 2-14 0,1-2-3 0,-4 5-1 16,4-5-3-16,-1 0-1 0,1 0 0 0,-4 3 0 0,1 1 34 0,3-4 0 15,-4 0 0-15,4 0 0 0,-3 5 0 0,-1-5 0 16,4 2 0-16,-1-2 0 0,1 0 18 0,-1 5 10 16,0-5 3-16,1 2 0 0,-1-2-31 0,1 0 0 15,-1 0 0-15,3 0 0 0,-2 5 0 0,2-5 0 16,-3 0 0-16,3 2 0 0,-2-2 0 0,2 0 0 16,-3 0 0-16,3 5 0 0,0-3 0 0,0-2 0 15,3 0 0-15,0 0 0 0,-3 5 0 0,2-5 0 16,4 0 0-16,-4 0 0 0,4 0 0 0,2 0 0 15,0 0 0-15,-6 0 0 0,6 0 0 0,-5 0 0 16,3 0 0-16,2 0 0 0,0 0 0 0,0 0 0 0,0 0 0 16,0 0 0-1,0 0-24-15,0 0-4 0,0 0 0 0,0 0-1 0,0 0 29 0,-6 0 0 0,6 0 0 0,0 0 0 16,-5 2 0-16,5-2 0 0,0 0 0 0,0 0 0 31,0 0-55-31,0 0-5 0,0 0 0 0,0 0-1262 0</inkml:trace>
  <inkml:trace contextRef="#ctx0" brushRef="#br1" timeOffset="121912.757">23506 10725 230 0,'0'0'10'0,"0"0"2"0,0 0-12 0,0 0 0 0,0 0 0 0,0 0 0 15,0 0 167-15,0 0 30 0,0 0 7 0,0 0 0 16,0 0-107-16,0 0-21 0,0 0-5 0,0 0-1 16,5 0-5-16,-5 0-1 0,5 0 0 0,-5 0 0 15,5 0 4-15,1-2 1 0,-1-3 0 0,0 0 0 16,1 3-10-16,-6 2-3 0,0 0 0 0,2-5 0 16,1 5-11-16,-3 0-2 0,5-2-1 0,-2-3 0 15,0-2-14-15,-1 5-2 0,3-3-1 0,1-2 0 16,-4 0 0-16,4 0 0 0,-4 2 0 0,4-2 0 15,-1 5-3-15,3-5-1 0,-3 2 0 0,0-2 0 16,1 0 1-16,2 0 0 0,-6 0 0 0,4 2 0 16,-1-2-1-16,0 0 0 0,0 0 0 0,-2 2 0 15,2 3-4-15,-2-3-1 0,0-2 0 0,2 5 0 16,-2-3-4-16,2 3-2 0,-5 2 0 0,5-5 0 0,-2-2-1 0,2 2 0 16,0 3 0-16,-2-3 0 0,2 3-9 0,1-3 0 15,-1-2 0-15,-2 5 8 0,2-3 4 0,-2-2 0 16,-1 2 0-16,3 3 0 0,-2-3 8 0,2-2 1 15,-2 5 1-15,2-3 0 0,-2-2-22 0,0 5 0 16,2-3 0-16,-2-2 0 0,-1 2 11 0,4 3-3 16,-4-5 0-16,3 2 0 0,-2-2-8 0,2 0 0 15,-2 0 0-15,2 2 0 0,-2-2 0 0,2 0 0 16,1 5 0-16,-1-5 0 0,-2 0 0 0,-1 0 0 16,3 2 0-16,1-2 0 0,-4 0 10 0,1 0-10 15,2 2 12-15,1-2-12 0,-1 5 11 0,0-3-11 16,0-2 10-16,-2 2-10 0,2 5 9 0,-2-7-9 0,2 5 8 15,-2-3-8-15,2-2 0 0,1 7 0 0,-1-7 8 0,0 7-8 16,0-7 0-16,3 2 0 0,-2-2 0 0,-1 5 0 16,0-3 0-16,-2 3 0 0,5-5 0 0,-5 2 0 15,2-2 0-15,0 0 0 0,0 2 0 0,1-2 0 16,-1 5 0-16,3-5 0 0,-5 2 0 0,2-2 0 16,3 5 0-16,-3-3 0 0,0-2 8 0,-2 2-8 15,5 3 0-15,-3-5 0 0,1 2 9 0,-1-2-9 16,0 5 0-16,0-3 0 0,-2-2 0 0,2 2 8 15,1-2-8-15,-4 5 0 0,4-3 0 0,-1-2 8 16,-2 0-8-16,2 5 0 0,0-3 0 0,0-2 0 16,1 2 0-16,-4 3 0 0,4-5 0 0,-1 2 8 15,0-2-8-15,0 5 0 0,-2-3 0 0,2-2 0 16,1 2 0-16,-4 3 0 0,4-3 0 0,-4-2 8 16,4 5-8-16,-1-3 0 0,0-2 0 0,0 0 0 0,-2 2 0 15,2 3 0-15,1-5 0 0,-4 2 0 0,4-2 0 0,-1 5 0 16,0-5 0-16,-2 2 0 0,2-2 0 0,0 2 0 15,1-2 0-15,-1 0 8 0,-2 5-8 0,2-5 0 16,0 2 0-16,-2-2 0 0,2 0 0 0,0 2 0 16,1-2 0-16,-4 5 8 0,4-3-8 0,-4-2 0 15,4 5 0-15,-1-3 8 0,-2-2-8 0,-1 2 0 16,4-2 8-16,-1 5-8 0,0-3 0 0,0 3 8 16,1-5-8-16,-1 2 0 0,0-2 0 0,3 0 8 15,-2 2-8-15,-1 3 0 0,0-5 14 0,0 2-2 16,1-2 0-16,-1 0 0 0,0 2-12 0,1 3-13 15,-1-3 2-15,0-2 1 0,0 0 10 0,1 0 0 0,2 5 0 16,0-5 0-16,-3-3 0 0,0 8 0 0,0-5 0 16,1 2 8-16,2-2-8 0,-3 0 0 0,0 0 0 0,1 0 0 15,-1 2 0-15,3-2 8 0,-3 0-8 0,0 0 0 16,3 0 0-16,-2 0 9 0,-1 0-9 0,0 2 0 16,3-2 8-16,-3 0-8 0,1 0 0 0,-4 0 0 15,4 0 0-15,-1 0 0 0,0 0 8 0,3-5-8 16,-5 5 0-16,2 0 0 0,0 0 0 0,1 0 0 15,-4 0 8-15,4 0-8 0,-1 0 0 0,-2-3 0 16,2 3 0-16,-2 0 8 0,2 5-8 0,-3-5 0 16,4 0 8-16,-4 0-8 0,4-3 0 0,-4 3 0 15,4 0 8-15,-1 5-8 0,-2-5 0 0,2 2 0 16,0-2 0-16,-2 0 0 0,2 2 0 0,0-2 0 0,1 5 0 16,-4-3 0-16,4-2 0 0,-4 0 0 0,4 5 0 0,-1-3 0 15,0-2 0-15,-2 2 0 0,-1 3 8 16,4-3-8-16,2-2 0 0,-6 5 0 0,4-3 0 0,-4-2 0 15,6 2 0-15,-3 3 0 0,1-3 0 0,-1 3 0 16,-2-3 0-16,2 3 0 0,-2-3 0 0,2-2 0 16,0 5 0-16,0-3 0 0,1-2 0 0,2 2 0 15,-3-2 0-15,0 5 0 0,3-3 8 0,-2-2-8 16,-1 5 0-16,0-3 0 0,0-2 0 0,1 7 0 16,-1-7 0-16,0 2 0 0,1-2 0 0,-1 5 0 15,0-3 0-15,0 3 0 0,1-3 0 0,-1-2 0 16,0 5 0-16,1-3 0 0,-1 0 0 0,0 3 0 15,-2-3 0-15,2 3 0 0,-2-3 0 0,2-2 0 0,-2 7 0 0,2-7 0 16,-2 5 8-16,-1-3-8 0,1 5 0 0,0-7 0 16,2 7 0-16,-2-5 0 0,-1 3 0 0,3-3 0 15,-2 5 0-15,2-2 0 0,-2-3 0 0,0 3 0 16,2-3 0-16,-2 3 0 0,2-3 0 0,-2-2 0 16,2 7 0-16,-2-5 0 0,-3 3 0 0,2-3 0 15,3 5 0-15,-2-2 0 0,-3-3 0 0,0 5 0 16,0 0 0-16,0 0 0 0,5-2 0 0,-2-3 0 15,0-2 0-15,-1 7 0 0,1-7 0 0,0 7 0 16,-1-7 0-16,1 7 0 0,0-5 0 0,-1 3 0 16,3-3 0-16,-2 3 0 0,2-3 0 0,-2 5 0 15,2-7 0-15,-2 5 0 0,0-3 0 0,-1 0 0 16,-2 5 0-16,6-2 0 0,-4-3 0 0,1 3 0 16,0-3 0-16,-1 5 0 0,3-2 0 0,-5 2 0 15,0 0 0-15,3-5 0 0,0 3 0 0,-1-3 0 0,1 3 8 0,2-3-8 16,-5 5 0-16,0 0 0 0,6-7 0 0,-6 7 0 15,2 0 0-15,4-7 0 0,-6 7 0 0,5 0 0 16,-2-5 0-16,-1 3 0 0,3-3 0 0,-2 3 0 16,-3 2 0-16,5-5 0 0,1 5 8 0,-4-7-8 15,-2 7 0-15,6 0 0 0,-6 0 0 0,2-2 0 16,-2 2 0-16,6-5 0 0,-6 5 0 0,5 0 0 16,-3-5 0-16,-2 5 0 0,0 0 0 0,0 0 0 15,0 0 8-15,6-2-8 0,-1 2 0 0,-5 0 0 16,0 0 0-16,3-5 0 0,-1 3 0 0,-2 2 0 15,6 0 0-15,-6 0 0 0,0 0 0 0,0 0 0 16,2-5 0-16,4 3 0 0,-6 2 0 0,0 0 0 0,0 0 0 0,0 0 0 16,2-5 0-16,-2 5 0 0,0 0 0 0,0 0 0 15,0 0 0-15,0 0 0 0,0 0 0 0,0 0 0 16,0 0 8-16,0 0-8 0,0 0 0 0,0 0 0 16,0 0 0-16,0 0 0 0,0 0 0 0,0 0 0 15,0 0 0-15,0 0 0 0,0 0 0 0,0 0 0 16,0 0 8-16,0 0-8 0,0 0 0 0,0 0 0 15,0 0 9-15,0 0-9 0,0 0 0 0,-2 7 9 16,-1-2-9-16,0 2 0 0,1-7 0 0,-4 7 8 16,1-2-8-16,2-3 0 0,-2 3 0 0,0-3 0 15,0 3 0-15,-1-3 0 0,4 5 0 0,-4-2 0 16,1-5 0-16,0 7 0 0,-1-2 0 0,1-3 0 16,3 5 0-16,-4-2 0 0,1-3 0 0,0 5 0 15,-1-2 0-15,1-3 0 0,0 3 0 0,-1 2 0 16,1 0 0-16,0-2 0 0,0-3 0 0,-1 5 0 0,1 0 0 15,0-2 0-15,2-3 0 0,-2 3 0 0,-1 2-8 0,1 0 8 16,3-2 0-16,-4 2 0 0,4-5 0 0,-4 5 0 16,4-2 0-16,-1 2 0 0,0 0-8 0,-2-2 8 15,0 2 0-15,0-5 0 0,2 5 0 0,-2-2 0 16,-3 2 0-16,2-2 0 0,1-3-8 0,-3 5 8 16,3 0 0-16,-3 0 0 0,0-2 0 0,0 2 0 15,3-2-9-15,-3 2 9 0,0 0 0 0,0 0-12 16,0-5 12-16,-3 5-10 0,3 0 10 0,-2 3-10 15,2-3 10-15,0 0-10 0,-3 0 10 0,3 0-8 16,1 0 8-16,-1 0-8 0,-3 0 8 0,6 0-10 0,-1-2 10 16,1 2-10-16,-3-5 10 0,3 10-8 0,0-5 8 0,-3 0-8 15,-3 0 8-15,1 5 0 0,-4 0-9 0,4-3 9 16,-1 3-8-16,1-3 8 0,-1 3-10 0,3 2 10 16,-5-2-9-16,2 2 9 0,3-2-8 0,-2-3 8 15,-1 5 0-15,1-2 0 0,-1 2 0 0,0-2-8 16,3-5 8-16,-2 5 0 0,-1-3 0 0,1 5 0 15,-1-7 0-15,0 5 0 0,-2-5 0 0,3 5 0 16,-1-3 0-16,-2-2 0 0,0 5 0 0,2-5 0 16,0 5 0-16,1-5 0 0,-1 0 0 0,1 0 0 15,2 0 0-15,0 5 0 0,0-5 0 0,0 0-8 16,-3 0 8-16,3 0 0 0,3 0 0 0,-3 0 0 16,3 0 0-16,-3 0 0 0,3-2 0 0,-3 2 0 15,0 0 0-15,0 0 0 0,3-2 0 0,-3 2 0 16,2 0 0-16,-2 0 0 0,3 0 0 0,-3 0 0 0,0 0 0 15,3 0 0-15,0 0 0 0,-3 5 0 0,0-5 0 0,0 0 0 16,0 0 0-16,0 5 0 0,3-5 0 0,-3 5 0 16,0-5 0-16,0 2 0 0,0-2 0 0,0 5 0 15,0-5 0-15,3 0-8 0,-3 0 8 0,0 0 0 16,0 5 0-16,-3-5 0 0,3 5 0 0,-2-3 0 16,-1-2 0-16,3 5 0 0,-2-5 0 0,-1 5 0 15,1-3 0-15,-1 3 0 0,0-5 0 0,1 5-8 16,-1-3 8-16,3 3 0 0,-2-5 0 0,-1 0-8 15,1 5 8-15,2-3 0 0,0-2 0 0,-3 3 0 16,3-1 0-16,-2-2-8 0,4 0 8 0,-4 5 0 16,-1 0-9-16,3-3 9 0,3-2 0 0,-3 5 0 15,3-5 0-15,-3 5 0 0,0-5-8 0,0 2 8 0,3 3 0 16,-3-5 0-16,2 5 0 0,1-5 0 0,0 2 0 0,-1-4 0 16,1 2-8-16,0 0 8 0,0 0 0 0,2 5 0 15,-5-5 0-15,3 0 0 0,-1 0 0 0,1 0 0 16,0 0 0-16,0 0 0 0,-3 0 0 0,2 0 0 15,1 5-9-15,0-5 9 0,-1-2 0 0,-1 2 0 16,-1 0 0-16,0-5-8 0,0 5 8 0,2 3 0 16,-2-8 0-16,3 5 0 0,-3 0-8 0,3-2 8 15,-3-3 0-15,0 3 0 0,0 2 0 0,3-2 0 16,0-3 0-16,-3 5 0 0,0-2 0 0,2-3 0 16,1 5 0-16,2-2 0 0,-4 2 0 0,-1-5 0 15,5 3 0-15,-2 2-8 0,-1 0 8 0,1-2 0 16,0 2 0-16,2-5 0 0,0 3 0 0,-2-3 0 15,3 3 0-15,2-5 0 0,0 0 0 0,0 0 9 0,0 0-9 0,0 0 0 16,0 0-12-16,-6 0 12 0,6 0 0 0,-2 5 0 16,-1-3 0-16,3-2 0 0,0 0 0 0,0 0 0 15,-8 5 0-15,8-5 0 0,0 0 0 0,0 0 0 16,0 0 0-16,0 0 0 0,-5 0 0 0,5 0 0 16,0 0 0-16,0 0 0 0,0 0-9 0,0 0 9 15,0 0 0-15,0 0 0 16,0 0-90-16,0 0-11 0,0 0-3 0,0 0-659 15,0 0-132-15</inkml:trace>
  <inkml:trace contextRef="#ctx0" brushRef="#br1" timeOffset="134350.441">18836 8221 1825 0,'0'0'80'0,"0"0"18"16,0 0-78-16,0 0-20 0,0 0 0 0,0 0 0 0,0 0 77 0,0 0 12 15,5 0 3-15,0 0 0 0,-5 0-32 0,6-5-7 0,-1 5-1 0,3 5 0 16,-3-5-35-16,0 0-7 15,6 2-2-15,-3-2 0 0,0 5-8 0,0-5 0 0,-8 0 0 0,5 0 0 16,3 2 0-16,0-2 0 0,0 5 0 0,-8-5 0 16,0 0 0-16,8 0 0 15,-8 0 0-15,0 0 0 0,8 0-152 0,-8 0-33 16,0 0-7-16,0 0 0 0</inkml:trace>
  <inkml:trace contextRef="#ctx0" brushRef="#br1" timeOffset="134553.627">18807 8423 1648 0,'0'0'73'0,"0"0"15"16,5 4-70-16,0-1-18 0,0-3 0 0,6 0 0 0,-3 5 97 0,3-5 16 16,-3 2 3-16,2-2 1 0,1 5-52 0,2-3-10 15,-3-2-3-15,1 0 0 0,0 0-35 0,-1 0-7 16,-2 5-2-16,3-5 0 0,-3 2-8 0,2-2-11 15,-2-2 3-15</inkml:trace>
  <inkml:trace contextRef="#ctx0" brushRef="#br1" timeOffset="136068.949">19481 7546 230 0,'-5'-5'20'0,"2"2"-20"0,3-1 0 0,0 4 0 0,3-3 173 0,-3 3 31 0,0 0 5 0,3-4 2 16,-1-3-74-16,1 4-14 0,-6-1-3 0,3 4-1 15,0 0-6-15,0 0-1 0,0 0 0 0,0 0 0 16,0 0-34-16,-2-3-7 0,2 3-2 0,-6-4 0 16,1 11-9-16,0-7-1 0,2 4-1 0,-2-1 0 15,0 1-26-15,-3 3-4 0,0-4-2 0,2 4 0 16,-2-2 11-16,0 6 3 0,3-1 0 0,-3-3 0 15,0 5-23-15,-2-5-4 0,2 7-1 0,0-3 0 16,0-1-12-16,0 6 9 0,-3-6-9 0,6 4 8 16,-5-2-8-16,2-1 0 0,0-1 0 0,0 2 0 15,0 2 0-15,2-3 0 0,1-1 0 0,0 2 0 16,0 2 0-16,2-3 0 0,0-1 0 0,1 2 0 0,2 2 0 0,0-3 0 16,0-1 0-16,2 2 0 0,-2 2 0 0,3-7 0 15,0 5 0-15,-1-1 0 0,4-1 0 0,-4-3 0 16,3 0 0-16,1 5 0 0,-4-5 0 0,4 0 0 15,2 0 0-15,0 0 0 0,0 0 0 0,-3-2 0 16,3-3 0-16,0 3 0 0,-3-1 0 0,0-1 0 16,1-3 9-16,-1 4-9 0,3-4 8 0,-8 0-8 15,0 0 8-15,0 0-8 0,5 3 8 0,-5-3-8 16,0 0 10-16,0 0-10 0,0 0 11 0,3 0-11 16,-3 0 12-16,2 7-12 0,-2-7 12 0,0 4-4 15,0-1 0-15,0 4-8 0,-5-2 8 0,2-3-8 16,3-2 0-16,0 0 0 0,-2 9 8 0,-1-6-8 15,-2 4 0-15,2-3 0 0,1-1 0 0,-1 2 0 16,3-5 0-16,0 0 0 0,0 0 13 0,-3 2-1 0,1 3 0 16,2-5 0-16,-6 2-12 0,4 3 0 0,-4 2 0 0,4-3 0 15,-6-1 0-15,3 1 0 16,-1-1 0-16,1 4 0 0,0-2 0 0,-1-3 0 0,-2 3 0 0,3-5 0 16,0 7 0-16,0-3 0 0,-1-1 0 0,-2 4 0 15,3-3 0-15,0-1 0 0,-1 4 0 0,1-2 0 16,0 2 0-16,0 0 0 0,-1 0 0 0,1 0 0 15,0 0 0-15,-1 0 0 0,4-2 0 0,-1 2 0 16,0 0 0-16,3 0 0 0,0-2 0 0,0 2 0 16,0-5 0-16,0-2 0 0,0 7 0 0,6 2 0 15,-4-2 0-15,4 0 0 0,-6-7 0 0,5 8 0 0,3-1 0 16,-3 0 0-16,1-7 0 0,-6 0 0 16,7 7-11-16,1-3-5 0,0-1 0 0,-2-3-1 15,-6 0 17-15,5 4 0 0,3-1 0 0,0-3 0 0,-8 0 0 0,8 0 0 16,0 0 0-16,-3 5 9 0,-2-5-1 0,2 0 0 15,-5 0 0-15,5 2 0 0,-5-2 3 0,0 0 0 16,0 0 0-16,0 0 0 0,0 0-2 0,0 0 0 16,0 0 0-16,3 5 0 0,-3-5-9 0,0 0 10 15,2 2-10-15,-2-2 10 0,0 0-10 0,3 0 0 16,-3 0 0-16,0 0 0 0,0 0 0 0,3 5 0 16,-1-3 0-16,-2-2 0 0,0 0 0 0,0 0 8 15,0 0-8-15,0 0 0 0,0 0 8 0,0 0-8 16,0 0 8-16,0 0-8 0,0 0 11 0,-2 5-3 15,-1-1-8-15,-2-1 12 0,2 4-4 0,-5-7-8 16,3 5 11-16,0-3-11 0,-3 5 8 0,2 0-8 0,1-2 0 16,-3 2 0-16,3 0 0 0,0 0 0 0,-1 0 0 15,-2 0 0-15,3 5 0 0,0-1 0 0,-3-1 0 16,3 4 0-16,-1-2 0 0,-2 7 0 0,3-5 0 16,0 0-9-16,-1 5 9 0,1-5 0 0,3 5 0 0,-1-3-8 15,0 3 8-15,1 0 0 0,-1-5 0 0,0 7-8 16,3-2 8-16,0 0 0 0,0-3 0 0,0 3 0 15,3 0 0-15,-3-3 0 0,3 3 0 0,-1 2 0 16,1-2 0-16,0-5 0 0,-3 5 0 0,2 0-8 16,3-5 8-16,-5 0 0 0,3 5 0 0,0-5 0 15,-3 0 0-15,2 5 0 0,1-10 0 0,-3 8 0 16,3-3 0-16,-3 0 0 0,2 0 8 0,1-2-8 16,0-3 0-16,-1 3 9 0,1 2-9 0,2-7 0 0,-2 0 8 0,0 0-8 15,-1 5 0-15,1-5 0 0,-1 0 0 0,4-2 0 16,-6-5 0-16,2 2 0 0,1 3 0 0,-3-5 0 15,0 0 0-15,0 0 0 16,0 0-50-16,0 0-17 0,0 0-3 0,0 0-735 16,-5 0-147-16</inkml:trace>
  <inkml:trace contextRef="#ctx0" brushRef="#br1" timeOffset="137630.92">19653 7691 403 0,'0'0'36'0,"0"0"-36"16,0-4 0-16,0 4 0 0,0 0 128 0,0 0 18 16,0-7 4-16,-2 7 1 0,2-7-28 0,0 7-6 15,0 0-1-15,0 0 0 0,0 0-29 0,0 0-7 16,0 0 0-16,0 0-1 0,0 0-15 0,0 0-2 15,0 0-1-15,0 0 0 0,0 0-7 0,0 0-2 16,0 0 0-16,-3 2 0 0,3 3 4 0,-3 2 0 16,1 0 0-16,-4 4 0 0,4-3-29 0,-1 3-6 15,-2-1-1-15,2 1 0 0,1-1-6 0,-1 2-2 16,3 2 0-16,0-3 0 0,0-1-12 0,0 2 0 16,3-1 0-16,-1-1 0 0,1 2-8 0,2-1 8 0,0-1-12 0,3-3 12 15,0 5 0-15,0-5 0 0,3 0 0 0,-1 0 0 16,1-7 0-16,2 7 0 0,-2-3 0 0,2-1 0 15,-2-3 0-15,2 0 0 0,0 0 12 0,-2-3-3 16,-1 3-9-16,1-4 0 16,-1 1 0-16,-2-1 0 0,3-3 34 0,-6 0 5 0,3 0 1 0,0 2 0 15,0-2 12-15,-5-3 4 0,-1-1 0 0,1-1 0 16,0 5-13-16,-3-3-3 0,-6-1 0 0,1-3 0 16,0 2-7-16,2 2-1 0,-2-1-1 0,-1-1 0 15,-1 5-15-15,1 0-4 0,1-3 0 0,-3 3 0 16,0-2-12-16,0 2 9 0,3 4-9 0,-3-4 8 15,3 3-8-15,-3-3 8 0,0 4-8 0,2-1 8 0,1-1-8 0,-3 3 0 16,3 2 0-16,0 0 0 0,-3-5-15 0,2 5 5 16,-2 0 1-16,1 0 0 15,1 0-37-15,1 0-7 0,-3 5-2 0,0-5 0 16,0 7-174-16,3-7-35 0,-8 14-8 0,5-7 0 0</inkml:trace>
  <inkml:trace contextRef="#ctx0" brushRef="#br1" timeOffset="138130.833">20328 7755 1188 0,'0'0'52'0,"0"0"12"0,0 0-52 0,0 0-12 15,0 0 0-15,0 0 0 0,0 0 98 0,0 0 17 31,0 0 3-31,0 0 1 0,0 0-9 0,3 7-2 16,2 5 0-16,3-5 0 0,-6 0-45 0,1 0-10 16,2 5-1-16,-2-5-1 0,2 0 10 0,-5 0 3 0,0 0 0 0,3 5 0 0,2-5-52 0,-5-7-12 15,0 0 0-15,3 7 0 0,-3-7 0 0,0 0 0 0,0 0 0 0,0 0 0 32,0 0-68-32,0 0-17 0,0 0-3 0,0 0-899 0</inkml:trace>
  <inkml:trace contextRef="#ctx0" brushRef="#br1" timeOffset="138287.472">20399 7668 1324 0,'-2'-10'59'0,"2"10"12"0,-6-4-57 0,4 1-14 0,2 3 0 0,0-4 0 16,-3-3 84-16,1 4 13 0,-1-1 3 0,3 4 1 31,0 0-73-31,0 0-16 0,0 0-2 0,0 0-770 15</inkml:trace>
  <inkml:trace contextRef="#ctx0" brushRef="#br1" timeOffset="138661.956">20627 7607 1497 0,'0'0'66'0,"-3"-7"14"0,1 7-64 0,-1-7-16 0,0 2 0 0,1 3 0 16,-4-3 106-16,1 5 18 0,0-3 3 0,0-1 1 0,-3 4-52 0,2 0-9 31,1 0-3-31,0 0 0 0,-1 0 0 0,1 0 0 0,0 4 0 0,0-1 0 0,-1 2-51 0,1 2-13 0,0 0 0 0,-1 0 0 16,4-3 0-16,-4 6 0 0,1-6 0 0,0 8 0 15,2-2 0-15,1 4 0 0,2-2 0 0,-3-1 0 16,3-1 0-16,0 4 0 16,0-2 0-16,5 2 0 0,-2 0 0 0,2-2 0 0,0 2 0 0,1 0 0 15,-1-2 0-15,0 2 0 0,3-3 0 0,-2-1 0 16,-1 2 0-16,-3-1 0 0,4-1 0 0,-4 1 0 16,1-3 0-16,0-1 0 0,-3-3 0 0,0-4 0 31,0 0-68-31,0 0-17 0,0 0-3 0,-3 3-899 0</inkml:trace>
  <inkml:trace contextRef="#ctx0" brushRef="#br1" timeOffset="138818.139">20471 7795 1267 0,'0'0'56'0,"8"0"12"0,-3 0-55 0,3 0-13 16,-3 0 0-16,3 0 0 0,3 0 76 0,-3 0 13 15,2 0 3-15,-2 0 0 0,3 0-58 0,-1 0-11 16,4 0-3-16,-4-3 0 0,1 3-12 0,-1-4-8 31,4 4 8-31,-4-3-8 0</inkml:trace>
  <inkml:trace contextRef="#ctx0" brushRef="#br1" timeOffset="141223.822">19487 8825 172 0,'0'0'16'0,"0"0"-16"15,0 0 0-15,0 0 0 16,0 0 246-16,0 0 46 0,0 0 10 0,0 0 2 0,0 0-152 0,0 0-29 15,0 0-7-15,0 0 0 0,0 0-32 0,8 0-5 16,2 0-2-16,1 5 0 16,-3-3-12-16,0-2-2 0,-8 0-1 0,10 7 0 15,1-2-23-15,-1 2-5 0,4 0-1 0,-1 0 0 0,3 0-9 0,0 0-1 16,-3 5-1-16,0-5 0 0,0 0-4 0,3 5-1 16,-5-3 0-16,2-4 0 0,-3 2-5 0,1 0-2 15,-3 0 0-15,0 0 0 0,0 0-21 0,0-2-4 16,0 2-1-16,-3-5 0 0,0 3 38 0,-5-5 7 15,0 0 2-15,0 0 0 0,0 0-22 0,0 0-9 16,0 0 8-16,0 0-8 16,0 0-83-16,0 0-21 0,0 0-5 0,-5 0-579 0,0 0-116 15</inkml:trace>
  <inkml:trace contextRef="#ctx0" brushRef="#br1" timeOffset="141473.8">19704 8825 1267 0,'0'0'56'0,"0"0"12"0,0 0-55 0,0 0-13 0,0 0 0 0,0 0 0 16,0 0 105-16,0 0 19 0,0 0 3 0,0 0 1 15,0 0 0-15,-3 7 0 0,0 0 0 0,1 5 0 16,-1-5-51-16,-2 5-9 0,2-3-3 0,0 3 0 16,1 2-34-16,-4 0-7 0,1-2-2 0,2 2 0 0,-4-2 15 15,1 2 3-15,1 0 1 0,0-2 0 0,-1-3-33 0,1 3-8 16,0 2 0-16,2-2 0 15,1-3-21-15,-4-2-7 0,4-2 0 0,-1 2-1 0,3-7 29 0,-3 7 0 16,1 0 0-16,2-7 0 16,0 0-34-16,0 0-1 0,0 0 0 0,0 0-698 15,0 0-140-15</inkml:trace>
  <inkml:trace contextRef="#ctx0" brushRef="#br1" timeOffset="142020.51">20254 8839 1220 0,'0'0'27'0,"0"0"5"0,0 0 2 0,0 0 0 0,0 0-34 0,0 0 0 15,0 0 0-15,0 0 0 0,0 0 108 0,0 0 16 16,3 5 2-16,-1 2 1 0,1 0-11 0,-3-2-3 15,2-3 0-15,1 10 0 0,0-5-38 0,-1 0-8 16,1 0-2-16,2 7 0 0,-2-7-15 0,2 0-3 16,-5-2-1-16,3 2 0 0,2 0-38 0,-2 0-8 15,-6 0 0-15,3-7 0 0,0 0 0 0,0 0 0 16,0 0 0-16,0 0 0 16,0 0-131-16,0 0-25 0,0 0-6 0,-5-2-778 0</inkml:trace>
  <inkml:trace contextRef="#ctx0" brushRef="#br1" timeOffset="142192.355">20275 8689 1587 0,'0'0'70'16,"0"-5"15"-16,0 5-68 0,0-7-17 0,0 2 0 0,0 5 0 16,0 0 76-16,0 0 11 0,0 0 2 0,0 0 1 15,0 0-34-15,0 0-6 0,0 0-2 0,0 0 0 16,0 0-35-16,0 0-13 0,0 0 9 0,0 0-9 15,0 0-93-15,0 0-24 0,0 0-5 0,0 0-1 0</inkml:trace>
  <inkml:trace contextRef="#ctx0" brushRef="#br1" timeOffset="142582.891">20616 8681 1728 0,'-2'-9'38'0,"2"9"8"0,0 0 2 0,0-2 0 0,0-3-39 0,-3 3-9 16,0-3 0-16,1 3 0 0,-1-3 96 0,-2 3 16 0,2-3 4 0,-2 5 1 15,0-3-33-15,-1-1-8 0,4 4 0 0,-6 0-1 16,2 0-60-16,1 0-15 0,0 4 0 0,0-1 0 15,-3-3 54-15,2 7 8 0,-2-2 2 0,3 2 0 16,0-5-52-16,-3 5-12 0,5 2 0 0,-2-1 0 16,2 1 0-16,1 3 0 0,-1-5 0 0,3 7 0 15,0-2 0-15,3 2 0 0,-3-3 0 0,2 4 0 16,1-6 0-16,0 5 0 0,2 3 0 0,0-3 0 16,-2-5 0-16,2 8 0 0,0-8 0 0,1 3 0 15,-4-3 0-15,1 3-18 0,0 0 4 0,-1-3 1 16,1-2 13-16,-3 3 0 0,0-3 0 0,0 0 0 15,0-7 0-15,0 0 0 0,0 2 0 0,0-2 0 16,0 0-152-16,0 0-27 0,0 0-5 0,-5 5-787 16</inkml:trace>
  <inkml:trace contextRef="#ctx0" brushRef="#br1" timeOffset="142739.09">20455 8879 1267 0,'0'0'56'0,"0"0"12"0,0 0-55 0,0 0-13 15,3-2 0-15,-3 2 0 0,5-5 105 0,0 3 19 16,-2-3 3-16,5 5 1 0,-3-2-52 0,3-3-9 15,3 5-3-15,-3 0 0 0,-1 0-51 0,4 0-13 16,0 0 0-16,-1-2 0 0,-2 2 0 0,3-5 0 16,-1 5 0-16,-2 0 0 15,-2 0-100-15,-1 0-22 0,5-5-5 0,-10 5-1 0</inkml:trace>
  <inkml:trace contextRef="#ctx0" brushRef="#br1" timeOffset="143116.927">20907 8825 1728 0,'0'0'38'0,"0"0"8"0,0 0 2 0,0 0 0 0,0 0-39 0,0 0-9 15,0 0 0-15,6 7 0 0,-6-7 49 0,5 7 8 16,-2-2 2-16,2 2 0 0,0-2-15 0,0-3-2 15,1 5-1-15,-1 0 0 0,3-2-17 0,-3-3-3 16,-2 5-1-16,2-2 0 0,1 2-9 0,1 0-3 16,-4 0 0-16,2-2 0 0,-2-3-8 0,0 5 0 15,2-2 0-15,-5-5 0 0,0 0 0 0,0 0 8 0,0 0-8 0,0 0-648 16,0 0-132-16</inkml:trace>
  <inkml:trace contextRef="#ctx0" brushRef="#br1" timeOffset="143335.32">20987 8804 864 0,'0'0'76'0,"0"0"-60"0,0 0-16 0,0 0 0 16,0 0 222-16,0 0 42 0,0 0 8 0,0 0 1 16,-3 7-143-16,0 0-29 0,1-2-5 0,-1-3-2 15,-2 5-26-15,0-2-4 0,2 2-2 0,0 0 0 0,-5-2-34 0,3 2-8 16,0 0 0-16,2 0-1 15,0 0-19-15,-2 0 8 0,0 0-8 0,2 0 0 0,-2 0-9 16,2-2-9-16,-2-3-2 0,0 5 0 16,2-2-104-16,0-5-20 0,1 7-5 0,-1-7-776 15</inkml:trace>
  <inkml:trace contextRef="#ctx0" brushRef="#br1" timeOffset="143788.357">21106 8724 1267 0,'0'0'56'0,"0"0"12"0,0 0-55 0,0 0-13 0,0 0 0 0,0 0 0 15,0 0 105-15,0 0 19 0,0 0 3 0,0 0 1 16,10 5-52-16,-4-3-9 0,-6-2-3 0,8 0 0 16,0 5 0-16,0-3 0 0,-3-2 0 0,0 5 0 15,0-3-51-15,1 5-13 0,7-7 0 0,-3 5 0 16,-7 2 36-16,5 0 5 0,3-7 1 0,-3 7 0 16,-3-2-27-16,3-3-6 0,0 3-1 0,0-3 0 15,0 5 4-15,-3-7 0 0,-5 0 0 0,3 5 0 16,5 2-12-16,-6-7 0 0,-2 0 0 0,0 0 8 0,0 0 28 0,0 7 6 15,0-7 1-15,0 0 0 0,-5 7-18 0,2-2-3 16,3-5-1-16,0 0 0 0,-8 7-21 0,3-5 0 16,0 3 0-16,-1-3 0 0,-2 3 0 0,3 2 0 15,-3-7 0-15,3 7 0 0,5-7 0 0,-8 5 0 16,-3-3 0-16,3 5 0 0,8-7 0 0,-5 5 0 16,-3-3 0-16,0-2 0 0,8 0 16 0,0 0 0 15,0 0-1-15,-5 5 0 16,0-5-135-16,5 0-28 0,0 0-4 0,0 0-896 15</inkml:trace>
  <inkml:trace contextRef="#ctx0" brushRef="#br1" timeOffset="144022.595">21140 8978 979 0,'8'0'87'0,"-3"0"-70"0,-5 0-17 0,0 0 0 16,0 0 145-16,6 2 26 0,2-2 5 0,0 0 0 16,-8 0-62-16,8 0-13 0,2 0-2 0,1 0-1 15,-3 0-53-15,0 0-10 0,0-2-3 0,2 2 0 16,1 0-19-16,-3 0-4 0,0 0-1 0,0 0 0 16,-1-5-8-16,1 5 0 0,-8 0 0 0,6-2 8 15,-6 2-131-15,2 0-26 0</inkml:trace>
  <inkml:trace contextRef="#ctx0" brushRef="#br1" timeOffset="144569.344">21466 8691 691 0,'5'-7'30'0,"-5"7"7"0,0 0-29 0,-3-7-8 0,3 7 0 0,0 0 0 16,-2 0 180-16,-4-7 36 0,1 7 6 0,0 0 2 15,5 0-77-15,0 0-15 0,-8 0-4 0,3 2 0 16,-1 3-52-16,1 2-10 0,2 0-2 0,-5 0-1 16,3 7-50-16,0-2-13 0,0 0 0 0,2 2 0 15,-2 0 0-15,2 0 0 0,3 0 0 0,-3 5 0 16,3-5 0-16,0 0 0 0,0-2 0 0,3 2 0 15,2 0 0-15,-2-7 0 0,0 5 0 0,-1 0 0 0,6-3 0 16,0-2 0-16,-3-2 0 0,3 2 0 0,0-2 0 0,0-3 0 16,3-2 0-16,-3 0 0 0,0 0 24 0,0 0-1 15,2-7 0-15,-2 0 0 0,-3 2-6 0,3-2-1 16,0-2 0-16,3-3 0 0,-3-2 3 0,-6 2 0 16,6-2 0-16,-2 0 0 0,-4 2-11 0,4-2-8 15,-4 0 12-15,-2 0-12 0,3 2 0 0,-6-2 0 16,1 2 0-16,-1 3 0 0,-2-3 0 0,-1 5 0 15,1 0 0-15,0 2 0 16,-3 5-44-16,0-7-16 0,0 7-4 0,3 0-947 0</inkml:trace>
  <inkml:trace contextRef="#ctx0" brushRef="#br2" timeOffset="159442.866">21757 10516 597 0,'0'0'26'0,"0"0"6"0,0 0-32 0,0 0 0 16,0 0 0-16,0 0 0 0,0 0 75 0,0 0 8 15,0 0 1-15,0 0 1 0,0 0-17 0,0 0-4 16,0 0-1-16,0 0 0 0,0 0 1 0,0 0 1 0,0 0 0 0,0 0 0 16,0 0-9-16,0 0-1 0,0 0-1 0,0 0 0 15,0 0-18-15,0 0-4 0,0 0-1 0,2 2 0 16,-2-2-10-16,6 7-1 0,-6-7-1 0,8 5 0 16,-3-3 1-16,0 3 1 0,3-5 0 0,-3 2 0 15,3 3-9-15,0-5-1 0,0 0-1 0,3 0 0 16,-3 0 4-16,2 0 1 0,-2 0 0 0,3 0 0 15,-3 0 14-15,0 0 3 16,2 0 1-16,-2 0 0 0,3-5-20 0,-1 5-4 16,-2-2-1-16,6 2 0 0,-7 0 8 0,4 0 0 0,-3 0 1 0,0 0 0 15,0 0-7-15,0 0-2 0,2 0 0 0,-2 0 0 16,0 0 26-16,0 0 5 0,0 0 1 0,0 0 0 16,0 0-23-16,0 0-4 0,0 0-1 0,0 0 0 15,0 0-12-15,0-5 0 0,2 5 0 16,-2 0 0-16,0 0 0 0,0 0 9 0,0 0-9 0,0 0 8 0,0-2 0 0,0-3 0 15,0 5 0-15,0 0 0 16,0-2-8-16,0 2 0 0,-3 0 0 0,3-5 0 0,-3 5 28 0,0 0 3 0,-5 0 1 0,8 0 0 31,-2 0-32-31,-1 0 0 0,-5 0 0 0,8 0 0 0,-3 5 12 0,3-5-3 16,0 0-1-16,-3 2 0 0,1-2-8 0,2 0 0 0,0 0 0 0,-1 0 0 0,-1 0 0 0,2 0 0 31,0 0 0-31,0 0 0 0,-1 0 24 0,1 0 13 16,3 0 3-16,-3 0 0 15,0 0-65-15,2 0-13 0,-2 0-2 0,0 0-1 0,3 5 41 0,-3-5 0 0,0 0 0 0,0 0 0 0,0 0-24 0,0 0 0 0,0 0 0 0,-1 0 0 32,1 0 40-32,0 0 9 0,-2 0 2 0,2 0 0 0,-3 0-19 0,3 2-8 0,-3-2 8 0,3 0-8 31,-3 0 0-31,3 0 0 0,-2 0 0 0,2 0 0 0,-8 0 12 0,5 0-4 0,3-2 0 0,-3 2 0 16,3 0-8-16,0 0 0 0,-3 0 0 0,0-5 0 15,1 5 0-15,2 0 0 0,-3 0 0 0,3 0 0 16,0 0 0-16,0 0 8 0,0-2-8 0,2 2 8 15,-2 0-8-15,0 0 0 0,0-5 0 0,3 5 0 32,-1 0 0-32,1-2 0 0,-3 2 0 0,0-5 0 0,2 5 0 0,1 0 0 0,-3 0 0 0,2-2 0 15,-2 2 0-15,3-5 8 0,0 5-8 0,-1 0 0 16,1 0 0-16,-1-5 8 0,-2 5-8 0,3 0 0 0,-3 0 0 16,2-2 8-16,-2 2-8 0,0 0 0 0,-2 0 0 0,1 0 0 31,1-5 8-31,0 5-8 0,0 0 0 0,0 0 0 15,0 0 0-15,0-2 0 0,-3-3 9 0,3 5-9 16,0 0 10-16,-2 0-10 0,1-2 9 0,-1 2-9 0,2-5 8 0,-3 5-8 0,3-2 23 0,0 2-1 31,0-5 0-31,0 5 0 0,0-2-22 0,-3-3 0 0,3 5 0 0,0-2 0 0,0-3 0 0,0 5 0 32,0-5 0-32,0 3 0 0,-3-3 0 0,3 5 0 0,-3-2 0 0,0 2 0 0,1-5 0 0,-1 3 12 15,0 2-4-15,3-5 0 0,0 3-8 0,0-3 0 16,-3 5 0-16,3-2 0 0,0-3 0 0,0 5 0 0,0 0 0 0,0-5 8 15,-3 3-8-15,3 2 0 0,0-5 0 0,0 5 0 16,0-2 0-16,0-3 0 0,-3 5 0 0,3-2 0 16,-2-3 0-16,2 3 8 31,-3-3-8-31,3 5 0 0,-3 0 0 0,0-2 9 16,1-3-9-16,2 5 0 0,-3-7 10 0,3 7-10 0,-3-5 8 0,3 3-8 15,-3 2 8-15,1-5-8 0,-4 3 0 0,4-3 8 16,-1 5-8-16,0-2 0 0,0-3 9 0,1 5-9 15,-1-2 0-15,0-3 0 0,1 3 0 0,2-3 8 16,-6 5 9-16,3-5 3 0,1 3 0 0,-1-3 0 16,0 3-30-16,1-3-6 0,-1 3 0 0,0-3-1 15,1 3 27-15,-1-3 6 0,0 3 0 0,3-3 1 0,-3 3-17 0,1-3-11 0,-4 5 2 0,4-5 0 16,1 3 9-16,-1-3 0 0,-1 3 8 0,0-3-8 16,3 3 8-16,-2-3-8 0,-1 5 8 0,-2-7-8 15,-1 7 0-15,1-2 0 0,-1-3 0 0,4 5 0 0,-1-5 0 0,0 3 0 16,1-3 0-16,2 5 0 0,-3-7 0 0,5 5 0 15,-2-3 0-15,0-2 0 0,0 5 8 0,-2-3-8 16,1-2 8-16,1 7-8 0,-2-7 0 0,2 2 0 16,-3 5 0-16,0-7 0 0,1 5 9 0,1-3 7 15,-1 3 2-15,-1-3 0 0,0 3-29 0,1-3-5 32,-1 0-2-32,3 3 0 0,-5-3 18 0,4 5 0 15,-4-7 0-15,5 7 0 0,-5-2 13 0,2-3 7 16,0 3 0-16,1-3 1 0,-4 3-21 0,3-3 9 0,-2 5-9 0,2-2 0 0,-2-3 8 0,0 0-8 15,-1 3 0-15,1-3 0 0,0 5 8 0,2-2-8 0,-2-3 0 0,-1 3 0 16,1-3 0-16,0 3 0 0,-1-3 0 0,3 3 0 31,-2-3 8-31,0 0-8 0,-1 3 0 0,1-3 0 0,0 3 8 0,-1-3-8 0,4 3 0 0,-4-3 0 16,4 3 0-16,-4-3 0 0,4-2 0 0,-4 7 0 16,3-7 0-16,-2 2 0 0,2-2 8 0,1 5-8 31,-1-3-23-31,-2-2-8 0,2 0-1 0,0 0-1 0,0 2 55 0,1-2 11 0,-4 5 3 0,4-5 0 15,-1 2-28-15,0-2-8 0,1 5 0 0,-1-3 0 16,0-2 8-16,0 0-8 0,-2 2 0 0,5-2 0 31,-3 5 8-31,1-3-8 0,-1 3 0 0,0-3 0 16,1-2 8-16,-1 7-8 0,-3-7 12 0,6 2-12 0,-2 3 0 0,-1-3 0 0,0 3 0 0,3-3-9 16,-3-2 25-16,3 5 4 0,-5-3 2 0,5-2 0 15,0 2-34-15,-3-2-6 0,1 7-2 0,-1-7 0 0,-3 5 20 0,4-3 0 16,-1-2 0-16,0 5 0 0,-2-3 0 0,2-2 0 15,-2 2 0-15,2 5 0 0,-2-7 8 0,0 5-8 32,2-3 0-32,-3 5 0 0,1-7 0 0,0 7 0 0,-1-7 0 0,1 7 0 0,2-7 0 0,-2 7 8 15,0-5-8-15,-1 3 0 0,1-3 0 0,2 5 0 16,-2-2 0-16,-1-3 0 0,1 3 0 0,0-3 0 16,-1 3 0-16,1-3 0 0,0 3 0 0,-1-3 0 15,4 0 0-15,-4 3 0 0,1-3 0 0,2 5 8 16,-5-7-8-16,3 5 0 0,0-3 0 0,2 3 0 15,-3-3 0-15,4 5 0 0,-4-7 0 0,1 7 8 0,0-7-8 16,-1 2 0-16,1 3 0 0,-3-3 0 0,5 3 0 0,-2-3 0 16,0 3 0-16,-1-3 0 0,1-2 0 0,0 5 0 15,-1-3 8-15,1 0-8 0,-3 3 0 0,5-3 0 16,-2 3 8-16,-1-3-8 0,1 3 0 0,0-3 0 16,-1 3 0-16,1-3 0 0,0-2 0 0,2 5 0 15,-2-3 0-15,-1 0 0 0,1-2 0 0,-1 5 0 31,4-3 0-31,-4 3 8 0,4-3-8 0,-4-2 0 16,1 5 0-16,2-3 0 0,-2-2 0 0,0 2 0 0,-1 3 0 0,1-3 8 0,2 3-8 0,-2-3 0 16,-1-2 0-16,1 7 0 0,2-7 0 0,-2 5 0 15,0-3 0-15,2 0 8 0,0 3-8 0,-2-3 0 16,2 5 0-16,-2-2 0 0,0-3 0 0,2 3 0 16,-3-3 0-16,4 5 0 0,-1-7 0 0,-2 7 0 15,2-7 0-15,0 7 0 0,-2-7 0 0,2 7 0 0,-2-5 0 0,2-2 0 16,-2 5 0-16,2-3 0 0,-2 3 0 0,2-3 8 15,0-2-8-15,1 7 0 0,-4-7 0 0,4 7 0 16,-1-7 0-16,0 2 0 0,0 3 0 0,1-3 0 16,-4 3 0-16,4-3 9 0,-1-2-9 0,0 7 0 15,1-7 0-15,-1 2 0 0,0 3 0 0,-2-3 0 16,-1 3 0-16,4-3 0 0,-1 3 0 0,0-3 0 16,-2 3 0-16,2-3-11 0,-2-2 11 0,2 7 8 15,-2-7-8-15,-1 2 11 0,1 3-11 0,0-3 0 16,-1 3 0-16,4-3 0 0,-4-2 0 0,4 7 0 15,-4-7 0-15,4 7 0 0,-4-7 0 0,1 2 0 16,-1 3 0-16,-2 2 0 0,3-5 0 0,2 3 0 0,-2-3 0 0,0 3 0 16,-1-3 0-16,4 3 0 0,-6 2 8 15,2-5-8-15,4-2 0 0,-4 7 0 0,-2-7 0 0,3 2 0 16,-3 5 0-16,5-2 0 0,-5-3 0 0,0 5 0 16,0 0 0-16,3-2 0 0,2-3 0 0,-2 3 0 15,-3 2 0-15,2-5 0 0,1-2 0 0,0 7 0 16,-1-7 0-16,1 7 0 0,0-7 0 0,-3 7 0 15,2-5 0-15,1 3-11 0,0-3 3 0,-3 5 0 16,2-2 8-16,1-3 11 0,-3 3-3 0,0 2 0 16,2-5-8-16,1-2 0 0,-3 7 0 0,3-5 0 31,-1 3 0-31,1-5 0 0,-3 2 0 0,0 5 0 16,3-2 0-16,-3 2 0 0,5-5 0 0,-2 3 0 0,-1-3 0 0,4-2 0 0,-4 5 0 0,1-3 0 15,-3 5 0-15,5-7 0 0,-2 2 0 0,2 3 0 16,-2-3 0-16,2-2 0 0,-5 7 0 0,3-2 0 0,2-3 0 0,-5 5-11 15,3-2 3-15,2-3 0 0,-5 5 8 0,5-5 12 16,-2 3-2-16,2-5-1 0,-2 2-9 0,-3 5-12 16,0 0 2-16,5 0 1 0,0-7 9 0,-5 7 0 15,6 0 0-15,-1-2 0 0,-2-3 0 0,-3 5 11 16,5-2-3-16,0-3 0 0,0 3-8 0,-5 2 0 16,3-5 0-16,0-2 0 0,2 7 0 0,-5 0 0 15,0 0 0-15,3-5 0 0,2 3 0 0,-2-3 0 16,-3 5 0-16,5-7 0 0,0 7 0 0,-2-7 0 15,-3 7 0-15,5 0 0 0,-2-7 0 0,-3 7 0 16,2 0 0-16,-2 0 0 0,0 0 0 0,6-7 0 16,-4 7 0-16,-2 0 0 0,6-5 0 0,-6 5 0 0,0 0 0 15,2-2 0-15,-2 2 0 0,6-5 0 0,-6 5 0 0,2 0 0 16,-2 0 0-16,6-2 0 0,-6 2 0 0,0 0 0 16,0 0 0-16,2 0 0 0,-2 0 0 0,0 0 0 15,0 0 0-15,6-5 0 0,-6 5 0 0,5-2 0 16,-5 2 0-16,0 0 0 0,0 0 0 0,0 0 0 15,0 0 0-15,0 0 0 0,0 0 0 0,0 0 0 16,0 0 0-16,0 0 0 0,0 0 0 0,0 0 0 16,0 0 0-16,0 0 0 0,0 0 0 0,0 0 0 15,0 0 0-15,0 0 0 0,0 0 0 0,0 0 0 16,0 0 0-16,0 0 0 0,0 0 0 0,0 0 0 16,0 0 0-16,0 0 0 0,0 0 0 0,0 0 0 15,0 0 0-15,0 0 0 0,0 0 0 0,0 0 0 16,0 0 0-16,0 0-12 0,-5 0 4 0,5 0 8 15,-8 0-151-15,5 0-22 0,-5 0-5 0</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4:53.082"/>
    </inkml:context>
    <inkml:brush xml:id="br0">
      <inkml:brushProperty name="width" value="0.05" units="cm"/>
      <inkml:brushProperty name="height" value="0.05" units="cm"/>
      <inkml:brushProperty name="color" value="#E71224"/>
    </inkml:brush>
  </inkml:definitions>
  <inkml:trace contextRef="#ctx0" brushRef="#br0">1 18 1840 0 0,'0'0'83'0'0,"0"0"305"0"0,0 0 1240 0 0,0 0 541 0 0,0 0 109 0 0,0 0-284 0 0,0 0-1290 0 0,0 0-494 0 0,0 0 172 0 0,1 1 104 0 0,42 46 2368 0 0,14 6-1461 0 0,-26-27-1059 0 0,-3-4-192 0 0,-10-13 64 0 0,-8-5-118 0 0,-22-32-5066 0 0,6 16 3271 0 0,5 9-11 0 0</inkml:trace>
  <inkml:trace contextRef="#ctx0" brushRef="#br0" timeOffset="281.183">157 0 1376 0 0,'0'0'403'0'0,"0"0"1154"0"0,-2 1 2295 0 0,-7 6-1492 0 0,-72 64 2438 0 0,46-13-3968 0 0,25-33-1046 0 0,8-19 96 0 0,-5 11 412 0 0,4-9-5488 0 0,3-8 916 0 0</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4:54.082"/>
    </inkml:context>
    <inkml:brush xml:id="br0">
      <inkml:brushProperty name="width" value="0.05" units="cm"/>
      <inkml:brushProperty name="height" value="0.05" units="cm"/>
      <inkml:brushProperty name="color" value="#E71224"/>
    </inkml:brush>
  </inkml:definitions>
  <inkml:trace contextRef="#ctx0" brushRef="#br0">10 33 920 0 0,'2'0'67'0'0,"39"-14"5716"0"0,-40 13-5265 0 0,-1 1-12 0 0,13-6 2228 0 0,4-5-412 0 0,-15 11-2174 0 0,-2 0-10 0 0,0 0 34 0 0,0 0 152 0 0,0 0 69 0 0,0 0 14 0 0,0 0-30 0 0,0 0-128 0 0,0 0-51 0 0,0 0-8 0 0,0 0-7 0 0,0 0-12 0 0,0 0-3 0 0,0 0 0 0 0,0 0-8 0 0,0 0-35 0 0,0 0-19 0 0,0 0-2 0 0,-23 35 460 0 0,-11 21-376 0 0,19-21 340 0 0,2 7-992 0 0,17-26 496 0 0,9-4 911 0 0,-5-8-832 0 0,-2-4-39 0 0,81-18 210 0 0,-25-3-271 0 0,-53 18 42 0 0,8 2-1735 0 0,-5 1-5267 0 0,-12 0 2485 0 0</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4:54.675"/>
    </inkml:context>
    <inkml:brush xml:id="br0">
      <inkml:brushProperty name="width" value="0.05" units="cm"/>
      <inkml:brushProperty name="height" value="0.05" units="cm"/>
      <inkml:brushProperty name="color" value="#E71224"/>
    </inkml:brush>
  </inkml:definitions>
  <inkml:trace contextRef="#ctx0" brushRef="#br0">108 45 2760 0 0,'0'0'125'0'0,"3"-5"364"0"0,3-7 4887 0 0,-6 11-4538 0 0,0 1-256 0 0,0 0-50 0 0,0 0-33 0 0,0 0-96 0 0,-6-7 649 0 0,-28 11 884 0 0,31-2-1878 0 0,0-1 0 0 0,0 1 1 0 0,1 0-1 0 0,-1 0 0 0 0,1 0 1 0 0,-1 0-1 0 0,1 1 0 0 0,0-1 1 0 0,0 1-1 0 0,0-1 0 0 0,0 1 1 0 0,0 0-1 0 0,1 0 0 0 0,-1-1 1 0 0,1 1-1 0 0,-1 2-58 0 0,-29 50-68 0 0,28-38 78 0 0,2-14-14 0 0,0 1 1 0 0,0-1 0 0 0,0 0-1 0 0,1 1 1 0 0,-1-1 0 0 0,1 1-1 0 0,0-1 1 0 0,0 0 0 0 0,0 1-1 0 0,0-1 1 0 0,1 1 0 0 0,-1-1-1 0 0,1 1 1 0 0,0-1 0 0 0,0 0-1 0 0,0 0 1 0 0,1 1 0 0 0,-1-1 0 0 0,2 2 3 0 0,13 16-20 0 0,37-8 20 0 0,-49-14 95 0 0,1 0 0 0 0,-1 0 1 0 0,0 0-1 0 0,0 0 1 0 0,0-1-1 0 0,0 0 1 0 0,0 1-1 0 0,0-1 0 0 0,0-1 1 0 0,-1 1-1 0 0,1-1 1 0 0,-1 1-1 0 0,0-1 0 0 0,3-3-95 0 0,-1 2 166 0 0,1-1 0 0 0,-1 0-1 0 0,-1 0 1 0 0,1 0-1 0 0,-1 0 1 0 0,0-1 0 0 0,0 0-1 0 0,-1 0 1 0 0,1 0-1 0 0,1-5-165 0 0,7-32 848 0 0,-12 39-736 0 0,0 1-1 0 0,0 0 1 0 0,0-1-1 0 0,0 1 1 0 0,-1-1-1 0 0,0 1 1 0 0,1-1-1 0 0,-1 1 0 0 0,0 0 1 0 0,-1 0-1 0 0,1 0 1 0 0,-1-1-1 0 0,1 1 1 0 0,-1 0-1 0 0,0 1 1 0 0,0-1-1 0 0,-2-2-111 0 0,-17-20 977 0 0,-23 9-633 0 0,36 14-344 0 0,5 4-33 0 0,2-2-131 0 0,1 0-21 0 0,0 0 7 0 0,0 0-206 0 0,0 0-873 0 0,0 0-383 0 0,0 0-79 0 0</inkml:trace>
</inkml:ink>
</file>

<file path=ppt/ink/ink22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36:55.144"/>
    </inkml:context>
    <inkml:brush xml:id="br0">
      <inkml:brushProperty name="width" value="0.05292" units="cm"/>
      <inkml:brushProperty name="height" value="0.05292" units="cm"/>
      <inkml:brushProperty name="color" value="#FF0000"/>
    </inkml:brush>
  </inkml:definitions>
  <inkml:trace contextRef="#ctx0" brushRef="#br0">13666 2809 770 0,'0'0'34'0,"0"0"7"0,0 0-33 0,0 0-8 16,-3-2 0-16,3-6 0 0,0 8 112 0,-3-4 21 16,3-3 4-16,0 7 1 0,0 0-59 0,-2-7-12 15,-1 0-3-15,1 2 0 0,2 5-27 0,0-2-5 16,-6-3-2-16,4 3 0 0,-1-3 2 0,-2 5 1 15,-1 5 0-15,1-3 0 0,0-2-25 0,-1 5-8 16,-1-3 0-16,-1 7 0 0,-3 1 0 0,3-3 0 16,0 5 0-16,-2-1 0 0,2-1 55 0,2 1 7 15,1-1 2-15,2 2 0 0,-2 2-64 0,5 0-28 16,0-2 3-16,3-5 0 0,2 4 40 0,0-1 8 16,3-5 1-16,0 2 1 0,3-5-37 0,2 3-7 0,-2-1-1 0,-1-4-1 15,1 0 33-15,-1 0 6 16,1-4 2-16,-3-1 0 0,0-2 9 0,-3 5 3 15,0-6 0-15,1 1 0 0,-4 0 22 0,1 0 5 16,-3-4 1-16,0 4 0 0,3-5-29 0,-3 5-6 0,-3 0-1 0,-2-5 0 16,2 5 16-16,-2 0 4 0,-1 0 0 0,1 0 0 15,0 4-29-15,-3-6-6 0,3 7-1 0,-1 2 0 16,1-8-8-16,0 8 8 0,-1-4-8 0,6 4 8 16,-5 0 11-16,5 0 1 0,-2 4 1 0,-4-1 0 15,4 2-200-15,-1 2-40 0,0 0-8 0,1 0-1 16</inkml:trace>
  <inkml:trace contextRef="#ctx0" brushRef="#br0" timeOffset="562.37">13647 3176 1105 0,'0'0'48'0,"-2"-3"12"0,2 3-48 0,0-4-12 0,0 1 0 0,0 3 0 16,0-4 111-16,-3-1 20 0,3 3 4 0,0 2 1 16,0 0-58-16,0 0-11 0,-5 0-3 0,5 0 0 15,0 0-28-15,0 0-7 0,-6 0-1 0,-2 0 0 16,-2 2-15-16,2 7-3 0,-3-6-1 0,3 4 0 15,-2-3-9-15,-1 6 0 0,1-3 0 0,2 5 0 16,-3-1 16-16,6-1 2 0,0 2 0 0,2-1 0 16,0-1-29-16,3-3-5 0,3 5-2 0,0-3 0 15,4-4 18-15,1 2 8 0,0 0-8 0,3 0 12 0,-1-7 0 16,1 0 0-16,2 0 0 0,-2 0 0 0,2 0-12 0,-2 0 0 16,-3-7 0-16,2 4 0 0,-4-1 9 0,1-3-1 15,-1 2 0-15,-1-2 0 0,-2 0 45 0,-1 0 9 16,-2 0 2-16,0-3 0 0,-2-1-2 0,-1 4 0 15,-5 2 0-15,3-9 0 0,-3 7-29 0,0 2-5 16,-3-2-2-16,3 0 0 0,0 0-10 0,1 4-3 16,-1-1 0-16,2-3 0 0,-2 7-13 0,3 0-12 15,5 0 3-15,-5 0-771 16,5 0-153-16</inkml:trace>
  <inkml:trace contextRef="#ctx0" brushRef="#br0" timeOffset="1046.724">13557 3503 230 0,'-5'0'10'0,"5"0"2"16,0 0-12-16,0 0 0 0,0 0 0 0,0 0 0 15,3-7 284-15,-3 7 55 0,0 0 10 0,0 0 3 0,2-5-180 0,-2 5-35 16,0 0-7-16,0 0-2 0,0 0-88 0,0 0-17 16,0 0-4-16,0 0-1 0,0 0 17 0,-2 0 3 15,-4 5 1-15,1 2 0 0,2-5-26 0,-2 3-5 16,-3 2 0-16,3 5-8 0,-3-3 0 0,3-2 0 15,-1 0 0-15,1 5 0 0,2-5 0 0,3 0 0 16,0 5 0-16,0-5 0 0,3 0 27 0,0 5-2 16,2-10 0-16,0 5 0 0,1-2-25 0,2-3 8 15,-1-2-8-15,4 5 0 0,0-5 0 0,-3-5 0 16,-1 5 0-16,1-2 0 0,0-3 0 0,0-2 0 16,-2 0 0-16,-1 0 0 0,-2 0 24 0,-1 0 0 15,1 2 0-15,-1-2 0 0,-2-7 32 0,-2 2 7 16,-1 5 1-16,1 0 0 0,-1 0-26 0,-5 0-5 15,3 0-1-15,-3 4 0 0,-3-1-19 0,3-3-4 16,3 7-1-16,-3 0 0 16,0 0-57-16,3 0-12 0,-1 0-3 0,4 2-1092 0</inkml:trace>
  <inkml:trace contextRef="#ctx0" brushRef="#br0" timeOffset="1546.452">13454 3893 345 0,'3'0'31'0,"-3"0"-31"16,0 0 0-16,0 0 0 0,0 0 250 0,0 0 44 15,0 0 9-15,0 0 1 0,0 0-144 0,0 0-30 16,0 0-6-16,0 0 0 0,0 0-56 0,0 0-10 16,0 0-2-16,0 0-1 0,0 0-35 0,0 0-6 15,0 0-2-15,-6 7 0 0,1-2-3 0,2 2-1 16,-4 0 0-16,1 5 0 0,4-10-8 0,-4 5 0 15,4 3 0-15,-1-1 0 0,0-2 0 0,6 5 0 16,-3-5 0-16,0 5-11 0,3-5 11 0,2 2 0 16,3-2 0-16,0-2 0 0,2 2 0 0,1-7-8 0,-3 5 8 15,5-3-8-15,-5-2 8 0,3 0-13 0,2 0 5 0,-2-7 8 16,-1 7-10-16,1-7 10 0,-1 2 0 0,-2-2-9 16,0 7 20-16,-3-7 4 0,1 0 1 0,-1 0 0 15,-5 0 49-15,0 2 11 0,0-2 1 0,-3 0 1 16,-2 0-17-16,2 0-3 0,-5 0-1 0,3 0 0 15,0 2-35-15,0 3-7 0,-3-3-2 0,2-2 0 16,-2 5-3-16,3-3-1 0,0 5 0 0,0-2 0 16,-3-3-83-16,5 5-17 0,-2 0-3 0,-1 0-653 15,4 0-130-15</inkml:trace>
  <inkml:trace contextRef="#ctx0" brushRef="#br0" timeOffset="2046.388">13520 4253 1364 0,'0'0'60'0,"0"-7"13"0,3 0-58 0,-3 2-15 0,0-2 0 0,3 0 0 15,-3 5 124-15,0-3 23 0,0-2 4 0,0 7 1 16,0 0-48-16,0 0-8 0,-3-5-3 0,3 5 0 16,0 0-46-16,0 0-10 0,0 0-1 0,0 0-1 15,0 0-3-15,-5 5 0 0,-1-5 0 0,1 7 0 16,0-2-19-16,-3 2-4 0,2 0-1 0,-1 0 0 15,1 0-8-15,1 0 8 0,-3 0-8 0,0 5 8 16,0-3-8-16,3-2 0 0,0 5 0 0,2 2-11 16,-2-7 11-16,2 0 0 0,-2 3 0 0,5-3 0 15,0 0 0-15,5-5 0 0,0 3 0 0,3-3 0 16,0-2-8-16,3 0 0 0,-1 0 0 0,4 0 0 16,-4 0-20-16,3-2-3 0,-2-3-1 0,2-2 0 0,-2 0 32 0,-3 5 8 15,0-3 1-15,-3-2 0 0,0 2-9 0,0 3 0 16,-2-5 0-16,0 2 8 0,-1-2 9 0,-2 0 2 15,-2 0 0-15,-1 2 0 0,3-2-19 0,0 7 0 16,-3-2-13-16,-2-3 5 0,3 3-5 0,2 2-1 16,0 0 0-16,0 0-705 15,0 0-141-15</inkml:trace>
  <inkml:trace contextRef="#ctx0" brushRef="#br0" timeOffset="2468.379">13441 4601 921 0,'2'0'82'0,"1"0"-66"0,-3 0-16 0,3 0 0 16,-1 0 189-16,1 0 35 0,-3 0 6 0,3 5 2 15,2-5-137-15,-5 0-27 0,0 0-6 0,0 0-1 16,0 0-24-16,0 0-5 0,0 0 0 0,-5 7-1 16,2 0 0-16,-2 0 0 0,2 0 0 0,-2 0 0 15,2 0-14-15,-2 5-2 0,0-3-1 0,-1-2 0 16,4 5-14-16,2-5 8 0,-3 0-8 0,3 5 0 0,3-5 0 16,-1 0 0-16,-2-7 0 0,0 0 0 15,6 5 0-15,2-3 0 0,-1 3 0 0,1-3-10 0,3-2 10 0,-3-2 0 16,3-3 0-16,-1-2 0 0,-2 0 8 0,0 0 3 15,3-5 1-15,-1 3 0 0,-2-3 24 0,0 0 4 16,-3-2 2-16,3 7 0 0,-2-5 0 0,-4 5 0 16,1 0 0-16,-3-2 0 0,2 2-3 0,-4 0-1 15,-1-3 0-15,1 3 0 0,-1 5-10 0,-5-5-1 16,3-5-1-16,-1 5 0 0,1 0-15 0,-3 0-3 16,3 0-8-16,-3 0 12 15,0 2-76-15,3-2-16 0,-1 0-4 0</inkml:trace>
  <inkml:trace contextRef="#ctx0" brushRef="#br0" timeOffset="3358.528">14661 3056 230 0,'0'0'20'0,"0"0"-20"0,0 0 0 0,0 0 0 15,0-7 205-15,0 7 37 0,-3 0 7 0,0-7 2 16,1 4-99-16,-1-1-19 0,-2-1-4 0,2 5-1 0,-2-2-47 15,5 2-9-15,-6-5-3 0,6 5 0 0,-7 0-17 0,1 0-4 16,-2 0-1-16,3 5 0 0,0-3-19 0,-1-2-3 16,1 5-1-16,-3 2 0 0,6 0-12 0,-6 0-4 15,5 0 0-15,-2 0 0 0,2 2-8 0,-2 1 0 16,2 4 0-16,0-2 0 0,3-1 0 0,3-1-11 16,0 2 3-16,2-5 0 0,0 4 8 0,3-1-8 15,3-3 8-15,2-2-8 0,0-3 8 0,-2-2 0 16,2 0 0-16,6 0 0 0,-3 0 0 0,-1-2 0 15,1-3 0-15,-3 2 0 0,-2-1 0 0,5-3 0 16,-5 0 0-16,-4 0 0 0,-1 0 33 0,-4 2 12 16,-2-5 3-16,-2 3 0 0,-1-2 23 0,3 2 5 15,-5 0 0-15,0 5 1 0,-1-6-45 0,-2 4-10 16,3-3-2-16,0 4 0 0,-1 3-20 0,-2-4 0 16,3-1 0-16,0 5 0 15,5 0-75-15,0 0-16 0,-8-2-3 0,8 2-966 0</inkml:trace>
  <inkml:trace contextRef="#ctx0" brushRef="#br0" timeOffset="3780.297">14586 3397 576 0,'8'0'25'0,"-5"-2"6"0,0-3-31 0,-3 5 0 16,0 0 0-16,0 0 0 0,0 0 291 0,0 0 52 15,0 0 10-15,0 0 3 0,0 0-235 0,0 0-46 16,-11 5-10-16,6 4-1 0,0-9-45 0,-1 12-9 15,1-5-2-15,2 0 0 0,-2 0-8 0,5 5 0 16,0-5 0-16,0 2 0 0,0 0 0 0,0 1 0 16,3-3 0-16,2-2-11 0,3 2 11 0,0-7 0 15,2 2 0-15,1 3-8 0,0-5 8 0,-1 0 0 16,1-5 0-16,-1 3-8 0,1 2 8 0,2-7 0 16,-5 2 0-16,0-4 0 0,0 1 11 0,0-1 4 15,-3 2 1-15,0 0 0 0,-2 0 61 0,-3 0 13 0,0 0 2 16,-3 0 1-16,-2 0-46 0,0-5-10 0,0 5-1 0,2 0-1 15,-5 0-3-15,3 2-1 0,-3-2 0 0,3 5 0 32,-1-3-77-32,1 5-15 0,-6-2-3 0</inkml:trace>
  <inkml:trace contextRef="#ctx0" brushRef="#br0" timeOffset="4530.183">14589 3783 115 0,'0'0'10'0,"0"0"-10"16,0 0 0-16,0 0 0 0,0 0 175 0,0 0 33 16,0 0 6-16,0 0 2 0,0 0-112 15,0 0-23-15,0 0-4 0,0 0-1 0,0 0-18 0,3 2-4 16,-3-2-1-16,5 7 0 0,-2-2 3 0,-3 2 1 16,5 0 0-16,-5 0 0 0,0 5-37 0,0-3-8 15,0-2-2-15,0 5 0 0,0-5-1 0,0 7 0 16,3-2 0-16,-1-3 0 0,1 3-9 0,0-5 0 15,2 0 0-15,0 0 8 0,6-2-8 0,-3-5 0 16,-8 0 0-16,16 0 0 0,-6 0 0 0,1 0 0 16,2-5 9-16,-2-2-9 0,-1 0 9 0,1-2-9 15,-6-3 12-15,3 5-12 0,-5-5 28 0,2 5-2 16,-5-7 0-16,3 7 0 0,-6-5 46 0,3 5 8 16,-5-7 3-16,2 2 0 0,-2 5-24 0,-3 0-5 15,0 0-1-15,-3 0 0 0,1 0-29 0,-1 2-7 16,-5 3-1-16,3 2 0 0,0 0-16 0,-1 0 0 0,4-5 8 15,-1 10-8-15,-2-5-10 0,5 0-6 0,0 0 0 0,0 7-1 32,0-7-231-32,3 5-45 0</inkml:trace>
  <inkml:trace contextRef="#ctx0" brushRef="#br0" timeOffset="5030.002">14624 4187 115 0,'0'0'10'0,"0"0"-10"16,0 0 0-16,0 0 0 0,0 0 278 0,0-7 54 15,0 0 10-15,0 7 2 0,0 0-177 0,0 0-36 16,-6-7-7-16,6 7-2 0,0 0-66 0,0 0-14 16,-5 0-2-16,5 0-1 0,-8 0-20 0,0 0-4 15,3 5-1-15,-1-3 0 0,-1 5-14 0,-1 0 0 16,0 0 8-16,0 5-8 0,2-5 0 0,4 5 0 15,-1-3 0-15,1-2 0 0,-1 5 0 0,0-5 0 16,3 0 0-16,6 5 0 0,-4-5-10 0,3 0 10 0,1-2-8 0,2 2 8 16,2-5 0-16,-2-2-10 0,3 0 10 0,-3 0 0 15,0 0 0-15,2-2 0 0,-2-3 0 0,0-2 0 16,-3 2 0-16,1 3 0 0,2-5 0 0,-3 0 0 16,0 2 0-16,1-2 9 0,-1 0-9 0,0-5 8 15,-5 5 20-15,0 0 3 0,0 0 1 0,0 0 0 16,0 5-1-16,-3-3 0 0,1 0 0 0,-3 3 0 15,2 2-19-15,0-5-3 0,-2 5-1 0,-3 5 0 16,3-5-86-16,-3 2-18 0,5 3-3 16,-2 0-796-16</inkml:trace>
  <inkml:trace contextRef="#ctx0" brushRef="#br0" timeOffset="5451.989">14568 4514 518 0,'0'0'46'0,"0"0"-37"15,-5 0-9-15,2-7 0 0,3 7 182 0,0 0 34 0,0 0 8 0,0 0 0 16,0 0-119-16,0 0-24 16,-5 0-5-16,-1 7 0 0,1 0-50 0,0-2-10 0,0 2-1 15,2-5-1-15,0 10-14 0,1-5 0 0,-1 0 0 0,3 0 0 16,0 0 0-16,0 0 0 0,0 0 0 0,3 3 0 16,-3-10-8-16,5 2 8 0,0 5 0 0,3-7 0 15,-3 0-8-15,6 0 8 0,-3 0 0 0,3 0 0 16,-4-7 0-16,1 5 0 0,3-8 0 0,-3 3 0 15,-3 0 0-15,3 0 0 0,0 0 0 0,0-5 0 16,-3 5 8-16,-2-2 3 0,0 2 0 0,-1-5 0 16,1 0 17-16,-3 5 3 0,-5-2 1 0,2-3 0 15,3 5-17-15,-5 0-3 0,2 0-1 0,-2 2 0 0,5-2-11 16,-3 5-14-16,-2-3 3 0</inkml:trace>
  <inkml:trace contextRef="#ctx0" brushRef="#br0" timeOffset="7029.599">15698 2828 288 0,'0'0'12'0,"0"0"4"0,0 0-16 0,0 0 0 16,0-3 0-16,0 3 0 0,0-4 159 0,-3 1 29 15,0-1 5-15,3 4 2 0,0 0-105 0,-5-5-21 16,0 5-4-16,5 0-1 0,-3 0-25 0,-2 0-6 0,5 0-1 0,-8 5 0 16,0-1-32-16,3-1 0 0,2 4 0 0,-2-3 0 15,0 3 0-15,-1 1 0 0,4 1 0 0,2-4 0 16,-3 6 0-16,3-1 0 0,0-3 0 0,3 0 0 15,-1 2 0-15,4-2 0 0,-1 0 0 0,0-4 0 16,6 4 0-16,-3-2 0 0,0-3 0 0,2 3 0 16,-2-5 0-16,0 0 0 0,0-5 0 0,0 5 0 15,-3-7 0-15,0 4 0 0,1-1 0 0,-1-3 0 16,-2 0 16-16,2 4-3 0,-5-8-1 0,3 4 0 16,-3 2 40-16,0-9 8 0,0 7 2 0,-3 0 0 15,3-5 0-15,-5 5 0 0,2 0 0 0,-2 0 0 0,-1 4-38 16,1-6-7-16,-3 7-1 0,3 2-1 0,0-8-3 0,-3 8-1 15,5-4 0-15,-2 4 0 0,-3 4-27 16,5 4-4-16,3-8-2 0,-2 2-534 16,-4 7-106-16</inkml:trace>
  <inkml:trace contextRef="#ctx0" brushRef="#br0" timeOffset="7467.069">15698 3126 1443 0,'0'0'32'0,"0"0"6"0,0 0 2 0,0 0 0 0,-3-4-32 0,-2-1-8 0,-3 5 0 0,3 0 0 16,-1-2 55-16,-2-3 9 0,3 10 1 0,-3-3 1 15,3-2-18-15,0 5-3 0,-3-1-1 0,0-1 0 16,0 4-28-16,0 0-7 0,0 0-1 0,3 0 0 16,-1 5-8-16,4-5-11 0,-4 5 3 0,4-3 0 15,2 3 8-15,0-1 0 0,2-1 0 0,1 2 0 16,2-5 0-16,3 0-8 0,-3 0 8 0,6 0-8 16,0-2 8-16,-1-3 0 0,3 3 0 0,-2-5 0 15,2-5 0-15,-2 5 0 0,-1-2 0 0,1-3 0 16,-3-2 0-16,0 4 0 0,0-4 0 0,0-2 0 0,0 2 0 0,-3 0 11 15,-2-7-3-15,-1 2 0 0,4 5 36 0,-6-7 6 16,0 7 2-16,-3-3 0 0,0-1 5 0,1 4 2 16,-1 2 0-16,-5-2 0 0,3 0-31 0,-1 0-5 15,1 2-2-15,-3-2 0 0,3 7-13 0,0-2-8 16,5 2 8-16,0 0-8 16,-8 0-117-16,2 2-28 0,1 3-6 0,3-3-1 0</inkml:trace>
  <inkml:trace contextRef="#ctx0" brushRef="#br0" timeOffset="7888.983">15695 3416 1364 0,'-5'0'60'0,"5"0"13"0,0 0-58 0,-3 0-15 0,-2 0 0 0,0 0 0 15,2 0 73-15,-2 0 12 0,2 0 3 0,-2 2 0 16,-1 3-45-16,1-1-9 0,-3-1-2 0,0 4 0 16,-2 0-32-16,2 0 0 0,2 5 0 0,1-5 0 15,-3 5 0-15,3-3 0 0,2 3 0 0,1-5 0 16,-1 5 0-16,6-5 0 0,-1 0 0 0,1-5 0 0,5 5 0 0,-3 0 0 15,3 2 0-15,0-6 0 0,3 4 0 16,-1 0 0-16,1-7 0 0,-1 0 0 0,-2 0 0 16,3 0 0-16,-1-7 0 0,-2 7 0 0,0-7 0 0,0 7-19 15,0-7 3-15,0 2 0 0,0-2 16 0,0 0 0 16,-5 0 0-16,2-2 0 0,0-3 28 0,1 5 0 16,-6 0 0-16,0 2 0 0,0-4 8 0,0-3 0 15,-6 7 1-15,1-2 0 0,0 0-6 0,-1 7-2 16,1-7 0-16,-3 7 0 0,-2 0-21 0,2 0-8 15,0 0 0-15,0 0-614 16,-3 7-130-16</inkml:trace>
  <inkml:trace contextRef="#ctx0" brushRef="#br0" timeOffset="8357.343">15621 3797 864 0,'0'0'76'0,"0"0"-60"0,0 0-16 0,0 0 0 15,0 0 148-15,0 0 28 0,0 0 4 0,0 0 2 16,0 0-71-16,-8-5-15 0,0 5-2 0,0 5-1 15,3-3-61-15,-3 3-13 0,3 2-3 0,-1 0 0 0,1 0-16 0,0 0 0 16,0 0 0-16,2 0 0 0,0 5 0 0,1-5 0 16,-1 0 0-16,3 0 0 0,3 0 0 0,-1 0-9 15,1 5 1-15,2-5 0 0,3-2 8 0,0-3 0 16,-3 5 0-16,3-7 0 0,3 0 0 0,-3 0 0 16,2 0 0-16,-2 0 0 0,3 0 0 0,-3 0 0 15,2-7 0-15,-2 5 0 0,0-3 0 0,0-2 0 16,0 0 0-16,-3 2 0 0,1 3 18 0,-1-3-1 15,-2-4 0-15,-1 4 0 0,1-2 37 0,-3 0 7 16,-3 0 2-16,3 2 0 0,-2-2-19 0,-1 7-4 16,-2-7-1-16,-3 7 0 0,5-2-16 0,-2-3-3 15,0 5-1-15,-3 0 0 0,2 0-19 0,4 0 0 16,-4 0 0-16,1 0 0 0,0 0-16 0,0 0 0 16,-1 0 0-16,1 0 0 15,0 5-123-15,-1-3-25 0,1 5-4 0,0-2-694 0</inkml:trace>
  <inkml:trace contextRef="#ctx0" brushRef="#br0" timeOffset="8872.875">15650 4241 460 0,'3'-7'20'0,"-3"7"5"0,0 0-25 0,2-2 0 15,1-5 0-15,-3 2 0 0,0 5 198 0,0 0 34 16,0 0 8-16,0 0 0 0,0 0-133 0,0 0-27 15,0 0-6-15,0 0-1 0,0 0-9 0,-5 0-1 16,-1 0-1-16,-1 0 0 0,-1 5-1 0,2-3 0 16,-2 3 0-16,3-3 0 0,-3 5-23 0,0-2-5 15,0 2-1-15,0 5 0 0,3-5-21 0,-3-5-11 16,3 5 10-16,0 0-10 0,2 5 0 0,0-5 0 16,3 0 0-16,0 0 0 0,0-2 0 0,3 2 0 15,2-2 0-15,0-3-10 0,1-2 10 0,-1 0-10 16,6 0 10-16,-3 0-10 0,-1-2 2 0,4-3 0 15,-3 0 0-15,3-2 0 0,-1 5 8 0,-2-10 0 16,0 5 0-16,-3 0 0 0,3 0 0 0,-2-5 0 0,-1 5 0 0,0 0 0 16,-2 0 0-16,-1-5 11 0,-2 5-3 0,0 0 0 15,0 0 19-15,0 0 3 0,-2 0 1 0,-1 0 0 16,1 7-15-16,-4-5-2 0,4 5-1 0,-4 0 0 16,1 0-13-16,0 0 8 0,2 5-8 0,-2 2 0 15,-1-7 0-15,1 7-12 0,0-2 1 0,0-3 0 16,-3 5-189-16,2 0-39 0</inkml:trace>
  <inkml:trace contextRef="#ctx0" brushRef="#br0" timeOffset="9323.184">15618 4582 1713 0,'-2'-2'76'0,"2"2"16"0,0 0-74 0,-3 0-18 16,0 0 0-16,3 0 0 0,0 0 79 0,0 0 12 16,0 0 2-16,-2 0 1 0,-1 2-58 0,3-2-11 15,-3 0-2-15,1 5-1 0,-3-3-22 0,2 3 8 16,0 2-8-16,1 0 0 0,-4-2 0 0,4 2 9 15,-4 0-9-15,4 0 0 0,-1 0 8 0,0 0-8 16,1 0 0-16,2 0 0 0,0 0 0 0,0 0 0 16,2-2 0-16,1 2 0 0,0 0 0 0,2-2 0 15,0 2 0-15,3-5 0 0,-8-2-9 0,8 0 9 16,0 0-8-16,3-2 8 0,-3-3-8 0,0 3 8 16,0-3-8-16,-1-2 8 0,1 5 0 0,-2-8 0 15,-4 3 0-15,4 0 0 0,2 0 27 0,-6 0 7 0,-2 0 2 0,0 0 0 16,0-5 24-16,0 5 6 0,-2 0 1 0,-1 5 0 15,0-3-39-15,1-2-7 0,-1 2-1 0,0 3-1 16,-2-3-9-16,5 5-2 0,-5 0 0 0,5 0 0 16,-6 0-8-16,1 0 0 0,0 0 0 0,0 5 0 15,-1-5-96-15,-2 2-11 16,3 3-2-16,-3-5-587 0,3 5-118 0</inkml:trace>
  <inkml:trace contextRef="#ctx0" brushRef="#br0" timeOffset="10260.165">16280 3437 230 0,'-27'0'20'0,"27"0"-20"0,11-3 0 0,-6-1 0 16,-5 4 95-16,0-3 14 0,6-1 3 0,-1-3 1 15,0 7-50-15,0-5-11 0,-7-2-1 0,4 7-1 16,9-7 27-16,-3 5 6 0,-11-3 1 0,1-2 0 16,2 7-5-16,0 0-1 0,-3-5 0 0,0 5 0 15,-5-7-4-15,6 5-1 0,2 2 0 0,0 0 0 16,-13-5-14-16,5 5-3 0,8 0-1 0,0 0 0 16,0 0-7-16,-3 0-2 0,3 0 0 0,0 0 0 15,0 0-37-15,0 0-9 0,-11 7 0 0,3 0 0 16,11-2 0-16,-6 2 0 0,-5 0 0 0,1 0 0 15,7 5 0-15,-3-10 0 0,6 3 0 0,-3-5 0 0,-8 7 0 0,8 0 0 16,13-2 0-16,-8-3 0 0,-5-2 0 0,8 5 0 16,5-3 0-16,1-2 0 0,1 0 0 15,-1 0 0-15,-4 0 0 0,3-2 0 0,3-3 0 0,-5 3 0 16,-6-3 0-16,0 2 0 0,6-1 0 0,-6 1 0 16,-2-1 0-16,-6-3 0 0,1 7 28 0,-1-5 3 15,3 5 1-15,-3-2 0 0,-10-3 0 0,5 5 0 16,8 0 0-16,-5 0 0 15,-8 0-64-15,5 0-13 0,8 0-3 0,-3 0-907 16</inkml:trace>
  <inkml:trace contextRef="#ctx0" brushRef="#br0" timeOffset="10682.012">16298 3651 1407 0,'-8'0'31'0,"8"0"6"0,0 0 2 0,0 0 1 0,0 0-32 0,0 0-8 0,0 0 0 0,0 0 0 16,8 0 55-16,-8 0 9 0,-13 0 3 0,13 0 0 16,0 0-21-16,0 0-4 0,-10 5-1 0,2 4 0 15,2-9-23-15,1 12-5 0,0-10-1 0,-3 7 0 16,-3-1-12-16,6-1 11 0,10-5-11 0,-5-2 10 15,-8 7-10-15,3 0 0 0,13-2 0 0,0 2 0 16,0 0 0-16,0-7-9 0,2 5 9 0,4-3 0 0,-1-2 0 0,-3 7 0 16,-10-7 0-16,11-7 0 0,2 7 0 0,-2 0 0 15,-6-2 0-15,0-3 0 0,1 3 0 0,-1-3 0 16,3 0 0-16,-3 3 9 0,-8-3 18 0,3-2 3 16,6 5 1-16,-1-5 0 0,-8 2 24 0,1-5 5 15,2 1 0-15,0 7 1 0,2-10-24 0,-2 12-5 16,-5-7 0-16,2 0-1 0,6 0-19 0,-6 7-3 15,-4-7-1-15,1 7 0 0,6 0-8 0,-5 0 0 16,0 0 0-16,-6 0-11 16,3 2-150-16,3 3-31 0,0 2-5 0,2-2-2 0</inkml:trace>
  <inkml:trace contextRef="#ctx0" brushRef="#br0" timeOffset="11088.262">16272 3919 864 0,'10'-7'38'0,"-10"7"8"0,-10 0-37 0,10 0-9 0,0 0 0 0,0 0 0 15,-11 0 193-15,6 0 37 0,5 0 7 0,0 0 2 16,0 0-158-16,0 0-31 0,0 0-6 0,0 7-2 15,0 0-27-15,-3-2-6 0,-5 2-1 0,3 0 0 16,5-2-8-16,0 2 0 0,-8-5 0 0,3 5 0 0,0 0 0 0,2-2 0 16,3 2 0-16,-3 0 0 15,-5-2 0-15,8-5 0 0,6 2 0 0,-1 5-11 0,-8 0 11 0,3-7-8 16,11 0 8-16,-1 0-8 0,1 7 8 0,-3-7-8 16,-3-2 8-16,6 2-8 0,5 0 8 0,-6-5 0 15,-7 5 0-15,2-7 0 0,6 0 0 0,-3 5 0 16,0-8 0-16,-3 8 0 0,-2-5 40 0,2 2 3 15,3-2 1-15,-8 7 0 0,-5-7 20 0,2 5 4 16,6-5 0-16,-3 2 1 0,-6-2-11 0,1 7-2 16,0-5-1-16,5 5 0 0,0 0-32 0,-3 0-7 15,-5-2 0-15,6-3-1 0,2 5-15 0,0 0 0 16,-11 5 0-16,3-3 0 16,8-2-83-16,0 0-19 0,-3 0-4 0,-5 0-910 0</inkml:trace>
  <inkml:trace contextRef="#ctx0" brushRef="#br0" timeOffset="11525.762">16288 4211 576 0,'29'2'51'0,"-24"-2"-41"0,-5 0-10 0,0 0 0 15,0 0 221-15,0 0 43 0,0 0 8 0,-5 5 1 16,-6-5-177-16,6 2-35 0,5-2-7 0,0 0-2 16,-3 0-32-16,3 0-8 0,0 0 0 0,0 7-1 15,0-7-11-15,-2 7 10 0,-4-2-10 0,6 2 10 0,6 0-10 0,-4-2 0 16,-10-3 9-16,3 5-9 0,10 0 0 0,-5-7 0 16,0 0 0-16,0 0 0 0,-2 7 0 0,2-7 0 15,5 0 0-15,-5 0 0 0,0 0 0 0,0 0 0 16,11 0 0-16,-1-7 0 0,-2 7 0 0,0-2 0 15,3-3 0-15,2-2 0 0,-3 0 0 0,-2 5 0 16,-5-3 0-16,5-2 0 0,3 2 12 0,-6-2-3 16,-8 0 0-16,3 5 0 0,3-5 33 0,-3 7 6 15,-5-5 2-15,-3 0 0 0,-3 3-2 0,6 2-1 16,-1-5 0-16,1 5 0 0,-5-2-26 0,2-3-5 16,8 5 0-16,0 0-1 0,-6 0-15 0,-2 0 0 15,1 0 8-15,7 0-8 0,0 0 0 0,0 0 0 16,-14 5 0-16,6-3 0 0,8-2 0 0,0 0-10 15,-8 5 10-15,3 2-8 16,-3 0-18-16,8-7-3 0,0 0-1 0,-2 7 0 16,-12 0-161-16,9 0-32 0</inkml:trace>
  <inkml:trace contextRef="#ctx0" brushRef="#br0" timeOffset="12353.786">13827 2825 288 0,'3'-4'25'0,"-3"4"-25"0,0 0 0 0,0 0 0 16,0 0 206-16,8 7 36 0,2-3 7 0,1 6 2 16,-1-3-118-16,1 5-23 15,5 2-5-15,0 0-1 0,5 2-25 0,0 1-6 0,0 2-1 0,6-1 0 16,-1-1-48-16,1 2-9 0,2 0-3 0,0-3 0 16,0 0-2-16,-3-1-1 0,1-1 0 0,-3 0 0 15,-6-7-9-15,1 7 10 0,-3-7-10 0,-3 2-561 16,-3-2-119-16</inkml:trace>
  <inkml:trace contextRef="#ctx0" brushRef="#br0" timeOffset="12650.237">13846 3197 864 0,'8'5'76'0,"-3"-3"-60"16,3 3-16-16,2 2 0 0,4 0 125 0,-1 0 23 15,3-2 4-15,0 2 0 0,-1 4-62 0,7-8-13 16,-1 4-2-16,3 0-1 0,-3 0-34 0,0-2-6 15,5-3-2-15,1 3 0 0,-3-3-19 0,-3-2-4 16,-3 0-1-16,1 5-544 16,-1-5-110-16</inkml:trace>
  <inkml:trace contextRef="#ctx0" brushRef="#br0" timeOffset="12900.173">13785 3470 57 0,'8'-12'0'0,"-3"10"0"0,0-3 0 0,9 3 0 0,1-5 315 15,4-1 57-15,2 1 12 0,6-2 3 0,-1 2-286 0,6 0-57 16,-3 0-11-16,5-3-2 0,-5 1-31 0,6 2 0 15,-1 0 0-15,1 0 0 16,-4 0-42-16,-2 4-8 0</inkml:trace>
  <inkml:trace contextRef="#ctx0" brushRef="#br0" timeOffset="13134.491">13811 3799 576 0,'0'0'51'0,"8"0"-41"0,0-7-10 0,5 5 0 16,3-5 135-16,3-5 25 0,-1 5 4 0,3-5 2 15,3 3-103-15,3-3-21 0,-3-2-4 0,-1 0-1 16,1-1-26-16,0 4-11 0,0-8 8 0,0 5-8 15,-6 2 15-15,1 3-3 0,-6 4 0 0,0-2-611 16</inkml:trace>
  <inkml:trace contextRef="#ctx0" brushRef="#br0" timeOffset="13353.219">13742 4006 1958 0,'0'0'174'0,"6"-2"-139"16,2-3-35-16,2-2 0 0,4 0 24 0,-1 0-3 15,0 0 0-15,8-5 0 0,3 3-21 0,2-8 0 16,4 3 0-16,4-7 0 0,0 7 0 0,-2-5 0 16,2 0 0-16,3 5 0 0,-2-7 0 0,-1 9 0 15,-5-2 0-15,0 0-603 16,-2 7-117-16</inkml:trace>
  <inkml:trace contextRef="#ctx0" brushRef="#br0" timeOffset="13572.193">13735 4340 1497 0,'0'0'133'0,"0"0"-106"0,0 0-27 0,7 0 0 15,1-7 72-15,0 0 8 0,3 0 3 0,2-5 0 16,3 3-39-16,3-8-8 0,2 3-2 0,3-2 0 16,2-1-23-16,0 3-11 0,1 0 10 0,-1 0-10 15,1 2 0-15,-3-2 8 0,-3 0-8 0,0 2 0 16,-3 3 0-16,-2-3-10 0,0 5 2 0,-3 0-847 16</inkml:trace>
  <inkml:trace contextRef="#ctx0" brushRef="#br0" timeOffset="13790.744">13676 4575 979 0,'0'0'87'0,"0"0"-70"15,0 0-17-15,6-7 0 0,-1 0 193 0,5 0 35 16,1 0 8-16,8-7 0 0,-1 2-191 0,6-7-45 15,-3 5 0-15,8-2 0 0,3-1 0 0,-3 3 0 16,3-2-12-16,-3-1 12 0,3 1-14 0,-6-3 5 16,1 7 1-16,-4-2-521 15,1 5-104-15</inkml:trace>
  <inkml:trace contextRef="#ctx0" brushRef="#br0" timeOffset="13993.662">13811 4634 1728 0,'6'0'153'0,"1"-5"-122"0,4-4-31 0,5-3 0 16,2 3 33-16,6-8 1 0,0 3 0 0,3-5 0 15,2 3-34-15,0-5 0 0,0 2 0 0,3-7 0 16,-3 5 0-16,-5 2-12 0</inkml:trace>
  <inkml:trace contextRef="#ctx0" brushRef="#br0" timeOffset="15048.904">14938 3143 172 0,'-5'-7'8'0,"2"7"1"0,3 0-9 0,0 0 0 16,0 0 0-16,0-3 0 0,0-1 221 0,0 4 43 15,0 0 8-15,3-7 1 0,-3 7-153 0,3-5-32 16,-1 5-5-16,6-7-2 0,-5 5-23 0,5-3-5 16,2 3-1-16,1-6 0 0,2 4-8 0,1-3-1 15,1-5-1-15,7 5 0 0,1 0-26 0,1-7-4 16,3 7-2-16,2-5 0 0,-3-2-10 0,3 4 0 15,-2-1 0-15,-1-1 0 0,1-2 0 0,-3 4 8 16,2 1-8-16,-2 0 8 0,-6 1-8 0,1 1 0 0,-9 3-12 0,1-3 12 16,-3 7-115-16,-3 0-15 0,-5 0-3 0</inkml:trace>
  <inkml:trace contextRef="#ctx0" brushRef="#br0" timeOffset="15283.225">14772 3242 403 0,'0'0'17'0,"0"0"5"0,10 0-22 0,1 0 0 0,-3-5 0 0,2 3 0 15,1 2 14-15,-3 0-2 0,2-5 0 0,-2 5 0 16,0 0-12-16,-2 0 11 0,2 0-11 0,-8 0-199 16</inkml:trace>
  <inkml:trace contextRef="#ctx0" brushRef="#br0" timeOffset="15991.98">13922 2981 57 0,'0'0'0'0,"0"0"0"0,0 0 0 0,0 0 0 0,0 0 0 15,3 7 0-15,-3-7 159 0,0 4 26 0,3-1 6 0,-1 4 1 16,1 0-81-16,-3 0-16 0,3 0-3 0,-1 0-1 16,1 2-8-16,2 1-2 0,-2-3 0 0,-1 5 0 15,4 6-15-15,2-3-3 0,0 1-1 0,2 3 0 16,1 2-22-16,-1 2-5 0,6 1-1 0,3 2 0 15,-3-3-2-15,5 1-1 0,3 2 0 0,2 2 0 16,-2 3-3-16,0-6 0 0,5 4 0 0,0-3 0 16,-5 2 0-16,2 0 0 0,-5-2 0 0,3 0 0 15,-5 2-12-15,-1-5-4 0,-2 1 0 0,0-5 0 16,-5 7 4-16,-1-8 1 0,1-1 0 0,-3 2 0 16,0-5-1-16,-6 0 0 0,4-2 0 0,-4 0 0 15,-2-3 1-15,0 5 0 0,0-7 0 0,-2 0 0 16,-1 5-87-16,0-5-18 0,-2 0-3 0</inkml:trace>
  <inkml:trace contextRef="#ctx0" brushRef="#br0" timeOffset="16694.912">13716 4582 1418 0,'0'0'63'0,"0"0"13"0,0 0-61 0,0-7-15 16,3 0 0-16,-1 0 0 0,-2-5 57 0,6 3 9 15,-1-5 2-15,3 0 0 0,0-5-40 0,2-2-8 16,1-3-2-16,0 3 0 0,2-5 29 0,-3-2 5 16,4 0 2-16,-1-5 0 0,5-5-23 0,-4-2-5 15,1-7-1-15,4 0 0 0,-1 0-12 0,1 0-2 16,-1-2-1-16,4-3 0 0,-1 5-10 0,-3 0 0 16,4 2 0-16,-1-2 0 0,-3 0 0 0,3 12 0 15,-2-10 0-15,-1 5 0 0,1 5 0 0,-3 7 0 0,0-3 0 0,-3 3 0 16,0 2 8-16,0 0-8 0,-2 5 0 0,0 0 8 15,-1 2-8-15,-2 2 0 0,-3-1 0 0,1-1 8 16,2 7-8-16,-6-2-16 0,1 5 4 0,0-3 1 16,-1 0-20-16,-2 5-4 0,3 0-1 15,-3 0 0-15,0 7 6 0,0 0 1 0,0 0 0 0,0 0 0 16,0 0-105-16,0 0-21 0,-3 7-4 0,1-2-1 16</inkml:trace>
  <inkml:trace contextRef="#ctx0" brushRef="#br0" timeOffset="17726.154">13719 3604 230 0,'0'0'20'0,"0"0"-20"16,0 0 0-16,0 0 0 0,0 0 164 0,0 0 28 15,0 0 5-15,0 0 2 0,8 5-111 0,2-3-21 16,-2 3-5-16,3 4-1 0,2-2 4 0,0 5 1 16,3 2 0-16,3 5 0 0,2 2-7 0,0-2-2 15,0 2 0-15,3 0 0 0,0 3-15 0,-1-3-3 16,-1 0-1-16,1 0 0 0,-4 5-9 0,2-5-1 15,0 3-1-15,-2-3 0 0,-1-2 2 0,-2-3 1 16,3 3 0-16,2 2 0 0,-5-9 2 0,0 2 1 16,-6 0 0-16,3 0 0 0,1-2-11 0,-4 2-2 15,1-2-1-15,-3-3 0 0,0 3-3 0,-3 0-1 16,-2-3 0-16,2-2 0 0,-2 5-1 0,-3-5 0 16,2 0 0-16,-2 0 0 0,0-2-26 0,0-3-4 15,0-2-2-15,0 0 0 16,0 0-153-16,0 0-30 0,0 0-7 0</inkml:trace>
  <inkml:trace contextRef="#ctx0" brushRef="#br0" timeOffset="18332.283">13727 4112 1144 0,'0'0'51'0,"0"0"10"0,0 0-49 0,5 0-12 16,0-5 0-16,0-2 0 0,6 7 50 0,0-9 7 15,-3-3 2-15,5 5 0 0,0-5-25 0,3-2-5 0,2 0-1 0,1 2 0 16,5-4-8-16,-3-3-3 0,0 5 0 0,0-7 0 16,-2-3-8-16,2 3-1 0,-3-5-8 0,1 5 12 15,0-5-2-15,-4 0-1 0,1 5 0 0,3 0 0 16,-3-7-9-16,0 2 0 0,-3 0 0 0,3 0 8 15,-3 5-8-15,3 0 0 0,-6-3 0 0,6 3 8 16,-3 2-8-16,3-2 0 0,-5 4 0 0,2 6 0 16,-2-8 0-16,-1 5 0 0,1 7 0 0,-3-5 0 15,0 3 0-15,0 4 8 0,0-2-8 0,-6 0 0 16,4 2-89-16,-6 5-23 0,0 0-5 0,0 0-1 16</inkml:trace>
  <inkml:trace contextRef="#ctx0" brushRef="#br0" timeOffset="18879.572">13827 3322 576 0,'0'0'51'16,"0"0"-41"-16,0 0-10 0,0 0 0 15,3 0 84-15,-3 0 16 0,0 0 2 0,5 2 1 16,0 3-12-16,3-5-3 0,-5 7 0 0,5 0 0 16,0 0-25-16,0 0-6 0,2 0-1 0,-2 7 0 0,6 3 0 0,-1-1-1 15,0 3 0-15,3 2 0 16,0-2-8-16,0 9-2 0,2-2 0 0,-2 7 0 0,3 0-11 15,-1 0-2-15,-2 2-1 0,0-2 0 0,0 0 1 0,-3 2 1 16,-3-2 0-16,4 7 0 0,-1-7-7 0,0 0-2 16,-5 0 0-16,0 0 0 0,0 0 7 0,0-5 1 15,0 0 0-15,-3-2 0 0,-2 2-32 0,-1-4 0 16,6-8-11-16,-2 8 11 0,-1-8 0 0,0-2 0 16,-2 3 12-16,2-8-4 0,3 3-8 0,-3 2 12 15,3-7-12-15,-2 0 12 0,2 0-12 0,-3-2 10 16,0-3-10-16,3 3 10 15,-3-5-110-15,1 0-23 0,-6 0-4 0</inkml:trace>
  <inkml:trace contextRef="#ctx0" brushRef="#br0" timeOffset="19847.841">14809 3416 115 0,'0'0'10'0,"0"0"-10"16,2-5 0-16,4 3 0 0,-1-3 204 0,0 5 40 0,3-7 7 0,0 5 1 15,5-3-165-15,-2-2-34 0,2 2-6 0,6-2-2 16,-1 5 4-16,3-5 1 0,6 2 0 0,-1-2 0 16,3 0-22-16,-2 4-4 0,2-8 0 0,0 11-1 15,-2-7-7-15,-4 2 0 0,-1-2-1 0,1 4 0 16,-7-1-5-16,3 1-1 0,-6-1 0 0,0 4 0 16,-5 0 2-16,0 0 0 0,-8 0 0 0</inkml:trace>
  <inkml:trace contextRef="#ctx0" brushRef="#br0" timeOffset="20066.25">14862 3531 1497 0,'-3'-7'66'0,"3"7"14"0,3-7-64 0,-3 7-16 16,8 0 0-16,2-7 0 0,6 2 28 0,0 3 3 15,5-3 0-15,3 3 0 0,2-3-3 0,1 5-1 16,5-7 0-16,2 0 0 0,-2 7-12 0,-1-7-3 16,1 7 0-16,0-5 0 0,-3 5 0 0,-2 0-1 15,-4-2 0-15,1 4 0 16,-3-2-75-16,-2 0-16 0</inkml:trace>
  <inkml:trace contextRef="#ctx0" brushRef="#br0" timeOffset="20284.953">14967 3771 1497 0,'0'0'66'0,"0"0"14"0,0 0-64 0,0 0-16 0,6 0 0 0,2 0 0 16,0 5 59-16,2-3 8 0,3-2 1 0,1 7 1 15,2-7-34-15,2 0-7 0,3 5-2 0,0-3 0 16,6-2-17-16,-6 5-9 0,3-3 10 0,-3-2-10 15,3 0 12-15,-3 5-3 0,-2-5-1 0,-1 2 0 16,-2-2-61-16,-3 0-13 0</inkml:trace>
  <inkml:trace contextRef="#ctx0" brushRef="#br0" timeOffset="20488.036">15005 3959 1612 0,'0'0'144'0,"7"0"-116"16,1 0-28-16,0 0 0 0,0 0 31 0,3 5 0 15,-1-3 0-15,4-2 0 0,2 0-9 0,2 0-2 16,1 5 0-16,-1-3 0 0,3 3-20 0,-2-5 9 16,2 2-9-16,-3 3 0 0,4-3 12 0,-4 3-4 15,-2-5 0-15,0 5-548 16,-3-3-108-16</inkml:trace>
  <inkml:trace contextRef="#ctx0" brushRef="#br0" timeOffset="20691.132">15047 4107 1267 0,'-11'0'56'0,"11"0"12"0,0 0-55 0,0 0-13 0,6 0 0 0,2 5 0 15,2-5 135-15,1 7 24 0,-1-2 5 0,6 2 0 16,-3-5-131-16,3 5-33 0,3-2 0 0,-3-3 0 0,2 3 8 0,1 2-8 16,-1-2 0-16,1-3 0 0,-1 3 0 0,-2-3 0 15,0-2 0-15,-3 7-824 16</inkml:trace>
  <inkml:trace contextRef="#ctx0" brushRef="#br0" timeOffset="20894.211">15121 4300 1209 0,'5'0'53'0,"-2"5"12"0,2-5-52 0,3 2-13 16,0 3 0-16,5-3 0 0,1 3 88 0,-1-3 14 15,0 3 3-15,3 2 1 0,0 0-76 0,0-2-15 16,-3 2-3-16,3-5-1 0,-3 5-3 0,0-2-8 15,3 2 12-15,-3 0-4 0,-2 0-8 0,-1 0 0 0,-2 0 0 0,0 0-736 16</inkml:trace>
  <inkml:trace contextRef="#ctx0" brushRef="#br0" timeOffset="21315.958">14631 4613 1800 0,'0'0'80'0,"0"0"16"0,0 0-77 0,11 0-19 15,0-5 0-15,5 5 0 0,-3-7 0 0,5 0 0 16,-2 0 0-16,0 0 0 0,3-5 21 0,-1 5 1 16,3-7 0-16,0 0 0 0,1-5-5 0,1-2-1 15,-1 0 0-15,7-5 0 0,-3-5-8 0,3 3-8 16,0 2 9-16,3-9-9 0,0 7 8 0,0-5-8 15,-1 0 0-15,1 0 9 0,-3 5-9 0,-2-3 0 16,-4 5 9-16,1 5-9 0,-3-5 0 0,-5 10-20 0,0-3 4 0,-3 0 1 31,-2 5-134-31,-3 2-27 0,0 3-6 0,-6-3-490 0</inkml:trace>
  <inkml:trace contextRef="#ctx0" brushRef="#br0" timeOffset="22237.623">14727 4171 864 0,'0'0'76'0,"5"2"-60"0,6 5-16 0,-3 0 0 15,2 5 109-15,6-5 19 0,-3 7 4 0,6 0 1 16,-1-2-33-16,1 2-8 0,2 0 0 0,0 5-1 15,3-5-31-15,2 0-7 0,1-2-1 0,-1 2 0 16,6-2-21-16,0-3-5 0,-3 3-1 0,0 0 0 16,0-5-11-16,-2 2-2 0,-1-4-1 0,-2 2 0 15,0-2-1-15,-3-3 0 0,0-2 0 0,-2 5 0 16,-4-5 4-16,1 2 1 0,-3-2 0 0,-2 0 0 16,-3 0 5-16,-3 0 2 0,-2 0 0 0,2 0 0 15,-5 0-3-15,0 0-1 0,0 0 0 0,0 0-994 16</inkml:trace>
  <inkml:trace contextRef="#ctx0" brushRef="#br0" timeOffset="22847.109">14708 4446 856 0,'5'-7'38'0,"-5"2"8"0,3-2-37 0,0 0-9 16,-1-5 0-16,4 3 0 0,2-3 90 0,-3-2 16 15,3-5 3-15,-3 5 1 0,6-5-20 0,-3-2-4 16,2 2-1-16,1-4 0 0,2-1-18 0,0 3-4 15,1-5-1-15,1 5 0 0,-1-5-32 0,2-2-6 16,2 2-2-16,3-7 0 0,0 5-14 0,1 2-8 16,1-7 10-16,4 5-10 0,-6 2 8 0,5 0-8 15,-2 10 0-15,-3-8 0 0,-2 10 8 0,-1-5-8 0,-2 5 0 0,-2 7 0 16,-1-2-9-16,-3 4-8 0,-2-2-2 0,-2 7-804 16</inkml:trace>
  <inkml:trace contextRef="#ctx0" brushRef="#br0" timeOffset="23237.536">14785 3736 57 0,'0'0'0'0,"0"0"0"0,0 0 0 0,0 0 0 16,8 0 0-16,0 0 0 0,2 0 283 0,1 2 51 15,0-2 10-15,4 7 3 0,1 0-207 0,0 5-42 16,3-5-8-16,2 7-2 0,5 5-25 0,3-5-6 15,-2 7-1-15,2-7 0 0,3 5-23 0,2 0-5 16,1 2 0-16,-1-2-1 0,0 0-8 0,-2-3-2 16,-3 3 0-16,0-5 0 0,0 5 2 0,-2-5 0 15,-3 0 0-15,-3 0 0 0,3-2-11 0,-3 0-8 16,-5-3 9-16,0-2-9 0,-1 0 19 0,-1 0-3 16,-6-2 0-16,0 2 0 0,-3-7-16 0,-5 0 0 0,0 0 0 0,0 0-946 15</inkml:trace>
  <inkml:trace contextRef="#ctx0" brushRef="#br0" timeOffset="23721.641">14878 3390 748 0,'0'0'67'0,"0"0"-54"0,0 0-13 15,0 0 0-15,0 0 75 0,0 0 12 16,0 0 2-16,10 7 1 0,-2 0-26 0,5-7-6 0,3 7-1 0,3-2 0 16,-1 6-7-16,3-1-2 0,1 2 0 0,4-3 0 15,-2 7 9-15,2 1 2 0,1-3 0 0,-1 10 0 16,-2-8-18-16,0 8-3 0,-3-3-1 0,0 0 0 15,0 0-16-15,-5-2-3 0,3 2-1 0,-3-2 0 16,-3-5-4-16,0 0-1 0,0 3 0 0,0-8 0 16,3 3-3-16,-5-5-1 0,2 0 0 0,-2 5 0 15,-1-10 3-15,-4 5 0 0,-1-2 0 0,3-3 0 16,-3-2-147-16,0 0-28 0,-5 0-7 16,0 0-1-16</inkml:trace>
  <inkml:trace contextRef="#ctx0" brushRef="#br0" timeOffset="24159.037">14809 3387 1162 0,'0'0'25'0,"0"0"6"0,0 0 1 0,0 0 1 0,5 3-33 0,0-3 0 0,3 0 0 0,0 0 0 15,0 0 40-15,0 0 2 0,0 0 0 0,3-3 0 16,-1-1-8-16,-2-1-2 0,3-2 0 0,2 5 0 16,0-5 8-16,0-5 2 0,1 5 0 0,1-5 0 15,1-2-16-15,3 0-3 0,-3 0-1 0,5-5 0 16,-3 5-11-16,6 0-3 0,0-5 0 0,0 0 0 16,0 5-8-16,0-3 0 0,-1 1 0 0,-2 2 8 15,1 4-8-15,-1-1 0 0,-5 4 0 0,5-5 8 16,-5 5-8-16,0 0 0 0,-3 4 9 0,-3-1-9 0,1-3 10 15,0 2-2-15,-3 3-8 0,-1 2-507 16,-1-7-108-16</inkml:trace>
  <inkml:trace contextRef="#ctx0" brushRef="#br0" timeOffset="24643.334">14920 3030 288 0,'8'0'25'15,"-3"0"-25"-15,6 0 0 0,-3-2 0 16,5-3 108-16,3 5 16 0,5 0 3 0,3 0 1 15,0 0-56-15,2 0-10 0,0 0-2 0,4 0-1 16,-4 7-9-16,3-2-2 0,0-1 0 0,0 3 0 0,-5 3-28 0,0-5-5 16,2 2-2-16,-4 4 0 0,-1-8-1 0,-3 4 0 15,-5 5 0-15,3-5 0 0,-2 0 0 0,-4 0-1 16,1 0 0-16,-3 0 0 0,0 0-11 0,0-2 0 16,-3 2 0-16,0-5 0 15,0 7-42-15,1-6-10 0,-4 1-3 0,-2-4 0 16,0 0-6-16,6 3-2 0,-1-3 0 0,0 4 0 0,3-1 44 0,-3-3 9 15,1 0 2-15,-1 0-357 0</inkml:trace>
  <inkml:trace contextRef="#ctx0" brushRef="#br0" timeOffset="25471.228">15788 2981 1148 0,'0'0'25'0,"0"0"6"0,0 0 1 0,2 2 0 0,4 7-32 0,-1-6 0 16,0 1 0-16,3 3 0 0,3 1 73 0,2-1 9 15,0 2 2-15,3 3 0 0,3 2-23 0,2-2-4 16,3 2-1-16,-1 0 0 0,1 5-6 0,3-5-2 15,-4 5 0-15,7-1 0 0,-4 4-22 0,3-6-5 16,-2 3-1-16,-4 0 0 0,-4-1-6 0,2-1-2 16,6-3 0-16,-9 2 0 0,-5-6 10 0,-2 4 2 15,5-2 0-15,-3 0 0 0,-5-3-15 0,0-2-9 16,-8 0 12-16,5 2-12 0,0-6 18 0,-5-3-3 16,-7 7-1-16,-1 0-938 0</inkml:trace>
  <inkml:trace contextRef="#ctx0" brushRef="#br0" timeOffset="25737.335">15753 3256 1450 0,'0'0'32'0,"0"0"6"0,0 0 2 0,0 0 1 0,0 0-33 0,0 0-8 0,6 7 0 0,2-2 0 16,-1 2 48-16,4 0 8 0,0 2 2 0,5 0 0 16,-1 1 0-16,4 4 0 0,5-2 0 0,2-1 0 15,-2-1-32-15,-3 4-6 0,6-2-2 0,-4 2 0 0,1-2 6 0,-3-5 2 16,1 4 0-16,-1-1 0 0,0-3-15 0,-5 0-3 16,-3 0-8-16,0 0 12 0,3-2-12 0,-8 2-10 15,-3-2 2-15,-5-5-896 16</inkml:trace>
  <inkml:trace contextRef="#ctx0" brushRef="#br0" timeOffset="26033.655">15764 3592 1170 0,'5'0'25'0,"0"-2"6"0,1 2 1 0,2 0 1 0,0 0-33 0,2-5 0 0,1 3 0 0,-1 2 0 16,4 0 92-16,-1 0 11 0,-3 0 2 0,4 0 1 15,4-5-31-15,-5 5-7 0,3 0 0 0,0-7-1 16,3 7-37-16,-3-2-7 0,2-3-2 0,-2 5 0 15,0-7-10-15,-3 2-3 0,3 3 0 0,-5-3 0 16,-6 3-83-16,-5 2-17 0,13-5-3 16,-13 5-1-16</inkml:trace>
  <inkml:trace contextRef="#ctx0" brushRef="#br0" timeOffset="26252.671">15706 3844 806 0,'0'0'36'0,"5"-5"7"0,0 5-35 0,3 0-8 15,3 0 0-15,5 0 0 0,2-7 180 0,1 7 33 16,2 0 7-16,3-2 2 0,-3-3-155 0,3 3-31 16,-1-3-7-16,1-2-1 0,0 7-16 0,-3-5-4 15,-2 3-8-15,-1-3 12 0,1 3-2 0,-3-3-1 16,-6 3 0-16,1-3 0 15,2 5-29-15,-5 0-7 0,-8 0-1 0</inkml:trace>
  <inkml:trace contextRef="#ctx0" brushRef="#br0" timeOffset="26502.785">15703 4166 921 0,'0'0'82'0,"0"0"-66"0,0 0-16 0,5 5 0 16,3-5 83-16,-2-5 13 0,4 5 2 0,1-2 1 15,-1-3-29-15,6 0-6 0,0-2 0 0,0 5-1 16,2-5-19-16,4 0-3 0,4-5-1 0,-2 5 0 0,0-5-23 16,0 5-5-16,-3-7 0 0,2 7-1 0,-4-5-2 0,0 3 0 15,-4-3 0-15,-1 5 0 0,2 2-9 0,-6 3 0 16,-5-3 0-16,-2 3-508 15,-3 2-103-15</inkml:trace>
  <inkml:trace contextRef="#ctx0" brushRef="#br0" timeOffset="26721.223">15690 4399 1324 0,'0'0'118'0,"0"0"-94"16,5 0-24-16,3 0 0 0,0-7 100 0,3 2 16 16,-1-2 4-16,3-5 0 0,1 5-83 0,4-2-16 15,1-3-3-15,4-2-1 0,1-5-6 0,0 5-2 0,0 2 0 0,0-4 0 16,0-3-9-16,-3 7 0 0,2-2 9 0,-1 0-9 16,-6 0-12-16,-1 2-6 0,1 5-2 0,-2 0-787 15</inkml:trace>
  <inkml:trace contextRef="#ctx0" brushRef="#br0" timeOffset="26924.013">15655 4648 1983 0,'0'0'88'0,"0"0"18"0,0 0-85 0,6 0-21 16,2-7 0-16,0 0 0 0,5 0 0 0,0 0 0 15,3-5 0-15,5-2 0 0,0 0 0 0,6-5 16 16,2 0-4-16,3-2-1 0,5 0-11 0,-3-5-11 16,3 0 3-16,0-2-585 15,-3 7-117-15</inkml:trace>
  <inkml:trace contextRef="#ctx0" brushRef="#br0" timeOffset="27361.467">15761 3992 806 0,'0'0'36'0,"0"0"7"0,0 0-35 15,0 0-8-15,0 0 0 0,0 0 0 0,8 0 141 0,0 5 27 16,3-3 4-16,-1 5 2 0,6 0-56 0,0 0-11 15,-3 5-3-15,6 2 0 0,2 0-36 0,0 0-7 16,-2 5-1-16,4-5-1 0,-4-2-41 0,-1 7-8 16,1-10-2-16,-6 8 0 0,0-3 2 0,1-5 0 15,-1 3 0-15,-2 2 0 0,-6-2 2 0,5-3 0 16,1 3 0-16,0-5 0 0,-4 0-12 0,-1 0 12 16,2 0-12-16,0 0 12 0,0-7-12 0,-8 0 12 15,0 0-12-15,0 0 12 0</inkml:trace>
  <inkml:trace contextRef="#ctx0" brushRef="#br0" timeOffset="27689.837">15759 3717 518 0,'0'0'46'16,"0"0"-37"-16,0 0-9 0,5 2 0 0,3 3 152 0,-3 2 29 15,3 0 6-15,3-2 1 16,-3 4-79-16,5-2-15 0,0 0-3 0,6 5-1 15,-1 2-10-15,3-2-3 0,0 2 0 0,3 0 0 0,0 0-44 0,-3 3-9 16,3-1-1-16,-3-2-1 0,-5 3-2 0,0-1 0 16,0-9 0-16,-3 5 0 0,-2 2 0 0,-3-2-1 15,-1-5 0-15,1 0 0 0,0 5-19 0,-2-5 0 16,-6-5 0-16</inkml:trace>
  <inkml:trace contextRef="#ctx0" brushRef="#br0" timeOffset="28548.861">15817 3204 518 0,'0'0'23'0,"0"0"5"0,0 0-28 0,0 0 0 0,2-2 0 0,-2 2 0 16,0 0 149-16,3-5 25 0,-3 5 5 0,0 0 1 16,5-2-100-16,-2-3-20 0,-3 5-4 0,0 0-1 15,0 0-44-15,8 5-11 0,-5-5 0 0,-3 0 0 16,0 0 0-16,0 0 0 0,0 0 0 0,8 2 0 15,-3 5 0-15,-5-7 0 0,0 0 0 0,5 5 0 0,0 2 0 16,1-3 0-16,-4-1 0 0,1 4 0 0,2 0 0 0,1-2 0 16,4 2 0-16,-2 0 0 0,0 5 21 0,5-3 3 15,1 3 0-15,1 2 0 0,1 0 24 0,0-2 6 16,3 6 1-16,2-1 0 0,-3 2-2 0,4 2 0 16,-4-7 0-16,1 10 0 0,2-8-20 0,-5 3-4 15,-6 7-1-15,9-12 0 0,2 5 4 0,-8-3 0 16,0-4 0-16,-10 2 0 0,-6-2-7 0,6 2-1 15,10-2 0-15,-8-5 0 0,-7 2-3 0,4-4-1 16,12-3 0-16,-14-2 0 0,-6 5 3 0,4-5 0 16,2 0 0-16,0 0 0 15,0 0-94-15,-6 0-18 0,-4-7-4 0</inkml:trace>
  <inkml:trace contextRef="#ctx0" brushRef="#br0" timeOffset="29095.377">16095 3284 288 0,'0'0'25'0,"0"0"-25"16,0 0 0-16,0 0 0 0,0 0 163 0,0 0 27 15,0 0 6-15,0 0 0 0,0 0-89 0,0 0-19 16,-3 7-3-16,3-2-1 0,0 2-12 0,0 7-4 16,-5-7 0-16,5 5 0 0,-3 2-2 0,0 0-1 15,-5 5 0-15,1 2 0 0,-4 5-17 0,-2 0-4 16,-1 2-1-16,-4 5 0 0,-6 2-16 0,6 3-3 16,-1-3-1-16,-2 5 0 0,0-2-10 0,0 2-1 15,2-5-1-15,3 10 0 0,3-5-11 0,0-5 0 16,5 7 0-16,-3-2 8 0,3-7-8 0,3 5 0 0,0-10 0 0,-1 5 0 15,1-7 0-15,0 0 8 0,5-3-8 0,-3-4 8 16,1 2-8-16,-4-2 0 0,4-5 9 0,2 0-9 16,-6-2-15-16,6-5-7 0,-5 5-2 0,2-5 0 15,1-5-18-15,2 3-4 16,-3-3-1-16,0 5 0 0,3-7 4 16,0 5 1-16,-2 2 0 0,-1-2 0 0,0 2-33 15,1-5-6-15,2 5-2 0,-3 0-365 0,1 0-74 0</inkml:trace>
  <inkml:trace contextRef="#ctx0" brushRef="#br0" timeOffset="31422.98">17145 3684 1036 0,'0'0'46'0,"0"0"10"16,8 0-45-16,-8 0-11 0,0 0 0 0,0 0 0 16,0 0 101-16,0 0 19 0,-5 0 3 0,-1 0 1 15,6 0-45-15,0 0-9 0,0 0-2 0,0 0 0 0,-10 0-3 0,10 0-1 16,0 0 0-16,0 0 0 0,-8 0-21 0,8 0-5 15,0 0-1-15,0 0 0 0,0 0-1 0,0 0 0 16,-11 4 0-16,6 4 0 0,10-6-6 0,-5-2-2 16,-13 7 0-16,5 0 0 0,5 0-15 0,1 5-3 15,-6-5-1-15,0 0 0 0,-5 0-1 0,10 5-8 16,3-10 12-16,-3 10-4 0,-5-5-8 0,3 5 0 16,8-3 0-16,2 3 0 0,-5-5 16 0,3 7 12 15,-1-7 1-15,4 5 1 0,7-5-18 0,-5 0-3 16,-8 5-1-16,8-5 0 0,10 2-25 0,-2 1-6 15,-8-8-1-15,5 5 0 0,1-7 24 0,1 7 0 16,-1-7 0-16,2 0 0 0,-1 0 20 0,-1-7 9 16,-1 7 2-16,0-7 0 0,-2 0-19 0,2 0-3 15,-5 0-1-15,-3 0 0 0,0 0 8 0,1-5 0 0,-1 5 1 16,-5-5 0-16,0 5 23 0,0-7 4 0,-3 0 0 0,-2 2 1 16,-3-2-1-16,0 5 0 0,-2-3 0 0,-1 5 0 15,0-5-15-15,1 3-3 0,-3-3-1 0,-1 5 0 16,-1 0-11-16,4 0-2 0,3 0-1 0,-3 2 0 15,-4-2-11-15,4 7 0 0,3-7 0 0,5 7 0 16,3 0 0-16,-5 0 0 0,-3 0 0 0,8 0 0 16,0 0-64-16,0 0-12 0,-5 0-3 0,5 0-782 15,3 7-157-15</inkml:trace>
  <inkml:trace contextRef="#ctx0" brushRef="#br0" timeOffset="32297.744">16494 3444 172 0,'0'0'16'0,"0"0"-16"15,0 0 0-15,0 0 0 0,0 0 210 0,0 0 39 16,0 0 8-16,0 0 2 0,0 0-140 0,-3 7-28 0,9 0-6 0,-4 0-1 16,6-2-16-16,-2-1-3 0,-1 4-1 0,6 1 0 15,4-4-10-15,-1 2-2 0,-4 0-1 0,9 0 0 16,5 0-13-16,-1 5-2 0,-4-3-1 0,-1-2 0 15,1 5-5-15,5-5-1 0,2 5 0 0,-2-5 0 16,-5 4-19-16,2-1-10 0,5-5 10 0,-5 4-10 16,-5-2 12-16,0 0-3 0,3 3-1 0,-4-1 0 15,1-2-8-15,-2 5 10 0,-4-5-10 0,1 0 10 16,7 0 6-16,-7 5 2 0,-3-5 0 0,-3 0 0 16,8 0 6-16,-5 0 2 0,0 0 0 0,-5 0 0 15,-3-7-4-15,5 12-1 0,3-12 0 0,-8 0 0 16,-11 7-3-16,11-7-1 0,8 0 0 0,-2 7 0 0,-6-7 7 0,0 0 2 15,-6 0 0-15,6 0 0 0,0 0-18 0,-2-2-8 16,-6-3 0-16,3 0-739 16,2 3-153-16</inkml:trace>
  <inkml:trace contextRef="#ctx0" brushRef="#br0" timeOffset="32891.769">16407 3717 230 0,'21'0'10'0,"-13"0"2"0,-8 0-12 0,0 0 0 16,0 0 0-16,0 0 0 0,0 0 184 0,0 0 33 16,11 2 7-16,-4-2 2 0,-7 0-129 0,0 0-25 15,11 5-6-15,0-5-1 0,-1 2 3 0,1 3 1 16,-3 0 0-16,8-3 0 0,5-2-8 0,-3 0-1 16,-7 5-1-16,7-3 0 0,9 5-16 0,-6-7-3 15,-5 0-1-15,2 0 0 0,4 0-8 0,-1 0-2 16,3 5 0-16,-3-5 0 0,-8 2-4 0,3-2-1 15,5 0 0-15,-2 5 0 0,-6-5-3 0,0 0-1 16,3 0 0-16,0 0 0 0,-3 0 10 0,-2 0 2 16,-6 0 0-16,3 0 0 0,8 0-8 0,-8 0 0 15,-8 0-1-15,5 0 0 0,5 2-4 0,-4-2-1 16,-6 0 0-16,0 0 0 0,0 0-7 0,0 0-2 16,5 5 0-16,-5-5 0 0,0 0 1 0,0 0 0 15,0 0 0-15,0 0 0 0,0 0 0 0,0 0 0 16,0 0 0-16,0 0 0 15,0 0-143-15,0 0-29 0,-11 0-6 0</inkml:trace>
  <inkml:trace contextRef="#ctx0" brushRef="#br0" timeOffset="33375.648">16460 3985 230 0,'0'0'20'0,"0"0"-20"16,0 0 0-16,0 0 0 0,-6 0 276 0,6 0 50 15,0 0 10-15,0 0 3 0,0 0-211 0,0 0-43 16,11 0-8-16,-3 0-1 0,-3 0-16 0,6 0-2 16,2-5-1-16,6 5 0 0,2-2-17 0,-3-3-4 15,-2 5-1-15,8-2 0 0,5-3-24 0,-5 3-11 16,-8-3 10-16,2-2-10 0,9 0 12 0,-6 2-3 0,-3-2-1 0,1 5 0 15,-6-3-8-15,0 5 0 0,3-7 9 16,-2 0-9-16,-7 5 13 0,1-3-1 0,3 0-1 16,0 3 0-16,-6 2 9 0,0-7 1 0,3 7 1 0,0 0 0 15,3-5 0-15,-9 5 0 0,-2 0 0 0,6 0 0 16,1-2-10-16,-4-3-1 0,-3 5-1 0,0 0 0 16,0 0-2-16,0 0-8 0,0 0 12 0,0 0-4 15,0 0-8-15,0 0 0 0,0 0 0 0,0 0-11 16,-10 0-129-16,2 5-27 0,8-5-5 0</inkml:trace>
  <inkml:trace contextRef="#ctx0" brushRef="#br0" timeOffset="33734.938">16454 4234 633 0,'-7'0'28'0,"7"0"6"0,0 0-34 0,0 0 0 16,0 0 0-16,0 0 0 0,7 0 231 0,1 0 39 15,-2 0 8-15,-6 0 2 0,0 0-141 0,10 0-28 16,3 0-6-16,-2 0-1 0,-6-2-41 0,11-3-9 15,5-2-2-15,3 0 0 0,-5 0-23 0,2 0-5 0,5 0 0 0,3 2-1 16,3-4-11-16,-3 2-1 0,-2-5-1 0,-1 5 0 16,3 0-10-16,-2 0 12 0,-11 0-12 0,2 0 12 15,1-3-3-15,-1 3 0 0,-5 0 0 0,1 0 0 16,-9 0-1-16,6 5 0 0,4-3 0 0,-4-2 0 16,-14 0 2-16,6 2 0 0,8 5 0 0,-3-2 0 15,-6-3-10-15,-2 3-11 0,3 2 3 0,2-5-1069 16</inkml:trace>
  <inkml:trace contextRef="#ctx0" brushRef="#br0" timeOffset="39752.889">17992 3522 1036 0,'0'0'46'0,"0"0"10"0,0 0-45 0,0 0-11 15,2-5 0-15,-2 5 0 0,0 0 156 0,0 0 28 16,0 0 7-16,0 0 1 0,0 0-91 0,0 0-17 15,0 0-4-15,6 7-1 0,-6 0-24 0,2 0-5 16,1 7-1-16,2 3 0 0,-2-1 12 0,-1 3 3 16,1 0 0-16,0 2 0 0,-1 0 0 0,1-2 0 15,0 2 0-15,-1-2 0 0,1 2-30 0,0-2-6 16,-3 0 0-16,2-3-1 0,-2-4-12 0,3 2-3 0,0 0 0 16,-1-2 0-16,-2 2 0 0,0-7 0 0,0 7 0 15,0-9 0-15,0 2-12 0,0-7 0 0,0 0 0 0,0 0 0 16,0 0 34-16,0 0 4 0,0 0 1 0,-2-7 0 15,-4-5-21-15,1-2-4 0,0 0-1 0,-1-5 0 16,1 0-13-16,0 3 0 0,0-5 0 0,2-3 0 16,-2 3 0-16,2-5 0 0,-2 5 0 0,2 2 0 15,0-2 23-15,1 2 1 0,-4 5 1 0,4-5 0 16,-1 10-25-16,1-3 0 0,-4 2 0 0,4 1 0 16,-1 2 0-16,3 7 0 0,0 0 0 0,0 0 0 15,0 0-46-15,0 0-14 0,0 0-4 0,5 7 0 0,3 2 52 0,0 1 12 16,3 4 0-16,-1-2 0 15,3 9 0-15,3-7 0 0,0 10 0 0,0-3 0 0,3-2 22 16,-1-3 7-16,-2 3 2 0,3 2 0 0,-6-2-31 0,5 0 0 16,-2-3 0-16,3 3 0 0,-6-5 0 0,3-2 0 15,0 2 0-15,-3 0 0 0,0-2 0 0,-2-5 9 16,-1 0-9-16,1 0 8 0,-3 0-8 0,0 0 8 16,0-7-8-16,-8 0 8 0,0 0 8 0,2-9 2 15,4-3 0-15,-4 5 0 0,4-5 17 0,-4-2 3 16,-2-7 1-16,3 9 0 0,0-14-30 0,-3 5-9 15,0-7 0-15,2 2 0 0,-2 0 9 0,0-2-9 16,-2 2 0-16,2 0 9 0,2 3-9 0,-2 4 0 16,0-7 0-16,0 7 0 0,0 3 0 0,0-3 0 15,0 5 0-15,0 0 0 0,0 2 0 0,0 0 0 16,3 5 0-16,-3-2 0 0,0 4 8 0,0-2-8 0,2 4 8 16,-2 3-8-16,0 0 0 0,0 0 0 0,0 0 0 0,0 0 0 15,6 3 16-15,2-3 8 0,-3 4 2 16,0-1 0-1,3 4-123-15,-5 0-25 0,2 5-5 0,-2-5-785 0,-1 5-158 0</inkml:trace>
  <inkml:trace contextRef="#ctx0" brushRef="#br0" timeOffset="40237.149">18653 3757 1180 0,'0'0'52'0,"0"0"12"0,0 0-52 0,5 7-12 15,1-7 0-15,-1 0 0 0,3 2 62 0,-3 3 10 16,3-5 1-16,0 0 1 0,3 5-4 0,-1-3-1 15,1-2 0-15,-1 0 0 0,4 0-33 0,-4-2-8 16,1-3 0-16,-1 5-1 0,1-7-15 0,-3 7-2 16,3 0-1-16,-4-7 0 0,-4 2 15 0,2-2 4 15,-2 0 0-15,-3 0 0 0,0 2 50 0,-5-2 10 0,-1 7 3 0,4-7 0 16,-6 0-47-16,0 5-8 16,0-5-3-16,0 2 0 0,-3-2 6 0,1 2 1 0,-1 3 0 0,-2 2 0 15,0 0-29-15,0 0-11 0,2 0 8 0,0 0-8 16,-2 0 0-16,0 7 0 0,2-3 0 0,-2 4 0 15,3-1 0-15,-1 0 0 0,3 2 0 0,0-4 0 16,3 7 0-16,-3-3 0 0,3 3 0 0,-1-5-11 16,4 7 11-16,2 0 0 0,0-2 0 0,2 2 0 15,1 0-8-15,0-2-4 0,2-3 0 0,0 8 0 16,3-8 12-16,3 3 0 0,-1-3 0 0,4 3 0 16,-1-5 0-16,3 0 0 0,0-7 0 0,5 5 0 15,-3-3-174-15,3-2-39 0,-2 0-8 0</inkml:trace>
  <inkml:trace contextRef="#ctx0" brushRef="#br0" timeOffset="40643.306">18968 3717 1731 0,'0'0'76'0,"0"0"17"0,0 0-74 0,0 7-19 16,-3 0 0-16,-2 0 0 0,2 0 95 0,1 5 15 15,-1-5 3-15,0 0 1 0,1 5-50 0,-1-5-9 16,1 2-3-16,2 3 0 0,2-5-40 0,1 0-12 16,-1 0 0-16,4 0 8 0,-4 0-8 0,6-2 12 15,0-5-4-15,0 2 0 0,-2 3-8 0,4 0 0 16,-2-5 0-16,5 0 8 0,-2-5-8 0,-3 5 9 16,2-7-9-16,-2 2 10 0,3 5-10 0,-3-2-9 0,2-3 9 15,-4-4-13-15,-1 2 37 0,0-3 7 16,-2 1 1-16,2 2 1 0,-2-5-25 0,-3 5-8 0,0-5 0 0,0 10 0 15,0-10 13-15,0 5-4 0,0 0-1 0,0 0 0 16,0 0-8-16,-3 2 0 0,3 3 0 0,-2-3 0 16,2 5 12-16,0 0 1 0,0 0 0 0,0 0 0 15,0 0-4-15,0 0-1 0,0 0 0 0,-3 7 0 16,3-2 20-16,0 7 4 0,0-5 1 0,0 2 0 16,0 3-33-16,0-5 0 0,3 0 0 0,-1 0 0 15,1 5 0-15,0-5 8 0,-1 0-8 0,3 0 0 16,1 0 0-16,-4 0 0 0,4 0 0 0,-1 0 0 15,0-2-86-15,-5-5-24 0,6 0-5 0,-6 0-977 16</inkml:trace>
  <inkml:trace contextRef="#ctx0" brushRef="#br0" timeOffset="40955.731">19280 3719 864 0,'0'0'76'0,"0"0"-60"16,0 0-16-16,0 0 0 0,0 0 268 0,0 0 50 15,5 5 10-15,1 2 3 0,-4 0-195 0,4 0-38 16,-4 5-8-16,4-5-2 0,-4 0-28 0,4 0-7 16,-6-7-1-16,5 7 0 0,0 0-32 0,0 0-6 15,-2-2-2-15,-3-5 0 0,0 0-12 0,0 0 0 16,3 7 0-16,-3-7 0 0,0 0 28 0,0 0 4 0,0 0 0 0,0 0 0 16,0 0-20-16,0 0-3 0,2-7-1 0,4 2 0 15,-6-2-8-15,2-2-11 0,1-3 3 0,0 5 0 31,-1-5-45-31,4-2-9 0,-4 2-2 0,4 5 0 16,-1-2 10-16,0-3 2 0,3 5 0 0,0 0 0 0,-3 0 38 0,3 7 14 0,0-7-9 0,0 2 9 16,0 5-12-16,0 0 4 0,3 0 0 0,-4 0 0 15,-1 0 8-15,2 5 8 0,-3-3-8 0,0 3 11 16,1-5-29-16,-4 7-6 0,1 0 0 0,0-2-964 16</inkml:trace>
  <inkml:trace contextRef="#ctx0" brushRef="#br0" timeOffset="41393.127">19801 3705 1911 0,'0'0'42'0,"0"0"9"0,-5-2 1 0,0 2 2 0,-3 0-43 0,3 0-11 15,-3-5 0-15,2 5 0 0,-2 0 53 0,1 0 9 16,-1 5 2-16,0-5 0 0,0 0-36 0,-3 2-8 15,3-2 0-15,0 7-1 0,-2-7-11 0,2 7-8 16,-3-2 12-16,3 2-12 0,-2 0 0 0,2 0-12 16,0 0 0-16,0 0 0 0,0-2 12 0,3 2 0 15,2 0 0-15,0 5 0 0,1-5 12 0,2-5 6 16,2 5 1-16,4 0 0 0,-1-2-31 0,-5-5-7 16,8 7-1-16,2-7 0 0,4 5 20 0,-4-5 0 0,1 0 0 0,2 0 0 15,0-5 0-15,0 5 0 16,1-7 0-16,-4 7 0 0,-2-7 11 0,0 7 5 0,0-7 2 0,0 2 0 15,-5-2 2-15,2 0 0 0,-2 0 0 0,2 0 0 16,-5 0 27-16,0 2 5 0,0-2 2 0,3 7 0 16,-1-7-30-16,-2 7-7 0,0 0-1 0,0 0 0 15,0 0-6-15,0 0-2 0,0 0 0 0,0 0 0 16,0 0-8-16,5 7-11 0,-2-2 3 0,0 2 0 16,-3-7 8-16,2 2 0 0,4 8 0 0,-1-3 0 15,0-5 0-15,1 5 0 0,-1 0 0 0,0-2 0 16,-2 2 0-16,-1 0 11 0,4-2-3 0,-1-3 0 15,-2 3-134-15,-3-5-27 0,0 0-6 16,0 0-1-16</inkml:trace>
  <inkml:trace contextRef="#ctx0" brushRef="#br0" timeOffset="41611.827">19923 3491 2188 0,'0'0'97'0,"0"0"20"0,0 0-93 0,0 0-24 15,0 0 0-15,0 0 0 0,0 0 107 0,5 12 17 16,3-5 3-16,0 5 1 0,0-3-103 0,0 10-25 16,5 0 0-16,-5 2 0 0,3 5 44 0,0-5 4 15,-6 0 1-15,3 5 0 0,0-7-22 0,-3-3-5 16,-2 3-1-16,-1-5 0 0,1 5-8 0,0-5-1 16,-1-2-1-16,-2-3 0 0,0 3-3 0,0 0 0 15,3-3 0-15,-3-4 0 16,0-3-128-16,0-2-27 0</inkml:trace>
  <inkml:trace contextRef="#ctx0" brushRef="#br0" timeOffset="42660.075">20717 3416 172 0,'0'0'16'0,"-3"-5"-16"16,1-2 0-16,2 7 0 0,5 0 310 0,-5 0 59 16,-3-7 12-16,3 7 3 0,0 0-196 0,0 0-40 15,0 0-7-15,0 0-1 0,6 7-64 0,1-7-12 16,-1 12-2-16,2-5-1 0,-3 7-17 0,3 0-3 16,0 5-1-16,0 2 0 0,0-2 20 0,0 2 3 15,-3 0 1-15,3 5 0 0,-3-7-47 0,3 2-9 16,-5 0-8-16,2-2 12 0,0 0 6 0,-2 0 2 15,0-5 0-15,-3-5 0 0,2 3-3 0,1 0 0 16,-6-3 0-16,3-4 0 0,0-5-3 0,0 7-1 16,0-7 0-16,0 0 0 0,-5 0 6 0,2-5 1 15,-2-2 0-15,0 0 0 0,2 0-20 0,-5-7-16 0,3 0 4 0,0-5 0 16,-1-2 60-16,-2 0 13 16,0-3 3-16,1 3 0 15,1 0-75-15,1 2-14 0,0 0-3 0,-1 3-1 16,1-3-5-16,2 7-1 0,1-2 0 0,-4 4 0 0,4 1 50 0,2 2 9 0,0 0 3 0,0 0 0 15,0 5-27-15,0 2 0 0,0 0 0 0,10 0 0 16,-2 0-14-16,6 2 5 0,-4 5 1 0,6 0 0 16,0 5-6-16,0 0-1 0,2 2 0 0,1 0 0 15,2 5 15-15,3-3 0 0,-3 3 0 0,5 7 0 16,1-12 12-16,-1 7 6 0,3-2 1 0,-2-5 0 16,-3 5-19-16,0-5 0 0,-1 0-8 0,-1-2 8 15,-7-5 0-15,1 0 15 0,-3 0-2 0,1 0 0 16,-6-7-13-16,0 7 9 0,0-7-9 0,-6-7 8 15,3 7 33-15,-2-7 7 0,-3-5 0 0,3 3 1 16,-3-3-21-16,-3-5-5 0,3-6-1 0,-3 2 0 0,-2 0-22 0,3-1 9 16,-1-1-9-16,0 2 0 0,1 0 25 0,-4-1-1 15,4-1-1-15,-1 6 0 0,0 1-23 0,-2 2 0 16,2 0 0-16,3 2 0 0,-2 3-14 0,-1-3-7 16,0 5-2-16,3 0 0 0,-2 2 23 0,2-2 0 15,-3 0 0-15,3 7 0 0,0 0 0 0,0 0 0 16,0 0-14-16,0 0 5 15,0 0-49-15,0 0-10 0,5 7-1 0,3 0-1 16,-5-2-173-16,2 7-34 0,3 9-7 0,-2-14-2 0</inkml:trace>
  <inkml:trace contextRef="#ctx0" brushRef="#br0" timeOffset="43003.749">21344 3609 1594 0,'0'0'35'0,"0"0"7"0,5 2 2 0,1 3 1 0,1-3-36 0,-1-2-9 0,2 0 0 0,0 5 0 16,0-3 63-16,2-2 10 0,1 0 3 0,2 0 0 16,-2 0-52-16,-1 0-9 0,1 0-3 0,-1-2 0 15,1-3 7-15,-1 3 1 0,-2-3 0 0,0-2 0 16,0 0 19-16,-5 0 4 0,0 0 1 0,-1 2 0 16,-2-2 7-16,0 0 1 0,-2 0 1 0,-4 0 0 15,-2-5-9-15,0 10-3 0,3-5 0 0,-3 0 0 16,-2 2-31-16,-1-2-10 0,3 7 0 0,-3 0 0 15,-2 0 13-15,3 4-4 0,-4-1-1 0,4 2 0 16,-1 2-8-16,-2 0 8 0,2 2-8 0,1 3 8 0,2 0-8 16,-3 2 0-16,3 0 0 0,0 0-11 0,3 5 11 0,3-5 0 15,-4 7 0-15,6-9 0 0,3 7-8 0,0-5 0 16,4 0 0-16,1-2 0 0,0-3 8 0,0 3 0 16,3-5 0-16,2 0 0 0,0 0 0 0,1-2 0 15,1-5 0-15,1 0 0 16,3-5-99-16,-3 5-17 0,0-7-4 0</inkml:trace>
  <inkml:trace contextRef="#ctx0" brushRef="#br0" timeOffset="43222.443">21804 3371 2286 0,'-10'-7'101'0,"4"7"21"0,4 0-98 0,2 0-24 0,0 0 0 0,-5 0 0 16,2 7 86-16,3-2 12 0,0 2 2 0,3 7 1 15,-1 0-81-15,1-2-20 0,5 7 0 0,-3-3 0 16,0 8 0-16,1-3 0 0,-1-2 0 0,0 2 0 16,0 0 0-16,-2-2 0 0,0-1 0 0,-1-1 0 15,-2-3 0-15,0-2 0 0,0 2 0 0,0-2 0 16,-2-5 0-16,-1 0 0 0,0 0 0 0,1-7 0 31,2 0-149-31,0 0-35 0,-3 0-6 0,-2-3-2 0</inkml:trace>
  <inkml:trace contextRef="#ctx0" brushRef="#br0" timeOffset="43363.209">21698 3552 1918 0,'-10'-7'42'0,"7"7"9"0,3 0 1 0,0-2 3 16,-2-3-44-16,2 5-11 0,0 0 0 0,0 0 0 0,5-2 62 0,3-3 10 15,0 5 3-15,2 5 0 0,4-5-10 0,1 0-1 16,4 2-1-16,2-2 0 0,0 5-50 0,0-3-13 16,1-2 0-16,-1 0 0 0,-3 0 0 0,1 0 0 15,-3-2 0-15,0-3-1070 16</inkml:trace>
  <inkml:trace contextRef="#ctx0" brushRef="#br0" timeOffset="43925.653">22902 3256 1411 0,'0'0'62'0,"0"0"14"0,0-3-61 0,-2-6-15 16,2 7 0-16,0-5 0 0,-3 2 114 0,0-2 20 15,1 0 4-15,-1 0 1 0,0 2-40 0,-2 5-8 16,0-7-2-16,2 7 0 0,-5-7-33 0,3 7-8 15,-3 0 0-15,-3-2-1 0,4 2 17 0,-4 2 4 16,0-2 1-16,1 5 0 0,-1-3-69 0,3 5-8 16,0-2-5-16,0 6-1 0,0-1 14 0,1 2 12 15,1-1-3-15,1-1 0 0,-3 4-9 0,5 0 0 16,3 5 9-16,-2 0-9 0,-1-5 0 0,6 5 0 16,2 2 0-16,3 0 8 0,3-7-8 0,-4 10 0 15,4-8 0-15,2 3 0 0,-2 2 0 0,2-5 0 0,-2 1 0 16,2 2 0-16,-3-5 0 0,-2 5 0 0,3-5 0 0,-6-2 0 15,1-3 30-15,-1-2 2 0,-5 0 0 0,3-2 0 16,-3 2-32-16,0-7 0 0,-6 0 0 0,-2 0 0 31,-2 0-205-31,-4 0-47 0,-1-7-10 0</inkml:trace>
  <inkml:trace contextRef="#ctx0" brushRef="#br0" timeOffset="44065.993">22656 3505 748 0,'-5'-2'33'0,"5"2"7"0,-3-7-32 0,3 7-8 0,0 0 0 0,0 0 0 16,3-5 267-16,-3 5 51 0,0 0 10 0,5 0 3 15,1-7-210-15,2 7-41 0,-1 0-9 0,7 0-2 16,-1 7-4-16,0-7-1 0,3 0 0 0,0 5 0 16,2-5-51-16,4 7-13 0,-1-7 0 0,0 0 0 15,-3 0-110-15,1 0-25 0,-1 0-5 0,-4 0 0 0</inkml:trace>
  <inkml:trace contextRef="#ctx0" brushRef="#br0" timeOffset="44362.798">23074 3451 979 0,'0'0'87'0,"0"0"-70"16,0 0-17-16,-2 0 0 0,-4-2 221 0,6 2 41 16,0 0 8-16,-5 2 2 0,-3-2-152 0,3 7-31 15,-3-2-5-15,3 2-2 0,-1 5-44 0,1-3-9 16,0 3-1-16,-1-1-1 0,1 4-15 0,3-1-2 16,-1 0-1-16,0 0 0 0,3 5 1 0,3-8 0 15,0 4 0-15,2-6 0 0,-3 3-10 0,6 0-16 16,0-3 4-16,3-2 1 0,-3-2 11 0,5 2 0 0,0-7 10 15,3 0-10-15,-3 0 10 0,1 0-10 0,-4-7 10 0,6 2-10 16,-3-2 18-16,1 0-2 0,-6-5-1 0,-1 5 0 16,-1-7 28-16,-1 0 5 0,-2 0 2 0,-1 2 0 15,-4-2-40-15,-1 2-10 0,-2-2 0 0,-1 5 0 16,-1-3 53-16,-1-2 9 0,-3 2 2 0,-2 5 0 16,0 0-52-16,-1 0-12 0,4 0 0 0,-1 2 0 31,3-2-100-31,0 7-22 0,0 0-5 0,8 0-1025 0</inkml:trace>
  <inkml:trace contextRef="#ctx0" brushRef="#br0" timeOffset="44659.605">23252 3458 1324 0,'0'0'59'16,"0"0"12"-16,0 0-57 0,2 7-14 0,1-2 0 0,0 2 0 0,2 0 140 15,0 5 24-15,0-3 6 0,1 3 1 0,2 0-82 16,-3 2-16-16,0 0-3 0,3 0-1 0,-3-2-17 0,-2 2-3 15,2-2-1-15,1-3 0 0,-4-2-6 0,-2 5-2 16,3-5 0-16,-3 0 0 0,0-2 0 0,0-5 0 16,0 0 0-16,0 0 0 0,0 0-20 0,0 0-5 15,0 0-1-15,-5-7 0 0,2-3-22 0,0 3-5 16,3-2-1-16,3-3 0 0,0-2 14 0,2-5 0 16,3 5 0-16,0-5 0 0,2 5 0 0,1-3 0 15,2 6 0-15,3-8 0 16,0 9-54-16,-3-1-8 0,6 4-2 0,-3 0 0 0,-1 0 50 0,-1 2 14 15,-1 2 0-15,0-1 0 0,3 4-10 0,-8 4 10 0,-8-4 0 0,3 3-719 16,2-3-137-16</inkml:trace>
  <inkml:trace contextRef="#ctx0" brushRef="#br0" timeOffset="45690.612">19354 4220 1216 0,'0'0'54'0,"0"0"11"0,0 0-52 0,0 0-13 0,0 0 0 0,0 0 0 16,0 0 96-16,0 0 17 0,0 0 3 0,6 7 1 15,-4 0-44-15,4 0-9 0,-4 5-1 0,1 0-1 16,2-3 0-16,0 3 0 0,1 2 0 0,-1 5 0 16,0-5-4-16,1 7-1 0,-1-7 0 0,0 5 0 15,0 0-3-15,1 0-1 0,-1-3 0 0,-2 3 0 16,-1-5-21-16,1 5-4 0,2-5 0 0,3 0-1 0,-5-2-9 0,-1-3-2 15,1 3 0-15,0-5 0 0,2 0 4 0,-2-2 1 16,-3-5 0-16,0 0 0 0,8 2-8 0,-8-2-1 16,0 0-1-16,-3-2 0 0,0-3 8 0,-2-4 1 15,0-3 1-15,-1 5 0 0,-1-7-9 0,-1 0-3 16,0-3 0-16,0 1 0 0,0-3-9 0,0-2-9 16,3 2 9-16,-3-2-13 0,0 2 1 0,2 0 1 15,1-2 0-15,2 2 0 0,3 5 3 0,0-7 0 16,-2 7 0-16,4-5 0 0,1 5 8 0,0 0-13 15,-1 0 5-15,4-3 8 0,2 10-15 0,0-7 5 16,2 7 1-16,1-5 0 0,-1 5 9 0,4 0-13 16,-1 0 5-16,3 0 8 0,-3 7 0 0,5 0 0 15,1 0 14-15,-1 5-4 0,1-3-10 0,-1 5 0 16,-2 5 0-16,0-5 0 0,-3 5 0 0,-2-3 0 16,-3 3 0-16,-3-3 0 0,-2 8 12 0,-6-3-4 15,3 0 0-15,-5 0 0 0,0-2 4 0,-3 2 0 0,0-2 0 0,-3 2 0 16,1-5-4-16,-6-2 0 0,5 5 0 0,-5-5 0 15,0 0-8-15,1-2 8 0,1 2-8 0,1-5 8 16,3 3-8-16,-4-3 0 0,4 3-12 0,2-5 12 16,0 0-9-16,3 5 9 0,-1-3 0 0,6-2 0 15,0 0-16-15,0 0 4 0,0 0 1 0,0 0 0 16,8 0 11-16,0 5-13 0,3-3 5 0,-1 3 8 16,6-3-12-16,3 5 12 0,2-7-12 0,3 7 12 15,-3 3 0-15,0-1 0 0,0-4 0 0,0 4 0 16,-5-2-10-16,3-2 10 0,-3 2 0 0,-3 5-9 0,0-5 9 0,-5 0 0 15,3 0 0-15,-6 0 8 0,0 0-8 0,0 0 9 16,1-2-9-16,-6 2 10 0,0-7-2 0,0 0-8 16,0 2 12-16,0-2-4 15,0 7-85-15,0-7-18 0,0 0-3 0</inkml:trace>
  <inkml:trace contextRef="#ctx0" brushRef="#br0" timeOffset="46065.535">19783 4432 921 0,'0'0'40'0,"0"0"10"15,0 0-40-15,0 0-10 0,0 0 0 0,5-5 0 0,0 5 254 0,3 0 49 16,0 0 9-16,3 0 3 0,-3 0-230 0,5 0-45 16,3 0-10-16,-3 0-2 0,-2 0-16 0,2 5-3 0,-2-5-1 0,-1 0 0 15,3 0 10-15,-5-5 2 0,3 5 0 0,-6-2 0 16,3-3-10-16,-3 5-2 0,-5 0 0 0,3-7 0 15,0 2 13-15,-3 5 3 0,-3-2 0 0,3-5 0 16,-5 2 6-16,2-2 2 0,-2 0 0 0,0 0 0 16,-3 7-20-16,0-5-4 0,0 3-8 0,0-3 12 15,-3-2-12-15,3 7 0 0,0-2 0 0,0-3 0 16,-2 5 0-16,2 0 0 0,-3 0 0 0,3 5 0 16,-2-3 0-16,2-2 0 0,-3 5 0 0,3 2 0 15,0-5 0-15,0 10 0 0,1-5 0 0,4 0 0 16,-2 7 0-16,2-2 0 0,0 0-8 0,3-3 8 15,3 5-12-15,0-2 12 0,-1 0-12 0,4 2 12 0,-1-5-8 16,3 3 8-16,5 0 0 0,0-3 0 0,0 3 0 0,-2-5 0 16,2 0 8-16,1 0-8 15,1 0-84-15,-1-2-22 0,-4-3-5 0,3-2-1 0</inkml:trace>
  <inkml:trace contextRef="#ctx0" brushRef="#br0" timeOffset="46534.474">20339 4387 864 0,'0'0'38'0,"-6"-7"8"0,1 2-37 0,0 3-9 15,-3-3 0-15,2 5 0 0,-2-2 309 0,-2 2 60 16,-1-5 12-16,1 5 3 0,-3 0-273 0,2 0-55 16,-5 0-10-16,3 0-2 0,2 7-33 0,-2-2-11 15,2-3 0-15,-2 3 9 0,3 2-9 0,-1 0 0 16,3 0 0-16,0 0 0 0,3 0 0 0,-3 3 0 0,3-3-9 0,2 0 9 15,0 2-8-15,-2-2 8 0,5 0-12 0,-3 5 12 16,6-5-12-16,-3 0 12 0,5 0-12 0,1-2 12 16,-1 2-14-16,3-2 4 0,0-3 1 0,0 3 0 15,2-3 9-15,1-2-8 0,-1 0 8 0,1 0-8 16,2-2 8-16,-2-3 0 0,-1 3 0 0,1-3-8 16,2 0 8-16,-2-2 0 0,-3 5 10 0,0-5-10 15,-6 2 10-15,1-2-10 0,2 0 10 0,-2 0-10 16,-3 2 13-16,0 3-3 0,0-3-1 0,0 5 0 15,0 0 19-15,0 0 4 0,0 0 1 0,0 0 0 0,5 0-43 16,-5 0-9-16,0 0-1 0,3 5-1 0,2-3 6 0,-2 5 2 16,2 3 0-16,-2-1 0 15,2-2 13-15,0 0 0 0,3 0 0 0,0 5 0 0,-2-5 0 0,1 5 0 16,-1-3 0-16,-4-2 0 0,4 3 0 0,-4-1 0 16,-2 3 0-16,0-5 0 0,0 0 0 0,-2 5 0 15,-4-3 0-15,4-2 0 0,-6 5 24 0,0-5 2 16,0 0 0-16,-3 0 0 0,1 0-15 0,-3 0-3 15,-3-2-8-15,0-3 12 16,3 3-49-16,-1-5-11 0,-2 0-1 0,3 0-659 16,0 0-132-16</inkml:trace>
  <inkml:trace contextRef="#ctx0" brushRef="#br0" timeOffset="46893.452">20471 4387 2026 0,'0'0'44'0,"0"0"10"0,0 0 2 0,0 0 1 0,0 0-45 0,0 0-12 0,5 5 0 0,-2 2 0 15,-1 2 53-15,4 3 9 0,-4-5 2 0,1 5 0 16,0-3-32-16,-1 3-7 0,1-5-1 0,0 5 0 16,-1-5 13-16,-2 0 3 0,3 0 0 0,-3 0 0 15,0-7-16-15,0 7-4 0,0-7 0 0,0 0 0 16,0 0-12-16,0 7-8 0,0-7 8 0,0 0-8 15,0 0 11-15,0 0-3 0,0 0 0 0,0 0 0 16,0 0-8-16,0-7 0 0,0 0 0 0,0 0 0 16,0-5-56-16,3 3-12 0,-1-8-4 0,1 3 0 15,2 5-6-15,0-3-2 0,1 0 0 0,2 3 0 0,-3 2 58 0,3-5 11 16,0 5 3-16,0 0 0 0,2 0-5 0,-2 2-1 16,0-2 0-16,0 5 0 0,3-3 42 0,-3 5 8 15,2 0 1-15,-2 0 1 0,3 0-6 0,-1 0-2 16,-2 0 0-16,3 5 0 0,-6-3-16 0,3-2-3 15,-3 5-1-15,1-3-1007 0</inkml:trace>
  <inkml:trace contextRef="#ctx0" brushRef="#br0" timeOffset="47237.341">20868 4425 403 0,'0'0'17'0,"0"0"5"0,0 0-22 0,0 0 0 16,0 0 0-16,0 0 0 0,5 2 340 0,-5-2 63 15,3 7 13-15,2-2 2 0,0-3-259 0,-5-2-52 0,8 5-11 0,0-5-1 16,0 2-70-16,0-2-13 0,-3-2-4 0,1-3 0 16,1 5-8-16,-1-2 12 0,-1-3-12 0,-2-2 12 15,2 5 6-15,-5-8 2 0,3 3 0 0,-3 0 0 16,-3 0 16-16,0 0 3 0,1 0 1 0,-4 0 0 16,1 2-29-16,2-2-11 0,-4 5 8 0,1-3-8 15,-2-2 11-15,0 0-3 0,0 7-8 0,-2-2 12 16,-1 2-12-16,1 0 0 0,-1 0 0 0,1 2-10 15,-4 3 10-15,4-3-8 0,-4 3 8 0,4-3-8 16,-3 5 8-16,-1 0 0 0,4 0 0 0,-1 5-8 0,1 0 8 16,2-3-10-16,0 3 10 0,5 2-10 15,1-2 10-15,2-3 0 0,0 3 0 0,0-5 0 0,5 5 0 16,0-3 0-16,0-2-12 0,3 5 4 0,6-5 8 0,-4 0 0 16,1-2 0-16,5-3 0 15,-3 5-24-15,3-2-7 0,0-5-1 0,-3 0-685 16,3 0-138-16</inkml:trace>
  <inkml:trace contextRef="#ctx0" brushRef="#br0" timeOffset="47612.032">21228 4354 2098 0,'0'0'46'0,"-3"0"10"0,-5-2 1 0,3-3 3 0,-1 3-48 0,1-3-12 16,-3 3 0-16,0-3 0 0,3 0 84 0,-3 3 14 15,3 2 3-15,-3 0 1 0,2 0-61 0,-1 0-12 0,1 2-2 0,1 3-1 16,-3-5-26-16,0 0 0 16,0 0 8-16,0 7-8 0,0-2 0 0,0-3 0 0,-2-2 0 0,2 7 0 15,2-2 0-15,-1-3 0 0,4 5 0 0,-2-7 0 16,2 5 0-16,3-5-9 0,0 7 9 0,3 0-10 16,-1 0 2-16,4 0 0 0,-1 0 0 0,3 0 0 15,0 3 8-15,5-3-13 0,-2 0 5 0,-1 0 8 16,1 2 0-16,2-4 0 0,0 2 0 0,0 0 12 15,-2 5-12-15,0-5 0 0,-1 0 0 0,-2 0 8 16,0 0-8-16,-3 0 0 0,-2-2 0 0,0 2 0 16,-3-7 0-16,2 2 8 0,-4 5-8 0,-4-2 8 15,1 2 35-15,-3-2 6 0,-3-3 2 0,1 5 0 0,-1 0-32 0,-2-7-7 16,3 5 0-16,-1-3-1 0,-2 3-11 0,2-3 0 16,-2-2 0-16,0 5 0 15,2-5-128-15,0 0-25 0,4-5-5 0</inkml:trace>
  <inkml:trace contextRef="#ctx0" brushRef="#br0" timeOffset="48018.679">21434 4399 1324 0,'0'-12'118'0,"0"5"-94"0,0 2-24 0,3 3 0 0,-3-3 133 0,2-2 23 16,-2 5 4-16,0 2 0 0,0 0-49 0,-2-5-11 15,2 3-1-15,0 2-1 0,-6-5-53 0,1 5-10 16,0 0-3-16,-1 0 0 0,-2 0 10 0,1 5 2 0,-1-3 0 0,0-2 0 16,0 7-26-16,2-2-5 0,-2-3-1 0,3 3 0 15,0-3-12-15,0 8 0 0,2-8 0 0,-2 5-10 16,2-2 10-16,0 2 0 0,1 0 0 0,2 0 0 16,0 0 0-16,0 0 0 0,2 0 0 0,1 0 0 15,0 0-8-15,-1 5 0 0,1-5 0 0,2 0 0 16,1 0 8-16,-1 0 0 0,0-2 0 0,3 2 0 15,0-2 0-15,0-3-8 0,0 5 8 0,2-2-8 16,-2 2 8-16,3-5 0 0,-3 3-9 0,2-3 9 16,-4 3 0-16,2 2 0 0,-3-7 8 0,0 7-8 15,-5-7 11-15,0 0-3 0,6 7-8 0,-4 0 12 16,-2-7 3-16,-2 7 0 0,-4-2 0 0,1 2 0 0,-3 0 22 0,-3 0 5 16,1-2 1-16,-1 2 0 0,1-5-24 0,-3 5-5 15,2-2-1-15,-2-3 0 0,-1 3-13 0,4 2 0 16,2-7 0-16,0 0 0 15,0 0-144-15,3 0-32 0,2-2-7 0,0-3-1 0</inkml:trace>
  <inkml:trace contextRef="#ctx0" brushRef="#br0" timeOffset="48205.656">21635 4467 2631 0,'0'0'58'0,"0"0"12"0,0 0 2 0,0 0 2 0,0 0-59 0,0 7-15 15,0 0 0-15,0 0 0 0,0 0 20 0,3 0 2 0,-3 3 0 16,2-1 0-16,1-2-31 0,-3 5-7 16,3-5 0-16,-1 5-1 0,1-3 31 0,-3-2 6 15,3-2 2-15,-3 2 0 0,0 0-35 0,0 0-7 0,0-7-2 0,-3 7 0 16,3 0 39-16,0-7 8 0,-3 7 2 0,3-7-828 16,-5 0-166-16</inkml:trace>
  <inkml:trace contextRef="#ctx0" brushRef="#br0" timeOffset="48362.072">21595 4361 2185 0,'0'0'48'0,"0"0"9"0,0 0 3 0,0 0 2 16,0 0-50-16,0 0-12 0,3-2 0 0,-3-3 0 0,0-2 0 0,0 7 0 16,0 0 0-16,0 0 0 0,0 0 0 0,0 0 0 15,0 0 0-15,8 7-967 16</inkml:trace>
  <inkml:trace contextRef="#ctx0" brushRef="#br0" timeOffset="48737.018">21889 4474 2034 0,'0'0'90'0,"0"0"18"0,0 0-86 0,0 0-22 16,0 0 0-16,0 0 0 0,-5 0 50 0,-1 0 6 15,6 0 0-15,0 0 1 0,-5 5-57 0,0-3-11 16,0 3-2-16,-1-3-1 0,-2 5 27 0,3-2 6 0,0 2 1 16,-3 0 0-16,0 0-32 0,3 0-7 0,-1 0-1 0,1 0 0 15,0 0 20-15,-1 5 0 0,4-5 0 0,-1 0 0 16,3 0 0-16,0 5 0 0,3-5 0 0,2 0 0 16,0 0 0-16,3-2 0 0,3-3 0 0,-1 5 0 15,6-7 0-15,0 0 0 0,0 0 0 0,3 0 0 16,-1-7-55-16,1 7-7 0,-6-7-2 15,5 0 0 1,-2 0 0-16,0 0 0 0,-5-5 0 0,-3 3 0 0,0-3 96 0,-3-2 20 0,-5 2 3 0,0 3 1 16,-3-5 65-16,-2-3 14 0,0 8 2 0,-6-3 1 15,0-2-61-15,1 9-12 0,-3-2-2 0,2 0-1 16,0 0-50-16,4 5-12 0,-7-3 0 0,4 3 0 16,2-3 0-16,0 5 0 0,0 0 0 0,3 5 0 15,-3-3-164-15,2-2-35 0</inkml:trace>
  <inkml:trace contextRef="#ctx0" brushRef="#br0" timeOffset="49142.921">22106 4460 2358 0,'0'0'104'0,"0"0"22"0,0 0-101 0,3 2-25 15,-3 8 0-15,0-3 0 0,0-5 60 0,2 5 6 16,1 0 2-16,0 5 0 0,2-5-44 0,0 0-9 15,-2 5-2-15,2-5 0 0,-5-7 2 0,8 7 0 16,-3 0 0-16,1 0 0 0,-1 5-24 0,-5-12-5 16,0 0-1-16,5 7 0 0,-5-7 35 0,0 0 6 0,0 0 2 15,0 0 0-15,0 0 6 0,0 0 2 0,0 0 0 0,0 0 0 32,0 0-56-32,3-5-10 0,2-2-2 0,0 0-1 0,1 0 15 0,-1-5 3 0,0 3 1 0,3-5 0 15,0-3 5-15,3 3 1 0,-1 0 0 0,1 0 0 16,2 0-1-16,0 0 0 0,3-3 0 0,-3 10 0 15,-2-2 9-15,2 4 0 0,0-2 0 0,1 7 0 16,-1-2 0-16,0-3 0 16,0 10 0-16,1-3 0 0,-1 5 49 0,0 0 12 0,3 5 3 0,-3 0 0 15,3-3-52-15,0 5-12 0,-3-2 0 0,3 2 0 16,-3 0 40-16,3-2 6 0,0 0 1 0,0-3 0 16,-6 5-21-16,4-2-4 0,-1-5-1 0,-2 0 0 0,-4 0-8 0,1 0-1 15,-2-2-1-15,-4-3 0 0,-2-2-3 0,0 0 0 16,0 0 0-16,0 0-950 15,0 0-190-15</inkml:trace>
  <inkml:trace contextRef="#ctx0" brushRef="#br0" timeOffset="52610.861">13015 11007 925 0,'0'0'40'0,"0"0"10"0,0 0-40 0,-3 0-10 16,-2-2 0-16,0-3 0 0,-1 3 68 0,-2-3 12 16,6 5 3-16,-4-7 0 0,1 7-15 0,0-2-2 15,2-3-1-15,1 5 0 0,2 0-12 0,0 0-2 0,-6-7-1 0,4 7 0 16,2 0-6-16,-3 0-2 0,-2-5 0 0,-1 10 0 15,1-5-2-15,0 0-1 0,-3 7 0 0,3 0 0 16,-9 0-7-16,6 0 0 0,-2 0-1 0,-1 5 0 16,3 0-17-16,-2-3-3 0,4 5-1 0,1 3 0 15,5-8-10-15,-2 5 0 0,4-6 0 0,1 3 0 16,5-4 0-16,0 5 0 0,2-10-9 0,1 6 9 16,5-4 0-16,0-4 0 0,2 0 0 0,1 0 0 15,2-4 0-15,-3 1 0 0,1-2 0 0,-1-2 0 16,-2 0 0-16,0 0 0 0,0 0 8 0,-5 0-8 15,-3 0 19-15,-3-5 1 0,0 5 0 0,-5 0 0 16,0-5 42-16,-3 3 9 0,-2-3 1 0,0 5 1 16,0 0-19-16,-9 0-4 0,1 0-1 0,0 0 0 15,2 2-26-15,3-2-6 0,-2 7-1 0,2-2 0 0,-3-3-16 0,1 10 0 16,2-3 0-16,-3-2 0 16,3 5-91-16,0-3-15 0,6 5-3 0,-4 0-954 15</inkml:trace>
  <inkml:trace contextRef="#ctx0" brushRef="#br0" timeOffset="53157.939">12986 11546 518 0,'0'0'23'0,"-3"-5"5"0,0 1-28 0,1 1 0 0,2 3 0 0,-3-4 0 16,-2 1 192-16,0 3 32 0,-1-4 8 0,1 1 0 16,0-2-123-16,-1 5-25 0,1 0-4 0,-3 0-2 15,0 0-33-15,0 0-6 0,0 5-2 0,3-2 0 16,-3 1-13-16,0-1-4 0,0 1 0 0,3 3 0 0,-6 0-4 0,3 5-2 16,1-2 0-16,1-3 0 0,-2 4 2 0,0 1 0 15,3-2 0-15,2 1 0 0,1-4-16 0,4 7 11 16,-2-6-11-16,6-1 10 0,-4 0-10 0,6 0 0 15,3-3 0-15,-3 3 0 0,5-7 0 0,0 0 0 16,1 0 0-16,1 0 0 0,4-7 0 0,-3 3 12 16,0-3-4-16,0 0 0 0,-3 0 12 0,-3-1 3 15,1-6 0-15,0 7 0 0,-1-4 25 0,-5 1 6 16,1-2 1-16,-4 1 0 0,1-4 6 0,-3 8 2 16,-3-2 0-16,1-3 0 0,-1 8-25 0,-2-3-5 15,2-1-1-15,-5 1 0 0,-2 7-20 0,2-2-12 16,-3 2 12-16,3 0-12 15,0 2-55-15,0-2-17 0,0 7-4 0,0-2-1 16,3 2-160-16,-3 3-32 0</inkml:trace>
  <inkml:trace contextRef="#ctx0" brushRef="#br0" timeOffset="53610.687">12877 12009 1432 0,'0'0'64'0,"0"0"12"0,-2-4-60 0,-1 1-16 15,0-1 0-15,3 4 0 0,-5-3 84 0,5 3 13 16,0 0 3-16,-3 0 1 0,-2 0-46 0,2 3-10 16,-2-3-1-16,3 7-1 0,-1 0-31 0,0-3-12 15,-2 3 8-15,2 5-8 0,1-2 0 0,-4-3 0 16,6 4 0-16,-2 4 0 0,2-8 0 0,2 7 0 16,1-7 0-16,2 5 0 0,1-5 0 0,-1 4 0 15,5-4-8-15,-2 0 8 0,6-2 0 0,-6-2 0 16,2 1-9-16,1-1 9 0,-1-3 0 0,4-3 0 15,-4-1 0-15,1 4 0 0,-1-8 0 0,1 8 0 0,-1-7 8 0,-2 3-8 16,0-3 24-16,-2 0 0 0,-1-3-1 0,-2-2 0 16,-1 5 21-16,1-4 5 0,-3 1 1 0,-3-2 0 15,1 5-21-15,-4 0-4 0,-2-4-1 0,3 4 0 16,-3 4-4-16,-2-2 0 0,-1-2-1 0,-2 7 0 16,2-4-28-16,-2 4-6 0,-3 0-1 0,3 0 0 31,0 4-200-31,-3-1-41 0</inkml:trace>
  <inkml:trace contextRef="#ctx0" brushRef="#br0" timeOffset="54141.963">12853 12463 1224 0,'0'0'54'0,"0"0"11"0,-5 0-52 0,0 3-13 0,0-3 0 0,-1 4 0 16,-2-1 53-16,0 1 8 0,0 3 2 0,3 0 0 15,-3 1-27-15,0-1-4 0,0 4-2 0,0-1 0 16,1 2-20-16,1 2-10 0,1-3 10 0,2-1-10 16,3 2 0-16,-2 2 0 0,4-3 0 0,1-1 0 15,0 2 0-15,2-5 0 0,0 4 0 0,3-4 0 16,-8-7 0-16,11 3 0 0,-1 2 0 0,1-3 0 15,-1-2 0-15,1 0 0 0,0-2 0 0,-3 2 0 16,2-5 0-16,-2-2 9 0,0 0-9 0,-3 0 12 16,3 0 1-16,-2 0 1 0,-4-1 0 0,1 4 0 15,-3-3 55-15,0 0 11 0,0 0 3 0,-3 0 0 16,-2 2 3-16,0 2 1 0,-1-1 0 0,-2-3 0 16,0 4-44-16,-2-1-9 0,2 4-2 0,0 0 0 15,-3-3-24-15,3-1-8 0,0 4 0 0,3 0 0 16,-3 0-25-16,3 0-12 0,5 0-3 0,0 0 0 15,-5 0-138-15,5 0-28 0,-6 0-6 0</inkml:trace>
  <inkml:trace contextRef="#ctx0" brushRef="#br0" timeOffset="54704.442">12719 13047 1299 0,'0'0'57'0,"0"0"13"0,0 0-56 0,0 0-14 0,0 0 0 0,0 0 0 16,0 0 64-16,0 0 11 0,-3 2 1 0,-2 3 1 15,2 2-27-15,-2 4-6 0,-1-1 0 0,1-3-1 16,-3 5-16-16,0-5-3 0,3 7-1 0,-3-2 0 0,-3-3-11 0,6 7-1 15,0-6-1-15,0 4 0 0,2-2-10 0,0-5 0 16,3 4 0-16,3-1 8 0,5-3-8 0,-3 2 0 16,0-6 0-16,6 4-11 0,2-3 11 0,0-1 0 15,1-3-9-15,-1-3 9 0,5 3 0 0,-4-4 0 16,2 1 0-16,-3-1 0 0,0-3 18 0,0 0 2 16,-2 2 0-16,2-5 0 0,-5-1 17 0,0 4 4 15,-3 0 1-15,0 2 0 0,-2-4 16 0,0 1 3 16,-6 4 1-16,0-3 0 0,-2 4 1 0,0-1 0 15,-6-1 0-15,3 3 0 0,0 2-27 0,-2-5-6 16,-3 5-1-16,2-2 0 0,0 2-29 0,4 2 0 16,-4-2 0-16,3 0 0 15,0 0-19-15,0 0-9 0,3 5-3 0,-3-3 0 16,3 3-190-16,-1-1-39 0</inkml:trace>
  <inkml:trace contextRef="#ctx0" brushRef="#br0" timeOffset="55079.027">12697 13609 518 0,'-8'-7'46'0,"8"2"-37"0,-2 5-9 0,2 0 0 16,0 0 260-16,-6 0 51 0,4 0 9 0,-1 5 3 15,-2-3-210-15,0 3-41 0,-1-3-9 0,-2 5-2 0,6 0-32 0,-1 5-6 16,-2-5-2-16,2 0 0 0,1 0-21 0,2 5 0 16,2-5 0-16,1 0 0 0,-3 0 0 0,5 0-12 15,3-2 12-15,5-3-12 0,-2-2 2 0,2 0 0 16,3-2 0-16,2-3 0 0,1-2 10 0,0 0-10 16,2 0 10-16,0 0-10 0,-3-5 10 0,1-2 0 15,-3 0 0-15,0 2 0 0,-3-2 42 0,0 0 4 16,-2-5 1-16,-3 5 0 0,-6-7 25 0,1 7 4 15,-3-5 2-15,-3 5 0 0,-5 0-12 0,0 2-2 16,0 0-1-16,-2 5 0 0,-1 0-23 0,-2 0-5 16,0 5-1-16,2-3 0 15,1 2-70-15,-4-1-15 0,1 4-2 0,0-3-1093 0</inkml:trace>
  <inkml:trace contextRef="#ctx0" brushRef="#br0" timeOffset="55766.707">14036 11527 403 0,'0'0'17'0,"0"0"5"0,0 0-22 0,0 0 0 0,3-4 0 0,-3 4 0 16,0 0 199-16,0-3 35 0,0 3 7 0,0 0 2 15,0 0-125-15,0 0-25 0,0 0-5 0,-5 0 0 16,2 0-36-16,-2 3-6 0,-1 4-2 0,1-3 0 16,0 3-15-16,-1 0-3 0,-2 5-1 0,6-2 0 15,-3 1-12-15,-1 1-2 0,1-3-1 0,2 3 0 16,1-2-10-16,2-1 0 0,2 0 0 0,1-4 0 15,0 2 0-15,-3-7 0 0,5 3-9 0,3 4 9 16,0-7 0-16,0 0 0 0,0 0 0 0,0 0 0 0,0-3 0 0,2-1 0 16,-2-3 0-16,-3-1 0 0,3 1 8 0,-2 0 0 15,-1 0-8-15,0 3 12 0,0-3 20 0,-2-1 3 16,0 1 1-16,-3 0 0 0,0-4 5 0,2 4 2 16,-2 4 0-16,0-2 0 0,0 5-27 0,0 0-4 15,-2-7-2-15,2 7 0 0,-6 0-10 0,-2 0 8 16,3 0-8-16,-3 0 8 15,3 5-50-15,-3-3-10 0,0 6-3 0,0-1-572 16,3-3-114-16</inkml:trace>
  <inkml:trace contextRef="#ctx0" brushRef="#br0" timeOffset="56172.564">13981 12005 691 0,'0'0'61'0,"0"-3"-49"0,2-1-12 0,-2-3 0 16,0 4 141-16,3-2 26 0,-6-2 5 0,3 3 0 16,0 4-63-16,-5-3-13 0,0-1-2 0,-1 4-1 15,1 0-20-15,-3 0-4 0,0 4-1 0,-2 3 0 16,2-2-40-16,0-3-8 0,0 6-1 0,0 3-1 15,3-4-18-15,2 0 0 0,-2 0 0 0,2 5 0 16,3-2 0-16,3-3 0 0,-1-3 0 0,1 3 0 0,5 0-10 0,2 1 10 16,-2-1-10-16,3-3 10 0,2-1-8 0,0-3 8 15,-2 0 0-15,2 0-9 16,0-3 9-16,1-1 0 0,-4 1 0 0,4-1 0 0,-4 1 0 0,1-4 0 16,-3-2 10-16,0 2-10 0,-3 4 25 0,-3-4-1 15,1 0 0-15,0 0 0 0,-6-5 14 0,0 8 2 16,1-3 1-16,-1 4 0 0,-2-1-17 0,-3 1-3 15,0-1-1-15,0 4 0 0,0 0-20 0,0 4 0 16,-2-1 0-16,-1-3 0 16,0 4-108-16,4-1-25 0,-1 4-6 0,0-3-717 0</inkml:trace>
  <inkml:trace contextRef="#ctx0" brushRef="#br0" timeOffset="56625.535">13946 12454 115 0,'0'0'10'0,"-5"-3"-10"0,-3-1 0 0,0 1 0 16,3-4 299-16,-3 3 57 0,3 1 12 0,-3-1 3 0,0 1-255 0,-3-1-52 15,3 4-9-15,0 0-3 0,3 4-6 0,-3-1-2 16,-5 1 0-16,5 3 0 0,0 0-28 0,0 3-7 16,3 2-1-16,-1-1 0 0,1-1-8 0,2 6 8 15,1-6-8-15,-1 4 8 0,8-2-8 0,-2 2 0 16,5-7-10-16,-3 4 10 0,1-4 0 0,1 1 0 15,9-4 0-15,0-1 0 0,-3 1-11 0,1-4 1 16,2 0 0-16,-3-4 0 0,0 4 10 0,0-7 0 16,-2-1 10-16,-1 4-10 0,1-3 32 0,-6 0 1 15,1 0 0-15,-1 0 0 0,-5-5 17 0,3 5 3 16,-6 0 1-16,0 0 0 0,-2 0-6 0,2 0 0 16,-5-1-1-16,0 4 0 0,0 1-22 0,1-1-4 0,-7 4-1 15,4 0 0-15,-1 4-20 0,1-1-18 0,-4 1 3 0,1 4-677 16,3-1-135-16</inkml:trace>
  <inkml:trace contextRef="#ctx0" brushRef="#br0" timeOffset="57097.151">13832 12952 172 0,'3'0'8'0,"-3"0"1"0,0 0-9 0,0 0 0 15,3-4 0-15,-3-3 0 0,0 7 267 0,0 0 51 16,0 0 10-16,0 0 3 0,0 0-197 0,0 0-39 15,-8 0-8-15,8 0-2 0,0 0-24 0,-6 0-5 16,1 7 0-16,0 0-1 0,-3 0-33 0,3-2-6 16,-1 2-2-16,1 0 0 0,2 0-14 0,1 0 0 15,-3 7 0-15,5-7 0 0,0 2 0 0,0 1 0 16,2-3 0-16,1 0 0 0,-1 0 0 0,4-2-8 0,-1 6 8 0,0-4 0 16,3 0-10-16,-2-4 10 0,-1 2-8 0,3-3 8 15,5 3 0-15,-2-5-8 0,-1 0 8 0,1 0 0 16,-3 0 0-16,2-5 0 0,4 5 0 0,-4-2 0 15,-2-6 0-15,0 1 0 0,3 3 0 0,-4 1 0 16,-1-8 8-16,2 6 1 0,-3-2 0 0,0 5 0 16,-5-3 22-16,0 5 4 0,0 0 1 0,0-7 0 15,-5 7-9-15,0-3-2 0,-3 3 0 0,-3 0 0 16,1 3-35-16,-4-3-7 0,1 4-2 0,-3-1 0 16,0-3-129-1,3 5-27-15,0-5-5 0</inkml:trace>
  <inkml:trace contextRef="#ctx0" brushRef="#br0" timeOffset="57597.029">13803 13326 57 0,'0'0'0'0,"0"0"0"0,-2-4 0 0,-4-1 0 16,6 5 286-16,0 0 52 0,-5 5 10 0,0-5 3 16,0 7-224-16,-1-3-45 0,1-1-9 0,0 4-1 15,-1 0-36-15,1 5-8 0,2-5 0 0,-2 7-1 16,0-2-17-16,2-3-10 0,1 3 12 0,2 2-12 16,0-7 0-16,2 5 0 0,1-5 0 0,2 0 0 15,3 0 0-15,0-7 0 0,3 5 0 0,-1-5-12 16,3-5 12-16,1 2 0 0,-1-1 0 0,0-8 10 0,0 5 9 0,1-2 1 15,-1-3 1-15,0-2 0 0,-2 2 37 0,-1-2 7 16,-2 0 2-16,0 2 0 0,-3-2 1 0,1 0 1 16,-4-5 0-16,-2 5 0 0,0 0-19 0,-2-5-4 15,-1 5-1-15,0 0 0 0,1 2-23 0,-6 2-5 16,0-4-1-16,0 3 0 16,3 6-61-16,-3-2-13 0,-3-3-2 0</inkml:trace>
  <inkml:trace contextRef="#ctx0" brushRef="#br0" timeOffset="58253.133">14912 11849 1047 0,'0'0'46'0,"0"0"10"0,-3-7-44 0,1 7-12 15,-1-4 0-15,3-3 0 0,-3 7 48 0,1-7 7 16,-1 4 1-16,0-2 1 0,3 5 7 0,0 0 2 16,0-2 0-16,-2-3 0 0,2 5-22 0,-3-2-4 15,3 2 0-15,-3-5-1 0,3 5-6 0,-5 0-1 16,3 0 0-16,-4 0 0 0,1 7-4 0,0-2-2 0,-3 2 0 0,2 0 0 16,-2 3-8-16,1-3-2 15,-1 4 0-15,0 4 0 0,0-4-16 0,2 1 0 0,1-2 8 0,3 4-8 16,2-7 0-16,2 4 0 0,1 1 0 0,2-2 0 15,0-3 0-15,6-3 0 0,0-1-9 0,-1 1 9 16,3-4 0-16,1 0 0 0,-1-4 0 0,0 1 0 16,3-1 16-16,-3-3-2 0,-2 0 0 0,2-3 0 15,-2-2 18-15,2 8 3 0,-3-6 1 0,-2 3 0 16,-2 0 16-16,-4-5 3 0,1 5 1 0,-3 3 0 16,-3-3-16-16,-2 0-2 0,0-1-1 0,-6 1 0 15,3 0-17-15,0 7-4 0,-2 0-1 0,-1 0 0 16,-2 0-100-16,2 7-20 0,1-2-4 0,-1-3-877 15</inkml:trace>
  <inkml:trace contextRef="#ctx0" brushRef="#br0" timeOffset="58675.301">14925 12324 748 0,'0'0'67'0,"0"-7"-54"15,0 3-13-15,0 1 0 0,0-1 153 0,0-3 28 16,-2-3 6-16,2 1 1 0,-3 2-103 0,0 4-20 0,-2-1-4 0,2 1-1 16,-2-4 1-16,2 3 0 0,-2 4 0 0,0 0 0 15,-3 0-23-15,3 0-5 0,-3-3-1 0,0 6 0 16,0 1-19-16,0-1-4 0,0 4-1 0,0-3 0 15,3 3-8-15,-1 5 0 0,1-5 0 0,2 0 0 16,1 0 0-16,-1-4 0 0,3 4-10 0,3-3 10 16,2 4-12-16,0-1 3 0,1-3 1 0,2-1 0 15,2 1 8-15,3-4-10 0,-2 0 10 0,2 0-10 16,-5-4 10-16,5 1 0 0,1-1 0 0,-4-3 0 16,1-1 9-16,-3 1-9 0,0 3 12 0,2-3-12 15,-5 0 29-15,1 0-1 0,-1 0 0 0,-5-1 0 16,3-3 25-16,-3 4 5 0,0 0 1 0,-3 0 0 15,-2-1-26-15,-1 4-5 0,-1 1 0 0,-1-1-1 16,-3 4-6-16,3 0-1 0,0 0 0 0,-2 0 0 16,2 0-30-16,-3 4-6 0,3-4-2 0,0 7-698 15,3-2-139-15</inkml:trace>
  <inkml:trace contextRef="#ctx0" brushRef="#br0" timeOffset="59128.469">14843 12701 979 0,'0'0'87'0,"-3"-7"-70"0,3 0-17 0,-2 0 0 16,-1 4 171-16,3-6 30 0,-2 7 7 0,-1-3 0 16,0-2-140-16,1 4-28 0,-1-1-5 0,-2 4-2 15,-1 0-5-15,1-3 0 0,2 6-1 0,-2-3 0 16,5 0-18-16,-5 4-9 0,-3-1 10 0,3 4-10 16,2-2 0-16,-2 2 0 0,-1 0 0 0,1 4 0 15,2-4 0-15,3 0 0 0,0 1 0 0,3-1 0 16,-3 0-13-16,8 0 4 0,-3 0 1 0,3-3 0 15,0-1 8-15,3-3 0 0,-1 5-9 0,1-5 9 16,0-5 0-16,-4 5 0 0,4-7 0 0,-3 4 0 16,3-1 12-16,-3-3 8 0,-3 0 0 0,3 0 1 15,-3 2 32-15,0-2 7 0,-2-3 0 0,0 3 1 0,-1-4-6 16,1 4-2-16,-6-1 0 0,1 1 0 0,-1-4-17 16,0 4-4-16,-2 0-1 0,2 7 0 0,-5-5-19 0,3 2-4 15,0 3-8-15,-3 3 12 0,0 2-25 0,-3-5-6 16,3 7-1-16,-2 0-719 15,-1-3-144-15</inkml:trace>
  <inkml:trace contextRef="#ctx0" brushRef="#br0" timeOffset="59628.124">14801 13025 345 0,'0'0'15'0,"-5"-4"4"0,2-1-19 0,-2 3 0 0,-1-3 0 0,1 3 0 16,0-3 231-16,-1 5 42 0,-2-3 9 0,3 3 2 16,0 3-183-16,-3-3-36 0,3 0-7 0,-1 7-2 15,-2-7-24-15,0 5-4 0,3 2-2 0,0 0 0 0,-3 0-17 0,0 5-9 16,3-3 10-16,2 3-10 0,0-1 8 0,3-1-8 16,0 2 0-16,0 6 0 0,3-8 0 0,0 2 0 15,2 2-11-15,0-3 11 0,3-1-9 0,0-3 9 16,0-2 0-16,0 2 0 0,3 0-10 0,2-3 10 15,-5-1-8-15,2-3 8 0,1 0 0 0,-3-3 0 16,3-1 0-16,-4-3 0 0,4 0 8 0,-3 2 6 16,0-2 2-16,-3-3 0 0,0-1 40 0,3-1 8 15,-5 3 1-15,2-3 1 0,-5-2 2 0,0 2 0 16,0-2 0-16,-2 0 0 0,-1 0-34 0,-2-1-6 16,-1 4-2-16,1-3 0 0,0 2-18 0,-3 5-8 15,3 0 0-15,-1 0 8 16,-2 0-87-16,-2 7-17 0,5-7-4 0</inkml:trace>
  <inkml:trace contextRef="#ctx0" brushRef="#br0" timeOffset="61721.052">16034 10711 288 0,'0'0'25'0,"0"0"-25"16,0 0 0-16,2-5 0 0,-2 3 141 0,0 2 23 16,0 0 5-16,3-5 1 0,0 3-90 0,-1-3-19 15,-2-2-3-15,0 7-1 0,3-7-21 0,0 7-4 16,-3 0 0-16,0-7-1 0,0 7 10 0,0 0 3 16,0 0 0-16,0 0 0 0,-3 0 7 0,3 0 1 15,0 0 1-15,-5 0 0 0,-6 2-7 0,3 3-2 16,-5 7 0-16,0-3 0 0,-1-2-15 0,-1 5-3 15,-1 2-1-15,-3 5 0 0,6-5-12 0,0 5-2 16,0-5-1-16,2 5 0 0,0-3-10 0,6-1 0 16,2 3 0-16,1-4 0 0,2-2-12 0,2 2 12 15,9-2-12-15,0-3 12 0,2 1-20 0,3-3 4 0,2-5 1 0,3 5 0 16,1-7-8-16,-1 0-1 0,0 0-1 0,0 0 0 16,0-2 25-16,-2-3 0 0,-6-2 0 0,0 0-8 15,0 0 18-15,-2 2 4 0,-3-2 1 0,-5-2 0 16,-3-3 36-16,2 5 7 0,1-5 2 0,-3 5 0 15,-5-7-7-15,2 7-1 0,0-5 0 0,1 3 0 16,-4-3-25-16,-2 5-6 0,0-5-1 0,3 5 0 16,-3 0-1-16,3-2-1 0,-3 0 0 0,0 6 0 15,0-4-7-15,3 2-2 0,-3 5 0 0,3-2 0 16,-1 2-17-16,4 0-4 0,2 0-1 0,-6 2 0 16,1 3-40-16,2 2-8 0,3 0-2 0,-5 0-874 15</inkml:trace>
  <inkml:trace contextRef="#ctx0" brushRef="#br0" timeOffset="62267.872">15965 11294 1292 0,'0'0'57'0,"0"0"12"0,0-7-55 0,-3 0-14 0,3 3 0 0,-2 1 0 15,2-1 50-15,-3 1 7 0,-5-2 2 0,3 3 0 16,0-3-11-16,-3 5-1 0,-3-2-1 0,0 2 0 16,1 2-12-16,-1-2-2 0,1 7-1 0,-4-2 0 15,1-2-18-15,0 4-3 0,-3 4-1 0,3-4 0 16,0 0-9-16,2 8 0 0,-2-8 0 0,5 4 0 16,3 3 0-16,-1-2 0 0,4 0 0 0,-1-3 0 15,3 3-10-15,3-2 10 0,2 1-13 0,0-4 5 16,3 5 8-16,5-5-10 0,3-4 10 0,3 4-10 15,2-3 10-15,3-4 11 0,2 0-3 0,1-4 0 0,-3 4-8 16,-3-3 0-16,2-1 0 0,-4-4 0 0,-3 1 0 0,0 0 15 16,-3 0-1-16,0 0 0 0,-2-4 14 0,-1 3 4 15,-4 1 0-15,2-2 0 0,-3-3 12 0,-2 0 2 16,-3 5 1-16,0-2 0 0,-3-3-3 0,0 5-1 16,-2-5 0-16,-3 5 0 0,0 0-21 0,0 5-4 15,3-3-1-15,-8-2 0 0,2 7-17 0,0 0 0 16,1 0 0-16,2 0 0 15,-3 3-98-15,1 1-20 0,4-4-4 0,-1 7-494 16,1-2-100-16</inkml:trace>
  <inkml:trace contextRef="#ctx0" brushRef="#br0" timeOffset="62986.631">15896 11908 795 0,'0'0'35'0,"0"0"8"0,0 0-35 0,0 0-8 0,0 0 0 0,0 0 0 16,0 0 39-16,0-4 5 0,-5 4 2 0,2-3 0 15,-2 3 21-15,2 3 4 0,-2-3 1 0,0 4 0 16,-1-1-7-16,-2 4-1 0,1 0 0 0,1 0 0 15,-2 4-22-15,3 1-5 0,-3-2-1 0,3 1 0 16,2 4-23-16,1-1-5 0,-4-3 0 0,6 1-8 16,0-2 14-16,3 1-4 0,0-4-1 0,2 5 0 15,3-2-9-15,0-3 0 0,0 0 0 0,0 0 0 16,5-3 0-16,0-1 0 0,0 1 8 0,0-4-8 16,1 0 29-16,-4 0 1 0,1 0 0 0,-1-7 0 15,-2 3 14-15,3 4 4 0,-3-7 0 0,-3 0 0 16,0 4-3-16,1-4 0 0,-4-5 0 0,1 5 0 15,0-4-5-15,-3 4 0 0,0-3-1 0,0-2 0 16,2 1-16-16,-2 4-3 0,-2-3-1 0,-1-2 0 16,3 1-11-16,-3 4-8 0,1 0 12 0,-1-1-12 0,-2 1 9 0,2 3-9 15,1-3 0-15,-1 4 9 0,-2-1-9 0,2 4 0 16,3 0 0-16,-5 0-11 16,2 0-15-16,-2 0-3 0,-3 0-1 0,3 0 0 15,-3 0-92-15,0 7-18 0,-3-7-4 0,3 4-424 16,3 3-85-16</inkml:trace>
  <inkml:trace contextRef="#ctx0" brushRef="#br0" timeOffset="63595.98">15891 12444 403 0,'0'0'36'0,"-5"-4"-36"0,2 1 0 0,-2-4 0 0,2 3 204 0,-2-3 35 16,-3 4 6-16,2-1 2 0,1-4-159 0,0 8-32 16,0-4-7-16,-1 4-1 0,1-3-7 0,5 3-1 15,0 0-1-15,-8 3 0 0,0-3-18 0,3 0-3 16,5 0-1-16,-8 4 0 0,3 4-6 0,-3-1-2 15,2 0 0-15,1 4 0 0,0-4 2 0,0 8 0 16,-1-4 0-16,4-1 0 0,-4 1-11 0,4 4 0 16,-1-4 0-16,3-1 0 0,0 2 0 0,0 2 0 15,5-3-10-15,1-1 10 0,2-6 0 0,-1 8 0 16,4-5 0-16,2-4 0 0,-2 4 0 0,2-7 0 16,3 0 0-16,-3 0 0 0,3 0 17 0,-3-3 10 0,1-1 1 15,-1-3 1-15,0 0 9 0,-2-5 2 16,-3 5 0-16,2 0 0 0,-5-3 29 0,1-1 7 0,-4-1 0 15,1 2 1-15,2-1-33 0,-5-4-6 0,0 4-2 0,-2 4 0 16,-4-3-6-16,4-2-2 0,-4 5 0 0,-2 0 0 16,-2 3-13-16,-1-3-3 0,1 4-1 0,-1-1 0 31,3 4-31-31,-2 0-7 0,-1 0-1 0,3 0 0 16,-3 7-152-16,1-7-30 0,2 7-6 0,0-3-2 0</inkml:trace>
  <inkml:trace contextRef="#ctx0" brushRef="#br0" timeOffset="64204.943">15769 12938 1036 0,'0'0'92'0,"0"0"-73"0,0 0-19 0,0 0 0 16,0 0 97-16,0 0 16 0,0 0 3 0,-2-4 1 15,-4 4-53-15,6 0-12 0,0 0-1 0,-5 0-1 16,0 0-21-16,-1 0-4 0,1 4-1 0,0-1 0 16,-1-3-13-16,-1 7-3 0,-1-3-8 0,0 3 12 15,2-4-3-15,-2 4-1 0,-2 2 0 0,2-2 0 16,3 3 4-16,-3-3 0 0,2 5 0 0,1-1 0 15,0 3-12-15,5-4 0 0,-3 2 0 0,3 2 0 16,0-3 0-16,3-1 0 0,2 2 0 0,3 2-11 16,-3-7 11-16,6 0 0 0,2 5 10 0,-2-5-10 15,5-3 0-15,-1-1 0 0,1 1-13 0,0-4 4 16,5 0 9-16,-5 0 11 0,3-4-3 0,-3-3 0 0,0 0 23 0,-3 2 4 16,0-2 1-16,-2 0 0 0,-1 0 9 0,-2 0 3 15,-3 0 0-15,-2-5 0 0,0 5 11 0,-1-3 2 16,-7-1 1-16,2-1 0 0,-2 5-19 0,0-3-4 15,-6 3-1-15,1 0 0 0,-1 3-25 0,-2-3-5 16,2 2 0-16,-2-2-8 0,2 7 0 0,-2-3 0 16,0-1 0-16,2 1 0 15,1 3-40-15,2 0-9 0,0 0-2 0,0 0 0 16,0-4-127-16,0 4-26 0,3 0-4 0,0 0-2 0</inkml:trace>
  <inkml:trace contextRef="#ctx0" brushRef="#br0" timeOffset="64939.421">15711 13529 1018 0,'-3'-12'45'0,"3"12"10"0,0 0-44 0,0 0-11 15,-2 0 0-15,-1-2 0 0,3 2 60 0,0 0 9 16,-5-5 3-16,2 5 0 0,-2-3-13 0,2 3-3 0,-2 0 0 15,0 0 0-15,2-4-20 0,-2 4-4 0,2 4 0 0,-2-1-1 16,2-3-14-16,-2 5-2 0,-1-3-1 0,1 5 0 16,3 0-14-16,-4-2 0 0,1 2 8 0,0 0-8 15,-1 0 0-15,4 5 0 0,-4-5 0 0,1 0 0 16,2 4 0-16,1-1 0 0,-1-3 0 0,1 5 9 16,2-5 2-16,0 0 0 0,-3 5 0 0,6-5 0 15,-1 0-11-15,3 0 10 0,1 0-10 0,2 0 10 16,2-2-10-16,-2-3 10 0,3 3-10 0,-1-5 10 15,4 2 11-15,-4-2 3 0,1 0 0 0,2 0 0 16,-2-2 13-16,-1-3 3 0,1 3 1 0,-1-3 0 16,-2 3 1-16,3-6 0 0,-3 4 0 0,-3-3 0 15,0 0 9-15,-2 0 1 0,0 0 1 0,-1-5 0 16,1 5-5-16,-3 0-2 0,-3-5 0 0,3 5 0 16,-2-3-22-16,-1-1-4 0,-2 4 0 0,-1-5-1 0,1 5-8 15,3 0-2-15,-6-5 0 0,2 5 0 0,1 0-9 0,0 0 0 16,-1 4 9-16,1-4-9 0,0 3 0 0,0-3 0 15,-1 2 0-15,4-2 0 0,-4 0 0 0,1 7 0 16,5 0 0-16,-3-7-8 0,1 7 0 0,-1-7 0 16,3 7 0-16,0 0 0 15,0 0-28-15,0 0-4 0,0 0-2 0,0 0 0 16,0 0-144-16,-3 7-29 0,-2 0-5 0</inkml:trace>
  <inkml:trace contextRef="#ctx0" brushRef="#br0" timeOffset="65392.462">15695 13952 806 0,'-5'-7'72'0,"5"7"-58"0,0-7-14 0,-3 5 0 15,3-3 149-15,-2-2 27 0,-1 2 6 0,3 3 1 16,0-5-101-16,-3 2-20 0,1-2-4 0,-1 7-1 0,0 0-11 16,3 0-2-16,-5 7-1 0,2-2 0 15,-2 2-23-15,0 0-5 0,2 0-1 0,-2 0 0 16,0 0-14-16,2 5 0 0,0-5-9 0,1 0 9 0,-1 0-9 0,3 5 9 15,3-5-8-15,-1 0 8 0,1-5-9 0,2 3 9 16,-5-5-10-16,8 2 10 0,0 3 0 0,0-5-9 16,0 0 9-16,0-5 0 0,2 3 14 0,1-3 8 15,-6-2 2-15,3 0 0 0,0-7 36 0,0 7 8 16,-3-5 2-16,1 5 0 0,-1-7-7 0,-2 0-2 16,-1 2 0-16,4-2 0 0,-6-5-10 0,0 10-3 15,0-5 0-15,-3 2 0 0,0 0-27 0,1 3-5 16,-1-3-2-16,-2 5 0 0,-1 2-14 0,1 3 0 15,-3-3 0-15,0 5 0 16,3-2-159-16,0 2-31 0,-3-5-6 0</inkml:trace>
  <inkml:trace contextRef="#ctx0" brushRef="#br0" timeOffset="67922.72">15632 10678 864 0,'0'0'76'0,"0"0"-60"0,0 0-16 0,0 0 0 0,0 0 92 0,0 0 16 16,0 0 4-16,0 0 0 0,0 0-39 0,0 0-7 16,0 0-2-16,0 0 0 0,0 0 35 0,2-5 6 15,4 3 2-15,-4-5 0 0,-2 7-32 0,3-5-7 16,-1 3 0-16,1-5-1 0,0 2-39 0,-1-2-8 15,1 5-2-15,0-3 0 0,-1-2 37 0,1 0 7 16,0 0 2-16,-1 0 0 0,1 0-28 0,0-3-4 16,-1 1-2-16,1 4 0 0,0-4-17 0,-1-3-3 15,1 5-1-15,-1 0 0 0,1 0 2 0,2-5 0 16,-2 5 0-16,0 0 0 0,-3 0 2 0,0 2 1 16,0-2 0-16,2 5 0 0,-2-3-14 0,0 5 0 15,0 0 0-15,0 0 0 0,0 0 54 0,0 0 8 16,0 0 2-16,0 0 0 0,0 0-52 0,0 0-12 15,0 0 0-15,0 0 0 0,0 0 0 0,0 0 0 0,0 0 0 0,0 0 0 16,0 0 0-16,0 0 0 0,6 0 0 0,-6 0 0 16,0 0 0-16,0 0 0 0,0 0 0 0,8 5 0 15,-6-3 0-15,-2-2 0 0,0 0 0 0,8 0 0 16,-3 0-13-16,1 0-6 0,-6 0-1 0,5 0 0 16,3 0 20-16,-3 0 0 0,3 0 0 0,0 0 0 15,-3 0 0-15,6 0-8 0,0-2 8 0,2 2 0 16,3 0 0-16,0 0 0 0,2-5-8 0,1 5 8 15,-1 0 0-15,3 0 0 0,-2 0 0 0,-1 5 0 16,1-5 0-16,-3 2-8 0,0-2 8 0,-1 5 0 16,-1-3 0-16,-1 3 0 0,-2-5 0 0,2 7 0 15,-3 0 0-15,1 0 0 0,-1-2 0 0,1 2 0 0,0 0 0 0,2 0 0 16,-5 0 8-16,2-2-8 0,4-3 0 0,-1 5 0 16,-5-2 0-16,2-3 0 0,-2 3 8 0,0-3-8 15,5 3 0-15,1-5 0 0,-6 7 21 0,0-7-1 16,0 0-1-16,-1 5 0 0,-1-3-19 0,-1-2 0 15,3 0-8-15,-3 0 8 0,-2 0 0 0,2 0 8 16,-5 0 1-16,0 0 0 0,3 0 2 0,-3 0 0 16,0 0 0-16,0 0 0 0,0 0-3 0,0 0 0 15,0 0 0-15,0 0 0 0,0 0-8 0,0 0 0 16,0 0 9-16,0 0-9 0,0 0 0 0,0 0 8 16,0 0-8-16,0 0 0 0,0 0 0 0,0 0 0 15,0 0 0-15,0 0 0 16,0 0-18-16,0 0-8 0,0 0-2 0,0 0 0 0,0 0 47 0,0 0 9 15,0 0 1-15,0 0 1 16,0 0-48-16,5 7-10 0,-5-7-1 0,0 0-1 0,3 7 48 0,-3-2 10 0,0-5 1 0,2 2 1 16,-2 5-19-16,0-2-11 0,0 2 12 0,0 0-12 15,0 0 11-15,0-2-11 0,0 2 10 0,0-5-10 16,0 5 8-16,0-2-8 0,-2 2 0 0,2 0 9 16,0-7 9-16,0 5 2 0,-3 2 0 0,3-5 0 15,-2 3-20-15,2-5 0 0,0 0 0 0,0 7 0 16,0 0 0-16,0-7 0 0,0 0 0 0,0 0 0 15,0 0 0-15,0 0 0 0,0 0 0 0,0 0 0 16,0 0-21-16,0 0-8 0,0 0-2 0,0 0 0 16,5-7-206-16,-3 2-42 0,1-11-8 15,0 2-1-15</inkml:trace>
  <inkml:trace contextRef="#ctx0" brushRef="#br0" timeOffset="68813.456">15989 10203 946 0,'0'0'42'0,"0"0"9"0,0 0-41 0,0 0-10 16,0 0 0-16,0 0 0 0,0 0 73 0,0 0 13 15,0 0 2-15,5 7 1 0,-5-7 31 0,3 5 7 16,-1 2 1-16,1 0 0 0,0 0-52 0,2 0-9 15,-5 5-3-15,3-5 0 0,2 0 0 0,-2 0 0 16,-3 0 0-16,2 5 0 0,-2-5-51 0,0 0-13 0,3 0 0 0,-3 0 0 16,2 0 54-16,-2-2 8 0,0-3 2 0,0-2 0 15,0 0-64-15,0 0-15 0,0 0-1 0,0 0-1 16,0 0 17-16,0 0 0 0,0 0 11 0,0 0-11 16,0 0 16-16,0 0-4 0,0 0-1 0,0 0 0 15,-2-2-11-15,2 2 0 0,0 0 0 0,0-5 0 16,0-7 0-16,2 5 0 0,-2 5 0 0,3-5 0 15,2 0 0-15,-2 0 0 0,0-3 0 0,-1 8 0 16,4-3 0-16,-1 3 0 0,0-3 0 0,1 3 0 16,-1-3 0-16,0 3 0 0,3-3 0 0,-3 5 0 15,3 0 0-15,-2 0 0 0,-1 0-10 0,0 0 10 16,3 0 0-16,-8 0 0 0,5 7 0 0,1-7 10 16,-1 7-10-16,3-2 0 0,-5-3 0 0,2 3 0 0,-3 2 0 0,1 0 0 15,2-2 0-15,1 2 0 0,-6 0 0 0,2 2 0 16,1-4 0-16,5 2 0 0,-5 0 0 0,2 0 0 15,0 0 0-15,0 0 0 0,1-2 0 0,-1-3 0 16,-5-2 0-16,0 0 0 0,8 5 20 0,-5 0 3 16,-3-5 0-16,0 0 0 15,0 0-51-15,0 0-11 0,0 0-1 0,0 0-677 16,0 0-135-16</inkml:trace>
  <inkml:trace contextRef="#ctx0" brushRef="#br0" timeOffset="69235.032">16296 10283 1497 0,'0'0'32'0,"0"0"8"0,0 0 0 0,0 0 4 0,0 0-36 0,0 0-8 0,0 0 0 0,0 0 0 15,0 0 104-15,2 7 20 0,6-2 3 0,-8 2 1 16,-5-5-103-16,8 5-25 0,2 0 0 0,3-2 0 15,-8-5 0-15,3 7 0 0,4 0 0 0,1-2 0 16,0-3 0-16,0 3 0 0,0-5 0 0,3 2 0 16,-1-2 0-16,-2 0 0 0,0-2 0 0,-2-3 0 15,1 3 41-15,-1-3 3 0,-1-2 1 0,0 2 0 16,-5 3-21-16,3-3-4 0,5-2 0 0,-5 0-1 16,-6 0 36-16,3 0 7 0,3 0 2 0,-1 0 0 0,-2 2-52 0,0 3-12 15,0-5 0-15,0 7 0 0,0 0 0 0,0-5 0 16,-2-2 0-16,2 7 0 0,2 0 0 0,-2 0 0 15,0 0 0-15,0 0 0 0,0 0 0 0,0 0 0 16,0 0 0-16,0 0 0 0,-8 0 0 0,8 0 0 16,3 7 0-16,-3 0 0 0,0 0 0 0,0 0 0 15,5 3 0-15,-2-8 0 0,0 5 0 0,-1 0 0 16,1 0 0-16,2 0 0 0,0-7 0 0,-2 5 0 16,-3-5 0-16,0 0 0 15,8 2-151-15,-3 3-33 0,-5-5-6 0,0 0-2 0</inkml:trace>
  <inkml:trace contextRef="#ctx0" brushRef="#br0" timeOffset="69797.451">16510 10250 1267 0,'0'0'28'0,"0"0"5"0,0 0 2 0,0 0 1 0,0 0-36 0,0 0 0 0,5 0 0 0,-5 0 0 15,0 0 109-15,0 0 15 0,8 7 4 0,-2-7 0 16,1 5-14-16,-4-3-2 0,-3-2-1 0,5 7 0 15,1-2-56-15,-1-3-11 0,-5-2-3 0,3 5 0 16,-1 2-14-16,-2-7-3 0,0 0-1 0,3 5 0 16,-3-3-5-16,0-2-1 0,0 0 0 0,0 0 0 15,0 0-17-15,0 0 0 0,0 0 0 0,0 0 0 16,0 0 0-16,0 0 0 0,0 0 0 0,0 0 0 16,0 0 0-16,0 0 0 0,0 0 0 0,5 0 0 15,1-7 0-15,-1 5 0 0,-3-3 0 0,1 0 0 16,0-2-48-16,2 5-12 0,0-5-4 0,-2 2 0 0,0-2 64 0,-1 0 10 15,6 2 3-15,-5 3 1 0,-3 2-22 0,0 0-5 16,8 0-1-16,0-5 0 0,-8 5 26 0,0 0 6 16,5 5 1-16,3-5 0 0,0 0-3 0,-3 2-1 15,-5-2 0-15,3 5 0 0,-1 2 9 0,4-2 1 16,-4-3 1-16,-2 5 0 0,3-2-18 0,-3-5-8 16,3 2 8-16,-1 5-8 0,1-2 56 0,-3-5 7 15,0 0 1-15,0 0 0 0,3 7-52 0,-3-7-12 16,0 0 0-16,0 0 0 0,0 0 0 0,0 0 0 15,0 0 0-15,5 0 0 0,0 0 0 0,-5 0 0 16,0 0 0-16,8 0 0 16,-3-2-18-16,1-3-6 0,-1 0-2 0,0-2 0 15,1 5-10-15,-1-3-1 0,0 3-1 0,0-3 0 0,1 3 38 0,-4-3 0 16,6 3 0-16,-2 2 0 0,-6 0 0 0,5 0 0 0,0 2 0 0,-2-2 0 16,2 5 0-16,-5-5 0 0,0 0 0 0,8 2 0 15,-3 5 0-15,1-2 0 0,-4-3 0 0,4 5 0 16,-4-2 0-16,4 2 0 0,-4 0 0 0,1-2 0 15,2 2 0-15,-2-5 0 0,2 3 0 0,-5-5 0 16,0 0 0-16,0 0 0 0,3 2 0 0,-3-2 0 16,0 0 0-16,0 0 0 0,0 0 0 0,5 5-724 15,0-5-138-15</inkml:trace>
  <inkml:trace contextRef="#ctx0" brushRef="#br0" timeOffset="70250.294">16949 10130 230 0,'0'0'10'0,"0"0"2"0,0 0-12 0,0 0 0 16,0 0 0-16,0 0 0 0,0 0 260 0,0 0 50 16,0 0 10-16,0 0 1 0,0 0-173 0,0 0-36 15,0 0-6-15,6 5-2 0,-1-3-40 0,-3 5-8 16,1-2-1-16,0 2-1 0,-1 5 8 0,1-5 2 15,-3 2 0-15,0 3 0 0,0-5-9 0,0 5-2 16,0-3 0-16,3-2 0 0,-6 0-33 0,3 5-8 16,3-5 0-16,-3 0-1 0,0 0 42 0,2-2 9 15,-2-5 2-15,3 7 0 0,-3-7-52 0,0 0-12 16,0 0 0-16,0 0 0 0,0 0-17 0,0 0-7 0,0 0 0 0,0 0-1 16,5-5 40-16,3 5 8 0,-3-2 1 0,3 2 1 31,-2-5-41-31,2-2-9 0,0 0-2 0,0 5 0 15,-3-3-8-15,3 3-1 0,0-3-1 0,0 5 0 0,0-5 29 0,-3 3 8 0,-5 2 0 0,8 2 0 16,-3 3 0-16,0 0 0 0,1-3 0 0,-4 5 0 16,-2-7 0-16,3 7 0 0,0 0 0 0,-1-2 0 15,-2 2 0-15,0 0 0 0,0 0 0 0,-2 5 0 16,-1-10 0-16,0 5 0 0,1 0 0 0,-4 3 0 16,1-8 0-16,0 5 0 0,0-2 0 0,-1-3 0 15,-2-2 0-15,3 5 12 0,0-5-4 0,2 2 0 16,-2-2-166-16,-1 0-34 0,1-2-6 0</inkml:trace>
  <inkml:trace contextRef="#ctx0" brushRef="#br0" timeOffset="70703.309">17373 10210 1497 0,'0'0'32'0,"0"0"8"0,0 0 0 0,0 0 4 0,0 0-36 0,0 0-8 16,0 0 0-16,0 0 0 0,0 0 0 0,0 0 0 15,0 0 0-15,5 0 0 0,0 0 53 0,0 0 9 16,-2 0 2-16,5 0 0 0,-8 0-52 0,5 0-12 16,1-2 0-16,2 2 0 0,-3-5 41 0,-5 5 6 0,5 0 1 0,-5 0 0 15,8 0-20-15,-8 0-4 0,5-2-1 0,-5 2 0 16,0 0-23-16,0 0 0 0,3-5-12 0,-3 0 4 15,0 3 55-15,0-3 11 0,-3 3 2 0,1-3 1 16,-1-2-46-16,-2 7-15 0,-1-7 8 0,1 7-8 16,0 0 0-16,0-2 0 0,2-3 0 0,-2 5 0 15,-1 0 0-15,-2-5 0 0,3 5 0 0,2 5 0 16,-4-5 13-16,4 0-1 0,-5 5 0 0,3-3 0 16,-1-2-12-16,1 5 0 0,2-3 0 0,-2 5 0 15,3-2 0-15,-1-3-16 0,-2 5 3 0,5 5 1 16,-3-5 12-16,3 0 0 0,0 5 0 0,3-5 0 0,-1 0 0 0,1 5 0 15,0-3 0-15,2-2 0 16,-3 0 0-16,4 5 0 0,-4-5 9 0,4 0-9 0,-1 0 0 16,0-2 0-16,1-3 0 0,1 3 0 0,1-3 0 0,0 3 0 15,0-5 0-15,3 0-10 16,-3-5-94-16,0 5-20 0,0-2-3 0,0-3-717 16</inkml:trace>
  <inkml:trace contextRef="#ctx0" brushRef="#br0" timeOffset="71031.605">17555 10184 1267 0,'0'0'56'0,"0"0"12"0,0 0-55 0,0 0-13 0,0 0 0 0,0 7 0 16,3-2 105-16,-1 2 19 16,1 0 3-16,-3 0 1 0,3 0-11 0,-1 5-1 0,1-5-1 0,0 0 0 15,-1 0-31-15,1 0-5 0,-3 0-2 0,3 0 0 16,-1-2-61-16,1 2-16 0,-3-7 0 0,0 0 0 15,0 7 0-15,0-7 0 0,0 0 0 0,0 0 0 16,0 0 30-16,0 0 3 0,0 0 1 0,0 0 0 16,0 0-3-16,3-7-1 0,-1 5 0 0,3-3 0 15,-2-2-75-15,2 0-15 0,1-5-4 16,-1 5 0-16,3-5 36 0,0 5 8 0,-3-2 0 0,3 2 1 16,0 0-25-16,0 2-6 0,0-2-1 0,0 2 0 15,0 3 31-15,-3-3 5 0,3 3 2 0,0 2 0 16,-3-5 25-16,1 5 6 0,1 0 1 0,-1 0 0 15,-1 5-33-15,0-5-6 0,-5 0-2 0,6 0 0 16,-6 0-67-16,5 0-14 0,-5 0-2 0</inkml:trace>
  <inkml:trace contextRef="#ctx0" brushRef="#br0" timeOffset="72046.905">18320 10257 115 0,'0'0'10'0,"0"0"-10"0,0 0 0 0,5-2 0 16,-2-3 207-16,2 3 39 0,-5-3 8 0,3 0 2 16,-3 3-103-16,2-3-20 0,1 3-4 0,0-3-1 0,-3 3-51 0,0 2-10 15,0 0-3-15,0 0 0 0,0-5 3 0,-6 3 0 16,4 2 0-16,-1-5 0 0,-2 5-56 0,2 0-11 16,-2 0 0-16,-1 5 0 0,1-3 32 0,0 5 12 15,0-2 3-15,-3 2 0 0,2 0-31 0,1 0-7 16,-3 0-1-16,3 0 0 0,0 0 1 0,2 0 0 15,0 5 0-15,3-5 0 0,0 0-26 0,6 0-6 16,-4 0-1-16,3 5 0 0,3-5 24 0,0-2-11 16,3-3 11-16,0 3-8 0,2-3 8 0,0-2 0 15,3 5 0-15,-3-5 0 0,3 0 0 0,-3 0 0 16,-2 0 8-16,2-5-8 0,0 5 8 0,-5-2-8 16,0-3 8-16,0 5-8 0,0-7 12 0,-5 7-3 15,2-7 0-15,0 0 0 0,-2 2 2 0,0 3 0 16,-3-5 0-16,0 0 0 0,0 2-11 0,-6-2 0 15,4 0 0-15,-1 0 0 0,-2 2 53 0,2 3 9 0,-5-3 2 16,3-2 0-16,5 7-52 0,-3 0-12 0,-5-2 0 0,3-3 0 31,5 5-112-31,0 0-24 0,0 0-6 0,0 0-790 0</inkml:trace>
  <inkml:trace contextRef="#ctx0" brushRef="#br0" timeOffset="72421.657">18762 10189 1170 0,'0'0'52'0,"2"-5"10"0,1-2-50 0,-3 0-12 16,3 0 0-16,-1 0 0 0,1 2 76 0,-3-2 12 16,0 0 2-16,2 5 1 0,-2-5-22 0,0 2-4 15,0-2-1-15,-2 0 0 0,-1 2 0 0,1 3 0 16,-4-3 0-16,4 5 0 0,-4 0-1 0,1-2-1 15,-3 2 0-15,0 0 0 0,0 0-48 0,-2 0-14 16,2 2 0-16,0-2 8 0,0 5-8 0,0 2 0 16,0-2 0-16,0 2 0 0,0 0 0 0,5 0 0 15,-2-5 0-15,0 10 0 0,2-5 0 0,1 5 0 16,2-3 0-16,0-2 0 0,0 5 0 0,2 2 0 16,1-2 0-16,2-3 0 0,-2 3 0 0,2 2 0 15,0-7 0-15,-2 5 0 0,2-5 0 0,-2 5 0 16,2-5 0-16,-2 2 0 0,0-2 0 0,-3-2 0 15,0-5 0-15,2 7 0 0,-2 0 0 0,0-7-16 16,0 0 4-16,0 0 0 16,0 0-237-16,0 0-48 0,-10 0-10 0,10 0-1 0</inkml:trace>
  <inkml:trace contextRef="#ctx0" brushRef="#br0" timeOffset="72547.043">18637 10288 806 0,'-10'-5'36'0,"10"5"7"0,0 0-35 0,0 0-8 0,0 0 0 0,0 0 0 15,0 0 104-15,5-5 18 0,-2 3 4 0,2-3 1 16,-5 5 1-16,8 0 1 0,5 0 0 0,-5-2 0 15,0 2-103-15,0 0-26 0,0-5 0 0,5 5 0 16,-2 0 56-16,2-2 7 0,0 2 1 0,6-5 0 16,-4 5-64-16,-1 0-8 0,-1 0-4 0,-2-7-846 15</inkml:trace>
  <inkml:trace contextRef="#ctx0" brushRef="#br0" timeOffset="73062.294">19389 10248 770 0,'0'0'34'0,"0"0"7"0,0 0-33 0,0 0-8 0,0-5 0 0,-3 5 0 16,3-7 79-16,0 7 13 0,-3 0 4 0,1-5 0 16,-1 3 8-16,0-3 1 0,1 5 1 0,-3-2 0 15,-1-3-34-15,-2 5-6 0,3 0-2 0,-3 0 0 16,0 0-4-16,0 5-2 0,0-5 0 0,0 2 0 0,3 5-42 0,-3-2-8 16,0 2-8-16,3 0 12 0,2 0 21 0,-2 0 5 15,0 0 1-15,-1 5 0 0,6-5-31 0,-2 0-8 16,2 5 0-16,0-3 0 0,2-2 0 0,4 5 0 15,-1-5 0-15,3 0 0 0,2 0 8 0,1-2-8 16,2-3 10-16,3 3-10 0,0 0 0 0,0-5 0 16,2-5 0-16,1 5 0 15,2-7-100-15,-8 2-27 0,3-2-5 0,3 0 0 0</inkml:trace>
  <inkml:trace contextRef="#ctx0" brushRef="#br0" timeOffset="73327.692">19508 10088 1231 0,'0'0'54'0,"0"0"12"0,0 0-53 0,0 0-13 0,0 0 0 0,0 0 0 16,0 0 113-16,0 0 20 0,5 7 4 0,-2-5 1 15,-1 5-59-15,4 3-12 0,2-3-3 0,-3 2 0 16,3 5-2-16,0-2-1 0,0 2 0 0,0 0 0 15,0 3-46-15,2-3-15 0,-2 0 8 0,0 0-8 16,0 0 55-16,-3-2 7 0,1 2 2 0,-1 0 0 16,0-2-56-16,-2-3-8 0,2 3 0 0,-2-5-10 15,-1 0 10-15,1 0 0 0,0 0 0 0,-3-2 8 16,0-5-126-16,0 0-25 0,0 0-5 0</inkml:trace>
  <inkml:trace contextRef="#ctx0" brushRef="#br0" timeOffset="73749.889">19865 10243 864 0,'0'0'38'0,"0"0"8"0,0-7-37 0,0 7-9 16,3-5 0-16,-3 5 0 0,-3-2 129 0,3-3 24 15,-3 3 5-15,3 2 1 0,-5-5-63 0,0 5-12 16,-1 0-2-16,1 0-1 0,0 0-13 0,-3 0-4 15,0 5 0-15,0-3 0 0,0 5-51 0,0-2-13 16,3-3 0-16,0 3 0 0,-3 2 0 0,2 5 0 16,4-5 0-16,-1 0 0 0,3 0 0 0,0 0 0 0,0 0 0 0,3 0 0 15,-1 0 0-15,1 0 0 0,2-7 0 0,3 5 0 16,0-3 0-16,0 3 11 0,0-5-11 0,3 0 10 16,-3 0-10-16,2-5 10 0,1 3-10 0,2-3 10 15,-5 3-10-15,2-3-14 0,-2 3 3 0,0-5 1 16,0 2 10-16,-2-2 0 0,-4 5 0 0,3-3 0 15,-5-2 49-15,3 2 12 0,-3-2 3 0,-3 0 0 16,1 7 0-16,-1-7 0 0,1 7 0 0,-4-2 0 16,1-3-52-16,5 5-12 0,-5 0 0 0,5 0 0 15,-6 7 0-15,6-7 0 0,-2 5 0 0,2-5 0 16,0 7 0-16,2 0 0 0,-2-5 0 0,3 5 0 16,0-2 0-16,2 2 0 0,-2 0 0 0,2 0 0 15,-2 0 0-15,2-2 0 0,0-3 0 0,3 3 0 16,-3 2-100-16,1-7-22 0,-6 0-5 0,5 7-820 15</inkml:trace>
  <inkml:trace contextRef="#ctx0" brushRef="#br0" timeOffset="74140.021">20180 10177 403 0,'0'0'36'0,"0"0"-36"15,2-7 0-15,1 5 0 0,-3-3 204 0,0-2 35 16,0 0 6-16,0 7 2 0,-3-5-86 0,3 5-17 0,-2-7-3 0,-1 7-1 16,-2-2-44-16,0 2-10 0,-1 0-2 0,1 0 0 15,-3 0-42-15,3 0-9 0,-3 2-1 16,0-2-1-16,3 0-19 0,-1 5-3 0,1-3-1 0,0-2 0 16,5 0-8-16,-3 5 0 0,0 2-10 0,3-2 10 15,0-3-13-15,3 5 3 0,2 0 1 0,1-2 0 16,-1-3 9-16,3 3 0 0,0 2 0 0,0 0 0 15,0 0 0-15,0-2 0 0,0 2 0 0,-3-5 0 16,3 5 0-16,0-2 0 0,-3 2 0 0,0 0 0 16,-2 0 0-16,2-2 0 0,1 2-9 0,-4 0 9 15,1 0 0-15,-1-2 0 0,-2-3 0 0,0-2 0 16,0 7 0-16,0 0 0 0,-2-2 0 0,2-5 0 16,-3 2 42-16,-2 5 3 0,2-2 1 0,-2-5 0 15,0 2-22-15,-3 3-4 0,0-5 0 0,0 5-1 16,3-3-19-16,-3-2 0 0,0 0 8 0,0-2-8 15,2 4-152-15,1-4-35 0</inkml:trace>
  <inkml:trace contextRef="#ctx0" brushRef="#br0" timeOffset="74530.537">20458 10135 518 0,'-6'0'46'0,"1"-5"-37"0,0 3-9 0,-3-3 0 16,2-2 168-16,-1 7 32 0,-1-7 7 0,0 7 1 15,0 0-116-15,0-5-22 0,0 5-5 16,0 0-1-16,0 0-12 0,0 0-4 0,0 5 0 0,0-5 0 16,0 5-25-16,3-3-6 0,0 3-1 0,-1-3 0 15,1 5-16-15,2-2 0 0,-2-3 0 0,2 5 0 16,1-2 0-16,2 2 0 0,0-2 0 0,0 2 0 15,2-5 0-15,4 5 0 0,-4-2 0 0,6-3 0 16,0 5 0-16,0 3 0 0,3-8 0 0,-1 5 0 16,1 0 0-16,0 0 0 0,-3 0 0 0,-1-2 0 15,-1 2 0-15,2-2 0 0,-3 2 0 0,0-5 0 16,1 5 48-16,-4-2 7 0,-2-5 1 0,3 7 0 16,-3-5-1-16,0 3 0 0,0 2 0 0,-3 0 0 15,-2-2 21-15,0-3 4 0,-3 5 0 0,2-7 1 16,-4 7-69-16,2-7-12 0,-3 5 0 0,3-3-9 0,0 3 9 0,0-5 0 15,3 0 10-15,0 5-10 16,0-5-148-16,5 0-35 0,0 0-7 0,0 0-2 0</inkml:trace>
  <inkml:trace contextRef="#ctx0" brushRef="#br0" timeOffset="74936.781">20534 10217 1497 0,'0'0'32'0,"0"0"8"0,0 0 0 0,6-2 4 0,2 2-36 0,-3-5-8 16,3 5 0-16,0 0 0 0,-3-2 78 0,3-3 14 0,-3 5 2 0,3-7 1 15,-3 7-49-15,3-5-10 0,-2 3-1 0,2-3-1 16,0 5 1-16,-3-2 0 16,3-3 0-16,-3 3 0 0,0-3 6 0,-2 5 2 0,-3 0 0 0,3-7 0 15,-1 5 5-15,-2 2 0 0,0-5 1 0,0-2 0 16,-2 2-39-16,-1 3-10 0,0-3 0 0,1 3 0 15,-4-3 0-15,1 5 0 0,0 0 0 0,0-2 0 16,-3 2 20-16,2 0 3 0,-2 0 0 0,3 0 0 16,-3 2-37-16,0-2-7 0,0 5-2 0,0-3 0 15,0 5 35-15,-2-2 8 0,-1-3 0 0,3 8 1 16,-2-3-33-16,2 0-8 0,0 2 0 0,3-2-1 16,2 5 21-16,0 0 16 0,1-3-2 0,2 3-1 15,2-5-13-15,1 7-18 0,2-2 4 0,3-5 1 16,-3 5 13-16,3-5 0 0,3 0 0 0,0 0 0 15,-1-5 0-15,-2 5 0 0,3-2 0 0,-1-5 0 0,3 2 0 0,1 3 0 16,2-5 0-16,-3 0 0 16,3-5-208-16,2 3-38 0,1 2-8 0,-1-5-2 0</inkml:trace>
  <inkml:trace contextRef="#ctx0" brushRef="#br0" timeOffset="75249.126">20860 10168 1267 0,'0'0'112'0,"-3"-5"-89"16,0-2-23-16,6 0 0 0,2 2 115 0,-2 5 18 15,-11-7 4-15,3 5 1 0,2-3-16 0,-2 3-3 16,5 2-1-16,-3-5 0 0,-2 5-94 0,5 0-24 16,-5-2 0-16,-1 2 0 0,1 0 52 0,-3 0 7 15,0 0 1-15,0 2 0 0,-2-2-45 0,2 0-15 16,-3 5 9-16,3 2-9 0,-2-5 9 0,2 5-9 16,2-2 10-16,-2 2-10 0,3 0 0 0,3 0-8 0,-4 0-1 0,6 0 0 15,-2-2 9-15,4 2 0 0,-2 5 8 0,6-3-8 16,-1-2 0-16,0 5 0 0,6-5 0 0,-3 0 0 15,2 5 0-15,3-5 0 0,1-5 0 0,7 10 0 16,5-5-11-16,-7 0-6 0,-14 0-2 0,6 0 0 16,7 0 19-16,-5 5 9 0,-13-7-1 0,0 2 0 15,0-7 38-15,0 2 7 0,0 5 2 0,0-7 0 16,-2 5-1-16,-1-3 0 0,1 3 0 0,-4-3 0 16,-2 3-22-16,0-5-5 0,-2 5-1 0,-1-5 0 15,1 0-18-15,-1 0-8 0,-5-5 0 0,3 5 8 16,0 0-108-16,-1-5-21 0,1 3-5 0,-3 2-1026 15</inkml:trace>
  <inkml:trace contextRef="#ctx0" brushRef="#br0" timeOffset="76170.833">13139 11233 1566 0,'0'0'69'0,"0"0"15"0,0 0-68 16,0 0-16-16,11 3 0 0,-3 1 0 0,2 3 31 0,4 0 2 15,4 0 1-15,1 1 0 0,-1 3 9 0,6-4 1 16,5 5 1-16,0-3 0 0,6 3-22 0,2 7-5 16,2-5-1-16,4 0 0 0,-1 0-8 0,-2 1-1 15,-3 3-8-15,2-4 12 0,-2 1 0 0,0 3-1 16,-2-6 0-16,-3-2 0 0,-3 4 0 0,-3 2 0 15,-2-6 0-15,-3 1 0 0,-5-4 1 0,0 5 0 16,-6-5 0-16,1 3 0 0,-6-6-12 0,-5-4 0 16,0 0 9-16,0 0-926 0</inkml:trace>
  <inkml:trace contextRef="#ctx0" brushRef="#br0" timeOffset="76467.589">13208 11581 691 0,'-5'-4'61'0,"5"4"-49"0,0 0-12 0,0 0 0 16,0 0 207-16,0 0 38 0,0 0 8 0,0 0 2 15,0 0-166-15,0 0-33 0,8 0-6 0,0 4-2 16,2-4 12-16,3 0 1 0,1 3 1 0,2 1 0 15,2-4-30-15,3 0-5 0,6 0-2 0,2 5 0 16,5-5-14-16,3 0-3 0,0 0-8 0,3 0 12 16,-3 0-12-16,-3-5 0 0,3 5 8 0,-5-7-8 15,-3 7 0-15,0 0 9 0,-2-4-9 0,-3 4 8 0,-3 0 0 0,-5 0-8 16,-3 0 12-16,-3 0-4 16,1 0-132-16,-6 0-28 0,-5 0-4 0</inkml:trace>
  <inkml:trace contextRef="#ctx0" brushRef="#br0" timeOffset="76702.292">13192 11936 1612 0,'0'0'144'0,"0"0"-116"0,0 0-28 15,0 0 0-15,11 0 36 0,-3 0 2 0,2-4 0 0,6 1 0 16,0-1 2-16,3-3 0 0,2 0 0 0,2 0 0 15,7-1-5-15,4-6-1 0,6 3 0 0,-1 1 0 16,4-6-26-16,-1 6-8 0,-2-4 0 0,-6 2 0 16,1 1 9-16,-6 1-9 0,0 3 0 0,-8 0 9 15,-3 0 1-15,-7 2 0 0,-3 1 0 0,-8 4-618 16,0 0-124-16</inkml:trace>
  <inkml:trace contextRef="#ctx0" brushRef="#br0" timeOffset="76920.765">13205 12252 1638 0,'-2'11'72'0,"2"-8"16"16,5 1-71-16,0-4-17 0,3-4 0 0,3 4 0 0,2-3 19 0,0-4 0 16,3 3 0-16,5-3 0 0,0-5 24 0,3 5 5 15,0-3 0-15,5-1 1 0,0-4-23 0,3 4-5 16,-3 1-1-16,3-1 0 0,-3-1-11 0,-3 5-9 15,1-7 12-15,-6 7-12 0,3-1 17 0,-6 1-3 16,-2 0-1-16,-5 0 0 16,-3 3-115-16,-3 1-23 0</inkml:trace>
  <inkml:trace contextRef="#ctx0" brushRef="#br0" timeOffset="77123.913">13126 12626 1036 0,'11'-5'46'0,"-6"5"10"0,3-3-45 0,5-1-11 0,0 1 0 0,6-4 0 15,-1-4 101-15,6 4 19 0,-3-5 3 0,6-2 1 16,2 0-48-16,0 2-10 0,3-2-2 0,-1 0 0 16,1-5-23-16,0 5-5 0,-3 0 0 0,-2 2-1 15,-4 2-18-15,-2-1-3 0,1 1-1 0,-6-2 0 16,-6 8-13-16,-2-3 0 0,-3 4 0 0</inkml:trace>
  <inkml:trace contextRef="#ctx0" brushRef="#br0" timeOffset="77342.371">13139 12901 1681 0,'0'0'74'0,"0"0"16"0,0 0-72 0,11 0-18 15,-1-7 0-15,4 0 0 0,-1-5 0 0,3 5 0 16,2-7 0-16,1 0 0 0,2 2 15 0,0-2-1 16,0-5 0-16,3 5 0 0,0-3 3 0,0 1 1 15,-3 2 0-15,0 0 0 0,-2 2-18 0,-1 2 0 16,-5-1 0-16,1 4 0 0,-7 0 8 0,1 0-8 16,-8 7 9-16,0 0-812 0</inkml:trace>
  <inkml:trace contextRef="#ctx0" brushRef="#br0" timeOffset="77530.081">13150 13028 1404 0,'0'0'31'0,"0"0"6"0,0 0 2 0,13-3 0 0,-2-6-31 0,-1 2-8 0,6 0 0 0,-3-3 0 15,6-1 44-15,-3-3 8 0,5 2 2 0,3-2 0 16,-1 0-25-16,4-1-5 0,-3 1 0 0,2-2-1 15,1 6-15-15,-4-1-8 0,-1-3 8 0,-4 2-8 16,1 5 0-16,-6 0 9 0,-2 0-9 0,-4 0-753 16</inkml:trace>
  <inkml:trace contextRef="#ctx0" brushRef="#br0" timeOffset="77764.148">13012 13413 1152 0,'11'0'102'0,"-3"-4"-82"15,5-8-20-15,3 5 0 0,0 0 116 0,2-7 20 16,3-5 3-16,1 2 1 0,1-6-68 0,1 2-12 16,0 0-4-16,0-5 0 0,2 0-24 0,3-2-6 15,0 6-1-15,1-3 0 0,-1-1 0 0,0 7 0 16,-3-2 0-16,1 2 0 0,-3 5-2 0,-6 0-1 0,-2 0 0 15,-3 2 0-15,-2 5-4 0,-6 0-1 0,-8 0 0 0</inkml:trace>
  <inkml:trace contextRef="#ctx0" brushRef="#br0" timeOffset="78251.552">14293 11734 288 0,'0'0'25'0,"-3"-5"-25"0,-2 5 0 0,0 0 0 0,-3 0 256 0,5 0 45 0,3 0 10 0,0 0 1 16,0 0-183-16,0 0-37 0,0 0-7 0,3 8-1 16,2-1-40-16,3 4-7 0,0 3-1 0,2 1-1 15,6-1-8-15,0 4-2 0,3 4 0 0,-1-4 0 16,3 4-12-16,3-4-2 0,3 4-1 0,-4-4 0 16,7 1 4-16,-1-5 1 0,5 0 0 0,-2 1 0 15,0-4-15-15,-1-4-8 0,-2 8 8 0,0-8-13 16,-5 0 13-16,-3-3 0 0,-5-1 12 0,-2 1-606 15,-6-4-121-15</inkml:trace>
  <inkml:trace contextRef="#ctx0" brushRef="#br0" timeOffset="78563.819">14166 12212 1432 0,'0'0'64'0,"0"0"12"0,0 0-60 0,8-3-16 0,-3-1 0 0,3 1 0 16,0-2 49-16,5-2 7 0,0 3 2 0,3 1 0 15,0-1 0-15,0-3 0 0,5 4 0 0,-2-4 0 16,2 3-14-16,3-4-4 0,-1 1 0 0,1 3 0 15,3-3-19-15,2 0-4 0,-3 0-1 0,6-1 0 16,0 1-16-16,0 0 0 0,-3 0 8 0,0 0-8 16,-3 0 0-16,-2 0 8 0,-5 2-8 0,-4-2 0 31,-1 3-94-31,-6 1-26 0</inkml:trace>
  <inkml:trace contextRef="#ctx0" brushRef="#br0" timeOffset="78798.133">14176 12466 1382 0,'0'0'123'0,"0"0"-99"16,0 0-24-16,11 0 0 0,0 0 73 0,-1 0 10 16,3-7 1-16,3 7 1 0,5-8-24 0,3 4-5 15,-3-3 0-15,6-3-1 0,2-1-24 0,3-1-5 16,-3 2-1-16,3-1 0 0,-3-3-9 0,2-1-3 15,1 4 0-15,-3 4 0 0,-2-3-13 0,-3 1 0 16,-3 2-12-16,-5 4 12 0,-1-1 0 0,-4 4 0 16,-11 0 8-16,0 0-904 0</inkml:trace>
  <inkml:trace contextRef="#ctx0" brushRef="#br0" timeOffset="79017.242">14192 12753 1209 0,'0'0'108'0,"6"0"-87"0,4-5-21 0,-2 2 0 15,3-4 65-15,2 0 9 0,5-4 2 0,1 4 0 16,2-1-17-16,3 1-3 0,0-4-1 0,0 4 0 16,-1-7-20-16,1 6-4 0,-3-3-1 0,0 4 0 15,1 0-5-15,-1 0-1 0,-3-1 0 0,1 1 0 16,-1 3-9-16,-4 1-3 0,-4-1 0 0,1 4 0 15,-6-3-12-15,0 3 11 0,-5 0-11 0,0 0-853 16</inkml:trace>
  <inkml:trace contextRef="#ctx0" brushRef="#br0" timeOffset="79251.55">14158 13079 1209 0,'0'0'108'0,"0"0"-87"16,5-4-21-16,3 1 0 0,3-4 102 0,2-2 16 16,0 2 3-16,6-7 1 0,-1 0-68 0,3 0-14 15,3-1-2-15,3-3-1 0,-4 3-20 0,1 1-4 16,0-2-1-16,-3 7 0 0,3-6-4 0,-3 4 0 16,-5-3-8-16,3 2 12 0,-1 5-1 0,-2 0-1 0,0 0 0 15,-3 0 0-15,-2-1-1 0,-3 4 0 0,-3-3 0 0,-5 7 0 31,0 0-81-31,0 0-17 0</inkml:trace>
  <inkml:trace contextRef="#ctx0" brushRef="#br0" timeOffset="79454.772">14094 13308 1598 0,'0'0'71'0,"0"0"14"0,8 2-68 0,-2-2-17 0,2-2 0 0,5-3 0 16,-3 3 25-16,6-6 2 0,3-3 0 0,2-1 0 16,3-2 6-16,0 0 2 0,-1-5 0 0,4 2 0 15,-3-1-16-15,2-1-3 0,-2 2-1 0,-3-1 0 0,-2-1-7 0,-1 0-8 16,-5 5 11-16,3 0-570 16,-5 0-113-16</inkml:trace>
  <inkml:trace contextRef="#ctx0" brushRef="#br0" timeOffset="80329.116">15065 11969 756 0,'0'0'33'0,"0"0"7"0,3-4-32 0,2 1-8 0,3-1 0 0,-2-3 0 16,1-1 43-16,1 1 6 0,0-4 2 0,3 4 0 16,0-7 14-16,2-1 3 0,0 4 1 0,0-6 0 15,3-2-27-15,0 5-6 0,0-5 0 0,0-2-1 16,0 2-23-16,2-6-12 0,1 3 12 0,-1 4-12 16,3-6 8-16,3-2-8 0,0-4 0 0,0 1 0 0,0 4 13 0,-1 1-4 15,1-2-1-15,0 0 0 0,0 0 15 0,-3 5 2 16,0-5 1-16,-2 8 0 0,2-4 11 0,-5-3 3 15,2 10 0-15,-2-6 0 0,0 2-28 0,0 5-4 16,0-4-8-16,-3 3 11 0,0 1-3 0,0 3 0 16,-2 1 0-16,-3-2 0 0,0-2-8 0,0 7 0 15,0 0 0-15,-3 2 8 0,-2-2-20 0,-1 0-4 16,1 7 0-16,0-7-468 16,-3 7-92-16</inkml:trace>
  <inkml:trace contextRef="#ctx0" brushRef="#br0" timeOffset="80719.589">15150 12082 288 0,'0'0'25'16,"0"0"-25"-16,5-12 0 0,-2 5 0 0,5-7 212 0,0 3 36 15,0-4 8-15,0 1 2 0,2-4-160 0,1 3-32 16,2-3-6-16,0-4-2 0,3 4-13 0,0-4-2 15,0 4-1-15,0-4 0 0,5 4-19 0,0-4-4 16,3 4-1-16,-3-3 0 0,0 6-18 0,1-3 10 16,1 3-10-16,1-3 8 0,-3 4-8 0,-2 4 0 15,-1-2 0-15,1 1 0 0,-3 4 0 0,-3 0 8 16,-2 4-8-16,-6-4 8 16,3 2-72-16,-3 3-14 0,-5 2-3 0,0 0-579 0</inkml:trace>
  <inkml:trace contextRef="#ctx0" brushRef="#br0" timeOffset="81016.361">15126 12190 518 0,'0'0'23'0,"0"0"5"0,0 0-28 0,6-4 0 0,1 1 0 0,4-1 0 16,2-3 187-16,6 0 32 0,-1-8 6 0,3 4 2 15,3 4-175-15,3-7-34 0,2 2-7 0,5 2-2 16,3-1-9-16,-2 4 12 0,2-8-12 0,-3 8 12 16,1 3-12-16,-6-3 0 0,-3 0 0 0,-2 7 8 15,-3-7 4-15,0 7 1 0,-5-3 0 0,0-2 0 0,-3 5-2 0,-2 0-1 16,-3 0 0-16,0 5 0 0,-8-5-22 0,0 0-4 15,0 0 0-15</inkml:trace>
  <inkml:trace contextRef="#ctx0" brushRef="#br0" timeOffset="81235.42">15132 12317 979 0,'0'0'87'0,"5"-4"-70"0,-3 4-17 0,6 0 0 16,3 0 110-16,0 0 18 0,2-3 4 0,0 3 1 16,6-4-78-16,2 1-16 0,0-1-3 0,5-3-1 15,1 4-11-15,2-1-1 0,3-4-1 0,2 1 0 16,0 3-14-16,-2 1-8 0,0-1 10 0,-6 1-10 16,-2-1 10-16,-3 4-10 0,-5 0 10 0,-3 0-10 31,-2 0-46-31,-6 0-15 0</inkml:trace>
  <inkml:trace contextRef="#ctx0" brushRef="#br0" timeOffset="81438.541">15137 12527 1497 0,'-5'4'133'0,"5"-4"-106"0,0 0-27 0,0 0 0 0,0 0 44 16,7 0 4-16,7 0 1 0,-1 0 0 0,3 0-30 0,2 0-7 15,-2 0 0-15,8-4-1 0,0 4-1 0,2-3 0 16,1 3 0-16,2-4 0 0,0 4-10 0,0-3 8 16,0 3-8-16,-5-4 8 0,0 4-8 0,-3 0 10 15,-3 0-10-15,-4 0 10 0,-4 0-10 0,-2 4 0 16,-8-4-10-16</inkml:trace>
  <inkml:trace contextRef="#ctx0" brushRef="#br0" timeOffset="81656.866">15126 12748 1728 0,'6'0'153'0,"-1"5"-122"0,0-5-31 0,0 7 0 16,6-7 33-16,0 4 1 0,2-1 0 0,-3 1 0 15,4-4-34-15,1 3 0 0,1-3 0 0,3 0 0 16,-3 0 0-16,0 0 0 0,0 0 0 0,-1 4 0 15,1-4 0-15,-3 3 0 0,1-3 0 0,-4 4 0 16,1-1 0-16,-3-3 0 0,0 0 0 0,-3 5-818 16</inkml:trace>
  <inkml:trace contextRef="#ctx0" brushRef="#br0" timeOffset="81891.196">15121 12828 1731 0,'0'0'76'0,"3"0"17"0,2 4-74 0,3-1-19 15,0 2 0-15,2-3 0 0,1 3 0 0,5 2 10 16,-3 0-10-16,6 0 8 0,-4 0 0 0,4 5 0 16,-1-5 0-16,1 0 0 0,0-3-8 0,-1 3 12 15,-2 1-12-15,0-1 12 0,-3 0-12 0,0 0 0 16,-2 0 0-16,-1 4 0 15,-2-3-97-15,-2-1-22 0,-1 7-4 0,-2-3-334 16,-3-3-67-16</inkml:trace>
  <inkml:trace contextRef="#ctx0" brushRef="#br0" timeOffset="82141.127">15245 13108 1036 0,'0'0'92'0,"0"0"-73"0,0 0-19 0,0 0 0 15,0 0 118-15,3 4 20 0,2 3 4 0,1 0 1 16,1 1-103-16,-1-6-20 0,2 3-4 0,0 2 0 16,2 0 5-16,1 0 2 0,-1 0 0 0,1 0 0 15,2-2-23-15,-2 2 9 0,-1-5-9 0,1 7 0 16,2-6 12-16,-5 4-12 0,0 0 12 0,-3 0-12 15,3-2-25-15,-5 2-12 0,2 0-3 0,-2 4-684 16</inkml:trace>
  <inkml:trace contextRef="#ctx0" brushRef="#br0" timeOffset="82703.463">15216 13221 691 0,'0'0'30'0,"0"0"7"0,0 0-29 0,0 0-8 16,0 0 0-16,0 0 0 0,0 0 136 0,0 0 27 15,5 2 5-15,3 3 0 0,0 2-99 0,0 0-20 0,3 0-4 16,-1 0-1-16,1 0-17 0,0 0-4 0,2-2-1 0,-3 2 0 16,4 0-13-16,-4 0-9 0,3 0 12 0,-5 0-12 15,3 5 16-15,-3-1-4 0,-3-1-1 0,3-3 0 16,-3 5 22-16,-2 2 5 0,2-2 1 0,-2-3 0 15,0 3-11-15,-1 2-1 0,1 0-1 0,0-2 0 16,-1 2-15-16,4 0-3 0,-4-2-8 0,1 2 12 16,2 0-12-16,-2 0 0 0,2-2 0 0,-2 0 0 15,2-3 0-15,-2 3 0 0,2-5 0 0,0 4 0 16,3-3 0-16,-3-1 0 0,1 0 0 0,-4-5 0 16,4 3 8-16,2 2-8 0,-3-3 0 0,0-1 0 15,-5-3 22-15,6 0-2 0,-1 7 0 0,0-7 0 16,-5 0 5-16,0 0 1 0,5 0 0 0,-5 0 0 15,8 0-8-15,-8 0-2 0,0 0 0 0,6-2 0 16,-6 2-7-16,0 0-1 0,0-5-8 0,0 5 12 16,0 0-12-16,0 0 8 0,2-7-8 0,-2 7 0 0,0 0 0 15,0 0 0-15,0 0 0 0,0 0 0 0,0-7 0 0,0 7 0 16,0 0 0-16,0 0-10 0,0 0 10 0,0 0 0 16,0 0-9-16,0 0 9 0,0 0-11 0,0 0 3 15,0 0 0-15,0 0 0 0,6 7-11 0,-6-7-1 16,0 7-1-16,0 0 0 0,0-2 9 0,0-3 1 15,0 10 1-15,0-5 0 0,-3 0 10 0,0 0 0 16,3 5 0-16,0-3 0 0,-2-2 0 0,-1 5 0 16,3-5 0-16,0 5 8 0,0-5-8 0,0 7 8 15,-3-7-8-15,6 5 8 0,0-3-8 0,-3 3 0 0,-6-5 0 16,6 0-587-16,-2 5-118 0</inkml:trace>
  <inkml:trace contextRef="#ctx0" brushRef="#br0" timeOffset="102029.57">18113 11654 741 0,'0'0'32'0,"6"-4"8"0,2 1-32 0,-3-2-8 16,-2-2 0-16,2 7 0 0,0-7 93 0,-5 7 17 16,5 0 3-16,1-4 1 0,-6 4-4 0,0 0-1 15,2 0 0-15,-2 0 0 0,0 0-11 0,0 0-2 16,0 0-1-16,6 4 0 15,-4 3-6-15,1 0-1 0,0 1 0 0,-1 3 0 0,-2-1-25 0,3 1-6 16,0 4-1-16,-3-1 0 0,2 4-16 0,1 1-3 16,-3-5-1-16,5 8 0 0,-2-4-3 0,-1 1-1 15,1-2 0-15,-3 1 0 0,3-3-32 0,-1 3 0 16,-2-3 0-16,3-1 0 0,-3 0 58 0,3 2 5 0,-3-6 1 0,0 1 0 16,-3-4-52-16,3 0-12 0,0-7 0 0,-3 8 0 15,3-1 0-15,0-7 0 0,0 0 0 0,-5 4-10 16,5-4 10-16,-5 3 12 0,-1-6-2 0,4-1-1 15,-3 1-9-15,-1-9 10 0,4 5-10 0,-4-4 10 16,4-3-10-16,-1-8-14 0,0 4 3 0,1-4 1 16,2 4 10-16,0-4 0 0,0 4 0 0,0-4 0 15,0 4-18-15,2 1-2 0,-2-2 0 0,0 5 0 16,0 0 20-16,3-2 0 0,-3 2 0 0,3 4 0 16,-3-6 0-16,2 6 0 0,-2-1 0 0,0 3 0 15,3-1 0-15,0 0-8 0,-3 6 8 0,2-1 0 16,1-3 0-16,0 7 0 0,-3 0 0 0,0 0 9 15,0 0-1-15,2 7-8 0,3-3 12 0,3 3-4 0,0 5-8 0,3 2 10 16,2 0-10-16,3 0 10 0,3 5-10 16,-1-5 8-16,3 5-8 0,3-2 8 0,3 1 0 15,-1 4-8-15,0-6 12 0,1 1-4 0,-1 1 2 0,-2-4 0 16,-3 5 0-16,0-5 0 0,-2 1-20 0,-3-4-4 16,0-1-1-16,-3 1 0 0,0-4 15 0,0 1 0 15,-2-1 0-15,-3 0 0 0,3-7 24 0,-6 4 8 16,0-4 2-16,0 0 0 0,1 0-17 0,-4-4-3 15,1 1-1-15,0-4 0 0,-3-5 3 0,0 5 1 16,0-4 0-16,-3-3 0 0,0-3 0 0,1-2 0 16,-1 0 0-16,0-2 0 0,-2 2-17 0,0-6 0 15,0 1 0-15,2 1 0 0,-2-1 0 0,2 1 0 0,-2 1 0 16,2 4 0-16,0 3 0 0,1-3 0 0,-1 4 0 0,0-1 0 16,-2 1-12-16,3 3-4 0,-1 3 0 0,3-1 0 15,-3 2 24-15,1 2 4 0,-1-2 0 0,3 3 1 16,0 4-13-16,0 0-18 0,0 0 4 0,0 0 1 31,0 0-42-31,0 0-8 0,0 0-1 0,3 7-1 16,-1 4-152-16,1 1-31 0</inkml:trace>
  <inkml:trace contextRef="#ctx0" brushRef="#br0" timeOffset="102466.966">18770 11835 1490 0,'0'0'66'0,"0"0"14"0,0 0-64 0,0 0-16 16,0 0 0-16,7 0 0 0,1-4 0 0,0 4 0 15,3 0 8-15,2 0-8 0,-2 0 0 0,2 0 0 16,-2 0 0-16,2-3 0 0,0 3 0 0,0 0 0 15,-5-4 0-15,3 4 0 0,-3-3 51 0,-3 3 7 16,3-5 2-16,-8 5 0 0,3-7-2 0,2 7 0 16,-2-7 0-16,-3 3 0 0,0-3-38 0,0 4-8 15,-3-1-2-15,0-3 0 0,-2 4 39 0,0-2 8 16,-3 3 2-16,0-3 0 0,2 1-43 0,-1 1-16 0,-4 3 11 16,0 0-11-16,1 0 40 0,-1 0 1 0,1 3 1 0,-1 1 0 15,0 1-33-15,1-3-9 0,-3 3 0 0,2 2 0 16,0 0 21-16,4 0 0 0,-4 0 0 0,3 0 0 15,0 5-21-15,0-5 0 0,3 3 0 0,0-3 0 16,2 4-13-16,0 1-7 0,1-2-2 0,2 1 0 16,2 4 22-16,1-4 0 0,2-1 0 0,1-3 0 15,1 4 13-15,4 1 7 0,5-5 2 0,-3 0 0 16,6 0-42 0,2 0-9-16,0-2-2 0,3-2 0 0,2-3-100 0,-2 0-20 0,0 0-4 15,-3 0-714-15</inkml:trace>
  <inkml:trace contextRef="#ctx0" brushRef="#br0" timeOffset="102858.045">19037 11838 1605 0,'0'0'71'0,"0"0"15"0,0 0-69 0,0 0-17 16,0 0 0-16,0 0 0 0,0 0 90 0,0 0 14 16,0 0 4-16,0 0 0 0,0 0-56 0,0 0-12 15,5 4-1-15,-2 3-1 0,2 0-24 0,0 1-5 16,3 3-1-16,0-4 0 0,-3 0-8 0,3 0 0 15,0 1 0-15,0-1 0 0,-2 0 0 0,2 0 0 16,2-3 0-16,1-1 8 0,-3 1-8 0,2 1 0 16,1-5 0-16,-3 0 0 0,2 0 0 0,-2-5 0 15,0 5 0-15,-3 0 0 0,3-7 0 0,0 3 0 16,0-3 0-16,-5 4 0 0,2-4 0 0,-2-5 0 0,2 5 0 16,-2 0 0-16,-1-4 0 0,1 4 8 0,0-3-8 0,-1 1 8 15,-2 2-8-15,3 0 0 0,-3 7 9 0,0 0-9 16,3-3 32-16,-3 3 3 0,0 0 0 0,0 0 0 15,0 0 9-15,0 0 3 0,0 0 0 0,0 0 0 16,0 0-26-16,0 0-5 0,0 10 0 0,2-6-1 16,1 8-3-16,2-2 0 0,-2-3 0 0,2 0 0 15,-2 4-12-15,2 4 0 0,0-8 0 0,1 7 0 16,-4-7 0-16,4 4 0 0,-1-3 0 0,0 3 0 31,1-4-110-31,-1 0-18 0,0-2-4 0,-5-5-881 0</inkml:trace>
  <inkml:trace contextRef="#ctx0" brushRef="#br0" timeOffset="103154.744">19410 11842 748 0,'-3'-4'67'0,"3"4"-54"0,0 0-13 0,0 0 0 0,0 0 304 0,0 0 57 16,0 0 12-16,5 4 3 0,-2 8-257 0,0-5-51 15,2 0-11-15,0 0-1 0,-5 0-11 0,6 0-1 16,-1 5-1-16,0-2 0 0,1-3-30 0,-1 0-5 15,3 0-8-15,0 2 11 0,0-2-11 0,-6-4 0 16,4 4 0-16,-4-3 0 0,1-1 10 0,-3-3-10 16,0 0 12-16,0 0-12 0,0 0 0 0,0 0 0 15,5-7 0-15,-5 7-12 0,0-3-8 0,0-9 0 16,3 5-1-16,-3 0 0 16,-3 0-12-16,6-4-3 0,2 4 0 0,-2-3 0 15,-3-2-17-15,5 5-4 0,0-4-1 0,3 3 0 16,0 1 10-16,0 0 1 0,0 3 1 0,0-3 0 0,0 0 24 0,3 4 5 0,-4-2 1 0,4-2 0 15,-3 7 16-15,0-7 0 0,3 7 0 0,-6 0 0 32,3 0-69-32,0-4-7 0</inkml:trace>
  <inkml:trace contextRef="#ctx0" brushRef="#br0" timeOffset="103607.584">19926 11838 1922 0,'-13'-7'85'0,"13"7"18"16,-6-3-83-16,1-1-20 0,0 1 0 0,-1-2 0 15,6 5 56-15,0 0 8 0,-5-2 0 0,2-3 1 16,3 5-31-16,0 0-6 0,0 0-2 0,0 0 0 0,-5-7-18 0,5 7-8 16,0 0 0-16,0 0 8 0,-5 0-8 0,-3 0 12 15,0 0-12-15,-3 5 12 0,1-3-12 0,-3 5 0 16,-1-2 0-16,1 2 8 0,3 3-8 0,-1 1 0 15,0 4 0-15,3-8 0 0,1 7 0 0,1-3 0 16,4 1-11-16,2-2 11 0,-3 1-10 0,6 1 10 16,-1-2-12-16,4-6 12 15,-1 3-36-15,0-4-1 0,3 1 0 0,0 3 0 16,0-7-8-16,2-4-2 0,1 4 0 0,0-3 0 0,2-1 38 0,-3 1 9 16,1-4 0-16,0 0 0 0,2 0 15 0,-3-2 5 15,-2 2 0-15,-2 0 1 0,-1 0 23 0,0 0 4 0,3-3 0 0,-3 1 1 16,-5 9-5-16,0 0 0 0,6-3-1 0,-6 3 0 15,0 0 4-15,0 0 1 0,0 0 0 0,2-4 0 16,4 4-12-16,-4 0-3 0,-2 0 0 0,6 7 0 16,-1-3-33-16,3 3 0 0,-5 5 0 0,4-5 0 15,1 3 0-15,3-3 0 0,-3 4 0 0,3-3 0 16,-1 3 0-16,-2-4 0 0,3 0 0 0,-3 0 0 16,-1 1-13-16,-1-4-3 0,-1-1-1 0,-5-3-755 15,0 0-150-15</inkml:trace>
  <inkml:trace contextRef="#ctx0" brushRef="#br0" timeOffset="103841.719">20053 11607 1152 0,'0'0'102'0,"0"0"-82"0,0 0-20 0,0 0 0 0,0 0 305 0,0 0 57 16,5 7 11-16,0 0 3 0,-2 7-292 0,5 1-59 15,-3-1-11-15,1 4-2 0,4 1 6 0,-2 0 2 16,0 2 0-16,3 0 0 0,-3 1-20 0,-1-4 10 16,-4 8-10-16,2-5 8 0,1 1 11 0,-4-4 1 15,1 4 1-15,0-4 0 0,-3-4-32 0,0 1-6 16,-3-4-2-16,0 1 0 16,-2-5-12-16,2 0-2 0,1-4-1 0,-4 1-727 15,6-4-146-15</inkml:trace>
  <inkml:trace contextRef="#ctx0" brushRef="#br0" timeOffset="104778.974">20743 11610 864 0,'0'-3'76'0,"0"-2"-60"0,0-2-16 0,0 5 0 16,0-3 147-16,0 5 26 0,0 0 6 0,0 0 1 15,0 0-72-15,0 0-13 16,0 0-3-16,0 0-1 0,0 0-6 0,11 0-1 0,-3 7 0 0,0 0 0 16,0 1-28-16,2 3-5 0,-2 1-2 0,3 2 0 15,2 3-12-15,-2-1-2 0,-1 1-1 0,3 1 0 16,1 4-18-16,-4-1-4 0,4 2-1 0,-7-2 0 16,4-2-11-16,-3-2 12 0,-3 1-12 0,1-3 12 15,-4-1 0-15,-2-3 0 0,3-3 0 0,-3-1 0 16,0 0 4-16,0-7 2 0,0 0 0 0,0 0 0 15,-8 0 0-15,3-3 0 0,-3-1 0 0,2-3 0 16,-2-1-7-16,3-3-2 0,-3 1 0 0,0-1 0 16,3-4-9-16,-3-3 0 0,3 3 9 0,-3-3-9 15,3 1-15-15,-1-2-7 0,1 5-2 0,0 0 0 16,2-5 7-16,-2 5 1 0,5 2 0 0,-3-2 0 0,0 0 16 16,3 3-12-16,0-4 12 0,0 8-10 0,0-4 10 0,3 4 0 15,0-1 0-15,-1 1-8 0,4 5 8 0,-6 2 9 16,0 0-1-16,5 0-8 0,3 0 15 0,0 2-4 15,0 5-1-15,2-2 0 0,4 5-2 0,-4-3-8 16,3 4 12-16,3 4-4 0,0-1-8 0,3 4 12 16,-1-3-12-16,6 3 12 0,2 1-12 0,1-2 0 15,2 6 9-15,3-6-9 0,-3 6 16 0,3-6-2 16,-3 1 0-16,0-3 0 0,-3 3-14 0,-5-4 0 16,1-2 0-16,-4-2 0 0,-2-3 0 0,-3 0 0 15,-2-3 0-15,-1 3-10 0,1-7 10 0,-3 0 16 16,0-7-4-16,0 3-1 0,-6-3 18 0,4 0 4 15,-4-7 1-15,1-1 0 0,-3 1-2 0,0-5-1 16,3 1 0-16,-1-4 0 0,-2 1-16 0,0 3-3 0,-2-8-1 0,2 9 0 16,-3-6-11-16,3 6 0 0,-3-6 0 0,3 6 8 15,-2-2-8-15,-1 5 0 0,3 0 0 0,-3-5 8 16,1 8-8-16,2-4 0 0,0 6 9 0,-3-3-9 16,1 5 0-16,2 0 0 0,0 0 0 0,0 0 8 15,0 7-8-15,0-5 0 0,0 5 0 0,0 0 0 16,0 0-17-16,0 0 1 0,0 0 1 0,0 0 0 31,0 7-118-31,0 1-24 0,2 3-5 0,1 1-624 0,-1 2-125 0</inkml:trace>
  <inkml:trace contextRef="#ctx0" brushRef="#br0" timeOffset="105122.604">21590 11816 172 0,'0'0'8'0,"0"0"1"0,0 0-9 0,0 0 0 15,0 0 0-15,0 0 0 0,0 0 372 0,5 0 73 16,3 0 15-16,0 0 2 0,3-2-346 0,-1 2-68 16,1-5-15-16,0 5-2 0,2-2-10 0,0-3-1 15,0 1-1-15,-2 1 0 0,-1-1-19 0,1-3 0 16,-3 4 0-16,0-1 0 0,0-4 29 0,-3 1-1 16,0 3 0-16,-2-3 0 0,0 0 15 0,-6 0 2 15,0-1 1-15,1 1 0 0,-1 0-17 0,-2 3-3 16,-1-3-1-16,-1 4 0 0,-1-1 5 0,-3 1 1 15,0-2 0-15,-2 5 0 0,0 0-31 0,0 5 0 16,-6-2 0-16,3 4 0 0,3-3 0 0,-3 3 0 16,0 5 0-16,3-2 0 0,0 4 0 0,2-3 0 0,1 4 0 0,2-1 0 15,5-3 0-15,1 3 0 0,2 1 0 0,2-1 0 16,3 5 0-16,3-8 0 0,0 3 0 0,6-2 0 31,-1-2-32-31,3 4-8 0,0-7-3 0,2 2 0 16,3-7-94-16,0 3-19 0,3-5-4 0,-3-5-434 0,3 5-86 0</inkml:trace>
  <inkml:trace contextRef="#ctx0" brushRef="#br0" timeOffset="105326.218">21997 11577 1209 0,'0'0'53'0,"-5"0"12"0,0-7-52 0,5 7-13 0,0 0 0 0,0 0 0 0,-5 0 225 0,5 0 43 16,0 0 8-16,0 0 1 0,-3 7-195 15,3 4-39-15,3 1-8 0,2 2-2 0,3 0-33 0,-3 0 0 16,3 1 0-16,0 3 0 0,3 1 0 0,-1-5 0 16,-2 5 0-16,0-2 0 0,-3-3 0 0,-2 5 0 15,0-8-9-15,-3 3 9 16,-3-2-122-16,-2-2-19 0,-3 4-4 0,-3-3-451 16,-5-4-91-16</inkml:trace>
  <inkml:trace contextRef="#ctx0" brushRef="#br0" timeOffset="105481.912">21799 11828 576 0,'5'-12'25'0,"-5"12"6"0,6-7-31 0,-1 5 0 0,0-3 0 16,6-2 0-16,-1 3 268 0,1 1 48 0,0-1 10 0,2 1 2 15,0-1-188-15,3 4-38 0,0 0-7 0,2-3-2 16,3-2-65-16,3 3-14 0,0-3-2 0,-3 5-1 16,3 0-11-16,0 0 0 0,0-7 0 0,-3 7 0 31,-3-4-123-31,-2 4-23 0,3-7-5 0,-6 7-1 0</inkml:trace>
  <inkml:trace contextRef="#ctx0" brushRef="#br0" timeOffset="105966.143">22188 11720 864 0,'0'0'38'0,"0"0"8"0,0 0-37 0,0 0-9 0,0 0 0 0,0 0 0 15,5 2 188-15,1 5 35 0,-4-2 7 0,3 2 2 16,-2 0-127-16,0 0-25 0,-1 0-4 0,1 0-2 0,0 1-36 0,-1 3-7 15,1-4-2-15,0 7 0 0,-1-7-14 0,1 5-3 16,-3-2-1-16,3 1 0 0,-1-4-11 0,1 5 0 16,2-9 9-16,0 4-9 0,1 0 0 0,2-3 0 15,-3 3 0-15,3-7 0 0,3 8 0 0,-4-8 0 16,-1 0 0-16,4-3 0 0,-2-2 0 0,0 3-8 16,-3-3 0-16,3-2 0 0,-2 3 8 0,2-3 8 15,0 0-8-15,-3-3 11 0,-2-2-1 0,2 1 0 16,3 1 0-16,-3 3 0 0,-2-5-10 0,-3 5 10 15,5 3-10-15,-5-3 10 0,3 0 11 0,-3 7 3 16,0 0 0-16,0 0 0 0,5-8 4 0,-5 8 2 16,0 0 0-16,0 0 0 0,0 0 1 0,0 0 0 0,0 0 0 15,0 0 0-15,3 12-17 0,-1-5-3 0,1 0-1 0,0 0 0 16,2 0-10-16,0 0 0 0,0 1 0 0,3-1 8 16,-2 0-8-16,4-3-11 0,1-1 3 0,-1 1 0 15,4-4 8-15,-4 0-12 0,3 0 12 0,1 0-12 16,-1 0 12-16,-3-7 0 0,4 7 0 0,-1-4 0 15,-3-3 0-15,1 0 0 0,0-1 0 0,-3 1 0 16,0-4 20-16,-3 4 0 0,0-3 0 0,0-2 0 16,-2 5 11-16,-3 0 1 0,0-4 1 0,0 4 0 15,0-1-13-15,0 1-4 0,-3 5 0 0,1-3 0 16,-1-2-16-16,0 3 10 0,1 4-10 0,-3-3 8 16,-1 3-123-1,1 0-25-15,0 0-4 0,-1 0-926 0</inkml:trace>
  <inkml:trace contextRef="#ctx0" brushRef="#br0" timeOffset="106309.971">22820 11729 1152 0,'-5'-2'102'0,"2"-3"-82"16,-2-2-20-16,0 7 0 0,-3-4 198 0,0 1 35 15,3-1 7-15,-1 4 2 0,1 0-161 0,-3 0-32 16,0 0-6-16,0 4-2 0,0-1-16 0,0 1-3 15,0 8-1-15,0-5 0 0,3 3-33 0,0 1-8 16,2 1 0-16,-2-2-1 0,2 4 7 0,1-3 2 16,4 1 0-16,-2-2 0 15,3 1-58-15,2-4-11 0,-2 5-3 0,5-5 0 16,2 0 21-16,1-4 4 0,0 4 1 0,-1-7 0 0,6 4 50 0,0-4 8 0,2 0 0 0,-2-4 8 16,0 1 38-16,-3-1 8 0,1-3 2 0,-1-1 0 15,-3 1 28-15,4-4 5 0,-6 4 2 0,0-3 0 16,-3-2 10-16,0 1 3 0,-2 1 0 0,-1-1 0 15,-2 1-50-15,0-2-10 0,-2 5-1 0,-1 0-1 16,1 0-24-16,-4 0-5 0,4 2-1 0,-4-2 0 31,1 3-113-31,0 1-23 0,-1 3-5 0,-2 0-954 0</inkml:trace>
  <inkml:trace contextRef="#ctx0" brushRef="#br0" timeOffset="106622.607">23021 11734 1094 0,'0'0'97'0,"0"0"-77"0,0 0-20 0,0 0 0 0,0 0 219 0,0 0 40 16,-2 3 8-16,-1 4 1 0,0 0-197 0,3-3-40 15,3 8-8-15,0-5-2 0,-3 3-7 0,2-3-2 16,4 0 0-16,-1 2 0 0,0-2-12 0,-2 0 11 16,2 0-11-16,-2 0 10 0,2-4 1 0,-5-3 0 15,0 0 0-15,0 0 0 0,0 0 7 0,0 0 2 16,0 0 0-16,0 0 0 0,0 0 3 0,0-3 1 15,0-4 0-15,0 0 0 0,0 2-16 0,0-4-8 16,0-3 8-16,3 1-8 0,-1 4 0 0,4-8 0 16,2 4 0-16,0 1-8 0,0-2-8 0,2 5-2 15,3-4 0-15,3 4 0 0,0 0 6 0,3-1 2 16,-6 1 0-16,5 5 0 0,1-7 10 0,-3 6 0 0,2-1 10 0,-2 4-10 16,0 0 24-16,0-3 0 0,0-1-1 0,-3 4 0 15,0 0-23-15,-2 0 8 0,2 0-8 0,-2 0-1065 16</inkml:trace>
  <inkml:trace contextRef="#ctx0" brushRef="#br0" timeOffset="107278.685">23892 11316 345 0,'0'0'31'0,"0"0"-31"0,-3-8 0 0,-2 1 0 16,2 5 283-16,-2-3 50 0,2-2 11 0,-5 0 1 15,3 3-196-15,0 1-39 0,-3-1-8 0,0 1-2 16,0-2-29-16,-3 5-7 0,4-2 0 0,-1 2-1 15,-3 0-29-15,3 2-6 0,-3 3 0 0,4-2-1 16,-1 1-19-16,-3 3-8 0,3 0 0 0,3 0 8 16,-1 5-8-16,1-2 0 0,0 6 0 0,2-2-11 0,3 0 3 0,0 5 0 15,3-2 0-15,0 8 0 0,4-3 8 0,-1 1 0 16,2 1 0-16,0 1 0 0,0 1 0 16,2 0 0-16,-2 0 10 0,3-2-10 0,-3-6 15 0,2 4-3 15,-2-4-1-15,0 1 0 0,0-5-3 0,-3 0 0 16,1 1 0-16,-4-8 0 0,-2 4 0 0,0-4-8 15,-2 0 12-15,-1 1-4 16,0-8-124-16,-5 4-24 0,-2-4-6 0</inkml:trace>
  <inkml:trace contextRef="#ctx0" brushRef="#br0" timeOffset="107419.277">23707 11584 921 0,'0'0'40'0,"0"0"10"0,5-3-40 0,-5 3-10 0,3-4 0 0,5-3 0 16,-1 7 243-16,1-3 46 0,0 3 10 0,3 0 1 15,2-5-215-15,0 5-43 0,3 5-9 0,3-5-1 16,-1 3-32-16,3-3 0 0,1 4 0 0,1-1 0 31,4-3-144-31,-6 0-21 0,-2 4-5 0,-1-4-1 0</inkml:trace>
  <inkml:trace contextRef="#ctx0" brushRef="#br0" timeOffset="107700.107">24074 11595 864 0,'0'0'76'0,"0"0"-60"0,-2 0-16 0,2 0 0 16,-5 0 210-16,-3-2 39 0,0 4 8 0,0-2 2 16,-3 0-165-16,1 7-33 0,-1-2-6 0,0-2-2 15,1 4-29-15,2 0-5 0,-3 2-2 0,6 0 0 0,-3-1-17 0,5-1 0 16,1 4 0-16,2-4 0 0,5 5 0 0,0-2 0 16,1-3 0-16,2 4 0 0,7-4 10 0,1 0-10 15,0 1 8-15,3-4-8 0,-1-1 0 0,3 1-14 16,-5-4 2-16,3 0 0 0,-3-4 12 0,0 4 0 15,-3-3 0-15,0-1 0 0,-2 1 14 0,-1-2-1 16,-2-2 0-16,-3 0 0 0,1 0 57 0,-4-4 11 16,1 3 3-16,-3-1 0 0,0-3-28 0,-3 1-4 15,1 4-2-15,-4-3 0 0,-2-2-41 0,1 5-9 16,-1 0 0-16,0 0 0 16,2 2-176-16,-2 3-36 0</inkml:trace>
  <inkml:trace contextRef="#ctx0" brushRef="#br0" timeOffset="107996.918">24233 11602 633 0,'0'0'56'0,"0"0"-44"0,0 0-12 0,0 0 0 15,-2 8 319-15,2-1 61 0,-3 0 13 0,3 4 3 16,0 1-277-16,3-2-55 0,-1 1-12 0,1-4-1 16,-1 7-20-16,4-2-4 0,-1-5-1 0,0 5 0 15,1-5-17-15,-4 0-9 0,1 0 10 0,0 0-10 16,-1-4 12-16,-2-3-4 0,0 0-8 0,0 0 12 15,0 0 2-15,0 0 0 0,0 0 0 0,0 0 0 16,-2-3 0-16,2-1 0 0,2-3 0 0,-2-1 0 16,6-6-14-16,-1 7 0 0,0-4 0 0,6-4-10 15,2 4-3-15,0-3-1 0,6 4 0 0,-1-2 0 16,3-2-14-16,3 3-2 0,-5 1-1 16,2 3 0-16,0-5 12 0,0 8 3 0,-5 1 0 0,3-1 0 0,-4 4 16 15,1-3 0-15,-2 3 0 0,-4 0 0 16,1 3-132-16,-1-3-20 0</inkml:trace>
  <inkml:trace contextRef="#ctx0" brushRef="#br0" timeOffset="108668.632">19090 12546 1630 0,'-8'-12'72'0,"5"9"16"0,-2-1-71 0,0 1-17 16,-1-1 0-16,-2 1 0 0,3-1 68 0,0 1 9 15,-3-1 3-15,2 4 0 0,-1-3-20 0,1 3-4 16,-2 0-1-16,3 3 0 0,-3-3-23 0,0 4-4 15,0-1 0-15,0 1-1 0,-2 3-3 0,-1 0-1 0,1 3 0 0,-1 2 0 16,-2-1-14-16,2-1-9 0,-2 2 12 0,2 2-12 16,1 0 0-16,-1 5 0 0,1-5 0 0,4 5 0 15,-2 2 0-15,0-3 0 0,3 4 0 0,2-1 0 16,1-2 0-16,2 2 0 0,2-2-10 0,4 2 10 16,-1-2 10-16,3 2 6 0,3-2 2 0,-1-1 0 15,3-1 10-15,3-1 3 0,0 1 0 0,0-3 0 16,3 2-11-16,-1-2-3 0,6-4 0 0,0 2 0 15,-1-5-7-15,7-3-2 0,-4-1 0 0,3 4 0 16,0-7-8-16,3-3 0 0,-3-1 0 0,-2-3 0 16,-4 0-151-16,4-5-29 15,-3 2-5-15</inkml:trace>
  <inkml:trace contextRef="#ctx0" brushRef="#br0" timeOffset="108903.274">19481 12520 1670 0,'-8'-3'148'0,"6"-1"-118"16,2 4-30-16,-3-7 0 0,3 7 171 0,0 0 28 15,0 0 5-15,0 0 2 0,0 0-129 0,0 0-25 16,0 7-6-16,3 4-1 0,-1 4-13 0,1-1-4 16,0 4 0-16,2 4 0 0,3-1-12 0,-3 2-4 15,3 1 0-15,-5 2 0 0,2 0-12 0,-2 2 0 16,-1-2 0-16,-2-5 0 0,3 5 0 0,-6-5 0 0,3-2 0 15,-2 2 0-15,2-2 0 0,-3-5 0 0,-2 5 0 0,2-5 0 32,3 0-103-32,-3-2-23 0,1-5-5 0</inkml:trace>
  <inkml:trace contextRef="#ctx0" brushRef="#br0" timeOffset="109465.327">20066 12880 172 0,'-3'-5'8'0,"1"2"1"15,-1-1-9-15,0 1 0 0,1-1 0 0,2 4 0 0,-3-7 30 0,3 4 4 16,-3-1 1-16,3-3 0 0,0 2-7 0,0 2 0 15,0-4-1-15,0 3 0 0,0-3 77 0,0 0 15 16,0 0 3-16,0 2 1 0,3-2-5 0,-3 4-1 16,0-4 0-16,-3 3 0 0,1 1-7 0,-1-1-2 15,-2-3 0-15,2 2 0 0,-2 3-25 0,0-3-6 16,-1 5-1-16,1 0 0 0,-3 0-8 0,3 0-1 16,-3 5-1-16,-3-3 0 0,3 3-19 0,-2 2-4 15,2 4-1-15,0-4 0 0,0 1-26 0,3 3-6 16,-3-1-1-16,2 1 0 0,9-1-9 0,-3-3 0 15,0 5 0-15,0 2-11 0,3-7 11 0,2 5 0 0,0-5-9 16,3 4 9-16,0-4 0 0,0 1 0 0,3-6 0 0,2 3 0 16,0-3 0-16,0 3 0 0,-5-5 0 0,3 0 8 15,0-7 0-15,-1 7 0 0,1-5 0 0,-1 5 0 16,-2-7-8-16,0 4 0 0,-5-4 9 0,2 3-9 16,0-3 37-16,-2 0 3 0,-3 2 1 0,3-2 0 15,-3 7-9-15,0 0-3 0,0-3 0 0,0 3 0 16,0 0-2-16,0 0-1 0,0 0 0 0,0 0 0 15,0 0-17-15,0 0-9 0,0 0 10 0,5 3-10 16,0 4 0-16,1-2 0 0,-1 6 0 0,3-4 0 16,0 0 0-16,0 3 0 0,2-5 0 0,-2 2 0 15,3 0 0-15,-3 0 0 0,0-3 0 0,0-1 0 16,-3 1-123 0,3-4-30-16,0 3-7 0,-3-3 0 0</inkml:trace>
  <inkml:trace contextRef="#ctx0" brushRef="#br0" timeOffset="109824.608">20513 12727 1936 0,'-5'-7'43'0,"2"7"9"0,1-7 1 0,-1 2 1 0,-2 2-43 0,2-1-11 16,-2-3 0-16,-1 7 0 0,-2-3 60 0,3-1 11 15,-3 4 1-15,0 0 1 0,-2-3-24 0,-4 3-5 16,7 3 0-16,-7 1-1 0,4-1-32 0,-6 1-11 0,5 3 0 0,1 1 9 16,2-1-9-16,0 0 0 0,-3 0 9 0,3 4-9 15,3-3 0-15,2 6 0 0,1-7-10 0,-1 7 10 16,6-2-14-16,2-1 4 0,0-1 1 0,6-3 0 16,-1 5 0-16,4 2 0 0,4-3 0 0,1-1 0 15,2-5 9-15,0 2-13 0,-5 7 5 0,2-7 8 16,-2 0 0-16,0 5 0 0,-8-10 0 0,3 7 0 15,-6-2 0-15,0 0 0 0,-5-7 9 0,0 3-1 16,-2 4 43-16,-1 0 9 0,-5-2 1 0,0 2 1 16,0 0-4-16,-2-3-1 0,-4-1 0 0,4 1 0 15,-3-4-45-15,-1 3-12 0,1-3 0 0,0 0 0 16,0 0-145-16,-1-3-31 0,-9 3-7 16,7-4-1-16</inkml:trace>
  <inkml:trace contextRef="#ctx0" brushRef="#br0" timeOffset="110152.656">20836 12764 460 0,'0'0'20'0,"-5"-4"5"0,-1-1-25 0,-2 3 0 16,0-6 0-16,1 4 0 0,-4-3 336 0,0 7 61 15,1-7 13-15,-1 7 2 0,1-3-276 0,-1-1-55 16,3 4-11-16,-2 0-2 0,-1 0-39 0,0 4-7 15,-2-1-2-15,5 4 0 0,0-3-20 0,0 3 0 16,0 1 0-16,3-1 0 0,2 0 0 0,1 4 0 16,2-4-10-16,0 1 10 0,0 3-15 0,5-1 4 0,3-3 1 0,3 0 0 15,-3 5-10-15,5-5-3 0,5 0 0 0,-2 4 0 16,3-4 4-16,-3 1 1 0,2-1 0 0,-5 0 0 16,1 4 18-16,-4-4 0 0,-2 3 0 0,0-3 0 15,-5 2 43-15,-1 1 9 0,-4-3 1 0,-4 0 1 16,1-2 32-16,-3 2 6 0,-2 4 2 0,-1-4 0 15,-2 0-48-15,0 3-10 0,-3-5-1 0,-3 2-1 16,1-3-34-16,2-1 0 0,0 4 0 0,3-7-800 16,-1 0-163-16</inkml:trace>
  <inkml:trace contextRef="#ctx0" brushRef="#br0" timeOffset="110402.595">21119 12821 806 0,'0'0'72'0,"0"0"-58"15,0 0-14-15,0 0 0 0,0 0 311 0,0 0 59 16,0 0 12-16,0 11 2 0,0-3-276 0,0 3-55 16,3-1-11-16,-1 4-2 0,4-2-16 0,-1-1-4 15,-2-1 0-15,2 4 0 0,0-7-20 0,0 5 9 16,-2-5-9-16,2 4 0 0,-2-3 10 0,-3-1-10 15,0-7 8-15,0 7-8 16,0-7-80-16,0 0-20 0,-5 0-5 0,-3 0-1 0</inkml:trace>
  <inkml:trace contextRef="#ctx0" brushRef="#br0" timeOffset="110543.272">21095 12604 1728 0,'0'0'153'0,"-2"-7"-122"0,-1-4-31 0,0 3 0 15,3 4 137-15,0 4 22 0,3-7 4 0,-3 4 1 16,0 3-113-16,0 0-23 0,3-7-4 0,-3 7 0 31,0 0-132-31,0 0-27 0</inkml:trace>
  <inkml:trace contextRef="#ctx0" brushRef="#br0" timeOffset="110918.099">21513 12440 460 0,'0'0'41'0,"0"0"-33"16,0 0-8-16,0-3 0 0,0 3 268 0,-2-4 51 15,-1-3 10-15,-2 4 3 0,5 3-195 0,-6-4-38 16,-2 4-8-16,3 0-2 0,-3 0-34 0,0 0-7 16,3 4-2-16,-3-1 0 0,0 4-8 0,0-3-2 15,0 3 0-15,0 0 0 0,0 1-23 0,3 6-5 16,0-7 0-16,0 4-8 0,2 4 0 0,-2-1 0 0,2 5 0 0,0-1 0 16,3-1 0-16,0 9 13 0,-2-5-4 0,4 5-1 15,1 0-8-15,0-1 12 0,2 1-12 0,-2-2 12 16,2-1-12-16,0-1 0 0,0-1 0 0,1-3 0 15,-1-3 0-15,0 3 0 0,-5-3 0 0,3-1 0 16,-3-3 0-16,0-1-20 0,0-3 3 0,-3-2-668 16,1-3-134-16</inkml:trace>
  <inkml:trace contextRef="#ctx0" brushRef="#br0" timeOffset="111074.54">21307 12793 1094 0,'0'0'97'15,"0"0"-77"-15,0 0-20 0,0 0 0 16,8-5 197-16,0 5 36 0,0 0 7 0,2 0 2 0,-2 0-151 0,5 0-31 16,1 0-5-16,4-3-2 0,1 3-37 0,2-4-8 15,0 4-8-15,3-3 11 16,0-1-80-16,-3 4-16 0,-3-7-3 0,1 4-504 16,-1-1-101-16</inkml:trace>
  <inkml:trace contextRef="#ctx0" brushRef="#br0" timeOffset="111246.473">21677 12793 1558 0,'0'0'69'0,"0"0"15"0,3 7-68 0,2 0-16 16,1 0 0-16,-1 0 0 0,-3 0 84 0,4 0 14 16,-1 5 2-16,0-5 1 0,1 0-23 0,-4 4-5 0,1-3-1 0,2-1 0 15,-2 0-41-15,-3 4-9 0,0-8-2 0,0 4 0 16,0-7-11-16,0 7-9 0,0-7 12 0,-3 5-683 15,-2-5-136-15</inkml:trace>
  <inkml:trace contextRef="#ctx0" brushRef="#br0" timeOffset="111387.043">21667 12647 2203 0,'-3'-14'48'0,"3"14"11"0,-3-7 1 0,3 2 2 0,0-2-50 0,0 4-12 0,0-4 0 0,0 3 0 15,0 4 24-15,0 0 3 0,0-7 0 0,0 7-696 16,0 0-139-16</inkml:trace>
  <inkml:trace contextRef="#ctx0" brushRef="#br0" timeOffset="111714.82">22090 12753 115 0,'0'0'0'0,"0"0"10"0,0 0-10 0,8 0 0 16,-8 0 0-16,3-5 0 0,2 2 333 0,-5 3 65 0,0 0 13 0,0 0 2 15,0 0-254-15,0 0-51 0,0 0-11 0,0 0-1 16,0 0-28-16,-5 3-6 0,-3-3-1 0,-3 5 0 15,-2-5-5-15,0 7-2 0,-1 0 0 0,-1 0 0 16,-1 0-32-16,2 0-6 0,-1 5-2 0,4-5 0 16,0 4-14-16,3-1 8 0,3-3-8 0,0 5 0 15,0 2 10-15,7-7-10 0,1 5 10 0,5-1-10 16,0-1 8-16,2-3-8 0,4 5 0 0,-1-5 9 31,5 0-61-31,1-3-13 0,2-1-3 0</inkml:trace>
  <inkml:trace contextRef="#ctx0" brushRef="#br0" timeOffset="112074.145">22442 12764 1555 0,'-13'-4'138'0,"7"-1"-110"0,1 3-28 0,0-3 0 0,0 2 167 0,-1-1 28 16,-2 4 5-16,0 0 2 0,0 0-133 0,1 0-26 15,-1 0-6-15,0 7-1 0,0-7-24 0,0 7-12 16,-3-2 10-16,3 2-10 0,-2 0 0 0,2 4 0 15,2-3 0-15,1-1 0 0,0 0-10 0,2 4 10 16,1-1-8-16,2-3 8 0,2 0-12 0,-2 5 2 16,6-5 1-16,-4 0 0 15,6 0-22-15,0-2-4 0,0 2-1 0,3 0 0 16,2-7-4-16,0 4 0 0,-5-4-1 0,5 0 0 0,0 0 17 0,1 0 4 16,-1-4 1-16,-3 1 0 0,-2-1 19 0,-2-1 0 15,2-2 0-15,0 4 0 0,-6-4 41 0,3 3 6 0,1-3 1 0,-4 0 0 16,1 0 14-16,0 2 3 0,-3-2 1 0,0 7 0 15,0-3-22-15,0 3-5 0,0 0-1 0,0 0 0 16,0 0-7-16,0 0-2 0,0 0 0 0,0 0 0 16,5 7-29-16,-2 1 0 0,5-6 0 0,-3 7 0 15,3-6 0-15,2 4 0 0,1-3 0 0,0-1 0 32,-1 1-120-32,3-1-16 0,-2-3-4 0</inkml:trace>
  <inkml:trace contextRef="#ctx0" brushRef="#br0" timeOffset="112293.051">22630 12513 2098 0,'0'0'93'0,"0"0"19"0,0 0-89 0,0 0-23 16,0 0 0-16,0 0 0 0,0 0 45 0,0 0 5 15,5 7 1-15,3-3 0 0,-5 3 5 0,2 1 0 16,3 6 1-16,0 0 0 0,0 0-37 0,-3 5-7 15,0-1-1-15,1 4-1 0,-1-4-11 0,-2 1 0 16,-1 2 0-16,-2-6 0 0,0 3 0 0,0-1-19 16,-2-5 3-16,-1 2 1 15,0-3-209-15,-2-1-41 0</inkml:trace>
  <inkml:trace contextRef="#ctx0" brushRef="#br0" timeOffset="112433.373">22527 12760 1699 0,'0'0'75'0,"5"-5"16"0,3 3-73 16,0-3-18-16,2 5 0 0,4-7 0 0,-1 4 16 0,0-1 0 0,6 1 0 0,-1-1 0 15,1-3-4-15,2 4-2 0,-3-1 0 0,3-4-537 16,3 4-107-16</inkml:trace>
  <inkml:trace contextRef="#ctx0" brushRef="#br0" timeOffset="112621.122">22884 12724 1800 0,'-5'0'80'0,"5"3"16"15,-3 1-77-15,3 3-19 0,0 0 0 0,0 1 0 16,3-1 36-16,-1 4 4 0,1-1 1 0,-1-3 0 0,4 5 17 0,-4-5 3 16,4 0 1-16,-1 4 0 0,-2-8-38 0,-3-3-8 15,2 7-2-15,-2-7 0 0,3 7-14 0,-3-7-10 16,0 0 2-16,0 0-646 15,0 0-129-15</inkml:trace>
  <inkml:trace contextRef="#ctx0" brushRef="#br0" timeOffset="112761.415">22855 12590 1324 0,'2'-4'118'0,"-2"-4"-94"16,0 1-24-16,0 3 0 0,0-3 167 0,0 0 29 15,0 0 5-15,0 7 2 0,3-5-99 0,-3 5-19 16,5-2-4-16,-2-3-1 0,-3 5-61 0,8-3-19 0,0 3 8 15,2 0-1052-15</inkml:trace>
  <inkml:trace contextRef="#ctx0" brushRef="#br0" timeOffset="113074.205">23130 12774 1036 0,'-8'0'92'0,"5"0"-73"0,-2 0-19 0,2 0 0 16,3 0 162-16,-2 4 29 0,-4-1 5 0,1 4 2 16,0-2-138-16,2-3-28 0,-2 3-6 0,2 2-1 15,1 0 0-15,-4 4 0 0,4-4 0 0,2 1 0 16,0-1-3-16,0 4-1 0,0-4 0 0,2 3 0 16,1-3-2-16,2 2-1 0,1-2 0 0,-1 0 0 0,3 0-3 0,0-4-1 15,2 2 0-15,1-3 0 0,5-2 17 0,-3 0 3 16,0-2 1-16,0-3 0 0,1-2-20 0,2 4-4 15,-1-8-1-15,1 4 0 0,-2-5 1 0,-1 2 0 16,-3-1 0-16,4-1 0 0,-4 2 14 0,-2-1 3 16,-3-3 1-16,1 0 0 0,-4 2 9 0,1 5 2 15,-3-7 0-15,0 7 0 0,-3-1-13 0,1 1-3 16,-4 0 0-16,1 0 0 16,0 3-136-16,-3-3-27 0,3 2-5 0</inkml:trace>
  <inkml:trace contextRef="#ctx0" brushRef="#br0" timeOffset="113417.515">23455 12691 1785 0,'0'0'79'0,"0"0"17"0,0 0-77 0,0 0-19 0,0 0 0 0,0 7 0 16,0 0 117-16,3 5 20 0,2 2 4 0,1-4 1 16,-1 4-90-16,0-2-17 0,0 2-4 0,1 0-1 15,2-2-18-15,0 2-4 0,0-7-8 0,-1 5 12 16,1-5-12-16,-2 0 11 0,-6-7-11 0,5 7 10 15,-5-7-1-15,0 0 0 0,0 0 0 0,0 0 0 16,0 0 10-16,-3-7 1 0,3 4 1 0,0-1 0 16,0-8-5-16,0 5-2 0,0-3 0 0,3-1 0 15,2-1-4-15,3-2-1 0,0 0 0 0,3 0 0 16,5-1-9-16,2 4-17 0,1-3 4 0,-1 6 1 16,6 1 12-16,0 3 0 0,0-3 0 0,-6 7 0 0,1-3 0 15,-1 3 0-15,-2 3 0 0,0 1 0 0,-3-1 0 0,0 8 12 16,1-3-1-16,1 6 0 0,-1-7 13 0,-1 7 2 15,-2 2 1-15,-1-2 0 0,1-4-12 16,-3 2-3-16,-3 2 0 0,0-7 0 16,-2 0-97-16,0 5-20 0,-3-12-4 0</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11.593"/>
    </inkml:context>
    <inkml:brush xml:id="br0">
      <inkml:brushProperty name="width" value="0.05" units="cm"/>
      <inkml:brushProperty name="height" value="0.05" units="cm"/>
      <inkml:brushProperty name="color" value="#E71224"/>
    </inkml:brush>
  </inkml:definitions>
  <inkml:trace contextRef="#ctx0" brushRef="#br0">1 108 5264 0 0,'0'0'116'0'0,"0"0"17"0"0,0 0 12 0 0,0 0 34 0 0,0 0 93 0 0,0 0 44 0 0,0 0 11 0 0,0 0-43 0 0,7 2-106 0 0,42 0 2208 0 0,8 1-770 0 0,71 1-1600 0 0,-9 6-16 0 0,-62-3 0 0 0,-20-3-152 0 0,-37-3-35 0 0,0-1-464 0 0,0 0-1871 0 0,0 0-798 0 0</inkml:trace>
  <inkml:trace contextRef="#ctx0" brushRef="#br0" timeOffset="421.808">375 1 1840 0 0,'1'0'133'0'0,"17"8"2123"0"0,43-5 2581 0 0,83 22-2394 0 0,-87 0-1300 0 0,-30 2 414 0 0,-37 0 602 0 0,3-19-2036 0 0,-1 0 0 0 0,1-1 0 0 0,-2 1 0 0 0,1-2 0 0 0,-1 1 0 0 0,1-1 0 0 0,-2 0 0 0 0,0-1-123 0 0,-4 4 26 0 0,-29 12-25 0 0,42-21-267 0 0,1 0-80 0 0,0 0-7 0 0,0 0-172 0 0,-2 0-702 0 0,-4 0-299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37.543"/>
    </inkml:context>
    <inkml:brush xml:id="br0">
      <inkml:brushProperty name="width" value="0.05" units="cm"/>
      <inkml:brushProperty name="height" value="0.05" units="cm"/>
      <inkml:brushProperty name="color" value="#E71224"/>
    </inkml:brush>
  </inkml:definitions>
  <inkml:trace contextRef="#ctx0" brushRef="#br0">102 13 920 0 0,'-8'-3'80'0'0,"-5"-1"206"0"0,-11 5 10630 0 0,21 0-10759 0 0,0 0-1 0 0,0 0 0 0 0,0 0 0 0 0,0 0 1 0 0,1 1-1 0 0,-1-1 0 0 0,0 1 1 0 0,1 0-1 0 0,-1-1 0 0 0,1 1 0 0 0,0 0 1 0 0,-1 1-1 0 0,1-1 0 0 0,0 0 1 0 0,0 1-1 0 0,0-1 0 0 0,1 1 0 0 0,-1 0 1 0 0,1-1-1 0 0,-1 1 0 0 0,1 0 0 0 0,0 0 1 0 0,0 0-1 0 0,0 0 0 0 0,0 0 1 0 0,1 0-1 0 0,-1 0 0 0 0,1 0-156 0 0,-1 6 28 0 0,1 0 0 0 0,0 0-1 0 0,1 0 1 0 0,-1-1 0 0 0,2 1 0 0 0,-1 0-1 0 0,1-1 1 0 0,1 1 0 0 0,-1-1-1 0 0,4 5-27 0 0,-4-10-3 0 0,1 0-1 0 0,0 0 0 0 0,0-1 1 0 0,0 1-1 0 0,0-1 0 0 0,1 0 1 0 0,-1 0-1 0 0,0 0 0 0 0,1 0 1 0 0,0-1-1 0 0,-1 1 0 0 0,1-1 1 0 0,0 0-1 0 0,0 0 0 0 0,0 0 1 0 0,0-1-1 0 0,0 1 0 0 0,0-1 1 0 0,0 0-1 0 0,0 0 0 0 0,0 0 1 0 0,-1-1-1 0 0,5 0 4 0 0,0 1-20 0 0,1 0 34 0 0,0-1-1 0 0,0 0 1 0 0,0 0-1 0 0,0 0 0 0 0,0-1 1 0 0,0-1-1 0 0,-1 1 1 0 0,1-2-1 0 0,-1 1 0 0 0,1-1 1 0 0,-1 0-1 0 0,0-1 1 0 0,-1 0-1 0 0,1 0 0 0 0,-1 0 1 0 0,0-1-1 0 0,0-1 1 0 0,-1 1-1 0 0,0-1 0 0 0,1-1-13 0 0,-5 5 104 0 0,-1 1 0 0 0,0-1-1 0 0,0 0 1 0 0,0 0-1 0 0,0 0 1 0 0,-1 0 0 0 0,1 0-1 0 0,-1 0 1 0 0,0 0-1 0 0,0 0 1 0 0,0 0 0 0 0,0-1-1 0 0,0 1 1 0 0,-1 0-1 0 0,1 0 1 0 0,-1 0-1 0 0,0 0 1 0 0,0 0 0 0 0,0 1-1 0 0,0-1 1 0 0,0 0-1 0 0,-1 0 1 0 0,0 1 0 0 0,1-1-1 0 0,-1 1 1 0 0,0-1-1 0 0,0 1 1 0 0,0 0 0 0 0,0 0-1 0 0,-1 0 1 0 0,1 0-1 0 0,0 0 1 0 0,-1 0-1 0 0,0 0 1 0 0,1 1 0 0 0,-1 0-104 0 0,-49-21 514 0 0,44 20 60 0 0,3 1-2028 0 0,1 1-3987 0 0,4 0-269 0 0</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1.347"/>
    </inkml:context>
    <inkml:brush xml:id="br0">
      <inkml:brushProperty name="width" value="0.05" units="cm"/>
      <inkml:brushProperty name="height" value="0.05" units="cm"/>
      <inkml:brushProperty name="color" value="#E71224"/>
    </inkml:brush>
  </inkml:definitions>
  <inkml:trace contextRef="#ctx0" brushRef="#br0">52 25 456 0 0,'-7'-7'8099'0'0,"0"4"-3618"0"0,-11 16-2177 0 0,2 31-1067 0 0,15-41-1229 0 0,0 1-1 0 0,1 0 1 0 0,-1-1 0 0 0,1 1 0 0 0,0-1-1 0 0,0 1 1 0 0,0 0 0 0 0,0-1 0 0 0,1 1-1 0 0,0 0 1 0 0,-1-1 0 0 0,1 1 0 0 0,0-1-1 0 0,1 0 1 0 0,-1 1 0 0 0,1-1 0 0 0,-1 0 0 0 0,1 0-1 0 0,0 1 1 0 0,0-1 0 0 0,1-1 0 0 0,-1 1-1 0 0,0 0 1 0 0,1-1 0 0 0,0 1 0 0 0,-1-1-1 0 0,1 0 1 0 0,0 0 0 0 0,0 0 0 0 0,1 0-1 0 0,-1 0 1 0 0,0-1 0 0 0,1 1 0 0 0,-1-1-1 0 0,0 0 1 0 0,1 0 0 0 0,0 0 0 0 0,-1-1-1 0 0,1 1-7 0 0,3 0 22 0 0,1-1-1 0 0,-1 0 1 0 0,0 0-1 0 0,0-1 1 0 0,1 0-1 0 0,-1 0 1 0 0,0-1-1 0 0,0 0 1 0 0,0 0-1 0 0,0 0 1 0 0,-1-1-1 0 0,1 0 1 0 0,-1 0-1 0 0,1-1 1 0 0,-1 0-1 0 0,0 0-21 0 0,17-32 304 0 0,-20 12 1704 0 0,-24 37-1848 0 0,13-5-160 0 0,8-6-5 0 0,0 1-1 0 0,0 0 1 0 0,0-1-1 0 0,0 1 0 0 0,0 0 1 0 0,0 0-1 0 0,1-1 1 0 0,-1 1-1 0 0,1 0 0 0 0,0-1 1 0 0,0 1-1 0 0,0-1 1 0 0,0 1-1 0 0,0-1 0 0 0,0 1 1 0 0,1-1-1 0 0,-1 0 1 0 0,1 0-1 0 0,0 0 0 0 0,0 1 6 0 0,5 1-19 0 0,1 1 0 0 0,-1-1 0 0 0,1 0 0 0 0,0-1 0 0 0,1 1 0 0 0,-1-2 0 0 0,1 1 0 0 0,-1-1 0 0 0,1-1 0 0 0,-1 1 0 0 0,1-1 0 0 0,0-1-1 0 0,3 0 20 0 0,-4 1 20 0 0,-1-1-1 0 0,1 0 0 0 0,-1 0 0 0 0,1-1 0 0 0,-1 0 0 0 0,1-1 0 0 0,-1 1 1 0 0,0-1-1 0 0,0-1 0 0 0,0 1 0 0 0,0-1 0 0 0,0 0 0 0 0,0-1 0 0 0,4-3-19 0 0,-5 3 59 0 0,19-28 502 0 0,-9-24 615 0 0,-14 39-1229 0 0,-2 16 58 0 0,1 0 0 0 0,-1-1-1 0 0,0 1 1 0 0,1 0 0 0 0,-1-1 0 0 0,0 1-1 0 0,0-1 1 0 0,0 1 0 0 0,-1 0 0 0 0,1-1-1 0 0,0 1 1 0 0,0 0 0 0 0,-1-1 0 0 0,1 1-1 0 0,-1 0 1 0 0,1-1 0 0 0,-1 1 0 0 0,1 0-1 0 0,-1 0 1 0 0,0-1 0 0 0,0 1-1 0 0,1 0 1 0 0,-1 0 0 0 0,0 0 0 0 0,-1 0-5 0 0,-7-18-119 0 0,9 18-455 0 0,-2-3 865 0 0,1 2-7930 0 0,1 2 1839 0 0</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1.628"/>
    </inkml:context>
    <inkml:brush xml:id="br0">
      <inkml:brushProperty name="width" value="0.05" units="cm"/>
      <inkml:brushProperty name="height" value="0.05" units="cm"/>
      <inkml:brushProperty name="color" value="#E71224"/>
    </inkml:brush>
  </inkml:definitions>
  <inkml:trace contextRef="#ctx0" brushRef="#br0">0 1 10136 0 0,'0'0'464'0'0,"0"0"-10"0"0,0 0-222 0 0,0 0 156 0 0,1 1 100 0 0,1 48 2070 0 0,7 43 12 0 0,-9-92-2554 0 0,0 0-133 0 0,0 0-756 0 0,-1 0-3102 0 0,-7 0-1326 0 0</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1.863"/>
    </inkml:context>
    <inkml:brush xml:id="br0">
      <inkml:brushProperty name="width" value="0.05" units="cm"/>
      <inkml:brushProperty name="height" value="0.05" units="cm"/>
      <inkml:brushProperty name="color" value="#E71224"/>
    </inkml:brush>
  </inkml:definitions>
  <inkml:trace contextRef="#ctx0" brushRef="#br0">5 11 6912 0 0,'-4'-3'608'0'0,"4"3"-480"0"0,0 0-128 0 0,0 0 0 0 0,0-7 1024 0 0,0 7 176 0 0,0 0 40 0 0,0 0 8 0 0,0 0-696 0 0,0 0-136 0 0,0 0-24 0 0,0 0-8 0 0,0 0-480 0 0,0 0-104 0 0,0 0-24 0 0,0 0-3424 0 0,9 0-696 0 0</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3.785"/>
    </inkml:context>
    <inkml:brush xml:id="br0">
      <inkml:brushProperty name="width" value="0.05" units="cm"/>
      <inkml:brushProperty name="height" value="0.05" units="cm"/>
      <inkml:brushProperty name="color" value="#E71224"/>
    </inkml:brush>
  </inkml:definitions>
  <inkml:trace contextRef="#ctx0" brushRef="#br0">0 0 2304 0 0,'23'14'485'0'0,"-16"1"6242"0"0,-12 9-4349 0 0,-1-6-1126 0 0,15 66 2583 0 0,-9-84-3863 0 0,1 0 0 0 0,-1-1 0 0 0,0 1 0 0 0,0 0 0 0 0,0 0 1 0 0,0 0-1 0 0,1 0 0 0 0,-1 0 0 0 0,0-1 0 0 0,0 1 0 0 0,0 0 0 0 0,1 0 0 0 0,-1 0 0 0 0,0 0 1 0 0,0 0-1 0 0,1 0 0 0 0,-1 0 0 0 0,0 0 0 0 0,0 0 0 0 0,0 0 0 0 0,1 0 0 0 0,-1 0 1 0 0,0 0-1 0 0,0 0 0 0 0,1 0 0 0 0,-1 0 0 0 0,0 0 0 0 0,0 0 0 0 0,1 0 0 0 0,-1 0 1 0 0,0 0-1 0 0,0 0 0 0 0,0 0 0 0 0,1 0 0 0 0,-1 1 0 0 0,0-1 0 0 0,0 0 0 0 0,0 0 0 0 0,0 0 1 0 0,1 0-1 0 0,-1 0 0 0 0,0 1 0 0 0,0-1 0 0 0,0 0 0 0 0,0 0 0 0 0,0 0 0 0 0,1 1 1 0 0,-1-1-1 0 0,0 0 0 0 0,0 0 0 0 0,0 1 0 0 0,0-1 0 0 0,0 0 0 0 0,0 0 0 0 0,0 0 1 0 0,0 1-1 0 0,0-1 0 0 0,0 0 0 0 0,0 0 0 0 0,0 1 0 0 0,0-1 0 0 0,0 0 28 0 0,10-19-5863 0 0,-6 9 1778 0 0</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3.988"/>
    </inkml:context>
    <inkml:brush xml:id="br0">
      <inkml:brushProperty name="width" value="0.05" units="cm"/>
      <inkml:brushProperty name="height" value="0.05" units="cm"/>
      <inkml:brushProperty name="color" value="#E71224"/>
    </inkml:brush>
  </inkml:definitions>
  <inkml:trace contextRef="#ctx0" brushRef="#br0">9 17 2760 0 0,'0'0'125'0'0,"0"-1"-3"0"0,-4-6-97 0 0,-1-2 10797 0 0,10 9-9079 0 0,8 7-2860 0 0,-5-1 405 0 0,1 1-264 0 0</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5.566"/>
    </inkml:context>
    <inkml:brush xml:id="br0">
      <inkml:brushProperty name="width" value="0.05" units="cm"/>
      <inkml:brushProperty name="height" value="0.05" units="cm"/>
      <inkml:brushProperty name="color" value="#E71224"/>
    </inkml:brush>
  </inkml:definitions>
  <inkml:trace contextRef="#ctx0" brushRef="#br0">0 0 5984 0 0,'0'0'464'0'0,"0"0"-136"0"0,0 0 565 0 0,0 2 276 0 0,17 74 4066 0 0,22 35-2710 0 0,-19-25-1764 0 0,-3 17-33 0 0,-9-72-210 0 0,0 6-3773 0 0,-6-39 1447 0 0,12-6-14 0 0</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7.456"/>
    </inkml:context>
    <inkml:brush xml:id="br0">
      <inkml:brushProperty name="width" value="0.05" units="cm"/>
      <inkml:brushProperty name="height" value="0.05" units="cm"/>
      <inkml:brushProperty name="color" value="#E71224"/>
    </inkml:brush>
  </inkml:definitions>
  <inkml:trace contextRef="#ctx0" brushRef="#br0">0 1 3224 0 0,'0'0'143'0'0,"0"0"359"0"0,0 0 1406 0 0,0 0 609 0 0,0 0 126 0 0,0 0-258 0 0,1 1-1162 0 0,30 116 1630 0 0,-19-75-1773 0 0,-9-36-953 0 0,-2-4-231 0 0,-1-2-792 0 0,0 0-365 0 0,0-2-78 0 0,0-4-18 0 0</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7.706"/>
    </inkml:context>
    <inkml:brush xml:id="br0">
      <inkml:brushProperty name="width" value="0.05" units="cm"/>
      <inkml:brushProperty name="height" value="0.05" units="cm"/>
      <inkml:brushProperty name="color" value="#E71224"/>
    </inkml:brush>
  </inkml:definitions>
  <inkml:trace contextRef="#ctx0" brushRef="#br0">1 8 8288 0 0,'0'0'381'0'0,"0"0"-6"0"0,0-1-242 0 0,0-4 63 0 0,0 3 745 0 0,0 2 327 0 0,0 0 63 0 0,0 0-154 0 0,0 0-693 0 0,0 0-305 0 0,16 9 33 0 0,2 1-1174 0 0,-8-6-2269 0 0,-2 3-1405 0 0</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8.003"/>
    </inkml:context>
    <inkml:brush xml:id="br0">
      <inkml:brushProperty name="width" value="0.05" units="cm"/>
      <inkml:brushProperty name="height" value="0.05" units="cm"/>
      <inkml:brushProperty name="color" value="#E71224"/>
    </inkml:brush>
  </inkml:definitions>
  <inkml:trace contextRef="#ctx0" brushRef="#br0">0 38 11976 0 0,'0'0'266'0'0,"0"0"44"0"0,2 1 15 0 0,24 74 1008 0 0,-21-34 1670 0 0,-5-33-2923 0 0,0-6 42 0 0,0-2 140 0 0,0 0 55 0 0,12-26 440 0 0,16-43-923 0 0,12 28-684 0 0,-19 30 605 0 0,-19 9 228 0 0,1 0-1 0 0,0 0 1 0 0,0 0 0 0 0,0 1-1 0 0,0-1 1 0 0,1 1-1 0 0,-1 0 1 0 0,0 0 0 0 0,1 0-1 0 0,-1 0 1 0 0,0 1-1 0 0,1-1 1 0 0,-1 1 0 0 0,1 0-1 0 0,-1 0 1 0 0,1 0-1 0 0,-1 0 1 0 0,1 1-1 0 0,2 0 18 0 0,49 24-88 0 0,-46-17 219 0 0,0 0-1 0 0,0 1 1 0 0,-1 0-1 0 0,-1 0 1 0 0,1 1-1 0 0,-1 0 1 0 0,-1 1-1 0 0,2 4-130 0 0,13 18 900 0 0,-9-7-420 0 0,-12-24-348 0 0,0-2-49 0 0,0 0-12 0 0,0 0 14 0 0,0 0-909 0 0,1-1-3760 0 0,3-1-1618 0 0</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8.596"/>
    </inkml:context>
    <inkml:brush xml:id="br0">
      <inkml:brushProperty name="width" value="0.05" units="cm"/>
      <inkml:brushProperty name="height" value="0.05" units="cm"/>
      <inkml:brushProperty name="color" value="#E71224"/>
    </inkml:brush>
  </inkml:definitions>
  <inkml:trace contextRef="#ctx0" brushRef="#br0">0 0 8288 0 0,'0'0'381'0'0,"0"0"-6"0"0,4 8-89 0 0,28 87 5239 0 0,-4 53-3022 0 0,0 42-1646 0 0,-24-163-106 0 0,-3-27-534 0 0,-1 0-166 0 0,0 0-695 0 0,0 0-305 0 0,0 0-1016 0 0,0 0-3831 0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37.965"/>
    </inkml:context>
    <inkml:brush xml:id="br0">
      <inkml:brushProperty name="width" value="0.05" units="cm"/>
      <inkml:brushProperty name="height" value="0.05" units="cm"/>
      <inkml:brushProperty name="color" value="#E71224"/>
    </inkml:brush>
  </inkml:definitions>
  <inkml:trace contextRef="#ctx0" brushRef="#br0">6 68 8752 0 0,'-5'31'7403'0'0,"6"-23"-7542"0"0,-1-4 209 0 0,1-1 1 0 0,-1 1 0 0 0,1-1 0 0 0,0 1 0 0 0,1-1 0 0 0,-1 0 0 0 0,1 0-1 0 0,-1 1 1 0 0,1-1 0 0 0,0 0 0 0 0,0 0 0 0 0,0 0 0 0 0,1-1-1 0 0,-1 1 1 0 0,1 0 0 0 0,-1-1 0 0 0,1 0 0 0 0,0 1 0 0 0,0-1 0 0 0,0 0-1 0 0,0-1 1 0 0,0 1 0 0 0,0 0 0 0 0,1-1 0 0 0,-1 0 0 0 0,0 0 0 0 0,1 0-1 0 0,3 1-70 0 0,-2-2-12 0 0,0 1 0 0 0,0-1 0 0 0,0 0-1 0 0,0 0 1 0 0,0 0 0 0 0,0 0 0 0 0,0-1-1 0 0,0 0 1 0 0,0 0 0 0 0,0-1 0 0 0,0 1-1 0 0,-1-1 1 0 0,1 0 0 0 0,0 0 0 0 0,-1-1-1 0 0,0 1 1 0 0,1-1 0 0 0,-1 0 0 0 0,0 0-1 0 0,0-1 1 0 0,1 0 12 0 0,42-51-303 0 0,-25-6 1577 0 0,-18 32-904 0 0,-5 28-286 0 0,1 1 4 0 0,0 0 0 0 0,0 0 7 0 0,0 0 26 0 0,0 0 9 0 0,0 0 4 0 0,32 18-335 0 0,21 24 66 0 0,-9-11 135 0 0,-23-19 0 0 0,6 5-1301 0 0,-26-15-5205 0 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30.018"/>
    </inkml:context>
    <inkml:brush xml:id="br0">
      <inkml:brushProperty name="width" value="0.05" units="cm"/>
      <inkml:brushProperty name="height" value="0.05" units="cm"/>
      <inkml:brushProperty name="color" value="#E71224"/>
    </inkml:brush>
  </inkml:definitions>
  <inkml:trace contextRef="#ctx0" brushRef="#br0">0 54 8288 0 0,'0'0'190'0'0,"0"0"28"0"0,0 0 7 0 0,1 1-33 0 0,5 22-77 0 0,4 54 5927 0 0,-10-71-6039 0 0,1-1 0 0 0,0 1 0 0 0,0 0 0 0 0,1 0 0 0 0,-1 0 0 0 0,2-1 0 0 0,-1 1 0 0 0,0-1 0 0 0,1 0 1 0 0,0 0-1 0 0,2 3-3 0 0,-3-6 0 0 0,0 0 0 0 0,0-1 0 0 0,1 1 0 0 0,-1 0 0 0 0,1-1 0 0 0,-1 1 0 0 0,1-1 0 0 0,0 0 0 0 0,-1 0 0 0 0,1 0 0 0 0,0 0 0 0 0,0-1 0 0 0,0 1 0 0 0,-1-1 0 0 0,1 1 0 0 0,0-1 0 0 0,0 0 0 0 0,2 0 0 0 0,-1-1 0 0 0,0 1 0 0 0,0-1 0 0 0,0 1 0 0 0,0-1 0 0 0,0 0 0 0 0,0-1 0 0 0,0 1 0 0 0,0-1 0 0 0,0 1 0 0 0,-1-1 0 0 0,1 0 0 0 0,-1-1 0 0 0,1 1 0 0 0,-1-1 0 0 0,0 1 0 0 0,1-2 0 0 0,41-41 0 0 0,-39 33 13 0 0,11-42 862 0 0,-17 53-758 0 0,5 2 909 0 0,55 76-848 0 0,-30-37-1044 0 0,-29-39-3165 0 0,-1-1-1385 0 0</inkml:trace>
  <inkml:trace contextRef="#ctx0" brushRef="#br0" timeOffset="296.836">415 82 11976 0 0,'0'0'266'0'0,"0"2"44"0"0,15 89 1348 0 0,-15-17 1618 0 0,0-73-3109 0 0,0-1-21 0 0,0 0-10 0 0,0 0-34 0 0,0 0-20 0 0,0 0-2 0 0,0 0 2 0 0,0 0 4 0 0,12-79-812 0 0,-5 62-544 0 0,-5 10 738 0 0,1 0 0 0 0,0 0 0 0 0,0 0 0 0 0,0 0-1 0 0,1 1 1 0 0,0-1 0 0 0,1 1 0 0 0,0 0 0 0 0,-1 0 0 0 0,2 1-1 0 0,-1-1 1 0 0,1 1 0 0 0,2-2 532 0 0,-7 6 103 0 0,30 4 1435 0 0,-15 4-2304 0 0,-15-6-2946 0 0</inkml:trace>
  <inkml:trace contextRef="#ctx0" brushRef="#br0" timeOffset="671.75">712 161 6592 0 0,'8'-1'321'0'0,"63"-14"511"0"0,-23-9 1655 0 0,-15-5 395 0 0,-37 4-2654 0 0,1 20-139 0 0,-1 0 1 0 0,0 0-1 0 0,0 0 0 0 0,0 1 0 0 0,0-1 0 0 0,-1 1 0 0 0,1 0 0 0 0,-1 1 1 0 0,0-1-1 0 0,-1 1 0 0 0,1 0 0 0 0,-1 0 0 0 0,1 1 0 0 0,-1 0 0 0 0,0 0 1 0 0,0 0-1 0 0,1 0 0 0 0,-1 1 0 0 0,-1 0 0 0 0,1 0 0 0 0,0 1 1 0 0,-2 0-90 0 0,2 1 53 0 0,-1 0 1 0 0,0 1-1 0 0,0 0 1 0 0,1 0 0 0 0,-1 0-1 0 0,1 1 1 0 0,0 0 0 0 0,0 0-1 0 0,0 1 1 0 0,0-1 0 0 0,1 1-1 0 0,-1 1 1 0 0,1-1 0 0 0,0 1-1 0 0,0 0 1 0 0,1 0 0 0 0,-1 0-1 0 0,1 1 1 0 0,0-1 0 0 0,1 1-1 0 0,-2 2-53 0 0,-1 1 30 0 0,-1-1-1 0 0,2 1 0 0 0,-1 1 1 0 0,1-1-1 0 0,1 1 0 0 0,0 0 1 0 0,0 0-1 0 0,1 0 1 0 0,0 1-1 0 0,1-1 0 0 0,0 1 1 0 0,0 0-1 0 0,1-1 1 0 0,1 1-1 0 0,0 0 0 0 0,0 0 1 0 0,1-1-1 0 0,1 1 1 0 0,-1 0-1 0 0,2-1 0 0 0,0 1 1 0 0,0-1-1 0 0,0 0 0 0 0,3 3-29 0 0,-2-7 8 0 0,1-1 0 0 0,0 0 0 0 0,0 1-1 0 0,1-2 1 0 0,-1 1 0 0 0,1-1 0 0 0,0 0-1 0 0,0 0 1 0 0,0 0 0 0 0,1-1 0 0 0,0 0-1 0 0,-1 0 1 0 0,1-1 0 0 0,0 0 0 0 0,0 0-1 0 0,6 1-7 0 0,10-6-4730 0 0,-21 2-647 0 0</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8.956"/>
    </inkml:context>
    <inkml:brush xml:id="br0">
      <inkml:brushProperty name="width" value="0.05" units="cm"/>
      <inkml:brushProperty name="height" value="0.05" units="cm"/>
      <inkml:brushProperty name="color" value="#E71224"/>
    </inkml:brush>
  </inkml:definitions>
  <inkml:trace contextRef="#ctx0" brushRef="#br0">53 240 6448 0 0,'0'0'297'0'0,"0"0"-9"0"0,2 0-188 0 0,23 7 2151 0 0,-18-4-1849 0 0,0-1 0 0 0,0 0 0 0 0,0 0 0 0 0,0-1 1 0 0,0 0-1 0 0,1 0 0 0 0,-1 0 0 0 0,0-1 1 0 0,1 0-1 0 0,-1-1 0 0 0,0 0 0 0 0,5-1-402 0 0,45-35 1004 0 0,-56 36-973 0 0,1 0-1 0 0,-1 0 0 0 0,0 0 0 0 0,0-1 1 0 0,-1 1-1 0 0,1 0 0 0 0,0-1 0 0 0,0 1 1 0 0,-1-1-1 0 0,1 1 0 0 0,-1-1 0 0 0,1 1 1 0 0,-1-1-1 0 0,1 1 0 0 0,-1-1 0 0 0,0 1 1 0 0,0-1-1 0 0,0 1 0 0 0,0-1 0 0 0,0 0 1 0 0,0 1-1 0 0,0-1 0 0 0,-1 1 0 0 0,1-1 1 0 0,0 1-1 0 0,-1-1 0 0 0,1 1 0 0 0,-1-1 1 0 0,0 1-1 0 0,1-1 0 0 0,-1 1 0 0 0,0 0 1 0 0,0-1-1 0 0,0 1 0 0 0,0 0 0 0 0,0 0 1 0 0,0 0-1 0 0,-1 0 0 0 0,1 0 0 0 0,0 0 1 0 0,0 0-1 0 0,-1-1-30 0 0,-38-23 924 0 0,-8 15 144 0 0,41 12-1042 0 0,0-1 0 0 0,0 1 0 0 0,1 1 0 0 0,-1-1 0 0 0,1 1 0 0 0,-1 0 0 0 0,1 0 0 0 0,0 1 0 0 0,0 0 0 0 0,1 0 0 0 0,-1 1 0 0 0,1-1 0 0 0,0 1 0 0 0,0 0 0 0 0,0 0 0 0 0,1 1 0 0 0,0-1 0 0 0,0 1 0 0 0,-1 2-26 0 0,1-2 10 0 0,1-1-1 0 0,0 1 0 0 0,0 0 0 0 0,0 0 0 0 0,1 0 0 0 0,0 1 1 0 0,0-1-1 0 0,0 1 0 0 0,1-1 0 0 0,0 1 0 0 0,0-1 0 0 0,1 1 0 0 0,0-1 1 0 0,0 1-1 0 0,1 5-9 0 0,0-7-51 0 0,1 0 1 0 0,1 0-1 0 0,-1 0 0 0 0,1 0 1 0 0,0 0-1 0 0,0-1 1 0 0,0 1-1 0 0,0-1 0 0 0,1 0 1 0 0,0 0-1 0 0,0 0 1 0 0,0-1-1 0 0,0 1 0 0 0,1-1 1 0 0,-1 0-1 0 0,1 0 1 0 0,0-1-1 0 0,0 1 0 0 0,0-1 1 0 0,0 0-1 0 0,1 0 51 0 0,63 15-3349 0 0,-45-20 1826 0 0,0-4-11 0 0</inkml:trace>
  <inkml:trace contextRef="#ctx0" brushRef="#br0" timeOffset="265.566">480 232 10592 0 0,'0'0'818'0'0,"0"0"-434"0"0,0 0 155 0 0,-2-4 1513 0 0,-6-5-979 0 0,7 8-1004 0 0,1 0 1 0 0,-1 1-1 0 0,1-1 1 0 0,-1 0 0 0 0,0 0-1 0 0,1 0 1 0 0,-1 0-1 0 0,0 1 1 0 0,0-1-1 0 0,1 0 1 0 0,-1 1 0 0 0,0-1-1 0 0,0 1 1 0 0,0-1-1 0 0,0 1 1 0 0,0-1 0 0 0,0 1-1 0 0,0 0 1 0 0,0-1-1 0 0,0 1 1 0 0,0 0-1 0 0,0 0 1 0 0,0 0 0 0 0,0-1-1 0 0,0 1 1 0 0,0 0-1 0 0,0 1 1 0 0,0-1 0 0 0,0 0-1 0 0,-1 0 1 0 0,1 0-1 0 0,0 1 1 0 0,0-1-1 0 0,0 1-69 0 0,-6 2 29 0 0,1 1-1 0 0,0 0 0 0 0,-1 0 0 0 0,2 0 1 0 0,-1 1-1 0 0,1 0 0 0 0,-1 0 0 0 0,1 0 0 0 0,1 1 1 0 0,-1-1-1 0 0,1 1 0 0 0,0 0 0 0 0,0 1 1 0 0,1-1-1 0 0,0 1 0 0 0,0-1 0 0 0,0 1 0 0 0,1 0 1 0 0,0 0-1 0 0,0 0 0 0 0,1 0 0 0 0,0 1 1 0 0,0-1-1 0 0,1 4-28 0 0,12 43-542 0 0,-10-51 509 0 0,0 1 0 0 0,1-1 0 0 0,-1 0 0 0 0,1 0 0 0 0,0 0 0 0 0,0-1 0 0 0,0 1 0 0 0,0-1 0 0 0,1 1 0 0 0,-1-1 0 0 0,1 0 0 0 0,-1 0 0 0 0,1-1 0 0 0,0 1-1 0 0,3 0 34 0 0,9 2-343 0 0,0-1 0 0 0,0 0-1 0 0,0-1 1 0 0,1-1-1 0 0,-1-1 1 0 0,0 0-1 0 0,1-1 1 0 0,8-2 343 0 0,4 0-1622 0 0,7 0 152 0 0</inkml:trace>
  <inkml:trace contextRef="#ctx0" brushRef="#br0" timeOffset="531.128">756 0 920 0 0,'2'2'304'0'0,"17"60"7061"0"0,24 93-1298 0 0,-31-91-5418 0 0,1 4 126 0 0,-5-16-2478 0 0,-8-50-3450 0 0</inkml:trace>
  <inkml:trace contextRef="#ctx0" brushRef="#br0" timeOffset="749.823">643 214 1376 0 0,'0'0'367'0'0,"10"-11"4708"0"0,-3 7-4797 0 0,0 0 0 0 0,1 0 0 0 0,0 1 0 0 0,0 0 0 0 0,0 1 0 0 0,0-1 0 0 0,1 2 0 0 0,-1-1 0 0 0,0 1 0 0 0,1 0 0 0 0,-1 1 0 0 0,1 0 0 0 0,-1 0 0 0 0,9 2-278 0 0,28-3 530 0 0,-8-3-3617 0 0,-21 3-410 0 0</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5.972"/>
    </inkml:context>
    <inkml:brush xml:id="br0">
      <inkml:brushProperty name="width" value="0.05" units="cm"/>
      <inkml:brushProperty name="height" value="0.05" units="cm"/>
      <inkml:brushProperty name="color" value="#E71224"/>
    </inkml:brush>
  </inkml:definitions>
  <inkml:trace contextRef="#ctx0" brushRef="#br0">114 182 3224 0 0,'26'-3'553'0'0,"-24"3"818"0"0,-2 0 449 0 0,0 0 78 0 0,0 0-112 0 0,0 0-552 0 0,0 0-238 0 0,-15-3 927 0 0,-15 5-110 0 0,11 10-1376 0 0,-30 27-309 0 0,41-28-212 0 0,6-9 88 0 0,0 1 0 0 0,0 0 0 0 0,0-1 1 0 0,0 1-1 0 0,1 0 0 0 0,-1 0 0 0 0,1 0 0 0 0,0 0 1 0 0,0 0-1 0 0,0 0 0 0 0,0 0 0 0 0,0 1 0 0 0,1-1 0 0 0,-1 0 1 0 0,1 1-1 0 0,0-1 0 0 0,0 0 0 0 0,0 4-4 0 0,2-3-14 0 0,-1 0-1 0 0,0 0 0 0 0,1 0 1 0 0,0-1-1 0 0,0 1 0 0 0,0 0 1 0 0,0-1-1 0 0,1 1 0 0 0,-1-1 1 0 0,1 0-1 0 0,0 0 1 0 0,0 0-1 0 0,0 0 0 0 0,1 0 1 0 0,-1-1-1 0 0,0 0 0 0 0,1 1 1 0 0,0-1-1 0 0,-1 0 1 0 0,1-1-1 0 0,0 1 0 0 0,0-1 1 0 0,0 1-1 0 0,0-1 0 0 0,0-1 1 0 0,1 1-1 0 0,-1 0 1 0 0,0-1-1 0 0,0 0 0 0 0,0 0 1 0 0,1 0-1 0 0,-1-1 0 0 0,0 1 1 0 0,0-1-1 0 0,0 0 1 0 0,3-1 13 0 0,-3 2 43 0 0,1-1 0 0 0,-1 1 0 0 0,0-1 0 0 0,1 0 0 0 0,-1 0 0 0 0,0-1-1 0 0,1 1 1 0 0,-1-1 0 0 0,0 0 0 0 0,0 0 0 0 0,0-1 0 0 0,0 1 0 0 0,-1-1-1 0 0,1 0 1 0 0,-1 1 0 0 0,0-2 0 0 0,1 1 0 0 0,-1 0 0 0 0,-1-1 0 0 0,1 1-1 0 0,0-1 1 0 0,-1 0 0 0 0,0 0 0 0 0,0 0 0 0 0,0 0 0 0 0,0 0 0 0 0,-1 0-1 0 0,1-3-41 0 0,-8-1 1588 0 0,12 37-1572 0 0,-3-23-20 0 0,0 0 0 0 0,0-1-1 0 0,1 1 1 0 0,-1 0 0 0 0,2-1 0 0 0,-1 0-1 0 0,0 0 1 0 0,1 0 0 0 0,0-1-1 0 0,0 1 1 0 0,0-1 0 0 0,1 0-1 0 0,-1-1 1 0 0,1 0 0 0 0,0 1-1 0 0,0-2 1 0 0,0 1 0 0 0,1-1-1 0 0,-1 0 1 0 0,0 0 0 0 0,3 0 4 0 0,33-12 60 0 0,-28-2-5381 0 0,-5 2-719 0 0</inkml:trace>
  <inkml:trace contextRef="#ctx0" brushRef="#br0" timeOffset="296.796">427 1 6912 0 0,'0'0'314'0'0,"0"0"-6"0"0,0 0 60 0 0,0 0 987 0 0,0 1 453 0 0,-8 47 3117 0 0,33 150-3548 0 0,-12-120-905 0 0,-13-75 232 0 0,-1-1-2318 0 0,0-1-3855 0 0,1-1 513 0 0</inkml:trace>
  <inkml:trace contextRef="#ctx0" brushRef="#br0" timeOffset="468.615">395 200 8288 0 0,'0'0'381'0'0,"0"0"-6"0"0,0 0-167 0 0,0 0 190 0 0,0 0 108 0 0,0 0 26 0 0,1 1-12 0 0,67 13 1413 0 0,19-29-2416 0 0,-65 3-1630 0 0,-19 11-1808 0 0</inkml:trace>
  <inkml:trace contextRef="#ctx0" brushRef="#br0" timeOffset="968.484">652 236 3680 0 0,'0'0'284'0'0,"1"1"-187"0"0,51 21 6193 0 0,8-21-3969 0 0,12-22-1713 0 0,-73 21-608 0 0,1 0 1 0 0,0 0 0 0 0,0-1 0 0 0,0 1 0 0 0,-1 0 0 0 0,1 0 0 0 0,0 0-1 0 0,0-1 1 0 0,0 1 0 0 0,0 0 0 0 0,0 0 0 0 0,0-1 0 0 0,-1 1 0 0 0,1 0-1 0 0,0 0 1 0 0,0-1 0 0 0,0 1 0 0 0,0 0 0 0 0,0-1 0 0 0,0 1 0 0 0,0 0-1 0 0,0 0 1 0 0,0-1 0 0 0,0 1 0 0 0,0 0 0 0 0,0 0 0 0 0,1-1 0 0 0,-1 1-1 0 0,0 0 1 0 0,0 0 0 0 0,0-1 0 0 0,0 1 0 0 0,0 0 0 0 0,0 0 0 0 0,1-1-1 0 0,-1 1 1 0 0,0 0 0 0 0,0 0 0 0 0,0 0 0 0 0,1-1 0 0 0,-1 1 0 0 0,0 0 0 0 0,0 0-1 0 0,1 0 1 0 0,-1 0 0 0 0,0 0 0 0 0,0-1 0 0 0,1 1 0 0 0,-1 0 0 0 0,0 0-1 0 0,0 0 1 0 0,1 0 0 0 0,-1 0 0 0 0,0 0 0 0 0,0 0 0 0 0,1 0 0 0 0,-1 0-1 0 0,0 0 1 0 0,1 0-1 0 0,-7-15 950 0 0,3 13-896 0 0,-1-1 0 0 0,1 1 1 0 0,-1-1-1 0 0,0 1 0 0 0,1 0 0 0 0,-1 0 1 0 0,0 1-1 0 0,0-1 0 0 0,0 1 1 0 0,0 0-1 0 0,-1 0 0 0 0,1 0 1 0 0,0 1-1 0 0,0-1 0 0 0,-1 1 1 0 0,1 0-1 0 0,0 0 0 0 0,0 1 1 0 0,-1-1-55 0 0,-70 34 0 0 0,46-18 0 0 0,26-14 0 0 0,-1 0 1 0 0,1 1-1 0 0,0-1 1 0 0,0 1-1 0 0,0 0 1 0 0,0 0-1 0 0,0 0 1 0 0,1 0-1 0 0,-1 0 1 0 0,1 0-1 0 0,0 1 1 0 0,0-1-1 0 0,0 1 1 0 0,0 0-1 0 0,1 0 1 0 0,-1-1-1 0 0,1 1 1 0 0,0 0-1 0 0,0 0 1 0 0,1 0-1 0 0,-1 0 1 0 0,1 0-1 0 0,0 1 1 0 0,0-1-1 0 0,0 0 1 0 0,1 0-1 0 0,-1 0 1 0 0,1 0-1 0 0,0 0 1 0 0,0 0-1 0 0,0 0 1 0 0,1 1-1 0 0,0-1 6 0 0,0 0 1 0 0,1 0 0 0 0,-1-1 0 0 0,0 1 0 0 0,1 0-1 0 0,0-1 1 0 0,0 0 0 0 0,0 0 0 0 0,0 0 0 0 0,1 0-1 0 0,-1 0 1 0 0,1-1 0 0 0,-1 0 0 0 0,1 1 0 0 0,0-1-1 0 0,0-1 1 0 0,0 1 0 0 0,0 0 0 0 0,5 0-7 0 0,3-1-176 0 0,1 0 0 0 0,-1-1 0 0 0,1 0 1 0 0,-1-1-1 0 0,0-1 0 0 0,1 0 0 0 0,-1 0 0 0 0,0-1 1 0 0,0-1-1 0 0,0 0 0 0 0,0-1 0 0 0,-1 0 0 0 0,6-4 176 0 0,-6 4-251 0 0,-8 4 148 0 0,0 0 1 0 0,0-1-1 0 0,0 0 1 0 0,-1 1 0 0 0,1-1-1 0 0,-1 0 1 0 0,1 0-1 0 0,-1-1 1 0 0,0 1 0 0 0,0 0-1 0 0,0-1 1 0 0,0 1-1 0 0,0-1 1 0 0,-1 0 0 0 0,1 1-1 0 0,-1-1 1 0 0,0 0-1 0 0,1 0 1 0 0,-1 0 0 0 0,0-1 102 0 0,8-13-630 0 0,-8 15 511 0 0,1 0-1 0 0,-1 0 1 0 0,1 0-1 0 0,-1 0 1 0 0,0 0-1 0 0,0 0 1 0 0,0 0-1 0 0,0-1 0 0 0,0 1 1 0 0,-1 0-1 0 0,1-1 1 0 0,-1 1-1 0 0,1 0 1 0 0,-1-1-1 0 0,0 1 1 0 0,0 0-1 0 0,0-1 1 0 0,0 1-1 0 0,0-1 1 0 0,-1 1-1 0 0,1 0 1 0 0,-1-1-1 0 0,0 1 120 0 0,0 0 555 0 0,-2 0 957 0 0,2 3 4198 0 0,-1 4-5595 0 0,2 0-1 0 0,-1 0 0 0 0,1 0 1 0 0,-1 1-1 0 0,1-1 1 0 0,1 0-1 0 0,-1 0 1 0 0,1 1-1 0 0,0-1 0 0 0,0 0 1 0 0,1 0-1 0 0,-1 0 1 0 0,1 0-1 0 0,0 0 1 0 0,0-1-1 0 0,1 1 0 0 0,0-1 1 0 0,-1 1-1 0 0,3 1-114 0 0,9 21 302 0 0,2 0 903 0 0,-16-26-990 0 0,23 16 274 0 0,-21-16-385 0 0,-2-1 0 0 0,11-12 256 0 0,-18-55 608 0 0,8 58-1193 0 0,0-1-1 0 0,1 1 0 0 0,-1 0 1 0 0,2 0-1 0 0,0 0 0 0 0,0 0 0 0 0,0 0 1 0 0,1 1-1 0 0,1-1 0 0 0,-1 1 1 0 0,1 0-1 0 0,1 1 0 0 0,-1-1 0 0 0,5-3 226 0 0,46-18-560 0 0,-27 24-385 0 0,-18 4-2952 0 0,-2 0-1532 0 0</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4.285"/>
    </inkml:context>
    <inkml:brush xml:id="br0">
      <inkml:brushProperty name="width" value="0.05" units="cm"/>
      <inkml:brushProperty name="height" value="0.05" units="cm"/>
      <inkml:brushProperty name="color" value="#E71224"/>
    </inkml:brush>
  </inkml:definitions>
  <inkml:trace contextRef="#ctx0" brushRef="#br0">81 176 4608 0 0,'0'-1'353'0'0,"0"-28"4923"0"0,-27 16-1983 0 0,25 13-3236 0 0,-1 0 0 0 0,1 1 0 0 0,0-1 0 0 0,-1 1 0 0 0,1 0 0 0 0,-1 0 0 0 0,1 0 0 0 0,0 0 0 0 0,0 0 0 0 0,-1 0 0 0 0,1 0 0 0 0,0 1 0 0 0,0-1-1 0 0,0 1 1 0 0,1-1 0 0 0,-1 1 0 0 0,0 0 0 0 0,1 0 0 0 0,-1 0 0 0 0,1 0 0 0 0,-1 0 0 0 0,1 0 0 0 0,0 0 0 0 0,0 0 0 0 0,0 1 0 0 0,0-1 0 0 0,0 0 0 0 0,0 1 0 0 0,1-1 0 0 0,-1 1 0 0 0,1-1-57 0 0,-1 4 0 0 0,10 25 0 0 0,-6-27-45 0 0,1-1 0 0 0,-1 1 1 0 0,1 0-1 0 0,0-1 0 0 0,0 0 1 0 0,1 0-1 0 0,-1 0 0 0 0,1-1 1 0 0,-1 1-1 0 0,1-1 0 0 0,0 0 1 0 0,3 0 44 0 0,17 10-816 0 0,51 24 609 0 0,-69-31 463 0 0,-6-4-202 0 0,1 0 0 0 0,-1 0 0 0 0,0 0 0 0 0,0 0 0 0 0,1 0 0 0 0,-1 1 0 0 0,0-1 1 0 0,0 0-1 0 0,0 1 0 0 0,0-1 0 0 0,0 1 0 0 0,-1-1 0 0 0,1 1 0 0 0,0-1 0 0 0,-1 1 0 0 0,1-1 1 0 0,-1 1-1 0 0,0 0 0 0 0,1-1 0 0 0,-1 1 0 0 0,0 0 0 0 0,0 0 0 0 0,0-1 0 0 0,0 1 0 0 0,0 0 1 0 0,-1 1-55 0 0,2 6 532 0 0,-1-7-489 0 0,0 0 1 0 0,0 0-1 0 0,1 0 1 0 0,-1 0-1 0 0,0-1 1 0 0,0 1-1 0 0,-1 0 1 0 0,1 0-1 0 0,0 0 1 0 0,-1-1-1 0 0,1 1 1 0 0,-1 0-1 0 0,1 0 1 0 0,-1-1-1 0 0,0 1 1 0 0,0 0-1 0 0,0-1 1 0 0,0 1-1 0 0,0-1 1 0 0,0 1-1 0 0,0-1 1 0 0,0 0-1 0 0,-1 1 1 0 0,1-1-1 0 0,0 0 1 0 0,-1 0-1 0 0,1 0 1 0 0,-1 0-1 0 0,0 0 1 0 0,1 0-1 0 0,-1 0 1 0 0,0-1-1 0 0,0 1-43 0 0,0 0 16 0 0,0 0 0 0 0,0-1-1 0 0,0 1 1 0 0,0-1-1 0 0,0 0 1 0 0,-1 1-1 0 0,1-1 1 0 0,0 0-1 0 0,0 0 1 0 0,0 0-1 0 0,0-1 1 0 0,-1 1-1 0 0,1 0 1 0 0,0-1-1 0 0,0 1 1 0 0,0-1-1 0 0,0 0 1 0 0,0 0-1 0 0,0 0 1 0 0,0 0-1 0 0,0 0 1 0 0,0 0-16 0 0,-18-14-2967 0 0,17 4 1817 0 0</inkml:trace>
  <inkml:trace contextRef="#ctx0" brushRef="#br0" timeOffset="249.942">322 173 2760 0 0,'0'0'125'0'0,"0"0"343"0"0,0 2 1355 0 0,2 56 7859 0 0,-4-30-7465 0 0,18 78 330 0 0,-12-95-2377 0 0,-2-10-5642 0 0,4-3-688 0 0</inkml:trace>
  <inkml:trace contextRef="#ctx0" brushRef="#br0" timeOffset="453.087">286 1 12352 0 0,'0'0'272'0'0,"0"0"56"0"0,0 0 16 0 0,0 0 0 0 0,0 0-280 0 0,0 0-64 0 0,0 0 0 0 0,0 0 0 0 0,0 0 168 0 0,0 0 24 0 0,0 0 0 0 0,0 0 0 0 0,0 0-192 0 0,0 0 64 0 0,7 4-64 0 0,-7-4-3856 0 0,8 3-792 0 0</inkml:trace>
  <inkml:trace contextRef="#ctx0" brushRef="#br0" timeOffset="671.717">470 5 6912 0 0,'0'0'528'0'0,"1"2"-342"0"0,15 42 2989 0 0,3 28 200 0 0,23 114-600 0 0,-35-153-2536 0 0,-7-31-947 0 0,-1-3-3253 0 0,-6-4-1408 0 0</inkml:trace>
  <inkml:trace contextRef="#ctx0" brushRef="#br0" timeOffset="843.55">390 183 5984 0 0,'0'0'273'0'0,"0"0"-5"0"0,2 1-172 0 0,13 5 968 0 0,0-2 1 0 0,1 0-1 0 0,-1 0 0 0 0,1-1 1 0 0,0-1-1 0 0,0-1 0 0 0,0 0 1 0 0,6-2-1065 0 0,58-19 264 0 0,-69 15-1294 0 0,-1-2-4116 0 0</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2.895"/>
    </inkml:context>
    <inkml:brush xml:id="br0">
      <inkml:brushProperty name="width" value="0.05" units="cm"/>
      <inkml:brushProperty name="height" value="0.05" units="cm"/>
      <inkml:brushProperty name="color" value="#E71224"/>
    </inkml:brush>
  </inkml:definitions>
  <inkml:trace contextRef="#ctx0" brushRef="#br0">0 84 9416 0 0,'32'-7'449'0'0,"-31"7"-192"0"0,6 22 1845 0 0,-8-20-1995 0 0,1 0 0 0 0,-1-1 0 0 0,1 1 1 0 0,-1 0-1 0 0,1-1 0 0 0,0 1 1 0 0,0 0-1 0 0,0 0 0 0 0,0-1 0 0 0,0 1 1 0 0,0 0-1 0 0,0 0 0 0 0,1-1 0 0 0,-1 1 1 0 0,0 0-1 0 0,1-1 0 0 0,0 1 0 0 0,-1 0 1 0 0,1-1-1 0 0,0 1 0 0 0,0-1 1 0 0,0 1-108 0 0,8 26 696 0 0,2-8-600 0 0,-11-18 136 0 0,5 2 376 0 0,-4-4-592 0 0,-1 0 1 0 0,0 1 0 0 0,1-1-1 0 0,-1 0 1 0 0,0 0 0 0 0,1 1 0 0 0,-1-1-1 0 0,1 0 1 0 0,-1 0 0 0 0,0 0-1 0 0,1 0 1 0 0,-1 1 0 0 0,1-1 0 0 0,-1 0-1 0 0,1 0 1 0 0,-1 0 0 0 0,1 0 0 0 0,-1 0-1 0 0,0 0 1 0 0,1 0 0 0 0,-1 0-1 0 0,1-1 1 0 0,-1 1 0 0 0,1 0 0 0 0,-1 0-1 0 0,1 0 1 0 0,-1 0 0 0 0,0 0-1 0 0,1-1 1 0 0,-1 1 0 0 0,1 0 0 0 0,-1 0-1 0 0,0-1 1 0 0,1 1 0 0 0,-1 0 0 0 0,0-1-1 0 0,1 1 1 0 0,-1 0 0 0 0,0-1-1 0 0,0 1 1 0 0,1 0 0 0 0,-1-1 0 0 0,0 1-1 0 0,0-1 1 0 0,0 1 0 0 0,0-1 0 0 0,1 1-1 0 0,-1 0 1 0 0,0-1 0 0 0,0 1-1 0 0,0-1 1 0 0,0 1 0 0 0,0-1 0 0 0,0 1-1 0 0,0-1 1 0 0,0 1 0 0 0,0 0-1 0 0,0-1 1 0 0,0 1 0 0 0,-1-1 0 0 0,1 1-1 0 0,0-1 1 0 0,0 1 0 0 0,0 0 0 0 0,0-1-1 0 0,-1 1 1 0 0,1-1 0 0 0,0 1-17 0 0,-4-38 22 0 0,3 36-55 0 0,0 0-1 0 0,0-1 0 0 0,0 0 1 0 0,0 1-1 0 0,0-1 0 0 0,1 0 0 0 0,-1 1 1 0 0,1-1-1 0 0,0 0 0 0 0,-1 0 1 0 0,1 1-1 0 0,1-1 0 0 0,-1 0 0 0 0,0 0 1 0 0,1 1-1 0 0,-1-1 0 0 0,1 0 0 0 0,0 1 1 0 0,0-1-1 0 0,0 0 0 0 0,0 1 1 0 0,0-1-1 0 0,1 1 0 0 0,-1 0 0 0 0,1-1 1 0 0,-1 1-1 0 0,1 0 0 0 0,0 0 0 0 0,0 0 1 0 0,0 0-1 0 0,0 0 0 0 0,0 1 1 0 0,1-1-1 0 0,-1 1 34 0 0,42-14-805 0 0,-16 13 805 0 0,-6 7-78 0 0,-10-1-1324 0 0,-12-4 890 0 0</inkml:trace>
  <inkml:trace contextRef="#ctx0" brushRef="#br0" timeOffset="359.29">318 115 5064 0 0,'2'1'389'0'0,"58"20"4882"0"0,-41-14-4803 0 0,60-18 1116 0 0,-42 1-1080 0 0,-34 10-450 0 0,-1-1 1 0 0,1 0 0 0 0,0-1 0 0 0,0 1 0 0 0,0 0 0 0 0,-1-1 0 0 0,1 0-1 0 0,-1 1 1 0 0,1-1 0 0 0,-1 0 0 0 0,0 0 0 0 0,0-1 0 0 0,0 1 0 0 0,0 0-1 0 0,0-1 1 0 0,0 1 0 0 0,-1-1 0 0 0,1 0 0 0 0,-1 1 0 0 0,1-1 0 0 0,-1 0-55 0 0,-1 0 50 0 0,-1 1 1 0 0,1-1 0 0 0,0 1 0 0 0,-1-1 0 0 0,0 1 0 0 0,0 0 0 0 0,1-1 0 0 0,-1 1 0 0 0,-1 0 0 0 0,1-1 0 0 0,0 1-1 0 0,0 0 1 0 0,-1 0 0 0 0,1 0 0 0 0,-1 0 0 0 0,0 0 0 0 0,-1-1-51 0 0,-1-2 31 0 0,-1 2-29 0 0,0 0 1 0 0,0 0 0 0 0,0 1 0 0 0,0-1 0 0 0,-1 1 0 0 0,1 0 0 0 0,-1 0 0 0 0,1 1-1 0 0,-1 0 1 0 0,0 0 0 0 0,1 0 0 0 0,-1 0 0 0 0,0 1-3 0 0,1 0 15 0 0,1 0 1 0 0,-1 1-1 0 0,1-1 0 0 0,0 1 1 0 0,0 0-1 0 0,-1 0 0 0 0,1 0 1 0 0,0 0-1 0 0,0 1 0 0 0,0 0 1 0 0,0 0-1 0 0,0 0 0 0 0,0 0 1 0 0,1 0-1 0 0,-1 1 0 0 0,1 0 1 0 0,0 0-1 0 0,-1 0 0 0 0,1 0 1 0 0,1 0-16 0 0,-45 55-256 0 0,30-1 256 0 0,17-53 0 0 0,0 0 0 0 0,0 0 0 0 0,1 1 0 0 0,-1-1 0 0 0,1 0 0 0 0,0 0 0 0 0,0 0 0 0 0,1 0 0 0 0,-1 0 0 0 0,1-1 0 0 0,-1 1 0 0 0,1 0 0 0 0,0-1 0 0 0,1 1 0 0 0,-1-1 0 0 0,1 0 0 0 0,-1 1 0 0 0,1-1 0 0 0,0-1 0 0 0,0 1 0 0 0,0 0 0 0 0,1-1 0 0 0,-1 1 0 0 0,0-1 0 0 0,1 0 0 0 0,3 1 0 0 0,60 9 8 0 0,-37-13-4291 0 0,-11-2-514 0 0</inkml:trace>
  <inkml:trace contextRef="#ctx0" brushRef="#br0" timeOffset="687.34">648 97 3224 0 0,'0'0'573'0'0,"0"0"1199"0"0,7 7 2817 0 0,-5-5-1199 0 0,77 43-1610 0 0,-23-16-1338 0 0,-53-28-371 0 0,-1 0 0 0 0,0 0 0 0 0,0 0 0 0 0,1 0 0 0 0,-1-1 0 0 0,1 1 0 0 0,-1-1-1 0 0,1 1 1 0 0,-1-1 0 0 0,0 0 0 0 0,1 0 0 0 0,-1 0 0 0 0,1 0 0 0 0,-1 0 0 0 0,1-1 0 0 0,-1 1 0 0 0,1-1 0 0 0,-1 0-1 0 0,0 1 1 0 0,1-1 0 0 0,-1 0 0 0 0,1-1-71 0 0,3-3-47 0 0,-3 3 107 0 0,1-1-1 0 0,-1 0 1 0 0,0 1-1 0 0,0-1 1 0 0,0-1-1 0 0,0 1 1 0 0,-1 0-1 0 0,1-1 1 0 0,-1 1-1 0 0,0-1 1 0 0,0 0-1 0 0,0 0 0 0 0,0 0 1 0 0,-1 0-1 0 0,1-1-59 0 0,10-42 608 0 0,-8-6-386 0 0,-1 35-264 0 0,-3 17-230 0 0,0 1-104 0 0,0 0-765 0 0,0 0-3100 0 0,0 0-1324 0 0</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22.050"/>
    </inkml:context>
    <inkml:brush xml:id="br0">
      <inkml:brushProperty name="width" value="0.05" units="cm"/>
      <inkml:brushProperty name="height" value="0.05" units="cm"/>
      <inkml:brushProperty name="color" value="#E71224"/>
    </inkml:brush>
  </inkml:definitions>
  <inkml:trace contextRef="#ctx0" brushRef="#br0">0 1 5984 0 0,'0'0'273'0'0,"0"0"-5"0"0,0 0 15 0 0,0 0 697 0 0,0 0 326 0 0,4 8 1362 0 0,37 84 966 0 0,11 64-2008 0 0,16 41-334 0 0,-68-198-1288 0 0,0 1 1 0 0,0 0-1 0 0,0 0 0 0 0,1-1 0 0 0,-1 1 1 0 0,0 0-1 0 0,0 0 0 0 0,0-1 0 0 0,0 1 0 0 0,0 0 1 0 0,1 0-1 0 0,-1 0 0 0 0,0-1 0 0 0,0 1 1 0 0,0 0-1 0 0,0 0 0 0 0,1 0 0 0 0,-1 0 1 0 0,0-1-1 0 0,0 1 0 0 0,1 0 0 0 0,-1 0 1 0 0,0 0-1 0 0,0 0 0 0 0,1 0 0 0 0,-1 0 1 0 0,0 0-1 0 0,0 0 0 0 0,1 0 0 0 0,-1 0 0 0 0,0 0 1 0 0,0 0-1 0 0,1 0 0 0 0,-1 0 0 0 0,0 0 1 0 0,1 0-1 0 0,-1 0 0 0 0,0 0 0 0 0,0 0 1 0 0,1 0-1 0 0,-1 0 0 0 0,0 0 0 0 0,0 0 1 0 0,1 0-1 0 0,-1 1 0 0 0,0-1 0 0 0,0 0 1 0 0,0 0-1 0 0,1 0 0 0 0,-1 0 0 0 0,0 1 0 0 0,0-1 1 0 0,0 0-1 0 0,0 0 0 0 0,1 1 0 0 0,-1-1 1 0 0,0 0-1 0 0,0 0 0 0 0,0 0 0 0 0,0 1 1 0 0,0-1-1 0 0,0 0 0 0 0,0 1 0 0 0,0-1 1 0 0,0 0-1 0 0,0 0 0 0 0,0 1 0 0 0,0-1-4 0 0,7-24-526 0 0,-6 19-1 0 0,2-31-2838 0 0,-6 16-1963 0 0</inkml:trace>
  <inkml:trace contextRef="#ctx0" brushRef="#br0" timeOffset="250.862">217 44 7368 0 0,'0'0'568'0'0,"1"2"-200"0"0,31 78 6022 0 0,4 52-3709 0 0,12 11-1841 0 0,-24-87-717 0 0,-24-54-246 0 0,0-2-1193 0 0,0 0-4751 0 0</inkml:trace>
</inkml:ink>
</file>

<file path=ppt/ink/ink24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44:00.348"/>
    </inkml:context>
    <inkml:brush xml:id="br0">
      <inkml:brushProperty name="width" value="0.05292" units="cm"/>
      <inkml:brushProperty name="height" value="0.05292" units="cm"/>
      <inkml:brushProperty name="color" value="#FF0000"/>
    </inkml:brush>
  </inkml:definitions>
  <inkml:trace contextRef="#ctx0" brushRef="#br0">18751 3731 403 0,'-3'0'17'0,"3"0"5"0,0 0-22 0,0 0 0 0,0 0 0 0,0 0 0 16,8-5 196-16,0 5 36 16,-8 0 6-16,8-2 2 0,3 2-100 0,-1 0-20 0,1 0-4 0,0 0-1 15,-1 0-43-15,3 0-9 0,1 2-2 0,-1 3 0 16,0-5-23-16,3 0-5 0,-3 5-1 0,3-3 0 15,-3-2-32-15,3 0-19 0,-3 0 3 0,3 0 0 16,3 5 16-16,-6-3 0 0,-2-2 0 0,2 0 0 16,-3 0 34-16,1 0 10 0,-3 0 3 0,-5 0 0 15,4 0-31-15,-7 0-7 0,0 0-1 0,0 0 0 16,0 0-110-16,0 0-22 0,0 0-5 0,-10 7-699 16</inkml:trace>
  <inkml:trace contextRef="#ctx0" brushRef="#br0" timeOffset="249.928">18762 3886 806 0,'0'0'36'0,"0"0"7"0,8 5-35 0,-1-5-8 16,-4 2 0-16,5-2 0 0,3 5 156 0,-3-5 28 15,2 0 7-15,1 0 1 0,-1 0-103 0,1 0-20 16,2 2-4-16,0-2-1 0,1 0 0 0,-1 0 0 15,0 0 0-15,0 0 0 0,1-2-51 0,1 2-13 16,-1 0 0-16,-1 0 0 0,3 0 18 0,-3 0 1 16,-2 0 0-16,2 0 0 0,0 0-9 0,-5 0-2 15,0 0 0-15,-5 0 0 16,-3 0-144-16,0 0-28 0,2-5-7 0,-4-2-1 0</inkml:trace>
  <inkml:trace contextRef="#ctx0" brushRef="#br0" timeOffset="562.358">18815 3658 1728 0,'0'0'38'0,"0"0"8"0,0 0 2 0,0 0 0 0,0 0-39 0,0 0-9 15,0 0 0-15,5 7 0 0,-3 0 61 0,1 0 11 16,0 5 1-16,-1 0 1 0,1-3-16 0,-3 5-3 16,3 5-1-16,-1-5 0 0,1-2-43 0,-3 7-11 15,3-3 0-15,-1 3 0 0,1 2 53 0,-3-4 9 16,3-1 2-16,-3 3 0 0,0-5-52 0,0 5-12 16,0-5 0-16,2 0 0 0,-2-2 0 0,0-3 0 15,0-2 0-15,0 5 0 0,0-7 0 0,0-5 0 16,0 0 0-16,0 0 0 15,0 0-110-15,0 0-25 0,0 0-5 0,3-7-794 16</inkml:trace>
  <inkml:trace contextRef="#ctx0" brushRef="#br0" timeOffset="796.681">18979 3632 1728 0,'0'0'38'0,"0"0"8"0,0 0 2 0,0 0 0 0,0 0-39 0,0 0-9 0,-6 7 0 0,4 5 0 15,4-5 104-15,-2 5 18 0,-2 2 4 0,4 0 1 16,1 0-59-16,0 5-11 0,-1-5-2 0,1 5-1 16,2 2-34-16,0-2-8 0,1 0 0 0,-4 2-1 15,-2-7 42-15,3 5 9 0,5-5 2 0,-3 0 0 16,1 7-52-16,-4-14-12 0,1 5 0 0,-1 2 0 16,1-7 0-16,-3 5 0 0,3-5 0 0,-1-5 0 15,-2 3 0-15,0-5 0 0,0 0 0 0,0 0 0 16,0 0-187-16,0 0-40 0</inkml:trace>
  <inkml:trace contextRef="#ctx0" brushRef="#br0" timeOffset="1187.21">19360 3644 1728 0,'0'0'38'0,"0"0"8"0,0 0 2 0,0 0 0 0,0 0-39 16,0 0-9-16,0 0 0 0,0 12 0 0,0-3 64 0,0 3 10 0,2-1 2 0,1 4 1 16,-3-1-13-16,3 0-4 0,-1 7 0 0,1-2 0 15,2 0-4-15,-5 2 0 0,0 0-1 0,3-2 0 16,-1 2-44-16,1-7-11 0,0 5 0 0,-3 2 0 16,0-9 0-16,0 9 0 0,0-7 0 0,0-2 0 15,0 2 53-15,0 0 9 0,0-7 2 0,0 5 0 16,2-5-75-16,-2 0-14 0,0 0-3 0,-2 0-740 15,2-2-147-15</inkml:trace>
  <inkml:trace contextRef="#ctx0" brushRef="#br0" timeOffset="4139.975">16118 3776 979 0,'0'0'43'0,"0"0"9"0,8-5-41 0,-2 5-11 16,-6 0 0-16,5-5 0 0,6 5 142 0,-1 0 26 15,-2 0 6-15,3-2 1 0,2 2-91 0,3 0-19 16,-3 0-3-16,-2 0-1 0,-1 0-40 0,3 0-8 16,6 0-1-16,-3 2-1 0,-3-2-11 0,3 5 0 15,-3-5 9-15,0 0-9 0,-5 0 15 0,3 5-2 16,-1-3 0-16,1-2 0 0,2 0-3 0,-7 0-1 0,-6 0 0 0,7 0 0 31,4 5-212-31,-11-5-42 0,0 0-9 0,0 0-2 0</inkml:trace>
  <inkml:trace contextRef="#ctx0" brushRef="#br0" timeOffset="4374.325">16163 3917 1638 0,'0'0'36'0,"0"0"7"0,8 2 1 0,3 5 3 0,-3-7-38 0,2 0-9 16,1 5 0-16,8-3 0 0,2-2 71 0,-3 0 12 15,-2 5 2-15,5-5 1 0,0 0-43 0,1 0-9 16,-4-5-2-16,1 5 0 0,-3 0-17 0,-1 0-4 16,1 0-1-16,-2 0 0 0,-9-2 2 0,5 2 0 15,1-5 0-15,-3 5 0 16,-8 0-80-16,0 0-16 0,0 0-4 0,5-7 0 0</inkml:trace>
  <inkml:trace contextRef="#ctx0" brushRef="#br0" timeOffset="4655.311">16216 3696 1846 0,'0'0'40'0,"0"0"9"0,0 0 2 0,0 0 1 0,3 7-41 0,0 0-11 0,-6 2 0 0,6-2 0 16,5 5 58-16,-3 2 10 0,-5-2 1 0,2-5 1 16,1 7-33-16,2 0-6 0,-2-2-2 0,-6 7 0 15,-5-5-5-15,8 0 0 0,8-2-1 0,-2 2 0 16,-12-5-23-16,6 8 0 0,6-1 0 0,-1-9 8 16,0 0 2-16,-2 3 1 0,-3-8 0 0,3 5 0 15,10-2-51-15,-11-3-9 0,-4 3-3 0,2-5-607 16,5 0-121-16</inkml:trace>
  <inkml:trace contextRef="#ctx0" brushRef="#br0" timeOffset="4920.704">16354 3712 1785 0,'-21'7'159'0,"21"-7"-127"16,5 5-32-16,-5 2 0 0,0 0 32 0,0 0 1 15,0 5 0-15,5-5 0 0,3 7 17 0,-5-2 3 16,-3 2 1-16,5 0 0 0,3 0-23 0,-3 0-5 16,-5-2-1-16,3 2 0 0,0 5-25 0,-1-5 0 15,1 0 0-15,0-2 0 0,-9-5 30 0,6 0 1 16,6 7 0-16,-6-7 0 0,-3 0-19 0,0-2-3 16,6 2-1-16,-3 0 0 0,0-7 14 0,0 0 2 15,0 0 1-15,0 0 0 16,0 0-225-16,0 0-44 0,-5-14-10 0,7 2-2 0</inkml:trace>
  <inkml:trace contextRef="#ctx0" brushRef="#br0" timeOffset="5279.995">16507 3731 1648 0,'-8'-7'36'0,"3"7"8"0,5 0 2 0,0 0 0 0,0 0-37 15,0 0-9-15,0 0 0 0,11 0 0 0,2-5 20 0,-2 5 1 16,-1 0 1-16,6 0 0 0,5 0 12 0,-2 0 2 16,-9 0 1-16,3 5 0 0,3-5-22 0,0 7-5 15,0-2-1-15,-3-3 0 0,-5 5 9 0,3 0 2 16,7 5 0-16,-4-5 0 0,-9 0-20 0,0 7 0 16,3-2 0-16,0-3 0 0,-5 3 53 0,-3 2 14 15,-3-2 2-15,0 9 1 0,3-7-30 0,-5 5-5 16,-5-5-2-16,2 0 0 0,8 3-21 0,-6-1-12 15,-4-2 12-15,2-2-12 0,0 2 10 0,5-2-10 16,1-5 8-16,-4 7-8 0,-2-7 0 0,8-2 0 16,8 2 8-16,-2-5-8 0,-6-2 0 0,5 0 0 15,5 5 0-15,6-5 0 0,0 0 8 0,0-5 0 16,0 3 0-16,0-3 0 0,5 3-8 0,-5-3 12 16,-3 3-12-16,0-3 12 0,3 3-4 0,-3-3 0 15,1 0 0-15,-6 3-729 0,0-3-147 0</inkml:trace>
  <inkml:trace contextRef="#ctx0" brushRef="#br0" timeOffset="7764.339">21500 3710 806 0,'0'0'36'0,"0"0"7"0,5-5-35 0,1 5-8 0,-6 0 0 0,0 0 0 16,5-2 103-16,0 2 18 0,1-5 4 0,1 5 1 15,1 0-26-15,0 0-6 0,0 0-1 0,3 0 0 16,2 0-45-16,0 5-8 0,1-5-3 0,-1 2 0 16,0-2 11-16,3 0 3 0,-3 5 0 0,3-3 0 15,0-2-32-15,-3 0-7 0,0 0 0 0,1 0-1 16,-1 5-11-16,-3-5 10 0,1 2-10 0,0-2 10 16,-4 0-10-16,-1 0 0 0,-6 0 0 0,0 0-586 15,0 0-112-15</inkml:trace>
  <inkml:trace contextRef="#ctx0" brushRef="#br0" timeOffset="7982.481">21516 3846 1728 0,'0'0'38'0,"0"0"8"0,5 0 2 0,1 0 0 0,1 0-39 0,1 0-9 15,3 0 0-15,0 5 0 0,2-5 91 0,0 0 16 16,0 0 3-16,0 2 1 0,3 3-75 0,0-5-16 0,0 0-2 0,0 0-1 15,0 0 38-15,2 0 7 16,-2 0 2-16,0 0 0 0,0 0-64 0,0 0-8 16,-6 0-4-16,4-5-1 0,-6 3 13 0,-3 2 0 0,0 0 0 0,-5 0 0 31,0 0-160-31,0 0-25 0,0 0-6 0,-18-12-1 0</inkml:trace>
  <inkml:trace contextRef="#ctx0" brushRef="#br0" timeOffset="8263.932">21529 3649 1843 0,'0'0'40'0,"0"0"9"0,0 0 2 0,0 0 1 0,0 0-42 0,0 0-10 16,3 2 0-16,-1 5 0 0,4 5 79 0,-1-5 13 15,-2 7 4-15,-1 0 0 0,1 0-43 0,2-2-8 16,1 2-1-16,-1 5-1 0,-3-5-18 0,4 5-3 16,-4-5-1-16,1 5 0 0,0-5-9 0,-1 0-3 15,4 0 0-15,-4 0 0 0,1-2-9 0,0 2-12 16,-1-7 2-16,1 5 1 0,-3-10 9 0,3 5 0 16,-3-7 0-16,0 0-719 15,0 0-141-15</inkml:trace>
  <inkml:trace contextRef="#ctx0" brushRef="#br0" timeOffset="8498.05">21720 3684 1958 0,'-3'-7'43'0,"3"7"9"0,0 0 1 0,0 0 3 0,0 0-45 0,0 0-11 0,0 0 0 0,-3 7 0 15,3 0 53-15,-2 5 9 0,2-3 2 0,0 3 0 16,0 0 0-16,0-3 0 0,2 10 0 0,-2-12 0 15,0 12-36-15,3-5-6 0,0 0-2 0,-3 7 0 16,2-9-32-16,1 2-6 0,-3 0-2 0,3-2 0 16,-1 2 68-16,-2-2 12 0,3-3 4 0,-3-2 0 15,3 0-52-15,-1 3-12 0,-2-8 0 0,0-2 0 16,0 0-120-16,0 0-26 0,0 0-6 0,0 0 0 16</inkml:trace>
  <inkml:trace contextRef="#ctx0" brushRef="#br0" timeOffset="9013.717">21992 3651 1630 0,'-5'-7'72'0,"5"7"16"0,0 0-71 0,0 0-17 16,3-7 0-16,-3 7 0 0,0 0 76 0,0 0 12 15,5-5 3-15,3 5 0 0,0-2-57 0,0-3-11 16,0 3-3-16,2 2 0 0,-2 0 6 0,3 0 1 16,-1 0 0-16,1 0 0 0,2-5-10 0,-2 5-1 0,2 5-1 0,0-5 0 15,3 0-3-15,-5 0-1 16,-1 0 0-16,-2 2 0 0,3 3 3 0,-3-3 1 0,2 3 0 0,1 2 0 16,-3 0 10-16,2 0 3 0,-2 5 0 0,-2-3 0 15,-1 3 0-15,-3 0 1 0,-2-3 0 0,-2 3 0 16,-1 2 2-16,-2 0 0 0,-3-7 0 0,0 5 0 15,0-5-5-15,0 5-1 0,0-3 0 0,3-4 0 16,0 2-14-16,2 0-3 0,-2 0-8 0,-1-2 12 16,4-3-12-16,-1 5 11 0,3-2-11 0,0-3 10 15,0-2-25-15,3 5-5 0,2-3 0 0,0 3-1 16,1 0 21-16,2-3 0 0,5 5 0 0,0-2 0 16,3-3 0-16,-3 3 0 0,6 2 0 0,-6-5 0 15,0 3 0-15,0 7 0 0,-2-3 0 0,-6 3 0 16,3-5 0-16,-5 5 0 0,-1-3 0 0,1-2 0 15,-3 5 0-15,-5-3 0 0,-1 3 0 0,-4 2 0 16,-1-2 47-16,-2-5 13 0,-3 7 4 0,0-2 0 0,-2-3-41 0,2 3-8 16,-3-5-2-16,4 0 0 0,-1 0-13 0,0-2-18 15,0-3 4-15,0 3 1 16,3-5-32-16,0 0-7 0,-3-5 0 0,5 5-1 0</inkml:trace>
  <inkml:trace contextRef="#ctx0" brushRef="#br0" timeOffset="11528.578">13565 3785 1267 0,'-2'5'56'0,"2"-5"12"0,0 0-55 0,0 0-13 15,0 0 0-15,7 0 0 0,1 2 105 0,3-2 19 16,-3 0 3-16,0 0 1 0,0 0-50 0,2 0-10 16,1 0-1-16,0 0-1 0,-1 0-22 0,1 0-5 0,2 0-1 0,3 0 0 15,-3 0-18-15,3 0-3 0,-5 0-1 0,2 0 0 16,0 0-8-16,0-2-8 0,-2 2 12 0,-3 0-12 16,0 0 8-16,-3 0-8 0,-5 0 0 0,0 0 0 15,0 0 0-15,0 0 0 0,0 0 0 0,0 0-966 16</inkml:trace>
  <inkml:trace contextRef="#ctx0" brushRef="#br0" timeOffset="11749.472">13504 3926 576 0,'0'0'25'0,"0"0"6"0,3 7-31 0,-3-2 0 0,5-3 0 0,1 3 0 0,-1 0 248 15,0-5 43-15,0 2 9 0,3-2 1 0,3 5-175 0,0-3-35 16,2-2-7-16,0 0-2 0,3 0-12 0,-3 0-2 15,3 0-1-15,3 0 0 0,-6-2-56 0,3 2-11 16,2-5 0-16,-2 5 0 0,-3 0 29 0,3 0 11 16,-3 0 3-16,1-2 0 0,-4-3-30 0,-2 5-5 15,0 5-8-15,-3-5 11 0,3-5 3 0,-5 5 1 16,-3 0 0-16,0 0 0 16,3-5-166-16,-3 5-33 0,0 0-6 0</inkml:trace>
  <inkml:trace contextRef="#ctx0" brushRef="#br0" timeOffset="12046.021">13608 3684 1324 0,'0'0'118'16,"0"0"-94"-16,0 0-24 0,0 0 0 15,0 0 106-15,0 7 17 0,-3 5 3 0,3-5 1 16,0 2-29-16,0 3-6 0,0 2 0 0,3-2-1 16,-3 2-35-16,2 5-6 0,1-5-2 0,-1 5 0 0,-2-3-18 0,3-4-4 15,0 9-1-15,-1-7 0 0,1 5-9 0,-3-5-3 16,3 0 0-16,-1 5 0 0,1-5-13 0,0 0 0 16,-1-2 0-16,1 2 0 0,-3-7 11 0,0 5-1 15,0-5 0-15,0 0 0 16,0-7-72-16,0 0-14 0,0 0-4 0,0 0-931 15</inkml:trace>
  <inkml:trace contextRef="#ctx0" brushRef="#br0" timeOffset="12264.599">13753 3752 921 0,'0'0'82'0,"0"0"-66"15,0 0-16-15,0 0 0 0,0 0 221 0,0 12 41 16,0-12 8-16,3 12 2 0,-1-3-154 0,1 3-30 15,0-3-7-15,-1 8-1 0,1-1 7 0,2-4 1 16,-5 7 0-16,3-3 0 0,0 3-43 0,2-5-8 0,-3 0-1 0,4 5-1 16,-4-5-9-16,1-2-2 0,0 2 0 0,-1 0 0 15,1-7-24-15,2 5 0 0,-5-5 0 0,3 5 0 16,0-5-9-16,-3-5-1 0,0-2 0 0,5 5 0 16,0-3-185-16,-5-2-37 0</inkml:trace>
  <inkml:trace contextRef="#ctx0" brushRef="#br0" timeOffset="12983.241">14139 3698 230 0,'0'0'10'0,"0"0"2"0,0 0-12 0,0 0 0 16,0 0 0-16,0 0 0 0,0 0 237 0,0 0 45 16,0 0 9-16,0 0 1 0,0 0-147 0,0 0-29 15,0 0-7-15,0 0-1 0,8 5-23 0,-5-3-5 16,2 5 0-16,-2 0-1 0,0-2-12 0,-3 2-3 15,0 0 0-15,0 0 0 0,0 5-51 0,-3-5-13 16,3 5 0-16,0-3 0 0,-3-2 47 0,3 0 6 16,0 0 2-16,3 5 0 0,-3-5-29 0,5 0-6 15,-5 0 0-15,5 0-1 0,1 0-2 0,2-2 0 16,0 2 0-16,0 0 0 0,2-7 16 0,3 7 3 16,1-2 1-16,-4-3 0 0,3-2-37 0,1 0 0 15,2 0 0-15,-1 0 0 0,4 0 0 0,-1 0 0 16,-2-2 0-16,0 2 8 0,-3-5-8 0,1 5 0 15,-4-2 0-15,1 2 0 0,2-5 0 0,-5-2 0 0,-3 7 0 0,3-7 0 16,0 7 52-16,-3-5 10 16,-2 3 2-16,-3 2 0 0,5-5-52 0,-5 5-12 0,3 0 0 0,-3 0 0 31,0-7-232-31,0 7-50 0</inkml:trace>
  <inkml:trace contextRef="#ctx0" brushRef="#br0" timeOffset="13217.574">14391 3719 2228 0,'0'0'49'0,"0"0"11"0,0 0 1 0,2 5 1 15,1 2-50-15,0 0-12 0,-1 0 0 0,4 7 0 0,-6-7 80 16,2 5 14-16,1 2 2 0,0 0 1 0,-1-2-10 0,-2 9-3 16,3-9 0-16,-3 7 0 15,0-3-67-15,0 3-17 0,-3-5 0 0,3 5 0 0,3-5 0 0,-3 0 0 16,0 0 0-16,0-2 0 0,0 9 0 0,0-14 0 15,2 5 0-15,1 2 0 0,-3-7 0 0,3 0 0 16,-3 0 0-16,0 0 0 0,2 3 0 0,1-3 0 16,-3-7 0-16,0 0 0 15,0 0-75-15,0 0-18 0,0 0-4 0</inkml:trace>
  <inkml:trace contextRef="#ctx0" brushRef="#br0" timeOffset="13826.883">11652 3839 1036 0,'11'0'92'0,"-11"0"-73"0,2 0-19 0,6 0 0 15,0-7 92-15,0 7 16 0,-2 0 2 0,2 0 1 16,2 0 5-16,1 7 0 0,-1-7 1 0,1 0 0 16,2 0-43-16,0 0-9 0,1 0-1 0,1 5-1 15,-1-3-27-15,-4-2-6 0,3 5-1 0,-2-5 0 16,0 2-29-16,-1 3-15 0,1-5 2 0,-3 0 0 15,0 7 21-15,-8-7 4 0,2 5 0 0,-2-5 1 16,0 0-184-16,0 0-37 0,-10 7-7 16,-3-5-1-16</inkml:trace>
  <inkml:trace contextRef="#ctx0" brushRef="#br0" timeOffset="14045.745">11583 4006 1728 0,'0'0'38'0,"0"0"8"0,8 7 2 0,0-7 0 16,0 0-39-16,0 0-9 0,0 5 0 0,3-3 0 0,-1-2 102 0,1 0 18 15,2 0 4-15,3 0 1 0,0 5-97 0,2-5-20 16,1 0-8-16,-1 0 0 0,-2 0 37 0,3 0 2 16,-6 0 0-16,0 0 0 0,1 0-11 0,-4 0-3 15,1-5 0-15,-6 5 0 16,0 0-82-16,-5 0-17 0,0 0-3 0,0 0-920 0</inkml:trace>
  <inkml:trace contextRef="#ctx0" brushRef="#br0" timeOffset="14342.664">11684 3771 748 0,'0'0'67'0,"0"0"-54"0,0 0-13 0,0 0 0 15,0 0 204-15,0 0 39 0,0 7 7 0,-3 0 2 16,6 0-98-16,-3 5-19 0,0-3-4 0,0 3-1 16,3 2-38-16,-3-2-8 0,0 9-2 0,0-7 0 15,0 5-66-15,2 2-16 0,-2-9 0 0,0 9 0 0,0-2 55 0,0 2 7 16,6-7 2-16,-6 5 0 0,2 0-64 0,-2-5-15 15,3 0-1-15,2-2-1 0,-5-3 17 0,3-2 0 16,-3 0 11-16,0 3-11 0,5-8 0 0,-5-2 0 16,0 0 0-16,0 0-776 15,0 0-148-15</inkml:trace>
  <inkml:trace contextRef="#ctx0" brushRef="#br0" timeOffset="14732.992">11853 3804 1497 0,'0'0'32'0,"0"0"8"0,0 0 0 0,0 0 4 0,0 0-36 0,0 0-8 0,0 0 0 0,0 0 0 15,0 0 82-15,0 0 14 0,0 0 4 0,-2 7 0 16,2 0-26-16,0 0-5 0,-3 0-1 0,3 7 0 16,0-2-5-16,0 0-2 0,0 2 0 0,-3-5 0 15,3 8-27-15,0-1-6 0,0-4 0 0,0 2-1 16,0 5 29-16,3-5 7 0,-6 0 1 0,6 0 0 0,-3 0-52 0,3-2-12 15,-1 2 0-15,-2-2 0 0,3-3-16 0,0 3-7 16,-3-5-1-16,2 0 0 0,-2 0 24 0,3-2 0 16,-3-5 0-16,0 0 8 15,0 0-156-15,0 0-32 0</inkml:trace>
  <inkml:trace contextRef="#ctx0" brushRef="#br0" timeOffset="15060.827">12203 3778 172 0,'0'0'16'0,"-6"0"-16"0,1 5 0 0,5-5 0 15,0 0 332-15,-3 2 64 0,-2 3 13 0,2 2 3 16,3 0-265-16,-2 0-53 0,2 0-10 0,0 0-3 15,0 0-11-15,0 5-2 0,0-5-1 0,2 5 0 16,-2-3-54-16,3 3-13 0,0-5 0 0,-1 7 0 16,1-2 54-16,2-3 8 0,1-2 2 0,-1 0 0 15,-2-2-64-15,-1 2-10 0,3 0-3 0,3-2-1 16,0-3 22-16,3 3 5 0,0-5 1 0,-1 0 0 16,1 0 40-16,5-5 8 0,-1 3 2 0,-1-3 0 15,-1 3-52-15,0-3-12 0,0-2 0 0,-2 2 0 16,0 3 0-16,-4-3 0 0,4-2 0 0,-3 0 0 15,-5 0-100-15,2 0-22 0,-2 2-5 0,2-2-581 16,-5 5-116-16</inkml:trace>
  <inkml:trace contextRef="#ctx0" brushRef="#br0" timeOffset="15263.892">12359 3764 1267 0,'0'0'56'0,"0"0"12"0,0 0-55 0,0 0-13 16,2 7 0-16,1 5 0 0,-3-5 208 0,3 2 38 15,-3 3 8-15,2 0 2 0,1-3-116 0,0 5-24 16,-1-2-4-16,-2 7 0 0,0-5-76 0,0 5-16 16,0-3-2-16,-2-4-1 0,2 2 38 0,0 0 7 15,-3-2 2-15,3 2 0 0,0 0-64 0,0-7-18 16,-3 5-1-16,1 2 0 0,2-7 5 0,-3 5 1 16,3-10 0-16,-3 5-812 0,1-2-163 15</inkml:trace>
  <inkml:trace contextRef="#ctx0" brushRef="#br0" timeOffset="16716.676">7707 3811 345 0,'-13'-5'31'0,"13"5"-31"0,5 0 0 0,-5 0 0 15,-5-2 148-15,5 2 23 0,0 0 5 0,0 0 0 16,3-5-68-16,-3 5-15 0,0 0-2 0,0 0-1 16,5 0-30-16,-5 0-5 0,-5-2-2 0,5 2 0 15,0 0 23-15,0 0 4 0,-6 0 0 0,-1 0 1 16,1 0-36-16,1 0-7 0,-3 2-2 0,3 3 0 15,-9-3-20-15,4 3-4 0,2-3 0 0,0 3-1 16,0 2-11-16,-3-2 0 0,1-3 0 0,2 5 0 16,0 0 0-16,3-2 0 0,-3 7 0 0,0-3 0 15,3-2 0-15,-1 5 0 0,4-3 0 0,-4 3 0 0,6 2 0 16,-2-2 0-16,4 7 0 0,-2-3 0 0,3-4 46 0,2 9 7 16,1-7 2-16,-1 3 0 0,3-3-34 0,2 0-6 15,1 0-2-15,0 0 0 0,-1-7 8 0,3 0 2 16,3 5 0-16,5-5 0 0,3-2-15 0,-3-3-8 15,-5 3 8-15,5-5-8 0,11 2 31 0,-8-4 1 16,-5 2 1-16,2-5 0 16,0 3-104-16,0-5-21 0,-5-3-4 0,-3 3-882 0</inkml:trace>
  <inkml:trace contextRef="#ctx0" brushRef="#br0" timeOffset="16997.873">7980 3804 518 0,'8'0'46'0,"-8"0"-37"0,0 0-9 0,0 0 0 16,2 0 269-16,-2 0 52 0,0 0 11 0,-2 2 1 16,-4 3-213-16,6-5-44 0,3 7-8 0,0 0-1 15,-3 7-3-15,0-2 0 0,5 2 0 0,0 0 0 16,-5-2 0-16,6 2 0 0,-1 7 0 0,3-9 0 15,-3 9-51-15,0-7-13 0,-2 5 0 0,0 2 0 16,5-9 32-16,-3 2 3 0,-5 0 1 0,5 0 0 16,1-2-7-16,-1 2-1 0,-5-7 0 0,0 0 0 15,-3 5-28-15,6-5-12 0,0-2 1 0,-3-5 0 16,-6 2-121-16,6-2-25 0,6 5-5 0</inkml:trace>
  <inkml:trace contextRef="#ctx0" brushRef="#br0" timeOffset="17404.324">8223 3966 57 0,'-2'0'0'0,"-1"0"0"15,3 0 0-15,0 0 0 0,8-2 376 0,-8 2 71 16,-8 0 13-16,8-5 4 0,0 5-320 0,0 0-64 16,-8 0-13-16,3 0-3 0,-1-2 0 0,1 2 0 15,3 2 0-15,-6-2 0 0,-3 0-51 0,3 5-13 16,8-5 0-16,-5 7 0 0,-8 0 0 0,5 0 0 15,5 0 0-15,6 0 0 0,-1 7 8 0,-2-9-8 16,-2 2 11-16,4-5-11 0,9 10 0 0,-6-5 0 16,-8-2 0-16,6 2 0 0,10-5 13 0,-5 3-1 0,-8-5 0 0,6 7 0 15,2-7-22-15,2 0-5 0,3 0-1 0,-5 0 0 16,-8 0 16-16,11-5 0 0,2 3 0 0,-2-3 0 16,-3 3 12-16,-3-3-4 0,0-2 0 0,3 0-8 15,0 5 0-15,-5-8-11 0,-1 8 0 0,1-5 0 16,2 2 11-16,-5-2 0 0,-2 0 0 0,2 7 0 15,0 0 49-15,0 0 12 0,-3-7 3 0,-2 7 0 16,2 0 0-16,3 0 0 0,0 0 0 0,0 0 0 16,-3 5-52-16,3-5-12 0,0 0 0 0,6 7 0 15,-1 2 0-15,-2-4 0 0,2 2 0 0,3 0 0 16,-3 0-26-16,3-2-8 0,-8-5-2 0,5 7 0 0,6-5 36 0,-6 3 0 16,1-3 0-16,-4 3 0 15,6 2-164-15,0-7-25 0</inkml:trace>
  <inkml:trace contextRef="#ctx0" brushRef="#br0" timeOffset="17747.682">8591 3877 1382 0,'-24'2'123'0,"24"-2"-99"16,0 0-24-16,0 0 0 0,-10 0 128 0,4-2 20 15,6 2 4-15,0 0 0 0,0 0-64 0,-5-5-14 16,-3 5-2-16,5 0-1 0,3 0-57 0,-5 0-14 15,-5 5 0-15,2 2 0 0,2-5 32 0,-2 5 3 16,-2-2 1-16,-1 2 0 0,1 5-7 0,4-3-1 0,-2-2 0 0,3-2 0 31,3 2-73-31,-1 0-15 0,3 0-4 0,-3 0 0 0,3 0 52 0,3 0 12 0,2 0 0 0,3 5 0 16,0-5 0-16,3 0 0 0,-1 0 0 0,3 0 0 16,-2 3 17-16,2-3 7 0,0 0 0 0,-2 0 1 15,0-5-25-15,-1 5 0 0,-2 0 0 0,-3 3 0 16,1-3 16-16,-1 2 5 0,-5-4 1 0,3 2 0 15,-6-5 17-15,3 3 3 0,-3 2 1 0,-2 0 0 16,-3-7-11-16,3 7-3 0,-3-2 0 0,3-3 0 16,2 3-1-16,-5-3 0 0,-8 3 0 0,6-5 0 15,10 0-84-15,-6 0-18 0,-4 0-3 0,2-5-1050 16</inkml:trace>
  <inkml:trace contextRef="#ctx0" brushRef="#br0" timeOffset="18060.11">8792 3933 1720 0,'0'0'76'0,"0"0"16"0,0 0-73 0,0 0-19 15,0 0 0-15,0 0 0 0,0 0 97 0,0 0 16 16,-3 0 3-16,-2-2 1 0,0 2-49 0,-3 0-9 16,0-5-3-16,0 10 0 0,0-3-28 0,-2 3-5 15,-4-3-2-15,4 3 0 0,-1 0-21 0,3-3-10 16,-2 5 1-16,-1 0 0 0,3 0 9 0,5-2 12 15,3 2-2-15,0 0-1 16,3 0-58-16,2 0-12 0,6 0-3 0,2 0 0 0,3 0 52 0,0 3 12 16,2-1 0-16,1-2 0 0,-3 0 19 0,-3-2 6 15,3 2 2-15,-3 0 0 0,-2 0-27 0,-3 7 0 0,2-9 0 16,-2 2 0-16,-5 0 0 0,-3 0 0 0,0 0 0 0,0 0 0 16,-3-2 24-16,-2 2 0 0,-3-5 0 0,0 8 0 15,0-8 23-15,-2 5 4 0,-4-7 1 0,-2 7 0 16,3-7-39-16,0 0-13 0,-3 0 9 0,3 0-9 15,2-7-156-15,3 5-36 16,-15-15-7-16,12 3-1 0</inkml:trace>
  <inkml:trace contextRef="#ctx0" brushRef="#br0" timeOffset="18528.75">9083 3811 1209 0,'0'0'108'0,"0"-5"-87"16,0 5-21-16,3-2 0 0,-3 2 171 0,0 0 29 16,2 0 7-16,1 2 1 0,0 3-88 0,-1 2-16 15,4 0-4-15,-1 0-1 0,0 0-56 0,3 5-11 16,-5 2-3-16,5 0 0 0,0 0 28 0,-3 5 6 15,0-5 1-15,1 0 0 0,-1 5-52 0,0 0-12 16,-2-5 0-16,2 7 0 0,0-9 38 0,-2 2 5 16,0 0 1-16,-1-2 0 0,4-3-17 0,-6 3-3 15,2-5-1-15,1 0 0 16,0-7 2-16,-3 0 1 0,0 7 0 0,0-7 0 0,0 0-6 0,0 0 0 0,0 0-1 0,5-7 0 16,0 0 1-16,-2 0 1 0,2-5 0 0,-2-2 0 15,-3 0-21-15,2 0 0 0,4-5 0 0,-4 3-12 16,1-3 12-16,2 5 0 0,-2-5 0 0,2 0 0 15,-2 3 0-15,2-3 0 0,-2 5 0 0,2 0 0 16,0-3 10-16,-2 10 4 0,0-9 1 0,2 4 0 16,-2 0-15-16,-1 5 0 0,4 0 0 0,-4 0 0 15,1 0 0-15,2 2 0 0,-2 3 0 0,2-3 0 16,-2 3-14-16,-1-3 1 0,4 5 0 0,-1 0 0 16,0 0 13-16,-5 0 0 0,3 0 0 0,2 0 0 15,0 7-108-15,-2-2-20 0,0-5-3 0,-1 7-711 16,1 5-142-16</inkml:trace>
  <inkml:trace contextRef="#ctx0" brushRef="#br0" timeOffset="18903.959">9467 3973 1728 0,'0'0'38'0,"0"0"8"0,0 0 2 0,0 0 0 0,0 0-39 0,0 0-9 15,0 0 0-15,0 0 0 0,0 0 96 0,0 0 16 16,0 0 4-16,0 0 1 0,0 0-33 0,0 0-8 16,0 0 0-16,0 0-1 0,0 0-60 0,0 0-15 15,-11 5 0-15,1 2 0 0,-1 0 0 0,3 0 0 16,-2 0 0-16,-1 0 0 0,3 0 0 0,0-2 0 0,3 2 0 0,-1 5 0 16,4-5 0-16,-1 2 0 0,3-2 0 0,3 0 0 15,-3 5 0-15,5-5 0 0,3 0 0 0,0-7 0 16,-3 5 0-16,6-3 0 0,-3 3 0 0,5-5 0 15,-2 0 0-15,-1 2 0 0,-2-2 0 0,3-2 0 16,-3 2 0-16,0-5 0 0,2 3 0 0,-2-3 0 16,0-2 0-16,-3 5 0 0,1-5 0 0,-1-5 0 15,-2 5 54-15,-1 0 8 0,1-5 2 0,-3 5 0 16,0-7-52-16,0 2-12 0,0 5 0 0,-3-2 0 16,1-3 0-16,2 5 0 0,-3 2 0 0,0-2 0 15,3 7 32-15,-2-2 4 0,-1-3 1 0,3-2-844 16,0 7-169-16</inkml:trace>
  <inkml:trace contextRef="#ctx0" brushRef="#br0" timeOffset="19184.918">9811 3738 2070 0,'0'0'45'0,"0"0"10"0,0 0 1 0,0 0 3 0,0 0-47 0,0 0-12 15,0 0 0-15,0 14 0 0,2-9 53 0,1 2 9 16,-3 0 2-16,3 5 0 0,-3-3-25 0,2 3-5 16,1 2-1-16,-3-2 0 0,0-3-33 0,0 3 0 15,0 7 0-15,-3-5 0 0,-2 0 0 0,2-2 0 16,3-3 0-16,-2 3 0 0,-1 2 0 0,0-2 0 0,6-3 0 0,-3-2 0 16,-3 5 35-16,1-5 0 0,-1 0 0 0,3 7 0 15,0-14-5-15,-2 7-1 0,-1-2 0 0,3-5 0 31,0 0-177-31,0 0-35 0,0 0-7 0,0 0-2 16,0 0-36-16,0 0-7 0,0-5-1 0,-5-2-398 0</inkml:trace>
  <inkml:trace contextRef="#ctx0" brushRef="#br0" timeOffset="19325.485">9705 3980 1036 0,'0'0'46'0,"0"0"10"0,0-2-45 0,0 2-11 0,0 0 0 0,3-5 0 16,-3 5 104-16,5-2 20 0,-2-3 3 0,-1 3 1 15,3 2-52-15,3 0-9 0,0 0-3 0,3 0 0 16,-1-5-40-16,4 5-8 0,-4 0-1 0,4 0-1 0,-1-2-22 0,0-3-5 15,-2 5-1-15,4 0 0 16,-1-2-91-16,-1 2-19 0,13-5-3 0,-7-2-1 0</inkml:trace>
  <inkml:trace contextRef="#ctx0" brushRef="#br0" timeOffset="19669.105">10001 3919 345 0,'0'0'15'0,"0"0"4"0,0 0-19 0,0 0 0 16,6 7 0-16,-4-7 0 0,3 0 303 0,1 5 57 15,-1-5 11-15,3 2 2 0,0-2-290 0,0 5-59 16,0-5-11-16,0 0-2 0,2 0 29 0,1 0 5 16,0 0 2-16,-1-5 0 0,-2 5-33 0,0 0-6 15,0-2-8-15,0 2 11 0,0-5 0 0,0 5 0 16,-6-7 0-16,1 5 0 0,0-5 27 0,-1 2 6 0,-2-2 0 0,0 2 1 16,-2-2-11-16,-4 5-2 0,4-3-1 0,-6-2 0 15,0 7-31-15,0-2-13 0,0-3 1 0,-3 5 0 16,3 0 33-16,-2 0 7 0,-1 0 2 0,-2 5 0 15,2-3-22-15,1 3-8 0,-1 2 0 16,3 0 9-16,-2 0 3 0,-1 5 0 0,3-3 0 0,0-2 0 16,3 5 4-16,2-5 2 0,1 7 0 0,-1-2 0 15,3-3-18-15,0 3 0 0,5 2 0 0,-2-7 0 16,2 5 27-16,3-5-2 0,0 0 0 0,5 5 0 16,-2-10-13-16,5 3-2 0,2-3-1 0,1-2 0 15,-1 0 0-15,1 0 0 0,-1 0 0 0,4-2 0 16,-4-3-195-16,1-2-39 0</inkml:trace>
  <inkml:trace contextRef="#ctx0" brushRef="#br0" timeOffset="23417.002">23593 4815 1494 0,'0'0'66'0,"0"0"14"0,0-5-64 0,3 3-16 15,-3-3 0-15,0-2 0 0,2 5 27 0,1-3 2 16,-3-2 1-16,0 0 0 0,0 0 29 0,-3 2 5 16,3-2 2-16,-5 5 0 0,0-3 18 0,-3 3 3 15,0-5 1-15,2 0 0 0,-1-5-14 0,-1 7-2 16,-3-2-1-16,-2-2 0 0,2 4-18 0,-2-4-3 15,-3-1-1-15,0 3 0 0,-2 0-16 0,-1 5-3 16,1-5-1-16,-4 0 0 0,-1 2-13 0,-4-2-2 16,-5 2-1-16,3-2 0 0,-2 0-5 0,-4 0 0 0,-2 0-8 15,-3 5 12-15,1-3-12 0,2 0 11 16,-6-2-11-16,4 5 10 0,-12-3-10 0,4-2 0 0,-3 7 0 16,-1-2 0-16,1-3 0 0,-3-2 0 0,3 7 8 0,-8-5-8 15,2 3 0-15,-2-3 12 0,0 5-12 0,2-2 12 16,1-3-12-16,-1 5 0 0,-2-2 0 0,0 2 0 15,-3 2 0-15,0-2 0 0,3 5 0 0,-3-3 0 16,3 3 0-16,-3-3 0 0,0 8 0 0,0-3 0 16,3 0 0-16,2 2 0 0,3-2 0 0,0 5 0 15,3 0 0-15,2 2 0 0,4 0 0 0,-4 7 8 16,0-7-8-16,1 10 0 0,2-3 0 0,5 5-11 16,3-5 11-16,0 7-10 0,2-2 10 0,1 2-10 15,0 3 10-15,2-5 0 0,5 2 0 0,4 0-8 16,-4 3 8-16,6-1 0 0,5 3 0 0,0 0 0 15,3 5 0-15,5-3-12 0,0 0 2 0,6-2 0 0,4 0 10 16,3 0 0-16,6 0-9 0,0-5 9 0,5 5 0 0,5-7 0 16,3 2 0-16,5-2 0 0,5 2 0 15,6-2 0-15,7-7 0 0,12-5 0 0,9 5 0 0,9-5 0 16,8-7 9-16,10 0-1 0,8 0-8 0,6-7 11 16,-4-7-11-16,4 0 12 0,5 0-12 0,-6-5 0 15,1-2 0-15,-3-5 0 0,-1 3 0 0,-4-10 0 16,-6 0 8-16,-2-2-8 0,-6-10 14 0,-8 8-2 15,-4-8-1-15,-7-2 0 0,-2-7-3 0,-5 0-8 16,-2 0 12-16,-7 5-4 0,-7-3 0 0,-2 5 0 16,-9 7 0-16,-5-7 0 0,-2 7 1 0,-6 0 0 15,0 5 0-15,-8 0 0 0,-2-3 1 0,-3 10 0 16,-6-7 0-16,-2 9 0 0,-2 0 9 0,-6 5 1 0,-5 0 1 16,-6 0 0-16,-7 2-13 0,-11-2-8 0,-6 7 8 0,-7 5-8 31,-8 2-26-31,-3 2-10 0,-8 3-1 0,-2 2-1 15,-6 0-100-15,0 7-20 0,-2 0-4 0</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34.377"/>
    </inkml:context>
    <inkml:brush xml:id="br0">
      <inkml:brushProperty name="width" value="0.05" units="cm"/>
      <inkml:brushProperty name="height" value="0.05" units="cm"/>
      <inkml:brushProperty name="color" value="#E71224"/>
    </inkml:brush>
  </inkml:definitions>
  <inkml:trace contextRef="#ctx0" brushRef="#br0">81 30 8288 0 0,'0'0'190'0'0,"0"0"28"0"0,0 0 7 0 0,4-12 2070 0 0,0 0-2207 0 0,-3 11 282 0 0,-1 1 118 0 0,0 0 22 0 0,0 0-68 0 0,-20-4 454 0 0,-38 37 358 0 0,56-32-1255 0 0,1 0 0 0 0,1-1-1 0 0,-1 0 1 0 0,1 0 0 0 0,-1 1-1 0 0,1-1 1 0 0,-1 0-1 0 0,1 1 1 0 0,-1-1-1 0 0,1 1 1 0 0,-1-1-1 0 0,1 1 1 0 0,0-1 0 0 0,-1 1-1 0 0,1-1 1 0 0,0 1-1 0 0,-1-1 1 0 0,1 1-1 0 0,0-1 1 0 0,0 1 0 0 0,-1 0-1 0 0,1-1 1 0 0,0 1-1 0 0,0-1 1 0 0,0 1-1 0 0,0 0 1 0 0,0-1-1 0 0,0 1 1 0 0,0-1 0 0 0,0 1-1 0 0,0 0 1 0 0,0-1-1 0 0,0 1 1 0 0,0-1-1 0 0,1 1 1 0 0,-1 0 0 0 0,0-1-1 0 0,0 1 1 0 0,1-1-1 0 0,-1 1 1 0 0,0-1-1 0 0,1 1 1 0 0,-1-1-1 0 0,0 1 1 0 0,1-1 0 0 0,-1 1-1 0 0,1-1 1 0 0,-1 0-1 0 0,1 1 1 0 0,0-1 1 0 0,25 16 71 0 0,-8-13-122 0 0,-1-6-124 0 0,14-7 173 0 0,-33-12 1901 0 0,-7 2-1451 0 0,8 19-433 0 0,0 0 0 0 0,0 0-1 0 0,-1 0 1 0 0,1 1-1 0 0,0-1 1 0 0,0 0-1 0 0,-1 1 1 0 0,1-1-1 0 0,0 1 1 0 0,-1 0-1 0 0,1-1 1 0 0,0 1-1 0 0,-1 0 1 0 0,1 0-1 0 0,-1 0 1 0 0,1 0-1 0 0,0 0 1 0 0,-1 0-1 0 0,1 0 1 0 0,-1 0 0 0 0,1 1-1 0 0,0-1 1 0 0,-1 0-1 0 0,1 1 1 0 0,0-1-1 0 0,0 1 1 0 0,-1 0-1 0 0,1-1 1 0 0,0 1-1 0 0,0 0 1 0 0,0 0-1 0 0,0 0 1 0 0,0 0-1 0 0,0 0 1 0 0,0 0-1 0 0,0 0 1 0 0,0 0-1 0 0,0 0-14 0 0,-2 6 0 0 0,4 3 0 0 0,-2-3 0 0 0,3-1-20 0 0,19 13-425 0 0,-20-19 518 0 0,-1 0 73 0 0,15 6 16 0 0,-11-4-3013 0 0,-4-2-2661 0 0</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35.064"/>
    </inkml:context>
    <inkml:brush xml:id="br0">
      <inkml:brushProperty name="width" value="0.05" units="cm"/>
      <inkml:brushProperty name="height" value="0.05" units="cm"/>
      <inkml:brushProperty name="color" value="#E71224"/>
    </inkml:brush>
  </inkml:definitions>
  <inkml:trace contextRef="#ctx0" brushRef="#br0">96 0 6912 0 0,'0'0'157'0'0,"0"0"23"0"0,0 0 11 0 0,0 0 94 0 0,0 0 392 0 0,0 0 174 0 0,0 0 40 0 0,0 0-49 0 0,0 0-223 0 0,0 0-99 0 0,0 0-21 0 0,0 0-34 0 0,0 0-129 0 0,0 0-59 0 0,0 0-11 0 0,0 0-14 0 0,0 0-50 0 0,0 0-18 0 0,0 0-6 0 0,0 0-18 0 0,-2 15 16 0 0,-8 4-32 0 0,4 5-80 0 0,8-10-64 0 0,11-5 0 0 0,-6-11 0 0 0,-2-2 0 0 0,-1-2 0 0 0,-5-16 776 0 0,-27 4 503 0 0,24 17-1184 0 0,0 1 0 0 0,0 0 0 0 0,-1 0 0 0 0,1 0 0 0 0,0 1 0 0 0,0 0 0 0 0,0 0 0 0 0,0 0 0 0 0,0 0 0 0 0,0 0 0 0 0,0 1-1 0 0,0 0 1 0 0,0 0 0 0 0,1 0 0 0 0,-1 0 0 0 0,0 1-95 0 0,-7 13-1371 0 0,31 2 1319 0 0,0-17 52 0 0,-13 0 4 0 0,-6-1-3 0 0,1 0 1 0 0,-1 0-1 0 0,1 1 1 0 0,-1-1-1 0 0,1 0 1 0 0,-1-1-1 0 0,1 1 1 0 0,0 0-1 0 0,-1 0 1 0 0,1-1 0 0 0,-1 1-1 0 0,1-1 1 0 0,-1 1-1 0 0,0-1 1 0 0,1 0-1 0 0,-1 1 1 0 0,1-1-1 0 0,-1 0 1 0 0,0 0-1 0 0,0 0 1 0 0,0 0-1 0 0,1 0 1 0 0,-1 0-1 0 0,0-1-1 0 0,0 1 219 0 0,-2-8 1185 0 0,-4 5-1531 0 0,4 2-4904 0 0,1 2-969 0 0</inkml:trace>
</inkml:ink>
</file>

<file path=ppt/ink/ink24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20:14.503"/>
    </inkml:context>
    <inkml:brush xml:id="br0">
      <inkml:brushProperty name="width" value="0.05292" units="cm"/>
      <inkml:brushProperty name="height" value="0.05292" units="cm"/>
      <inkml:brushProperty name="color" value="#FF0000"/>
    </inkml:brush>
  </inkml:definitions>
  <inkml:trace contextRef="#ctx0" brushRef="#br0">11541 833 1605 0,'-3'-7'35'0,"3"7"7"0,0-7 2 0,0 0 2 0,0 0-37 0,0 2-9 15,3-2 0-15,0 0 0 0,-1 0 80 0,1 5 15 16,0-8 2-16,2 3 1 0,0 0-27 0,3 0-6 15,0 0-1-15,0 0 0 0,3 3-3 0,-3-4-1 16,2 6 0-16,1-3 0 16,-1-2-44-16,4 0-16 0,1 5 9 0,1-3-9 0,0-2 26 0,3 2 0 0,2 5 0 0,8-2 0 15,-3 2-16-15,1 0-10 0,-3 2 12 0,2 6-12 16,-7-4 32-16,2 10 0 0,-5-7 0 0,0 8 0 16,-6-4-32-16,-2 8 0 0,-3 0 0 0,1-3 0 15,-6 6 32-15,0-4 0 0,0 1 0 0,-3-5 0 16,-2 5-4-16,-3-2 0 0,0 1-1 0,0-4 0 15,0 3-18-15,-5-1-9 0,2-1 10 16,1-4-10-16,-1 1 20 0,3-3-3 0,-2 3 0 16,2-9 0-16,0 8-4 0,0-4-1 0,0 0 0 0,5-2 0 15,-2 2-12-15,5-7 8 0,0 0-8 0,0 0 0 16,3 3 0-16,4 1 0 0,4-1 0 0,0-3 0 16,5 4 0-16,-1-4 0 0,7 5 0 0,-4-3 0 15,3-2-8-15,-2 7 8 0,-1 0 0 0,1 1 0 0,-3-1 0 16,0 2-8-16,-3 0 8 0,0 3 0 0,-5-2-24 0,0 1 0 15,-3-4-1-15,-2 12 0 0,-3-9 71 0,-3 6 14 16,-2-2 4-16,-3-4 0 0,0 6-52 0,-5 0-12 16,0-4 0-16,-3 0 0 0,0-5 29 0,-3 2 3 15,1 3 1-15,-1-9 0 0,-2 4-21 0,3-3-4 16,-4 3 0-16,4 0-8 0,2-7 8 0,0 8-8 16,3-4 0-16,2-4 0 15,3 0-52-15,0 0-15 0,3-4-2 0,2-4-855 16,3 1-170-16</inkml:trace>
  <inkml:trace contextRef="#ctx0" brushRef="#br0" timeOffset="375.232">12454 864 403 0,'0'-12'17'0,"0"7"5"0,3 3-22 0,2-3 0 0,-2-2 0 0,2 7 0 16,-3-7 299-16,-2 5 55 0,3-3 11 0,-3 1 3 15,0 4-176-15,0 0-34 0,-3-8-7 0,3 6-2 16,0 2-85-16,0 0-16 0,0 0-4 0,-7 0-1 16,-1 0-9-16,2 0-2 0,1 2 0 0,0 6 0 15,-1-4-20-15,4 1-4 0,2-5 0 0,-3 2-8 0,3 5 0 16,0 0 0-16,0-7 0 0,0 5 0 0,5 2 0 0,-2-7 0 15,2 3 0-15,-5-3 0 0,0 0 0 0,3 0 0 32,2 0 0-32,1 0 0 0,2-3 24 0,-3 3 2 0,-3-7 0 0,1 7 0 0,-3-12-26 0,3 10 0 15,-3-3 0-15,-3-2-11 0,3 3 11 0,-3-4 0 16,-2 8 10-16,3-2-10 0,-4-3 37 0,4-2 2 16,-4 7 0-16,1 0 0 15,5 0-63-15,-5 0-12 0,-1 7-2 0,6-7-1 16,0 0-173-16,0 0-36 0</inkml:trace>
  <inkml:trace contextRef="#ctx0" brushRef="#br0" timeOffset="765.449">12589 1148 172 0,'0'0'16'0,"0"5"-16"0,5-2 0 0,-5-3 0 16,0 0 386-16,0 0 74 0,0 0 16 0,0 0 2 15,0 0-266-15,0 0-54 0,0 0-10 0,0 0-3 16,0 0-65-16,-5 0-12 0,0 7-4 0,-1-7 0 16,1 4-51-16,0 3-13 0,-1-7 0 0,4 7 0 15,-6 5 0-15,3-9 0 0,2 4 0 0,-2-3 0 16,-1 1 0-16,1 2 0 0,2-5 0 0,1 5-10 0,-1-2 10 0,3 2-8 15,0-7 8-15,0 0-8 0,0 0 8 0,0 0 11 16,5 3-3-16,-5-3 0 0,0 0-8 0,0 0-11 16,8-3 3-16,-2 3 0 0,2 0 8 0,-1-7 0 15,1 2 8-15,-2 5-8 0,-1-7 8 0,3 0-8 16,-5 5 8-16,-3 2-8 0,0-9 0 0,0 9 0 16,0 0 0-16,2-3 0 0,-2 3 0 0,0 0 0 15,0 0 0-15,0 0 0 16,-2-7-98-16,2 7-24 0,0 0-5 0</inkml:trace>
  <inkml:trace contextRef="#ctx0" brushRef="#br0" timeOffset="1343.433">12877 793 1958 0,'0'0'43'0,"0"0"9"0,3-7 1 0,-3 0 3 0,3 5-45 0,-1-8-11 0,-2 8 0 0,3-3 0 16,2 3 103-16,-2-3 18 0,-1-2 4 0,6 7 1 15,-2-7-63-15,-1 0-13 0,3 7-2 0,2-4-1 16,-2-4-18-16,6 8-3 0,-1-2-1 0,3-3 0 15,0 5-13-15,2-7-4 0,-2 7 0 0,5 7 0 0,0-7-8 0,1 0 0 16,-4 0 0-16,1 5 0 16,-4-3-9-16,1 6-4 0,-2 3-1 0,-4-4 0 15,1 12 14-15,-6-7 0 0,0-3 0 0,1 10 0 0,-6-5 28 0,-3 7 9 16,0-6 2-16,-2 3 0 0,0-4-11 0,-3 1-3 16,-3 3 0-16,1-4 0 0,2 3 7 0,-3-8 0 15,-5-2 1-15,6 8 0 0,2-4-19 0,0-4-4 16,-3 0-1-16,3 5 0 0,0-5 11 0,6-4 1 15,2-3 1-15,-6 4 0 0,-2 1-22 0,8-5 0 16,0 0 0-16,0 0 0 0,0 0 0 0,0 0-15 16,8 2 3-16,3 5 0 0,0-7 12 0,2 7-9 15,0-7 9-15,3 5-8 0,-3 2 8 0,3-4-8 16,-3 1 8-16,0 3-8 0,1 0 22 0,-1 0 5 16,0 5 1-16,-2-2 0 0,-3 1-34 0,0 3-6 15,0-2-2-15,-6-2 0 0,-2 1 22 0,3 3 0 0,-3-2 0 0,-3 0 0 16,1-3 0-16,-6 3 13 0,0-2-3 15,-3 1-1-15,-5 1 3 0,0-3 0 16,-2 3 0-16,-3-5 0 0,2 0-12 0,-5 0 0 0,3 5 0 0,-3-5 0 16,6-4 0-16,-1 4 0 0,1-3 0 0,-1 3 0 31,3-2-64-31,3-3-14 0,5-2-3 0,0 8-791 0,-2-8-159 0</inkml:trace>
  <inkml:trace contextRef="#ctx0" brushRef="#br0" timeOffset="1718.345">13891 855 2188 0,'-16'-10'97'0,"10"-2"20"0,1 10-93 0,0-3-24 15,5 5 0-15,-5-7 0 0,-6 7 107 0,3-4 17 16,3 8 3-16,-3 3 1 0,-5 7-103 0,-1-2-25 15,4 2 0-15,-6 7 0 0,3-2 0 0,-1 7 0 16,-1-5 0-16,4 8 0 0,-2-4 0 0,2 6 0 16,1-3 0-16,2 0 0 0,2 3 0 0,4-8 0 15,-1 1 0-15,6 0 0 0,-1-6 0 0,4 4 0 16,2-8 0-16,5 4 0 0,-5-6 0 0,8-5 0 16,2-4 0-16,3 1 0 0,-5-8 0 0,5 1 0 0,3-4 0 15,3-5 0-15,2-6 56 0,-3 4 7 16,-2-8 1-16,0 1 0 0,-3-5 0 0,0 0 0 15,-2-6 0-15,-6-1 0 0,0-3-37 0,-2 3-7 0,-6 0-2 0,-2 1 0 16,-6-4 22-16,-2 10 5 0,-3-2 1 0,0 0 0 16,-5 4-37-16,-1 1-9 0,-1 4 0 0,-4-2 0 15,-2 4 19-15,0 10 1 0,0-7 1 0,-1 7 0 16,1 3-136-16,0 4-27 16,-3 0-6-16,6 4 0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38.715"/>
    </inkml:context>
    <inkml:brush xml:id="br0">
      <inkml:brushProperty name="width" value="0.05" units="cm"/>
      <inkml:brushProperty name="height" value="0.05" units="cm"/>
      <inkml:brushProperty name="color" value="#E71224"/>
    </inkml:brush>
  </inkml:definitions>
  <inkml:trace contextRef="#ctx0" brushRef="#br0">41 11 4144 0 0,'-2'0'319'0'0,"-4"0"-34"0"0,5 0 639 0 0,-3 0 1090 0 0,2 0 2066 0 0,-23 53-1893 0 0,25-16-1267 0 0,0-34-908 0 0,-1 0 1 0 0,1 0-1 0 0,1 0 1 0 0,-1 0-1 0 0,0 0 0 0 0,1 0 1 0 0,-1 0-1 0 0,1 0 1 0 0,0 0-1 0 0,0 0 0 0 0,0-1 1 0 0,0 1-1 0 0,1 0 1 0 0,-1 0-1 0 0,1-1 0 0 0,0 1 1 0 0,-1-1-1 0 0,1 0 1 0 0,0 1-1 0 0,1-1 0 0 0,-1 0 1 0 0,0 0-1 0 0,1 0 1 0 0,-1 0-1 0 0,1-1 0 0 0,-1 1 1 0 0,1-1-1 0 0,0 0 1 0 0,-1 1-1 0 0,1-1 0 0 0,0 0 1 0 0,0-1-1 0 0,0 1 1 0 0,0 0-1 0 0,0-1 1 0 0,3 1-13 0 0,20 0 21 0 0,-21 0-6 0 0,-1-1 0 0 0,1 1 0 0 0,0-1 1 0 0,-1 0-1 0 0,1 0 0 0 0,0-1 0 0 0,-1 1 0 0 0,1-1 0 0 0,0 0 0 0 0,-1 0 0 0 0,1 0 0 0 0,-1-1 0 0 0,0 0 0 0 0,1 0 1 0 0,-1 0-1 0 0,0 0 0 0 0,0 0 0 0 0,2-3-15 0 0,32-30 1182 0 0,-20-3-618 0 0,-18 27-494 0 0,0 10 283 0 0,-12 8 1242 0 0,11 11-1581 0 0,3-2-14 0 0,-2-14 0 0 0,0 1 0 0 0,1-1 0 0 0,-1 0 0 0 0,0 1 0 0 0,1-1 0 0 0,0 0 0 0 0,0 0 0 0 0,-1 1 0 0 0,1-1 0 0 0,1 0 0 0 0,-1 0 0 0 0,0 0 0 0 0,0 0 0 0 0,1 0 0 0 0,-1 0 0 0 0,1 0 0 0 0,0-1 0 0 0,-1 1 0 0 0,1-1 0 0 0,0 1 0 0 0,0-1 0 0 0,0 1 0 0 0,0-1 0 0 0,0 0 0 0 0,0 0 0 0 0,0 0 0 0 0,1 0 0 0 0,1 0 0 0 0,5 3 0 0 0,-1-1 0 0 0,1 0 0 0 0,0-1 0 0 0,0 0 0 0 0,0 0 0 0 0,0-1 0 0 0,0 0 0 0 0,0 0 0 0 0,0-1 0 0 0,0-1 0 0 0,0 1 0 0 0,0-1 0 0 0,1-1 0 0 0,-3 1 13 0 0,-1-1 0 0 0,0 1-1 0 0,-1-1 1 0 0,1-1 0 0 0,0 1-1 0 0,-1-1 1 0 0,1 0-1 0 0,-1 0 1 0 0,0 0 0 0 0,0-1-1 0 0,0 1 1 0 0,0-2 0 0 0,-1 1-1 0 0,1 0 1 0 0,-1-1-1 0 0,0 0 1 0 0,0 0-13 0 0,9-38 881 0 0,-14 7 61 0 0,-11-1-400 0 0,14 29-1038 0 0,1 7-7450 0 0,-3 1 2097 0 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52.412"/>
    </inkml:context>
    <inkml:brush xml:id="br0">
      <inkml:brushProperty name="width" value="0.05" units="cm"/>
      <inkml:brushProperty name="height" value="0.05" units="cm"/>
      <inkml:brushProperty name="color" value="#E71224"/>
    </inkml:brush>
  </inkml:definitions>
  <inkml:trace contextRef="#ctx0" brushRef="#br0">1 172 5984 0 0,'0'0'464'0'0,"2"1"-80"0"0,0 1-18 0 0,0 0 1 0 0,-1 0 0 0 0,1 1-1 0 0,-1-1 1 0 0,1 0 0 0 0,-1 1-1 0 0,0-1 1 0 0,0 1 0 0 0,0-1-1 0 0,0 1 1 0 0,0 0 0 0 0,-1-1-1 0 0,1 1 1 0 0,-1 0-1 0 0,0 0 1 0 0,0-1 0 0 0,0 1-1 0 0,0 0 1 0 0,0 1-367 0 0,5 32 1426 0 0,39 139 2669 0 0,-21-60-1943 0 0,-26-70-1558 0 0,3-44-276 0 0,0-1-15 0 0,0 0-74 0 0,-3-1-211 0 0,0 0-1 0 0,1-1 0 0 0,-1 1 0 0 0,1 0 1 0 0,-1-1-1 0 0,1 1 0 0 0,0-1 1 0 0,-1 0-1 0 0,1 0 0 0 0,0 0 0 0 0,0 0 1 0 0,1 0-1 0 0,-1 0 0 0 0,0 0 0 0 0,1-1 1 0 0,-1 1-1 0 0,1-1 0 0 0,-1 1 1 0 0,1-1-1 0 0,0 0 0 0 0,0 1 0 0 0,1-1 1 0 0,-1 0-1 0 0,1 0 0 0 0,-1 1 1 0 0,1-1-1 0 0,0 0 0 0 0,0 0 0 0 0,0 0 1 0 0,0 0-1 0 0,0 0-17 0 0,-4-18 44 0 0,-15-132 116 0 0,18 129-381 0 0,1 0 1 0 0,1 0-1 0 0,1 0 0 0 0,1 1 0 0 0,1-1 0 0 0,7-22 221 0 0,-7 33-116 0 0,1 0 0 0 0,1 1 0 0 0,0 0 1 0 0,1 0-1 0 0,0 0 0 0 0,0 1 0 0 0,1 0 0 0 0,1 0 0 0 0,7-6 116 0 0,-9 12-30 0 0,-1 1 1 0 0,1-1-1 0 0,0 2 0 0 0,0-1 0 0 0,0 1 0 0 0,1 0 0 0 0,-1 1 0 0 0,1-1 0 0 0,-1 1 0 0 0,1 1 1 0 0,0 0-1 0 0,0 0 0 0 0,0 0 0 0 0,0 1 0 0 0,-1 0 0 0 0,1 1 0 0 0,0 0 0 0 0,0 0 0 0 0,2 1 30 0 0,0 0 44 0 0,1 1-1 0 0,-1 0 1 0 0,1 1 0 0 0,-1 0-1 0 0,0 1 1 0 0,0 0-1 0 0,-1 0 1 0 0,0 1-1 0 0,0 0 1 0 0,0 1-1 0 0,-1 0 1 0 0,7 6-44 0 0,-12-8 60 0 0,1-1 0 0 0,0 1 0 0 0,-1 0 0 0 0,0 0 0 0 0,0 1 0 0 0,0-1 0 0 0,-1 0 0 0 0,0 1 0 0 0,0 0 0 0 0,0-1 0 0 0,-1 1 0 0 0,0 0 0 0 0,0 0 0 0 0,0 0-1 0 0,-1 0 1 0 0,1 0 0 0 0,-2 0 0 0 0,1 0 0 0 0,-1 0 0 0 0,0 0 0 0 0,0-1 0 0 0,0 1 0 0 0,-1 0 0 0 0,0 0 0 0 0,0-1 0 0 0,0 1 0 0 0,-1-1 0 0 0,0 0 0 0 0,0 0 0 0 0,0 0 0 0 0,-1 0 0 0 0,1 0 0 0 0,-1-1 0 0 0,-1 1 0 0 0,1-1 0 0 0,0 0 0 0 0,-4 2-60 0 0,-13 7-38 0 0,-1-1 0 0 0,-1-1 0 0 0,0 0 0 0 0,0-2 0 0 0,-9 2 38 0 0,-35 4-6842 0 0,45-14-227 0 0</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53.709"/>
    </inkml:context>
    <inkml:brush xml:id="br0">
      <inkml:brushProperty name="width" value="0.05" units="cm"/>
      <inkml:brushProperty name="height" value="0.05" units="cm"/>
      <inkml:brushProperty name="color" value="#E71224"/>
    </inkml:brush>
  </inkml:definitions>
  <inkml:trace contextRef="#ctx0" brushRef="#br0">0 159 5064 0 0,'0'0'389'0'0,"0"0"-8"0"0,0 0 894 0 0,4 3 2200 0 0,28 40 677 0 0,19 64-1095 0 0,-26-18-1011 0 0,-19-72-1736 0 0,-1 0 0 0 0,-1 1 0 0 0,0 0 0 0 0,-1-1 0 0 0,-1 1 0 0 0,-1 0 0 0 0,-1 1-310 0 0,2-7 953 0 0,-3-13-447 0 0,0-3-487 0 0,-17-105-19 0 0,16 81 0 0 0,6-63-109 0 0,-2 72-54 0 0,0 0 0 0 0,1-1 0 0 0,1 1 0 0 0,1 0 1 0 0,0 1-1 0 0,1-1 0 0 0,2 1 0 0 0,-1 1 0 0 0,2-1 0 0 0,1 1 0 0 0,0 1 0 0 0,10-14 163 0 0,-16 25-23 0 0,0-1-1 0 0,0 1 1 0 0,1 0-1 0 0,-1 0 1 0 0,1 1-1 0 0,0-1 1 0 0,0 1-1 0 0,1 0 1 0 0,-1 0-1 0 0,1 1 1 0 0,0-1 0 0 0,0 1-1 0 0,2 0 24 0 0,8-1-76 0 0,0 1 0 0 0,0 1 0 0 0,0 0 0 0 0,0 1 0 0 0,0 1 0 0 0,0 0 0 0 0,0 1 0 0 0,0 1 0 0 0,-1 0 0 0 0,1 1 0 0 0,0 1 0 0 0,-1 1 0 0 0,0 0 0 0 0,0 1 0 0 0,10 6 76 0 0,-8-3 176 0 0,0 1-1 0 0,0 1 1 0 0,-2 1 0 0 0,1 0-1 0 0,-2 1 1 0 0,1 1 0 0 0,-2 0-1 0 0,1 2-175 0 0,-8-9 80 0 0,1 1 0 0 0,-1 0-1 0 0,0 0 1 0 0,-1 1-1 0 0,0 0 1 0 0,-1 0 0 0 0,1 0-1 0 0,-2 0 1 0 0,1 1-1 0 0,-1 0 1 0 0,-1-1 0 0 0,0 1-1 0 0,0 0 1 0 0,-1 0-1 0 0,0 0 1 0 0,-1 0 0 0 0,0 0-1 0 0,-1 1 1 0 0,0-1-1 0 0,0 0-79 0 0,-32 86 512 0 0,26-84-512 0 0,-1-1 0 0 0,-1 0 0 0 0,0 0 0 0 0,0-1 0 0 0,-1-1 0 0 0,0 1 0 0 0,-1-2 0 0 0,0 1 0 0 0,0-1 0 0 0,-1-1 0 0 0,0 0 0 0 0,0-1 0 0 0,-12 4 0 0 0,-73 26 0 0 0,87-35 2 0 0,1 1-1 0 0,-1-1 0 0 0,0-1 1 0 0,1 1-1 0 0,-1-2 0 0 0,0 1 1 0 0,1-2-1 0 0,-1 1 0 0 0,1-1 1 0 0,-1 0-1 0 0,1-1 0 0 0,-2-1-1 0 0,-37-29-3138 0 0,26 9 392 0 0,6 5-3897 0 0</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52.990"/>
    </inkml:context>
    <inkml:brush xml:id="br0">
      <inkml:brushProperty name="width" value="0.05" units="cm"/>
      <inkml:brushProperty name="height" value="0.05" units="cm"/>
      <inkml:brushProperty name="color" value="#E71224"/>
    </inkml:brush>
  </inkml:definitions>
  <inkml:trace contextRef="#ctx0" brushRef="#br0">262 10 10136 0 0,'0'0'230'0'0,"0"0"30"0"0,0 0 19 0 0,1 0-40 0 0,16-3-46 0 0,-15 3 554 0 0,2-6 820 0 0,-5 5 4157 0 0,-47 12-4686 0 0,39-10-998 0 0,0 0 1 0 0,1 1-1 0 0,-1 0 0 0 0,0 1 0 0 0,1 0 1 0 0,-1 0-1 0 0,1 1 0 0 0,0 0 0 0 0,-2 1-40 0 0,4-1 6 0 0,-2 1-27 0 0,0 0 0 0 0,0 1 0 0 0,1 0 0 0 0,-1 0 0 0 0,1 1 0 0 0,0 0 1 0 0,1 0-1 0 0,0 0 0 0 0,0 1 0 0 0,1 0 0 0 0,0 0 0 0 0,-4 8 21 0 0,-32 81-417 0 0,37-83 567 0 0,2-9-204 0 0,1-1 0 0 0,-1 1 1 0 0,1-1-1 0 0,0 1 0 0 0,1 0 1 0 0,-1 0-1 0 0,1-1 0 0 0,0 1 1 0 0,0 0-1 0 0,0 0 0 0 0,1-1 1 0 0,-1 1-1 0 0,1 0 0 0 0,0 0 54 0 0,9 49 0 0 0,25 25 0 0 0,5-33 0 0 0,-17-28-10 0 0,51 28 686 0 0,34-28 252 0 0,13-25-563 0 0,-119 7-369 0 0,19-13-85 0 0,-27 3-2495 0 0,-16-4 1061 0 0,-2 5-11 0 0</inkml:trace>
  <inkml:trace contextRef="#ctx0" brushRef="#br0" timeOffset="265.561">61 394 10592 0 0,'0'0'488'0'0,"0"0"-12"0"0,8 0-288 0 0,93-12 4441 0 0,3 12-3495 0 0,5-13-1994 0 0,-82 8-3171 0 0,-2 2-1385 0 0</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50.053"/>
    </inkml:context>
    <inkml:brush xml:id="br0">
      <inkml:brushProperty name="width" value="0.05" units="cm"/>
      <inkml:brushProperty name="height" value="0.05" units="cm"/>
      <inkml:brushProperty name="color" value="#E71224"/>
    </inkml:brush>
  </inkml:definitions>
  <inkml:trace contextRef="#ctx0" brushRef="#br0">308 0 5528 0 0,'0'0'422'0'0,"-4"1"-170"0"0,-79 6 3648 0 0,14 7-2084 0 0,61-10-1556 0 0,4-4-198 0 0,1 1-1 0 0,0 0 0 0 0,0 0 0 0 0,0 0 1 0 0,0 1-1 0 0,0-1 0 0 0,0 1 0 0 0,0 0 1 0 0,0-1-1 0 0,0 1 0 0 0,1 0 0 0 0,-1 1 1 0 0,1-1-1 0 0,-1 0 0 0 0,1 1 0 0 0,0 0 1 0 0,0-1-1 0 0,0 1 0 0 0,-1 2-61 0 0,2-3 9 0 0,1 0 1 0 0,-1 0-1 0 0,0 0 0 0 0,-1-1 0 0 0,1 1 0 0 0,0 0 1 0 0,0-1-1 0 0,-1 1 0 0 0,1-1 0 0 0,-1 1 1 0 0,1-1-1 0 0,-1 0 0 0 0,0 1 0 0 0,1-1 0 0 0,-1 0 1 0 0,0 0-1 0 0,0 0 0 0 0,0-1 0 0 0,0 1 0 0 0,-1 0-9 0 0,-10 6 74 0 0,-27 35 110 0 0,36 1-624 0 0,29-16 437 0 0,-12-19 34 0 0,-4-1 90 0 0,1 0 0 0 0,0 0 0 0 0,1-1 1 0 0,-1-1-1 0 0,1 0 0 0 0,0 0 1 0 0,1-1-1 0 0,-1 0 0 0 0,6 0-121 0 0,27 10 297 0 0,35 13 212 0 0,-48-17-582 0 0,0 0 1 0 0,-1 3-1 0 0,0 0 0 0 0,23 15 73 0 0,1 12 656 0 0,-35-21-10 0 0,10 23 723 0 0,-17 7 236 0 0,-11-48-1534 0 0,0 1 0 0 0,-1 0 0 0 0,1 0 0 0 0,-1 0 0 0 0,0 0 0 0 0,0 0 0 0 0,0 0 0 0 0,0 0 0 0 0,0 0 0 0 0,0 0 0 0 0,0-1 0 0 0,0 1 0 0 0,-1 0 0 0 0,1 0 0 0 0,-1 0 0 0 0,0 0 0 0 0,1 0 0 0 0,-1-1 0 0 0,0 1 0 0 0,0 0 0 0 0,0-1 0 0 0,0 1 0 0 0,-1 0-71 0 0,-6 13 478 0 0,5-9-304 0 0,0 0 1 0 0,-1 0 0 0 0,0 0 0 0 0,-1-1-1 0 0,1 0 1 0 0,-1 0 0 0 0,0 0 0 0 0,0 0-1 0 0,-1-1 1 0 0,1 0 0 0 0,-1 0 0 0 0,-1 0-175 0 0,-13 11 57 0 0,8-7 149 0 0,0-1 0 0 0,-1-1-1 0 0,0 0 1 0 0,0 0 0 0 0,0-1 0 0 0,-1-1-1 0 0,-6 1-205 0 0,-87 19 608 0 0,95-21-695 0 0,0-2-1 0 0,0 1 0 0 0,0-1 1 0 0,0-1-1 0 0,0 0 1 0 0,0-1-1 0 0,0-1 0 0 0,0 1 1 0 0,0-2-1 0 0,-9-2 88 0 0,18 4-161 0 0,2 1 93 0 0,1 0 0 0 0,-1 0 0 0 0,1 0 0 0 0,-1 0 0 0 0,1 0 0 0 0,-1 0 0 0 0,0-1 0 0 0,1 1 1 0 0,-1 0-1 0 0,1 0 0 0 0,-1 0 0 0 0,1 0 0 0 0,-1-1 0 0 0,1 1 0 0 0,-1 0 0 0 0,1-1 0 0 0,-1 1 0 0 0,1 0 0 0 0,-1-1 0 0 0,1 1 0 0 0,0-1 0 0 0,-1 1 0 0 0,1 0 0 0 0,0-1 0 0 0,-1 1 0 0 0,1-1 0 0 0,0 1 0 0 0,-1-1 0 0 0,1 1 0 0 0,0-1 0 0 0,0 0 0 0 0,0 1 0 0 0,0-1 0 0 0,-1 1 0 0 0,1-1 0 0 0,0 1 0 0 0,0-1 0 0 0,0 0 0 0 0,0 1 0 0 0,0-1 0 0 0,0 1 0 0 0,1-1 0 0 0,-1 1 0 0 0,0-1 0 0 0,0 0 68 0 0,-3-9-2434 0 0,-15-13-102 0 0,4 3-21 0 0</inkml:trace>
  <inkml:trace contextRef="#ctx0" brushRef="#br0" timeOffset="578.013">687 137 6448 0 0,'33'0'498'0'0,"-27"-1"-327"0"0,-9-2-12 0 0,2 2 566 0 0,1 1 246 0 0,0 0 42 0 0,2 18 2058 0 0,10 25-427 0 0,11 24-962 0 0,-4-23-849 0 0,34 74 911 0 0,-21-40-984 0 0,-16-9-70 0 0,-16-49-668 0 0,-7-5 56 0 0,7-32 1324 0 0,27-45-1122 0 0,6-13-80 0 0,25-31-597 0 0,-17 66 277 0 0,24-17 37 0 0,-46 41 105 0 0,-93 68-1841 0 0,-7 5-1257 0 0,61-38 1688 0 0,23-6 742 0 0,-13 26-230 0 0,9-30 769 0 0,8 7 102 0 0,37 16 489 0 0,99 26 3378 0 0,-17-20-4058 0 0,-43-12-325 0 0,-64-22 27 0 0</inkml:trace>
  <inkml:trace contextRef="#ctx0" brushRef="#br0" timeOffset="906.036">1618 147 10136 0 0,'0'0'464'0'0,"0"0"-10"0"0,2 2-154 0 0,4 6 247 0 0,0 1-1 0 0,-1 0 0 0 0,0 1 1 0 0,-1-1-1 0 0,0 1 0 0 0,0-1 0 0 0,-1 1 1 0 0,0 1-1 0 0,-1-1 0 0 0,1 5-546 0 0,4 17 542 0 0,24 171 1466 0 0,-34-79-1944 0 0,-10-78-926 0 0,11-44-3626 0 0,-4-2-1561 0 0</inkml:trace>
  <inkml:trace contextRef="#ctx0" brushRef="#br0" timeOffset="1124.73">1458 233 11976 0 0,'0'0'266'0'0,"0"-2"44"0"0,0 1-281 0 0,0 0 0 0 0,0 0 1 0 0,0 0-1 0 0,1 0 0 0 0,-1 0 1 0 0,0 0-1 0 0,1 0 0 0 0,-1 0 1 0 0,1 0-1 0 0,-1 0 0 0 0,1 0 1 0 0,-1 0-1 0 0,1 0 0 0 0,0 0 1 0 0,-1 0-1 0 0,1 1 0 0 0,0-1 1 0 0,0 0-1 0 0,0 0 0 0 0,0 1 1 0 0,0-1-1 0 0,-1 1 0 0 0,1-1 1 0 0,0 1-1 0 0,0-1 0 0 0,0 1 1 0 0,0-1-1 0 0,1 1 0 0 0,-1 0-29 0 0,7-2 345 0 0,0 0 0 0 0,0 1 0 0 0,0 0 0 0 0,0 1 0 0 0,0 0-1 0 0,0 0 1 0 0,0 0 0 0 0,0 1 0 0 0,0 1 0 0 0,0-1 0 0 0,3 2-345 0 0,36 4 163 0 0,109 4-163 0 0,-84-5 654 0 0,0 0-4337 0 0,-71-4-41 0 0,3 8-874 0 0</inkml:trace>
  <inkml:trace contextRef="#ctx0" brushRef="#br0" timeOffset="1327.807">1587 684 11976 0 0,'0'0'266'0'0,"4"7"369"0"0,2-1-371 0 0,0-1 1 0 0,1-1-1 0 0,-1 1 1 0 0,1-1-1 0 0,0 0 0 0 0,0-1 1 0 0,0 1-1 0 0,0-2 0 0 0,1 1 1 0 0,0-1-1 0 0,-1 0 1 0 0,1 0-1 0 0,0-1 0 0 0,0 0 1 0 0,0-1-1 0 0,-1 1 1 0 0,1-2-1 0 0,0 1 0 0 0,0-1 1 0 0,3-1-265 0 0,56-6 633 0 0,0-2 0 0 0,51-17-633 0 0,-48-6-2889 0 0,-58 26 1835 0 0</inkml:trace>
  <inkml:trace contextRef="#ctx0" brushRef="#br0" timeOffset="1905.826">2339 305 3224 0 0,'0'0'505'0'0,"0"0"914"0"0,0 0 401 0 0,5 3 1876 0 0,24 37 901 0 0,-8 33-2497 0 0,-13-36-1166 0 0,21 105 1757 0 0,-21-77-2214 0 0,-5-58-403 0 0,-2-6 302 0 0,-2-1-334 0 0,1 1-1 0 0,-1-1 1 0 0,0 0 0 0 0,0 0 0 0 0,1 1 0 0 0,-1-1 0 0 0,0 0 0 0 0,0 0 0 0 0,1 0 0 0 0,-1 0 0 0 0,0 0 0 0 0,0 0 0 0 0,0 0-1 0 0,1-1 1 0 0,-1 1 0 0 0,0 0 0 0 0,0 0 0 0 0,1 0 0 0 0,-1-1 0 0 0,0 1 0 0 0,1 0 0 0 0,-1-1 0 0 0,0 1 0 0 0,1-1-1 0 0,-1 1 1 0 0,0-1 0 0 0,1 1 0 0 0,-1-1 0 0 0,1 1 0 0 0,-1-1 0 0 0,1 0 0 0 0,-1 1 0 0 0,1-1 0 0 0,0 0 0 0 0,-1 1 0 0 0,1-1-1 0 0,0 0 1 0 0,-1 0 0 0 0,1 1-42 0 0,-10-18 8 0 0,0 1-1 0 0,1-1 0 0 0,1-1 0 0 0,1 1 0 0 0,1-1 1 0 0,0-1-1 0 0,2 1 0 0 0,0-1 0 0 0,1 0 1 0 0,1 0-1 0 0,1 0 0 0 0,0-5-7 0 0,1 8-246 0 0,0 0 1 0 0,1 0-1 0 0,1 0 0 0 0,1 0 1 0 0,0 0-1 0 0,1 0 0 0 0,1 1 1 0 0,5-14 245 0 0,-6 23-23 0 0,0-1 0 0 0,0 1 0 0 0,0 0 1 0 0,1 0-1 0 0,0 1 0 0 0,1 0 0 0 0,-1-1 1 0 0,1 2-1 0 0,0-1 0 0 0,1 1 0 0 0,-1 0 1 0 0,1 0-1 0 0,0 1 0 0 0,0-1 0 0 0,0 2 1 0 0,1-1-1 0 0,0 1 0 0 0,-1 0 0 0 0,1 1 1 0 0,0 0-1 0 0,0 0 0 0 0,1 0 0 0 0,-1 1 1 0 0,0 1-1 0 0,7-1 23 0 0,-3 1 20 0 0,0 0 1 0 0,0 0-1 0 0,0 2 1 0 0,0-1-1 0 0,0 1 1 0 0,0 1-1 0 0,0 0 0 0 0,0 1 1 0 0,-1 0-1 0 0,0 1 1 0 0,0 0-1 0 0,0 1 1 0 0,-1 0-1 0 0,1 1 0 0 0,-2 0 1 0 0,1 0-1 0 0,2 4-20 0 0,-7-8 82 0 0,0 1-1 0 0,-1 0 0 0 0,1 1 0 0 0,-1-1 0 0 0,0 1 1 0 0,0 0-1 0 0,-1 0 0 0 0,1 0 0 0 0,-1 0 1 0 0,0 1-1 0 0,-1-1 0 0 0,1 1 0 0 0,-1 0 0 0 0,0 0 1 0 0,-1 0-1 0 0,1 0 0 0 0,-1 0 0 0 0,0 0 1 0 0,-1 0-1 0 0,1 0 0 0 0,-1 0 0 0 0,-1 0 0 0 0,1 0 1 0 0,-1 1-82 0 0,-1-1-22 0 0,1 0 1 0 0,-2-1 0 0 0,1 1 0 0 0,-1 0-1 0 0,0-1 1 0 0,0 0 0 0 0,0 0-1 0 0,-1 0 1 0 0,0 0 0 0 0,0 0 0 0 0,0-1-1 0 0,-2 2 22 0 0,-3 4 92 0 0,3-3-164 0 0,0-1 0 0 0,-1-1 1 0 0,1 1-1 0 0,-1-1 0 0 0,0 0 1 0 0,-1 0-1 0 0,1-1 0 0 0,-1 0 1 0 0,0-1-1 0 0,0 0 0 0 0,0 0 0 0 0,0 0 1 0 0,-1-1-1 0 0,1 0 0 0 0,-1-1 1 0 0,1 0-1 0 0,-1 0 0 0 0,1-1 1 0 0,-1 0-1 0 0,0 0 0 0 0,-2-2 72 0 0,-13-15-4258 0 0,9 2 2053 0 0</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5:56.567"/>
    </inkml:context>
    <inkml:brush xml:id="br0">
      <inkml:brushProperty name="width" value="0.05" units="cm"/>
      <inkml:brushProperty name="height" value="0.05" units="cm"/>
      <inkml:brushProperty name="color" value="#E71224"/>
    </inkml:brush>
  </inkml:definitions>
  <inkml:trace contextRef="#ctx0" brushRef="#br0">320 50 6448 0 0,'0'0'297'0'0,"0"0"-9"0"0,0-1-188 0 0,2-10 1525 0 0,-6 5 506 0 0,2 5-2175 0 0,-8-4 464 0 0,1 1 0 0 0,-1-1 0 0 0,0 2 0 0 0,-1 0 0 0 0,1 0 0 0 0,-1 0 1 0 0,1 2-1 0 0,-1-1 0 0 0,1 1 0 0 0,-1 1 0 0 0,0 0 0 0 0,0 0 0 0 0,1 1 0 0 0,-3 1-420 0 0,-101 33 380 0 0,81-6-316 0 0,32-26-65 0 0,-1-1 0 0 0,1 1-1 0 0,0 0 1 0 0,0 0 0 0 0,0 0 0 0 0,0 0 0 0 0,0 0-1 0 0,0 0 1 0 0,1 0 0 0 0,-1 0 0 0 0,1 0-1 0 0,0 0 1 0 0,0 0 0 0 0,0 0 0 0 0,1 0 0 0 0,-1 0-1 0 0,1 0 1 0 0,-1 0 0 0 0,1 0 0 0 0,0 0-1 0 0,0 0 1 0 0,1 0 0 0 0,-1 0 0 0 0,0 0-1 0 0,3 2 2 0 0,20 20-110 0 0,-19-19 143 0 0,1 0 0 0 0,-1-1 1 0 0,1 1-1 0 0,0-1 1 0 0,0 0-1 0 0,0 0 0 0 0,1-1 1 0 0,-1 0-1 0 0,1 0 0 0 0,5 1-33 0 0,26 18 13 0 0,104 40-429 0 0,-39-8 310 0 0,-35 1 724 0 0,-43 3 646 0 0,-35-9 784 0 0,9-48-1979 0 0,-1 0 0 0 0,1 1-1 0 0,0-1 1 0 0,-1 0-1 0 0,1 0 1 0 0,-1 0 0 0 0,0 0-1 0 0,0-1 1 0 0,0 1-1 0 0,0 0 1 0 0,0-1 0 0 0,0 1-1 0 0,0-1 1 0 0,0 0 0 0 0,0 0-1 0 0,-1 0 1 0 0,-1 1-69 0 0,-27 20 713 0 0,-6 6 71 0 0,-52 0-285 0 0,64-26-485 0 0,15 0-86 0 0,1-1 0 0 0,-1 0-1 0 0,0 0 1 0 0,0-1 0 0 0,0-1 0 0 0,1 1 0 0 0,-1-2 0 0 0,0 1 0 0 0,1-1-1 0 0,-1-1 1 0 0,1 0 0 0 0,-1 0 0 0 0,-2-2 72 0 0,11 4-239 0 0,-7-5-977 0 0,5 1-4227 0 0,3-2-1505 0 0</inkml:trace>
  <inkml:trace contextRef="#ctx0" brushRef="#br0" timeOffset="546.746">577 70 10136 0 0,'16'0'1078'0'0,"-12"1"-879"0"0,0 1 0 0 0,0-1-1 0 0,0 1 1 0 0,-1 0-1 0 0,1-1 1 0 0,0 2-1 0 0,-1-1 1 0 0,0 0 0 0 0,0 1-1 0 0,1-1 1 0 0,-1 1-1 0 0,-1 0 1 0 0,1 0 0 0 0,0 0-1 0 0,-1 1 1 0 0,0-1-1 0 0,1 0 1 0 0,-1 1 0 0 0,-1 0-1 0 0,1-1 1 0 0,0 1-1 0 0,-1 0 1 0 0,0 0 0 0 0,0 0-1 0 0,0 0 1 0 0,0 0-1 0 0,-1 0 1 0 0,0 0-1 0 0,0 0-198 0 0,4 8 196 0 0,14 86 1145 0 0,-5 83 726 0 0,-14-162-1755 0 0,1-2 165 0 0,0-15-525 0 0,0-2-5 0 0,0 0 146 0 0,0 0 60 0 0,0 0 9 0 0,-5-36 308 0 0,6 25-464 0 0,1-1 0 0 0,0 1 0 0 0,1 0 1 0 0,1 0-1 0 0,0 0 0 0 0,0 0 0 0 0,1 1 0 0 0,0 0 0 0 0,1 0 0 0 0,0 0 0 0 0,0 0 0 0 0,1 1 0 0 0,1 0-6 0 0,92-80-687 0 0,-13 46 687 0 0,-69 36 2 0 0,-24 10-30 0 0,-12 3-173 0 0,-44 28-869 0 0,57-29 859 0 0,1-1 159 0 0,-1 0-1 0 0,1 0 0 0 0,1 0 1 0 0,-1 1-1 0 0,0-1 1 0 0,1 1-1 0 0,0 0 0 0 0,0 0 1 0 0,1 0-1 0 0,-1 0 1 0 0,1 0-1 0 0,0 1 0 0 0,0-1 1 0 0,1 1-1 0 0,-1 2 53 0 0,2-3-19 0 0,1-1 1 0 0,-1 1-1 0 0,1 0 0 0 0,0 0 1 0 0,0-1-1 0 0,0 1 0 0 0,1-1 1 0 0,0 1-1 0 0,0-1 0 0 0,0 0 1 0 0,0 1-1 0 0,0-1 0 0 0,1 0 1 0 0,0-1-1 0 0,0 1 0 0 0,0 0 1 0 0,0-1-1 0 0,1 1 0 0 0,-1-1 1 0 0,1 0-1 0 0,0-1 0 0 0,0 1 1 0 0,0 0-1 0 0,0-1 0 0 0,0 0 1 0 0,1 0-1 0 0,-1 0 0 0 0,2-1 19 0 0,74 23-113 0 0,39-12 116 0 0,-81-6 56 0 0,-22-2-5131 0 0,-5-4-760 0 0</inkml:trace>
  <inkml:trace contextRef="#ctx0" brushRef="#br0" timeOffset="874.793">1490 103 6912 0 0,'0'0'528'0'0,"0"0"-150"0"0,0 0 637 0 0,0 0 312 0 0,0 0 66 0 0,1 1-106 0 0,23 46 1097 0 0,-9 38-204 0 0,-11-40-1441 0 0,1-9-387 0 0,-1-1 0 0 0,-2 1 0 0 0,-2-1 0 0 0,-1 9-352 0 0,-16 48 496 0 0,8-91-1634 0 0,1-5-5635 0 0</inkml:trace>
  <inkml:trace contextRef="#ctx0" brushRef="#br0" timeOffset="1155.977">1325 60 10136 0 0,'0'0'464'0'0,"0"0"-10"0"0,0 0-167 0 0,14-3 2165 0 0,74 6 313 0 0,217-3-2100 0 0,-297 0-963 0 0,44 2 965 0 0,-21 5-5865 0 0,-26-1-124 0 0</inkml:trace>
  <inkml:trace contextRef="#ctx0" brushRef="#br0" timeOffset="1327.812">1338 639 10136 0 0,'7'5'218'0'0,"0"-1"-1"0"0,0 0 1 0 0,0 0 0 0 0,1-1 0 0 0,0 0 0 0 0,-1 0 0 0 0,1-1-1 0 0,0 0 1 0 0,0 0 0 0 0,0-1 0 0 0,1 0 0 0 0,-1 0 0 0 0,0-1-1 0 0,0 0 1 0 0,1-1 0 0 0,-1 1 0 0 0,0-2 0 0 0,8-1-218 0 0,16 0 1284 0 0,173-19 742 0 0,-81-6-2010 0 0,-60 13-1045 0 0,-54 12-155 0 0,-8 2-800 0 0,-2 1-2970 0 0</inkml:trace>
  <inkml:trace contextRef="#ctx0" brushRef="#br0" timeOffset="1890.183">2178 261 11976 0 0,'0'0'266'0'0,"0"0"44"0"0,0 0 15 0 0,0 0-26 0 0,8 1-187 0 0,13 36 2353 0 0,20 10-1133 0 0,-33-6-999 0 0,11 25 1064 0 0,-15 41-494 0 0,-4-55 481 0 0,-1-48-1207 0 0,-2 3 18 0 0,-14-20 690 0 0,-5-24-312 0 0,16 20-474 0 0,-23-118 220 0 0,26 114-551 0 0,2 9 131 0 0,1 0 0 0 0,0 0-1 0 0,1 0 1 0 0,0 0 0 0 0,1 0 0 0 0,0 0 0 0 0,1 1 0 0 0,0-1 0 0 0,1 1-1 0 0,0-1 1 0 0,1 1 0 0 0,0 1 0 0 0,1-1 0 0 0,0 1 0 0 0,1 0-1 0 0,0 0 1 0 0,1 0 0 0 0,-1 1 0 0 0,2 1 0 0 0,-1-1 0 0 0,1 1 0 0 0,1 1-1 0 0,5-5 102 0 0,-13 12 4 0 0,5-6-63 0 0,0 0 1 0 0,1 0 0 0 0,0 1-1 0 0,0 1 1 0 0,0 0 0 0 0,1 0-1 0 0,-1 0 1 0 0,1 1 0 0 0,0 0-1 0 0,0 1 1 0 0,0 0 0 0 0,0 0-1 0 0,0 1 1 0 0,1 0 0 0 0,-1 0-1 0 0,0 1 1 0 0,1 1 0 0 0,-1 0-1 0 0,0 0 1 0 0,0 0 0 0 0,0 1-1 0 0,3 2 59 0 0,-8-2 54 0 0,0 0-1 0 0,0 1 0 0 0,0 0 0 0 0,0 0 0 0 0,0 0 1 0 0,0 0-1 0 0,-1 0 0 0 0,0 1 0 0 0,0 0 0 0 0,0-1 0 0 0,0 1 1 0 0,0 0-1 0 0,-1 1 0 0 0,0-1 0 0 0,1 0 0 0 0,-2 1 1 0 0,1-1-1 0 0,0 1 0 0 0,-1 0 0 0 0,0-1 0 0 0,0 1 1 0 0,-1 0-1 0 0,1 0 0 0 0,-1 0 0 0 0,0 0 0 0 0,0-1 0 0 0,-1 1 1 0 0,1 0-1 0 0,-1 0 0 0 0,0 0 0 0 0,0-1 0 0 0,-1 1 1 0 0,1-1-1 0 0,-1 1 0 0 0,0-1 0 0 0,-1 1 0 0 0,-1 2-53 0 0,-4 4 112 0 0,-1 1-1 0 0,-1-1 1 0 0,0 0-1 0 0,-1-1 1 0 0,0 0-1 0 0,0-1 1 0 0,-1 0-1 0 0,0-1 0 0 0,0-1 1 0 0,-1 1-1 0 0,-5 0-111 0 0,-54 17-2658 0 0,64-25 1233 0 0,7 0-14 0 0</inkml:trace>
  <inkml:trace contextRef="#ctx0" brushRef="#br0" timeOffset="2374.47">2684 195 13560 0 0,'0'0'306'0'0,"0"0"46"0"0,0 0 23 0 0,1 2-44 0 0,14 75 842 0 0,26 106 2936 0 0,-29-84-2916 0 0,-4-35-411 0 0,-8-64-737 0 0,0 0 1 0 0,-1 0 0 0 0,1 0-1 0 0,0 0 1 0 0,0 0 0 0 0,0 0-1 0 0,0 0 1 0 0,0 0-1 0 0,-1 0 1 0 0,1 0 0 0 0,0 0-1 0 0,0 0 1 0 0,0 0 0 0 0,0 0-1 0 0,0 0 1 0 0,0 0 0 0 0,0 0-1 0 0,-1 1 1 0 0,1-1 0 0 0,0 0-1 0 0,0 0 1 0 0,0 0-1 0 0,0 0-45 0 0,-9-14 35 0 0,1-39 219 0 0,15-8-254 0 0,-5 33 2 0 0,1-1-1 0 0,2 1 0 0 0,1 0 1 0 0,1 0-1 0 0,1 0 0 0 0,1 1 1 0 0,6-9-2 0 0,-10 25-205 0 0,-1 1 1 0 0,1 0 0 0 0,1 0 0 0 0,0 0 0 0 0,0 1 0 0 0,1 0 0 0 0,0 0 0 0 0,0 1-1 0 0,1-1 1 0 0,5-3 204 0 0,-2 4-59 0 0,0 0-1 0 0,1 1 1 0 0,0 0-1 0 0,0 0 1 0 0,0 2 0 0 0,1-1-1 0 0,0 2 1 0 0,0 0-1 0 0,0 0 1 0 0,0 1-1 0 0,1 1 1 0 0,-1 0-1 0 0,1 1 1 0 0,0 0-1 0 0,9 2 60 0 0,-17-1 29 0 0,1 1 1 0 0,-1 1-1 0 0,0-1 0 0 0,0 1 0 0 0,0 0 0 0 0,0 0 0 0 0,-1 1 0 0 0,1-1 0 0 0,-1 1 0 0 0,1 1 1 0 0,-1-1-1 0 0,0 1 0 0 0,0 0 0 0 0,0 0 0 0 0,-1 0 0 0 0,0 1 0 0 0,0 0 0 0 0,0-1 0 0 0,0 1 0 0 0,0 1 1 0 0,-1-1-1 0 0,0 1 0 0 0,0-1 0 0 0,-1 1 0 0 0,0 0 0 0 0,0 0 0 0 0,0 0 0 0 0,0 0 0 0 0,-1 3-29 0 0,0-2 53 0 0,-1-1 0 0 0,0 1 0 0 0,-1-1-1 0 0,0 1 1 0 0,0-1 0 0 0,0 1 0 0 0,-1-1 0 0 0,1 0-1 0 0,-2 1 1 0 0,1-1 0 0 0,-1 0 0 0 0,0 0-1 0 0,0-1 1 0 0,0 1 0 0 0,-1-1 0 0 0,0 1 0 0 0,0-1-1 0 0,0 0 1 0 0,-1-1 0 0 0,0 1 0 0 0,0-1-1 0 0,0 0 1 0 0,0 0 0 0 0,-4 2-53 0 0,-7 3 77 0 0,0-1 0 0 0,-1 0 1 0 0,0-1-1 0 0,0-1 0 0 0,0-1 0 0 0,-1 0 1 0 0,0-2-1 0 0,0 0 0 0 0,-4 0-77 0 0,-59-9-6388 0 0,65 2-921 0 0</inkml:trace>
  <inkml:trace contextRef="#ctx0" brushRef="#br0" timeOffset="2889.944">3702 110 2760 0 0,'2'-6'246'0'0,"-4"-5"11692"0"0,2 11-10279 0 0,-2-1-556 0 0,-6-1-599 0 0,0 1 1 0 0,-1-1-1 0 0,1 2 0 0 0,0-1 1 0 0,-1 1-1 0 0,1 0 0 0 0,-1 1 1 0 0,1 0-1 0 0,-7 2-504 0 0,-34 2 617 0 0,33-5-554 0 0,0 0 1 0 0,0 1-1 0 0,0 2 0 0 0,0-1 1 0 0,0 2-1 0 0,1 0 0 0 0,-1 0 1 0 0,1 2-1 0 0,0 0 0 0 0,-5 3-63 0 0,13-3-16 0 0,1 0 0 0 0,-1 1 0 0 0,1-1-1 0 0,0 1 1 0 0,1 0 0 0 0,-1 1 0 0 0,1-1-1 0 0,1 1 1 0 0,0 0 0 0 0,0 0 0 0 0,0 1-1 0 0,1-1 1 0 0,0 1 0 0 0,1 0 0 0 0,0-1-1 0 0,0 1 1 0 0,1 0 0 0 0,0 0 0 0 0,1 0-1 0 0,0 0 1 0 0,0 1 0 0 0,1-1 0 0 0,0 0-1 0 0,1 2 18 0 0,-8 84-148 0 0,-15 30 429 0 0,20-122-287 0 0,0 1 1 0 0,0-1 0 0 0,1 0 0 0 0,-1 1 0 0 0,1-1-1 0 0,-1 1 1 0 0,1-1 0 0 0,0 1 0 0 0,1-1 0 0 0,-1 1-1 0 0,1-1 1 0 0,-1 0 0 0 0,1 1 0 0 0,0-1 0 0 0,0 1-1 0 0,0-1 1 0 0,1 0 0 0 0,-1 0 0 0 0,1 0 0 0 0,0 0-1 0 0,-1 0 1 0 0,2 0 0 0 0,-1 0 0 0 0,0-1 0 0 0,0 1 0 0 0,1-1-1 0 0,1 2 5 0 0,11 5 26 0 0,0-1 0 0 0,1-1 0 0 0,-1 0-1 0 0,2-1 1 0 0,-1-1 0 0 0,0 0 0 0 0,1-2-1 0 0,0 1 1 0 0,0-2 0 0 0,0 0 0 0 0,0-2-1 0 0,1 1 1 0 0,-1-2 0 0 0,0 0 0 0 0,15-4-26 0 0,-11 4 5 0 0,123-24 11 0 0,-142 24 63 0 0,-15-19-1504 0 0,3 16 267 0 0,-1-1-444 0 0,-7-2-20 0 0</inkml:trace>
  <inkml:trace contextRef="#ctx0" brushRef="#br0" timeOffset="3093.025">3240 535 5528 0 0,'0'0'249'0'0,"8"-2"91"0"0,76-7 6233 0 0,181-8-4222 0 0,-191 0-3394 0 0,-40 5 493 0 0</inkml:trace>
  <inkml:trace contextRef="#ctx0" brushRef="#br0" timeOffset="3624.149">3999 177 11976 0 0,'0'0'546'0'0,"0"0"-10"0"0,-4 8-249 0 0,12 53 1630 0 0,12 32 903 0 0,-16-80-2595 0 0,-2 0 1 0 0,0 0-1 0 0,0 0 0 0 0,-2 1 1 0 0,1-1-1 0 0,-2 0 0 0 0,1 0 1 0 0,-2 0-1 0 0,0 0 0 0 0,-4 13-225 0 0,3 77 2423 0 0,-1-121-1739 0 0,-5-53-156 0 0,8 41-687 0 0,2-1 0 0 0,2 0 0 0 0,0 1 1 0 0,2 0-1 0 0,1 0 0 0 0,2 0 0 0 0,4-11 159 0 0,-5 28-70 0 0,-1-1-1 0 0,1 1 1 0 0,1 1-1 0 0,1 0 1 0 0,-1 0-1 0 0,2 0 1 0 0,0 1-1 0 0,0 1 1 0 0,1 0-1 0 0,0 0 1 0 0,0 1 0 0 0,1 0-1 0 0,1 1 1 0 0,0 0-1 0 0,0 1 1 0 0,0 1-1 0 0,1 0 1 0 0,-1 1-1 0 0,6-1 71 0 0,-11 2-1 0 0,1 0-1 0 0,0 1 0 0 0,0 0 0 0 0,0 1 1 0 0,1 0-1 0 0,-1 0 0 0 0,1 1 0 0 0,-1 0 1 0 0,1 0-1 0 0,-1 1 0 0 0,1 1 0 0 0,-1 0 1 0 0,1 0-1 0 0,-1 1 0 0 0,0 0 1 0 0,1 0-1 0 0,-1 1 0 0 0,0 0 0 0 0,-1 1 1 0 0,1 0-1 0 0,0 0 0 0 0,-1 1 0 0 0,6 4 2 0 0,63 91 0 0 0,-64-80 93 0 0,-1 1-1 0 0,-1 0 0 0 0,-1 1 0 0 0,0 0 1 0 0,-2 1-1 0 0,-1 0 0 0 0,0 0 0 0 0,-2 0 1 0 0,-1 1-1 0 0,0 3-92 0 0,-3-19 77 0 0,-1 0 0 0 0,0-1 0 0 0,-1 1 0 0 0,1-1 0 0 0,-1 1 0 0 0,-1-1-1 0 0,0 1 1 0 0,0-1 0 0 0,0 0 0 0 0,-1 0 0 0 0,0 0 0 0 0,0 0 0 0 0,-1 0-77 0 0,-41 48-107 0 0,-32 6 339 0 0,9-29-232 0 0,51-27-5 0 0,0-1-1 0 0,0-1 1 0 0,0 0-1 0 0,-1-1 1 0 0,1-1-1 0 0,0 0 1 0 0,-1-2-1 0 0,1 0 1 0 0,-1 0-1 0 0,1-2 1 0 0,0 0-1 0 0,0-2 0 0 0,0 1 1 0 0,-3-3 5 0 0,-4-11-2927 0 0,19 10-4524 0 0</inkml:trace>
</inkml:ink>
</file>

<file path=ppt/ink/ink25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8-05T17:58:09.300"/>
    </inkml:context>
    <inkml:brush xml:id="br0">
      <inkml:brushProperty name="width" value="0.05292" units="cm"/>
      <inkml:brushProperty name="height" value="0.05292" units="cm"/>
      <inkml:brushProperty name="color" value="#0070C0"/>
    </inkml:brush>
  </inkml:definitions>
  <inkml:trace contextRef="#ctx0" brushRef="#br0">19606 7138 45 0,'-34'-11'22'0,"43"22"-24"15,-1-15 22-15,9 1-20 16,5-12 1-16,3 3-4 0,5-7 1 16,-4-3-8-16,-14-1 1 15</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6:05.900"/>
    </inkml:context>
    <inkml:brush xml:id="br0">
      <inkml:brushProperty name="width" value="0.05" units="cm"/>
      <inkml:brushProperty name="height" value="0.05" units="cm"/>
      <inkml:brushProperty name="color" value="#E71224"/>
    </inkml:brush>
  </inkml:definitions>
  <inkml:trace contextRef="#ctx0" brushRef="#br0">0 192 10136 0 0,'0'0'464'0'0,"0"0"-10"0"0,1 2-294 0 0,3 43 1510 0 0,31 79 2815 0 0,-11-19-2585 0 0,-4-23-815 0 0,-19-59 88 0 0,-1-21-786 0 0,0-2 101 0 0,-2-2 21 0 0,-4-10-556 0 0,0 0-1 0 0,0 0 1 0 0,1-1-1 0 0,1 0 1 0 0,0 0-1 0 0,1-1 0 0 0,0 1 1 0 0,1 0-1 0 0,1-1 1 0 0,0 0-1 0 0,1 1 1 0 0,0-1-1 0 0,1 1 1 0 0,1-1-1 0 0,0 0 0 0 0,0 1 1 0 0,2 0-1 0 0,0-2 48 0 0,31-107-1968 0 0,-31 110 1906 0 0,1 0 0 0 0,0 1-1 0 0,1 0 1 0 0,0 0-1 0 0,1 0 1 0 0,0 1-1 0 0,1 0 1 0 0,0 0 0 0 0,0 1-1 0 0,1 0 1 0 0,3-2 62 0 0,-7 6-20 0 0,-1 1 1 0 0,1 0-1 0 0,0 0 1 0 0,1 0-1 0 0,-1 1 1 0 0,1 0-1 0 0,-1 0 1 0 0,1 0-1 0 0,0 1 0 0 0,0 0 1 0 0,0 0-1 0 0,0 0 1 0 0,1 1-1 0 0,-1 0 1 0 0,0 0-1 0 0,1 0 1 0 0,-1 1-1 0 0,1 0 1 0 0,-1 1-1 0 0,0-1 1 0 0,1 1-1 0 0,-1 0 1 0 0,0 1-1 0 0,0-1 1 0 0,1 1-1 0 0,-1 1 1 0 0,-1-1-1 0 0,1 1 0 0 0,0 0 1 0 0,-1 0-1 0 0,2 1 20 0 0,-2 0 77 0 0,1 1 0 0 0,0-1 0 0 0,-1 1-1 0 0,0 0 1 0 0,-1 1 0 0 0,1-1-1 0 0,-1 1 1 0 0,0 0 0 0 0,0 0 0 0 0,0 0-1 0 0,-1 0 1 0 0,0 1 0 0 0,-1 0 0 0 0,1-1-1 0 0,-1 1 1 0 0,0 0 0 0 0,-1 0-1 0 0,0 0 1 0 0,0 0 0 0 0,0 0 0 0 0,-1 0-1 0 0,0 0 1 0 0,-1 1 0 0 0,1-1 0 0 0,-1 0-1 0 0,-1 0 1 0 0,1 0 0 0 0,-1 0-1 0 0,-1-1 1 0 0,1 1 0 0 0,-1 0 0 0 0,0-1-1 0 0,-2 2-76 0 0,-4 2 79 0 0,0-1 0 0 0,-1 0-1 0 0,0-1 1 0 0,0 0-1 0 0,-1 0 1 0 0,0-1-1 0 0,-1-1 1 0 0,0 0 0 0 0,0 0-1 0 0,0-1 1 0 0,0-1-1 0 0,-1 0 1 0 0,0-1-1 0 0,0 0 1 0 0,0-1 0 0 0,-13 1-79 0 0,-22-11-3746 0 0,39 5-223 0 0,-3 0-2437 0 0</inkml:trace>
  <inkml:trace contextRef="#ctx0" brushRef="#br0" timeOffset="515.503">611 203 10592 0 0,'0'0'488'0'0,"1"1"-12"0"0,26 52 48 0 0,21 62 3524 0 0,-41-95-3356 0 0,-1 1 0 0 0,0 0 0 0 0,-2 0 0 0 0,0 0 0 0 0,-1 16-692 0 0,-1-26 219 0 0,-6 89 1385 0 0,3-89-1568 0 0,-4-4 39 0 0,-5-21 1314 0 0,7 9-1333 0 0,0 0-1 0 0,0 0 0 0 0,0 0 0 0 0,1 0 1 0 0,0 0-1 0 0,0-1 0 0 0,0 1 0 0 0,1-1 1 0 0,-1 1-1 0 0,1-1 0 0 0,0-4-55 0 0,-13-72 0 0 0,1-15-145 0 0,26-37-811 0 0,-11 122 751 0 0,1 1 0 0 0,1 0 0 0 0,0 0 0 0 0,0 0 0 0 0,1 0 0 0 0,0 0 0 0 0,1 1 0 0 0,0 0-1 0 0,1 1 1 0 0,3-4 205 0 0,-3 5-82 0 0,0 0 0 0 0,1 1 0 0 0,0 0 0 0 0,1 0 0 0 0,-1 1 0 0 0,1 0 0 0 0,1 1 0 0 0,-1 0 0 0 0,1 0 0 0 0,0 1 0 0 0,0 0 0 0 0,6-1 82 0 0,-6 4-7 0 0,0 0-1 0 0,0 1 0 0 0,0 0 1 0 0,0 1-1 0 0,0 0 0 0 0,0 1 1 0 0,0 0-1 0 0,-1 0 0 0 0,1 1 1 0 0,-1 1-1 0 0,1-1 0 0 0,-1 1 1 0 0,0 1-1 0 0,0 0 0 0 0,-1 0 1 0 0,2 2 7 0 0,-5-3 71 0 0,-1 0 0 0 0,0 0 1 0 0,0 0-1 0 0,0 1 0 0 0,-1-1 1 0 0,0 1-1 0 0,0 0 0 0 0,0 0 1 0 0,0 0-1 0 0,-1 0 0 0 0,1 1 0 0 0,-1-1 1 0 0,-1 1-1 0 0,1-1 0 0 0,-1 1 1 0 0,0 0-1 0 0,0 0 0 0 0,-1-1 1 0 0,0 1-1 0 0,0 0 0 0 0,0 0 1 0 0,-1 0-1 0 0,1-1 0 0 0,-1 1 1 0 0,-1 0-1 0 0,1-1 0 0 0,-1 1 0 0 0,0-1 1 0 0,0 1-1 0 0,-1-1 0 0 0,0 0-71 0 0,-3 6 126 0 0,-2-1-1 0 0,0 1 0 0 0,0-2 1 0 0,0 1-1 0 0,-1-1 0 0 0,-1-1 1 0 0,0 0-1 0 0,0 0 0 0 0,0 0 1 0 0,-1-2-1 0 0,0 1 0 0 0,0-1 1 0 0,-1-1-1 0 0,0 0 0 0 0,-11 3-125 0 0,13-5-26 0 0,1 0 0 0 0,-1-1 0 0 0,1 0-1 0 0,-1 0 1 0 0,0-1 0 0 0,0-1 0 0 0,0 1-1 0 0,0-2 1 0 0,-1 1 26 0 0,-31-10-2933 0 0,33 6 1349 0 0,1-5-15 0 0</inkml:trace>
  <inkml:trace contextRef="#ctx0" brushRef="#br0" timeOffset="1077.876">1648 59 9504 0 0,'0'0'432'0'0,"0"0"-6"0"0,-13-14 3069 0 0,-13 0 1506 0 0,-55 7-3681 0 0,77 7-1011 0 0,-137 4 395 0 0,127-1-677 0 0,8-3-42 0 0,0 1 0 0 0,0 0-1 0 0,0 0 1 0 0,0 0 0 0 0,0 1 0 0 0,0 0-1 0 0,0 0 1 0 0,1 1 0 0 0,-1 0-1 0 0,1-1 1 0 0,0 2 0 0 0,-1-1 0 0 0,1 1-1 0 0,1 0 1 0 0,-1 0 0 0 0,1 0 0 0 0,-1 0-1 0 0,0 2 16 0 0,1 2 0 0 0,0 0-1 0 0,0 0 0 0 0,1 1 1 0 0,0-1-1 0 0,1 1 0 0 0,-1 0 0 0 0,2 0 1 0 0,-1 0-1 0 0,1 8 1 0 0,-7 31-68 0 0,11 46 612 0 0,10 16-998 0 0,4-34 580 0 0,-17-73-117 0 0,0 0-1 0 0,1 0 1 0 0,0 1 0 0 0,-1-1 0 0 0,1 0 0 0 0,1 0 0 0 0,-1 0 0 0 0,0 0 0 0 0,1 0 0 0 0,-1 0-1 0 0,1 0 1 0 0,0-1 0 0 0,0 1 0 0 0,0-1 0 0 0,0 1 0 0 0,0-1 0 0 0,1 0 0 0 0,-1 1 0 0 0,1-1-1 0 0,0 0 1 0 0,2 1-9 0 0,49 57 176 0 0,2-20-176 0 0,-35-32 0 0 0,51 11 0 0 0,-56-18 273 0 0,0-2-1 0 0,0 0 0 0 0,0-1 1 0 0,-1 0-1 0 0,1-1 1 0 0,0-1-1 0 0,4-2-272 0 0,133-25-261 0 0,-92 17-249 0 0,-26 4 544 0 0,-42-3-2173 0 0,-1 7 1316 0 0</inkml:trace>
  <inkml:trace contextRef="#ctx0" brushRef="#br0" timeOffset="1280.979">1226 425 11112 0 0,'0'0'248'0'0,"0"0"34"0"0,4 0 22 0 0,241 13 1880 0 0,-11-6-1792 0 0,-179-20-2236 0 0,-25 1 886 0 0</inkml:trace>
  <inkml:trace contextRef="#ctx0" brushRef="#br0" timeOffset="1843.316">2039 74 10136 0 0,'0'0'464'0'0,"7"4"150"0"0,25 39 886 0 0,-6 54 2297 0 0,-11 3-1501 0 0,-4 17 200 0 0,5-42-2240 0 0,-15-69-222 0 0,-1-5 147 0 0,0-1 96 0 0,0 0 31 0 0,0 0-10 0 0,0 0-64 0 0,12-18 337 0 0,-12-82-538 0 0,-2 37-33 0 0,5-64 0 0 0,-2 116 0 0 0,1 0 0 0 0,0 0 0 0 0,1 0 0 0 0,0 0 0 0 0,1 0 0 0 0,0 1 0 0 0,1 0 0 0 0,0-1 0 0 0,0 2 0 0 0,1-1 0 0 0,0 1 0 0 0,1 0 0 0 0,0 0 0 0 0,1 0 0 0 0,0 1 0 0 0,0 0 0 0 0,2-1 0 0 0,48-19-386 0 0,-44 26 292 0 0,0 1 1 0 0,0 0 0 0 0,0 1 0 0 0,0 1-1 0 0,0 1 1 0 0,0 0 0 0 0,0 0 0 0 0,-1 1-1 0 0,1 1 1 0 0,-1 0 0 0 0,0 1-1 0 0,0 1 1 0 0,0 0 0 0 0,-1 0 0 0 0,0 1-1 0 0,9 7 94 0 0,0-2-89 0 0,0 2 89 0 0,-1 1 0 0 0,0 1 0 0 0,-1 1 0 0 0,0 0 0 0 0,-2 2 0 0 0,0 0 0 0 0,-1 1 0 0 0,-1 0 0 0 0,-1 1 0 0 0,-1 1 0 0 0,1 4 0 0 0,-9-18 71 0 0,0 0 1 0 0,0 1-1 0 0,0 0 0 0 0,-1 0 0 0 0,-1 0 0 0 0,1 0 0 0 0,-2 1 0 0 0,1-1 0 0 0,-1 1 0 0 0,-1-1 1 0 0,0 1-1 0 0,0 0 0 0 0,-1 0 0 0 0,0 0 0 0 0,0-1 0 0 0,-1 1 0 0 0,-1 0 0 0 0,0 0 0 0 0,0-1 1 0 0,-1 1-1 0 0,0-1 0 0 0,0 0 0 0 0,-1 0 0 0 0,0 0 0 0 0,-1 0 0 0 0,0-1 0 0 0,-1 2-71 0 0,-4-1 18 0 0,1 0 0 0 0,-1 0 0 0 0,0-1 0 0 0,-1 0 0 0 0,0 0 0 0 0,0-1 0 0 0,-1-1-1 0 0,0 0 1 0 0,0-1 0 0 0,0 0 0 0 0,-1-1 0 0 0,0 0 0 0 0,-4 0-18 0 0,-18 3 468 0 0,1-1 0 0 0,-1-3-1 0 0,0 0 1 0 0,-17-2-468 0 0,37-1 2 0 0,-1-1-1 0 0,1 0 1 0 0,0-1 0 0 0,0-1-1 0 0,0 0 1 0 0,0-1-1 0 0,1 0 1 0 0,-1-1 0 0 0,1-1-1 0 0,-10-5-1 0 0,-57-43 43 0 0,53 23-2559 0 0,25 26 1117 0 0,3-2-9 0 0</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6:04.040"/>
    </inkml:context>
    <inkml:brush xml:id="br0">
      <inkml:brushProperty name="width" value="0.05" units="cm"/>
      <inkml:brushProperty name="height" value="0.05" units="cm"/>
      <inkml:brushProperty name="color" value="#E71224"/>
    </inkml:brush>
  </inkml:definitions>
  <inkml:trace contextRef="#ctx0" brushRef="#br0">329 58 7976 0 0,'-30'-4'720'0'0,"27"-4"-576"0"0,-33-23 2361 0 0,-9 16 606 0 0,-19 21-1649 0 0,49-2-1284 0 0,-18 18 46 0 0,-12 7-254 0 0,19 10-596 0 0,15-26 450 0 0,9-12 173 0 0,0 1 0 0 0,1-1 1 0 0,-1 0-1 0 0,1 1 0 0 0,0 0 0 0 0,-1-1 0 0 0,1 1 1 0 0,0 0-1 0 0,0 0 0 0 0,0-1 0 0 0,0 1 1 0 0,0 0-1 0 0,1 0 0 0 0,-1 0 0 0 0,0 0 0 0 0,1 0 1 0 0,0 0-1 0 0,-1 1 0 0 0,1-1 0 0 0,0 0 0 0 0,0 0 1 0 0,0 0-1 0 0,0 0 0 0 0,1 0 0 0 0,-1 0 1 0 0,1 2 2 0 0,5 26 86 0 0,13 18 317 0 0,66 30-204 0 0,2-28-211 0 0,5-2-48 0 0,-10 0 173 0 0,-12-12 757 0 0,-55 0 10 0 0,-9-30-774 0 0,-5-5-81 0 0,0-1 1 0 0,0 1 0 0 0,0 0-1 0 0,0 0 1 0 0,0 0 0 0 0,0 0-1 0 0,0 0 1 0 0,-1 0 0 0 0,1 1-1 0 0,0-1 1 0 0,-1 0 0 0 0,1 0-1 0 0,-1 0 1 0 0,1 1 0 0 0,-1-1 0 0 0,1 0-1 0 0,-1 1 1 0 0,0-1 0 0 0,0 0-1 0 0,1 1 1 0 0,-1-1 0 0 0,0 0-1 0 0,0 1 1 0 0,0-1 0 0 0,-1 0-1 0 0,1 1 1 0 0,0 0-26 0 0,-2 58 1659 0 0,-15-41-637 0 0,12-14-916 0 0,0 0 1 0 0,0-1-1 0 0,-1 1 0 0 0,1-1 0 0 0,-1 0 0 0 0,0-1 0 0 0,0 1 0 0 0,-1-1 0 0 0,1-1 1 0 0,0 1-1 0 0,-1-1 0 0 0,0 0 0 0 0,1 0 0 0 0,-1-1 0 0 0,0 0 0 0 0,0 0 0 0 0,0 0 1 0 0,0-1-1 0 0,0 0 0 0 0,0-1 0 0 0,0 1 0 0 0,-3-2-106 0 0,5 2 9 0 0,-12 0-25 0 0,0-1 0 0 0,0-1 0 0 0,0 0 0 0 0,1-1 0 0 0,-1-1 0 0 0,-6-2 16 0 0,-34-33-4305 0 0,49 29 2770 0 0</inkml:trace>
  <inkml:trace contextRef="#ctx0" brushRef="#br0" timeOffset="610.155">727 136 11976 0 0,'-10'-6'266'0'0,"8"5"44"0"0,10 0 314 0 0,20 9-442 0 0,-25-6-66 0 0,0 0-1 0 0,-1 1 0 0 0,1-1 0 0 0,-1 1 1 0 0,1 0-1 0 0,-1-1 0 0 0,0 1 0 0 0,0 0 1 0 0,0 0-1 0 0,-1 1 0 0 0,1-1 1 0 0,-1 0-1 0 0,0 0 0 0 0,1 1 0 0 0,-1-1 1 0 0,0 3-116 0 0,6 14 657 0 0,19 97 2313 0 0,-23-45-1614 0 0,5 23 104 0 0,-2-54-997 0 0,-4-18 763 0 0,15-108-980 0 0,23 0-180 0 0,3 35-131 0 0,-14 24 18 0 0,69-48-166 0 0,-67 52 149 0 0,-21 17 40 0 0,-23 0-1576 0 0,-41 33-1907 0 0,34-13 2671 0 0,-3 9-194 0 0,-14 38 209 0 0,37-60 822 0 0,0 1 1 0 0,0-1 0 0 0,0 0 0 0 0,1 0 0 0 0,0 1-1 0 0,-1-1 1 0 0,1 0 0 0 0,0 0 0 0 0,0 0-1 0 0,0 0 1 0 0,0 0 0 0 0,0 0 0 0 0,0 0 0 0 0,1 0-1 0 0,-1 0 1 0 0,1-1 0 0 0,-1 1 0 0 0,1 0 0 0 0,0-1-1 0 0,0 0 1 0 0,-1 1 0 0 0,1-1 0 0 0,2 1-2 0 0,53 30 1286 0 0,16-4 314 0 0,49 15-560 0 0,-17-7-488 0 0,-74-21-137 0 0,-17-12-3446 0 0,-14-3 1880 0 0</inkml:trace>
  <inkml:trace contextRef="#ctx0" brushRef="#br0" timeOffset="938.174">1559 132 11976 0 0,'9'11'1274'0'0,"7"68"459"0"0,-12-45-972 0 0,39 271 2926 0 0,-35-270-2677 0 0,-8-34-842 0 0,0-1-800 0 0,0-5-1404 0 0,-3-5 966 0 0</inkml:trace>
  <inkml:trace contextRef="#ctx0" brushRef="#br0" timeOffset="1219.36">1399 68 11976 0 0,'43'10'1278'0'0,"-24"-10"-811"0"0,64 7 1506 0 0,38 1-478 0 0,124 13-1349 0 0,-244-21-122 0 0,25 11-4794 0 0,-22 0-627 0 0</inkml:trace>
  <inkml:trace contextRef="#ctx0" brushRef="#br0" timeOffset="1484.919">1543 561 1840 0 0,'33'39'176'0'0,"0"-15"1632"0"0,-24-20-503 0 0,0 1 0 0 0,0-2 1 0 0,0 1-1 0 0,1-1 0 0 0,0-1 0 0 0,0 0 0 0 0,0 0 1 0 0,-1-1-1 0 0,1 0 0 0 0,2 0-1305 0 0,37-3 2523 0 0,171-26-2231 0 0,-192 21-112 0 0,-11 0-5306 0 0,-5 3-1203 0 0</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6:15.063"/>
    </inkml:context>
    <inkml:brush xml:id="br0">
      <inkml:brushProperty name="width" value="0.05" units="cm"/>
      <inkml:brushProperty name="height" value="0.05" units="cm"/>
      <inkml:brushProperty name="color" value="#E71224"/>
    </inkml:brush>
  </inkml:definitions>
  <inkml:trace contextRef="#ctx0" brushRef="#br0">1 53 10592 0 0,'0'0'818'0'0,"0"17"-151"0"0,17 38 2365 0 0,11 56 1178 0 0,-5 25-1184 0 0,-15-109-2180 0 0,-7-20-575 0 0,-1-6-74 0 0,6-12 127 0 0,-11-25 44 0 0,9-89-296 0 0,-5 114-229 0 0,2 0 0 0 0,-1 0 0 0 0,2 0 0 0 0,-1 0 0 0 0,2 1 0 0 0,-1-1 0 0 0,1 0 0 0 0,1 1 0 0 0,0 0 0 0 0,0-1 157 0 0,0 3-198 0 0,-1 1 1 0 0,1-1-1 0 0,1 1 1 0 0,-1 0-1 0 0,1 0 1 0 0,1 0-1 0 0,-1 0 1 0 0,1 1-1 0 0,0 0 1 0 0,0 0-1 0 0,1 1 1 0 0,0-1-1 0 0,0 2 1 0 0,0-1-1 0 0,1 1 1 0 0,-1 0-1 0 0,5-2 198 0 0,-2 4 56 0 0,-1 1 0 0 0,0-1-1 0 0,1 1 1 0 0,-1 1 0 0 0,1 0-1 0 0,-1 0 1 0 0,1 1 0 0 0,-1 0-1 0 0,1 1 1 0 0,-1 0 0 0 0,0 0-1 0 0,0 1 1 0 0,0 0-1 0 0,0 1 1 0 0,0 0 0 0 0,-1 0-1 0 0,0 1 1 0 0,0 0 0 0 0,3 2-56 0 0,44 74 957 0 0,-50-69-773 0 0,-1 0 0 0 0,0 1 0 0 0,-1-1-1 0 0,0 1 1 0 0,-1-1 0 0 0,-1 1 0 0 0,0 0 0 0 0,0 0 0 0 0,-1-1 0 0 0,-2 13-184 0 0,1-14 55 0 0,-1 0 0 0 0,0 0-1 0 0,0-1 1 0 0,-1 1 0 0 0,0 0 0 0 0,-1-1 0 0 0,0 1 0 0 0,-1-1 0 0 0,0-1 0 0 0,0 1 0 0 0,-1-1 0 0 0,-1 1 0 0 0,1-2 0 0 0,-3 3-55 0 0,2-3 54 0 0,1 0 0 0 0,-1 0 0 0 0,-1-1 0 0 0,1 0 1 0 0,-1-1-1 0 0,-1 1 0 0 0,1-2 0 0 0,-1 1 0 0 0,0-1 0 0 0,0 0 0 0 0,-1-1 1 0 0,1 0-1 0 0,-1-1 0 0 0,0 0 0 0 0,0 0 0 0 0,0-1 0 0 0,0 0 0 0 0,0-1 0 0 0,-1 0 1 0 0,-5-1-55 0 0,-36-16-4 0 0,49 14-458 0 0,1 2 328 0 0,1 0 0 0 0,0 0 0 0 0,0-1 0 0 0,0 1 0 0 0,0 0-1 0 0,0-1 1 0 0,0 1 0 0 0,1-1 0 0 0,-1 0 0 0 0,0 1 0 0 0,0-1 0 0 0,0 1 0 0 0,0-1 0 0 0,1 0 0 0 0,-1 0 0 0 0,0 0 0 0 0,1 1 0 0 0,-1-1-1 0 0,0 0 1 0 0,1 0 0 0 0,-1 0 0 0 0,1 0 0 0 0,-1 0 0 0 0,1 0 0 0 0,0 0 0 0 0,0 0 0 0 0,-1 0 0 0 0,1 0 0 0 0,0 0 0 0 0,0-1 134 0 0,4-9-7593 0 0</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6:13.344"/>
    </inkml:context>
    <inkml:brush xml:id="br0">
      <inkml:brushProperty name="width" value="0.05" units="cm"/>
      <inkml:brushProperty name="height" value="0.05" units="cm"/>
      <inkml:brushProperty name="color" value="#E71224"/>
    </inkml:brush>
  </inkml:definitions>
  <inkml:trace contextRef="#ctx0" brushRef="#br0">9 162 5984 0 0,'0'0'273'0'0,"0"0"-5"0"0,0 0 121 0 0,1 1 1143 0 0,13 41 5634 0 0,8 65-3825 0 0,-22-103-3111 0 0,15 134 3002 0 0,-17-77-2433 0 0,-11-83 106 0 0,-12-53-442 0 0,18 39-1048 0 0,1 0 1 0 0,2 0-1 0 0,1 0 1 0 0,2-1-1 0 0,2-10 585 0 0,-2 40-78 0 0,1-1-1 0 0,0 1 1 0 0,1-1-1 0 0,0 0 1 0 0,0 1-1 0 0,0-1 1 0 0,1 1-1 0 0,0-1 1 0 0,1 1-1 0 0,-1 0 1 0 0,1 0-1 0 0,1 0 1 0 0,-1 0-1 0 0,1 1 1 0 0,1 0-1 0 0,-1-1 1 0 0,1 1-1 0 0,0 1 1 0 0,0-1-1 0 0,1 1 1 0 0,-1 0-1 0 0,1 0 0 0 0,1 0 1 0 0,-1 1-1 0 0,0 0 1 0 0,1 0-1 0 0,1 0 79 0 0,1 2 51 0 0,-1 0 0 0 0,0 0 0 0 0,1 0 0 0 0,-1 1 0 0 0,1 1 0 0 0,0-1 0 0 0,-1 2 0 0 0,1-1 0 0 0,-1 1 0 0 0,1 0 0 0 0,-1 1-1 0 0,1-1 1 0 0,-1 2 0 0 0,0-1 0 0 0,0 1 0 0 0,0 1 0 0 0,0 0 0 0 0,0 0 0 0 0,-1 0 0 0 0,0 1 0 0 0,0 0 0 0 0,0 0 0 0 0,0 1 0 0 0,-1-1-1 0 0,0 2 1 0 0,1 0-51 0 0,-6-4 29 0 0,0-1 0 0 0,0 1 0 0 0,0-1 0 0 0,0 1-1 0 0,0 0 1 0 0,0-1 0 0 0,-1 1 0 0 0,0 0-1 0 0,1 0 1 0 0,-1-1 0 0 0,0 1 0 0 0,-1 0 0 0 0,1 0-1 0 0,0-1 1 0 0,-1 1 0 0 0,1 0 0 0 0,-1-1 0 0 0,0 1-1 0 0,0 0 1 0 0,0-1 0 0 0,0 1 0 0 0,0-1 0 0 0,-1 0-1 0 0,1 1 1 0 0,-1-1 0 0 0,1 0 0 0 0,-1 0 0 0 0,-2 2-29 0 0,-65 45 987 0 0,-31-13-1047 0 0,79-29-1281 0 0,-5-1-5225 0 0,17-9 220 0 0</inkml:trace>
  <inkml:trace contextRef="#ctx0" brushRef="#br0" timeOffset="531.153">419 136 6912 0 0,'0'0'528'0'0,"0"0"-150"0"0,0 0 637 0 0,2 2 312 0 0,3 5-563 0 0,1 0 0 0 0,-1 1 1 0 0,-1-1-1 0 0,0 1 0 0 0,0 0 1 0 0,0 1-1 0 0,-1-1 0 0 0,0 1 1 0 0,-1-1-1 0 0,0 1-764 0 0,2 4 483 0 0,3 14 93 0 0,-2 1 0 0 0,-1-1 0 0 0,-1 1 0 0 0,-2 0 0 0 0,-1 0 0 0 0,-1 16-576 0 0,0 10 1515 0 0,1-53-1349 0 0,0-1-7 0 0,0 0-11 0 0,0 0-24 0 0,0 0-11 0 0,0 0-1 0 0,0 0 4 0 0,-6-8 160 0 0,3 0-229 0 0,-1 0 0 0 0,1-1 0 0 0,0 0 0 0 0,0 1 0 0 0,1-1 0 0 0,1 0 0 0 0,-1 0 0 0 0,1 0 0 0 0,1-5-47 0 0,-5-25-224 0 0,2 13-273 0 0,2-1 1 0 0,0 1-1 0 0,2-1 0 0 0,0 1 1 0 0,3-1 496 0 0,-4 25-52 0 0,1-7-48 0 0,0 0-1 0 0,0 0 0 0 0,1 1 1 0 0,1-1-1 0 0,-1 1 0 0 0,1 0 1 0 0,1 0-1 0 0,0 0 1 0 0,0 0-1 0 0,0 0 0 0 0,1 1 1 0 0,0 0-1 0 0,1 0 0 0 0,-1 0 1 0 0,1 1-1 0 0,1-1 0 0 0,-1 1 1 0 0,1 1-1 0 0,0 0 1 0 0,0 0-1 0 0,1 0 0 0 0,-1 1 1 0 0,1-1-1 0 0,0 2 0 0 0,0 0 1 0 0,1 0-1 0 0,8-2 101 0 0,-12 3 58 0 0,0 1 1 0 0,1 0-1 0 0,-1 0 1 0 0,1 0-1 0 0,0 1 0 0 0,-1-1 1 0 0,1 2-1 0 0,0-1 0 0 0,-1 0 1 0 0,1 1-1 0 0,-1 0 1 0 0,1 1-1 0 0,-1-1 0 0 0,1 1 1 0 0,-1 0-1 0 0,0 0 0 0 0,0 0 1 0 0,0 1-1 0 0,0 0 0 0 0,0 0 1 0 0,-1 0-1 0 0,1 1 1 0 0,-1 0-1 0 0,0-1 0 0 0,0 1 1 0 0,0 1-1 0 0,-1-1 0 0 0,1 1 1 0 0,-1-1-1 0 0,0 1 1 0 0,0 0-1 0 0,-1 0 0 0 0,1 0 1 0 0,-1 0-1 0 0,0 1 0 0 0,-1 0-58 0 0,-4 21 66 0 0,1-23 26 0 0,-1 1 0 0 0,1 0 0 0 0,-1-1 0 0 0,0 0 0 0 0,0 1 0 0 0,0-1 1 0 0,-1 0-1 0 0,1-1 0 0 0,-1 1 0 0 0,0-1 0 0 0,0 0 0 0 0,-1 0 0 0 0,1 0 0 0 0,0 0 1 0 0,-1-1-1 0 0,0 1 0 0 0,0-1 0 0 0,0 0 0 0 0,1-1 0 0 0,-2 1 0 0 0,-1-1-92 0 0,-8 3-31 0 0,-4-1-453 0 0,6-7-3225 0 0,8 1 2173 0 0</inkml:trace>
  <inkml:trace contextRef="#ctx0" brushRef="#br0" timeOffset="968.572">1112 15 10136 0 0,'0'0'464'0'0,"0"0"-10"0"0,0-4-276 0 0,2-2-38 0 0,1 2 5605 0 0,-3 4-4874 0 0,-2 1 2676 0 0,-1 1-4729 0 0,-146 42 2300 0 0,95-9-1118 0 0,15 1 0 0 0,19 35 0 0 0,4-10-96 0 0,12 13 168 0 0,7 2-72 0 0,10 10 0 0 0,-10-80 62 0 0,0-1 1 0 0,0 0-1 0 0,1 0 0 0 0,0 0 0 0 0,0 0 0 0 0,0-1 0 0 0,0 0 0 0 0,1 1 0 0 0,0-2 0 0 0,0 1 0 0 0,0 0 0 0 0,0-1 0 0 0,0 0 0 0 0,1 0 1 0 0,-1-1-1 0 0,1 1 0 0 0,0-1 0 0 0,0-1 0 0 0,0 1 0 0 0,0-1 0 0 0,0 0 0 0 0,0 0 0 0 0,0-1 0 0 0,0 1 0 0 0,3-2-62 0 0,4 1-123 0 0,-2 1 181 0 0,0 0 0 0 0,0-1-1 0 0,0-1 1 0 0,-1 0 0 0 0,1 0 0 0 0,0-1-1 0 0,0-1 1 0 0,-1 0 0 0 0,1 0 0 0 0,-1-1-1 0 0,7-4-57 0 0,-5-5-226 0 0,-9 5-2773 0 0,-2 4-237 0 0,3-7-4078 0 0</inkml:trace>
  <inkml:trace contextRef="#ctx0" brushRef="#br0" timeOffset="1218.463">874 361 4144 0 0,'0'0'319'0'0,"0"0"81"0"0,2 0 1121 0 0,49 4 5735 0 0,-2-7-5171 0 0,58-1-1109 0 0,-47-6-1925 0 0,-51 9-323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41.464"/>
    </inkml:context>
    <inkml:brush xml:id="br0">
      <inkml:brushProperty name="width" value="0.05" units="cm"/>
      <inkml:brushProperty name="height" value="0.05" units="cm"/>
      <inkml:brushProperty name="color" value="#E71224"/>
    </inkml:brush>
  </inkml:definitions>
  <inkml:trace contextRef="#ctx0" brushRef="#br0">0 1 10136 0 0,'7'2'1140'0'0,"-10"57"3173"0"0,11-23-3396 0 0,32 11-486 0 0,-33-44-400 0 0,0-1 0 0 0,-1 1 0 0 0,1-1 0 0 0,0-1 0 0 0,0 1 0 0 0,0-1 0 0 0,1 0 0 0 0,-1-1 0 0 0,0 0 0 0 0,0 0 1 0 0,0-1-1 0 0,1 1 0 0 0,-1-1 0 0 0,0-1 0 0 0,0 0 0 0 0,0 0 0 0 0,-1 0 0 0 0,1-1 0 0 0,0 0 0 0 0,-1 0 0 0 0,0 0 0 0 0,1-1 0 0 0,-1 0 0 0 0,-1 0 0 0 0,1-1 1 0 0,-1 1-1 0 0,0-1 0 0 0,0-1 0 0 0,0 1 0 0 0,0-1-31 0 0,11-37 1849 0 0,-23 11-1001 0 0,7 31-679 0 0,-10-10 613 0 0,-13 9-638 0 0,17 6-134 0 0,6-2-19 0 0,-1 1 0 0 0,1 0 0 0 0,0-1 0 0 0,1 1-1 0 0,-1-1 1 0 0,0 1 0 0 0,1 0 0 0 0,-1-1 0 0 0,1 1-1 0 0,0-1 1 0 0,0 1 0 0 0,0-1 0 0 0,0 0 0 0 0,0 1-1 0 0,1-1 1 0 0,-1 0 0 0 0,1 0 0 0 0,-1 0 0 0 0,2 1 9 0 0,-1 1-2 0 0,21 31 2 0 0,19 12 0 0 0,-32-38-58 0 0,1 0-437 0 0,0-3-4878 0 0,-2-2-1316 0 0</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6:11.689"/>
    </inkml:context>
    <inkml:brush xml:id="br0">
      <inkml:brushProperty name="width" value="0.05" units="cm"/>
      <inkml:brushProperty name="height" value="0.05" units="cm"/>
      <inkml:brushProperty name="color" value="#E71224"/>
    </inkml:brush>
  </inkml:definitions>
  <inkml:trace contextRef="#ctx0" brushRef="#br0">315 7 3680 0 0,'0'0'284'0'0,"-16"-3"2133"0"0,-57 0 4554 0 0,58 4-6783 0 0,0 0 1 0 0,0 2 0 0 0,0 0 0 0 0,0 0 0 0 0,0 2 0 0 0,1-1-1 0 0,0 2 1 0 0,0 0 0 0 0,0 1 0 0 0,1 0 0 0 0,-4 3-189 0 0,-32 40 452 0 0,49-25 361 0 0,1-21-780 0 0,1 0 1 0 0,0 0-1 0 0,-1 0 0 0 0,2 0 1 0 0,-1 0-1 0 0,0-1 0 0 0,1 1 1 0 0,0-1-1 0 0,0 0 0 0 0,0 0 1 0 0,0 0-1 0 0,0 0 0 0 0,1 0 1 0 0,-1-1-1 0 0,1 1 0 0 0,2 1-33 0 0,159 80 148 0 0,-81-22 228 0 0,-79-58-225 0 0,0 1 0 0 0,0 0 0 0 0,0 1-1 0 0,-1-1 1 0 0,1 1 0 0 0,-2-1-1 0 0,1 1 1 0 0,0 0 0 0 0,-1 1 0 0 0,0-1-1 0 0,-1 1 1 0 0,1-1 0 0 0,-1 1-1 0 0,-1 0 1 0 0,1 0 0 0 0,-1-1-1 0 0,0 1 1 0 0,-1 0 0 0 0,1 0 0 0 0,-2 0-1 0 0,1 0 1 0 0,-1 0 0 0 0,0 0-1 0 0,0 0 1 0 0,-1 0 0 0 0,1 0 0 0 0,-2 0-1 0 0,1-1 1 0 0,-1 1 0 0 0,-2 2-151 0 0,0-4 68 0 0,0 0 0 0 0,-1-1 0 0 0,0 0 1 0 0,0 0-1 0 0,0 0 0 0 0,-1 0 0 0 0,1-1 1 0 0,-1 0-1 0 0,0-1 0 0 0,0 0 0 0 0,1 0 0 0 0,-2 0 1 0 0,1-1-1 0 0,0 0 0 0 0,0 0 0 0 0,0-1 1 0 0,-1 1-1 0 0,1-2 0 0 0,0 1 0 0 0,0-1 1 0 0,0 0-1 0 0,-1-1 0 0 0,1 0 0 0 0,0 0 0 0 0,1 0 1 0 0,-1-1-1 0 0,0 0 0 0 0,1 0 0 0 0,-1-1 1 0 0,1 1-1 0 0,0-1 0 0 0,1-1 0 0 0,-1 1 1 0 0,-2-4-69 0 0,1 3-346 0 0,-36-44-4007 0 0,41 36 2418 0 0</inkml:trace>
  <inkml:trace contextRef="#ctx0" brushRef="#br0" timeOffset="531.086">495 90 4144 0 0,'0'0'319'0'0,"0"0"131"0"0,0 0 1335 0 0,0 0 610 0 0,0 2 121 0 0,3 30 1808 0 0,20 49-1450 0 0,3-15-1675 0 0,-17-26-579 0 0,11 27 45 0 0,-8-7-301 0 0,-12-59-284 0 0,0-1 0 0 0,0 0 44 0 0,0 0 184 0 0,0 0 79 0 0,0 0 18 0 0,4-7-185 0 0,22-68-506 0 0,-22 63 186 0 0,1 0 0 0 0,0 1 0 0 0,1-1 1 0 0,1 1-1 0 0,0 0 0 0 0,0 0 1 0 0,1 1-1 0 0,0 0 0 0 0,1 0 0 0 0,0 1 1 0 0,0 0-1 0 0,1 1 0 0 0,0 0 0 0 0,3-1 100 0 0,24-23-1 0 0,-15 14 1 0 0,-48 19-817 0 0,-50 55-2915 0 0,67-49 3356 0 0,-9 26-890 0 0,38 19 1250 0 0,27-1 186 0 0,-6-20 1213 0 0,76 31 935 0 0,-78-44-1974 0 0,-32-15-273 0 0,1 3-5419 0 0,-7-5-790 0 0</inkml:trace>
  <inkml:trace contextRef="#ctx0" brushRef="#br0" timeOffset="812.269">1150 68 13560 0 0,'0'0'306'0'0,"0"0"46"0"0,0 0 23 0 0,5 7 68 0 0,11 44 63 0 0,-1 37 2126 0 0,-11 95-561 0 0,-2-167-1617 0 0,-1-12-3371 0 0,-7-10-3617 0 0</inkml:trace>
  <inkml:trace contextRef="#ctx0" brushRef="#br0" timeOffset="1062.211">985 57 8752 0 0,'0'0'673'0'0,"9"0"-286"0"0,93 7 4928 0 0,-51 0-4813 0 0,69 5-19 0 0,-61 8-995 0 0,-57-18-3240 0 0,1 4-1328 0 0</inkml:trace>
  <inkml:trace contextRef="#ctx0" brushRef="#br0" timeOffset="1280.938">1046 487 5984 0 0,'0'0'273'0'0,"1"1"-5"0"0,20 15 128 0 0,33 10 8260 0 0,8-26-6603 0 0,57-19-1765 0 0,-100 13-958 0 0,56-17 1430 0 0,-28 1-5742 0 0,-30 9-604 0 0</inkml:trace>
</inkml:ink>
</file>

<file path=ppt/ink/ink26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48:08.473"/>
    </inkml:context>
    <inkml:brush xml:id="br0">
      <inkml:brushProperty name="width" value="0.05292" units="cm"/>
      <inkml:brushProperty name="height" value="0.05292" units="cm"/>
      <inkml:brushProperty name="color" value="#7030A0"/>
    </inkml:brush>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0070C0"/>
    </inkml:brush>
    <inkml:brush xml:id="br3">
      <inkml:brushProperty name="width" value="0.05292" units="cm"/>
      <inkml:brushProperty name="height" value="0.05292" units="cm"/>
      <inkml:brushProperty name="color" value="#00B050"/>
    </inkml:brush>
    <inkml:brush xml:id="br4">
      <inkml:brushProperty name="width" value="0.05292" units="cm"/>
      <inkml:brushProperty name="height" value="0.05292" units="cm"/>
      <inkml:brushProperty name="color" value="#FFC000"/>
    </inkml:brush>
    <inkml:context xml:id="ctx1">
      <inkml:inkSource xml:id="inkSrc102">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25T22:49:42.001"/>
    </inkml:context>
  </inkml:definitions>
  <inkml:trace contextRef="#ctx0" brushRef="#br0">9366 6951 694 0,'0'0'31'0,"0"0"6"0,0 0-29 0,0 0-8 0,0 0 0 0,0 0 0 16,0 0 92-16,0 0 18 0,0 0 3 0,0 0 1 15,0 0-40-15,0 0-8 0,0 0-2 0,0 0 0 16,0 0-1-16,0 0-1 0,0 4 0 0,0 3 0 16,0 0 2-16,0 0 1 0,0 0 0 0,0 8 0 15,-2-4-1-15,2 3 0 0,2-2 0 0,-2 2 0 0,0 0 1 0,0 1 0 16,0 3 0-16,3-4 0 16,-3-2-27-16,3 2-6 0,-3 0 0 0,0 1-1 0,0-4 5 15,0 3 2-15,0 1 0 0,0-1 0 0,0-7-18 0,0 4-4 16,0-4-1-16,0 5 0 0,-3-5 1 0,0 0 0 15,3-4 0-15,0 4 0 0,0-3-16 0,0-4 0 16,0 0 0-16,0 0-10 0,0 0 31 0,0 0 7 16,0 0 0-16,0 0 1 0,6 0-29 0,-6 0-10 15,0 0 0-15,2-7 0 16,3 3-70-16,-2-3-15 0,0 0-2 0,-3 0-992 0</inkml:trace>
  <inkml:trace contextRef="#ctx0" brushRef="#br0" timeOffset="640.349">9446 6861 1036 0,'-6'-16'46'0,"4"13"10"16,-1-1-45-16,0-3-11 0,1 0 0 0,-4 4 0 15,4-9 104-15,-3 8 20 0,-1-3 3 0,1 0 1 16,0 0-30-16,-1-1-6 0,-2 6 0 0,0-3-1 0,1-2-30 16,-1 3-5-16,0 1-2 0,0-1 0 0,-3 4 10 0,1 0 1 15,-4-3 1-15,6 3 0 0,-2 3-34 0,2-3-6 16,-3 0-2-16,3 0 0 0,-2 7-12 0,2-7-4 15,-3 4 0-15,1 3 0 0,2 0-8 0,-5 1 0 16,-1-1 0-16,4 0 0 0,2 0 0 0,-5 4 0 16,-1 4 0-16,1-1 0 0,0-3 0 0,2 4 0 15,1-1 0-15,-1 4 0 0,-2 4 0 0,2-4 0 16,1 4 0-16,2 1 0 0,0 1 0 0,3 2 0 16,2-1 0-16,3 1 0 0,3-2 0 0,-1 2 0 15,6 0 0-15,3 2 0 0,5-2 0 0,-1-5 0 16,4 5 0-16,2-8 0 0,-2 4 0 0,4-8-12 15,1 5 4-15,3-5 8 0,-3-7 0 0,5 4 0 16,-3-3 0-16,3-1 0 0,-2 0 0 0,-1-3 8 16,1-4 2-16,2 3 0 0,-5-3-10 0,-3-3 0 0,2-1 0 15,-1-3 0-15,-4 0 31 0,1-5 10 0,-3 5 3 0,-1-7 0 16,-4 0-9-16,0-5-2 0,4-2 0 0,-4-1 0 16,0-11 25-16,2 8 5 0,-5-4 1 0,0-4 0 15,-3 5-52-15,0-2-12 0,-2 1 0 0,0 4 0 16,-3-1 47-16,0 4 6 0,-3 1 2 0,-2 3 0 15,-1-1-37-15,-2 2-7 0,1-2-2 0,-1 5 0 16,-3-5-9-16,0 5 0 0,1 3 0 0,-3 1 0 16,2-2 0-16,0-2 0 0,-2 7 0 0,5 0 0 15,-2 3 0-15,2-4 0 0,-3 1 0 0,3 3 0 16,3 1-49-16,0 3-12 0,-1-4-3 0,1 4-819 16,0 4-164-16</inkml:trace>
  <inkml:trace contextRef="#ctx0" brushRef="#br0" timeOffset="3577.149">13256 13717 576 0,'0'0'51'15,"0"0"-41"-15,0 0-10 0,0 0 0 16,0 0 141-16,0 0 27 0,0 0 4 0,0 0 2 15,0 0-65-15,2 0-13 0,-2 0-2 0,8 0-1 16,-8 0-31-16,6 0-6 0,-1 0-2 0,0-5 0 0,0 3-18 0,3 2-4 16,-2 0-1-16,2 0 0 0,2 0 1 0,-2 0 0 15,0 0 0-15,5 2 0 0,-2 3-12 0,5-5-1 16,0 0-1-16,5 0 0 0,5 0-10 0,6 0-8 16,0-5 9-16,2 5-9 0,0-2 0 0,4 2 0 15,1 0 0-15,4-5 0 0,-1 5 0 0,6 0 0 16,4-7 0-16,1 7 0 0,0-2 0 0,0-3 0 15,3 5 0-15,-1-2 0 0,1-3 0 0,-1 3 14 16,4-3-2-16,-6 5-1 0,-1-7 0 0,-1 7 0 16,-1-5 0-16,3 3 0 0,2-3 0 0,-2 5 0 15,-2-2 0-15,-1-3 0 0,-2 3 3 0,2-3 1 16,0 5 0-16,0-2 0 0,3-3-1 0,-2 5 0 16,4 0 0-16,-2 0 0 0,-3 0-14 0,3 0 11 0,-2 0-11 0,4 0 10 15,3 5-10-15,0-3 10 0,-2-2-10 0,0 0 10 16,-3 5-10-16,5-3 0 0,3-2 0 0,2 5 0 15,-2-3 0-15,-3-2 0 0,3 0 0 0,3 5 8 16,4-5-8-16,-2 0 0 0,-5 0 0 0,0 2 0 16,3-4 0-16,-3 4 0 0,-1-2 0 0,1 0 0 15,-3 5 12-15,3-5 1 0,0 0 0 0,-8 0 0 16,-3 0 5-16,1 0 1 0,7-5 0 0,-3 5 0 16,-2 0-3-16,0 0-1 0,0-2 0 0,-5 2 0 15,-1-5-4-15,1 5-1 0,0 0 0 0,2-2 0 16,-2-5-2-16,-4 2-8 0,1 5 12 0,-5-2-4 15,0-3-8-15,-3 2 12 0,0-1-12 0,0 4 12 16,0-7-4-16,3 2-8 0,-6 3 12 0,0-3-4 16,6 5 0-16,-5 0 0 0,-1-2 0 0,-2-3 0 0,-1 5 2 15,-1-2 0-15,-1-3 0 0,-3 5 0 0,3-3-2 16,0-1-8-16,3 4 12 0,-3 0-4 0,0-3-8 0,0 3 0 16,1-4 9-16,-1 4-9 0,-3 0 8 0,1 4-8 15,-4-4 10-15,1 3-10 0,-3-3 10 0,0 4-10 16,1-1 10-16,-1-3-10 0,0 0 12 0,3 0-3 15,-3 0-1-15,0 5 0 0,3-5-8 0,-3 2 12 16,3-2-12-16,-3 5 12 0,3-5-12 0,-3 2 12 16,0-2-12-16,0 5 12 0,-2-3-4 0,-1-2-8 15,-2 5 12-15,0-5-4 0,-3 2 2 0,1 3 0 16,-4-5 0-16,1 0 0 0,-1 4-2 0,-2-1-8 0,0-3 12 16,0 0-4-16,-2 5-8 0,-1-5 10 0,-5 0-10 0,0 0 10 15,0 0-10-15,5 2 0 0,-5-2 9 0,5 0-9 16,-5 0 0-16,0 0-8 0,0 0 0 0,0 0 0 31,3-7-108-31,2 7-20 0,-5 0-5 0,0 0-992 0</inkml:trace>
  <inkml:trace contextRef="#ctx0" brushRef="#br0" timeOffset="3968.222">18807 13423 1321 0,'5'0'28'0,"0"0"7"0,-2-7 1 0,-3 7 2 0,10 4-30 0,1-4-8 15,-11 0 0-15,13 3 0 0,-2-3 79 0,2 5 14 16,-2-3 3-16,-1 3 1 0,3-3-37 0,-2 5-8 15,2-2-2-15,3 2 0 0,-3 0-16 0,3 0-3 16,0 0-1-16,-3 0 0 0,3 0 6 0,-3 5 0 16,3-5 1-16,-2 5 0 0,-1-3 3 0,-5 3 1 15,-3 2 0-15,-2 0 0 0,-1-2 3 0,-4 2 0 16,-1 0 0-16,-2-2 0 0,-6 2 0 0,-2 5 0 16,0-5 0-16,-1 0 0 0,1 0-10 0,-3-2-2 0,0 2 0 15,3 0 0-15,0-2-15 0,0-1-3 0,-3 4-1 0,5-6 0 16,-2 3-13-16,2 0 0 0,1-3 8 0,2-2-8 15,0 5 8-15,0-5-8 0,-2-7 11 0,2 4-11 16,2-1-9-16,1 4-9 0,2-7-2 0,3 0 0 31,0 0-168-31,0 0-35 0</inkml:trace>
  <inkml:trace contextRef="#ctx0" brushRef="#br0" timeOffset="4826.864">12525 13924 460 0,'0'0'41'0,"0"0"-33"0,0 0-8 0,0 0 0 16,0 0 190-16,-2-5 36 0,2 5 7 0,0 0 2 15,0 0-92-15,0 0-19 0,0 0-3 0,0 0-1 16,0 0-28-16,0 0-7 0,0 0-1 0,0 0 0 16,2 7-32-16,-2 5-6 0,0-5-2 0,0 0 0 15,0 0-11-15,0 5-2 0,0 0-1 0,0-3 0 16,0 3-8-16,3-5-2 0,-3 7 0 0,3-2 0 16,-3-3-6-16,2-2-2 0,-2 5 0 0,3-5 0 15,-3 5-12-15,0-5 9 0,0 0-9 0,0-7 8 16,0 0-8-16,3 2 10 0,-3-2-10 0,0 0 10 31,0 0-29-31,0 0-5 0,0 0-2 0,0 0 0 0,0 0-210 16,0-2-43-16</inkml:trace>
  <inkml:trace contextRef="#ctx0" brushRef="#br0" timeOffset="5311.147">12520 13717 230 0,'0'0'10'0,"0"0"2"0,0 0-12 0,0 0 0 0,0 0 0 0,0 0 0 16,0 0 187-16,0 0 34 0,0 0 7 0,0 0 2 15,0 0-112-15,0 0-22 0,0 0-5 0,5 7-1 16,1-7-2-16,-1 7-1 0,0-2 0 0,1-3 0 16,1 5-16-16,1-2-3 0,0 2-1 0,3 0 0 15,0 0-18-15,-1 7-3 0,3-2-1 0,-2 0 0 16,2 2-21-16,0-5-4 0,-2 10 0 0,2-5-1 15,-2 0-2-15,-1 5 0 0,1 0 0 0,-3-5 0 16,2 7 0-16,-2-7 0 0,0 5 0 0,0 0 0 16,-2-5-4-16,-1 0-1 0,-2 0 0 0,2-2 0 15,-3 2 0-15,-2-2 0 0,0-3 0 0,-2 3 0 16,2 0 3-16,-5-3 0 0,-1-2 0 0,1 0 0 16,0-2 1-16,-1 2 1 0,-2 0 0 0,-2 0 0 0,-1-2-7 0,1-3-2 15,-1 3 0-15,0-3 0 0,1-2-8 0,-1 0 0 16,3 0 0-16,-2 0 0 15,2 0-196-15,3-2-39 0,-11-5-7 0,8-5-2 0</inkml:trace>
  <inkml:trace contextRef="#ctx0" brushRef="#br0" timeOffset="6326.524">13687 13898 633 0,'0'0'56'16,"0"0"-44"-16,0 0-12 0,0 0 0 15,0 0 210-15,0 0 40 0,0 0 8 0,0 0 2 0,3 0-116 0,-3 0-24 16,0 0-4-16,0 0 0 15,-3-7-52-15,3 7-11 0,0 0-1 0,-5 0-1 0,2 0-18 16,-2 0-3-16,-1-5-1 0,-2 5 0 0,1 5-9 0,-4-5-3 16,3 0 0-16,-3 0 0 0,1 5-17 0,-1-3 8 15,-2-2-8-15,2 5 0 0,-2-3 0 0,3-2 0 16,-4 5 0-16,1-3 0 0,3-2 0 0,2 0 0 16,0 5 0-16,-3-3 0 0,3-2 0 0,3 0 0 15,0 0 0-15,-1 0 0 0,1 5 0 0,2-5 0 16,-2 0-10-16,5 0 10 0,0 0 0 0,0 0 0 15,-5 0 0-15,5 0 0 0,0 0-9 0,0 0 9 16,-3 2 0-16,3-2 0 0,0 0-10 0,0 10 10 16,0-8-8-16,0 5 8 0,-3 0 0 0,3 0 0 0,3 0 0 0,0 5 0 15,-3-5 0-15,2 5 16 0,-2-3-4 0,0-2-1 16,3 5 0-16,-3 0 0 0,0-3 0 0,0 3 0 16,0 0-11-16,-3-3 10 0,3-2-10 0,0 0 10 15,0 5-10-15,0-5 8 0,-2 0-8 0,2 0 8 16,0-7-8-16,-3 7 0 0,3-7 9 0,0 5-9 15,-3-3 0-15,3-2-15 0,0 0 3 0,0 0 0 32,0 0-136-32,0 0-28 0,0 0-4 0,0 0-696 0</inkml:trace>
  <inkml:trace contextRef="#ctx0" brushRef="#br0" timeOffset="6545.205">13481 14018 921 0,'0'0'82'0,"0"0"-66"0,0 0-16 0,0 0 0 0,0 0 121 0,0 0 21 16,0 0 4-16,0 0 1 0,0 0-37 0,0 0-7 16,0 0-2-16,5 7 0 0,0-7-67 0,-5 0-14 15,5 5-2-15,3-3-1 0,-2-2-17 0,2 0 8 16,2 0-8-16,-2 5 0 0,0-10 0 0,3 5 0 16,-3 0 0-16,-1 0 0 0,4 0 0 0,-3-2 0 15,0 2 0-15,0-5 0 16,2 5-34-16,-2 0-7 0,-2 0-2 0,-1 0-488 15,0 0-97-15</inkml:trace>
  <inkml:trace contextRef="#ctx0" brushRef="#br0" timeOffset="6982.925">13830 14053 576 0,'2'-2'25'0,"-2"2"6"0,0 0-31 0,0 0 0 0,0 0 0 0,0 0 0 16,0 0 228-16,0 0 40 0,0 0 8 0,0 0 2 15,0 0-159-15,-8 0-32 0,1 0-7 0,7 0 0 16,0 0-52-16,-6 2-9 0,-2 3-3 0,0-5 0 15,0 7-16-15,8-7 0 0,-5 7 0 0,0-2 0 0,0 2 0 16,5-7 0-16,-3 7 0 0,0-5 0 0,3 5 0 0,0 3 0 16,0-8 0-16,3 5-9 0,2-2 9 0,1-3-10 15,-1 3 10-15,3-3-10 0,2-2 10 0,-2 5 0 16,-2-5 0-16,1-5 0 0,7 5 0 0,-1-2 8 16,-5-3-8-16,2 5 11 0,1-7 24 0,-3 5 5 15,0-3 0-15,0-2 1 0,-5 0 16 0,2 2 3 16,-3 3 1-16,4-5 0 0,-6 2-1 0,0-2 0 15,0 7 0-15,-3-7 0 0,0 2-22 0,1 3-5 16,-3-5-1-16,-1 2 0 0,1 5-18 0,-3-2-4 16,-3-3-1-16,1 5 0 0,-1-2-21 0,1 2-4 15,-1 2 0-15,0-2-1 16,4 0-197-16,1 0-39 0</inkml:trace>
  <inkml:trace contextRef="#ctx0" brushRef="#br0" timeOffset="7342.014">13994 14046 921 0,'0'0'82'0,"2"0"-66"0,4 5-16 0,-4-5 0 16,-2 0 145-16,6 2 26 0,-6-2 5 0,0 0 0 15,2 5-54-15,1-3-11 0,-3-2-3 0,3 5 0 16,-3-5-50-16,0 0-10 0,0 7-3 0,0-7 0 15,0 7-5-15,0-7 0 0,0 0-1 0,0 0 0 16,-3 7-39-16,3-7 0 0,0 0 0 0,0 0 0 0,0 0 0 0,0 0 11 16,0 0-11-16,0 0 12 0,0 0-12 0,0 0 12 15,0 0-12-15,0 0 12 0,-3-2-12 0,3-3 8 16,-2-2-8-16,2 0 8 0,-3 0-8 0,3 0 0 16,3 2 0-16,-1-2 8 0,1 0-8 0,2 0 0 15,-2 5-10-15,0-3 10 0,2-2-10 0,0 7 10 16,0-5-10-16,3 5 10 0,0-2-10 0,0-3 10 15,0 5-10-15,3 0 10 0,-1-2-9 0,-2 2 9 16,3 0-8-16,2-5 8 16,0 5-41-16,3 0-3 0,-3 0-1 0,3 0-591 15,3-2-119-15</inkml:trace>
  <inkml:trace contextRef="#ctx0" brushRef="#br0" timeOffset="7982.364">14383 14004 1357 0,'0'0'60'0,"0"0"12"0,0 0-57 0,0 0-15 16,0 0 0-16,0 0 0 0,0 0 78 0,0 0 13 15,0 7 2-15,0-7 1 0,0 7-49 0,-3 0-9 16,3 0-3-16,0 0 0 0,0 0-21 0,0-2-4 15,0 2 0-15,3 0-8 0,-3 0 11 0,2 0-11 16,-2-7 10-16,3 7-10 0,2-2 0 0,-2-3 8 16,-3-2-8-16,8 5 0 0,0-3 0 0,-3-2 0 15,3 0 8-15,-3 0-8 0,3-2 0 0,0 2 8 16,0-5-8-16,0 3 0 0,-3-5 16 0,3 2-4 0,-2 3 0 0,-1-3 0 16,-2-2 24-16,-1 2 4 15,1 3 0-15,-3 2 1 0,3-5-4 0,-3 5-1 0,0 0 0 0,0 0 0 16,0 0-20-16,0 0-4 0,0 0 0 0,0 0-1 15,0 0-11-15,0 0 0 0,0 0 0 0,0 0 0 16,0 0 0-16,0 5 0 0,2-3-10 0,1 3 10 16,2 2-8-16,0-7 8 0,1 5 0 0,-1-5-9 15,0 0 9-15,3 0 0 0,0 0-9 0,0-5 9 16,0 5 0-16,3 0 0 0,-3-7 0 0,-1 7 0 16,4-7 0-16,0 7 10 0,-3-7-2 0,2 2-8 15,-2 3 32-15,-3-3 0 0,-2-2 0 0,2 5 0 16,1-3 16-16,-1-2 2 0,-5 7 1 0,0 0 0 15,0-7-15-15,0 2-2 0,-5-2-1 0,2 5 0 16,-2-3-11-16,2-2-2 0,3 7-1 0,0 0 0 16,-8 0-19-16,8 0 0 0,0 0 0 0,-5-2 0 15,-3 2-112-15,3 0-20 0,-3 0-4 0</inkml:trace>
  <inkml:trace contextRef="#ctx0" brushRef="#br0" timeOffset="8560.352">14954 14025 748 0,'0'0'67'0,"0"0"-54"0,0 0-13 0,-2 0 0 15,-1-7 124-15,-2 7 21 0,2-5 5 0,-2 3 1 16,-1 2-46-16,1-5-9 0,0 5-1 0,0 0-1 15,-3 5-49-15,0-5-9 0,2 0-3 0,-2 7 0 16,3-7-23-16,0 7-10 0,-3-7 8 0,3 7-8 16,-1-2 0-16,-2 2 0 0,3-5 0 0,0 5 0 15,2-2-8-15,1 2 8 0,-4 0 0 0,4 0 0 0,2 0 0 0,0 0-11 16,0-7 11-16,5 5-8 0,-2 2 8 0,4 0 0 16,1-2-9-16,3-3 9 0,-3-2 0 0,3 0 0 15,-4 0-9-15,7 0 9 0,-1 0 0 0,-2-2 0 16,-1-3 0-16,1 5 0 0,2-7 36 0,-5 2 0 15,0 3 1-15,2-3 0 0,-4-2 31 0,-1 5 5 16,3-3 2-16,-5 3 0 0,-1-3-22 0,1-2-4 16,-3 7-1-16,0 0 0 0,0 0-19 0,0 0-4 15,0 0-1-15,0 0 0 0,0 0-16 0,0 0-8 16,0 0 8-16,-5 7-8 0,5-7 0 0,-3 7 0 0,3 0 0 16,0 0 0-16,3-2 0 0,-1 2-9 15,1 0 9-15,2 0 0 0,0-2-20 0,1-3 2 16,-1 3 1-16,0-3 0 15,1-2-143-15,2 0-28 0,-3 0-5 0,0 0-2 0</inkml:trace>
  <inkml:trace contextRef="#ctx0" brushRef="#br0" timeOffset="8888.793">15092 14037 806 0,'0'0'72'0,"0"0"-58"0,0 0-14 0,0 0 0 15,8 2 216-15,-3-2 40 0,-5 0 8 0,5 7 1 16,3-2-141-16,-2-5-29 0,-1 7-6 0,-5-7-1 16,3 2-45-16,2 3-10 0,-3 2-1 0,-2-7-1 15,0 0-15-15,6 7-2 0,-6-7-1 0,2 5 0 0,-2-5 1 0,0 0 0 16,0 0 0-16,0 0 0 16,0 0-4-16,0 0-1 0,0 0 0 0,0 0 0 0,0 0 3 0,0 0 1 15,0 0 0-15,0 0 0 0,0 0-5 0,0-5-8 16,3-2 11-16,-3 0-11 0,0 2 8 0,0-2-8 15,0 0 0-15,3 5 0 0,-1-3 0 0,-2 5 0 16,3-7 0-16,-3 7-9 0,5 0 9 0,1-7-10 16,-6 7 10-16,8 0-10 0,-3-2 10 0,3 2-10 15,-3-5 10-15,3 5-10 0,0 0 10 0,0 0 0 16,-3 0-9-16,0 0 9 0,3 0-22 0,0-5 0 16,0 5 0-16,0-2 0 15,-3 2-199-15,1 0-40 0</inkml:trace>
  <inkml:trace contextRef="#ctx0" brushRef="#br0" timeOffset="9450.769">15518 14070 1245 0,'0'0'55'0,"0"0"12"0,0 0-54 0,0 0-13 0,0 0 0 0,-3-5 0 16,1-2 98-16,-1 2 17 0,-2 3 3 0,5 2 1 15,0 0-39-15,-3-5-7 0,-2-2-1 0,5 7-1 16,0 0-30-16,0 0-5 0,-11-2-2 0,3-3 0 16,3 5-17-16,-3 0-3 0,3 5-1 0,-6-3 0 0,0-2-13 0,1 7 0 15,2-2 0-15,3-3 0 0,-3 3 0 0,5 2 0 16,0 0-9-16,1 0 9 0,2 0-13 0,0 0 3 15,0-2 1-15,2 2 0 0,4-2-11 0,2-3-3 16,0 3 0-16,0-3 0 0,2-2 11 0,1 5 1 16,-1-5 1-16,3 0 0 0,-2-5 10 0,2 5 0 15,1-2 0-15,-4-3-8 0,1-2 8 0,-1 0 14 16,1 2-3-16,-3-2-1 0,0 0 41 0,0 0 8 16,-3 0 1-16,0-5 1 0,-2 3 1 0,0-3 0 15,-1-2 0-15,-2 2 0 0,0-2-18 0,3-5-4 16,-3 3-1-16,0-3 0 0,-3 5-23 0,3 2-5 0,-2-2-1 15,2 0 0-15,-3 0-2 0,0 2 0 0,1-2 0 0,-4 7 0 16,1 0 12-16,0 0 1 0,2 0 1 0,3 2 0 16,-5-2-9-16,2 2-1 0,3 5-1 0,0 0 0 15,0 0-11-15,0 0 0 0,-5 5 0 0,2 2 0 16,3-7 0-16,0 12 0 0,0-3-11 0,3 3 11 16,2 2-8-16,-2 0 8 0,5 0-8 0,-3 5 8 15,3-5 0-15,0 5 0 0,-3 0 0 0,3-5-8 16,0 0 8-16,-3 0 0 0,3-2 0 0,0 2 0 15,-2-2 0-15,-1-3-8 0,-3-2 8 0,1 5-8 16,2-5-112-16,-2 0-23 0,0 0-4 0</inkml:trace>
  <inkml:trace contextRef="#ctx0" brushRef="#br0" timeOffset="10169.42">16407 13891 1252 0,'0'0'56'0,"0"0"11"0,0 0-54 0,0 0-13 0,0 0 0 0,0 0 0 15,0 0 76-15,0 0 13 0,2 7 3 0,1 0 0 16,2 0-36-16,1 5-6 0,-4-5-2 0,4 7 0 16,2-2-16-16,0 2-3 0,-6 0-1 0,3-2 0 15,1 2-10-15,-1 0-2 0,-2-2-1 0,-1-3 0 16,-2 3-4-16,0 0-1 0,3-3 0 0,-3-2 0 16,-3 0 2-16,3-2 1 0,0-5 0 0,0 0 0 15,0 0-1-15,-5 7-1 0,5-7 0 0,0 0 0 0,0 0 5 0,0 0 2 16,-5 0 0-16,-1-7 0 0,6 2-2 0,-2-4 0 15,-9-3 0-15,1 0 0 0,-1 3-5 0,3-5-2 16,5 0 0-16,1-3 0 0,-3 3-17 0,2-5-4 16,6 5-1-16,-1 0 0 0,-4 0-3 0,4 0-1 15,3 0 0-15,1-3 0 0,-1 8 17 0,0-3-8 16,-2 3 8-16,2-3 0 0,6 5 0 0,-3 0 0 16,0 0 0-16,-3 2 0 0,8-2 16 0,-2 7 1 15,-1-2 0-15,1 2 0 0,0 2 0 0,2-2 0 16,3 7 0-16,-6 0 0 0,-2-2-1 0,0 2 0 15,8 0 0-15,-8 0 0 0,-8 0 0 0,3 0 0 16,2 5 0-16,-2-5 0 0,-3 5 1 0,-3-3 0 0,-5 3 0 0,3-5 0 16,2 7-4-16,-2-7-1 0,-11 5 0 0,3-5 0 15,5 0-12-15,0 0 0 0,-5 0 8 0,2 0-8 16,-2 0 0-16,2-2-10 0,3-3 2 0,0 3 0 31,-5-5-27-31,5 2-5 0,3 3 0 0,0-5-1 16,-3 0-33-16,2 0-6 0,6 0-2 0,0 0 0 15,0 0-145-15,0 0-29 0</inkml:trace>
  <inkml:trace contextRef="#ctx0" brushRef="#br0" timeOffset="10607.177">16790 14051 691 0,'0'0'30'0,"0"0"7"0,-7 0-29 0,4 0-8 15,3 0 0-15,0 0 0 0,-5 0 212 0,2-5 40 16,3 5 9-16,0 0 2 0,-3-2-141 0,-2-3-28 16,0 3-6-16,-1-3 0 0,6 5-33 0,0 0-7 15,-8-7 0-15,1 7-1 0,7 0-19 0,0 0-4 16,-8 0-1-16,-6 0 0 0,4 0-15 0,-1 0-8 16,6 5 10-16,-6-3-10 0,-5 5 0 0,6-2 0 15,2-3 0-15,3 3 0 0,-6 2 0 0,6 0 0 16,-1 0-8-16,4-2 8 0,2-5 0 0,0 7-10 15,-3-5 10-15,6 5-8 0,7-2-8 0,-4-5-2 16,-6 0 0-16,8 2 0 16,5 3-10-16,-3-5-3 0,1 0 0 0,0-5 0 0,-9 3 21 0,6-3 10 0,5 5-10 0,-5-7 10 15,-5 5 0-15,0-5 12 0,7 2-1 0,-2-2 0 16,-5 0 33-16,2 2 6 0,-2-2 2 0,-1 7 0 16,4-7-5-16,-6 7-1 0,0 0 0 0,0 0 0 15,0 0-16-15,0 0-3 0,-6 5-1 0,6-5 0 16,3 2-26-16,0 5 0 0,-6 0 0 0,0 5 0 15,-2-5 0-15,5-2 0 0,8 2 0 0,-3-5 0 16,-7 5-8-16,4 3 8 0,9-3 0 0,-3-5 0 16,0 5-26-1,0-2-1-15,0-3 0 0,0-2-686 0,5 0-138 0</inkml:trace>
  <inkml:trace contextRef="#ctx0" brushRef="#br0" timeOffset="10997.28">16997 14004 1036 0,'-8'-5'92'0,"3"3"-73"16,5 2-19-16,0 0 0 0,-8-5 207 0,2 3 37 16,1-3 8-16,5 5 2 0,0-7-128 0,0 7-26 15,-8-7-4-15,8 7-2 0,0 0-56 0,-2-5-11 16,-4 3-3-16,1-3 0 0,5 5-16 0,-5 0-8 15,-1 0 0-15,1 0 8 0,-3 5-8 0,3-5 0 16,2 2 0-16,1 3 0 0,-6 2-10 0,2-7 10 16,4 7 0-16,-1 0-9 0,0-2 9 0,3-3 0 0,-2 5-9 0,2 0 9 15,0-7-9-15,2 10 9 0,1-3-12 0,2 0 12 16,3 0-12-16,-2-5 12 0,-6-2-12 0,5 7 12 16,5-2-10-16,-2 2 10 0,-2 0-8 0,-4 0 8 15,-2-7 0-15,6 7 0 0,2-2 0 0,-3 2 0 16,-5-7 0-16,0 7 0 0,5 0 0 0,-2-2 0 15,-6 2 0-15,3-5 0 0,0-2 10 0,0 7-10 16,0 0 11-16,0-2-11 0,-8 2 12 0,3 0-12 16,2-2 12-16,1-3-12 0,-6 3 12 0,0-3-12 15,0 3 0-15,2-3 0 0,4 3 0 0,-3-5 0 32,-3 0-172-32,5 0-40 0</inkml:trace>
  <inkml:trace contextRef="#ctx0" brushRef="#br0" timeOffset="11325.487">17177 14004 748 0,'8'-5'67'0,"-8"5"-54"16,0 0-13-16,8 0 0 0,0-2 168 0,0-3 30 16,-8 5 6-16,0 0 2 0,7-2-67 0,-7 2-14 15,0 0-2-15,0 0-1 0,0 0-40 0,0 0-8 16,0 0-2-16,-7 0 0 0,-4 0-28 0,3 2-7 15,3-2-1-15,-6 5 0 0,1-3-15 0,-1 5-3 16,-2-2-1-16,5 2 0 0,5 0-17 0,-5 0 8 16,-2-2-8-16,2 4 0 0,8-4 0 0,-3 2 0 15,-5 0 0-15,3 5 0 0,2-5 0 0,3 0-9 0,0-5 9 16,-2 5-8-16,-9 3 8 0,8-3 0 0,9 0 0 0,-6 0 0 16,-6-5 0-16,6-2 0 0,3 5 0 0,0 2 0 15,-3-7 0-15,0 0 0 0,0 0 0 0,2 2 0 16,6 3 0-16,-3 0 0 0,-5-5 8 0,0 0-8 15,11 2 0-15,-11-2-8 0,0 0 0 0,-3 0-692 16,3 0-139-16</inkml:trace>
  <inkml:trace contextRef="#ctx0" brushRef="#br0" timeOffset="12746.864">17166 14030 741 0,'0'0'32'0,"0"0"8"0,0 0-32 0,0 0-8 0,0 0 0 0,0 0 0 15,0 0 85-15,0 0 15 0,-2-5 4 0,2 5 0 16,0 0-35-16,0 0-6 0,-6-2-2 0,1-3 0 15,5 5-16-15,0 0-3 0,0 0-1 0,-5 0 0 16,-3 0-19-16,0 0-4 0,8 0-1 0,-6 5 0 16,-7-3-6-16,3-2-2 0,10 0 0 0,-3 7 0 15,-5-7-9-15,0 5 0 0,3-3 0 0,5-2 8 16,0 0-8-16,-5 7 0 0,-1-2 0 0,6-5 0 16,0 0 0-16,-2 7 0 0,-6 0 0 0,2 0 0 15,6-7 0-15,0 0 0 0,-5 7-9 0,0 0 9 16,0 0 0-16,5-7 0 0,2 5 0 0,-2 2 0 15,-2 0 0-15,2-7 0 0,5 7 12 0,0-2-3 16,3 2 11-16,0-5 1 0,0 3 1 0,3 2 0 16,-1-5 18-16,-5 3 3 0,-5-5 1 0,6 7 0 15,4 0 13-15,-2-2 3 0,-8-5 1 0,5 2 0 0,-5-2-32 0,8 7-6 16,-2-2-2-16,-6-5 0 0,-3 7-1 0,3-7 0 16,8 7 0-16,-8-7 0 0,-5 7 0 0,2 0 0 15,3-7 0-15,0 7 0 0,0-7 0 0,-3 5 0 16,-5 2 0-16,6-5 0 0,2 3-4 0,-5 2 0 15,-9-2-1-15,6-3 0 0,8 3-15 0,-5-3 9 16,-5-2-9-16,-1 7 8 0,3-7-8 0,3 0 0 16,5 0 9-16,-8 0-9 0,-3 0 0 0,3 0-12 15,8 0 2-15,0 0 0 16,-8 0-163-16,8 0-33 0</inkml:trace>
  <inkml:trace contextRef="#ctx0" brushRef="#br1" timeOffset="17895.874">8816 11508 817 0,'0'0'36'0,"0"0"8"0,-5 7-36 0,5-7-8 0,-6 0 0 0,-2 5 0 16,3-2 31-16,0 4 4 0,-3-3 1 0,0-1 0 15,0 1-8-15,0 3 0 0,0 0-1 0,0-2 0 16,3 5-3-16,-3-3 0 0,0-3 0 0,0 10 0 15,5-7 10-15,-2 5 2 0,-5-2 0 0,4 1 0 16,1 8 15-16,0-5 3 0,-1 0 1 0,1 1 0 16,2-1-25-16,3 4-5 0,3-3-1 0,2-1 0 15,-2 5-24-15,5-5 8 0,0 2-8 0,8-2 0 16,-3-4 0-16,3 1 8 0,2-4-8 0,1 0 0 16,5-7 14-16,-3 5-2 0,3-5-1 0,0-5 0 0,-1-2 19 15,1 0 4-15,-3 0 1 0,1-4 0 16,-4-4 13-16,1 1 4 0,-4 3 0 0,4-4 0 0,-3-3 23 15,0 4 5-15,-6-1 0 0,1-3 1 0,-3 3-23 0,0-6-5 16,-6 3-1-16,-2 3 0 0,0-3-13 0,-2 3-3 16,-1-6-1-16,-2 10 0 0,-3-6-6 0,0 1-1 15,0 6 0-15,-3-2 0 0,3-2-18 0,-2 7-10 16,2 0 10-16,-3 0-10 0,3 0 0 0,-2 2 0 16,2 3 0-16,0 2 0 15,3-5-57-15,-6 10-18 0,1-3-3 0,-1 3-655 16,-2 5-131-16</inkml:trace>
  <inkml:trace contextRef="#ctx0" brushRef="#br1" timeOffset="18489.289">8707 11889 230 0,'0'0'20'0,"-2"0"-20"15,2 0 0-15,0 0 0 0,0 0 205 0,-5 0 37 16,-3 5 7-16,2-5 2 0,6 0-150 0,-5 2-29 15,-3-2-7-15,-3 5-1 0,6-2-8 0,-3-3-1 16,3 4-1-16,-6-1 0 0,-5 1-18 0,3-1-3 16,8 4-1-16,-6-3 0 0,-4 3 0 0,1 8 0 0,6-4 0 0,-2-1 0 15,-3 1-19-15,2 4-4 0,-2-1-1 0,2 2 0 16,3 1-8-16,0 1 0 0,-8-3-10 0,6 6 10 16,2-2 0-16,0 2 0 0,-5 5 0 0,-1-5 0 15,4 5 0-15,2 4 0 0,3-2-8 0,-3 1 8 16,-3-4 0-16,8 4 0 0,1-3 0 0,2-1-9 15,-3-3 9-15,3 3 0 0,5-3 0 0,1-4 8 16,-1 4 3-16,3-4 1 0,-5-3 0 0,7 6 0 16,1-10-3-16,-3 4 0 0,-3-1 0 0,0-3 0 15,1 4-1-15,2-8 0 0,-3 4 0 0,-5-1 0 16,0-5-125-16,3-3-26 0</inkml:trace>
  <inkml:trace contextRef="#ctx0" brushRef="#br1" timeOffset="19020.484">8940 11911 633 0,'-8'-3'28'0,"6"-1"6"0,2 4-34 0,-3 0 0 0,0 0 0 0,3 0 0 16,0 0 156-16,0 0 25 0,0 0 5 0,0 0 1 15,8 0-87-15,3 0-18 0,-3 4-3 0,2-1-1 16,1 4-26-16,0 0-6 0,-1 0-1 0,-2 4 0 16,3 4-5-16,2-4-2 0,0 3 0 0,3 5 0 15,-3-5-2-15,1 8-1 0,-1-4 0 0,0 4 0 16,0-1-7-16,-2 5 0 0,-1-1-1 0,1 4 0 15,0-3-4-15,-4 2-1 0,1 5 0 0,-2-3 0 0,-1-2 1 0,-2 1 0 16,-1 4 0-16,1-7 0 0,-3 2 0 0,0-2 0 16,-3-5 0-16,3 5 0 0,-2-8-5 0,-1 4-1 15,0-1 0-15,1-5 0 0,-4 1-6 0,4-6-2 16,-1 4 0-16,-2-8 0 0,2 7-1 0,-2-7 0 16,0 0 0-16,-1 2 0 0,4-2-8 0,-4-4 0 15,-2 4 0-15,3-7-730 16,0 0-150-16</inkml:trace>
  <inkml:trace contextRef="#ctx0" brushRef="#br1" timeOffset="19520.307">8792 11682 115 0,'0'0'0'0,"0"0"10"0,0 0-10 0,0 0 0 16,0 0 0-16,0 0 0 0,0 0 198 0,0 0 38 15,0 0 7-15,0 0 1 0,0 0-141 0,0 0-29 0,0 0-6 16,0 0 0-16,0 0-24 0,0 0-5 0,0 0-1 0,0 0 0 16,0 0-26-16,0 0-4 0,0 0-8 0,0 0-612 15</inkml:trace>
  <inkml:trace contextRef="#ctx0" brushRef="#br1" timeOffset="19708.145">8922 11628 864 0,'0'0'38'0,"0"0"8"0,0 0-37 0,0 0-9 0,0 0 0 0,0 0 0 16,0 0 79-16,0 0 13 0,0 0 4 0,0 0 0 16,0 0-64-16,0 0-12 0,0 0-2 0,0 0-386 15,0 0-78-15</inkml:trace>
  <inkml:trace contextRef="#ctx0" brushRef="#br1" timeOffset="22457.106">10152 12731 1342 0,'0'0'60'0,"0"0"12"0,0 0-58 0,0 0-14 0,0 0 0 0,0 0 0 15,-5 0 120-15,2 0 20 0,-2 3 5 0,2-3 1 16,-2 4-47-16,2-1-10 0,-2 4-1 0,2 0-1 16,-5 5-39-16,6-1-8 0,-1-1-2 0,-2 2 0 0,0 2-15 15,-1-3-3-15,4-1-1 0,-4 6 0 0,4-6-9 0,-1 4-2 16,0-2 0-16,1-5 0 0,-1 4-8 0,3-1 0 15,-3-3 0-15,3-2 8 0,0-5-8 0,0 0 0 16,0 0 0-16,0 0-719 16,0 0-141-16</inkml:trace>
  <inkml:trace contextRef="#ctx0" brushRef="#br1" timeOffset="22894.881">10308 12226 748 0,'-10'0'33'0,"7"-3"7"0,0 3-32 0,3 0-8 16,-5 0 0-16,2 0 0 0,3 3 144 0,0-3 28 16,0 4 4-16,0-4 2 0,0 0-92 0,6 7-18 15,-4 1-4-15,4-1-1 0,-6-7-43 0,5 7-9 16,3-3-2-16,-3 3 0 0,3 0-9 0,-3 1 0 16,1-1 0-16,-4-3 0 0,-2-4 0 0,0 0-9 15,3 3 9-15</inkml:trace>
  <inkml:trace contextRef="#ctx0" brushRef="#br1" timeOffset="23144.444">10464 12219 576 0,'0'0'51'0,"0"0"-41"0,0 0-10 0,0 0 0 16,0 0 244-16,0 0 46 0,0 0 10 0,0 0 1 15,-2 4-199-15,2-4-40 0,0 7-8 0,0-4-2 16,0 6-26-16,2-2-6 0,1 0 0 0,2 0-1 16,-2-4-19-16,2 4 0 0,-2 0 0 0,2 2 0 15,-2-2 0-15,2 0 0 0,0 0 0 0,-2-4 0 16,0 8 0-16,-1-3 0 0,1-1 0 0,2-3 0 16,-5 3-124-16,3-4-31 0</inkml:trace>
  <inkml:trace contextRef="#ctx0" brushRef="#br1" timeOffset="24566.331">10657 12560 230 0,'-2'0'10'0,"-1"0"2"16,0 0-12-16,1 0 0 0,-1 0 0 0,1 0 0 0,2 0 195 0,0 4 36 0,-6-1 7 0,6-3 2 15,0 0-92-15,-2 7-19 0,2-3-3 0,-3 4-1 16,3 3-43-16,0-1-9 0,0 1-1 0,0 1-1 16,3-2-24-16,-3 1-5 0,2 4-1 0,-2-4 0 15,3 3-16-15,0 0-3 0,-1 1-1 0,1-1 0 16,-3 0 4-16,2-2 1 0,-2 2 0 0,3-3 0 16,-3-3 17-16,0 3 3 0,0-4 1 0,0 0 0 15,0 0 0-15,0-4 0 0,0-3 0 0,0 0 0 16,0 0-7-16,0 0-2 0,0 0 0 0,0 0 0 15,-5 0 2-15,2-3 0 0,-2-1 0 0,2-3 0 16,-2 0-20-16,2 0-3 0,1-5-1 0,2 2 0 0,-3-4-16 0,3-2 10 16,-3 2-10-16,3 0 8 0,0-5-8 0,0 5 0 15,3-5 0-15,-3 5-11 0,3-3 3 0,-1 1 0 16,-2 2 0-16,3 0 0 0,0-1 8 0,-1 4-12 16,4-3 12-16,-4 2-12 0,-2 2 12 0,3 3 0 15,2-4 0-15,0 4 0 0,-2 0-8 0,2 2 8 16,1-2-8-16,2 4 8 0,-3-1-8 0,3 1 8 15,-3-1-8-15,3 4 8 0,0 0 0 0,3 4-8 16,-3-1 8-16,-3-3 0 0,5 7 0 0,-4-3 0 16,2 4 0-16,-3-1 0 0,0 0 0 0,0 0 11 15,-2 0-3-15,0 5 0 0,-3-5-8 0,0 0 8 16,2 4-8-16,-4-4 8 0,-1 0-8 0,0 1 0 16,1-1 0-16,-1 0 8 0,-2 0-16 0,0 0-4 0,-3-3-1 15,2-1 0 1,1 2-18-16,-3 2-3 0,0-7-1 0,0 0 0 15,3 4-21-15,0-4-4 0,2-4 0 0,-2 4-1 16,2-7-202-16,0 7-40 0</inkml:trace>
  <inkml:trace contextRef="#ctx0" brushRef="#br1" timeOffset="24940.901">10938 12553 576 0,'0'0'51'0,"0"0"-41"0,0 0-10 0,0 0 0 15,0 0 151-15,0 0 28 0,0 0 5 0,0 0 2 16,0 0-91-16,0 0-19 0,0 0-3 0,3 4-1 16,-3-4-40-16,0 0-8 0,5 0-1 0,0 0-1 0,6 0-6 0,-3 0 0 15,-3-4-1-15,3 4 0 0,0-7 1 0,0 7 0 16,0-7 0-16,0 2 0 0,-3 2-4 0,0-1 0 16,3 1 0-16,-3-1 0 0,-2 1 4 0,-3 3 1 15,3-4 0-15,-6-3 0 0,3 7 0 0,0-3 0 16,-5-1 0-16,2-4 0 0,-2 8 4 0,0-4 1 15,-1 4 0-15,1 0 0 0,-3 0-10 0,3 0-1 16,-3 0-1-16,0 0 0 0,-3 0-10 0,1 4 10 16,4-4-10-16,-2 3 10 0,1 2 0 0,-1-1 0 15,2-1 0-15,1 4 0 0,0-3-10 0,2 3 0 16,0-4 0-16,1 4 0 0,2 5 0 0,0-5 0 16,0 0-10-16,2 0 10 0,1 4 0 0,0-3 0 0,5 3 0 0,-3-4 0 15,6 0 0-15,-1 0 0 0,3 1 0 0,1-4 0 31,-4-1-140-31,6-3-36 0,-3 0-6 0,3 0-534 0</inkml:trace>
  <inkml:trace contextRef="#ctx0" brushRef="#br1" timeOffset="25237.879">11078 12541 982 0,'0'0'44'0,"0"0"8"0,0 0-41 0,0 0-11 0,0 0 0 0,0 0 0 15,5 9 89-15,1-6 16 0,-6-3 3 0,5 7 1 16,0 0-17-16,1 0-4 0,2-3-1 0,-8-4 0 16,2 8-35-16,6-1-8 0,-5 0 0 0,-3-7-1 0,0 0-17 15,0 0-3-15,0 0-1 0,0 0 0 0,2 4-2 0,-2-4 0 16,0 0 0-16,0 0 0 0,0 0-7 0,0 0-1 16,0 0-1-16,3-7 0 0,2 3-11 0,-5-3 10 15,0-5-10-15,0 5 10 0,3 4-10 0,-3-8-16 16,3 4 4-16,-1 0 1 15,1-1-16-15,0 1-3 0,2-4-1 0,-3 4 0 16,4 4 3-16,-1-6 0 0,0 6 0 0,-2-1 0 0,5-3 12 0,-3 7 4 16,3-7 0-16,-3 7 0 0,3-3 0 0,-2-1 0 15,-1 4 0-15,3 0-502 16,0-3-100-16</inkml:trace>
  <inkml:trace contextRef="#ctx0" brushRef="#br1" timeOffset="25612.958">11367 12480 403 0,'0'0'36'0,"0"0"-36"0,0 0 0 0,0 0 0 16,0 0 183-16,0 0 29 0,0 0 7 0,0 0 1 16,-3 0-148-16,3-7-30 0,0 7-6 0,0 0 0 15,0 0-2-15,0 0 0 0,0-7 0 0,0 7 0 16,0 0-14-16,0 0-2 0,-3 0-1 0,3 0 0 15,-5-3 10-15,-3 3 1 0,3 3 1 0,-3-3 0 16,2 0-13-16,-1 7-2 0,1-7-1 0,-2 7 0 16,3-3-5-16,2-1 0 0,-2 1-8 0,5 4 12 15,-3-1-12-15,3-3 0 0,3 3 0 0,-3-4 0 0,5 4 0 0,-2-3-12 16,2-1 12-16,3 2-10 0,0 2 10 0,0 0-8 16,0 0 8-16,0-3-8 0,-3-1 8 0,3 4 0 15,-2-3 0-15,-1 4 0 0,-3-1 0 0,1-3 12 16,0 3-2-16,-3 0-1 0,-3 0 36 0,0-4 7 15,-2 6 2-15,0-6 0 0,-3 4-7 0,0-3-2 16,-3-1 0-16,3 1 0 0,-2-1-25 0,2 4-6 16,0-7-1-16,0 0 0 0,3 5-26 0,2-5-6 15,3 0-1-15,0 0-583 16,0 0-117-16</inkml:trace>
  <inkml:trace contextRef="#ctx0" brushRef="#br1" timeOffset="25956.281">11467 12553 230 0,'0'0'20'0,"0"0"-20"0,0 0 0 0,0 0 0 15,0 0 211-15,0 0 37 0,0 0 8 0,0 0 2 16,-5 4-143-16,-1-1-29 0,-1-3-6 0,1 7 0 16,1-7-28-16,-3 7-6 0,3-3-1 0,-1 4 0 15,1-1-16-15,2 0-3 0,3-3-1 0,-2 3 0 16,-1 0-2-16,1 1-1 0,-1-1 0 0,3 0 0 15,0-7-13-15,5 4-9 0,0-1 12 0,3 4-12 16,0-7 12-16,0 4-12 0,0-1 12 0,0-3-12 16,3 0 0-16,-1 0 0 0,-2-3 0 0,3-1 0 15,2 4 0-15,-2-3 0 0,-1-1 9 0,-2-3-9 0,0 0 24 16,-3 0-2-16,1-5 0 0,-1 9 0 0,-2-8 14 0,-3 4 4 16,0 0 0-16,0-5 0 0,-6 5 6 0,4 0 2 15,-6 0 0-15,2 4 0 0,-1-1-20 0,-1-3-3 16,-3 7-1-16,3-5 0 0,0 2-38 15,3 3-8-15,-3-4-2 0,0 4-645 16,8 0-130-16</inkml:trace>
  <inkml:trace contextRef="#ctx0" brushRef="#br1" timeOffset="26300.034">11636 12527 921 0,'0'0'82'0,"0"0"-66"16,0 0-16-16,0 0 0 0,0 4 116 0,-2 4 19 15,2-1 4-15,-3 0 1 0,3-3-22 0,0 3-4 0,3 0-1 0,-3 0 0 16,0 5-60-16,2-2-12 0,1-3-2 0,0 0-1 16,-1 0-12-16,-2 2-2 0,6-2-1 0,-6-4 0 15,2 4-7-15,-2 0-2 0,0-7 0 0,0 0 0 16,0 7-1-16,0-7 0 0,0 0 0 0,0 0 0 16,0 0-1-16,0 0 0 0,0 0 0 0,0 0 0 15,0 0 4-15,0 0 0 0,-5-7 0 0,2 4 0 16,3-4-16-16,0 0 0 0,0-4-12 0,6 3 12 15,-4 1-27-15,4-4 2 0,1 4 0 0,1 0 0 16,0-1-2-16,0 1 0 0,3 0 0 16,-1 3 0-16,1 1 14 0,0-1 2 0,-1 4 1 0,-2 4 0 15,0-4 10-15,0 3 0 0,3-3 0 0,-3 7 0 16,-3-7 24-16,3 7 0 0,-3-3 0 0,0 4 0 16,-2-1-4-16,2-3 0 0,-5-1 0 0,6 4 0 0,-6 0 3 0,2-3 0 15,-2-4 0-15,6 3 0 0,-6-3-35 0,5 5-6 16,-5-5-2-16,0 0-961 15</inkml:trace>
  <inkml:trace contextRef="#ctx0" brushRef="#br1" timeOffset="26659.296">12129 12230 230 0,'0'0'10'0,"0"0"2"0,0 0-12 0,0 0 0 0,0 0 0 0,-3 3 0 15,0 6 242-15,-2-2 46 0,2 0 8 0,-2 3 3 16,0-3-173-16,2 0-34 0,-2 5-8 0,2-5 0 16,-2 4-55-16,2-4-10 0,-2 5-3 0,2-2 0 15,-2-3-16-15,0 0 0 0,2-3-11 0,-2 3-723 16</inkml:trace>
  <inkml:trace contextRef="#ctx0" brushRef="#br1" timeOffset="26847.058">12237 12280 921 0,'0'0'82'0,"-8"5"-66"15,8-5-16-15,-3 4 0 0,-2-1 152 0,0 4 28 16,2 0 4-16,1 0 2 0,-1 0-82 0,-2 5-16 15,2-5-3-15,0 4-1 0,-2-4-32 0,2 3-6 0,1 2-2 16,-1-5 0-16,0 4-31 0,1-8-13 0,-1 4 11 0,3 2-11 31,0-2-76-31,0-7-22 0,3 7-4 0</inkml:trace>
  <inkml:trace contextRef="#ctx0" brushRef="#br1" timeOffset="30205.582">10308 11798 460 0,'-5'0'41'0,"2"0"-33"0,1 0-8 0,-1 4 0 16,0-4 168-16,3 0 31 0,-2 0 6 0,2 0 2 16,0 0-101-16,0 0-20 0,0 0-4 0,0 0-1 15,0 0-13-15,0 0-2 0,0 0-1 0,0 0 0 16,0 0-23-16,5 7-5 0,3-7-1 0,0 7 0 16,5-2-11-16,-2-2-2 0,-1-3-1 0,3 4 0 15,3-1 2-15,3-3 0 0,-1 0 0 0,4 0 0 16,1-3-12-16,4 3-3 0,5 0 0 0,2 0 0 15,0 0-9-15,3 0 10 0,6 0-10 0,-1 0 10 16,0 0-10-16,3 0 0 0,0 0 0 0,3 3 0 16,5-3 0-16,-3 0 0 0,3 0 8 0,0 0-8 15,-5 0 0-15,5 0 0 0,-3 0 0 0,0 4 0 16,3-4 0-16,-3-4 0 0,3 4 10 0,-3 0-10 0,1-3 14 0,-6 3-4 16,2 0-1-16,-2 0 0 0,-2 0 21 0,-1 0 4 15,0 0 1-15,-2 0 0 0,0-4-27 0,-3 4-8 16,-6 0 0-16,-1 0 0 0,-1 4 10 0,0-4-2 15,-3 0 0-15,1 0 0 0,-3 3 4 0,2-3 0 16,-5 0 0-16,0 0 0 0,3 0 0 0,0 0 0 16,0 0 0-16,0 0 0 0,-3 0-4 0,0 0 0 15,0 0 0-15,0 0 0 0,0 0 0 0,-2 0-8 16,-1-3 12-16,1 3-4 0,-3 0 1 0,2 0 0 16,-2 0 0-16,0 0 0 0,3 0-9 0,-4 0 10 15,1 0-10-15,-2-4 10 0,-1 4 1 0,0 0 0 0,-2 0 0 16,-1 0 0-16,-2-3 9 0,-8 3 3 0,8 0 0 0,-8 0 0 15,0 0 6-15,0 0 2 0,0 0 0 0,5-5 0 16,-5 5-11-16,0 0-1 0,0 0-1 0,0 0 0 16,0 0 1-16,0 0 0 0,0 0 0 0,0 0 0 15,0 0-11-15,0 0-8 0,0 0 12 0,0 0-12 16,0 0 0-16,0 0 0 0,0 0-12 0,8 0 3 16,-8 0 9-16,0 0 0 0,11 0 0 0,-3 5-8 15,2-5 8-15,-10 0 0 0,8 0 0 0,-8 0 0 16,8 0 0-16,-8 0 0 0,11 0 0 0,-3 0 0 15,0 0 0-15,-8 0 0 0,8 3 8 0,-3-3-8 16,3 0 0-16,-8 0 0 0,0 0 0 0,0 0-8 16,8 0 8-16,-8 0 0 0,0 0 0 0,8 4 0 15,0-4 0-15,-8 0 0 0,0 0 0 0,0 0 0 16,0 0 0-16,5 3 0 0,-5-3 0 0,0 0 0 16,0 0 0-16,0 0 0 0,0 0 0 0,0 0 8 0,0 0-8 0,0 0 0 15,0 0 0-15,0 0 8 0,0 0-8 0,0 0 0 16,0 0-11-16,0 0 11 0,0 0-16 0,0 0 4 15,0 0 0-15,0 0 0 16,0 0-110-16,0 0-22 0,0 0-4 0,0 0-588 16,-5 0-119-16</inkml:trace>
  <inkml:trace contextRef="#ctx0" brushRef="#br1" timeOffset="30752.437">12621 11715 576 0,'0'0'51'0,"0"0"-41"0,0 0-10 0,0 0 0 0,0 0 186 0,0 0 35 16,0 0 7-16,0 0 2 0,0 0-126 0,0 0-26 15,0 0-5-15,8 0-1 0,-8 0-18 0,13 0-4 16,-3 5-1-16,6-3 0 0,0-2-21 0,3 0-5 16,2 0-1-16,0 5 0 0,0-3-5 0,3-2-1 15,-3 0 0-15,0 0 0 0,-2 5 0 0,-3-2-1 16,0 1 0-16,-1-1 0 0,-4-3 10 0,0 7 3 16,-3-3 0-16,-3-4 0 0,0 7 30 0,-5-7 6 15,0 7 2-15,0-2 0 0,-3 2-2 0,-2 0 0 16,-5 0 0-16,-1 0 0 0,-2 0-20 0,0 5-5 15,-3-2-1-15,-3 1 0 0,-2 1-14 0,0-2-2 0,-3 1-1 0,0-1 0 16,-2 1-12-16,2 4-9 0,5-8 12 0,1 4-12 16,-3 1 8-16,5-2-8 0,3-3 0 0,2 0 0 15,3 4 0-15,0-4 0 0,0 1 0 0,3-4 0 32,2 3-60-32,3-7-8 0,0 0-3 0,0 0-1116 0</inkml:trace>
  <inkml:trace contextRef="#ctx0" brushRef="#br2" timeOffset="42148.231">19965 11454 172 0,'0'0'8'0,"0"0"1"0,0 0-9 0,0 0 0 16,0 0 0-16,0 0 0 0,0 0 163 0,0 0 30 15,0 0 7-15,0 0 0 0,0 0-97 0,0 0-20 16,0 0-4-16,0 0-1 0,0 0-12 0,0 0-2 15,0 0-1-15,0 5 0 0,0-5 19 0,3 2 4 0,0 5 1 0,-1-2 0 16,1 5-20-16,0-3-4 0,-1 0-1 0,1 4 0 16,2 1-8-16,1 2-2 0,-6-2 0 0,2 2 0 15,1-4-12-15,0 1-2 0,-1 3-1 0,1 1 0 16,-1-1-9-16,1-3-1 0,2 4-1 0,-2-4 0 16,-3-1-4-16,3 1-1 0,-1-4 0 0,1 5 0 15,-3-5-3-15,-3 0-1 0,3 0 0 0,3 0 0 16,-3-2-1-16,0-5-1 0,0 0 0 0,0 0 0 15,0 0-3-15,0 0 0 0,0 0 0 0,0 0 0 16,0 0 4-16,0 0 0 0,-3-5 0 0,1-2 0 16,-1 0-5-16,0 0-1 0,-2-4 0 0,2 3 0 15,1-6-10-15,-1 3 10 0,3-3-10 0,0-3 10 16,-2 1-10-16,2 1 0 0,-3-6 0 0,3 7 0 16,3-5 0-16,-3 1 0 0,0 3 0 0,2 1 0 15,1 3 0-15,-1-4 0 0,1 1 0 0,0 0 0 0,-1 0 0 0,1 2 0 16,2 1 12-16,-2 1-4 0,0-2-8 0,2 5-14 15,3 0 3-15,-6 0 1 0,4-4 10 0,-1 3 0 16,3 1-9-16,0 5 9 0,-3-3 0 0,6-2 0 16,-6 0-9-16,6 3 9 0,-3 4 0 0,2-3 16 15,1-2-4-15,2 5 0 0,-2 0-25 0,2 5-6 16,-3-2-1-16,4-3 0 0,2 4 20 0,-3 3-8 16,-3-2 8-16,1 2 0 0,-3 0 0 0,0 0 0 15,0 0 0-15,-6 0 0 0,-2 5 16 0,0-5 4 16,-2 3 1-16,-4-3 0 0,-1 4-21 0,-1-4 9 15,-3 0-9-15,0 0 0 0,1 1 0 0,-1-1 0 0,1-3 0 16,-1 3 0-16,3-2 12 0,-2-3-12 0,-1-2 12 16,3 5-12-16,-3-3 0 0,4-2 0 0,-1 0-15 15,-3 0 5-15,3 0 10 0,0 0 11 0,0 0-3 0,0 0 0 16,0 0-8-16,3 0 0 0,-3 0-12 0,3 0 12 31,5 0-32-31,-6 0 0 0,4 0 1 0,2 0 0 16,0 0-140-16,0 0-28 0,0 0-5 0</inkml:trace>
  <inkml:trace contextRef="#ctx0" brushRef="#br2" timeOffset="42601.254">20309 11555 1659 0,'0'0'36'0,"0"0"8"0,0 0 2 0,0 0 1 0,0 0-38 0,0 5-9 16,3 2 0-16,0 0 0 0,-1 0 48 0,-2 0 8 15,-2 0 2-15,2 0 0 0,0-2-29 0,2 2-5 16,-2 0-2-16,3 0 0 0,-3-7 0 0,3 7 0 15,-3-7 0-15,0 7 0 0,0-7-22 0,0 0 0 16,0 0 0-16,0 0 0 0,2 5 0 0,-2-5 8 0,0 0-8 0,0 0 0 16,0 0 12-16,0 0-1 0,0 0-1 0,0 0 0 15,0 0-10-15,0 0 0 0,3-5 9 0,0-2-9 16,2 0 0-16,-2 3 9 0,-3-3-9 0,0 0 0 16,5-1 0-16,3 6 0 0,-3-5 0 0,0 2-12 15,1-2 12-15,-1 3-11 0,0-3 11 0,3 4-10 16,-3-2 1-16,6 3 0 0,-3-3 0 0,3 3 0 15,-1-3 9-15,1 3 0 0,-3-3 0 0,2 5 0 16,1-4 0-16,-3 4-15 0,2 0 4 0,-2 0 1 16,0-3 10-16,-2 3-13 0,-6 0 5 0,7 3 8 15,-1 1-125-15,2-4-18 16,-8 0-3-16</inkml:trace>
  <inkml:trace contextRef="#ctx0" brushRef="#br2" timeOffset="42976.605">20598 11635 806 0,'0'0'36'0,"0"0"7"0,0 0-35 0,0 0-8 15,0 0 0-15,0 0 0 0,0 0 173 0,0 0 33 16,0 0 6-16,0 0 2 0,5 5-124 0,0-3-25 16,3-2-5-16,3 0 0 0,-3 0-44 0,2-2-16 15,4 2 11-15,-4 0-11 0,1-5 9 0,2 5-9 16,-2-2 8-16,5-3-8 0,-6 1 0 0,1 1 0 15,-3-1 8-15,-8 4-8 0,8-7 10 0,-3-1 0 16,0 1 0-16,0 0 0 0,-2 3 12 0,-3-3 2 16,-3 4 1-16,1-4 0 0,-1 2-3 0,-2-2-1 0,0 5 0 0,-3-3 0 15,2 3-7-15,-2-3-2 0,-2 5 0 0,2 0 0 16,-5 0-12-16,2 0 0 0,0 0 0 0,4 7 0 16,-7-7 0-16,6 5 0 0,0-3 8 0,1 3-8 15,-1 2 20-15,0 0-3 0,0 0 0 0,2 0 0 16,4 0-9-16,-4 0-8 0,4 1 9 0,2-1-9 15,0-3 0-15,0 3 0 0,2 0 0 0,1 0 0 16,2 1-10-16,1-1 2 0,2 0 0 0,2-3 0 31,1 3-122-31,2-7-24 0,3 7-5 0,2-7-623 0</inkml:trace>
  <inkml:trace contextRef="#ctx0" brushRef="#br2" timeOffset="43476.099">20976 11600 1321 0,'0'0'58'0,"0"-5"13"0,0 5-57 0,-2-7-14 15,2 7 0-15,-3-7 0 0,3 3 76 0,0 4 12 16,-3 0 2-16,-2-7 1 0,2 7-19 0,-2 0-3 16,0 0-1-16,-3 0 0 0,2 0-36 0,1 0-7 15,-3 0-1-15,3 7-1 0,-3-7-23 0,0 4 9 16,3 3-9-16,-3 0 0 0,3 0 0 0,-3 1 0 15,2-4 0-15,1 3 0 0,2 0 0 0,3 0 0 16,-2 0 0-16,2 1 0 0,0-1 0 0,5 0 0 16,-5-7 0-16,5 4 0 0,1 3 0 0,2 0 0 0,2-2-10 15,-2-3 10-15,0-2 0 0,3 0 0 0,-1 0 0 0,-2 0 0 16,3-2 8-16,-3-3 2 0,0-2 1 0,0 0 0 16,-1 3 6-16,-1-6 2 0,2-2 0 0,-3 3 0 15,0-3 23-15,-2-2 5 0,0-5 1 0,-3 8 0 16,2-6 0-16,-2-2 0 0,0 5 0 0,-2-5 0 15,2 5-11-15,-3-5-1 0,-2 5-1 0,2 3 0 16,-2-4-6-16,-1 8-1 0,4-7 0 0,-1 7 0 16,0 0-13-16,1 0-3 0,-1 0-1 0,1 2 0 15,2-2-11-15,0 7 8 0,0 0-8 0,0 0 8 16,0 0-8-16,0 0 0 0,0 0 0 0,0 0 0 16,0 0 0-16,2 7 0 0,1 5 0 0,2-5 0 15,-2 0 0-15,2 7 0 0,3-2 0 0,0-2 0 16,-5 1 0-16,5 3 0 0,-3-2 0 0,0 2 0 15,3 0 0-15,0 1 0 0,0-4 0 0,-3 3 8 0,3 0-8 16,-3 1 0-16,-2-4 0 0,0 3 0 0,2-2 0 0,-2-2-14 16,-1 1 3-16,-2 1 1 15,-2-5-125-15,4 0-25 0,-2-4-4 0,0-3-859 16</inkml:trace>
  <inkml:trace contextRef="#ctx0" brushRef="#br2" timeOffset="43679.67">21148 11570 1868 0,'5'0'83'0,"-5"0"17"0,6 4-80 0,-6-4-20 15,0 0 0-15,2 3 0 0,1 4 64 0,-3-7 10 16,0 9 2-16,0-7 0 0,0 5-27 0,0-7-5 0,0 8 0 0,0-1-1 16,0-7-30-16,0 7-5 0,0-7-8 0,0 0 11 15,0 0-11-15,0 0 0 0,0 0 0 0,0 0 0 31,0 0-86-31,0 0-22 0,0 0-5 0,0 0-1 16,0 0-89-16,-3-3-17 0,1-1-4 0,-1-3-208 0,0-1-40 0</inkml:trace>
  <inkml:trace contextRef="#ctx0" brushRef="#br2" timeOffset="43773.139">21127 11490 633 0,'0'0'56'0,"-5"0"-44"0,5-7-12 0,-3 7 0 16,3-8 171-16,-3 6 32 0,3-3 6 0,0 5 2 15,0-7-121-15,0 7-24 0,3 0-5 0,0-2-509 16,-1-3-103-16</inkml:trace>
  <inkml:trace contextRef="#ctx0" brushRef="#br2" timeOffset="44148.298">21392 11614 1080 0,'0'0'48'0,"0"0"9"0,0 0-45 0,5-4-12 15,-5 4 0-15,5-8 0 0,0 1 66 0,-2 0 11 0,-3 7 3 16,5-7 0-16,-5 7-16 0,0 0-4 0,0-4 0 16,0 4 0-16,-2-7 6 0,2 7 1 0,0 0 0 0,-6-8 0 15,4 8-14-15,-6-2-2 0,0 2-1 0,0 0 0 16,0 2-18-16,-3-2-4 0,1 8-1 0,-1-4 0 15,3-1-7-15,-2 1 0 0,2 8-1 0,0-5 0 16,3 0-11-16,-1 0-8 0,1 0 9 0,0 5-9 16,2-5 0-16,3 0 0 0,0 3 0 0,3-3 0 15,-1 0 0-15,6 2-8 0,-2-2 8 0,2 0 0 16,-1-4 0-16,4 4 0 0,2-3 0 0,1-4 0 31,1 7-91-31,1-7-11 0,0 0-2 0,0-4-755 0</inkml:trace>
  <inkml:trace contextRef="#ctx0" brushRef="#br2" timeOffset="44382.081">21527 11410 1267 0,'-6'-3'112'0,"6"3"-89"16,3-4-23-16,-3 1 0 0,0 3 77 0,0 0 11 15,0 0 3-15,0 0 0 0,0 0 3 0,5 3 1 16,3-3 0-16,-3 4 0 0,1 3-34 0,-1 5-6 15,-2-3-2-15,2-1 0 0,5 3-30 0,-4 3-7 16,-1-2 0-16,0-2-1 0,-2 6-6 0,2-2-1 16,-2 0 0-16,2 0 0 0,-5 0-8 0,0-2 12 15,0-2-12-15,-2 1 12 0,-4 4 1 0,4-8 1 16,-1 0 0-16,0 2 0 16,1-2-119-16,-4-5-24 0,1 3-5 0,0-2-746 0</inkml:trace>
  <inkml:trace contextRef="#ctx0" brushRef="#br2" timeOffset="44507.381">21476 11577 633 0,'0'0'56'0,"0"0"-44"0,0 0-12 0,0 0 0 16,3-7 156-16,2 4 30 0,0-4 6 0,3 2 0 15,0 5-89-15,0-7-19 0,3 7-3 0,-1-2-1 16,1-3-29-16,0 5-7 0,2-4 0 0,-3 1-1 16,6 3-29-16,-2 0-6 0,-1 0 0 0,-3-4-803 15</inkml:trace>
  <inkml:trace contextRef="#ctx0" brushRef="#br2" timeOffset="44897.683">21714 11560 1695 0,'0'0'37'0,"-2"-5"8"0,2 5 2 0,0 0 1 16,0 0-39-16,0 0-9 0,0 0 0 0,0 0 0 0,8 0 31 0,-3 0 4 15,0-2 1-15,3-3 0 0,0 5-10 0,0 0-2 16,0-2 0-16,0-3 0 0,0 1-24 0,-3 1 8 15,0-1-8-15,1 4 0 0,-1-7 12 0,-2 7-2 16,2-3-1-16,-2-2 0 0,-1-2 13 0,-2 0 2 16,0 3 1-16,0 4 0 0,0 0-3 0,0-3-1 15,0-1 0-15,0 4 0 0,-2-7-8 0,-1 4-1 16,-2-2-1-16,-1 3 0 0,6 2 4 0,-5-5 1 16,0 5 0-16,-3 0 0 0,3 5-4 0,-1-5-1 0,-2 2 0 0,3-2 0 15,-3 8-1-15,0-4 0 16,3-1 0-16,-3 8 0 0,3-4 1 0,-3 0 0 15,0 5 0-15,2-5 0 0,1 5-11 0,0-3 0 0,2 3 0 0,-2-2 0 16,5 1 0-16,0 1 0 0,-3-2 0 0,6 1 0 16,2-4 0-16,-2 0 0 0,2 5 0 0,0-5 0 15,6-4 0-15,0 4 0 0,-3-3 0 0,2-1 0 16,3 1 0-16,1-4 0 0,4 5 0 0,1-5 0 31,-1-5-17-31,1 5-9 0,5-4-2 0,-1 1-646 0,-4-1-130 0</inkml:trace>
  <inkml:trace contextRef="#ctx0" brushRef="#br2" timeOffset="45741.136">22061 11570 115 0,'0'0'10'16,"0"0"-10"-16,0 0 0 0,0 0 0 16,5-3 187-16,-5 3 35 0,0 0 7 0,3-5 2 15,-3 5-125-15,0 0-25 0,3-7-5 0,-3 7 0 16,0 0-3-16,0 0 0 0,-3-7 0 0,3 7 0 0,-3 0-23 0,3 0-5 16,-2-2-1-16,2 2 0 0,-6-5-16 0,1 10-3 15,0-3-1-15,-1-2 0 0,1 7 0 0,0-2-1 16,-3 2 0-16,3 0 0 0,-1 0-3 0,1 0-1 15,0 0 0-15,-1 5 0 0,4-2-3 0,2-3-1 16,0 2 0-16,2 0 0 0,1-1-15 0,2-1 8 16,1 0-8-16,2-3 0 0,0 3 8 0,2-7-8 15,1 7 0-15,-1-7 9 0,4 0-9 0,-4-2 10 16,3-3-10-16,-2 1 10 0,0 1 11 0,-1-1 3 16,-2-6 0-16,0-2 0 0,0 5 6 0,-3-7 2 15,1 3 0-15,-1-4 0 0,0-3 15 0,0 3 3 16,-2-1 1-16,0-3 0 0,-3 0-10 0,0 1-1 15,0-4-1-15,-3 4 0 0,0 1-3 0,-2-2-1 0,0 5 0 0,0 0 0 16,-1 2 9-16,1 1 3 0,0 4 0 0,-1-3 0 16,1 3-20-16,2 0-4 0,-2 2-1 0,5 1 0 15,-3 1-6-15,3 3 0 0,0 0-1 0,0 0 0 16,0 0-7-16,0 0-8 0,3 7 11 0,0 0-11 16,2 5 9-16,0-2-9 0,1 1 0 0,-4 3 9 15,4 1-1-15,2 3-8 0,-1-4 12 0,1 5-4 16,-2 2-8-16,2-6 10 0,2 3-10 0,-2 4 10 15,0-4-10-15,0-4 8 0,0 5-8 0,-3-5 8 16,3 0-8-16,0 1 0 0,-3-4 0 0,3-4 8 16,-2 5-8-16,-1-5 8 0,0 3-8 0,1-6 8 15,-4 3-8-15,-2-7 0 0,0 0 0 0,0 0 0 16,0 0-112-16,0 0-17 0,0 0-4 0,0 0-1079 16</inkml:trace>
  <inkml:trace contextRef="#ctx0" brushRef="#br2" timeOffset="46975.222">20119 11831 691 0,'0'0'61'0,"0"0"-49"15,0 0-12-15,0 0 0 0,0 0 105 0,0 0 19 16,0 0 3-16,0 0 1 0,0 0-55 0,0 0-10 16,0 0-3-16,0 0 0 0,0 0 0 0,0 7-1 15,0-7 0-15,0 0 0 0,0 0-15 0,3 7-4 16,2 2 0-16,0-7 0 0,0 6-8 0,3-8-1 15,-2 4-1-15,2-1 0 0,2 1-9 0,1-1-1 16,5-3-1-16,0 4 0 0,2-4-5 0,3 0-1 0,3 0 0 0,8 0 0 16,2 0 0-16,3 0 0 0,3 3 0 0,0-3 0 15,2 0-5-15,3 0-8 0,5 0 11 0,3-3-11 16,5 3 8-16,-2 0-8 0,2 0 0 0,-5 0 0 16,0 0 8-16,2 0-8 0,1 0 0 0,-3 3 0 15,-3-3 0-15,-2 0 0 0,-3 0 0 0,-3 0 0 16,-2 0 11-16,0 0-11 0,-1 0 10 0,1 0-10 15,2 0 17-15,-5-3-2 0,-2 3-1 0,2-4 0 16,-6 4-2-16,4-3-1 0,-6 3 0 0,3-4 0 16,-3 4-3-16,0-3 0 0,0-1 0 0,0 4 0 15,0 0 6-15,-2 0 1 0,-1-8 0 0,-2 8 0 16,0 0 12-16,0 0 2 0,-1-7 1 0,1 7 0 16,0 0 10-16,-5 0 3 0,2 0 0 0,-3 0 0 15,-2 0-27-15,3-4-4 0,-6 4-2 0,0 0 0 16,0 0 4-16,-2 0 1 0,-1-3 0 0,-4 3 0 0,2 0-1 0,0 0 0 15,-3 0 0-15,-5 0 0 0,0 0 2 0,0 0 1 16,0-4 0-16,3-3 0 0,-6 7-8 0,0-7-1 16,-2 4-8-16,0-2 12 15,-1 3-89-15,-2-3-19 0,-2-2-3 0,-1 3-1005 0</inkml:trace>
  <inkml:trace contextRef="#ctx0" brushRef="#br2" timeOffset="47912.903">20397 12162 576 0,'0'0'25'0,"0"0"6"0,0 0-31 0,0 0 0 16,0 0 0-16,0 0 0 0,0 0 162 0,0 0 26 15,0 0 6-15,5 3 1 0,3 4-95 0,-3-3-18 0,-5-4-4 0,6 3-1 16,-4 4-37-16,3-3-8 0,-2 3-2 0,0 1 0 16,-1-1-13-16,-2-7-2 0,0 7-1 0,0-7 0 15,0 0-14-15,3 7 8 0,-3-7-8 0,3 4 0 31,-3-4-80-31,0 0-23 0,0 0-4 0</inkml:trace>
  <inkml:trace contextRef="#ctx0" brushRef="#br2" timeOffset="48131.743">20534 12115 864 0,'0'0'76'0,"0"0"-60"0,0 0-16 0,0 0 0 16,0 0 133-16,0 0 24 0,0 0 5 0,3 3 1 0,-3 4-70 16,3 0-13-16,-3-3-4 0,5-1 0 0,-5 4-46 0,5 2-10 15,0-6-1-15,1 4-1 0,-4 0-18 0,6-3 0 16,-2-1 8-16,2 4-8 0,-3-3 10 0,0-1-2 16,0 1 0-16,1 1-544 15,-4-2-110-15</inkml:trace>
  <inkml:trace contextRef="#ctx0" brushRef="#br2" timeOffset="48802.98">20939 12407 921 0,'0'0'82'0,"-3"-3"-66"0,-2 3-16 0,3-4 0 15,-4 1 100-15,4-1 17 0,-4 4 3 0,1-3 1 16,0-1-41-16,-3 4-9 0,0 0-2 0,0 0 0 0,0 0-31 0,0 0-6 16,0 0-2-16,-2 7 0 0,2-3-20 0,-3-1-10 15,0 1 10-15,1 4-10 0,-3-1 0 0,2 4 0 16,0-4 0-16,4 0 0 0,-1 3 0 0,2 2 0 16,4-5 0-16,2 4 0 0,0-4 0 0,0 5 0 15,2-2 0-15,6-3 0 0,0 0-8 0,3 0 8 16,-3 0-12-16,2-2 12 0,1-1 0 0,-1-1 0 15,1-3 0-15,2-3 0 0,-2-1 9 0,2 4 3 16,-2-7 0-16,-3 2 0 0,2-2 14 0,-2-3 3 16,-3-1 1-16,1-4 0 0,-1 4 14 0,-2-3 4 15,-1-1 0-15,-2 1 0 0,-2-4 16 0,2-1 3 16,-3-2 1-16,-2 2 0 0,2 5-18 0,0-8-3 0,-2 8-1 16,-3 0 0-16,3-5-10 0,-3 8-3 0,0-3 0 0,0-1 0 15,0 4-10-15,0 4-3 0,0-3 0 0,3 3 0 16,-3-2-8-16,5 6-1 0,1-1-1 0,-4-3 0 15,4 7-2-15,-1-3-8 0,3-1 12 0,0 4-4 16,0 0-8-16,0 0 0 0,0 0 0 0,5 7 0 16,1 0 0-16,2-3-11 0,-3 8 11 0,3-2-8 15,0 4 8-15,0-3 0 0,0 4 0 0,2-1 0 16,-2 5 0-16,3-5 0 0,-3 4 0 0,0-3 0 16,2 3 0-16,-2-4 0 0,3 1 0 0,-3 3 0 15,-3-8 0-15,0 6-10 0,1-6 10 0,2 1-10 16,-3-1-111-16,0 2-23 0,-2-5-4 15,2 0-548-15,0 4-111 0</inkml:trace>
  <inkml:trace contextRef="#ctx0" brushRef="#br2" timeOffset="49162.205">21159 12440 1202 0,'0'0'53'0,"0"0"11"0,0 0-51 0,0 0-13 16,0 0 0-16,-3-7 0 0,3 7 105 0,0 0 19 16,-5-3 3-16,5 3 1 0,-8-4-44 0,0 1-8 15,8 3-1-15,-11 3-1 0,3-3-46 0,0 7-10 16,-2-3-2-16,2 3 0 0,-3 0-16 0,3 1 0 16,3-1 0-16,0 4 0 0,0-4 12 0,-1 0 0 15,4 5-1-15,2-2 0 0,0-3-11 0,0 0 0 0,2 0 0 0,4 5 0 16,-1-5 0-16,0 0 0 0,3-3 0 0,0-1 0 15,3 4-23-15,-1-7 3 0,3 4 1 0,-2-4 0 16,5 0 19-16,-3-4-12 0,3 4 12 0,-3-3-10 16,3-1 10-16,-3-3 0 0,1 0-9 0,-4 0 9 15,-2 0 0-15,0-1 0 0,0 1 8 0,-5-4-8 16,2 4 16-16,-5 0-1 0,0-5-1 0,0 5 0 16,-5 0 18-16,2 4 3 0,-2-1 1 0,-1-3 0 15,-2 7-6-15,0-5-1 0,-2 2 0 0,2 3 0 16,3 0-140-16,-1 0-28 15,-2 0-5-15</inkml:trace>
  <inkml:trace contextRef="#ctx0" brushRef="#br2" timeOffset="49599.601">21407 12447 1324 0,'0'0'118'0,"0"0"-94"15,0 0-24-15,-5 0 0 0,0-3 113 0,-3 3 19 16,3 0 3-16,-1-4 1 0,-2 4-56 0,3 0-12 15,-3 0-1-15,3 0-1 0,-3 4-40 0,0-4-8 16,0 3-2-16,3 1 0 0,-1-1-16 0,1 2 0 16,0 2 0-16,0 0 0 0,-1-3 0 0,4 3 0 15,-1-4 0-15,3 1 0 0,0 4-11 0,3-1 11 16,-1-3-12-16,4-1 12 0,-1 1-12 0,0-1 4 16,3 1 8-16,0-4-13 0,0 0 13 0,0 0 0 15,0-4-10-15,2 4 10 0,-2-3 0 0,3-1 0 0,-3 4 0 16,-3-7 0-16,3 0 0 0,-3 2 8 0,1 2-8 0,-4-1 8 15,4-3 7-15,-4 4 1 0,1-1 0 0,-3 4 0 16,0-7 13-16,0 7 3 0,0 0 1 0,0 0 0 16,0 0-5-16,0 0-2 0,0 0 0 0,0 0 0 15,5 7-17-15,-2 0-9 0,0 0 10 0,2-3-10 16,-3 8 0-16,6-2 0 0,0-3-8 0,0 4 8 16,-2-3 0-16,2 6 0 0,-1-3 0 0,4-1 0 15,-6 2 0-15,1-1 0 0,-1-1 0 0,-5 1 0 16,0-3 0-16,-5-1 9 0,-1 7-1 0,-2-7 0 15,0 5 14-15,-5 2 2 0,0-7 1 0,0 4 0 16,-3-4-8-16,0 1-1 0,-2-1-1 0,2 0 0 16,-3 0-15-16,3-7 0 0,0 4 0 0,0-8-10 15,3 4-119-15,0-3-24 0</inkml:trace>
  <inkml:trace contextRef="#ctx0" brushRef="#br2" timeOffset="49865.719">21616 12162 1342 0,'0'0'60'0,"0"0"12"0,0 0-58 0,3 3-14 0,-3 4 0 0,0-3 0 16,-3-1 56-16,1 4 8 0,-1 4 1 0,1-3 1 16,-1-1-14-16,0 4-4 0,1-4 0 0,-1 0 0 15,0 1-29-15,3-1-7 0,0 0 0 0,0 0-1 32,0-3-31-32,0-1-5 0,0 4-2 0,0-7-743 0</inkml:trace>
  <inkml:trace contextRef="#ctx0" brushRef="#br2" timeOffset="50021.659">21688 12179 403 0,'0'0'17'0,"0"0"5"0,0 0-22 0,-3 7 0 0,3-7 0 0,-5 4 0 16,2 8 320-16,1-2 60 0,-4 1 12 0,1-4 3 16,0 8-246-16,0-4-49 0,-1-1-9 0,-2 1-3 0,3-3-64 0,2 3-12 15,-2-1-4-15</inkml:trace>
  <inkml:trace contextRef="#ctx0" brushRef="#br3" timeOffset="58243.994">23095 11247 748 0,'0'0'67'0,"0"0"-54"0,0 0-13 0,0 0 0 15,-2 0 56-15,2 0 9 0,0 0 2 0,0 0 0 16,-3 7 7-16,-2 0 2 0,2-2 0 0,3 2 0 16,-2 0 3-16,2 0 1 0,0 0 0 0,0 5 0 15,0-2-17-15,2 1-3 0,-2 3-1 0,0-2 0 0,0 2-5 0,0 0-1 16,0 1 0-16,-2-4 0 0,2 8-7 0,-3-2-2 16,0-1 0-16,3 0 0 0,-2-1-15 0,2 3-3 15,-3-3-1-15,3 3 0 0,0-4-5 0,-3 1 0 16,3-4-1-16,0 3 0 0,3-2-4 0,0-2-1 15,-3-3 0-15,2 4 0 0,-2-4-2 0,6 1-1 16,-4-1 0-16,1 0 0 0,-3-7-11 0,5 4 10 16,3-4-10-16,-3 7 10 0,3-7 0 0,0 5 0 15,-2-5 0-15,2 2 0 0,2-2 1 0,1-2 0 16,-1 2 0-16,1-5 0 0,5 5-3 0,-3 0-8 16,0 0 12-16,3 0-4 0,0 0-8 0,0 0 0 15,-3 0 9-15,-2 0-9 0,2 5 0 0,-3-3 0 0,1-2 0 0,-3 0 0 16,3 5 0-16,-6-3 0 0,5-2 0 0,-2 5 8 15,-2-2-8-15,-1 1 0 0,0-4 0 0,3 3 8 16,-3-3-8-16,-5 0 0 0,0 0 8 0,6 0-8 16,-1 0 0-16,-5 0 8 0,0 0-8 0,0 0 0 15,5-3 0-15,-5 3-10 0,0 0 1 0,0 0 0 32,0 0-201-32,0 0-40 0</inkml:trace>
  <inkml:trace contextRef="#ctx0" brushRef="#br3" timeOffset="58712.633">23723 11523 1252 0,'-6'-3'56'0,"6"3"11"0,-2-5-54 0,-1-2-13 16,3 0 0-16,-5 7 0 0,2-7 72 0,0 3 12 15,-2 1 3-15,2-1 0 0,1 4-27 0,-3-3-6 16,2-2-1-16,-2 5 0 0,-3 0-23 0,0 0-5 15,2 0-1-15,-2 0 0 0,1 5-12 0,-1-2-2 16,0-3-1-16,0 7 0 0,-3-3-1 0,-2 3-8 16,-3 0 12-16,5 5-4 0,4-2-8 0,-1-3 0 15,-3 4 9-15,6 1-9 0,-1-2 8 0,1-3-8 16,5 4 10-16,0-4-10 0,-3 5 10 0,6-5-10 16,-3 0 10-16,0 0-10 0,3-2 0 0,5-3 0 15,2 5 0-15,4-7 0 0,-1 5 10 0,0-5-10 0,-2 0 10 0,4-5-10 16,-1 5 15-16,-1-2-3 0,-3-3-1 0,1-2 0 15,0 3 3-15,-3-3 1 0,0 4 0 0,-3-4 0 16,0 0 6-16,-2 2 2 0,-1-2 0 0,-2 0 0 16,0 3-3-16,0 4-1 0,0 0 0 0,0 0 0 15,0 0 2-15,0 0 1 0,0 0 0 0,0 0 0 16,-2 4-10-16,2-4-3 0,0 7 0 0,0 0 0 16,2 5-9-16,1-5 0 0,0-4 0 0,2 8 0 15,0-4 0-15,1 0 0 0,1 1 0 0,-1-1 0 16,2 0 0-16,-3-3 0 0,3-1 0 0,-3 1 0 15,1 3 0-15,-4-2 12 0,6-3-12 0,-3 3 12 16,-5-5-110-16,0 0-22 0,0 0-4 0,6-5 0 16</inkml:trace>
  <inkml:trace contextRef="#ctx0" brushRef="#br3" timeOffset="59119.162">23802 11316 1450 0,'0'0'64'0,"0"0"14"0,0 0-62 0,0 0-16 16,0 0 0-16,0 0 0 0,0 0 80 0,0 0 12 15,0 0 4-15,0 0 0 0,0 0-26 0,3 4-5 16,-1 3-1-16,1 5 0 0,0-3-28 0,-1 3-7 16,1 0-1-16,-1-3 0 0,1 6 7 0,-3 3 1 15,5 1 0-15,-2-2 0 0,-3-1-24 0,3-2-4 0,-1 0 0 0,1 0-8 16,-3-2 12-16,0-2-4 0,3 1 0 15,-3-4-8-15,2 0 14 0,-2 0-4 0,0-7-1 0,0 0 0 16,0 0-1-16,0 0-8 0,0 0 12 0,0 0-4 16,0 0 1-16,0 0 0 0,0 0 0 0,6-2 0 15,-1-3-9-15,0-2-14 0,3 5 3 0,0-3 1 16,3-2 2-16,2 3 0 0,-3 4 0 0,6-3 0 16,-2 3-1-16,-1-4 0 0,0 8 0 0,0-4 0 15,-2 3 9-15,-1 1 0 0,-2-1 0 0,0 1 0 16,0 3 0-16,-5 0 0 0,-1 5 0 0,-2-2 0 15,0-6 0-15,-2 8 8 0,-3-3-8 0,-3-1 11 16,0-1 1-16,0 4 0 0,-3-4 0 0,1 0 0 16,-1-2-12-16,0 2 0 0,1-4 0 0,-1 4 8 15,3-7-8-15,3 4 0 0,0-4 0 0,-1 0 0 16,-2 0-12-16,1 0-2 0,1-4 0 0,1 4-679 16,0-7-136-16</inkml:trace>
  <inkml:trace contextRef="#ctx0" brushRef="#br3" timeOffset="59493.714">24122 11530 1465 0,'-3'4'64'0,"3"-4"15"0,0 0-63 0,0 0-16 16,0 0 0-16,0 0 0 0,0 0 47 0,0 0 6 15,0 0 2-15,0 0 0 0,0 0 0 0,8 3 0 16,-2 1 0-16,2-4 0 0,-8 0-25 0,8 0-5 0,2 0-1 0,1-4 0 15,-3 1-1-15,0 3-1 0,-3-4 0 0,3 1 0 16,0-1-11-16,-3-4-3 0,0 8 0 0,1-7 0 16,-4 5 4-16,1-3 0 0,-3 5 0 0,-3-7 0 15,1 3 0-15,-1-3 0 0,0 4 0 0,-2-2 0 16,-3 5 16-16,3 0 3 0,-3-2 1 0,0 2 0 16,-3 0-20-16,1 2-3 0,-3 3-1 0,2-2 0 15,-2 4-8-15,-1-3 0 0,1 3 0 0,0 5 0 16,2-5 0-16,-2 3 0 0,3-3 0 0,2 2 0 15,2 0 0-15,4 3 0 0,-1-2 0 0,0 1 0 16,3-4 0-16,6 5 0 0,-4-2 0 0,9-3 0 16,-3 2 0-16,3-2 0 0,2 0 0 0,-3-4 0 15,4 4 0-15,-1-7-11 0,0 7 3 0,3-7 0 16,-3 0-68-16,3 0-14 0,-3-3-2 0,-2-1-819 16</inkml:trace>
  <inkml:trace contextRef="#ctx0" brushRef="#br3" timeOffset="59759.324">24373 11294 115 0,'0'0'0'0,"0"0"10"0,0-7-10 0,0 7 0 16,0 0 0-16,0 0 0 0,0 0 364 0,0 0 72 15,0 0 13-15,0 0 3 0,0 7-292 0,0 0-58 0,3 5-12 16,0-2-2-16,-1 1-35 0,1 8-6 15,0-5-2-15,-1 7 0 0,4-2-45 0,-4 0 0 0,1-2-12 0,0 1 2 16,-1 1 46-16,1-5 10 0,-3 5 2 0,0-2 0 16,2-6-33-16,1 3-7 0,-3 1 0 0,0-4-8 15,0 1 14-15,0-3-4 0,3-1-1 0,-1-1 0 16,-2-7-9-16,0 0 0 0,0 0 0 0,0 0 0 31,0 0-109-31,0 0-21 0,-5 4-4 0</inkml:trace>
  <inkml:trace contextRef="#ctx0" brushRef="#br3" timeOffset="60306.317">23119 11849 230 0,'0'0'10'0,"0"0"2"0,0 0-12 0,0 0 0 0,0 0 0 0,0 0 0 15,0 0 220-15,0 0 42 0,8-4 8 0,3 1 2 16,-1 3-166-16,-2 0-33 0,3-4-6 0,2 4-2 16,0 0-6-16,6 0-2 0,2 0 0 0,0 4 0 15,3-4-13-15,3 0-2 0,2 0-1 0,2 0 0 16,4 3-18-16,2 1-4 0,5-4-1 0,6 5 0 15,5-10-6-15,-3 5 0 0,-2 5-1 0,-1-3 0 16,3-2-1-16,-2 0 0 0,-3 0 0 0,3 5 0 16,-1-2 3-16,-4-3 1 0,-4-3 0 0,-2 3 0 15,-2 3 12-15,2-3 2 0,3 0 1 0,-1 0 0 16,1 0 19-16,0 0 3 0,2 0 1 0,-2 0 0 16,-3 0-30-16,-8 0-6 0,0 0 0 0,-5 4-1 15,-6-4-4-15,1 3-1 0,-6-3 0 0,0 4 0 0,-5-4 2 16,0 0 0-16,-5 0 0 0,-3 0 0 0,0 0-12 0,0 0 0 15,0 0 9-15</inkml:trace>
  <inkml:trace contextRef="#ctx0" brushRef="#br3" timeOffset="60930.868">22976 12245 691 0,'0'0'61'16,"0"0"-49"-16,0 0-12 0,0 0 0 0,0 0 99 0,0 0 17 0,0 0 3 0,0 0 1 15,8 4-34-15,-8-4-6 0,8 3-2 0,-2-3 0 16,2 4-17-16,-3-1-3 0,-3 4-1 0,6-3 0 16,-2-1-17-16,2 1-3 0,-3 4-1 0,0-8 0 15,-2 7-18-15,5 0-4 0,-6-3-1 0,4-1 0 16,-6-3-3-16,2 4-1 0,4-1 0 0,-6-3 0 31,0 0-157-31,0 0-31 0</inkml:trace>
  <inkml:trace contextRef="#ctx0" brushRef="#br3" timeOffset="61133.948">23125 12190 921 0,'5'0'82'0,"-5"0"-66"15,0 0-16-15,0 0 0 0,3 7 181 0,-1-7 33 16,-2 8 6-16,0-1 2 0,5 0-178 0,1 0-35 16,-4-3-9-16,1 8 0 0,2-2 9 0,-2-3 0 15,2 0 0-15,-2-3 0 0,2 3-9 0,3 5 0 16,-3-5 0-16,1 0 0 0,2 3 0 0,-3-6 0 16,0 3 0-16,1 1-777 15</inkml:trace>
  <inkml:trace contextRef="#ctx0" brushRef="#br3" timeOffset="61727.611">23384 12463 1209 0,'0'0'108'0,"-3"3"-87"0,3 4-21 0,0-3 0 16,0-1 77-16,0 4 11 0,0 5 3 0,0-5 0 15,0 0-59-15,6 4-12 0,-6-1-3 0,2 2 0 16,1 2 26-16,-3-3 5 0,5-1 0 0,-2 6 1 15,-1-6-22-15,1 4-5 0,-3-2-1 0,0 2 0 0,3-7-1 16,-3 5-1-16,0 2 0 0,2-7 0 0,-2 4 1 0,0-4 1 16,3 1 0-16,-3-1 0 0,0-3-8 0,0-4-1 15,0 0-1-15,0 0 0 0,0 3 1 0,0-3 0 16,0 0 0-16,0 0 0 0,0 0 15 0,-3-3 3 16,-2-8 1-16,2-1 0 0,-2 2-9 0,2-4-2 15,1-2 0-15,-1-5 0 0,1 2-20 0,-1 2 0 16,0-1-10-16,1 3 10 0,2-3-25 0,0 4 1 15,-3 2 1-15,3-2 0 0,0 0 15 0,3 6 8 16,-3-3-10-16,2 1 10 0,1-1-11 0,2 3 11 16,-2 1-12-16,2 3 12 0,3-3-12 0,0 4 4 15,0-1 8-15,0 1-13 0,2-1 13 0,1 4 0 0,0 0 0 16,-1 0 0-16,1 4 0 0,-1-1 0 0,1 4 0 16,-6 0 0-16,1-3 0 0,-1 6 16 0,0 2-3 0,-2-1-1 15,-1-1 0-15,-2 2 0 0,0-1 0 16,-2-1 0-16,-1-3 8 0,-2 5 2 0,0-1 0 0,-3-1 0 15,5-3-11-15,-5 0-3 0,0-3 0 0,0 4 0 16,0-4-8-16,0-1 0 0,3-3 0 0,0 4 0 16,-3-1 0-16,2-3 0 0,4-3 0 0,-3-1 0 31,-1-3-156-31,1-1-34 0,2 4-6 0</inkml:trace>
  <inkml:trace contextRef="#ctx0" brushRef="#br3" timeOffset="62086.84">23648 12459 1245 0,'0'0'55'0,"0"0"12"0,0 0-54 0,0 0-13 15,0 0 0-15,0 0 0 0,8 0 38 0,0 0 5 16,0 0 1-16,0 0 0 0,-8 0 3 0,8-5 1 16,0 2 0-16,0 3 0 0,0-4-25 0,0 4-5 15,-3-3-1-15,3 3 0 0,-3-4-9 0,3 4-8 16,-8 0 9-16,3-7-9 0,2 4 15 0,-2-1-3 15,-3 4-1-15,0-7 0 0,3 4-1 0,-3-1 0 16,-3-4 0-16,-2 4 0 0,2 1 1 0,-2-1 0 16,-1 4 0-16,-2 0 0 0,1-3-11 0,-1 3 10 15,0 0-10-15,0 0 10 0,0 0-10 0,0 0 0 0,0 0 0 16,0 3 0-16,0 1 0 0,0-1 0 0,-2 1 0 16,4 4 8-16,4-1-8 0,-4 0 10 0,1 0-10 0,0 0 10 15,5 0-10-15,0 5 0 0,-3-5 0 0,3 0 0 16,-3 4 0-16,6-4 0 0,-3 1 0 0,3 3 0 15,2-4 0-15,0 0 0 0,1-4 0 0,4 4 0 16,1-2 0-16,-1-5 0 0,4 2 0 0,-1-2 0 16,0 0-23-16,0-2 0 0,0 2 0 0,1-5-498 15,-1 2-100-15</inkml:trace>
  <inkml:trace contextRef="#ctx0" brushRef="#br3" timeOffset="62399.271">23834 12390 1328 0,'0'0'59'16,"0"0"12"-16,0 0-57 0,0 7-14 0,2-4 0 0,-2 1 0 0,-2 4 74 0,2-1 12 16,0 0 2-16,0 0 1 0,-3 0-5 0,3-3 0 15,3 3-1-15,-1 1 0 0,-2-1-28 0,0 0-6 16,0-7-1-16,3 7 0 0,0 0-23 0,-3-7-5 16,0 4 0-16,0-4-1 0,0 0-10 0,0 0-1 15,0 8-8-15,0-8 12 0,0 0-4 0,0 0 0 16,0 0-8-16,0 0 12 0,0 0-2 0,0 0-1 15,2-8 0-15,-2 4 0 0,-2-6-9 0,2 3 0 16,0-4 9-16,0-1-9 16,5 5-19-16,-2 0-8 0,-1-3-1 0,1-1-1 15,2 3 1-15,3 4 1 0,-3-3 0 0,3 0 0 0,3 4 15 0,-3-1 4 16,0 1 0-16,2-1 0 0,-4 4 8 0,-1-5 0 16,3 2-9-16,-3 3 9 0,-5 0 34 0,5 0 11 0,-5 0 3 15,0 0-682-15,0 0-136 16</inkml:trace>
  <inkml:trace contextRef="#ctx0" brushRef="#br3" timeOffset="62852.286">24101 12393 172 0,'0'0'16'0,"0"0"-16"16,0 0 0-16,0 0 0 0,0 0 256 0,0 0 49 16,-3-3 10-16,-5-1 1 0,3 4-192 0,0 0-40 15,5 0-7-15,-6 0-1 0,-1 0-30 0,1 0-6 16,1 0 0-16,0 4-1 0,-1-1-23 0,-2 1-4 15,0-1 0-15,1 1-1 0,1 4-11 0,-2-4 0 16,0 3 9-16,3-4-9 0,0 4 0 0,2 0 0 16,-2-3 0-16,0-1 0 0,5 1 0 0,0-4 0 15,0 8-8-15,2-1 8 0,1 0 0 0,5-3-10 16,0-1 10-16,2 1 0 0,-2-1-8 0,3 1 8 16,-1-4 0-16,1 3 0 0,2 2 0 0,-5-1 0 0,3-1 0 15,-6-3 0-15,3 7 0 0,0-3 0 0,-8-4 0 0,5 3 9 16,-5-3 0-16,3 7 0 0,-1-3 0 0,-2-4 0 15,0 8 19-15,0-8 3 0,-2 2 1 0,-1 3 0 16,-2 2-4-16,2-3 0 0,-2-1 0 0,-3 1 0 16,3-1-14-16,-3-3-3 0,0 0-1 0,-3 0 0 31,3 4-108-31,0-4-22 0,-2 0-4 0,2 0-658 0</inkml:trace>
  <inkml:trace contextRef="#ctx0" brushRef="#br3" timeOffset="63227.58">24291 12419 115 0,'0'0'10'0,"0"0"-10"0,0 0 0 0,0 0 0 0,0 0 299 0,0 0 57 16,0 0 12-16,0 0 3 0,0 0-227 0,-2 4-46 15,-6-1-9-15,3-3-1 0,-1 4-40 0,1-1-8 16,-3 4-2-16,3-3 0 0,-1 3-15 0,1 1-3 15,0-1-1-15,0 0 0 0,-1 0-11 0,4 0-8 16,-1-3 9-16,0 4-9 0,3-1 0 0,0 0 0 16,0 0 0-16,0-7 0 0,3 4 0 0,2-1 0 15,1 1 0-15,-1-1 0 0,3 2 0 0,0-5-12 16,0 0 12-16,0 0-10 0,2-5 10 0,1 2 0 16,-3-1 0-16,2 1 0 0,-2-1 13 0,3-3 5 15,-3 0 1-15,0 0 0 0,-6-1-19 0,4 1 0 16,-4-4 0-16,1 4 0 0,-6 0 16 0,3-1-1 0,-2 1 0 0,-4 3 0 15,4-3 1-15,-1 4 1 0,-2-1 0 0,-1 1 0 16,-1-1-7-16,1 4-2 0,1 0 0 0,5 0 0 31,0 0-96-31,-5-3-20 0,-1 3-4 0,6 0-740 0</inkml:trace>
  <inkml:trace contextRef="#ctx0" brushRef="#br3" timeOffset="63602.108">24405 12426 1123 0,'0'0'49'0,"0"0"11"15,5 4-48-15,-2-1-12 0,-3-3 0 0,3 7 0 16,-1-3 108-16,4 3 20 0,-6 1 3 0,2-4 1 0,1 3-39 0,0-4-7 16,-3 4-2-16,0-7 0 0,0 4-29 0,0-1-7 15,0-3 0-15,0 7-1 0,2-2-16 0,-2-5-3 16,0 0-1-16,-2 7 0 0,2-7-17 0,0 0-10 15,0 0 12-15,0 0-12 0,0 0 10 0,0 0-10 16,0 0 8-16,0 0-8 0,0 0 11 0,5-3-3 16,-2-6-8-16,2 2 12 0,0 0-12 0,3 0 0 15,0 0 0-15,3-5 0 16,-3 5-17-16,5 0 0 0,-3 0 0 0,4 0 0 0,-1 0 2 0,0 4 1 16,-2-1 0-16,-1 4 0 0,1-5 14 0,-1 5 0 15,-2 0-10-15,3 5 10 0,-3-5 0 0,0 7 0 0,0-3 0 16,-3 3 0-16,0-4 16 0,1 4-1 0,-4-3-1 0,-2 3 0 15,3 1 12-15,-3-1 2 0,0 0 1 0,-3 0 0 16,1 0-10-16,2-3-3 0,-3 4 0 0,0-1 0 16,1 0-8-16,2-7-8 0,0 0 12 0,0 0-12 31,0 0-118-31,-3 0-30 0</inkml:trace>
  <inkml:trace contextRef="#ctx0" brushRef="#br3" timeOffset="69538.067">24704 12115 345 0,'0'0'15'0,"0"0"4"0,5-5-19 0,-5 5 0 0,6-4 0 0,-6 4 0 15,0 0 176-15,2-3 32 0,4-1 7 0,-6 4 1 16,0 0-81-16,0 0-16 0,0 0-3 0,0 0-1 16,0 0-36-16,0 0-7 0,0 0-2 0,0 0 0 15,0 0-31-15,0 0-7 0,0 0 0 0,-3 4-1 16,-2 3 3-16,2 1 1 0,-2-1 0 0,0 0 0 16,2 0-35-16,-2-3 0 0,2 3 0 0,-2 5 0 0,-1-5 0 15,4 0 0-15,-1-4 0 0,3-3 0 16,0 7-120-16,0-7-28 0</inkml:trace>
  <inkml:trace contextRef="#ctx0" brushRef="#br3" timeOffset="69756.757">24847 12118 1267 0,'0'0'56'0,"0"0"12"0,0 0-55 0,0 0-13 16,0 0 0-16,0 0 0 15,0 0 128-15,0 0 24 0,0 0 4 0,0 0 0 0,0 0-88 0,0 7-19 16,0 0-3-16,-3 0-1 0,-2-3-29 0,2 8-7 0,-2-2-1 16,0 1 0-16,-3-4 1 0,3 0 0 0,-3 0 0 0,0 5 0 31,-3-5-117-31,6 0-23 0,-3 0-5 0,5 0 0 0</inkml:trace>
  <inkml:trace contextRef="#ctx0" brushRef="#br3" timeOffset="70694.034">21590 13336 460 0,'-3'-7'20'0,"3"7"5"0,0 0-25 0,0 0 0 16,6-7 0-16,-1 7 0 0,3-5 168 0,-3 3 29 15,3-3 6-15,-8 5 1 0,8 0-129 0,0 0-26 16,-3 0-5-16,3 0 0 0,0 0-1 0,0 0 0 16,-8 0 0-16,11 5 0 0,-3-3-4 0,0 3-1 15,-8-5 0-15,7 7 0 0,1 0-7 0,-2-3-2 0,-4 6 0 0,4-3 0 16,-4 0-1-16,-2 5-1 0,0 0 0 0,0 2 0 16,-2-3 4-16,2-1 1 0,-6 4 0 0,4-2 0 15,-1 2-8-15,0-2 0 0,1 2-1 0,-1-3 0 16,0-1-7-16,1 2-2 0,-3-3 0 0,2 3 0 15,3 0-1-15,-3-3 0 0,1-2 0 0,2 0 0 16,-3 2 1-16,6-2 0 0,-1-4 0 0,-2 4 0 16,3-2-2-16,-3-5 0 0,0 0 0 0,5 2 0 15,0 3 4-15,3-3 0 0,-2 3 0 0,4-5 0 16,-2 2 4-16,3-2 2 0,-1 0 0 0,4-2 0 16,-1 2 1-16,0 0 0 0,3-5 0 0,-3 5 0 15,6-2-11-15,-6-3-1 0,3 3-1 0,-3-3 0 16,-2 3-10-16,-1-3 10 0,-2-2-10 0,-3 4 10 15,1-1-10-15,2 4 0 0,-8 0 0 0,0 0 8 16,0 0-131-16,0 0-26 0,0 0-6 0,-8 0-1 0</inkml:trace>
  <inkml:trace contextRef="#ctx0" brushRef="#br3" timeOffset="71178.326">21759 13129 1036 0,'0'0'92'0,"0"0"-73"0,0 0-19 0,0 0 0 15,0 0 140-15,6 5 24 0,-4-3 4 0,1 3 2 16,2 2-109-16,1 0-21 0,1 0-5 0,1 5-1 15,6-3 8-15,-1 3 2 0,3 2 0 0,0 0 0 16,2 5 0-16,1-5 1 0,-1 5 0 0,-2-1 0 16,5-1 4-16,-2 2 1 0,-1 2 0 0,-2 2 0 0,-3-1-6 15,1-1 0-15,-4-2-1 0,-2-5 0 0,0 7-7 0,-5-2-2 16,-1 2 0-16,1-2 0 0,-3-1-5 0,-3-1-1 16,1-3 0-16,-1 2 0 0,-5-1-10 0,3-6-2 15,-6 7-1-15,3-6 0 0,-2 4-7 0,-1-7-8 16,-5 2 11-16,6-1-11 15,2-6-39-15,-3 3-14 0,1-3-3 0,2-2-717 16,0-2-143-16</inkml:trace>
  <inkml:trace contextRef="#ctx0" brushRef="#br3" timeOffset="72006.234">22426 13249 57 0,'0'0'0'0,"0"0"0"0,0 0 0 0,0 0 0 16,0 0 204-16,0-7 36 0,0 0 8 0,0 2 0 15,0 5-113-15,3-2-23 0,-6-3-5 0,3 5-1 16,3-7-34-16,-1 4-6 0,-4-1-2 0,2-3 0 15,0 7 0-15,-3-3 0 0,3-1 0 0,0 4 0 16,-5-7-28-16,5 7-5 0,-5 0-2 0,2 0 0 16,-5-5 19-16,3 5 3 0,-1 0 1 0,1 5 0 15,-3-3-24-15,0 3-4 0,-2 2 0 0,-1 0-1 0,3 0-23 0,0 0 9 16,-2 0-9-16,2 2 0 0,0 1 23 0,2 2-3 16,1-3 0-16,0-2 0 0,-3 5-20 0,3 2 0 15,2-2 0-15,0-1 8 0,1-1 0 0,-1 4 0 16,0-2 0-16,1 2 0 0,4-2 3 0,1-3 1 15,0 3 0-15,-1 2 0 0,4-2-4 0,-1-3 0 16,3 3 0-16,0-1 0 0,2-1-8 0,1-3 0 16,2-2 0-16,3 2 0 0,3 0 0 0,-1 0 0 15,3 0 0-15,0-2 0 16,1-3-56-16,-4-2-16 0,1 0-3 0,-1 0-898 0</inkml:trace>
  <inkml:trace contextRef="#ctx0" brushRef="#br3" timeOffset="72334.54">22728 13329 921 0,'0'0'40'0,"-8"0"10"0,2 7-40 0,-1-7-10 0,-1 4 0 0,0-1 0 15,0 4 196-15,0 0 36 0,0-2 8 0,0 2 2 16,3 4-181-16,-1-1-36 0,1 2-7 0,2 2-2 15,1-2-6-15,-1 2-2 0,0-5 0 0,3 3 0 16,3 0-8-16,0-3 8 0,-1-4-8 0,1 6 8 16,5-1-8-16,-3-5 0 0,3-3 0 0,3 3 0 15,-1-5 0-15,4 0 0 0,-4 0 0 0,3-5-11 16,-2 3 11-16,-3-6 0 0,3 4 0 0,-4-3 0 0,-1 0 0 16,-1 0 0-16,3 0 0 0,-3-5 11 0,-2 0 18 15,2 5 4-15,-5-2 1 0,0-3 0 0,0 2 25 0,-2 1 5 16,-4 2 0-16,-2 5 1 0,3-5-27 0,0 2-6 15,-3 2 0-15,-3-1-1 0,3 4-14 0,0 0-2 16,-2 0-1-16,2 0 0 16,-3 0-81-16,3 0-16 0,0 0-3 0,3 0-899 0</inkml:trace>
  <inkml:trace contextRef="#ctx0" brushRef="#br3" timeOffset="72896.955">22770 13380 1609 0,'-8'3'71'0,"8"-3"15"0,0 0-69 0,8 5-17 0,-8-5 0 0,5 7 0 15,3-5 44-15,0 10 4 0,0-5 2 0,-3 0 0 16,3 0-6-16,-2 0-2 0,2 0 0 0,-3 0 0 16,0 2-2-16,0-6-1 0,1 9 0 0,-4-5 0 15,1 0-18-15,0-5-3 0,-1 3-1 0,-2-5 0 16,3 7-7-16,-3-7-2 0,0 0 0 0,3 7 0 15,-1-2-8-15,-2-5 10 0,0 0-10 0,0 0 10 16,0 0-10-16,0 0 0 0,3-12 9 0,0 5-9 16,-3-5 0-16,2 3-13 0,-2-3 1 0,3-2 1 15,0 2-1-15,-3 3 0 0,2-3 0 0,1 5 0 16,-1-5 4-16,1 5 0 0,0 0 0 0,2 0 0 16,0 4 8-16,1-1 0 0,-1-3-9 0,3 2 9 0,0 5 0 0,-3-2 0 15,0-3 0-15,1 5 0 0,-1 0 21 0,-5 0 6 16,5 0 1-16,-5 0 0 0,8 0 11 0,-5 7 2 15,2-7 1-15,0 5 0 0,-5-5-10 0,3 7-3 16,0-3 0-16,-1-1 0 0,4 4-13 0,-6-7-4 16,2 5 0-16,1 2 0 0,0 0-12 0,-3-7 9 15,0 0-9-15,0 0 8 0,0 0-8 0,0 0 10 16,0 0-10-16,0 0 10 0,0 0-10 0,5-5 10 16,-2 5-10-16,-1-2 10 0,1-3-10 0,-1-2 0 15,4 0 0-15,-4 0 0 0,1 0 0 0,2 0 0 16,1 0 0-16,-1-1 0 0,3 4-11 0,-3-3 11 15,0 4-8-15,1-1 8 0,-1 4 0 0,0 0 0 0,1-5 0 0,-4 10 0 16,-2-5 0-16,8 0 0 0,-5 7 0 0,2-3 0 16,-2 3 0-16,-1-4 0 0,4 4 0 0,-4 0 0 15,1-2 0-15,0-3 0 0,2 7 0 0,-2-6 8 16,-3-3-8-16,2 7 0 0,1 0 0 0,-3-7 8 31,3 5-112-31,-3-5-23 0,0 0-4 0,0 0-1 0</inkml:trace>
  <inkml:trace contextRef="#ctx0" brushRef="#br3" timeOffset="73365.345">23212 13357 2102 0,'0'0'46'0,"0"0"10"0,0 0 1 0,0 0 3 0,0 0-48 0,0 0-12 16,8 5 0-16,-3 6 0 0,0-4 11 0,1 1 0 15,-1-1 0-15,3 0 0 0,0 4-1 0,-3-1 0 16,0 2 0-16,1-3 0 0,2 3-2 0,-6-5-8 16,4 5 12-16,-4-3-4 0,4-2 8 0,-4 5 0 15,1 0 1-15,0-5 0 0,-3 2-3 0,2-4-1 16,-2 6 0-16,3-3 0 0,-1-6-3 0,-2 5-1 16,0-2 0-16,0-5 0 0,0 0 0 0,0 0 0 15,0 0 0-15,0 0 0 0,0 0 7 0,0 0 2 16,-2-5 0-16,-1-2 0 0,1 0 0 0,-1-7 0 15,0 2 0-15,1-2 0 0,-4-7-10 0,4 2-8 0,-1-2 12 0,0 0-12 16,-2-5 0-16,2 7-16 0,3-2 2 0,0 2 0 16,0 5-6-16,3 0 0 15,-3 0-1-15,5 2 0 0,1 5 9 0,-4-5 1 0,4 5 1 16,2 5 0-16,-1-3 10 0,1 2 0 0,3-1-9 0,0 4 9 16,-1 0 0-16,1 0 0 0,-1 4 0 0,1-1 0 15,-3-3 8-15,5 5-8 0,-5-3 8 0,-3 5-8 16,1-2 10-16,-1 6-10 0,0-1 12 0,-2-3-12 15,-6 0 10-15,1 5-10 0,-4-1 8 0,1-1-8 16,-3 2 11-16,0-3-3 0,-5 3-8 0,2 2 12 16,3-7-24-16,-5 0-4 0,0 5-2 0,2-8 0 15,1-1-66-15,-1 4-12 0,-2-7-4 16,2 0-856-16</inkml:trace>
  <inkml:trace contextRef="#ctx0" brushRef="#br3" timeOffset="73755.812">23540 13263 921 0,'0'0'40'0,"0"0"10"0,0 0-40 0,0 0-10 16,0 0 0-16,0 0 0 0,-3 7 212 0,1-2 41 15,2-5 8-15,0 2 2 0,-3 3-163 0,6 2-32 16,-3 0-6-16,5 0-2 0,-2-2-38 0,-1-3-8 15,-2-2-2-15,6 5 0 0,-4 2-12 0,4 0 9 16,-4-7-9-16,6 7 8 0,0-7-8 0,0 0 8 0,-8 0-8 16,8 0 8-16,2 0-8 0,1-3 0 0,-3-1 0 0,0 1 0 15,0-1 10-15,0-1-10 0,-3-2 12 0,3 0-12 16,-3 0 13-16,1 0-4 0,2-5-1 0,-6 5 0 16,4-2 10-16,-4-3 2 0,3 5 0 0,-2 0 0 15,0 0 10-15,-1 0 2 0,1 2 1 0,-3 5 0 16,0 0 5-16,0 0 1 0,0 0 0 0,0 0 0 15,0 0-21-15,0 0-4 0,0 0-1 0,0 0 0 16,0 0-13-16,3 7 8 0,-3-7-8 0,2 7 0 16,1 2 0-16,0-2 8 0,-1 0-8 0,1 1 0 15,0-1 0-15,-1 0 0 0,1-5 0 0,2 7 0 16,-2-6 0-16,-1 4 0 0,-2-7 0 0,3 5-10 16,-3-5-150-16,0 0-31 0,0 0-5 0</inkml:trace>
  <inkml:trace contextRef="#ctx0" brushRef="#br3" timeOffset="73943.279">23807 13094 1094 0,'0'0'97'0,"0"0"-77"15,6-5-20-15,-6 5 0 0,0 0 158 0,0 0 28 16,0 0 6-16,0 0 0 0,2 7-71 0,3-2-14 16,1 6-3-16,-1-1-1 0,-2 2-58 0,2-3-11 15,-2 3-2-15,2-1-1 0,-2-1-21 0,-3 2-10 16,2 2 10-16,-2-7-10 0,3 5 8 0,-6-3-8 15,1 0 0-15,2 1 0 16,-3-3-33-16,3 0-13 0,-5 0-2 0,2-2-1 16,3-5-176-16,-3 2-35 0,3-2-8 0</inkml:trace>
  <inkml:trace contextRef="#ctx0" brushRef="#br3" timeOffset="74083.862">23744 13221 172 0,'0'0'16'0,"0"0"-16"0,0 0 0 0,0 0 0 15,0 0 285-15,5-5 55 0,-5 5 10 0,3-3 2 16,5 3-208-16,-3-4-41 0,3 1-9 0,0-1-2 15,0 4-37-15,0-7-8 0,5 7-2 0,-3-5 0 16,6 3-33-16,-2-3-12 0,4 5 9 0,1-7-9 31,4 7-55-31,-4-2-16 0,2-3-3 0,-2 5-718 0</inkml:trace>
  <inkml:trace contextRef="#ctx0" brushRef="#br3" timeOffset="74380.889">24127 13195 1094 0,'0'0'97'16,"0"0"-77"-16,0 0-20 0,0 0 0 0,0 0 127 0,0 0 21 15,0 0 5-15,8 0 1 0,0 0-58 0,-2 0-12 16,1 0-3-16,-1-7 0 16,2 7-41-16,0-5-8 0,0-2-1 0,0 5-1 0,-3-3-15 0,3 2-3 15,2-4-1-15,-4 0 0 0,-1-2 9 0,0 2 3 16,0 5 0-16,1-6 0 0,-4-3 10 0,1 8 3 16,0-6 0-16,-3 7 0 0,0 2 1 0,-6-5 1 15,1-2 0-15,-3 7 0 0,0-3-21 0,0 3-4 16,0 0-1-16,0 3 0 0,-2-3-12 0,2 7 0 15,-3-2 0-15,1 2 0 0,-3 0 0 0,2 4 0 16,0-1 8-16,-2 2-8 0,0 2 11 0,2 0-11 16,1 0 12-16,2 2-12 0,-3-1 8 0,6-1-8 15,0 0 0-15,2-2 0 0,6-3 0 0,-1 3 0 0,1 2 0 0,5-2 0 16,0-5 0-16,2 0 0 0,1 0 0 0,2 0 0 31,0-3-142-31,1-1-22 0,2-6-5 0</inkml:trace>
  <inkml:trace contextRef="#ctx0" brushRef="#br3" timeOffset="75177.353">23043 13689 230 0,'0'0'10'0,"0"0"2"0,0 0-12 0,0 0 0 0,2-7 0 0,-2 2 0 16,0 5 399-16,3-7 77 0,-3 2 15 0,-3-2 3 15,3 5-316-15,-2-3-63 0,2 5-13 0,0 0-2 16,-6-2-44-16,1-3-8 0,-3 5-1 0,0 0-1 16,0 0-28-16,0 5-6 0,-5-3 0 0,2 3-1 15,-2-3-11-15,0 3 10 0,-3-3-10 0,0 3 10 16,0 2-2-16,0 0-8 0,-2-2 12 0,2-3-4 15,-2 5-8-15,2-2 12 0,2 2-12 0,1-5 12 0,0 3-12 0,2 2 0 16,3 0 0-16,1-2 8 16,1-3-8-16,1 5 0 0,2-2 0 0,1-3 0 15,-1 3 0-15,3 2 0 0,3 0 0 0,-3 0-11 0,0 0 11 0,2 0 0 16,4 0 8-16,-4 5-8 0,1-5 0 0,0 5 0 16,-3-5 0-16,5 4 0 0,-3-1 20 0,1-3 0 15,2 0 0-15,-2 5 0 0,-3 2-20 0,3-7 0 16,2 7 0-16,-2-7 0 0,2 5 14 0,0-5-2 15,-2 5 0-15,0-5 0 0,2 0 0 0,0 0-1 16,-2 0 0-16,2 0 0 0,0-2-11 0,3-3 8 16,-2 3-8-16,1-3 8 0,1-2-8 0,0 5 10 15,3-5-10-15,-3 0 10 0,2 0-10 0,1-5 0 16,2 5 0-16,-2 0 0 0,2-7 0 0,0 5 0 16,-2-3 0-16,2 5 0 0,0-2 9 0,-2-3 3 0,0 3 1 0,-4-3 0 15,1 5 6-15,0-5 1 0,-5 3 0 0,-3 2 0 31,5 0-42-31,-5 0-8 0,3-5-2 0,-3 5 0 16,0 0-147-16,0 0-29 0,0 0-7 0</inkml:trace>
  <inkml:trace contextRef="#ctx0" brushRef="#br3" timeOffset="75380.765">22802 13877 2098 0,'0'0'46'0,"0"0"10"0,0 0 1 0,0 0 3 0,5-5-48 0,0 3-12 0,3-3 0 0,0-2 0 16,0 7 60-16,0-7 11 0,0 7 1 0,3-7 1 16,2 2-47-16,0 3-10 0,-2 2-1 0,2-5-1 0,0 3-14 0,3 2 0 15,0-5 0-15,0 3 0 0,-3-3 0 0,3 5 0 16,2 0 0-16,-2 0 0 16,0 0-132-16,-3 0-19 0,3-2-4 0,-3 2-1 0</inkml:trace>
  <inkml:trace contextRef="#ctx0" brushRef="#br3" timeOffset="75739.72">23283 13830 1674 0,'-8'0'74'0,"8"0"15"0,0 0-71 0,0 0-18 0,0 2 0 0,0-2 0 15,3 7 51-15,0 5 6 0,-1-5 2 0,4 0 0 16,-1 0-11-16,0 0-1 0,1 0-1 0,-1 3 0 15,0-3-26-15,3 0-6 0,-3 0-1 0,1 0 0 16,-1 0-1-16,0 0-1 0,-5-2 0 0,3-3 0 16,-1 3 5-16,-2-5 0 0,0 0 1 0,0 0 0 15,0 0-4-15,0 0-1 0,0 0 0 0,0 0 0 16,0 0-2-16,0 0-1 0,0 0 0 0,0-5 0 16,-2-4-9-16,-1-3 0 0,1 5 0 0,-1-5 8 15,0-2-17-15,3 2-4 0,-2-2-1 0,2 0 0 16,0 0-10-1,2 7-1-15,1-5-1 0,0 5 0 0,2-5 12 0,0 5 2 0,-2 0 1 0,2 0 0 16,0 5 11-16,1-3 11 0,-1 3-3 0,0-3 0 16,-5 5 4-16,6 0 0 0,-1-3 0 0,0 3 0 0,-5 0-12 15,0 0 0-15,5 0 0 0,-5 0 0 16,6 3-175-16,-1 4-37 0</inkml:trace>
  <inkml:trace contextRef="#ctx0" brushRef="#br3" timeOffset="76067.8">23524 13823 345 0,'0'0'15'0,"0"0"4"0,0 0-19 0,0 0 0 16,0 0 0-16,3 7 0 0,-3-7 336 0,2 7 63 16,4 0 13-16,-1 0 2 0,0 0-295 0,1 0-59 0,-1 0-12 0,-2 0-3 15,2-2-22-15,0 2-5 0,0 0-1 0,1 0 0 16,-1 0-5-16,0 0-2 0,-5-2 0 0,3-5 0 15,0 7 1-15,-3-7 0 0,0 0 0 0,0 5 0 16,0-5-2-16,0 0 0 0,0 0 0 0,0 0 0 16,0 0-9-16,0 0 0 0,-3-5 0 0,0-2 0 15,-2 0-21-15,5-5 3 0,0 5 1 0,3-7 0 32,2 2-10-32,-2-2-1 0,-6 0-1 0,6 2 0 0,4 3 7 0,-1-3 2 0,-1 0 0 0,6 5 0 15,-1 0 20-15,-2-2-9 0,0 4 9 0,3-2 0 16,-3 0 10-16,5 0 9 0,-3 2 1 0,-2 3 1 15,0-3-2-15,0 5-1 0,0-2 0 0,-3 2 0 16,1-5-18-16,-6 5 0 0,5 0-8 0</inkml:trace>
  <inkml:trace contextRef="#ctx0" brushRef="#br3" timeOffset="76427.06">23863 13736 1321 0,'0'0'58'0,"0"0"13"0,-6 2-57 0,4 3-14 15,-3-3 0-15,-1 3 0 0,1-3 18 0,0 7 1 16,-1-1 0-16,4-1 0 0,-4 2-19 0,4-2 10 16,-3 0-10-16,2 5 8 0,0-5 0 0,1 0 0 15,2 5 0-15,-3 2 0 0,3-7 5 0,3 5 1 0,-3-5 0 0,2-5 0 16,1 5-3-16,0-2-1 0,4 2 0 0,1-7 0 15,-5 5 8-15,5-5 2 0,0 2 0 0,2-4 0 16,-2-3-6-16,3 3-1 0,-3-3 0 0,3-2 0 16,-1 0 19-16,3 0 4 0,-5-5 1 0,0 5 0 15,0-5 19-15,-3 5 4 0,1-7 1 0,-4 0 0 16,-2 7 7-16,0-5 2 0,-2 3 0 0,-1-3 0 16,-2 5-24-16,0 0-5 0,-1 2-1 0,1-2 0 15,-3 5-22-15,0-3-5 0,3 5-1 0,-1 0 0 16,6 0-80-16,0 0-17 15,-5 0-3-15,5 0-579 0,0 0-115 0</inkml:trace>
  <inkml:trace contextRef="#ctx0" brushRef="#br3" timeOffset="76708.302">23987 13705 1209 0,'0'0'53'0,"0"0"12"0,5 5-52 0,-5 2-13 15,3 0 0-15,2 0 0 0,1 0 140 0,-1 0 24 16,0-2 6-16,1 2 1 0,-1 0-99 0,0 0-19 15,-2 0-4-15,2 0-1 0,0 0 2 0,-2-2 0 16,2 2 0-16,-2-2 0 0,-3-5-16 0,0 0-3 16,5 7-1-16,-2-5 0 0,-3-2 2 0,0 0 1 15,0 0 0-15,0 0 0 0,0 0-8 0,0 0-1 16,0 0-1-16,0 0 0 0,0 0-3 0,0-7 0 16,0 0 0-16,3-5 0 0,-1 3-12 0,1-3-8 15,-1-2 10-15,4 2-10 0,-1-2 0 0,3 0 0 16,3 2 0-16,-4 5 0 0,7-2-11 0,-4-3 11 0,1 9-10 15,-1-6 10-15,1 2 0 0,0 5 0 0,-1-3-8 16,1-2 8-16,-1 7 0 0,1-2 0 0,-3-3 0 0,-3 5-759 16,0-3-144-16</inkml:trace>
  <inkml:trace contextRef="#ctx0" brushRef="#br3" timeOffset="77957.948">9210 8649 864 0,'0'0'76'16,"0"0"-60"-16,0 0-16 0,0 0 0 15,0 0 138-15,0-5 25 0,-2-2 5 0,2 2 0 16,-3 3-88-16,3-3-17 0,3-2-4 0,-1 5-1 16,-2 2-1-16,3-7 0 0,-3 2 0 0,2-2 0 15,1 0-7-15,0 2-2 0,-1 3 0 0,-2-3 0 0,0 5-11 16,6 0-2-16,-4-7-1 0,4 7 0 0,2-2-14 15,-3-3-2-15,3 3-1 0,0-3 0 0,2 5-6 0,4-3-2 16,4 3 0-16,1-4 0 0,-4 4-9 0,1 0 0 16,3 0 0-16,-1 0 0 0,1 4 0 0,-3-1 0 15,-3 4 0-15,0-2 0 0,-2 2 27 0,-3 0 3 16,-3 0 1-16,0 7 0 0,-2 0 7 0,-3-2 2 16,-3 9 0-16,-2-7 0 0,0 2-16 0,-1 1-2 15,-1-3-1-15,-1 5 0 0,0-5-11 0,0 0-2 16,0 5-8-16,5-5 12 0,-2-2-12 0,0 2 0 15,-1-2 0-15,1-3 0 0,0 3 0 0,2 2 0 16,0-7 0-16,1 5 0 0,-1-5 8 0,-2 5-8 16,2-3 0-16,0-2 9 0,3 0-9 0,0-2 10 15,3 2-10-15,-3-7 10 0,3 5-10 0,-1-3 10 16,4 5-10-16,-1-2 10 0,-5-5-2 0,8 0-8 0,3 0 12 0,2 0-4 16,3-5 3-16,0 5 0 0,-1-7 0 0,1 5 0 15,0-3-11-15,0-2 10 0,-3 2-10 0,3-2 10 16,0 5-10-16,-5-3 0 0,2-2 0 15,-5 5 8-15,2-3-8 0,-2 0 0 0,0 3 9 0,-3-3-9 16,1 3 0-16,-4 2 9 0,-2 0-9 0,0 0 0 16,0 0-64-16,0 0-20 0,0 0-4 15,0 0-1065-15</inkml:trace>
  <inkml:trace contextRef="#ctx0" brushRef="#br3" timeOffset="78489.144">9573 8350 1638 0,'-16'-14'72'0,"10"14"16"0,-4-7-71 0,-1 7-17 16,-5-5 0-16,1 3 0 0,-1-3 77 0,-3-2 12 16,-2 5 3-16,-3 2 0 0,0-5-20 0,3 5-4 15,0 5-1-15,-3-3 0 0,0 3-30 0,1-3-5 16,4 5-2-16,-2 5 0 0,2-5-14 0,-2 5-2 16,3-3-1-16,-1 7 0 0,1-1 0 0,2-1 0 0,-5 0 0 0,5 5 0 15,0-3-4-15,3 8-1 0,-1-8 0 0,1 8 0 16,3-3-8-16,-1 5 8 0,0-1-8 0,6 4 8 15,0-1-8-15,5-2 0 0,0 9 0 0,5-2 8 16,6 0-8-16,-1 5 0 0,9-8 0 0,2 3 0 16,3 0 0-16,0-2 0 15,-1-3 0-15,4-2 0 0,2-5 0 0,0 0 0 0,3-7 0 0,2 0 0 16,1-2 8-16,-1-7-8 0,3-3 0 0,3-9 8 16,-3 0-8-16,2-5 0 0,-1-2 9 0,-1-2-9 15,0-3 8-15,-3 0-8 0,-2-7 10 0,0 3-10 16,-9-3 18-16,-2-5-2 0,1 3-1 0,-4-5 0 15,1 0 13-15,-9-2 2 0,-2 2 1 0,-2-7 0 16,-6 7-5-16,-3-7-1 0,-8 7 0 0,-2-2 0 0,0-1-5 0,-3 4-2 16,-5-1 0-16,0 2 0 0,-3 3 2 0,0 2 0 15,-2 5 0-15,2 2 0 0,-3 5-20 0,1 0 0 16,-3 7 0-16,0 0-855 16,-1 2-174-16</inkml:trace>
  <inkml:trace contextRef="#ctx0" brushRef="#br4" timeOffset="88013.059">19013 10483 946 0,'0'0'42'0,"0"0"9"0,0 0-41 0,0 0-10 16,0 0 0-16,0 0 0 0,0 0 77 0,0 0 14 16,0 0 2-16,0 0 1 0,0 0 13 0,0 0 2 15,0 0 1-15,-3 2 0 0,-2 3-30 0,2-3-7 16,-5-2-1-16,3 0 0 0,0 5-9 0,0-5-3 15,-3 0 0-15,2 0 0 0,-2 0-12 0,0 0-2 16,1 0-1-16,-4-5 0 0,0 5-1 0,1 0 0 0,-1 0 0 0,-2 0 0 16,-3 0-8-16,3-2-1 15,-6 2-1-15,1-5 0 0,2 5-1 0,-5 0 0 0,-3 0 0 0,3-2 0 16,0 2-14-16,-1 0-3 0,-1 0-1 0,-1 0 0 16,0 0 0-16,3 0 0 0,-3 0 0 0,3 0 0 15,-3 0-3-15,0 0 0 0,0 0 0 0,1 0 0 16,-4 0-1-16,-2 0-1 0,3 0 0 0,-3 0 0 15,-1 0-2-15,-1 0 0 0,2 0 0 0,-1 0 0 16,1 0 5-16,0 0 1 0,0 0 0 0,-3 0 0 16,-2 0-14-16,2 0 11 0,-5 0-11 0,3 0 10 15,2 0 1-15,-2 2 0 0,2-2 0 0,0 0 0 16,3 0-3-16,0 0 0 0,0 5 0 0,2-5 0 16,1 0-8-16,-3 0 8 0,0 0-8 0,2 0 8 15,-4 0-8-15,1 0 12 0,4 2-12 0,-3-2 12 16,0 0-12-16,0 0 8 0,0 0-8 0,-1 0 8 0,-1 0-8 15,-1 0 0-15,-2 0 9 0,-6 0-9 16,-2 0 0-16,-1 0 8 0,9 0-8 0,-1 0 0 0,1 0 12 16,0 0-3-16,-3 0 0 0,0-2 0 0,5-3-9 0,-5 5-11 15,-8 0 3-15,5 0 0 0,3 0 8 0,-3 0 0 16,-5 0 0-16,0 0 0 0,6 0 0 0,-4 0 0 16,6 0 0-16,-8 0 0 0,-8 0 0 0,8 0 8 15,6 0-8-15,-1 0 8 0,-5 0-8 0,5 0 8 16,-2 0-8-16,2 0 8 0,-2 0-8 0,-3 0 11 15,0 0-11-15,0 0 12 0,0 0-12 0,3 0 0 16,2 0 0-16,3 0 0 0,0 0 0 0,0 0 8 16,-3 0-8-16,3 0 0 0,-2 0 0 0,-1 0 0 0,3 0 0 15,0 0 0-15,2 0 0 0,1 0 0 0,-3-2 8 0,5 2-8 16,-2 0 0-16,-1 0 0 0,-4 0 0 0,2 0 0 16,0 0 0-16,0 2 0 0,0-2 9 0,2 0-9 15,1 0 0-15,2 5 0 0,3-5 0 0,-3 0 0 16,3 0 0-16,-3 0 0 0,1 0 0 0,-1 0 0 15,-3 0 0-15,1 0 0 0,0 2 0 0,2-2 0 16,0 0 0-16,0 0 0 0,3 0 0 0,0 0 0 16,0 0 0-16,0 0 0 0,0 0 0 0,-3 0 0 15,-2 0 0-15,2 0 0 0,0 0 0 0,0 0 0 16,1 0 0-16,2 0 0 0,2 0 0 0,1 0 0 16,-1 0 0-16,3-2 0 0,-2 2 0 0,2-5 8 15,-2 5-8-15,2 0 0 0,-3 0 0 0,1-2 0 16,2 2 0-16,0-5 0 0,1 5 0 0,-1 0 0 15,3 0 0-15,-1-2 0 0,1 2 0 0,0-5 8 0,3 5-8 16,-4 0 0-16,6 0 0 0,-2-2 0 0,2 2 0 0,-2 0 0 16,-1-5 0-16,1 5 8 0,-1 0-8 0,3 0 0 15,-2 0 0-15,-1-2 0 0,1 2 0 0,-1-5 0 16,-2 5 0-16,2 0 0 0,6 0 0 0,0 0 9 16,0 0-9-16,-1 5 0 0,4-5 8 0,2 2-8 15,-3-2 0-15,3 0 0 0,0 0 0 0,3 0 0 16,0 0 8-16,0 0-8 0,-1 5 0 0,1-5 0 15,0 0 0-15,5 0 0 0,0 0 8 0,-8 2-8 16,2-2 0-16,6 0 0 0,0 0 8 0,0 0-8 16,0 0 0-16,0 0 0 0,-5 0 0 0,5 0 0 15,-5 0 0-15,5 0 0 0,-5 0 0 0,5 0 0 0,0 0 0 16,0 0 0-16,-6 0 0 0,1 0-12 0,5 0 0 0,0 0 0 31,0 0-178-31,0 0-35 0,0 0-7 0</inkml:trace>
  <inkml:trace contextRef="#ctx0" brushRef="#br4" timeOffset="88450.147">13441 10311 691 0,'-5'-2'30'0,"5"2"7"15,0 0-29-15,0 0-8 0,0 0 0 0,0 0 0 0,7-7 109 0,-7 7 21 16,0 0 4-16,0 0 1 0,0 0-23 0,0 0-5 16,3-5-1-16,-3 5 0 0,-3 0-4 0,-2-2-1 15,3-3 0-15,-4 5 0 0,4 5-35 0,-4-3-7 16,-4-2-2-16,4 7 0 0,-4-2-25 0,2-3-4 15,-5 5-2-15,2-2 0 0,1 2-6 0,-4 5-2 16,1-5 0-16,0 2 0 0,-3-2-2 0,3 5-1 16,2 0 0-16,-2-3 0 0,0 3-4 0,-1 0-1 15,1-3 0-15,3 5 0 0,-1-2-2 0,0 0-8 16,4 2 12-16,-1-5-4 0,0 8-8 0,5-8 12 0,0 3-12 16,3-5 12-16,6 0-3 0,-4 5 0 0,6-3 0 0,3-2 0 15,2 0 7-15,0 0 0 0,3-2 1 0,5 2 0 16,1-2-17-16,-1-3 0 0,5-2 0 0,-2 0-9 31,-3-2-92-31,0-3-19 0</inkml:trace>
  <inkml:trace contextRef="#ctx0" brushRef="#br4" timeOffset="89902.885">13679 10043 925 0,'0'0'40'0,"0"0"10"0,0 0-40 0,0 0-10 15,0 0 0-15,0 0 0 0,0 0 96 0,0 0 18 16,0 0 3-16,0 0 1 0,0 0-30 0,5 0-5 15,-2-2-2-15,2-3 0 0,-2 3-33 0,-3 2-8 16,5 0 0-16,0 0-1 0,3-5 0 0,-2 5 0 0,2-2 0 0,-3-3 0 16,3 5-3-16,-3 0-1 0,8-5 0 0,-2 3 0 15,-3 2-8-15,2 0-2 0,1 0 0 0,0 0 0 16,-1 0-5-16,-2 0-2 0,-3 0 0 0,3 2 0 16,0 3 7-16,-5-5 2 0,-3 0 0 0,3 7 0 15,-1 0 5-15,-2-2 2 0,-5 2 0 0,5 2 0 16,-3-4-14-16,3 2-4 0,0 0 0 0,-5 5 0 15,0-5-8-15,-1 0-8 0,4 0 12 0,-4 0-12 16,6 0-12-16,-2 0-8 0,-3-2-3 0,5-5 0 16,0 0 70-16,0 2 13 0,-3 5 4 0,3-7 0 15,0 0-52-15,0 0-12 0,0 0 0 0,0 0 0 16,0 0 0-16,0 0 0 0,0 0 0 0,5 0 0 16,-5 0-48-16,5 5-13 0,1-5-3 0,2 0 0 0,-3 7 52 0,6-7 12 15,-1 5 0-15,1-3 0 0,-1 5 0 0,-2-2 0 16,0-3 0-16,0 5 0 0,-3-2 0 0,1 2 0 15,-6 0 0-15,2 0 0 0,1 5 48 0,-3-5 13 16,-3 0 3-16,1 0 0 0,-4 0-52 0,1 0-12 16,0-2 0-16,-3 2 0 0,0-5 0 0,0 3 0 15,3-3 0-15,-3 3 0 0,-3-5 0 0,3 5 0 16,3-5 0-16,-3 0 0 0,0 0 0 0,0 0 0 16,0 0 0-16,3-5 0 15,0 5-100-15,-1-5-22 0,-2 5-5 0,1-2-1 0</inkml:trace>
  <inkml:trace contextRef="#ctx0" brushRef="#br4" timeOffset="90262.422">13862 9900 748 0,'0'0'67'0,"0"0"-54"0,0 0-13 0,0 0 0 16,0-5 169-16,0 5 31 0,0 0 7 0,0 0 1 15,0 0-64-15,0 0-13 0,2 0-3 0,3 0 0 16,3 7-36-16,3-2-8 0,0 2-2 0,2 0 0 0,0 2-29 0,3 8-5 16,0-8-2-16,0 5 0 15,0 3-33-15,-1-1-13 0,-1-2 11 0,-1 5-11 0,-3-5 53 0,1 5 5 16,-3-5 1-16,0 5 0 0,-3 0-48 0,0-3-11 15,-2-4 0-15,0 9 0 0,-3-7 0 0,-3 5 0 16,3-5 0-16,-3 5 0 0,1-5 0 0,-3 0 0 16,2-7 0-16,-5 5 0 0,3 2 54 0,-1-7 8 15,-2 0 2-15,3 0 0 0,0 0-52 0,0 3-12 16,-1-8 0-16,1-2 0 16,5 0-48-16,0 0-13 0,0 0-3 0,0 0-751 15,0 0-150-15</inkml:trace>
  <inkml:trace contextRef="#ctx0" brushRef="#br4" timeOffset="91012.289">14335 9916 1267 0,'0'0'28'0,"0"0"5"0,0 0 2 0,0 0 1 0,-3-2-36 0,1-3 0 15,-1-2 0-15,3 7 0 0,0 0 58 0,0 0 5 16,0 0 1-16,0 0 0 0,0-2 40 0,0 2 9 16,0 0 2-16,0 0 0 0,0 0-31 0,0 0-7 15,0 0-1-15,0 0 0 0,5 2-18 0,1-2-4 0,-4 7-1 0,1 0 0 16,2 0 19-16,1 5 3 0,-1 0 1 0,0-3 0 16,3 5-68-16,0 3-8 0,-3-3-13 0,1 0 3 15,2 5 10-15,-3-5 12 0,0 0-2 0,1 5-1 16,-4-5-9-16,3-5 0 0,-2 3 0 0,0 2 0 15,2 0 0-15,-2-7 0 0,-3 5 0 0,2-5 0 16,-2-2 0-16,3 2 0 0,0-5 0 0,-3-2 0 16,0 0 32-16,0 0 4 0,0 0 0 0,0 0 1 15,0 0-28-15,0 0-9 0,0 0 0 0,2-7 0 16,1 0-24-16,0 0-12 0,2 0-3 16,0 0 0-16,-2 0 29 0,5 2 10 0,0-2 0 0,2 0-9 15,-2 7-7-15,0-2-2 0,0-3 0 0,0 5 0 16,3 5 31-16,-3-3 7 0,2 3 0 0,-2 2 1 15,0-5-43-15,0 5-9 0,-3 5-1 0,0-5-1 0,-2 0 53 0,-3 0 10 16,3 5 2-16,-3-5 1 0,-3 0-33 0,-2 5 0 16,2-5 0-16,-2 0 0 0,-3 0 0 0,0 0 0 15,0 0 0-15,0 0 0 0,0-2 0 0,0-3 0 16,3 3 0-16,-3-5 0 0,3 2 0 0,-3-2 0 16,3 0 0-16,-1 0 0 15,1 0-211-15,2 0-49 0</inkml:trace>
  <inkml:trace contextRef="#ctx0" brushRef="#br4" timeOffset="91465.018">14751 10163 990 0,'7'-7'44'0,"-7"7"8"0,0 0-41 0,0 0-11 0,0 0 0 0,0 0 0 15,0 0 125-15,-2-5 23 0,-3 3 5 0,-1 2 1 16,1-5-49-16,-3 5-9 0,0 0-3 0,0 0 0 16,-2 0-45-16,2 0-10 0,0 5-2 0,0-5 0 15,2 7-36-15,-1 0-15 0,1-7 1 0,1 7 0 16,-3-2 14-16,3 2 0 0,2-5 0 0,3-2 0 16,-3 5 0-16,3 2 0 0,3 0 0 0,2 0 0 15,1-7 0-15,-1 5 0 0,-2-3 0 0,5 3 0 16,2-10 0-16,-2 5 0 0,0 0 0 0,0 0 0 0,0-2 0 0,2-3 0 15,-2 3 0-15,0-3-9 0,-2 5 9 0,-1-2 0 16,3-3 0-16,-6 0 0 0,-2 5 0 0,0 0 0 16,3-2 0-16,-3 2 0 0,3-5 56 0,-3 5 6 15,0 0 2-15,0 0 0 0,0 0-10 0,0 0-2 16,0 0 0-16,0 0 0 0,0 0-32 0,0 0-6 16,0 0-2-16,0 0 0 0,0 5 9 0,2 2 2 15,-2 0 0-15,3-2 0 0,-3 2-37 0,3-5-7 16,-1 5-2-16,4 0 0 0,-4-2 23 0,4-3 0 15,-1 3 0-15,-2-5 0 0,2 5 0 0,0-3 0 16,0-2 0-16,3-2 0 16,-2 2-209-16,2-5-38 0,-1 0-7 0,4 3-565 0</inkml:trace>
  <inkml:trace contextRef="#ctx0" brushRef="#br4" timeOffset="91699.506">14978 10128 1036 0,'0'0'92'0,"0"0"-73"0,0 0-19 0,3-5 0 16,-3 5 157-16,0-2 28 0,0-3 6 0,-3 3 1 16,0-3-67-16,-2 5-13 0,5 0-2 0,-3-5-1 15,-4 5-49-15,1-2-11 0,1 2-1 0,0 2-1 16,-1-2-9-16,4 5-2 0,-4 0 0 0,1-3 0 16,0 5-36-16,0-2-18 0,-1 2 2 0,4-5 0 15,-1 5 25-15,0 0 6 0,3 3 1 0,0-1 0 16,0-2-31-16,3 0-5 0,0-2-2 0,5-3 0 15,-3 8 22-15,0-8 0 0,6 5 0 0,-1-7 0 16,-2 0-89-16,3 5-20 0,2-5-4 0,0-5-816 16</inkml:trace>
  <inkml:trace contextRef="#ctx0" brushRef="#br4" timeOffset="92043.018">15076 9982 518 0,'0'0'46'0,"0"0"-37"16,0 0-9-16,0 0 0 0,0 0 322 0,0 0 62 16,0 0 13-16,0 0 3 0,0 0-269 0,3 7-54 15,-1 0-10-15,4 0-3 0,-4 5 0 0,3 0 0 16,-2-3 0-16,0 5 0 0,-1-2-51 0,1 0-13 16,-3-3 0-16,3 5 0 0,-1-7 22 0,-2 5 2 15,3 0 0-15,-3-5 0 0,3 0-12 0,-3 0-1 0,2 0-1 0,-2-2 0 16,0-5-2-16,0 0-8 0,0 0 12 0,0 0-4 15,0 0 4-15,0 0 0 0,0 0 0 0,8-5 0 16,-2-2 4-16,-1 2 0 0,0-2 1 0,3-2 0 16,-3-3-9-16,3 0-8 0,0 5 9 0,0-2-9 15,3-3 0-15,-1 5 0 0,1-5 0 0,-3 5-10 16,2 0 10-16,-2 0 0 0,0 5 0 0,-2-3-8 16,-1 3 8-16,-5 2 0 0,0 0-9 0,0 0 9 15,0 0-21-15,0 0 0 0,0 0 0 0,0 0 0 16,0 0-179-16,-8 2-35 0,0 5-7 0,0-2-659 15</inkml:trace>
  <inkml:trace contextRef="#ctx0" brushRef="#br4" timeOffset="92183.924">15134 10109 230 0,'5'0'20'0,"-5"0"-20"15,0 0 0-15,0 0 0 0,0 7 248 0,3-2 46 16,0-3 9-16,2 5 1 0,0-2-161 0,1-3-33 16,-1-2-6-16,3 7-2 0,2-7-38 0,1 5-7 15,0-5-1-15,-1 0-1 0,1 7-30 0,-3-7-5 16,2 5-2-16,1-3 0 15,-1-2-74-15,-2 0-16 0,3-2-2 0,-3 2-1 0</inkml:trace>
  <inkml:trace contextRef="#ctx0" brushRef="#br4" timeOffset="92652.282">15391 10130 1497 0,'0'0'66'0,"0"0"14"0,0 0-64 0,0 0-16 0,0 0 0 0,0 0 0 16,0 0 157-16,0 0 28 0,0 0 6 0,0 0 1 15,0 5-103-15,0 2-20 0,-3 0-4 0,3 0-1 16,0 5 0-16,0-3 0 0,0 3 0 0,0 0 0 16,0-3-52-16,0 5-12 0,3-2 0 0,-1 0 0 15,-2-3 0-15,3-2 0 0,0 0 0 0,-1 5 0 16,1-5 0-16,0 0 0 0,-1-2 0 0,-2-5 0 15,0 0 40-15,0 0 4 0,0 0 0 0,0 0 1 16,0 0-25-16,0 0-4 0,0 0-2 0,0 0 0 16,0-5-14-16,0-2 11 0,0 0-11 0,0 0 10 0,0-5-10 0,0-2 0 15,0 0 0-15,3 2 0 0,-3-2 0 0,3 0-11 16,-3 0 3-16,2 0 0 16,1-3-28-16,2 3-4 0,-2 5-2 0,2-3 0 15,0 5 5-15,1-5 1 0,-1 5 0 0,0 0 0 0,3 5 19 0,-2-3 4 16,1-2 1-16,1 7 0 0,0 0 12 0,0 0-9 15,0 0 9-15,3 0-8 0,-3 7 16 0,-3-2 3 16,0-3 1-16,1 5 0 0,-1-2 11 0,-2 2 2 16,-1 0 1-16,-2 0 0 0,-2 0-26 0,-1 5 0 15,0-5 0-15,-2 0 0 0,2 0 32 0,-2 0 0 16,0 0 1-16,-1-2 0 0,4-3-33 0,-3 3 0 16,-1-3 0-16,4-2-9 15,2 0-91-15,0 0-17 0,0 0-4 0,0 0-979 0</inkml:trace>
  <inkml:trace contextRef="#ctx0" brushRef="#br4" timeOffset="92980.35">15605 10116 979 0,'0'0'87'0,"0"0"-70"0,8 0-17 0,-3 0 0 15,1 0 212-15,-1 0 40 0,-5 0 7 0,5 7 1 16,1-2-98-16,-4-3-20 0,1 3-4 0,2 2-1 15,-2 0-63-15,-1 0-13 0,-2 0-2 0,3-2-1 16,-3 2-40-16,0 0-8 0,0-5-2 0,0 5 0 0,0-7 12 0,0 10 1 16,0-8 1-16,0-2 0 0,0 0-35 0,0 0-7 15,0 0-2-15,0 0 0 0,0 0 22 16,0 0 0-16,0 0 0 0,0 0 0 0,3-2 0 0,-3-8 0 16,0 3 0-16,0 0 0 0,2-2 9 0,1-3 7 15,0 0 0-15,-1 5 1 0,4-7-27 0,-1 7-6 16,0-5 0-16,0 5-1 15,1-2-46-15,-1 2-9 0,0 2-1 0,1-2-1 0,-4 2 46 0,4 3 8 16,-1-3 3-16,0 5 0 0,0 0 17 0,1 0-10 16,-6 0 10-16,5 5-8 0,0-5 8 0,1 7 0 15,-1-7 0-15,0 0-1030 0</inkml:trace>
  <inkml:trace contextRef="#ctx0" brushRef="#br4" timeOffset="93418.013">15936 10109 57 0,'0'0'0'0,"0"0"0"16,0 0 0-16,-3-7 0 0,1 2 0 0,2 5 0 16,-3-2 298-16,3-3 54 0,0 5 12 0,-3-2 1 15,1-3-197-15,2 5-40 0,-3 0-8 0,3 0-2 0,0 0-24 0,-5-2-5 16,5 2-1-16,-6 0 0 0,1 0-23 0,0 2-5 16,-3 3 0-16,3-3-1 0,-3 3-27 0,0-3-6 15,0 3-1-15,0 2 0 0,3 0-25 0,-1 0 0 16,4 5 0-16,-1-5 0 0,0 0 0 0,6 0-14 15,-3 0 2-15,5 0 0 0,3 0 12 0,0 0-12 16,0-2 12-16,5-3-12 0,1 3 24 0,-1 0 4 16,3-5 2-16,-3 0 0 0,3 0-31 0,-3-5-7 15,3 5 0-15,-3-5-1 0,-2 3 21 0,2-3 0 16,-5-2 12-16,2 0-4 0,-4 5 5 0,-1-5 1 16,-2-3 0-16,-1 8 0 0,1-5 26 0,-6 2 6 15,1-2 1-15,-1 0 0 0,-2 5-31 0,-1-3-5 16,-2 3-2-16,-2-3 0 15,2 0-140-15,-5 3-28 0</inkml:trace>
  <inkml:trace contextRef="#ctx1" brushRef="#br4">17134 13663 0,'183'54'15</inkml:trace>
  <inkml:trace contextRef="#ctx0" brushRef="#br4" timeOffset="94323.718">16222 10144 115 0,'13'0'10'0,"-5"0"-10"0,-8 0 0 0,0 0 0 15,0 0 173-15,0 0 33 0,0 0 6 0,0 0 2 16,0-7-102-16,0 7-21 0,-6 0-4 0,6 0-1 16,3-2-2-16,-3 2 0 0,0 0 0 0,0 0 0 15,0 0-16-15,0 0-3 0,0 0-1 0,-3-5 0 16,-4 5-4-16,7 0 0 0,0 0-1 0,0 0 0 0,-11 5-7 0,8-3-2 16,3-2 0-16,0 0 0 0,-5 7-25 0,2 0-5 15,3 5 0-15,3-5-1 0,-3 5 33 0,3-3 6 16,-6 3 2-16,3 2 0 0,5 0 6 0,-2-2 2 15,-3 2 0-15,0-2 0 0,3-3-55 0,-1 3-13 16,1 0 0-16,0-3 0 0,-6 3 0 0,3-10 0 16,5 3 0-16,-5-5 0 0,-5 7 0 0,5-7 0 15,0 0 0-15,0 0 0 0,0 0 0 0,0 0 0 16,0 0 0-16,0-2 0 0,3-8 54 0,-6 3 8 16,-2 0 2-16,2-2 0 0,0-3-52 0,3 0-12 15,-5 3 0-15,2-3 0 16,3-2-48-16,0 0-13 0,3 0-3 0,-3 2 0 0,-3-2 37 0,6 2 7 15,8 5 2-15,-6-7 0 0,-2 7-4 0,4 0-1 16,4 0 0-16,2-5 0 0,-2 5 0 0,-3 0 0 16,0 2 0-16,5 3 0 0,3-3 31 0,-3-2 5 0,-8 7 2 15,6-2 0-15,2 2 6 0,-2 0 2 0,-9 0 0 0,-2 0 0 16,0 0 2-16,3 7 1 0,0 0 0 0,-6 0 0 16,-5 0 3-16,0 0 1 0,0 0 0 0,0 0 0 15,-5 5-20-15,3-5-10 0,2 0 10 0,2 0-10 16,-2-2 0-16,0-3-20 0,-2 5 4 0,5-7 0 15,5 0-3-15,-8 5 0 0,0-3 0 0,0 3 0 16,2-5-149-16,1 0-29 0,0 0-7 0,-3 0-768 16</inkml:trace>
  <inkml:trace contextRef="#ctx0" brushRef="#br4" timeOffset="94917.336">16674 10116 1108 0,'-21'-7'49'0,"18"7"11"0,3 0-48 0,0-5-12 16,-5-2 0-16,0 5 0 0,2-3 95 0,0-2 17 15,1 5 3-15,-4-3 1 0,1 3-25 0,0-3-5 0,5 5-1 0,0 0 0 16,-8 0-21-16,3-7-5 0,5 7-1 0,0 0 0 16,-6 0-4-16,1 2-1 0,-3-2 0 0,0 5 0 15,8-5-23-15,-8 7-5 0,-5 0-1 0,2 0 0 16,6 0-14-16,-5 0-10 0,-1 5 12 0,0-5-12 15,1 5 0-15,2-3 0 0,5-2 0 0,-2 5 0 16,-3-5 0-16,5 5-11 0,6-5 11 0,2 0-10 16,-5 0 10-16,6 0-8 0,1-2 8 0,1-3-8 15,3 3-18-15,2-3-3 0,-5-2-1 0,3 0 0 16,5 0 50-16,-3-2 11 0,-5-3 1 0,2 3 1 16,4-3-19-16,-4-2-4 0,1 5-1 0,-3-8 0 0,-6 8 11 15,4-5 1-15,4 0 1 0,-7 0 0 0,-6 2-22 0,3-2 0 16,3 0-10-16,-3 2 10 0,-3 5 0 0,3 0 0 15,0 0 10-15,0 0-2 0,0 0-8 0,0 0 0 16,-8-2 0-16,8 2 0 0,0 0 0 0,0 0 0 16,0 0 0-16,0 0 0 0,0 0 0 0,3 2 12 15,2 3-2-15,-2 2-1 0,-3-7-9 0,3 7-12 16,4-7 2-16,1 7 1 0,-8-7 9 0,8 0 0 16,0 5 0-16,0-3 0 0,0 3 0 0,-3-3 0 15,-5-2 0-15,6 0 0 0,2 0 0 0,-6 0 0 16,-2 0 0-16,0 0-719 15,0 0-141-15</inkml:trace>
  <inkml:trace contextRef="#ctx0" brushRef="#br4" timeOffset="96401.573">16621 10095 230 0,'-16'-5'10'0,"14"5"2"0,2 0-12 0,0 0 0 15,0 0 0-15,-3 0 0 0,-2 0 212 0,5 0 40 16,0 0 8-16,0 0 2 0,-6-7-138 0,6 7-27 16,0 0-5-16,0 0-2 0,0 0-24 0,0 0-5 15,0 0-1-15,0 0 0 0,0 0 7 0,0 0 1 16,-2 0 0-16,2 0 0 0,0 0-38 0,0 0-7 16,-3-2-2-16,3 2 0 0,0 0 7 0,0 0 2 0,-8 2 0 0,0 3 0 15,-2-3-14-15,2 3-2 0,0-3-1 0,-3 5 0 16,-2 3-13-16,5-3 0 0,3 0 0 0,-1 2 0 15,-4-2 0-15,5 5 0 0,-1-5 0 0,4 0 0 16,2 5 0-16,-3-5 0 0,0 5 0 0,6-3 0 16,2-2 0-16,-2 0 0 0,-3 0 0 0,5 5 0 15,0-5 0-15,3-2 0 0,0-3 0 0,0 3 0 16,-5-5 0-16,5 2 0 0,5-2 0 0,-2-2 0 16,-11 2 29-16,10-5 3 0,4 3 1 0,-1-3 0 15,-5-7-11-15,0 5-2 0,2 0-1 0,1 0 0 16,5-2-6-16,-6-3-1 0,-10 5 0 0,6-5 0 0,1 5-12 0,-1-2 0 15,-6-3 0-15,-6 7 0 16,4-2 40-16,-1 0 6 0,1 0 1 0,-4 0 0 0,-7 0-23 16,5 2-4-16,5 3 0 0,1-3-1 0,-9 5-19 0,6-2 0 15,2 2 0-15,3 0 0 0,0 0 0 0,-5-5 0 16,5 5 9-16,0 0-9 0,0 0 0 0,0 0 0 16,0 0-13-16,0 0 4 15,5 5-87-15,-5-5-18 0,0 0-3 0,0 0-594 16,0 0-118-16</inkml:trace>
  <inkml:trace contextRef="#ctx0" brushRef="#br4" timeOffset="96901.394">16973 10137 748 0,'0'0'67'0,"0"0"-54"0,0-2-13 15,3-3 0-15,-3-2 167 0,0 5 30 0,-3-3 7 0,-2-2 0 16,2 2-63-16,-2 3-13 0,-3-3-2 0,0 3-1 16,-3-3-48-16,6 5-9 0,-3 0-3 0,0 0 0 15,-2 0-39-15,-1 0-8 0,6 5-2 0,-3-3 0 16,-3 3-16-16,1 2-14 0,2-2 2 0,0 2 1 16,5 0 11-16,-2 0 16 0,-6 0-4 0,9 0-1 15,4 0-11-15,-2 0-16 0,0 0 4 0,0-2 1 16,6 2 2-16,-1-5 0 0,0 5 0 0,3-2 0 15,0 2 9-15,3-2 12 0,-1-3-2 0,1-2-1 16,-3 0-58-16,0 0-12 0,2 0-3 0,1-7 0 0,-1 7 83 0,-2-7 16 16,0 2 3-16,0 3 1 0,-3-3-11 0,1-2-3 15,-4 0 0-15,1 5 0 0,2-5 31 0,-5 2 7 16,-2-2 1-16,2 7 0 0,0 0-17 0,0 0-3 16,0 0-1-16,0 0 0 0,-6 0-23 0,6 0-5 15,0 0-1-15,0 0 0 0,-2 7-6 0,-1 0 0 16,6 0-8-16,2 0 12 0,0 0-12 0,3 5 0 15,0-5 0-15,0 7 0 0,3-2 0 0,-3-3 0 16,-6 3 0-16,6-5 0 0,-2 5 0 0,-4-5 0 16,-2 5 0-16,-2-3 0 0,-1 3 0 0,0-5-8 15,-2 0 8-15,-3 0-13 0,-3 0 13 0,3 0 15 16,1 0-3-16,-1-2-1 0,-3-3-11 0,0 3-12 16,1-5 2-16,-1 2 1 15,3-2-80-15,0-2-16 0,-2 2-3 0,7 0-953 0</inkml:trace>
  <inkml:trace contextRef="#ctx0" brushRef="#br4" timeOffset="97323.068">17198 10149 806 0,'0'0'36'0,"0"0"7"0,-3-5-35 0,1-2-8 0,-1 5 0 0,-2-3 0 16,-3 3 206-16,2-3 39 0,-1-2 8 0,-1 7 2 15,0 0-134-15,0 0-26 0,0 0-6 0,-3 0-1 16,3 0-56-16,-2 7-12 0,2-7-3 0,0 7 0 16,3-2-5-16,-3 2-2 0,2 0 0 0,4 0 0 0,-1 0 3 0,0 0 1 15,3 0 0-15,3 0 0 0,2-2-14 0,1 2 0 16,2 0 0-16,2 0 0 0,1-2 0 0,-1-3-18 16,3-2 4-16,1 0 1 0,-4 0 13 0,1 0 0 15,2-2 0-15,-2-3 0 0,-1-2 0 0,1 5 10 16,-3-3-2-16,-3-2 0 0,0 2-8 0,1-2 10 15,-4 5-10-15,1-3 10 0,0-2 43 0,-3 7 9 16,0-7 2-16,0 7 0 0,-3-5-12 0,3 5-1 16,-3-2-1-16,3 2 0 0,0 0-20 0,0 0-4 15,0 0-1-15,0 0 0 0,0 0-17 0,0 0-8 16,-2 2 0-16,2 8 8 0,0-8-8 0,5 5-11 16,-2 5 3-16,-1-5 0 0,4 0 8 0,-1 0-12 15,0 0 12-15,3 0-12 0,0 0 12 0,0 0 0 0,0-2 0 16,-3-3 0-16,3 3 0 0,-3-5 9 15,1 5-1-15,-1-5-8 16,0-5-211-16,1 0-49 0</inkml:trace>
  <inkml:trace contextRef="#ctx0" brushRef="#br4" timeOffset="97510.468">17343 10008 1879 0,'0'0'83'0,"0"0"17"0,0 0-80 0,0 0-20 0,3 2 0 0,0 3 0 15,-1 2 72-15,1 0 9 0,0 5 3 0,2-3 0 16,-2 3-16-16,2 0-2 0,-2-3-1 0,-1 5 0 16,1-2-36-16,-1 2-7 0,-2-7-2 0,0 7 0 0,0-2-5 0,0-5-2 15,0 5 0-15,-2-3 0 16,2-4-88-16,-3 2-17 0,3 0-4 0,0 0-597 16,0-7-119-16</inkml:trace>
  <inkml:trace contextRef="#ctx0" brushRef="#br4" timeOffset="97651.062">17309 10123 518 0,'0'0'46'0,"0"0"-37"16,0 0-9-16,0 0 0 0,8 0 208 0,0-2 39 15,-3 2 8-15,3 0 1 0,-3 0-142 0,3 0-29 16,0 0-5-16,3 0-2 0,-1 0-50 0,1 2-11 16,0-2-1-16,2 0-1 15,-3 0-107-15,1 0-22 0,0 5-4 0,-3-5-554 0</inkml:trace>
  <inkml:trace contextRef="#ctx0" brushRef="#br4" timeOffset="97948.142">17510 10149 1335 0,'0'0'59'0,"0"0"13"0,0 0-58 0,0 0-14 0,5 0 0 0,1 0 0 15,-1 0 90-15,3 0 15 0,0 0 3 0,0 0 1 16,2-5 15-16,-2 5 4 0,3 0 0 0,0-2 0 16,-1-3-98-16,3 3-19 0,-5-3-11 0,3 3 12 15,-3-3 7-15,0-2 1 0,-3 0 1 0,0 2 0 16,-2 3 14-16,-3-3 2 0,0-2 1 0,0 0 0 15,-3 5-7-15,-2-3-2 0,-3-2 0 0,0 2 0 16,-2 3-12-16,-1-3-2 0,0 5-1 0,-2 0 0 16,0-2-6-16,-3 4 0 0,0-2-8 0,3 0 12 15,-3 5-12-15,3 2 0 0,0 0 0 0,-1 0 0 0,4-2 0 0,-1 4 0 16,3-2-10-16,3 5 10 0,2 0 9 0,1-3 7 16,-1 3 2-16,6 0 0 0,-3-3-18 0,5 5 0 15,-2-2 0-15,5 0 0 0,0-5 0 0,-1 2 0 16,1-2 0-16,3-2 0 0,0 2 0 0,-1-7 0 15,3 7 0-15,1-7 0 16,1 5-48-16,-1-3-12 0,-1-2-4 0,-2-2-682 16,2-3-137-16</inkml:trace>
  <inkml:trace contextRef="#ctx0" brushRef="#br4" timeOffset="98619.583">18145 10123 1278 0,'0'0'56'0,"0"0"12"0,0 0-54 0,0 0-14 16,0 0 0-16,0 0 0 0,0 0 87 0,0 0 14 15,0 0 3-15,0 0 1 0,0 0-19 0,8 5-4 16,-3-3-1-16,1 3 0 0,-4-3-11 0,4-2-2 16,2 7-1-16,-1-7 0 0,-1 0-54 0,2 5-13 15,2-5 0-15,4 0 0 0,-1 2 32 0,0-2 4 16,-5-2 1-16,5 2 0 0,3 0-21 0,-8-5-4 15,-8 5 0-15,0 0-1 0,3-7 3 0,-3 7 1 16,2-2 0-16,-2-3 0 0,0-2 4 0,0 5 1 0,0 2 0 16,-2-5 0-16,-6-2 20 0,0 2 4 0,0 3 0 0,0-3 1 15,-3 5-36-15,3 0-9 0,-2 0 0 0,2 0 0 32,0 0-22-32,0 5-6 0,-3-5-2 0,1 2 0 0,2 8 22 0,3-8 8 0,-6 5 0 0,3 0-9 15,3 0 9-15,-1 0-8 0,1 0 8 0,0 5-8 31,2-5-16-31,3 0-2 0,-2 5-1 0,2-5 0 0,0 0 27 0,2 5 0 0,6-3 0 0,-3-2 0 16,3 5 0-16,0-5 0 0,3 0 0 0,2 0 0 16,0-2 0-16,6-3 0 0,-3 3 0 0,5 2 0 15,0-7-108-15,-2 0-16 0,-1 0-3 0,1-5-820 16</inkml:trace>
  <inkml:trace contextRef="#ctx0" brushRef="#br4" timeOffset="98916.558">18449 10137 1209 0,'0'0'53'0,"0"0"12"0,0 0-52 0,0 0-13 16,0 0 0-16,0 0 0 0,0 0 188 0,0 0 34 15,0 0 7-15,0 0 2 0,6 0-113 0,2 5-22 16,0-3-5-16,0 3-1 0,-6-3-60 0,6 8-12 16,-3-8-2-16,1 5-1 0,-1-2 25 0,-2-3 4 15,-3 5 2-15,0-2 0 0,0-5-22 0,0 0-5 16,2 7-1-16,-2-7 0 0,0 0-18 0,0 0 0 15,0 0 0-15,0 0 0 0,0 0 0 0,0 0 0 16,0 0 0-16,0 0 0 0,0 0 20 0,0 0 1 16,-2-7 0-16,-1 2 0 0,0-2-34 0,3 0-7 0,3 0-2 0,-3-5 0 31,3 5-33-31,-3 5-6 0,5-5-2 0,-2 0 0 0,-1 0 39 0,3 0 7 0,1 2 1 0,-1 0 1 16,0 3 15-16,1-3-9 0,-1 3 9 0,0-3-8 15,3 3 8-15,-3 2 0 0,1 0-9 0,-1 0 9 16,3 0-8-16,-3 0 8 0,1 2-10 0,2-2-682 15,-8 0-136-15</inkml:trace>
  <inkml:trace contextRef="#ctx0" brushRef="#br4" timeOffset="99275.683">18688 10130 921 0,'0'0'82'0,"0"0"-66"15,0 0-16-15,0 0 0 0,0 0 148 0,2 5 25 16,1-3 6-16,2 5 1 0,-5-2-60 0,3-3-12 16,-1 3-3-16,1 2 0 0,-3 0-41 0,0 0-8 15,3 0-1-15,-3 0-1 0,0 5-17 0,0-7-3 16,0 2-1-16,0-7 0 0,0 2-15 0,-3 5-3 16,3-7-1-16,0 0 0 0,0 0-4 0,0 0-1 15,0 0 0-15,0 0 0 16,0 0-41-16,0 0-9 0,0 0-2 0,0-7 0 0,0 0 34 0,0 0 9 15,0 0 0-15,3 0 0 16,-1 0-28-16,1-5-2 0,0 5 0 0,-1-7 0 16,4 7-9-16,-4 0-1 0,4-5-1 0,-1 5 0 0,0 0 21 0,0 0 5 15,3 2 1-15,-2 3 0 0,2-3 14 0,-1 3 8 0,-1-3 0 0,2 5-8 16,0-2 23-16,0-3-3 0,-3 5 0 0,3 0 0 16,-3 5-20-16,3-3 0 0,0-2 0 0,-3 5-586 15,-5-5-114-15</inkml:trace>
  <inkml:trace contextRef="#ctx0" brushRef="#br4" timeOffset="99638.861">18987 10121 172 0,'0'0'16'0,"0"0"-16"0,0 0 0 0,0 0 0 0,0 0 195 0,0 0 36 16,0 0 7-16,0 0 2 0,0 0-78 0,0 0-15 15,-6 2-3-15,1-2-1 0,-3 7-75 0,3-2-16 16,-1-3-2-16,-2 5-1 0,1-2 4 0,-1 2 1 16,-3 0 0-16,3 0 0 0,3 0-29 0,-3 5-5 15,3-5-2-15,2 0 0 0,3 0-18 0,0 0-9 16,3 0 1-16,-1 0 0 0,3 0 8 0,1-2 0 16,-1 2 0-16,3-2 0 0,0-3 0 0,3-2 0 15,-4 0 0-15,1 0 0 0,0 0 26 0,0 0 7 16,0-2 2-16,-2-3 0 0,-1 3-19 0,0-3-3 15,0-2-1-15,1 0 0 0,-1 2 4 0,-2-2 1 16,-1 0 0-16,1 0 0 0,-3-5 47 0,0 5 10 16,0 0 2-16,0 0 0 0,-3 0-76 0,3 0 0 15,-5 0-14-15,2 2 2 0,-2-2 33 0,0 5 7 16,-1-3 2-16,4 3 0 16,-3-3-99-16,5 5-20 0,-3 0-4 0,3 0-599 0,0 0-120 0</inkml:trace>
  <inkml:trace contextRef="#ctx0" brushRef="#br4" timeOffset="99967.115">19076 10144 806 0,'0'0'72'0,"0"0"-58"16,3 5-14-16,2 2 0 0,-5-7 208 0,3 7 38 16,0 0 8-16,-1-2 2 0,1 2-103 0,-3-5-20 15,3 3-4-15,-1 2-1 0,-2 0-52 0,0 0-12 16,0-7-1-16,3 5-1 0,-3 2 3 0,0-7 1 15,0 0 0-15,0 0 0 0,0 2-53 0,0-2-13 16,0 0 0-16,0 0 0 0,0 0 0 0,0 0 0 16,0 0 0-16,0-2 0 0,3-5 15 0,-1 0 0 15,-2 0 0-15,3-3 0 0,0 3-24 0,2 0-5 16,3-2-1-16,0-3 0 0,0 5 15 0,2-5-11 16,1 5 11-16,-1-2-10 15,1-3-39-15,0 5-8 0,2 2-2 0,-3-2 0 0,1 0 59 0,0 7 16 0,-1-7 0 0,1 7 1 16,-1-2-17-16,1-3 0 0,-1 5 0 0,1 0 0 15,0 0 13-15,-6 0 3 0,5 0 0 0,-4 5 0 16,-1-3-2-16,0-2 0 0,1 7 0 0,-1-7 0 16,0 7-14-16,-5-7-8 0,0 0 8 0,0 5-768 15,0-5-145-15</inkml:trace>
  <inkml:trace contextRef="#ctx0" brushRef="#br4" timeOffset="100763.41">19550 10062 979 0,'0'0'87'0,"0"0"-70"16,0 0-17-16,0 0 0 0,0 0 151 0,0 0 26 15,-3 0 6-15,3 0 1 0,0 0-55 0,0 0-10 16,0-5-3-16,0 5 0 0,-5-7-35 0,5 7-7 16,-5 0-2-16,2-2 0 0,-5 2-25 0,8 0-6 15,-5 0-1-15,-3 0 0 0,0 0-20 0,0 0-4 16,0 2 0-16,0-2-1 0,-2 0-15 0,2 5 0 15,0-3 0-15,3-2 0 0,-3 5 35 0,0-5 1 16,2 2 0-16,1 3 0 16,0 0-80-16,5-5-16 0,0 0-4 0,0 0 0 0,0 7 64 0,0 0 18 15,0-7 1-15,5 7 0 0,0-5-31 0,6 5-5 16,0 3-2-16,2-8 0 0,0 5 19 0,0 0 0 16,3 0 0-16,3 0 0 0,-6 0 0 0,3 5 0 15,-3-5 0-15,0 0 0 0,-2 0 0 0,-1 0 0 16,-4 3 0-16,-1-1 0 0,-2-2 48 0,-1 0 12 15,-2 0 4-15,-2-2 0 0,-4 7-52 0,1-5-12 0,0 0 0 0,-3-5 0 16,-3 3 54-16,1-3 8 0,-1-2 2 0,-2 5 0 16,0-3-52-16,2-2-12 0,-2 0 0 0,2 5 0 15,1-5 0-15,-1 0 0 0,0 0 0 0,3-5 0 16,1 3 0-16,1-3 0 0,1 5 0 0,2-2 0 16,-2-3-108-16,2-2-25 0,1 5-5 15,2-3-1-15</inkml:trace>
  <inkml:trace contextRef="#ctx0" brushRef="#br4" timeOffset="129574.325">9258 9474 633 0,'0'0'56'0,"0"0"-44"15,0 0-12-15,0 0 0 0,0 0 155 0,0 0 29 16,-3-7 5-16,3 7 2 0,0-2-63 0,0 2-12 16,0 0-2-16,0 0-1 0,0-5 0 0,0 5 0 15,3-7 0-15,-3 7 0 0,0 0-37 0,0 0-7 0,2-5-1 16,-2 5-1-16,6 0-44 0,-4-7-9 0,4 7-2 0,2-2 0 16,-3-3 32-16,0 5 7 0,3 0 1 0,3-2 0 15,-3-3-32-15,5 5-7 0,3 0-1 0,0-2 0 16,-3-3-12-16,0 5 0 0,3 0 0 0,0 0 0 15,0 0 0-15,-3 0 0 0,0 0 0 0,0 7 0 16,1-7 20-16,-1 7 0 0,-5-2 1 0,0-3 0 16,-3 5-4-16,0 5-1 0,1-5 0 0,-4 5 0 15,-2-5 9-15,0 2 2 0,0 3 0 0,-2-5 0 16,-1 5-27-16,-2-3 0 0,2 3 0 0,-2 0 0 16,2-3 0-16,-5-2 0 0,3 5 0 0,0-5 0 15,2 0 0-15,-2-2 0 0,-1 2 0 0,1-5 0 0,2 5 0 16,-2-7 0-16,0 5 0 0,2-5 0 0,3 0 33 0,0 0 2 15,0 0 0-15,-5 0 0 0,0 0-5 0,-1 0-1 16,6 0 0-16,0 0 0 0,-5 0-29 0,5 0 0 16,0 0 0-16,0 0 0 0,0 0 0 0,0 0 0 15,0 0 0-15,5-5 0 16,3 5-45-16,0 0-15 0,-3 0-4 0,3 0 0 0,3 0 52 0,0 5 12 16,-1-5 0-16,1 7 0 0,2-7 0 0,0 7 0 15,-2-7 0-15,2 7 0 0,-2-2 0 0,-1 2 0 16,1-5 0-16,-3 5 0 0,2-2 19 0,-4 2 6 15,1 0 2-15,-4 0 0 0,2 0-27 0,-2 5 0 16,-3-5 0-16,-3 0 0 0,3 0 8 0,-5 0-8 16,0 0 8-16,-3 0-8 0,0 5 12 0,-3-5-2 15,1 0-1-15,-3 0 0 0,-3 0-9 0,2-2 12 16,-1 2-12-16,-1 0 12 0,-3 0-12 0,3-7 8 16,0 5-8-16,1-3 8 0,-1 3 5 0,2-5 1 0,1 0 0 0,3 2 0 15,-1-2-14-15,-2-2 0 0,2 2 0 0,3-5 0 16,0 5 0-16,3-2 0 0,-3-3 0 0,3 5 0 31,0 0-48-31,5 0-13 0,0 0-3 0,0 0 0 0,-3-7-79 0,3 7-16 16,0 0-3-16</inkml:trace>
  <inkml:trace contextRef="#ctx0" brushRef="#br4" timeOffset="130386.635">9676 9331 1976 0,'0'0'44'0,"0"0"8"0,-5-5 3 0,2 0 0 0,-2 3-44 0,-1-3-11 0,-2 3 0 0,3-3 0 16,-3 3 85-16,0-3 15 0,-2-2 4 0,-1 5 0 16,0-3-35-16,-2 0-6 0,0 3-2 0,-3 2 0 15,-5-5-15-15,2 5-3 0,-2 0-1 0,0 0 0 16,0 0-12-16,0 0-2 0,-3 0-1 0,0 5 0 15,0-5-9-15,1 2-2 0,1 3 0 0,4 2 0 0,-1-2 4 0,1 2 0 16,2 0 0-16,-3 0 0 0,4 0-20 0,-1 0-14 16,-3 7 2-16,1 0 1 0,-1-2 11 0,1 2 0 15,2 0 0-15,-3 10-8 0,6-8 8 0,-3 3-12 16,3 9 12-16,5-2-12 0,0 2 12 0,3 5 0 16,2 0 0-16,0 0 0 0,3 5-8 0,3-3 8 15,2 5-8-15,3-5 8 0,5-2 0 0,3 0 0 16,6 0 0-16,1 0 11 0,1-7-11 0,0-3 0 15,0-4 0-15,2-5 0 0,1-2-15 0,-1-5-5 16,3 0 0-16,3-2-1 0,-3-3 12 0,3-4 9 16,0-3-12-16,-1 3 12 0,1-8 0 0,-3 3 0 15,-2-2 0-15,-1-3 0 0,-2-2 0 0,-3 2 0 16,0-2 0-16,0-7 0 0,-2 2 9 0,-3 0 3 16,0-2 0-16,0 0 0 0,-3 0 21 0,3-5 5 15,-3 7 1-15,0-7 0 0,-2 5-10 0,-6 0-1 0,3-5-1 0,-5 5 0 16,-1 0 3-16,-2-3 1 0,-2 8 0 0,-4-3 0 15,-4 0 1-15,-1 3 1 0,1-1 0 0,-1 1 0 16,-2-3-10-16,0 5-3 0,-1 0 0 0,-4-5 0 16,2 0-11-16,-3 5-9 0,1 0 12 0,-1 2-12 15,3 3 0-15,-2-3-17 0,2 5 1 0,0 2 1 16,3-2-18-16,0 0-4 0,2 7-1 0,3-7-929 16,0 7-185-16</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6:24.741"/>
    </inkml:context>
    <inkml:brush xml:id="br0">
      <inkml:brushProperty name="width" value="0.05" units="cm"/>
      <inkml:brushProperty name="height" value="0.05" units="cm"/>
      <inkml:brushProperty name="color" value="#E71224"/>
    </inkml:brush>
  </inkml:definitions>
  <inkml:trace contextRef="#ctx0" brushRef="#br0">112 111 5528 0 0,'-8'-4'568'0'0,"-24"-23"184"0"0,15 17 829 0 0,11 6 4022 0 0,30 42-4587 0 0,8 15 88 0 0,-4 9-137 0 0,4 41 183 0 0,8 29-133 0 0,0 3-209 0 0,-12 16-39 0 0,-16-29-161 0 0,-5-47-364 0 0,-6 22 736 0 0,-13 24-676 0 0,11-79-240 0 0,23 31 280 0 0,-2-3-592 0 0,-9-26 248 0 0,-7 5 354 0 0,-4-3-340 0 0,1-28-14 0 0,-1-10 0 0 0,5-1 0 0 0,2-3 0 0 0,29 0 0 0 0,-3-12 0 0 0,6 4 0 0 0,62 1 0 0 0,75-7 0 0 0,-19 3 0 0 0,-72 24 0 0 0,-70-13 0 0 0,1-1 0 0 0,-1 0 0 0 0,1-2 0 0 0,0 0 0 0 0,-1 0 0 0 0,1-1 0 0 0,6-2 0 0 0,17 1 0 0 0,178-2 0 0 0,-162 13 0 0 0,-8-2 304 0 0,-1 3-508 0 0,10-8 335 0 0,-49-6-234 0 0,11-5 1958 0 0,-15 5-1822 0 0,-3-5-33 0 0,-11-45 0 0 0,22-3 0 0 0,-6 13 0 0 0,2-4 168 0 0,-2-38 138 0 0,-10-44-212 0 0,5 3-94 0 0,-15-73-480 0 0,6 83 890 0 0,-11-33-316 0 0,8 45-94 0 0,21-7-128 0 0,-2 17 408 0 0,-14 46-648 0 0,3-9 243 0 0,-1 35 66 0 0,-16-15 275 0 0,15 32-234 0 0,-4-15-148 0 0,6 14 156 0 0,3 5 3 0 0,-1-1-1 0 0,0 1 1 0 0,1 0 0 0 0,-1-1 0 0 0,0 1 0 0 0,0 0 0 0 0,0 0 0 0 0,1 0 0 0 0,-1 0 0 0 0,0 1 0 0 0,0-1 0 0 0,0 1 0 0 0,-1-1 0 0 0,1 1 0 0 0,0-1 0 0 0,0 1 0 0 0,0 0 0 0 0,0 0 0 0 0,0 0 0 0 0,0 0 0 0 0,0 1 0 0 0,-1-1 0 0 0,1 0-1 0 0,0 1 1 0 0,0 0 0 0 0,0-1 0 0 0,-1 1 7 0 0,-9 3-11 0 0,-69 20 1 0 0,9-6-360 0 0,-38-7 36 0 0,3 1 451 0 0,-109 5-972 0 0,79-3 359 0 0,4-4 496 0 0,60-13 0 0 0,9 1-2 0 0,41 0 5 0 0,-1 2 1 0 0,0 0-1 0 0,0 1 1 0 0,0 2-1 0 0,-22 4-3 0 0,-54 1 553 0 0,3 2-1137 0 0,18 1 507 0 0,72-11 41 0 0,5 0-548 0 0,2 0-185 0 0,2 0-1331 0 0,8 0-5213 0 0</inkml:trace>
  <inkml:trace contextRef="#ctx0" brushRef="#br0" timeOffset="6102.235">1733 607 2760 0 0,'10'0'-542'0'0,"31"7"7546"0"0,-19-6-5041 0 0,34 6-986 0 0,32 4 141 0 0,141-4 127 0 0,-80-6-882 0 0,-44 26 145 0 0,-57-19-147 0 0,-3-1-574 0 0,-3-10 1155 0 0,-5-1-349 0 0,-15 5-329 0 0,42-13-240 0 0,-38 5 14 0 0,-15 1 859 0 0,-9 3-4306 0 0,-2-3-2116 0 0</inkml:trace>
</inkml:ink>
</file>

<file path=ppt/ink/ink26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50:55.526"/>
    </inkml:context>
    <inkml:brush xml:id="br0">
      <inkml:brushProperty name="width" value="0.05292" units="cm"/>
      <inkml:brushProperty name="height" value="0.05292" units="cm"/>
      <inkml:brushProperty name="color" value="#FF0000"/>
    </inkml:brush>
  </inkml:definitions>
  <inkml:trace contextRef="#ctx0" brushRef="#br0">10258 713 864 0,'0'-7'76'0,"0"7"-60"0,-3-7-16 0,3 7 0 16,0-7 144-16,0 3 25 0,0 4 6 0,-2-8 1 16,-1 6 2-16,-2 2 1 0,2-5 0 0,-2 3 0 15,-1-3-67-15,1-2-12 0,-3 7-4 0,0 0 0 16,-2 0-41-16,2 7-9 0,-3-2-2 0,1 2 0 0,-4-5-19 0,4 6-4 15,-3 1-1-15,-3 0 0 0,2 10-20 0,1-5 0 16,3 5 0-16,-1 0-8 0,6-3-6 0,-3 3-1 16,0 2 0-16,3-2 0 0,2-5 15 0,3 5 0 15,0-2 12-15,3-1-12 0,2-2 17 0,3-4-3 16,0 1-1-16,2-4 0 0,6 0-13 0,-3-2 0 16,6-3 0-16,5-2 0 0,-6-2 0 0,6-3-18 15,-3-2 4-15,3-2 1 0,0-3 13 0,-3-7 15 16,-2 1-3-16,-1-4-1 0,-5-3 29 0,-2-4 5 15,0 3 2-15,-4-7 0 0,-4 5-38 0,0-5-9 16,-3 5 0-16,-3-5 0 0,0 0 58 0,-2 5 10 16,-3-3 1-16,3 1 1 0,-3 4-10 0,0-5-1 15,-3 10-1-15,6 0 0 0,0 2-48 0,-3-2-10 16,0 7 0-16,-3 2 0 0,6-2 0 0,0 2 10 16,0 10-2-16,-1-5 0 0,-2-5 1 0,6 12 0 15,2 0 0-15,0 0 0 0,0 0-9 0,0 0 0 0,2 0 0 0,1 7 0 16,2 0 0-16,3 5 0 0,0 2 0 0,3 5 0 15,-3-5-12-15,2 7-2 0,-2 0 0 0,3 10 0 16,-1-10 22-16,1 7 4 0,2-2 0 0,-2 0 1 16,-3 0-13-16,2-5-18 0,-2 7 4 0,0-9 1 15,0 7 22-15,0-7 5 0,-3 4 1 0,3 3 0 16,0-5-24-16,-3 5-5 0,1 0-1 0,2 7 0 16,-6-12 23-16,4 0 5 0,-1-2 1 0,0 2 0 15,-2-4-14-15,0-8 0 0,2 3 0 0,-3-2 0 16,4-3 0-16,-4-3 0 0,4-4-11 0,-4 0 11 15,4-4-144-15,-4-3-20 0,4-3-5 0</inkml:trace>
  <inkml:trace contextRef="#ctx0" brushRef="#br0" timeOffset="171.834">10634 739 1728 0,'0'0'76'0,"0"0"16"0,0 0-73 0,5 0-19 15,3 7 0-15,-3-7 0 0,-2 7 157 0,5-2 28 16,-3 2 6-16,0 5 1 0,1-5-103 0,-4 2-20 15,4 3-4-15,-1-2-1 0,-3 6-13 0,1-7-3 16,0 3-1-16,-1 0 0 0,4-3-32 0,-4 3-7 16,-2-5 0-16,3 0-8 15,-3-4-60-15,3 1-20 0,-3-4-3 0,0 0-709 0,0 0-141 0</inkml:trace>
  <inkml:trace contextRef="#ctx0" brushRef="#br0" timeOffset="312.664">10718 659 1638 0,'0'0'36'0,"0"-9"7"0,-2-1 1 0,2 3 3 0,-3 5-38 0,3-10-9 0,-3 5 0 0,3 0 0 16,0 7 176-16,0-4 32 0,0 4 8 0,0 0 0 16,0 0-157-16,0 0-32 0,0 0-7 0,0 0 0 15,0 0-32-15,8 4-5 0,-2 1-2 0,2-3-706 16,-6 5-142-16</inkml:trace>
  <inkml:trace contextRef="#ctx0" brushRef="#br0" timeOffset="640.638">10829 793 1728 0,'0'0'76'0,"0"0"16"0,0 0-73 0,0 0-19 15,6 7 0-15,-1-2 0 0,0-3 106 0,1 6 18 16,2-4 3-16,-3 3 1 0,3 0-52 0,2 5-9 16,-2-5-3-16,0-4 0 0,0 6 0 0,0-2-1 15,3 2 0-15,-1-4 0 0,-2 2-50 0,-3-5-13 16,1 3 0-16,2-2 0 0,0 1 36 0,-3-4 3 15,3 0 0-15,-3 0 0 0,3 0-12 0,-3 0-3 16,-5-4 0-16,3-4 0 0,-3 6 0 0,3-10 0 16,5 5 0-16,-3-2 0 0,-2-10-1 0,2 7-1 15,3-2 0-15,-3 2 0 16,0 5-10-16,1-7-1 0,-1 5-1 0,0-8 0 0,1 3-10 0,-4 7 0 0,1-4 0 16,-1 1 0-16,1-2 0 0,-3 3 0 0,3 0 0 0,-1 6 0 15,-2 3 0-15,0 0 13 0,0-5-1 0,0 5-1 16,0 0-21-16,0 0-4 0,0 0-1 0,0 0 0 31,0 0-78-31,3 8-16 0,0 3-3 0,-1-4-1134 0</inkml:trace>
  <inkml:trace contextRef="#ctx0" brushRef="#br0" timeOffset="828.467">11187 831 806 0,'0'0'36'0,"0"0"7"16,0 0-35-16,0 0-8 0,5 2 0 0,-2 10 0 15,-1-10 305-15,1 6 59 0,-1 1 12 0,1-2 3 16,2 2-227-16,-5 3-44 0,3-10-10 0,-3 10-2 0,3-5-47 0,-1 7-9 16,1-9-3-16,0 2 0 0,-3-4-45 0,2 6-10 15,-2 0-2-15,0-9 0 16,0 0-17-16,0 0-4 0,0 0-1 0,0 0 0 16,0 0-173-16,0 0-34 0,-2-7-7 0,-1 7-2 15,3-2-11-15,0-10-3 0,-3 5 0 0</inkml:trace>
  <inkml:trace contextRef="#ctx0" brushRef="#br0" timeOffset="952.907">11213 819 1267 0,'0'-26'28'0,"0"17"5"0,0 2 2 0,0-5 1 0,0 0-36 0,0-2 0 16,0 3 0-16,0 3 0 0,0 1 109 0,3 0 15 16,-3 0 4-16,2 0 0 0,1 3 0 0,-3 4 0 15,3-8 0-15,-3 8 0 0,0 0-105 0,0 0-23 16,0 0 0-16,5 8 0 16,0-4-64-16,1 1-9 0,1 4-3 0</inkml:trace>
  <inkml:trace contextRef="#ctx0" brushRef="#br0" timeOffset="1437.165">11605 779 1850 0,'5'0'82'0,"-5"0"17"0,0-2-79 0,0 2-20 0,0-5 0 0,0 0 0 16,0 3 91-16,-3 2 14 0,3-5 3 0,0 5 1 15,-2 0-48-15,-4 0-9 0,-2 0-3 0,0 5 0 16,1-5-39-16,-4 2-10 0,-2 3 0 0,-1 0 0 15,-1 2 0-15,1 2 0 0,1-2 0 0,0 0 0 16,-3 5 0-16,3 0 0 0,5 2 0 0,0-4 0 0,0 1 0 0,5 3 0 16,3-2 9-16,6-2-9 0,2 1 0 0,0 3-8 15,-1-9 0-15,7 5 0 0,-1-1 8 16,3-7-12-16,-3-2 12 0,0 7-12 0,0-7 12 16,3 0 0-16,-2 0 0 0,-4-2 0 0,3-5 0 0,-2 2 14 15,-3-2-2-15,0 0 0 16,-3-5 4-16,0-2 1 0,3 0 0 0,-2-5 0 0,-4 1 24 0,1-4 5 15,0-4 1-15,-3-2 0 0,2 2 13 0,-2-2 4 16,-2 2 0-16,-1 0 0 0,-2 3-13 0,-1-1-3 16,1 3 0-16,0 0 0 0,0 2-19 0,-1 0-4 15,-2 5-1-15,3 0 0 0,-3 2 0 0,3 3-1 16,2-3 0-16,0 5 0 0,1 0-4 0,2 7-1 16,0 0 0-16,0 0 0 0,0 0-18 0,2 7 8 15,1 0-8-15,2 7 0 0,3-7 0 0,0 10 0 16,0-1 0-16,3-2 0 0,-1 5 0 0,6 2 0 15,-3-2 0-15,1 2 0 0,-4 5 9 0,1-7 5 16,-1-5 1-16,-2 0 0 0,6 8-15 0,-4-4-15 0,1 1 3 0,2-5 1 16,-2 12 11-16,2-7-8 0,-5 2 8 15,2-2-8 1,-4-3-41-16,2-4-8 0,-6-5-2 0,4 0-879 0,-1 0-176 0</inkml:trace>
  <inkml:trace contextRef="#ctx0" brushRef="#br0" timeOffset="1656.143">11919 746 2419 0,'0'0'53'0,"0"0"11"0,0 0 3 0,0 0 1 0,3 7-55 0,2-2-13 15,-2-3 0-15,0 5 0 0,-1 3 54 0,1-3 8 16,0 2 2-16,2 3 0 0,-2-10-23 0,-3 10-4 16,2-5-1-16,1 7 0 0,0-7-6 0,-3 1-2 15,0 1 0-15,2 0 0 0,-2-2-28 0,0 0 0 16,0 0 0-16,0-2 0 0,0-2 0 0,0-3 0 15,0 0 0-15,0 0 0 0,0 4-9 0,0-4-8 16,0 0-2-16,0 0 0 16,0 0-45-16,0 0-8 0,0 0-3 0,0 0 0 15,0 0-128-15,0 0-25 0,0-4-6 0</inkml:trace>
  <inkml:trace contextRef="#ctx0" brushRef="#br0" timeOffset="2343.534">11957 807 1497 0,'0'0'32'0,"0"0"8"0,0 0 0 0,0 0 4 0,0 0-36 0,0 0-8 15,0 0 0-15,0 0 0 0,0 0 120 0,0 0 23 16,0 0 4-16,0 0 1 0,0 0-61 0,0 0-12 15,0 0-3-15,0 0 0 0,0 0-16 0,0 0-3 16,2 8-1-16,3-4 0 0,1 1-13 0,2-3-3 16,0-2-1-16,2 7 0 0,1-7-18 0,2 0-3 15,0 0-1-15,0 0 0 0,1 0-13 0,2 0 0 16,-1-7 0-16,1 7 0 0,0-7 0 0,0 3 0 16,3 1 0-16,-11-4 0 0,-3 2 0 0,3-2 0 15,5 0 0-15,-2 0 0 0,-6 0 54 0,0 0 8 16,3 0 2-16,-3-5 0 0,-2 5-52 0,0-4-12 15,-6 3 0-15,3 1 0 0,3 0 34 0,-3-2 4 16,-6 0 1-16,1 1 0 0,2 1-20 0,1 0-4 0,-1 0-1 0,1 0 0 16,-6 0-2-16,0 2-1 15,2 3 0-15,-2-3 0 0,-2 3-11 0,-1-3 0 0,1 5 0 16,-1 0-11-16,1 5 11 0,-1-5 0 16,3 0 0-16,-3 2 0 0,3 3 0 0,1-3 0 0,-4 3 0 0,3 2-8 15,-3 7 8-15,1-7 8 0,-1 0-8 0,3 5 11 16,0 2-19-16,3 0-4 0,2 5-1 0,1-5 0 15,2 0 21-15,2 5 4 0,1 0 0 0,2-5 1 16,1 0-13-16,2 5 0 0,0-7 0 0,-1-3 0 16,1 3 0-16,3-3 0 0,2-1 0 0,0 3 0 15,1-4 0-15,-1 5 0 0,3-5 0 0,2-4 0 0,1 1-12 16,2 1-4-16,0-5-2 0,8 2 0 0,-2-2 18 0,-3 0 0 16,2-2 0-16,-2 2 0 15,0-9-84-15,-1 1-24 0,-4 1-4 0,-3-2 0 0</inkml:trace>
  <inkml:trace contextRef="#ctx0" brushRef="#br0" timeOffset="3202.371">13221 452 1623 0,'0'0'36'0,"0"0"7"0,0 0 1 0,0 0 2 16,0 0-37-16,0 0-9 0,0 0 0 0,0 0 0 16,6 5 112-16,-6-5 21 0,2 2 4 0,1 5 1 0,2 5-49 0,0 7-9 15,-2-10-3-15,0 10 0 0,2 0-25 0,-2 0-4 16,-1 2-2-16,4-4 0 0,-4 1-13 0,4 3-2 15,-4 5-1-15,1-7 0 0,-1 2-6 0,4-7 0 16,-4 12-1-16,1-7 0 0,0-5-11 0,-1 0-3 16,1 0 0-16,-3 3 0 0,0-1 2 0,0-9 0 15,0 1 0-15,-3 1 0 16,1-7-59-16,2-2-12 0,-6 0-3 0,-2-2-737 16,-2-3-147-16</inkml:trace>
  <inkml:trace contextRef="#ctx0" brushRef="#br0" timeOffset="3327.69">13065 699 1267 0,'0'0'56'0,"5"0"12"0,1-2-55 0,-1-3-13 16,0 5 0-16,1 0 0 0,4-4 105 0,1 4 19 16,2 0 3-16,3-3 1 0,0 3-14 0,0 0-2 15,2 3-1-15,3-3 0 0,0 0-75 0,1 4-16 16,1-4-2-16,1 5-1 0,-3-5-17 0,1 2 0 0,-4-2 0 0,6 7 0 31,-3-7-68-31,-2 0-16 0,-1-7-4 0</inkml:trace>
  <inkml:trace contextRef="#ctx0" brushRef="#br0" timeOffset="3655.393">13499 699 1958 0,'0'0'43'0,"0"0"9"0,0 0 1 0,0 0 3 0,5 7-45 0,-2-7-11 0,0 12 0 0,2-10 0 16,-2 6 97-16,2-4 18 0,0 10 3 0,0-7 1 16,-2 5-38-16,2 0-7 0,-2-3-2 0,2-2 0 15,-2 5-56-15,0-2-16 0,-1 1 0 0,1 3 0 0,0-7 40 0,-1 1 2 16,1 1 1-16,-1-7 0 0,-2 5-27 0,0 0-6 15,0-7-1-15,0 0 0 0,0 0 5 0,0 0 1 16,-2-7 0-16,-1 5 0 0,1-5-15 0,2-2 0 16,0 1 0-16,-3-6 0 15,3 5-48-15,0-8-16 0,3 3-4 0,-1 0 0 0,3 0 55 0,1-5 13 16,-1 5 0-16,0 2 0 0,3 5 0 0,0-7 0 16,-2 7 0-16,1 3 0 15,1-4-29-15,0 6-3 0,-2-3-1 0,2 3 0 0,2 2 53 0,-2 0 10 16,3 0 2-16,-1 0 1 0,3 0-33 0,-2 0 0 15,-3 0 0-15,5 2 0 16,-2 3-20-16,-1-5-10 0,-2 2-2 0,3 3-1113 0</inkml:trace>
  <inkml:trace contextRef="#ctx0" brushRef="#br0" timeOffset="4014.75">13986 699 1998 0,'0'0'88'0,"0"0"19"0,-3 0-86 0,1-2-21 0,-1-3 0 0,0 5 0 16,-2 0 98-16,0 0 15 0,-3 0 3 0,-3 0 1 16,3 7-93-16,-2 0-24 0,-4-7 0 0,1 7 0 15,0 0 56-15,2 1 6 0,1 3 2 0,-1-4 0 16,1 5-52-16,2-3-12 0,0 3 0 0,2 2 0 16,4-2-48-16,2-2-13 0,-3 1-3 0,6 3 0 15,-1-9 52-15,6 5 12 0,0-1 0 0,3-2 0 0,5-5 8 0,2 5 4 16,-4-7 0-16,1 5 1 0,1-5-13 0,0 0-18 15,0-5 4-15,-3-2 1 0,1 5 21 0,-7-5 4 16,4-5 0-16,-3 5 1 0,0-7-13 0,-3 2-18 16,-2 5 4-16,0 0 1 0,-1-5 61 0,-2 3 13 15,0 2 3-15,0-3 0 0,0 10-52 0,0 0-12 16,0 0 0-16,0 0 0 0,0 0 54 0,0 0 8 16,0 0 2-16,0 0 0 0,0 10-52 0,0-1-12 15,3-2 0-15,-1 5 0 0,1-2 0 0,2 1-18 16,-2 3 4-16,2-2 1 0,1 0 13 0,-4-3 0 15,4-2 0-15,-1 5 0 0,0-5 0 0,0 0 0 16,1 0 0-16,-1 0 0 16,0 0-127-16,1-7-32 0,-1 0-6 0</inkml:trace>
  <inkml:trace contextRef="#ctx0" brushRef="#br0" timeOffset="4170.952">14195 732 1670 0,'0'0'74'0,"0"0"15"0,0 0-71 0,0 0-18 0,0 0 0 0,0 0 0 15,0 0 170-15,3 7 30 0,-3 0 7 0,2 0 1 16,1 0-116-16,-1 0-22 0,1 5-5 0,2-5-1 16,1 7-17-16,-1-7-4 0,0 5-1 0,1-5 0 15,-1 0-30-15,-2 5-12 0,2-10 8 0,-5-2-839 16,0 0-168-16</inkml:trace>
  <inkml:trace contextRef="#ctx0" brushRef="#br0" timeOffset="4311.551">14211 598 1324 0,'0'-5'118'0,"-3"3"-94"16,3-5-24-16,0 7 0 0,0-5 196 0,0 5 36 16,0 0 6-16,0 0 2 0,0 0-150 0,0 0-30 15,0 0-5-15,5 0-2 0,3 5-53 0,0-5 0 16,0 7-16-16,0-5-1032 16</inkml:trace>
  <inkml:trace contextRef="#ctx0" brushRef="#br0" timeOffset="4655.155">14346 739 2188 0,'0'0'48'0,"0"0"11"0,5 7 1 0,-2 5 1 0,-1-5-49 0,1-5-12 16,0 10 0-16,2 2 0 0,-2-7 105 0,2 0 19 16,-3 1 3-16,1 3 1 0,0-4-103 0,2 5-25 15,-5-10 0-15,3 6 0 0,-3-4 36 0,0-4 1 0,0 0 1 0,0 0 0 16,0 0-10-16,0 0-1 0,0 0-1 0,0 0 0 15,0 0-26-15,0 0 0 0,0-7 0 0,2 0 0 16,4-5 0-16,-1-2 0 0,0 2 0 0,6 5 0 16,-3-7-46-16,2 7-14 0,4-5-4 15,-1 10 0-15,0-5 52 0,-2 2 12 0,-1 5 0 0,1 0 0 16,-1 0 0-16,-2 5 0 16,3-3 0-16,-3 3 0 0,2-3 0 0,1 8 0 0,-3-3 0 0,0 2 0 15,-3 3 48-15,0-2 13 0,1 1 3 0,2 8 0 16,-3-9-52-16,0 1-12 0,1 3 0 0,-1-2 0 0,0-2 32 15,-2-1 3-15,-3-2 1 0,5 2 0 16,0-4-24-16,1 2-4 0,-6-7 0 0,5 0-904 16,0 3-181-16</inkml:trace>
  <inkml:trace contextRef="#ctx0" brushRef="#br0" timeOffset="5248.762">15423 666 1152 0,'-6'0'102'16,"6"0"-82"-16,3-7-20 0,2-7 0 15,-2 9 132-15,0-2 23 0,-6 0 4 0,6 0 1 16,-1 0 25-16,-2 0 6 0,-2 3 1 0,-4-4 0 0,6 6-120 0,-5-3-23 16,-3 3-5-16,0 2 0 0,0 0-1 0,3 0 0 15,-3 0 0-15,0 0 0 0,-3 2-23 0,1 3-5 16,2-3-1-16,-3 6 0 0,6-4-14 0,-3 3 0 16,3 0 0-16,-1 5 0 0,4-10 0 0,-3 5-12 15,5 5 3-15,0-5 0 16,5 0-15-16,0 5-2 0,0-2-1 0,6 1 0 0,2-4 27 0,3 5 0 15,3-2 0-15,-1 1 0 0,1 3 0 0,-1-7 0 16,-2 0 0-16,3 5 0 0,-1 2 0 0,-5-2 0 16,3-10 0-16,-5 10 0 0,-3 2 0 0,0-2 0 15,-6-5 0-15,-2 5 0 0,0-5 46 0,-2 2 14 16,-4-9 4-16,-2 12 0 0,0-10-27 0,-5 3-5 16,0-2 0-16,0 1-1 0,-6-4 1 0,-2 7 1 15,3-7 0-15,-1 5 0 0,1-5-33 0,2-5-11 16,2 5 0-16,4-2 0 15,-1-3-104-15,3 1-21 0,0-4-4 0,6 1-1084 0</inkml:trace>
  <inkml:trace contextRef="#ctx0" brushRef="#br0" timeOffset="5576.876">15674 739 1983 0,'-5'14'44'0,"7"-14"8"0,-2 0 3 0,0 0 1 0,0 0-45 0,0 0-11 16,0 0 0-16,0 0 0 0,8 5 99 0,-2-3 17 0,1 3 4 0,1-5 1 15,-2 2-45-15,2-2-10 0,2 0-2 0,1 0 0 16,2 0-51-16,0 0-13 0,-2 0 0 0,5 0 0 16,-6 0 0-16,4-2 0 0,-4-3 0 0,-2 3 0 0,0-3 0 15,0-2 0-15,-3-2 0 0,0 0 0 0,-2 1 54 0,-3 6 8 16,0-10 2-16,-3 3 0 0,-2 0-52 0,0-1-12 16,-3 3 0-16,0 2 0 0,-3-9 0 0,-2 12 0 15,0-3 0-15,0 0 0 0,-3 5 0 0,0 0 0 16,3 0 0-16,-3 5 0 0,0 0 0 0,0 4 0 15,3-9 0-15,0 12 0 0,-3-3 0 0,5 3 0 16,1 2 0-16,4-2 0 0,4-5 0 0,2 5 0 16,2 4 0-16,4-2 0 0,-1-2 0 0,0 9 0 15,3-6 0-15,8 3 0 0,3 1 0 0,-1-7 0 16,3-3 0-16,3-2 0 0,3 5 0 0,2-10 0 16,0 3 0-16,5-5 0 15,-5-5-92-15,3 5-20 0,0-7-5 0</inkml:trace>
  <inkml:trace contextRef="#ctx0" brushRef="#br0" timeOffset="5764.296">16190 511 2332 0,'-13'-5'104'0,"13"5"20"0,0 0-99 0,0 0-25 0,-6 7 0 0,4-2 0 16,-1 2 68-16,3 7 8 0,5-2 1 0,-2 2 1 15,0 5-54-15,2-5-12 0,3 7-1 0,2-7-1 16,-2 5-10-16,-5 2 0 0,2-2 0 0,1 2 0 15,2-6 0-15,-3 3 0 0,-5 1 0 0,0-5 0 16,0 0-51-16,-3-2-12 0,-2-2-2 0,-6-6-1047 16</inkml:trace>
  <inkml:trace contextRef="#ctx0" brushRef="#br0" timeOffset="5904.907">15997 692 2091 0,'0'0'46'0,"0"0"10"0,8-4 1 0,0 4 2 0,0-3-47 0,2-2-12 16,3 5 0-16,3-2 0 0,3 2 72 0,-1 0 12 15,1 0 2-15,5 0 1 0,-1 0-67 0,1 0-12 16,5 0-8-16,0 0 8 0,1 0-8 0,7-5 0 16,-6 3 0-16,6 2-1074 0</inkml:trace>
  <inkml:trace contextRef="#ctx0" brushRef="#br0" timeOffset="6326.633">17206 666 1728 0,'0'0'38'0,"0"0"8"0,0 0 2 0,5 5 0 0,0-3-39 0,-2 3-9 16,0-3 0-16,2 6 0 0,-2-4 104 0,2 10 20 15,-2-7 3-15,2 0 1 0,-2 1-8 0,-3 3 0 16,2-4-1-16,-2 5 0 0,0-3-37 0,0 1-7 16,0-8-2-16,0 5 0 0,0 7-58 0,-2-9-15 15,2-5 0-15,0 2 0 0,-3 6 0 0,0-8 0 16,3 0 0-16,0 0 0 16,-5 0-117-16,0-8-27 0,5 8-4 0,-6-2-982 0</inkml:trace>
  <inkml:trace contextRef="#ctx0" brushRef="#br0" timeOffset="6451.61">17177 558 1656 0,'0'-12'73'0,"-3"5"15"0,3 0-70 0,3 0-18 16,-1 0 0-16,1 0 0 0,-3 0 152 0,0 0 26 0,0 7 6 0,3-5 0 16,-1-2-104-16,-2 7-22 0,8 0-4 0,-2 0-1 31,2 0-41-31,-3 0-12 0,0 0 0 0,3 12 0 16,0-5-117-16,-3 0-28 0,3 0-6 0</inkml:trace>
  <inkml:trace contextRef="#ctx0" brushRef="#br0" timeOffset="6810.893">17418 659 2188 0,'0'0'48'0,"0"0"11"0,0 0 1 0,2 7 1 0,1-2-49 0,-1 2-12 0,1-5 0 0,0 6 0 0,2 1 105 0,-2 0 19 31,2-2 3-31,-2 0 1 0,2 1-103 0,-2-4-25 0,-1 3 0 0,4 0 0 0,-6 0 56 0,2-2 7 16,-2-5 1-16,3 0 0 0,-3 0-52 0,0 0-12 15,0 0 0-15,0 0 0 16,0 0 0-16,0 0 0 0,0 0 0 0,2 0 0 0,1-5 0 0,2-2 0 16,3-2 0-16,0 0 0 31,3 1-48-31,2 1-13 0,0 0-3 0,6-7 0 16,-1 10 0-16,-2-4 0 0,0 1 0 0,-3 5 0 0,1 2 52 0,-4 0 12 0,1 0 0 0,-1 2 0 0,-2 3 0 0,0-5 0 31,-3 2 0-31,3 6 0 0,0-8 48 0,0 9 13 0,0 0 3 0,0-2 0 0,0 0-52 0,0 5-12 15,0 2 0-15,0-2 0 0,-3-3 54 0,0 1 8 16,1-1 2-16,-4-2 0 0,1 5-52 0,0-10-12 0,2 3 0 16,-2-2 0-16,-3-3 0 0,0 0 0 0,0 0 0 0,0 0-851 31,0 0-173-31</inkml:trace>
  <inkml:trace contextRef="#ctx0" brushRef="#br0" timeOffset="6983.166">17881 485 1728 0,'0'0'153'16,"0"0"-122"-16,0 0-31 0,2 12 0 16,3-5 109-16,-2 0 16 0,0 7 3 0,-1 0 1 15,4 0-53-15,-4 5-10 0,6 0-2 0,-2-5-1 0,-4 7 1 0,4-7 0 16,-1 5 0-16,0 0 0 0,0-9-52 0,-5 8-12 31,6-4 0-31,-6-2 0 0,2 2 0 0,-2-2 0 16,-2-3 0-16,-1 1-782 15,3-3-159-15</inkml:trace>
  <inkml:trace contextRef="#ctx0" brushRef="#br0" timeOffset="7123.325">17833 666 806 0,'11'-7'36'0,"-4"7"7"0,1-7-35 0,0 7-8 16,0-2 0-16,3-3 0 0,5 0 156 0,2 5 28 31,-2 0 7-31,5 0 1 0,0 0-131 0,3 0-25 16,-5 0-6-16,5 0-1 0,-3 0-97 0,-3 5-20 0,25-5-4 0,-17 0-1 0</inkml:trace>
  <inkml:trace contextRef="#ctx0" brushRef="#br0" timeOffset="7388.883">18280 633 1728 0,'0'0'38'0,"0"0"8"0,0 0 2 0,-5 0 0 0,-3 5-39 0,3-3-9 0,-3-2 0 0,0 5 0 0,0 2 47 0,0 0 7 0,0-7 2 0,0 12 0 31,0-5-39-31,0 7-7 0,3 0-2 0,2-2 0 15,0 2-8-15,1 0 0 0,2 0 0 0,5 3 0 16,-2-8 23-16,5-2 2 0,0 7 1 0,2-6 0 16,3 1-10-16,3-7-3 0,0 5 0 0,0 0 0 0,-3-7-1 0,6 0 0 0,-1-7 0 0,1 7 0 15,-1-2 0-15,-2-5-1 16,0-2 0-16,0 1 0 0,0-6 44 0,-6 0 9 0,1 2 1 0,-8-2 1 16,2-7-9-16,-8 9-1 0,-2-2-1 0,-3-4 0 0,-2 8-37 15,-1-2-7-15,-8-2-2 0,-2 7 0 0,3-5-9 16,2 5 0-16,0 0 0 0,-3 7-1176 15</inkml:trace>
  <inkml:trace contextRef="#ctx0" brushRef="#br0" timeOffset="8185.729">19217 285 691 0,'-8'-2'61'0,"8"2"-49"16,0 0-12-16,0 0 0 0,0 0 217 0,0 0 41 15,0 0 8-15,0 0 2 0,0 0-104 0,0 0-20 0,0 0-4 0,0 7 0 16,0 0-57-16,2 7-11 16,-2-2-3-16,6 4 0 0,-4 3-52 0,4 2-17 15,-1 5 10-15,3-5-10 0,0 5 56 0,-3-7 7 0,0 2 1 0,3-2 0 16,-2 2-52-16,-1-7-12 0,3 3 0 0,-3-1 0 16,0-2 33-16,3-2 4 0,-2 2 1 0,-4 0 0 15,4-7-10-15,-4-2-1 0,-2 2-1 0,3 0 0 16,2-7-16-16,-2 0-10 0,-3 0 12 0,5 0-12 15,-2-7 0-15,2 0 0 0,0 0 0 0,1 0-12 16,-1 2 12-16,0-2 0 0,3-2 0 0,0 0 0 16,3 1 0-16,2 6 0 0,3-5 0 0,5 2 0 15,0 5 0-15,-2-7 0 0,2 14 0 0,-3-2 0 16,1-3 0-16,-3 3-11 0,0 2 11 0,-6 0-10 0,1 7 10 16,-3-2-8-16,-3-5 8 0,-5 0-8 15,0 7 8-15,-5-2 0 0,-3-3 8 0,-3-1-8 0,-2 3 8 16,2-4-8-16,3 0 10 0,-5-2-10 0,-8-3 0 0,3 6 0 15,2-4 0-15,-3 3 0 0,3-7 0 0,0 0 0 16,3 0 0-16,-3-2 0 0,0 2 0 0,6-5 0 16,-1 1 0-16,3 4-848 15,3-8-175-15</inkml:trace>
  <inkml:trace contextRef="#ctx0" brushRef="#br0" timeOffset="8560.482">19960 579 2156 0,'0'-7'48'0,"-5"7"9"0,-3-7 3 0,0 5 0 15,0-3-48-15,-3 0-12 0,1 3 0 0,-1-3 0 0,1 3 60 0,-3 2 11 0,2 0 1 0,-5 0 1 16,0 0-7-16,6 2-2 16,-1 5 0-16,0-2 0 0,-2 2-51 0,5 0-13 0,-2 5 0 0,2-5 0 15,2 0 0-15,-1 0 0 0,1 0 0 0,1 7 0 31,5-9-24-31,-3 4-7 0,3-4-1 0,3 2-1 0,0 0 1 16,2 0 1-16,0-2 0 0,3 2 0 0,3-5 31 0,-1 3 0 16,1-2 0-16,-1 1 0 0,-2-4 0 0,3 0 0 0,2 0 0 0,0 0 0 15,1 0 0-15,2 0 0 0,-1-7 0 0,-1 2 0 16,-1 3 19-16,-3-5 9 0,1 2 3 0,-3-2 0 16,-3-2-12-16,1 4-3 0,-4 0 0 0,-2 5 0 15,5-7 1-15,-5 7 0 0,0 0 0 0,0 0 0 0,0 0-17 16,3 0 0-16,2 5 0 0,-2-3 0 0,-3-2 8 0,3 5-8 15,2 0 12-15,-2-3-12 0,5 5 0 0,0 5 0 16,-1-5 0-16,1-5-12 0,0 6 12 0,3 1 8 16,-3-7 0-16,-3 5-8 15,3 0-50-15,0-7-17 0,-8 0-3 0,8 0-1048 16</inkml:trace>
  <inkml:trace contextRef="#ctx0" brushRef="#br0" timeOffset="8763.559">20108 330 2188 0,'0'0'97'0,"0"-5"20"0,-2 3-93 0,2 2-24 15,0 0 0-15,0 0 0 0,0 0 92 0,2 7 15 16,1-5 2-16,0 10 1 0,2 14-69 0,3-7-13 16,-3 4-4-16,3 1 0 0,0-1-12 0,-3 3-4 0,1-5 0 0,-1 5 0 15,3-12-17-15,-6 12-4 0,1-7-1 0,0-5 0 16,-1 0 62-16,1 0 13 0,-6-2 3 0,3 2 0 31,-2-7-206-31,-1-2-41 0,-2 2-8 0,0-7-896 0</inkml:trace>
  <inkml:trace contextRef="#ctx0" brushRef="#br0" timeOffset="8904.505">20005 563 1782 0,'0'-5'39'0,"0"0"8"0,0-2 1 0,0 5 3 0,3-3-41 0,-1-2-10 0,6 0 0 0,0 0 0 15,-2 7 82-15,4-5 14 0,3 5 4 0,3 0 0 16,-2 0-65-16,1 0-13 0,4 0-2 0,2 0-1 0,3 0-19 0,-3 0 0 15,3 0 0-15,0 0 0 16,0 0-48-16,-1 0-17 0,-4 0-3 0,-3 5-1 0</inkml:trace>
  <inkml:trace contextRef="#ctx0" brushRef="#br0" timeOffset="9154.433">20624 513 1094 0,'0'0'48'0,"-2"0"11"15,-4-7-47-15,4 5-12 0,-4-5 0 0,4 2 0 0,-4-2 296 0,1 7 58 16,3 0 11-16,-4 0 3 0,-2-7-263 0,3 7-52 16,-3 7-10-16,0-7-3 0,0 7-27 0,-5-2-5 15,0 2-8-15,0-5 11 0,-1 10 5 0,1-5 2 16,0 7 0-16,0-7 0 0,5 0-34 0,-3 5-6 16,0-5-2-16,6 5 0 0,0-5 24 0,2 3 0 15,3 1-9-15,3-4 9 0,2 5 0 0,6-3-10 16,-1-4 10-16,6 2-8 0,3 0 8 0,-1 0 0 0,1-7 0 0,2 5-8 31,0-5-71-31,-2 0-13 0,2-5-4 0</inkml:trace>
  <inkml:trace contextRef="#ctx0" brushRef="#br0" timeOffset="9544.661">20701 304 2055 0,'0'0'45'0,"0"0"10"0,0 0 1 0,0 0 2 0,3-7-46 15,-3 7-12-15,0 0 0 0,0 0 0 0,0 0 83 0,5 7 14 16,6 0 3-16,-4 5 1 0,-1-5-81 0,2 7-20 16,2 7 0-16,-2-2 0 0,3 7 56 0,-3-5 6 15,-3 5 2-15,0-5 0 0,-5 5-16 0,3-5-2 16,-3 0-1-16,3-2 0 0,-3 2-21 0,0-2-4 16,2-5 0-16,-2 0-1 0,0-2-19 0,0 2 0 15,0-7 0-15,0 0 0 0,0 0 0 0,0-7 0 16,0 0 0-16,0 0 0 0,8 0 31 0,-3-2 2 15,1-5 1-15,-1 2 0 16,6-9-54-16,-3 7-12 0,2-5-1 0,1 5-1 16,-1-7-75-16,4 7-15 0,-4-5-4 0,1 10 0 0,-3-5 102 0,2 2 26 15,-2 5 0-15,0-7 0 0,0 7 0 0,-3 0 0 16,1 0 0-16,2 7 0 0,-3-2 0 0,0 2 0 16,0-5 0-16,1 6 0 0,2-4 47 0,-3 3 13 15,3 0 4-15,-3 0 0 0,1 0-52 0,-1 5-12 0,0-5 0 0,-2 0 0 16,2 0 54-16,-2 0 8 0,-1 0 2 0,1 1 0 15,-3-8-52-15,3 4-12 0,-1 3 0 0,4 0-851 16,-6-7-173-16</inkml:trace>
  <inkml:trace contextRef="#ctx0" brushRef="#br0" timeOffset="9872.672">21243 584 1670 0,'0'0'148'16,"0"0"-118"-16,0 0-30 0,0 0 0 15,6 0 138-15,-1 0 22 0,-5 0 4 0,5 0 0 0,3 0-72 0,0 2-14 16,3-2-3-16,-1 5-1 0,-2-5-33 0,3 0-6 16,-1 0-2-16,1 0 0 0,-3 0-33 0,3 0-20 15,-1 0 2-15,1-5 1 0,-3 3 17 0,-3 2 12 16,3-5-1-16,-5-2-1 0,2 0-2 0,-3 5-8 16,-2-8 12-16,0 3-4 0,-2 0 14 0,-1 0 2 15,-2-7 1-15,-3 2 0 0,0 10-12 0,0-5-2 16,-3-5-1-16,1 5 0 0,-6 5-2 0,3-3-8 15,0 0 12-15,-3 5-4 0,0 0-8 0,0 5 0 16,3 0 0-16,-1 4 0 0,1-2 15 0,0 5 7 16,5-3 2-16,0 3 0 15,5 7-49-15,-2-10-10 0,3 3-1 0,2 7-1 0,0-10 37 0,2 8 0 16,1-8 0-16,2 5 0 16,8-2-29-16,-2 2 1 0,2-7 1 0,3 5 0 0,0-10 40 0,2 6 8 15,1-4 2-15,2 3 0 16,0-7-197-16,3 0-39 0,-3 0-8 0,3 0-2 0</inkml:trace>
  <inkml:trace contextRef="#ctx0" brushRef="#br0" timeOffset="10185.429">21773 497 2185 0,'-6'-19'96'0,"4"12"21"0,2 0-93 0,-3 0-24 0,0-5 0 0,1 3 0 16,-4-1 119-16,4 1 19 0,-4 2 4 0,4 2 1 15,-3 5-77-15,-1-7-15 0,1 7-3 0,0 0-1 16,-3 7-39-16,0-7-8 0,-3 5 0 0,3-3 0 15,0 5 0-15,-2 0 0 0,2-2 8 0,3 9-8 0,2-7-9 0,0 0-8 16,1 5-2-16,2 2 0 16,2-7-10-16,1 7-3 0,5-2 0 0,0 2 0 15,5 0 3-15,0-2 0 0,-2 2 0 0,5-2 0 0,-3-3 29 0,0 3 20 16,0-5-4-16,-2 7 0 0,-3-7-32 0,0 0-8 16,0 3 0-16,-3-1-1 0,-2-2 25 0,-1 0 8 15,-2 0 0-15,0 1 0 0,0-4 7 0,-2 3 1 16,-1 0 1-16,-2 0 0 0,-3-7 38 0,0 5 7 15,-5-3 2-15,-1 3 0 0,1-2-24 0,0-3-4 16,-3 0 0-16,0 4-1 16,3-4-56-16,0 5-11 0,-3-5-3 0,5 0 0 15,-2 0-74-15,5 0-15 0,3-5-4 0,0 1 0 0</inkml:trace>
  <inkml:trace contextRef="#ctx0" brushRef="#br0" timeOffset="10513.493">22188 358 2649 0,'0'0'58'0,"0"-7"12"0,-3 0 2 0,1 2 4 0,-4-2-61 0,1 0-15 0,-3 0 0 0,0 7 0 16,0-7 16-16,0 7 0 0,-2 0 0 0,-1 0 0 15,-5 0-26-15,3 7-5 0,0-2-1 0,0 2 0 16,-1-5 16-16,4 5 13 0,2 3-2 0,0-1-1 15,3 3-10-15,-1-3-14 0,6 10 3 0,3-5 1 16,2 0 10-16,1 5 0 0,4 2 0 0,-2-2 0 16,5 2-12-16,1-2-1 0,-4 0 0 0,1-5 0 0,-1 7 13 0,-2-9 0 15,0 2 0-15,0 0 0 0,-5 0 8 0,2-2 4 16,-2 2 0-16,-3-2 1 0,-3-5-13 0,0 3 0 16,-2-1 0-16,0 0-10 0,-3-2 62 0,-3-2 13 15,1-3 3-15,-1 3 0 0,1-2-55 0,-4-3-13 16,-2 4 0-16,1-4 0 0,-1 0 0 0,0 0 0 15,3 0 0-15,-9 0-851 16,4-4-173-16</inkml:trace>
  <inkml:trace contextRef="#ctx0" brushRef="#br0" timeOffset="37357.8">9432 7557 345 0,'0'0'31'0,"0"0"-31"0,0 0 0 0,0 0 0 0,0 0 211 0,0 0 36 31,0 0 7-31,0 0 2 0,-5 3-154 0,5-3-30 16,0 0-7-16,0 0-1 0,0 0 0 0,0 0 0 16,0 0 0-16,0 0 0 0,0 0-51 0,3 4-13 15,2 3 0-15,3-4 0 0,3-3 32 0,-1 4 3 0,-2-1 1 0,3 2 0 0,2-5-23 0,0 0-4 16,3 2-1-16,-3 3 0 0,-2-5-8 0,2-5 8 0,3 3-8 16,-3 2 8-16,0-5 0 0,1 2-8 0,-4-4 12 0,3 3-4 15,-2-3 1-15,0 0 0 0,-3 0 0 0,-1 2 0 31,-4 2-9-31,2-4 0 0,-5 0 0 0,3 3 0 16,-3-3 53-16,0 4 9 0,-3-6 2 0,-2 6 0 16,2-1-15-16,-2-3-2 0,-3 4-1 0,0-1 0 15,-2 1-23-15,2-1-5 0,-3 4-1 0,3-3 0 16,-2-1-17-16,-1 4 0 0,1 0 0 0,-4 0 0 16,4-5 0-16,-4 10 0 0,1-5 0 0,3 4 0 15,2-4 0-15,-6 3 0 0,-1 4 0 0,-1 0 0 0,3 0 0 0,-1-3 0 0,1 4 0 0,0-1 0 16,-3 4 0-16,3-1 0 0,5 2 0 0,-3 2 0 0,3 0 0 15,3-2 0-15,2 2 0 0,1 4-9 0,4-3-1 0,1-1 0 16,2 0 0-16,3-2 0 16,3 2 10-16,2-3-13 0,-2-1 5 0,7 2 8 0,3-1-10 15,3-1 10-15,-5-3 0 0,4-3-9 0,1-1 9 0,0 2 0 16,-3-5 0-16,3 0 0 0,-3 0 0 0,3-5 0 16,-3 5 0-16,0-7 0 15,-2 4-82-15,-1-1-18 0,1-3-3 0,-3 4-829 16</inkml:trace>
  <inkml:trace contextRef="#ctx0" brushRef="#br0" timeOffset="37877.471">9835 7600 1497 0,'0'0'66'0,"0"0"14"0,0 0-64 0,0 0-16 0,0 0 0 0,0 0 0 0,0 0 55 0,0 0 7 0,8 0 2 0,-6 0 0 32,-2 0 0-32,5 7 0 0,1-3 0 0,-1 3 0 15,0 0-16-15,1 1-2 0,-1 3-1 0,0 3 0 0,3-4-21 0,-5 6-4 0,-1-2 0 0,-2 1-1 16,0-1 27-16,0 0 6 16,0-3 0-16,0 4 1 0,-2-1-33 0,2 0-8 15,2-2 0-15,-2 2-1 0,-2-7-11 0,-1 5 0 16,3-5 0-16,0 0 0 0,0 0 27 0,-3 0 3 15,3-7 1-15,0 0 0 0,0 0-12 0,0 0-3 16,0 0 0-16,0 0 0 0,6-7 1 0,-4 0 0 16,-2 0 0-16,0-5 0 0,-2 2-17 0,2-8 0 15,0 3-8-15,0-3 8 0,-3 4 0 0,3-5 0 16,3 2 0-16,-1-2 0 0,-2 1 0 0,0-1 0 16,6 2 0-16,-4-1 0 0,1 3 0 0,2-3 0 15,1 4 0-15,2 2 10 0,-1 2-10 0,-1-1 0 16,2 4 0-16,0-1 0 0,0 4-12 0,2-3-4 15,-2 4 0-15,3 3-1 0,-1 0 6 0,1 3 2 0,-3-3 0 16,2 7 0-16,1-3 28 0,-3 4 5 0,0 3 2 0,0-1 0 16,-3-3-38-16,3 0-8 0,-3 5-2 0,-2-1 0 15,0-1 22-15,-1-3 0 0,-4 5 10 0,-1-5-10 16,0 0 16-16,1 0-3 0,-4 0-1 0,1 0 0 16,0-2-12-16,-1 2 9 0,-1-3-9 0,-4-1 8 15,3 1 2-15,0-1 0 0,-3-3 0 0,1 0 0 16,-1 4-22-16,-2-4-4 0,5-4 0 0,-2 4-770 15,4 0-154-15</inkml:trace>
  <inkml:trace contextRef="#ctx0" brushRef="#br0" timeOffset="38267.94">10245 7597 1267 0,'0'0'56'0,"0"0"12"0,0 0-55 0,2-4-13 16,4 4 0-16,-6 0 0 0,0 0 85 0,0 0 15 16,2-7 2-16,-2 7 1 0,0 0-11 0,0 0-3 15,0 0 0-15,0 0 0 0,-5 0-20 0,0 0-4 16,-3 2-1-16,2 3 0 0,4 2-24 0,-3 0-6 16,-3 4-1-16,2-4 0 0,1 5-21 0,2-2-4 15,-2 1 0-15,0-1-8 0,2-3 0 0,3 5 0 16,3-1 0-16,-1-1 0 0,-2-3-14 0,6 2 3 15,4 1 1-15,4-6 0 0,-4-1 10 0,3 1-12 16,3-1 12-16,0-3-12 0,0 0 12 0,0 0 0 0,0-3 0 0,-3-1 0 16,3 1 0-16,-3-4 0 0,-2 3 0 0,-3-3 0 15,-1-5 0-15,-1 5 11 0,2 0-11 0,-6-7 12 16,1 7 19-16,0-5 4 0,-3 2 1 0,0-1 0 16,-3-1 12-16,-2 5 2 0,-1-7 1 0,1 7 0 15,-3 0-30-15,-2 0-5 0,2 2-2 0,-3-2 0 16,1 0-14-16,-1 0 0 0,3 7 0 0,0-7 0 15,3 7 0-15,-1 0 0 0,1 0 0 0,0 4 0 16,5-4-156-16,0 0-33 0</inkml:trace>
  <inkml:trace contextRef="#ctx0" brushRef="#br0" timeOffset="38564.812">10724 7625 1267 0,'5'-11'56'0,"-2"8"12"0,-1-1-55 15,1-3-13-15,-6 4 0 0,1-1 0 0,2-3 102 0,0 2 18 16,-6 5 3-16,-2-7 1 0,3 4-45 0,-3-1-9 16,3 4-2-16,-6 0 0 0,-5 0-3 0,6 0-1 15,-4 4 0-15,4-1 0 0,-3 1-24 0,-1 4-4 16,1-1-2-16,3 0 0 0,2 4-21 0,-3-1-4 15,3 2-1-15,3-5 0 0,0 7-8 0,-1-7 0 16,6 5-10-16,0 2 10 0,0-7-14 0,6 4 3 0,-1-3 1 16,5 6 0-16,4-7 2 0,2 0 0 0,2 0 0 0,3-3 0 15,0-1 0-15,3-3 0 0,0 0 0 0,0 0 0 32,0-7-105-32,-3 4-21 0,0-1-4 0,-2-3-714 0</inkml:trace>
  <inkml:trace contextRef="#ctx0" brushRef="#br0" timeOffset="39002.337">10880 7423 403 0,'0'0'36'0,"0"0"-36"16,0 0 0-16,0 0 0 0,0 0 250 16,0 0 43-16,0 0 9 0,0 0 2 0,0 0-141 0,0 0-28 15,5 3-6-15,-2 4-1 0,-1 0-16 0,-2 4-3 16,3-1-1-16,0 2 0 0,-3 2-19 0,2 0-4 15,-2 5-1-15,0-5 0 0,3 2-68 0,-3 1-16 16,0-3 0-16,0 5 0 0,2-5 14 0,-2-3 2 16,0 4 0-16,0-1 0 0,3-3-25 0,-3-3-5 15,0 3-1-15,0-4 0 0,0 0 15 0,0 0 0 16,0-7 0-16,0 0 0 0,0 0 24 0,0 0 8 16,0 0 2-16,0 0 0 0,0 0-22 0,3-7-12 15,-1 3 12-15,1-3-12 0,0 0 0 0,2-5 0 16,0 5 0-16,3 0 0 15,0-3-28-15,0-1-8 0,0-1-3 0,3 5 0 0,2-3 27 0,-3 3 12 16,-2 3-10-16,3-3 10 0,-6 7-12 0,3 0 3 16,0-5 1-16,-3 5 0 0,3 5 8 0,-5 2 0 0,2-3-9 15,1 3 9-15,-1 0 0 0,-5 0 0 0,3 0 0 0,-1 1 0 16,3 3 0-16,-2-1 0 0,-3-3 0 0,3 0 0 16,-1 5 8-16,1-1-8 0,0-1 8 0,-1-3-8 15,-2 0 0-15,3 2 8 0,0-6-8 0,-1 4 0 16,-2-7 0-16,3 4 0 0,5-1 0 0,0-3-779 15,0 0-151-15</inkml:trace>
  <inkml:trace contextRef="#ctx0" brushRef="#br0" timeOffset="39408.835">11292 7586 172 0,'0'0'16'0,"0"0"-16"16,3-5 0-16,-3 5 0 0,0 0 246 0,0 0 46 16,0-7 10-16,0 7 2 0,0 0-163 0,-3-3-32 15,1-1-6-15,2-3-2 0,0 7-59 0,0 0-12 16,-6 0-2-16,6 0-1 0,-2-7 27 0,-1 4 6 16,3 3 0-16,0 0 1 0,0 0-46 0,-5 3-15 15,0-3 8-15,5 0-8 0,-6 0 0 0,6 0 0 16,-5 0 0-16,2 7 0 0,-2 0 0 0,2-3 0 15,3-4 0-15,-2 3 0 0,-3 4 0 0,5 0 0 16,0-2 0-16,0 2 0 0,2 0 0 0,1 0-12 16,-1 0 12-16,6 0-12 0,0 2 1 0,0-2 1 0,3 3 0 15,-3-3 0-15,5 0 10 0,-5-2-8 0,0 2 8 0,0 0-8 16,-3 0 8-16,0 0 0 0,1 0 0 16,-4-2 8-16,-2 2 0 0,-2-3 1 0,2-1 0 0,-3 4 0 15,3 0 1-15,-3-3 0 0,-2-1 0 0,0 1 0 16,0-1-10-16,-6 2 0 0,3-5 0 0,-3 7 0 15,6-7 32-15,-5 0 4 0,2 0 0 0,0 0 1 16,0 0-59-16,0 0-12 16,3 0-2-16,5 0-1 0</inkml:trace>
  <inkml:trace contextRef="#ctx0" brushRef="#br0" timeOffset="40080.005">11517 7371 1267 0,'0'0'56'0,"0"0"12"0,0 0-55 0,0 0-13 16,0 0 0-16,0 0 0 0,0 0 130 0,0 0 23 16,0 0 5-16,0 0 1 0,0 0-67 0,0 0-14 15,0 0-2-15,0 0-1 0,3 8-54 0,-3-1-10 0,0-7-3 0,3 7 0 16,-1-3-8-16,1-1 0 16,0 4 0-16,-1-3-952 0</inkml:trace>
  <inkml:trace contextRef="#ctx0" brushRef="#br0" timeOffset="40252.104">11586 7654 979 0,'0'0'43'0,"0"0"9"16,0 0-41-16,0 0-11 0,3 4 0 0,-3-1 0 15,0 4 145-15,0-7 27 0,0 0 6 0,2 5 1 16,-2-3-77-16,0-2-15 0,0 0-3 0,0 5-1 0,0-5-59 0,0 0-11 15,0 0-2-15,0 0-1 0,0 0-10 0,0 0 0 16,0 0 0-16</inkml:trace>
  <inkml:trace contextRef="#ctx0" brushRef="#br0" timeOffset="41048.524">12028 7292 288 0,'5'0'25'0,"-5"0"-25"15,0 0 0-15,0 0 0 0,0 0 247 0,0 0 44 16,0 0 9-16,0 0 1 0,0 0-162 0,3 4-33 16,-3 3-6-16,3 3-2 0,-3-3-27 0,0 5-6 15,2-5-1-15,-2 7 0 0,3 0-11 0,-1 2-2 16,1 1-1-16,0-3 0 16,2 5-29-16,0-1-5 0,1-3-2 0,-4 3 0 0,4-8-14 0,-4 6 0 15,1-6 0-15,0 4 0 0,-1-2 32 0,1-1 3 0,-1-4 1 0,1 0 0 16,0 0-19-16,-1-4-3 0,-2-3-1 0,0 0 0 15,0 5-2-15,0-5-1 0,0 0 0 0,0 0 0 16,6 0-10-16,-1-5 10 0,-2-2-10 0,2 0 10 16,0 0-10-16,1-3 0 0,-1 1 0 0,0 6 0 15,3-8 0-15,3 8 0 0,-1-1 0 0,1 1 0 16,-6-1 0-16,3 4 0 0,0 0 0 0,5 0 0 16,0 0 0-16,1 4 0 0,-1-4 0 0,0 3 0 15,3 1 0-15,-3-1 0 0,-2 4 0 0,-1-7 0 16,1 7 0-16,-3 2 0 0,0-2 0 0,0 3 0 15,-6-3 0-15,4 5 0 0,-4-5-10 0,-2 4 10 0,3-4 0 16,-3 0 0-16,3-4 11 0,-3 1-3 0,2 4-8 0,1-1 8 16,-3-7-8-1,0 0 8-15,0 0-68 0,0 0-12 0,0 0-4 0</inkml:trace>
  <inkml:trace contextRef="#ctx0" brushRef="#br0" timeOffset="41376.61">12637 7513 1728 0,'0'0'76'0,"0"0"16"15,0 0-73-15,0 0-19 0,0 0 0 0,-3 0 0 0,-5 0 55 0,0 0 7 16,0 0 2-16,0 0 0 0,0 0-13 0,0 4-3 16,0-1 0-16,-2 4 0 0,2 0-31 0,-3 5-6 15,3-5-2-15,3 4 0 16,0-1-9-16,2-3 0 0,-2 5 0 0,5-5 0 0,2 4-15 0,4-4 2 0,2 0 0 0,0 1 0 15,2-1 3-15,1-3 1 0,2-1 0 0,3 4 0 16,0-7 9-16,2 0 0 0,-5 0 0 0,3-7-8 16,0 7 8-16,-3-7 0 0,-2 0 10 0,2-1-10 15,-7 4 28-15,1-6 0 0,-4-1 0 0,0-3 0 16,-1 6 29-16,-2-3 6 0,-2 4 1 0,-1-7 0 16,-2 6 0-16,0 1 0 0,-3 3 0 0,0-3 0 15,-3 4-52-15,0-1-12 0,4-3 0 0,-4 2 0 16,0 2-151-16,6 3-33 0,0 0-6 0,2 3-2 15</inkml:trace>
  <inkml:trace contextRef="#ctx0" brushRef="#br0" timeOffset="41798.354">12872 7520 1497 0,'0'0'66'0,"0"0"14"0,0 0-64 0,0 0-16 15,0 0 0-15,-3 4 0 0,3-1 55 0,0 4 7 16,-2-3 2-16,2 4 0 0,0-4-1 0,0 3 0 15,-3-4 0-15,3 8 0 0,0-4-50 0,3 1-13 16,-3-1 0-16,5 0 0 0,-2 0 0 0,-1-3 0 16,4-1 0-16,2 1 0 0,-3 3 0 0,3-4 0 15,0-3 0-15,2 5 0 0,1-10 9 0,-3 5-9 16,0-3 10-16,2-1-10 0,6 4 0 0,-5-3 0 16,-3-4 0-16,2 3-10 0,1-3 46 0,2 0 10 15,-8 0 2-15,1 2 0 0,-4-2-26 0,-2 0-5 16,-2 4-1-16,2-1 0 0,-3-3 39 0,0 7 7 0,3 0 2 15,0 0 0-15,0 0-52 0,0 0-12 0,0 0 0 0,0 0 0 16,0 7-8-16,0 0-5 0,0-7-1 0,3 7 0 16,0 0 6-16,5-2 8 0,-3 2-13 0,3 0 5 15,0 0 8-15,0-3-8 0,2-1 8 0,1 1-8 16,-1-1 8-16,4-3 0 0,-1 0 0 0,-5 0-8 16,2 0 8-16,1 0 0 0,0 0 0 0,-1-3 8 15,1-1 4-15,-3 1 0 0,0-1 1 0,2-3 0 16,-2 0 50-16,-3-5 9 0,-2 5 3 0,2-3 0 15,-2-1-60-15,0-1-15 0,-1 2 0 0,-2-1 0 16,-2 4 0-16,2-5 0 0,0 2 0 0,-3 3 0 0,3 0 0 16,-5 0 0-16,-1 3 0 0,-1-3-782 15,-4 2-159-15</inkml:trace>
  <inkml:trace contextRef="#ctx0" brushRef="#br0" timeOffset="42298.294">13740 7299 1087 0,'10'0'48'0,"-10"0"10"0,8 0-46 15,-8 0-12-15,0 0 0 0,0 0 0 0,0 0 105 0,0 0 19 16,0 0 4-16,0 0 1 0,0 0-19 0,0 0-4 16,-2 7-1-16,2 0 0 0,-3 0-38 0,6 5-8 15,-1 2-2-15,1 0 0 0,0 0-33 0,2 5-8 16,0-5 0-16,1 5-1 0,4 2-15 0,-5-2 0 15,1-5 0-15,-1 4 0 0,0-3 54 0,1 3 8 16,-6-3 2-16,0-1 0 16,2 0-52-16,1-2-12 0,-1-1 0 0,1-1 0 0,-3-3 0 0,0 4 0 15,5-3-12-15,1-4 12 16,2-1-104-16,-3 1-15 0,-5-4-2 0</inkml:trace>
  <inkml:trace contextRef="#ctx0" brushRef="#br0" timeOffset="42626.4">14010 7534 1728 0,'0'0'38'0,"0"0"8"0,0 0 2 0,0 0 0 0,0 0-39 0,-6-3-9 0,1 3 0 0,-3 0 0 16,3 3 49-16,-3-3 8 0,0 4 2 0,0 4 0 15,0-4-43-15,3 6-16 0,2-3 11 0,1 7-11 16,2-7 0-16,0 5 0 0,2-1 0 0,1-1 0 15,5-3 0-15,0 5 0 0,2-5 0 0,4 0-10 16,-1-3 10-16,0-1 0 0,3-3 0 0,-3 0-8 16,0 0 8-16,1 0 9 0,-4 0-1 0,3-7-8 15,-5 4 0-15,3-1 0 0,-6-3 0 0,0 0 0 16,1-1 58-16,-4 1 5 0,-2-4 1 0,-2 1 0 16,-4-1 51-16,4-1 10 0,-6 2 3 0,3-1 0 15,-3 4-103-15,-3-1-25 0,0 4 0 0,1 1 0 0,2-4 0 0,0 3 0 16,0 4 0-16,0-3 0 15,3 3-46-15,5 0-14 0,0 0-4 0,0 0-1049 16</inkml:trace>
  <inkml:trace contextRef="#ctx0" brushRef="#br0" timeOffset="42985.925">14235 7513 1497 0,'0'0'66'0,"0"0"14"15,0 0-64-15,0 0-16 0,0 0 0 0,0 0 0 0,0 0 55 0,0 0 7 16,0 4 2-16,2-1 0 0,6 4 0 0,-3 0 0 0,-2 5 0 0,0-5 0 16,5 7-14-16,0-7-2 15,-3 0-1-15,0 5 0 0,-5-5-24 0,-2 0-5 16,4 0-1-16,-2 0 0 0,0-3 15 0,0-1 4 0,-2 2 0 0,2-5 0 16,0 0-19-16,0 0-3 0,0 0-1 0,0 0 0 15,0-5 1-15,-3 2 0 0,3-4 0 0,3 0 0 16,-1 0-14-16,1-4 0 0,2-1 0 0,3 2 0 15,3-1-45-15,-1 1-15 0,-2 1-4 0,3 2 0 16,-3 0 35-16,5-3 6 0,-2 3 2 0,-1-2 0 16,1 6 7-16,-3-1 2 0,0 1 0 0,0 3 0 15,-8 0-16-15,5 3-2 0,3 1-1 0,-3 4 0 0,0-1 61 16,-2 0 12-16,0 0 2 0,2 4 1 0,-2-3-21 16,-1-1-4-16,1 4 0 0,-3-1-1 0,5-3-19 0,-5 5 0 15,0-5 0-15,3 0 0 0,-3 0 24 0,5 0 2 16,-5 0 0-16,3-2-690 15,-3-5-139-15</inkml:trace>
  <inkml:trace contextRef="#ctx0" brushRef="#br0" timeOffset="43423.024">14645 7534 1497 0,'0'0'32'0,"0"0"8"0,0 0 0 0,2-3 4 0,-2 3-36 0,3-7-8 16,-3 3 0-16,0 4 0 0,5-7 84 0,-5 7 16 15,-8-3 2-15,6-1 1 0,2 4-63 0,0 0-12 16,-14 0-2-16,1 4-1 0,3-1 31 0,-4 1 7 16,1-1 1-16,0 4 0 0,0 0-64 0,2 0 0 0,3 5-9 0,-2-5 0 15,4 4-2-15,1-1 0 0,0 2 0 0,2-5 0 16,3 4 0-16,3-4 0 0,-1 0 0 0,4 1 0 16,2-1-3-16,0-3-1 0,0-1 0 0,2 4 0 15,3-7-2-15,1 0-1 0,-4 0 0 0,1 0 0 16,-1-3 18-16,1-1 0 0,2-3 0 0,-2 7 0 15,-3-7 23-15,0 2 8 0,0-2 1 0,-6 4 1 16,-2-1-1-16,3-3-1 0,-1 0 0 0,-2 4 0 16,-2-1 26-16,2 4 6 0,2-7 1 0,-2 7 0 15,8 0-52-15,-2 0-12 0,-6 0 0 0,0 0 0 16,8 2 0-16,0 3 0 0,-6 2 0 0,6 0 0 16,-5-3 0-16,2 6-15 0,3-6 3 0,0 4 1 0,-3 6 11 15,1-7 0-15,-4 0 0 0,3 5 0 0,-5-1 0 0,0-1 0 16,-2 1 0-16,2-3 8 0,0 3 7 0,-3-1 1 15,-5-3 1-15,3 0 0 0,2 5 2 0,-2-5 0 16,-11-3 0-16,6 3 0 0,2-4-6 0,-3 4-1 16,-5-3 0-16,0-1 0 0,-2-3-12 0,-3 5 9 15,2-3-9-15,1-2 8 16,-1 0-144-16,1 0-28 0</inkml:trace>
  <inkml:trace contextRef="#ctx0" brushRef="#br0" timeOffset="43923.384">15327 7407 691 0,'8'-3'61'0,"-8"3"-49"16,0 0-12-16,0 0 0 0,0 0 135 0,0 0 24 15,0 0 5-15,0 0 0 0,0 0-43 0,0 0-9 16,0 0-1-16,0 0-1 0,0 0-56 0,0 0-11 16,-2 3-3-16,2 4 0 0,2 2-2 0,1-2-1 15,0 0 0-15,2 0 0 0,0 0 22 0,0 8 4 16,-5-1 1-16,0 0 0 15,0 5 0-15,6-5 0 0,-4 0 0 0,1 5 0 0,0 2-23 0,-3-9-4 16,0 2-1-16,0 0 0 0,0 2-20 0,0-2-5 16,2-4-1-16,1 2 0 0,0-5-10 0,-1 7 0 15,1-7 0-15,2 0 0 16,-5-7-110-16,0 0-27 0,0 0-6 0,0 0-863 0</inkml:trace>
  <inkml:trace contextRef="#ctx0" brushRef="#br0" timeOffset="44079.616">15256 7574 806 0,'0'0'36'0,"0"0"7"0,5 4-35 0,3-1-8 0,3-3 0 0,-1 0 0 15,4 0 104-15,1 0 20 0,-1 0 3 0,1 0 1 16,4 0-52-16,-3 0-9 0,2 0-3 0,1 0 0 16,5 0-51-16,-6 0-13 0,3 0 0 0,1 0-441 15,-4 0-91-15</inkml:trace>
  <inkml:trace contextRef="#ctx0" brushRef="#br0" timeOffset="44344.785">15632 7588 748 0,'0'0'67'0,"-3"0"-54"16,0 5-13-16,1-5 0 0,-4 0 169 0,4 0 31 15,-6 7 7-15,5-3 1 0,-5-1-82 0,3 1-16 16,-3-1-3-16,3 4-1 0,2-3-55 0,-2 4-11 16,2-1-3-16,-2 0 0 0,5 0-25 0,0 0-12 15,2 5 10-15,4-5-10 0,-1 0 0 0,0 0 0 16,3-3 0-16,3-1-10 0,-1 1 10 0,4-1 0 15,-4-3 0-15,1 0 0 16,2 0 0-16,-2-3 0 0,2-1 0 0,0 4 0 0,-2-7 0 0,-1 7 11 16,1-7-3-16,2 0 0 0,-5-5 18 0,-3 5 3 15,1-3 1-15,-4-1 0 0,-2-4 24 0,0 4 5 16,-2 1 1-16,-4-1 0 0,1 4-36 0,-3-5-8 0,-3 5 0 16,4 0-1-16,-7 4-15 0,6-1 0 0,-5 1 0 0,0-1-1072 15</inkml:trace>
  <inkml:trace contextRef="#ctx0" brushRef="#br0" timeOffset="44813.679">16380 7393 748 0,'-8'-7'33'0,"8"7"7"0,0 0-32 0,0 0-8 16,3-7 0-16,-3 2 0 0,0 5 168 0,0 0 32 0,0 0 7 16,0 0 1-16,0 0-64 0,0 0-13 0,0 0-3 0,3 9 0 15,-1 1-51-15,-2-3-10 0,0 4-3 0,0 8 0 16,0-2-51-16,0 2-13 0,3-5 0 0,2 7 0 15,1 5 0-15,-1-3 0 0,-5-2 0 0,5 1 0 16,3-1 0-16,-5-2 0 0,-1-5 0 0,-2 4 0 16,3-3 37-16,0-4 5 0,-1-1 1 0,-2-3 0 15,0 0-78-15,0-7-15 16,0 0-3-16,0 0-935 0</inkml:trace>
  <inkml:trace contextRef="#ctx0" brushRef="#br0" timeOffset="44969.474">16282 7574 1267 0,'0'0'28'0,"0"0"5"0,11 0 2 0,2 0 1 0,3 4-36 0,-3-4 0 15,3-4 0-15,0 4 0 0,5 4 58 0,-2-4 5 16,-6 0 1-16,3 0 0 0,2-4-52 0,-2 4-12 16,0 0 0-16,-3-3 0 0,1-1 0 0,-1 1 0 15,5-1 0-15,-7 4-663 0</inkml:trace>
  <inkml:trace contextRef="#ctx0" brushRef="#br0" timeOffset="45281.948">16685 7553 1267 0,'-24'0'56'0,"19"4"12"0,5-4-55 0,-3 0-13 15,-2 0 0-15,-1 3 0 0,-2-3 105 0,8 0 19 16,0 0 3-16,-2 7 1 0,-4 4-25 0,6-3-5 16,6-1-1-16,-1 4 0 0,-2-4-53 0,-1 3-10 0,4-3-2 15,2 2-1-15,-1-2 0 0,-1 0 0 0,-6-7 0 0,5 7 0 16,3-4-15-16,-8-3-4 0,0 0 0 0,0 0 0 15,0 0-2-15,0 0-1 0,0 0 0 0,0 0 0 16,-3 4 2-16,3-4 0 0,0 0 0 0,-2-4 0 16,-4 1-11-16,-2-1-11 0,6-6 3 0,-1-1 0 15,3 3-40-15,3-3-7 0,-3 1-1 16,2-1-1-16,1-1-4 0,0-2-1 0,-6 7 0 0,8-3 0 16,6 1 45-16,-3 2 9 0,-5 0 8 0,-1 0-12 15,4 0 12-15,1 0 0 0,1 2 0 0,0 2 0 16,0-1 0-16,0 4 8 0,3 0-8 0,-1 0 11 15,-2 0-11-15,3 0 0 0,2 0 0 0,0 4 0 16,1-4 0-16,-4 0 0 0,1 8 0 0,-3-8-868 16</inkml:trace>
  <inkml:trace contextRef="#ctx0" brushRef="#br0" timeOffset="45672.821">17050 7557 1267 0,'0'0'56'0,"0"0"12"0,0-4-55 0,0 4-13 16,2-3 0-16,-2 3 0 0,-5-4 105 0,0-1 19 15,5 5 3-15,-5-3 1 0,-1 3-52 0,-2 0-9 16,-2 0-3-16,2 3 0 0,2 2-13 0,-1 2-3 16,-7 0-1-16,4 0 0 0,2 0-31 0,0 5-7 0,0-1-1 15,0-1 0-15,5 4-8 0,1-2 0 0,-1-1 0 0,0-1-11 16,1 1 11-16,2-3-12 15,5 3 12-15,0-4-12 0,-2 0 3 0,2 0 0 0,6-4 0 16,-3 2 0-16,0-3 9 0,2-2 0 0,1 0 0 0,2-2-8 16,3 2 8-16,-5-5 8 0,-6-2-8 0,3 4 11 15,5-4 1-15,-5 0 1 0,-8-2 0 0,0 2 0 16,3 0-1-16,-1 0-1 0,1 0 0 0,-6 0 0 16,-2 0 17-16,5 7 4 0,3-8 1 0,2 4 0 15,-5 4-18-15,0 0-4 0,0 0-1 0,0 0 0 16,0 0-10-16,0 0 0 0,0 0 0 0,3 7 8 15,2 2-8-15,-2-2 0 0,-3 3-12 0,5-3 12 16,8 0-9-16,-5 5 9 0,-3-5 0 0,-2 0 0 16,2 0 0-16,0 0 0 0,1 0 0 0,-1-2 0 0,-5-5 0 0,3 7 0 15,5 0 9-15,-8-7-9 16,0 0-80-16,0 0-22 0</inkml:trace>
  <inkml:trace contextRef="#ctx0" brushRef="#br0" timeOffset="45844.265">17227 7586 172 0,'0'0'16'0,"0"0"-16"0,0 0 0 0,0 0 0 0,0 0 358 0,0 0 69 15,0 0 13-15,3 11 4 0,2-8-314 0,-2 4-62 16,-1 0-13-16,4 0-3 0,-4 0 10 0,1-2 2 16,-1 2 0-16,1 0 0 0,2-3-47 0,1-1-9 15,-1 1-8-15,0-1 12 0,-2 1-12 0,-3-4 0 16,0 0-12-16,0 0-966 0</inkml:trace>
  <inkml:trace contextRef="#ctx0" brushRef="#br0" timeOffset="46016.107">17253 7426 576 0,'0'0'51'0,"0"0"-41"0,0 0-10 0,0-7 0 16,0-1 258-16,0 4 50 0,0 4 9 0,3-3 3 15,0-1-212-15,-3 4-43 0,0 0-8 0,0 0-1 16,8 0-56-16,-3 0 0 0,3 7 0 0,0-7-8 15,0 4-136-15,-3 4-26 0,6 6-6 16,-3-3 0-16</inkml:trace>
  <inkml:trace contextRef="#ctx0" brushRef="#br0" timeOffset="46344.44">17370 7560 1497 0,'0'0'66'0,"5"0"14"0,0 0-64 0,-2 4-16 16,-3-4 0-16,3 3 0 0,-1 4 98 0,1 0 16 15,0-2 3-15,-1 2 1 0,-2 0-22 0,3 0-4 16,2 0 0-16,-2 0-1 0,-3-3-40 0,0-4-8 16,3 8-2-16,-3-8 0 0,0 4-9 0,0-4-3 15,-3 3 0-15,3-3 0 0,-3 0-7 0,3 0-2 16,0 0 0-16,0 0 0 0,0 0-4 0,0 0-2 16,0 0 0-16,3-7 0 0,-3-1-14 0,0 1 8 15,5-4-8-15,1 1 0 0,1-1 0 0,1-1 0 0,3 2 0 16,2-1 0-16,-2 4 0 0,2-1 8 15,-2 4-8-15,2-3 12 0,0 0-12 0,-2 0 0 0,-3 7 0 16,2-3 0-16,-2 3 0 0,3 3 0 0,-3-3 0 0,0 7 0 16,0-7 0-16,-1 0 0 0,-1 7 0 0,2-3 0 15,-3-1-12-15,3 4-4 0,0 2-2 0,0-2 0 16,-3 0 18-16,0 3 0 0,6-3 0 0,-3 5 0 16,-3-5 0-16,0 0 0 0,3-3 0 0,-2 3 9 15,-1-4-9-15,0 1-14 0,-5-4 3 0,0 0-1134 16</inkml:trace>
  <inkml:trace contextRef="#ctx0" brushRef="#br0" timeOffset="46906.825">18508 7252 57 0,'0'0'0'0,"0"-8"0"0,2 4 0 0,-2 1 0 15,-2-1 272-15,-1 1 50 0,3-1 10 0,-5-3 1 16,2 4-180-16,-2-1-36 0,-1-3-7 0,1 2-2 15,-3 2-17-15,3-1-4 0,-3 1-1 0,3 3 0 16,-3 0-61-16,0 0-12 0,0 0-2 0,0 0-1 16,3 0-2-16,-3 0 0 0,-6 3 0 0,7 1 0 15,1-4-8-15,1 8 10 0,-8-1-10 0,2 0 10 0,3 4-10 16,0-4 0-16,3 5 0 0,-3-2 0 0,3 4-21 0,2-3 0 16,3 4 0-16,0-1 0 0,0 5 21 0,3-5 0 15,5 0 0-15,0 5 0 0,5 2 0 0,0-2 0 16,-2 2 0-16,-3-7 0 0,2 2 0 0,1-2 0 15,-1 0 0-15,1 5 0 0,-3-5 28 0,0 1 9 16,-3-4 3-16,3 3 0 0,-3-4-18 0,-2 2-3 16,0-5-1-16,-3 0 0 0,0-7-6 0,-6 0-2 15,1 0 0-15</inkml:trace>
  <inkml:trace contextRef="#ctx0" brushRef="#br0" timeOffset="47063.093">18285 7466 403 0,'0'0'36'0,"0"0"-36"0,0 0 0 16,6 4 0-16,2-4 140 0,5 0 22 0,0 0 4 15,6 0 1-15,-1 0-134 0,1 0-33 0,-1 0 0 0,1-4 0 16,-1 4 0-16,-2 0 0 0,21-5 0 16,-13 10 0-16</inkml:trace>
  <inkml:trace contextRef="#ctx0" brushRef="#br0" timeOffset="47375.223">18682 7461 1119 0,'0'0'49'0,"0"0"11"15,0 0-48-15,-5 0-12 16,0 0 0-16,-1 0 0 0,1 0 87 0,2 5 14 0,-2-5 3 0,-3 0 1 0,3 4-33 0,0-1-6 31,-3 1-2-31,0-1 0 0,2 4-51 0,-1 0-13 0,1 0 0 0,4 5 0 0,-1-1 0 0,0-1 0 16,1 2 0-16,2 2 0 0,2 0 12 0,1-2 0 15,0-5 0-15,2 4 0 0,0-1-12 0,3-3 0 16,0-3 0-16,3 4-10 0,-1-8 10 0,1 0 0 16,-1 0 0-16,4 0-8 0,-4 0 8 0,3-5 8 15,-2-2-8-15,2 4 11 0,-2-4 14 0,-1-4 3 16,-2 4 1-16,0-5 0 0,-2 2 38 0,-1-1 7 16,-3-3 2-16,-2 6 0 0,0 1-23 0,0 0-4 15,0 0-1-15,-2 0 0 0,-6-5-16 0,0 8-4 16,3-3-1-16,-3 4 0 0,-3-1-27 0,1-3 0 15,2 7 0-15,2-3-712 16,6 3-147-16</inkml:trace>
  <inkml:trace contextRef="#ctx0" brushRef="#br0" timeOffset="47687.611">18923 7480 1267 0,'0'0'56'0,"0"0"12"0,0 0-55 0,0 0-13 0,0 0 0 0,-3 4 0 15,3 3 105-15,0-4 19 0,-2 4 3 0,2 5 1 16,2-5-52-16,-2 4-9 0,3-1-3 0,0 6 0 16,-1-6-51-16,1-3-13 0,2 5 0 0,-2-5 0 15,0-3 45-15,-1-1 7 0,1 4 0 0,-1-3 1 16,-2-4-19-16,0 0-4 0,0 0-1 0,0 0 0 16,6-4-4-16,-1-3-1 0,-2 0 0 0,2 0 0 0,0-5-1 0,-2 2-1 15,5-4 0-15,0 2 0 0,0 1-33 0,0 1-6 16,2-1-2-16,-2-1 0 0,3 5 4 0,-1 0 1 15,-2 0 0-15,3 0 0 16,-1 0-14-16,-2 2-2 0,3 2-1 0,0 3 0 0,-1-4 31 0,1 4 0 16,-1-3 0-16,1 3 0 0,-1 3 11 0,4 1 8 15,-6-4 1-15,-3 3 1 0,3 2-21 0,0-5 0 16,0 0 0-16,-3 7-673 16,-5-7-130-16</inkml:trace>
  <inkml:trace contextRef="#ctx0" brushRef="#br0" timeOffset="76466.339">8684 12150 1483 0,'-16'0'65'0,"16"0"15"0,0 0-64 0,0 0-16 15,-6-4 0-15,1 4 0 0,0 0 110 0,5 0 19 16,0 0 4-16,0 0 1 0,-5 4-34 0,5-4-6 15,8 8-2-15,-3-1 0 0,-3 0-47 0,6-3-9 16,3 3-3-16,0-4 0 0,2 4-16 0,-3 2-3 16,6-6-1-16,-3 4 0 0,1 0-13 0,2-3 8 15,-3-1-8-15,0-3 0 0,0 0 8 0,1 0-8 16,-1 0 0-16,-3 0 0 0,1 0 12 0,-1-3-4 16,1-1-8-16,0-3 12 0,-1 4 9 0,-2-4 2 0,0-2 0 0,-3 2 0 15,3 0 16-15,-5-3 3 0,5-1 1 0,-5-1 0 16,-3 5-20-16,0-3-4 0,-3-1-1 0,0-1 0 15,-2 5-2-15,0-3-1 0,-1-1 0 0,1 3 0 16,-3 1-6-16,0 0-1 0,0 0 0 0,0 0 0 16,-2 3-8-16,-1 1 8 0,1-1-8 0,-1 1 8 15,0 3-8-15,-2 3 0 0,0-3 0 0,0 7 0 16,-3-3 0-16,3 3 0 0,-3-4 0 0,3 8 0 16,-1-4 0-16,-2 5 0 0,-2-2 0 0,5 1 0 15,5 4-9-15,-3-1 9 0,-5-3 0 0,3 4 0 16,5-1-9-16,0 4 9 0,3-3 0 0,-3-1-9 15,0 0-3-15,5 5 0 0,9-5 0 0,-1 0 0 16,-2 5 12-16,5-5 0 0,5 2 10 0,3-2-10 16,0 0 0-16,2 1 0 0,1-4 0 0,4-1 0 0,-1-3 0 0,1 0 0 15,-1 2 0-15,-1-6 0 0,0 1 0 0,0-1 0 16,0-6 0-16,-2 3 0 16,2-4-58-16,-3-3-11 0,-2-1-3 0,0 4-727 15,0-6-145-15</inkml:trace>
  <inkml:trace contextRef="#ctx0" brushRef="#br0" timeOffset="77090.818">9223 12172 691 0,'-2'0'61'0,"-1"4"-49"0,-2-1-12 0,2-3 0 16,1 4 264-16,-1-1 51 0,-2 4 9 0,-1 5 3 15,4-1-192-15,2-1-39 0,0 1-7 0,-3 4-1 16,3 3-48-16,3 4-10 0,-1-1-2 0,4-2 0 16,-4 2-11-16,4 2-2 0,-4-6-1 0,6 2 0 0,-5-1 6 0,-1-4 2 15,1 5 0-15,0-5 0 0,-3 0 6 0,0-2 0 16,0-2 1-16,0-3 0 0,-3 0 3 0,0 0 0 16,3-7 0-16,-2 5 0 0,-4-5 4 0,1 0 2 15,3 0 0-15,-4-8 0 0,1 4-5 0,0-6-1 16,-3-1 0-16,2-4 0 0,1 1-15 0,0-9-3 15,2 2-1-15,1-8 0 0,-1 4-13 0,3-1 0 16,3-3 0-16,-1 8-10 0,1-5 10 0,2 1-12 16,-2-1 12-16,-1 5-12 0,4 2 12 0,-4 2 0 15,6-2-9-15,-2 8 9 0,-1-3 0 0,0 4-9 16,3-2 9-16,0 1 0 0,0 4 0 0,0 0 0 16,0-1 0-16,2 8 0 0,1-2 0 0,2 2 0 15,3 2 0-15,0-2 0 0,3 8 0 0,-1-1 8 0,1 4-8 0,-1-4 12 16,1 8-3-16,-6-4-1 0,0-1 0 0,-5 6 0 15,0-6 1-15,-3 4 0 0,1 0 0 0,-6-2 0 16,-6 2 2-16,1-3 0 0,-3 1 0 0,-3-2 0 16,1 1-11-16,-3-4 0 0,-1 0 0 0,-2 5 8 15,1-5-8-15,-1-4 0 0,0 1 0 0,3-1-11 16,-3-3 11-16,3 4-12 0,-3-4 12 0,2-4-12 31,1 4-88-31,0-3-17 0,2-1-4 0,1 1-1079 0</inkml:trace>
  <inkml:trace contextRef="#ctx0" brushRef="#br0" timeOffset="77512.976">9668 12155 864 0,'0'0'76'0,"0"0"-60"15,3-5-16-15,-1-2 0 0,-2 7 172 0,0 0 31 16,5-4 6-16,-5 4 2 0,0 0-71 0,0 0-15 16,0 0-2-16,-2-3-1 0,-1-1-33 0,-2 4-6 15,0 0-2-15,-3 0 0 0,0 0-43 0,-3 4-9 16,3-1-1-16,-2 1-1 0,-1 3-14 0,0 1-2 16,-2-1-1-16,3 0 0 0,2 0-10 0,0 4 8 0,2 1-8 15,1-2 8-15,3 1-8 0,-1-4 0 16,6 5 0-16,2-2-11 0,0-3 11 0,3 4 0 15,3-4-9-15,2 1 9 0,0-1 0 0,3 0-9 0,0-3 9 0,0-1 0 16,0-3 0-16,2 0 0 0,1-3 0 0,-1-1 0 16,1-3 15-16,-3 0-3 0,-3-1-1 0,0 4 0 15,3-3 3-15,-6-3 1 0,1-1 0 0,-3-1 0 16,-3 2 21-16,1-1 5 0,-4-4 1 0,-4 1 0 16,-1 0-13-16,-2 3-2 0,2-1-1 0,-5 5 0 15,-3-3-2-15,-2 3 0 0,3 3 0 0,-4-4 0 31,1 1-66-31,0 7-14 0,2-4-2 0,1 4-767 0,2-3-154 0</inkml:trace>
  <inkml:trace contextRef="#ctx0" brushRef="#br0" timeOffset="77949.987">10268 12118 1695 0,'0'0'37'0,"-2"-3"8"0,-3 3 2 0,-1-5 1 0,1 5-39 0,-3-4-9 0,-3 1 0 0,4 3 0 16,-1 0 103-16,2 0 18 0,-2 0 4 0,0 0 1 16,-5 0-44-16,3 7-9 0,-1-7-1 0,0 8-1 15,1-4-32-15,-1 3-7 0,1 0 0 0,-1-4-1 16,1 8-31-16,4-3 0 0,-2 3 0 0,3-1 0 15,0 1 0-15,2 1 0 0,6 2 0 0,-1-4 0 16,4 1 0-16,4 4-12 0,1-4 12 0,5-1-10 16,2 2 10-16,3-1 0 0,3-4 0 0,5 0-8 15,0-4-44-15,6-3-9 0,-6 4-2 0,0-8 0 16,-3 4-149-16,-2-7-29 0</inkml:trace>
  <inkml:trace contextRef="#ctx0" brushRef="#br0" timeOffset="78403.063">10451 11976 1670 0,'0'0'74'0,"-5"0"15"0,5 0-71 0,0 0-18 0,0 0 0 0,0 0 0 15,0 0 146-15,0 0 26 0,0 0 4 0,0 7 2 16,-3 1-98-16,6 3-19 0,-3-1-4 0,5 6-1 16,0-2-40-16,1 0-8 0,-4 8-8 0,6-8 12 15,-5 4-4-15,2 1 0 0,3-5 0 0,-3 1 0 16,3 3 6-16,-2-4 1 0,-1 1 0 0,-2-4 0 16,2-1 2-16,-3 1 1 0,1 4 0 0,0-8 0 15,-1 0-5-15,-2-3-1 0,0-4 0 0,0 0 0 16,3 3-1-16,0-3-1 0,2 0 0 0,-2-3 0 15,-1-1-2-15,4 1 0 0,-4-4 0 0,6 0 0 16,3 0-8-16,-3-5 0 0,0 8 0 0,2-3 0 16,3 0-13-16,1 0 5 0,-4 4 8 0,1-2-13 15,2-2 5-15,-2 7 8 0,-1 0-13 0,1 0 5 16,-1 0 8-16,1 7 0 0,-3 1 10 0,3-1-10 0,-6-3 0 16,3 3 0-16,2 0 0 0,-2 0 0 15,-2 5 19-15,1-5-3 0,-1 3 0 0,-1-6 0 16,3 3-2-16,-5 5-1 0,2-5 0 0,-2-4 0 0,-1 4-5 0,-2-7-8 15,0 0 11-15,0 0-11 0,0 0 0 0,0 0 0 16,0 0 0-16,0 0-1275 16</inkml:trace>
  <inkml:trace contextRef="#ctx0" brushRef="#br0" timeOffset="79246.769">11036 12045 230 0,'0'0'10'0,"0"0"2"0,0 0-12 0,0 0 0 16,5 0 0-16,0-3 0 0,3-1 351 0,3 1 67 15,-1 3 14-15,1 0 2 0,0 0-270 0,2 0-55 16,0 0-10-16,3 3-3 0,0-3-50 0,0 4-10 16,0-1-3-16,-1-3 0 0,1 0-25 0,-2 4-8 15,-1-1 0-15,0-3 0 0,-5 0 0 0,3 4 0 16,-6-4 0-16,-3 0-672 15,-2 0-132-15</inkml:trace>
  <inkml:trace contextRef="#ctx0" brushRef="#br0" timeOffset="79403.164">11091 12190 1771 0,'0'0'39'0,"0"0"8"0,11 3 1 0,0 1 2 0,4-4-40 0,1 0-10 0,3 0 0 0,2 0 0 16,-3 0 96-16,4 0 16 0,-4 0 4 0,6 0 1 15,0 0-70-15,2-4-15 0,-2 1-2 0,3 3-1 16,-1-4-21-16,0 4-8 0,1-7 0 0,-6 4-676 16,-2-1-143-16</inkml:trace>
  <inkml:trace contextRef="#ctx0" brushRef="#br0" timeOffset="80108.667">12181 12078 1382 0,'0'0'61'0,"0"0"13"0,-8-3-59 0,3-2-15 16,0 5 0-16,0 0 0 0,-3-2 95 0,2 2 16 16,1 0 3-16,0 0 1 0,-3 2-48 0,0 3-10 15,0-2-1-15,0 4-1 0,0 0-27 0,-2 0-6 16,2 0-1-16,-3 5 0 0,3-1-12 0,0-1-9 16,5 1 12-16,-2 4-12 0,0-4 0 0,2-1 0 15,3 1 0-15,3 4 0 0,0-4 0 0,4-4 0 16,-1 5 0-16,2-2 0 0,2-3 0 0,4 0-9 15,-1-3 9-15,3-4 0 0,2 3 0 0,1-3 8 0,-1 0 0 0,1-3 0 16,2-4 11-16,-3 0 2 0,1-4 1 0,-3 3 0 16,0-3 11-16,0-3 3 0,-3 4 0 0,-3-2 0 15,-4-2 12-15,-1 0 4 0,0 2 0 0,-5 1 0 16,-2-3-8-16,-4 7 0 0,-2-5-1 0,0 5 0 16,-2 0-3-16,-3 4-1 0,-6-1 0 0,6 1 0 15,2 3-39-15,-2 0-13 0,2 3 0 0,-2-3 0 31,5 4-203-31,0-1-40 0</inkml:trace>
  <inkml:trace contextRef="#ctx0" brushRef="#br0" timeOffset="80483.639">12435 12099 1440 0,'0'0'128'0,"-5"0"-103"15,0 0-25-15,0 0 0 0,2 4 156 0,-2-4 27 16,2 7 5-16,0-2 0 0,3-2-99 0,-2 8-20 15,2-1-4-15,2-3-1 0,1 5-45 0,0-1-10 16,2-1-1-16,-2 1-8 0,2 4 0 0,-3-8 0 16,1 4 0-16,2-4 0 0,-2 0 12 0,-3 1-4 15,0-8 0-15,0 0-8 0,0 0 19 0,0 0-3 16,0 0-1-16,0 0 0 0,0 0 5 0,0 0 0 16,0 0 1-16,0 0 0 0,8-8-4 0,-3 4-1 15,3-3 0-15,0 0 0 0,3-3-16 0,2-2 0 16,-2 1 0-16,4 1 0 0,7-1 0 0,-4 4-16 15,1-1 5-15,-1 1 1 0,1 3 10 0,-3 1 0 16,-1-1 0-16,1 4 8 0,-2 0-8 0,-1 0 0 16,-3 0 0-16,4 4 0 0,-4-1 21 0,1 1 3 0,-3 3 1 0,0 1 0 15,2-1 11-15,-4 0 3 0,1 0 0 0,1 4 0 16,0-4-22-16,-2 8-4 0,-1-8-1 0,-2 0 0 16,2-3 16-16,-3 8 4 0,1-5 0 0,0 0 0 15,-3-7-32-15,0 0 0 0,0 7 0 0,0-7 0 31,0 0-134-31,0 0-33 0,0 0-6 0</inkml:trace>
  <inkml:trace contextRef="#ctx0" brushRef="#br0" timeOffset="80827.248">12888 12146 1440 0,'0'0'64'0,"0"0"12"0,0 0-60 0,0 0-16 0,5 0 0 0,0 0 0 0,3 0 154 16,0 0 28-16,0 0 6 0,3 0 0 0,-1 0-128 0,1 0-25 15,2 0-6-15,-2 0-1 0,2-3-15 0,0 3-3 16,-2 0-1-16,2-4 0 0,0 1-1 0,1-1-8 16,-1-3 12-16,-5 7-4 0,-3-7 5 0,0-1 1 15,3 4 0-15,0 1 0 0,-5-1 18 0,-3-3 4 16,-3 0 1-16,1 4 0 0,-4-1 0 0,-2-4 0 16,-2 6 0-16,-1-3 0 0,3 5 2 0,0-4 0 15,-5 1 0-15,2 6 0 0,-2 1-19 0,0-4-4 16,0 7-1-16,-3 1 0 0,3-4-15 0,2 3 11 15,0 0-11-15,1 0 10 0,2 8-10 0,0-8 0 16,3 4 0-16,2-1 0 0,0 2 0 0,3-1 0 0,6 3 0 0,-4 0 0 16,6-2 0-16,0-2 0 0,0 1 0 0,5 1 8 15,3-2-8-15,3-3 8 0,2-3-8 0,0-1 8 16,3 1-23-16,0-4-5 0,8 0 0 0,-3 0-806 16,0-7-161-16</inkml:trace>
  <inkml:trace contextRef="#ctx0" brushRef="#br0" timeOffset="81342.752">13830 12052 288 0,'0'0'25'0,"0"0"-25"16,0 0 0-16,0 0 0 0,-3-7 270 0,3 7 49 15,-5-3 9-15,0-1 3 0,-1 1-163 0,1-1-33 16,-3 4-7-16,-3-3 0 0,4-2-52 0,-1 5-9 16,-3 0-3-16,3 0 0 0,-3 0-27 0,4 5-5 0,-4-2-2 0,3-3 0 15,-3 4-16-15,3-1-3 0,3 1-1 0,0 3 0 16,0-4-10-16,2 1 0 0,0 3 0 0,3-7-11 16,3 7 11-16,5 1-12 0,-3-1 12 0,6 0-12 15,2 0 12-15,0 0-13 0,0 5 5 0,6-5 8 16,2 4-10-16,0-4 10 0,0 8 0 0,-2-8-9 15,0 4 9-15,-1-1 0 0,-2-3 8 0,-5 5-8 16,-1-5 9-16,-5 0-9 0,1 4 12 0,-6-4-12 16,0 1 60-16,-6-1 6 0,-2-3 1 0,1-1 0 15,-4 1 0-15,0-1 0 0,-5 1 0 0,3-1 0 16,-3 1-38-16,-2-4-7 0,-1 3-2 0,3-3 0 16,1-3-20-16,-1 3-13 0,0 0 1 0,3-7-820 15,-1 3-164-15</inkml:trace>
  <inkml:trace contextRef="#ctx0" brushRef="#br0" timeOffset="81561.453">13957 11911 2516 0,'0'0'56'0,"0"0"11"0,-3 7 2 0,0-3 1 0,1 3-56 0,4 5-14 15,-2-2 0-15,3 4 0 0,2 2 0 0,1 1 0 16,4-3 0-16,-2 5 0 0,3-1 0 0,-1 1 0 16,1-2 0-16,0-3 0 0,-3 5 0 0,-1-5 0 15,-1 0 0-15,-1 2 0 0,-2-2 0 0,-1-4 0 0,1 1 0 0,-3-3-10 32,-3 3-176-32,1-4-35 0,-4-4-7 0</inkml:trace>
  <inkml:trace contextRef="#ctx0" brushRef="#br0" timeOffset="81717.663">13946 12070 1814 0,'-2'0'80'0,"2"0"17"0,0 0-77 0,0 0-20 0,0 0 0 0,5 5 0 16,3-2 18-16,0-3 0 0,2 4 0 0,1-4 0 16,2 3-10-16,0-3-8 0,6 4 12 0,-3-4-12 15,2 3-58-15,1-3-18 0,-1 0-4 0</inkml:trace>
  <inkml:trace contextRef="#ctx0" brushRef="#br0" timeOffset="82030.162">14195 12162 1094 0,'0'0'48'0,"0"0"11"0,5-4-47 0,3 4-12 15,-3-3 0-15,3-2 0 0,3 5 125 0,-3-7 23 16,2 7 5-16,1-4 1 0,0-3-84 0,-1 4-17 15,3-1-3-15,-2-3-1 0,0-1 5 0,-1 4 1 16,1 1 0-16,-3-1 0 0,0-3-19 0,-6 7-3 16,4-7-1-16,-4 4 0 0,-2-1 20 0,0 1 3 15,0-2 1-15,-5-2 0 0,0 3-12 0,-3 1-3 0,-3 3 0 16,1 0 0-16,-4-4-20 0,4 4-4 0,-1 0-1 0,-2 4 0 16,0-4-8-16,2 3-8 0,-2 1 9 0,2 1-9 15,1-3 8-15,-1 6-8 0,1-1 0 0,2 0 9 16,0 0-9-16,2 4 0 0,4 1 0 0,-1-2 0 15,3-3-12-15,3 4 12 0,-3 4-10 0,5-4 10 16,0-1-12-16,6 1 3 0,-1 1 1 0,4-2 0 31,-1-3-96-31,3-3-20 0,2 3-3 0,6-2-541 0,0-2-109 0</inkml:trace>
  <inkml:trace contextRef="#ctx0" brushRef="#br0" timeOffset="82452.439">14526 12110 172 0,'-16'-4'16'0,"16"4"-16"0,-6-3 0 0,1 3 0 16,-3 0 412-16,8 0 80 0,0 0 16 0,0 0 4 0,-2 3-360 0,-1 1-72 16,0 4-15-16,3-1-2 0,3 4-35 0,0-4-6 15,-1 8-2-15,4-4 0 0,-1 6 5 0,3-6 1 16,-3 4 0-16,-2-1 0 0,5 5-1 0,-3-5 0 16,0 4 0-16,-2-3 0 0,0-1-3 0,-3-3-1 15,2 8 0-15,-2-9 0 0,-2 1-11 0,-4-1-2 16,6 2-8-16,-2-5 12 0,-1-3 23 0,0-1 4 15,-2-3 1-15,5 0 0 0,-5 0-10 0,-1-7-2 16,1 0 0-16,0 0 0 0,0-5 0 0,2-2-1 16,-2 0 0-16,-1-5 0 0,4 2-19 0,2-6-8 15,0 2 0-15,0-1 8 16,0 1-28-16,0-2-5 0,5 6-2 0,0-2 0 0,1 5 12 0,-1 0 3 0,5-2 0 0,1 6 0 16,0-1 12-16,-1 4-9 0,1-1 9 15,2 1-8-15,0 3 8 0,3 1 0 16,0 3 10-16,2 3-10 0,1 1 8 0,0 1-8 0,-1-3 0 0,-2 6 0 15,2-1 8-15,-4 0-8 0,-4 4 0 0,1 1 0 16,-3-2 11-16,-3 1-11 0,-2-4 12 0,-3 0-12 16,0 1 0-16,-6 3 0 0,-2-4-12 0,-5 0 3 15,0 0-10-15,-3 0-1 0,-2-2-1 0,-4-2 0 32,-1 1-92-32,-1-1-19 0,0-3-3 0,0 0-948 0</inkml:trace>
  <inkml:trace contextRef="#ctx0" brushRef="#br0" timeOffset="83139.361">15756 12070 345 0,'5'0'31'16,"-5"0"-31"-16,6-7 0 0,-4 7 0 16,-2 0 195-16,0-7 33 0,3 3 6 0,-1 1 2 0,-4-1-61 0,2 4-12 15,0-7-3-15,0 4 0 0,0 3-45 0,-5-4-10 16,-1 1-1-16,4-2-1 0,-4 5-33 0,1 0-6 16,-3 0-2-16,0 0 0 0,3 5-34 0,-3-2-6 15,-3 4-2-15,3 0 0 0,-2 0-8 0,-1 0-1 16,1 4-1-16,-1-3 0 0,0 6-10 0,4-3 0 15,1-4 0-15,-2 8 0 0,6-1 0 0,-1-3 0 16,3 1-9-16,3-2 9 0,-1-3-11 0,6 4 11 16,-2-4-10-16,4 1 10 0,1-1-9 0,2-3 9 15,0-1-8-15,0-3 8 0,3 0 0 0,0 0-8 16,3-3 8-16,-3-1 0 0,-1-3 0 0,1-1 0 16,0 1 12-16,-3 0-4 0,-2 0 5 0,0-4 2 15,-4 1 0-15,-1-2 0 0,-1 1 6 0,-5 4 2 16,3-3 0-16,-6 1 0 0,-2 2-5 0,-1 0-1 0,-4 4 0 0,2-1 0 15,-3 1-17-15,-2-1 0 0,3 4 0 0,-4-3-784 16,4 3-152-16</inkml:trace>
  <inkml:trace contextRef="#ctx0" brushRef="#br0" timeOffset="83451.628">16325 11911 1728 0,'-24'-15'153'0,"16"13"-122"0,3-7-31 0,-6 2 0 0,-5 4 100 0,0-4 13 15,11 0 3-15,0 2 1 0,-8-2-51 0,5 7-10 16,0-7-3-16,2 7 0 0,6 0-24 0,-5 0-5 16,-3 3 0-16,0 1-1 0,3 3-23 0,0 1 0 15,-3 3 0-15,-3-1 0 0,3 1 0 0,-2 8 0 16,2-5 0-16,0 8 0 0,0-4 0 0,3 4-8 15,2-1 8-15,0-2 0 0,1 6 0 0,2-3-8 0,5 3 8 0,0 1 0 0,0-5 0 0,3 5-10 32,-2-5 10-32,2 5 0 0,0-7 0 0,0-2 0 15,-6 1 0-15,3-3 0 0,1-4 0 0,-4-1 9 0,-2-3-9 0,0 2 8 0,0-2-8 0,0-7-9 32,0 0 9-32,-5 3-716 0,-5-6-136 0</inkml:trace>
  <inkml:trace contextRef="#ctx0" brushRef="#br0" timeOffset="83592.225">15901 12092 864 0,'0'0'76'0,"0"0"-60"0,8-3-16 0,0 3 0 0,3 0 228 0,2-4 42 0,6 4 9 0,2 0 1 15,0 4-191-15,0-1-38 0,6-3-8 0,4 4-2 32,-2-1-27-32,6 1-6 0,-6-4 0 0,8 0-8 15,3 0-86-15,-6 0-24 0</inkml:trace>
  <inkml:trace contextRef="#ctx0" brushRef="#br0" timeOffset="83998.728">17079 11925 1382 0,'-8'0'123'0,"3"0"-99"0,5 0-24 0,0 0 0 15,0 0 158-15,0 0 26 0,-6 4 6 0,4 3 1 16,4 0-93-16,-4 8-18 0,-4-4-4 0,4 3-1 16,2 1-27-16,2 3-6 0,-4 4-1 0,2-4 0 15,0 4-24-15,2-1-5 0,6 2 0 0,-5-2-1 16,-3 1-11-16,3-4 0 0,5 4 0 0,0-8 0 15,-8 0 0-15,2 2 0 0,1-6 0 0,2 1-751 16,3-4-145-16</inkml:trace>
  <inkml:trace contextRef="#ctx0" brushRef="#br0" timeOffset="84154.593">16984 12099 1497 0,'0'0'66'0,"0"0"14"0,8 0-64 0,-3-3-16 15,-5 3 0-15,10-4 0 0,12 4 98 0,-7 0 16 16,-4 4 3-16,2-1 1 0,11-3-90 0,3 0-19 31,-4 4-9-31,4-4 10 0,-3 3-18 0,-1 1-4 16,1-4-1-16,-3 0-555 0,1 0-110 0</inkml:trace>
  <inkml:trace contextRef="#ctx0" brushRef="#br0" timeOffset="84436.321">17367 12118 1350 0,'0'0'60'0,"-5"4"12"0,0-1-58 0,-1 1-14 15,1-1 0-15,0 1 0 0,0 3 132 0,2-4 23 16,-2 1 5-16,5 4 0 0,0-1-68 0,0 0-13 0,2 0-3 0,1 4-1 31,2-4-20-31,0 8-4 0,1-8-1 0,2 4 0 0,0-4-19 0,-3 1-4 0,0-1-1 0,0-3 0 31,-2-1-8-31,-3-3-2 0,0 0 0 0,0 0 0 0,0 0 4 0,0 0 1 0,0 0 0 0,0 0 0 16,0 0-4-16,0-7-1 0,0 0 0 0,-3-1 0 16,1 1-16-16,-1-4 0 0,3 4 0 0,0-8 0 15,0 8-24-15,0-4 2 0,0 1 0 0,0-1 0 16,3 3 6-16,-1 1 0 0,-2 0 1 0,3 0 0 15,-3 3 15-15,3-3 0 0,-1-1 0 0,4 8 0 32,-1-7 0-32,0 7 0 0,1 0 0 0,2 0 0 0,2 0 0 0,-2 0 0 0,0 0 0 0,0 0 0 15,3 3-8-15,-4 1 8 0,4 1 0 0,0-2-750 32,-1 1-143-32</inkml:trace>
  <inkml:trace contextRef="#ctx0" brushRef="#br0" timeOffset="84841.93">17732 12143 1983 0,'0'0'88'0,"-2"-4"18"0,-4 1-85 0,1-1-21 0,0 4 0 0,0 0 0 0,-1-3 44 0,1 3 4 16,-3 3 0-16,3-3 1 0,-3 4-9 0,0-1-1 15,0 1-1-15,-3 3 0 0,1 1-30 0,2-1-8 16,0 4 0-16,-3-1 0 0,6 1 0 0,-3 4 0 0,5-4 0 0,-2-4 0 15,5 5 0-15,0-2 0 0,3 1-8 0,2-4 8 16,0 3 0-16,1 2-8 0,2-5 8 0,0 0 0 16,2-3 0-16,1-1 0 0,-1 1 0 0,1-4 0 31,-1 0 0-31,1 0 0 0,-3-4 0 0,3 1 0 0,-3-1 0 0,2-3 0 0,-2 0 9 0,-3 0-9 16,3-1 20-16,-5-3-4 0,0 4 0 0,-1 0 0 31,-2 0 24-31,0-1 5 0,0 1 1 0,0 7 0 15,-2-4 4-15,2 4 1 0,0 0 0 0,0 0 0 0,0 0-29 0,0 0-6 0,0 0 0 0,0 0-1 32,-3 7-15-32,6 2 0 0,-1-2-9 0,1 0 9 0,2 3-9 0,0-3 9 0,3 5-8 0,3-5 8 15,-3 4 0-15,2-1-8 0,-2-6 8 0,3 8 0 16,-3-5-75-16,0 0-9 0,-3-4-3 0,0 1-1034 16</inkml:trace>
  <inkml:trace contextRef="#ctx0" brushRef="#br0" timeOffset="84998.142">17923 12139 1785 0,'-5'0'159'0,"5"0"-127"0,-3 0-32 0,0-3 0 0,3 3 162 0,0 0 26 32,0 0 6-32,0 3 1 0,-5 1-139 0,2 3-28 15,6 1-6-15,0-1-1 0,-3-3-5 0,5 6 0 16,-2-3-1-16,-1-3 0 0,1 3-27 0,2-2-6 0,-5-2-1 0,0-3-745 15,5 7-148-15</inkml:trace>
  <inkml:trace contextRef="#ctx0" brushRef="#br0" timeOffset="85138.761">17886 12012 691 0,'0'0'61'0,"-3"-7"-49"0,3 4-12 0,-2-4 0 15,2 3 365-15,0 4 71 0,2-3 13 0,-2 3 3 31,0 0-344-31,0 0-68 0,5 0-15 0,1 3-2 16,-6-3-67-16,5 0-14 0,-5 0-2 0</inkml:trace>
  <inkml:trace contextRef="#ctx0" brushRef="#br0" timeOffset="87138.806">19754 11821 115 0,'0'0'0'0,"0"0"10"0,0 0-10 0,0 0 0 0,0 0 0 0,0 0 0 15,0 0 420-15,0 3 81 0,0 1 17 0,0-1 3 16,2 4-342-16,-2 0-69 0,3 4-14 0,-3 4-2 16,0-1-30-16,3 5-7 0,2 2-1 0,-2 5 0 15,2-8-36-15,0 4-7 0,-2-4-1 0,2 4-1 16,0-8-11-16,1 4 8 0,-1 1-8 0,-2-2 8 15,2-6-8-15,-2 4 0 0,-1-4 0 0,1-1 0 16,-3 2-132-16,-3-5-28 0,1-3-5 0</inkml:trace>
  <inkml:trace contextRef="#ctx0" brushRef="#br0" timeOffset="87310.096">19611 12028 2098 0,'0'0'46'0,"8"0"10"0,2 0 1 0,4 0 3 0,4 3-48 0,1-3-12 16,-1 0 0-16,3 4 0 0,1-1 12 0,4-3 0 16,-2 0 0-16,2 0 0 0,-2 0-12 0,-3 0 0 15,3 0-12-15,-5-3-936 0</inkml:trace>
  <inkml:trace contextRef="#ctx0" brushRef="#br0" timeOffset="87685.365">19979 11856 2055 0,'0'0'45'0,"0"0"10"0,0 0 1 0,0 0 2 0,0 0-46 0,5 12-12 0,-2-5 0 0,2 0 0 16,-2 7 66-16,-1 1 11 0,1-1 3 0,2 4 0 15,-2-3-27-15,2 3-5 0,-2 1 0 0,2-2-1 16,-2 2-14-16,-1-5-2 0,-2 0-1 0,3 2 0 15,-3-2-4-15,0-4-1 0,0 1 0 0,0 1 0 16,3-2-25-16,-3-3 0 0,0-3 0 0,0-4 0 16,-3 7 0-16,3-7 13 0,0 0-3 0,0 0-1 0,0 0-9 15,0 0 0-15,0 0 0 0,0 0 0 0,5-7 0 0,1 3 0 16,1-3-14-16,4 0 5 0,-3 0-9 0,3-1-2 16,2 4 0-16,0 1 0 0,0-1 12 0,-2 1 8 15,2-1-12-15,0 4 12 0,1 0-8 0,-1 0 8 16,-3 0 0-16,1 7 0 0,0-7 0 0,-1 4 0 15,-2 3 12-15,3 1-3 0,-3-1 16 0,0 0 3 16,-1 0 1-16,1 0 0 0,0 2 3 0,0-2 1 16,0 0 0-16,-3 0 0 0,-5-4-21 0,0-3-12 15,6 4 12-15,-6-4-12 16,0 0-40-16,0 0-16 0,0 0-2 0</inkml:trace>
  <inkml:trace contextRef="#ctx0" brushRef="#br0" timeOffset="88278.637">20434 12129 1594 0,'0'0'71'0,"0"0"14"0,0 0-68 0,0 0-17 16,0 0 0-16,0 0 0 0,0 0 16 0,0 0-1 15,0 0 0-15,2 3 0 0,4-3 25 0,2 0 6 16,2 0 1-16,1 4 0 0,-1-4-21 0,4 0-4 16,-1 0-1-16,0 0 0 0,0 0-10 0,-2-4-3 15,2 4 0-15,0-3 0 0,-5-1 2 0,3 1 0 0,-3-1 0 0,0-4 0 16,0 1 26-16,-6 3 4 0,1 1 2 0,0-1 0 15,-1-3 18-15,-4 4 3 0,-1-1 1 0,0 1 0 16,-2-2-17-16,0 3-3 0,-3-3-1 0,3 5 0 16,-3 0-11-16,0 5-3 0,0-3 0 0,-3 6 0 15,1-4-10-15,-1 3-3 0,0 0 0 0,1 0 0 16,-1 8-5-16,1-4-2 0,2-1 0 0,0 6 0 16,2-2-9-16,4 3 0 0,-1-6 0 0,6 8-11 15,-1-5 11-15,6 1 0 0,3-1 0 0,0 0-8 16,2-2 8-16,5 2 0 0,1-3 0 0,5-4 0 15,-1-4-12-15,7 1 4 0,-1-4 0 0,2 0 0 16,4-4-147-16,-3 1-29 0</inkml:trace>
  <inkml:trace contextRef="#ctx0" brushRef="#br0" timeOffset="88981.575">21397 11941 1382 0,'0'0'61'0,"0"0"13"15,0 0-59-15,0 0-15 0,0 0 0 0,0 7 0 0,0 0 100 0,-3 0 18 0,1 0 3 0,2 5 1 16,0-2-30-16,0 4-5 0,0 0-2 0,0 5 0 16,0-5-25-16,0 4-6 0,2-3-1 0,1 3 0 15,-3 1-5-15,3-2-2 0,-1-1 0 0,3 1 0 16,-5-3-26-16,3 2-6 0,0-2-1 0,-1-4 0 15,-2 1-4-15,3-3-1 0,-3-8 0 0,0 0 0 16,0 0 0-16,0 0 0 0,0 0 0 0,0 0 0 16,-3-3-8-16,-2-6 0 0,0 2-10 0,0-7 10 15,-1-1-51-15,1 1-4 0,2-4-1 0,-2-1 0 0,2 2 26 0,-2-2 5 16,5 1 1-16,0 4 0 0,0-8 24 0,0 11 0 16,0-6 0-16,0 1-8 0,0 6 28 0,0-1 7 15,0 1 1-15,0 1 0 0,3 2 27 0,-3 4 5 16,0 3 2-16,0 0 0 0,0 0-18 0,0 0-3 15,8 3-1-15,0 1 0 0,0 3-32 0,-1 0-8 16,9 8 0-16,3-4 0 0,-3 3 0 0,5 5 0 16,3-5 8-16,2 0-8 0,1 1 0 0,2-1 0 15,-3 2 8-15,1-2-8 0,-1 0 8 0,-2-2-8 16,-3-2 12-16,0 1-4 0,-2-1-8 0,-1-6 0 16,1 3 9-16,-3 1-9 0,-3-4 12 0,3-1-1 15,-6-10-1-15,1 7 0 0,-3-8 17 0,0 1 3 16,0 3 1-16,-3-6 0 0,0-1-13 0,-5-4-2 0,3-3-1 15,-3 4 0-15,-3-5 2 0,1 2 1 0,-4-6 0 0,1 6 0 16,0-2 10-16,0-2 1 0,-3 2 1 0,2 1 0 16,-2-4-17-16,3 4-3 0,0 4-1 0,-1-1 0 15,1 1-1-15,3 3 0 0,-1-4 0 0,0 8 0 16,1-4-8-16,-1 4 0 0,6 0 0 0,-3 4 8 16,0-2-8-16,0 5-16 0,0 0 4 0,0 0 1 31,5 0-163-31,-5 0-33 0,5 0-6 0</inkml:trace>
  <inkml:trace contextRef="#ctx0" brushRef="#br0" timeOffset="89700.158">22185 11889 1267 0,'0'0'112'0,"0"0"-89"16,0 0-23-16,0 0 0 0,0 0 68 0,0 0 8 15,0 0 3-15,0 0 0 0,0 0 52 0,0 0 10 16,0 0 3-16,0 0 0 0,0 0-60 0,3 7-12 0,0 1-3 0,-3 3 0 16,0 3-18-16,0 0-4 0,2 1-1 0,4 3 0 15,-4 1-21-15,3 2-4 0,-2 1-1 0,2-4 0 16,1 4-2-16,-1-4-1 0,0 1 0 0,1-2 0 16,-1 1 9-16,0-3 2 0,0-1 0 0,-2 4 0 15,2-6-28-15,-2-2 0 0,0-3 0 0,-1 0 0 16,1 2 11-16,-3-9-3 0,0 0-8 0,0 0 12 15,0 0 12-15,3-5 3 0,-1-6 0 0,1 4 0 16,0-7 2-16,-1-1 1 0,-2-3 0 0,-2 1 0 16,4-2-18-16,-4 1-4 0,-1-1-8 0,3 2 12 15,0-6-12-15,-3 6 0 0,1-2 0 0,-1 5 0 16,0 0 0-16,1 2 8 0,2-2-8 0,-3 3 0 16,0 4 13-16,3-1 0 0,0 6 0 0,0 2 0 0,0 0-13 15,0 0 9-15,6 0-9 0,2 2 8 0,2 6-8 16,-2-1 0-16,3 0 0 0,5 4-11 0,5 4 11 15,0-1 0-15,3 4-9 0,2 1 9 0,6-2 0 0,-3 2 0 16,0-5 0-16,0 4 0 0,-2-3 0 0,2-1 0 16,-3 2 0-16,-2-6 0 0,0 1 0 0,-3-4 0 15,6-4 0-15,-9 1 0 0,1-4 20 0,-4 0-2 16,-1 0 0-16,-1-4 0 0,-2-3 14 0,-4-3 4 16,4-1 0-16,-3-1 0 0,-3-2-4 0,-2 0 0 15,-3-1 0-15,-3-3 0 0,3-4-15 0,-2 4-3 16,-1-4-1-16,0 4 0 0,-5-6-13 0,3 1 0 15,0 6 8-15,0-2-8 0,-6 5 0 0,8 0 0 0,1-2 0 16,2 6 0-16,-3-2 0 0,0 1 0 0,3 4 0 0,0-3 0 16,3 3-20-16,0 2 4 0,-1-2 0 0,4 7 0 31,2-2-100-31,-3 2-19 0,3 2-4 0,2-2-1197 0</inkml:trace>
  <inkml:trace contextRef="#ctx0" brushRef="#br0" timeOffset="90184.419">23508 12019 518 0,'0'0'46'0,"3"-3"-37"16,-6-1-9-16,3-3 0 0,0 4 239 0,0-4 45 16,-5 3 10-16,0-4 2 0,-1 6-125 0,1-3-25 15,5 5-5-15,-5-4-1 0,-3 1-43 0,3 3-9 16,-3 0-1-16,0 0-1 0,2 7-37 0,-2-2-7 15,1 2-2-15,-4 0 0 0,0 0-16 0,1 3-4 16,2-3-1-16,-3 5 0 0,3-1-19 0,3-1 0 0,-3 1 0 0,3 4 0 16,5-4 0-16,0-1 0 0,0 1 0 0,5 4 0 15,-2-4 0-15,5-4 0 0,0 0-10 0,0 5 10 16,2-5 0-16,3-4 0 0,1 1-9 0,-1-4 9 16,3 0 0-16,-3-4 0 0,3 1 0 0,-3-1 0 15,0-3 0-15,0-1 14 0,1-3-4 0,-6 1-1 16,0-1 15-16,-3-4 4 0,-2 4 0 0,-3-3 0 15,2-1 2-15,-2 4 1 0,-2 1 0 0,-4-1 0 16,1 3-13-16,-3-3-2 0,0 4-1 0,0 0 0 16,-2 0-65-16,2 7-13 15,2-3-2-15,-2 3-1 0,3 0-172 0,5 0-34 0</inkml:trace>
  <inkml:trace contextRef="#ctx0" brushRef="#br0" timeOffset="90528.14">23662 12023 864 0,'0'0'76'0,"0"0"-60"0,0 0-16 0,0 0 0 0,0 0 269 0,0 0 51 16,0 0 11-16,0 0 1 0,0 0-244 0,-3 8-50 15,0-1-10-15,3 0-1 0,0 0-5 0,3 4-1 16,0-4 0-16,-1 1 0 0,1 3-8 0,0-1-1 16,-1-3-1-16,1 2 0 0,0-2 1 0,-1 0 0 15,1-4 0-15,-3-3 0 0,0 0 7 0,0 0 1 16,0 0 1-16,0 0 0 0,0 0 11 0,0 0 1 15,0 0 1-15,0 0 0 0,0 0-14 0,5-3-4 16,0-1 0-16,3-3 0 0,3-1-8 0,0 1-8 0,2 3 9 0,3 1-9 16,0-1 0-16,2-3 0 0,3 4 0 15,0-1 0-15,1 4-9 0,-4 0 9 0,1 0 0 0,-1 0-9 16,1 4 9-16,-3-1 0 0,-1 1 8 0,1-1-8 16,0 4 18-16,0 4-1 0,-3-3 0 0,0-1 0 15,-2 4-3-15,0-4-1 0,-1 8 0 0,-2-8 0 16,0 7-13-16,-3-3 9 0,1 1-9 0,-1-2 8 31,-2 1-77-31,-1-1-16 0,1 2-3 0,0-1-1024 0</inkml:trace>
  <inkml:trace contextRef="#ctx0" brushRef="#br0" timeOffset="91637.231">12256 12593 1036 0,'0'0'92'0,"0"0"-73"15,0 0-19-15,-3 0 0 0,0 0 147 0,1 0 25 16,-1 7 6-16,3-3 1 0,-5 3-63 0,2 0-13 16,0 1-3-16,1 6 0 0,7 0-43 0,0 5-9 15,1 2-1-15,-1 2-1 0,0-6-16 0,3 4-3 0,-3 2-1 16,3-1 0-16,0-1-2 0,-2-7 0 0,-4 5 0 0,1-5 0 16,-1 0-13-16,1 2-3 0,0-6-8 0,-3 2 12 15,-3-5 8-15,3 0 0 0,0-7 1 0,0 0 0 16,-5 0-36-16,-3 0-7 0,3-5-2 0,-3 3 0 31,0-5-214-31,-3-5-43 0,1 2-9 0</inkml:trace>
  <inkml:trace contextRef="#ctx0" brushRef="#br0" timeOffset="91793.427">12147 12731 1152 0,'-8'0'102'0,"8"0"-82"0,0 0-20 0,0 0 0 15,0 0 129-15,5-4 22 0,1 8 4 0,2-4 1 16,2 0-76-16,3-4-14 0,1 4-3 0,-1 0-1 15,5 0-25-15,4-3-5 0,1-1 0 0,1 4-1 16,3 0-31-16,-1-7 0 0,-2 7 0 0,-3-5 0 16,-2 2-20-16,-1-1-11 0,-2 4-1 0,-5 0-556 15,-3-3-110-15</inkml:trace>
  <inkml:trace contextRef="#ctx0" brushRef="#br0" timeOffset="92183.947">12510 12626 806 0,'0'0'36'0,"0"0"7"0,0 0-35 0,0 0-8 16,0 0 0-16,0 0 0 0,0 0 254 0,0 0 49 16,0 0 9-16,0 0 3 0,0 0-158 0,5 0-31 15,-3 7-6-15,4 0-2 0,-1 0-60 0,0 4-12 16,-2-3-2-16,2 6-1 0,-2 0-10 0,2 0-1 16,0 5-1-16,1-5 0 0,-4-2-10 0,1 2-1 15,0 0-1-15,-1-2 0 0,-2 2-10 0,0-7-1 0,0 4-8 0,3-1 12 16,-3-5 0-16,0 2-1 0,0-7 0 0,0 7 0 15,5-3-11-15,-5-4 10 0,0 0-10 0,0 0 10 16,0 0-10-16,0 0 0 0,0 0 9 0,6 0-9 16,-1-4 0-16,0 1 8 0,0-1-8 0,3 4 0 15,-2-7 0-15,2 7 0 0,5-5-10 0,-5 5 10 16,2 0-11-16,1 0 11 0,0 0-10 0,2 5 10 16,-3-3-8-16,1 3 8 0,0 2 0 0,2-3-9 15,-3 3 9-15,1 0 0 0,0-4 0 0,-4 4 0 16,4 2 0-16,-3-6 0 0,-3 4 0 0,3 0 0 15,-3-3 0-15,-5-4 0 0,6 8 0 0,-6-8 8 16,0 0-8-16,0 0 9 0,0 0-9 0,0 0 10 16,0 0-10-16,-3 2 0 0,0-2 0 0,3 0 0 15,-2 5-188-15,-1-10-29 0,1 5-7 0</inkml:trace>
  <inkml:trace contextRef="#ctx0" brushRef="#br0" timeOffset="92512.156">12856 12828 1771 0,'0'0'78'0,"0"0"17"0,0 0-76 0,0 0-19 16,0 0 0-16,0 0 0 0,0 0 60 0,0 0 8 16,5 7 1-16,1-7 1 0,2 5-14 0,-3-5-4 15,3 0 0-15,0 0 0 0,0-5-35 0,0 5-7 16,0-3-2-16,2-1 0 0,-5 1 7 0,3-1 1 16,0-3 0-16,-2 4 0 0,-4-1 22 0,1-3 5 0,0 0 1 0,-6 2 0 15,3-2 9-15,-3 0 3 0,-2 0 0 0,0 4 0 16,-3-1-17-16,0-3-3 0,-3 7-1 0,-2-5 0 15,0 5-21-15,0 0-4 0,-3 5-1 0,2-5 0 16,-1 0-9-16,1 7 0 0,1 0 0 0,0 0 0 16,2-3 0-16,-2 6 0 0,3-3 0 0,2 5 0 15,-3-5 0-15,6 4 0 0,-1-1 0 0,1 2 0 16,2-1-11-16,3-1 11 0,0-3-8 0,3 5 8 16,2-1 0-16,1-4-10 0,-1 3 10 0,3-3 0 15,3-2-8-15,4-3 8 0,1 3 0 0,0-5 0 16,3 0-66-1,2-5-6-15,5 3-2 0,3-3-703 0,6-2-141 0</inkml:trace>
  <inkml:trace contextRef="#ctx0" brushRef="#br0" timeOffset="93183.759">13772 12767 864 0,'0'0'76'0,"0"0"-60"0,0 0-16 0,0 0 0 16,0 0 136-16,0 0 25 0,0 0 5 0,0 0 1 15,0 0-67-15,0 0-14 0,0 0-2 0,0 7-1 16,0 0-21-16,0 0-4 0,-3 0-1 0,3 2 0 15,0 1-25-15,0-3-6 0,0 0-1 0,0 0 0 16,3 5-5-16,-1-5 0 0,1 0-1 0,0 0 0 16,-1 0-1-16,3-2 0 0,3 2 0 0,0-7 0 0,0 7 3 15,-2-7 1-15,1 4 0 0,1-4 0 16,6-4 9-16,-1 4 1 0,3-7 1 0,2 2 0 16,1-2-6-16,-3 4-2 0,2-4 0 0,-5-4 0 0,1 4-5 0,-1 0 0 15,-3-1-1-15,1 1 0 0,-3 0-2 0,-3-4 0 16,1 4 0-16,-1 2 0 0,-5 5 7 0,0 0 2 15,0 0 0-15,0 0 0 0,0 0-1 0,0 0 0 16,-3 9 0-16,1-2 0 0,-1 0-17 0,3 0-8 16,-3 0 0-16,6 1 8 0,0 3-8 0,-1-1 0 15,4-3 0-15,-1 0 0 0,5 0-11 0,1-2 11 16,0 2-8-16,-1-3 8 0,-2-1 0 0,5 1 0 16,3-4 0-16,0 0 0 0,0 0 0 0,-3-4 0 15,6 4 0-15,-6-7 0 0,-3 4 8 0,-2-1 3 16,0-3 1-16,0-1 0 0,-2 1 24 0,-4 0 6 0,-2-4 1 0,0 4 0 15,-2-5-6-15,2-2-1 0,-8 4 0 0,2-1 0 16,1-1-20-16,-3 5-5 0,0-7-1 0,0 7 0 16,-2-5-10-16,2 5 0 0,-3 0 0 0,3 0 0 31,0-5-91-31,3 9-17 0,0-1-3 0,5-3-753 0,0 4-150 0</inkml:trace>
  <inkml:trace contextRef="#ctx0" brushRef="#br0" timeOffset="93605.883">14227 12578 460 0,'0'0'41'0,"0"0"-33"0,0 0-8 0,0 0 0 16,0 0 198-16,0 0 38 0,0 0 7 0,0 0 1 0,0 0-95 16,0 0-19-16,0 0-4 0,5 3-1 0,0 2-14 0,-2 2-3 15,2 0-1-15,-2 4 0 0,-3-4-45 0,2 8-9 16,4-8-1-16,2 7-1 0,0 5-9 0,-3-5-2 15,3 0 0-15,-3 5 0 0,3-5-16 0,0 5-4 16,0-5-1-16,-3 0 0 0,3-2-11 0,0 2-8 16,-5-3 12-16,2-1-12 0,0-3 34 0,1-2 0 15,-6-5 0-15,2 7 0 0,-2-7-21 0,0 0-4 16,0 0-1-16,0 0 0 0,6-5 3 0,2 3 0 16,-3 2 0-16,3-5 0 0,0-2-11 0,0 0 0 15,0 0 0-15,2 0 0 0,1 0 0 0,-1-5 0 16,4 5 0-16,-4 4 0 0,1-1 0 0,-1-3 0 15,-2 7-9-15,0-3 9 0,0 3 0 0,0 3 0 0,-3-3 0 0,1 4 0 16,-6-4 0-16,2 7 0 0,6 0 0 0,-2 1 0 16,-4-1 0-16,1 4 0 0,2-1 0 0,-2-3 0 15,-1 5 0-15,1-5 11 0,-3 0-2 0,3 0 0 16,-1 0-9-16,1 0 8 0,-3-7-8 0,0 5 8 31,3 2-56-31,-1-3-12 0,4-1-3 0,-6-3-1127 0</inkml:trace>
  <inkml:trace contextRef="#ctx0" brushRef="#br0" timeOffset="93980.885">14904 12807 345 0,'0'0'31'0,"3"-7"-31"16,-3 0 0-16,2 2 0 0,1 2 210 0,-3-4 36 15,0 3 7-15,-3-3 2 0,3 0-83 0,-2 2-17 16,2 3-3-16,-3-3-1 0,-2 2-31 0,-1-1-5 16,6 4-2-16,-5 4 0 0,-5-4-46 0,2 3-10 15,-3 2-1-15,-2 2-1 0,0 4-18 0,-3-4-3 16,0 3-1-16,0 2 0 0,3 2-25 0,2 0-8 16,1-2 0-16,2-1 0 0,2 3 0 0,4-4 0 15,2 2 0-15,0-1 0 0,8-1 0 0,0-3 0 16,-1 5 0-16,4-5 0 0,2-3-8 0,1-1-3 15,1 1 0-15,1-1 0 0,0-3 11 0,0 0 0 0,0-3 0 0,0-1 0 16,0 1 0-16,-3-6 9 0,-3 7-1 0,1-5-8 16,0-1 37-16,-3-3 1 0,-3 4 0 15,-3-5 0-15,-2 5 8 0,0-3 2 0,0-1 0 16,-2-1 0-16,-1 5-25 0,-2-3-5 0,-3 3-1 0,0-4 0 16,0 4-17-16,0 0 0 0,3 2-8 0,0-2 8 31,-3 4-192-31,5-1-32 0</inkml:trace>
  <inkml:trace contextRef="#ctx0" brushRef="#br0" timeOffset="94261.582">15200 12574 57 0,'0'0'0'0,"0"0"0"16,0 0 0-16,0 0 0 0,0 0 305 0,0 0 56 16,0 0 11-16,0 0 3 0,0 4-198 0,3 4-39 15,-3-1-8-15,3 4-2 0,-1-1-31 0,1 2-6 16,0 2-2-16,-1 0 0 0,3 5-29 0,1-1-5 16,-4-1-2-16,4 2 0 0,-4-1-21 0,1 1-4 15,2-2 0-15,-2-3-1 0,-3 2-16 0,3-2-3 16,-3 1-8-16,2-4 12 0,-2-1-12 0,0 1-8 15,0-3 8-15,-2-1-744 16,4 0-140-16</inkml:trace>
  <inkml:trace contextRef="#ctx0" brushRef="#br0" timeOffset="94590.034">15412 12851 1036 0,'0'0'46'0,"0"0"10"0,0 0-45 0,0 0-11 0,5 0 0 0,3-4 0 16,0 4 173-16,0 0 33 0,0-5 6 0,3 3 2 15,2 2-129-15,0-5-25 0,6 5-6 0,-4-3-1 16,4-1-35-16,-3 1-7 0,2-1-2 0,-2 4 0 16,0-7 23-16,-3 7 5 0,1-7 1 0,-6 4 0 15,2-1 21-15,-5-3 4 0,-2 2 1 0,0-2 0 16,-1 4-5-16,-2-4-1 0,-2 0 0 0,-1-2 0 16,-2 2-12-16,-3 4-2 0,0-1-1 0,-3 1 0 15,1-1-28-15,-4 4-6 0,-1-3-1 0,-1 3 0 16,0 0-8-16,0 3 8 0,3 1-8 0,0 3 8 0,2 1-8 0,0-1 0 15,1 4 0-15,-1-1-11 0,1 2 11 0,2-1 0 16,-6-1-9-16,9 4 9 0,0-2 0 0,0 2-11 16,2 0 11-16,3-2-8 0,0 2 8 0,5 0 0 15,-2 0 0-15,2-2-8 0,3-5 8 0,3 4 0 16,-1-1-9-16,3-3 9 0,3-2-20 0,6 2 0 16,4-7 0-16,6 0 0 15,-1 0-173-15,7 0-35 0</inkml:trace>
  <inkml:trace contextRef="#ctx0" brushRef="#br0" timeOffset="95245.725">16661 12861 921 0,'-8'0'82'0,"3"-7"-66"16,5 7-16-16,-3-3 0 0,-10-1 200 0,5-3 37 15,8 2 7-15,-3-2 2 0,0 4-98 0,-2-1-19 16,-3 1-4-16,0-1-1 0,6 1-50 0,-6-1-10 16,-5 4-3-16,2-3 0 0,6 3-35 0,-3 0-7 15,-6 3-2-15,4 1 0 0,-1-1-17 0,3 4 0 16,3-3 8-16,-3 3-8 0,-2 1 0 0,4-1 0 16,6-3-11-16,0 6 11 0,-2-3-11 0,4 0 11 15,1-2-10-15,5 2 10 0,0 0-11 0,0-3 11 16,2-1-12-16,1 1 12 0,7-4-9 0,-2 3 9 15,-5-3 0-15,2 0-9 0,6-3 9 0,-4-1 0 16,1-3 0-16,0 0 8 0,-3 0-8 0,1 2 0 16,-6-5 0-16,-8-1 0 0,-3-1 8 0,6 2 8 0,2-4 0 15,0 0 1-15,-5-2 26 0,0-5 5 0,-2 2 0 0,2 5 1 16,2-7-31-16,-2 6-6 0,-2-3-2 0,-1-1 0 16,11 5 7-16,-11-3 2 0,-5 1 0 0,0 2 0 15,6 0 12-15,2 6 2 0,-6-3 1 0,-2 1 0 16,1 3-15-16,1 3-3 0,9-3-1 0,-3 7 0 15,-8 0-5-15,8 0-1 0,0 0 0 0,0 0 0 16,0 0-9-16,0 7 0 0,0 7 0 0,5-3-11 16,6-1 11-16,-3 9 0 0,-6-5-9 0,4 5 9 15,2-1 0-15,0 4 0 0,-3-1-9 0,5 5 9 16,1-5 0-16,0-2 0 0,-1-1 0 0,1-1 0 16,-9 2 0-16,6-1 0 0,6-3 0 0,-9-4 0 15,-5-1-55-15,3 2-7 0,4-5-2 0,-1 0 0 16,-1 0-144-16,-5-7-30 0</inkml:trace>
  <inkml:trace contextRef="#ctx0" brushRef="#br0" timeOffset="95636.257">17047 12840 1706 0,'-24'-5'76'0,"24"5"15"0,0 0-73 0,0 0-18 16,-2-7 0-16,-6 4 0 0,0-1 61 0,5 4 9 15,0 0 2-15,-4-3 0 0,-7-1 10 0,4 4 2 16,2 0 1-16,0 4 0 0,-3-1-41 0,1-3-9 16,2 7-2-16,0-3 0 0,3-1-21 0,-3 2-4 15,-3 2 0-15,3 0-8 0,8 0 0 0,-5 0 0 16,-1 0 0-16,1 0 0 0,5 2 0 0,0-2 0 0,3-4 0 0,-3-3 0 16,0 7-8-16,0-7 8 0,10 7 0 0,-2-2-9 15,3-3 9-15,0 3 0 0,-1-5 0 0,1 0 0 16,-1 0 0-16,4-5 0 0,-4 5 0 0,3-2 0 15,3-3 0-15,-5-2 0 0,-6 4 0 0,0-1 8 16,6-3 5-16,-6 4 2 0,-5 3 0 0,0 0 0 16,0-4 17-16,0 4 4 0,0 0 1 0,0 0 0 15,-5 0-14-15,5 0-3 0,0 0-1 0,0 0 0 16,-3 7-4-16,3 0-1 0,8 0 0 0,3 0 0 16,-3 0-27-16,2 5-6 0,-2-5-1 0,6 0 0 15,7 0 20-15,-5 0 0 0,-6-2 0 0,3 2 0 16,6-3-11-16,-6-1-8 0,-2-3-1 0,-3 0-752 15,2 0-149-15</inkml:trace>
  <inkml:trace contextRef="#ctx0" brushRef="#br0" timeOffset="95917.497">17383 12807 1958 0,'0'0'87'0,"0"0"17"0,0 0-83 0,0 0-21 15,3-3 0-15,-3 3 0 0,0-4 90 0,0 4 14 16,0 0 2-16,-3-7 1 0,-2 7-35 0,0-5-6 16,-3 5-2-16,0 0 0 0,0 0-28 0,-3 5-7 15,1-3-1-15,-4 3 0 0,-2 2-7 0,6-3-1 16,-3 3-1-16,2 0 0 0,-2 3-19 0,2-3 0 0,6 5 0 0,0-5 0 16,-1 0 0-16,4 0 0 0,-1 5 0 0,3-5 0 15,5 0 0-15,-2 0 0 0,2 0 0 0,1 0 0 16,-1-2-12-16,3-3-8 0,-3 3-3 0,0 2 0 15,3-7 13-15,0 0 10 0,-2 0-13 0,2 0 5 16,-8 0-5-16,5-7-1 0,0 0 0 0,-2 2 0 31,-1-2-230-31,-2-3-45 0</inkml:trace>
  <inkml:trace contextRef="#ctx0" brushRef="#br0" timeOffset="96261.126">17216 12560 1443 0,'11'-3'64'0,"-11"3"13"0,0 0-61 0,0 0-16 15,0 0 0-15,0 0 0 0,0 0 97 0,0 3 17 16,0 1 3-16,3 3 1 0,2 0-27 0,0 8-6 15,-2-4-1-15,0 3 0 0,4 1-24 0,-1 3-6 16,-1-1-1-16,-2 6 0 0,5-1-13 0,-3-1-2 16,0-2-1-16,1 2 0 0,-4 0-1 0,1 2-1 15,-1-6 0-15,1 2 0 0,0-1-11 0,-1-3-1 16,-2-1-1-16,0-3 0 0,3-1-12 0,0 2-2 16,-3-5-8-16,2 0 12 0,-2 0-4 0,3 0-8 0,-6-2 11 0,3-5-11 15,0 0 0-15,0 0 0 0,0 0 0 0,-5-5 0 31,2 2-130-31,-2-4-33 0,2 0-6 0,-4-4-542 0,-1 4-108 0</inkml:trace>
  <inkml:trace contextRef="#ctx0" brushRef="#br0" timeOffset="96432.945">17185 12821 1209 0,'-14'0'53'0,"14"0"12"0,0 0-52 0,0 0-13 0,0 0 0 0,0 0 0 16,-5 0 130-16,5 0 23 0,0 0 5 0,0 0 1 15,0 0-47-15,8 4-10 0,3-1-2 0,-1-3 0 16,4 4-45-16,-1-1-10 0,0-3-1 0,3 0-1 15,0 0-25-15,5 0-5 0,-3 0-1 0,1 0 0 16,-1-7-12-16,4 7 9 0,-1-3-9 0,0-1 8 16,-3 4-8-16,4-7 0 0,-6 7 9 0,-3-7-9 15,3 7-52-15,-3-7-16 0,-3 2-2 0,-2 3-1 0</inkml:trace>
  <inkml:trace contextRef="#ctx0" brushRef="#br0" timeOffset="97010.949">17886 12828 288 0,'10'-3'12'0,"-10"3"4"0,0-4-16 0,0 4 0 0,0-7 0 0,0 4 0 16,3-1 285-16,-3 4 55 0,0-7 10 0,0 7 2 15,-3-5-180-15,1 3-36 0,-4 2-7 0,1-5-1 16,-3 5-55-16,0 5-10 0,0-5-3 0,-2 2 0 16,2 3-36-16,-3 2-7 0,1-3-1 0,2 3-1 15,-5 0-15-15,5 0 0 0,-3 1 0 0,3-1 0 0,3 0 0 0,-3 0 0 16,5 4 0-16,-2-3 0 0,5-6 0 0,0-2 0 16,3 12 0-16,-1-5-10 0,3 0 10 0,3 0-10 15,0-2 10-15,0-3-10 0,3 3 10 0,2 2 0 16,0-7-9-16,1 0 9 0,1 0 0 0,-1-5 12 15,-1 3-2-15,0-3 0 0,0-2-10 0,-2 4 0 16,2-1 0-16,-5-3 0 0,0 0 32 0,-3 0 0 16,1 0 1-16,-4 2 0 0,1-2 13 0,0 0 2 15,-3 4 1-15,0-1 0 0,0-3-9 0,-3 7-3 16,-2-5 0-16,2 5 0 0,3 0-13 0,-3 5-2 16,1-5-1-16,-4 0 0 0,4 7-21 0,2-7 0 15,0 0 0-15,2 7 0 0,-2 0 0 0,6 0 0 0,-1 0 0 16,3 5 0-1,3-5-63-15,2-3-10 0,-3 3-3 0,6 1-701 0,0-6-141 0</inkml:trace>
  <inkml:trace contextRef="#ctx0" brushRef="#br0" timeOffset="97370.226">18320 12753 806 0,'-6'-5'72'16,"4"5"-58"-16,-1-3-14 0,1-1 0 16,-4 1 222-16,4-1 42 0,-4 4 8 0,1-7 1 15,0 7-139-15,-3 0-28 0,2-3-6 0,-1 3 0 16,1 0-44-16,-2 3-9 0,0-3-2 0,0 0 0 0,-2 7-15 0,2-7-3 16,3 7-1-16,-3-3 0 0,2-1-16 0,1 4-10 15,0-2 12-15,0 2-12 0,5 0 0 0,-3 0 0 16,6 0 0-16,-3 5 0 0,5-5 0 0,0 0-11 15,0 0 11-15,3 4-10 0,3-3 10 0,-3-1-10 16,0 0 10-16,2 0-10 0,1 4 10 0,0-3 0 16,-6-1 0-16,0 0 0 0,0 0 0 0,-2 0 0 15,-3-7 0-15,0 4 0 0,-5 4 24 0,2-1 1 16,-2-5 0-16,0 3 0 0,-3-1 3 0,0-1 0 16,0 4 0-16,0-7 0 0,-3 0-18 0,3 0-10 15,-2 0 12-15,2 0-12 16,0 0-148-16,0 0-37 0</inkml:trace>
  <inkml:trace contextRef="#ctx0" brushRef="#br0" timeOffset="97714.019">18394 12854 1267 0,'0'0'56'0,"0"0"12"0,5 4-55 0,0-1-13 0,1-3 0 0,2 0 0 16,0 4 106-16,0-1 18 0,2-3 4 0,1 4 1 15,-3-8-79-15,2 4-16 0,3 0-3 0,-2 0-1 16,0-3-16-16,-1-1-3 0,1 4-1 0,-1-7 0 16,1 7 16-16,-3-3 3 0,-5-1 1 0,2-3 0 15,-3 2 40-15,1 2 8 0,0-1 2 0,-3-3 0 16,0 0-21-16,-3 4-4 0,0-1-1 0,-2-3 0 0,3 0-18 0,-4 2-4 16,-2 2-1-16,3-1 0 0,-6 1-8 0,1 3-2 15,2 0 0-15,-5 3 0 0,2-3-1 0,-2 4-1 16,-3-1 0-16,3 2 0 0,0 2-7 0,2 0 0 15,-5 0-1-15,5 0 0 0,4 0-11 0,-1 5 0 16,0-1 0-16,5-1 0 0,0 1 0 0,3-3-9 16,6 3 9-16,-1-1-10 0,3-3 10 0,2 0-10 15,6 0 10-15,0 0-10 0,3-2-8 0,2-1-2 16,0-1 0-16,0 1 0 16,3-8-182-16,-3 4-37 0</inkml:trace>
  <inkml:trace contextRef="#ctx0" brushRef="#br0" timeOffset="97885.779">18730 12621 1324 0,'0'0'59'0,"0"0"12"0,0 0-57 0,0 0-14 0,0 0 0 0,0 0 0 16,0 0 157-16,0 5 29 0,3 2 6 0,-1 0 0 16,3 4-128-16,1 4-27 0,2-1-5 0,0 4 0 15,0 4 0-15,-1-4 0 0,4 4 0 0,-3-4 0 16,-3-1-32-16,-2 2-10 0,0 2 0 0,-1-9 0 15,-2 2 10-15,-2 0 11 0,-4-7-3 0,1 5-668 16,0-5-133-16</inkml:trace>
  <inkml:trace contextRef="#ctx0" brushRef="#br0" timeOffset="98042.39">18645 12800 518 0,'0'0'46'0,"0"0"-37"0,-2-5-9 0,2 5 0 0,0 0 324 0,2-2 64 16,1-3 12-16,2 2 2 0,3-1-296 0,3 4-59 15,2 0-12-15,0 0-3 0,0 0-22 0,6 0-10 16,-1 0 8-16,4 4-8 0,1-4 0 0,-1 0-11 16,-1 0 1-16,-3 0-606 15,-2-4-120-15</inkml:trace>
  <inkml:trace contextRef="#ctx0" brushRef="#br0" timeOffset="100088.407">8525 13357 756 0,'16'-7'33'0,"-16"7"7"0,-6 0-32 0,6 0-8 16,0 0 0-16,0 0 0 0,0 0 87 0,3 7 15 16,2-2 3-16,1-3 1 0,2 3 8 0,-6 2 2 15,-4 0 0-15,2 0 0 0,8 0-20 0,-3 5-3 16,-10 2-1-16,2 5 0 0,0-5-12 0,1 5-4 16,2-3 0-16,0 8 0 0,-8-3-22 0,8 5-5 15,2-5-1-15,-2 0 0 0,-5 5-12 0,2-5-4 16,6-2 0-16,0 2 0 0,2 0-11 0,-2 3-2 15,-6-10-1-15,6 7 0 0,5-7-4 0,-3-2-1 16,-10 7 0-16,7-10 0 0,4 3-5 0,-1-5 0 16,-5 0-8-16,0-7 12 0,-3 7-12 0,3-7 0 15,0 0 8-15,0 0-8 16,-10 0-31-16,7 0-9 0,3-7-1 0,-3 0-1 16,-5 0-151-16,3-5-31 0,0-2-5 0</inkml:trace>
  <inkml:trace contextRef="#ctx0" brushRef="#br0" timeOffset="100338.285">8414 13634 1324 0,'-11'0'59'0,"11"0"12"0,0 0-57 0,0 0-14 0,0 0 0 0,0 0 0 16,0 0 152-16,0 0 27 0,0 0 5 0,0 0 2 15,3 3-66-15,2 2-14 0,6-3-2 0,-3 5-1 16,-8-7-54-16,8 5-10 0,7-3-3 0,1-2 0 15,5 5-20-15,-2-5-5 0,5 2-1 0,2-2 0 16,6 0-10-16,-3 0 0 0,-5 0 0 0,0-2 0 0,2 2 0 0,-5 0 8 16,-2 0-8-16,-3 0 0 0,-3 0 8 0,0-5-8 15,-2 5 8-15,-6 5-8 0,-5-5 10 0,0 0-10 16,0 0 12-16,0 0-12 0,0 0 0 0,0 0-20 16,0 0 2-16,0 0-1111 15</inkml:trace>
  <inkml:trace contextRef="#ctx0" brushRef="#br0" timeOffset="101263.378">8993 13705 57 0,'0'0'0'0,"0"0"0"0,0 0 0 0,0 0 0 16,0 0 124-16,0 0 19 0,0 0 4 0,0 0 1 15,0 0-103-15,0 0-20 0,-5 0-4 0,5 0-1 16,0 0-20-16,0 0 8 0,0 0-8 0,0 0 0 16,0 0 0-16,0 0 0 0,0 0 0 0,0 0-8 15,0 0 8-15,0 0 0 0,0 0 0 0,0 0 0 16,0 0 0-16,0 0 12 0,0 0-2 0,0 0-1 16,0 0 35-16,0 0 8 0,0 0 0 0,0 0 1 0,0 0-1 0,0 0-1 15,0 0 0-15,0 0 0 0,0 0-15 0,0 0-2 16,0 0-1-16,0 0 0 0,0 0-18 0,0 0-4 15,0 0-1-15,0 0 0 0,0 0-10 0,0 0 0 16,0 0 0-16,0 0 0 0,0 0 0 0,0 0 8 16,0 0-8-16,0 0 8 0,0 0-8 0,0 0 0 15,0 0 0-15,0 0-11 0,5 0 11 0,-5 0 0 16,0 0 0-16,0 0 0 0,0 0 0 0,0 0 0 16,0 0 8-16,0 0-8 0,0 0 0 0,0 0 0 15,0 0 0-15,0 0-8 0,0 0 8 0,0 0 0 16,0 0 0-16,0 0 0 0,0 0 0 0,0 0 0 15,0 0 8-15,0 0-8 0,0 0 0 0,0 0 0 16,0 0 0-16,0 0 0 0,0 0 0 0,0 0 0 16,0 0 0-16,0 0-8 0,0 0 8 0,0 0 0 0,0 0 0 0,0 0 0 15,0 0 0-15,0 0 0 0,0 0 0 0,0 0 0 16,0 0 0-16,0 0 0 0,0 0 0 0,0 0 0 16,0 0 0-16,0 0 0 0,0 0 0 0,0 0 0 15,0 0 0-15,0 0 0 0,0 0 0 0,0 0-8 16,0 0-13-16,0 0-3 0,0 0 0 0,0 0 0 31,0 0-30-31,0 0-6 0</inkml:trace>
  <inkml:trace contextRef="#ctx0" brushRef="#br0" timeOffset="102700.537">9025 13703 1292 0,'0'0'57'0,"0"0"12"0,0 0-55 0,0 0-14 0,0 0 0 0,0 0 0 16,0 0 104-16,0 0 19 0,0-5 3 0,-3 3 1 16,3 2-28-16,0 0-6 0,0 0-1 0,0 0 0 15,-2-5-40-15,-4 5-9 0,1 0-2 0,5 0 0 16,0 0-21-16,0 0-4 0,-5 7 0 0,-3-2-1 16,5 2-15-16,-2 0 9 0,0 0-9 0,-1 0 8 15,-2 0-8-15,3 0 8 0,0 5-8 0,2-5 8 16,1 7-8-16,-1-7 0 0,0 5 0 0,3 0 0 15,0-3 0-15,0 3 0 0,0-5 0 0,3 4 0 0,2-1 0 0,0-3 0 16,1 0 0-16,4 0 0 0,-2-2-11 0,5 2 11 16,3-2-8-16,0-3 8 0,3-2 0 0,2 5 0 15,-3-10 0-15,4 5 0 0,-4 0 0 0,1-7 0 16,-3 7 0-16,-1-7 8 0,-1 2 10 0,-1-2 2 16,-3-2 1-16,-2-3 0 0,0 0 25 0,0 5 5 15,-5-2 1-15,0-3 0 0,-1-2 9 0,-2 2 3 16,-2 3 0-16,-1-3 0 0,-2 5-16 0,-1 0-2 15,-2 0-1-15,0 0 0 0,-2 2-16 0,-3-2-3 16,-1 4-1-16,1-1 0 0,0 4-17 0,0-5-8 16,-3 3 8-16,5 2-8 0,-2 0-12 0,0 0-7 15,2 0-1-15,1 0-1 16,2 0-78-16,2 0-15 0,-2 0-3 0,6-5-696 0,2 5-139 0</inkml:trace>
  <inkml:trace contextRef="#ctx0" brushRef="#br0" timeOffset="103137.933">9853 13444 864 0,'0'0'76'0,"0"0"-60"16,0 0-16-16,0 0 0 0,3-2 140 0,-3 2 24 16,0 0 6-16,0 0 1 0,0 0-52 0,0 0-11 15,2 7-1-15,1 0-1 0,0 4-28 0,-3-1-6 16,2 4 0-16,1 5-1 0,0 0-25 0,2-1-5 0,-2-1-1 0,2 6 0 16,-3-1-8-16,4-1-3 0,-1-2 0 0,0-3 0 15,-2 3-20-15,2 0-9 0,1-5 8 0,-4 5-8 16,1-5 0-16,0-3 0 0,-3-1-14 0,0 2 5 31,0-5-195-31,-3-5-38 0</inkml:trace>
  <inkml:trace contextRef="#ctx0" brushRef="#br0" timeOffset="103325.391">9787 13712 1152 0,'5'0'102'15,"1"-2"-82"-15,1 2-20 0,1 0 0 16,3-5 113-16,5 5 19 0,0-2 3 0,0-3 1 0,2 5-99 0,3-2-19 16,-2-3-4-16,-1 3-1 0,1-3-13 0,-1 3 0 15,1-3 8-15,-3 5-8 0,0-3 0 0,-3-1 0 16,-3 4 0-16,1 0-753 16</inkml:trace>
  <inkml:trace contextRef="#ctx0" brushRef="#br0" timeOffset="103653.857">10126 13658 921 0,'0'0'82'0,"0"0"-66"16,0 0-16-16,0 0 0 0,-3 5 272 0,3-5 52 0,0 7 9 16,-3 0 3-16,3 0-208 0,0 0-42 0,3 0-8 0,0 0-2 15,-1 5-32-15,1-5-8 0,2 5 0 0,-2-5-1 16,-3 0-21-16,2 0-4 0,1 0-1 0,0 0 0 15,-1 0-1-15,1 0-8 0,-3-7 12 0,3 5-4 16,-3-5-8-16,0 0 8 0,0 0-8 0,0 0 8 16,0 0-8-16,0 0 8 0,0 0-8 0,0-7 8 15,0 2-8-15,-3-2 0 0,6 0 0 0,-3 0-11 16,0-5 2-16,0 3 0 0,2-3 0 0,4 0 0 16,-1 5-7-16,0-2-2 0,-2 2 0 0,5 0 0 15,0 2 18-15,-3-2-12 0,-2 0 12 0,2 2-10 16,0 3 10-16,3-3 0 0,0 3-9 0,0-3 9 15,3 5 0-15,-3 0 0 0,2 0 0 0,-2-2 0 16,3-3-17-16,-3 5 4 0,2 0 1 0,1 0-1076 16</inkml:trace>
  <inkml:trace contextRef="#ctx0" brushRef="#br0" timeOffset="104169.418">10607 13682 864 0,'0'0'76'0,"0"0"-60"0,0 0-16 0,0 0 0 16,-2-5 152-16,2 5 28 0,-3-7 6 0,3 7 1 16,-5 0-52-16,5 0-11 0,-6-5-1 0,4 3-1 15,-6 2-45-15,2 2-9 0,1-2-1 0,0 5-1 16,0-5-16-16,-3 7-3 0,-3-2-1 0,3 2 0 16,0 0-22-16,0 0-4 0,0 0 0 0,0 0-1 15,3 5-19-15,0-3 0 0,-3-2 0 0,5 0 0 16,-2 5 0-16,2-5 0 0,3 0-10 0,0 0 10 15,0-7-12-15,0 0 3 0,8 7 0 0,-3 0 0 16,3-2-23-16,0-5-5 0,6 0-1 0,-4 0 0 16,1 0 14-16,-1 0 4 0,4-5 0 0,-4 3 0 0,3-3 20 15,-5-2 0-15,-2 5 0 0,-1-5 0 0,0 2 23 0,-2-2 5 16,-1 0 2-16,1 0 0 0,-3 2 24 16,0 5 5-16,0 0 1 0,0 0 0 0,0 0-22 15,0 0-4-15,0 0-1 0,0 0 0 0,0 0-6 0,0 0-2 16,0 7 0-16,0 2 0 0,3 1-25 0,-3-5 0 15,0-5 8-15,-3 7-8 0,6 2 0 0,2-4 0 16,-5-5 0-16,5 7 0 16,1-7-16-16,2 0-9 0,-1 5-2 0,1-5-766 15,0 0-154-15</inkml:trace>
  <inkml:trace contextRef="#ctx0" brushRef="#br0" timeOffset="104340.794">10737 13674 1670 0,'0'0'148'0,"0"0"-118"0,0 0-30 0,2 3 0 16,1 4 126-16,0 0 19 0,-1 0 4 0,1 0 1 15,0-2-61-15,-1 2-12 0,1 0-2 0,-3-2-1 16,0-5-59-16,3 2-15 0,-3-2 0 0,0 0 0 31,0 0-191-31,0 0-41 0</inkml:trace>
  <inkml:trace contextRef="#ctx0" brushRef="#br0" timeOffset="104481.432">10745 13562 1825 0,'0'0'80'0,"0"0"18"0,0 0-78 0,0 0-20 16,0 0 0-16,0 0 0 0,0 0 71 0,0 0 10 16,0 0 3-16,0 0 0 0,0 0-54 0,0 0-10 15,0 0-3-15,0 0-980 16</inkml:trace>
  <inkml:trace contextRef="#ctx0" brushRef="#br0" timeOffset="104809.416">10848 13712 1209 0,'0'0'108'0,"0"0"-87"16,5 5-21-16,1 2 0 0,-4-7 211 0,3 5 37 0,-2-3 8 15,0 3 2-15,-3-5-129 0,0 0-25 0,0 0-6 0,5 2-1 16,-5-2-56-16,0 0-11 0,0 0-2 0,0 0-1 16,0 0-13-16,3-2-2 0,-3 2-1 0,5-5 0 15,-2 3-11-15,2-3 0 0,-2-2 0 0,-1 2 0 32,-2-2-19-32,3 0-5 0,-1 5-2 0,4-5 0 15,-4 2-18-15,4-2-4 0,-4 0-1 0,6 7 0 0,0-5 21 0,0 3 5 0,0 2 1 0,0 0 0 16,0 0 22-16,0 0-11 0,0 0 11 0,0 2-8 15,2 3 8-15,1-1 0 0,0-1 0 0,2 2 0 16,-3 2 0-16,1-5 11 0,2 5-3 0,-2-7 0 16,-3 7 8-16,0-7 2 0,0 5 0 0,0 2 0 15,-1-3-10-15,-1-1-8 0,-6-3 12 0,0 0-712 16,0 0-143-16</inkml:trace>
  <inkml:trace contextRef="#ctx0" brushRef="#br0" timeOffset="105262.835">11774 13517 921 0,'-11'-14'40'0,"9"11"10"0,2-1-40 0,-3-3-10 0,3 2 0 0,0 3 0 16,0 2 228-16,0-5 44 0,-3 5 9 0,3 0 2 15,0 0-135-15,0 0-28 0,0 0-4 0,0 7-2 16,0 9-42-16,0-1-8 0,0 1-1 0,0 3-1 16,3 0-18-16,-3-1-4 0,5 4-1 0,1-1 0 0,-4 0-31 0,4-2-8 15,4 2 0-15,-5-2 0 0,-2 2 8 0,0-7-8 16,2 5 10-16,-2-5-10 0,-3 0 0 0,0-2-16 15,-3-5 1-15,3-7 1 16,-3 12-138-16,-2-10-28 0,-3 3-6 0</inkml:trace>
  <inkml:trace contextRef="#ctx0" brushRef="#br0" timeOffset="105434.812">11621 13644 1598 0,'0'0'71'0,"0"0"14"0,0 0-68 0,0 0-17 0,5-2 0 0,3-3 0 15,-3 5 64-15,3-3 8 0,0-1 3 0,2 4 0 16,4 0-28-16,2 0-6 0,2-5-1 0,1 3 0 16,2-3-32-16,3 3-8 0,-6-3 0 0,6-2 0 31,-3 5-184-31,0-3-38 0</inkml:trace>
  <inkml:trace contextRef="#ctx0" brushRef="#br0" timeOffset="105809.18">11980 13538 1648 0,'0'0'73'0,"0"0"15"0,0 0-70 0,0 0-18 0,0 0 0 0,3 12 0 15,-3-5 104-15,0 0 18 0,3 0 3 0,-3 5 1 16,2 2-26-16,1-2-6 0,0 2-1 0,-1 0 0 16,1 0-45-16,0-2-8 0,-1 2-3 0,-2 0 0 15,3 0-10-15,-1 2-3 0,-2-1 0 0,3-6 0 0,-3 3-8 0,3 2-3 16,-3-7 0-16,0 5 0 0,0-5-13 0,0-7 11 15,0 0-11-15,0 0 10 0,0 0-10 0,0 7 8 16,0-7-8-16,0 0 8 0,0 0-8 0,0 0 0 16,0 0 0-16,2-7 0 0,1 2-20 0,-3 3 0 15,3-3 0-15,2-2 0 16,0 0-5-16,1 5-1 0,-1-6 0 0,3 4 0 0,-3-1 14 0,6 3 2 16,-3 2 1-16,0-5 0 0,-1 5 9 0,4 0-10 15,-3 0 10-15,3 0-10 0,-3 0 10 0,2 5 0 16,1-3 0-16,2 3-8 0,-3 2 8 0,1-2 0 15,0 2 0-15,2-5 0 0,-5 5 0 0,0 0 0 0,0-2 0 16,0 2 0-16,0 0 8 0,0-2-8 0,-3-3 10 0,0-2-10 31,0 5-170-31,-5-5-40 0</inkml:trace>
  <inkml:trace contextRef="#ctx0" brushRef="#br0" timeOffset="106105.989">12385 13785 806 0,'0'0'36'0,"0"0"7"0,0 0-35 0,5-2-8 0,1-3 0 0,-1 3 0 16,3-3 206-16,-3 5 39 0,1-7 8 0,1 0 2 15,1 0-147-15,0 2-28 0,0 3-7 0,-2-5-1 16,2 2-12-16,-3-2-2 0,-3 0-1 0,1 0 0 16,0 2-3-16,-3-2-1 0,0 5 0 0,-3-5 0 15,0 2-17-15,1-2-4 0,-3 7-1 0,-1 0 0 0,-2-7-15 0,0 7-4 16,-2 4 0-16,-1-1 0 0,1 2-12 0,-1-3 0 15,0 5 0-15,1 0-10 0,-3 0 10 0,-1 0-10 16,4 5 10-16,-1-5-10 0,1 7 10 0,-1-7 0 16,0 5-9-16,6 0 9 0,0-3 0 0,2 3-11 15,1 2 11-15,2-7-8 0,2 5 8 0,1-5-8 16,2 0 8-16,0 0-8 0,1 0 8 0,2-2 0 16,2 2-9-16,1-5 9 15,-1-2-42-15,6 0-4 0,-2 0-1 0,4 0-996 0</inkml:trace>
  <inkml:trace contextRef="#ctx0" brushRef="#br0" timeOffset="106934.08">13105 13531 691 0,'0'0'61'0,"0"0"-49"16,0 0-12-16,0 0 0 0,0 0 207 0,0 0 38 15,0 0 8-15,0 0 2 0,2 7-112 0,-2 2-23 16,3-1-4-16,0 1 0 0,-3-2-38 0,5 5-7 15,-2 2-2-15,-1 0 0 0,1-2-20 0,0 2-4 16,2 0-1-16,0 0 0 0,-2 3-8 0,0-3-3 0,-1-5 0 0,3 7 0 16,-2-1-10-16,0-6-3 15,-3 3 0-15,2 0 0 0,1-3-8 0,0-4-3 0,-3-5 0 0,0 0 0 16,0 0 7-16,0 0 2 0,0 0 0 0,0 0 0 16,0 0-10-16,-6-5-8 0,4 3 12 0,-1-3-12 15,-2-5 16-15,2-1-4 0,-2-1-1 0,2-2 0 16,1 0-3-16,-4 0 0 0,4-5 0 0,2 5 0 15,-3 0-8-15,0-5 0 0,3 7 0 0,0-2 0 16,0 0 0-16,0 2 0 0,0 3 0 0,-2-3 0 16,2 5 9-16,0 0-9 0,0 0 10 0,0 2-10 15,0 5 14-15,0 0-3 0,0 0-1 0,0 0 0 16,0 0-10-16,5 5 0 0,6 2 0 0,-3 0 8 16,2 5-8-16,3-3 0 0,1 3 0 0,-1 2 0 15,5 0 0-15,-2 0 0 0,0 3 0 0,0-3 0 16,2 0 0-16,-2-2 0 0,3-3 0 0,-3 3 0 0,5-5 0 0,-3 7 0 15,4-7 0-15,-7 0 0 0,4 0 0 0,-3-2 0 16,-3-3 0-16,3 3 0 0,-3-5 10 16,-2 0-10-16,-3 0 12 0,0-5-12 0,0 3 24 15,-3-3-1-15,-2 3-1 0,-1-5 0 0,1-5-10 0,-1 5-3 16,-4-5 0-16,2 3 0 0,-3-3 8 0,1-2 2 16,-1 0 0-16,-2 0 0 0,-1-3-8 0,1 3-2 15,0 0 0-15,2 0 0 0,-5 0-9 0,3 0 8 16,0 2-8-16,2 0 8 0,0 3-8 0,1-3 10 15,-1 5-10-15,0 0 10 0,3 0-10 0,-2 2 0 16,2-2 0-16,0 7 0 0,2-7 0 0,-2 7 0 16,0-3 0-16,0 3 0 15,3-4-84-15,-3 4-8 0,0 0-3 0,0 0-1202 0</inkml:trace>
  <inkml:trace contextRef="#ctx0" brushRef="#br0" timeOffset="107668.185">13711 13491 403 0,'0'0'36'0,"0"0"-36"16,0 0 0-16,0 0 0 0,0 0 256 0,0 0 45 15,0 0 9-15,0 0 2 0,0 0-166 0,0 0-33 16,5 9-6-16,-2-2-2 0,-1 1-37 0,1 1-7 15,0 3-1-15,-1 2-1 0,4 0-12 0,-1 0-3 16,-3 5 0-16,6-5 0 0,-2 5-4 0,-1-5-2 16,0 5 0-16,-2-5 0 0,0 5-14 0,2-10-2 15,0 7-1-15,-2-6 0 0,-1 4-7 0,-2-2-2 16,3-5 0-16,-3 5 0 0,0-12 0 0,0 0-1 16,0 0 0-16,0 0 0 0,0 0 3 0,0 0 1 0,0 0 0 0,0 0 0 15,-5-5 14-15,0-2 3 0,-1-5 1 0,4 3 0 16,-4-5-13-16,1-3-4 0,0 3 0 0,-1 0 0 15,1-7-8-15,0 7-8 0,2-5 9 0,1 0-9 16,-1 5 0-16,3 0 0 0,-3 2 0 0,1 3 0 16,2-3 0-16,0 5 0 0,-3 0 0 0,3 0 0 15,0 7 0-15,0 0 0 0,0 0 0 0,0 0 0 16,0 0 0-16,0 0-12 0,8 2 12 0,0 5-10 16,0 2 10-16,5 1 0 0,0-3-9 0,3 5 9 15,0 2 0-15,2 0 0 0,6 0 0 0,0-2 0 16,0 2 0-16,0 0 0 0,-3-2 0 0,3-5-11 15,-6 5 11-15,3-3 0 0,-5-2 0 0,0 0 0 0,0 2 0 0,-5-6 8 16,2 4-8-16,-5-7 0 16,0 0 10-16,0 0-2 0,-3 0-8 0,0-2 12 0,-5-3 8 15,3-2 0-15,-3 0 1 0,3-5 0 0,-3 3 9 0,-3-3 2 16,3-2 0-16,-3 2 0 0,1-5-14 0,-1 1-2 16,-2-5-1-16,-1 0 0 0,1 2-15 0,0 0 9 15,-1 3-9-15,4-3 8 0,-1 0-8 0,-2 5 0 16,2-5 0-16,3 5 8 0,-2 5-8 0,-1-3 0 15,3 0 0-15,-3 5 0 0,3 0 0 0,-2 0 0 16,2 4 0-16,0 3 0 16,0 0-76-16,0 0-10 0,0 0-2 0,0 0-1188 0</inkml:trace>
  <inkml:trace contextRef="#ctx0" brushRef="#br0" timeOffset="108027.455">14359 13729 460 0,'0'0'20'0,"0"0"5"0,0 0-25 0,0 0 0 15,0 0 0-15,0 0 0 0,0 7 384 0,0 0 72 16,0 0 15-16,-3 0 2 0,3 0-300 0,0 0-60 16,0 5-12-16,0-3-2 0,0 3-43 0,0 0-8 15,0-3-1-15,-2 3-1 0,-1-5-19 0,0 7-4 16,1-2-1-16,-1-3 0 0,0 3-12 0,-2-5-2 15,0 0-8-15,2 5 12 0,-2-5-12 0,0 0-10 16,-1-2 2-16,-2-3 0 16,6 5-162-16,-4-2-32 0</inkml:trace>
  <inkml:trace contextRef="#ctx0" brushRef="#br0" timeOffset="108667.88">14893 13649 57 0,'0'0'0'0,"0"0"0"15,0 0 0-15,0 0 0 0,0 0 291 0,0 0 53 16,0 0 10-16,0 0 2 0,0 0-200 0,3 7-40 16,0 0-8-16,-1 4-1 0,-2-1-31 0,0-3-7 15,3 0-1-15,0 5 0 0,2 2-30 0,-2-7-6 16,2 5-2-16,-2-5 0 0,4 7-14 0,-1-7-4 16,-1 0 0-16,0 0 0 0,3 0-12 0,3-2 11 0,-3-5-11 0,2 2 10 15,1-2 3-15,0-2 1 0,-1-3 0 0,3-2 0 16,-2 0 23-16,0 0 5 0,-1 0 1 0,-2-5 0 15,-3 5 1-15,3-7 0 0,-2 4 0 0,1-1 0 16,-1-1 11-16,-4-2 2 0,1 4 1 0,2-1 0 16,-2 4-35-16,-3 0-7 0,-3 0-2 0,3 2 0 15,0 5 5-15,0 0 1 0,-5-7 0 0,5 7 0 16,0 0 8-16,0 0 1 0,0 0 1 0,0 7 0 16,-5 0-22-16,5-2-8 0,0 2 0 0,2 0 0 15,-2 0 0-15,3 7 0 0,5-7 0 0,-3 0 0 16,3 5-16-16,0-1-2 0,-3-1-1 0,3-3 0 15,3 0 19-15,-3 5 0 0,-3-5-8 0,3 0 8 16,-3-2-32-16,3 2-2 0,-5-5-1 0,5 5 0 16,-3-7-165-16,-5 0-34 0,0 0-6 0</inkml:trace>
  <inkml:trace contextRef="#ctx0" brushRef="#br0" timeOffset="109027.179">15375 13651 1094 0,'0'-7'48'0,"0"5"11"0,0-3-47 0,-3-2-12 16,3 0 0-16,-2 7 0 0,-4-5 241 0,4-2 47 15,-4 5 8-15,4-3 3 0,-1-2-172 0,-2 7-35 16,2-3-6-16,-2-1-2 0,0 4-50 0,2 0-10 16,-2 0-3-16,-1 0 0 0,1 4-21 0,0-1 9 15,0 2-9-15,2-3 0 0,-2 3 0 0,2-3 0 0,0 5 0 0,3-2 0 16,0 2-10-16,0 5 10 0,0-5-10 0,0 2 10 15,3-2-9-15,2 2 9 0,-2-1-8 0,2 1 8 16,3-2-9-16,-3 0 9 0,3 5-10 0,-2-5 10 16,-1 0 0-16,3 0 0 0,-3-2 0 0,0 2 0 15,-2 0 0-15,0 0 0 0,2 0 0 0,-2 0 0 16,-6 0 0-16,3 0 8 0,0-2-8 0,0 2 0 16,0 5 14-16,-3-5-4 0,-2-5-1 0,0 5 0 15,2-2-1-15,-2 2-8 0,0 0 12 0,-1 0-4 16,1-2-8-16,2-3 0 0,-2 3 0 0,5-5-11 15,0 0-110 1,-3-5-23-16,3 5-4 0,-2-7-840 0</inkml:trace>
  <inkml:trace contextRef="#ctx0" brushRef="#br0" timeOffset="109402.085">15494 13721 748 0,'0'0'67'0,"0"0"-54"15,0 0-13-15,8 0 0 0,3-4 184 0,-4 4 35 16,1 0 6-16,0-5 2 0,3 5-99 0,-3-2-19 16,0 2-4-16,2-5-1 0,1 3-30 0,0-3-6 15,-4 3-2-15,4-3 0 0,-3-2-19 0,3 5-4 16,-3-3-1-16,-1-2 0 0,-1 2-4 0,-1 3-1 16,0-3 0-16,-5 5 0 0,0 0-2 0,0-7-1 15,0 7 0-15,0-2 0 0,0 2-6 0,-2-5 0 0,-6-2-1 0,2 4 0 16,-1-1-17-16,-1 4-10 0,-3-5 12 0,0 3-12 15,1 4 0-15,-3-2 0 0,-1 5-12 0,4-5 3 16,-1 0 9-16,1 7-10 0,-4-2 10 0,1 2-10 16,0-5 10-16,2 5 0 0,3 0-9 0,3 2 9 15,0-1 0-15,0-1-9 0,2 2 9 0,0-2 0 16,3 5 0-16,0-5 0 0,3 5 0 0,2-3 0 16,0-2 0-16,1 5 0 0,-4-5 0 0,4 0 0 15,2 0 0-15,0 0 0 0,2 0 0 0,-2-2 0 16,0 2 0-16,3-7 0 0,2 7 8 0,-3-7-8 15,4 0 0-15,-4-2-10 0,3 2 2 0,3-5 0 16,-2-2-168-16,-1 2-32 16,3-2-8-16</inkml:trace>
  <inkml:trace contextRef="#ctx0" brushRef="#br0" timeOffset="110198.77">16351 13651 1418 0,'0'0'63'0,"0"0"13"0,-5 0-61 0,5 0-15 0,8 0 0 0,-8 0 0 16,0 0 118-16,0 0 21 0,0 0 4 0,8 0 1 16,-3 7-55-16,0-2-10 0,-2-3-3 0,5 7 0 15,3-6-27-15,-3 4-5 0,-3 0-2 0,0 5 0 16,3-5-10-16,0 0-3 0,-3 5 0 0,1-5 0 16,-4 0-9-16,4 0-1 0,1-5-1 0,-7-2 0 0,-2 9-5 0,2-9-1 15,8 3 0-15,-8-3 0 0,0 0 4 0,0 0 0 16,0 0 0-16,2-7 0 0,1 0-2 0,2 2 0 15,-7-2 0-15,4 0 0 0,4-3-14 0,-4-1 8 16,1-1-8-16,0-2 0 0,2 4 0 0,0-1 0 16,3-1 0-16,-3 5 0 0,6-3 0 0,-3-1-8 15,-3 6 8-15,0-2-10 0,-5 7 10 0,6 0-8 16,4-2 8-16,-2 2-8 0,0 0 8 0,0 2 0 16,0 5 0-16,3-7 0 0,2 5 0 0,-3 2 8 15,-2 0-8-15,3 0 8 0,5 5 8 0,-3-5 1 16,-8 0 1-16,1 0 0 0,-4 5 3 0,4-5 1 15,-4-5 0-15,-2 5 0 0,-5-2-7 0,5-5-2 16,5 7 0-16,-5-7 0 0,0 0-4 0,0 0-1 16,0 0 0-16,0 0 0 0,0 0-8 0,0 0 0 0,0 0 0 0,3 0 0 15,8-5 0-15,-4-2 0 0,-7 5 0 0,3-5-11 32,5 0-14-32,0 0-3 0,0-1-1 0,0-1 0 0,2 2 3 0,1 5 1 0,0-5 0 0,-1 2 0 15,-10 5 16-15,11 0 9 0,5-2-10 0,-6 2 10 16,-10 0 0-16,8 2 0 0,3 3 0 0,-3 2 0 15,0-5 0-15,0 3 0 0,-6 2 8 0,6 0-8 16,0 0 20-16,0 0-4 0,-5 0 0 0,-1 0 0 16,4-2 4-16,-4 2 0 0,1 0 0 0,0 0 0 15,-3-7-12-15,0 7-8 0,0 0 9 0,0-7-9 16,-6 5-59-16,6-5-17 0,0 0-4 0</inkml:trace>
  <inkml:trace contextRef="#ctx0" brushRef="#br0" timeOffset="110761.208">17256 13663 518 0,'0'0'23'0,"0"0"5"0,-5 0-28 0,0-5 0 0,2 3 0 0,-2-3 0 16,-1 5 255-16,1-2 45 0,0-3 10 0,-1 5 2 16,-4-2-170-16,2-3-34 0,3 5-6 0,-3-3-2 15,0 3-24-15,-3 0-6 0,1 3-1 0,2-3 0 16,2 0-35-16,-4 5-7 0,-3-3-2 0,2 5 0 15,11-7-25-15,-5 7 0 0,-6 5 0 0,1-5 0 16,2 5 0-16,2-3 0 0,1-2 0 0,-3 5-11 16,0 0 11-16,3-3 0 0,10-2-9 0,0 0 9 15,-7 5 0-15,7-5-9 0,6 0 9 0,-1 0 0 16,-2 0 0-16,3-2 0 0,-3 2 0 0,2-7 0 16,11 0 0-16,-2-5 12 0,-8 5 0 0,-1-2 0 15,9-3 4-15,-9-2 1 0,1 5 0 0,-3-5 0 0,0 2 15 16,0-2 4-16,-3 0 0 0,0 0 0 0,-5 0 18 0,0 0 4 15,5 0 1-15,-5 2 0 0,-2-2-42 0,2 7-8 16,0 0-1-16,0 0-8 0,0 0 0 0,0 0 0 16,-5 4 0-16,5-4 0 0,0 0 0 0,0 0 0 15,-3 8 0-15,3-1 0 0,0-7 0 0,0 7 0 16,3 0 0-16,-3 0 0 0,2 0-10 0,1 0 1 16,2 0 0-16,0 0 0 0,1 0 9 0,-1-2 0 15,0-3 0-15,1 3 0 0,-1 2 0 0,-5-7-10 16,5 0 10-16,0 5-10 15,3-5-226-15,-8 0-44 0,0 0-10 0,6-12-2 0</inkml:trace>
  <inkml:trace contextRef="#ctx0" brushRef="#br0" timeOffset="111120.973">17320 13644 864 0,'0'0'38'0,"0"0"8"0,0 0-37 0,0 0-9 0,0 0 0 0,0 0 0 16,0 0 316-16,5 5 62 0,0-3 12 0,1 5 2 15,-4-2-250-15,3 2-50 0,1 0-11 0,-1 0-1 16,3 5-29-16,-3-3-6 0,-2-4-1 0,2 6 0 16,-2-1-26-16,-1-5-6 0,1 2 0 0,0 0-1 15,-1-5-11-15,-2-2 12 0,3 5-12 0,-3-5 12 16,0 0-12-16,0 0 10 0,0 0-10 0,0 0 10 16,0 0-10-16,0 0 8 0,0 0-8 0,0 0 8 15,0-5-8-15,0-2 0 0,3 0 0 0,-1 0-11 16,-2 0-9-16,3 0-3 0,0-5 0 0,-1 5 0 15,4 0-9-15,-1 0-3 0,0 5 0 0,3-3 0 0,0-2 15 0,0 2 2 16,3 5 1-16,-3-2 0 0,2 2 17 0,-2 0-8 16,0 2 8-16,3 3 0 0,-1-5 0 0,1 7 0 15,-1 0 0-15,1 0 0 0,-1 0 9 0,4 0 3 16,-4 0 0-16,1 5 0 0,-3-5 8 0,0 0 1 16,0 0 1-16,0 0 0 0,-3 2 4 0,3-1 1 15,-6-1 0-15,4 0 0 0,-6-7-27 0,0 0 0 16,2 2 0-16,-2-2 0 15,0 0-116-15,0 0-28 0,0 0-5 0</inkml:trace>
  <inkml:trace contextRef="#ctx0" brushRef="#br0" timeOffset="111542.204">17679 13658 1152 0,'0'0'51'0,"0"0"10"0,3 5-49 0,2-3-12 0,-2 3 0 0,2-1 0 15,-2-1 192-15,2 4 36 0,1-2 8 0,-1 2 0 16,0-5-134-16,0 5-27 0,3-2-6 0,0 2-1 16,0 0-40-16,0 0-9 0,3 0-2 0,-1 0 0 15,4-2-9-15,-1-3-8 0,-3 3 9 0,4-5-9 16,-1 7 11-16,0-7-11 0,-2-3 12 0,-3-1-12 16,-3 4 12-16,3-5-4 0,0 3 0 0,-3-3-8 15,0-2 15-15,3 0-4 0,-5 5-1 0,0-6 0 16,-1-1-10-16,1 2 10 0,0 0-10 0,-1 0 10 15,1 0-10-15,-1 0 0 0,-2 4 0 0,0-1 0 0,3-3 13 0,0 2 1 16,-3 3 0-16,0 2 0 0,0 0-3 0,0 0-1 16,0 0 0-16,0 0 0 0,0 0 26 0,0 0 6 15,0 0 1-15,0 0 0 0,0 0-20 0,0 0-4 16,-6 7-1-16,1 0 0 0,0 7-4 0,2-2-1 16,1-3 0-16,-1 10 0 0,-5-5-1 0,0 0 0 15,-3 5 0-15,4 2 0 0,-4-2-12 0,3-5 11 16,-3 5-11-16,4-5 10 0,-1 5-10 0,-3-5 0 15,6 0 0-15,-6 0 8 0,3 3-8 0,0-8-17 16,0 3 4-16,3-3 1 16,-3-2-101-16,0 3-20 0,0-3-4 0</inkml:trace>
  <inkml:trace contextRef="#ctx0" brushRef="#br0" timeOffset="112245.178">18677 13602 691 0,'0'0'61'0,"0"0"-49"0,8 0-12 0,0 0 0 16,-3 0 172-16,3 0 31 0,3 0 6 0,-1 2 2 15,1-2-83-15,-1 0-16 0,4 5-3 0,-4-3-1 16,3-2-33-16,-2 0-7 0,-3 0-2 0,3 0 0 15,-1 0-14-15,-2 0-2 0,-8 0-1 0,8-2 0 16,0 2-1-16,-8 0-1 0,5-5 0 0,1-2 0 16,-4 4-14-16,1-1-2 0,-1-3-1 0,-2 2 0 15,0-2-7-15,0 0-2 0,-2 5 0 0,2-5 0 16,-3-1-8-16,-2 4-1 0,2-3-1 0,1 2 0 16,-4 5-11-16,4-7 0 0,-4 7 9 0,-2-2-9 15,3 2 0-15,0 0 8 0,-3 2-8 0,-3-2 0 16,-2 7 16-16,2 0-2 0,1-2 0 0,-3 2 0 15,-1 0-25-15,4 5-5 0,-1-5 0 0,1 4-1 16,-4-1 17-16,7 4 0 0,-1-2-8 0,0-1 8 0,2-1 0 16,4 2-10-16,-1-3 10 0,6 3-8 0,2 0 8 0,0-3-12 15,1 3 12-15,2-5-12 0,2 7 12 0,1-2 0 16,2-5 0-16,3 0-8 0,0 0 8 0,0 0 0 16,-1 0 0-16,4 0 0 0,-3-2 0 0,2-3-12 15,-2 3 4-15,3-5 0 16,-3 0-112-16,-1 0-21 0,1-5-5 0,-2 5-853 15</inkml:trace>
  <inkml:trace contextRef="#ctx0" brushRef="#br0" timeOffset="112698.182">19029 13609 518 0,'0'0'46'0,"0"0"-37"0,0 0-9 0,0 0 0 16,0 2 314-16,0-2 61 0,0 5 12 0,0-3 2 15,2 5-223-15,1 2-45 0,2 1-9 0,1 2-1 16,-1-3-44-16,0 3-9 0,3 2-2 0,0 0 0 16,-3-2-19-16,1 2-4 0,2 0-1 0,-3 5 0 15,0-5 0-15,-2 0-1 0,2 3 0 0,-2-3 0 16,5-5-16-16,-6 3-3 0,-4-5-1 0,2-7 0 16,-3 7 1-16,1 0 1 0,2-7 0 0,0 0 0 15,-6 5-13-15,6-5 0 0,-5-5 0 0,-3 5 0 16,0-7 25-16,0 0 6 0,3 0 1 0,-3 0 0 15,3-5-32-15,-1-2-18 0,-2 2 2 0,6-2 1 16,-4 5 4-16,6-10 1 0,-2 5 0 0,2-5 0 16,0 5-4-16,0 0-1 0,0-5 0 0,2 5 0 0,4 2 5 15,-4-2 1-15,4 2 0 0,-1-2 0 0,3 5 9 0,0-3 0 16,0 0-9-16,0 5 9 0,0 0 0 0,2 0 10 16,-2 0-1-16,5 7 0 0,1 0-9 0,-1 0 0 15,3 0 0-15,-3 7 0 0,3 0 0 0,-3 0 8 16,-2-2-8-16,-1 6 8 0,-2-1 3 0,-3-3 0 15,-2 5 0-15,0-5 0 0,-6 7 14 0,0-7 3 16,-2 5 1-16,0-3 0 0,-3 3-29 0,-3-5 0 16,3 5 0-16,-5-3 0 0,0-4-16 0,-3 2 1 15,3 0 0-15,-6 0 0 16,6-2-75-16,-3-3-15 0,-2 3-3 0,2-3-681 0,3-2-136 16</inkml:trace>
  <inkml:trace contextRef="#ctx0" brushRef="#br0" timeOffset="113073.463">19405 13604 1839 0,'0'0'40'0,"0"0"9"0,0 0 2 0,0 0 1 0,0 0-42 0,-6 0-10 0,-2 0 0 0,3 5 0 15,0-3 92-15,-1 5 16 0,1-7 3 0,-3 7 1 16,0 2-57-16,0 1-11 0,0-3-3 0,0 5 0 16,-2 2-25-16,5-7-4 0,-3 7-2 0,0-2 0 0,2-1-10 0,4-1 0 15,2 2 0-15,0-5 0 0,0 7-19 0,5-7-2 16,0 0-1-16,1 0 0 16,4 0-30-16,-2-7-5 0,3 0-2 0,-3 0 0 0,2 0 38 0,-2-2 7 15,3-5 2-15,-1 0 0 0,-2 2 52 0,0-5 12 16,3-1 1-16,-3 4 1 0,0-5 21 0,-3-2 4 15,0 2 1-15,1 3 0 0,-6-5-21 0,2-3-4 16,1 8-1-16,-3-3 0 0,-3 2-33 0,1-1-6 16,-1 4-2-16,0 0 0 0,-2 0-13 0,0-1 0 15,-1 4 0-15,-2-3 0 16,3 2-66-16,0 3-16 0,-3-3-3 0,3 5-1 16,-1-2-165-16,1 2-33 0</inkml:trace>
  <inkml:trace contextRef="#ctx0" brushRef="#br0" timeOffset="113494.868">19775 13590 230 0,'0'0'10'0,"0"0"2"15,0 0-12-15,0 0 0 0,0 0 0 0,0 0 0 0,0 0 331 16,0 0 63-16,-5 0 13 0,2-3 2 0,-2-1-235 0,-1 4-47 16,1 0-10-16,0 0-1 0,0-5-39 0,-3 10-7 15,0-5-2-15,2 0 0 0,-2 7-26 0,1-7-6 16,1 7 0-16,-2 0-1 0,0 0-17 0,3 0-3 15,0 5-1-15,2 2 0 0,0-2-14 0,3-3 0 16,-2 3 0-16,4 2 0 0,1-2 0 0,0-3 0 16,5 3 0-16,-3-5 0 0,6 5-21 0,-1-5 2 15,6 0 1-15,-3-3 0 16,1-1-30-16,-1-3-7 0,3 5-1 0,-3-10 0 16,0 2-21-16,0-6-5 0,3 7-1 0,0-5 0 15,-3-5-24-15,1 2-5 0,-4-1 0 0,3-1-1 16,1 3-59-16,-4-3-12 0</inkml:trace>
  <inkml:trace contextRef="#ctx0" brushRef="#br0" timeOffset="113869.782">19926 13362 806 0,'0'0'72'0,"0"0"-58"0,0 0-14 0,0 0 0 15,0 0 239-15,2 7 45 0,1 0 8 0,-3 0 3 16,3 0-131-16,-1 5-25 0,1 2-6 0,2 5-1 15,1-5-48-15,-1 0-9 0,0 7-3 0,0 5 0 16,3-5-19-16,-2-2-4 0,-4 2-1 0,1-2 0 16,0 0-25-16,2-3-6 0,-5 1-1 0,0-3 0 15,3 0 4-15,2 0 0 0,-5-2 0 0,0-3 0 0,0-4-12 0,0 2-8 16,0 0 9-16,0-7-9 16,0 0 16-16,0 0-2 0,0 0-1 0,0 0 0 0,0 0-13 15,0 0-15-15,0-7 3 0,3 0 1 0,2 2-4 0,0-2-1 16,-2-2 0-16,2 2 0 0,6-1-7 0,-3-1-1 15,2 2-1-15,-2 0 0 0,5 5 3 0,-2-3 1 16,-1-2 0-16,1 0 0 0,0 7 21 0,-3 0-11 16,5 0 11-16,-5 4-8 0,2-1 8 0,-2 4 0 15,0-2 0-15,0 2 0 0,-3 0 0 0,1 0 0 16,-1 0 0-16,0 5 8 0,3-3 3 0,-5-2 1 16,2 0 0-16,0 5 0 0,-2-5-1 0,0 0 0 15,-1 0 0-15,-2-2 0 0,3 2-23 0,-3-7-4 16,0 0 0-16,0 0-800 15,0 0-159-15</inkml:trace>
  <inkml:trace contextRef="#ctx0" brushRef="#br0" timeOffset="114229.072">20473 13604 1382 0,'-2'-7'61'0,"2"7"13"0,0 0-59 0,-3-7-15 0,-2 4 0 0,0-1 0 16,-1-1 122-16,-2 3 22 0,0 2 4 0,-2-5 0 15,-3 5-88-15,-1 0-19 0,1 0-3 0,0 5-1 16,2-5-29-16,1 2-8 0,2 3 0 0,0-1 0 16,5-1 0-16,-2 4 0 0,0-2 0 0,5-5 0 0,-3 7 0 0,3 2 0 15,0-4 0-15,0 2 0 0,3 5 0 0,2-5 0 16,3 2 0-16,2-4 0 0,4 2 10 0,-1 5 1 15,3-5 0-15,0 2 0 0,-3-4 5 0,0 2 2 16,-2 0 0-16,2 0 0 0,-2 0 14 0,-4-2 2 16,4 2 1-16,-6 0 0 0,3 0 14 0,-5 0 3 15,-3-7 1-15,0 7 0 0,0 0-2 0,-3 0-1 16,-2 0 0-16,-3-7 0 0,0 5-23 0,0 2-5 16,-2 0-1-16,-4-7 0 0,1 0-21 0,-3 5 0 15,-2-5 0-15,-3 0-812 16,-1-5-156-16</inkml:trace>
  <inkml:trace contextRef="#ctx0" brushRef="#br0" timeOffset="115276.251">8088 13618 756 0,'-10'0'33'0,"10"0"7"0,0 0-32 0,0 0-8 15,-6-2 0-15,1-3 0 0,3 5 92 0,2 0 16 16,-6-2 3-16,1 2 1 0,-3 0-42 0,3 0-8 16,5 0-2-16,0 0 0 0,-6 2-28 0,1-2-5 15,5 0-2-15,0 0 0 0,0 0-2 0,0 0-1 16,-3 0 0-16,3 0 0 0,0 0 7 0,0 0 2 15,-2 7 0-15,2-7 0 0,2 5-3 0,-2 2 0 16,-2 0 0-16,-1 0 0 0,1-2-4 0,2-5 0 16,0 0-1-16,0 7 0 0,-6-5-8 0,6-2-2 0,0 0 0 0,0 0 0 15,0 0 1-15,0 0 0 0,8 5 0 0,0-3 0 16,-8-2 8-16,0 0 2 0,0 0 0 0,8 0 0 16,3 0 0-16,-3 0 0 0,-8 0 0 0,5-2 0 15,5-3-4-15,-4 5 0 0,-6 0 0 0,0 0 0 16,5-7 8-16,-2 5 0 0,-1-3 1 0,-2-2 0 15,-5 4 0-15,0-1 0 0,5-3 0 0,0 7 0 16,-6 0 5-16,4-5 1 0,-6 3 0 0,5-3 0 16,3 5 1-16,-5 0 0 0,-3 0 0 0,3 0 0 15,5 0-20-15,-3 0-4 0,-8 0-1 0,4 5 0 16,-1-5-11-16,0 2 0 0,8-2 0 0,-3 0 8 16,-2 5-8-16,2-3 0 0,3-2 0 0,-3 5 0 15,-2 2 0-15,5-2 0 0,0-5 0 0,0 0 0 16,0 0 0-16,0 0 0 0,3 2 0 0,-3-2 0 0,5 7-9 15,-5-7 9-15,0 0 0 0,5 0 0 0,9-2-16 0,-6 2 4 16,-8 0 1-16,5-5 0 16,0-2-177-16,0 0-36 0,1 0-8 0</inkml:trace>
  <inkml:trace contextRef="#ctx0" brushRef="#br0" timeOffset="116447.315">8236 12193 288 0,'0'0'12'0,"3"-3"4"0,8-1-16 0,-9 4 0 16,-2 0 0-16,0 0 0 0,6-7 294 0,-4 7 56 15,-7-3 11-15,5 3 3 0,0 0-196 0,-5-4-38 0,-1 1-8 16,1-1-2-16,-5 4-53 0,4 0-11 0,6 0-3 0,-8 0 0 16,-5 0-31-16,3 0-6 0,10 0-2 0,0 0 0 15,0 0-14-15,-6 4 0 0,1-1 0 0,5-3 0 16,5 7 0-16,-7 0 0 0,-6-3 0 0,5 3 0 15,3 1 0-15,0-1 8 0,-8 4-8 0,3-4 0 16,-1 0 9-16,4 1-9 0,2-1 8 0,0 0-8 16,-8 0 0-16,8 4 0 0,8-8 0 0,-3 6 0 15,-8-2 0-15,6-4 0 0,5 1 0 0,0-1 0 16,0-3 0-16,0 4 0 0,0-4 0 0,5 0 0 16,6-4 0-16,-6 4 0 0,-13 0 0 0,8-7 8 15,8 7-8-15,-8-7 12 0,-1 4-12 0,-7 3 12 16,0 0 12-16,6-9 4 0,-1 2 0 0,-5 4 0 15,-5-4 11-15,5 0 2 0,0 3 1 0,-3 4 0 16,-2-7-13-16,0 7-2 0,-1 0-1 0,6 0 0 0,0 0-10 0,-5 0-3 16,-3 0 0-16,0 0 0 0,8 0-13 0,-5 7 0 15,-3-7 0-15,0 7 0 0,8-7 8 0,-5 4 1 16,-1-1 1-16,-2 1 0 0,0-1-10 0,1 1-11 16,4 4 3-16,-2-1 0 0,-3 0 8 0,5-3 0 15,3-4 0-15,-3 3 0 0,-2 4 0 0,2-3 0 16,3-4 0-16,6 0 0 0,-1 7 0 0,-5-7 0 15,0 0 0-15,0 0 0 0,13 0 0 0,-5 0 0 16,-8 0 0-16,0 0 0 0,11 0 0 0,-3 0-10 16,0-4 10-16,-8 4-10 0,0 0 10 0,8-3 0 15,2-4 0-15,-2 3 0 0,-8 4 8 0,5-7-8 16,3 0 8-16,-2 4-8 0,-4-6 10 0,1 6-2 16,-3 3-8-16,3-7 12 0,-1 0-2 0,-4 3-1 0,-6-3 0 0,2 4 0 15,6-1-9-15,-2-4 12 0,-6 4-12 0,0 1 12 16,2 3-12-16,-1-4 0 0,4 4 0 0,-5 0 8 15,-3-3-8-15,3 6 0 0,8-3 0 0,0 0 0 16,-10 0 0-16,2 4 0 0,8-4 0 0,0 0 0 16,0 0 0-16,-3 7 0 0,-2 1 0 0,5-8 0 15,5 7 0-15,-5-7 0 0,-5 7 0 0,5 0 0 16,11 0 0-16,-3-3 0 0,-8-4-11 0,0 0 11 16,2 3 0-16,3 2-8 0,6-5 8 0,-6 4 0 15,-5-4 0-15,6-4 0 0,4 4 0 0,-2 0 0 16,-8 0 0-16,0 0 0 0,8-8 0 0,-3 4 0 15,1 1 13-15,-6 3-1 0,-3-7-1 0,0 3 0 0,6-3 4 16,-8 4 1-16,-6-1 0 0,1 1 0 16,4-2-3-16,-2 5 0 0,-5 0 0 0,-3 0 0 0,0 0-13 15,6 0 0-15,2 5 8 0,-5-2-8 16,-3-3-176-16,2 4-37 0</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6:47.783"/>
    </inkml:context>
    <inkml:brush xml:id="br0">
      <inkml:brushProperty name="width" value="0.05" units="cm"/>
      <inkml:brushProperty name="height" value="0.05" units="cm"/>
      <inkml:brushProperty name="color" value="#E71224"/>
    </inkml:brush>
  </inkml:definitions>
  <inkml:trace contextRef="#ctx0" brushRef="#br0">1 33 456 0 0,'0'0'987'0'0,"0"0"110"0"0,0 0 44 0 0,0 0-7 0 0,0 0-73 0 0,0 0-33 0 0,0 0-4 0 0,0 0-68 0 0,0 0-286 0 0,0 0-124 0 0,0 0-30 0 0,0 0-4 0 0,0 0-2 0 0,0 0-4 0 0,0 0-2 0 0,0 0-67 0 0,0 0-228 0 0,0 0 93 0 0,0 0 55 0 0,0 0 10 0 0,0 0-23 0 0,1 1-100 0 0,13 57 1575 0 0,-17-46-1580 0 0,7 7 1000 0 0,-1-15-136 0 0,-3-12-1076 0 0,8-75-27 0 0,-7 76 0 0 0,0 0 0 0 0,18-10-16 0 0,18 12-156 0 0,-7 12 112 0 0,10 15 60 0 0,-23-11 15 0 0,0 10 152 0 0,4 12-5 0 0,-7-8-162 0 0,-16 9 692 0 0,1-32-882 0 0,1-2-24 0 0,8 9-5451 0 0,1-8-381 0 0</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6:48.096"/>
    </inkml:context>
    <inkml:brush xml:id="br0">
      <inkml:brushProperty name="width" value="0.05" units="cm"/>
      <inkml:brushProperty name="height" value="0.05" units="cm"/>
      <inkml:brushProperty name="color" value="#E71224"/>
    </inkml:brush>
  </inkml:definitions>
  <inkml:trace contextRef="#ctx0" brushRef="#br0">0 1 10136 0 0,'0'0'230'0'0,"0"0"30"0"0,0 0 19 0 0,8 4 8 0 0,-5-2-98 0 0,0 1 0 0 0,-1 0 0 0 0,1-1 0 0 0,-1 1 0 0 0,0 1 0 0 0,0-1 0 0 0,0 0 0 0 0,0 0 0 0 0,0 1 0 0 0,-1-1 0 0 0,1 1 1 0 0,-1-1-1 0 0,0 1 0 0 0,0 0 0 0 0,-1-1 0 0 0,1 1 0 0 0,-1 0 0 0 0,0 0 0 0 0,0 0 0 0 0,0-1 0 0 0,0 3-189 0 0,0-4-92 0 0,0 1 280 0 0,0 0-903 0 0,0-2-2703 0 0,0-1 1885 0 0</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6:48.267"/>
    </inkml:context>
    <inkml:brush xml:id="br0">
      <inkml:brushProperty name="width" value="0.05" units="cm"/>
      <inkml:brushProperty name="height" value="0.05" units="cm"/>
      <inkml:brushProperty name="color" value="#E71224"/>
    </inkml:brush>
  </inkml:definitions>
  <inkml:trace contextRef="#ctx0" brushRef="#br0">1 7 5064 0 0,'13'-6'389'0'0,"-10"5"-60"0"0,-3 1 675 0 0,0 0 322 0 0,0 0 67 0 0,0 0-48 0 0,0 0-255 0 0,0 0-112 0 0,0 0-18 0 0,0 0-124 0 0,0 0-494 0 0,0 0-218 0 0,0 0-42 0 0,0 0-1042 0 0,0 0-4134 0 0</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6:48.689"/>
    </inkml:context>
    <inkml:brush xml:id="br0">
      <inkml:brushProperty name="width" value="0.05" units="cm"/>
      <inkml:brushProperty name="height" value="0.05" units="cm"/>
      <inkml:brushProperty name="color" value="#E71224"/>
    </inkml:brush>
  </inkml:definitions>
  <inkml:trace contextRef="#ctx0" brushRef="#br0">0 50 9416 0 0,'0'0'208'0'0,"0"0"33"0"0,0 0 16 0 0,1 2-33 0 0,17 18 825 0 0,16 33 2224 0 0,-19-18-1935 0 0,-15-34-1184 0 0,0-1-12 0 0,0 0-36 0 0,1 1-90 0 0,-1-1 0 0 0,1 0 0 0 0,-1 0 0 0 0,1 0-1 0 0,-1 0 1 0 0,1 1 0 0 0,-1-1 0 0 0,1 0 0 0 0,-1 0 0 0 0,1 0 0 0 0,-1 0 0 0 0,1 0 0 0 0,-1 0 0 0 0,1 0 0 0 0,-1 0 0 0 0,0 0 0 0 0,1-1 0 0 0,-1 1 0 0 0,1 0 0 0 0,-1 0 0 0 0,1 0 0 0 0,-1 0 0 0 0,1-1 0 0 0,-1 1 0 0 0,1 0 0 0 0,-1 0 0 0 0,0-1 0 0 0,1 1 0 0 0,-1 0 0 0 0,0-1 0 0 0,1 1 0 0 0,-1-1 0 0 0,0 1 0 0 0,1 0 0 0 0,-1-1 0 0 0,0 1 0 0 0,0-1 0 0 0,1 1 0 0 0,-1-1 0 0 0,0 1 0 0 0,0 0 0 0 0,0-1 0 0 0,0 1 0 0 0,0-1 0 0 0,0 1 0 0 0,0-1 0 0 0,0 1 0 0 0,0-1 0 0 0,0 1 0 0 0,0-1 0 0 0,0 1-16 0 0,14-39 64 0 0,-14 35-61 0 0,1 0 0 0 0,0 0-1 0 0,-1 1 1 0 0,1-1-1 0 0,1 0 1 0 0,-1 1-1 0 0,0-1 1 0 0,1 1-1 0 0,0-1 1 0 0,0 1-1 0 0,0 0 1 0 0,0 0-1 0 0,0 0 1 0 0,1 0-1 0 0,-1 0 1 0 0,1 0 0 0 0,0 1-1 0 0,0-1 1 0 0,0 1-1 0 0,0-1-2 0 0,40 10-3 0 0,-30-3-40 0 0,-6 6 28 0 0,16 21 859 0 0,-7-9 308 0 0,-6-18-4749 0 0,-10-4-2199 0 0</inkml:trace>
  <inkml:trace contextRef="#ctx0" brushRef="#br0" timeOffset="546.736">450 75 8288 0 0,'0'0'190'0'0,"7"-15"484"0"0,-2-12-210 0 0,-5 26 33 0 0,0 1 14 0 0,-1-9 1537 0 0,-20-14 161 0 0,7 29-1846 0 0,10-5-359 0 0,0 0 0 0 0,0 0 0 0 0,0 0 0 0 0,0 1 1 0 0,1-1-1 0 0,-1 1 0 0 0,1 0 0 0 0,-1 0 0 0 0,1 0 1 0 0,0 0-1 0 0,-1 1 0 0 0,1-1 0 0 0,0 1 0 0 0,1 0 1 0 0,-1 0-1 0 0,0 0 0 0 0,1 0 0 0 0,0 0 0 0 0,0 1 1 0 0,-2 3-5 0 0,-1 3 0 0 0,4-8 0 0 0,-1 0 0 0 0,1 0 0 0 0,0 0 0 0 0,0 1 0 0 0,0-1 0 0 0,1 0 0 0 0,-1 0 0 0 0,0 0 0 0 0,1 1 0 0 0,-1-1 0 0 0,1 0 0 0 0,0 1 0 0 0,0-1 0 0 0,0 0 0 0 0,0 0 0 0 0,0 1 0 0 0,1-1 0 0 0,-1 0 0 0 0,1 1 0 0 0,-1-1 0 0 0,1 0 0 0 0,0 0 0 0 0,0 0 0 0 0,0 0 0 0 0,0 1 0 0 0,0-1 0 0 0,0-1 0 0 0,1 1 0 0 0,-1 0 0 0 0,1 0 0 0 0,0 0 0 0 0,0 0 25 0 0,1 0 1 0 0,0 1 0 0 0,0-2 0 0 0,0 1 0 0 0,0 0 0 0 0,0-1 0 0 0,1 1-1 0 0,-1-1 1 0 0,0 0 0 0 0,1 0 0 0 0,-1 0 0 0 0,1 0 0 0 0,-1-1 0 0 0,1 0 0 0 0,-1 1-1 0 0,1-1 1 0 0,-1 0 0 0 0,1-1 0 0 0,-1 1 0 0 0,1-1 0 0 0,-1 1 0 0 0,1-1-1 0 0,-1 0 1 0 0,0-1 0 0 0,2 1-26 0 0,2-1 37 0 0,-4 1-5 0 0,0 0 0 0 0,0 1 0 0 0,0-1-1 0 0,-1 0 1 0 0,1 0 0 0 0,0 0 0 0 0,-1-1 0 0 0,1 1 0 0 0,0-1 0 0 0,-1 1 0 0 0,0-1-1 0 0,1 0 1 0 0,-1 0 0 0 0,0 0 0 0 0,0 0 0 0 0,1-2-32 0 0,18-13 952 0 0,-20 15-948 0 0,-1 2 176 0 0,0 3 92 0 0,39 102 356 0 0,-35-97-548 0 0,-1 0 1 0 0,0 1-1 0 0,-1 0 1 0 0,0 0-1 0 0,0 0 1 0 0,-1 0-1 0 0,0 0 1 0 0,-1 0-1 0 0,0 0 1 0 0,0 0-1 0 0,-2 7-80 0 0,1-10 75 0 0,-1-1 0 0 0,0 0 0 0 0,0 1 0 0 0,-1-1 0 0 0,1 0 0 0 0,-1 0 0 0 0,0-1 0 0 0,-1 1 0 0 0,1-1 0 0 0,-1 1 0 0 0,0-1 0 0 0,0 0 0 0 0,0 0 0 0 0,-1-1 0 0 0,1 1 0 0 0,-1-1 0 0 0,0 0-1 0 0,0 0 1 0 0,0-1 0 0 0,0 0 0 0 0,0 1 0 0 0,0-2 0 0 0,-1 1 0 0 0,1-1 0 0 0,-1 1 0 0 0,0-2 0 0 0,1 1 0 0 0,-1 0 0 0 0,0-1 0 0 0,1 0 0 0 0,-1-1-75 0 0,-2 1-103 0 0,-16 0-5892 0 0,7-3-737 0 0</inkml:trace>
</inkml:ink>
</file>

<file path=ppt/ink/ink26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53:23.986"/>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FFC000"/>
    </inkml:brush>
  </inkml:definitions>
  <inkml:trace contextRef="#ctx0" brushRef="#br0">10980 78 345 0,'0'0'15'0,"3"0"4"0,-3 0-19 0,3-2 0 16,-3 2 0-16,0-5 0 0,0 5 139 0,2-2 24 16,1-3 5-16,-3 5 0 0,0 0-60 0,0 0-13 15,2-2-3-15,-2 2 0 0,0 0 2 0,0 0 0 16,0 0 0-16,0 0 0 0,0 0-14 0,0 0-4 16,0 0 0-16,0 0 0 0,0 0-47 0,0 7-9 15,-2-5-3-15,-1 5 0 0,1 5 25 0,-1-5 5 16,3 5 1-16,0-3 0 0,3 3-26 0,-3 2-5 15,0-2-1-15,0-3 0 0,0 3 8 0,0 7 2 16,0-10 0-16,0 3 0 0,2 2-3 0,-2 0-1 0,0-2 0 16,0 9 0-16,0-9 1 0,0 2 0 15,0 0 0-15,0 0 0 0,-2-2-6 0,2 2-1 16,0 0 0-16,0-2 0 0,0 9-5 0,0-7-2 0,0 3 0 0,2-1 0 16,-2-2 9-16,3 5 2 0,-3-7 0 0,-3 4 0 15,6-4-3-15,-3 2 0 0,0 0 0 0,0-2 0 16,0 2-1-16,0-2-1 0,-3-2 0 0,3 8 0 15,-2-6-4-15,2-3-1 0,-3 3 0 0,3 2 0 16,-3-2-2-16,3 2-8 0,-2 0 12 0,2-2-4 16,-3-2 0-16,3 1 0 0,0 3 0 0,-3-7 0 15,1 5-8-15,2-5 0 0,0 7 0 0,-3 0 0 16,3-6 0-16,0 3 0 0,0 3 0 0,0-2 0 0,0 0 0 16,0-3 0-16,-3 5 0 0,1 1 0 0,4-6 10 0,-2 0 0 15,-2 3 0-15,2-2 0 0,-3 1-10 0,0 3 0 16,1-2 0-16,-1-2-11 0,0-1 35 0,3 0 6 15,-2 5 2-15,2-6 0 0,-3 3-32 0,1-4 0 16,-1 5 0-16,3-2 0 0,0 1 0 0,0 1 0 16,0 2 0-16,0-4 0 0,0-1 0 0,0 0 0 15,0 3 0-15,3-2 0 0,-3 1 0 0,0-4 0 16,0 0 0-16,2 5 0 0,-2-2 0 0,0 1 0 16,3 3 0-16,-3-2 0 0,2-2 0 0,-2 1 0 15,0 3 0-15,0-2 0 0,3 0 0 0,-3-3 0 16,-3 3 0-16,3-2 0 0,3-3 12 0,-3 4-4 15,0 4-8-15,-3-8 12 0,3 0-12 0,3 4 0 16,-3-4 0-16,0 5 0 0,-3-2 0 0,3-3 0 16,0 2 0-16,3 0 0 0,-6 3 0 0,3-5 0 15,3 5 0-15,-3-5 0 0,0 3 0 0,0 1 0 0,0-8 0 16,3 8 0-16,-1-4 0 0,-2 8 0 0,0-4 0 0,0-4 0 16,3 5 0-16,-3-2 0 0,0 1 0 0,0-1 0 15,0 1 0-15,0 4 0 0,0-4 0 0,-3 1 0 16,1-3 8-16,2 3-8 0,0-2 0 0,0 1 9 15,0 4-9-15,0-4 0 0,0-1 0 0,0 1 0 16,2-3 0-16,-2 3 0 0,3-1 0 0,-3 1 0 16,3-4 0-16,-3 8 0 0,0-11 0 0,2 6 0 15,1 1 0-15,-3-3 0 0,0-1 0 0,0 4 0 16,3-1 0-16,-3-1 0 0,0 1 0 0,2 1 0 16,-4-4 0-16,2 0 0 0,0 5 0 0,0-2 0 0,0 1 0 0,0-1 0 15,2-6 0-15,1 8 0 0,0-2 0 0,-1-3 8 16,-4 0-8-16,2 5 0 0,2-5 9 0,1 4-9 15,-3-1 10-15,0-3-10 0,0 2 12 0,0 1-3 16,0-3-1-16,0 0 0 0,0 0-8 0,0-3 0 16,3 4 0-16,-1-1 0 0,-2 0 0 0,0-3 0 15,3-1 0-15,-1 1 0 0,-2-4 8 0,0 0-8 16,0 0 0-16,0 0 8 16,0 0-56-16,0 0-12 0,0 0-3 0,-2-7-1234 0</inkml:trace>
  <inkml:trace contextRef="#ctx0" brushRef="#br0" timeOffset="671.766">10938 151 403 0,'0'0'36'0,"0"0"-36"0,0 0 0 0,5-2 0 16,-2-10 126-16,-1 12 18 0,1-9 4 0,0 4 1 16,-1 0-36-16,1 3-7 0,-3-5-2 0,0 7 0 15,0 0-17-15,0 0-4 0,0-5-1 0,0-2 0 16,0 7 7-16,0 0 2 0,-3-7 0 0,3 7 0 15,-8-2-11-15,3 2-3 0,0 0 0 0,-3 2 0 16,0 5-19-16,-3 0-4 0,6-2-1 0,-3 2 0 16,-2 0-14-16,2 7-3 0,-3-2-1 0,1-3 0 15,-1 3-2-15,0 2 0 0,1-2 0 0,2-3 0 16,-3 1-49-16,3-1-11 0,-2-2-1 0,2 5-1 16,2-10 46-16,-1 5 10 0,1-2 1 0,1 2 1 15,-3 0-29-15,3-7 0 0,2 0 0 0,-2 7 0 16,2-7-110-16,3 0-28 0,0 0-6 0,0 0-888 15</inkml:trace>
  <inkml:trace contextRef="#ctx0" brushRef="#br0" timeOffset="858.9">10948 123 1324 0,'0'0'59'0,"0"0"12"0,0 0-57 0,0 0-14 16,0 0 0-16,0 0 0 0,0 0 144 0,3 7 25 15,0 0 6-15,2 0 1 0,-2-2-78 0,2 2-15 16,0 0-3-16,3 0-1 0,-2 0-79 0,-1 0-8 16,0 0-6-16,6-2-1 0,-1 2 15 0,1-5 0 15,-1 3 0-15,1 2 0 0,0-7 24 0,-3 7 8 16,2-7 2-16,-2 7 0 16,0-7-54-16,0 0-12 0,-8 0-1 0</inkml:trace>
  <inkml:trace contextRef="#ctx0" brushRef="#br0" timeOffset="1983.632">10993 2042 831 0,'0'0'36'0,"0"0"9"0,0 0-36 0,0 0-9 0,0 0 0 0,0 0 0 16,-2 3 78-16,2-3 14 0,0 0 2 0,0 0 1 16,0 0 11-16,0 0 2 0,0 0 1 0,0 0 0 15,0 0-30-15,0 0-7 0,0 0 0 0,0 0-1 16,0 0-11-16,5 0-3 0,-5 0 0 0,8 4 0 15,0-8-57-15,0 8-19 0,2-4 0 0,4 3 0 0,-1-3 53 0,0 0 10 16,0-3 3-16,3 3 0 0,0 3-26 0,0-3-5 16,3 0 0-16,-4 7-1 0,4-7-15 0,-1 0 0 15,1 0 8-15,2 0-8 0,0 4 0 0,0-4 0 16,3 0 0-16,0 0 0 0,-3 3 0 0,3 1 0 16,0-4 0-16,5 0 0 0,3 3 0 0,0 1 0 15,2-4 0-15,0 5 0 0,-2-2 0 0,2-3 0 16,3 0 0-16,6 0 0 0,-6 0 0 0,5 4 0 15,1-1 0-15,4-3 0 0,-5 0 0 0,1 0 0 16,2 0 0-16,5 0 0 0,0-3 0 0,-2-1 0 16,2 4 0-16,3 0 0 0,-5-3 0 0,-1-2 0 15,-2 1 0-15,3 1 0 0,-3-1 0 0,0 1 0 16,0-1 0-16,3 4 0 0,-9-7 40 0,1 7 6 0,-3-7 1 0,0 7 0 16,-3-3-24-16,-7-2-5 15,-3 5-1-15,2-4 0 0,-2 4-17 0,2-7 0 0,1 4 0 0,-1 3 0 16,1-4 0-16,7 1 0 0,-5 3 0 0,0-4 0 15,-2 4 0-15,-3 0 0 0,-3 0 0 0,0 0 0 16,-2 0 0-16,-1 0 0 0,-5 0 0 0,3 0 0 16,0 0 0-16,-3 0 0 0,3 0 0 0,-5 0 0 15,2 0 0-15,0 0 0 0,3 0 0 0,-3 0 0 16,1 4 0-16,1-4 0 0,1 0 0 0,5 0 0 16,-2 3 55-16,-1-3 7 0,1 4 2 0,0-4 0 15,-1 0-64-15,-2 0-16 0,-3-4-2 0,3 4 0 16,-3 4 29-16,0-4 5 0,-2-4 2 0,0 4 0 15,-1 0-18-15,1 0-11 0,-1 0 2 0,1 0 0 16,-3-3 9-16,2 3 12 0,1-4-2 0,-3 4-1 0,3 0-9 16,2 0 0-16,-3 0 0 0,4 0 0 0,-1 0 0 0,-3 0 0 15,1 0 0-15,2 0 0 0,0 0 0 0,1 0 0 16,-6 0 0-16,2 0 0 0,1 0 20 0,-1 0 3 16,-2 0 0-16,0 0 0 0,-2 0-37 0,2 0-7 15,-1 0-2-15,-7 0 0 0,0 0 23 0,6 0 0 16,-1 0 0-16,3 0 0 0,-8 0 0 0,5 0 0 15,3 0 0-15,-8 0 0 0,5 4 21 0,3-4 9 16,-8 0 2-16,6 0 0 16,-6 0-52-16,0 0-9 0,0 0-3 0,0 0 0 0,10 3 19 0,-10-3 3 15,8 4 1-15,-8-4 0 16,6 0-121-16,1 0-24 0,1 3-5 0,-8-3-520 0,6 0-104 16</inkml:trace>
  <inkml:trace contextRef="#ctx0" brushRef="#br0" timeOffset="2405.624">13835 1863 1267 0,'0'0'56'0,"0"0"12"0,0 0-55 0,0 0-13 15,0 0 0-15,0 0 0 0,8 5 54 0,0-2 8 16,5-3 2-16,0 7 0 0,3-7-52 0,0 7-12 16,-3-3 0-16,6 3 0 0,-6-7 54 0,0 7 8 15,3 0 2-15,-5 1 0 0,2-1-26 0,-2-3-5 16,-1 3-1-16,-4 3 0 0,1-6 20 0,-1 11 4 15,-1-4 1-15,0-1 0 0,-5-1 37 0,3 1 7 16,-3 1 2-16,0-1 0 0,-3 1-46 0,1 1-9 16,-4-2-1-16,1 1-1 0,-3 1-22 0,0-2-5 15,-2 1-1-15,-1-1 0 0,-2 2 37 0,0-5 7 16,-1 7 2-16,-2-7 0 0,3 0-32 0,-3-3-5 16,1 8-2-16,4-2 0 0,0-6-40 0,3 3-8 15,0-7-1-15,1 3-1 0,1 1 37 0,4-1 7 16,2-3 1-16,0 0 1 15,0 0-207-15,0 0-42 0</inkml:trace>
  <inkml:trace contextRef="#ctx0" brushRef="#br0" timeOffset="5045.411">11173 311 518 0,'0'0'46'0,"0"0"-37"0,0 0-9 0,0 0 0 16,0 0 132-16,0 0 25 0,0 0 5 0,0 0 1 16,0 0-70-16,0 0-13 0,0 0-4 0,0 0 0 15,0 0-14-15,0 0-3 0,0 7-1 0,0-7 0 16,0 0-22-16,6 5-5 0,-1 2-1 0,-2-5 0 15,-1 5 8-15,-2-7 2 0,6 5 0 0,-4 2 0 16,3 0-11-16,-2 0-1 0,2-2-1 0,-2 2 0 16,2-5 8-16,-2 8 1 0,2-8 1 0,-2 5 0 15,0 5 10-15,2-5 1 0,-2-5 1 0,-1 5 0 0,1 5-25 16,-1-5-4-16,4 5-2 0,-4-3 0 0,-2 3-2 0,6 2 0 16,-1-7 0-16,0 5 0 0,-2 0-5 0,2-3-2 15,0 5 0-15,1-2 0 0,-1 2 11 0,3-2 3 16,-3-5 0-16,3 3 0 0,0 1-23 0,-3 3 0 15,3-7 0-15,-2 5 8 0,4 2 2 0,-4-2 1 16,-1-3 0-16,0 3 0 0,0 2 4 0,1-2 1 16,-1-2 0-16,0 1 0 0,1 3-16 0,-1-7 0 15,0 10 8-15,0-8-8 0,3-2 28 0,0 7 4 16,-5-2 0-16,5 2 0 0,0-2-24 0,0-2-8 16,-3 6 0-16,3-2 9 0,0-5-1 0,0 3 0 15,0 2 0-15,0-2 0 0,0-2-8 0,-3-1 8 16,3 0-8-16,-3 3 8 0,3-2 0 0,-3 1 0 15,1-4 0-15,2 7 0 0,-3-7-8 0,0 1 8 16,1 1-8-16,-1 0 8 0,0-2-8 0,0 5 0 16,1-9 0-16,-1 4 0 0,-2 2 8 0,2-2 0 0,0 2 0 0,-2-1 0 15,2-1-8-15,-2 2 0 0,2-7 0 0,3 12 0 16,-5-9 28-16,5 2 3 0,-6 3 1 0,6-1 0 16,-5-2-32-16,5 2-13 0,-3-1 1 0,0-1 0 15,3 2 12-15,0 0 0 0,0-2 9 0,0 5-9 16,0-9 8-16,-3 8-8 0,3-4 0 0,0 0 9 15,0 5-9-15,3-2 8 0,-3-1-8 0,0-2 8 16,2 2-8-16,-2-4 0 16,0 5 0-16,3-3 0 0,-1-3 8 0,4 8 0 0,-7-2 0 0,4-6 0 15,0 3-8-15,2 5 0 0,0-10 0 0,0 12 0 16,-2-6 0-16,-1-1 0 0,1 0-8 0,0-3 8 16,-1 3 0-16,-2 0 0 0,3 1 0 0,-3-1 0 0,0 0 0 15,0 2 0-15,0-7 0 0,-3 5 8 0,3 1-8 0,0-4 0 16,-3 3 0-16,3-4 0 0,0 4 0 0,0-3 8 15,0 3-8-15,5 8 0 0,-2-11 0 0,-1 3 8 16,3-4-8-16,-2 6 0 0,0-7 9 0,-1 5-9 16,3 1 10-16,1-8-10 0,-1 7 12 0,0-3-3 15,0-1-1-15,0 1 0 0,1-1 0 0,-1 1-8 16,0 3 12-16,-2-7-4 0,-1 8 0 0,1-1 0 16,2-3 0-16,0-4 0 0,-5 7-8 0,0-4 12 15,3 6-12-15,-3-7 12 0,-3 3-12 0,3-3 10 16,0 6-10-16,0-8 10 0,-3 7-10 0,3-3 8 15,-3-1-8-15,-5-3 8 0,8 0-8 0,0 4 0 16,-2-1 9-16,1-3-9 0,4 4 0 0,-3-4 9 16,-3 0-9-16,3 0 0 0,3 0 9 0,-1 0-9 0,-2 0 0 15,3-4 9-15,0 4-9 0,-1 0 10 0,1-3-10 0,-1-1 10 16,1 4-10-16,-1-3 0 0,1 3 0 0,2-4 8 16,-2 1-8-16,-1-1 8 0,6 4-8 0,-5-8 8 15,2 8-8-15,0 0 0 0,1-7 0 0,-1 7 0 16,-3 0 0-16,4-2 8 0,-1-3-8 0,-3 1 0 15,1-3 8-15,2 4-8 0,-2-8 8 0,-1 3-8 16,1 1 10-16,0 3-10 0,2-3 12 0,-5-3-12 16,2-2 12-16,-2 5-4 0,5-4 0 0,1 4-8 15,-1-8 11-15,0 8-11 0,-2-4 10 0,5 1-10 16,-3-1 11-16,0 1-11 0,0 3 12 0,-2-5-12 16,2 1 11-16,-2 1-11 0,-1-2 10 0,-2 5-10 0,5-4 10 15,1 3-10-15,-4-6 10 0,1 3-10 0,2 1 8 16,0-4-8-16,1 2 0 0,-4 1 9 0,3-4-9 15,1 1 0-15,-4 0 0 0,1 2 8 0,-1-4-8 0,1 0 0 16,-1 1 0-16,1 1 8 0,-3 3-8 0,3 1 0 16,-3-4 0-16,-1 2 8 0,4 1-8 0,-3-4 0 15,0 6 9-15,0 2-9 0,0-5 0 0,0 0 9 16,0 5-9-16,-3-2 0 0,0 0 9 0,1 2-9 16,4-3 0-16,-2-2 9 0,0 5-9 0,3-4 0 15,-3 3 0-15,2-6 0 0,1 5 0 0,-3-3 0 16,2-2 0-16,1-5 8 0,-3 8-8 0,5-4 0 15,-2-1 9-15,-1-1-9 0,1 3 0 0,-3-2 0 16,2 4 0-16,-2-7 0 0,3 5 31 0,-3 2 1 16,-3-2 1-16,3 7 0 0,3-2-46 0,-4-3-10 15,-1 0-1-15,-1-2-1 0,3 7 25 0,0-5 0 0,-3-2 0 16,0 0 0-16,3 2 0 0,-2 3 0 0,-1-3 0 16,3-2 0-16,-5 0 0 0,5 2-10 0,-6-2 10 15,3 2 0-15,3 3 0 0,-2-3 0 0,-1-2 0 16,0 0 0-16,1 2 0 0,-1-2 0 0,0 2 0 0,0 3 0 15,1-10 0-15,-1 7 0 0,0 3 0 0,1-10 0 16,-1 7 0-16,0 3 0 0,0-3 0 0,3-2 0 16,-2 2 18-16,-1 5 7 0,0 0 2 0,1-7 0 15,2 7-27-15,-1 2 0 0,-4-2 0 0,2 5 0 16,1-5-17-16,-1 2-9 0,0-2-2 0,1 0 0 16,-1 5 28-16,-2-3 0 0,2 0 0 0,-3 3 0 15,1-3 0-15,0 3 0 0,-1 2 0 0,1-5 0 0,0-2 20 16,-1 7 5-16,-2 0 2 0,6-7 0 0,-1 5-27 0,-2-3 0 15,-3 5 0-15,5-5 0 0,-3-2 0 0,4 7 0 16,-6 0 0-16,2-2 0 0,1-5-14 0,2 2-8 16,-2 5-2-16,-3 0 0 0,3-7 39 0,-3 7 7 15,2 0 2-15,-2 0 0 0,3-7-39 0,-3 7-7 16,3-7-2-16,-3 7 0 0,0 0 24 0,0 0 0 16,2 0 0-16,-2 0 0 0,3-5 0 0,-3 3 0 15,0 2 0-15,0 0 0 0,0 0-12 0,0 0 1 16,0 0 1-16,3-7 0 15,-3 7-122-15,0 0-24 0,-3 0-4 0</inkml:trace>
  <inkml:trace contextRef="#ctx0" brushRef="#br0" timeOffset="5561.073">13674 165 460 0,'0'0'20'0,"0"0"5"16,0 0-25-16,0 0 0 0,2-2 0 0,1-3 0 0,0 3 215 0,-1-3 37 15,1 3 8-15,2-3 2 0,0-2-141 0,1 7-28 16,-1-7-5-16,0 0-2 0,1 2-33 0,-1 3-6 16,-2-3-2-16,2 3 0 0,0-3-17 0,0-2-4 15,3 0-1-15,0 0 0 0,-2 2 19 0,-1 3 4 16,0-3 1-16,1 3 0 0,1-5-27 0,1 2-4 15,-5 5-2-15,5 0 0 0,0-7-14 0,2 7 0 16,-2 0 0-16,0 0 0 0,0 0 8 0,0 7-8 16,-2-2 0-16,1-3 0 0,-1 3 13 0,-1-3-3 15,0 5-1-15,1 5 0 0,-4-5 20 0,1 7 4 16,0-2 1-16,-3 2 0 0,2-2 9 0,-2 2 1 16,-2-2 1-16,-1 4 0 0,3-4-4 0,-3-5-1 15,1 0 0-15,-1 7 0 0,0-7-40 0,3 0 0 16,-2 0-11-16,-1 3 3 0,3-8 8 0,0 5 11 0,0 0-3 0,3 0 0 15,-3-7-8-15,2 5 0 0,-2-5 0 0,3 2-783 16,-3 3-158-16</inkml:trace>
  <inkml:trace contextRef="#ctx0" brushRef="#br0" timeOffset="6232.667">11065 339 172 0,'-3'0'16'0,"3"0"-16"16,-2 0 0-16,2 0 0 0,-3 0 210 0,0 0 39 16,1 0 8-16,2 0 2 0,-3 0-140 0,3 0-28 15,0 0-6-15,0 0-1 0,0 5-16 0,0 2-3 16,0 0-1-16,0 5 0 0,0-10-6 0,0 5-2 15,3-2 0-15,-3 9 0 0,2-2-25 0,1-3-6 16,-3 3-1-16,0 2 0 0,0-2-24 0,0-3 8 16,0-4-8-16,0 9 0 0,0-7 10 0,0 0-10 15,0 0 12-15,0 0-12 0,0-7 0 0,0 5-12 16,-3 2 0-16,3-7-560 16,0 0-112-16</inkml:trace>
  <inkml:trace contextRef="#ctx0" brushRef="#br0" timeOffset="6420.447">11120 318 1191 0,'-5'0'52'0,"5"0"12"0,0 0-51 0,0 0-13 0,0 0 0 0,0 0 0 16,0 0 91-16,0 0 15 0,8 0 3 0,0-7 1 16,-3 7-42-16,6 0-8 0,-3 0-1 0,0-7-1 15,0 7-46-15,2 0-12 0,-4 7 0 0,4-7 0 16,-2 0 0-16,3 0 0 0,-1 0 0 0,-2 0 0 15,5 0-14-15,-2 7-5 0,2-7-1 0,-5 0-758 16</inkml:trace>
  <inkml:trace contextRef="#ctx0" brushRef="#br0" timeOffset="7623.327">14264 1228 288 0,'2'-14'25'0,"-2"14"-25"0,0 0 0 0,0-2 0 16,0-7 172-16,0 6 28 0,0-4 7 15,0 7 1-15,0 0-64 0,0 0-13 0,-5 0-3 0,5 0 0 16,-5-5-22-16,-3 5-5 0,0-7-1 0,0 7 0 16,8 0-57-16,-8 0-12 0,-3 7-3 0,1 1 0 15,-1-1 27-15,1 2 5 0,-1 0 0 0,1-2 1 16,-1 8-30-16,0-4-7 0,3 3 0 0,-2 5-1 15,2-7-13-15,3-3-2 0,-1 10-8 0,4-9 12 16,-4 1-12-16,4 8 0 0,2-9 0 0,0 1 0 16,2 3-16-16,1 1-10 0,2-8-2 0,6 4 0 0,-1 4 44 15,1-8 9-15,2 0 2 0,3 2 0 16,3 0-43-16,-3-1-9 0,-1-4-2 0,4 3 0 16,-1-7-81-16,4 3-16 0,-4-3-3 0,1 0-717 15</inkml:trace>
  <inkml:trace contextRef="#ctx0" brushRef="#br0" timeOffset="8045.091">14565 1348 979 0,'0'0'87'0,"-2"-2"-70"16,2-7-17-16,0 6 0 0,-3-1 152 0,0 1 28 15,1-4 4-15,-1 2 2 0,3-2-80 0,-3 5-16 16,-2-3-3-16,3 5-1 0,2 0-3 0,-6 0-1 15,-2 0 0-15,3 7 0 0,0 0-55 0,-3-7-11 16,2 12-3-16,1-9 0 0,-3 4-13 0,3 4 8 16,0-4-8-16,-1 5 0 15,1-5-21-15,2 5-11 0,1-10-1 0,-1 12-1 0,3-9 34 0,0 5 0 0,0-3 0 0,0 2 0 16,3-2 17-16,-1 3 11 0,1-6 1 0,2 3 1 16,1-4-30-16,-1 6 0 0,3-7 0 0,-3 3 0 15,3-3 0-15,0-2 0 0,3 8 0 0,-3-8 0 16,0 0-18-16,-3 0-10 0,3 0-1 0,-3-8-1 15,0 6 61-15,1-3 12 0,2 3 2 0,-3-7 1 16,0 6-22-16,-2-4-5 0,2 3-1 0,-2-4 0 16,-1 1 37-16,1 0 7 0,-3 3 2 0,0-3 0 15,0 0-64-15,3-1 0 0,-6-1 0 0,3 2-13 16,-3-2 13-16,1 2 10 0,-1 0-2 0,0-1 0 16,-2 1-8-16,2 0 0 0,-2 3 0 0,3-3 0 15,-1 4 0-15,0 3 0 0,1-4 0 0,-1 1 0 16,-2 3-152-16,2 0-32 0,0 0-6 0,3 0-2 0</inkml:trace>
  <inkml:trace contextRef="#ctx0" brushRef="#br0" timeOffset="8497.726">14679 1341 460 0,'-8'-4'20'0,"8"4"5"0,0 0-25 0,0 0 0 15,-2 0 0-15,2 0 0 0,0 0 287 0,0 0 52 16,0 0 10-16,0 0 3 0,0 0-231 0,0 9-45 0,0 0-10 0,0-1-2 16,0 3-7-16,0-4-1 0,0 0-1 0,0 7 0 15,0-6-37-15,-3-1-7 0,3 0-2 0,0 2 0 16,0-7 44-16,0 5 9 0,-3 1 2 0,3-8 0 15,0 0-41-15,0 0-8 0,0 0-2 0,0 0 0 16,0 0-13-16,0 0-18 0,0 0 4 0,0 0 1 16,0 0 13-16,6-8 0 0,-4 1 0 0,3 5 0 15,1-7 0-15,2 2 0 0,-3 0 0 0,3-1 0 16,0-6-54-16,0 3-8 0,-3 4-2 0,3 0 0 16,3-3 27-16,-3 3 5 0,-1-2 0 0,1 6 1 15,-2-1-1-15,2 1-1 0,-3 3 0 0,0 0 0 0,1 0 77 0,1 0 16 16,-4 3 4-16,5 1 0 0,-3 3-52 0,1 0-12 15,-1 0 0-15,-2 1 0 0,4-4 53 0,-4 6 8 16,0-1 2-16,-1-2 0 0,1 2-50 0,0-1-13 16,-1-1 0-16,1 4 0 0,0-4 56 0,-1 0 7 15,1 1 1-15,0-1 0 0,-1-3-52 0,-2-4-12 16,-2 3 0-16,2 6 0 16,0-9-100-16,0 0-22 0,0 0-5 0,0 0-922 0</inkml:trace>
  <inkml:trace contextRef="#ctx0" brushRef="#br0" timeOffset="8779.272">14907 1334 1036 0,'0'0'92'0,"0"0"-73"15,0 0-19-15,0 0 0 0,0 0 160 0,0 0 28 0,0 0 5 0,5 7 2 16,-2 0-56-16,2-2-11 0,-5 5-3 0,5-6 0 16,-2 3-49-16,2-4-9 0,0 6-3 0,-2-2 0 15,5 2-51-15,-3-4-13 0,1 2 0 0,-1-4 0 16,5 4 54-16,-2-3 8 0,0-4 2 0,-2 5 0 15,-1-3-52-15,3-2-12 0,2 5 0 0,-2-5 0 16,-2-5 0-16,-1 5 0 0,0-2 0 0,1-3 0 16,-4 1 0-16,3-3 0 0,-2 4 0 0,2-9 0 15,3 5 0-15,-5-2 0 0,2-3 0 0,-2 1 0 16,0-4 0-16,2 8 0 0,-3-4 0 0,1 8 0 16,0-9 0-16,-1 3 0 0,1 2 0 0,0-2 0 0,-1 6 0 15,1-4 0-15,0 2 0 0,-3 5 0 16,2 0-100-16,-2 0-22 0,0 0-5 0,0 0-581 15,0 0-116-15</inkml:trace>
  <inkml:trace contextRef="#ctx0" brushRef="#br0" timeOffset="9122.575">15139 1355 1267 0,'0'0'28'0,"0"0"5"0,0 0 2 0,0 0 1 0,11 8-36 0,-3-4 0 15,3-4 0-15,-3 3 0 0,2 1 102 0,-2-4 14 16,3 0 2-16,-1-4 1 0,-2 4-59 0,3-3-12 15,-3 3-3-15,2-4 0 0,-2 4-13 0,0-8-4 16,0 1 0-16,-3 5 0 16,-2-3 29-16,2 1 6 0,-2-3 1 0,2 4 0 0,-2-4-52 0,-3 2-12 0,0-2 0 0,0 0 0 15,0 0 0-15,-3 0 0 0,1 0 0 0,-4 2 0 16,4-4 54-16,-4 2 8 0,-2 2 2 0,3 1 0 16,-5 1-64-16,2-1-16 0,-3 4-2 0,0 0 0 15,1 0 29-15,2 4 5 0,0-1 2 0,0 1 0 16,3 1-18-16,-3 2-11 0,0 2 2 0,0-4 0 15,3 5 9-15,-1 1 0 0,1 3-9 0,2-2 9 16,1 2 0-16,2 0 15 0,0-2-3 0,2-2 0 16,1 1-12-16,2 3 0 0,-2-2 0 0,2-2 0 15,1-1 0-15,2 0 0 0,-1-1 0 0,-1-1 0 16,2 0 0-16,2-3 0 0,-2 1 0 0,3-3 0 16,-6 3-190-16,3-3-41 0,13-2-8 0,-5 0-1 15</inkml:trace>
  <inkml:trace contextRef="#ctx0" brushRef="#br0" timeOffset="16936.188">15391 1261 1036 0,'0'0'46'0,"0"0"10"0,0 0-45 0,0 0-11 15,0 0 0-15,0 0 0 0,0 0 104 0,0 0 20 16,5 5 3-16,3-3 1 0,-5 5-33 0,5 1-7 16,2-1 0-16,-2 2-1 0,-3 0-11 0,6-2-1 15,0 5-1-15,-1-5 0 0,1 5-34 0,2-3-8 16,0 3 0-16,3-5-1 0,-3 5-7 0,1-10-2 16,-4 5 0-16,1 0 0 0,2-2-35 0,-5 2-7 15,0-4-2-15,0 1 0 0,0-1 48 0,0-3 10 16,-8 0 1-16,0 0 1 15,0 0-61-15,0 0-12 0,0 0-2 0,0 0-1 16,-3-3-178-16,0-1-35 0,-2-11-7 0,-3 1-454 0</inkml:trace>
  <inkml:trace contextRef="#ctx0" brushRef="#br0" timeOffset="17108.025">15513 1275 1267 0,'2'-9'56'0,"1"4"12"0,-3 5-55 0,5-2-13 0,-2-3 0 0,-1 5 0 15,1 0 156-15,0 0 29 0,-3 0 6 0,0 0 1 16,0 7-72-16,-3 7-15 0,-2-2-2 0,-3 0-1 15,0 4-61-15,-3-1-12 0,-7 3-2 0,2 1-1 16,3 0-26-16,-1-3 0 0,-4 3 0 0,5-5 0 16,-3 5 0-16,5 0 0 0,3-2 0 0,0-3 0 15,-2-3-97-15,2 3-25 0,5-2-5 0,1-2-513 16,-1-1-102-16</inkml:trace>
  <inkml:trace contextRef="#ctx0" brushRef="#br0" timeOffset="19138.841">12515 1602 1036 0,'0'0'23'0,"0"0"5"0,0 0 0 0,0 0 1 0,0 0-29 0,0 0 0 16,0-4 0-16,0 4 0 0,0 0 57 0,0 0 6 15,0 0 1-15,0 0 0 0,0 0 51 0,0 0 10 16,-5 0 3-16,5 0 0 0,0 0-62 0,-3 0-12 15,3 0-2-15,-5 0-1 0,-1 0-31 0,1 0-5 16,5 0-2-16,-5 4 0 0,-1-4 17 0,1 7 3 16,0-2 1-16,0-2 0 0,2 4-19 0,-2 0-4 15,-1-3-1-15,1-1 0 0,0 6-10 0,2-2 0 16,0 3 9-16,1-6-9 0,2 3 0 0,0-4 9 16,0 4-9-16,2-3 0 0,-2 3 9 0,3-2-9 0,-3-5 0 0,0 3 9 15,5 4-9-15,-2-7 10 16,2 4-10-16,1-4 10 0,-1 0-10 0,3 0 8 0,0-4-8 15,0 4 8-15,0-7 7 0,0 4 1 0,-3-2 0 0,3-2 0 16,-3 0 10-16,0 0 2 0,-2-4 1 0,0 3 0 16,-3 1 45-16,2 5 9 0,-4-7 1 0,2 6 1 15,-3-4-68-15,0 3-17 0,-2-3 0 0,2 4 0 16,1 3 55-16,2 0 7 0,-8-5 2 0,5 5 0 16,-2 0-52-16,0 0-12 0,-1 0 0 0,1 0 0 15,2 0 0-15,-2 5 0 0,0-2 0 0,0 4 0 16,-1-7 0-16,1 4 0 0,2 3 0 0,-2-4 0 15,0-3 0-15,-1 9 0 0,1-7 0 0,2 5 0 16,1 1-17-16,-3-4-7 0,2 3 0 0,3-4-1 0,-3 4 25 16,3-3-10-16,0-4 10 0,3 7 0 0,-3 1-11 0,3-1 11 15,2-7-10-15,0 4 10 0,0-1-10 0,1 1 10 16,2-4-10-16,0 0 10 16,0 0-27-16,-1 0 1 0,1-4 0 0,0 1 0 0,-2-1 38 0,2-3 7 15,0-1 1-15,-1 1 1 0,-1 0-12 0,-1 0-9 16,-2 0 12-16,-1 3-12 0,-2-4 36 0,0 1 1 15,0 0 0-15,-2 3 0 0,-1 1-29 0,-2-4-8 16,2 3 0-16,-2-3 0 0,0 7 28 0,-1 0 5 16,1 0 1-16,0 0 0 0,-1 0-24 0,6 0-10 15,-5 0 8-15,0 7-8 0,-1-3 26 0,1-1 0 16,3 1 0-16,-1-1 0 0,-2 6-26 0,5-7 0 16,-3 5 0-16,3 1 0 15,0-8-46-15,3 7-14 0,-3 0-4 0,5 0 0 0,-2-3 64 0,2 3 26 16,-3-2-2-16,4-2 0 0,-1 4-38 0,3-7-8 15,0 4-2-15,0-4 0 0,0 0 24 0,0 0 18 0,0-4-3 16,-3 4-1-16,3-7-22 0,0 4-5 0,-3-2-1 0,0-2 0 16,-2 3 14-16,0-3 0 0,-1 4 0 0,-2-4 0 15,0 3 0-15,0-6 0 0,-2 3 0 0,-1-2 0 16,-2 6 48-16,-1-4 13 0,-1 3 3 0,1-3 0 16,1 4-52-16,0-2-12 0,-1-2 0 0,-2 3 0 15,3 4 0-15,0-3 0 0,-3 3 0 0,3 0 0 16,-1 0 0-16,1 3 0 0,-3-3 0 0,3 4 0 15,0 1 0-15,-1-3 0 0,4 6 0 0,-1-1 0 16,0-3 0-16,1 3 0 0,2 0 0 0,0 0 0 0,0 0 0 16,2 1 0-16,1-4 0 0,0 3 0 0,2 0 0 0,-2 0 0 15,2-2 0-15,0 2 0 0,0-4 0 0,3 4 0 16,-2-3 0-16,-1-1 0 0,3 1 0 0,-3-4 0 16,-5 0 0-16,8 0 0 0,-3-4 0 0,-5 4 0 15,6-3 0-15,-1-1 0 0,0 4 0 0,-2-7 0 16,-3-1 0-16,3 1 0 0,-3 3 0 0,0-3 0 15,-3-3 0-15,0-2 0 0,1 5 0 0,-1 5 0 16,-2-7 0-16,-1 2 0 0,-2 4 0 0,3-1 0 16,0-3 0-16,0 7 0 0,-1 0 0 0,-2 0 0 15,3 0 0-15,0 0 0 0,-1 7 0 0,-1-3 0 16,4-1 0-16,-2 1 0 0,-1 3 0 0,4 0 0 16,-1-2 0-16,0 5 0 0,-2-6 0 0,5 3 0 15,0 3 0-15,0-6 0 0,0 3-12 0,0 8-4 0,3-11-2 0,-1 3 0 16,4 0 18-16,-4 0-10 15,1-2 10-15,0-2-8 0,2 4 8 0,0-3 0 0,0-1-9 16,1 1 9-16,-1-4 0 0,0 0 0 0,-2 0 0 0,5 0 0 16,-3 0 0-16,-5 0 0 0,3 0 0 0,2-7 0 15,0 3 0-15,-2-3 0 0,0-1 0 0,-1-3 0 16,-2 8 12-16,0-8-4 0,0-4 0 0,-2 8 0 16,-1-4 5-16,0 1 1 0,1-2 0 0,-3 5 0 15,2 0-14-15,-2 0 0 0,-1 3 0 0,-2 1 0 16,3-1 0-16,-3 4 0 0,3 0 0 0,-3 0 0 15,3 0 0-15,-1 4 0 0,-2-4 0 0,0 3 0 16,0 1 0-16,3-1 0 0,0 6 0 0,0-7 0 16,-1 5 0-16,4 5 0 0,-1-5 0 0,0 0-10 0,3 0 10 15,0 0 0-15,0 1-9 0,3-1 9 0,0-3-9 16,2 3 9-16,-2-4-12 0,2 6 12 0,0-7-10 0,0 6 10 16,1-1-8-16,2-3 8 0,0-1-9 0,0 1 9 15,0-4-10-15,-1 0 10 0,-1 0 0 0,2 0 0 16,-3 0-8-16,0-4 8 0,1 1 0 0,2-1 0 15,-3-3 0-15,-3-1 0 0,4-3 13 0,-4 8-4 16,1-8-1-16,-3 1 0 0,0-2 4 0,0 1 0 16,-3 1 0-16,-2-2 0 0,2 5-12 0,-2 5 0 15,0-7 0-15,0 6 0 0,-1-4 0 0,1 3 0 16,-3-3 0-16,0 7 0 0,3 0 0 0,-3 7 0 16,0-7 0-16,0 4 0 0,0-1 0 0,0 1 0 15,0 3 0-15,3 0 0 0,0-2 0 0,-1 5 12 16,4-6-12-16,-1 3 12 0,0 0-12 0,3 0 0 15,0 0 0-15,0 1 0 0,3-1-11 0,2-3 11 16,1-1-8-16,-1 1 8 0,0-1-9 0,0 1 9 16,3-4-10-16,-2 5 10 0,2-3 0 0,0-2 0 0,0 5 8 0,-1-5-8 15,-1 0 0-15,2-5-9 0,-3 5-1 0,0 0 0 16,-2-2 10-16,2-3 0 0,1 1 8 0,-4 1-8 16,-2-4 9-16,0-4-9 0,-2 3 12 0,2 1-12 15,-3 0 0-15,-2 0 0 0,2-4 0 0,-2 3 0 16,-1 6 0-16,-2-3 0 0,3 3 0 0,-3 2 0 15,0-5 0-15,0 5 0 0,0 5 0 0,0-5 0 16,0 0 0-16,1 2 0 0,1 3 0 0,1-3 0 16,0 6 21-16,-1-4-2 0,4 3-1 0,-1-4 0 15,0 4-18-15,1-3 0 0,2-4 0 0,2 7 0 0,1-2-11 16,2-2 11-16,-2 4-12 0,2-3 12 0,1-4-24 16,-1 7 3-16,3-7 0 0,0 0 0 15,2 3-129-15,-2-3-26 0,3 0-4 0</inkml:trace>
  <inkml:trace contextRef="#ctx0" brushRef="#br0" timeOffset="29714.433">18246 57 806 0,'0'0'36'0,"2"-7"7"16,1 7-35-16,0-7-8 0,-1 0 0 0,1 2 0 0,-3 5 120 0,0-2 21 16,3 2 5-16,-3 0 1 0,0 0-20 0,0 0-4 15,0 0-1-15,0 0 0 0,0 0-45 0,0 0-9 16,0 0-1-16,0 0-1 0,0 0-22 0,0 0-5 15,5 0-1-15,0 2 0 0,-2 3-1 0,-1 2 0 16,1 7 0-16,0-7 0 0,-1 0-16 0,1 5-3 16,0 2-1-16,-3-2 0 0,5-3 19 0,-2 3 3 15,-3 2 1-15,2-2 0 0,-2-3-32 0,3 10-8 16,0-7 0-16,-1-3 0 0,1 10 13 0,-1-7 2 16,4 2 0-16,-4 0 0 0,-2 5 12 0,3-5 2 15,0 0 1-15,-3 5 0 0,2-5-30 0,1 0 0 16,-3 7 0-16,3-2-10 0,-1 0 18 0,-2-5 3 15,0 7 1-15,3-2 0 0,0-5-3 0,-3 5 0 16,0-5 0-16,2 7 0 0,1-7-9 0,0 5 10 16,-1-5-10-16,1 1 10 0,-1 3-10 0,1-4 12 15,0-2-12-15,2 9 12 0,-2-7-2 0,-1 5 0 0,1-5 0 16,2 1 0-16,1 3 14 0,-4 1 2 0,1-5 1 0,2 7 0 16,-2-6-35-16,2 3-8 0,-2 1 0 0,-1-5-1 15,1 0 17-15,0 0 0 0,2 5 8 0,-2 0-8 16,-1-9 9-16,4 8-9 0,-4-6 8 0,3 5-8 15,-2-6 11-15,0 8-3 0,-1-9-8 0,1 8 12 16,0-4 7-16,-1 1 1 0,-2 3 0 0,3 1 0 16,-3 0-20-16,3 2 0 0,-1 0 0 0,1 1 0 15,-3 1 0-15,3 1 0 0,-1 1 0 0,-2-3 0 16,6 3 10-16,-6-3-2 0,2 4 0 0,1-3 0 16,2-2-8-16,-2 0 0 0,2 5 0 0,-2-5 0 15,-1 5 0-15,1-5 0 0,0 5 0 0,-3-5 0 0,5 1 0 0,-5 4 0 16,3-5 0-16,-3-3 0 15,2 1 0-15,-2-5 0 0,3 8 0 0,-1-8 8 0,-2 5-8 0,3-1 0 16,-3-8 0-16,3 16 8 0,-3-12-8 0,2-3 0 16,-2 8 0-16,0-5 0 0,3 1 11 0,-3-1 0 15,0-3 0-15,0 1 0 0,0-2-11 0,0 1 0 16,3-1 0-16,-3-3 0 0,0 5 0 0,0-5 0 16,0 4 0-16,0-4 0 0,2-4 0 0,-2 1 0 15,3 4 0-15,0-1 0 0,-3 0 12 0,2-3-4 16,1 3 0-16,-3-7 0 0,3 0-8 0,-1 3 0 15,-2-3 9-15,3 4-9 0,-3-4 25 0,5 3 1 16,0-3 0-16,-5 0 0 0,0 0-26 0,0 0 0 16,0 0-9-16,0 0 9 0,0 0 0 0,0 0 0 15,0 0 12-15,0 0-3 0,0 0-9 0,0 0 8 16,3 0-8-16,5 0 8 0,-5 0-8 0,-3 0 10 16,2 0-10-16,4 0 10 0,-1-3-10 0,0-1 0 0,1 4 0 0,-1 0 0 15,0 0 0-15,0 0 0 0,1-3-12 0,2 3 12 16,0 0-8-16,-1 0 8 0,-1 0 0 0,4 0 0 15,-2 0 0-15,3-4 0 0,-3 4 0 0,2 0 0 16,1 0-8-16,5 4 8 0,-3-4 0 0,0 0 0 16,1 0 0-16,1-4 0 0,4 1 12 0,-3-1-4 15,0 4-8-15,-3 0-11 0,3 0 3 0,-3 0 0 16,6 0 8-16,-4 0 0 0,4 0 0 0,-1 0 0 16,4 0 0-16,-1 0 9 0,3 0-1 0,-1 0-8 15,4 0-12-15,2 0-10 0,3 0-2 0,2 0 0 0,3 0 24 0,-2 0 0 16,-1 0 0-16,16 0 0 0,-2 0 0 0,5 0 16 15,5 0-2-15,3 0-1 0,-8 0-13 0,-3 0-18 16,-2 0 4-16,7 0 1 0,1 0 13 0,-1 0 0 16,1 4 0-16,2-1 0 0,-5 1 0 0,-8-4 16 15,5 0-3-15,6 0-1 0,-1 0-12 0,-2 0-16 16,3 3 3-16,2-3 1 0,6 4 12 0,18-1 15 16,-6-3-3-16,4 4-1 0,-14 1-11 0,5-2 0 15,6 4 0-15,8 0 0 0,-9-3 0 0,-1-1 0 16,-1 4 0-16,5-3 0 15,-5 4-12-15,3 6 3 0,2-10 0 0,8 3 0 0,-5 3 9 0,3-1 0 16,-3 1 0-16,3 1 0 0,-14-4 0 0,9 0 12 16,4 1-2-16,6-1-1 0,-13 0-9 0,-3 4 0 15,0-8 0-15,6 4 0 0,-9-2 0 0,-2-1 0 16,-6-1 8-16,3 4-8 0,-5 0 0 0,-5-7 0 0,-6 4 0 0,6-1 0 16,-3-3 0-16,-6 7 0 0,-2-7 8 0,0 5-8 15,-8-5 0-15,3 0 0 0,-3 4 0 0,-8-1 0 16,3-3 0-16,2 0 0 0,3 0 8 0,-2 0-8 15,2 0 0-15,-3 0 0 0,0 0 0 0,6 0 0 16,-5 0 0-16,-1 4-20 0,0-4 3 0,-2 0 1 16,2 0 26-16,1 3 6 0,-1-3 0 0,1 0 1 15,-4 0-17-15,-1 0 10 0,-1 0-10 0,0 7 8 16,-3-7-8-16,-5 0 0 0,1 0 0 0,-1 0-11 16,0 0 11-16,-3 4 0 0,1-4 0 0,-1 0 0 15,-2 0 8-15,3 0-8 0,-3-4 8 0,0 4-8 16,-1 0 0-16,1 0 8 0,0 0-8 0,0 0 0 0,3-7 0 0,-4 7 0 15,1 0 0-15,0 0 8 0,0 0-8 0,0-3 0 16,-3-1 0-16,3 4 0 0,-5 0 0 0,2 0 0 16,0 0 0-16,0 0 0 0,1 0 0 0,-4 0 0 15,1 0 0-15,-1 0 0 16,1 0-17-16,-3 0-8 0,2 0-2 0,-2 0 0 0,0 0 27 0,0 0 0 16,0 0 0-16,0 0 0 0,-3 0 0 0,1 0 0 15,2 0 0-15,-3 0 0 0,0 0 0 0,1 0 0 16,-1 0 0-16,-3 0 0 0,4 0 0 0,-4-3 0 15,1-1 0-15,0 4 0 0,-1 0 0 0,-2-5 0 16,3 5 0-16,-3 0 0 0,0 0 0 0,0 0 0 0,0 0 0 16,-5 0 0-1,-1-3-108-15,1 3-16 0,-3 0-3 0</inkml:trace>
  <inkml:trace contextRef="#ctx0" brushRef="#br0" timeOffset="30042.597">24543 2082 1324 0,'-3'-9'59'0,"3"9"12"0,0-3-57 0,0-4-14 0,5 3 0 0,1 4 0 16,-1-7 72-16,3 4 12 0,0-1 3 0,5 4 0 15,-2 0-50-15,-1 0-9 0,1 0-3 0,2 0 0 16,0 4 14-16,3-1 2 0,-3 4 1 0,3-3 0 0,3 3-26 0,-3-4-6 15,2 6-1-15,3 1 0 0,-2-3-1 0,-1 4-8 16,1-1 12-16,-6 2-4 16,3-5 9-16,-5 7 2 0,2-3 0 0,-3 1 0 0,-2-2 21 0,-2 1 5 15,-1-1 1-15,-5 6 0 0,0-2 18 0,-3-4 4 16,-5 2 1-16,-2-5 0 0,-3 0-4 0,-3 4-1 16,-3-4 0-16,-2 1 0 0,-3-1 0 0,0-7 0 15,1 7 0-15,-4 0 0 0,3-7-51 0,3 0-13 16,-3 7 0-16,3-7 0 15,-3 0-48-15,3 4-13 0,0-4-3 0</inkml:trace>
  <inkml:trace contextRef="#ctx0" brushRef="#br0" timeOffset="30682.948">18195 50 1036 0,'0'0'23'0,"0"0"5"0,6 0 0 0,-6 0 1 0,0 0-29 0,0 0 0 0,0 0 0 0,0 0 0 16,0 0 57-16,0 0 6 0,0 0 1 0,0 0 0 15,-3 12 39-15,0-5 8 0,1 2 1 0,-4 3 1 16,1 2-27-16,-3-2-6 0,3-5 0 0,0 7-1 16,-1 5-16-16,1-10-3 0,-3 3-1 0,3 2 0 15,0-7-35-15,-1 0-6 0,-2 5-2 0,3-5 0 16,0 5-5-16,-3-5-2 0,3 0 0 0,-3 0 0 15,2 0-1-15,1 0 0 0,0-7 0 0,-1 7 0 16,4-7-128-16,2 0-27 0,-3 0-5 0</inkml:trace>
  <inkml:trace contextRef="#ctx0" brushRef="#br0" timeOffset="30854.848">18187 83 1267 0,'0'0'28'0,"0"0"5"0,0 0 2 0,6 0 1 0,2 0-36 0,0 0 0 15,-3 0 0-15,0 0 0 0,3 7 114 0,0-7 16 16,3 7 3-16,-3 0 1 0,2-2-62 0,-2 2-13 16,-8-7-3-16,13 2 0 0,-13-2-36 0,14 5-8 15,-1 2-2-15,0 0 0 0,0-7 0 0,1 7 0 16,-4-7 0-16,3 5-903 0</inkml:trace>
  <inkml:trace contextRef="#ctx0" brushRef="#br0" timeOffset="37466.539">23262 1461 637 0,'8'0'28'0,"-8"0"6"16,0 0-34-16,0 0 0 0,0 0 0 0,0 0 0 15,0 0 87-15,0 0 10 0,0 0 3 0,0 0 0 0,0 0-20 0,0 0-4 16,0 0-1-16,0 0 0 0,0 0 26 0,0 0 6 15,0 0 1-15,0 0 0 0,0 0-20 0,0 0-3 16,-3-4-1-16,3 4 0 0,0 0-16 0,0 0-3 16,-2-3-1-16,-1-1 0 0,-2 4-51 0,5 0-13 15,0 0 0-15,0 0 0 0,0 0 14 0,0 0 0 16,0 0 0-16,0 0 0 0,-5 0-22 0,5 0-5 16,-6 0-1-16,6 0 0 0,0 0 22 0,-5 4 5 15,2-4 1-15,3 0 0 0,-5 3-14 0,5-3 0 16,-5 4 0-16,2-1 0 0,-5 1 0 0,6 1 0 15,-1-3 0-15,0 5 0 0,1 1 0 0,-4-4-18 16,6-4 2-16,0 7 1 0,-2-4 15 0,2 4 0 16,0-7 0-16,0 9 0 0,2-2 0 0,-2 3 0 15,0-10 0-15,8 4 0 0,-2 3 0 0,-1-4 0 16,3-3 0-16,0 4 0 0,0 1 22 0,0-5 7 0,0 2 2 0,-3-2 0 16,3 0 1-16,0-2 1 0,2 2 0 0,1 0 0 15,-3-9-33-15,0 6 0 0,0-4 0 0,0 3 0 16,-3-6 0-16,0-2 0 0,0 8 0 0,1-6 0 15,-4 3 58-15,-2 3 5 0,0-11 1 0,0 13 0 16,0-7-64-16,-2 2-21 0,-1 0 0 0,0-1 0 16,-2 6 21-16,0-3 8 0,0 3 0 0,-1-3 0 15,1 5 4-15,-3-4 1 0,3 4 0 0,-3 0 0 16,3-3-13-16,-1 3-15 0,1-4 3 0,0 4 1 16,-1 0 11-16,6 0 0 0,-5 0 0 0,5 0 0 15,-5 4-8-15,0-1 8 0,-3-3-8 0,2 4 8 0,4 1-8 16,-4-3 8-16,1 5-8 0,0 1 8 15,2-4-8-15,0 3 8 0,1-4-8 0,-1 6 8 0,3-7 0 16,0 5 0-16,0 1 0 0,3-1-8 0,-1 0 8 0,1 0 0 16,2-3 0-16,1 3 0 0,2-2 16 0,-3-3 8 15,0 6 1-15,3-8 1 0,0 0-26 0,0 0 0 16,0 0 0-16,0 0 0 0,0-8 0 0,0 1 0 16,-3 5 0-16,0-3 0 0,1 1 0 0,-1-3 0 15,0 0 0-15,-2 0 0 0,0-1 0 0,-3 1 0 16,0 5 0-16,-3-7 0 0,0 6 28 0,1-4 0 15,-4 3 0-15,1-4 0 0,0 6-14 0,-1-3-2 16,1 5-1-16,-3 0 0 0,3 0-11 0,0 0 0 16,-3 0 9-16,0 0-9 0,0 5 0 0,3-3 0 15,-1-2 0-15,1 8 0 0,0-4 0 0,-1 3-10 16,6-7 10-16,-2 3 0 0,-1 6 0 0,-2-7 0 0,5 3 0 0,-3 5 0 16,3-6 0-16,0 3 0 0,0-4 0 0,3 4 0 15,2-3 0-15,-2 3 0 0,2 0 0 16,0-7 0-16,3 8 23 0,-2-8 1 0,-6 0 1 0,7 4 0 15,1-4-25-15,0 0 0 0,0 0 0 0,0-4 0 16,0 4 0-16,-3 0 0 0,1-8 0 0,-6 8 0 16,5-2-168-16,-5 2-40 15,8-7-7-15,-8 7-1 0</inkml:trace>
  <inkml:trace contextRef="#ctx0" brushRef="#br0" timeOffset="38075.923">23585 1527 882 0,'0'0'39'0,"0"0"8"0,0 0-38 0,0 0-9 0,0 0 0 0,3 2 0 15,-3-2 88-15,8 0 15 0,-1 8 3 0,-1-8 1 16,2 0 17-16,0 0 3 0,0 4 1 0,0-4 0 15,2 0-52-15,1 3-9 0,2 1-3 0,0-4 0 16,0 3-4-16,1-3-2 0,1 0 0 0,1 4 0 0,0 1-22 0,-3-5-5 16,3 2-1-16,-2 3 0 0,-1-5-12 0,0 2-2 15,0-2-1-15,0 0 0 0,1 8-2 0,-1-8 0 16,3 0 0-16,-3 4 0 0,0-1 0 0,1 1 0 16,-1-4 0-16,0 3 0 0,-2-3 4 0,-1 0 1 15,1 7 0-15,-3-7 0 0,0 0 5 0,0 4 1 16,-1-4 0-16,-1 0 0 0,-6 0-7 0,5 0-1 15,-2 5 0-15,-3-5 0 0,0 0-5 0,0 0-2 16,0 0 0-16,0 0 0 0,0 0-9 0,-6-5-11 16,-2 5 3-16,-2 0 0 15,-1 0-204-15,-2 0-41 0</inkml:trace>
  <inkml:trace contextRef="#ctx0" brushRef="#br0" timeOffset="38497.58">23762 1417 115 0,'0'0'10'16,"0"0"-10"-16,0 0 0 0,0 0 0 15,0 0 260-15,0 0 51 0,0 0 9 0,0 0 3 16,-5 0-151-16,0 0-29 0,-1 0-7 0,1 0 0 0,-3 4-60 0,0-1-12 16,-2-3-3-16,2 4 0 0,-3 3-24 0,1-2-5 15,-1-3 0-15,0 6-1 0,1-1-4 0,-1-3-1 16,1 3 0-16,-1 0 0 0,0 0-26 0,3 1 0 16,-2-4 0-16,2 3 0 0,-3 3 0 0,3-6 0 15,3 3 0-15,-3 0 0 0,6 1 0 0,-4-1 0 16,4-3 0-16,-1-1 0 0,3 6 37 0,3-7 3 15,-1 5 0-15,4 1 0 0,2-4-18 0,-1 3-3 16,7 0-1-16,2 0 0 0,2 0 0 0,6 1 0 16,-3-1 0-16,6 0 0 0,-1 0-5 0,-2-3-1 15,0 3 0-15,-1-2 0 0,-4-3-4 0,2-2-8 16,-2 0 11-16,-1 8-11 16,1-8-110-16,-3 0-29 0,-3 0-5 0,0 0-2 0</inkml:trace>
  <inkml:trace contextRef="#ctx0" brushRef="#br0" timeOffset="39372.06">24233 1069 230 0,'0'0'20'0,"0"0"-20"15,0 0 0-15,0 0 0 0,0 0 184 0,0 0 32 16,0 0 6-16,0 0 2 0,0 0-77 0,0 0-15 16,3 4-4-16,-1 3 0 0,1 0-20 0,0 0-5 0,-3 5-1 0,2-2 0 15,-2-1-38-15,3 7-7 0,-3-1-1 0,3 1-1 16,-1 0-9-16,-2-1-2 0,3 3 0 0,2 1 0 15,-2-5-13-15,2 7-3 0,-2-9-1 0,0 2 0 16,-1 0-9-16,1-2-2 0,-1-2 0 0,1 1 0 16,0-4-4-16,-1 5-2 0,-2-5 0 0,3-4 0 15,0 6-10-15,-3-9 0 0,2 2 0 0,-2-2 8 16,0 0-69-16,0 0-15 16,0 0-2-16,0 0-591 0,0 0-119 0</inkml:trace>
  <inkml:trace contextRef="#ctx0" brushRef="#br0" timeOffset="39700.476">24413 1247 57 0,'0'0'0'0,"0"0"0"16,0 0 0-16,0 0 0 0,0 0 311 0,0 0 57 16,-5 0 11-16,0 3 2 0,-1-3-233 0,1 4-46 15,0 3-10-15,-1 0-1 0,-2 0-56 0,3-2-11 16,0 2-3-16,2 5 0 0,3-10-11 0,-2 5-2 15,2 0-8-15,2 1 12 0,-2-1-12 0,5-3 0 16,1-1 0-16,-1 1 0 0,0-4 0 0,3 5 0 16,0-3 8-16,0-2-8 0,0 0 16 0,0-2-4 15,3-3 0-15,-1 1 0 0,-2-3-1 0,0 4-1 16,-3-1 0-16,3-4 0 0,0 1 1 0,-2 0 0 16,-1 0 0-16,0 0 0 0,-2-5 12 0,-1 5 2 15,-2 0 1-15,0 0 0 0,-2 0 3 0,-1 0 1 16,-5 0 0-16,3 2 0 0,-3-2 8 0,0 5 2 0,0-3 0 0,0 3 0 15,0 2-32-15,0-5-8 0,0 5 0 0,0 5 0 32,3-5-76-32,0 0-17 0,0 2-3 0</inkml:trace>
  <inkml:trace contextRef="#ctx0" brushRef="#br0" timeOffset="39996.977">24680 1228 518 0,'0'0'23'0,"-2"-7"5"15,-1 5-28-15,3 2 0 0,-3-5 0 0,1 3 0 0,-4 2 202 0,1-9 35 16,0 9 7-16,0 0 2 0,-3 0-134 0,2 0-26 15,-2 4-6-15,0 1 0 0,1-3-36 0,-1 3-6 16,0 4-2-16,0-9 0 0,2 12-17 0,-1-9-4 16,1 4-1-16,4 2 0 0,-4-2-14 0,4 2 0 15,2-4 0-15,0 2 0 0,0 0 0 0,2 0 0 16,6 0 0-16,-2 0 0 0,1 1-12 0,4-4 4 16,-3-1 8-16</inkml:trace>
  <inkml:trace contextRef="#ctx0" brushRef="#br0" timeOffset="40371.892">24815 1243 1047 0,'0'0'46'0,"0"-3"10"0,0 3-44 16,0-4-12-16,0-4 0 0,0 1 0 0,0 5 102 0,0 2 18 0,-2-5 4 0,-1 3 1 15,0-3-44-15,3 5-9 0,-5-4-1 0,0 4-1 16,-3 4-36-16,3 1-7 0,-3-5-2 0,2 2 0 15,1 5-16-15,-3 0-9 0,0-2 10 0,5 2-10 16,-2 0 0-16,3 0 0 0,2-7 0 0,-6 7 0 16,6 0 0-16,0 0 0 0,0-2 0 0,3-2 0 15,0 1 0-15,4-1 0 0,-1 1 0 0,-1 1 0 16,3-5 10-16,0 2-10 0,3-2 10 0,-4 0-10 0,-1 0 12 16,2 0-3-16,0-2-1 0,-3 2 0 0,-5 0 6 0,8 0 1 15,-3-9 0-15,-5 9 0 0,0 0-15 0,0 0 0 16,5-3 0-16,-5 3 0 0,0 0 0 0,0 0 11 15,0 0-2-15,0 0 0 0,0 0-9 0,0 0-9 16,0 0 9-16,0 0-13 0,0 7 29 0,6-2 5 16,-4-3 2-16,4 5 0 0,-1 0-23 0,0-2 0 15,1 2 0-15,1-4 0 0,-7-3-19 0,0 0-1 16,6 4-1-16</inkml:trace>
  <inkml:trace contextRef="#ctx0" brushRef="#br0" timeOffset="40590.524">25077 1127 979 0,'0'0'87'16,"0"0"-70"-16,0 0-17 0,0 0 0 0,-2 5 212 0,-1 4 40 0,-2-9 7 0,5 12 1 15,-3-2-148-15,3 6-29 0,-3-2-7 0,3-4 0 16,3 8-37-16,-3 1-7 0,3-5-2 0,-3 7 0 15,0-6-14-15,0 3-4 0,2-3 0 0,1-1 0 16,-3 2-4-16,0-2 0 0,3-4-8 0,-3 1 12 16,0 3-12-16,2-6 0 0,-2-1 0 0,3 0 0 15,0-3-227-15,-3-4-38 0</inkml:trace>
  <inkml:trace contextRef="#ctx0" brushRef="#br0" timeOffset="41652.802">24323 1602 172 0,'0'0'16'0,"0"0"-16"0,0 0 0 0,0 0 0 16,0 0 195-16,0 0 36 0,0 0 7 0,0 0 2 15,0 0-92-15,3 7-17 0,-3 1-4 0,2 3-1 16,-2-8-28-16,3 4-6 0,0 2 0 0,-3-2-1 16,2 3-22-16,1-3-4 0,0 0-1 0,-1 0 0 15,-2-3-17-15,3 3-4 0,0 1-1 0,-1-1 0 16,-2-3-17-16,0-4-3 0,0 7-1 0,0-7 0 15,0 0-5-15,0 0 0 0,0 0-1 0,0 0 0 16,0 0-2-16,0 0 0 0,0 0 0 0,0 0 0 16,0 0-5-16,0 0 0 0,0 0-8 0,3-7 12 15,-3-4-12-15,3 3-13 0,-3 1 2 0,2-4 1 16,1 1-31-16,-1-2-7 0,1 5 0 0,0 0-1 16,2 0 37-16,-2 0 12 0,-1 3 0 0,1-3 0 15,2-1-12-15,-2 8 12 0,2-7-12 0,-2 3 12 16,-3 4 0-16,0 0 0 0,5 0 0 0,3 0 0 0,-8 0 0 0,5 0 20 15,-5 0-2-15,6 4-1 0,-1 1 9 0,-5-5 2 16,3 2 0-16,2 6 0 0,-2-1-4 0,-1-3-1 16,1 3 0-16,-3-7 0 0,0 0-9 0,5 3-2 15,-5-3 0-15,3 9 0 0,-3-9-3 0,0 0-1 16,0 0 0-16,0 0 0 0,0 0-8 0,0 0 10 16,0 0-10-16,0 0 10 0,2 2-2 0,-2-2-8 15,0 0 12-15,0 0-4 0,6-2-8 0,-6 2 0 16,5 0 9-16,0-9-9 0,3 6 0 0,-2-1-8 15,-1 1 0-15,0-1 0 0,0-3 0 0,1-1 0 16,-1 8 0-16,-5 0 0 0,5-7 8 0,-5 7-10 0,0 0 10 16,6 0-10-16,-6 0 10 0,0 0-8 0,5 5 8 0,0-3-8 15,0 6 8-15,-2-1 0 0,-3-7 0 16,3 7 8-16,2 0 1 0,-2 2 1 0,-1-7 0 0,1 5 0 16,0 1-10-16,-1-4 10 0,1 3-10 0,-3-7 10 15,3 3-10-15,-1 4 10 0,1-3-10 0,-3-4 10 31,0 0-79-31,0 0-16 0,0 0-3 0</inkml:trace>
  <inkml:trace contextRef="#ctx0" brushRef="#br0" timeOffset="41824.689">24627 1635 518 0,'0'0'46'0,"0"0"-37"0,-2 3-9 0,2 6 0 16,0-9 226-16,0 2 43 0,0 5 9 0,0 1 2 0,-3-4-128 0,3 3-26 15,3-4-5-15,-3 4-1 0,0-3-64 0,0-4-12 16,0 0-4-16,2 7 0 0,-2-7-25 0,0 0-6 16,0 0-1-16</inkml:trace>
  <inkml:trace contextRef="#ctx0" brushRef="#br0" timeOffset="41980.985">24604 1501 1465 0,'0'0'64'0,"0"0"15"0,0 0-63 16,0 0-16-16,2-7 0 0,-2 7 0 0,0 0 61 0,0 0 10 0,0 0 1 0,6 0 1 15,-1 3-65-15,0 1-8 0,0-4-11 0</inkml:trace>
  <inkml:trace contextRef="#ctx0" brushRef="#br0" timeOffset="42355.737">24670 1635 1306 0,'0'0'58'0,"2"3"12"0,-2-3-56 0,0 0-14 0,3 4 0 0,0 1 0 16,-3-5 120-16,2 2 20 0,1 5 5 0,-3-7 1 15,3 0-54-15,-1 8-10 0,-2-8-2 0,0 0-1 16,0 0-39-16,0 0-7 0,0 0-1 0,3 0-1 0,-3 0-31 15,0 0-12-15,0 0 1 0,0 0 0 0,0 0 40 0,0 0 8 16,0 0 2-16,3 0 0 16,-1-8-63-16,1 1-12 0,0 5-2 0,-1-7-1 0,1 6 15 0,2-1 4 15,0-3 0-15,1 0 0 16,-1 4-20-16,-2-2-3 0,5-2-1 0,-3 7 0 0,0-4 31 0,0 4 13 16,-5 0-12-16,0 0 12 0,6 0 0 0,-6 0 0 15,8 0 0-15,-3 4 0 0,-5-4 24 0,5 7 4 16,1-2 0-16,-6-5 0 0,0 0 2 0,5 3 1 15,0 4 0-15,0-3 0 0,-2 3 0 0,-3-7 0 16,5 3 0-16,-5-3 0 0,3 9 8 0,-3-9 1 16,3 2 1-16,-3-2 0 0,0 0-41 0,0 0-14 15,0 0 0-15,0 0 0 16,0 0-57-16,0 0-11 0,0 0-2 0</inkml:trace>
  <inkml:trace contextRef="#ctx0" brushRef="#br0" timeOffset="42527.992">24831 1602 979 0,'0'0'43'0,"0"0"9"0,0 0-41 0,0 0-11 0,0 7 0 0,0 1 0 16,3-1 180-16,-3-3 35 0,2 3 6 0,-2-7 2 16,0 0-119-16,0 3-24 0,3 6-5 0,0-7-1 15,-3 3-50-15,0-5-11 0,0 0-1 0,0 0-1 16,0 2-11-16,0-2-11 0,0 0 3 0</inkml:trace>
  <inkml:trace contextRef="#ctx0" brushRef="#br0" timeOffset="42652.858">24834 1522 1036 0,'0'0'46'0,"0"0"10"0,0 0-45 16,0 0-11-16,5 0 0 0,-5 0 0 0,3 7 0 0</inkml:trace>
  <inkml:trace contextRef="#ctx0" brushRef="#br0" timeOffset="43199.693">24948 1696 1497 0,'0'0'32'0,"0"0"8"0,2 8 0 0,-2-8 4 0,0 0-36 0,3 7-8 0,-3-7 0 0,3 4 0 16,-3-4 104-16,0 0 18 0,0 0 4 0,5 3 1 16,-3 1-101-16,-2-4-26 0,0 0 0 0,0 0 8 15,0 0 44-15,0 0 10 0,0 0 2 0,0 0 0 16,0 0-52-16,0 0-12 0,0 0 0 0,0 0 0 16,6 0 0-16,-6 0 0 0,5 0 0 0,-2-7 0 15,2 7-19-15,-2-4-6 0,2-3-2 0,-2 4 0 16,-1-2-20-16,3-2-4 0,1 3-1 0,-1-3 0 15,-2 7 3-15,-1-3 0 0,4-4 0 0,-1 3 0 0,-5 4 39 0,3 0 10 16,2-8 0-16,-5 8 0 0,0 0 0 16,0 0 0-16,0 0 0 0,0 0 0 0,5 8 49 0,-5-8 12 15,3 4 3-15,-3-4 0 0,0 7 0 0,2-4 0 16,-2 1 0-16,0 3 0 0,-2-2-52 0,2 2-12 16,0-7 0-16,0 10 0 0,0-6 54 0,0-4 8 15,0 0 2-15,0 0 0 0,0 0-52 0,0 0-12 16,0 0 0-16,0 0 0 0,0 0 0 0,0 0 0 15,0 0 0-15,0 0 0 0,5 0 0 0,3 0 0 16,-3-4 0-16,1 4 0 0,-1-7 0 0,0 7 0 16,1-8 0-16,-1 8 0 0,-5 0 0 0,5-7 0 15,0 3 0-15,3 4 0 0,-5-7 0 0,0 4 0 16,-3 3 0-16,8 0 0 16,-3 0-48-16,-5 0-13 0,0 0-3 0,5-4 0 0,0 4 52 0,-5 0 12 0,0 0 0 0,3 4 0 15,-3-4 0-15,5 3 0 0,-5-3 0 0,6 4 0 16,-6-4 24-16,5 3 8 0,-5-3 2 0,3 4 0 15,-1 3-3-15,4-2-1 0,-6-5 0 0,0 0 0 32,0 0-108-32,2 3-22 0,-2-3-4 0,5 7 0 0</inkml:trace>
  <inkml:trace contextRef="#ctx0" brushRef="#br0" timeOffset="43636.68">25239 1656 115 0,'0'0'10'0,"0"0"-10"0,0 0 0 0,0 0 0 0,0 0 215 15,0 0 41-15,2-7 8 0,-2 7 1 0,0 0-135 16,0 0-27-16,3-2-6 0,-3 2-1 0,0 0-40 0,0 0-9 16,0 0-2-16,0 0 0 0,-5 0-19 0,-1 0-4 15,-2 0-1-15,3 2 0 0,2 3-9 0,-2-3-3 16,0 6 0-16,0-8 0 0,2 4 1 0,-2 3 0 15,5-7 0-15,-3 3 0 0,0 4-10 0,3-7 0 16,0 0 0-16,0 4 0 0,0-4 21 0,0 7-1 16,0-7 0-16,6 5 0 0,-1-2-12 0,-2 4-8 15,2-3 8-15,3-4-8 0,-3 0 15 0,3 3-2 16,0 1 0-16,0-4 0 0,-3-4 11 0,0 1 3 16,3 3 0-16,-2 0 0 0,-6 0-27 0,5-4 0 0,0-3 0 0,-2 7 0 15,-3 0 32-15,0 0 2 0,5-8 0 0,-5 8 0 16,0 0-3-16,0 0-1 0,0 0 0 0,0 0 0 15,0 0-30-15,0 0 0 0,0 0 0 0,0 0 0 16,0 0 27-16,0 0-1 0,0 0 0 0,3 8 0 16,0 3-18-16,2-4-8 0,-3-4 8 0,1 1-8 15,0 3 13-15,-1 1-2 0,1-1-1 0,2-3 0 16,-2 6 11-16,0-3 3 0,-1-3 0 0,1 3 0 16,0-2-24-16,-3-5 0 0,0 3 0 0,0-3 0 15,0 0-49-15,0 0-11 0,0 0-3 16</inkml:trace>
  <inkml:trace contextRef="#ctx0" brushRef="#br0" timeOffset="55306.221">23876 130 230 0,'0'0'20'0,"0"0"-20"15,0 0 0-15,0 0 0 0,0 0 136 0,0 0 24 16,0 0 4-16,0 0 0 0,0 0-66 0,0 0-14 15,0 0-2-15,0 0-1 0,0 0-29 0,0 0-5 16,0 0-2-16,0 0 0 0,0 0 13 0,0 0 2 16,0 7 1-16,0 0 0 0,0-2 5 0,0 2 1 15,0 0 0-15,-3 0 0 0,3 0-15 0,-2 0-4 16,-1 5 0-16,3-3 0 0,-3 1-28 0,3-1-5 16,-2 3-2-16,-1-3 0 0,0-2 34 0,1 5 6 15,-3 2 2-15,2-2 0 0,-2 2-37 0,2 0-7 16,0-7-2-16,-2 5 0 0,2 2 44 0,-2 0 9 15,2 0 2-15,1-2 0 0,-1 7-52 0,1-10-12 16,-1 3 0-16,0 2 0 0,1 0 12 0,-1-2 0 16,-2 2 0-16,2 5 0 0,0-10-12 0,-2 3-16 15,2 2 3-15,1-2 1 0,-1 0 60 0,0-3 13 0,-2 3 3 16,0-3 0-16,0 3-52 0,-1 2-12 0,1-2 0 16,2-3 0-16,-2 3 0 0,0-5 0 0,-1 5 0 0,4-3 0 15,-3 3 0-15,2-5 0 0,-2 12 0 0,2-12 0 16,-2 0 0-16,2 7 0 0,-2-7 0 0,-1 5 0 15,1 0 20-15,0-3 0 0,0 10 1 0,2-9 0 16,-5 1-33-16,3 8-8 0,-1-9 0 0,1 1-1 16,-3 3 68-16,3-2 13 0,0-5 4 0,-1 5 0 15,1-3-64-15,0 3-21 0,-1-2 0 0,1 1 0 16,0-4 21-16,2 5 0 0,-2-2 0 0,2-3 8 16,-2 4-8-16,2-4 0 0,-2 5 0 0,0-2 8 15,2-1-8-15,0-2 8 0,-2 2-8 0,3-2 8 16,-6 1-8-16,5 3 0 0,-2-4 0 0,-1 7 0 0,1-2 0 15,0-9 0-15,-1 6 0 0,1-2 0 0,0 2 21 0,0 3 9 16,2-5 2-16,-2 0 0 0,2 7-32 0,-2-7 0 16,2 5 0-16,-2-5 0 0,2 0 0 0,0 7 0 15,-2-9 0-15,3 5 0 0,-4-3 0 0,4 4 0 16,-4-4 0-16,4 5 0 0,-4-2 0 0,4-1 0 16,-4-2 0-16,1 2 0 0,3-1 0 0,-4-1 0 15,4 0 0-15,-4 4 0 0,4-4 9 0,-4 5-1 16,1-5 0-16,2-4 0 0,-2 6-8 0,2-7 0 15,-2 5 0-15,3 0 0 0,2-2 0 0,-6-2 0 16,4 1 0-16,-1-1 0 0,0 4 0 0,1-7 0 16,-1 4 0-16,-2 3 0 0,2-2 0 0,-2-3 0 15,2 6 0-15,-2-4 0 0,0-4 0 0,-1 7 0 16,1-4 0-16,0 1 0 0,2 1 8 0,-2-3-8 16,-1 3 8-16,1-3-8 0,0 6 0 0,2-4 0 0,-5-4 0 0,3 7 0 15,0-7 0-15,2 3 0 0,-2 4 0 0,-1-7 0 16,1 4 0-16,3 1 0 0,-4-3 0 0,6-2 0 15,-5 0 0-15,0 5 0 0,-1-3 0 0,4-2 0 16,-1 0 8-16,-2 8-8 0,2-8 0 0,-2 0 8 16,0 4 0-16,-1-4 0 0,1 0 0 0,0 3 0 15,-1 1-8-15,4-1 0 0,-1-3 0 0,-5 4 0 16,3-4 10-16,5 0-10 0,-3 5 12 0,1-5-12 16,-4 0 8-16,1 2-8 0,0-2 0 0,5 0 0 15,-6 0 0-15,4 0 0 0,2 0 0 0,0 0 0 16,-6 0 10-16,1 0-2 0,-3 5 0 0,3-5 0 15,5 0-8-15,-5 0 8 0,-3 2-8 0,2-2 8 0,1 0-8 16,0 8 10-16,0-8-10 0,-1 0 10 0,-2 0-10 0,6 0 0 16,2 0 9-16,-8 0-9 0,0 0 0 0,0 0 0 15,8 0 0-15,0 0 8 0,-5 0-8 0,-1 4 0 16,1-4 0-16,5 0 0 0,0 0 11 0,-5 3 1 16,-3 1 0-16,2-4 0 0,4 0-12 0,2 0 0 15,-8 0 0-15,5 0 0 0,-2 0 0 0,0 0 0 16,-1 0 0-16,1 0 0 0,0-4-8 0,2 1 8 15,-2-1 0-15,2 4 0 0,-2 0 0 0,0-8 0 16,5 8 0-16,-3 0 8 0,-2-7-8 0,-1 7 12 16,4-2-12-16,-4-3 12 0,4 1-12 0,-3 1 10 15,-1-1-10-15,4 1 10 0,-4-1-10 0,1 4 10 16,2-8-10-16,-2 1 10 0,0 5-10 0,-1-3 10 0,-1 1-10 16,4-3 10-16,-2 7-10 0,-1-3 8 15,1-4-8-15,2 3 8 0,-2-4 0 0,2 1 0 0,-2 5 0 0,0-7 0 16,2 6-8-16,-2-4 0 0,0 3 0 0,-1-4-11 15,1-1 11-15,2 0 0 0,-2 2 0 0,2 4 0 16,-2-9 10-16,3 12 4 0,-1-9 1 0,0 2 0 16,-2-2-15-16,2 6 0 0,1-4 0 0,-1 3 0 15,0-4 0-15,-2 1 0 0,5 0 0 0,0 3 0 16,-3-3 0-16,1 4 0 0,-4-9 0 0,4 5 0 16,-3 0 0-16,2 5 0 0,0-7 0 0,3-1 0 15,-5 5 0-15,5-4 0 0,-3-3 0 0,-2 8 0 16,2-3 0-16,3 0 0 0,-5-1 0 0,2 1 0 15,1 0 0-15,-1 5 0 0,0-7 0 0,1 6 0 0,-1-4 0 16,1 2 0-16,-1-4 0 0,0 4 0 0,1-2 0 0,-1 3 0 16,3-3 0-16,-3 4 0 0,3-9 0 15,-2 5 0-15,-1 0 0 0,0 0 0 0,3 0 8 16,-2 0-8-16,-1 2 0 0,0-4 0 0,1 2 0 0,2-2 0 16,-5 2 0-16,2 4 0 0,0-2 0 0,1-2 0 15,-1 0 0-15,0 5 0 0,-2-3 0 0,2 3 0 16,1-7 0-16,-1 6 0 0,3-2 0 0,-3 3 0 15,3-10 0-15,-2 10 0 0,-1-5 0 0,0-2 0 16,3 6 0-16,-2-4 0 0,-1 2 17 0,1-2 1 16,-1 0 0-16,3 5 0 0,-3-3-29 0,1 3-5 15,-1-3-2-15,0 1 0 0,-2 1 18 0,2-2 0 16,3 3 0-16,-5-3 0 0,5 5 0 0,-3-7 0 16,-2 5 0-16,5-3 0 0,-3-2 0 0,1 3 0 15,-3 4 0-15,2-8 0 0,3 6 0 0,-5-5 0 0,2 2 0 16,0 5 0-16,3-7 0 0,0 7 0 0,-2-2 11 0,-1-3-11 15,0 3 0-15,1 2 0 0,-1-5 0 0,3 5-12 16,-3-4 12-16,-2 4 0 0,3-3 9 0,2 3-9 16,0 0 0-16,-6 0 0 0,1 0 0 0,0 0 0 15,2-5-9-15,-2 5-8 0,-1-2-2 0,6 2 0 16,-5 0 19-16,2 0 0 0,-4 0 0 0,4 0 0 16,-2 2 0-16,-1-2 0 0,1 0 0 0,0 5 0 15,-1-5 0-15,1 3 0 0,0-3 0 0,0 9 0 16,-3-7 0-16,2 3 0 0,1 4 0 0,0-4 0 15,-1 2 0-15,1-5 0 0,-3 6 0 0,3 1 0 16,-3 0 0-16,3-2 0 0,-1 0 0 0,1 1 0 0,0 1 0 16,2 0 12-16,-2-2 0 0,-3 5 0 0,0-9-12 0,3 4 0 15,-3 2 0-15,2 0 0 0,-1-2 0 0,-1 5 0 16,0-9 0-16,2 6-10 0,-2 0 2 0,1-2 0 16,-1 0 0-16,2 1 0 0,1 3 8 0,0-4 11 15,-3 0-3-15,5 5 0 0,-2-5-8 0,0-4 0 16,-1 6 0-16,4 0 0 0,-1-2 0 0,0 5 0 15,-2-5 0-15,2 0 0 0,1 0 0 0,-1 7 0 16,-2-9 0-16,2 5 0 0,0-1-10 0,1-2 10 16,-3 2-13-16,2-1 5 0,-2-1 8 0,2-3 11 15,-2-1-3-15,2 1 0 0,-2 3-8 0,2 0 0 16,-2-7 0-16,2 7 0 0,-2-2 0 0,0 2 0 16,-1-4 0-16,4 1 0 0,-4 1 0 0,1-3 0 15,0 3-12-15,-1-3 12 0,1 5 0 0,-3-7 0 16,3 0 12-16,0 5-4 0,-3-2-8 0,2 1 0 0,1-4 0 15,0 3 0-15,0-3 0 0,-3 0 0 0,2 0 0 0,1 4 0 16,-6-1 0-16,6-3 0 0,-3 0 0 0,3 0 0 16,0 0 0-16,-1 0 0 0,-2 0 0 0,3 0 0 15,0 0 0-15,0 0 0 0,-3-3 8 0,2-1-8 16,-2 4 0-16,3 0 0 0,0-3 0 0,-1 3 0 16,1-7 0-16,3 2-14 0,-4 5 2 0,1-7 0 15,-3 0 20-15,0 5 4 0,3-7 0 0,2 6 1 16,-2 3-13-16,2-7 0 0,-5 2 0 0,3-2 0 15,2 0 0-15,1 0 0 0,-6 0 0 0,5 0 0 16,0-5 0-16,1 5 0 0,-1-2 0 0,-2 0 0 0,2-1 0 16,3-2 8-16,-2 5-8 0,-4-4 0 15,1 4 0-15,0-3 0 0,5-2 0 0,0 3 0 0,-6 0 0 16,4-1 0-16,-4-2 0 0,4 3 0 0,2 0 0 0,-3-1 8 16,-5-2-8-16,6 5 0 0,-1-2 0 0,0 0 0 15,-2-1 0-15,0 5 0 0,2-9 0 0,-2 3 0 16,2 4 0-16,-2-1 0 0,0 1 0 0,2-7 0 15,0 12 0-15,1-10 0 0,-4 5 0 0,4-5 0 16,-4 5 0-16,6-4 0 0,-5 3 0 0,2 6 0 16,1-10 0-16,-1 5 0 0,1-2 0 0,-1 0 0 15,0 1 0-15,1 1 0 0,-1-2 0 0,0-3 0 16,1 5 0-16,-1 0 0 0,0 2 0 0,1-2 0 16,-1-7 0-16,0 12 0 0,1-3 0 0,-1 0 0 15,0 3 0-15,3-5 0 0,-5 2 0 0,3-2 0 16,-1 0 0-16,0 5 0 0,-2-7 0 0,2 6 0 0,1-4 0 15,-1 2 0-15,-2-2 0 0,2 0 0 0,0 5 0 0,-2-3 0 16,0 1 0-16,2 4 0 0,-2-3 0 16,0-2 0-16,-1 5 0 0,1-2 0 0,0 2 0 15,-1 0 0-15,1 0 0 0,0 0 0 0,0 0 0 0,-1 0 0 16,1 0-8-16,0 2 8 0,-1-2 0 0,-2 0 0 16,3 5 0-16,0-2 0 0,-3 1 0 0,3-4 0 15,-1 0 0-15,-2 0 0 0,1 5 0 0,-1-3 0 16,2-2 0-16,-2 7 0 0,-2-7 0 0,-1 7 0 15,3-2 0-15,0-3-8 0,0 3 8 0,0 2 0 16,-2-2 0-16,2 4 0 0,5-9 0 0,-5 12 0 16,0-5 0-16,0 0-8 0,6 0 8 0,-3 0 0 15,-1 0 0-15,4 5 0 0,-4-10 0 0,4 10 0 0,-1-5 0 16,3 7 0-16,-5-7 0 0,-1 1 0 0,4 3 0 0,-1-4-8 16,-2 7 8-16,0-7 0 0,-1 5 0 0,1-5 0 15,2 7 0-15,-2-7 0 0,2 1 0 0,-2 1 0 16,0 0 0-16,2-2 0 0,-2 5 0 0,0-9 0 15,2 4 0-15,-2 4 0 0,2-4 0 0,0 0 0 16,1-2 0-16,-1 2 0 0,0-4 0 0,-2 6 0 16,2-7 0-16,3 5 0 0,-5 0 0 0,3-7 0 15,-4 7 0-15,4-2 0 0,-4-2 0 0,1-3 0 16,0 7 0-16,-1-7 0 0,1 4 0 0,0 3 0 16,0-2 0-16,-3-3 0 0,0 5 0 0,0-2 0 15,0-5 0-15,0 3 0 0,3 1 0 0,-3-1 0 16,0-3 0-16,2 9 0 0,1-9 0 0,0 0 0 15,0 2 0-15,-1-2 0 0,4 0 0 0,-4 5 0 16,1-3 0-16,2 5 0 0,-2-7 0 0,2 0 0 0,-2 0 0 0,2 0 0 16,3 0 0-16,0 0 0 0,-5 0 0 0,0 0 0 15,0 0 0-15,-1 0 0 0,1 0 0 0,5 0 0 16,0 0 0-16,-5-7 8 0,-1 7-8 0,-2-7 0 16,6 5 0-16,-1-3 0 0,-2 1 0 0,0 1 0 15,2-4 0-15,-2 2 0 0,2-4 0 0,-2 2 0 16,-1-2 0-16,1 2 8 0,3 4-8 0,-1-9 0 15,-2 5 0-15,2 0 0 0,-2 5 0 0,2-10 0 16,0 5 0-16,1-5 0 0,-1 3 0 0,0 0 0 16,1-1 0-16,-1-2 0 0,0 3 0 0,-2-3 0 15,3 0 0-15,-1 5 0 0,-2-7 0 0,-3 3 0 16,5 1 0-16,-2-2 8 0,-1 3-8 0,1 2 0 0,0-2 0 16,0 6 0-16,2-4 0 0,0 2 0 0,-2-2 0 0,0 0 0 15,2 0 0-15,-2 3 0 0,5 4 0 0,-3 0 0 16,-2-8 0-16,2 8 0 0,3 0 0 0,0 0 0 15,-2-2 0-15,-1 2 0 0,3 0 0 0,-3-5 0 16,1-2 0-16,2 7 0 0,-6 0 0 0,6 0 0 16,-2 0 0-16,2 0 0 0,-3 0 0 0,0 0 0 15,-2 0 0-15,2 0 0 0,3 0 0 0,-2-7-8 16,2 7 8-16,0 0 0 0,0 0 0 0,0 0 0 16,-3 7-8-16,3-7 8 0,-5 0 0 0,5 0 0 15,-3 0 0-15,3 0 0 0,-2 0 0 0,2 0 0 16,-3 0 0-16,0 7 0 0,-2-2 0 0,2-3-8 15,3-2 8-15,-2 8 0 0,-1-4 0 0,3 3 0 0,-5-2 0 16,2 4 0-16,0-4 0 0,1 5-8 16,-1-1 8-16,3 0 0 0,0-2 0 0,-3 5 0 0,1-2-8 15,2 1 8-15,0 3 0 0,-3-2 0 0,3 0 0 0,-2-3 0 16,2 3 0-16,-3-2 0 0,-2 6 0 0,2 0 0 16,-2-4 0-16,2 0 0 0,-2-3 0 0,-1 10 0 15,1-9 0-15,0 1 0 0,0 8 0 0,-1-9 0 16,1 6 0-16,0-2 0 0,-3 0 0 0,5-2 0 15,3-3 0-15,-5 10 0 0,0-7 0 0,-1 4 0 16,1-4 0-16,0 2 0 0,-3 0 0 0,0-2 0 16,2 2 0-16,1 0 0 0,3-2 0 0,-6-2 0 15,0 1 0-15,0 3-10 0,2-2 10 0,1-2-8 16,0 1 8-16,0 3 0 0,-1-2 8 0,1-5-8 0,2 0 0 16,-2 5 0-16,0-2 0 0,2 1 0 0,-2-8 0 0,0 8 0 15,-1-4 0-15,6 1 0 0,-2 3 0 0,-1-1 0 16,-2-6 0-16,2 8 0 0,0-2 0 0,1 1 0 15,-1-8 0-15,0 8 0 0,1-4 0 0,-4 1 0 16,4-1 0-16,-1 0 0 0,1 4 0 0,-1-4 0 16,0 1 0-16,1-1 0 0,-1 4 0 0,0-4 0 15,1 0 0-15,-1 0 8 0,-2 1-8 0,2-4 0 16,-2 3 0-16,5-7 0 0,0 3 0 0,-3 4 0 16,1-3 0-16,-1 3 0 0,-2 1 0 0,5-8 0 15,-6 7 0-15,4-3 0 0,-4 3 0 0,4-4 0 16,-4 1 0-16,4 3 0 0,-1-2 0 0,-2-2 0 15,2 4 0-15,-2-3 0 0,2 3 0 0,1-4 0 16,-1 1 0-16,-2-1 0 0,2 1 0 0,0 1 0 16,-2-3 0-16,2 6 0 0,-2-1 0 0,5-7 0 0,-3 0 0 0,1 4 0 15,-3 3 0-15,2-7 0 0,-2 3 0 0,2 1 0 16,-2-4 0-16,-1 7 0 0,4-2 0 0,-1-2 0 16,-2 4 0-16,2-7 0 0,-2 4 0 0,0-1 0 15,5-3 0-15,-3 4 0 0,-5-1 0 0,5-3 0 16,-2 7 0-16,2-3 0 0,1-4 0 0,-4 5 0 15,4-2 0-15,2-3 0 0,-3 0 0 0,1 4 0 16,-4-1 0-16,1-3 0 0,5 0 0 0,-3 0 8 16,-2 7-8-16,5-7 0 0,-3 0 0 0,-2 0 0 15,2 0 0-15,3 0 0 0,-5 4 0 0,5-4 0 16,0 0 0-16,-5 0 0 0,0 0 0 0,2 3 0 16,3-3 0-16,-5 0 0 0,-1 4 0 0,1-4 0 0,5 0 0 15,0 0 0-15,0 0 0 0,0 0 0 0,-5 0 0 0,5 0 0 16,0 0 0-16,0 0 8 0,-6 0-8 0,1 0 0 15,0 0 0-15,0 0 0 0,-1 0 0 0,6 0 0 16,0 0 0-16,0 0 0 0,-5 0 0 0,5 0 0 16,0 0 0-16,-5-4 0 0,5 4 0 0,0 0-8 15,-8 0 0-15,2-3 0 0,1 3 8 0,5 0 11 16,-5-4-3-16,5 4 0 0,-5 0-8 0,5 0 0 16,-8-7 0-16,2 7 0 0,6 0 0 0,-5 0 0 15,5 0 0-15,-8-7 0 0,3 7 0 0,5 0 0 16,-5-3 0-16,5 3 0 0,-3-5 0 0,3 5 8 15,-8-4-8-15,5-3 0 0,1 4 0 0,-4-4 0 16,4 3 0-16,-4 4 0 0,4-7 0 0,-3 4 0 16,-1-2 8-16,4 3-8 0,-4-3 0 0,4 1 0 15,-4 4 0-15,4-3 0 0,-1 3 0 0,-2-4 0 0,2 1 0 0,-2-1 0 16,2 4 0-16,-2-7 0 0,2 4 0 0,1-2 0 16,-1 3 0-16,0-3 0 0,-2 1 8 0,2-3-8 15,-2 4 0-15,2-1 8 0,-2-3-8 0,2 0 8 16,1-1-8-16,-3 1 8 0,2 3-8 0,-2-3 8 15,-1 0-8-15,1 0 8 0,2-1-8 0,-2-3 8 16,0 4-8-16,0 0 8 0,-1 0-8 0,1-1 8 16,2 1-8-16,-2 5 0 0,-3-10 0 0,3 5 8 15,-1 3-8-15,1-3 0 0,0-1 0 0,0 1 8 16,-3-4-8-16,2 8 0 0,4-8 0 0,-4 3 0 16,1 1 0-16,2 0 0 0,-2 0 0 0,3 0 0 0,2-5 0 0,-3 5 0 15,0 0 8-15,1 0-8 0,4 0 0 0,-4 0 0 16,-4 3 0-16,4-6 0 0,2 5 0 0,0 3 0 15,-6-7 8-15,1 6-8 0,2-1 0 0,1 1 0 16,-3-1 0-16,-1-4 0 0,1 1 0 0,2 5 0 16,1-3 8-16,-1 1-8 0,-2 1 0 0,2-1 0 15,3 1 0-15,-3-1 0 0,1-4 0 0,-1 8 0 16,3-7 0-16,-3 0 0 0,3 7 0 0,-2-2 0 16,-1 2 0-16,3-9 0 0,-2 6 0 0,2-1 0 15,-3 1 0-15,3 3 0 0,-5-4 0 0,5-4 0 16,-3 1 0-16,3 7 0 0,-3-7 0 0,1 3 0 15,2 1 0-15,-3-1 0 0,3 4 0 0,0-3 0 16,0-9 8-16,-5 12-8 0,2-7 0 0,3 7 0 0,-3-7 0 0,-2 5 0 16,-5-7 0-16,7 6 0 0,3-4 0 0,3 2 0 15,-6-2 0-15,3 0 0 0,0 7 8 0,0-7-8 16,0 3 0-16,0-3 0 0,-5 4 0 0,5 3 0 16,0-7 0-16,0 2 0 0,-3-2 0 0,3 0 0 15,0 7 0-15,-3-2 0 0,1-7 0 0,-1 2 0 16,3 7 0-16,0 0 0 0,0-3 8 0,-5-2-8 15,-1-4 0-15,4 4 0 0,2-2 0 0,0 3 0 16,0-3 0-16,-3 4 0 0,-2-2 0 0,2-2 0 16,3 0 0-16,0 5 0 0,0-3 0 0,-2 3 0 15,2-7 0-15,-3 6 0 0,0-4 0 0,1 2 0 16,2-2 0-16,0 7 0 0,-3-7 0 0,0 7 0 16,1-7 0-16,2 7 0 0,0-4 0 0,-3-3 0 15,-2 7 0-15,2-3 0 0,3 3 0 0,0-7 0 16,0 2 0-16,-3 5 0 0,1-7 0 0,2 0 0 0,0 7 0 0,-3-2 0 15,1-7 0-15,2 6 0 0,0 3 0 0,-3-7 0 16,0 2 0-16,3-2 0 0,-2 7 0 0,-1-7 0 16,0 5 0-16,1-3 0 0,-1 1 0 0,3-3 0 15,-3 4 0-15,1 3 0 0,-1-7 0 0,0 2 0 16,1-2 0-16,2 5 0 0,-3-3 0 0,0 3 0 16,1-7 0-16,-1 6 0 0,1 3 0 0,2-7 0 15,-3 2 0-15,0-2 0 0,1 0 0 0,2 5 0 16,-3-7 0-16,0 6 0 0,1-4 0 0,-1 0 0 15,-2 2 0-15,2-4 0 0,0 2 0 0,-2-2 0 16,3 6 8-16,-4-9-8 0,-2 3 0 0,6 2 0 16,-6-2 0-16,2 1 0 0,-2 1 0 0,3 0 0 15,0 0 8-15,0 0-8 0,-3 5 0 0,2-8 0 0,1 1 0 0,-3 4 0 16,0-2 0-16,3-2 0 0,0 0 0 16,-1-1 0-16,1 5 0 0,0-9 0 0,-1 7 0 0,1 3 0 15,0-4 0-15,0 1 0 0,-1 5 0 0,-2-10 0 16,6 5 0-16,-1 5 0 0,-5-3 0 0,3 0 0 15,0-2 0-15,-3 5 0 0,2-3 0 0,1-2 0 16,0 7 0-16,-1-7 0 0,1 5 0 0,0-3 0 16,0 1 0-16,-1 1 0 0,4-4 0 0,-4 7 0 15,1-7 0-15,0 2 0 0,-3 5 0 0,3-7 0 16,-3 0 0-16,0 0 0 0,2 7 0 0,1-5 0 16,2-2 0-16,-2 5 0 0,0 2 8 0,0-5-8 15,-1-2 0-15,1 0 0 0,-3 0 0 0,3 2 0 0,-3 3 0 0,2-3 0 16,1-2 0-16,-3 0 0 15,6 0 0-15,-6 7 0 0,2-14 0 0,-2 9 0 0,3-2 0 16,0 0 0-16,-3 0 0 0,3-7 0 0,-1 9 0 16,-2-2 0-16,0 5 0 0,3-10 0 0,-5 5 0 0,4 0 0 15,1 5 0-15,0-3 0 0,-3 0 0 0,0 3 0 16,3-5 0-16,-1 2 0 0,-2-2 0 0,3 7 0 16,0-7 0-16,-1 7 0 0,1-7 0 0,0 7 0 15,0-5 0-15,2-2 0 0,0 5 0 0,-2-3 0 16,0 3 0-16,-1-3 0 0,4-2 0 0,-6 0 0 15,3 7 0-15,-3-7 0 0,2 7 0 0,-2-5 0 16,3 3 0-16,0-5 0 0,-3 7 0 0,0-5 0 16,3-2 0-16,-1 7 0 0,-2-7 0 0,0 0 0 15,3 2 0-15,0 3 0 0,-3-3 0 0,0 3 0 0,0-3 0 0,3 3 0 16,-3-3 0-16,3-2 0 0,-3 0 0 0,2 5 0 16,4-3 0-16,-4 0 0 0,1 3 0 0,0-3 0 15,2 3 0-15,0-3 0 0,-4-2 0 0,4 7 0 16,0-7 0-16,1 5 0 0,-1-3 0 0,0 0 0 15,1 5 0-15,-1-7 0 0,3 7 0 0,-3 0 0 16,-5-2 0-16,8 2 0 0,0 0 0 0,0 0 0 16,0 0 0-16,0-5 0 0,-2 3 0 0,2 2 0 15,0 0 0-15,0 0 0 0,-3-5 0 0,3 5 0 16,0 0 0-16,0 0 0 0,-2-7 0 0,2 7 0 16,0 0 0-16,0 0 0 0,0 0 0 0,0 0 0 15,-3 0 0-15,3 0 0 0,0 0 0 0,0 0 0 16,-3-7 0-16,3 7-11 0,0 0 11 0,0 0-8 15,-2-7-48-15,2 7-8 0,0-5-3 0,0 5 0 16,0-2-179-16,0 2-36 0</inkml:trace>
  <inkml:trace contextRef="#ctx0" brushRef="#br0" timeOffset="56040.212">18767 158 518 0,'0'0'46'0,"0"0"-37"0,0 0-9 15,0 0 0-15,0 0 113 0,0 0 21 16,0-2 4-16,0 2 1 0,0 0-14 0,0 0-2 0,0 0-1 0,0 0 0 16,0 0-26-16,0 0-4 0,0 0-2 0,0 2 0 15,3 5-53-15,-3-2-10 0,0 2-3 0,5 7 0 16,-3-9-7-16,1 4-1 0,-3-4-1 0,3 9 0 16,-1-7 12-16,1 0 2 0,0 0 1 0,-1 0 0 15,1 3-2-15,-6-1-1 0,3-2 0 0,0 5 0 16,0-10-5-16,0-2-1 0,-5 5 0 0,0 2 0 15,2 0-97-15,0 5-20 0,-2-12-4 0,0 7-492 16,5-7-99-16</inkml:trace>
  <inkml:trace contextRef="#ctx0" brushRef="#br0" timeOffset="56227.827">18751 111 748 0,'0'-7'67'0,"-3"7"-54"15,3-7-13-15,0 7 0 0,0 0 135 0,0 0 24 16,-2-7 5-16,2 7 0 0,0 0-41 0,0 0-9 15,0 0-2-15,10 0 0 0,1-2-48 0,-1 2-11 16,6 0-1-16,-2 2-1 0,1-2-22 0,4 0-4 16,0 7-1-16,-1-7 0 0,1 0-24 0,4 0 0 15,4-7 0-15,-1 7 0 0,3-2 16 0,-2-3-3 16,2 5 0-16,-3-5-922 0</inkml:trace>
  <inkml:trace contextRef="#ctx0" brushRef="#br0" timeOffset="57828.928">20270 1828 1026 0,'0'0'45'0,"0"0"10"0,2-5-44 0,-2 5-11 16,0 0 0-16,0 0 0 0,0 0 100 0,0-7 17 16,0 7 4-16,0 0 1 0,0 0-39 0,0 0-8 15,0 0-2-15,0 0 0 0,0 0-7 0,0 0-2 16,0 0 0-16,0 0 0 0,-2 0-13 0,2 0-3 0,-6 0-1 0,4 0 0 16,-3 5-24-16,-1-3-5 0,1-2-1 15,0 8 0-15,-1-8 13 0,1 7 2 16,0 0 1-16,-1 0 0 0,1 0-13 0,0 2-2 0,2-2-1 0,-2 3 0 15,2-6-7-15,1 3-2 0,2-4 0 0,0 1 0 16,2 3-8-16,1 1 8 0,-3-8-8 0,5 7 8 16,-2-7-8-16,5 4 0 0,0-1 0 0,2 1 0 15,-2-4 0-15,3 0 0 0,-3-4 8 0,5 1-8 16,-2-1 0-16,-3-3 0 0,-3-1 0 0,0 6 0 16,0-3 53-16,1 1 9 0,-6 1 2 0,2-4 0 15,1-4-52-15,-3 8-12 0,-3-4 0 0,1-2 0 16,-4 6 60-16,4-4 8 0,2 3 3 0,-3-3 0 0,-2 7-33 15,0-7-6-15,-1 7-2 0,1-3 0 0,-3-2-19 0,3 5-11 16,-1 0 12-16,1 0-12 0,-3 0 9 0,3 5-9 16,0-2 0-16,-1-3 9 0,1 7-9 0,0-7 0 15,-1 4 0-15,1 3 0 0,3-4 0 0,-4 4-12 16,1-3 4-16,2 4 8 0,-2-1-9 0,5 0 9 16,-3 0 0-16,3 0 0 0,-2-3-9 0,4 3 9 15,-2 1 0-15,0-1-9 0,0-7 32 0,6 4 6 16,-4 3 2-16,4-4 0 0,-6-3-31 0,5 4 0 15,3-1 0-15,2 1 0 16,-2-4-45-16,0 0-15 0,0-4-4 0,0 4 0 0,0 0 103 0,0-7 20 16,0 4 4-16,-3-1 1 0,1-3-52 0,-4 7-12 15,1-10 0-15,-1 3 0 0,-2-2-16 0,3 6-5 16,-6-4-2-16,3-4 0 0,0 4 23 0,-5-1 0 16,0 4 12-16,2-3-4 0,-2 7-8 0,5 0 10 0,-5-3-10 0,-1 3 10 15,-2-4-10-15,1 4 0 0,1-3 0 0,-2 3 8 16,3 0-8-16,0 0 0 0,-1 0 0 0,1 3 0 15,0-3 0-15,0 4 0 0,5-4 0 0,-3 0 0 16,3 0 0-16,-5 3 0 0,-1 1 0 0,6-4 0 16,-5 7-8-16,2 1 8 0,3-8 0 0,0 7 0 15,-2 0 0-15,2 0 0 0,0-7-9 0,2 7 9 16,6-3 8-16,-2 3 6 0,-1-2 1 0,0-2 0 16,3 4-24-16,0-7-5 0,0 0-1 0,3 4 0 15,-3-4 24-15,2 0 5 0,-2 0 1 0,3 0 0 16,-3-4-15-16,-3-3 0 0,-5 7 0 0,0 0 0 15,2-8 0-15,1 1 0 0,0 3 0 0,-3 4 0 16,0-3-49-16,2-4-13 0,-4 3-2 0,-4-3-1254 16</inkml:trace>
  <inkml:trace contextRef="#ctx0" brushRef="#br0" timeOffset="58500.286">20608 1863 806 0,'11'0'36'0,"-11"0"7"0,5 0-35 0,1 0-8 0,-1-4 0 0,3 4 0 15,-3 0 156-15,3 0 28 16,-3 0 7-16,3-3 1 0,5-1-85 0,-2 4-17 0,-3-3-3 0,3 3-1 15,-1 0-10-15,3-4-3 0,-2 1 0 0,2-1 0 16,0 4-32-16,1-7-6 0,-1 7-2 0,0-3 0 16,-2-2-33-16,2 3 0 0,0 2 0 0,-2-5 0 15,-3 5 0-15,0 0 0 0,0 0 0 0,-8 0 0 16,8 0 58-16,-8 0 5 0,0 0 1 0,0 0 0 16,0 0-148-16,0 0-30 15,0 0-6-15,0 0 0 0</inkml:trace>
  <inkml:trace contextRef="#ctx0" brushRef="#br0" timeOffset="58906.476">20669 1689 1497 0,'0'0'32'0,"0"0"8"0,0 0 0 0,0 0 4 0,0 0-36 0,0 0-8 15,3 7 0-15,-3-7 0 0,-3 5 53 0,1-2 9 16,-1 4 2-16,-2 0 0 0,-1 0 0 0,1-3 0 16,-3 8 0-16,0-2 0 0,0-6-52 0,0 6-12 15,0-3 0-15,3 4 0 0,0-3 26 0,0 3 2 16,2-4 1-16,0 0 0 0,1 0-9 0,-1 8-1 15,0-11-1-15,3 3 0 0,-2 3-1 0,2-6 0 0,2 4 0 0,-2-1 0 16,0 0 16-16,3-3 3 0,0 3 1 0,-1-4 0 16,-2-3-9-16,6 4-1 0,-4 3-1 0,3 1 0 15,1-1-26-15,2-7 0 0,0 4 8 0,2-1-8 16,1 1 0-16,2-4 0 0,0 0 0 0,3 0 0 16,-5 3 0-16,5-3 0 0,-3 0 0 0,5 0 0 15,1 0 30-15,-3 0 4 0,2-3 1 0,-2 3 0 16,-5 0-107-16,-1 0-22 0,1 0-4 0,-1 0-934 15</inkml:trace>
  <inkml:trace contextRef="#ctx0" brushRef="#br0" timeOffset="59921.824">21209 1649 288 0,'0'0'25'0,"0"0"-25"15,3-2 0-15,-3 2 0 0,0 0 172 0,0 0 28 16,0 0 7-16,0 0 1 0,0-9-90 0,0 6-18 16,-3-4-3-16,3 7-1 0,0 0-28 0,-3 0-7 0,-5 0-1 0,3-4 0 15,-3 4-11-15,3 4-2 0,-3-4-1 0,-3 3 0 16,1 1-22-16,5-1-4 0,5 6 0 0,-3-7-1 16,-8 5-19-16,3 1 0 0,3-4 0 0,2 3 0 15,-2 0 0-15,2 0 0 0,3 0 0 0,0 1 0 16,3-1 0-16,0-3-11 0,-3-4 11 0,2 7-10 15,4-4 10-15,-1 1 0 0,-5-4 0 0,5 5 0 16,1-3-20-16,2-2-1 0,-1 0-1 0,4 0 0 16,-6 0 60-16,3-2 12 0,0-3 2 0,-3 1 1 15,1 1-27-15,-1 3-6 0,0-7 0 0,-2 3-1 16,2-3 3-16,-2-1 1 0,-3 1 0 0,3 3 0 16,2-3-7-16,-5 4-2 0,0-1 0 0,0 4 0 0,0 0 0 0,0 0 0 15,0 0 0-15,0 0 0 0,0 0-14 0,0 0 11 16,0 0-11-16,0 0 10 0,5 7-2 0,-2 0-8 15,2-3 12-15,3 8-4 0,-3-2-8 0,1-3 0 16,-1 0 0-16,0 4 0 0,1 4 0 0,-4-4 0 16,3-4 14-16,-2 0-4 0,0 5-18 0,-1-2-4 15,-2 1-1-15,0-4 0 0,-2 0 52 0,2 1 10 16,-3-1 3-16,-2 4 0 0,0-8-24 0,2 4-5 16,-5-3-1-16,3 4 0 0,-6-8 26 0,3 7 4 15,-2-7 2-15,-1 0 0 0,0 0-54 0,3 0-21 16,-5 0 1-16,3-3 0 15,-1-1-75-15,0-4-14 0,1 4-3 0,5 1-921 0</inkml:trace>
  <inkml:trace contextRef="#ctx0" brushRef="#br0" timeOffset="60203.008">21386 1504 172 0,'0'0'16'0,"0"0"-16"0,0 0 0 0,0 0 0 15,0 0 239-15,0 0 45 0,0 0 8 0,0 0 3 16,0 0-178-16,6 7-35 0,-4-3-7 0,4 8-2 16,-4-2-7-16,1 1-2 0,-1-4 0 0,1 5 0 0,-3 2 20 0,0 0 4 15,3 0 1-15,-3 1 0 0,2-1-42 0,-2-3-9 16,0 4-2-16,3-1 0 0,-3-3-16 0,3-4-4 15,-6 8-1-15,6-4 0 0,-3-8-3 0,0 6-1 16,-3-2 0-16,3-7 0 16,3 10-49-16,-3-10-10 0,0 0-1 0,0 0-594 15,0 0-118-15</inkml:trace>
  <inkml:trace contextRef="#ctx0" brushRef="#br0" timeOffset="60515.914">21540 1642 1173 0,'0'0'52'0,"0"0"11"0,0 0-51 0,0 0-12 0,0 0 0 0,0 0 0 16,0 0 92-16,-3-4 16 15,0 4 4-15,3 0 0 0,0 0-32 0,-2 0-5 0,-6 9-2 0,0-7 0 16,3 5-45-16,-1 1-8 0,-2-1-3 0,0 0 0 16,1 0-17-16,1 4 0 0,1-3 0 0,2-1 0 15,1 0 0-15,-1-3 0 16,3 3-11-16,0-2 11 0,-3-3-9 0,3 6 9 0,0-8 0 0,6 7-9 15,-1-7 9-15,0 0 0 0,3 4 0 0,0-4 0 16,0-4 23-16,0 4 0 0,0 0 0 0,3-7 0 16,-4 7-23-16,-1-8 0 0,-1 1 0 0,0 3 0 15,-2-3 0-15,2 0 0 0,-5 0 0 0,0-1 0 16,-2 1 53-16,-1 3 7 0,3-3 0 0,-5 4 1 16,-1-1-22-16,4-3-5 0,-4 7-1 0,-1-8 0 0,-1 6-33 0,0 2-17 15,2 0 1-15,6 0-656 16,0 0-131-16</inkml:trace>
  <inkml:trace contextRef="#ctx0" brushRef="#br0" timeOffset="60937.209">21622 1548 518 0,'0'0'23'0,"0"0"5"0,0 0-28 0,0 0 0 15,0 0 0-15,0 0 0 0,0 0 223 0,0 0 39 0,0 0 8 0,8 3 2 16,-3 1-167-16,0 3-33 16,-2 0-6-16,2 5-2 0,-2-2 2 0,0 1 0 15,-1 4 0-15,1-1 0 0,-1-3-25 0,-2 3-5 16,3-2 0-16,0-2-1 0,-6 1-6 0,3 4-1 0,0-4 0 16,-3-4 0-16,3 0-28 0,-2 0 0 0,-1 1 0 0,1-1 0 15,2 0 29-15,0-7 3 0,0 0 1 0,0 0 0 16,0 0-1-16,0 0-1 0,0 0 0 0,0 0 0 15,0 0-76-15,0 0-15 0,0 0-4 16,5-3 0-16,3-1 25 0,-3 4 5 0,3-7 1 16,-3 4 0-16,3-2-21 0,-3 3-4 0,1-3-1 0,-1 5 0 15,-5 0 19-15,5-4 3 0,3 4 1 0,-5 4 0 16,-3-4 36-16,0 0 0 0,0 0 0 0,5 7 0 16,-2-2 22-16,0 5 12 0,-3-10 2 0,0 4 1 15,2 3-7-15,-2 0-2 0,0 0 0 0,0 0 0 0,-2 1-28 0,-1-1 0 16,0-3 0-16,1 3 0 0,-4-4 28 0,1 1 2 15,0 1 1-15,2-3 0 16,-2 6-71-16,-3-1-15 0,5-7-2 0,-5 7-1 0</inkml:trace>
  <inkml:trace contextRef="#ctx0" brushRef="#br0" timeOffset="61343.777">21929 1711 914 0,'0'0'40'0,"0"0"9"0,0 0-39 0,0 0-10 15,0 0 0-15,0 0 0 0,-6 0 111 0,6 0 20 16,0 0 4-16,-2 0 1 0,-4-7-37 0,1 7-7 0,5 0-2 0,-5 7 0 16,-3-7-43-16,3 0-9 0,-3 0-2 0,0 4 0 15,0-1-15-15,0 1-3 0,0-1-1 0,3 1 0 16,-3 1-17-16,2-3 0 0,4 3 0 0,-1-2 0 15,3-3 0-15,0 0 0 0,0 7 0 0,3-3 0 16,-3-4 12-16,0 0 0 0,5 7-1 0,0-4 0 16,3 1-21-16,0-1-4 0,-2-3-1 0,4 0 0 15,1 0 15-15,-3 0 0 0,0 0 9 0,0 0-9 16,2-3 14-16,-5-1-3 0,-5 4-1 0,0 0 0 16,0 0 7-16,3-3 2 0,-3 3 0 0,0-4 0 15,0 4 3-15,0 0 1 0,0 0 0 0,0 0 0 16,0 0-1-16,0 0 0 0,0 0 0 0,0 0 0 0,0 0-10 0,0 0-3 15,0 0 0-15,5 4 0 0,1-1-9 0,-4 4 0 16,-2-3-12-16,0 3 12 0,6 1-10 0,-6-8 10 16,5 7 0-16,0-3-9 0,-5-4 9 0,3 0 8 15,5 7-8-15,-3-7 11 16,-5 0-128-16,0 0-26 0</inkml:trace>
  <inkml:trace contextRef="#ctx0" brushRef="#br0" timeOffset="61562.064">22040 1581 1911 0,'0'0'42'0,"0"0"9"0,0 0 1 0,5 7 2 0,-2 0-43 0,2 0-11 16,-2 8 0-16,-1-4 0 0,4-1 60 0,-4 6 9 15,4-2 3-15,-4 0 0 0,-2 0-30 0,3 1-6 0,-1-4 0 0,1 1-1 16,-6-2-18-16,3 4-3 0,3-3-1 0,-3-4 0 15,0 5-1-15,0-2 0 0,0-6 0 0,0 3 0 32,0 0-77-32,0-7-16 0,0 0-3 0,0 0-892 0</inkml:trace>
  <inkml:trace contextRef="#ctx0" brushRef="#br0" timeOffset="62468.11">22220 1878 1036 0,'0'0'46'0,"0"0"10"16,0 0-45-16,0 0-11 0,0 0 0 0,0 7 0 15,0-7 104-15,0 0 20 0,0 4 3 0,0 3 1 16,0-4-24-16,2 6-5 0,1-2-1 0,0 3 0 0,-3-6-54 0,2 3-12 16,-2-7-1-16,3 3-1 0,0 4 27 0,-3-3 6 15,0-4 1-15,2 8 0 0,1-8-37 0,-3 0-7 16,0 0-2-16,0 0 0 0,0 0-4 0,0 0-1 16,0 0 0-16,0 0 0 0,0 0 4 0,0 0 1 15,5-3 0-15,0-1222 0 0,-2 2441-2 0,0-1223-1 16,-1 4 0-16,1-8 0 15,0 4-58-15,2-1-11 0,-2-3-2 0,2 8-1 16,0-4 13-16,1-4 4 0,-4 4 0 0,3 4 0 0,1-2 19 0,-1 1 4 16,-5 4 1-16,5 0 0 0,-5 0 16 0,6-3 0 15,-1 3-8-15,-5 0 8 0,0 0 17 0,0 0 7 16,3 7 2-16,-1-2 0 0,1 2 18 0,-1 3 3 16,-2-6 1-16,3 3 0 0,0-4-6 0,-1 1-1 15,-7 3 0-15,5 1 0 0,0-1-33 0,3-3-8 16,-3-4 0-16,0 7 0 0,0-7 0 0,0 0 0 0,0 0 0 0,0 0 0 15,0 0 0-15,0 0 0 0,8 0 0 0,-8 0 0 16,0 0 0-16,8 0 0 0,2-4 0 0,-2-3 0 16,0 7 0-16,0-7 0 15,0-1 0-15,0 6 0 0,0-3-49 0,0 5-12 16,-8 0-3-16,8-4 0 0,0 1 52 0,-8 3 12 0,0 0 0 0,0 0 0 16,0 0 0-16,0 0 0 0,0 0 0 0,8 3 0 15,-8-3 0-15,8 4 0 0,-1 1 0 0,-7-5 0 16,3 7 28-16,2 3 9 0,1-6 2 0,-1 3 0 15,0-4-19-15,-5-3-3 0,3 7-1 0,0-3 0 16,-1 4-5-16,1-1-2 0,-3 0 0 0,0-7 0 16,0 0-9-16,0 0 0 0,0 0 0 0,0 0 0 15,0 0-100-15,0 0-23 0,0 0-4 0,0 0-1 0</inkml:trace>
  <inkml:trace contextRef="#ctx0" brushRef="#br0" timeOffset="62655.781">22595 1889 1497 0,'0'0'66'0,"0"0"14"0,0 0-64 0,0 0-16 15,0 0 0-15,0 7 0 0,3-4 106 0,-3 1 18 16,3 3 3-16,-1 1 1 0,-2-1-103 0,3 0-25 16,0-3 0-16,-1 3 0 0,-2-7 0 0,0 7 0 0,3-2 0 0,-3-5 0 15,0 0 0-15,3 7 0 0,-3-7 0 0,0 0-575 16,0 0-120-16</inkml:trace>
  <inkml:trace contextRef="#ctx0" brushRef="#br0" timeOffset="62811.768">22595 1791 1324 0,'0'0'59'0,"0"0"12"0,0 0-57 0,0 0-14 0,0 0 0 0,0 0 0 16,0 0 92-16,0 0 15 0,0 0 3 0,0 0 1 15,3 0-88-15,-3 0-23 0,8 0 0 0,-3 7-506 16,1-7-107-16</inkml:trace>
  <inkml:trace contextRef="#ctx0" brushRef="#br0" timeOffset="63202.313">22664 1915 1497 0,'6'0'32'0,"-6"0"8"0,0 0 0 0,0 0 4 0,0 0-36 0,2 3-8 16,1 4 0-16,-1-7 0 0,-2 0 97 0,3 7 18 15,0-3 3-15,-1-1 1 0,-2-3-88 0,3 4-18 16,-3-4-3-16,5 3-1 0,-2 1 44 0,-3-4 9 16,0 0 2-16,0 0 0 0,0 0-52 0,0 0-12 0,0 0 0 0,0 0 0 15,0 0 0-15,8 5 0 0,2-5 0 0,1-5 0 16,-3 5 0-16,0 0 0 0,-3 0 0 0,1-4 0 15,-1 1-17-15,3-4-7 0,-6-4 0 0,4 4-1 32,2-1-63-32,0 6-12 0,0-3-2 0,-1 1-1 0,-1 1 74 0,-1 3 14 0,0-7 3 0,-5 7 1 15,0 0 11-15,6 0 16 0,-1 0-4 0,0 3-1 16,-5-3 21-16,5 4 4 0,1-1 0 0,-1-3 1 16,0 4-8-16,-2 3-1 0,2-2-1 0,-2-2 0 15,2 4 22-15,-2-3 5 0,0 3 1 0,-1-4 0 16,1 4-16-16,-3-3-3 0,2 1-1 0,1 2 0 15,-3-4-15-15,0-3-2 0,0 0-1 0,0 0 0 16,3 7-4-16,-3-7-1 0,0 0 0 0,2 4 0 16,4 3-186-16,-6-7-38 0</inkml:trace>
  <inkml:trace contextRef="#ctx0" brushRef="#br0" timeOffset="63389.759">22966 1936 115 0,'0'0'0'0,"0"0"10"0,0 0-10 0,0 0 0 16,0 0 0-16,0 0 0 0,0 0 341 0,2 3 67 16,4 4 12-16,-6-3 4 0,2 4-265 0,1-1-53 15,-3-7-10-15,3 7-3 0,-3 0-49 0,2-3-9 16,-2-4-3-16,3 3 0 0,-3-3-15 0,0 0-3 16,0 0-1-16,0 0 0 15,0 0-63-15,0 0-13 0,0 0-2 0,0 0-819 0</inkml:trace>
  <inkml:trace contextRef="#ctx0" brushRef="#br0" timeOffset="63530.606">22982 1816 1267 0,'0'0'56'0,"0"0"12"0,0 0-55 0,0 0-13 0,0 0 0 0,0 0 0 16,0 0 54-16,0 0 8 0,0 0 2 0,5 7 0 15,0-7-119-15,1 8-23 16,2-1-5-16,-8-7-1 0</inkml:trace>
  <inkml:trace contextRef="#ctx0" brushRef="#br0" timeOffset="64077.096">23035 1955 1144 0,'0'0'51'0,"0"0"10"0,5 3-49 0,-5-3-12 15,0 0 0-15,8 0 0 0,-3 7 132 0,-2 0 23 16,-3-7 5-16,5 4 0 0,0-4-64 0,1 7-12 15,-4-4-4-15,-2-3 0 0,6 0-31 0,-6 0-6 16,0 0-2-16,2 4 0 0,-2-4-13 0,0 0-2 16,0 0-1-16,0 0 0 0,3 8-33 0,-3-8-8 15,0 0 0-15,0 0-1 0,0 0 45 0,0 0 10 16,0 0 2-16,0 0 0 0,0 0-40 0,3-3-20 16,-1-2 3-16,1 1 0 15,-1 1-50-15,1-1-9 0,2-3-3 0,1 0 0 16,-4 4-45-16,6-1-10 0,-2-4-2 0,-1 4 0 15,0-3 58-15,-2 4 11 0,2-1 3 0,-2-3 0 0,-3 7 51 0,0 0 13 0,5 0 0 0,0 0 0 16,1 0 48-16,-1 4 13 0,-5-4 3 0,0 0 0 16,5 0 0-16,1 7 0 0,-6-7 0 0,0 0 0 15,2 3 2-15,1 4 1 0,2-3 0 0,-2 4 0 16,-3-8-19-16,2 4-3 0,4-1-1 0,-4 4 0 16,-2-7-12-16,0 0-2 0,6 4-1 0,-1 3 0 15,-5-7-29-15,3 0-13 0,-3 0 1 0,5 3 0 16,3 1 34-16,-8-4 7 0,0 0 2 0,5 0 0 15,6 0 1-15,-6 0 1 0,0-4 0 0,-5 4 0 16,6 0-53-16,-1-3-10 0,0-1-2 0,0 1-1 16,-5 3 7-16,6 0 2 0,-1-4 0 0,0-3 0 15,1 4 6-15,-6 3 2 0,5 0 0 0,3 0 0 0,-3-4 16 16,-5 4-12-16,0 0 12 0,0 0-10 0,3 0 10 0,-3 0-10 16,0 0 10-16,5 7-10 0,-2 0 10 0,-1-3 11 15,1-1-3-15,0 4 0 0,-3-7 8 0,2 4 2 16,1 1 0-16,0 2 0 0,-3-4-18 0,2 4 0 15,-2-7-13-15,0 7 5 0,3-3 32 0,-1-1 8 16,-2-3 0-16,3 7 1 0,-3-7-24 0,3 4-9 16,-3-4 0-16,0 0-1023 15</inkml:trace>
  <inkml:trace contextRef="#ctx0" brushRef="#br0" timeOffset="64498.903">23521 1936 518 0,'0'0'46'0,"0"0"-37"0,0 0-9 0,0 0 0 16,0 0 168-16,0 0 32 0,-5 0 7 0,5 0 1 16,0 0-123-16,0 0-24 0,-5-4-5 0,0 1 0 15,-3-1-38-15,2 4-7 0,-2 4-2 0,0-1 0 16,3 1 15-16,3-4 4 0,-6 3 0 0,5-3 0 15,-5 4-28-15,5-1 0 0,3-3 0 0,-2 4 0 16,-1 4 0-16,0-1 0 0,3 0 0 0,0-3 0 16,3 3-17-16,0-4-9 0,-3-3-2 0,8 0 0 15,-3 4 51-15,3-4 9 0,-3 5 3 0,0-2 0 0,6-3-8 16,-3 4-2-16,0-1 0 0,0-3 0 0,2 0-5 0,-2 0 0 16,0-3-1-16,0 3 0 0,-8 0-4 0,0 0-1 15,0 0 0-15,0 0 0 0,3-4 1 0,-3 4 0 16,0 0 0-16,0 0 0 0,0 0-3 0,0 0 0 15,0 0 0-15,0 0 0 0,0 0-3 0,0 0-1 16,0 0 0-16,0 0 0 0,0 0 14 0,0 0 2 16,0 0 1-16,0 7 0 0,3 0-9 0,-3-3-1 15,2 3-1-15,4-4 0 0,-4 4 0 0,1-3 0 16,-1 4 0-16,-2-8 0 0,3 7 0 0,-3-7 0 16,0 0 0-16,5 0 0 15,-5 0-38-15,0 0-8 0,0 0-2 0</inkml:trace>
  <inkml:trace contextRef="#ctx0" brushRef="#br1" timeOffset="88224.842">23656 332 806 0,'0'0'17'0,"0"0"4"0,0 0 1 0,0 0 2 0,0 0-24 0,0 0 0 15,0 0 0-15,0 0 0 0,0 0 56 0,0 0 6 16,0 0 2-16,0 0 0 0,0 0-52 0,0 0-12 15,0 0 0-15,0 0 0 0,0 0 47 0,0 0 6 16,0 0 2-16,0 0 0 0,0 0-37 0,0 0-7 16,0 0-2-16,0 0 0 0,0 0 44 0,0 0 9 15,0 0 2-15,0 0 0 0,0 0-11 0,0 0-1 0,0 0-1 16,0 0 0-16,0 7-31 0,0-7-5 0,0 0-2 0,0 0 0 16,0 5 39-16,0-5 8 0,0 0 2 0,0 0 0 15,0 0-48-15,0 0-14 0,0 7 0 0,0-7 8 16,0 0-8-16,0 0 0 0,0 0 0 0,0 0 0 15,0 0 0-15,0 0 0 0,0 0 0 0,0 0 0 16,0 0 31-16,0 0 5 0,0 0 0 0,0 0 1 16,0 0-23-16,0 0-5 0,0 0-1 0,0 0 0 15,0 0 3-15,0 0 0 0,0 0 0 0,0 0 0 16,0 0-3-16,0 0 0 0,-2 7 0 0,2-7 0 16,0 7-8-16,0-7 0 0,0 0 0 0,0 0 0 15,0 0 12-15,0 0 0 0,0 0 0 0,2 5 0 16,-2-5-12-16,0 0 12 0,0 0-12 0,0 7 12 15,0-5-12-15,0-2 12 0,0 0-12 0,0 0 12 16,0 0-4-16,0 5-8 0,0 2 12 0,0-7-4 16,0 0-8-16,0 0 12 0,0 0-12 0,0 7 12 0,0 0 12 0,0-7 2 15,0 5 1-15,-2 2 0 0,2-7-27 0,-3 2 0 16,3-2 0-16,0 7 0 0,-3-2 0 0,3-5 0 16,0 0 0-16,-2 7 0 0,-1 0 0 0,3-7 0 15,0 0-9-15,0 7 9 0,-2-2 0 0,2-3 0 16,0-2 0-16,0 7 9 0,0-7-9 0,-3 5 0 15,3-5 9-15,0 7-9 0,-3 0 10 0,1 0-2 16,2 0-8-16,0-2 12 0,0-5-4 0,-3 7-8 16,3-7 11-16,0 2-11 0,-3 8 10 0,1-1-10 15,2-9 8-15,0 0-8 0,-3 7 0 0,3-2 8 16,-3-3-8-16,3-2 0 0,-2 7-12 0,-1-2-7 0,3 0-1 16,0-5-1-16,0 0 37 0,-3 2 7 0,1 5 1 0,-1 0 1 15,3-2-25-15,-3 2 0 0,1-5 0 16,-1 3 0-16,3-2 0 0,0-3 0 0,0 0 0 0,-2 4 8 15,-1 3-8-15,0 0 0 0,3-7 0 0,-2 7 0 16,2-2 8-16,-3-3-8 0,3-2 0 0,-3 5 8 16,1-3 21-16,-1 3 4 0,0 2 1 0,3-7 0 15,0 0-34-15,-2 7 0 0,2 0 0 0,-3-2 0 16,3-5 0-16,0 0 0 0,0 0 0 0,-3 2 0 16,1 3 0-16,-1-3 0 0,1 6 0 0,2-4 0 15,0-4 0-15,0 0 0 0,-6 7 0 0,4 0 0 16,2-7-10-16,-3 7-9 0,0-2-1 0,3-5-1 15,0 0 21-15,-2 2 0 0,-1 6 0 0,3-8 0 16,0 0 0-16,-5 4 0 0,2 1 0 0,0 4 0 16,1-9 0-16,2 0 0 0,-3 7 0 0,3-7 0 0,-3 5 0 0,3-5 0 15,-2 2 0-15,-1 3 0 0,3-3 0 0,-2 8 0 16,2-10 0-16,0 2 12 0,0-2-12 0,-3 7 0 16,0 0 9-16,3-7-9 0,0 0 0 0,-2 7 0 15,2-2 0-15,-3-3 0 0,3-2 0 0,-3 8 0 16,1 1 0-16,-1-7 0 0,3-2 0 0,0 7 0 15,-3 0 0-15,1 0 0 0,2-7 8 0,0 8-8 16,0-4 8-16,-3 1-8 0,3 2 9 0,0-5-9 16,0-2 12-16,-3 7-12 0,1-2 0 0,-1 2 0 15,3-5 0-15,0-2 0 0,-3 8 0 0,1-4-14 16,2-4 2-16,-3 7 1 0,1-2 11 0,2-5 0 16,0 0 0-16,-3 9 0 0,-2-4 0 0,2-3 0 0,3-2 0 15,0 0 0-15,-3 8 0 0,1-4 0 0,-1 1 0 0,3-5 0 16,0 2 30-16,0-2 2 15,-3 7 0-15,1 0 0 0,-1-7-32 0,0 7-18 0,1 1 2 0,2-8 1 16,0 0 15-16,-3 4 0 0,3-1 0 0,0-3 0 16,0 0 0-16,-2 9 0 0,-1-7 0 0,0 5 0 15,1 0 0-15,2-7 0 0,0 0-11 0,-3 5 11 16,0 2 0-16,3-7 14 0,0 0-1 0,-2 3 0 16,2 6-13-16,0-9 0 0,0 0 0 0,-3 2 0 15,3-2 0-15,-3 5 0 0,1-3 0 0,2-2 0 16,0 0 0-16,-3 7-16 0,0-2 1 0,1 2 1 15,2-7 14-15,0 3 0 0,-3 1 0 0,3-4 0 16,-3 3 14-16,3-3 6 0,-2 0 0 0,-1 4 1 16,1 3-33-16,-4 0-8 0,6-7 0 0,-2 7-1 0,-1-7 39 15,3 0 8-15,-3 5 2 0,3-5 0 16,0 0-45-16,0 0-9 0,-5 3-2 0,5-3 0 0,-3 4 28 0,1-1 0 16,-1 6 0-16,0-7 0 0,3-2 0 0,-2 0 0 15,2 0 0-15,-3 7 0 0,0 0 0 0,3-7 0 16,-2 5 0-16,-1 2 0 0,1-4 0 0,2-3 0 15,0 0 0-15,-6 4 0 0,4-1 0 0,2-3 0 16,-3 4 0-16,0 1 0 0,3-5 0 0,-2 2 0 16,-1 5 0-16,3-7 0 0,0 0 0 0,-5 7 0 15,2-2 0-15,3-5 0 0,0 0 0 0,-3 0 0 16,1 7 0-16,-1-4 0 0,3-3 0 0,-2 9 0 16,2-9 0-16,-3 2 0 0,0 3 46 0,1-3 14 0,2-2 4 15,-6 7 0-15,4-7-52 0,2 0-12 16,-3 8 0-16,3-8 0 15,0 0-48-15,-3 4-13 0,3-4-3 0,-2 3 0 0,-1 1 52 0,3-4 12 16,-5 3 0-16,5-3 0 0,0 0 0 0,0 0 0 0,-3 4 0 0,0 1 0 16,1-3 48-16,2-2 13 0,0 0 3 0,-3 7 0 15,1 0-52-15,2-7-12 0,0 0 0 0,-6 0 0 16,4 5 0-16,2-5 0 0,-6 3 0 0,6-3 0 31,0 0-19-31,-5 4-6 0,2-1-2 0,1-3 0 0,2 0 27 0,0 0 0 0,-6 9 0 0,4-7 0 16,2-2 0-16,0 0 0 0,-3 0 0 0,-2 7 0 15,2-7 0-15,3 0 0 0,0 0 0 0,-2 7 0 16,-4-7 0-16,6 0 0 0,-2 0 0 0,2 0 0 16,-6 5 0-16,6-5 0 0,-2 7 0 0,2-7 0 15,0 0 0-15,-6 0 0 0,4 0 0 0,2 0 0 0,-6 3 21 0,6-3 3 16,-5 4 1-16,5-4 0 0,0 0-39 0,-2 3-8 16,-1 1-2-16,0-4 0 0,1 5 39 0,2-5 7 15,0 0 2-15,0 0 0 0,0 0-39 0,0 0-7 16,-3 2-2-16,3-2 0 0,0 0 39 0,0 0 7 15,0 0 2-15,0 0 0 0,0 0-37 0,0 0-7 16,0 0-2-16,-3 0 0 0,3 0 35 0,0 0 7 16,0 0 2-16,-2 7 0 0,2-7-35 0,0 0-7 15,0 0-2-15,0 0 0 0,-6 0 22 0,6 0 0 16,0 0 0-16,0 0 0 0,0 0 0 0,0 0 0 16,0 8 0-16,0-8 0 0,0 0 0 0,0 0 0 15,-2 4 0-15,2-4 0 0,0 0 0 0,0 0 8 16,-6 7-8-16,4-7 0 0,2 0 0 0,0 0 0 0,0 0 0 0,0 0 0 15,0 0 0-15,0 0 0 0,0 0 0 0,0 0 0 16,0 0 10-16,0 0-10 0,0 0 12 0,0 0-12 16,0 0 0-16,0 0 0 0,0 0-12 0,0 0 3 31,0 0-97-31,0 0-19 0,0 0-4 0,0 0-626 0,0 0-125 0</inkml:trace>
  <inkml:trace contextRef="#ctx0" brushRef="#br1" timeOffset="88755.874">23082 1290 878 0,'0'0'39'0,"0"0"8"0,0 0-38 0,0 0-9 15,0 0 0-15,0 0 0 0,0 0 78 0,6 0 14 16,-6 0 2-16,5 0 1 0,-5 0-17 0,0 0-3 0,0 0-1 15,0 0 0-15,0 0-6 0,0 0-2 0,0 0 0 0,0 9 0 16,0-7-23-16,0 5-5 16,0 0-1-16,-3-2 0 0,3 2-19 0,-5 0-4 0,2 0-1 0,-2 0 0 15,0 8-3-15,-1-11-1 0,1 6 0 0,2-1 0 16,-2-7-9-16,3 5 8 0,-1 0-8 0,3 5 8 16,-3-9 10-16,3 4 2 0,0-3 0 0,0-4 0 15,0 0 4-15,3 7 0 0,2-2 1 0,0-3 0 16,3 6 11-16,0-4 1 0,3-4 1 0,-1 0 0 15,4 3-23-15,-1-3-5 0,0-3-1 0,6 3 0 16,-3-4 0-16,-1 4 0 0,-1-8 0 0,2 1 0 16,-3 5-1-16,-3-3 0 0,4 1 0 0,-4 1 0 15,-2-1 0-15,0 1 0 0,-5-1 0 0,-3 4 0 16,0 0-126-16,0 0-26 0,0 0-4 0,-6-8-2 0</inkml:trace>
  <inkml:trace contextRef="#ctx0" brushRef="#br1" timeOffset="90114.921">23730 170 172 0,'0'0'16'0,"0"0"-16"0,-2 0 0 0,2 0 0 16,0 0 120-16,0 0 22 0,0 0 4 0,0 0 1 0,-3 0-60 0,3 0-12 15,0 0-3-15,0 0 0 0,-2-5-13 0,-1 5-3 16,3 0-1-16,0 0 0 0,-5-2-16 0,5 2-3 16,0 0-1-16,0 0 0 0,0 0-8 0,-3-5-2 15,-2 5 0-15,2 0 0 0,3 0-5 0,-3 0 0 16,-2 0-1-16,2 0 0 0,1 5-7 0,-1-3-2 16,-2-2 0-16,2 5 0 0,-2-5-10 0,0 7 10 15,2-7-10-15,-2 7 10 0,2 0-10 0,0-2 0 16,1-5 0-16,-1 7 0 0,0-5 0 0,3 3 0 15,-2-5 0-15,2 0 0 0,0 0 0 0,0 7 0 16,0-7 0-16,0 0 0 0,0 0 41 0,2 7 7 0,-2-7 0 0,0 0 1 16,8 7-28-16,-8-7-5 0,0 0-2 0,6 5 0 15,-6-5-4-15,0 0-1 0,8 0 0 0,-8 0 0 16,0 0-9-16,10 0-11 0,-10 0 3 0,8-5 0 16,0-2 44-16,-8 7 10 0,3 0 2 0,-1-7 0 15,4 0-16-15,-4 2-2 0,1 3-1 0,-3-5 0 16,-3 2-29-16,3 5-15 0,-2-7 2 0,-1 0 0 15,0 7 55-15,-2-7 11 0,2 7 3 0,1-5 0 16,-3 5-39-16,-1-2-7 0,1-3-2 0,0 5 0 16,2-2 0-16,-2 2-8 0,-1-5 12 0,-2 5-4 15,6-2-8-15,-3 2 0 0,-1 0 0 0,1 0 8 16,0 2-8-16,2 3 0 0,-2-5 0 0,-1 2 0 16,1 3 0-16,2-3 0 0,-2 3 0 0,3 2 0 15,-1 0-12-15,0-7 12 0,1 7-10 0,2-2 10 16,0 2-8-16,0-5 8 0,0-2 0 0,0 0-9 0,0 0 9 0,5 5 0 15,0 2-9-15,-5-7 9 0,8 0 0 0,-8 0 0 16,11 7 0-16,-11-7 0 0,8 0 0 0,-8 0 0 16,0 0 9-16,10-7-9 0,-2 7 26 0,-8 0 1 15,5-7 0-15,-5 7 0 0,3-5 13 0,2 3 2 16,-5-3 1-16,0 3 0 0,0-3-7 0,-2-2-2 16,-1 7 0-16,0-7 0 0,-2 7-15 0,3-2-3 15,-4-3-1-15,4 5 0 0,-4 0-15 0,4 5 0 16,-1-5 0-16,0 2 0 0,1-2 0 0,-1 0 0 15,0 7 0-15,3-7-10 0,0 0 10 0,0 0-8 16,0 0 8-16,0 0-8 0,0 0 8 0,0 0 0 16,0 0 0-16,0 0 0 0,0 0 0 0,0 0 0 0,0 0 0 0,0 0 0 31,0 0-62-31,0 0-7 0,0 0-2 0,0 0 0 16,8 7-179-16,-8-7-36 0</inkml:trace>
  <inkml:trace contextRef="#ctx0" brushRef="#br1" timeOffset="97722.505">13573 271 172 0,'0'0'16'0,"3"0"-16"15,-3 0 0-15,2 0 0 0,1 0 156 0,-3 0 29 16,0 0 6-16,3 0 1 0,-3 0-82 0,0 0-16 16,0 0-3-16,0 0-1 0,0 0-3 0,0 0-1 0,0 0 0 15,0 0 0-15,0 0-18 0,0 0-3 0,0 0-1 0,0 0 0 16,0 0-51-16,0 0-13 0,0 0 0 0,0 0 0 16,0 0 0-16,0 0 0 15,0 0 0-15,0 0 0 0,0 0 34 0,0 0 4 0,0 0 1 0,-6 0 0 16,6 0-23-16,-5 0-5 0,0 7-1 0,0-7 0 15,-1 5-1-15,6-5 0 0,-5 0 0 0,0 2 0 16,2 3-9-16,-2-3 8 0,2 3-8 0,3-5 8 16,-5 0-8-16,0 7 0 0,2 0 0 0,0-7 8 15,3 0-8-15,0 0 0 0,-2 7 0 0,2-7 0 16,0 0 0-16,0 0 0 0,0 0 0 0,0 7 0 16,0-2 0-16,0-5 0 0,0 0 0 0,5 2 0 0,-5-2 0 0,5 5 0 15,-5-5 0-15,8 0 0 0,-3 2 0 0,3-4 0 16,-2-3 0-16,-6 5 0 0,8 0 40 0,-3-2 5 15,0-3 2-15,0 3 0 0,1-3-24 0,-6 5-5 16,0 0-1-16,2-7 0 0,1 0 38 0,0 0 7 16,-3 7 2-16,0-5 0 0,2 3-52 0,-2-5-12 15,0-5 0-15,0 12 0 0,-2 0 54 0,2-7 8 16,-3 5 2-16,3 2 0 0,-3-5-64 0,3 5-28 16,-5-5 3-16,5 5 0 0,0 0 25 0,-3 0 0 15,-5-2 0-15,6-3 0 0,2 5 0 0,0 0 0 16,-5 5 0-16,-1-3 0 0,1-2 0 0,0 5 0 15,-1-5 0-15,1 7 0 0,0 0 0 0,2 0-10 16,1-7 10-16,-1 5 0 0,0 2 16 0,1-5 9 16,2-2 3-16,0 0 0 0,0 0-28 0,0 5 0 15,0-5 0-15,0 0 0 0,5 7 0 0,-5-7 0 16,5 7 0-16,-5-7 0 16,8 0-46-16,0 0-14 0,-3 7-4 0,3-7 0 0,-2 0 103 0,1-7 20 0,1 7 4 0,-2 0 1 15,-1 0-64-15,3-7-28 0,-5 0 3 0,2 2 0 16,-5 5 25-16,3 0 0 0,-1-2 0 0,3-5 8 15,-5 2 8-15,0 5 1 0,0-7 1 0,-2 7 0 16,-1-7 5-16,3 7 1 0,-2-2 0 0,-4-3 0 16,1 0-7-16,0 5-1 0,-1 0 0 0,1 0 0 15,0 0-16-15,-1 0 0 0,1 0 0 0,0 0 0 16,0 0 0-16,-1 0 0 0,1 0 0 0,0 5 10 16,-1 0-39-16,1-3-8 0,0-2-2 0,0 7 0 15,2-7 55-15,3 0 12 0,-5 7 1 0,5-7 1 16,0 0-48-16,-3 0-10 0,-2 5-1 0,5-5-1 0,0 0 30 0,0 0 0 15,0 0 0-15,0 0 0 0,0 0 0 0,0 0 0 16,0 0 0-16,0 0 0 0,8 7 16 0,-8-7 10 16,0 0 2-16,8 0 0 15,0-5-45-15,-3 3-9 0,0 2-2 0,-5 0-770 16,5-5-154-16</inkml:trace>
  <inkml:trace contextRef="#ctx0" brushRef="#br1" timeOffset="99396.911">13428 405 806 0,'0'0'36'0,"0"0"7"0,0 0-35 0,0 0-8 16,0 0 0-16,0 0 0 0,0 0 46 0,0 0 7 15,0 0 2-15,0 0 0 0,0 7 14 0,0-7 3 16,0 0 1-16,0 0 0 0,0 0 44 0,2 7 9 15,-2 0 2-15,0-7 0 0,0 0-52 0,0 0-9 16,0 5-3-16,0-5 0 0,0 0-51 0,0 7-13 16,0 0 0-16,-2 0 0 0,2-2 54 0,0-3 8 15,0-2 2-15,-3 7 0 0,3-2-52 0,-3 2-12 16,-2-7 0-16,5 7 0 0,-3 5 24 0,1-5 1 16,-1-5 1-16,3 3 0 0,0-5-7 0,-3 7-2 0,1-2 0 0,-1 4 0 15,1-9-4-15,-1 12-1 0,0-10 0 0,1 5 0 16,-1-2-12-16,3-5 0 0,0 7-9 0,-3 0 9 15,-2 5 20-15,2-5 11 0,1-5 1 0,-4 6 1 16,6-8-33-16,-5 4 0 0,2 3 0 0,3-7 0 16,-5 7 0-16,3 0 0 0,2-7 0 0,-3 7 0 15,-2 0 10-15,2-2-10 0,-2 2 8 0,5-7-8 16,0 0 0-16,-6 7 0 0,1 5 0 0,2-3 0 16,1-1 8-16,-4-4-8 0,4 3 8 0,-3 0-8 15,2 0 8-15,3-7-8 0,-3 5 8 0,1 2-8 16,-1 0 0-16,-2 0 0 0,5-7 0 0,-3 7 0 0,3 0 0 0,-3-2 0 15,3-5 0-15,-2 7 0 0,2-7 0 0,-3 2 0 16,-2 3 0-16,2 0 0 0,1-3 12 0,2 5-4 16,-3 0 0-16,0 0 0 0,1-2-8 0,-1-3 0 15,-2 6 0-15,2-4 0 0,-2 1 0 0,2 2 8 16,3-5-8-16,-3 5 8 0,1-2-8 0,-1 2 0 16,-2-4 0-16,2 1 0 0,1 1 0 0,-1 2 0 15,0-5 0-15,1 5 0 0,-1-7 0 0,0 7 0 16,1-2 0-16,-1-3 0 0,-2 6 0 0,2-4 0 15,0 1 0-15,1-3 0 0,-4 5 0 0,4-7 0 16,-3 7 0-16,2-2 0 0,-2-3 0 0,2 3 0 16,-2-2 0-16,2 1 0 0,-2 1 0 0,2-3 0 15,-2 3 0-15,2-3 0 0,-2-2 0 0,2 7 0 16,1-7 0-16,-4 7 0 0,4-2 0 0,-1-2 0 16,-2-3 0-16,2 7 0 0,0-7 0 0,-2 4 0 15,5-4 0-15,-3 5 0 0,1-3 0 0,-3 3 0 0,-1-3 0 16,4 5 0-16,-4-2 0 0,1-5 0 0,2 7 0 0,1-4 0 15,-4-3 0-15,1 9 0 0,5-9 0 0,-3 0 0 16,-2 2 0-16,3 3 0 0,-4-3 0 0,6-2 0 16,0 0 0-16,-2 7 8 0,-1-2-8 0,-2 2 8 15,-1-7-8-15,6 0 0 0,-2 3 0 0,-4 1-11 16,1-1 11-16,0 1 0 0,2 1 10 0,3-5-10 16,-2 2 0-16,2-2 0 0,0 0 0 0,0 0 0 15,-3 7 0-15,0 0 8 0,-2-7-8 0,2 5 0 16,3-5 0-16,-2 7 0 0,-4-4 0 0,4 1 0 0,2-4 0 15,0 0 0-15,-6 5 0 0,4-3 0 0,-3 5 0 0,5-7 0 16,0 0 0-16,-6 7 9 0,1-7-9 0,0 7 0 16,-1-2 0-16,4-2 0 0,-4 1 0 0,6-4 0 15,0 0 0-15,0 0 0 0,-2 3 0 0,-6 1 0 16,3-4 0-16,5 0 0 0,0 0 0 0,0 0 0 16,-6 7 0-16,1-2 0 0,5-5 0 0,-5 2 0 15,5-2 0-15,-6 7 0 0,1-2 0 0,0-2 0 16,0 1 0-16,2-1 0 0,-2 6 0 0,-1-7 0 15,6-2 0-15,-2 5 0 0,-1-3 0 0,-2 5 0 16,-1-2 0-16,4 2 0 0,2-7 0 0,0 0 0 16,-6 3 0-16,4 4 0 0,-3-3 0 0,5-4 0 15,-6 7 0-15,4-2 0 0,-4-3 0 0,6-2 0 16,-2 7 0-16,-4-2 0 0,6-5 0 0,-2 3 0 16,2-3 0-16,-6 4 0 0,1-1 0 0,2-3 0 15,3 0 0-15,-5 9 0 0,0-7 28 0,2 3 3 0,-2-3 1 16,2-2 0-16,-2 7-32 0,2-7 0 0,-2 5 0 0,2-2 0 15,1 1 0-15,-1-1 0 0,3-3 0 0,-5 0 0 16,2 4 0-16,3-4 0 0,-5 3 0 0,2 1 0 16,-2-4 0-16,2 0 0 0,3 0 0 0,-2 7 0 15,-1-7 12-15,0 0-3 0,1 5-1 0,-4-3 0 16,4-2-8-16,2 0 0 0,-5 8 0 0,2-8 0 0,0 4 0 0,-2-4 8 16,2 0-8-16,-2 3 8 0,2 1-8 0,1-4 0 15,-4 3 0-15,1-3 0 0,2 4 8 0,-2 1 0 16,0-5 0-16,0 0 0 0,-1 2-8 0,-2-2 0 15,3 5 0-15,0-3 0 0,0-2 0 0,-1 7 0 16,4-7 0-16,-4 0 0 0,4 0 0 0,2 0 0 16,-3 5 0-16,-2-5 0 0,5 0 0 0,0 0 0 15,0 0 0-15,0 0 0 0,-3 0 0 0,3 0 0 16,0 0 0-16,-3 3 0 0,-2-3 0 0,2 4 0 16,3-4 0-16,-2 0 0 0,-3 0 0 0,2 0 0 15,0 0 0-15,3 0 0 0,-5 3 0 0,2-3 12 16,-2 0-12-16,5 0 12 0,0 0-12 0,0 0 0 15,-5 0 0-15,5 0 0 0,0 0 0 0,0 0 0 16,-6 4 0-16,6-4 0 0,0 0 0 0,0 0 0 16,0 0 0-16,0 0 0 0,0 0 0 0,0 0 0 0,0 0 0 0,0 0 0 15,0 0 0-15,0 0 0 0,0 0-12 0,0 0 12 32,0 0-36-32,0 0 1 0,0 0 0 0,0 0 0 15,0 0-86-15,0 0-18 0,0 0-3 0,0 0-562 0,0 0-112 0</inkml:trace>
  <inkml:trace contextRef="#ctx0" brushRef="#br1" timeOffset="99928.106">12584 1287 345 0,'0'0'31'0,"2"0"-31"16,-2 0 0-16,0 0 0 0,3-7 242 0,-3 7 42 15,0 0 9-15,0 0 2 0,0 0-152 0,0 0-31 16,0 0-5-16,0 0-2 0,0 0-56 0,0 0-11 16,0 0-2-16,0 10-1 0,-3-1 5 0,1-7 2 15,-4 5 0-15,4 5 0 0,-1-2-13 0,-2 1-2 0,-1-4-1 0,-2 8 0 16,1-4 0-16,1-4 0 0,-2 5 0 0,3-3 0 16,-3 6-26-16,3-8 0 0,0 4 0 0,2 4 0 15,-2-11 13-15,5 3-2 0,-3 0-1 0,3 0 0 16,0 0 2-16,3 1 0 0,-3-8 0 0,5 4 0 15,0 3 25-15,0-4 6 0,3-3 1 0,3 4 0 16,0-1-12-16,-1-3-3 0,3 0 0 0,-2 0 0 16,2 0 11-16,0 0 3 0,1-3 0 0,-1-1 0 15,-3 4-26-15,1 0-5 0,-3-3 0 0,0 3-1 16,0 0-11-16,0-4 10 0,-3 4-10 0,-5 0 10 0,5-3-2 0,-5 3 0 16,0 0 0-16,6-4 0 0,-6 4-8 0,5 0-14 15,-2-8 3-15,-1 1 1 16,1 5-189-16,-3-3-37 0,0-6-8 0,0 4-2 0</inkml:trace>
</inkml:ink>
</file>

<file path=ppt/ink/ink26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57:30.012"/>
    </inkml:context>
    <inkml:brush xml:id="br0">
      <inkml:brushProperty name="width" value="0.05292" units="cm"/>
      <inkml:brushProperty name="height" value="0.05292" units="cm"/>
      <inkml:brushProperty name="color" value="#FFC000"/>
    </inkml:brush>
    <inkml:brush xml:id="br1">
      <inkml:brushProperty name="width" value="0.05292" units="cm"/>
      <inkml:brushProperty name="height" value="0.05292" units="cm"/>
      <inkml:brushProperty name="color" value="#FF0000"/>
    </inkml:brush>
  </inkml:definitions>
  <inkml:trace contextRef="#ctx0" brushRef="#br0">4657 12621 2718 0,'0'0'241'0,"0"0"-193"0,0-3-38 0,0-1-814 15,0-3-162-15</inkml:trace>
  <inkml:trace contextRef="#ctx0" brushRef="#br1" timeOffset="3103.998">2564 10417 748 0,'-13'-5'67'0,"13"5"-54"15,-11-2-13-15,11 2 0 0,0 0 444 0,0 0 87 16,0 7 17-16,5 5 3 16,9 2-471-16,4 5-95 0,3 4-18 0,6 3-4 0,7 7 21 0,0 2 5 15,11 10 1-15,0 2 0 0,6 5 10 0,7 2 0 0,0 0 0 0,3 3 0 16,0 8 0-16,-3 1 0 0,3 2 0 0,2-2 0 16,4 2 0-16,-1 5 0 0,-8 0 0 0,5-5-8 15,-2 5 8-15,0 0 8 0,3-4-8 0,-6 3 11 16,0-3 18-16,-2-4 4 0,-4 1 1 0,4-5 0 15,-3 1 3-15,-3-8 1 0,8 5 0 0,-10-5 0 16,2-7 1-16,-7 0 0 0,-1-3 0 0,0-8 0 16,-10 1-28-16,2-9-11 0,-4 1 8 0,-4-3-8 15,1-8 8-15,-9-3-8 0,1-1 0 0,-6-3 8 32,0-4-74-32,-5-4-15 0,0-6-3 0,-5-8-1166 0</inkml:trace>
  <inkml:trace contextRef="#ctx0" brushRef="#br1" timeOffset="3447.964">4522 10391 2073 0,'-13'-7'92'0,"7"7"19"0,-2-2-89 0,-2 2-22 16,2 2 0-16,2 3 0 0,-1 2 198 0,-4 2 35 15,-2 10 7-15,-3 2 2 0,-3 5-193 0,-7 7-38 16,-11 2-11-16,-8 10 0 0,-13 9 0 0,-1 0 0 16,-4 7 0-16,-6 5 0 0,-10 0 8 0,-3 2-8 0,0 5 9 0,0 0-9 15,0 0 17-15,-6 0-2 0,-2-2-1 0,6 6 0 16,2-2 25-16,-3-2 5 0,0-4 0 0,6 3 1 15,5 1-13-15,-5 0-2 0,7-5-1 0,1-2 0 16,7-5-18-16,1 1-11 0,2-4 12 0,5-4-12 16,3 1 0-16,6-8-14 0,-1 0 1 0,3-7-959 15,3-7-191-15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42.636"/>
    </inkml:context>
    <inkml:brush xml:id="br0">
      <inkml:brushProperty name="width" value="0.05" units="cm"/>
      <inkml:brushProperty name="height" value="0.05" units="cm"/>
      <inkml:brushProperty name="color" value="#E71224"/>
    </inkml:brush>
  </inkml:definitions>
  <inkml:trace contextRef="#ctx0" brushRef="#br0">78 276 10136 0 0,'0'0'464'0'0,"0"0"-10"0"0,0 0-222 0 0,0 0 156 0 0,0 0 100 0 0,0 0 22 0 0,1 2 43 0 0,8 18 477 0 0,-1 0 0 0 0,-2 0 0 0 0,0 0 0 0 0,-1 1 0 0 0,3 18-1030 0 0,-8-37-237 0 0,1 10 837 0 0,2-8-3841 0 0,-3-4-2472 0 0</inkml:trace>
  <inkml:trace contextRef="#ctx0" brushRef="#br0" timeOffset="265.772">1 94 13824 0 0,'0'0'304'0'0,"0"0"64"0"0,0 0 16 0 0,0 0 0 0 0,0 0-312 0 0,0 0-72 0 0,0 0 0 0 0,0 0 0 0 0,9-4 0 0 0,-9 4 0 0 0,0 0 0 0 0,0 0 0 0 0,7-3 0 0 0,0 3 0 0 0,2 0 0 0 0,-1 0-4080 0 0,-8 0-832 0 0</inkml:trace>
  <inkml:trace contextRef="#ctx0" brushRef="#br0" timeOffset="437.532">338 1 11976 0 0,'0'0'266'0'0,"0"0"44"0"0,0 0 15 0 0,1 0-26 0 0,15 8 249 0 0,-10 0-264 0 0,0 1 1 0 0,-1 1 0 0 0,0-1-1 0 0,-1 1 1 0 0,1 0 0 0 0,-2 0 0 0 0,1 0-1 0 0,-2 1 1 0 0,1-1 0 0 0,-1 1-1 0 0,-1-1 1 0 0,0 1 0 0 0,0 1-285 0 0,7 42 4 0 0,1 34 1512 0 0,-12-62-1157 0 0,1-4-2918 0 0,2-21-3522 0 0</inkml:trace>
  <inkml:trace contextRef="#ctx0" brushRef="#br0" timeOffset="656.057">250 273 13040 0 0,'0'0'297'0'0,"0"0"39"0"0,8-5 340 0 0,65-2-359 0 0,111-25 570 0 0,-59 4-1091 0 0,-109 24-5265 0 0</inkml:trace>
</inkml:ink>
</file>

<file path=ppt/ink/ink27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3:00:08.007"/>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FFC000"/>
    </inkml:brush>
  </inkml:definitions>
  <inkml:trace contextRef="#ctx0" brushRef="#br0">2982 10880 2653 0,'-32'-21'117'0,"22"14"25"0,-1 0-114 0,0 0-28 15,3 0 0-15,0 0 0 0,-2 2 0 0,10 5 0 16,3-2 0-16,-3-3 0 0,0 5 0 0,7 0-8 15,1 0 8-15,3 5 0 0,0 2-9 0,4 2 9 16,7 3-13-16,1 9 5 0,7-2 8 0,4 2 0 16,0 0-9-16,3 5 9 0,-2 7 0 0,4 0 0 15,4-5 8-15,4 10-8 0,4-3 0 0,-4 5 0 16,1 0 0-16,2 0-11 0,-5 0 11 0,3 0 9 16,2 3-1-16,-2 1-8 0,5 3 34 0,-6 0 0 15,4 0 0-15,-6 0 0 0,-1-2-2 0,1-3 0 16,0 5 0-16,0 1 0 0,0-9 2 0,0 9 0 0,0-4 0 15,0-1 0-15,-2-3-10 0,-4 0-3 0,-4-3 0 0,2-2 0 16,0 1 9-16,-3 1 2 0,3-4 0 0,-8-5 0 16,6 5-20-16,-9-4-4 0,3-4-8 0,-2 4 12 15,-1-6-12-15,-5-2 0 0,3-2-12 0,-8-2 12 16,3-3 0-16,-1 2 0 0,-7-6 0 0,2 1 0 31,0-4-64-31,-5 1-13 0,-3-8-3 0,1 0-1256 0</inkml:trace>
  <inkml:trace contextRef="#ctx0" brushRef="#br0" timeOffset="359.592">4540 10986 2869 0,'0'-7'63'0,"-5"0"13"0,5 2 2 0,0-2 3 0,5 0-65 0,-5 5-16 15,0 2 0-15,0 0 0 0,0 0 0 0,0 0-14 16,0 0 2-16,0 9 1 0,-8 6 11 0,-2 3 8 16,-6 8-8-16,0 2 11 0,-5 10 11 0,-8 2 2 15,-6-5 1-15,-4 10 0 0,-9-3-6 0,-5-2-2 16,-5 7 0-16,0-7 0 0,-1 7-1 0,1-7 0 15,-5 0 0-15,5 0 0 0,-6 0 4 0,6-4 1 0,8 4 0 0,-3-8 0 16,2 1-4-16,6-4-1 0,-2 4 0 0,4-3 0 16,4-6-6-16,2 2-2 0,0-1 0 0,2-3 0 15,4 3-8-15,7-3 0 0,-3-4-12 0,9-3 12 32,-6-1-86-32,8 0-10 0,3-2-1 0,-6-5-1227 0</inkml:trace>
  <inkml:trace contextRef="#ctx0" brushRef="#br0" timeOffset="3327.397">11962 3364 691 0,'0'0'61'0,"0"0"-49"0,0 0-12 0,0 0 0 16,0 0 97-16,0 0 17 0,0 0 3 0,0 0 1 15,0 0 11-15,0 0 3 0,0 0 0 0,0 0 0 0,0 0-24 0,5 5-5 16,-5-5-1-16,5 2 0 0,1 3-30 0,2-3-7 16,-3-2-1-16,-5 0 0 0,5 5 0 0,3-5 0 15,-3 4 0-15,3-1 0 0,0-3-51 0,-2 5-13 16,2-5 0-16,-1 2 0 15,4-2 0-15,0 0 0 0,-1 0 0 0,3 0 0 16,-2 0 32-16,5 0 3 0,2 0 1 0,-7 0 0 0,2 0-7 0,0 0-1 16,3 0 0-16,3 0 0 0,-3 0-28 0,2 0 0 15,3 0-11-15,3 7 11 0,-3-7 0 0,-2 0 15 0,-1 0-1 16,1 5 0-16,0-5-2 0,-1 2 0 0,-2-4 0 0,-3 2 0 16,3 2-3-16,0 3-1 0,-3-5 0 0,3 0 0 15,-3 0 24-15,3 0 4 0,5-5 0 0,-2 5 1 31,5 0-81-31,-1 0-16 0,1 0-3 0,5-2-1 0,-2 2 103 0,-1 0 20 0,1-5 4 0,2 5 1 16,-3 0-52-16,-2 0-12 0,-3 0 0 0,0 0 0 16,1 0-17-16,-1 0-7 0,0 0 0 0,0 0-1 15,0 0 40-15,0 0 8 0,3 0 1 0,-3 0 1 16,3 0-35-16,-3 0-7 0,3 0-2 0,0 0 0 16,-3 0 19-16,3 0 0 0,-3 0 0 0,3 0 9 15,-3 0 5-15,-2-7 1 0,-1 7 0 0,1 0 0 16,2 0-15-16,0 0 0 0,0 0 0 0,0-2 0 15,1 2 0-15,-1-5-10 0,2 5 2 0,1 0 0 0,-3 0 8 16,-2-3 11-16,0 3-3 0,-1 0 0 0,1 0-8 0,-1-4 0 16,1 4 0-16,-1 0-11 0,1 0 11 0,-3 0 0 15,2 0 0-15,1 0 0 0,-4 0 0 0,4 0 8 16,2 0-8-16,0 0 0 0,3 0 0 0,-3 0 0 16,0 0 0-16,1 0 0 0,-4 0 0 0,3 0 0 15,-2 0 0-15,2 0 0 0,0 0 0 0,0 0 0 16,0 0 0-16,1-5 0 0,-4 5 0 0,1 0 0 15,-1 0 0-15,3 0 0 0,-2 0 10 0,-1-2-2 16,4 2-8-16,-1-5 12 0,0 5-12 0,3 0 0 16,-3 0 0-16,3 0 0 0,-3-2 8 0,3 2-8 15,-3-5 0-15,3 5 0 0,-6 0 0 0,3 0 8 16,-2 0-8-16,2 0 0 0,-2 0 0 0,-1 0 0 0,1 0 0 16,2 0 0-16,-3 0 8 0,3-2-8 0,1 2 0 0,1 0 0 15,1-5 0-15,0 5 0 0,-3 0 0 0,6 0 0 16,-6 0 0-16,0 0 0 0,0 0 0 0,0 0 0 15,1 0 0-15,-1 0 8 0,-3 0-8 0,3 0 0 16,-2 0 0-16,-1 0 0 0,1 0 8 0,-1 0-8 16,1-2 0-16,-1 2 0 0,1 0 8 0,2-5-8 15,-2 5 0-15,2 0 11 0,-3 0-11 0,1 0 10 16,-1 0-27-16,1 0-6 0,-1-3-1 0,1 3 0 16,-3 0 43-16,0 0 8 0,2-4 1 0,1 4 1 15,-3 0-46-15,0 0-10 0,-1 0-1 0,1-3-1 16,0 3 47-16,0 0 10 0,0 0 1 0,0 0 1 15,2-4-48-15,1-1-10 0,-1 5-1 0,1 0-1 0,2-2 50 16,-2 2 9-16,-1 0 3 0,1 0 0 0,-1 0-24 0,1 0-8 16,-3 0 0-16,-1 0 0 0,1 0 8 15,0-5-8-15,0 5 0 0,3-2 9 0,-6 2-9 16,3 0 0-16,-3 0 9 0,0-5-9 0,3 5 0 0,0 0 8 16,0 0-8-16,0 0 0 0,-1-7 0 0,1 7 8 15,0 0-8-15,3 0 0 0,-3-3 0 0,2-1 8 16,1 4-8-16,-1 0 0 0,1 0 0 0,-3 0 0 15,-1 0 0-15,1 0 8 0,-2 0-8 0,1 0 0 16,1 0 0-16,0 0 8 0,0 0-8 0,0 0 0 16,0-3 0-16,0 3 0 0,0 0 16 0,-3-4-2 15,3 4 0-15,0 0 0 0,-1 0-14 0,4 0 0 16,-1 0 0-16,-2-5 0 0,3 5 0 0,-1 5-13 16,1-5 2-16,2 0 1 0,-2 0 10 0,-1 0 0 0,-2 0 0 0,2 0 8 15,-2 0-8-15,3 0 0 16,-3 4 0-16,-3-4 0 0,0 0 0 0,0 0 0 0,3-4 0 0,-2 4 8 15,-1 0-8-15,-3 0 9 0,6 0-9 0,0 0 10 16,-3 0-10-16,3 0 0 0,3 0 0 16,-1 0-11-16,1 0 11 0,2 0 0 0,-3-5 0 0,6 10 0 15,-3-5 0-15,1 0 0 0,-1 0 8 0,-3 0-8 16,1 0 0-16,-1 4 0 0,-2-4 0 0,0 3 0 16,-3-3 0-16,1 0 0 0,1 0 0 0,-1 0 0 15,-4 4 0-15,3-4 0 0,1 0 0 0,-1 0 0 16,-2 0 0-16,2 3 0 0,0-3 0 0,3 0 0 15,0 0 0-15,0 0 0 0,-3 0 0 0,5 0 0 16,-2 0 0-16,0 0 0 0,3 0 0 0,-4 0 0 16,1 7 0-16,0-7 0 0,0 0 0 0,0 0 0 0,0 0 0 15,-3 0 0-15,0 0 0 0,1 0 8 0,1 5-8 0,-4-5 9 16,5 0-9-16,-6 2 10 0,4-2-10 0,-1 0 0 16,-2 0 0-16,-1 0-11 0,3 0 11 0,-2 0 0 15,-1 0 0-15,4 0 0 0,-4 0 0 0,4 5 0 16,-1-5 0-16,0-5 0 0,3 5 0 0,-3 0 0 15,3 0 0-15,0 5 0 0,0-5 0 0,0 0 0 16,-3 0 0-16,0 0 0 0,3 0 0 0,-5 0 0 16,2 2 0-16,0-2 0 0,0 5 0 0,-2-5 0 15,-1 0 0-15,1 4 0 0,0-4 0 0,-1 0 0 16,-2 0 0-16,3 0 0 0,-1 3 0 0,1-3 0 16,-3 0 0-16,0 0 0 0,0 0 0 0,0 0 0 0,-1 0 0 0,1 0 0 15,0 0 0-15,3 4 0 16,-3-1 0-16,0-3 0 0,0 0 0 0,2 0 0 15,-2 0 0-15,0 0 0 0,3 0 0 0,-1 0 0 0,-2 0 0 0,3 0 0 16,-1 0 0-16,-2 0 0 0,3 5 0 0,0-5 0 16,-1 0 0-16,1 0 0 0,-1 0 0 0,4 0 0 15,-1 0 0-15,-3 0 0 0,6 0 0 0,-5 2 0 16,-3-2 0-16,2 0 0 0,-2 0 0 0,3 0 0 16,-3 0 0-16,0 0 0 0,2 0 0 0,-2 0-8 15,0 0 8-15,0 0 0 0,0 0 8 0,0 0-8 16,-3 0 0-16,3 0 0 0,0 0 0 0,0 0-8 15,-8 0 8-15,5 0 8 0,1 0-8 0,2 0 11 16,-8 0-11-16,2 0 0 0,-2 0 0 0,8 0 0 16,0-2 0-16,-3 2 0 0,-5 0-12 0,8 2 12 15,-2-2 0-15,2 0 0 0,-3 0 0 0,-5 0 12 16,0 0-12-16,5-2 0 0,3 2 0 0,-8 0 0 0,5 0 0 0,-5 0 0 16,0 0 0-16,6 0 8 0,-6 0-8 0,0 0 0 15,8-5 0-15,-8 5 0 0,8 0 0 0,-8 0-9 16,0 0 0-16,5 0 0 0,-5 0 9 0,0 0 16 15,0 0-4-15,0 0-1 0,0 0-11 0,0 0 0 16,0 0 0-16,0 0 0 0,0 0 0 0,0 0-16 16,0 0 4-16,0 0 1 15,0 0-80-15,0 0-16 0,0 0-3 0,0 0-1162 0</inkml:trace>
  <inkml:trace contextRef="#ctx0" brushRef="#br0" timeOffset="46216.047">14999 12633 172 0,'0'0'16'0,"0"0"-16"0,0 0 0 0,0 0 0 16,0 0 183-16,0 0 33 0,0 0 8 0,0 0 0 16,0 0-100-16,6 7-21 0,-6-7-4 0,2 4-1 15,3-1-9-15,-2 1-1 0,2-1-1 0,-2 4 0 16,2-2-33-16,3-3-6 0,-2 7-2 0,-4-2 0 16,1-4 10-16,2 4 1 0,3 4 1 0,0-3 0 15,0-1-36-15,3 0-7 0,-4 0-2 0,1 0 0 16,3 0 11-16,2 0 3 0,-5 2 0 0,0-2 0 15,0 0-8-15,0 0-2 0,0-4 0 0,-3 4 0 16,-5-7-6-16,8 5-2 0,-3 2 0 0,-5-7 0 16,6 4-9-16,-6-4 0 0,5 3 9 0,-5-3-9 15,0 0 0-15,5 7 0 0,-5-7 0 0,0 0 0 16,0 0-117-16,0 0-28 0,0 0-6 0</inkml:trace>
  <inkml:trace contextRef="#ctx0" brushRef="#br0" timeOffset="46637.995">15375 12680 1036 0,'0'0'92'0,"0"0"-73"0,0 0-19 0,0 0 0 16,0-7 76-16,0 7 12 0,-3 0 3 0,1-5 0 15,-4 3 28-15,6 2 5 0,0 0 2 0,-5 2 0 16,0-2-45-16,-1 5-9 0,1-5-1 0,0 7-1 16,0 0-26-16,-1 0-6 0,-2 4-1 0,3-3 0 15,-3 6-10-15,0 0-3 0,0-2 0 0,-2 9 0 16,-1-7-7-16,1 5-1 0,-1-1-1 0,0-1 0 15,1 2-4-15,-1 0-1 0,-2 2 0 0,2-7 0 16,1 5-10-16,-1-1 10 0,1-1-10 0,4 2 10 16,-2-5-10-16,0 0 0 0,1-2 0 0,1 2 0 15,4-2 0-15,-4-1 0 0,-2-1 8 0,3-3-8 16,2 0 0-16,1 0 12 0,-4-2-12 0,4-3 12 16,2-2 4-16,0 0 0 0,-5 5 1 0,2-5 0 0,0 4-7 0,3-4-2 15,0 0 0-15,0 0 0 0,-5-4-8 0,5 4-17 16,0 0 4-16,0 0 1 15,0 0-163-15,0 0-32 0</inkml:trace>
  <inkml:trace contextRef="#ctx0" brushRef="#br0" timeOffset="47222.711">15722 12647 230 0,'0'0'20'0,"0"0"-20"0,0 0 0 0,0 0 0 16,5 0 232-16,0 0 41 0,3 0 9 0,-8 0 2 15,0 0-141-15,5 0-28 0,3 0-6 0,-2 0-1 16,2 4-42-16,-3-1-9 0,3-3-1 0,0 4-1 16,2-1-36-16,-2-3-7 0,-2 0-2 0,1 5 0 15,4-5-10-15,0 0 0 0,-6 2 0 0,3-2 0 16,0 0 0-16,0 0 0 0,0 5-14 0,-3-10 5 16,0 5-159-16,-5 0-31 0,0 0-6 0,0 0-2 0</inkml:trace>
  <inkml:trace contextRef="#ctx0" brushRef="#br0" timeOffset="47425.921">15735 12854 1324 0,'5'0'118'0,"0"4"-94"15,3-4-24-15,0 3 0 0,3-3 100 0,2 4 16 16,-2-4 4-16,2 3 0 0,0-3-27 0,3 0-5 15,-3 0 0-15,3 0-1 0,3 0-51 0,-1 0-9 0,-2-3-3 0,3 3 0 16,-4-4-16-16,1 4-8 0,0-3 0 0,-5-1 8 31,2 4-72-31,0 0-16 0,-2 0-2 0</inkml:trace>
  <inkml:trace contextRef="#ctx0" brushRef="#br0" timeOffset="49596.899">16476 12755 1018 0,'0'0'45'0,"0"0"10"0,0 0-44 0,0 0-11 0,0 0 0 0,0 0 0 16,0 0 84-16,0 0 16 0,0 0 2 0,0 0 1 15,0 0 1-15,0 0 0 0,0 0 0 0,5-2 0 16,5 2-28-16,-2 0-4 0,-8 0-2 0,0 0 0 16,8 2-15-16,0 3-3 0,0-5-1 0,-2 4 0 15,-6-4-12-15,7 3-3 0,7-3 0 0,-6 7 0 16,-3-7-12-16,3 4-2 0,8-1-1 0,-6 1 0 0,1-1-12 15,-1-3-9-15,6 0 12 0,0 0-12 16,-3 0 9-16,1 0-9 0,-4 0 0 0,1 0 9 16,7 0-9-16,-7 0 0 0,-11 0 9 0,8 0-9 0,2 0 10 0,-2 0-2 15,-8 0-8-15,0 0 12 0,0 0-22 0,0 0-5 16,0 0-1-16,0 0 0 16,-8 0-222-16,1-3-45 0,7 3-9 0,0 0-1 0</inkml:trace>
  <inkml:trace contextRef="#ctx0" brushRef="#br0" timeOffset="50830.97">17074 12513 230 0,'-11'0'10'0,"11"0"2"0,5 0-12 0,-5 0 0 0,0 0 0 0,0 0 0 16,0 0 219-16,0 0 41 0,0 0 8 0,0 0 1 15,-5 0-127-15,5 0-26 0,0 0-4 0,0 0-2 16,-5 0-34-16,5 0-8 0,0 0 0 0,0 7-1 15,0-3-25-15,0 3-5 0,0 1-1 0,5-1 0 16,3 0-6-16,-5 4-2 0,-3-1 0 0,0 2 0 16,10 2 3-16,-5-3 0 0,-5-1 0 0,0 2 0 15,-2 2-4-15,2-3-1 0,0 4 0 0,-3-1 0 0,-2 0-1 0,2-2 0 16,9 2 0-16,-4 0 0 0,-2-2 0 0,-2-1 0 16,4 3 0-16,1-4 0 0,2 2 0 15,-2-5 0-15,-6 4 0 0,6-4 0 0,5 0 3 0,-3-4 0 16,-8 4 0-16,6-2 0 0,-3-5-7 0,0 7-1 15,-3-3 0-15,3-4 0 0,0 0-6 0,0 0-2 16,0 0 0-16,-2 3 0 0,-6 1-12 0,8-4 0 16,0 0 0-16,0 0 0 0,-6 0 0 0,6 0 0 15,0 0 0-15,0 0 0 16,0 0-131-16,0 0-19 0,0 0-4 0,0 0-914 0</inkml:trace>
  <inkml:trace contextRef="#ctx0" brushRef="#br0" timeOffset="51175.044">17383 12847 288 0,'0'0'12'0,"0"0"4"0,0 0-16 0,0 0 0 0,0 0 0 0,0 0 0 15,0 0 268-15,0 0 50 0,-3-7 10 0,-2 7 3 16,3-5-179-16,2 5-35 0,-3-3-7 0,3 3-2 16,0 0-41-16,0 0-9 0,-5 0-2 0,5 0 0 15,0 0-32-15,0 0-6 0,-3 0-2 0,3 0 0 16,0 0-16-16,0 0 8 0,-5 3-8 0,5-3 0 0,0 0 8 0,0 0-8 16,0 5 0-16,0-5 0 0,0 0 0 0,0 0 0 15,0 0 8-15,0 0-8 0,0 0 0 0,0 0 0 16,0 0 8-16,0 0-8 0,5 7 8 0,-2-3-8 15,-3-4 12-15,0 0-12 0,0 0 14 0,0 0-4 16,0 0-1-16,0 0 0 0,0 0-9 0,0 0 12 16,0 0-12-16,0 0-653 15,0 0-138-15</inkml:trace>
  <inkml:trace contextRef="#ctx0" brushRef="#br0" timeOffset="51659.328">17463 12574 1342 0,'0'0'29'0,"0"0"7"0,0 0 0 16,0 0 3-16,0 0-31 0,0 0-8 0,0 0 0 0,0 0 0 0,5 4 124 0,-5-4 24 16,2 8 5-16,1-1 1 0,-3 0-44 15,0 0-9-15,0 0-1 0,0-3-1 0,3 4-67 0,2-1-14 16,-2 0-2-16,-1 0-1 0,1-3-3 0,0-1 0 15,-1 4 0-15,4 0 0 0,-1 2-12 0,0 1 11 16,3-3-11-16,3 0 10 0,-3 0-10 0,2-2 0 16,3 2 9-16,1 4-9 0,-1-4 8 0,0 3-8 15,0-5 10-15,1 2-10 0,-4 0 12 0,1 0-4 16,-3-3-8-16,0 3 12 0,-3-4 0 0,0 4 0 16,-2 2 0-16,-3-6 0 0,0 4 12 0,-3 0 1 15,1-3 1-15,-4-1 0 0,1 1-3 0,-3-1-1 16,0 2 0-16,-3-3 0 0,1 3-22 0,-3-5 9 15,-1 0-9-15,4 0 0 16,-1 0-32-16,-2 0-14 0,2-5-2 0,-2 3-1 16,0-3-182-16,5 5-36 0</inkml:trace>
  <inkml:trace contextRef="#ctx0" brushRef="#br0" timeOffset="51846.751">17481 12546 1904 0,'0'0'84'0,"0"0"18"0,0 0-82 0,0 0-20 0,0-5 0 0,0 3 0 16,5-3 80-16,-2 2 11 0,0-1 2 0,5 1 1 15,-1 3-37-15,4-4-7 0,2 4-2 0,1-3 0 16,1-1-36-16,1 4-12 0,0 0 0 0,0 0 0 16,0-3 0-16,-3-1 0 0,0 4 0 0,3 0 0 15,-5-7-117-15,-1 7-24 0,1 0-5 0</inkml:trace>
  <inkml:trace contextRef="#ctx0" brushRef="#br0" timeOffset="52393.544">18047 12666 172 0,'0'0'8'0,"0"0"1"0,6 0-9 0,-1-5 0 16,3 5 0-16,0 0 0 0,0-3 310 0,0-1 60 15,2 4 12-15,1-3 2 0,-1 3-227 0,1-4-45 16,-1 4-10-16,1 0-2 0,0 0-44 0,5 0-8 16,-6 0-3-16,3 0 0 0,1 0-25 0,-4 0-6 15,3 0-1-15,-2 0 0 0,0 0-13 0,-6 0 8 16,5 0-8-16,-4-3 0 0,-4-1 0 0,-2 4 0 15,6 0 0-15,-6 0-10 16,0 0-193-16,0 0-38 0</inkml:trace>
  <inkml:trace contextRef="#ctx0" brushRef="#br0" timeOffset="52643.207">18174 12574 1094 0,'0'0'48'0,"0"0"11"0,0 0-47 0,0 0-12 0,0 0 0 0,0 0 0 16,8 0 168-16,-5 4 32 0,2-1 7 0,-5-3 1 16,0 0-95-16,5 9-18 0,1-2-4 0,-4 0-1 15,1 0-41-15,0 0-8 0,-3 1-1 0,0-1-1 16,0 0-18-16,-3 0-3 0,3 4-1 0,-3-3 0 16,3 3-7-16,3-1-2 0,-3-3 0 0,0 0 0 15,0 0-8-15,-3 2 0 0,3-2 0 0,0 0 0 0,0 0 0 0,3-4 0 16,-3-3 0-16,0 0 0 15,3 4-51-15,-3-4-12 0,0 0-2 0,5 3-606 16,-5-3-121-16</inkml:trace>
  <inkml:trace contextRef="#ctx0" brushRef="#br0" timeOffset="53705.295">18669 12586 172 0,'0'0'16'0,"0"0"-16"0,0 0 0 0,0 0 0 16,0 0 216-16,0 0 40 0,0 0 8 0,0 0 1 15,-3 0-129-15,3 0-25 0,0 0-6 0,0 0-1 16,0 0-29-16,0 0-7 0,0 0 0 0,0 0-1 16,0 0-13-16,-5 4-2 0,2-1-1 0,-2 4 0 15,2 0-8-15,-2 0-2 0,0 0 0 0,2 5 0 16,1-5-24-16,-1 0-5 0,0 4 0 0,3-3-1 16,0 3-11-16,3-1 0 0,-3 1 0 0,3-4 0 15,2 1 0-15,0-1 0 0,0 0 0 0,6-3 0 16,0 3 8-16,-3-4-8 0,0-3 8 0,2 4-8 15,-2-4 20-15,0 0 0 0,3 0-1 0,-3-4 0 0,2 4 4 0,1-3 1 16,-3-1 0-16,2 1 0 0,-2-1-3 0,0-3 0 16,-3 4 0-16,3-1 0 0,-2-4 7 0,-4 4 2 15,-2 4 0-15,6-3 0 0,-1-4-14 0,-5 7-2 16,0-4-1-16,0 4 0 0,0 0-2 0,0 0-1 16,0 0 0-16,0 0 0 0,0 0-10 0,0 0 0 15,0 0 0-15,0 0 0 0,5 4 0 0,0-1 0 16,3 4 0-16,-2-3 0 0,-1 4-8 0,3-1 8 15,0 0 0-15,-3 0 0 0,3-7 0 0,0 7 0 16,0-3-9-16,0-1 9 0,0 2 0 0,0-5 0 16,0 0 0-16,0 2 0 0,0-2 0 0,2 5 0 15,-2-5 0-15,-3 0 0 0,1-5 0 0,-1 3 0 0,0 2 0 16,1-5 0-16,-1 2 16 0,-3-1-4 0,4 1 0 0,-4-1 0 16,1 1 18-16,2-4 3 0,-2 3 1 0,2-3 0 15,-5-5 2-15,0 9 0 0,0-4 0 0,0 3 0 16,-5-3-12-16,5 0-1 0,0-5-1 0,-3 5 0 15,3 4-2-15,0-4 0 0,0 3 0 0,-2-3 0 16,2 0-10-16,-3-1-2 0,3 4-8 0,-3 4 12 16,3 0-12-16,-2-3 0 0,2 3 0 0,0 0 0 15,0 0-16-15,0 0-2 0,0 0-1 0,0 0 0 32,0 0-132-32,0 0-26 0,0 0-6 0,0 0-579 0,2 7-116 0</inkml:trace>
  <inkml:trace contextRef="#ctx0" brushRef="#br0" timeOffset="54002.097">19188 12811 288 0,'0'0'25'0,"-3"0"-25"15,-2-4 0-15,2 4 0 0,0 0 372 0,1 4 70 16,-1-4 14-16,0 3 2 0,3-3-280 0,-2 4-56 16,2-4-11-16,0 7-3 0,-3-4-40 0,0 4-9 15,3-2-2-15,-2 2 0 0,2 0-30 0,-3 0-7 0,1 0 0 0,-1 0-1 16,3 0 7-16,0 2 2 0,-3-2 0 0,1 0 0 16,2 0-17-16,-3-4-3 0,0 4-8 0,1-2 12 15,-1-3-12-15,3-2 0 0,-3 5 8 0,3-5-8 16,-5 4-46-16,0-1-12 0,5-3-2 0,0 0-714 0,-5-3-142 0</inkml:trace>
  <inkml:trace contextRef="#ctx0" brushRef="#br0" timeOffset="54736.3">19468 12604 518 0,'0'0'46'0,"0"0"-37"0,0 0-9 0,0 0 0 16,0 0 108-16,0 0 20 0,0 0 4 0,0 0 1 31,0 0-53-31,0 0-10 0,0 0-2 0,0 0-1 16,0 0-25-16,0 0-5 0,0 0-1 0,0 0 0 0,0 0 13 0,0 0 3 0,-5 3 0 0,5-3 0 16,-3 4-20-16,3-4-3 0,0 0-1 0,-5 3 0 15,0 1 9-15,2-4 2 0,3 0 0 0,-5 3 0 31,2 2-19-31,-2-1-4 0,2-1-1 0,-2 4 0 0,2-7-6 0,3 0-1 0,0 0 0 0,0 0 0 16,-3 7-8-16,3-7 0 0,0 0 0 0,0 0 0 0,0 0 0 0,6 4 0 31,-4-1 0-31,-2-3 0 0,6 0 0 0,-6 0 15 16,8 0-4-16,0 0-1 0,-3 0 24 0,0 4 5 16,-5-4 1-16,0 0 0 0,0 0-7 0,0 0-1 15,3-4 0-15,-3 4 0 0,2-3 0 0,-2 3-1 16,0 0 0-16,0-4 0 0,-2-3-7 0,-1 0-2 15,3 7 0-15,0-3 0 0,-5-1-10 0,5 4-1 16,-3 0-1-16,3 0 0 0,-2-5-10 0,2 5 0 16,0 0 0-16,0 0 0 0,-6-3 0 0,6 3 0 0,-2 0 0 0,-4 0 0 0,1 0 0 0,5 0 0 15,-3 3 0-15,3-3 0 0,-5 0 0 0,5 0 0 16,0 0 0-16,0 0 0 0,-5 0-20 0,5 0 1 16,-3 0 0-16,3 0-677 0,0 0-136 0</inkml:trace>
  <inkml:trace contextRef="#ctx0" brushRef="#br0" timeOffset="55611.123">19606 12426 518 0,'0'0'23'0,"0"0"5"0,0 0-28 0,0 0 0 0,0 0 0 0,0 0 0 0,0 0 194 0,0 0 34 0,0 0 6 0,0 0 2 15,-3-3-110-15,3 3-22 0,0-4-4 0,0 4 0 16,0 0-36-16,0 0-8 0,3-7 0 0,-3 7-1 16,0 0-14-16,5-5-2 0,0 2-1 0,3 3 0 15,0 0-6-15,0-4-2 0,0 4 0 0,0 0 0 31,2-3-12-31,1 3-2 0,0 3-1 0,-1-3 0 16,1 0 0-16,2 4 0 0,-2-4 0 0,-1 3 0 0,1 2 1 0,-1-1 0 0,1-1 0 0,0 4 0 16,-4-3 5-16,1 3 2 0,0 0 0 0,0 0 0 0,-2 1 10 15,-1-1 3-15,-2 0 0 0,-1 0 0 0,-2 4-3 0,0-3 0 16,0-1 0-16,-2 0 0 0,-1 4-13 0,-2-4-4 16,-3 1 0-16,2-1 0 0,1 0-7 0,0 0-1 31,-1 0-8-31,1 0 12 0,0-7-12 0,0 4 9 15,2 4-9-15,-2-8 8 0,5 0-8 0,-3 7 0 0,3-7 0 0,0 0 0 0,0 0 0 0,0 0 0 16,0 0 0-16,0 7 0 0,0-7-10 0,3 4 10 16,2-1 0-16,3 1-9 0,0-1 9 0,2 1-10 15,4-4 10-15,2 8-10 0,2-8 10 0,1 7 0 16,-1 0 8-16,-2-3-8 0,-3-1 0 0,3 4 0 16,0 0 0-16,-5-2-12 0,-1 2 12 0,-2 4-8 0,0-1 8 15,0-3-8-15,-5 0 16 0,-3 5 3 0,0-1 1 16,-3-1 0-16,-2-3-2 0,-1 5 0 0,-7-5 0 0,0 0 0 15,5 0 3-15,-5 0 1 0,-6-2 0 0,3 2 0 16,0 0-14-16,1-7 11 0,-1 7-11 0,2-7 10 16,1 0-10-16,3 4 0 0,-4-4 9 0,4 0-9 15,-1 0 0-15,1-4 0 0,2 4 0 0,2 0 0 16,-1 0 0-16,1-3 0 0,1-1 0 0,0 4-12 31,-1-7-82-31,4 7-17 0,-4-5-3 0,4 3-1035 0</inkml:trace>
  <inkml:trace contextRef="#ctx0" brushRef="#br0" timeOffset="56267.4">20251 12586 403 0,'0'0'36'0,"0"0"-36"16,0 0 0-16,3 0 0 0,2 0 226 0,0-5 38 16,3 2 8-16,0 3 2 0,3-4-162 0,-3 4-32 15,0 0-6-15,0 0-2 0,5 0-20 0,-2 0-5 16,4 0-1-16,1-3 0 0,-2 3-31 0,1 0-7 16,1 0 0-16,-3-4-8 0,1 4 11 0,-1 0-11 15,-5-3 10-15,2 3-10 0,1 0 8 0,-6-4-8 0,3 4 0 16,-8 0 9-1,0 0-67-15,0 0-14 0,0 0-2 0</inkml:trace>
  <inkml:trace contextRef="#ctx0" brushRef="#br0" timeOffset="56564.294">20344 12531 1407 0,'0'0'62'0,"0"0"14"0,0 0-61 0,0 0-15 0,0 0 0 0,0 0 0 16,0 0 103-16,0 0 17 0,0 0 4 0,0 0 1 16,0 0-23-16,0 0-5 0,0 0-1 0,0 0 0 15,0 0-44-15,0 3-8 0,2 2-3 0,1 2 0 16,0 0-1-16,-3 4 0 0,2-1 0 0,-2-6 0 0,0 11-12 16,3-4-2-16,-6-1-1 0,3 2 0 0,0-5-12 0,0 4-2 15,0-1-1-15,0-3 0 0,3 0-10 0,-3 2 8 16,3 1-8-16,-3-3 8 0,0-7-8 0,2 4 0 15,1 3 0-15,-3-7 0 0,0 0 0 0,0 0 0 16,0 0 0-16,0 0 0 16,0 0-104-16,0 0-19 0,0 0-4 0,0 0-914 0</inkml:trace>
  <inkml:trace contextRef="#ctx0" brushRef="#br0" timeOffset="57501.642">20804 12527 1051 0,'-5'-3'46'0,"5"3"10"0,0 0-44 0,0 0-12 0,-3-4 0 0,3 4 0 16,0 0 79-16,0 0 13 0,0 0 4 0,0 0 0 16,0 0-21-16,0 0-4 0,0 0-1 0,0 0 0 15,0 0-14-15,0 0-2 0,0 0-1 0,-2 7 0 16,2-3-3-16,0 4-1 0,-3-1 0 0,6 4 0 15,-3-4-9-15,0 3-3 0,0 2 0 0,0-5 0 16,2 4-21-16,4-1-4 0,-4 2 0 0,1-1-1 16,2-4-11-16,0 0 0 0,3 0 0 0,3 1 0 15,0-1 0-15,-1-3 0 0,3-1 0 0,-2 1 0 16,0-4 17-16,2 3-1 0,0-3-1 0,0-3 0 16,0-1-6-16,1-3-1 0,-4 2 0 0,1 3 0 15,-1-6 12-15,1 1 1 0,-6 3 1 0,3-6 0 0,-2 3 5 0,-1-2 1 16,-3 2 0-16,1 4 0 0,0-4-9 0,-1 3-2 15,-2 4 0-15,0 0 0 0,-5-7-4 0,5 7-1 16,0 0 0-16,0 0 0 0,0 0 0 0,0 0-1 16,0 0 0-16,0 0 0 0,0 7-11 0,-3 0 0 15,6 0 0-15,0 0 0 0,5 2 0 0,0 1 0 16,0-6 0-16,2 3-11 0,3-4 11 0,1 1 0 16,-4-1-9-16,3 2 9 0,1-5 0 0,2 2 0 15,-1-2 0-15,1 0 0 0,0 0 0 0,-3-2 0 16,1 2 0-16,-4 0 0 0,3-5 0 0,-2 5 8 15,-3-7-8-15,0 0 12 0,0 4 9 0,-3-4 3 16,0 0 0-16,-2-2 0 0,0-1 14 0,-1-1 3 16,-2 4 1-16,0-5 0 0,0 5-10 0,-2-3-3 0,-4-1 0 0,4 4 0 15,-4-5-13-15,1 5-2 0,0 0-1 0,0 0 0 16,-3 0-13-16,5 4 0 0,-2-1 0 0,-1-4 0 16,1 4 0-16,2 4-13 0,3 0 1 0,0 0 0 31,0 0-126-31,0 0-25 0,0 0-5 0</inkml:trace>
  <inkml:trace contextRef="#ctx0" brushRef="#br0" timeOffset="57970.164">21405 12705 1094 0,'0'0'97'0,"0"0"-77"16,0 0-20-16,0 0 0 0,0 0 124 0,0 0 22 15,0 0 4-15,0 0 1 0,0 0-31 0,5-7-5 16,0 0-2-16,3 3 0 0,-2 4-60 0,2-3-12 15,-1-1-2-15,4 4-1 0,-3 4-10 0,3-1-1 16,-3-3-1-16,-1 4 0 0,1-1-6 0,0 4 0 16,-2-3-1-16,-4 4 0 0,1-1 29 0,-3 0 5 0,0 0 2 0,-3 4 0 15,1-3-17-15,-4 6-3 0,1-3-1 0,0-1 0 16,-3 2-15-16,0-5-3 0,0 7-1 0,3-7 0 16,-1 5-15-16,1-5 8 0,0 0-8 0,5 0 0 15,0-7 0-15,0 11 0 0,0-11 0 0,2 8 0 16,-2-8 0-16,6 7 0 0,2-3 0 0,2-1 0 15,3 1 0-15,1-1 0 0,2-3 0 0,-1 0 0 16,4 0 10-16,-3 0-10 0,2 0 10 0,1-3-10 16,-1-1 0-16,1 4 0 0,-3-7 0 0,-3 7-10 15,0-5-51 1,-2 3-11-16,-1-3-1 0,-2 2-1066 0</inkml:trace>
  <inkml:trace contextRef="#ctx0" brushRef="#br0" timeOffset="59219.982">21828 12557 115 0,'0'0'10'0,"0"0"-10"16,0 0 0-16,0 0 0 0,0 0 113 0,0 0 21 16,0 0 4-16,0 0 1 0,0 0-59 0,0 0-12 15,0 0-3-15,0 0 0 0,0 0-13 0,0 0-2 16,0 0-1-16,0 0 0 0,0 0 5 0,0 0 1 0,0 0 0 0,0 0 0 16,0 0 5-16,0 0 0 0,3-4 1 0,-3 4 0 15,0 0-9-15,0 0-1 0,0 0-1 0,0 0 0 16,0 0-4-16,0 0-1 0,0 0 0 0,0 0 0 15,0 0-15-15,0 0-3 0,0 0-1 0,0 0 0 16,0 0-2-16,0 0 0 0,-3-3 0 0,3 3 0 16,0 0-8-16,0 0-3 0,-5 0 0 0,5 0 0 15,0 0-13-15,0 0 11 0,-3 3-11 0,3-3 10 16,0 0-10-16,-2 7 10 0,2-7-10 0,-3 4 10 16,0-1-10-16,3-3 0 0,0 0 0 0,0 0 0 15,0 0 0-15,6 7 0 0,-6-7 0 0,5 0 8 16,0 4-8-16,-5-4 0 0,5 0 0 0,1 0 0 15,-6 0 0-15,8 0 8 0,-8 0 0 0,0 0 0 16,0 0 32-16,0 0 5 0,0 0 2 0,0 0 0 0,-3-4-24 16,3 4-5-16,-3-3-1 0,3 3 0 0,-2-4-5 0,-4 4-2 15,6 0 0-15,0 0 0 0,-2-3-10 0,2 3 0 16,-3-4 0-16,3 4 0 16,0 0-114-16,-5 0-25 0,-3 0-5 0</inkml:trace>
  <inkml:trace contextRef="#ctx0" brushRef="#br0" timeOffset="59766.909">22156 12329 1465 0,'0'0'64'0,"0"0"15"0,0 0-63 0,0 0-16 15,-2 7 0-15,-1 0 0 0,0 0 76 0,1 0 12 16,-4 0 2-16,4 1 1 0,-4 6-30 0,4-7-5 16,-1 4-2-16,-2 4 0 0,2-4-22 0,1-1-5 15,-4 1-1-15,4 4 0 0,2-1-7 0,-3-3-2 16,0 4 0-16,3-1 0 0,0-3-17 0,0 4 0 15,0-1 0-15,0 0 0 0,3 2 36 0,0-2 3 16,-3 0 1-16,2 1 0 0,1 3-20 0,0-3-4 16,-3-1-1-16,2 0 0 0,-2 0 21 0,3 2 4 15,-1-2 0-15,1 1 1 0,-3-4-28 0,3-1-5 16,-1 4-8-16,1-2 11 0,0-5-11 0,2 4 0 16,-2-1 0-16,2-3 8 0,0-2-8 0,1 2 0 15,-1 0 0-15,3-3 0 0,0-1-28 0,0-3 3 0,2 0 0 16,-2 0 0-1,3 0-164-15,-3-7-33 0</inkml:trace>
  <inkml:trace contextRef="#ctx0" brushRef="#br0" timeOffset="60001.24">22400 12593 1393 0,'-8'-3'61'0,"8"3"14"16,0 0-60-16,0 0-15 0,0 0 0 0,0 0 0 15,0 0 80-15,0 0 12 0,0 0 4 0,10 0 0 0,1 0-31 0,-3 0-5 16,2-4-2-16,-2 4 0 0,0 0-40 0,3 0-8 16,-3 0-2-16,2 0 0 0,-2 0-8 0,3 0 0 15,-3 0 0-15,-3-5 8 16,3 2-52-16,-8 3-12 0,0 0-1 0</inkml:trace>
  <inkml:trace contextRef="#ctx0" brushRef="#br0" timeOffset="60484.947">22572 12451 345 0,'0'0'31'0,"0"0"-31"0,0 0 0 0,0 0 0 16,0 0 228-16,5 0 39 0,-2-4 8 0,2 4 1 16,-5 0-156-16,2-3-32 0,6 3-7 0,0-4-1 15,0 4-27-15,0 0-5 0,0 0-2 0,3 0 0 16,-1-3-31-16,4 3-7 0,-4-4 0 0,3 4-8 15,-2 0 16-15,2-3-4 0,-2 3-1 0,-1 0 0 16,1-4 10-16,0 4 3 0,-4 0 0 0,4 0 0 16,-6 0 16-16,1 0 3 0,-1 0 1 0,-5 0 0 15,0 0 3-15,0 0 1 0,8 7 0 0,-8-7 0 0,0 0-9 0,0 7-2 16,3-3 0-16,2 3 0 0,-3 1 9 0,1-1 2 16,-6 0 0-16,3 4 0 0,3-4-25 15,-3 8-5-15,0-4-1 0,0-1 0 0,0 2 3 16,0 2 0-16,0 0 0 0,-3-3 0 0,3 4-20 0,0-4 0 15,0-1 0-15,-2 2 0 0,-1 2 0 0,3-7 0 16,3 4 0-16,-1-3 0 0,1 6 8 0,-3-7-8 16,0 0 12-16,3 0-12 0,-1-3 0 0,1-1 0 15,-3-3 0-15,0 0-9 0,3 5 9 0,-3-5 8 16,0 0-8-16,0 0 11 16,0 0-102-16,5-5-20 0,-2-2-4 0,-1 0-628 15,-2 0-125-15</inkml:trace>
  <inkml:trace contextRef="#ctx0" brushRef="#br0" timeOffset="60797.751">22759 12306 1605 0,'0'0'35'0,"0"-3"7"0,-2-1 2 0,2 4 2 0,5-7-37 0,-2 7-9 0,-3 0 0 0,2-3 0 16,4 3 60-16,-1 0 11 0,0 3 1 0,3-3 1 15,0 7-13-15,5 0-4 0,-2 4 0 0,5 1 0 16,0 2-38-16,0 3-8 0,-1 2-2 0,4-1 0 16,-3 4 8-16,-3-1 0 0,0-2 1 0,1 6 0 15,-4-3 23-15,-2 3 4 0,0 4 0 0,-3-3 1 16,1 2 5-16,-4-2 1 0,-2 0 0 0,0 2 0 0,-2-2-23 16,-1-5-4-16,0 5 0 0,1-5-1 0,-6-2 6 0,0-1 2 15,2-3 0-15,-1 6 0 0,-1-10-16 0,0 4-3 16,0-4-1-16,0-1 0 0,0-3-3 0,0 5 0 15,-3-5 0-15,1 0 0 0,2 0-8 0,-3-7 0 16,3 4 0-16,-2-1-824 16,2-3-158-16</inkml:trace>
  <inkml:trace contextRef="#ctx0" brushRef="#br1" timeOffset="77376.696">21333 13174 1144 0,'0'0'51'0,"0"0"10"0,0 0-49 0,0 0-12 0,0 0 0 0,0 0 0 15,0 0 88-15,0 0 16 0,0 0 2 0,0 0 1 16,0 0-32-16,6 2-7 0,-6-2 0 0,5 7-1 16,0-2-2-16,1 2 0 0,-4 0 0 0,3 0 0 0,-2 5 3 15,2-5 0-15,-2 0 0 0,2 0 0 16,-2 4-9-16,0-1-2 0,-1 2 0 0,4-1 0 0,-4-1-15 0,4 4-3 16,-1 2-1-16,-3-2 0 0,4 1-9 0,-4-1-1 15,1 0-1-15,2 0 0 0,1-2-7 0,-4 2 0 16,1 0-1-16,2-2 0 0,-2 2-7 0,2-2-2 15,-2-3 0-15,2 3 0 0,-2-1-1 0,-1-3 0 16,1 1 0-16,2-2 0 0,-5-2-9 0,3 2 8 16,0 0-8-16,-1-2 8 0,-2-5-8 0,3 2 8 15,-3-2-8-15,0 0 8 0,0 0-8 0,0 0 8 16,0 0-8-16,0 0 8 0,0 0-23 0,0 0-5 16,-3-7 0-16,-2 0-1 15,2 0-147-15,-2 2-30 0,2-4-6 0,-2-3 0 16,0 2-72-16,-3-6-15 0</inkml:trace>
  <inkml:trace contextRef="#ctx0" brushRef="#br1" timeOffset="77626.355">21355 13209 403 0,'0'0'36'0,"0"0"-36"0,0 0 0 0,0 0 0 15,0 0 201-15,0 0 34 0,-3-3 6 0,3 3 2 16,0 0-73-16,-3 0-14 0,-2 0-4 0,2 3 0 15,-2-3-52-15,0 4-10 0,2-1-2 0,-2 2-1 16,-1-3-37-16,4 3-7 0,-6-3-2 0,3 7 0 16,-3-6-22-16,-3 4-5 0,3 0-1 0,3 0 0 15,-6 0-5-15,3-2-8 0,-2 6 11 0,-1-1-11 16,3-3 0-16,0-2 0 0,0-3 0 0,3 5 0 0,2-2 0 0,-2 2 0 16,2-3 0-16,3-4 0 15,0 0-72-15,0 0-11 0,0 0-2 0,6 0-871 16</inkml:trace>
  <inkml:trace contextRef="#ctx0" brushRef="#br1" timeOffset="77845.089">21381 13209 1094 0,'0'0'97'0,"0"0"-77"16,0 0-20-16,0 0 0 0,0 0 216 0,0 0 39 15,0 0 8-15,0 0 1 0,0 0-126 0,0 0-26 16,0 0-4-16,8 0-2 0,3 0-52 0,-4 0-10 0,4 4-3 0,0-4 0 15,2 3-30-15,0 2-11 0,3-3 0 0,-3-2 9 16,3 5-9-16,0-3 0 0,0 3 0 0,-3-1 0 16,3-1 0-16,-3-3 0 0,0 4 0 0,-2-1 0 31,-3-3-66-31,2 4-18 0,-2-1-4 0,0-3-976 0</inkml:trace>
  <inkml:trace contextRef="#ctx0" brushRef="#br1" timeOffset="78845.126">21482 13811 115 0,'0'0'10'0,"-3"0"-10"15,-2-2 0-15,2-3 0 0,0 0 267 0,-2 3 51 16,2 2 10-16,-2-5 3 0,0 3-202 0,-3-3-40 15,3 5-8-15,-1 0-1 0,1-2-28 0,0 2-4 16,-1 0-2-16,-2 2 0 0,3-2-18 0,0 5-4 0,0-3-1 0,-1-2 0 16,1 5-11-16,-3-5-1 0,3 7-1 0,-1 0 0 15,-1 0-10-15,1-2 0 0,1 4 0 0,0-4 0 16,-1 6 0-16,1-1 0 0,2-3 0 0,1 5 0 16,-1-5 0-16,0 0-9 0,3 5 9 0,3-3 0 15,0-2-10-15,-1-2 10 0,4 2-8 0,2 0 8 16,0 0-9-16,0-2 9 0,-1-3-10 0,4-2 10 15,0 5 0-15,-3-5 0 0,0 0 11 0,-1-5-3 16,-1 3 38-16,2-3 8 0,0 3 2 0,-3-3 0 16,-2 3-2-16,2-3 0 0,-5 5 0 0,2-7 0 15,4 2-36-15,-4 3-7 0,1-3-2 0,-3 5 0 16,3-2-9-16,-3 2 0 0,0 0 0 0,0 0 0 16,5-5 0-16,-5 5 0 0,0 0 0 0,5-2 8 15,-2 2-8-15,2 0 0 0,-2 2 0 0,-3-2 0 0,0 0 0 16,5 0 13-16,0 5-1 0,3-3-1 0,-2-2 15 0,-1 7 3 15,3-2 1-15,0 2 0 0,-8-7-4 0,5 7-1 16,0 0 0-16,3 0 0 0,0 0-13 0,0-2-4 16,-5 2 0-16,0 0 0 0,4 0-8 0,-1-2 8 15,-1 2-8-15,-5-7 8 0,0 0-8 0,5 2 0 16,-5-2 0-16,0 0 0 16,0 0-138-16,0 0-30 0,0 0-5 0</inkml:trace>
  <inkml:trace contextRef="#ctx0" brushRef="#br1" timeOffset="79266.622">21746 13830 864 0,'0'0'76'0,"0"0"-60"0,0 0-16 0,0 0 0 15,0 0 186-15,0 0 34 0,0-5 8 0,0 5 0 16,-3-7-100-16,3 7-20 0,0-7-4 0,-2 5 0 15,2 2-49-15,-5-5-10 0,5 5-1 0,0 0-1 16,-6 0-21-16,1 0-4 0,0 0-1 0,-1 0 0 16,1 5-17-16,0-3 10 0,-1-2-10 0,1 7 8 15,0-2-8-15,0-3 0 0,-1 3 0 0,1-3 0 16,0 5 0-16,-1 2 0 0,4-1-8 0,-1-1 8 16,1 0 0-16,2 0-11 0,0 0 11 0,2 0-8 15,1 0 8-15,-1-2-12 0,4 2 12 0,2 0-12 16,-3 0 4-16,3 0 0 0,2 0 0 0,-2-2 0 0,3-3 8 0,0 5 0 15,-3-2-9-15,-1-3 9 16,4 3 0-16,-3-3 0 0,0 3 0 0,-3-3 0 0,1 3 0 16,-4 0 0-16,1-3 11 0,-3-2-11 0,0 0 20 0,0 7-3 15,0-2 0-15,0-5 0 0,-3 2 6 0,1 3 1 16,-1-3 0-16,0 3 0 0,-2-3-12 0,0 3-3 16,-3 0 0-16,2-3 0 0,-2-2-9 0,3 5 0 15,-3-3 0-15,0-2-11 16,0 0-116-16,3 0-23 0,0 0-5 0</inkml:trace>
  <inkml:trace contextRef="#ctx0" brushRef="#br1" timeOffset="79625.759">21971 13816 172 0,'0'0'8'0,"0"0"1"0,0 0-9 0,0 0 0 0,-3-5 0 0,1-2 0 16,2 7 413-16,-3 0 81 0,-2-7 16 0,-1 7 3 16,6 0-349-16,0 0-71 0,-5-5-13 0,5 5-4 15,-5 0-38-15,0 0-8 0,-1 5-2 0,1-5 0 16,0 2-19-16,-1 3-9 0,1-5 8 0,0 7-8 16,2-2 0-16,1 2 0 0,-1-5 0 0,0 5 0 15,3-2-12-15,0 2 3 0,3 0 0 0,0 0 0 16,-1-2 9-16,1 2 0 0,2-5-9 0,0 3 9 15,1-3-13-15,-1 3 1 0,-2 2 1 0,5-2 0 0,-6-3 11 0,4 3 0 16,-1 2 0-16,-3-5-8 0,-2 5 8 0,3-7 0 16,0 5 0-16,-3 2 0 0,0 0 14 0,-3 0-2 15,-2 0 0-15,2 0 0 0,1-2 6 0,-1 2 1 16,-5 0 0-16,3 0 0 0,-3 0-7 0,2-2-2 16,-1 2 0-16,-1-5 0 0,2 3-10 0,-2-3-11 15,3 3 3-15,0-5-718 16,2 0-143-16</inkml:trace>
  <inkml:trace contextRef="#ctx0" brushRef="#br1" timeOffset="80032.149">22029 13832 576 0,'0'0'51'0,"0"0"-41"0,0 0-10 0,3 5 0 16,0-5 300-16,-3 7 59 0,2-7 11 0,-2 0 2 15,0 7-221-15,3-2-45 0,-3-3-9 0,2 5-1 16,1 0-57-16,0 0-11 0,-3 0-3 0,2 3 0 16,1-3-9-16,0 0-3 0,-1 0 0 0,4 0 0 15,-4 0-13-15,1 0 0 0,2 0 0 0,0 0 0 16,3-2 0-16,-2-3 0 0,-1-2 0 0,0 5 0 16,3-3 0-16,0-2 0 0,-3 0 0 0,1 0 0 15,2-2 0-15,-3-3 0 0,0 5 0 0,1-7 9 16,-6 7 3-16,2-2 1 0,1-5 0 0,0 0 0 0,-1-5 13 0,-2 7 2 15,0-2 1-15,3 0 0 16,-3 7-5-16,0-7-2 0,0 7 0 0,0 0 0 16,0-7 6-16,0 7 2 0,0 0 0 0,0 0 0 0,0 0-7 0,0 0-2 15,0 0 0-15,0 0 0 0,0 0-9 0,0 0-3 16,0 0 0-16,0 0 0 0,0 0-9 0,0 0 0 16,5 7 0-16,-5 0 0 0,3-2 0 0,-1 2 0 15,1-5 0-15,0 5 0 0,2 3 0 0,-2-8-11 16,-1 5 11-16,4-2-8 15,1 2-69-15,-4-5-14 0,2 3-2 0,1-5-689 16,-1 2-138-16</inkml:trace>
  <inkml:trace contextRef="#ctx0" brushRef="#br1" timeOffset="80547.888">22307 13856 1472 0,'0'0'65'0,"0"0"14"0,0 0-63 0,0 0-16 0,0 0 0 0,0 0 0 16,0 0 125-16,0 0 23 0,0 0 4 0,0 7 0 15,-3-5-72-15,3 5-16 0,3 0-2 0,0-2-1 16,-3 7-25-16,2-5-4 0,1 0-2 0,0 0 0 16,-1 0-14-16,1 0-2 0,-3 0-1 0,0 0 0 15,0 0-13-15,3 0 9 0,-3-2-9 0,2 2 8 16,-2 0-8-16,3-2 0 0,-3-5 9 0,0 0-9 16,2 2 0-16,-2-2 0 0,0 0 0 0,0 0 8 15,0 0-8-15,0 0 11 0,3-7-11 0,2 2 12 16,-2-2-12-16,0 0 8 0,-1 0-8 0,4 0 8 15,-4 0-8-15,1-5 0 0,0 5 0 0,-1 0 0 16,4 0 0-16,-1 0 0 0,0 0 0 0,0 2 0 0,-5 5-12 0,6-2 12 16,2-3-12-16,-8 5 12 0,0 0-9 0,8 0 9 15,0 0 0-15,-3 5 0 0,3-5 0 0,-3 7 0 16,-2 0 0-16,2 0 0 0,3 0 0 0,-5 0 19 16,-1-2-3-16,1 2 0 0,2 0 8 0,-5-2 0 15,3 2 1-15,-1-5 0 0,-2-2-13 0,3 7-4 16,-3-7 0-16,0 0 0 0,0 0-8 0,0 0 0 15,0 0 9-15,0 0-9 0,0 0 0 0,0 0 9 16,8 0-9-16,0-2 0 0,-3-3 9 0,1-2-9 16,1 5 0-16,-1-3 9 0,2-2-9 0,0 2 0 15,-3 3 0-15,3-3 0 0,-3 3 0 0,0-3 0 16,3 3-9-16,-8 2 9 0,0 0 0 0,8 0-8 16,-2 0 8-16,-6 0 0 0,0 0 0 0,8 2 0 0,-3 5 0 0,0-2 0 15,0-5 0-15,1 7 0 0,-4 0 0 0,4-2 0 16,-4 2 0-16,1-5 0 0,-3 5 0 0,3-2 0 15,-3-5 8-15,2 7-8 0,-2-7 0 0,0 0 9 32,3 7-53-32,-3-7-12 0,0 0-1 0,0 0-1055 0</inkml:trace>
  <inkml:trace contextRef="#ctx0" brushRef="#br1" timeOffset="80891.084">22685 13917 230 0,'0'0'10'0,"0"0"2"0,0 0-12 0,0 0 0 0,0 0 0 0,0 0 0 16,0 0 375-16,8 0 72 0,-2 0 14 0,2-5 3 16,-3 5-312-16,3-2-62 0,0 2-13 0,2-5-2 0,-2 5-42 0,-2-2-8 15,-6 2-1-15,7-5-1 0,4 5-6 0,-6-2-1 16,-5 2 0-16,8-5 0 0,-8 5 0 0,0 0 0 16,6-5 0-16,-6 5 0 0,0 0 7 0,0-2 1 15,-3-5 0-15,3 2 0 0,-3-2-5 0,-2 5-1 16,0-3 0-16,-3 5 0 0,0-7-10 0,-3 7-8 15,1 0 12-15,2 0-12 0,0 0 0 0,0 0 0 16,-3 0 0-16,3 5 0 0,0-3 0 0,0 3 0 16,3-3 0-16,0 5 0 0,-3-2 0 0,3 2 0 15,-1 0-10-15,1 5 10 0,-3-5 0 0,5 0 0 16,-2 0 0-16,3 5 0 0,-1-5-10 0,3 0 10 16,0 2 0-16,0-4-9 0,3 2 9 0,2 0-10 0,-3-2 10 0,4-3-10 15,4 5 1-15,1-7 0 0,2 0 0 0,3 0 0 31,3-2-110-31,-1-3-21 0,6 3-5 0</inkml:trace>
  <inkml:trace contextRef="#ctx0" brushRef="#br1" timeOffset="81656.547">23040 13778 57 0,'0'0'0'0,"0"0"0"0,0 0 0 0,0 0 0 15,0 0 294-15,0 0 54 0,0 0 10 0,0 0 2 16,0 0-193-16,0 0-39 0,0 0-8 0,0 0-2 15,0 0-37-15,0 0-7 0,0 0-2 0,0 0 0 16,0 0-29-16,3 7-7 0,-1 0 0 0,-2-2-1 16,0-5-7-16,0 7 0 0,0 0-1 0,3 5 0 15,-3-5-3-15,3 0 0 0,-3 4 0 0,2-1 0 16,1-3-8-16,-1 0-1 0,1 0-1 0,0 5 0 16,-1-5-14-16,4-2 0 0,2 2 0 0,-3-5 0 15,3 3 0-15,0-3 0 0,0-2 0 0,2 0 0 16,-2 0 8-16,0 0-8 0,-3 0 0 0,1-2 9 15,4-3 9-15,-2 3 2 0,-2-5 0 0,-1 2 0 16,0-2 7-16,-2 0 1 0,-1 2 1 0,-2-2 0 16,3 5 10-16,-3-5 1 0,0 2 1 0,-3-2 0 15,-2 7-28-15,5 0-5 0,0 0-8 0,0 0 11 0,0 0-11 16,0 0 0-16,0 0 0 0,0 0 0 0,0 0 0 0,0 0 0 16,0 0 0-16,0 0 0 0,0 0 0 0,3 7 0 15,-3-7 0-15,8 5 0 0,0-3 0 0,0 5-11 16,0-7 11-16,-3 5-12 0,3-3 12 0,0-2-10 15,0 5 10-15,0-5-10 0,-3-5 10 0,3 5 0 16,0 0 0-16,0-2 0 0,0-3 9 0,-3 3-9 16,0-3 12-16,1-2-12 0,-1 5 27 0,-3-3-2 15,1-2 0-15,0 0 0 0,-1 0 3 0,1 0 1 16,-3 0 0-16,0-5 0 0,0 5-12 0,-3 2-2 16,3-2-1-16,-2 5 0 0,-1-3-14 0,0-2 8 0,1 5-8 15,2 2 0-15,-5-5 0 0,-1 5-8 16,4 0-1-16,2 0 0 15,0 0-155-15,0 0-30 0,-6-3-6 0</inkml:trace>
  <inkml:trace contextRef="#ctx0" brushRef="#br1" timeOffset="82015.817">23397 13891 979 0,'0'0'87'0,"0"0"-70"0,0 0-17 0,0 0 0 16,0 0 209-16,0 0 39 0,0 0 7 0,5 0 1 15,3-7-123-15,0 7-25 0,-8 0-4 0,6 0-2 0,2-5-50 16,-8 5-9-16,5 0-3 0,3 0 0 0,-3 0-19 0,3 5-4 16,-8-5-1-16,3 0 0 0,2 7-3 0,0-2-1 15,0-3 0-15,-2 5 0 0,-3-7-12 0,0 5 0 16,3 2 0-16,-3 0-10 0,0 0 10 0,0 0 0 15,-6 5 10-15,1-5-10 0,3 2 8 0,-4-2-8 16,1 3 0-16,0-3 9 0,2 0-9 0,-2 0 0 16,2-5 0-16,0 3 0 0,3-5 0 0,0 0 0 15,0 0 0-15,0 0 0 0,-5 7 0 0,5-7 0 16,0 0-8-16,0 0 8 0,0 0 0 0,8 0-11 16,-3 5 11-16,3-5-8 0,0-5 8 0,5 5-8 15,-5-7 8-15,3 7-8 16,0-5-96-16,-3-2-18 0,2 0-4 0,1 5-1 0</inkml:trace>
  <inkml:trace contextRef="#ctx0" brushRef="#br1" timeOffset="82438.138">23617 13623 633 0,'0'0'28'0,"5"0"6"0,-2 0-34 0,2 0 0 16,-5 0 0-16,5 0 0 0,1 7 300 0,-1-7 52 16,-5 0 12-16,5 4 1 0,0-1-221 0,1 4-44 15,2 0-8-15,-3 0-3 0,0 0-23 0,1 2-5 16,-4 1-1-16,3-3 0 0,-2 0-19 0,2 0-4 15,-2 0-1-15,-3 5 0 0,3-5-16 0,-1 0-4 16,1 0-1-16,-3-7 0 0,0 0-5 0,0 5-1 0,0-5 0 0,0 0 0 31,0 0-74-31,0 0-15 0,0 0-4 0,0 0-666 0,0 0-134 0</inkml:trace>
  <inkml:trace contextRef="#ctx0" brushRef="#br1" timeOffset="82625.055">23662 13489 576 0,'0'0'51'0,"0"0"-41"0,0-5-10 0,-3-2 0 16,3 0 326-16,0 4 63 0,0 3 13 0,0-4 2 15,-3-3-259-15,3 7-52 0,0 0-10 0,0 0-3 16,3-5-59-16,-3 5-12 0,0 0-9 0,0 0 12 16,8 5-12-16,-8-5-14 0,5 7 3 0,1-3-1021 15</inkml:trace>
  <inkml:trace contextRef="#ctx0" brushRef="#br1" timeOffset="82969.119">23879 13562 1512 0,'0'0'67'0,"0"-5"13"0,-3-2-64 0,0 4-16 16,3-1 0-16,0 4 0 0,-2-5 121 0,-1 3 21 15,0-3 4-15,1 3 1 0,2 2-74 0,0 0-14 0,-6-5-3 0,1 5-1 16,3 0-34-16,2 0-6 0,-6 0-2 0,1 7 0 16,0-7-13-16,-1 5 0 0,1 2 0 0,2-7 0 15,1 7 0-15,-1-2 0 0,1-3 0 0,2-2 0 16,2 7-12-16,1 0 4 0,-3-7 8 0,5 7-13 16,3 5 4-16,0-5 1 0,-5-2 0 0,5 2 0 15,2-5 8-15,-2 5 0 0,3-2-9 0,-3 2 9 16,0-3 0-16,-1-1 16 0,1 4-2 0,0-2-1 15,-5 2-13-15,2-5 0 0,-5-2 0 0,3 5-10 16,-3-5 25-16,-3 7 5 0,3 0 0 0,-2 0 1 16,-1-2 4-16,-2 2 1 0,-3-5 0 0,0-2 0 15,0 7-5-15,0-7-1 0,-3 5 0 0,1-5 0 16,2 2-20-16,0-2 0 0,0 0 0 0,-3-2-1099 16</inkml:trace>
  <inkml:trace contextRef="#ctx0" brushRef="#br1" timeOffset="83546.708">24207 13188 172 0,'-3'-12'8'0,"3"10"1"0,0-3-9 0,0 2 0 0,0-1 0 0,-3 1 0 16,3-1 262-16,-2-3 50 0,-3 7 11 0,2-5 1 16,0 3-178-16,1-3-36 0,-4 5-7 0,4 0-2 15,-4 0-37-15,1 0-7 0,0 0-1 0,-1 0-1 16,-1 5-22-16,1-3-4 0,1 3-1 0,-3-5 0 15,3 7-1-15,-1 0-1 0,1-7 0 0,0 7 0 0,-3 0-3 0,5 0-1 16,-2 0 0-16,0 5 0 0,-3-5-4 0,5 5-1 16,0-5 0-16,1 7 0 0,2-3 2 0,0-1 0 15,2 4 0-15,-2 2 0 0,6-1-6 0,-1-6-1 16,-2 10 0-16,5-5 0 0,0 5-12 0,-1 0 11 16,1-5-11-16,0 0 10 0,0 5-10 0,0-5 12 15,0-3-12-15,0-1 12 0,-3 2-4 0,1-3-8 16,-4 0 12-16,1 1-4 0,-3-5 3 0,0-5 0 15,3 7 0-15,-3-7 0 16,0 0-47-16,0 0-10 0,0 0-2 0,-6-5-995 0</inkml:trace>
  <inkml:trace contextRef="#ctx0" brushRef="#br1" timeOffset="83687.746">24056 13333 1591 0,'0'0'70'0,"0"0"15"0,0 0-68 0,0 0-17 0,0 0 0 0,5 0 0 16,-2 0 136-16,2 0 24 0,-5 0 5 0,5 0 1 15,3 3-104-15,0-3-21 0,0 0-4 0,0 0-1 16,0 4-28-16,0-4-8 0,0 3 0 0,0-3 0 16,0 0 0-16,0 0 0 0,0 0 0 0,0 0-684 15,0 0-141-15</inkml:trace>
  <inkml:trace contextRef="#ctx0" brushRef="#br1" timeOffset="83905.998">24334 13310 806 0,'0'0'36'0,"0"0"7"0,0 0-35 16,0 0-8-16,0 0 0 0,0 0 0 0,-6 5 285 0,6-5 55 15,0 7 12-15,-2 0 1 0,2 0-233 0,0 0-48 16,2 0-8-16,1 5-3 0,-3-5-31 0,3 4-6 16,-1-3-2-16,1 1 0 0,0 3-22 0,-3-5 0 15,2 0 0-15,1 0 0 0,-3-7 12 0,0 0-3 16,0 7 0-16,0-7 0 15,0 0-63-15,0 0-13 0,0 0-2 0,0 0-603 16,0 0-121-16</inkml:trace>
  <inkml:trace contextRef="#ctx0" brushRef="#br1" timeOffset="84062.212">24315 13223 1789 0,'0'0'79'0,"0"0"17"0,0 0-77 0,0-7-19 0,-5 4 0 0,5 3 0 16,0 0 102-16,0 0 17 0,0 0 3 0,0 0 1 15,0 0-79-15,0 0-16 0,0 0-4 0,0 0 0 16,0 0-24-16,0 0 0 0,0 8 0 0,3-6 0 31,-3-2-64-31,5 7-11 0,0 2-2 0,3 1-872 0</inkml:trace>
  <inkml:trace contextRef="#ctx0" brushRef="#br1" timeOffset="84280.976">24442 13289 1378 0,'0'0'61'0,"0"0"13"0,0 0-59 0,0 0-15 16,0 0 0-16,0 0 0 0,8 7 91 0,0-2 15 16,0-3 3-16,3 5 1 0,-1-2-31 0,-2-3-7 15,3 3 0-15,-3 2-1 16,2 0-28-16,1-3-6 0,-3-1-1 0,2 4 0 0,-2-2-13 0,0-3-3 16,-2 3-1-16,-1 2 0 0,-5-7-8 0,0 0-2 15,0 0 0-15,0 0 0 0,0 0-1 0,0 0 0 16,0 0 0-16,0 0 0 15,0 0-115-15,0 0-23 0,0 0-5 0</inkml:trace>
  <inkml:trace contextRef="#ctx0" brushRef="#br1" timeOffset="84452.742">24559 13253 172 0,'0'0'8'0,"0"0"1"16,0 0-9-16,0 0 0 0,0 0 0 0,0 0 0 0,0 0 361 0,0 0 71 0,0 0 13 0,0 0 3 15,0 0-276-15,0 0-56 0,0 8-12 0,0-6-1 16,0-2-47-16,0 7-8 0,-3 5-3 0,0-5 0 15,1 5-26-15,-1-5-6 0,0 0-1 0,-2 0 0 16,0 4-12-16,2-1 9 0,-2-3-9 0,0 5 8 16,-1-5-8-16,-2 4-14 0,3-3 3 0,0-6 1 31,-1 5-166-31,1-2-32 0,3 2-8 0</inkml:trace>
  <inkml:trace contextRef="#ctx0" brushRef="#br1" timeOffset="84812.033">24643 13268 1299 0,'0'0'57'0,"0"0"13"0,0 0-56 0,0 0-14 16,0 0 0-16,0 0 0 0,0 0 89 0,0 0 15 16,6 0 4-16,2 0 0 0,-8 0-58 0,5 2-11 15,3-2-3-15,0 0 0 0,0 0-20 0,0 0-4 16,-8 0 0-16,5 0-1 0,3-2-3 0,-3-3 0 15,-5 5 0-15,0 0 0 0,0 0 8 0,0 0 2 16,3 0 0-16,-3 0 0 0,-3-7 9 0,0 4 1 16,1-1 1-16,-1-3 0 0,-2 7-20 0,0-3-9 15,2-1 8-15,0 4-8 0,-2-5 8 0,0 5-8 16,5 0 8-16,0 0-8 0,-8-2 0 0,8 2 0 0,-8 0 0 0,3 2 0 16,5-2 8-16,-6 5 2 0,-2-5 1 0,3 7 0 15,2-3-3-15,1-1-8 0,2-3 12 0,-6 7-4 16,4 0-8-16,-1 0 0 0,0-2 0 0,1 2 0 15,2 0 0-15,0 0 0 0,0 0-8 0,0 0 8 16,5-2-12-16,-5 2 1 0,3 0 1 0,2 0 0 31,0-3-182-31,1-1-36 0</inkml:trace>
  <inkml:trace contextRef="#ctx0" brushRef="#br1" timeOffset="85343.162">24842 13235 1591 0,'0'0'70'0,"0"0"15"0,0 0-68 0,0 0-17 15,0 0 0-15,0 0 0 0,0 0 112 0,0 0 20 16,-6 0 3-16,6 0 1 0,-5-5-82 0,5 5-16 16,-2 0-3-16,-6 5-1 0,2-5-26 0,1 0-8 15,-3 7 0-15,3 0 0 0,-3-3 0 0,3 4-20 16,2-6 2-16,-2 5 1 15,-1 0-8-15,4 2-2 0,-1-2 0 0,0 1 0 0,1-1 16 0,-1 0 11 16,3 0-13-16,3 0 5 0,-6 0-11 0,6-3-1 16,-3-1-1-16,5 2 0 0,-5-5 21 0,3 0 0 15,5 2 0-15,2-2 0 0,-2-2 16 0,3-3 10 0,-3 5 2 0,0-3 1 32,2-1 34-32,-2-3 6 0,0 0 2 0,0-5 0 0,-5 5 5 0,2-3 0 0,0-1 1 15,0-1 0-15,-2 3-13 0,-3-3-2 0,0-2-1 0,0 0 0 16,0 2-17-16,-3-2-3 0,-2 0-1 0,0-1 0 15,-3 4-24-15,3-3-6 0,-3 2-1 0,2 5 0 16,-1-7-9-16,1 2 12 0,-2 5-12 0,3 0 12 16,0 4-12-16,2-1 0 0,-2-3 9 0,5 7-9 15,0 0 0-15,0 0 0 0,0 0 0 0,0 0 0 16,0 0 0-16,5 7 0 0,-2 0 0 0,2 0 0 16,3 0 0-16,0 5-8 15,2 2 8-15,-2 0 0 0,3-2 0 0,0 6 0 0,-4-3 0 0,4-1 0 16,0 0 0-16,-3 5 0 0,0-5 0 0,-1 5 0 15,1-5 0-15,-2 0 0 0,2-2 0 0,-3 2 8 16,0 0-8-16,1-3 0 0,-4-1 0 0,3-3 8 0,-2 0-8 16,0 2 0-16,-3-9 0 0,0 0 0 15,0 0-48-15,0 0-13 0,0 0-3 0,0 0-1 16,0 0-155-16,0 0-30 0</inkml:trace>
  <inkml:trace contextRef="#ctx0" brushRef="#br0" timeOffset="103846.942">19606 7426 1270 0,'0'0'56'0,"0"0"12"0,0 0-54 0,0-3-14 16,-3-1 0-16,-2-1 0 0,-1 2 77 0,1 3 13 15,-3-4 2-15,0 4 1 0,0 0-17 0,-2-3-4 16,-1-1-1-16,1 4 0 0,-4 0-19 0,4 0-4 16,2 0-1-16,0 4 0 0,-3-1-23 0,-2 1-4 15,5-4 0-15,-2 8-1 0,-1-1-6 0,0 0-1 0,1 0 0 16,-1 4 0-16,1-3 0 0,-4 6 0 0,4-3 0 0,-1 3 0 15,1 1-12-15,-4-1 0 0,4 5 0 0,-1-1 0 16,-2-1 9-16,2 2-9 0,6-1 8 0,-3-3-8 16,0 6 0-16,3-2 0 0,2-5 0 0,1 7 0 15,2-5 0-15,2 1 8 0,1-3-8 0,2-2 0 16,3 2 0-16,3 0 0 0,-3-2-9 0,5-1 9 16,0-1 0-16,3 2 0 0,0-5 0 0,0 4 0 15,5-8 44-15,0 4 15 0,3-3 3 0,-3-1 1 16,-2-3-31-16,-1 0-7 0,3 0-1 0,-2-3 0 15,-1-1 14-15,-2 1 2 0,3-1 1 0,-3-3 0 0,-3 0-33 16,-3 2-8-16,-2-2 0 0,-2 0 0 0,-1 0 0 0,-2 0 0 16,-6 0 0-16,0 0 0 0,1-1 14 0,-1 1 1 15,-5 0 0-15,0 3 0 0,-2-3-15 0,-1 0 0 16,3 2 0-16,-3 5 0 0,1-7-10 0,-1 7-2 16,3-3 0-16,0-1 0 0,-2 4 12 0,5-7 0 15,5 7-9-15,0 0 9 0,0 0 0 0,0 0 0 16,0 0 0-16,0 0 0 0,5 0-11 0,-5 0 3 15,-5 0 0-15,5 0 0 0,0 0 8 0,5 0-13 16,-5 0 5-16,10 0 8 0,-4 0-11 0,4 4 11 16,6-4-8-16,-3 0 8 0,1 0 0 0,2 0 0 15,-1-4 0-15,1 4 0 0,0 0-10 0,-3 0 10 16,1-3-12-16,-4 3 12 16,3-4-128-16,-2 4-18 0,-3 4-4 0,-3-4-835 0</inkml:trace>
  <inkml:trace contextRef="#ctx0" brushRef="#br0" timeOffset="104252.937">19979 7745 230 0,'13'-4'20'0,"-13"4"-20"0,0 0 0 0,-3-3 0 16,3-1 270-16,0-3 50 0,-5 0 9 0,0 2 3 15,2 3-173-15,0-3-35 0,-5 2-6 0,3-1-2 16,3 1-29-16,-4 3-7 0,1-4 0 0,-3 8-1 0,0-4-27 0,0 3-6 16,8-3-1-16,-8 4 0 0,-2-1-19 0,2 4-4 15,2 2-1-15,1-2 0 0,-3 3-21 0,0-3 0 16,3 5 0-16,0-5 0 0,2 0 0 0,-2 4 0 16,5-4 0-16,0 1-8 0,2-1 8 0,1 4 0 15,2-4 0-15,6 3 0 0,-3-3 0 0,2-2-12 16,4-5 2-16,1 2 0 0,-1 3 10 0,-1-5 0 15,3-5 0-15,-3 3 0 0,3 2 0 0,-3-5 8 16,3-2 0-16,-5 4 0 0,-1-4 0 0,-2 3 0 16,0-3 0-16,0 0 0 0,0 0-8 0,-5 2 11 15,-1-2-11-15,1 0 12 0,-3 0-4 0,-3 0 0 16,-2 0 0-16,0 2 0 0,-3-2-8 0,2 7 0 16,-2-3-12-16,1-1 12 15,-4 4-109-15,0 0-15 0,6 0-2 0,0 0-510 0,-3 0-103 0</inkml:trace>
  <inkml:trace contextRef="#ctx0" brushRef="#br0" timeOffset="104643.47">20251 7760 1036 0,'0'0'46'0,"0"0"10"0,6 0-45 0,-1-5-11 0,-5 5 0 0,0-3 0 16,0-1 134-16,0 4 25 0,-3-3 5 0,1-1 0 15,-4 1-48-15,4-1-9 0,-1 1-3 0,-5-1 0 16,0 4-44-16,3 0-8 0,-1 0-3 0,-1 0 0 0,-1 4-37 0,-3-1-12 16,3 4 0-16,3-3 0 0,-1 3 0 0,1 1 0 15,0-1 0-15,2 4 0 0,3-1 0 0,-2-3 0 16,2 5 0-16,2-5 0 0,1 0 0 0,2 0 0 16,0 5 0-16,1-10 0 0,2 3 0 0,0-3-16 15,2 3 4-15,1-5 0 0,-3 0 3 0,2 0 1 16,4 0 0-16,-1-5 0 0,-5 3 8 0,2-3 11 15,1-2-3-15,-1 4 0 0,-4-4 21 0,-1 3 4 16,-5 4 1-16,5-7 0 0,1 0 4 0,-1 2 1 16,-5 5 0-16,0 0 0 0,0 0 23 0,0 0 5 15,0 0 1-15,0 0 0 0,-5 5-68 0,5-5-20 16,-3 7-1-16,3 0 0 0,-3 0 21 0,3 0-11 16,3 0 11-16,2-2-8 0,3 2 8 0,-2 4-8 15,1-4 8-15,1 0-8 0,3 1 8 0,-3-1 0 16,0-7 0-16,0 7 0 15,2-7-30-15,-2 0-4 0,-2 0-1 0,-1 0-698 0,3-3-140 0</inkml:trace>
  <inkml:trace contextRef="#ctx0" brushRef="#br0" timeOffset="104893.635">20492 7531 1958 0,'0'0'87'0,"0"0"17"15,0 0-83-15,0 0-21 0,0 0 0 0,5 3 0 16,-2 1 53-16,2 4 7 0,-2-1 0 0,0 4 1 16,2-1-15-16,0 2-3 0,0 6-1 0,1-1 0 0,-4 6-17 0,4-6-3 15,-1-3-1-15,-2 5 0 0,-1-5-13 0,3 5-8 16,-2-1 8-16,0-3-8 0,-3 6 19 0,2-7-1 16,1 5 0-16,0-5 0 0,-1 0-29 0,1-2-5 15,0-1-2-15,-3-1 0 0,2-3 18 0,-2-2 0 16,0-5 0-16,0 0 0 15,0 0-208-15,0 0-39 0,11-8-7 0,-8-10-2 0</inkml:trace>
  <inkml:trace contextRef="#ctx0" brushRef="#br0" timeOffset="105221.479">20820 7498 1324 0,'0'0'118'0,"0"0"-94"0,0 0-24 0,0 0 0 16,0 0 94-16,0 0 14 0,0 0 4 0,5-4 0 16,-5 4 12-16,0 0 4 0,6 4 0 0,-1-4 0 15,0 8-73-15,1-8-15 0,-6 0-2 0,5 7-1 0,0 0-8 16,0 0-1-16,-2 0-1 0,2-3 0 16,-2-1-98-16,0 6-19 0,2 1-4 0,-2-3-886 15</inkml:trace>
  <inkml:trace contextRef="#ctx0" brushRef="#br0" timeOffset="105393.555">20921 7792 1728 0,'0'0'76'0,"0"0"16"0,2 3-73 0,1 2-19 16,0-3 0-16,-1 3 0 0,-2-5 106 0,0 0 18 15,0 0 3-15,0 0 1 0,3 7-52 0,-3-7-9 0,0 0-3 0,0 0 0 16,0 0-51-16,0 0-13 0,0 0 0 0,0 0 0 31,0 0-100-31,0 0-22 0</inkml:trace>
  <inkml:trace contextRef="#ctx0" brushRef="#br0" timeOffset="106283.987">21458 7633 345 0,'29'-5'31'0,"-21"5"-31"15,0 0 0-15,-8 0 0 0,0 0 211 0,-3 5 36 0,0 2 7 0,1-3 2 16,2-1-120-16,-3 4-23 0,0 0-5 0,3 0 0 15,0 5-19-15,0-1-3 0,3-1-1 0,-3 2 0 16,0-5-19-16,0 4-4 0,3-1-1 0,-1-3 0 16,1 0-28-16,0 0-5 0,-1 2-2 0,1-2 0 15,-3-4-10-15,0-3-1 0,0 0-1 0,0 0 0 16,0 0 1-16,0 0 0 0,0 0 0 0,0 0 0 16,8-3-3-16,0-1 0 0,-3-8 0 0,-2 5 0 0,-3-3 6 0,0-1 1 15,2 4 0-15,4-7 0 16,-4 2-50-16,4 2-9 0,-1-1-3 0,3-1 0 15,0 5 3-15,0 0 0 0,0 4 0 0,-3-1 0 0,-5 4 40 0,8-3 9 16,-8 3 2-16,11 0 0 0,-4 3-11 0,1-3-16 16,-8 0 4-16,11 7 1 0,-3-3 51 0,3 3 9 15,-6 1 3-15,0-1 0 0,0 0-11 0,1 0-1 16,-1 0-1-16,-2 0 0 0,-1-2-18 0,1 2-3 16,2-3-1-16,-2-1 0 0,-3-3-3 0,0 7-1 15,0-7 0-15,0 0 0 0,0 0-5 0,0 0 0 16,0 0-8-16,0 0 12 0,0 0 0 0,0 0 0 15,0 0 0-15,10-7 0 0,-2 0-12 0,0 0-16 16,0 2 3-16,-2-2 1 0,1-3 12 0,1 3 0 0,3-4 0 16,-3 6 0-16,0-2 0 0,0 0 0 15,0 4 0-15,-8 3 0 0,8-4 0 0,0 4 0 16,-8 0 0-16,8 4 0 0,-3-1 0 0,3 1 0 0,0-1 0 0,-3 4 0 16,0-2-10-16,-2 6 1 0,0-1 0 0,2-3 0 15,0 0 9-15,-2 5 12 0,-3-5-2 0,5 0-1 16,-5 4-9-16,3-4 0 0,-1 1 0 0,-2-1 0 15,3 0 0-15,-3-3 0 16,3-1 0-16,2 4 0 0,0-3-100 0,1-1-23 16,-1-3-4-16,3 0-922 0</inkml:trace>
  <inkml:trace contextRef="#ctx0" brushRef="#br0" timeOffset="106658.64">22217 7691 1458 0,'0'0'64'0,"0"0"14"0,0 0-62 0,-3-4-16 16,1 4 0-16,-4-3 0 0,1-1 62 0,0 4 10 16,0-5 1-16,-3 3 1 0,0 2 3 0,-3 0 1 15,1 0 0-15,-1 2 0 0,-2 3-78 0,2-5 0 16,1 7-16-16,-1 0 3 0,3-3 35 0,0 3 7 16,0 1 2-16,3-1 0 0,0 4-31 0,5-1 0 15,-6-3 0-15,6 0-10 0,6-2 10 0,-4 2-8 16,4 0 8-16,-1 0-8 0,3 0 8 0,2 0-12 15,1-7 12-15,0 5-12 0,-1-3 22 0,1-2 4 16,-1 0 1-16,1 0 0 0,-3-2 7 0,2-3 2 16,1 2 0-16,0-1 0 0,-4-3 4 0,-1 4 0 15,-4-4 1-15,4-2 0 0,-1 7 12 0,-2-3 3 0,-1-2 0 16,-2 7 0-16,0 0-36 0,0 0-8 0,0 0 0 0,0 0 0 16,0 0 25-16,0 0 3 0,-2 7 1 0,-1-2 0 15,3 2-29-15,0 0 0 0,3 0 0 0,-3 0 0 16,5 0 32-16,0-2 3 0,3 2 1 0,0 0 0 15,0 0-36-15,0-3 0 0,0 3 0 0,0-4 0 16,2-3-96 0,1 5-25-16,-6-10-6 0,1 5-1 0</inkml:trace>
  <inkml:trace contextRef="#ctx0" brushRef="#br0" timeOffset="107189.817">22378 7546 1728 0,'0'0'76'0,"0"0"16"0,0 0-73 0,0 0-19 16,0 0 0-16,6 4 0 0,-4-1 106 0,1 4 18 16,0 4 3-16,-1-1 1 0,1 2-52 0,0-1-9 15,-1 3-3-15,1 1 0 0,0-1-51 0,-3-3-13 16,0-1 0-16,0 2 0 0,0 2 54 0,0-3 8 16,0-1 2-16,0 2 0 0,0-5-64 0,0 0-16 15,0 0-2-15,0 0 0 0,0-7 29 0,0 0 5 16,0 0 2-16,0 0 0 0,0 0-18 0,0 0 0 15,0 0 0-15,5-3 0 0,0-1 0 0,0-3 0 16,-2-3 0-16,2-1 0 0,1 4-11 0,2-5-5 16,-3-2-2-16,3 0 0 15,2 2-22-15,-2 2-5 0,3-1-1 0,0-4 0 0,2 4 46 0,-3 4 0 16,1-3 0-16,0-1 0 0,-4 3 0 0,1 1 0 0,-2 3 0 0,-1 1-9 16,-2-1 9-16,2 4 0 0,-2-3 0 0,-3 3 0 15,0 0 0-15,0 0 0 0,0 0 0 0,0 0 0 16,0 0 0-16,0 0 0 0,0 0 0 0,-6 3 0 31,1 4-24-31,-3-3-2 0,0 3-1 0,3 1 0 0,-3-1-38 16,0 0-8-16,0 0-2 0,-3 4 0 0,1-4-127 0,2 1-26 0,0 3-4 15,0-1-2-15,3-6 134 0,-1 3 26 0,1 1 6 0,2-1 0 16,1 0 30-16,2-3 6 0,-3-1 0 0,3 4 1 16,0-7 31-16,3 7 16 0,-1-2-1 0,4-3-1 15,-1 3 67-15,3-5 14 0,0 7 2 0,0-7 1 0,2 7-3 16,1-7-1-16,0 7 0 0,-1-7 0 0,-2 7-25 0,0-7-5 15,3 4 0-15,-3-1-1 0,2 2-31 16,-2-5-7-16,0 7-1 0,0-7 0 0,0 7-12 16,0-7-4-16,-3 4 0 0,0-1-579 15,1-3-116-15</inkml:trace>
  <inkml:trace contextRef="#ctx0" brushRef="#br0" timeOffset="107518.058">22765 7781 57 0,'-6'0'0'0,"6"0"0"16,0 0 0-16,0 0 0 0,0 0 346 0,6 0 64 15,-1-7 13-15,3 4 2 0,0-1-274 0,3-3-55 16,-1 2-12-16,3-2-1 0,-2 0-34 0,-1 4-6 0,-2-4-2 0,3 0 0 16,-3-2-1-16,0 7 0 0,-3-6 0 0,0 1 0 15,-2 0-15-15,0 0-3 0,-3-2-1 0,0 2 0 16,0 0-1-16,-6 4-1 0,4-1 0 0,-6-3 0 15,-5 7 3-15,-1-3 1 0,1 6 0 0,-3-3 0 16,0 0-15-16,-2 7-8 0,-1 0 8 0,1 0-8 16,2 0 0-16,-3 5 0 0,4-1 0 0,1-1 0 15,4 6 0-15,2-2 9 0,0-4-9 0,0 4 0 16,5 2 0-16,3-2 0 0,0 1-10 0,3-1 10 16,2-3-12-16,1-1 12 0,2 2-10 0,2-1 10 15,3-4-13-15,1 0 3 0,4-4 1 0,3 4 0 16,0-7-132-16,6 0-27 0,-3-2-4 0,7-3-2 0</inkml:trace>
  <inkml:trace contextRef="#ctx0" brushRef="#br0" timeOffset="107861.466">23392 7459 1267 0,'0'0'56'0,"0"0"12"0,0-5-55 0,0 5-13 0,0 0 0 0,0 0 0 16,0 0 105-16,0 0 19 0,0 0 3 0,0 0 1 15,0 5-40-15,2 2-7 0,-2 4-1 0,3-1-1 16,0 1-24-16,-3 8-5 0,2-2-1 0,1 2 0 16,0-1 0-16,-1 4 0 0,1-4 0 0,0 4 0 15,-1-4-26-15,-2-1-6 0,6 2-1 0,-4 2 0 16,-2-9-4-16,0 2 0 0,3 0-1 0,0-2 0 16,-3-5-11-16,0 0 0 0,-6 0 0 0,4 0 0 15,2-7-217-15,-3 0-39 0,-5 0-8 0</inkml:trace>
  <inkml:trace contextRef="#ctx0" brushRef="#br0" timeOffset="108017.992">23270 7684 288 0,'0'0'25'0,"0"0"-25"16,0 0 0-16,8 0 0 0,3 0 274 0,-3 0 50 15,0-4 9-15,2 4 3 0,3 0-218 0,6 0-43 16,-3 0-9-16,2 0-2 0,1-5-51 0,-1 3-13 16,6 2 0-16,-5-5 0 0,-4-2 28 0,-1 7 2 31,2-3 1-31,-1-1 0 15,1 1-101-15,-2-4-20 0,-4 0-4 0,1-2-394 16,-3 2-78-16</inkml:trace>
  <inkml:trace contextRef="#ctx0" brushRef="#br0" timeOffset="108361.346">23588 7491 518 0,'0'-7'46'0,"0"7"-37"0,0 0-9 0,0 0 0 16,0 0 220-16,0 0 41 0,0 0 9 0,0 0 2 31,0 0-116-31,0 0-22 0,0 0-5 0,0 0-1 16,0 10-22-16,0 2-5 0,2-5-1 0,1 7 0 0,0 5-57 0,2-1-12 0,0-1-3 0,0 2 0 15,-2 2 6-15,0-5 1 0,2 1 0 0,-2 2 0 16,2-5-18-16,-2 0-3 0,-3 0-1 0,2-2 0 16,1 2-3-16,-3-7-1 0,3 0 0 0,-3 0 0 15,0-2 3-15,0-5 0 0,0 0 0 0,0 0 0 32,0 0-12-32,0 0 0 0,0 0-10 0,5 0 10 15,0-7-22-15,3 2 2 0,0-2 0 0,0 0 0 16,3-3-34-16,2 3-6 0,-3-2-2 0,4 7 0 0,-1-3 18 0,0-2 4 0,0 4 1 0,-2-1 0 0,-1 4 27 0,-2 0 12 15,-2 0-12-15,2 0 12 0,-3 0 0 0,0 4 13 16,0-1 0-16,-2 1 0 0,2-1 23 0,-2 2 4 31,2-3 0-31,1 7 1 0,-4-6 26 0,1 4 5 16,0 0 0-16,-1 0 1 0,1 0-73 0,-1-2-11 0,-2 2-4 0,0-3-1 0,3-1 16 0,-3-3 12 16,0 7-3-16,0-7 0 15,0 0-157-15,0 0-32 0,0 0-7 0</inkml:trace>
  <inkml:trace contextRef="#ctx0" brushRef="#br0" timeOffset="108673.779">23947 7745 806 0,'0'0'72'0,"0"0"-58"0,6 0-14 0,-1 0 0 0,3 0 196 0,0-4 36 0,0 4 7 0,0-7 1 0,2 7-128 0,-2-3-27 0,3-1-5 0,-1 1 0 15,-2-1-28-15,0-3-6 0,0 2-1 0,0 2 0 31,0-1-21-31,-3-3-4 0,1 4 0 0,-4-1-1 16,1-3-19-16,-3 0 0 0,0 2 0 0,-5-2 0 0,-1 4 40 0,1-1 5 0,-3-3 1 0,-5 7 0 31,2-3-22-31,-4 3-5 0,-1 0-1 0,0 3 0 16,0-3-18-16,0 7 0 0,0 0 0 0,0 0 0 0,3 5 0 0,0-5 0 0,2 4 0 0,3-1 0 31,0 2 0-31,3 2 0 0,5 0 0 0,0-2 0 16,0 2 0-16,5 0 0 0,1-2 0 0,2-1 0 0,0 3 0 0,2-4 0 0,3-3 0 0,3-2 0 15,0 2 0-15,3 0 0 0,2 0 0 0,3-7 0 16,-1 0-48-16,7 0-12 0,-4 0-4 0</inkml:trace>
  <inkml:trace contextRef="#ctx0" brushRef="#br0" timeOffset="109470.469">19534 8263 1497 0,'0'0'66'0,"0"0"14"0,0 0-64 0,0 0-16 16,-2 7 0-16,-1 0 0 0,0-2 80 0,3 9 13 15,0-2 3-15,0 2 0 0,3 0-52 0,0 5-9 16,-1-3-3-16,3 8 0 0,1-3 24 0,-1-2 5 16,3 2 1-16,-3 0 0 0,6-2-38 0,-6-1-8 15,0-1-2-15,-2-3 0 32,0 3 0-32,-1-8 0 0,1 3 0 0,-3-1 0 0,0-1-1 0,0-3 0 15,0-2 0-15,0-5 0 0,0 0 8 0,0 0 2 0,0 0 0 0,-5-5 0 0,2-2-23 0,-2 0 8 0,0-5-8 0,-1-2 0 16,4 0 18-16,-4-5-1 0,4-2 0 0,-1 2 0 15,6-2-29-15,-3-5-5 0,0 5-2 0,2 0 0 16,-2-1 19-16,6-1 0 0,-4 7 0 0,1-3 0 16,0 0-16-16,-1 5-7 0,6 0-1 0,-5 0 0 15,2 2 24-15,0-2-9 0,1 2 9 0,2 5 0 16,0 0 0-16,2 0-8 0,-2 0 8 0,3 7 0 16,2-5 8-16,0 10 4 0,-2-5 2 0,5 4 0 15,-6 3 0-15,3 1 0 0,-2 1 0 0,2 3 0 16,-5 2 40-16,3-2 8 0,-3-3 2 0,-3 7 0 15,-2-1-52-15,-1-1-12 0,1 0 0 0,-3 0 0 16,-5 0 0-16,2-2 0 0,-2 2 0 0,-3-2 0 16,0-5 0-16,0 0 0 0,-3 4 0 0,-2-3 0 0,2-6 0 15,-4 5 0-15,-1-7 0 0,0 5-10 16,3-5-90-16,-6 0-19 0,6-5-3 0,-3 5-926 16</inkml:trace>
  <inkml:trace contextRef="#ctx0" brushRef="#br0" timeOffset="109814.127">19934 8284 1324 0,'5'5'59'0,"-2"-1"12"16,-3-1-57-16,0 1-14 0,-3-1 0 0,0 2 0 15,-2 2 116-15,5-5 21 0,-3 5 4 0,6 2 1 0,2 1-39 0,-2 2-8 16,-3-3-2-16,0 3 0 0,0-1-70 0,0-1-15 15,3-3-8-15,-3 5 10 0,0-5 49 0,0 0 9 16,0 0 3-16,-3-2 0 0,3-5-44 0,0 0-9 0,3 2-2 0,-3-2 0 16,0 0 20-16,0 0 4 0,0 0 1 0,0 0 0 15,8-2-33-15,-6-5-8 0,1-5 0 0,0 5 0 16,4-5 0-16,1-2 0 0,-5 0 0 0,5 2 0 16,-3 3-49-16,3-3-12 15,0-2-3-15,0 2 0 0,0 5 44 0,-3 0 9 0,6 0 2 0,-3 0 0 16,-3 0 9-16,3 2-10 0,-3 5 10 0,3-7-10 15,-2 7 19-15,-1-2 4 0,-2 2 1 0,4 0 0 16,1 2-26-16,-2-2-6 0,-1 0-1 0,3 0 0 16,0 5-72-16,-3-3-14 0,0-2-3 0,-2 5-524 15,2-5-104-15</inkml:trace>
  <inkml:trace contextRef="#ctx0" brushRef="#br0" timeOffset="110176.022">20262 8383 864 0,'0'0'76'0,"0"0"-60"16,0 0-16-16,0 0 0 0,8 0 179 0,-3 0 33 16,3 0 6-16,0-3 2 0,-8 3-121 0,5-4-24 15,0 4-5-15,3-5-1 0,3 3-43 0,0-3-9 16,-1-2-1-16,3 5-1 0,1-3-15 0,-4 3 0 16,1-3 0-16,-1-2 0 0,-2 0 0 0,0 7 0 0,0-7 0 0,-3 2 0 15,-2 3 37-15,0-3 5 16,-3-2 1-16,-3 7 0 0,0-7-18 0,-2 4-3 0,0-1-1 0,-6 4 0 15,1 0 11-15,-3 0 1 0,-3 0 1 0,2 0 0 16,6 4-3-16,-5-1-1 0,-3 1 0 0,0-1 0 16,3 2-30-16,0 2 0 0,0-5 0 0,0 5 0 15,2 2 0-15,0 1 0 0,3-3 0 0,-2 5 0 32,2-3 0-32,0 3 0 0,5 2-13 0,1-2 4 15,2 2 1-15,2-7 0 0,4 5 0 0,-1-3 0 16,6-2-32-16,-1 5-7 0,1-5-1 0,5-2 0 15,-1-3 17-15,-1-2 3 0,2 0 1 0,2 5 0 16,1-5-151-16,-1-5-30 0,3 5-7 0</inkml:trace>
  <inkml:trace contextRef="#ctx0" brushRef="#br0" timeOffset="110582.424">20638 8348 172 0,'7'-8'16'0,"-7"8"-16"0,0 0 0 0,0-4 0 0,-2-3 297 0,2 0 57 16,-3 2 11-16,-2-2 3 0,2 0-192 0,-2 7-39 15,0-7-7-15,-1 4-2 0,-2-1 0 0,3-1 0 16,-3 5 0-16,0 5 0 0,0-5-102 0,0 7-26 16,-2 0 0-16,-1 0 0 0,1 0 0 0,-1 5 0 15,0-5 0-15,6 7 0 0,0-2 0 0,2 2 0 16,1-3 0-16,2 4 0 0,2-6 0 0,4 3 0 16,-1-5 0-16,3 5 0 0,0-5-8 0,2-5-1 0,3 3 0 0,-2-3 0 15,2 3 9-15,-2-10-13 0,2 3 5 0,0 2 8 16,1-7 0-16,-4 0 0 0,-2-5 0 0,0 5 0 15,0-5 11-15,-3 3 0 0,1-6 0 0,1-1 0 16,1 2-11-16,-2 0 8 0,-6-5-8 0,0 5 8 16,-3-7 45-16,3 7 9 0,-3-5 2 0,-2 0 0 15,-3 5-52-15,0 4-12 0,3-1 0 0,0-1 0 16,-1 3 23-16,1-3 1 0,0 5 1 0,2 0 0 16,1 0 11-16,-1 0 3 0,0-1 0 0,1 4 0 15,-4 1-39-15,6 3 0 0,0 0 0 0,0 0-8 16,0 0 8-16,0 3 0 0,3 9 0 0,0-5 0 15,-1 4 0-15,4-1-8 0,1 4 8 0,-1 5 0 16,2-5 0-16,0 0 0 0,-3 5 0 0,3 0 0 0,-3-5 0 16,0 0 8-16,1 0 0 0,-1 0 0 0,0 5-8 0,1-5 0 15,-4-2 0-15,4 2 0 16,-4-2-118-16,1-3-25 0,-1-2-5 0,1 5-616 16,0-5-123-16</inkml:trace>
  <inkml:trace contextRef="#ctx0" brushRef="#br0" timeOffset="110754.35">20857 8357 1497 0,'0'0'66'0,"0"0"14"0,5 5-64 0,-2-3-16 15,2 3 0-15,-2 2 0 0,0 0 106 0,-1 0 18 16,-2-2 3-16,3 4 1 0,2-2-33 0,-2 5-7 16,0-5 0-16,-3 0-1 0,2-2-61 0,1-3-12 15,-1 5-2-15,-2-7-1 0,0 0-11 0,0 0 0 0,0 0 9 0,0 0-9 31,0 0-188-31,0 0-41 0,0 0-9 0,8-9-2 0</inkml:trace>
  <inkml:trace contextRef="#ctx0" brushRef="#br0" timeOffset="110910.268">20907 8213 1551 0,'-5'-7'68'0,"2"3"16"0,1-1-68 0,-1 3-16 0,1-3 0 0,2 5 0 15,0-2 81-15,0 2 13 0,0-5 2 0,0 5 1 16,0 0-66-16,0 0-14 0,0 0-2 0,5-2-1 15,0 2-90-15,-5 0-17 0,0 0-4 0,0 0-1 16</inkml:trace>
  <inkml:trace contextRef="#ctx0" brushRef="#br0" timeOffset="111223.065">21143 8289 1036 0,'21'-5'46'0,"-16"3"10"0,-2 2-45 0,-3 0-11 16,-5-5 0-16,5-2 0 0,2 5 156 0,-2 2 28 15,-10-5 7-15,-1 2 1 0,9-1-94 0,-4 4-18 16,-2 0-4-16,-2 4-1 0,-1-1-31 0,3 2-7 16,-2-3-1-16,-1 5 0 0,0-2-22 0,3 2-5 15,1 0-1-15,-1 5 0 0,-3-3 1 0,6 3 0 0,-1 2 0 0,1 0 0 16,3-2-9-16,-1-1 0 0,0 4 0 0,3-6 0 15,3 3 0-15,2 2 0 0,0-7-10 16,3 0 10-16,3 0 0 0,0-2 0 0,4 2 0 16,-1-3 0-16,-1-1 8 0,3-3 0 0,2 0 1 0,1-7 0 15,-3 7-9-15,-3-7 0 0,0 2-12 0,3-2 12 16,0 0-161 0,-3 0-25-16,-2 0-5 0,-1-5-1 0</inkml:trace>
  <inkml:trace contextRef="#ctx0" brushRef="#br0" timeOffset="111394.489">21307 8162 1267 0,'0'0'112'0,"0"0"-89"16,0 0-23-16,0 0 0 0,0 0 153 0,0 0 27 15,0 0 4-15,5 7 2 0,0 0-72 0,3 0-14 16,-5 5-4-16,2 2 0 0,-2-2-32 0,0-3-8 16,-1 7 0-16,-2-2-1 0,0-4-20 0,0 4-4 15,0 2-1-15,3-6 0 0,-3 2-19 0,0 2-11 16,0-2 12-16,0-3-12 0,0-2 16 0,0 5-4 15,-3-8-1-15,1-1 0 16,2-3-214-16,0 0-42 0</inkml:trace>
  <inkml:trace contextRef="#ctx0" brushRef="#br0" timeOffset="111550.695">21233 8308 403 0,'0'0'17'0,"0"0"5"0,5 0-22 0,3 0 0 15,-8 0 0-15,8 0 0 0,3-5 292 0,-3 5 53 16,2 0 11-16,-2 0 3 0,3 0-231 0,2 0-45 15,0 0-10-15,0 5-1 0,-2-5-56 0,-1-5-16 0,1 5 0 0,0 0 8 16,-3 0-8-16,2 0 0 0,3 0 0 0,-2 0-579 16,-6 0-117-16</inkml:trace>
  <inkml:trace contextRef="#ctx0" brushRef="#br0" timeOffset="112035.027">21571 8317 403 0,'0'0'17'0,"3"0"5"0,2 0-22 0,1-2 0 0,-1 2 0 0,-5 0 0 15,5-5 248-15,-5 5 44 0,3 0 10 0,-3 0 2 16,8 5-142-16,-5-3-28 16,2 3-6-16,0-3 0 0,-2 3-51 0,-1 6-9 15,1-3-3-15,0 1 0 0,-1-2-17 0,-2 5-4 0,3-1-1 0,0-1 0 16,-1-3-22-16,-2 5-4 0,0-5-1 0,-2 0 0 15,4 0-7-15,-2-2-1 0,0-3-8 0,0-2 12 16,0 0-152-16,0 0-32 0,-2 0-5 0</inkml:trace>
  <inkml:trace contextRef="#ctx0" brushRef="#br0" timeOffset="112191.523">21656 8223 1267 0,'0'0'56'0,"0"0"12"0,0 0-55 0,0 0-13 15,0 0 0-15,0 0 0 0,0 0 152 0,0 0 27 16,0 0 5-16,0 0 2 0,0 0-130 0,0 0-25 16,0 0-6-16,0 0-1 15,3 7-33-15,2-7-7 0,0 7-2 0</inkml:trace>
  <inkml:trace contextRef="#ctx0" brushRef="#br0" timeOffset="112503.715">21852 8336 1497 0,'0'0'32'0,"0"0"8"0,0 0 0 0,0 0 4 0,0 0-36 16,-5 0-8-16,-1 0 0 0,6 0 0 0,-2 0 53 0,-6 4 9 0,2-1 2 0,1 2 0 16,3 2-52-16,-4-5-12 0,4 5 0 0,-4 5 0 15,4-5 0-15,-4 0 0 0,6 5 0 0,0-5 0 16,0 4 0-16,3-1 0 0,2-3 0 0,1 0 0 15,2 0 19-15,-3-2 1 16,3 2 0-16,0-3 0 0,2-1-20 0,1-3 0 0,-1 0 8 0,4 0-8 16,-1 0 8-16,5-3-8 0,-2-1 9 0,0-3-9 15,0 2 38-15,-3-2 2 0,-2 0 0 0,-3 0 0 16,-3 0 35-16,0-5 7 0,-2 5 2 0,-6-7 0 0,1 7-9 16,-4-7-2-16,1 7 0 0,-3 0 0 0,-5 2-33 0,2 3-6 15,-2-3-2-15,3 2 0 16,-4-1-76-16,4 4-16 0,2 0-4 0,-3 0-682 15,3 0-137-15</inkml:trace>
  <inkml:trace contextRef="#ctx0" brushRef="#br0" timeOffset="112862.907">22098 8303 460 0,'0'0'41'0,"0"0"-33"15,0 0-8-15,0 0 0 0,3 7 312 0,-1 0 61 16,-2-2 12-16,0 2 3 0,0 0-237 0,3 0-47 15,0 5-10-15,-3-3-2 0,2 3-26 0,1-5-6 16,-3 5 0-16,3-5-1 0,-3 0-31 0,0 0-5 16,0 0-2-16,0 0 0 0,0 0-5 0,0-7-2 0,0 0 0 0,0 0 0 15,0 0-2-15,0 0 0 0,0 0 0 0,0 0 0 16,0 0 8-16,0 0 2 0,0 0 0 0,2-7 0 31,1 0-46-31,2 0-10 0,3-5-2 0,0 5 0 16,0 0 7-16,3 0 1 0,-4-5 0 0,1 5 0 0,0 5-29 0,0-3-6 15,0 3-1-15,3-3 0 0,-3 5 52 0,0 5 12 0,0-5 0 0,0 7 0 16,-3 0 31-16,3 0 9 0,-3 0 1 0,3 0 1 16,-3 5-16-16,1-5-3 0,-1 0-1 0,0 4 0 15,0-1 28-15,-2-3 6 0,2 0 0 0,-2-2 1 16,0 2-40-16,2 0-8 0,-2 0-1 0,-3-7-8 0,2 5 0 16,-2-5 0-16,6 2 0 0,-1 3-778 15,-5-5-162-15</inkml:trace>
  <inkml:trace contextRef="#ctx0" brushRef="#br0" timeOffset="113300.368">22908 8148 1432 0,'0'0'32'0,"0"0"6"0,0 0 2 0,0 0 0 0,0 0-32 0,0 0-8 0,0 0 0 0,5 2 0 16,0-2 105-16,-2 5 20 0,-3-5 4 0,3 7 1 16,2 0-19-16,0 0-4 0,-2 5-1 0,2 2 0 15,0 5-54-15,-2-5-12 0,2 7-1 0,-2-2-1 0,0 2 21 16,-1-2 4-16,1 2 1 0,-3 0 0 0,0-2-64 0,2 0 0 15,-2-5 0-15,3 4-13 0,-3-3 13 0,3-1 12 16,-3-3-3-16,0-1 0 0,0 2-9 0,2-5 8 16,-4 0-8-16,4 0 8 15,1-3-148-15,0-1-29 0,-3-3-7 0</inkml:trace>
  <inkml:trace contextRef="#ctx0" brushRef="#br0" timeOffset="113722.323">23328 8402 806 0,'0'0'72'0,"0"-5"-58"0,0-2-14 0,-2-3 0 15,-1 1 156-15,-2 2 29 0,-1 0 6 0,1 0 1 16,0 0-52-16,-3 0-9 0,-3 0-3 0,1 2 0 16,-1 3-51-16,1-3-10 0,-6 5-3 0,2 5 0 15,-1-5-22-15,1 2-5 0,-1 7-1 0,1-2 0 16,1 1-36-16,2 1 0 0,1-2 0 0,2 5 0 15,0-1 0-15,3-1-10 0,-1 2 10 0,4-1-10 16,2-1 10-16,0 2-10 0,2-5 10 0,4 0-10 16,2 0-10-16,0 0-3 0,-3-2 0 0,8-3 0 15,-2 3 23-15,2-3 13 0,0-2-1 0,0 0-1 16,1 0-11-16,-4 0 0 0,3-2 0 0,1-3 0 16,-6 3 12-16,2-3-4 0,1-2 0 0,-3 0 0 15,-3 2 3-15,0-2 0 0,3 0 0 0,-2 0 0 16,-1 0 0-16,-3 4 0 0,-2-1 0 0,0 4 0 15,3-5 2-15,-3 5 1 0,0 0 0 0,0 0 0 0,0 0 0 0,0 0 0 16,0 0 0-16,0 0 0 0,0 0-14 0,5 5 0 16,1 2 0-16,-4 0-10 0,4-2 10 0,-1 2-8 15,3-5 8-15,-3 5-8 0,0-2 8 0,1-3 0 16,-1 3 0-16,3 2 0 16,0-7-86-16,-3 5-22 0,3-3-4 0,-3-2 0 0</inkml:trace>
  <inkml:trace contextRef="#ctx0" brushRef="#br0" timeOffset="114034.484">23416 8383 1382 0,'8'0'123'0,"0"0"-99"0,-8 0-24 16,2 7 0-16,1-7 116 0,-1 7 17 0,1-2 4 0,-3 2 1 16,0 0-22-16,3 0-5 15,2 0-1-15,-2 0 0 0,-6 0-48 0,6 0-10 0,-1 5-1 0,1-5-1 16,0 0-22-16,-3 0-5 0,2-2-1 0,-2-5 0 15,0 2-8-15,0-2-2 0,0 0 0 0,0 0 0 16,6 5 0-16,-6-5-1 0,0 0 0 0,0 0 0 16,0 0-2-16,0 0 0 0,2-7 0 0,-2 0 0 15,-2 0-58-15,2-5-12 0,2 0-3 0,1 5 0 16,-6-7-51-16,8 4-10 0,3-1-3 0,-2-1 0 16,-1-2 45-16,0 7 9 0,1-5 2 0,2 10 0 15,-1-5 12-15,4 2 4 0,-3-2 0 0,0 7 0 0,3-3 44 16,-4-1 12-16,1 4 0 0,6 0 0 0,-4 0 43 15,-2 0 10-15,3 4 3 0,-1-1 0 16,-2-3-141-16,0 5-28 0,3-3-6 0,-11-2-1 0</inkml:trace>
  <inkml:trace contextRef="#ctx0" brushRef="#br0" timeOffset="114518.98">23810 8369 1263 0,'0'0'56'0,"0"0"12"0,0-5-55 0,-3 5-13 15,1-7 0-15,-1 0 0 0,0 5 97 0,-2-3 17 16,2 5 3-16,-2-3 1 0,0 3-34 0,-3 3-8 16,0-3 0-16,0 0-1 0,0 5-20 0,-3-3-4 0,1 3-1 0,2-3 0 15,-5 5-36-15,2-2-14 0,1 2 11 0,2 0-11 16,2 5 13-16,1-5-3 0,-3 0-1 0,8 0 0 15,0 0-9-15,0 0 0 0,0-7 0 0,3 5 0 16,2-3-17-16,0 5-6 0,3-2-1 0,0-3 0 16,0-2 24-16,3 0-9 0,2 0 9 0,-3 0 0 15,4-7 0-15,-1 7 0 0,-2-2 0 0,-1-3 0 16,-2 3 0-16,0-3 0 0,-3-2 0 0,1 0 9 16,2 0 3-16,-6 2 1 0,3-2 0 0,-2 0 0 15,2 4 0-15,-2-1 0 0,2-3 0 0,-5 7 0 16,0 0 9-16,0 0 2 0,0 0 0 0,0 0 0 15,0 0-3-15,0 0 0 0,0 0 0 0,3 7 0 0,0-3-21 16,2 4 0-16,-2-1 0 0,2 0 8 0,0 4 0 0,-2-1 1 16,2-3 0-16,-2 5 0 0,2-3 7 0,-2 3 2 15,2 2 0-15,-2-2 0 0,2-1-18 0,0-1-17 16,0 4 3-16,1-2 1 0,-4-5 37 0,1 5 8 16,0-3 2-16,-1-2 0 0,-2 0-20 0,-2-2-4 15,2 2-1-15,-3-2 0 0,3-5-9 0,-3 2 0 16,-5 3 0-16,3-5 0 15,0 0-41-15,0-5-11 0,-3 5-1 0,0-7-677 16,2 4-135-16</inkml:trace>
  <inkml:trace contextRef="#ctx0" brushRef="#br0" timeOffset="114893.657">23934 8435 1209 0,'0'0'108'0,"0"0"-87"0,6 0-21 0,1 2 0 16,4-2 111-16,-3 5 17 0,3-5 4 0,-1 2 1 16,1-2-46-16,-1-2-10 0,4 2-1 0,-4-5-1 15,3 5-24-15,-2-2-5 0,0-3-1 0,-1-2 0 16,-2 4 0-16,-3-1 0 0,3-3 0 0,-5 0 0 16,2 0-10-16,-5-1-3 0,3-3 0 0,-6 4 0 15,-2 0-11-15,0 0-2 0,-1-5-1 0,-4 5 0 16,-1 4-18-16,-2-1-16 0,0-3 4 0,-1 7 0 15,1-5 12-15,-3 5 0 0,0 0 0 0,3 0 0 0,0 5 0 0,0 2 0 16,2-3 0-16,1 6 0 0,-1-3 0 0,3 5 10 16,3-3-2-16,-3 3 0 0,3 2-8 0,2-2-11 15,0 2 3-15,3 0 0 0,0 0 8 0,0-2-8 16,6 2 8-16,-1 0-8 0,0-7 8 0,3 5-8 16,0 0 8-16,0-5-8 0,3 0-2 0,2 0 0 15,0-5 0-15,0 3 0 16,3-5-102-16,0 0-21 0,0 0-4 0,0 0-478 15,2-5-95-15</inkml:trace>
  <inkml:trace contextRef="#ctx0" brushRef="#br0" timeOffset="115206.494">24191 8404 979 0,'0'0'87'0,"0"0"-70"0,0 0-17 16,0 0 0-16,0 0 168 0,0 0 31 0,0 0 5 0,0 0 2 16,0 0-83-16,0 0-17 0,3 7-3 0,-1 2-1 15,1 1-59-15,-1-5-12 0,1 2-3 0,2 2 0 16,-2-2 48-16,0 5 8 0,-1-5 3 0,1 0 0 15,-3 0-31-15,3 0-7 0,-1 2-1 0,1-2 0 16,-3-4-24-16,3 4-6 0,-3-7-1 0,0 0 0 16,0 0-3-16,0 0-1 0,0 0 0 0,0 0 0 15,0 0-4-15,0 0-1 0,2-7 0 0,1 0 0 16,-1 0-8-16,1-5-16 0,0 3 4 0,2-3 1 16,0-2-24-16,3 2-5 15,-2-2 0-15,4 0-1 0,-2 2-42 0,0-2-8 0,3 4-1 0,2-1-1 16,-3-1 48-16,4 5 9 0,-4 0 3 0,1 0 0 15,-1 4 33-15,1-1 0 0,0-1 0 0,-1 3 0 16,1 2 0-16,-1 0 0 0,-2 0 0 0,3 2 9 0,-3 3 43 16,0-1 9-16,-8-4 2 0,8 3 0 0,-3 4-40 0,0-2-8 15,1 2-2-15,-1-5 0 16,-5-2-62-16,2 7-13 0,-2-7-2 0</inkml:trace>
  <inkml:trace contextRef="#ctx0" brushRef="#br1" timeOffset="144829.336">14536 12959 691 0,'0'0'61'0,"0"0"-49"16,0 0-12-16,0 0 0 16,0 0 156-16,0 0 29 0,0 8 6 0,3-1 1 15,-3-7-72-15,0 4-15 0,3 3-2 0,-3-4-1 0,2 4 1 0,-2 0 0 16,0-7 0-16,3 7 0 0,-3-2-21 0,0-5-4 15,2 7-1-15,-2-7 0 0,0 0-17 0,0 0-3 16,0 0-1-16,0 4 0 0,0-4-7 0,0 0-1 16,0 0-1-16,0 0 0 0,0 0 1 0,0 0 0 15,0 0 0-15,0 0 0 0,0 0-7 0,0-9-1 16,-2 2 0-16,2 0 0 0,2-3-12 0,-2-1-4 16,0-3 0-16,0-1 0 0,0-3-8 0,3 4-1 15,0-5-1-15,-1-2 0 0,-2 2-6 0,3-2-8 16,0-5 11-16,2 5-11 0,-2-5 8 0,-1 7-8 15,4-2 0-15,1-5 0 0,-1 5 8 0,2 2-8 0,-3-2 0 0,3-1 0 16,-3 4 8-16,3-4-8 0,0 4 0 0,-3-1 0 16,3 2 0-16,-2-1 0 0,-4 3 0 0,4 1 0 15,-4-4 8-15,4 3-8 0,-4 4 0 0,1 1 0 16,-1-1 10-16,1-1-10 0,0 5 8 0,-1 0-8 16,1 0 9-16,-3 0-9 0,3-1 10 0,-3 8-10 15,0 0 8-15,2-4-8 0,-2 4 0 0,0 0 9 16,0 0-9-16,0 0 0 0,0 0 0 0,0 0 0 15,0 0 0-15,0 0 0 0,0 0 0 0,0 0 0 16,6 7 0-16,-6-7 0 0,2 9 0 0,-2-9 0 16,3 7 0-16,-6-4 0 0,3 4 0 0,0-3 0 15,0-4 0-15,-2 3 0 0,2-3 0 0,0 4 0 16,0-4 0-16,-3 3 0 0,0 2 0 0,1-5 8 16,2 0-8-16,0 0 0 0,-6 0 9 0,4 4-9 15,2-4 0-15,0 0 0 0,-3 3 0 0,0-3 0 0,-2 0 0 0,5 0 0 16,-2 0 0-16,-1 0 0 0,-2 0 0 0,-1 0 0 15,4 0 0-15,2 0 0 0,-3 0 0 0,3 0 0 16,0 0 0-16,0 0 0 0,0 0 0 0,-5 0 0 16,2 0 0-16,3 0 0 0,0 0 0 0,0 0 0 15,-5 0 0-15,5 0 0 0,0 0 0 0,0 0 0 16,-3 0 0-16,0 0 0 0,-2 0 0 0,5 0 0 16,0 0 0-16,0 0 0 0,0 0 0 0,0 0 0 15,0 0 0-15,0 0 0 0,-2-3 0 0,2 3 0 16,0 0 0-16,0 0 0 0,0 0 0 0,0-4-8 15,0 4 8-15,0-8-8 0,0 8 8 0,0 0 0 16,0 0-9-16,0 0 9 0,0 0 0 0,0-4-11 0,0 4 11 0,0 0-8 16,0 0-6-16,0 0-1 0,0 0 0 0,0 0 0 15,0 0-8-15,0 0-1 0,0 0-1 0,0 0 0 16,0 0 6-16,0 0 2 0,0 0 0 0,0-3 0 16,0 3 17-16,0 0 0 0,0 0-8 0,-3-4 8 15,3 4 0-15,0 0 0 0,-3-7 0 0,3 7 0 16,0 0 0-16,0 0 0 0,0 0 0 0,-2 0 0 15,-4-7 0-15,6 7 0 0,0 0 0 0,0 0 0 16,0 0 0-16,0 0 0 0,-8 0 0 0,8 0 0 16,0 0 0-16,-8 0 0 0,0 0 0 0,1 0 0 15,-1 0 8-15,0 7-8 0,-3-7 0 0,1 7 9 16,-4-3-9-16,4 3 0 0,-4-4 0 0,1 6 8 16,3-2-8-16,-1 0 0 0,0 0 0 0,4 0 0 0,-4-4 0 15,3 4 0-15,0 2 0 0,0-6 0 16,3 4-8-16,0 0 8 0,-1-3 0 0,1-1 0 0,0 1 0 15,2-4 0-15,0 8 0 0,3-8 0 0,0 0-24 0,0 0 4 16,-2 0 0-16,2 0 0 16,0 0-109-16,0 0-22 0,0 0-4 0,0 0-1 15,0-8-152-15,5 4-32 0</inkml:trace>
  <inkml:trace contextRef="#ctx0" brushRef="#br1" timeOffset="145063.642">14618 12372 576 0,'0'0'51'0,"0"0"-41"16,0 0-10-16,0 0 0 0,0 0 171 0,0 0 32 0,0 0 6 0,3 7 2 16,0-3-41-16,-1-1-8 0,1 4-2 0,2 0 0 15,-2-3-56-15,2 4-12 0,0-1-3 0,1 4 0 16,7-1-30-16,0 1-7 0,-2-3 0 0,5 6-1 16,-1-7-22-16,4 4-4 0,-3 4-1 0,2-8 0 15,-2 4-12-15,3-1-2 0,-3 2-1 0,-1-1 0 16,-4-1-9-16,2 1 8 0,1-3-8 0,-4-1 8 15,-2 0 0-15,3 0-8 0,-6 0 12 0,0-3-4 16,3-1 0-16,-3 2-8 0,-5-5 12 0,0 0-4 31,0 0-121-31,0 0-25 0,0 0-5 0</inkml:trace>
  <inkml:trace contextRef="#ctx0" brushRef="#br1" timeOffset="146516.435">18780 12364 1364 0,'0'0'60'0,"0"3"13"0,0 2-58 0,-3-5-15 15,1 4 0-15,2-4 0 0,0 3 107 0,0-3 18 16,-3 0 4-16,3 0 1 0,0 0-14 0,0 0-2 16,0 0-1-16,0 0 0 0,0 0-38 0,0 0-8 15,0-3-2-15,-2-1 0 0,-1 4-9 0,0-8-1 16,1 4-1-16,-1 1 0 0,3-1-6 0,-3-3 0 15,3 0-1-15,0 0 0 0,-2-1-6 0,2 1-1 16,0 0 0-16,0-4 0 0,0 4-9 0,-3 0-3 16,0-5 0-16,3 2 0 0,3-1-11 0,-3-4-2 0,-3 4-1 15,3-3 0-15,0 4-4 0,0-2-1 0,3 1 0 0,-3-3 0 16,0-1-9-16,0 4 10 0,0 1-10 0,3-1 10 16,-3-4-10-16,0 4 10 0,2-3-10 0,1 4 10 15,-3-2-10-15,0 1 12 0,0 1-12 0,3-2 12 16,-3 5-12-16,2-4 0 0,-4 4 9 0,4 0-9 15,4-1 0-15,-4 1 8 0,-4 0-8 0,2 3 0 16,0 4 0-16,0-3 0 0,0 3 0 0,0 0 0 16,0 0 0-16,0 0 0 0,0 0 0 0,0 0 0 15,0 0 0-15,0 0 0 0,0 0 0 0,0 0 0 16,0 0 0-16,0 0 0 0,0 0 0 0,0 0 0 16,0 0 0-16,0 0 0 0,0 0 0 0,0 0 0 15,0 0 0-15,0 0 0 0,0 0 0 0,0 0 0 16,0 0 0-16,0 0 0 0,0 0 0 0,0 0 0 15,0 0 0-15,0 0 8 0,0-7-8 0,0 7 0 0,0-4 0 0,0 4 0 16,0-3 0-16,0 3 8 0,-3-5-8 0,0-2 0 16,3 7 0-16,0 0 8 0,0 0-8 0,-2 0 0 15,-1-7 0-15,3 7 0 0,0 0 0 0,0 0 0 16,0 0 0-16,0 0 0 0,-8 0 0 0,5 0 0 16,3 0 0-16,0 0-8 0,-5 3 8 0,5-3 0 15,0 0 0-15,-5 4 0 0,0 1 0 0,-1-3-8 16,-2 6 8-16,3-4 0 0,0 3 0 0,-1-4 0 15,-4 4 0-15,2-3-8 0,-3 3 8 0,1 5 0 16,-1-5 0-16,1 0 0 0,-6 0 0 0,5 0 0 16,-2 1 0-16,0-1-8 0,2 4 8 0,-2-4 0 15,2-4 0-15,1 6 0 0,2-2-10 0,-3-4 10 0,3 1-12 0,3 3 12 32,-3-4-29-32,3 1 1 0,-1-1 0 0,6-3 0 15,-5 4-65-15,5-4-13 0,0 0-2 0,0 0-1 16,0 0-139-16,0 0-28 0</inkml:trace>
  <inkml:trace contextRef="#ctx0" brushRef="#br1" timeOffset="146719.504">18740 11976 1724 0,'0'0'76'0,"0"0"16"0,0 0-73 0,0 0-19 0,0-4 0 0,0 4 0 16,0 0 91-16,3-3 14 0,-3 3 3 0,8 0 1 15,-3-4-32-15,1 8-6 0,-1-4-2 0,3 3 0 16,2 1-38-16,-2 1-8 0,0 2-2 0,3 0 0 0,-1 0-11 0,-2 0-2 16,0 0-8-16,3 0 12 0,-3 5-12 0,2-2 8 15,-2-3-8-15,0-3 0 0,0 8 0 0,0-2 8 16,0-3-8-16,0-3 0 16,0 3-69-16,-3-4-17 0,3 4-3 0</inkml:trace>
  <inkml:trace contextRef="#ctx0" brushRef="#br1" timeOffset="151250.237">10366 5932 345 0,'0'0'15'0,"0"0"4"0,0 0-19 0,0 0 0 0,0 0 0 0,0 0 0 15,0 0 227-15,6 3 41 0,2-3 9 0,-3 4 2 16,3-4-199-16,0 0-40 0,0 0-8 0,0 0-2 16,2 5 10-16,-2-3 1 0,5-2 1 0,-2 0 0 15,0 0 2-15,2 0 1 0,3 0 0 0,0 0 0 16,2 0-9-16,1 0-1 0,-1 0-1 0,6 0 0 16,2 0 8-16,3 0 2 0,3 0 0 0,0 0 0 15,2 0-4-15,1 0-1 0,-1 0 0 0,3 0 0 16,3 0-11-16,0 0-3 0,2 5 0 0,0-3 0 15,1-2-7-15,2 5-2 0,-3-3 0 0,3 3 0 16,-3-5 4-16,1 2 1 0,-1 3 0 0,3-3 0 0,0 3-1 0,0-5 0 16,0 7 0-16,-6-2 0 0,1-3-20 0,0-2-12 15,2 0 2-15,-2 0 0 0,2 0 22 0,-2 0 5 16,2-2 1-16,1-3 0 0,-4 5-1 0,4-4 0 16,-6 1 0-16,0-4 0 0,0 0 3 0,-3 0 0 15,6-5 0-15,-6 5 0 0,-5 0 0 0,3 0 1 16,-5-5 0-16,2 5 0 0,-3-4 7 0,-2 3 0 15,-3-6 1-15,0 5 0 0,-2-8 0 0,-1 8 0 16,-5-5 0-16,3 2 0 0,0-2-6 0,-3 0-2 16,1-2 0-16,-4 1 0 0,-2 1-5 0,3 0-2 15,2-5 0-15,-2 5 0 0,-3-5 15 0,-1 3 3 16,4-3 1-16,-3 0 0 0,-3 3-21 0,3-3-12 0,-5 7 12 0,2-2-12 16,0-5 12-16,-2 5-4 0,-6-7 0 0,3 9-8 15,0-2 16-15,-2-5-3 0,-3 5-1 0,-1 0 0 16,-2 0-4-16,0 2 0 0,-2-2-8 0,-3 0 12 15,-1 2-3-15,-2-2-1 0,3 0 0 0,0 0 0 16,-6 0-8-16,-2 0 10 0,0-3-10 0,-5 3 10 16,-6-5-10-16,3 5 0 0,0 0 0 0,-6 0 8 15,1 2-8-15,0-2 0 0,-4 0 0 0,4 7 0 16,-3-5 0-16,0-2 0 0,-5 5 0 0,-3-3 0 16,0 0 0-16,-3 3 0 0,3-3 0 0,-3 5 0 15,4-5 0-15,-4 5 0 0,0 0 0 0,-2 5 0 16,0-3 0-16,-1-2 0 0,1 7 0 0,3-5 0 15,-1 5 0-15,0 0 0 0,-2 5 0 0,2-5 0 16,-2 0 0-16,5 0 0 0,-2 7 0 0,2 0 0 16,2-2-8-16,4 2 8 0,-4 2 0 0,4 3 0 0,-4-5 0 15,-2 5 0-15,0-3 0 0,3 3 0 0,2 2 0 0,3 0 0 16,0 0-9-16,0 5 9 0,-3 0 0 0,3-5 0 16,0 5 0-16,-2-3 0 0,-1 3 0 0,6 0 0 15,-4 0 0-15,7-3 0 0,4 3-9 0,1 0 9 16,-1-3 0-16,6 8-9 0,-3-8 9 0,3 10 0 15,3-7 0-15,-1 7-8 0,3-5 8 0,0 5 0 16,3 0 0-16,3-3-8 0,-4 3 8 0,6 0 0 16,-2-5-9-16,5 5 9 0,-1 0 0 0,4-5 0 15,-1 5-9-15,6-5 9 0,-1 7 0 0,6-2-8 16,-2-5 8-16,7 5 0 0,0 0-9 0,5-5 9 16,4 3 0-16,4-3-9 0,6-4 9 0,2 6-8 0,6-6 8 0,5 1-8 15,3-4 8-15,4-2 0 0,4 0 0 0,2-3 0 16,8-2 0-16,3 0 0 0,5 1 0 0,3-4-8 15,0 1 8-15,-1-3 0 0,4-4 0 0,-3-3 0 16,-3 5 0-16,-3-4 0 0,-2-4 0 0,0 6 0 16,-6-5 0-16,-5 0 0 0,-5 2 0 0,-5-2 8 15,-8 3-8-15,-6 1 0 0,-5-1 8 0,-5-4-8 16,2 1 8-16,-7 5-8 0,-1-3 8 0,-4-2-8 31,-1 5-36-31,-5-3-11 0,0 1-2 0,-6 4-1355 0</inkml:trace>
</inkml:ink>
</file>

<file path=ppt/ink/ink27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3:03:50.119"/>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FFC000"/>
    </inkml:brush>
  </inkml:definitions>
  <inkml:trace contextRef="#ctx0" brushRef="#br0">12340 9380 345 0,'0'0'15'0,"0"0"4"0,0 0-19 0,0 0 0 0,0 0 0 0,0 0 0 16,0 0 67-16,0 0 9 0,0 0 3 0,0 0 0 16,0 0-49-16,0 0-10 0,0 0-1 0,0 0-1 15,0 0 10-15,0 0 3 0,0 0 0 0,0 0-255 16,0 0-52-16</inkml:trace>
  <inkml:trace contextRef="#ctx0" brushRef="#br1" timeOffset="22285.126">19622 3933 1728 0,'0'0'38'0,"0"0"8"0,0 0 2 0,0 0 0 0,0 0-39 0,0 0-9 0,0 0 0 0,0 0 0 16,0 0 91-16,0 0 16 0,5 0 3 0,0 5 1 16,-2-5-75-16,5 7-16 0,-3-2-2 0,3 2-1 15,0 0 38-15,2 0 7 0,1 0 2 0,-3 0 0 16,0 0-52-16,2 0-12 0,4 0 0 0,-4 0 0 16,4 0 0-16,-4-2 0 0,1-3 0 0,-3 3 0 15,2 2 0-15,-2-2 0 0,0-3 0 0,0 3 0 16,-5-3 0-16,2-2 0 0,0 0 0 0,1 5 0 15,-6-5 0-15,0 0 0 0,0 0 0 0,0 0-714 16,0 0-146-16</inkml:trace>
  <inkml:trace contextRef="#ctx0" brushRef="#br1" timeOffset="22940.689">20029 3926 990 0,'0'0'44'0,"0"0"8"0,0 0-41 0,0 0-11 15,0 0 0-15,0 0 0 0,0 0 64 0,0 0 10 16,0 0 2-16,0 0 1 0,3 7 41 0,-1-2 8 16,-2 2 2-16,0 0 0 0,3 0-52 0,-3 7-9 15,0-2-3-15,0 2 0 0,0 0 0 0,0 0 0 16,0 5 0-16,0 0 0 0,0-5 0 0,0 7 0 16,3-7 0-16,-3 5 0 0,0 0-20 0,0 0-5 15,2-3-1-15,1-2 0 0,-1 5-17 0,1-5-3 16,0 3-1-16,-1-3 0 0,1-5-6 0,0 5-2 0,-1 3 0 15,1-8 0-15,-3-2-9 0,3 5 0 0,-3-5 0 0,-3 0 0 16,3-7 0-16,0 5 0 0,-3-3 0 0,-2 3 0 31,-3-3-100-31,0-2-23 0,-2 0-4 0,-1-2-922 0</inkml:trace>
  <inkml:trace contextRef="#ctx0" brushRef="#br1" timeOffset="23253.115">19939 4234 1386 0,'0'0'61'0,"0"0"13"15,0 0-59-15,0 0-15 0,0 0 0 0,0 0 0 16,3 5 79-16,2 2 13 0,-5-7 2 0,5 7 1 16,3 0 24-16,0 0 5 0,0 7 0 0,-3-7 1 0,6 5-61 0,-3 0-13 15,-3-3-3-15,6 3 0 0,-3 2-23 0,2-2-5 16,-2-3 0-16,3 3-1 0,-3-5-19 0,0 5 0 16,0-5 0-16,0 0 0 0,-1 0 25 0,1 0 2 15,-2-2 0-15,-1-3 0 0,3 3-12 0,-3-3-3 16,1-2 0-16,-6 0 0 0,0 0 0 0,7-7 0 15,-1 5 0-15,-1-10 0 0,-2 5 26 0,-1 0 5 16,4-5 1-16,-1 3 0 0,0-3-26 0,0 7-5 16,-5-4-1-16,6-3 0 0,-4 5-3 0,1-5-1 15,0 5 0-15,-1 0 0 0,1 0-8 0,2 0 8 16,-2 5-8-16,0-3 8 0,-3-2-8 0,2 2 0 16,1 3 0-16,-3 2-11 0,0 0 11 0,0 0 0 15,3-5 0-15,-3 5-841 16,0 0-167-16</inkml:trace>
  <inkml:trace contextRef="#ctx0" brushRef="#br1" timeOffset="23753.391">20574 3933 864 0,'0'0'76'0,"-3"-7"-60"16,3 7-16-16,0 0 0 0,0 0 111 0,0 0 19 16,0 0 4-16,0 0 1 0,3-7-43 0,2 7-9 15,1-2-2-15,2-3 0 0,-3 5-45 0,5 0-10 16,1 5-2-16,2-3 0 0,0-2-24 0,1 7 0 16,-4-7 0-16,1 7 0 0,-6-2 56 0,3 2 7 15,-5 0 1-15,2 0 0 0,-5 0 0 0,0 5 0 16,0-3 0-16,-3 8 0 0,-2-8 0 0,-3 5 0 15,0 3 0-15,0-3 0 0,-2 0-26 0,2 0-5 0,0 0-1 16,0-7 0-16,3 5-20 0,-3 2-12 16,2-7 12-16,6 5-12 0,0-5 0 0,0 0 0 15,0 0 0-15,3 7 0 16,0-14-31-16,2 7-3 0,0-2-1 0,3 2 0 0,0 0 50 0,-3-2 9 0,6-3 3 0,0 3 0 16,-6-3-75-1,3 3-14-15,0-3-3 0,-3 3-987 0</inkml:trace>
  <inkml:trace contextRef="#ctx0" brushRef="#br1" timeOffset="23893.935">20720 4321 1267 0,'0'0'56'0,"0"0"12"15,2 5-55-15,1 2-13 0,-3-2 0 0,0-5 0 0,8 7 156 0,-6-5 29 16,-2 5 6-16,3 0 1 0,2 0-52 0,-2-2-9 16,-3 2-3-16,0 0 0 0,3 0-51 0,-3 0-10 15,2-2-3-15,1-3 0 0,-3 3-51 0,3 2-13 16,-3-7 0-16,0 0-1175 15</inkml:trace>
  <inkml:trace contextRef="#ctx0" brushRef="#br1" timeOffset="24690.283">19360 5504 954 0,'0'0'42'0,"0"0"9"0,0 0-41 0,0 0-10 0,2 7 0 0,-2-7 0 15,0 0 87-15,0 0 15 0,3 0 3 0,2 7 1 16,-5 0-15-16,0-7-3 0,0 0-1 0,3 5 0 16,2 4-18-16,-2-4-3 0,-3 2-1 0,0 0 0 15,2 5-4-15,-2-3-1 0,0 3 0 0,0 0 0 16,-2 2-6-16,2-5-2 0,0 3 0 0,-3 2 0 0,3 0-22 0,-3-2-5 16,1 2-1-16,2-2 0 0,-3-3-24 0,1 3 0 15,2 2 0-15,0-7 0 0,0 5 0 0,-3-5 0 16,3 0 0-16,0 0 0 0,0-7 29 0,0 7 1 15,0 0 0-15,0-7 0 16,0 0-48-16,0 0-10 0,0 0-1 0,0 0-1 16,0 0-157-16,0 0-31 0,-11 0-6 0,11 0-2 0</inkml:trace>
  <inkml:trace contextRef="#ctx0" brushRef="#br1" timeOffset="24987.615">19272 5753 1465 0,'0'0'32'0,"0"0"6"0,0 0 2 0,0 0 2 0,0 0-34 0,0 0-8 16,0 0 0-16,0 0 0 0,0 0 85 0,0 0 15 15,0 0 4-15,8 5 0 0,-3-5-36 0,1 7-6 0,-1 0-2 0,0 0 0 16,3 0-3-16,-2 5-1 0,-1-5 0 0,0 5 0 16,3-3-25-16,-3 3-6 0,1-5-1 0,-1 0 0 15,0 0-24-15,1 5 0 0,-1-10 0 0,3 5 0 16,2 0 12-16,-2-7-4 0,-2 0 0 0,-1 0 0 15,3 0 24-15,0-2 5 0,0-3 1 0,-3 3 0 16,-2-5-10-16,2 0-1 0,0 0-1 0,1-3 0 16,-1 3 4-16,0-2 1 0,-2-3 0 0,2 1 0 15,-2 3-23-15,-1 1-8 0,1 0 0 0,-3 0 0 16,0 0 14-16,0 0-3 0,0 2-1 0,0 5 0 16,0 0-10-16,0 0 0 0,0 0 0 0,0 0 0 15,0 0-83-15,0 0-21 0,0 0-5 0</inkml:trace>
  <inkml:trace contextRef="#ctx0" brushRef="#br1" timeOffset="25721.349">19635 5866 57 0,'0'0'0'0,"0"0"0"0,0 0 0 0,0 0 0 0,0 0 0 0,0 0 0 16,0 0 318-16,0 0 58 0,0 0 12 0,0 0 3 16,0 0-230-16,0 0-45 0,0 0-10 0,0-7-2 15,0 0-36-15,2 2-7 0,-2 3-1 0,3-3-1 16,-6 3-2-16,3-5 0 0,0 2 0 0,0-2 0 15,0-4-20-15,3 3-4 0,-3 1-1 0,3 0 0 16,-1-7 0-16,1 7 0 0,-3-5 0 0,3-2 0 16,-1 5-19-16,4-3-4 0,-6 0-1 0,2-2 0 15,1 0-8-15,-1 2 0 0,-2-2 0 0,3 5 0 16,-3-3 0-16,3 0 8 0,-3 5-8 0,0 0 8 16,2-7 0-16,-2 7 0 0,3 2 0 0,-3-2 0 0,0 5-8 15,0 2 8-15,0 0-8 0,0 0 8 0,0 0 0 0,0 0 0 16,0 0 0-16,0 0 0 0,0 0 20 15,0 0 3-15,0 0 1 0,0 0 0 0,0 0-32 16,0 0 0-16,0 0 0 0,0 0 0 0,0 2 0 0,0-2 0 16,0 0 0-16,0 0 0 0,0 0 0 0,0 7 0 15,0-7 0-15,0 0 0 0,0 0 0 0,0 0 0 16,-3 5 0-16,3-5 0 16,0 0-36-16,0 0-12 0,0 0-4 0,0 0 0 15,0 0 7-15,0 0 1 0,0 0 0 0,0 0 0 0,0 0 19 0,0 0 4 16,0 0 1-16,0 0 0 0,0 0 20 0,0 0 0 15,-2-5 0-15,2 5 0 0,0 0 0 0,0 0 0 16,-3-2 0-16,3 2 0 0,0 0 0 0,0 0 0 16,0 0 0-16,0 0 0 0,-3-5 0 0,3 5 15 15,0 0-3-15,0 0 0 0,-2-2 23 0,2 2 4 16,-5 0 1-16,-3 0 0 0,2 0-26 0,1 0-5 0,0 2-1 0,-1 3 0 16,-1-3 24-16,1-2 4 0,1 5 0 0,0-3 1 15,-3 3-29-15,0 2-8 0,2-2 0 0,1-3 0 16,3 5 0-16,-4-2 0 0,1-3 0 0,5-2 0 15,-3 5 0-15,3-5 0 0,-2 2 0 0,-1 3 0 16,-2 2-19-16,5-7-5 0,0 0 0 0,-3 0-1 16,0 7-16-16,3-7-3 0,0 0-1 15,0 0 0-15,-5 0-164 0,5 0-33 0,0 0-6 0,0 0-568 16</inkml:trace>
  <inkml:trace contextRef="#ctx0" brushRef="#br1" timeOffset="25908.807">19688 5598 748 0,'0'0'67'0,"2"0"-54"0,4 0-13 0,-1 0 0 0,0 0 82 0,-2 0 14 16,-3 0 2-16,5 0 1 0,-5 0 28 0,3 5 5 15,2-3 2-15,0 3 0 0,-5-5-35 0,6 2-7 16,-1 5-2-16,0-2 0 0,1 2-26 0,-4-5-6 16,3 3-1-16,-2 2 0 0,0 0-40 0,2-2-8 15,-2 2-1-15,2-5-8 0,-2 3 32 0,-3-5 0 16,0 0 0-16,5 7 0 0,-2-4-32 0,-3-3 0 15,0 0 0-15,0 0-662 16,0 0-139-16</inkml:trace>
  <inkml:trace contextRef="#ctx0" brushRef="#br1" timeOffset="26268.273">19910 5612 576 0,'0'0'51'0,"0"0"-41"0,0 0-10 0,0 0 0 16,0 0 94-16,0 0 17 0,0 0 3 0,0 0 1 16,5-7-42-16,3 0-8 0,-8 7-1 0,0 0-1 15,0 0-8-15,8 0-2 0,0 5 0 0,-3-3 0 16,-5-2 2-16,6 0 0 0,-1 5 0 0,-5-5 0 15,5 2 9-15,0 5 3 0,-5-7 0 0,3 5 0 0,0 2-7 16,-1-5-2-16,-7 8 0 0,5-8 0 0,0 5-18 0,-3 0-3 16,-4 0-1-16,1-2 0 0,4 2-28 0,-1 0-8 15,-2 0 0-15,2-2 0 0,-2-3 26 0,2 5 1 16,0 0 0-16,-2-7 0 0,2 5-27 0,1 2 0 16,2-7 0-16,0 0 0 0,0 0 0 0,0 7 0 15,0-7 0-15,2 7 0 0,1 0 0 0,2 0-17 16,-7-2 4-16,4-3-656 15,1 3-131-15</inkml:trace>
  <inkml:trace contextRef="#ctx0" brushRef="#br1" timeOffset="26424.246">19915 5880 1825 0,'0'7'40'0,"3"-7"8"0,-1 5 1 0,1-2 3 0,-3-3-41 0,3 4-11 0,-1 1 0 0,1-3 0 15,-3-2 53-15,0 0 9 0,0 0 2 0,5 7 0 16,-2-7-45-16,-3 0-9 0,0 0-2 0,0 0-621 16,5 0-125-16</inkml:trace>
  <inkml:trace contextRef="#ctx0" brushRef="#br1" timeOffset="27471.174">19248 7165 1494 0,'0'0'32'0,"0"0"8"0,0 0 0 0,0 0 3 0,0 0-35 0,0 0-8 15,0 0 0-15,0 0 0 0,0 0 95 0,0 0 17 16,8-3 3-16,-2-2 1 0,-4-2-16 0,1 3-4 16,0 1 0-16,2-4 0 0,-5 3-25 0,5-3-6 0,-5-1-1 0,3-3 0 15,-1 1-32-15,1-1-6 16,0-4-2-16,-1-3 0 0,1 4-12 0,0-1-4 0,-1-3 0 0,-2 1 0 15,6-2 20-15,-6 1 3 0,0 3 1 0,0-3 0 16,0 3-32-16,0 1 0 0,0 3 0 0,2-4 0 16,-2 4 16-16,-2 1-4 0,2 3 0 0,0-4 0 15,-3 3-3-15,3 1-1 0,0 3 0 0,0 1 0 16,0-1-8-16,0 4 0 0,3-7 0 0,-3 4 0 16,0 3 0-16,0 0 0 0,0 0 0 0,0-4 0 15,0 4 0-15,0 0 0 0,0 0 0 0,2 0 0 16,-2-8 0-16,0 8 0 0,0 0 0 0,0 0 0 15,0-7 0-15,0 7 8 0,0 0-8 0,0 0 8 16,-2-7-8-16,2 7 0 0,0 0 0 0,0 0 0 0,0 0 0 16,0 0 0-16,-3-4 0 0,0 4 0 0,3 0 0 0,0 0 0 15,-2-3 0-15,2 3 0 0,0 0 8 0,0 0 0 16,-6 3 0-16,1 1 0 0,2-4-8 0,-2 7 0 16,3-2 0-16,-4-3 0 0,1 3 0 0,0-2 0 15,-1 1 0-15,-2-1 0 0,6 1 0 0,-6-1 0 16,0 1 0-16,3-1 0 0,-1 1 0 0,1 1 0 15,0-3 0-15,-3 6 0 0,0-8 0 0,3 7 0 16,-1-7 0-16,1 7 0 0,0-7 0 0,-3 4 0 16,0-1 0-16,3 1 0 0,-3-1 0 0,2 1-17 15,4 3 4-15,-4-7 1 16,4 8-125-16,-1-8-25 0,0 4-5 0,3-4-558 16,0 0-112-16</inkml:trace>
  <inkml:trace contextRef="#ctx0" brushRef="#br1" timeOffset="28283.176">19680 6769 1422 0,'0'0'31'0,"0"0"6"0,0 0 2 0,0 0 1 0,0 0-32 0,0 0-8 16,0 0 0-16,0 0 0 0,0 0 59 0,0 0 9 15,5 7 3-15,-2 1 0 0,-3-1 27 0,2 0 6 16,-2 4 0-16,0 4 1 0,0-4-23 0,-2 3-5 16,2 0-1-16,-3 1 0 0,3-1-19 0,-3 5-4 15,3-5-1-15,-2 0 0 0,-1 5-28 0,3-8-7 16,-3 3-1-16,3 1 0 0,-2-4-6 0,2 3-2 16,0-2 0-16,0-2 0 0,0 4-8 0,0-7 0 15,0 5 0-15,0-5 0 0,0 0 0 0,0 0 0 16,0 0 0-16,0-7 0 15,0 0-68-15,0 0-16 0,0 0-4 0,-6 4-630 16,-1-4-126-16</inkml:trace>
  <inkml:trace contextRef="#ctx0" brushRef="#br1" timeOffset="28548.82">19571 7045 1335 0,'0'0'59'0,"0"0"13"0,0 0-58 0,0 0-14 0,0 0 0 0,0 0 0 16,0 0 112-16,8 0 19 0,0 7 4 0,-3-3 1 15,1 3-48-15,-1 0-10 0,0 1-2 0,1 3 0 16,-4-1-16-16,4 1-4 0,-4-4-1 0,1 5 0 16,2-2-34-16,0-3-6 0,-2 4-2 0,0-3 0 15,2-1-13-15,0-3 0 0,3-1 0 0,-3 1 0 16,3-4 0-16,0 3 0 0,0-6 0 0,0-1 0 0,0 1 20 0,3-1 0 16,-3-3 1-16,2 4 0 0,-2-2-21 0,0-2 0 15,0 0 0-15,-3 0 0 0,-2 3 20 0,2-3-1 16,1-1 0-16,-1 4 0 0,0 1-9 0,0-1-2 15,-5 1 0-15,0 3 0 0,3-7-8 0,-3 7 8 16,-3-4-8-16,3 4-744 16,-2-7-153-16</inkml:trace>
  <inkml:trace contextRef="#ctx0" brushRef="#br1" timeOffset="28908.03">19841 6788 1209 0,'0'-7'53'0,"3"2"12"0,-1 3-52 0,1-3-13 0,2 5 0 0,-2-7 0 16,2 3 82-16,1-3 14 0,-1 7 2 0,-2-3 1 16,2-4-35-16,0 2-8 0,0 5 0 0,1 0-1 15,-1 0-25-15,-2 0-5 0,2 0-1 0,-2 0 0 16,4 0 8-16,-1 0 0 0,-6 0 1 0,0 0 0 15,8 8 7-15,-3-1 2 0,-5-7 0 0,3 7 0 16,-1 0 3-16,1 4 1 0,0-3 0 0,-3-1 0 16,0 0-19-16,0 0-4 0,0 4-1 0,0-3 0 15,-3-1 10-15,3 0 1 0,-3 0 1 0,3 0 0 16,-2 2-34-16,2 1 0 0,-3-6 0 0,0 6 0 0,3-3-8 16,-5 2-9-16,-3-2-2 0,5 0 0 0,1 0 29 15,-1-4 6-15,-2 4 0 0,0-3 1 16,2 3-161-16,-2-2-32 0,5-5-6 0,0 0-736 15</inkml:trace>
  <inkml:trace contextRef="#ctx0" brushRef="#br1" timeOffset="29033.405">19894 6995 1497 0,'0'0'32'0,"0"0"8"0,3 3 0 0,2 1 4 0,-2-1-36 0,2 1-8 15,-2-1 0-15,-3-3 0 0,2 7 104 0,-2-7 20 16,0 0 3-16,5 4 1 0,-2 3-52 0,2 1-9 15,-5-8-3-15,0 0 0 16,0 0-155-16,0 0-31 0</inkml:trace>
  <inkml:trace contextRef="#ctx0" brushRef="#br1" timeOffset="31141.91">16293 3340 57 0,'0'0'0'0,"0"0"0"0,-11 0 0 0,9 0 0 0,2 0 0 0,0 0 0 16,-8 0 273-16,5 0 50 0,3 0 9 0,0 0 3 15,0 0-168-15,0 0-34 0,0 0-6 0,0 0-2 16,11-9-25-16,-6 7-6 0,-10-5-1 0,5 2 0 16,8 5-16-16,-3-7-3 0,-8 0-1 0,1 0 0 15,2 2-13-15,0-2-2 0,0-2-1 0,-6 2 0 16,-7-5-17-16,8 0-3 0,8-2-1 0,-3 0 0 15,-6 2-28-15,4-2-8 0,4 0 0 0,4 4 0 0,-1-8 0 0,-2 3 0 16,-3-1 0-16,5 2 0 0,5 4 29 0,-7-1 2 16,-8-3 0-16,2 2 0 0,11 2-20 15,-3-1-11-15,-10-1 12 0,2 5-12 0,-2-3 12 0,2-1-12 16,6 4 12-16,-3 0-12 0,-10 0 10 0,7 2-10 16,8-2 8-16,0 0-8 0,-7 4 19 0,2-1-2 15,2-1 0-15,4 3 0 0,-4-3-17 0,-2 3 0 16,-8-3 0-16,8 5 0 0,11-3 0 0,-6-1 0 15,-10 1 0-15,2-1 0 0,3 4 0 0,0 0 0 16,-2 0-13-16,-6-7 5 0,0 7 8 0,8 0 0 16,8-3 0-16,-8 3 8 0,-16-4-8 0,11-1 0 15,5 5 0-15,0 0 8 0,0 0-8 0,0 0 0 16,0 0 0-16,0 0 8 0,10 0-8 0,-10 0 0 16,-5-2 0-16,5 2 0 0,13 0 0 0,-13 0 0 15,0 0 0-15,0 0 0 0,0 0 0 0,0 0 0 0,0 0 0 16,-5 2 0-16,-3 3 0 0,0-1 9 0,5-4-9 0,-5 3 0 15,0-3 13-15,1 7-4 0,4-7-1 0,-2 7 0 16,-1-3-8-16,-2-1 10 0,-5 4-10 0,8 0 10 16,0-2-22-16,-3-1-4 0,-3-1 0 0,6 4-1 15,-1 0 28-15,1-7 5 0,0 5 2 0,0 2 0 16,-1-7-29-16,4 2-5 0,-4 7-2 0,1-9 0 16,2 3 18-16,3-3 0 0,0 0 0 0,0 0 0 15,-2 7-135-15,2-3-20 0,0-4-4 0,2 8-597 16,-2-8-119-16</inkml:trace>
  <inkml:trace contextRef="#ctx0" brushRef="#br1" timeOffset="31360.587">16290 2922 1036 0,'22'-3'23'0,"-22"3"5"0,-3-4 0 0,3 4 1 0,13 0-29 0,-13 0 0 15,0-3 0-15,0 3 0 0,0 0 160 0,0 0 25 16,0 0 6-16,0 0 1 0,0 0-73 0,5 3-15 15,6 4-2-15,-3 0-1 0,-8 0-35 0,3 0-7 16,5-2-2-16,-1 2 0 0,-1 7-22 0,-4-9-5 16,6 2-1-16,0 4 0 0,3-8-13 0,-3 4-2 15,-8 0-1-15,5 0 0 0,3 0-4 0,-3 0-1 16,-2-2 0-16,-3-5 0 0,5 7 0 0,-5-7-8 16,3 4 12-16,-3-4-748 15,-3 3-151-15</inkml:trace>
  <inkml:trace contextRef="#ctx0" brushRef="#br1" timeOffset="31735.59">16523 2936 982 0,'19'0'44'0,"-19"0"8"0,0 0-41 0,0 0-11 16,0 0 0-16,0 0 0 15,5 0 116-15,-5 0 22 0,0 0 4 0,0 0 1 0,8 7-31 16,-3-2-5-16,-5 2-2 0,0 0 0 0,3 5-30 0,0-5-7 16,-3 7 0-16,-3-3-1 0,-2-1-11 0,2 4-1 15,3 5-1-15,-3 0 0 0,-2-5-19 0,2 5-4 16,6-3-1-16,0 3 0 0,-3 0 27 0,-3-1 6 15,3-1 1-15,3 2 0 0,-1-5-52 0,1 5-12 16,-6-8 0-16,6-1 0 0,2 2 0 0,-2-3 11 16,-6-2-11-16,3-2 10 0,3 6-1 0,0-1 0 15,-3-10 0-15,0 0 0 0,-6 7-9 0,6-7 12 16,0 0-12-16,0 0 12 16,-5 5-78-16,5-5-15 0,0 0-3 0,0 0-1041 0</inkml:trace>
  <inkml:trace contextRef="#ctx0" brushRef="#br1" timeOffset="32032.296">16484 3183 1497 0,'10'0'66'0,"-10"0"14"0,0 0-64 0,0 0-16 0,0 0 0 0,5 5 0 16,3-3 106-16,-5 3 18 0,-3-5 3 0,3 7 1 16,2 0-16-16,0 0-2 0,-5 7-1 0,3-2 0 15,-3-5-72-15,3 0-14 0,2 7-3 0,-5-7-1 16,0 5 18-16,2-5 4 0,6 0 1 0,0 0 0 15,-5 0-30-15,5 5-12 0,0-12 8 0,2 7-8 16,4-3 9-16,-4-4-9 0,-4 0 10 0,7 0-10 16,8 0 14-16,-8 0-3 0,-13 0-1 0,11-11 0 0,5 11 3 15,-3-12 1-15,-5 5 0 0,0 0 0 0,-6 0-14 0,6-5-15 16,3 3 3-16,-3-3 1 0,-8 2 60 0,5-1 12 16,0 6 3-16,1-2 0 0,-6-3-52 0,0-1-12 15,2 6 0-15,1 3 0 0,2-3 0 0,-5 5 0 16,-10-7 0-16,10 7 0 15,5-2-151-15,-5 2-33 0,-13 0-6 0,5 0-2 0</inkml:trace>
  <inkml:trace contextRef="#ctx0" brushRef="#br1" timeOffset="32547.811">16888 2849 1267 0,'0'0'28'0,"0"0"5"0,0 0 2 0,0 0 1 0,-5-2-36 0,5 2 0 15,0 0 0-15,5-5 0 16,-5 5 58-16,0 0 5 0,6 0 1 0,2-3 0 0,2 3 5 0,-2-4 2 16,-3 4 0-16,3 0 0 0,8 0-37 0,-5 0-7 15,-1-3-2-15,-2 6 0 0,3-3 7 0,-3 4 2 16,0-4 0-16,-3 3 0 0,-5-3-34 0,8 5 0 15,0-3 0-15,-3 5 0 0,-10-2 56 0,2 2 12 16,9 0 1-16,-4 0 1 0,-2 5-25 0,0-5-5 16,-2 0 0-16,2 4-1 0,2-1-15 0,-2 2-4 15,-10-5 0-15,7 4 0 0,3-1-7 0,-3 2-1 16,-5-5-1-16,0 0 0 0,3 0-3 0,-3 0 0 16,6 0 0-16,-4 0 0 0,-4 0-22 0,7-2-5 15,3-5-1-15,-3 7 0 0,-2 0 32 0,5 0 7 16,3-7 1-16,2 5 0 0,0 2-32 0,-5-7-7 15,3 2-1-15,2 7 0 16,9-9-137-16,-7 3-28 0,-7-3-6 0,3 7-1 0</inkml:trace>
  <inkml:trace contextRef="#ctx0" brushRef="#br1" timeOffset="32672.835">16981 3223 1929 0,'24'7'42'0,"-24"-7"9"0,0 0 1 0,0 0 4 0,2 5-45 0,-2-5-11 0,0 0 0 0,-2 7 0 15,2-7 65-15,0 0 11 0,8 2 3 0,-8-2 0 16,-8 9-69-16,8-9-10 0,5 3-9 0</inkml:trace>
  <inkml:trace contextRef="#ctx0" brushRef="#br1" timeOffset="33859.986">16282 5064 345 0,'19'0'31'0,"-19"0"-31"0,-8 0 0 0,8 0 0 16,0 0 277-16,0 0 50 0,0 0 9 0,-3 5 3 15,-2-5-163-15,5 0-32 0,0 0-6 0,0 7-2 16,-5 5-65-16,2-5-14 0,8 2-2 0,1-2-1 16,-1 3-42-16,0-1-12 0,1-2 0 0,4 0 8 15,1 0-8-15,-6-2 0 0,3 2 0 0,0 0 0 16,5 0 8-16,-5-2 0 0,-5 2 0 0,2-5 0 16,3-2-148-16,-3 5-30 0,-5-5-6 0,0 0 0 0</inkml:trace>
  <inkml:trace contextRef="#ctx0" brushRef="#br1" timeOffset="34281.838">16515 5088 345 0,'8'-5'31'0,"-8"5"-31"0,0 0 0 0,0 0 0 16,0 0 208-16,0 0 35 0,0 0 7 0,0 0 2 15,0 0-116-15,0 0-24 0,0 7-4 0,-5 0 0 16,0 0-26-16,2 0-5 0,8 5-1 0,1 2 0 15,-9 0-11-15,3 3-2 0,3-1-1 0,-1 3 0 16,-2 0-13-16,3-3-2 0,-3 8-1 0,3-8 0 16,2 3-5-16,-3-5-1 0,-4 0 0 0,2 5 0 15,2-5-16-15,-2-2-3 0,0 2-1 0,-2 0 0 16,-3-2-9-16,5 2-3 0,2-7 0 0,-4 5 0 16,-1-3-8-16,0-4 8 0,6 7-8 0,0-5 8 15,-3-7-8-15,0 0 0 0,0 0 0 0,0 0 0 16,0 0-115-16,0 0-28 0,-6 2-5 0,6-2-841 15</inkml:trace>
  <inkml:trace contextRef="#ctx0" brushRef="#br1" timeOffset="34625.984">16454 5365 230 0,'-15'0'10'0,"12"0"2"0,3 0-12 0,0 0 0 15,-3 0 0-15,3 0 0 0,0 0 288 0,0 0 54 16,0 0 11-16,0 0 3 0,0 5-212 0,0-5-43 15,8 7-8-15,0-2-1 0,-8-5-45 0,3 7-9 16,7-5-2-16,-2 5 0 0,-2-2-4 0,2-3-2 16,-3 5 0-16,3-2 0 0,5-3-10 0,-5 3-3 15,-5 2 0-15,5-7 0 0,2 5 0 0,-2-3 0 16,-8-2 0-16,0 0 0 0,5 0 6 0,1 0 1 0,2 0 0 16,-8 0 0-16,0 0-5 0,0 0-1 0,10-7 0 0,-5 5 0 15,-5-3 15-15,0-2 3 0,6 2 1 0,-4 3 0 16,6-3-24-16,-5 3-5 0,-3 2 0 0,0 0-8 15,8-5 8-15,-5-2-8 0,-9 5 0 16,6 2 0-16,3-5 0 0,0-2 0 0,-1 2 0 0,-2 3 0 16,3-3 0-16,-3 3 0 0,5-3 0 0,-8 3 0 15,-2-5 0-15,5 0 0 0,8 2 0 0,-5-2 0 16,-3 2 0-16,0-2 8 0,0 0-8 0,8 5 10 16,0-3-10-16,-6-2 0 0,-2 7 0 0,0 0 0 15,6-2 0-15,-6 2 0 0,-6-5 10 0,6 5-759 16,0 0-152-16</inkml:trace>
  <inkml:trace contextRef="#ctx0" brushRef="#br1" timeOffset="35050.626">16724 5050 1414 0,'0'0'31'0,"0"0"6"0,0 0 2 0,0 0 1 0,14 0-32 0,-4-2-8 0,-10 2 0 0,5 0 0 16,9 0 34-16,-1 0 5 0,-5 0 1 0,2 0 0 15,-2 0-24-15,6 2-5 0,-1-2-1 0,0 0 0 16,-2 5 4-16,-3-3 1 0,-1-2 0 0,1 5 0 16,-2-3 21-16,-1 5 4 0,0 3 0 0,3-3 1 15,-2 0 19-15,-4 0 3 0,-2 2 1 0,0 3 0 16,0-5-1-16,-2 5 0 0,-4-3 0 0,4 3 0 16,-4 2-37-16,-2-2-7 0,3-3-2 0,-3 3 0 0,0 2-8 0,0-7-1 15,6 0-8-15,-1 5 12 0,0-5-12 0,1 0 0 16,-4 0 0-16,4 0 0 0,2-2 0 0,-3 2 0 15,0 0 0-15,6 0 0 16,0-2-60-16,-3-5-4 0,-3 7-2 0,3-7 0 0</inkml:trace>
  <inkml:trace contextRef="#ctx0" brushRef="#br1" timeOffset="35191.297">16851 5469 1566 0,'-8'2'69'0,"6"-2"15"0,-6 5-68 0,8-5-16 16,0 0 0-16,0 0 0 0,0 0 61 0,0 0 9 0,0 0 2 16,0 0 0-16,0 0-48 0,0 0-10 0,0 0-2 15,0 0 0-15</inkml:trace>
  <inkml:trace contextRef="#ctx0" brushRef="#br1" timeOffset="75569.499">12512 9359 518 0,'0'0'46'0,"0"0"-37"31,0 0-9-31,0 0 0 0,0 0 168 0,0 0 32 0,0 0 7 0,0 0 1 0,0 0-60 16,0 0-12-16,0 0-3 0,0 0 0 16,0 0-37-16,0 0-7 0,0 0-1 0,0 0-1 0,0 0-11 0,3-5-3 15,-1-2 0-15,1 5 0 0,-3-10-16 0,3 5-3 16,-3 0-1-16,2-5 0 0,-2-2-14 0,0 0-3 15,-2-5-1-15,2 3 0 0,-3-3-26 0,0 0-9 16,1 0 0-16,2-2 9 0,-3 0-9 0,1 2 0 16,-1 5 0-16,0-5 0 15,1 5 23-15,2-5 2 0,0 5 1 0,-3 0 0 16,3 0-42-16,3 2-8 0,-3-2-1 0,0 0-1 0,0 2 26 0,2 3 0 16,-2-3 0-16,3 5 0 0,-3 0 21 0,0 7 10 0,0 0 1 0,0 0 1 15,0 0-24-15,0 0-9 0,0 0 0 0,0 0 9 16,0 0 15-16,0 0 4 0,0 0 0 0,0 0 0 15,0 0-42-15,0 0-8 0,0 7-2 0,0-7 0 16,0 7 24-16,0-2 0 0,-3 2 0 16,1-5 0-16,2 5 8 0,-3-2-8 0,3-3 0 0,-3 5 8 15,1-2-8-15,-1 2 10 0,0-2-10 0,-5 2 10 16,3-5-10-16,0 5 8 0,-3-2-8 0,0 2 8 16,0 0 1-16,-3-2 0 0,1-3 0 0,-1 5 0 15,-2 0-9-15,2-2-12 0,1-3 2 0,-3 3 1 16,5 2 0-16,-3-2 0 0,3-3 0 0,3 3 0 15,0-3-30-15,-1-2-5 0,1 5-2 0,2-5 0 0,-2 2 37 0,2-2 9 16,-2 0 0-16,2 5 0 16,3-5-104-16,0 0-20 0,0 0-3 0,0 0-581 15,0 0-116-15</inkml:trace>
  <inkml:trace contextRef="#ctx0" brushRef="#br1" timeOffset="75772.657">12515 8985 1602 0,'0'0'71'0,"0"0"14"16,0 0-68-16,0 0-17 0,0 0 0 0,0 0 0 0,0 0 112 0,0 0 20 15,0 0 3-15,0 0 1 0,0 0-88 0,2 7-16 16,-2-7-4-16,6 5-1 0,-1-3-27 0,0 5 0 16,1-2 0-16,-1-3 0 0,5 3 35 0,-4-3 1 15,2 3 1-15,0-5 0 16,0 7-29-16,0-7-8 0,2 0 0 0,1 5 0 15,-1-3-48-15,-2-2-13 0,0 5-3 0,0-5-1 0</inkml:trace>
  <inkml:trace contextRef="#ctx0" brushRef="#br1" timeOffset="76147.278">12774 8990 576 0,'0'0'51'0,"0"0"-41"0,3-10-10 0,-1 8 0 0,-2-5 156 16,3 2 28-16,0-2 7 0,-1 5 1 0,1-3-24 0,-3 5-5 16,0 0-1-16,0 0 0 0,0 0-67 0,0 0-14 15,0 0-2-15,0 0-1 0,5 5-50 0,-2 2-9 16,2-5-3-16,-2 10 0 0,-1-5 30 0,1 7 6 15,2 0 0-15,-2 5 1 0,0 0-33 0,-1 2-8 16,1-2 0-16,0 2-1 0,-1 0 42 0,1 0 9 16,0 5 2-16,-1-7 0 0,1 2-50 0,2-2-14 15,-2-5 0-15,-1 5 8 0,1-5 1 0,0 0 1 16,-1-2 0-16,4-3 0 0,-6 3-2 0,2-5-8 16,1 0 12-16,0 0-4 0,-1 0-8 0,1-7 10 15,-3 0-10-15,0 0 10 0,0 0-27 0,0 0-6 16,0-2-1-16,0-3 0 15,0-2-134-15,0-2-27 0,-3-3-6 0</inkml:trace>
  <inkml:trace contextRef="#ctx0" brushRef="#br1" timeOffset="76412.69">12803 9211 1497 0,'0'0'66'0,"0"0"14"0,0 0-64 16,0 0-16-16,0 0 0 0,0 0 0 0,0 0 90 0,0 0 14 15,3 2 4-15,2 5 0 0,-2 0-31 0,2-2-5 0,0 2-2 0,1 0 0 16,-4 0-18-16,1 5-3 0,2-3-1 0,1-4 0 15,-4 7-8-15,1-3-1 0,-1-2-1 0,4 5 0 16,-4-5-16-16,4 0-3 0,-4 0-1 0,4 0 0 16,-4 0-18-16,4 0 10 15,-1-7-10-15,0 5 8 0,-5-5-8 0,8 2 8 0,0-2-8 0,0 5 8 0,0-5-8 0,0-5 10 16,0 3-10-16,2-3 10 0,-2 3 2 0,3-3 0 16,-6-2 0-16,3 0 0 15,0 0 2-15,-3 0 1 0,6 0 0 0,-6 0 0 16,3 0-3-16,-5 2 0 0,-1-2 0 0,1 0 0 0,-3 0-20 0,-3 2-5 15,1-2-1-15,2 0 0 16,0 5-82-16</inkml:trace>
  <inkml:trace contextRef="#ctx0" brushRef="#br1" timeOffset="77136.092">13137 8959 1209 0,'0'0'53'0,"0"0"12"16,0 0-52-16,0 0-13 0,0-2 0 0,0 2 0 0,0 0 118 0,0 0 21 15,2-5 4-15,4 3 1 0,-1-3-64 0,0 5-13 16,3-2-3-16,0-3 0 0,0 5-20 0,0 0-4 16,0 0 0-16,2 0-1 0,-2 0-13 0,0 5-2 15,-8-5-1-15,8 2 0 16,0-2-23-16,-3 7 8 0,1-2-8 0,-1-3 0 15,0 5 39-15,-2 0 3 0,0 0 1 0,-1 5 0 0,-2-5-19 0,0 0-3 16,-2 5-1-16,2-5 0 0,-3 7-20 0,0-2 0 16,1-3 0-16,-1 3 8 0,-2 0-8 0,2-3 0 0,-5 3 0 15,3 0 0-15,0-3 0 0,-1 3 0 0,1-3 0 16,0 3 0-16,2-5-50 0,-2 5-11 0,2-5-3 0,3 0 0 16,-3 0-102-16,3 0-21 0,0 0-4 0,3-2-1 15,-3-5 103-15,0 0 20 0,0 0 4 0,3 2 1 16,-3-2 0-16,8 7 0 0,-6-7 0 0,-2 0 0 0,6 5 102 0,-1 2 21 15,-2-2 4-15,-1-3 1 16,1 5 6-16,2 0 2 0,-5-2 0 0,3 2 0 16,-1-5-1-16,1 10 0 0,0-7 0 0,-1 2 0 15,1 0-27-15,-3-5-4 0,3 5-2 0,-3-2 0 0,0 2-19 0,0 0-4 16,0 0-1-16,0-2 0 0,0-5-14 0,0 2 0 16,0-2 0-16,0 5 0 0,0-5 0 0,0 0 12 15,0 0 0-15</inkml:trace>
  <inkml:trace contextRef="#ctx0" brushRef="#br1" timeOffset="78276.131">12176 3616 691 0,'0'0'30'0,"0"0"7"0,0 0-29 0,0 0-8 0,5 2 0 16,-5-2 0-16,0 0 144 0,0 0 28 16,3 7 6-16,-3-7 1 0,5 7-67 0,-5-7-12 15,0 0-4-15,0 0 0 0,0 0 7 0,0 0 1 0,0 0 0 0,0 0 0 16,0 0-23-16,0 0-4 0,3-7-1 0,0 5 0 16,-3-10-16-16,0 5-3 0,0 0-1 0,0 0 0 15,-3-5-3-15,3-5-1 0,-3-1 0 0,3-3 0 16,-2 2-33-16,2-7-7 0,-3 0-2 0,0-2 0 15,-2 9-10-15,5-7 0 0,-3 3 0 0,1 4 0 16,4 0 0-16,-2-2 0 0,0 2 0 0,0 5 0 16,-2 4 0-16,2-6 0 0,0 2 0 0,2 4 0 15,-2 1 0-15,0 2 0 0,3 0 0 0,0 0 0 16,-1 0 0-16,-2 7 0 0,0 0 0 0,0 0 0 16,3 0 0-16,-3 0 0 0,0 0-9 0,0 0 9 15,0 0 0-15,0 0 0 0,0 0 0 0,0 7 0 16,0 0 0-16,0 0 0 0,0-7 0 0,-3 12 0 0,-2 2 0 0,2-7 9 15,-4 5-9-15,1-1 8 0,-4-1-8 0,-1 2 0 16,3-3 0-16,-2-2 0 0,2 5 0 0,2 2 12 16,-2-9-12-16,0 2 12 0,1 0-12 15,1 0 0-15,-2-3 0 0,0 4 8 0,3-6-8 0,-3 3 0 16,0-3 0-16,3 3 0 0,0-3 0 0,2 3-9 16,-2-3 9-16,-1-2-13 15,4 0-11-15,-1 0-1 0,-2 0-1 0,5 0 0 16,-3 0-86-16,3 0-18 0,0 0-3 0,0-2-578 15,0-3-115-15</inkml:trace>
  <inkml:trace contextRef="#ctx0" brushRef="#br1" timeOffset="78463.841">12142 3249 979 0,'0'0'87'0,"0"0"-70"0,0 0-17 0,0 0 0 15,8-5 168-15,-3 3 31 0,-5 2 5 0,8 0 2 16,2 0-98-16,-2 0-20 0,0 2-4 0,0 7-1 15,3-6-58-15,-3 1-11 0,2 4-2 0,-2-1-1 16,6 2-3-16,-4-2 0 0,1-2 0 0,-1 6 0 16,1-1-8-16,-3-5 12 0,2 2-12 0,-2 4 12 15,-2-8-3-15,-1 1 0 0,-5-4 0 0,0 0-956 16</inkml:trace>
  <inkml:trace contextRef="#ctx0" brushRef="#br1" timeOffset="78963.672">12536 3169 979 0,'0'0'87'0,"0"0"-70"0,0 0-17 0,5 7 0 15,-2 0 119-15,2 0 20 0,-2 5 4 0,-1-1 1 16,4-1-68-16,-1 9-12 0,0-5-4 0,-2 7 0 16,2-2 20-16,1 2 3 0,-1 2 1 0,0-1 0 15,0-1-30-15,1 0-6 0,-4-7 0 0,4 5-1 16,-1 2-8-16,0-2-2 0,-5 0 0 0,0-5 0 15,3 0-7-15,0 0-2 0,-3-2 0 0,2-5 0 0,-4 5-28 0,2-3 0 16,2-2 0-16,-4-2 0 0,-1-3 0 0,0 3 0 16,3-5 0-16,-2 0 0 15,-4 0-68-15,1 0-20 0,0-5-4 0,-1 3-1 0</inkml:trace>
  <inkml:trace contextRef="#ctx0" brushRef="#br1" timeOffset="79275.869">12499 3491 1378 0,'0'0'61'0,"0"0"13"0,0 0-59 0,0 7-15 16,3-2 0-16,-1 2 0 0,1 0 102 0,2 0 18 15,-2 0 3-15,2 0 1 0,3 7-30 0,-3-9-6 0,3 7 0 0,0-3-1 16,0 3-22-16,0-5-4 0,0 0-1 0,0 5 0 16,0-5-46-16,0 0-14 0,0 0 0 0,2 0 8 15,-2-2 6-15,0-3 2 0,0 5 0 0,0-7 0 16,0 0-16-16,0 7 0 0,0-14 0 0,0 7 0 15,2-2 54-15,-2-3 8 0,0-2 2 0,3 0 0 16,-3-5-52-16,0-2-12 0,0 0 0 0,-3 0 0 16,3-5 0-16,0 0 0 0,0 3 0 0,-3-3 0 15,0 5 32-15,3 0 4 0,-5-3 1 0,2 8 0 16,-5-3-24-16,3 5-5 0,-3-3 0 0,0 1-8 16,0 7 11-16,0 2-11 0,-3 0 10 0,3 0-10 15,0 0-43-15,-2-5-14 0,-4 3-3 0,1 4-1136 16</inkml:trace>
  <inkml:trace contextRef="#ctx0" brushRef="#br1" timeOffset="79775.809">12909 3110 1566 0,'-5'-2'69'0,"5"2"15"0,0 0-68 0,0 0-16 0,0 0 0 0,0 0 0 16,5-5 61-16,3 3 9 0,0-3 2 0,0 2 0 15,0-1-13-15,2 4-3 0,4-7 0 0,-1 7 0 16,3 0-56-16,-6 0-19 0,1 0 0 0,-1 7 0 15,4-7 19-15,-4 4 0 0,1-1 0 0,2 4 0 16,-5 0 34-16,0 5 10 0,-3-5 3 0,3 0 0 0,-5 5-24 0,2-5-5 16,-5 4-1-16,0-1 0 0,-3 4-17 0,-2 0 0 15,3-2 0-15,-6 2 0 0,-3 0 44 0,0 5 4 16,1-5 2-16,5 0 0 0,-3-2-33 0,0 2-6 16,0-2-2-16,2-1 0 0,1-1-9 0,0-3 10 15,0 0-10-15,2 0 10 16,3 0-234-16,0-7-46 0,-3 17-10 0,3-17-1 0</inkml:trace>
  <inkml:trace contextRef="#ctx0" brushRef="#br1" timeOffset="79916.341">13031 3474 1497 0,'0'0'32'0,"0"0"8"0,0 8 0 0,2 1 4 0,1-9-36 0,0 7-8 0,-1-2 0 0,1 2 0 15,-6-3 104-15,3-4 20 16,6 3 3-16,-4 4 1 0,-2 0-65 0,0-7-13 0,0 0-2 0,3 5-656 15,-3-5-132-15</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7:19.960"/>
    </inkml:context>
    <inkml:brush xml:id="br0">
      <inkml:brushProperty name="width" value="0.1" units="cm"/>
      <inkml:brushProperty name="height" value="0.1" units="cm"/>
      <inkml:brushProperty name="color" value="#FFC114"/>
    </inkml:brush>
  </inkml:definitions>
  <inkml:trace contextRef="#ctx0" brushRef="#br0">246 60 1376 0 0,'0'0'220'0'0,"0"0"388"0"0,0 0 175 0 0,0 0 31 0 0,0 0-36 0 0,0 0-189 0 0,0 0-80 0 0,0 0-18 0 0,1 8 861 0 0,3 81 2277 0 0,10-44-1781 0 0,-5 32 148 0 0,-9-40-1401 0 0,-4-1 1160 0 0,5-29-1755 0 0,1-4-128 0 0,-1-2-546 0 0,-1-1-274 0 0,0 0-563 0 0,0 0-2111 0 0,0 0-902 0 0</inkml:trace>
  <inkml:trace contextRef="#ctx0" brushRef="#br0" timeOffset="593.608">262 17 4608 0 0,'0'0'208'0'0,"0"0"68"0"0,0 0 160 0 0,0 0 68 0 0,0 0 9 0 0,0 0 8 0 0,0 0 13 0 0,0 0 2 0 0,0 0 0 0 0,0 0-10 0 0,-12-12 1342 0 0,10 12-1765 0 0,0-1 1 0 0,-1 0-1 0 0,1 0 0 0 0,0 1 0 0 0,0-1 0 0 0,0 1 0 0 0,0-1 1 0 0,-1 1-1 0 0,1 0 0 0 0,0 0 0 0 0,0 0 0 0 0,-1 0 0 0 0,1 1 0 0 0,0-1 1 0 0,0 1-1 0 0,-1-1 0 0 0,1 1 0 0 0,0 0 0 0 0,0 0 0 0 0,0-1 1 0 0,0 2-1 0 0,0-1 0 0 0,0 0 0 0 0,-1 1-103 0 0,-10 4-137 0 0,-52 23 1890 0 0,17 5-1687 0 0,4-15-66 0 0,21-9-14 0 0,22-9-108 0 0,1-1-241 0 0,0 0-68 0 0,0 0-559 0 0,0 0-2321 0 0,0 0-994 0 0</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7:26.061"/>
    </inkml:context>
    <inkml:brush xml:id="br0">
      <inkml:brushProperty name="width" value="0.1" units="cm"/>
      <inkml:brushProperty name="height" value="0.1" units="cm"/>
      <inkml:brushProperty name="color" value="#FFC114"/>
    </inkml:brush>
  </inkml:definitions>
  <inkml:trace contextRef="#ctx0" brushRef="#br0">0 1 456 0 0,'0'0'1317'0'0,"0"0"155"0"0,0 0 62 0 0,0 0-136 0 0,0 0-629 0 0,0 0-274 0 0,0 0-58 0 0,0 0-30 0 0,0 0-80 0 0,0 0-37 0 0,0 0-8 0 0,0 0-14 0 0,0 0-51 0 0,0 0-22 0 0,0 0-3 0 0,0 0 0 0 0,0 0 0 0 0,0 0 0 0 0,0 0 0 0 0,0 0-6 0 0,2 1-20 0 0,27 14 275 0 0,-8-9-536 0 0,47 25 1549 0 0,-19-6-701 0 0,-3 11 886 0 0,-29-22-1498 0 0,-16-13-74 0 0,-1-1 11 0 0,0 0-6 0 0,0 0-33 0 0,0 0-251 0 0,0 0-597 0 0</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7:53.861"/>
    </inkml:context>
    <inkml:brush xml:id="br0">
      <inkml:brushProperty name="width" value="0.05" units="cm"/>
      <inkml:brushProperty name="height" value="0.05" units="cm"/>
      <inkml:brushProperty name="color" value="#E71224"/>
    </inkml:brush>
  </inkml:definitions>
  <inkml:trace contextRef="#ctx0" brushRef="#br0">88 0 0 0 0,'0'0'1476'0'0,"0"0"-165"0"0,0 0 125 0 0,0 0-98 0 0,0 0-691 0 0,0 0-303 0 0,0 0-66 0 0,0 0 21 0 0,0 0 138 0 0,0 0 62 0 0,0 0 12 0 0,0 0-13 0 0,-4 3 364 0 0,-21 7 193 0 0,23-9-987 0 0,0-1 1 0 0,0 0-1 0 0,0 1 0 0 0,0 0 0 0 0,0-1 1 0 0,1 1-1 0 0,-1 0 0 0 0,0 0 1 0 0,0 0-1 0 0,1 0 0 0 0,-1 0 0 0 0,0 1 1 0 0,1-1-1 0 0,-1 0 0 0 0,1 1 1 0 0,0-1-1 0 0,-1 1 0 0 0,1 0 0 0 0,0-1 1 0 0,0 1-1 0 0,0 0-68 0 0,-3 5 57 0 0,1-1 0 0 0,0 0 0 0 0,0 1 0 0 0,1 0 0 0 0,0 0-1 0 0,0 0 1 0 0,0 0 0 0 0,1 0 0 0 0,0 0 0 0 0,1 0 0 0 0,0 0 0 0 0,0 0 0 0 0,0 1 0 0 0,1-1 0 0 0,0 0 0 0 0,0 2-57 0 0,3-6 99 0 0,0 0 1 0 0,0 0-1 0 0,0-1 1 0 0,0 0 0 0 0,0 0-1 0 0,0 0 1 0 0,0 0-1 0 0,1 0 1 0 0,-1-1 0 0 0,1 0-1 0 0,-1 0 1 0 0,1 0-1 0 0,0-1 1 0 0,-1 1 0 0 0,1-1-1 0 0,0 0 1 0 0,-1-1-1 0 0,1 1 1 0 0,0-1 0 0 0,0 0-100 0 0,86-41 0 0 0,-58 11 888 0 0,-14 20-153 0 0,-18 11-535 0 0,-9 1 1088 0 0,0 27-648 0 0,7-26-628 0 0,1 0-1 0 0,-1 0 0 0 0,1 1 0 0 0,0-1 0 0 0,0 0 1 0 0,0 0-1 0 0,0 1 0 0 0,1-1 0 0 0,-1 0 0 0 0,1 1 1 0 0,-1-1-1 0 0,1 0 0 0 0,0 0 0 0 0,0 0 0 0 0,0 0 1 0 0,0 0-1 0 0,0 0 0 0 0,0 0 0 0 0,0 0 0 0 0,1 0 1 0 0,-1 0-1 0 0,1-1 0 0 0,-1 1 0 0 0,1-1 0 0 0,0 1 1 0 0,0-1-1 0 0,0 1 0 0 0,0-1 0 0 0,0 0 0 0 0,0 0-11 0 0,58 24-232 0 0,53 12 118 0 0,-110-37 144 0 0,0 0 1 0 0,1-1 0 0 0,-1 1 0 0 0,0-1-1 0 0,0 0 1 0 0,0 0 0 0 0,0 0-1 0 0,0 0 1 0 0,0 0 0 0 0,0-1 0 0 0,0 1-1 0 0,0-1 1 0 0,0 0 0 0 0,-1 0 0 0 0,1 0-1 0 0,-1 0 1 0 0,1 0 0 0 0,-1-1-1 0 0,0 1 1 0 0,0-1 0 0 0,0 1 0 0 0,0-1-1 0 0,-1 0 1 0 0,1 0 0 0 0,-1 0-1 0 0,1 0-30 0 0,-2-76 1604 0 0,-8 55-1604 0 0,7 19 47 0 0,-2 2-2782 0 0,3 3 1223 0 0</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7:57.875"/>
    </inkml:context>
    <inkml:brush xml:id="br0">
      <inkml:brushProperty name="width" value="0.05" units="cm"/>
      <inkml:brushProperty name="height" value="0.05" units="cm"/>
      <inkml:brushProperty name="color" value="#E71224"/>
    </inkml:brush>
  </inkml:definitions>
  <inkml:trace contextRef="#ctx0" brushRef="#br0">18 361 456 0 0,'0'0'1629'0'0,"0"0"193"0"0,0 0 87 0 0,0 0-212 0 0,0 0-934 0 0,0 0-410 0 0,0 0-86 0 0,0 0 27 0 0,0 0 165 0 0,0 0 76 0 0,0 0 10 0 0,0 0-30 0 0,0 0-151 0 0,0 0-68 0 0,-1 2-10 0 0,-15 43 964 0 0,16 22-101 0 0,1-60-1016 0 0,20 5 75 0 0,-17-11-189 0 0,0 0 0 0 0,0 0-1 0 0,0-1 1 0 0,0 0 0 0 0,0 0-1 0 0,0 0 1 0 0,0 0 0 0 0,0-1 0 0 0,0 0-1 0 0,0 0 1 0 0,0 0 0 0 0,0 0-1 0 0,0 0 1 0 0,0-1 0 0 0,0 1 0 0 0,-1-1-1 0 0,1 0 1 0 0,-1-1 0 0 0,1 1-1 0 0,-1 0 1 0 0,0-1 0 0 0,0 0 0 0 0,0 0-1 0 0,0 0 1 0 0,-1 0 0 0 0,1 0-1 0 0,-1 0 1 0 0,1-1-19 0 0,-3 3 330 0 0,0 1 146 0 0,1-1 31 0 0,3-13 96 0 0,-5 22-598 0 0,6 9-5 0 0,-2-9 0 0 0,-2-6 1 0 0,0 0-1 0 0,1-1 0 0 0,-1 1 1 0 0,0 0-1 0 0,1 0 0 0 0,-1-1 0 0 0,1 1 1 0 0,-1-1-1 0 0,1 1 0 0 0,0-1 0 0 0,0 0 1 0 0,0 1-1 0 0,0-1 0 0 0,0 0 1 0 0,0 0-1 0 0,0-1 0 0 0,0 1 0 0 0,0 0 1 0 0,0-1-1 0 0,0 1 0 0 0,1-1 0 0 0,-1 0 1 0 0,0 1-1 0 0,0-1 0 0 0,1 0 0 0 0,-1 0 1 0 0,0-1-1 0 0,0 1 0 0 0,0 0 1 0 0,2-1-1 0 0,12 0 39 0 0,-12 0 41 0 0,-1 0-1 0 0,0 0 0 0 0,1 0 0 0 0,-1 0 0 0 0,0-1 0 0 0,0 1 0 0 0,0-1 0 0 0,0 0 0 0 0,0 0 0 0 0,0 0 0 0 0,-1 0 0 0 0,1 0 1 0 0,-1 0-1 0 0,1-1 0 0 0,-1 1 0 0 0,0-1 0 0 0,0 0 0 0 0,0 0 0 0 0,0 0 0 0 0,0 0 0 0 0,-1 0 0 0 0,0 0 0 0 0,1 0 0 0 0,-1 0 1 0 0,0-1-1 0 0,0 1 0 0 0,-1 0 0 0 0,1-1 0 0 0,-1 1 0 0 0,0-1 0 0 0,0 1 0 0 0,0-1 0 0 0,0 1 0 0 0,0 0 0 0 0,-1-2-79 0 0,-7-30 219 0 0,4 28-195 0 0,1 2 19 0 0,-1 2-65 0 0,4 3-148 0 0,0 0-76 0 0,0 0-11 0 0,0 0-219 0 0,0 0-897 0 0,0 0-384 0 0</inkml:trace>
  <inkml:trace contextRef="#ctx0" brushRef="#br0" timeOffset="438.76">384 540 2304 0 0,'0'0'101'0'0,"0"0"275"0"0,0 0 1070 0 0,0 0 465 0 0,0 0 97 0 0,2-1-196 0 0,48-15 1458 0 0,0 26-2360 0 0,-48-9-755 0 0,-2-1-24 0 0,8 30 750 0 0,-8-26-764 0 0,-1 0-1 0 0,1 0 1 0 0,-1 0 0 0 0,0 0-1 0 0,-1 0 1 0 0,1 0 0 0 0,-1 0-1 0 0,0-1 1 0 0,1 1 0 0 0,-2-1-1 0 0,1 1 1 0 0,0-1-1 0 0,-1 0 1 0 0,1 0 0 0 0,-1 0-1 0 0,0 0 1 0 0,0-1 0 0 0,0 1-1 0 0,0-1 1 0 0,-3 2-117 0 0,4-2 56 0 0,-1 0 0 0 0,1 1-1 0 0,-1 0 1 0 0,1-1 0 0 0,0 1 0 0 0,0 0-1 0 0,0 0 1 0 0,1 0 0 0 0,-1 0 0 0 0,1 0-1 0 0,-1 1 1 0 0,1-1 0 0 0,0 0 0 0 0,0 1-1 0 0,1-1 1 0 0,-1 0 0 0 0,1 1 0 0 0,-1-1-1 0 0,1 1 1 0 0,0-1 0 0 0,1 1-56 0 0,35 29 78 0 0,28-30-1134 0 0,-53-3 1012 0 0,0 0-1 0 0,0-1 1 0 0,0 0-1 0 0,0-1 1 0 0,-1 0-1 0 0,1-1 1 0 0,-1 0-1 0 0,4-2 45 0 0,5-2-2523 0 0,-17 6 1211 0 0</inkml:trace>
  <inkml:trace contextRef="#ctx0" brushRef="#br0" timeOffset="1056.806">452 0 456 0 0,'0'0'1307'0'0,"0"0"146"0"0,0 11 2255 0 0,-9 25-1563 0 0,-7 36 1256 0 0,9-22-1799 0 0,-9 43-210 0 0,16-87-1347 0 0,0 0 1 0 0,1 0 0 0 0,-1 0-1 0 0,2 0 1 0 0,-1 0 0 0 0,1-1 0 0 0,-1 1-1 0 0,2 0 1 0 0,-1-1 0 0 0,1 1-1 0 0,-1-1 1 0 0,1 0 0 0 0,1 1 0 0 0,-1-1-46 0 0,57 31 368 0 0,-4-29-2120 0 0,-55-7-3568 0 0</inkml:trace>
  <inkml:trace contextRef="#ctx0" brushRef="#br0" timeOffset="1619.173">673 211 6592 0 0,'0'0'298'0'0,"0"-1"-3"0"0,-1 0-198 0 0,0 0-1 0 0,0 1 1 0 0,-1-1 0 0 0,1 0-1 0 0,0 1 1 0 0,0-1 0 0 0,0 0-1 0 0,0 1 1 0 0,-1 0-1 0 0,1-1 1 0 0,0 1 0 0 0,0 0-1 0 0,-1-1 1 0 0,1 1 0 0 0,0 0-1 0 0,-1 0 1 0 0,1 0 0 0 0,0 0-1 0 0,-1 0 1 0 0,1 1-1 0 0,0-1 1 0 0,0 0 0 0 0,-1 1-1 0 0,1-1 1 0 0,0 1-97 0 0,-46 33 1703 0 0,46-33-1333 0 0,0 0 118 0 0,-11 38 630 0 0,13-29-1118 0 0,6 0 0 0 0,17 5 0 0 0,-22-14 0 0 0,-1-1 0 0 0,1 1 0 0 0,0-1 0 0 0,-1 1 0 0 0,1-1 0 0 0,0 0 0 0 0,-1 0 0 0 0,1 0 0 0 0,0 0 0 0 0,-1 0 0 0 0,1 0 0 0 0,-1 0 0 0 0,1-1 0 0 0,0 1 0 0 0,-1-1 0 0 0,1 1 0 0 0,-1-1 0 0 0,1 0 0 0 0,-1 1 0 0 0,1-1 0 0 0,-1 0 0 0 0,1 0 0 0 0,-1 0 0 0 0,0 0 0 0 0,0 0 0 0 0,1 0 0 0 0,-1 0 0 0 0,0-1 0 0 0,0 1 0 0 0,0 0 0 0 0,0-1 0 0 0,0 1 0 0 0,-1 0 0 0 0,1-1 0 0 0,0 0 0 0 0,21-58 0 0 0,-21 55 0 0 0,0-109 1368 0 0,-1 107-1296 0 0,-21-54 536 0 0,2 30-558 0 0,18 30 210 0 0,-3-1 1581 0 0,5 9-1761 0 0,1 0-1 0 0,0 0 0 0 0,0 0 0 0 0,1-1 0 0 0,0 1 1 0 0,0 0-1 0 0,1-1 0 0 0,-1 0 0 0 0,1 0 0 0 0,1 0 1 0 0,4 5-80 0 0,14 22 440 0 0,13 49 106 0 0,-23-49-452 0 0,2 20-94 0 0,-14-46-862 0 0,-1-6-3626 0 0,0-1-1561 0 0</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7:16.695"/>
    </inkml:context>
    <inkml:brush xml:id="br0">
      <inkml:brushProperty name="width" value="0.1" units="cm"/>
      <inkml:brushProperty name="height" value="0.1" units="cm"/>
      <inkml:brushProperty name="color" value="#FFC114"/>
    </inkml:brush>
    <inkml:brush xml:id="br1">
      <inkml:brushProperty name="width" value="0.05" units="cm"/>
      <inkml:brushProperty name="height" value="0.05" units="cm"/>
      <inkml:brushProperty name="color" value="#E71224"/>
    </inkml:brush>
  </inkml:definitions>
  <inkml:trace contextRef="#ctx0" brushRef="#br0">1433 408 4608 0 0,'0'0'208'0'0,"0"0"80"0"0,0 0 209 0 0,0 0 88 0 0,0 0 21 0 0,0 0-25 0 0,0 0-110 0 0,0 0-45 0 0,0 0-8 0 0,0 0 3 0 0,0 0 22 0 0,0 0 5 0 0,0 0 0 0 0,0 0-52 0 0,0 0-218 0 0,0 0-91 0 0,0 0-20 0 0,0 0 57 0 0,3 8 738 0 0,0 1-411 0 0,0 1 0 0 0,0 1 0 0 0,-1-1 0 0 0,-1 0 0 0 0,1 0-1 0 0,-2 1 1 0 0,1-1 0 0 0,-2 1 0 0 0,1-1 0 0 0,-1 1 0 0 0,-1-1-451 0 0,0 39 245 0 0,13 65 1859 0 0,-7-55-772 0 0,-8 13-216 0 0,9-55-605 0 0,2 10 192 0 0,-3-12-469 0 0,0 13-42 0 0,0-18-192 0 0,3 7 100 0 0,-6-15-17 0 0,-1-2-38 0 0,0 0-110 0 0,0 0-16 0 0,0 0 34 0 0,0 0 114 0 0,0 0 49 0 0,0 0 10 0 0,0 0-32 0 0,0 0-146 0 0,0 0-63 0 0,13 3-2125 0 0,-13-3 625 0 0</inkml:trace>
  <inkml:trace contextRef="#ctx0" brushRef="#br0" timeOffset="562.348">1384 423 6648 0 0,'0'0'149'0'0,"-4"-2"50"0"0,2 2 5469 0 0,-85 59-3027 0 0,48-30-2778 0 0,11-3 137 0 0,11-10 10 0 0,16-15 33 0 0,-2-1-20 0 0,2 0-134 0 0,1 0-709 0 0,0 0-332 0 0,0 0-68 0 0,0 0-17 0 0</inkml:trace>
  <inkml:trace contextRef="#ctx0" brushRef="#br1" timeOffset="37493.185">0 766 6912 0 0,'0'0'528'0'0,"0"0"-182"0"0,0 0 502 0 0,0 0 252 0 0,0 0 55 0 0,0 0-38 0 0,0 0-205 0 0,0 0-89 0 0,0 2-20 0 0,16 71 3220 0 0,-27-16-2647 0 0,11-43-1037 0 0,0-13-5932 0 0,0-1-712 0 0</inkml:trace>
  <inkml:trace contextRef="#ctx0" brushRef="#br1" timeOffset="38274.251">106 102 5440 0 0,'0'0'248'0'0,"0"0"-6"0"0,-2 0-151 0 0,-20 17 158 0 0,20-16 18 0 0,-2 9 322 0 0,-20 25 1373 0 0,-16 65 2538 0 0,29-38-3026 0 0,15 6 415 0 0,17-21-1507 0 0,-19-44-347 0 0,1 1 0 0 0,0 0 0 0 0,0-1 0 0 0,0 0 0 0 0,1 0 0 0 0,-1 0 0 0 0,1 0 0 0 0,-1 0 0 0 0,1-1 0 0 0,0 1 0 0 0,0-1 0 0 0,0 0 0 0 0,1 0 0 0 0,0 0-35 0 0,47 22 152 0 0,-50-23-32 0 0,-2-1-368 0 0,4 4-144 0 0,-2-2-975 0 0,-1 0-2452 0 0,-1-2-1466 0 0</inkml:trace>
  <inkml:trace contextRef="#ctx0" brushRef="#br1" timeOffset="38899.141">334 311 6448 0 0,'0'0'297'0'0,"-1"0"-9"0"0,-46-20 2916 0 0,41 21-2940 0 0,1 0 0 0 0,0 0 0 0 0,0 1 0 0 0,0-1 0 0 0,0 1 0 0 0,0 1 0 0 0,0-1 0 0 0,0 1 0 0 0,1 0 0 0 0,-1 0 0 0 0,1 0-1 0 0,-2 2-263 0 0,-17 10 330 0 0,22-14-313 0 0,0-1-1 0 0,0 0 1 0 0,0 1-1 0 0,0-1 1 0 0,0 0-1 0 0,0 1 0 0 0,0 0 1 0 0,1-1-1 0 0,-1 1 1 0 0,0-1-1 0 0,0 1 1 0 0,0 0-1 0 0,1 0 1 0 0,-1 0-1 0 0,0-1 1 0 0,1 1-1 0 0,-1 0 0 0 0,1 0 1 0 0,-1 0-1 0 0,1 0 1 0 0,-1 0-1 0 0,1 0 1 0 0,-1 0-1 0 0,1 0 1 0 0,0 0-1 0 0,0 0 1 0 0,0 0-1 0 0,0 0 0 0 0,-1 0 1 0 0,1 0-1 0 0,0 0 1 0 0,1 0-1 0 0,-1 0 1 0 0,0 0-1 0 0,0 0 1 0 0,0 0-1 0 0,1 1 1 0 0,-1-1-17 0 0,21 27 330 0 0,-17-26-288 0 0,0 0 0 0 0,0-1 0 0 0,0 0 0 0 0,0 1-1 0 0,0-1 1 0 0,0-1 0 0 0,0 1 0 0 0,0-1 0 0 0,0 1 0 0 0,1-1 0 0 0,-1-1-1 0 0,0 1 1 0 0,0 0 0 0 0,0-1 0 0 0,0 0 0 0 0,0 0 0 0 0,1 0 0 0 0,0-1-42 0 0,0-2 51 0 0,-1 0 1 0 0,1-1 0 0 0,-1 1 0 0 0,0-1 0 0 0,-1 0 0 0 0,1 0 0 0 0,-1 0 0 0 0,0-1 0 0 0,0 1 0 0 0,0-1 0 0 0,-1 0 0 0 0,0 0 0 0 0,0 1 0 0 0,0-1-1 0 0,-1-1 1 0 0,0 1 0 0 0,0 0 0 0 0,-1-3-52 0 0,6-14 213 0 0,-6 18-192 0 0,1 1-1 0 0,-1-1 0 0 0,0 0 0 0 0,0 1 0 0 0,0-1 0 0 0,-1 0 1 0 0,1 1-1 0 0,-1-1 0 0 0,0 1 0 0 0,-1-1 0 0 0,1 1 0 0 0,-1 0 1 0 0,0-1-1 0 0,0 1 0 0 0,0 0 0 0 0,-2-2-20 0 0,-12-31 229 0 0,15 34-212 0 0,0-1-1 0 0,0 0 0 0 0,-1 1 0 0 0,0-1 1 0 0,0 1-1 0 0,0-1 0 0 0,0 1 0 0 0,0 0 1 0 0,0 0-1 0 0,-1 0 0 0 0,0 0 0 0 0,0 1 1 0 0,1-1-1 0 0,-2 0 0 0 0,1 1 0 0 0,0 0 0 0 0,-2-1-16 0 0,4 2 184 0 0,1 1 54 0 0,0 0 8 0 0,23 58 347 0 0,-14-44-514 0 0,128 166 961 0 0,-106-118-590 0 0,-31-53-436 0 0,-1 5-484 0 0,2-9-3861 0 0,-1-5 2605 0 0</inkml:trace>
  <inkml:trace contextRef="#ctx0" brushRef="#br1" timeOffset="39195.912">516 319 8288 0 0,'0'0'381'0'0,"0"0"-6"0"0,2-1-171 0 0,36-8 2073 0 0,21 6-674 0 0,-8-2-2219 0 0,-42 3-146 0 0,-8 1 372 0 0</inkml:trace>
  <inkml:trace contextRef="#ctx0" brushRef="#br1" timeOffset="39461.472">639 222 7744 0 0,'0'0'356'0'0,"0"0"-8"0"0,0 0-94 0 0,0 0 442 0 0,0 0 215 0 0,0 2 45 0 0,5 86 4714 0 0,6-32-4947 0 0,-11-55-443 0 0,2 1 21 0 0,8 10 109 0 0,-10-11-333 0 0,0-1-12 0 0,0 0-126 0 0,0 0-527 0 0,0 0-232 0 0,0 0-1013 0 0,0 0-3872 0 0</inkml:trace>
  <inkml:trace contextRef="#ctx0" brushRef="#br1" timeOffset="39773.967">764 179 11544 0 0,'0'0'264'0'0,"0"0"34"0"0,0 0 20 0 0,0 0-41 0 0,1 2-181 0 0,2 6 238 0 0,0 0 0 0 0,0 0 0 0 0,1 0 0 0 0,0-1 0 0 0,1 0 0 0 0,0 0 0 0 0,0 0 0 0 0,1 0 0 0 0,-1-1 0 0 0,1 0 1 0 0,1 0-335 0 0,13 15 378 0 0,-3 11-13 0 0,-14-25-295 0 0,12 13 10 0 0,-14-19-899 0 0,-1-1-3217 0 0,0 0-1346 0 0</inkml:trace>
  <inkml:trace contextRef="#ctx0" brushRef="#br1" timeOffset="40086.324">886 1 8288 0 0,'0'0'190'0'0,"0"0"28"0"0,0 0 7 0 0,0 0 43 0 0,7 5 656 0 0,38 30 1635 0 0,31 40-1509 0 0,-65-65-669 0 0,-1 0 0 0 0,0 1-1 0 0,-1 0 1 0 0,0 1 0 0 0,-1 0-1 0 0,0 0 1 0 0,-1 1-1 0 0,1 3-380 0 0,44 112 978 0 0,-52-126-933 0 0,3 6 94 0 0,-1 0-1 0 0,-1 0 1 0 0,0 1-1 0 0,0-1 1 0 0,0 0-1 0 0,-1 1 0 0 0,-1-1 1 0 0,1 0-1 0 0,-1 1 1 0 0,-1-1-1 0 0,1 0 1 0 0,-1 0-1 0 0,-1 0 1 0 0,0 0-1 0 0,-1 2-138 0 0,-16 30 1371 0 0,10-30-1633 0 0,-5 5-928 0 0,4-9-4096 0 0,3-5-958 0 0</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8:00.463"/>
    </inkml:context>
    <inkml:brush xml:id="br0">
      <inkml:brushProperty name="width" value="0.05" units="cm"/>
      <inkml:brushProperty name="height" value="0.05" units="cm"/>
      <inkml:brushProperty name="color" value="#E71224"/>
    </inkml:brush>
  </inkml:definitions>
  <inkml:trace contextRef="#ctx0" brushRef="#br0">182 1 5064 0 0,'0'0'389'0'0,"8"4"-44"0"0,72 54 6519 0 0,-68-46-6336 0 0,0 1 0 0 0,-1 0 0 0 0,-1 1-1 0 0,0 1 1 0 0,-1-1 0 0 0,0 2 0 0 0,2 5-528 0 0,-6-11 214 0 0,-1 1 1 0 0,0 0-1 0 0,0 0 0 0 0,-1 0 1 0 0,-1 1-1 0 0,0-1 0 0 0,0 1 1 0 0,-1-1-1 0 0,-1 1 0 0 0,0-1 1 0 0,0 1-1 0 0,-1 0 0 0 0,-1 0-214 0 0,1 18 450 0 0,-10 22 264 0 0,-22-13-626 0 0,9-13-3052 0 0,13-15-3419 0 0</inkml:trace>
  <inkml:trace contextRef="#ctx0" brushRef="#br0" timeOffset="17124.729">1 133 9416 0 0,'0'0'208'0'0,"0"0"33"0"0,0 0 16 0 0,1 2 71 0 0,2 54 2946 0 0,10-6-1197 0 0,1-11-1127 0 0,3 1-470 0 0,19 23-166 0 0,-35-62-132 0 0,-1-1-820 0 0,0 0-3455 0 0,0 0-1479 0 0</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8:16.510"/>
    </inkml:context>
    <inkml:brush xml:id="br0">
      <inkml:brushProperty name="width" value="0.05" units="cm"/>
      <inkml:brushProperty name="height" value="0.05" units="cm"/>
      <inkml:brushProperty name="color" value="#E71224"/>
    </inkml:brush>
  </inkml:definitions>
  <inkml:trace contextRef="#ctx0" brushRef="#br0">120 83 2304 0 0,'0'0'167'0'0,"-7"3"1049"0"0,7-2 96 0 0,0-1 57 0 0,-12 3 1407 0 0,8-3-2699 0 0,4 0 316 0 0,0 0 106 0 0,0 0 12 0 0,0 0-69 0 0,0 0-308 0 0,8 0-270 0 0,1 0 92 0 0,-7 0 109 0 0,18-3-409 0 0,-19 3-2251 0 0,-1 0-903 0 0</inkml:trace>
  <inkml:trace contextRef="#ctx0" brushRef="#br0" timeOffset="421.774">0 83 6448 0 0,'0'0'141'0'0,"0"0"23"0"0,0 0 13 0 0,0 0 55 0 0,0 0 182 0 0,0 0 76 0 0,0 0 20 0 0,10-3 2050 0 0,35 6-582 0 0,-12-9-1812 0 0,-5 1-166 0 0,-16 5 0 0 0,-4-2-64 0 0,-7 1-274 0 0,-1 1-136 0 0,0 0-489 0 0,0 0-1914 0 0,0 0-823 0 0</inkml:trace>
  <inkml:trace contextRef="#ctx0" brushRef="#br0" timeOffset="718.58">36 1 1376 0 0,'0'0'65'0'0,"0"0"253"0"0,0 0 1036 0 0,0 0 454 0 0,0 0 89 0 0,0 0-118 0 0,0 0-579 0 0,0 0-251 0 0,8 11 1415 0 0,9 35-298 0 0,7 11 117 0 0,-5-24-1789 0 0,-8-20-126 0 0,-10-13-443 0 0,16-1-1499 0 0,-13-4-2276 0 0,0-2-1304 0 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8:01.662"/>
    </inkml:context>
    <inkml:brush xml:id="br0">
      <inkml:brushProperty name="width" value="0.05" units="cm"/>
      <inkml:brushProperty name="height" value="0.05" units="cm"/>
      <inkml:brushProperty name="color" value="#E71224"/>
    </inkml:brush>
  </inkml:definitions>
  <inkml:trace contextRef="#ctx0" brushRef="#br0">31 387 456 0 0,'3'-9'3365'0'0,"-3"8"4831"0"0,-4 7-8096 0 0,0-1 0 0 0,0 1 0 0 0,1 0 0 0 0,0 0-1 0 0,0 1 1 0 0,0-1 0 0 0,1 1 0 0 0,0-1 0 0 0,0 1 0 0 0,0 0 0 0 0,1 0 0 0 0,0 5-100 0 0,8 34 64 0 0,-7-44-42 0 0,0 0 0 0 0,1 0 0 0 0,-1 0 1 0 0,1 0-1 0 0,0 0 0 0 0,-1 0 0 0 0,1 0 1 0 0,0 0-1 0 0,0 0 0 0 0,0 0 0 0 0,1 0 0 0 0,-1 0 1 0 0,0-1-1 0 0,1 1 0 0 0,-1-1 0 0 0,1 1 1 0 0,-1-1-1 0 0,1 1 0 0 0,0-1 0 0 0,0 0 1 0 0,-1 0-1 0 0,2 1-22 0 0,31 12 1181 0 0,-4-20-767 0 0,-9-12 664 0 0,-21 18-1053 0 0,0 0-1 0 0,1 1 1 0 0,-1-1-1 0 0,0 0 0 0 0,0 1 1 0 0,0-1-1 0 0,0 0 1 0 0,1 0-1 0 0,-1 1 1 0 0,0-1-1 0 0,0 0 1 0 0,1 0-1 0 0,-1 0 1 0 0,0 1-1 0 0,0-1 0 0 0,1 0 1 0 0,-1 0-1 0 0,0 0 1 0 0,1 0-1 0 0,-1 1 1 0 0,0-1-1 0 0,1 0 1 0 0,-1 0-1 0 0,0 0 1 0 0,0 0-1 0 0,1 0 0 0 0,-1 0 1 0 0,0 0-1 0 0,1 0 1 0 0,-1 0-1 0 0,0 0 1 0 0,1 0-1 0 0,-1 0 1 0 0,0 0-1 0 0,1 0 1 0 0,-1-1-1 0 0,0 1 0 0 0,1 0 1 0 0,-1 0-1 0 0,0 0 1 0 0,1 0-1 0 0,-1-1 1 0 0,0 1-1 0 0,0 0 1 0 0,1 0-1 0 0,-1 0 1 0 0,0-1-1 0 0,0 1 0 0 0,0 0 1 0 0,1 0-1 0 0,-1-1 1 0 0,0 1-1 0 0,0 0 1 0 0,0-1-1 0 0,0 1 1 0 0,0 0-1 0 0,1-1 1 0 0,-1 1-1 0 0,0 0 0 0 0,0-1 1 0 0,0 1-25 0 0,2 5-167 0 0,24 15 103 0 0,-23-20 56 0 0,0 1 7 0 0,0-1-1 0 0,1 0 0 0 0,-1 0 0 0 0,0-1 0 0 0,0 1 1 0 0,0-1-1 0 0,0 1 0 0 0,1-1 0 0 0,-1 0 0 0 0,0 0 1 0 0,0-1-1 0 0,-1 1 0 0 0,1-1 0 0 0,0 1 0 0 0,0-1 0 0 0,-1 0 1 0 0,1 0-1 0 0,-1 0 0 0 0,1 0 0 0 0,-1 0 0 0 0,1-2 2 0 0,4-2-63 0 0,-3 4 114 0 0,-1-2 1 0 0,0 1-1 0 0,0 0 0 0 0,0 0 1 0 0,0-1-1 0 0,0 0 0 0 0,-1 0 0 0 0,0 1 1 0 0,0-1-1 0 0,0-1 0 0 0,0 1 1 0 0,0 0-1 0 0,-1 0 0 0 0,0-1 0 0 0,0 1-51 0 0,3-5 72 0 0,-6-23 274 0 0,-13 11 279 0 0,12 15-7457 0 0,3 6 6759 0 0,0 0-5316 0 0</inkml:trace>
  <inkml:trace contextRef="#ctx0" brushRef="#br0" timeOffset="749.823">469 600 920 0 0,'0'0'359'0'0,"0"0"1169"0"0,0 0 509 0 0,0 0 105 0 0,0 0-214 0 0,0 0-993 0 0,0 0-434 0 0,0 0-86 0 0,0 0-4 0 0,0 0 65 0 0,0 0 32 0 0,-5 1 446 0 0,-50 17-346 0 0,36-4 795 0 0,6 3-1427 0 0,8-12 181 0 0,21 15-133 0 0,8-13 30 0 0,15-9 216 0 0,-37 1 29 0 0,0 1 12 0 0,0-1-250 0 0,0 1 0 0 0,0-1 0 0 0,0 0 1 0 0,-1 0-1 0 0,1 1 0 0 0,0-1 0 0 0,0-1 0 0 0,-1 1 1 0 0,1 0-1 0 0,-1 0 0 0 0,1 0 0 0 0,-1-1 1 0 0,1 1-1 0 0,-1-1 0 0 0,0 1 0 0 0,0-1 1 0 0,0 0-1 0 0,0 1 0 0 0,0-1 0 0 0,0 0 1 0 0,0 0-1 0 0,0 0 0 0 0,-1 0 0 0 0,1 0 1 0 0,-1 1-1 0 0,1-1 0 0 0,-1 0 0 0 0,0 0 1 0 0,0 0-1 0 0,0 0 0 0 0,0 0 0 0 0,0-1-61 0 0,-1-2 101 0 0,-1-1 0 0 0,0 1 0 0 0,0 0 0 0 0,0 0 0 0 0,0 0 0 0 0,-1 0 0 0 0,0 1 0 0 0,0-1 0 0 0,0 1 0 0 0,-1-1 0 0 0,1 1 0 0 0,-1 0 0 0 0,0 1 0 0 0,0-1 0 0 0,-2 0-101 0 0,-3-20 1075 0 0,1 4-1035 0 0,23 35 125 0 0,-10 12-21 0 0,23 47 159 0 0,-16-40-289 0 0,-9-24-14 0 0,-2-7 0 0 0,0 0 0 0 0,1 1 0 0 0,-1-1 0 0 0,1 0 0 0 0,-1 0 0 0 0,1 0 0 0 0,0 0 0 0 0,0 0 0 0 0,0 0 0 0 0,0 0 0 0 0,1-1 0 0 0,-1 1 0 0 0,1-1 0 0 0,0 1 0 0 0,1 0 0 0 0,23 7-141 0 0,-26-9-603 0 0,-1-2-299 0 0,0-6-69 0 0</inkml:trace>
  <inkml:trace contextRef="#ctx0" brushRef="#br0" timeOffset="1390.298">384 112 6448 0 0,'0'0'141'0'0,"0"0"23"0"0,0 0 13 0 0,0 0 55 0 0,0 0 182 0 0,0 0 76 0 0,0 0 20 0 0,-3 7 1026 0 0,-8 16-416 0 0,11-20-1036 0 0,-1 0 1 0 0,0 0 0 0 0,1-1-1 0 0,-1 1 1 0 0,0-1 0 0 0,0 1 0 0 0,-1 0-1 0 0,1-1 1 0 0,0 0 0 0 0,-1 1-1 0 0,1-1 1 0 0,-1 0 0 0 0,0 0 0 0 0,0 0-1 0 0,0 0 1 0 0,0 0 0 0 0,-1 0-85 0 0,-1 4 110 0 0,-1-1 0 0 0,1 1 0 0 0,1 0 0 0 0,-1 0 0 0 0,1 0 0 0 0,0 1 0 0 0,0-1 0 0 0,1 1 0 0 0,0 0 0 0 0,0-1 0 0 0,1 1 0 0 0,-1 0 0 0 0,2 0 0 0 0,-1 0 0 0 0,1 0 0 0 0,0 0 0 0 0,0 0 0 0 0,1 0 0 0 0,0 0 0 0 0,0 2-110 0 0,2-2 57 0 0,-1 0 0 0 0,1 0 0 0 0,0 0 1 0 0,1 0-1 0 0,-1-1 0 0 0,1 1 0 0 0,1-1 1 0 0,-1 0-1 0 0,1 0 0 0 0,0 0 0 0 0,0-1 1 0 0,1 0-1 0 0,0 0 0 0 0,0 0 0 0 0,0-1 1 0 0,0 0-1 0 0,1 0 0 0 0,-1 0 1 0 0,2-1-58 0 0,68 16 298 0 0,-29-17-1978 0 0,-39-4-3586 0 0</inkml:trace>
  <inkml:trace contextRef="#ctx0" brushRef="#br0" timeOffset="1999.529">603 275 8288 0 0,'0'0'190'0'0,"0"0"28"0"0,0 0 7 0 0,-6-8 2502 0 0,-30 6-1095 0 0,16 16-1632 0 0,5 13 48 0 0,15-25-7 0 0,0 0 0 0 0,0-1 1 0 0,0 1-1 0 0,1 0 1 0 0,-1 0-1 0 0,0-1 0 0 0,1 1 1 0 0,-1 0-1 0 0,1 0 1 0 0,-1-1-1 0 0,1 1 0 0 0,0 0 1 0 0,0-1-1 0 0,0 1 1 0 0,0-1-1 0 0,0 1 0 0 0,0-1 1 0 0,0 0-1 0 0,0 1 1 0 0,1-1-1 0 0,-1 0 0 0 0,0 0 1 0 0,1 0-1 0 0,-1 0 1 0 0,1 0-1 0 0,-1 0 0 0 0,1 0 1 0 0,0-1-1 0 0,-1 1 1 0 0,1 0-1 0 0,0-1 0 0 0,-1 1 1 0 0,1-1-1 0 0,0 0 1 0 0,0 0-1 0 0,0 0 0 0 0,-1 0 1 0 0,1 0-1 0 0,0 0 1 0 0,0 0-42 0 0,1 0 12 0 0,0-1 1 0 0,0 1-1 0 0,0-1 1 0 0,-1 0-1 0 0,1 0 1 0 0,0 0 0 0 0,0 0-1 0 0,-1-1 1 0 0,1 1-1 0 0,0-1 1 0 0,-1 1-1 0 0,0-1 1 0 0,1 0 0 0 0,-1 0-1 0 0,0 0 1 0 0,0 0-1 0 0,0-1 1 0 0,0 1-1 0 0,0-1 1 0 0,-1 1 0 0 0,1-1-1 0 0,-1 1 1 0 0,0-1-1 0 0,1 0 1 0 0,-1 0-1 0 0,0 1 1 0 0,-1-1 0 0 0,2-3-13 0 0,-4-30 304 0 0,-4-38-392 0 0,-15-15 373 0 0,-13 50 384 0 0,33 38-593 0 0,1 1-11 0 0,0 0 2 0 0,0 0 10 0 0,0 0 3 0 0,15 17 256 0 0,31 44 584 0 0,-3 3-64 0 0,-11-9-496 0 0,-4-9 8 0 0,-9-19-1465 0 0,-18-25 126 0 0,-1-2-996 0 0,0 0-3829 0 0</inkml:trace>
  <inkml:trace contextRef="#ctx0" brushRef="#br0" timeOffset="13098.079">787 178 8288 0 0,'0'0'190'0'0,"0"0"28"0"0,0 0 7 0 0,-1 1-78 0 0,-3 3-63 0 0,-7 8 380 0 0,11-11 33 0 0,0-1 14 0 0,0 0 1 0 0,0 0 0 0 0,0 0 0 0 0,0 0 0 0 0,0 0 0 0 0,0 0 0 0 0,0 0 0 0 0,0 0 0 0 0,0 0-70 0 0,5 5-276 0 0,39 3-166 0 0,-32-9 0 0 0,15-3 0 0 0,-7-3 0 0 0,0-7-411 0 0,-19 14-450 0 0,0-1-2591 0 0,2-5-1112 0 0</inkml:trace>
  <inkml:trace contextRef="#ctx0" brushRef="#br0" timeOffset="13348.019">815 132 3680 0 0,'0'0'284'0'0,"0"0"55"0"0,0 0 924 0 0,0 0 427 0 0,0 0 80 0 0,0 0-151 0 0,0 0-715 0 0,0 0-316 0 0,0 0-63 0 0,0 2-11 0 0,5 58 1614 0 0,7-18-1176 0 0,-1-15-358 0 0,-10-25-601 0 0,-1-2-242 0 0,0 0-115 0 0,0 0-18 0 0</inkml:trace>
  <inkml:trace contextRef="#ctx0" brushRef="#br0" timeOffset="13691.693">980 115 456 0 0,'4'-3'339'0'0,"-3"3"1415"0"0,-1 0 596 0 0,0 0 107 0 0,0 0-211 0 0,0 0-991 0 0,0 0-434 0 0,0 0-86 0 0,2 12 526 0 0,10 26 791 0 0,-2-6-608 0 0,-3-10-692 0 0,-7-3-471 0 0,0-18-409 0 0,0-1-88 0 0,0 0-776 0 0,0 0-3145 0 0,0 0-1345 0 0</inkml:trace>
  <inkml:trace contextRef="#ctx0" brushRef="#br0" timeOffset="14066.629">973 0 10136 0 0,'27'18'2026'0'0,"73"40"685"0"0,-40-9-1692 0 0,-42-30-368 0 0,-15-16-573 0 0,0 2-1 0 0,0-1 0 0 0,-1 0 1 0 0,1 0-1 0 0,-1 1 0 0 0,0-1 1 0 0,0 1-1 0 0,-1 0 0 0 0,1 0 1 0 0,-1 0-1 0 0,0 0 0 0 0,0 0 1 0 0,-1 0-1 0 0,1 0-77 0 0,0 15 242 0 0,-6 22 289 0 0,3-39-542 0 0,0 0 0 0 0,0 0 0 0 0,0 0 0 0 0,-1 0 0 0 0,1 0 0 0 0,-1-1 0 0 0,1 1 0 0 0,-1-1 0 0 0,0 1 0 0 0,0-1 0 0 0,0 0 0 0 0,-1 0 0 0 0,1 0 0 0 0,0-1 0 0 0,-1 1 0 0 0,1-1 0 0 0,-1 0 0 0 0,-1 1 11 0 0,-29-10-4716 0 0,16-2 2935 0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41.824"/>
    </inkml:context>
    <inkml:brush xml:id="br0">
      <inkml:brushProperty name="width" value="0.05" units="cm"/>
      <inkml:brushProperty name="height" value="0.05" units="cm"/>
      <inkml:brushProperty name="color" value="#E71224"/>
    </inkml:brush>
  </inkml:definitions>
  <inkml:trace contextRef="#ctx0" brushRef="#br0">157 73 6912 0 0,'0'0'528'0'0,"0"-1"-170"0"0,0-1-102 0 0,0 0 0 0 0,-1 0-1 0 0,1 0 1 0 0,0 0 0 0 0,0 0-1 0 0,-1 1 1 0 0,1-1 0 0 0,-1 0-1 0 0,0 0 1 0 0,1 1-1 0 0,-1-1 1 0 0,0 0 0 0 0,0 1-1 0 0,0-1 1 0 0,0 0 0 0 0,0 1-1 0 0,-1 0 1 0 0,1-1 0 0 0,0 1-1 0 0,-1 0 1 0 0,1-1-1 0 0,-1 1 1 0 0,1 0 0 0 0,-1 0-1 0 0,0 0 1 0 0,1 1 0 0 0,-2-1-256 0 0,-33-2 1584 0 0,1 13-938 0 0,33-9-644 0 0,0 0-1 0 0,0 0 0 0 0,1 1 0 0 0,-1-1 0 0 0,0 0 1 0 0,1 1-1 0 0,-1-1 0 0 0,0 1 0 0 0,1 0 0 0 0,0-1 1 0 0,-1 1-1 0 0,1 0 0 0 0,0 0 0 0 0,0 0 0 0 0,0 0 1 0 0,0 0-1 0 0,0 0 0 0 0,1 0 0 0 0,-1 0 0 0 0,1 0 0 0 0,-1 0 1 0 0,1 0-1 0 0,0 1 0 0 0,0-1 0 0 0,0 0 0 0 0,0 0 1 0 0,0 0-1 0 0,0 1 0 0 0,0-1 0 0 0,1 0 0 0 0,-1 0 1 0 0,1 0-1 0 0,0 0 0 0 0,0 0 0 0 0,0 0 0 0 0,0 0 0 0 0,0 1-1 0 0,75 77-352 0 0,-51-48 576 0 0,-24-31-152 0 0,1 0 0 0 0,0 0 0 0 0,0 0 0 0 0,-1 0 0 0 0,1 0-1 0 0,-1 0 1 0 0,1 1 0 0 0,-1-1 0 0 0,1 0 0 0 0,-1 1-1 0 0,0-1 1 0 0,0 1 0 0 0,0 0 0 0 0,0-1 0 0 0,0 1-1 0 0,0 0 1 0 0,0 0 0 0 0,-1 0 0 0 0,1-1 0 0 0,0 1-1 0 0,-1 0 1 0 0,0 0 0 0 0,1 0 0 0 0,-1 0 0 0 0,0 0-1 0 0,0 0 1 0 0,0 0 0 0 0,0 0 0 0 0,-1 0 0 0 0,1 0-1 0 0,0 0 1 0 0,-1 0 0 0 0,1 0 0 0 0,-1-1 0 0 0,0 1 0 0 0,0 0-1 0 0,0 0 1 0 0,1-1 0 0 0,-2 1 0 0 0,1 0 0 0 0,0-1-1 0 0,-1 2-71 0 0,-51 24 1752 0 0,45-24-1978 0 0,0-1 0 0 0,0-1-1 0 0,0 1 1 0 0,0-1 0 0 0,0-1-1 0 0,0 1 1 0 0,0-1-1 0 0,0-1 1 0 0,-8-1 226 0 0,4-1-1075 0 0</inkml:trace>
  <inkml:trace contextRef="#ctx0" brushRef="#br0" timeOffset="359.295">373 121 9672 0 0,'0'0'440'0'0,"2"0"-6"0"0,4 0-99 0 0,32 10 4908 0 0,61-17-4058 0 0,-93 6-1123 0 0,-1 1-1 0 0,0-1 1 0 0,0 0 0 0 0,0-1 0 0 0,0 1 0 0 0,0-1-1 0 0,0 0 1 0 0,0 0 0 0 0,-1-1 0 0 0,1 1 0 0 0,-1-1-1 0 0,0 0 1 0 0,1 0 0 0 0,-1-1 0 0 0,-1 1 0 0 0,1-1-1 0 0,0 0 1 0 0,-1 0 0 0 0,0 0 0 0 0,0-1-62 0 0,-3 3 50 0 0,0-1 0 0 0,-1 0 0 0 0,1 1 1 0 0,-1-1-1 0 0,0 1 0 0 0,0-1 0 0 0,0 1 1 0 0,0-1-1 0 0,0 1 0 0 0,-1 0 0 0 0,1 0 0 0 0,-1 0 1 0 0,1-1-1 0 0,-1 1 0 0 0,0 1 0 0 0,0-1 1 0 0,0 0-1 0 0,0 0 0 0 0,0 1 0 0 0,0-1 0 0 0,-1 1 1 0 0,1 0-1 0 0,0-1 0 0 0,-1 1 0 0 0,1 0 1 0 0,-1 0-1 0 0,-2 0-50 0 0,-2-2 59 0 0,0 0 1 0 0,-1 1-1 0 0,1 0 1 0 0,-1 0-1 0 0,0 1 1 0 0,0 0-1 0 0,0 0 0 0 0,0 1 1 0 0,1 0-1 0 0,-1 0 1 0 0,0 1-1 0 0,0 0 1 0 0,0 0-1 0 0,0 1 1 0 0,1 0-1 0 0,-1 0 1 0 0,1 1-1 0 0,0 0 1 0 0,-1 0-1 0 0,1 1 0 0 0,1 0 1 0 0,-1 0-1 0 0,0 0 1 0 0,1 1-1 0 0,0 0-59 0 0,-23 34-284 0 0,26-32 278 0 0,-1 0-1 0 0,1 0 0 0 0,1 0 0 0 0,-1 0 1 0 0,1 0-1 0 0,1 1 0 0 0,-1-1 1 0 0,1 1-1 0 0,1-1 0 0 0,-1 1 0 0 0,1-1 1 0 0,0 1-1 0 0,1-1 0 0 0,0 1 0 0 0,0 0 1 0 0,1-1-1 0 0,0 0 0 0 0,0 1 0 0 0,0-1 1 0 0,1 0 6 0 0,2-1-35 0 0,-1 1 1 0 0,1-1 0 0 0,0 0 0 0 0,1 0-1 0 0,-1 0 1 0 0,1-1 0 0 0,0 0 0 0 0,1 0-1 0 0,-1-1 1 0 0,1 0 0 0 0,0 0 0 0 0,0 0-1 0 0,0-1 1 0 0,1 0 0 0 0,-1 0 0 0 0,1-1-1 0 0,-1 0 1 0 0,1 0 0 0 0,0-1-1 0 0,0 0 1 0 0,0 0 0 0 0,0-1 0 0 0,4 0 34 0 0,57-4-2790 0 0,-26-3-3593 0 0</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8:22.804"/>
    </inkml:context>
    <inkml:brush xml:id="br0">
      <inkml:brushProperty name="width" value="0.05" units="cm"/>
      <inkml:brushProperty name="height" value="0.05" units="cm"/>
      <inkml:brushProperty name="color" value="#E71224"/>
    </inkml:brush>
  </inkml:definitions>
  <inkml:trace contextRef="#ctx0" brushRef="#br0">24 393 2760 0 0,'0'0'351'0'0,"0"0"431"0"0,0 0 194 0 0,0 0 43 0 0,0 0-37 0 0,0 0-171 0 0,0 0-71 0 0,0 0-17 0 0,0 0-59 0 0,0 0-235 0 0,0 2-100 0 0,-16 39 353 0 0,8-12 742 0 0,13 13-771 0 0,29-16 722 0 0,-26-25-1360 0 0,0 0 0 0 0,0-1 0 0 0,0 1 0 0 0,0-2 0 0 0,0 1 0 0 0,-1-1 0 0 0,1 0 0 0 0,0 0 1 0 0,0-1-1 0 0,-1 0 0 0 0,1-1 0 0 0,-1 0 0 0 0,1 0 0 0 0,-1 0 0 0 0,0-1 0 0 0,-1 0 0 0 0,1-1 1 0 0,0 1-1 0 0,-1-1 0 0 0,0 0 0 0 0,0-2-15 0 0,3-16 332 0 0,-9 22-103 0 0,0 1 57 0 0,0 0 2 0 0,0 0-10 0 0,0 0-38 0 0,-16 20 420 0 0,15-19-727 0 0,2 1-13 0 0,0 1 76 0 0,0 1 0 0 0,1-1-1 0 0,-1 0 1 0 0,1 0-1 0 0,-1 0 1 0 0,1 0-1 0 0,0 0 1 0 0,0 0-1 0 0,1-1 1 0 0,-1 1 0 0 0,0 0-1 0 0,1-1 1 0 0,0 0-1 0 0,0 0 1 0 0,-1 0-1 0 0,1 0 1 0 0,0 0-1 0 0,3 1 5 0 0,2 0 0 0 0,0 1 0 0 0,0-2 0 0 0,0 1 0 0 0,0-1 0 0 0,0 0 0 0 0,1-1 0 0 0,-1 0 0 0 0,1 0 0 0 0,-1-1 0 0 0,7 0 0 0 0,41-8 71 0 0,-47 1-12 0 0,-7 5-1 0 0,1 1 1 0 0,-1-1 0 0 0,1 0 0 0 0,-1 1 0 0 0,0-1 0 0 0,0 0 0 0 0,0 0-1 0 0,0-1 1 0 0,0 1 0 0 0,0 0 0 0 0,-1-1 0 0 0,1 1 0 0 0,-1-1 0 0 0,0 1-1 0 0,1-1 1 0 0,-1 0 0 0 0,0 1 0 0 0,-1-1 0 0 0,1 0 0 0 0,0 0 0 0 0,-1 0-1 0 0,0 0-58 0 0,1-25 927 0 0,-10 3 186 0 0,-3 4-401 0 0,8 17-712 0 0,-3 3-26 0 0,6 1-108 0 0,1 0-26 0 0,0 0 0 0 0,0 0-213 0 0,0 0-896 0 0,0 0-393 0 0,0 0-76 0 0,0 0-19 0 0</inkml:trace>
  <inkml:trace contextRef="#ctx0" brushRef="#br0" timeOffset="656.056">651 522 2304 0 0,'0'0'101'0'0,"0"0"226"0"0,-12 0 3092 0 0,7 0 504 0 0,0 1-3725 0 0,0 1 0 0 0,-1-1 0 0 0,1 1 0 0 0,0 0 0 0 0,1 0-1 0 0,-1 0 1 0 0,0 1 0 0 0,1 0 0 0 0,-1 0 0 0 0,1 0 0 0 0,0 0 0 0 0,0 1-1 0 0,0-1-197 0 0,-22 17 634 0 0,24-19-634 0 0,0 1 0 0 0,0-1 0 0 0,0 1 0 0 0,1 0 0 0 0,-1 0 0 0 0,1 0 0 0 0,-1 0 0 0 0,1 0 0 0 0,-1 0 0 0 0,1 0 0 0 0,0 0 0 0 0,0 1 0 0 0,0-1 0 0 0,0 0 0 0 0,1 1 0 0 0,-1-1 0 0 0,1 1 0 0 0,-1-1 0 0 0,1 0 0 0 0,0 1 0 0 0,0-1 0 0 0,0 1 0 0 0,0-1 0 0 0,1 3 0 0 0,17 17 0 0 0,13-10-5 0 0,-13-13 55 0 0,-15 0 42 0 0,0 0-1 0 0,-1 0 1 0 0,1 0-1 0 0,-1-1 1 0 0,1 1 0 0 0,-1-1-1 0 0,1 1 1 0 0,-1-1-1 0 0,0 0 1 0 0,0 0 0 0 0,0 0-1 0 0,0 0 1 0 0,0 0 0 0 0,0-1-1 0 0,-1 1 1 0 0,1-1-1 0 0,-1 1 1 0 0,1-1 0 0 0,-1 1-1 0 0,0-1 1 0 0,0 0-1 0 0,0-1-91 0 0,2-2 265 0 0,2-38 1073 0 0,-10 1-612 0 0,-14-6 556 0 0,11 21-900 0 0,-1 7 56 0 0,9 20-498 0 0,0 1-17 0 0,0 0-15 0 0,0 0 44 0 0,2 10 151 0 0,38 88-173 0 0,-25-53 70 0 0,-4-2 218 0 0,9 7 928 0 0,8 13-646 0 0,-28-62-564 0 0,0-1-181 0 0,0 0-771 0 0,-3-4-1837 0 0,-1-2 1368 0 0</inkml:trace>
  <inkml:trace contextRef="#ctx0" brushRef="#br0" timeOffset="8818.769">602 103 4608 0 0,'0'0'208'0'0,"0"0"67"0"0,0 0 154 0 0,0 0 68 0 0,0 0 14 0 0,0 0 1 0 0,0 0 0 0 0,0 0 0 0 0,0 0 0 0 0,0 0 0 0 0,0 0 0 0 0,0 0 0 0 0,0 0 0 0 0,0 0-70 0 0,-1 1-292 0 0,-28 29-81 0 0,28-28 206 0 0,-18 27 1259 0 0,6 4-1164 0 0,11-27-274 0 0,0-1 1 0 0,0 1 0 0 0,0 0 0 0 0,1 0 0 0 0,0 0 0 0 0,0 0-1 0 0,0 0 1 0 0,1 0 0 0 0,0 0 0 0 0,0 0 0 0 0,1 0 0 0 0,-1 0 0 0 0,2 0-1 0 0,-1 0 1 0 0,0 0 0 0 0,1-1 0 0 0,0 1 0 0 0,0 0 0 0 0,3 4-97 0 0,22 26 160 0 0,-26-35-96 0 0,26 17 10 0 0,4-22-1432 0 0,-25 1-3766 0 0</inkml:trace>
  <inkml:trace contextRef="#ctx0" brushRef="#br0" timeOffset="9474.876">776 253 7312 0 0,'0'0'165'0'0,"0"0"22"0"0,0 0 9 0 0,0 0 22 0 0,0 0 34 0 0,0 0 18 0 0,0 0 2 0 0,0 0 32 0 0,0 0 134 0 0,0 0 61 0 0,0 0 12 0 0,0 0-106 0 0,0 0-448 0 0,0 0-197 0 0,0 0-42 0 0,0 0 71 0 0,0 0 324 0 0,-2 1 141 0 0,-28 24 318 0 0,23-15-572 0 0,5 2 0 0 0,7 19 222 0 0,-2-28-180 0 0,30 1 94 0 0,-30-5-145 0 0,-1 0 1 0 0,1-1 0 0 0,-1 1-1 0 0,0-1 1 0 0,1 1 0 0 0,-1-1-1 0 0,0 0 1 0 0,0 0-1 0 0,0 0 1 0 0,0 0 0 0 0,0 0-1 0 0,-1 0 1 0 0,1-1 0 0 0,0 1-1 0 0,-1 0 1 0 0,0-1 0 0 0,0 0 8 0 0,5-5-97 0 0,-4 4 226 0 0,-1 0 0 0 0,1 0 0 0 0,-1 0 0 0 0,0 0 1 0 0,0 0-1 0 0,-1 0 0 0 0,1 0 0 0 0,-1-1 0 0 0,0 1 0 0 0,0 0 0 0 0,0 0 0 0 0,0 0 1 0 0,-1-4-130 0 0,-28-55 1833 0 0,-1 27-1410 0 0,16 19-423 0 0,67 94 992 0 0,-18-33-225 0 0,9 16-255 0 0,-42-58-434 0 0,3 2-6 0 0,-4-3 13 0 0,4-1-1517 0 0,-5 0-4442 0 0</inkml:trace>
  <inkml:trace contextRef="#ctx0" brushRef="#br0" timeOffset="9740.427">857 1 4144 0 0,'0'0'319'0'0,"0"0"-54"0"0,0 0 556 0 0,7 3 1407 0 0,58 54 2805 0 0,-51-45-4737 0 0,1-1-1 0 0,-1 2 0 0 0,-1 0 1 0 0,0 1-1 0 0,-1 0 0 0 0,-1 0 1 0 0,0 2-1 0 0,7 12-295 0 0,-13-19 22 0 0,0-1 77 0 0,0-1 0 0 0,0 1-1 0 0,-1-1 1 0 0,0 1 0 0 0,0 1 0 0 0,0-1-1 0 0,-1 0 1 0 0,-1 1 0 0 0,1 0 0 0 0,-2-1-1 0 0,1 1 1 0 0,-1 0 0 0 0,0 0 0 0 0,-1 0-1 0 0,0 0 1 0 0,0 0 0 0 0,-1 0 0 0 0,0 0-1 0 0,-1 0 1 0 0,0 0 0 0 0,0-1-1 0 0,-3 7-98 0 0,-2-4-12 0 0,6-8-73 0 0,-1 0 0 0 0,0 1-1 0 0,0-1 1 0 0,0 0 0 0 0,0 0 0 0 0,-1 0 0 0 0,1 0 0 0 0,-1 0 0 0 0,0-1 0 0 0,0 1-1 0 0,1-1 1 0 0,-2 0 0 0 0,1 0 0 0 0,0 0 0 0 0,0 0 0 0 0,-3 1 85 0 0,-1-3-1057 0 0</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8:39.559"/>
    </inkml:context>
    <inkml:brush xml:id="br0">
      <inkml:brushProperty name="width" value="0.05" units="cm"/>
      <inkml:brushProperty name="height" value="0.05" units="cm"/>
      <inkml:brushProperty name="color" value="#E71224"/>
    </inkml:brush>
  </inkml:definitions>
  <inkml:trace contextRef="#ctx0" brushRef="#br0">38 1 8288 0 0,'0'0'190'0'0,"0"0"28"0"0,0 0 7 0 0,0 0 43 0 0,0 0 159 0 0,-4 6 581 0 0,-7 1 528 0 0,11-7-1024 0 0,0 0-63 0 0,0 0-262 0 0,-1 2-122 0 0,-10 33 26 0 0,6-7 375 0 0,4-25-383 0 0,0 1-1 0 0,0-1 0 0 0,0 0 0 0 0,0 1 0 0 0,1-1 1 0 0,0 1-1 0 0,-1-1 0 0 0,1 1 0 0 0,0-1 0 0 0,1 1 0 0 0,-1-1 1 0 0,1 0-1 0 0,-1 1 0 0 0,1-1 0 0 0,0 1 0 0 0,0-1 1 0 0,1 1-83 0 0,22 26 0 0 0,-3-22 0 0 0,56-18 1807 0 0,-57-11-1823 0 0,-3 0 56 0 0,-16 20 27 0 0,-1 1 10 0 0,0 0 5 0 0,0 0 4 0 0,0 0 2 0 0,0 0 0 0 0,0 0-36 0 0,0 0-138 0 0,0 0-14 0 0,1 7 220 0 0,1-3-119 0 0,0 0 0 0 0,1 1 0 0 0,0-2 0 0 0,0 1 0 0 0,0 0 1 0 0,0 0-1 0 0,0-1 0 0 0,1 0 0 0 0,0 0 0 0 0,0 0 0 0 0,0 0 0 0 0,0 0 0 0 0,0-1 1 0 0,0 0-1 0 0,0 0 0 0 0,1 0 0 0 0,0 0 0 0 0,-1-1 0 0 0,1 0 0 0 0,-1 0 1 0 0,1 0-1 0 0,0 0 0 0 0,0-1 0 0 0,0 0 0 0 0,-1 0 0 0 0,1 0 0 0 0,0 0 0 0 0,0-1 1 0 0,0 0-1 0 0,-1 0 0 0 0,1 0 0 0 0,0 0 0 0 0,1-2-1 0 0,-6 3 24 0 0,4-1 46 0 0,-1 1 1 0 0,0-1-1 0 0,1 0 0 0 0,-1-1 0 0 0,0 1 0 0 0,0 0 1 0 0,1-1-1 0 0,-1 0 0 0 0,-1 0 0 0 0,1 0 1 0 0,0 0-1 0 0,0 0 0 0 0,-1-1 0 0 0,1 1 1 0 0,-1-1-1 0 0,0 1 0 0 0,0-1 0 0 0,0 0 1 0 0,0 0-1 0 0,0 0 0 0 0,0 0 0 0 0,0-3-70 0 0,0-2 105 0 0,-1 1 0 0 0,0 0 0 0 0,-1-1 0 0 0,0 1 0 0 0,0-1 0 0 0,0 1 0 0 0,-1 0 0 0 0,0-1 0 0 0,-1 1 0 0 0,-1-4-105 0 0,2 6-2002 0 0,2 10-2927 0 0,3 6-845 0 0</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8:39.934"/>
    </inkml:context>
    <inkml:brush xml:id="br0">
      <inkml:brushProperty name="width" value="0.05" units="cm"/>
      <inkml:brushProperty name="height" value="0.05" units="cm"/>
      <inkml:brushProperty name="color" value="#E71224"/>
    </inkml:brush>
  </inkml:definitions>
  <inkml:trace contextRef="#ctx0" brushRef="#br0">5 8 11976 0 0,'0'0'266'0'0,"0"0"44"0"0,0 0 15 0 0,-1-1-26 0 0,-2-4-127 0 0,3 3 204 0 0,0 2 110 0 0,0 0 24 0 0,0 0 2 0 0,0 0 0 0 0,0 0 0 0 0,5 7 470 0 0,19 30 195 0 0,-14 6-393 0 0,-9-12-597 0 0,7-27-985 0 0,-4-4-2758 0 0,-4 0 2180 0 0</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8:42.355"/>
    </inkml:context>
    <inkml:brush xml:id="br0">
      <inkml:brushProperty name="width" value="0.05" units="cm"/>
      <inkml:brushProperty name="height" value="0.05" units="cm"/>
      <inkml:brushProperty name="color" value="#E71224"/>
    </inkml:brush>
  </inkml:definitions>
  <inkml:trace contextRef="#ctx0" brushRef="#br0">3 1 1376 0 0,'0'0'215'0'0,"0"0"365"0"0,0 0 164 0 0,0 0 30 0 0,0 0-31 0 0,0 0-168 0 0,0 0-80 0 0,0 0-13 0 0,0 0-18 0 0,0 0-70 0 0,0 0-36 0 0,0 0-6 0 0,0 0-2 0 0,0 0-6 0 0,0 0-6 0 0,0 0-2 0 0,0 0 4 0 0,4 9 752 0 0,-11 54 1628 0 0,15-27-2014 0 0,11-15-642 0 0,-15-20-56 0 0,-1-1 0 0 0,1 0 0 0 0,-1 0 0 0 0,1 0 0 0 0,-1 0 0 0 0,1 0 0 0 0,-1 0 0 0 0,0-1 0 0 0,1 0 0 0 0,-1 0 0 0 0,0 0 0 0 0,1 0 0 0 0,-1 0-1 0 0,0-1 1 0 0,0 1 0 0 0,0-1 0 0 0,0 0 0 0 0,0 0 0 0 0,-1 0 0 0 0,1 0 0 0 0,0-1 0 0 0,-1 1 0 0 0,0-1 0 0 0,1 0-8 0 0,15-17 407 0 0,-17 19-339 0 0,-1 1 12 0 0,0 0-7 0 0,0 0 18 0 0,0 0 5 0 0,0 0 0 0 0,0 0 0 0 0,0 0-6 0 0,0 1-31 0 0,1 8-48 0 0,2 2-11 0 0,-2-9 1 0 0,0 1 1 0 0,1-1 0 0 0,-1 0 0 0 0,0 1-1 0 0,1-1 1 0 0,-1 0 0 0 0,1 0 0 0 0,0 0 0 0 0,0 0-1 0 0,0-1 1 0 0,0 1 0 0 0,0 0 0 0 0,0-1-1 0 0,0 1 1 0 0,0-1 0 0 0,1 0 0 0 0,-1 0 0 0 0,1 0-1 0 0,-1 0 1 0 0,1 0 0 0 0,-1-1 0 0 0,1 1-1 0 0,-1-1 1 0 0,1 1 0 0 0,-1-1 0 0 0,1 0 0 0 0,0 0-1 0 0,-1 0 1 0 0,1 0 0 0 0,0-1 0 0 0,-1 1-1 0 0,1-1 1 0 0,-1 1 0 0 0,1-1 0 0 0,-1 0 0 0 0,1 0-2 0 0,12 0 89 0 0,-10-1 6 0 0,-5 1-5 0 0,13-17 212 0 0,-10 12-222 0 0,-2 4-3 0 0,-3-3 210 0 0,0 4-3445 0 0,1 1 1282 0 0,1 0-2958 0 0</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8:42.699"/>
    </inkml:context>
    <inkml:brush xml:id="br0">
      <inkml:brushProperty name="width" value="0.05" units="cm"/>
      <inkml:brushProperty name="height" value="0.05" units="cm"/>
      <inkml:brushProperty name="color" value="#E71224"/>
    </inkml:brush>
  </inkml:definitions>
  <inkml:trace contextRef="#ctx0" brushRef="#br0">33 0 9616 0 0,'-17'14'1586'0'0,"8"30"1753"0"0,7-20-2568 0 0,-2 12-755 0 0,7-23-695 0 0,-2-12-2854 0 0,-1-1-1239 0 0</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8:43.277"/>
    </inkml:context>
    <inkml:brush xml:id="br0">
      <inkml:brushProperty name="width" value="0.05" units="cm"/>
      <inkml:brushProperty name="height" value="0.05" units="cm"/>
      <inkml:brushProperty name="color" value="#E71224"/>
    </inkml:brush>
  </inkml:definitions>
  <inkml:trace contextRef="#ctx0" brushRef="#br0">44 1 1376 0 0,'0'0'65'0'0,"-4"8"2157"0"0,-15 24 813 0 0,17-18-2580 0 0,-16 86 3701 0 0,17-55-3647 0 0,3-41-469 0 0,-1 1 0 0 0,1-1 0 0 0,0 0 0 0 0,0 0 0 0 0,0 0 0 0 0,1 0 0 0 0,-1 0 0 0 0,1 0 0 0 0,0-1 0 0 0,0 1 0 0 0,0-1 0 0 0,1 0 0 0 0,-1 0 0 0 0,1 0 0 0 0,0 0 0 0 0,-1-1 0 0 0,1 1 0 0 0,0-1 0 0 0,1 0 0 0 0,-1 0 0 0 0,1 0-40 0 0,1 0-183 0 0,23 7 505 0 0,-7-7-3851 0 0,-7-4-451 0 0</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8:43.917"/>
    </inkml:context>
    <inkml:brush xml:id="br0">
      <inkml:brushProperty name="width" value="0.05" units="cm"/>
      <inkml:brushProperty name="height" value="0.05" units="cm"/>
      <inkml:brushProperty name="color" value="#E71224"/>
    </inkml:brush>
  </inkml:definitions>
  <inkml:trace contextRef="#ctx0" brushRef="#br0">0 132 5184 0 0,'0'0'233'0'0,"0"0"47"0"0,0 0 49 0 0,0 0 21 0 0,7-3 356 0 0,54-18 1388 0 0,-33 20-2094 0 0,-4 6 1448 0 0,-23-5-1430 0 0,0 0-1 0 0,-1 1 1 0 0,1-1 0 0 0,0 1 0 0 0,-1-1 0 0 0,1 1 0 0 0,0 0 0 0 0,-1-1 0 0 0,1 1-1 0 0,-1 0 1 0 0,1-1 0 0 0,-1 1 0 0 0,0 0 0 0 0,1-1 0 0 0,-1 1 0 0 0,0 0 0 0 0,1 0 0 0 0,-1-1-1 0 0,0 1 1 0 0,0 0 0 0 0,0 0 0 0 0,0 0 0 0 0,0-1 0 0 0,0 1 0 0 0,0 0 0 0 0,0 0-1 0 0,0 0 1 0 0,0-1 0 0 0,0 1 0 0 0,0 0 0 0 0,0 0 0 0 0,-1 0 0 0 0,1-1 0 0 0,0 1-18 0 0,-38 88 3114 0 0,36-79-3043 0 0,7 16 198 0 0,1-15-259 0 0,18 7 54 0 0,-13-17-27 0 0,0 1 1 0 0,0-2 0 0 0,1 0-1 0 0,-1 0 1 0 0,0-1 0 0 0,0 0-1 0 0,0-1 1 0 0,0 0 0 0 0,7-3-38 0 0,-4 2-9 0 0,1 0-72 0 0,-11-5-1446 0 0,6 1 587 0 0,-2 0-10 0 0</inkml:trace>
  <inkml:trace contextRef="#ctx0" brushRef="#br0" timeOffset="296.803">241 0 456 0 0,'38'13'4060'0'0,"21"10"62"0"0,-32-12-3225 0 0,29 25 1216 0 0,-32-8-1089 0 0,9 32 648 0 0,-5 34 574 0 0,-36-44-1039 0 0,-10-15-473 0 0,16-34-626 0 0,-13 6 100 0 0,10-7-1052 0 0,5 0-3535 0 0,0 0-1485 0 0</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8:40.512"/>
    </inkml:context>
    <inkml:brush xml:id="br0">
      <inkml:brushProperty name="width" value="0.05" units="cm"/>
      <inkml:brushProperty name="height" value="0.05" units="cm"/>
      <inkml:brushProperty name="color" value="#E71224"/>
    </inkml:brush>
  </inkml:definitions>
  <inkml:trace contextRef="#ctx0" brushRef="#br0">46 0 8288 0 0,'0'0'190'0'0,"0"0"28"0"0,0 0 7 0 0,0 0 4 0 0,0 0-3 0 0,-2 2-2 0 0,-12 12 578 0 0,6 34 1672 0 0,-6-16-1382 0 0,6 12 4 0 0,25 44-864 0 0,3-33 640 0 0,-18-52-821 0 0,0 1 0 0 0,0-1 0 0 0,0 1 0 0 0,0-1 0 0 0,0 0 1 0 0,1 1-1 0 0,0-1 0 0 0,-1-1 0 0 0,1 1 0 0 0,0 0 1 0 0,1-1-1 0 0,-1 1 0 0 0,0-1 0 0 0,1 0 0 0 0,-1 0 1 0 0,1 0-1 0 0,-1-1 0 0 0,1 1 0 0 0,0-1 0 0 0,4 1-51 0 0,9-2-4598 0 0,-16-1-803 0 0</inkml:trace>
  <inkml:trace contextRef="#ctx0" brushRef="#br0" timeOffset="374.91">154 143 920 0 0,'0'0'324'0'0,"0"0"1025"0"0,0 0 451 0 0,0 0 89 0 0,0 0-149 0 0,0 0-706 0 0,8 0 356 0 0,1 0-776 0 0,-7 0-154 0 0,-2 0-68 0 0,11 5 529 0 0,22 18-242 0 0,-20-4-463 0 0,2 19 776 0 0,-13-22-560 0 0,-3-9-5028 0 0,1-7 48 0 0</inkml:trace>
  <inkml:trace contextRef="#ctx0" brushRef="#br0" timeOffset="671.743">190 18 5928 0 0,'0'0'266'0'0,"0"0"1"0"0,1 0-171 0 0,6 0 216 0 0,0 1 0 0 0,0-1-1 0 0,-1 1 1 0 0,1 1 0 0 0,0-1 0 0 0,-1 1-1 0 0,1 0 1 0 0,-1 0 0 0 0,0 1 0 0 0,0 0-1 0 0,0 0 1 0 0,0 1 0 0 0,0-1 0 0 0,-1 1-1 0 0,1 1 1 0 0,0 0-312 0 0,74 66 2363 0 0,-35 2-935 0 0,-43-67-1307 0 0,-1 0 1 0 0,1 0-1 0 0,-1 0 1 0 0,0 0 0 0 0,0 0-1 0 0,0 0 1 0 0,-1 0-1 0 0,0 0 1 0 0,0 0-1 0 0,-1 0 1 0 0,0 0 0 0 0,0 0-1 0 0,0 0 1 0 0,-1-1-1 0 0,0 3-121 0 0,-3 8-4805 0 0,5-9-509 0 0</inkml:trace>
</inkml:ink>
</file>

<file path=ppt/ink/ink28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3:08:59.609"/>
    </inkml:context>
    <inkml:brush xml:id="br0">
      <inkml:brushProperty name="width" value="0.05292" units="cm"/>
      <inkml:brushProperty name="height" value="0.05292" units="cm"/>
      <inkml:brushProperty name="color" value="#FF0000"/>
    </inkml:brush>
  </inkml:definitions>
  <inkml:trace contextRef="#ctx0" brushRef="#br0">10713 553 2113 0,'0'0'46'0,"3"-7"10"0,-1 5 1 0,-2-3 3 0,0-2-48 0,0 0-12 0,-2 0 0 16,-1 2 0-16,-2-2 121 0,-1 5 22 0,-2-3 4 0,1 3 1 15,-7-3-82-15,1-2-16 0,-3 7-3 0,-2 0-1 16,-1 7-22-16,1-7-5 0,-4 5-1 0,1 2 0 15,3-5-18-15,-1 5 0 0,-2 5 0 0,3-5 0 16,-4 7 0-16,4-7 0 0,-1 5 0 0,-2 2 0 16,-3-2 0-16,3-2 0 0,-3 8 0 0,3-4 0 0,0-2 0 0,0 2 0 15,2 5 0-15,4 0 0 0,-1 2 0 0,2 0 0 16,4 0 0-16,-1 5-9 0,3 0 9 0,0 2-8 16,6-4 8-16,2 4-8 0,0-7 8 0,2 8-8 15,1-4 8-15,5-3-8 0,-3 3 8 0,3-1 0 16,0-1 0-16,5 1 0 0,-2-3 8 0,5-2 4 15,0-3 1-15,5-1 0 0,0 1 5 0,0 0 1 16,3-4 0-16,-5 0 0 16,2-5-10-16,-3 2-1 0,1-9-8 0,2 8 12 0,0-4-12 0,0-4 8 15,-2 0-8-15,7-4 0 0,-7 1 14 0,-1-2-3 16,-2-2-1-16,-5 0 0 16,-3-4-90-16,-3 4-19 0,-5-1-3 0,-5-6-1138 0</inkml:trace>
  <inkml:trace contextRef="#ctx0" brushRef="#br0" timeOffset="172.099">10176 998 2300 0,'-3'-9'51'0,"3"9"10"0,0 0 3 0,6-3 0 0,-1-1-52 0,3 4-12 0,-3-3 0 0,6-2 0 16,5 3 80-16,2-3 14 0,6 5 2 0,2 0 1 15,1 0-77-15,2-7-20 0,-3 7 0 0,1 0 0 16,2 0 0-16,3-2 0 0,-6 2 0 0,3 0 0 15,-5 0-32-15,0 0-11 0,0 2-1 0,-3-2-1089 16</inkml:trace>
  <inkml:trace contextRef="#ctx0" brushRef="#br0" timeOffset="593.596">11030 993 1497 0,'0'0'66'0,"-2"-4"14"0,-1-3-64 0,1 7-16 16,-6-3 0-16,2-2 0 0,1-2 157 0,0 7 28 15,-1 0 6-15,-1 0 1 0,-4 0-90 0,0 0-18 16,3 0-3-16,-5 7-1 0,3 1-60 0,-1-1-20 16,0-3 10-16,3 8-10 0,1-3 0 0,-1 3 0 15,0 0 0-15,5-3 0 0,0 3-20 0,1-2 3 16,2 6 1-16,2-7 0 0,4 3 16 0,-1-2 0 0,0 1 0 0,3 3 0 15,3-9 12-15,-1 2 5 0,6-4 2 16,-3-3 0-16,3 0-19 0,0 0 0 0,-3 0 0 0,3-3 0 16,0 3-14-16,-3-7-3 0,-2 2-1 0,2-2 0 15,-2 0 42-15,-1 0 9 0,-4-4 2 0,-1 3 0 16,-2-1 16-16,-1-3 3 0,1 5 1 0,-3 0 0 16,0 0-12-16,0 2-3 0,0-2 0 0,0 7 0 15,-3-2-19-15,3 2-4 0,0 0-1 0,0 0 0 16,0 0-16-16,-2 2 0 0,2 5 0 0,0 0 0 15,2 1 0-15,4-1 0 0,-4 2 0 0,4 0 0 16,-4 6-18-16,6-8 2 0,-3 4 1 0,3-4 0 16,-2 5 15-16,-1-2 0 0,3-3 0 0,-3 2 0 15,3-7-105-15,-3 5-19 0,1 0-3 0</inkml:trace>
  <inkml:trace contextRef="#ctx0" brushRef="#br0" timeOffset="890.399">11255 1040 1036 0,'0'0'46'0,"0"0"10"16,0 0-45-16,0 0-11 0,0 0 0 0,-2 0 0 0,-1 7 258 0,3-7 50 16,-3 7 9-16,3 0 3 0,0 1-174 0,0-1-34 15,3 4-8-15,0 3 0 0,-3-2-35 0,2 0-6 16,1-5-2-16,2 2 0 0,-2-2-27 0,-3 1-6 16,3-1 0-16,-1 2-1 0,1-7-27 0,-3 5 0 15,0 0 8-15,0-7-8 0,0 0 0 0,0 0 0 16,0 0 0-16,0 0 0 0,0 0 0 0,3-9 0 15,-3 2 0-15,0-2 0 0,2 2 0 0,1-8 0 16,-1 1 0-16,4 3 0 16,-1-4-110-16,0-1-24 0,3 0-5 0,3 1-1 15,-3 1 41-15,2 0 8 0,1 2 2 0,0-2 0 16,-3 7 8-16,2-4 1 0,-5 8 1 0,3-9 0 0,-2 12 70 0,-1-7 9 0,3 5 11 0,2-3-3 16,1 5 29-16,2 0 6 0,-5 0 1 0,3 0-604 15,-1 0-121-15</inkml:trace>
  <inkml:trace contextRef="#ctx0" brushRef="#br0" timeOffset="1140.342">11560 746 1785 0,'0'0'79'0,"0"0"17"0,0 0-77 0,2 0-19 16,4 12 0-16,-1-5 0 0,-2 0 117 0,-1 5 20 15,3 4 4-15,1-1 1 0,-1 3-52 0,0 1-10 16,-2 2-3-16,2 0 0 0,-2 3-32 0,2 0-6 16,-5-6-2-16,3 4 0 0,-3 1-11 0,3-2-2 15,-1-7-1-15,-2 7 0 0,3-2 1 0,-3-5 1 16,0 5 0-16,0-7 0 0,2-3-25 0,-2 3 0 16,0-2 0-16,0-3 0 15,0-3-46-15,0 3-14 0,0-7-4 0,0 0-751 16,0 0-150-16</inkml:trace>
  <inkml:trace contextRef="#ctx0" brushRef="#br0" timeOffset="1437.303">11718 1007 1267 0,'8'7'56'0,"-8"-7"12"0,0 0-55 0,6 5-13 0,-4-5 0 0,6 2 0 16,3 3 200-16,-1-2 38 0,-2 6 7 0,3-7 2 16,2 5-139-16,-2-7-28 0,-1 7-6 0,4-7-1 15,1 5-32-15,-1 2-6 0,2-7-2 0,-1 0 0 16,-1 0-19-16,-1-5-4 0,3 3-1 0,-6-3 0 15,4 5 11-15,-7-7 1 0,1 0 1 0,3 0 0 16,-3 0-22-16,-3 0 0 0,1-5 0 0,-4 5 0 16,3 0 0-16,-2 0 8 0,-3 0-8 0,0 2 0 15,0 3 8-15,0-3-8 0,-3 5 8 0,1 0-8 16,-1 0 8-16,1 0-8 0,-4 7 8 0,4 1-8 0,-4-1 0 16,4 4-12-16,-4 8 2 0,4 0 0 0,-4 2 59 0,1-4 12 15,-3 8 3-15,6-1 0 0,-6 4-52 0,0-2-12 16,0-2 0-16,0 1 0 0,2 1 0 0,-1 0 0 15,-4-5 0-15,0 1 0 0,1-4 0 0,2-4 0 16,-3 5 0-16,3-7-1277 16</inkml:trace>
  <inkml:trace contextRef="#ctx0" brushRef="#br0" timeOffset="2078.045">13459 688 1497 0,'-5'-8'66'0,"5"6"14"0,0-5-64 0,3 2-16 16,-6-2 0-16,0 0 0 0,-2 0 124 0,2 2 20 16,1-2 5-16,-3 5 1 0,-1 2-57 0,1 0-11 15,0-5-2-15,-3 10-1 0,0-5-42 0,0 2-8 16,0-2-1-16,-5 7-1 0,2-2-27 0,-2 2 0 16,0 0 0-16,-3 5 0 0,5-5 16 0,1 3-3 15,-4 1 0-15,4-4 0 0,-1 7-13 0,3-2-18 16,-2 2 4-16,2 5 1 0,2-7 13 0,1 4 10 15,3-2-2-15,-1 5 0 0,6 0-8 0,-1 2 0 16,3-7-10-16,6 5 10 0,0-5-8 0,2 5 8 16,8 0 0-16,0-3-9 0,3-1 9 0,2 1 0 15,-4 0 0-15,1-1 0 0,4-4 0 0,-6 3 0 0,-2 1 0 0,-4 3 0 16,-1-4 0-16,-4-2 0 16,-2 0 0-16,-2 4 0 0,-6-4 0 0,-3 2 0 0,-5-2 0 15,0 2 0-15,-3 0 49 0,-4 0 12 0,-7-7 3 0,1 5 0 16,3-2 0-16,-1 1 0 0,-2-4 0 0,0 5 0 15,2-9 0-15,-2 1 0 0,3-1 0 0,-1-3 0 16,1-3-52-16,2-1-12 0,2 1 0 0,1-2-1380 16</inkml:trace>
  <inkml:trace contextRef="#ctx0" brushRef="#br0" timeOffset="2296.511">13742 739 2419 0,'0'0'53'0,"0"0"11"0,0 0 3 0,0 0 1 0,0 0-55 0,0 0-13 15,0 0 0-15,3 7 0 0,2 0 0 0,-2 5 0 16,2 0 0-16,-2 4 0 0,5-2 54 0,-5 10 8 16,2-3 2-16,0 7 0 0,0-2-64 0,-2 0-16 15,2-5-2-15,-2 5 0 0,-3-5 18 0,3 5 12 16,-3-12-1-16,0 7-1 0,0-2-2 0,-3 2 0 15,3-9 0-15,-3 0-789 16,1-3-159-16</inkml:trace>
  <inkml:trace contextRef="#ctx0" brushRef="#br0" timeOffset="2452.536">13578 986 1036 0,'0'0'92'0,"0"0"-73"0,-2-4-19 0,2 4 0 15,2-3 204-15,1-4 36 0,2 2 8 0,3-2 2 16,3 5-144-16,-1-3-29 0,6 5-5 0,6 0-2 15,-4 0-40-15,6-2-8 0,0 2-2 0,2 0 0 16,-2 0-32-16,0 2-6 0,-3-2-2 0,0 0 0 16,0 7-86-16,0-7-18 0,-5 0-3 0,-2 7-1 15</inkml:trace>
  <inkml:trace contextRef="#ctx0" brushRef="#br0" timeOffset="2733.725">13983 993 1256 0,'0'0'56'0,"0"0"11"0,0 0-54 0,0 0-13 16,0 0 0-16,0 0 0 0,3 7 139 0,-3-2 25 15,0-3 4-15,0 10 2 0,-3-5-65 0,3-4-13 16,-2 8-2-16,-1-4-1 0,-2 5-20 0,2-2-4 16,-2-3-1-16,2 4 0 0,0 3-51 0,3-2-13 15,0 0 0-15,0-3 0 0,3 3 0 0,0-2 0 16,2 1 0-16,3 1 0 0,0-10 0 0,0 10 0 16,2-12 0-16,1 3 0 0,0-3 0 0,-1-3 0 15,1 3 0-15,-1-12 0 0,1 10 0 0,-1-10 0 16,1 5 0-16,-3-5 0 0,0-2 0 0,-3 5 0 15,-5-10 0-15,3 5 0 0,0-2 35 0,-1 6 4 16,-4-2 1-16,-1-4 0 0,0 4-13 0,1 0-3 16,-4-4 0-16,-2 7 0 0,0 2-24 0,0-1 0 15,1 1 0-15,-1 0 0 0,0 7 0 0,0-2 0 16,2 2 0-16,1-5-780 0,3 5-160 16</inkml:trace>
  <inkml:trace contextRef="#ctx0" brushRef="#br0" timeOffset="3186.755">14266 1080 1983 0,'0'0'44'0,"0"0"8"0,0 0 3 0,3 7 1 15,2 7-45-15,-2-2-11 0,-3 0 0 0,0-3 0 16,0 5 48-16,3 1 7 0,-1 3 1 0,-2 1 1 0,3 2 1 0,-6-2 0 15,3 2 0-15,-2 5 0 0,4-12-6 0,-2 8-2 16,-2-8 0-16,-1 4 0 0,0 1-24 0,1-7-5 16,-1-3-1-16,3 3 0 0,3-5 30 0,-6 0 6 15,-2-4 0-15,-1 1 1 0,6-4-40 0,0 0-8 16,-5 0-1-16,0-4-8 0,2-3 39 0,-2 4 1 16,0-9 0-16,-1-2 0 0,12 0-25 0,-4-12-5 15,-4 5-1-15,2-12 0 0,2 0-9 0,-2 0 0 16,0 5-12-16,6-5 12 15,-1 7-32-15,0 1 2 0,0 1 0 0,6 1 0 0,0 1 10 0,-1 4 1 16,1 3 1-16,-1-1 0 0,4 7 18 0,-4-1 0 16,3 3 8-16,1 2-8 0,-4 5-10 0,3 0-8 15,1 0-2-15,-1 0 0 0,0 5 20 0,-2 2-12 16,-3 0 12-16,2 0-10 0,-2 7 10 0,-3-2 11 0,3 2-3 0,-2 0 0 16,-4 0 7-16,1 5 1 0,-6 2 0 0,3-6 0 15,-2 1-16-15,-4-2 0 0,-2 0 0 0,-2 0 0 16,-1 0 0-16,-2 1 0 0,0-6 0 0,2-2 0 15,-2 2 0-15,0-1 0 0,0-4 0 0,5-1-848 16,-3-3-175-16</inkml:trace>
  <inkml:trace contextRef="#ctx0" brushRef="#br0" timeOffset="3608.762">14639 1073 2188 0,'0'0'48'0,"0"0"11"0,0 0 1 0,3 7 1 0,2 0-49 0,-2 0-12 16,-6 0 0-16,3 5 0 0,6 2 54 0,-6 0 8 16,-3 1 2-16,3 3 0 0,0 4 0 0,0 1 0 15,-5 1 0-15,2-1 0 0,6 1-52 0,-6-6-12 16,-2 4 0-16,2 1 0 0,3-2 40 0,-3-7 6 16,1 5 1-16,-1-2 0 0,3-6-25 0,-2 4-5 15,-1-11-1-15,3 6 0 0,3-1-16 0,-6-7 0 16,3-2 0-16,0 0 0 0,0 0 49 0,0 0 3 15,-3-11 1-15,1 4 0 0,-1-8-33 0,3-3-8 16,3 1 0-16,-3-9-1 0,0-2-11 0,0-5 0 16,0 0 0-16,2-4 0 15,-4-1-49-15,2 5-12 0,5 0-3 0,0 3 0 16,3 1 0-16,0 8 0 0,3-5 0 0,-1 5 0 0,6 2 64 0,0 5 12 16,-5 0 2-16,2 0 1 0,3 7-24 0,0-2-5 15,-1 6-1-15,-1 3 0 0,2 0 15 0,-3 3 0 16,0-3 0-16,-2 9 0 0,-1-2 0 0,1 2 0 0,-6 3 0 0,3-2 0 15,-5 1 35-15,-1 8 9 0,-4-5 3 0,-1 0 0 16,0 0-25-16,-5 1-5 0,-2-4-1 0,-1 8 0 16,1-5-3-16,-1 0-1 0,-5-2 0 0,0-2 0 15,0 1-12-15,1 3-15 0,1-2 3 0,1-5-846 16,0-4-170-16</inkml:trace>
  <inkml:trace contextRef="#ctx0" brushRef="#br0" timeOffset="3811.869">14928 1029 1094 0,'0'0'97'0,"0"0"-77"15,0 0-20-15,0 0 0 0,8 9 247 0,-3-7 45 16,-5-2 10-16,5 7 2 0,1 5-165 0,-1-2-33 16,0-3-6-16,0 4-2 0,3 3-54 0,-5-2-12 15,-3 0-1-15,3-3-1 0,-1 5-30 0,1-2 0 16,-3-5 0-16,3 5 0 0,-6-3 0 0,3-1 0 15,0-1 0-15,-3 2 0 16,1-7-127-16,-4-2-31 0,-9 0-6 0,4-2-848 0</inkml:trace>
  <inkml:trace contextRef="#ctx0" brushRef="#br0" timeOffset="3952.182">14941 880 1094 0,'-11'-14'48'0,"11"14"11"0,0-2-47 0,-5-7-12 16,3 6 0-16,2 3 0 0,0 0 348 0,0 0 67 15,0 0 13-15,0 0 4 0,0 0-325 0,0 0-65 0,2 0-13 0,3 3-2 16,-2 6-27-16,2-2 0 0,3 2 0 0,-2 3-812 16,2-2-161-16</inkml:trace>
  <inkml:trace contextRef="#ctx0" brushRef="#br0" timeOffset="4311.481">15047 1087 1958 0,'0'0'43'0,"0"0"9"0,0 0 1 0,0 0 3 16,0 0-45-16,5 7-11 0,0 5 0 0,1-5 0 0,-1 0 104 0,0 0 20 15,1 7 3-15,-1-7 1 0,-2 5-52 0,-1-5-9 16,1 7-3-16,-1-2 0 0,1-5-64 0,0 5 0 16,-3-10 0-16,0 5-12 0,0-7 12 0,0 7 10 15,-3-7-2-15,3 0 0 0,0 0-8 0,0 0 0 16,0 0 0-16,0 0 0 0,0 0 53 0,3-7 9 15,2 0 2-15,0 5 0 16,3-7-52-16,-2-1-12 0,2-2 0 0,-1-2 0 16,4 3-48-16,0 1-13 0,-1-2-3 0,3-2 0 15,3 3 0-15,-2-4 0 0,-4 8 0 0,1 0 0 0,-1 3 52 0,-2-3 12 16,-8 7 0-16,11 0 0 0,-3 4 0 0,0-1 16 16,-3 1-3-16,0 3-1 0,3 0 7 0,-5 5 1 15,2-5 0-15,0 5 0 0,1-3 2 0,-1-2 1 0,0 5 0 16,3-5 0-16,0 0-11 0,-3 7-3 0,1-2 0 0,-1-5 0 15,0 0-9-15,1 0 12 0,-1 0-12 0,-2 0-783 16,2 5-163-16</inkml:trace>
  <inkml:trace contextRef="#ctx0" brushRef="#br0" timeOffset="4842.811">15806 1106 1209 0,'-2'-12'53'0,"2"12"12"16,0 0-52-16,0-2-13 0,0-5 0 0,0-2 0 0,0 6 323 0,-3-1 61 16,0-6 13-16,1 5 3 15,-1-2-269-15,0 0-54 0,-2 5-10 0,-3-7-3 0,0 6-17 0,0-2-4 16,0 3-1-16,-2 2 0 0,-1 0-30 0,1 0-12 16,-6 0 8-16,0 7-8 0,0-4 20 0,0 6-2 15,0-7 0-15,0 5 0 0,0 5-18 0,3-2 0 16,3-3 0-16,-4 4 0 0,6 3 0 0,3-2 0 15,0 0 0-15,5-3 0 16,0-2-48-16,5 5-12 0,0-5-4 0,3 0 0 0,3 0 52 0,2 0 12 16,0 0 0-16,3-2 0 0,3-2 0 0,-3 1 0 15,2-8 0-15,1 1 0 0,-3 3 0 0,-3-5 0 16,0-2 0-16,-2 0 0 0,-1 5 0 0,1-3 0 16,-3-6 0-16,2 8 0 0,-4-9 0 0,2 5 0 15,-6 0 0-15,6 5 0 0,-5-7 0 0,2 6 0 0,-5 3 0 0,0 0 0 16,0 0 0-16,0 0 0 0,0 0 0 0,0 0 0 15,3 3 0-15,-1 6 0 0,4 0 0 0,-1 5 0 16,-2 1 0-16,5 1 0 0,-3 5 0 0,3 0 0 16,0 1 0-16,0 3 0 0,0-3 0 0,0 3 0 15,-1-3 0-15,-4-4 0 0,2 4 0 0,-2-4 0 16,-3 1 0-16,0 0 0 0,0-2 0 0,-3-3 0 16,-2-3 0-16,-3 4 0 0,-2-4 0 0,-1-1 0 15,-2-1 48-15,0 0 13 0,-6 3 3 0,3-9 0 16,-2 1-52-16,-1-4-12 0,3 0 0 0,-2 0 0 15,-3-4 0-15,-1 1 0 0,1-1 0 0,0-6 0 16,3 5 0-16,-4-2 0 0,4 0 0 0,2 0 0 16,0 0-48-16,0 3-13 0,0-6-3 0,8 3-1254 15</inkml:trace>
</inkml:ink>
</file>

<file path=ppt/ink/ink28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3:10:28.930"/>
    </inkml:context>
    <inkml:brush xml:id="br0">
      <inkml:brushProperty name="width" value="0.05292" units="cm"/>
      <inkml:brushProperty name="height" value="0.05292" units="cm"/>
      <inkml:brushProperty name="color" value="#FF0000"/>
    </inkml:brush>
  </inkml:definitions>
  <inkml:trace contextRef="#ctx0" brushRef="#br0">13163 7016 691 0,'0'0'61'0,"0"0"-49"0,0 0-12 0,-5-4 0 16,2-3 200-16,-2 0 36 0,2 4 8 0,1-2 2 15,-4 3-112-15,1-3-22 0,-3-2-5 0,3 7-1 16,-3-4-34-16,0 1-6 0,-3-1-2 0,3 1 0 15,0-1 1-15,0 4 0 0,3-3 0 0,-3 3 0 16,0 0-43-16,0 0-9 0,0 3-1 0,-2-3-1 16,-3 4-11-16,2-1-17 0,-2 4 4 0,2-3 1 15,-2 3 20-15,2 5 4 0,1-2 0 0,2 4 1 16,0-3-13-16,3 4 0 0,-3-4 0 0,5 3-10 16,0 1 1-16,3-4 0 0,3-1 0 0,2 1 0 15,3 1 9-15,0-5 0 0,0 0 0 0,0-4 0 0,5 1 0 16,3-4 0-16,3 0 0 0,-1 0 0 0,1 0 0 0,5-4 0 15,-3 4 0-15,3-3 0 0,-6-4 0 0,-2 3 0 16,-3-3 0-16,0 4 0 0,-5-6 49 0,0 6 12 16,0-4 3-16,-5 3 0 0,-3 4 0 0,0-7 0 15,0 0 0-15,-3 7 0 0,3 0-22 0,0 0-4 16,0 0-1-16,-5 0 0 0,0-3-23 0,-1 6-5 16,4-3-1-16,-1 7 0 0,3-7-8 0,0 7 0 15,0 0-12-15,3-3 12 0,5 3-11 0,0 5 11 16,-1-2-8-16,7 1 8 0,-4 1 18 0,6 2 9 15,-5-4 1-15,5 4 1 0,-3 2-29 0,0-2 0 16,0-4 0-16,1 6 0 0,-4-2 0 0,1 0 0 16,-3 1 0-16,0-4 0 15,-6-1-20-15,1 2-11 0,0-1-1 0,-6-1-1 0,0 1 33 0,-2-4 0 0,0 8 8 0,-3-8-8 16,0 0 14-16,-3 4-3 16,1-8-1-16,-1 6 0 0,-2 1 6 0,-3-6 0 0,-3-1 1 0,1 4 0 15,-1-3-17-15,-2-1 0 0,0-3 0 0,-3 0-9 16,6 0 9-16,-1-3-8 0,3-1 8 0,3 4-8 31,-3-7-90-31,0 0-18 0,6 7-3 0,-3-7-1130 0</inkml:trace>
  <inkml:trace contextRef="#ctx0" brushRef="#br0" timeOffset="405.87">13507 7110 1612 0,'-8'-4'144'0,"8"4"-116"15,0 0-28-15,0 0 0 0,0 0 83 0,0 0 10 16,0 0 3-16,0 4 0 0,3 8-26 0,-1-2-5 16,1 1-1-16,2-1 0 0,1 2 0 0,-1 2 0 15,-2-3 0-15,2-1 0 0,-3 2-22 0,1 2-5 16,-3-7-1-16,3 0 0 0,-3 2-4 0,2-2-2 15,-2-7 0-15,0 0 0 0,0 0-6 0,0 0-2 16,0 0 0-16,0 0 0 0,0 0-6 0,0 0-2 16,0 0 0-16,0-4 0 0,0-4-2 0,0-3-1 15,0 1 0-15,3-4 0 0,2 2 3 0,1 1 1 16,2-6 0-16,-3-2 0 0,3 8-32 0,0-3-7 0,-3-5 0 0,3 9-1 16,-3-4 17-16,3 2 8 0,-3 1-8 0,3 4 8 15,-2 0 18-15,-1 0 9 0,3-1 1 0,0 4 1 31,-3 1-74-31,3-1-15 0,0 4-4 0,3-3 0 0,-3 6 72 0,2-3 15 0,3 4 2 0,-2-4 1 16,2 7-18-16,0-2-8 0,-5-2 0 0,6 1 8 16,-1 3-29-16,0-4-7 15,-2 4 0-15,-3-3-1 0,-1-1-196 16,-1 1-39-16,7 8-8 0,0-9-2 0</inkml:trace>
  <inkml:trace contextRef="#ctx0" brushRef="#br0" timeOffset="796.435">14023 7099 1382 0,'0'0'123'0,"0"0"-99"16,0 0-24-16,0 0 0 0,0-7 133 0,-3 4 22 15,3-1 4-15,0 4 1 0,0 0-26 0,-5-3-5 16,0-1-1-16,2 1 0 0,3 3-102 0,-5 3-26 16,-6-3 0-16,3 0 0 0,-2 4 56 0,2-1 7 15,-6 4 1-15,4 0 0 0,-6 0-52 0,3-3-12 16,5 8 0-16,-3-2 0 0,-2-3 0 0,2 0 0 15,9 4 0-15,-1-3 0 0,3 3 0 0,0-1 0 16,3-3 0-16,5 0 0 16,0 5-30-16,2-5-9 0,-2-3-1 0,3-1-1 0,5 1 24 0,-3-1 5 15,-3-3 0-15,4-3 1 0,-1-1 11 0,0 1 0 0,-2-1-9 16,-1-3 9-16,-2 0-12 0,0-1 3 16,0 1 0-16,-3 3 0 0,1-6 35 0,-4 3 7 15,1 3 2-15,0-4 0 0,-3 4-5 0,0 1-1 0,0-1 0 0,0 4 0 16,0 0-29-16,0 0 0 0,0 0 0 0,0 0 0 15,0 4 0-15,0 3 0 0,2 1 0 0,1-1 0 16,-3 0 0-16,5 0 0 0,1 4 0 0,-1-3 0 16,-3-1 23-16,4 0-2 0,-1 0 0 0,0 0 0 15,-2-3-37-15,0 3-7 0,2 1-1 0,0-1-1 16,-2 0-175-16,2-3-36 0,-5-4-6 0</inkml:trace>
  <inkml:trace contextRef="#ctx0" brushRef="#br0" timeOffset="1233.801">14335 7132 1638 0,'19'0'36'0,"-17"-3"7"0,-2 3 1 0,3-4 3 15,5-4-38-15,-5 4-9 0,-6 1 0 0,3 3 0 0,0 0 124 0,-5-4 24 16,-1 1 4-16,4-1 0 0,-4 4-70 0,1 0-14 16,-3 0-4-16,0 0 0 0,0 7 0 0,-2-7 0 15,-1 4 0-15,-2 3 0 0,0 1-51 0,2 3-13 16,3-1 0-16,3-3 0 0,0 5 0 0,2-5 0 15,0 0 0-15,6 4 0 0,0-4 0 0,2 5 0 16,3-5 0-16,0 0 0 16,5-4-48-16,0 1-13 0,3-1-3 0,3-3 0 0,-4 0 52 0,4-3 12 15,-3-1 0-15,2-3 0 0,-4 0 48 0,1 0 13 16,-1-5 3-16,-4 2 0 0,-2-4-52 0,0-2-12 16,-5 2 0-16,2-8 0 0,-2 8 54 0,-3-7 8 15,-3-2 2-15,-2 2 0 0,-1-5-16 0,1 4-2 0,-3 1-1 0,-2-5 0 16,2 5-25-16,0 0-4 0,-3 2-2 0,1 0 0 15,2 1-14-15,0-3 11 0,-3 6-11 0,6 4 10 16,0 1-10-16,-1 3 0 0,4 0 0 0,-1 2 0 16,3 5 25-16,0 0 3 0,0 0 1 0,5 7 0 15,3 1-29-15,3 6-10 0,5 4 0 0,0 4 0 16,2 3 10-16,1-3 0 0,-4 8-9 0,-1-2 9 16,-4 1 0-16,4 1 0 0,-4 6 0 0,1-4 0 15,-1-3-15-15,-2 4-1 0,0-8-1 0,-3 4 0 16,1-10 26-16,-4 6 6 0,1-6 1 0,0-2 0 15,-3-6-117-15,2 4-23 0,1-8-5 0</inkml:trace>
  <inkml:trace contextRef="#ctx0" brushRef="#br0" timeOffset="1827.412">15563 7030 1036 0,'-19'-7'46'0,"17"7"10"0,2 0-45 0,-6-4-11 0,1-3 0 0,0 0 0 15,-3 0 164-15,5 4 30 0,-2-2 6 0,2-2 2 16,1 3-67-16,-6 1-14 0,2-1-2 0,1 1-1 15,0-1-50-15,-1 1-11 0,6 3-1 0,0 0-1 16,0 0-19-16,-10 0-3 0,-3 0-1 0,-1 0 0 16,1 3-13-16,3-3-3 0,-1 4-1 0,3-1 0 15,0 1-15-15,0-1 0 0,3 1 0 0,0 3 0 0,2-2 0 0,0-2 0 16,1 4 0-16,2-3 0 0,-3-1-14 0,6 4 4 16,-1-3 1-16,4 3 0 15,-1 1-14-15,8 3-2 0,-2-4-1 0,7 0 0 0,1 0 26 0,5 5 0 16,-1-2 0-16,4-3 0 0,-3 4 0 0,0-4 0 15,-3 5 0-15,-3-2 0 0,-5 1 0 0,-2-4 0 16,-3 1 0-16,-3-1 0 0,1 0 40 0,-6 0 12 16,0-3 4-16,0 3 0 0,-6-4-4 0,-4 2 0 15,-6 2 0-15,0-7 0 0,-3 4-25 0,1-4-6 16,-9 3-1-16,6-6 0 0,3-1-20 0,-3 4 0 16,-3-7 0-16,3 7 0 0,5-8 0 0,2 1 0 15,1 3 0-15,3-6-849 16,-1 3-175-16</inkml:trace>
  <inkml:trace contextRef="#ctx0" brushRef="#br0" timeOffset="2046.533">15714 6828 1267 0,'0'0'112'0,"0"0"-89"0,2-4-23 0,-2 4 0 15,0 0 200-15,0 0 36 0,0 0 8 0,0 0 0 16,0 0-100-16,0 0-20 0,0 0-4 0,-2 7 0 15,-1 4-80-15,3-1-16 0,0 6-4 0,0-2 0 16,3 0 7-16,-3 5 1 0,2-2 0 0,1 2 0 16,0-1-45-16,-1 3-9 0,1-2-2 0,2 2 0 0,0-2 74 0,-2-2 14 15,2 2 4-15,1-5 0 0,-4 4-52 0,1-3-12 16,0-4 0-16,-1-1 0 16,1-1-192-16,0-2-40 0,-3-7-9 0</inkml:trace>
  <inkml:trace contextRef="#ctx0" brushRef="#br0" timeOffset="2202.737">15587 6990 1440 0,'2'0'128'0,"1"0"-103"15,0 0-25-15,4 0 0 0,1 0 98 0,0 0 14 16,6 0 4-16,-4 5 0 0,6-2-67 0,0-3-13 16,0 4-2-16,-3-4-1 15,6 3-33-15,2-3 0 0,0 4 0 0,0-4-9 16,0 3-101-16,3-3-20 0</inkml:trace>
  <inkml:trace contextRef="#ctx0" brushRef="#br0" timeOffset="2546.366">15931 7063 1324 0,'0'0'118'0,"0"0"-94"0,0 0-24 0,0 0 0 16,0 0 141-16,2 7 24 0,-4 1 5 0,2-1 1 15,0 0-82-15,0 0-16 0,0 0-3 0,0-3-1 16,0 3-4-16,2 5-1 0,1-2 0 0,0-3 0 15,-1 4-51-15,3 1-13 16,1-2 0-16,2-3 0 0,2-3 0 0,1-1 0 0,-1 1 0 0,4-4 0 0,-4-4 0 0,3 4 0 16,-2-3 0-16,2-1 0 15,1-3 0-15,-4-3 0 0,1 3 0 0,-1-5 0 16,-2 5 54-16,-3 0 8 0,1-4 2 0,-1 3 0 0,0 1-52 0,-5-4-12 16,0 1 0-16,0 6 0 0,0-3 0 0,0 7 0 15,-5-3 0-15,2-2 0 0,3 5 0 0,0 0 0 16,0 0 0-16,0 0 0 0,0 0 0 0,0 5 0 15,3 2 0-15,0 3 0 0,2-3 0 0,3 0 0 16,-3 4 0-16,1 1 0 0,1-2 0 0,1 1 0 16,0-4 0-16,0 5 0 0,0-2 0 0,-2-3 0 15,1 0 0-15,1-3 0 0,0 4 0 0,-2-1 0 16,-1 0 0-16,-5-7 0 16,8 0-155-16,-8 0-33 0</inkml:trace>
  <inkml:trace contextRef="#ctx0" brushRef="#br0" timeOffset="2999.01">16510 7085 1738 0,'0'0'77'0,"0"0"16"0,0-3-74 16,0 3-19-16,0 0 0 0,0 0 0 0,0 0 104 0,0 0 16 0,0-4 4 0,0 4 1 16,0 0-49-16,0 0-9 0,-5 0-3 0,-3 0 0 15,2 0-51-15,1 4-13 0,-5-1 0 0,-1 4 0 16,3 0 0-16,0 0 0 0,-2-7 0 0,-1 7 0 15,3 2 0-15,0 1 0 0,3-3 0 0,0 0 0 16,-1 0 0-16,6 5 0 0,3-5 0 0,5 4 0 16,-6-4 0-16,6-4 0 0,3 1 0 0,2 4 0 15,0-1 0-15,1-7 0 0,-1 0 0 0,0 0 0 16,6-3 0-16,-6-6 0 0,0 2 0 0,-2-3 0 0,2-1 54 0,-2-4 8 16,-1 4 2-16,-5-3 0 0,-2-5-52 0,0 2-12 15,-1-1 0-15,-2-4 0 0,-2 1 54 0,-4-2 8 16,1 1 2-16,2 4 0 0,-4-3-52 0,4 2-12 15,-5-2 0-15,5 2 0 0,-2 5 0 0,0-3 0 16,-3 1 0-16,2 2 0 0,4 4 54 0,-3-2 8 16,2 1 2-16,0 8 0 0,-2-4-52 0,5 7-12 15,0 0 0-15,0 0 0 0,0 0 0 0,5 7 0 16,3 0 0-16,0 7 0 0,-5-2 0 0,5 5 0 16,0 1 0-16,2 1 0 0,1 0-16 0,-3-2-7 15,2 1-1-15,4 4 0 0,-4-4 24 0,-2 4 0 16,-3-8 0-16,1 4 0 0,4 4 20 0,-4-4 1 15,-4-3 1-15,3-1 0 16,-2-3-120-16,2 4-24 0,1-4-5 0,-4-4-1127 0</inkml:trace>
  <inkml:trace contextRef="#ctx0" brushRef="#br0" timeOffset="3327.058">16875 7106 1728 0,'0'0'38'0,"3"0"8"0,2-7 2 0,-2 7 0 0,-3 0-39 0,5 0-9 0,0 0 0 0,1 0 0 16,2 0 53-16,-1 0 9 0,-1 0 2 0,2-3 0 16,2 6-20-16,-2-6-4 0,0-1-1 0,0 1 0 15,-3-1-19-15,1 1-3 0,2-1-1 0,-6-4 0 16,-2 1-5-16,0 3-2 0,3-3 0 0,-3 0 0 0,-5 0-9 0,-1 4 0 16,4-2 0-16,-6-2 0 0,0 3 0 0,0-3 0 15,0 4 0-15,-3-1 0 0,1 4 53 0,-1 0 9 16,-5 0 2-16,6 0 0 15,-1 4-74-15,-2-4-14 0,-3 3-4 0,0 4 0 16,6 0-6-16,-4 5-2 0,6-1 0 0,0-1 0 0,-2 1 36 0,5 4 0 16,2-1 0-16,0-3 0 0,3 4 0 0,0-4 0 15,8 3 0-15,-2 1 0 0,-1-4 0 0,3-1 0 16,2-3 0-16,4 5 0 0,-1-5 0 0,3 0 0 16,-3-3 0-16,3-4 0 15,2-4-42-15,1 1-2 0,-3-1 0 0,0-3-578 16,2-5-116-16</inkml:trace>
  <inkml:trace contextRef="#ctx0" brushRef="#br0" timeOffset="3686.58">17066 7002 345 0,'0'0'31'0,"0"0"-31"15,0 0 0-15,0 0 0 0,0 0 350 0,0 0 64 0,0 0 13 0,0 0 2 16,0 0-277-16,0 3-56 0,2 4-12 0,-2 4-1 16,-2-4-15-16,4 8-4 0,4-8 0 0,-1 4 0 15,-5 4 0-15,3-1 0 0,-1-7 0 0,3 4 0 16,-2 4-51-16,-3-4-13 0,-3-4 0 0,6 0 0 15,2 0 34-15,-5-7 4 0,0 0 1 0,0 0 0 16,0 0-21-16,0 0-4 0,0 0-1 0,0 0 0 16,-5-7-1-16,8 3 0 0,5 1 0 0,-3-8 0 15,-2 4-12-15,2-5 0 0,5-2 0 0,1 4 0 16,2-1-48-16,1-1-13 0,-1 5-3 0,0 0 0 16,0 0 0-16,0 0 0 0,1 4 0 0,2-2 0 0,-6 1 52 0,3 1 12 15,-2 3 0-15,0 7 0 0,-1-2 0 0,-2 2 0 16,3-4 0-16,-3 4 0 0,-3 0 48 0,0 4 13 15,0 1 3-15,1-2 0 0,-1 1-52 0,-2-1-12 16,-1 2 0-16,1 2 0 0,0-7 0 0,-1 0 0 16,1 2 0-16,-3 1 0 0,0-3 34 0,0 0 4 15,0-7 1-15,0 0 0 16,0 0-85-16,0 0-17 0,0 0-3 0,0 0-720 16,0-7-144-16</inkml:trace>
  <inkml:trace contextRef="#ctx0" brushRef="#br0" timeOffset="3873.853">17370 6845 1324 0,'0'0'118'0,"0"0"-94"0,0 0-24 0,0 0 0 15,0 0 181-15,0 0 32 0,3 4 7 0,-1 3 0 16,3 0-109-16,-2 1-23 0,2 3-4 0,1-1 0 16,-1 9-68-16,0-5-16 0,1 4 0 0,-1 4 0 15,0-4 55-15,0 4 7 0,-2-8 2 0,0 5 0 16,-1 2-52-16,-2-5-12 0,3-2 0 0,0-4 0 15,-3 1-8-15,0 1-5 0,0-2-1 0,0-3-762 16,0-7-153-16</inkml:trace>
  <inkml:trace contextRef="#ctx0" brushRef="#br0" timeOffset="4014.471">17325 6958 1904 0,'8'0'42'0,"-3"-3"9"0,0-1 1 0,3 4 1 0,6-3-42 0,-4 3-11 16,3 0 0-16,1 0 0 0,2 3 64 0,-1-3 12 15,4 0 1-15,2 0 1 0,3 0-62 0,-3 0-16 16,3 0 0-16,-3 4 0 0,3-4 0 0,2 0 0 16,1 0 0-16,-3 0-967 15</inkml:trace>
  <inkml:trace contextRef="#ctx0" brushRef="#br0" timeOffset="4701.735">18693 6965 1512 0,'0'0'67'0,"-3"-7"13"0,-2 4-64 0,0-4-16 16,-1 2 0-16,1-2 0 0,-3 3 91 0,0-3 14 15,3 7 3-15,0-7 1 0,-3 4-34 0,0-1-7 16,0 4-2-16,2 0 0 0,-1 0-42 0,-1 0-9 16,-3 0-2-16,3 4 0 0,-3-1 15 0,1 4 2 15,-3-3 1-15,-1 3 0 16,-1 0-50-16,4 5-9 0,0-2-3 0,3-3 0 0,3 4 31 0,0 1 0 16,2-2 0-16,6-3 0 0,0 0 0 0,2 4 0 15,3-3 0-15,0-1 0 0,5-3 0 0,-3-1 0 16,1 4 0-16,0-7 0 0,-1 0 0 0,3-3 0 15,-2 3 0-15,2-4 0 0,3-3 45 0,-3 0 15 16,1-5 4-16,4-2 0 0,-2 4 0 0,-3-9 0 16,0 5 0-16,-2-7 0 0,-3 2-52 0,3-2-12 15,-6-2 0-15,0-6 0 0,0 8 54 0,-2-5 8 16,0 8 2-16,-3-4 0 0,0 4-52 0,-3 1-12 0,0 1 0 0,3 6 0 16,3-1 0-16,-3-4 0 0,-8 8 0 0,3 0 0 15,0 3 0-15,2-3 0 0,3 4 0 0,0 3 0 16,-8 3 24-16,5 1 3 0,6-1 0 0,0 4 0 31,-3 4-43-31,2 4-9 0,4-4-2 0,2 3 0 0,-1 5 27 0,1 2 0 0,0 1 0 0,3-4 0 16,-1 4 0-16,1-1 0 0,-6-3 0 0,3 4 0 15,0-4 0-15,0 1 0 0,0-5 0 0,-3 5 0 16,1-5 0-16,-1 0 0 0,3-2 0 0,-5-2 0 16,-1 4-108-16,4-10-16 0,-1 3-3 0,0-7-1 15</inkml:trace>
  <inkml:trace contextRef="#ctx0" brushRef="#br0" timeOffset="5030.155">18992 6939 2188 0,'0'0'48'0,"0"0"11"0,0 0 1 0,0 0 1 0,5 0-49 0,0-3-12 16,-2 3 0-16,5 0 0 0,-3 0 54 0,3-4 8 15,0 4 2-15,3 0 0 0,-3 0-52 0,2-3-12 16,1-1 0-16,2 1 0 0,-2-1 0 0,-1 1 0 15,-4-1 0-15,1-4 0 0,-4 1 33 0,0 7 4 16,-3-7 1-16,0 3 0 0,-6-3-14 0,1 4-2 16,-3-1-1-16,0-4 0 0,-2 1-13 0,-1 7-8 15,-2-4 10-15,2 4-10 0,1-3 0 0,-4 3 0 16,1 3 0-16,0 1 0 0,2-4 0 0,-2 7 0 0,0-2 0 16,0 2 0-16,0 0 0 0,2 0 0 0,6 0 0 0,-1 0 0 15,1 5-13-15,2-2 4 0,1 1 1 0,2-4 0 16,0 5 16-16,2-2 3 0,1-3 1 0,2 4 0 15,3-4-12-15,-2 1 0 0,2-1 0 0,-1 0 0 16,1 0 0-16,3-3 0 0,0-1 0 0,2 1 0 16,0 1-100-16,8-2-23 15,0-3-4-15,3-3-922 0</inkml:trace>
  <inkml:trace contextRef="#ctx0" brushRef="#br0" timeOffset="5342.208">19468 6903 2185 0,'-13'-11'96'0,"10"8"21"16,1 3-93-16,-1-4-24 0,-2-3 0 0,-3 4 0 0,2-1 91 0,4-4 13 16,-6 8 4-16,2-7 0 0,-1 0-44 0,-1 7-9 15,0 0-2-15,0-4 0 0,2 4-33 0,-4 0-8 16,-1 4 0-16,1-4-1 0,-1 7-11 0,-2-7 0 16,2 5 0-16,1-3 0 0,-1 6 0 0,1-1 0 15,4 0 0-15,-2 0 0 0,6 2 12 0,-4-2 9 16,6 0 3-16,3 3 0 15,0-3-71-15,2-3-13 0,3 3-4 0,0 5 0 0,2-5 52 0,4 0 12 16,-4 3 0-16,1 1 0 0,2-3 0 0,3 6 0 16,-5-3 0-16,-1-4 0 0,1 1 0 0,-9-1 0 15,1 0 0-15,-3 0 0 0,0-3 0 0,0-1 0 16,-3 1 0-16,1 4 0 0,-4-1 48 0,-2-7 13 16,-2 4 3-16,-1-4 0 0,-2 0-52 0,-3 3-12 0,-2-3 0 0,-1 0 0 15,1 0 0-15,-1-3 0 0,3 3 0 0,0-4-851 16,3 1-173-16</inkml:trace>
  <inkml:trace contextRef="#ctx0" brushRef="#br0" timeOffset="5639.019">19815 6951 1267 0,'0'0'56'0,"0"-8"12"16,0 8-55-16,2-7-13 0,1 3 0 0,-3-6 0 15,0 3 159-15,0 3 29 0,-3-4 5 0,3 1 2 0,-2 0-63 0,-1 3-12 16,-2 1-2-16,-1-1-1 0,-2 1-36 0,1-1-7 16,-4 4-2-16,-2 0 0 0,0 0-57 0,-3 4-15 15,0-1 0-15,-3 1 0 0,1-1 0 0,2 1 0 16,0 3 0-16,3 5 0 0,0-2 0 0,5 1 0 16,-3-4 0-16,6 8 0 0,2-4 0 0,0-1 0 15,6 1 0-15,0 4 0 0,5-4 0 0,2-1 0 16,1 1 0-16,5 4 0 0,2-8 0 0,1 0 0 15,2 4 0-15,0-3 0 16,-2-4-100-16,2-1-22 0,-3 1-5 0,3-8-1 16,-2 4-153-16,-1-7-31 0,17-5-7 0,-6-5-1 0</inkml:trace>
  <inkml:trace contextRef="#ctx0" brushRef="#br0" timeOffset="5951.513">19947 6936 921 0,'0'0'40'0,"0"0"10"0,0 0-40 0,0 0-10 0,0 0 0 0,5-4 0 16,1 4 197-16,1-3 38 0,1-1 7 0,3 4 2 15,0 0-109-15,2 4-22 0,0-4-4 0,-2 3-1 16,2-3-79-16,0 0-16 0,3 0-3 0,-3 0-1 16,0 0-9-16,1 0-12 0,-4 0 2 0,1-3 1 15,-3-1 43-15,-3 4 9 0,3-7 1 0,-3 7 1 16,-2-3-21-16,-3 3-5 0,3-4-1 0,-3-4 0 16,-3 1-18-16,0 0 0 0,-5 3 0 0,0 1 0 15,-2-1 58-15,-3 1 5 0,-1-1 1 0,-2 1 0 16,1-2-78-16,-1 5-15 15,-3 5-3-15,1-2-1 0,-1 1 1 0,1-1 1 0,-1 4 0 0,3 0 0 16,0 2 31-16,0 1 0 0,6 1 0 0,-1-1 0 0,3 1 0 16,3 8 0-16,0-5 0 0,5 0 0 0,0 1 0 0,2-1 0 15,4 2 0-15,2-2 0 0,-3-4 0 0,6 1 0 16,-1-3-8-16,6 3 8 0,-3-4-11 0,6-4 1 16,-1 4 0-16,3-7 0 15,1 0-137-15,4-7-27 0,1 7-6 0,-4-7-696 16</inkml:trace>
  <inkml:trace contextRef="#ctx0" brushRef="#br0" timeOffset="6310.913">20257 6901 230 0,'0'0'20'0,"-3"-5"-20"15,-2 1 0-15,5 4 0 0,0 0 380 0,0 0 71 16,0 0 14-16,0 0 3 0,0 0-302 0,0 4-61 16,0 3-12-16,0 1-2 0,2 3-31 0,1-1-7 15,0 1-1-15,2 1 0 0,-3-2-16 0,1 1-3 0,0-4-1 0,-1 5 0 16,-2-2-2-16,0-3-1 0,0 0 0 0,0-3 0 15,0 3-29-15,0 1 0 0,0-8 0 16,0 0 0-16,0 0 57 0,0 0 6 0,0 0 1 0,0 0 0 16,3-8-52-16,2 4-12 0,-2-3 0 0,2 0 0 15,3 0 0-15,0-3-16 0,3-2 3 0,2 1 1 16,3 4-39-16,0 0-7 16,2 0-2-16,1-5 0 0,-3 5 4 0,2 4 0 15,1-1 0-15,-3 1 0 0,-3-1 44 0,0 4 12 0,0 0 0 0,-2 0 0 16,-1 0 0-16,-2 4 17 0,0-1-2 0,0 4-1 15,-5-3 22-15,5 3 5 0,-6 5 1 0,4-5 0 16,-4 3-26-16,1-3-6 0,-3 4-1 0,3 1 0 16,-3-2 20-16,0 1 4 0,0 1 1 0,0-2 0 0,0-3-3 0,0 0-1 15,-3-3 0-15,3 3 0 0,0 1-30 0,0-8 0 16,0 0 0-16,0 0 0 16,0 0-96-16,0 0-26 0,0 0-5 0,0 0-1025 15</inkml:trace>
  <inkml:trace contextRef="#ctx0" brushRef="#br0" timeOffset="6529.428">20645 6687 1728 0,'0'0'76'0,"0"0"16"0,0 0-73 0,3 2-19 15,-3-2 0-15,0 12 0 0,3-2 112 0,-3 6 18 16,0 1 4-16,2 1 1 0,1 1-123 0,2 2-24 0,1 1-4 15,-4-1-2-15,4 2 18 0,-1-2 16 0,0-2-4 0,-2-2 0 16,-1 1-12-16,1-3 0 0,0-1 0 0,-3-3 0 16,0-4 26-16,0 5 6 0,0-5 0 0,0 0 1 31,0-7-155-31,0 0-31 0,0 0-7 0</inkml:trace>
  <inkml:trace contextRef="#ctx0" brushRef="#br0" timeOffset="6670.558">20622 6845 979 0,'0'0'87'0,"5"0"-70"0,6 0-17 0,-1 0 0 16,6-3 154-16,2 3 27 0,4 0 6 0,4 0 1 16,3 3-52-16,0-3-11 0,3 0-1 0,0 0-1 15,2 0-74-15,-2 0-14 0,0-3-3 0,-1 3-1 0,1-4-16 0,0 4-3 16,-3-3-1-16,-5-1-1005 16</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40.402"/>
    </inkml:context>
    <inkml:brush xml:id="br0">
      <inkml:brushProperty name="width" value="0.05" units="cm"/>
      <inkml:brushProperty name="height" value="0.05" units="cm"/>
      <inkml:brushProperty name="color" value="#E71224"/>
    </inkml:brush>
  </inkml:definitions>
  <inkml:trace contextRef="#ctx0" brushRef="#br0">210 2 2304 0 0,'-2'-1'167'0'0,"-8"0"1459"0"0,-2 12 10979 0 0,12-4-11513 0 0,0 2-3577 0 0,12 124 5119 0 0,-5-102-2305 0 0,-2 0 0 0 0,-1 0 0 0 0,-2 0 0 0 0,-1 19-329 0 0,-4-25 124 0 0,3-24-274 0 0,0-1-954 0 0,0 0-426 0 0,0 0-77 0 0</inkml:trace>
  <inkml:trace contextRef="#ctx0" brushRef="#br0" timeOffset="249.946">0 299 2760 0 0,'2'0'436'0'0,"72"-1"6171"0"0,98-15-5800 0 0,-118 8-1107 0 0,-26 5 102 0 0</inkml:trace>
  <inkml:trace contextRef="#ctx0" brushRef="#br0" timeOffset="484.29">535 231 1376 0 0,'0'0'65'0'0,"-4"1"6"0"0,1 2 264 0 0,3-3 1402 0 0,-4 4 3974 0 0,-8 5-3035 0 0,10-8-1970 0 0,-6 5-537 0 0,1-2 75 0 0,0 1 0 0 0,0 0 0 0 0,0 0 0 0 0,1 1 1 0 0,0 0-1 0 0,0 0 0 0 0,0 0 0 0 0,1 1 0 0 0,0-1 1 0 0,-3 7-245 0 0,-13 31 880 0 0,21-42-866 0 0,1 1 0 0 0,-1 0 1 0 0,1 0-1 0 0,0 0 1 0 0,0-1-1 0 0,0 1 0 0 0,0 0 1 0 0,1-1-1 0 0,-1 1 1 0 0,1-1-1 0 0,-1 0 0 0 0,1 1 1 0 0,0-1-1 0 0,0 0 1 0 0,0 0-1 0 0,0 0 0 0 0,0 0 1 0 0,0 0-1 0 0,1 0 1 0 0,-1-1-1 0 0,0 1 0 0 0,1-1 1 0 0,0 0-1 0 0,-1 0 1 0 0,2 1-16 0 0,4 1 61 0 0,0-1-1 0 0,1 1 0 0 0,-1-1 1 0 0,1-1-1 0 0,0 1 0 0 0,-1-2 0 0 0,1 1 1 0 0,0-1-1 0 0,0 0 0 0 0,-1-1 1 0 0,1 0-1 0 0,0 0 0 0 0,2-2-59 0 0,-5 2 45 0 0,0 0-1 0 0,0 0 1 0 0,0-1-1 0 0,0 0 1 0 0,0 0 0 0 0,0 0-1 0 0,-1-1 1 0 0,1 0-1 0 0,-1 0 1 0 0,0 0-1 0 0,0-1 1 0 0,0 1-1 0 0,0-1 1 0 0,-1-1 0 0 0,1 1-1 0 0,-1-1 1 0 0,0 1-1 0 0,0-1 1 0 0,-1 0-1 0 0,0-1 1 0 0,0 1 0 0 0,0 0-1 0 0,0-1 1 0 0,-1 0-1 0 0,0 0 1 0 0,1-3-45 0 0,-3 6 87 0 0,0-1 0 0 0,-1 1 1 0 0,0 0-1 0 0,1-1 0 0 0,-1 1 0 0 0,0 0 1 0 0,-1 0-1 0 0,1 0 0 0 0,0-1 0 0 0,-1 2 1 0 0,0-1-1 0 0,0 0 0 0 0,0 0 1 0 0,0 0-1 0 0,0 1 0 0 0,0-1 0 0 0,-1 1 1 0 0,1 0-1 0 0,-1 0 0 0 0,0 0 0 0 0,1 0 1 0 0,-1 0-1 0 0,0 0 0 0 0,0 1 0 0 0,0-1 1 0 0,0 1-1 0 0,-1 0-87 0 0,-90-17-2936 0 0,82 18-3589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4:55.699"/>
    </inkml:context>
    <inkml:brush xml:id="br0">
      <inkml:brushProperty name="width" value="0.05" units="cm"/>
      <inkml:brushProperty name="height" value="0.05" units="cm"/>
      <inkml:brushProperty name="color" value="#E71224"/>
    </inkml:brush>
  </inkml:definitions>
  <inkml:trace contextRef="#ctx0" brushRef="#br0">12 6 4720 0 0,'0'0'216'0'0,"0"0"61"0"0,0 0 132 0 0,0 0 58 0 0,0 0 12 0 0,0 0-7 0 0,-4 8 392 0 0,1 0-440 0 0,3-6 24 0 0,0-2 100 0 0,0 8 640 0 0,-5 37-396 0 0,10-27 1088 0 0,2 35 329 0 0,-7-51-1873 0 0,0-2 105 0 0,0 0 20 0 0,0 0-53 0 0,0 0-234 0 0,0 0-94 0 0,5-7 10 0 0,2-14 1342 0 0,2-33-824 0 0,11 10-608 0 0,-1 27 0 0 0,6 10 0 0 0,15 21-240 0 0,-9 22 173 0 0,-23-20 162 0 0,-7-15-19 0 0,7 18 68 0 0,-6-9-144 0 0,4-4 0 0 0,-4-6 0 0 0,-1 0 0 0 0,1 0 0 0 0,-1 0 0 0 0,1-1 0 0 0,-1 1 0 0 0,1 0 0 0 0,-1-1 0 0 0,1 1 0 0 0,-1-1 0 0 0,0 1 0 0 0,1-1 0 0 0,-1 0 0 0 0,0 1 0 0 0,0-1 0 0 0,1 0 0 0 0,-1 0 0 0 0,0 0 0 0 0,0 0 0 0 0,0 0 0 0 0,0 0 0 0 0,0 0 0 0 0,0 0 0 0 0,0-1 0 0 0,-1 1 0 0 0,1 0 0 0 0,0 0 0 0 0,-1-1 0 0 0,1 1 0 0 0,0-1 0 0 0,-1 1 0 0 0,1-2 0 0 0,0-1 0 0 0,1 0 0 0 0,-1 1 0 0 0,1-1 0 0 0,1 0 0 0 0,-1 0 0 0 0,0 1 0 0 0,1-1 0 0 0,0 1 0 0 0,0 0 0 0 0,0 0 0 0 0,0 0 0 0 0,0 0 0 0 0,4-2 0 0 0,50-16 114 0 0,-55 21 4 0 0,-2 0 2 0 0,0 0-32 0 0,1 1-134 0 0,4 3 24 0 0,-1 0 1 0 0,1 1-1 0 0,-1-1 0 0 0,0 1 1 0 0,-1 0-1 0 0,1 0 1 0 0,-1 0-1 0 0,0 0 0 0 0,0 1 1 0 0,0-1-1 0 0,-1 1 1 0 0,0 0-1 0 0,0 0 1 0 0,0 0-1 0 0,-1 0 0 0 0,0 4 22 0 0,13 38 0 0 0,-12-41 64 0 0,-2-6 274 0 0,0-1 136 0 0,0 0 34 0 0,0 0-201 0 0,0 0-862 0 0,0 0-374 0 0,0-1-79 0 0,0-5-15 0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39.184"/>
    </inkml:context>
    <inkml:brush xml:id="br0">
      <inkml:brushProperty name="width" value="0.05" units="cm"/>
      <inkml:brushProperty name="height" value="0.05" units="cm"/>
      <inkml:brushProperty name="color" value="#E71224"/>
    </inkml:brush>
  </inkml:definitions>
  <inkml:trace contextRef="#ctx0" brushRef="#br0">46 343 1376 0 0,'32'-6'871'0'0,"-11"-5"3500"0"0,-12 7-2842 0 0,9-17 1266 0 0,-18 20-2068 0 0,0 1-46 0 0,-5-9 1277 0 0,-21 7 400 0 0,24 3-2099 0 0,-21 14 223 0 0,-33 49-482 0 0,50-29 0 0 0,5-34 0 0 0,0 1 0 0 0,0 0 0 0 0,0 0 0 0 0,0 0 0 0 0,1 0 0 0 0,-1 0 0 0 0,1 0 0 0 0,-1 0 0 0 0,1 0 0 0 0,0 0 0 0 0,0 0 0 0 0,0 0 0 0 0,0 0 0 0 0,0 0 0 0 0,0 0 0 0 0,0 0 0 0 0,1 0 0 0 0,-1 0 0 0 0,1 0 0 0 0,-1 0 0 0 0,1 0 0 0 0,0 0 0 0 0,0-1 0 0 0,0 1 0 0 0,0 1 0 0 0,28 28 0 0 0,-5-24 0 0 0,-16-7 0 0 0,-1-1 0 0 0,0-1 0 0 0,1 1 0 0 0,-1-1 0 0 0,0 0 0 0 0,0-1 0 0 0,0 0 0 0 0,0 0 0 0 0,-1-1 0 0 0,1 1 0 0 0,-1-1 0 0 0,0-1 0 0 0,0 1 0 0 0,0-1 0 0 0,-1 0 0 0 0,5-5 0 0 0,1-24 331 0 0,-27 9 1225 0 0,16 24-1387 0 0,-17-5-150 0 0,51 34-30 0 0,18 21 11 0 0,-3-24 0 0 0,-38-22-911 0 0,-4-2-3556 0 0,-6-1-1594 0 0</inkml:trace>
  <inkml:trace contextRef="#ctx0" brushRef="#br0" timeOffset="374.912">411 312 6448 0 0,'0'0'498'0'0,"0"0"32"0"0,0 0 1350 0 0,0 0 626 0 0,-5 7 3754 0 0,3-1-6051 0 0,0 0-1 0 0,1 0 1 0 0,0 0-1 0 0,0 0 0 0 0,1 0 1 0 0,-1 0-1 0 0,1 0 1 0 0,0 0-1 0 0,1 0 1 0 0,0 0-1 0 0,0 0 1 0 0,0 0-1 0 0,0 0 1 0 0,1 0-1 0 0,0-1 1 0 0,0 1-1 0 0,1 0-208 0 0,7 30 723 0 0,2-13 223 0 0,-11-22-1134 0 0,-1-1-32 0 0,1 0 34 0 0,0 0 208 0 0,0-1 1 0 0,1 1 0 0 0,-1 0 0 0 0,1-1 0 0 0,-1 1-1 0 0,0-1 1 0 0,0 1 0 0 0,1-1 0 0 0,-1 0 0 0 0,0 0-1 0 0,0 1 1 0 0,0-1 0 0 0,0 0 0 0 0,0 0-1 0 0,0 0 1 0 0,0 0 0 0 0,0-1 0 0 0,0 1 0 0 0,0 0-1 0 0,0 0 1 0 0,-1 0 0 0 0,1-1 0 0 0,-1 1 0 0 0,1 0-1 0 0,-1-1 1 0 0,1 1 0 0 0,-1-1-23 0 0,4-7 45 0 0,64-91-2941 0 0,-63 95 2772 0 0,1 1 1 0 0,0 0-1 0 0,-1 0 1 0 0,1 0-1 0 0,0 0 0 0 0,1 1 1 0 0,-1 0-1 0 0,1 0 1 0 0,-1 1-1 0 0,1 0 1 0 0,0 0-1 0 0,4-1 124 0 0,-5 4 30 0 0,0-1 1 0 0,-1 1-1 0 0,1 0 0 0 0,-1 1 0 0 0,1-1 0 0 0,-1 1 1 0 0,1 0-1 0 0,-1 0 0 0 0,0 1 0 0 0,0-1 1 0 0,0 1-1 0 0,-1 1 0 0 0,1-1 0 0 0,0 0 0 0 0,1 3-30 0 0,98 99 2099 0 0,-92-86-1858 0 0,1-12-1436 0 0,-2-6-4555 0 0,-3-1-648 0 0</inkml:trace>
  <inkml:trace contextRef="#ctx0" brushRef="#br0" timeOffset="609.232">885 0 11976 0 0,'6'0'1082'0'0,"16"11"-96"0"0,30 97 3104 0 0,-30-19-3017 0 0,-19-74-828 0 0,0 0 0 0 0,0 0 1 0 0,-1 0-1 0 0,-1 0 0 0 0,-1 0 0 0 0,0 1 0 0 0,-1-1 0 0 0,-1 0 0 0 0,-1 5-245 0 0,-4 1-1248 0 0,5-20-3661 0 0,-8-1-1651 0 0</inkml:trace>
  <inkml:trace contextRef="#ctx0" brushRef="#br0" timeOffset="781.069">798 254 8752 0 0,'95'-10'5012'0'0,"47"2"-2034"0"0,-10-9-2174 0 0,-124 17-791 0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36.948"/>
    </inkml:context>
    <inkml:brush xml:id="br0">
      <inkml:brushProperty name="width" value="0.05" units="cm"/>
      <inkml:brushProperty name="height" value="0.05" units="cm"/>
      <inkml:brushProperty name="color" value="#E71224"/>
    </inkml:brush>
  </inkml:definitions>
  <inkml:trace contextRef="#ctx0" brushRef="#br0">0 4 2304 0 0,'0'0'101'0'0,"0"0"279"0"0,0 0 1087 0 0,0 0 475 0 0,0 0 98 0 0,0 0-152 0 0,0 0-724 0 0,0 0-314 0 0,0 0-68 0 0,0 0-79 0 0,2 1-282 0 0,146 120 2376 0 0,-144-118-2777 0 0,1 0 0 0 0,0 0 0 0 0,0-1 0 0 0,0 1 0 0 0,0-1-1 0 0,1 0 1 0 0,-1 0 0 0 0,1-1 0 0 0,-1 0 0 0 0,1 0-1 0 0,-1 0 1 0 0,1 0 0 0 0,-1-1 0 0 0,1 0 0 0 0,0 0-1 0 0,-1-1 1 0 0,1 0 0 0 0,0 0 0 0 0,-1 0 0 0 0,1 0-1 0 0,0-1-19 0 0,45-36-4958 0 0,-42 20 3237 0 0,0 2-7 0 0</inkml:trace>
  <inkml:trace contextRef="#ctx0" brushRef="#br0" timeOffset="251.485">354 1 2304 0 0,'0'0'101'0'0,"0"0"362"0"0,0 0 1433 0 0,0 0 625 0 0,0 0 126 0 0,0 0-223 0 0,0 0-1055 0 0,-1 2-464 0 0,-36 92 2047 0 0,18-30-1719 0 0,-56 155-1 0 0,35-113-1712 0 0,16-24 695 0 0,24-81-666 0 0,0-1-790 0 0,0 0-346 0 0,0 0-68 0 0,0 0-9 0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44.698"/>
    </inkml:context>
    <inkml:brush xml:id="br0">
      <inkml:brushProperty name="width" value="0.05" units="cm"/>
      <inkml:brushProperty name="height" value="0.05" units="cm"/>
      <inkml:brushProperty name="color" value="#E71224"/>
    </inkml:brush>
  </inkml:definitions>
  <inkml:trace contextRef="#ctx0" brushRef="#br0">53 377 5064 0 0,'0'0'389'0'0,"0"0"8"0"0,-8 11 4667 0 0,9 46 8 0 0,2-35-4261 0 0,13 109 1455 0 0,-23 45 113 0 0,-2-124-1908 0 0,8-51 18 0 0,1-1 20 0 0,0 0-95 0 0,-15-35-592 0 0,-5-37 462 0 0,8-53-444 0 0,31-12-888 0 0,-17 127 954 0 0,0-1-1 0 0,1 1 1 0 0,0-1-1 0 0,0 1 1 0 0,1 0-1 0 0,0 0 0 0 0,1 1 1 0 0,0-1-1 0 0,3-3 95 0 0,-6 10-64 0 0,1-1 0 0 0,-1 1 0 0 0,0 0 0 0 0,1 1 0 0 0,0-1 0 0 0,-1 0 0 0 0,1 1 0 0 0,0-1 0 0 0,0 1 0 0 0,1 0 1 0 0,-1 0-1 0 0,0 0 0 0 0,1 1 0 0 0,-1-1 0 0 0,1 1 0 0 0,0 0 0 0 0,-1 0 0 0 0,1 0 0 0 0,0 0 0 0 0,-1 1 0 0 0,1-1 0 0 0,0 1 0 0 0,0 0 0 0 0,0 0 0 0 0,0 0 0 0 0,-1 1 0 0 0,4 0 64 0 0,1 0 34 0 0,-1 1 1 0 0,1 0 0 0 0,-1 0-1 0 0,0 1 1 0 0,0 0 0 0 0,0 0-1 0 0,0 0 1 0 0,0 1 0 0 0,0 0-1 0 0,-1 1 1 0 0,0-1 0 0 0,0 1-1 0 0,0 0 1 0 0,-1 1 0 0 0,1 0-1 0 0,-1-1 1 0 0,-1 1 0 0 0,1 1-1 0 0,-1-1 1 0 0,0 1 0 0 0,0 0-1 0 0,-1 0 1 0 0,0 0 0 0 0,0 0-1 0 0,-1 1-34 0 0,-2-3 87 0 0,1 1-1 0 0,-2-1 0 0 0,1 0 0 0 0,-1 1 0 0 0,1-1 1 0 0,-1 0-1 0 0,-1 0 0 0 0,1 0 0 0 0,-1 1 1 0 0,0-1-1 0 0,0-1 0 0 0,0 1 0 0 0,-1 0 0 0 0,0 0 1 0 0,0-1-1 0 0,0 0 0 0 0,0 0 0 0 0,-1 0 1 0 0,0 0-1 0 0,0 0 0 0 0,-3 3-86 0 0,-52 15 246 0 0,33-27-6938 0 0,21 2-136 0 0</inkml:trace>
  <inkml:trace contextRef="#ctx0" brushRef="#br0" timeOffset="374.945">496 398 11976 0 0,'0'0'546'0'0,"0"0"-10"0"0,4 4-322 0 0,2-1-141 0 0,-4-3 303 0 0,9 1 623 0 0,53 6 1082 0 0,-7-15-1659 0 0,-54 7-376 0 0,-1-1 0 0 0,1 0 0 0 0,-1 1 0 0 0,0-1 0 0 0,0 0 0 0 0,1 0 0 0 0,-1 0-1 0 0,0 0 1 0 0,0-1 0 0 0,-1 1 0 0 0,1 0 0 0 0,0-1 0 0 0,-1 1 0 0 0,0-1 0 0 0,1 0-1 0 0,-1 0 1 0 0,0 1 0 0 0,-1-1 0 0 0,1 0 0 0 0,0 0 0 0 0,-1 0 0 0 0,1 0 0 0 0,-1 0-1 0 0,0 0 1 0 0,0 0 0 0 0,0 1 0 0 0,0-1 0 0 0,-1 0 0 0 0,1 0 0 0 0,-1 0-1 0 0,0 0 1 0 0,0 0 0 0 0,0 1 0 0 0,0-1 0 0 0,0 0 0 0 0,-1 1 0 0 0,1-1 0 0 0,-1 1-1 0 0,0-1 1 0 0,1 1 0 0 0,-1 0 0 0 0,-2-2-46 0 0,1 1 10 0 0,1-1-1 0 0,-2 1 1 0 0,1 1-1 0 0,0-1 1 0 0,-1 0 0 0 0,1 1-1 0 0,-1-1 1 0 0,1 1-1 0 0,-1 0 1 0 0,0 0 0 0 0,0 1-1 0 0,0-1 1 0 0,0 1-1 0 0,-1 0 1 0 0,1 0 0 0 0,0 0-1 0 0,0 1 1 0 0,-1-1-1 0 0,1 1 1 0 0,0 0-1 0 0,-1 1 1 0 0,1-1 0 0 0,0 1-1 0 0,-1-1 1 0 0,1 1-1 0 0,0 1-9 0 0,-55 33-72 0 0,18 22 144 0 0,36-44-30 0 0,0-1 0 0 0,1 1 0 0 0,0 0 0 0 0,1 0 0 0 0,0 0 0 0 0,1 0-1 0 0,1 1 1 0 0,0-1 0 0 0,1 1 0 0 0,1 11-42 0 0,-1-21 6 0 0,0-1-1 0 0,0 0 1 0 0,0 1 0 0 0,1-1-1 0 0,-1 0 1 0 0,1 0-1 0 0,0 0 1 0 0,0 1 0 0 0,0-1-1 0 0,1 0 1 0 0,-1 0-1 0 0,1 0 1 0 0,0-1 0 0 0,-1 1-1 0 0,1 0 1 0 0,1-1-1 0 0,-1 1 1 0 0,0-1 0 0 0,2 2-6 0 0,31 29 70 0 0,-28-30-121 0 0,0-1-1 0 0,0 1 0 0 0,0-1 1 0 0,0-1-1 0 0,0 1 1 0 0,1-1-1 0 0,-1-1 0 0 0,1 1 1 0 0,-1-1-1 0 0,7-1 52 0 0,42-17-7287 0 0,-43 7 2007 0 0</inkml:trace>
  <inkml:trace contextRef="#ctx0" brushRef="#br0" timeOffset="734.202">765 374 10136 0 0,'-14'-12'464'0'0,"11"9"-10"0"0,3 3-154 0 0,0 0 443 0 0,0 0 228 0 0,0 0 42 0 0,0 0-22 0 0,0 9 663 0 0,10 29 385 0 0,4 23-421 0 0,-5-1-140 0 0,-4-1 684 0 0,10-89-2112 0 0,-13 23-134 0 0,0 0 1 0 0,1 0 0 0 0,0 0-1 0 0,0 0 1 0 0,1 1 0 0 0,0-1-1 0 0,0 1 1 0 0,1 0 0 0 0,0 0-1 0 0,3-4 84 0 0,6-5-468 0 0,0 1 0 0 0,0 0 0 0 0,1 0 0 0 0,1 2 0 0 0,0 0 0 0 0,1 1 468 0 0,22-10-854 0 0,-35 20 871 0 0,0 2 1 0 0,0-1 0 0 0,0 0 0 0 0,-1 1 0 0 0,1 0-1 0 0,0 0 1 0 0,0 0 0 0 0,-1 0 0 0 0,1 0-1 0 0,-1 1 1 0 0,1 0 0 0 0,-1-1 0 0 0,1 1-1 0 0,-1 1 1 0 0,0-1 0 0 0,0 0 0 0 0,0 1-1 0 0,1 1-17 0 0,-2-2 7 0 0,5 4 57 0 0,0 0 0 0 0,0 1 0 0 0,-1 1 0 0 0,0-1 0 0 0,-1 1 0 0 0,1 0 0 0 0,-1 0 0 0 0,-1 0 0 0 0,0 1 0 0 0,0 0 0 0 0,0 0 0 0 0,-1 1-64 0 0,4 19 192 0 0,-6-12-1882 0 0,-1-17-236 0 0</inkml:trace>
  <inkml:trace contextRef="#ctx0" brushRef="#br0" timeOffset="1202.842">1488 309 10136 0 0,'0'0'464'0'0,"0"0"-10"0"0,-7-1-276 0 0,-53-11 1740 0 0,44 15-1735 0 0,0 1 0 0 0,0 1 0 0 0,0 0 0 0 0,1 1 0 0 0,0 0 0 0 0,0 2 0 0 0,1-1 0 0 0,-5 5-183 0 0,15-9 17 0 0,0 0 0 0 0,0-1 0 0 0,1 1-1 0 0,-1 0 1 0 0,1 1 0 0 0,0-1 0 0 0,0 1 0 0 0,0-1-1 0 0,0 1 1 0 0,0 0 0 0 0,1 0 0 0 0,0 0-1 0 0,0 0 1 0 0,0 1 0 0 0,0-1 0 0 0,1 1 0 0 0,0-1-1 0 0,0 1 1 0 0,0-1 0 0 0,0 1 0 0 0,1-1 0 0 0,-1 5-17 0 0,4-5 9 0 0,-1 0 0 0 0,0 0 0 0 0,1 0 0 0 0,0-1 0 0 0,0 1 0 0 0,0-1 1 0 0,0 1-1 0 0,1-1 0 0 0,-1 0 0 0 0,1-1 0 0 0,0 1 0 0 0,0-1 0 0 0,0 1 1 0 0,0-1-1 0 0,0-1 0 0 0,0 1 0 0 0,0 0 0 0 0,1-1 0 0 0,-1 0 0 0 0,1 0 1 0 0,2 0-10 0 0,0 0 119 0 0,-1 0 0 0 0,0-1 0 0 0,1 0 1 0 0,-1 0-1 0 0,1-1 0 0 0,-1 1 0 0 0,1-1 1 0 0,-1-1-1 0 0,0 1 0 0 0,0-1 0 0 0,0 0 1 0 0,0-1-1 0 0,0 0 0 0 0,0 1 0 0 0,0-2 1 0 0,-1 1-1 0 0,1-1 0 0 0,-1 0 0 0 0,0 0 1 0 0,0 0-1 0 0,-1-1 0 0 0,1 1 1 0 0,-1-1-1 0 0,0 0 0 0 0,0-1 0 0 0,-1 1 1 0 0,0-1-1 0 0,0 1 0 0 0,2-5-119 0 0,0-3 201 0 0,0 0 0 0 0,-1 0 0 0 0,0 0 0 0 0,-1 0 0 0 0,-1-1 0 0 0,0 1 0 0 0,0-1 0 0 0,-2 0 0 0 0,1 1 0 0 0,-2-1 0 0 0,0 0-1 0 0,-1 1 1 0 0,0-1 0 0 0,-4-12-201 0 0,-43-106 1464 0 0,18 78-1465 0 0,26 44-191 0 0,-1 7 153 0 0,20 38-62 0 0,78 154 858 0 0,-52-100-589 0 0,1 39-3346 0 0,-37-118 1460 0 0</inkml:trace>
  <inkml:trace contextRef="#ctx0" brushRef="#br0" timeOffset="1593.374">1927 309 10136 0 0,'4'-14'1078'0'0,"-3"13"-981"0"0,0 0 1 0 0,-1 0-1 0 0,1-1 0 0 0,0 1 0 0 0,-1 0 0 0 0,1 0 0 0 0,-1-1 0 0 0,0 1 0 0 0,1-1 1 0 0,-1 1-1 0 0,0 0 0 0 0,0-1 0 0 0,0 1 0 0 0,0 0 0 0 0,0-1 0 0 0,0 1 1 0 0,0-1-1 0 0,0 1 0 0 0,-1 0 0 0 0,1-1 0 0 0,-1 1 0 0 0,1 0 0 0 0,-1-1 0 0 0,1 1 1 0 0,-1 0-1 0 0,0 0 0 0 0,1 0 0 0 0,-1-1 0 0 0,0 1 0 0 0,0 0 0 0 0,0 0 0 0 0,0 0 1 0 0,0 0-1 0 0,0 0 0 0 0,0 1 0 0 0,0-1 0 0 0,0 0 0 0 0,-1 0 0 0 0,1 1 0 0 0,0-1 1 0 0,0 1-1 0 0,-1-1-97 0 0,-59-17 2977 0 0,51 17-2920 0 0,0 0-1 0 0,-1 1 0 0 0,1 0 1 0 0,0 1-1 0 0,0 0 0 0 0,-1 1 1 0 0,1 0-1 0 0,0 1 0 0 0,0 0 1 0 0,1 0-1 0 0,-1 1 0 0 0,1 0 1 0 0,0 1-1 0 0,0 0 0 0 0,0 0 0 0 0,0 1 1 0 0,-1 2-57 0 0,8-6-9 0 0,0 0 0 0 0,0 0-1 0 0,0 0 1 0 0,0 0 0 0 0,1 0 0 0 0,-1 0 0 0 0,1 0 0 0 0,-1 1 0 0 0,1-1 0 0 0,0 0-1 0 0,0 1 1 0 0,0 0 0 0 0,0-1 0 0 0,1 1 0 0 0,-1-1 0 0 0,1 1 0 0 0,-1 0 0 0 0,1-1-1 0 0,0 3 10 0 0,6 6-57 0 0,0 0 0 0 0,1 0-1 0 0,1-1 1 0 0,0 0 0 0 0,0-1-1 0 0,1 1 1 0 0,0-1 0 0 0,5 3 57 0 0,87 85-1050 0 0,-98-94 1155 0 0,0 1 0 0 0,0 0 0 0 0,-1 0-1 0 0,1 1 1 0 0,-1-1 0 0 0,0 1 0 0 0,0-1 0 0 0,0 1-1 0 0,-1-1 1 0 0,0 1 0 0 0,0 0 0 0 0,0 0-1 0 0,0 0 1 0 0,-1 4-105 0 0,0-6 79 0 0,0-1-1 0 0,-1 1 0 0 0,1 0 1 0 0,-1-1-1 0 0,0 1 1 0 0,0-1-1 0 0,0 1 0 0 0,0-1 1 0 0,0 1-1 0 0,-1-1 1 0 0,1 0-1 0 0,-1 0 0 0 0,1 0 1 0 0,-1 0-1 0 0,0 0 1 0 0,0 0-1 0 0,0 0 1 0 0,0 0-1 0 0,0-1 0 0 0,0 1 1 0 0,-1-1-1 0 0,1 0 1 0 0,0 1-1 0 0,-1-1 0 0 0,1 0 1 0 0,-1 0-1 0 0,1-1 1 0 0,-1 1-1 0 0,1-1 1 0 0,-1 1-1 0 0,0-1 0 0 0,1 0 1 0 0,-2 0-79 0 0,-19 8-155 0 0,13-6 40 0 0,0 0 0 0 0,0 0 0 0 0,0-1 0 0 0,0 0-1 0 0,0 0 1 0 0,0-1 0 0 0,0-1 0 0 0,0 0 0 0 0,0 0-1 0 0,-2-1 116 0 0,-1-2-4943 0 0,1 1-1657 0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43.933"/>
    </inkml:context>
    <inkml:brush xml:id="br0">
      <inkml:brushProperty name="width" value="0.05" units="cm"/>
      <inkml:brushProperty name="height" value="0.05" units="cm"/>
      <inkml:brushProperty name="color" value="#E71224"/>
    </inkml:brush>
  </inkml:definitions>
  <inkml:trace contextRef="#ctx0" brushRef="#br0">236 398 8288 0 0,'0'0'190'0'0,"0"-4"445"0"0,-2-1-262 0 0,-1 1 1 0 0,0 0-1 0 0,1 0 1 0 0,-1 0-1 0 0,0 0 0 0 0,-1 0 1 0 0,1 0-1 0 0,-1 1 1 0 0,1 0-1 0 0,-1 0 0 0 0,0 0 1 0 0,-1 0-1 0 0,1 1 1 0 0,0-1-1 0 0,-1 1 0 0 0,1 0 1 0 0,-2 0-374 0 0,-36 4-91 0 0,32 1 197 0 0,-1 1 0 0 0,1 0 0 0 0,1 0 0 0 0,-1 1 0 0 0,1 0 0 0 0,0 1 0 0 0,0 0 0 0 0,0 0 0 0 0,1 1 0 0 0,0 0-1 0 0,-3 5-105 0 0,9-11-2 0 0,1 1-1 0 0,0-1 0 0 0,-1 1 0 0 0,1 0 0 0 0,0 0 0 0 0,0 0 0 0 0,0 0 0 0 0,0-1 0 0 0,0 1 0 0 0,1 0 0 0 0,-1 1 0 0 0,1-1 0 0 0,-1 0 0 0 0,1 0 0 0 0,0 0 0 0 0,-1 0 0 0 0,1 0 0 0 0,0 0 0 0 0,0 0 0 0 0,1 1 0 0 0,-1-1 0 0 0,0 0 0 0 0,1 0 1 0 0,0 0-1 0 0,-1 0 0 0 0,1 0 0 0 0,0 0 0 0 0,0 0 0 0 0,0 0 0 0 0,0-1 0 0 0,0 1 0 0 0,0 0 0 0 0,1 0 0 0 0,-1-1 0 0 0,0 1 0 0 0,1-1 0 0 0,0 1 0 0 0,-1-1 0 0 0,1 0 0 0 0,0 0 0 0 0,0 1 0 0 0,-1-1 0 0 0,1 0 0 0 0,0-1 0 0 0,0 1 0 0 0,1 0 4 0 0,4 2 83 0 0,0-1 1 0 0,1 0-1 0 0,-1-1 1 0 0,0 1 0 0 0,1-1-1 0 0,-1-1 1 0 0,1 1 0 0 0,-1-1-1 0 0,0-1 1 0 0,1 1 0 0 0,-1-1-1 0 0,1-1 1 0 0,-1 1 0 0 0,0-1-1 0 0,0 0 1 0 0,0-1 0 0 0,0 0-1 0 0,0 0 1 0 0,0 0 0 0 0,-1-1-1 0 0,0 0 1 0 0,1-1 0 0 0,-1 1-1 0 0,-1-1 1 0 0,1 0 0 0 0,-1 0-1 0 0,0-1 1 0 0,0 0 0 0 0,-1 1-1 0 0,1-2 1 0 0,-1 1 0 0 0,-1 0-1 0 0,1-1 1 0 0,-1 0 0 0 0,0 0-1 0 0,-1 0 1 0 0,1 0 0 0 0,-1-1-85 0 0,-2-12 179 0 0,-1 1 0 0 0,-1 0 1 0 0,0-1-1 0 0,-2 1 0 0 0,0 1 0 0 0,-1-1 1 0 0,-1 1-1 0 0,0-1 0 0 0,-2 2 1 0 0,-6-12-180 0 0,2-2 53 0 0,-17-51 25 0 0,13 47 230 0 0,16 34-190 0 0,0 1 2 0 0,0 0 28 0 0,0 0 118 0 0,0 0 48 0 0,0 0 8 0 0,0 0-40 0 0,4 11-174 0 0,52 85-108 0 0,93 133-402 0 0,-80-129-76 0 0,-45-74 131 0 0,-13-20-5733 0 0,-9-6-892 0 0</inkml:trace>
  <inkml:trace contextRef="#ctx0" brushRef="#br0" timeOffset="312.425">586 372 3224 0 0,'1'0'505'0'0,"25"-9"4632"0"0,-25 8-3375 0 0,15-9 936 0 0,57-29-1127 0 0,-51 22-896 0 0,-22-7 936 0 0,-18 12-729 0 0,-2 8-52 0 0,14 3-815 0 0,1 0 0 0 0,-1 1 0 0 0,1 0 0 0 0,-1 0 0 0 0,1 0-1 0 0,0 0 1 0 0,-1 1 0 0 0,1 0 0 0 0,-1 0 0 0 0,1 1 0 0 0,0-1-1 0 0,0 1 1 0 0,0 0 0 0 0,0 1 0 0 0,0-1 0 0 0,0 1 0 0 0,1 0-1 0 0,-1 0 1 0 0,1 1 0 0 0,0-1 0 0 0,0 1 0 0 0,0 0 0 0 0,0 0-1 0 0,-2 4-14 0 0,3-4 14 0 0,0 0-5 0 0,0 0 0 0 0,1 0 0 0 0,-1 0 0 0 0,1 0 0 0 0,0 1 0 0 0,0-1 0 0 0,0 1 0 0 0,0 0 0 0 0,1 0 0 0 0,0-1 0 0 0,0 1 0 0 0,0 0 0 0 0,1 0 0 0 0,0 0-9 0 0,-1 2-3 0 0,1-1-1 0 0,0 1 1 0 0,0-1-1 0 0,1 1 1 0 0,0-1-1 0 0,0 0 1 0 0,1 1-1 0 0,-1-1 0 0 0,2 0 1 0 0,-1 0-1 0 0,0 0 1 0 0,1 0-1 0 0,0-1 1 0 0,1 1-1 0 0,-1-1 1 0 0,1 0-1 0 0,0 0 0 0 0,3 3 4 0 0,-2-3-88 0 0,0 0-1 0 0,1 0 0 0 0,0-1 0 0 0,0 0 0 0 0,0 0 0 0 0,0-1 0 0 0,1 0 0 0 0,-1 0 0 0 0,1 0 1 0 0,0-1-1 0 0,0 0 0 0 0,0 0 0 0 0,0-1 0 0 0,0 0 0 0 0,0 0 0 0 0,0-1 0 0 0,0 1 0 0 0,6-2 89 0 0,14-3-1495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48.510"/>
    </inkml:context>
    <inkml:brush xml:id="br0">
      <inkml:brushProperty name="width" value="0.05" units="cm"/>
      <inkml:brushProperty name="height" value="0.05" units="cm"/>
      <inkml:brushProperty name="color" value="#E71224"/>
    </inkml:brush>
  </inkml:definitions>
  <inkml:trace contextRef="#ctx0" brushRef="#br0">1 43 6448 0 0,'0'0'297'0'0,"0"0"-9"0"0,8 4-177 0 0,61 54 4529 0 0,44-2-2304 0 0,-111-55-2300 0 0,1 1 0 0 0,0-1 0 0 0,0 0 0 0 0,0 0 0 0 0,0 0 0 0 0,1-1 0 0 0,-1 1 0 0 0,0-1 0 0 0,0 0 0 0 0,0 0 0 0 0,0 0 0 0 0,0 0 0 0 0,1 0 0 0 0,-1-1 0 0 0,0 0 0 0 0,0 1 0 0 0,0-1 0 0 0,0 0 0 0 0,0 0 0 0 0,0-1 0 0 0,-1 1 0 0 0,1-1 0 0 0,0 1 0 0 0,0-1 0 0 0,-1 0 0 0 0,1 0 0 0 0,-1 0 0 0 0,0 0 0 0 0,0-1 0 0 0,0 1 0 0 0,0 0 0 0 0,1-2-36 0 0,15-43 64 0 0,-1 0-64 0 0,-1 6 212 0 0,-16 39 50 0 0,0 2 65 0 0,0 0 8 0 0,0 0 14 0 0,-1 2 57 0 0,-6 50 1152 0 0,-9 130 963 0 0,-11-33-2285 0 0,2-38 11 0 0,9-46-98 0 0,16-64-192 0 0,0-1-391 0 0,0 0-176 0 0,0 0-838 0 0,2-1-3381 0 0,8-2-1449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49.728"/>
    </inkml:context>
    <inkml:brush xml:id="br0">
      <inkml:brushProperty name="width" value="0.05" units="cm"/>
      <inkml:brushProperty name="height" value="0.05" units="cm"/>
      <inkml:brushProperty name="color" value="#E71224"/>
    </inkml:brush>
  </inkml:definitions>
  <inkml:trace contextRef="#ctx0" brushRef="#br0">1 90 7368 0 0,'0'0'568'0'0,"0"0"-198"0"0,0 0 561 0 0,1 2 278 0 0,26 63 6074 0 0,-2-12-5326 0 0,-2 0-253 0 0,-22-52-1559 0 0,-1-1 235 0 0,0 0 107 0 0,0 0 22 0 0,0 0-93 0 0,0 0-404 0 0,0 0-178 0 0,0 0-33 0 0,0 0 46 0 0,-11-6 307 0 0,9-23-4 0 0,-5-10-24 0 0,16-33-467 0 0,6 44-342 0 0,-11 23 643 0 0,-1 0-1 0 0,1 0 0 0 0,0 0 1 0 0,1 1-1 0 0,-1-1 0 0 0,1 1 0 0 0,0 0 1 0 0,0 0-1 0 0,0 1 0 0 0,0-1 1 0 0,1 1-1 0 0,0 1 0 0 0,-1-1 0 0 0,1 1 1 0 0,0 0-1 0 0,0 0 0 0 0,2 0 41 0 0,84-19-66 0 0,-6 17-12 0 0,-77 6-107 0 0,-7-1-775 0 0,0 0-327 0 0,4 1-65 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56.273"/>
    </inkml:context>
    <inkml:brush xml:id="br0">
      <inkml:brushProperty name="width" value="0.05" units="cm"/>
      <inkml:brushProperty name="height" value="0.05" units="cm"/>
      <inkml:brushProperty name="color" value="#E71224"/>
    </inkml:brush>
  </inkml:definitions>
  <inkml:trace contextRef="#ctx0" brushRef="#br0">17 100 11976 0 0,'0'0'266'0'0,"0"0"44"0"0,0 0 15 0 0,-1 8 75 0 0,-14 57 1043 0 0,15-61-1371 0 0,0 0-1 0 0,0 1 1 0 0,1-1 0 0 0,-1 0 0 0 0,1 0 0 0 0,0 1 0 0 0,0-1 0 0 0,1 0 0 0 0,-1 0 0 0 0,1 0 0 0 0,0-1 0 0 0,0 1 0 0 0,0 0 0 0 0,1-1 0 0 0,-1 1 0 0 0,1-1 0 0 0,0 0 0 0 0,0 0 0 0 0,0 0 0 0 0,0 0 0 0 0,1 0 0 0 0,-1-1 0 0 0,1 1 0 0 0,-1-1 0 0 0,1 0 0 0 0,0 0 0 0 0,0 0-1 0 0,0-1 1 0 0,0 0 0 0 0,0 1 0 0 0,0-1 0 0 0,1-1 0 0 0,-1 1 0 0 0,0-1 0 0 0,0 1 0 0 0,1-1 0 0 0,1 0-72 0 0,0-1 2 0 0,0 0 0 0 0,1 0 1 0 0,-1 0-1 0 0,0 0 0 0 0,0-1 0 0 0,1 0 0 0 0,-1-1 1 0 0,-1 1-1 0 0,1-1 0 0 0,0 0 0 0 0,-1-1 0 0 0,1 1 0 0 0,-1-1 1 0 0,0 0-1 0 0,0-1 0 0 0,-1 1 0 0 0,1-1 0 0 0,-1 0 0 0 0,1-2-2 0 0,24-48 840 0 0,-29 54-566 0 0,1-5-40 0 0,0 10-250 0 0,1-1 0 0 0,0 1 0 0 0,-1-1-1 0 0,2 1 1 0 0,-1-1 0 0 0,0 0 0 0 0,1 0-1 0 0,-1 0 1 0 0,1 0 0 0 0,0 0 0 0 0,0 0-1 0 0,0-1 1 0 0,0 1 0 0 0,0-1 0 0 0,1 0-1 0 0,3 1 17 0 0,5 3 45 0 0,1-2-1 0 0,0 0 1 0 0,0 0-1 0 0,1-1 0 0 0,-1 0 1 0 0,1-2-1 0 0,-1 1 0 0 0,1-2 1 0 0,0 0-1 0 0,-1 0 0 0 0,2-1-44 0 0,-6-1 72 0 0,0 0 0 0 0,0 0 0 0 0,1-1 0 0 0,-2 0 0 0 0,1-1 0 0 0,0 0 0 0 0,-1 0 0 0 0,8-5-72 0 0,-11 5 77 0 0,0 0-1 0 0,-1 0 0 0 0,1-1 0 0 0,-1 1 0 0 0,0-1 0 0 0,-1 0 1 0 0,1 0-1 0 0,-1 0 0 0 0,0 0 0 0 0,0-1 0 0 0,-1 0 0 0 0,1 1 0 0 0,-1-1 1 0 0,-1 0-1 0 0,1 0 0 0 0,-1 0 0 0 0,0 0 0 0 0,0 0 0 0 0,-1 0 1 0 0,0 0-1 0 0,0 0 0 0 0,0-1 0 0 0,-1 1 0 0 0,1 0 0 0 0,-2-3-76 0 0,0 6 21 0 0,0 0-1 0 0,1 0 1 0 0,-1 0-1 0 0,0 0 0 0 0,-1 0 1 0 0,1 0-1 0 0,0 1 0 0 0,-1-1 1 0 0,0 1-1 0 0,0 0 1 0 0,1 0-1 0 0,-1 0 0 0 0,0 0 1 0 0,0 0-1 0 0,-1 0 1 0 0,1 1-1 0 0,-2-1-20 0 0,-14-2-2700 0 0,10 0 1037 0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55.476"/>
    </inkml:context>
    <inkml:brush xml:id="br0">
      <inkml:brushProperty name="width" value="0.05" units="cm"/>
      <inkml:brushProperty name="height" value="0.05" units="cm"/>
      <inkml:brushProperty name="color" value="#E71224"/>
    </inkml:brush>
  </inkml:definitions>
  <inkml:trace contextRef="#ctx0" brushRef="#br0">0 5 456 0 0,'6'-4'309'0'0,"-4"3"1294"0"0,-2 1 544 0 0,0 0 100 0 0,0 0-193 0 0,0 0-905 0 0,0 0-394 0 0,24 23 2501 0 0,16 48-11 0 0,0 40-692 0 0,-35-37-1256 0 0,29 12-422 0 0,-21-39-550 0 0,-10-29-207 0 0,10 4 60 0 0,-4-23 398 0 0,-7-10-494 0 0,15-27-57 0 0,31-23-752 0 0,-46 58 688 0 0,1 1 0 0 0,-1 0-1 0 0,0-1 1 0 0,1 1 0 0 0,-1 1-1 0 0,1-1 1 0 0,0 0 0 0 0,0 1-1 0 0,0-1 1 0 0,0 1 0 0 0,0 0-1 0 0,0 0 1 0 0,0 0 0 0 0,0 0-1 0 0,0 0 1 0 0,0 1 0 0 0,0-1-1 0 0,1 1 1 0 0,-1 0 0 0 0,0 0-1 0 0,0 0 1 0 0,0 1 0 0 0,1-1-1 0 0,-1 1 1 0 0,0 0 0 0 0,0 0-1 0 0,0 0 1 0 0,2 1 39 0 0,81 46 9 0 0,-53-20 5 0 0,11 36 628 0 0,-43-63-540 0 0,-1-1 156 0 0,0 0 72 0 0,14 10-2877 0 0,-2-9-1185 0 0,-11-1 1658 0 0</inkml:trace>
  <inkml:trace contextRef="#ctx0" brushRef="#br0" timeOffset="296.804">699 280 8288 0 0,'14'-8'825'0'0,"-16"1"2094"0"0,-39 32-239 0 0,-2 25-690 0 0,42-45-1898 0 0,-1-2-76 0 0,0 0 0 0 0,1 0-1 0 0,-1 0 1 0 0,1 0 0 0 0,0 0-1 0 0,0 1 1 0 0,1-1 0 0 0,-1 0-1 0 0,0 1 1 0 0,1-1 0 0 0,0 0-1 0 0,0 1 1 0 0,0-1-1 0 0,0 1 1 0 0,1-1 0 0 0,-1 1-1 0 0,1-1 1 0 0,0 0 0 0 0,0 0-1 0 0,0 1 1 0 0,0-1 0 0 0,1 0-1 0 0,-1 0 1 0 0,1 0 0 0 0,0 0-1 0 0,0 0 1 0 0,0-1 0 0 0,0 1-1 0 0,0 0 1 0 0,1-1 0 0 0,-1 1-17 0 0,4-1 5 0 0,-1 1 0 0 0,1-1-1 0 0,0 0 1 0 0,-1 0-1 0 0,1 0 1 0 0,0-1-1 0 0,0 0 1 0 0,0 0-1 0 0,0-1 1 0 0,0 1 0 0 0,0-2-1 0 0,0 1 1 0 0,0 0-1 0 0,0-1 1 0 0,0 0-1 0 0,0-1 1 0 0,0 1-1 0 0,0-1 1 0 0,0 0 0 0 0,-1 0-1 0 0,1-1 1 0 0,-1 0-1 0 0,0 0 1 0 0,1 0-4 0 0,33-23 322 0 0,-26 14-199 0 0,-11 11-100 0 0,0 0 1 0 0,-1 0-1 0 0,1 0 1 0 0,-1-1-1 0 0,1 1 1 0 0,-1-1-1 0 0,1 1 1 0 0,-1-1-1 0 0,0 1 1 0 0,0-1-1 0 0,1 0 1 0 0,-1 0-1 0 0,-1 0 1 0 0,1 1-1 0 0,0-1 1 0 0,0 0-1 0 0,-1 0 0 0 0,1 0 1 0 0,-1 0-1 0 0,1-1-23 0 0,-1-10 157 0 0,0 11-124 0 0,1 0 1 0 0,-1 0 0 0 0,0 0 0 0 0,0 0-1 0 0,0 0 1 0 0,0 0 0 0 0,0 0 0 0 0,0 0-1 0 0,-1 0 1 0 0,1 0 0 0 0,-1 0 0 0 0,1 1-1 0 0,-1-1 1 0 0,0 0 0 0 0,0 0 0 0 0,0 0-1 0 0,0 1 1 0 0,0-1 0 0 0,0 0 0 0 0,0 1-1 0 0,0-1 1 0 0,-1 1 0 0 0,1-1 0 0 0,-1 1-1 0 0,0-1-33 0 0,-63-23 451 0 0,39 25-2454 0 0,25 0 843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53.913"/>
    </inkml:context>
    <inkml:brush xml:id="br0">
      <inkml:brushProperty name="width" value="0.05" units="cm"/>
      <inkml:brushProperty name="height" value="0.05" units="cm"/>
      <inkml:brushProperty name="color" value="#E71224"/>
    </inkml:brush>
  </inkml:definitions>
  <inkml:trace contextRef="#ctx0" brushRef="#br0">193 415 7920 0 0,'13'-4'362'0'0,"-10"3"-11"0"0,-21-2 1996 0 0,11 4-2124 0 0,0 0 0 0 0,0 0 0 0 0,0 0 0 0 0,0 1 0 0 0,0 0 0 0 0,0 0 0 0 0,1 0 0 0 0,-1 1 0 0 0,1 0 0 0 0,-1 1 1 0 0,1-1-1 0 0,0 1 0 0 0,1 0 0 0 0,-1 1 0 0 0,1-1 0 0 0,-3 4-223 0 0,-55 56 915 0 0,46-6-1003 0 0,18-56 88 0 0,0 1 0 0 0,0 0 0 0 0,0-1 0 0 0,0 1 0 0 0,0-1 0 0 0,0 1 0 0 0,1-1 0 0 0,-1 0 0 0 0,1 0 0 0 0,0 1 0 0 0,0-1 0 0 0,0 0 0 0 0,0 0 0 0 0,0-1 0 0 0,0 1 0 0 0,0 0 0 0 0,1-1 0 0 0,-1 1 0 0 0,0-1 0 0 0,1 0 0 0 0,-1 0 0 0 0,1 0 0 0 0,0 0 0 0 0,-1 0 0 0 0,1 0 0 0 0,0-1 0 0 0,1 1 0 0 0,6 0 100 0 0,1 1 0 0 0,-1-1 0 0 0,0-1 0 0 0,0 0 0 0 0,0 0 0 0 0,1-1 0 0 0,-1 0 0 0 0,0-1 0 0 0,0 0 0 0 0,0-1-1 0 0,-1 0 1 0 0,1 0 0 0 0,0-1 0 0 0,-1 0 0 0 0,0-1 0 0 0,7-5-100 0 0,-6-8 280 0 0,-9 16-228 0 0,1 1-1 0 0,-1-1 0 0 0,0 0 0 0 0,0 0 0 0 0,-1 1 0 0 0,1-1 0 0 0,0 0 0 0 0,-1 0 0 0 0,1 0 0 0 0,-1 0 0 0 0,1 0 0 0 0,-1 0 0 0 0,0 0 0 0 0,0 0 0 0 0,0 0 0 0 0,0 0 0 0 0,0 0 0 0 0,0 0 0 0 0,0 0 0 0 0,-1 0 0 0 0,1 0-51 0 0,-1 0 307 0 0,1 2-124 0 0,-2-6 591 0 0,51 48-875 0 0,23-6 313 0 0,-48-29-2234 0 0,-14-7-2645 0 0,-2-3-946 0 0</inkml:trace>
  <inkml:trace contextRef="#ctx0" brushRef="#br0" timeOffset="343.669">430 418 4144 0 0,'0'0'319'0'0,"0"0"151"0"0,0 0 1418 0 0,0 0 640 0 0,0 0 127 0 0,0 0-234 0 0,0 0-1098 0 0,0 2-482 0 0,35 90 2809 0 0,1-13-1820 0 0,-35-77-1661 0 0,-1-2-152 0 0,0 0 0 0 0,0 0-1 0 0,0 0 1 0 0,1 0 0 0 0,-1 0 0 0 0,0 0-1 0 0,0 0 1 0 0,0 0 0 0 0,0 0 0 0 0,1 0 0 0 0,-1 0-1 0 0,0 0 1 0 0,0 0 0 0 0,0 0 0 0 0,1 0 0 0 0,-1 0-1 0 0,0 0 1 0 0,0 0 0 0 0,0 0 0 0 0,1 0 0 0 0,-1 0-1 0 0,0 0 1 0 0,0 0 0 0 0,0 0 0 0 0,0 0-1 0 0,0 1 1 0 0,1-1 0 0 0,-1 0 0 0 0,0 0 0 0 0,0 0-1 0 0,0 0 1 0 0,0 0 0 0 0,0 1 0 0 0,0-1 0 0 0,1 0-1 0 0,-1 0 1 0 0,0 0 0 0 0,0 0 0 0 0,0 1-1 0 0,0-1 1 0 0,0 0 0 0 0,0 0 0 0 0,0 0 0 0 0,0 1-1 0 0,0-1 1 0 0,0 0 0 0 0,0 0 0 0 0,0 0 0 0 0,0 0-1 0 0,0 1 1 0 0,0-1 0 0 0,0 0-17 0 0,9-17 574 0 0,-8 15-682 0 0,2-6-7 0 0,1-1 0 0 0,1 1 0 0 0,-1 0 1 0 0,1 0-1 0 0,0 0 0 0 0,1 0 1 0 0,0 1-1 0 0,0 0 0 0 0,1 0 0 0 0,-1 1 1 0 0,2 0-1 0 0,-1 0 0 0 0,1 0 1 0 0,-1 1-1 0 0,1 1 0 0 0,1-1 0 0 0,-1 1 1 0 0,1 0-1 0 0,0 1 0 0 0,-1 0 1 0 0,1 0-1 0 0,1 1 0 0 0,-1 1 0 0 0,0-1 1 0 0,2 1 114 0 0,-3 1-17 0 0,-1-1 1 0 0,0 2 0 0 0,1-1-1 0 0,-1 1 1 0 0,0 0 0 0 0,1 0-1 0 0,-1 1 1 0 0,0 0 0 0 0,0 0-1 0 0,0 1 1 0 0,-1 0 0 0 0,1 0-1 0 0,0 1 1 0 0,-1 0 0 0 0,0 0-1 0 0,2 2 17 0 0,48 43 108 0 0,-23 1 307 0 0,-24-42-2706 0 0,-3-5-4460 0 0</inkml:trace>
  <inkml:trace contextRef="#ctx0" brushRef="#br0" timeOffset="859.209">1319 433 9216 0 0,'-4'-8'949'0'0,"-28"-17"504"0"0,-9 6 1351 0 0,36 18-2694 0 0,1 0 0 0 0,-1 0 0 0 0,1 1 0 0 0,-1-1 0 0 0,0 1 0 0 0,1 0 0 0 0,-1 0 0 0 0,0 0 0 0 0,1 1 0 0 0,-1-1-1 0 0,1 1 1 0 0,-1 1 0 0 0,1-1 0 0 0,-1 0 0 0 0,1 1 0 0 0,0 0 0 0 0,0 0 0 0 0,-1 0 0 0 0,1 1 0 0 0,1-1 0 0 0,-1 1 0 0 0,0 0 0 0 0,0 1-110 0 0,-4 1 48 0 0,5-3-42 0 0,0 0 0 0 0,0 0-1 0 0,0 1 1 0 0,0-1-1 0 0,0 1 1 0 0,1 0 0 0 0,-1-1-1 0 0,1 1 1 0 0,0 0-1 0 0,0 0 1 0 0,0 1-1 0 0,0-1 1 0 0,1 0 0 0 0,-1 1-1 0 0,1-1 1 0 0,0 1-1 0 0,0-1 1 0 0,0 1 0 0 0,0-1-1 0 0,1 1 1 0 0,-1 0-1 0 0,1-1 1 0 0,0 1-1 0 0,0 0 1 0 0,0 0 0 0 0,1-1-1 0 0,-1 1 1 0 0,1 0-1 0 0,0-1 1 0 0,0 1 0 0 0,0-1-1 0 0,1 1 1 0 0,-1-1-1 0 0,1 0 1 0 0,0 1-1 0 0,0-1 1 0 0,0 0 0 0 0,0 0-1 0 0,0 0 1 0 0,1 0-1 0 0,-1-1 1 0 0,1 1 0 0 0,0 0-7 0 0,2 0 50 0 0,0 0 0 0 0,0 0-1 0 0,1-1 1 0 0,-1 1-1 0 0,0-1 1 0 0,1 0 0 0 0,0-1-1 0 0,-1 1 1 0 0,1-1-1 0 0,0 0 1 0 0,0 0 0 0 0,-1-1-1 0 0,1 0 1 0 0,0 0-1 0 0,0 0 1 0 0,0-1 0 0 0,0 0-1 0 0,-1 0 1 0 0,1 0-1 0 0,0-1 1 0 0,-1 0-1 0 0,1 0 1 0 0,-1 0 0 0 0,0-1-1 0 0,0 0 1 0 0,0 0-1 0 0,0 0 1 0 0,0 0 0 0 0,0-1-1 0 0,-1 0 1 0 0,0 0-1 0 0,0 0 1 0 0,0 0 0 0 0,0-1-1 0 0,-1 0 1 0 0,2-2-49 0 0,-2-4 201 0 0,0 1 0 0 0,0 0 1 0 0,-2-1-1 0 0,1 0 0 0 0,-1 1 0 0 0,-1-1 1 0 0,0 0-1 0 0,-1 0 0 0 0,0 1 1 0 0,0-1-1 0 0,-1 0 0 0 0,0 1 0 0 0,-3-7-201 0 0,4 11 82 0 0,-47-130 1253 0 0,4 15-667 0 0,23 39-401 0 0,20 72-491 0 0,1 10 238 0 0,0 0 0 0 0,0 0 0 0 0,1 1-1 0 0,-1-1 1 0 0,0 0 0 0 0,0 0 0 0 0,0 0 0 0 0,0 0-1 0 0,0 0 1 0 0,1 0 0 0 0,-1 0 0 0 0,0 0-1 0 0,0 0 1 0 0,0 0 0 0 0,0 0 0 0 0,1 0 0 0 0,-1 0-1 0 0,0 0 1 0 0,0 0 0 0 0,0 0 0 0 0,0 0 0 0 0,1 0-1 0 0,-1 0 1 0 0,0 0 0 0 0,0 0 0 0 0,0 0-1 0 0,0 0 1 0 0,1 0 0 0 0,-1 0 0 0 0,0 0 0 0 0,0 0-1 0 0,0-1 1 0 0,0 1 0 0 0,0 0 0 0 0,1 0-1 0 0,-1 0 1 0 0,0 0-14 0 0,37 84-620 0 0,2-30 588 0 0,57 103 32 0 0,-11-29 712 0 0,-41-59-625 0 0,-22-34-2414 0 0,-17-29-3125 0 0,-4-5-1695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50.556"/>
    </inkml:context>
    <inkml:brush xml:id="br0">
      <inkml:brushProperty name="width" value="0.05" units="cm"/>
      <inkml:brushProperty name="height" value="0.05" units="cm"/>
      <inkml:brushProperty name="color" value="#E71224"/>
    </inkml:brush>
  </inkml:definitions>
  <inkml:trace contextRef="#ctx0" brushRef="#br0">233 297 8288 0 0,'51'-2'756'0'0,"-53"-1"-502"0"0,-85-20 4440 0 0,78 24-4546 0 0,0 0 0 0 0,0 1 0 0 0,1 0 0 0 0,-1 1 0 0 0,0-1 0 0 0,1 2 0 0 0,-1-1 0 0 0,1 1 0 0 0,0 0 0 0 0,-7 6-148 0 0,1-2-38 0 0,8-4 38 0 0,0 0-1 0 0,0 0 0 0 0,0 0 1 0 0,1 1-1 0 0,0 0 0 0 0,0 1 1 0 0,0-1-1 0 0,1 1 1 0 0,-1-1-1 0 0,2 1 0 0 0,-1 1 1 0 0,0-1-1 0 0,1 1 0 0 0,0-1 1 0 0,1 1-1 0 0,0 0 1 0 0,-1 1 0 0 0,3-6 0 0 0,-1 1 0 0 0,1-1 0 0 0,-1 1 0 0 0,1-1 0 0 0,0 0 0 0 0,0 1 0 0 0,0-1 0 0 0,0 1 0 0 0,0-1 0 0 0,0 1 0 0 0,1-1 0 0 0,0 0 0 0 0,-1 1 0 0 0,1-1 0 0 0,0 0 0 0 0,0 0 0 0 0,0 1 0 0 0,0-1 0 0 0,0 0 0 0 0,2 1 0 0 0,-1 1 0 0 0,1-1 0 0 0,0 1 0 0 0,1-1 0 0 0,-1 0 0 0 0,0 0 0 0 0,1 0 0 0 0,0-1 0 0 0,0 1 0 0 0,0-1 0 0 0,0 0 0 0 0,0 0 0 0 0,0 0 0 0 0,0-1 0 0 0,0 1 0 0 0,1-1 0 0 0,-1 0 0 0 0,1 0 0 0 0,-1-1 0 0 0,1 1 0 0 0,-1-1 0 0 0,3 0 0 0 0,0-1 116 0 0,-1 1 0 0 0,0-1 0 0 0,0-1 0 0 0,0 1 0 0 0,0-1 0 0 0,0 0 0 0 0,0 0 0 0 0,0 0-1 0 0,-1-1 1 0 0,1 0 0 0 0,-1 0 0 0 0,0-1 0 0 0,0 0 0 0 0,0 1 0 0 0,0-2 0 0 0,1 0-116 0 0,-3 2 98 0 0,0 1 19 0 0,0-1 1 0 0,0 0-1 0 0,0 1 0 0 0,0-1 0 0 0,0 0 1 0 0,0 0-1 0 0,-1-1 0 0 0,1 1 0 0 0,-1 0 1 0 0,0-1-1 0 0,0 0 0 0 0,-1 1 0 0 0,1-1 1 0 0,-1 0-1 0 0,1 0 0 0 0,-1 0 1 0 0,0 0-1 0 0,-1 0 0 0 0,1 0 0 0 0,-1 0 1 0 0,0 0-1 0 0,0 0 0 0 0,0 0 0 0 0,0-2-117 0 0,-24-162 2376 0 0,15 137-2218 0 0,-18-28 10 0 0,-38-54-71 0 0,64 112 16 0 0,1 1 23 0 0,0 0 0 0 0,9 12-21 0 0,60 163-259 0 0,-44-115 218 0 0,-17-38-53 0 0,1 0 0 0 0,1 0 0 0 0,0-1 0 0 0,2-1 0 0 0,11 16-21 0 0,73 79 10 0 0,-81-97-349 0 0,13 12-714 0 0,-1-18-3252 0 0,-9-8 2299 0 0,-14-4-10 0 0</inkml:trace>
  <inkml:trace contextRef="#ctx0" brushRef="#br0" timeOffset="421.776">691 315 9904 0 0,'0'0'454'0'0,"0"0"-11"0"0,-4-8-268 0 0,3 6 8 0 0,-1 0 0 0 0,0 0 0 0 0,-1 0 0 0 0,1 0 0 0 0,0 0 0 0 0,0 1 1 0 0,-1-1-1 0 0,1 1 0 0 0,-1 0 0 0 0,1-1 0 0 0,-1 1 0 0 0,0 0 0 0 0,1 0 0 0 0,-1 1 1 0 0,0-1-1 0 0,0 1 0 0 0,0-1 0 0 0,1 1 0 0 0,-1 0 0 0 0,0 0 0 0 0,0 0 1 0 0,0 0-1 0 0,0 1 0 0 0,0-1 0 0 0,1 1 0 0 0,-1-1 0 0 0,0 1 0 0 0,0 0 0 0 0,1 0 1 0 0,-1 1-1 0 0,1-1 0 0 0,-1 0 0 0 0,1 1 0 0 0,-1-1 0 0 0,1 1 0 0 0,0 0 0 0 0,0 0-183 0 0,-33 37 0 0 0,-8 36 0 0 0,42-73-5 0 0,0 0-1 0 0,0 0 1 0 0,1-1-1 0 0,-1 1 1 0 0,0 0-1 0 0,1 0 1 0 0,-1 0-1 0 0,1 0 1 0 0,0 1-1 0 0,0-1 0 0 0,-1 0 1 0 0,1 0-1 0 0,1 0 1 0 0,-1 0-1 0 0,0 0 1 0 0,0 0-1 0 0,1 0 1 0 0,-1 0-1 0 0,1 0 0 0 0,0 0 1 0 0,0 0-1 0 0,-1 0 1 0 0,1 0-1 0 0,0-1 1 0 0,1 1-1 0 0,-1 0 1 0 0,0-1-1 0 0,0 1 1 0 0,1 0-1 0 0,-1-1 0 0 0,1 1 6 0 0,-1-2-10 0 0,2 3-2 0 0,-1-1 0 0 0,1 0-1 0 0,-1 0 1 0 0,1 0 0 0 0,0 0 0 0 0,0-1-1 0 0,0 1 1 0 0,0-1 0 0 0,0 1 0 0 0,0-1-1 0 0,1 0 1 0 0,-1-1 0 0 0,0 1 0 0 0,0 0-1 0 0,1-1 1 0 0,-1 0 0 0 0,0 0 0 0 0,1 0-1 0 0,-1 0 1 0 0,0 0 0 0 0,1-1-1 0 0,-1 1 13 0 0,6-1 9 0 0,0-1-1 0 0,0 0 0 0 0,0 0 0 0 0,-1-1 0 0 0,1 0 0 0 0,-1-1 0 0 0,0 0 0 0 0,0 0 0 0 0,0 0 0 0 0,0-1 0 0 0,-1-1 0 0 0,0 1 1 0 0,0-1-1 0 0,0 0 0 0 0,-1-1 0 0 0,5-4-8 0 0,0-21 618 0 0,-11 31-452 0 0,0 1-46 0 0,-6-3 23 0 0,-5 7-73 0 0,10 1-101 0 0,0-1 0 0 0,1 0-1 0 0,0 0 1 0 0,0 0 0 0 0,0 0 0 0 0,0 0-1 0 0,0 0 1 0 0,1 0 0 0 0,0 0 0 0 0,-1 0-1 0 0,2 0 1 0 0,-1 0 0 0 0,0 0 0 0 0,1 0 0 0 0,0-1-1 0 0,0 1 1 0 0,0 0 0 0 0,0-1 0 0 0,0 0-1 0 0,1 1 1 0 0,0-1 0 0 0,-1 0 0 0 0,1 0-1 0 0,0-1 1 0 0,1 1 0 0 0,-1-1 0 0 0,0 1-1 0 0,1-1 1 0 0,-1 0 0 0 0,3 1 31 0 0,18 17-162 0 0,-22-18 123 0 0,1 0 0 0 0,-1 0-1 0 0,1 0 1 0 0,-1 0-1 0 0,1-1 1 0 0,-1 1-1 0 0,1-1 1 0 0,0 0-1 0 0,0 0 1 0 0,0 0 0 0 0,0 0-1 0 0,0 0 1 0 0,0-1-1 0 0,0 1 1 0 0,0-1-1 0 0,0 0 1 0 0,0 0-1 0 0,0 0 1 0 0,0 0 0 0 0,0 0-1 0 0,0-1 1 0 0,0 1-1 0 0,0-1 1 0 0,1-1 39 0 0,4-4-509 0 0</inkml:trace>
  <inkml:trace contextRef="#ctx0" brushRef="#br0" timeOffset="687.37">893 54 5064 0 0,'0'0'389'0'0,"0"0"55"0"0,0 0 1157 0 0,0 0 537 0 0,0 0 108 0 0,0 0-200 0 0,0 0-940 0 0,0 0-412 0 0,0 2-81 0 0,-2 25 546 0 0,8 48-37 0 0,20-4-693 0 0,-12 7-121 0 0,-20-24-44 0 0,-15-25-371 0 0,-1-23-4929 0 0,15-8-444 0 0</inkml:trace>
  <inkml:trace contextRef="#ctx0" brushRef="#br0" timeOffset="968.522">740 283 7136 0 0,'0'0'330'0'0,"12"3"116"0"0,-6-6-334 0 0,20 3 2041 0 0,100-11 104 0 0,-56 6-1907 0 0,3 0-4086 0 0,-52 5-152 0 0</inkml:trace>
  <inkml:trace contextRef="#ctx0" brushRef="#br0" timeOffset="1265.327">1327 239 5728 0 0,'0'0'264'0'0,"0"0"-8"0"0,0 0-67 0 0,0 0 320 0 0,0 0 163 0 0,0 0 31 0 0,0 0 49 0 0,0 0 176 0 0,0 0 80 0 0,0 0 15 0 0,0 0-105 0 0,0 0-440 0 0,-8 5 60 0 0,-26 13 624 0 0,-13 14-629 0 0,-2 24-522 0 0,44-45-16 0 0,4-9 1 0 0,0-1 0 0 0,0 1 0 0 0,0-1 0 0 0,0 1 0 0 0,0-1 0 0 0,1 1 0 0 0,-1 0 0 0 0,1-1 0 0 0,-1 1 0 0 0,1 0 0 0 0,0 0 0 0 0,-1-1 0 0 0,1 1 1 0 0,0 0-1 0 0,0 0 0 0 0,0 0 0 0 0,0-1 0 0 0,1 1 0 0 0,-1 0 0 0 0,0 0 0 0 0,1-1 0 0 0,0 2 4 0 0,0 0-7 0 0,0-1 0 0 0,0 0 1 0 0,1 0-1 0 0,-1 1 1 0 0,1-1-1 0 0,-1 0 0 0 0,1 0 1 0 0,0 0-1 0 0,0-1 1 0 0,0 1-1 0 0,0 0 1 0 0,0-1-1 0 0,0 1 0 0 0,0-1 1 0 0,0 0-1 0 0,1 1 1 0 0,-1-1-1 0 0,0 0 0 0 0,1 0 1 0 0,-1-1-1 0 0,1 1 1 0 0,-1-1-1 0 0,1 1 1 0 0,-1-1-1 0 0,1 0 0 0 0,0 0 1 0 0,-1 0-1 0 0,1 0 1 0 0,-1 0-1 0 0,1 0 1 0 0,1-1 6 0 0,52-14-64 0 0,8-21 10 0 0,-62 34 132 0 0,1-1 0 0 0,0 1 0 0 0,-1-1 0 0 0,1 1 0 0 0,-1-1 0 0 0,0 0-1 0 0,0 0 1 0 0,0 0 0 0 0,-1 0 0 0 0,1 0 0 0 0,-1-1 0 0 0,1 1 0 0 0,-1 0 0 0 0,0-1 0 0 0,0 1 0 0 0,-1-1-1 0 0,1 1 1 0 0,-1-1 0 0 0,1 1 0 0 0,-1-1 0 0 0,0 0 0 0 0,-1 1 0 0 0,1-1 0 0 0,-1 1 0 0 0,1-1-1 0 0,-2-2-77 0 0,-7-2 505 0 0,10 13 261 0 0,15 16-542 0 0,13 12-295 0 0,26 15 113 0 0,-44-39 311 0 0,-3-3-1423 0 0,-3-2-3345 0 0,-5-4-1426 0 0</inkml:trace>
  <inkml:trace contextRef="#ctx0" brushRef="#br0" timeOffset="1608.996">1786 173 9184 0 0,'0'0'208'0'0,"0"0"33"0"0,0 0 14 0 0,-2-1-42 0 0,-7-2-12 0 0,0 0 1 0 0,0 0-1 0 0,-1 1 1 0 0,1 1-1 0 0,-1-1 1 0 0,0 2-1 0 0,1-1 0 0 0,-1 1 1 0 0,0 1-1 0 0,1 0 1 0 0,-1 0-1 0 0,1 1 1 0 0,-6 1-202 0 0,-10 14 0 0 0,24-15-7 0 0,1 0 0 0 0,0-1 0 0 0,0 1 0 0 0,0 0 0 0 0,0 0 0 0 0,0 0 0 0 0,0-1 0 0 0,0 1 0 0 0,1 0 0 0 0,-1-1 0 0 0,1 1 0 0 0,-1 0 0 0 0,1-1 0 0 0,0 1 0 0 0,0 0 0 0 0,-1-1 0 0 0,1 1 0 0 0,0-1 0 0 0,0 1 0 0 0,1-1 0 0 0,-1 0 0 0 0,0 0 0 0 0,0 1 0 0 0,1-1 0 0 0,-1 0 0 0 0,0 0 0 0 0,1 0 0 0 0,-1 0 0 0 0,1 0 0 0 0,0-1 0 0 0,-1 1 0 0 0,2 0 7 0 0,65 50 406 0 0,-20 3 2204 0 0,-47-51-2437 0 0,1 1 1 0 0,-1 0 0 0 0,1 0 0 0 0,-1-1 0 0 0,-1 1 0 0 0,1 0 0 0 0,0 0 0 0 0,-1 0 0 0 0,0 0-1 0 0,0 0 1 0 0,0 0 0 0 0,0 0 0 0 0,-1 0 0 0 0,0 0 0 0 0,1 0 0 0 0,-1 0 0 0 0,-1 0 0 0 0,1 0-1 0 0,-2 2-173 0 0,-24 9 608 0 0,-34 0-608 0 0,17-12-1665 0 0,36-6 1050 0 0</inkml:trace>
  <inkml:trace contextRef="#ctx0" brushRef="#br0" timeOffset="2030.774">1934 287 10944 0 0,'0'0'248'0'0,"0"0"34"0"0,9 4 377 0 0,74 2 1417 0 0,-77-5-1833 0 0,1-1 0 0 0,0 0 1 0 0,0-1-1 0 0,-1 0 0 0 0,1 0 0 0 0,0 0 0 0 0,-1-1 1 0 0,1 0-1 0 0,-1 0 0 0 0,0 0 0 0 0,0-1 0 0 0,0 0-243 0 0,-4 2 76 0 0,-1 0 0 0 0,0 0 0 0 0,0 0 0 0 0,0-1 0 0 0,0 1 0 0 0,0 0 0 0 0,0-1 0 0 0,0 1 0 0 0,-1 0 0 0 0,1-1 0 0 0,-1 1 0 0 0,1-1 0 0 0,-1 1 0 0 0,1-1 0 0 0,-1 0 0 0 0,0 1 0 0 0,1-1 0 0 0,-1 1 0 0 0,0-1 0 0 0,0 1 0 0 0,0-1 0 0 0,0 0 0 0 0,-1 1 0 0 0,1-1 0 0 0,0 1 0 0 0,-1-2-76 0 0,1-22 760 0 0,-1 23-735 0 0,0 0 0 0 0,0-1-1 0 0,0 1 1 0 0,0 0-1 0 0,-1 0 1 0 0,1 0-1 0 0,-1 0 1 0 0,1 0-1 0 0,-1 0 1 0 0,0 0 0 0 0,0 0-1 0 0,0 1 1 0 0,0-1-1 0 0,0 1 1 0 0,0-1-1 0 0,0 1 1 0 0,-1 0-1 0 0,1 0 1 0 0,-1 0-25 0 0,-29-7 349 0 0,-40 37 131 0 0,66-24-463 0 0,1 1 0 0 0,0-1 1 0 0,0 1-1 0 0,0 0 0 0 0,1 0 0 0 0,0 0 0 0 0,0 0 0 0 0,0 1 0 0 0,1 0 0 0 0,0 0 0 0 0,1 0 0 0 0,-1 0 0 0 0,1 0 0 0 0,1 0 0 0 0,-1 1 0 0 0,1-1 0 0 0,1 1 1 0 0,-1-1-1 0 0,1 1 0 0 0,1-1 0 0 0,-1 1 0 0 0,1-1 0 0 0,0 0 0 0 0,1 1 0 0 0,0 0-17 0 0,-1-4 1 0 0,-1 1 1 0 0,1 0-1 0 0,1-1 1 0 0,-1 1-1 0 0,1 0 1 0 0,-1-1-1 0 0,1 0 0 0 0,1 1 1 0 0,-1-1-1 0 0,1 0 1 0 0,-1 0-1 0 0,1 0 1 0 0,0-1-1 0 0,0 1 0 0 0,1-1 1 0 0,-1 1-1 0 0,1-1 1 0 0,0 0-1 0 0,0-1 1 0 0,0 1-1 0 0,0-1 0 0 0,0 1 1 0 0,0-1-1 0 0,1-1 1 0 0,-1 1-1 0 0,1 0 1 0 0,0-1-1 0 0,1 0-1 0 0,62-7-280 0 0,-21-16-3061 0 0,-19 4-2311 0 0,-15 4 291 0 0</inkml:trace>
  <inkml:trace contextRef="#ctx0" brushRef="#br0" timeOffset="2281.057">2267 61 4608 0 0,'-2'-1'209'0'0,"-15"-8"4"0"0,13 0 2739 0 0,12 11 5431 0 0,10 29-7084 0 0,-4-8-554 0 0,-9-12-614 0 0,0 0-1 0 0,0-1 1 0 0,-1 2 0 0 0,-1-1 0 0 0,0 0 0 0 0,0 1 0 0 0,1 10-131 0 0,-8 55 756 0 0,-3-28 73 0 0,-17-3-2122 0 0,22-44-254 0 0,1-3-3003 0 0,-5-1-1290 0 0</inkml:trace>
  <inkml:trace contextRef="#ctx0" brushRef="#br0" timeOffset="2436.956">2090 216 9040 0 0,'106'-1'2290'0'0,"126"5"-323"0"0,-216-4-2976 0 0</inkml:trace>
  <inkml:trace contextRef="#ctx0" brushRef="#br0" timeOffset="2608.763">2670 308 2760 0 0,'0'0'125'0'0,"2"1"-3"0"0,-1 0-103 0 0,-1-1 1 0 0,1 1-1 0 0,0 0 1 0 0,-1-1-1 0 0,1 1 1 0 0,-1 0 0 0 0,1 0-1 0 0,-1 0 1 0 0,1-1-1 0 0,-1 1 1 0 0,0 0 0 0 0,1 0-1 0 0,-1 0 1 0 0,0 0-1 0 0,0 0 1 0 0,0 0-1 0 0,1 0 1 0 0,-1 0 0 0 0,0 0-1 0 0,0 0 1 0 0,0 0-1 0 0,-1-1 1 0 0,1 1 0 0 0,0 0-1 0 0,0 0 1 0 0,0 0-1 0 0,-1 0 1 0 0,1 0-1 0 0,0 0 1 0 0,-1 0 0 0 0,0 0-20 0 0,-1 10 1968 0 0,-15 31 6944 0 0,-8-4-5489 0 0,-10 21-1385 0 0,-2 43-818 0 0,11-31-1677 0 0,25-70-379 0 0,1-1-47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4:56.371"/>
    </inkml:context>
    <inkml:brush xml:id="br0">
      <inkml:brushProperty name="width" value="0.05" units="cm"/>
      <inkml:brushProperty name="height" value="0.05" units="cm"/>
      <inkml:brushProperty name="color" value="#E71224"/>
    </inkml:brush>
  </inkml:definitions>
  <inkml:trace contextRef="#ctx0" brushRef="#br0">1 100 6536 0 0,'0'0'298'0'0,"0"0"-4"0"0,0 2-193 0 0,12 78 5819 0 0,-1-31-3845 0 0,-11-48-1946 0 0,0-1 106 0 0,0 0 42 0 0,0 0 10 0 0,0 0-30 0 0,0 0-128 0 0,0 0-53 0 0,20-20 357 0 0,9-40-201 0 0,-21 42-172 0 0,-8 16-59 0 0,1 0-1 0 0,-1 0 1 0 0,1 1 0 0 0,0-1-1 0 0,0 0 1 0 0,0 0-1 0 0,0 0 1 0 0,0 1 0 0 0,0-1-1 0 0,0 0 1 0 0,0 1-1 0 0,1-1 1 0 0,-1 1 0 0 0,0-1-1 0 0,1 1 1 0 0,-1 0-1 0 0,1 0 1 0 0,0 0 0 0 0,0 0-1 0 0,-1 0 1 0 0,1 0-1 0 0,0 0 1 0 0,0 0 0 0 0,0 1-1 0 0,0-1 1 0 0,0 1-1 0 0,1-1 0 0 0,0 2 2 0 0,0 0 0 0 0,0 0 0 0 0,0 0 0 0 0,0 1 0 0 0,0-1-1 0 0,0 1 1 0 0,-1 0 0 0 0,1 0 0 0 0,-1 0 0 0 0,1 0-1 0 0,-1 0 1 0 0,0 0 0 0 0,1 1 0 0 0,-1-1 0 0 0,0 1 0 0 0,1 2-2 0 0,-2-3-10 0 0,15 23 10 0 0,-5 3 0 0 0,-10-10 443 0 0,0-18-410 0 0,-1 1-1 0 0,1-1 1 0 0,-1 0-1 0 0,1 0 1 0 0,0 0 0 0 0,0 0-1 0 0,-1 0 1 0 0,1 1-1 0 0,0-1 1 0 0,-1 0-1 0 0,1-1 1 0 0,0 1 0 0 0,-1 0-1 0 0,1 0 1 0 0,0 0-1 0 0,-1 0 1 0 0,1 0 0 0 0,0-1-1 0 0,-1 1 1 0 0,1 0-1 0 0,0-1 1 0 0,-1 1-1 0 0,1 0 1 0 0,-1-1 0 0 0,1 1-1 0 0,-1-1 1 0 0,1 1-1 0 0,-1-1 1 0 0,1 1-1 0 0,-1-1 1 0 0,1 1 0 0 0,-1-1-1 0 0,0 0 1 0 0,1 1-1 0 0,-1-1 1 0 0,0 1 0 0 0,1-1-1 0 0,-1 0 1 0 0,0 1-1 0 0,0-1 1 0 0,0 0-1 0 0,0 1 1 0 0,0-1 0 0 0,1 0-1 0 0,-1 0 1 0 0,0 1-33 0 0,5-7 106 0 0,34-29-106 0 0,14 2 0 0 0,-45 34 0 0 0,12 11 0 0 0,-15-8 0 0 0,0 0 0 0 0,-1 1 0 0 0,1 0 0 0 0,-1 0 0 0 0,0 1 0 0 0,-1-1 0 0 0,1 1 0 0 0,-1-1 0 0 0,1 1 0 0 0,-1 0 0 0 0,-1 1 0 0 0,1-1 0 0 0,-1 0 0 0 0,0 1 0 0 0,0-1 0 0 0,0 3 0 0 0,17 24-64 0 0,-5-26-3935 0 0,-13-6 1652 0 0,1 1-3266 0 0</inkml:trace>
  <inkml:trace contextRef="#ctx0" brushRef="#br0" timeOffset="296.801">592 133 10336 0 0,'0'0'472'0'0,"0"0"-10"0"0,1 1-295 0 0,5 49 2956 0 0,-5-48-2539 0 0,2 29 1221 0 0,-2-29-1675 0 0,-1-2-12 0 0,0 0-42 0 0,0 0-146 0 0,0 0-592 0 0,0 0-286 0 0,0 0-881 0 0,0 0-3287 0 0</inkml:trace>
  <inkml:trace contextRef="#ctx0" brushRef="#br0" timeOffset="546.74">592 0 10136 0 0,'0'0'464'0'0,"0"0"-10"0"0,0 0-155 0 0,0 0 434 0 0,0 0 218 0 0,0 0 45 0 0,0 0-121 0 0,0 0-553 0 0,6 6-759 0 0,-3-2-2526 0 0,3 4-1467 0 0</inkml:trace>
  <inkml:trace contextRef="#ctx0" brushRef="#br0" timeOffset="734.196">760 133 10136 0 0,'0'0'464'0'0,"0"0"-10"0"0,1 1-294 0 0,6 43 3660 0 0,-3-31-1434 0 0,-4-13-2351 0 0,1 0 1 0 0,-1 0-1 0 0,0-1 0 0 0,0 1 0 0 0,1 0 0 0 0,-1 0 1 0 0,0 0-1 0 0,0-1 0 0 0,1 1 0 0 0,-1 0 1 0 0,0 0-1 0 0,1 0 0 0 0,-1 0 0 0 0,0 0 1 0 0,1 0-1 0 0,-1 0 0 0 0,0 0 0 0 0,1-1 1 0 0,-1 1-1 0 0,0 0 0 0 0,1 1 0 0 0,-1-1 0 0 0,0 0 1 0 0,0 0-1 0 0,1 0 0 0 0,-1 0 0 0 0,0 0 1 0 0,1 0-1 0 0,-1 0 0 0 0,0 0 0 0 0,1 0 1 0 0,-1 1-1 0 0,0-1 0 0 0,0 0 0 0 0,1 0 1 0 0,-1 0-1 0 0,0 1 0 0 0,0-1 0 0 0,1 0 1 0 0,-1 0-1 0 0,0 1 0 0 0,0-1 0 0 0,0 0 0 0 0,1 0 1 0 0,-1 1-1 0 0,0-1 0 0 0,0 0 0 0 0,0 1-35 0 0,32-59-708 0 0,-31 57 673 0 0,0-1 0 0 0,1 0-1 0 0,-1 1 1 0 0,0-1-1 0 0,1 1 1 0 0,-1 0-1 0 0,1-1 1 0 0,-1 1 0 0 0,1 0-1 0 0,-1 0 1 0 0,1 0-1 0 0,0 0 1 0 0,0 0-1 0 0,-1 1 1 0 0,1-1 0 0 0,0 0-1 0 0,0 1 1 0 0,0-1-1 0 0,0 1 1 0 0,0 0-1 0 0,0 0 1 0 0,0 0 0 0 0,0 0-1 0 0,0 0 1 0 0,0 0-1 0 0,0 0 1 0 0,-1 0-1 0 0,1 1 1 0 0,0-1 0 0 0,0 1-1 0 0,0 0 1 0 0,0-1-1 0 0,0 1 1 0 0,-1 0 0 0 0,3 1 34 0 0,0 0 17 0 0,0 0 0 0 0,0 1 0 0 0,-1 0-1 0 0,1-1 1 0 0,0 1 0 0 0,-1 0-1 0 0,0 1 1 0 0,0-1 0 0 0,0 1 0 0 0,0-1-1 0 0,0 1 1 0 0,-1 0 0 0 0,0 0-1 0 0,1 2-15 0 0,6 24 0 0 0,1-14-1157 0 0,-9-15-4629 0 0</inkml:trace>
  <inkml:trace contextRef="#ctx0" brushRef="#br0" timeOffset="1218.458">1187 93 9848 0 0,'0'0'222'0'0,"0"-7"533"0"0,0 7-718 0 0,-1 0-1 0 0,1 0 1 0 0,0 0 0 0 0,-1-1-1 0 0,1 1 1 0 0,-1 0 0 0 0,1 0 0 0 0,-1 0-1 0 0,1-1 1 0 0,0 1 0 0 0,-1 0-1 0 0,1 0 1 0 0,0-1 0 0 0,-1 1-1 0 0,1 0 1 0 0,0-1 0 0 0,-1 1-1 0 0,1 0 1 0 0,0-1 0 0 0,0 1-1 0 0,-1 0 1 0 0,1-1 0 0 0,0 1 0 0 0,0-1-1 0 0,0 1 1 0 0,0-1 0 0 0,0 1-1 0 0,-1 0 1 0 0,1-1 0 0 0,0 1-1 0 0,0-1 1 0 0,0 1 0 0 0,0-1-1 0 0,0 1 1 0 0,0-1 0 0 0,0 1-1 0 0,0 0 1 0 0,1-1 0 0 0,-1 1-1 0 0,0-1 1 0 0,0 1 0 0 0,0-1 0 0 0,0 1-1 0 0,1 0 1 0 0,-1-1 0 0 0,0 1-1 0 0,0 0 1 0 0,1-1 0 0 0,-1 1-1 0 0,0 0 1 0 0,1-1 0 0 0,-1 1-1 0 0,0 0 1 0 0,1-1 0 0 0,-1 1-1 0 0,0 0 1 0 0,1 0 0 0 0,-1-1 0 0 0,1 1-1 0 0,-1 0 1 0 0,0 0 0 0 0,1 0-1 0 0,-1 0 1 0 0,1 0 0 0 0,-1 0-1 0 0,1-1 1 0 0,-1 1-37 0 0,-29 8 837 0 0,22-5-809 0 0,0 1 0 0 0,1 1 0 0 0,0-1 1 0 0,-1 1-1 0 0,2 0 0 0 0,-1 1 1 0 0,1-1-1 0 0,0 1 0 0 0,0 0 1 0 0,0 0-1 0 0,1 1 0 0 0,0-1 1 0 0,-1 3-29 0 0,4-5-7 0 0,0-3 2 0 0,0 0-1 0 0,0 1 1 0 0,1-1-1 0 0,-1 0 1 0 0,1 0 0 0 0,-1 1-1 0 0,1-1 1 0 0,0 0 0 0 0,-1 1-1 0 0,1-1 1 0 0,0 0-1 0 0,0 1 1 0 0,0-1 0 0 0,0 0-1 0 0,0 1 1 0 0,0-1-1 0 0,0 0 1 0 0,0 1 0 0 0,1-1-1 0 0,-1 0 1 0 0,0 1 0 0 0,1-1-1 0 0,-1 0 1 0 0,1 1-1 0 0,0-1 1 0 0,-1 0 0 0 0,1 0-1 0 0,0 0 1 0 0,0 0 0 0 0,0 1 5 0 0,2 1-36 0 0,0 0 0 0 0,0 0 0 0 0,0-1 0 0 0,0 1 0 0 0,1-1 1 0 0,-1 0-1 0 0,1 0 0 0 0,0 0 0 0 0,-1 0 0 0 0,1 0 1 0 0,0-1-1 0 0,0 0 0 0 0,0 0 0 0 0,0 0 0 0 0,1 0 0 0 0,-1 0 1 0 0,0-1-1 0 0,0 0 0 0 0,0 0 0 0 0,0 0 0 0 0,1 0 1 0 0,0-1 35 0 0,4 0-6 0 0,-1 0 0 0 0,1 0 0 0 0,0-1 1 0 0,-1 0-1 0 0,1-1 0 0 0,-1 0 1 0 0,0 0-1 0 0,0-1 0 0 0,0 0 1 0 0,-1 0-1 0 0,6-4 6 0 0,5-2 744 0 0,-5-14 1299 0 0,-12 23-1532 0 0,-1 1-8 0 0,0 0-39 0 0,0 0-15 0 0,0 0-1 0 0,0 0-45 0 0,0 0-191 0 0,0 0-85 0 0,29 40-61 0 0,72 117-206 0 0,-88-141 144 0 0,-1 0 0 0 0,-1 1 0 0 0,0 0 0 0 0,-1 1 0 0 0,-1 0 0 0 0,0 0 0 0 0,-2 1 0 0 0,0 0 0 0 0,0 4-4 0 0,-6-19 36 0 0,-1 0 0 0 0,1 1 0 0 0,-1-1 0 0 0,0 0 0 0 0,0 0 0 0 0,-1 1 0 0 0,1-1 0 0 0,-1 0 0 0 0,0 0 0 0 0,0 1 0 0 0,0-1 0 0 0,-1 0 0 0 0,1 0 0 0 0,-1-1 0 0 0,0 1 0 0 0,0 0 0 0 0,0 0 0 0 0,-1-1 0 0 0,1 1 0 0 0,-1-1 0 0 0,0 0 0 0 0,0 0 0 0 0,0 0 0 0 0,0 0 0 0 0,-1-1 0 0 0,1 1 0 0 0,-1-1 0 0 0,-2 2-36 0 0,-3 1-14 0 0,-1 0 1 0 0,1 0 0 0 0,-1-1 0 0 0,0 0 0 0 0,0-1 0 0 0,0 0 0 0 0,-1-1-1 0 0,1 0 1 0 0,-1-1 0 0 0,1 0 0 0 0,-4 0 13 0 0,-16-1-327 0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48.853"/>
    </inkml:context>
    <inkml:brush xml:id="br0">
      <inkml:brushProperty name="width" value="0.05" units="cm"/>
      <inkml:brushProperty name="height" value="0.05" units="cm"/>
      <inkml:brushProperty name="color" value="#E71224"/>
    </inkml:brush>
  </inkml:definitions>
  <inkml:trace contextRef="#ctx0" brushRef="#br0">168 66 6912 0 0,'-52'-10'5948'0'0,"50"10"-5749"0"0,1-1-96 0 0,-1 1-1 0 0,1 0 1 0 0,0 0-1 0 0,-1 0 1 0 0,1 0-1 0 0,0 0 1 0 0,-1 0 0 0 0,1 0-1 0 0,0 0 1 0 0,-1 1-1 0 0,1-1 1 0 0,0 0-1 0 0,-1 1 1 0 0,1-1-1 0 0,0 1 1 0 0,0-1-1 0 0,0 1 1 0 0,-1 0-1 0 0,1 0 1 0 0,0-1 0 0 0,0 1-1 0 0,0 0 1 0 0,0 0-1 0 0,0 0 1 0 0,0 0-1 0 0,1 0 1 0 0,-1 0-1 0 0,0 0 1 0 0,0 1-103 0 0,-31 36 470 0 0,-2 16-406 0 0,26-12-64 0 0,4-35 0 0 0,3 22 0 0 0,4-25-15 0 0,-1 0-1 0 0,1 0 1 0 0,0 0-1 0 0,0-1 1 0 0,0 1 0 0 0,0-1-1 0 0,1 0 1 0 0,-1 0-1 0 0,1 0 1 0 0,0-1-1 0 0,-1 1 1 0 0,1-1-1 0 0,1 0 1 0 0,-1 0-1 0 0,0 0 1 0 0,4 0 15 0 0,-2 0 23 0 0,0-1 1 0 0,0-1-1 0 0,0 1 1 0 0,0-1-1 0 0,1 0 1 0 0,-1 0-1 0 0,0-1 1 0 0,0 1-1 0 0,0-1 1 0 0,0-1 0 0 0,0 1-1 0 0,0-1 1 0 0,0 0-1 0 0,-1-1 1 0 0,1 1-1 0 0,0-1 1 0 0,-1 0-1 0 0,0-1 1 0 0,0 1 0 0 0,0-1-1 0 0,2-2-23 0 0,33-57 505 0 0,-39 58-375 0 0,-1 1 0 0 0,1-1 0 0 0,-1 0-1 0 0,0 0 1 0 0,0 0 0 0 0,-1 1 0 0 0,1-1-1 0 0,-1 0 1 0 0,0 0 0 0 0,-1 1 0 0 0,1-1-1 0 0,-1 1 1 0 0,0-2-130 0 0,-1 3 24 0 0,1-1-1 0 0,-1 1 1 0 0,1 0 0 0 0,-1 0-1 0 0,0 0 1 0 0,0 0-1 0 0,0 0 1 0 0,-1 1 0 0 0,1-1-1 0 0,-1 1 1 0 0,0 0 0 0 0,1 0-1 0 0,-1 0 1 0 0,0 1 0 0 0,0-1-1 0 0,0 1 1 0 0,0 0-1 0 0,-3-1-23 0 0,-14 0-856 0 0,13 2-4199 0 0,8 0-769 0 0</inkml:trace>
  <inkml:trace contextRef="#ctx0" brushRef="#br0" timeOffset="421.817">353 45 10136 0 0,'2'1'78'0'0,"-1"0"0"0"0,0-1 0 0 0,0 1-1 0 0,1 0 1 0 0,-1 0 0 0 0,0 0 0 0 0,0 0 0 0 0,0 0 0 0 0,0 0 0 0 0,0 0 0 0 0,0 0 0 0 0,0 0 0 0 0,-1 1 0 0 0,1-1 0 0 0,0 0 0 0 0,-1 1 0 0 0,1-1 0 0 0,-1 0 0 0 0,1 1 0 0 0,-1-1 0 0 0,0 1 0 0 0,1-1-1 0 0,-1 0 1 0 0,0 1 0 0 0,0-1 0 0 0,0 2-78 0 0,28 46 2886 0 0,-25-45-2698 0 0,1 0 0 0 0,-1-1 0 0 0,1 1 0 0 0,0-1 0 0 0,0 1 0 0 0,1-1 0 0 0,-1 0-1 0 0,0-1 1 0 0,1 1 0 0 0,0-1 0 0 0,-1 0 0 0 0,4 1-188 0 0,31 0-141 0 0,22-24 330 0 0,-56 18-113 0 0,-1-1 0 0 0,1 1-1 0 0,-1-1 1 0 0,0 1-1 0 0,0-1 1 0 0,0-1-1 0 0,-1 1 1 0 0,1 0-1 0 0,-1-1 1 0 0,0 0-1 0 0,2-3-75 0 0,1-1 265 0 0,12-34 629 0 0,-18 42-872 0 0,1-1 0 0 0,-1 0 0 0 0,0 1-1 0 0,0-1 1 0 0,0 1 0 0 0,0-1 0 0 0,0 0 0 0 0,0 1 0 0 0,-1-1 0 0 0,1 0 0 0 0,0 1 0 0 0,-1-1 0 0 0,1 1 0 0 0,-1-1 0 0 0,0 1 0 0 0,1-1 0 0 0,-1 1 0 0 0,0-1-1 0 0,0 1 1 0 0,0 0 0 0 0,0-1 0 0 0,0 1 0 0 0,0 0 0 0 0,0 0 0 0 0,-1 0 0 0 0,1 0 0 0 0,0 0 0 0 0,0 0 0 0 0,-2 0-22 0 0,3 0 134 0 0,-12 0 1245 0 0,48 48-1294 0 0,16 22-85 0 0,-28-44 0 0 0,-5-1-157 0 0,-18-23-651 0 0,-1-1-243 0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47.400"/>
    </inkml:context>
    <inkml:brush xml:id="br0">
      <inkml:brushProperty name="width" value="0.05" units="cm"/>
      <inkml:brushProperty name="height" value="0.05" units="cm"/>
      <inkml:brushProperty name="color" value="#E71224"/>
    </inkml:brush>
  </inkml:definitions>
  <inkml:trace contextRef="#ctx0" brushRef="#br0">208 26 4608 0 0,'0'0'353'0'0,"-13"-4"3279"0"0,11 3-3350 0 0,0 1 1 0 0,0-1-1 0 0,0 1 0 0 0,0-1 0 0 0,0 1 1 0 0,0-1-1 0 0,0 1 0 0 0,0 0 0 0 0,0 0 1 0 0,0 0-1 0 0,-1 0 0 0 0,1 1 1 0 0,0-1-1 0 0,0 0 0 0 0,0 1 0 0 0,0 0 1 0 0,0-1-1 0 0,0 1 0 0 0,0 0 0 0 0,0 0 1 0 0,0 0-1 0 0,0 0-282 0 0,-27 17 531 0 0,17-7-424 0 0,-1 1-1 0 0,2 0 1 0 0,0 1-1 0 0,0 0 1 0 0,1 1-1 0 0,1 0 1 0 0,0 1-1 0 0,1 0 1 0 0,1 0 0 0 0,-3 8-107 0 0,8-18-29 0 0,1 0 0 0 0,-1 0 1 0 0,1-1-1 0 0,1 1 0 0 0,-1 0 1 0 0,0 0-1 0 0,1 0 1 0 0,0 0-1 0 0,0 0 0 0 0,1 0 1 0 0,0 0-1 0 0,-1 0 0 0 0,1 0 1 0 0,1 0-1 0 0,-1-1 1 0 0,1 1-1 0 0,0 0 0 0 0,0-1 1 0 0,0 1-1 0 0,1-1 0 0 0,-1 0 1 0 0,1 0-1 0 0,0 0 1 0 0,0 0-1 0 0,1 0 0 0 0,-1-1 1 0 0,1 1-1 0 0,0-1 0 0 0,0 0 1 0 0,0 0-1 0 0,0-1 1 0 0,2 2 28 0 0,3 0 65 0 0,1-1 0 0 0,-1 1 0 0 0,1-2 0 0 0,0 1 1 0 0,0-1-1 0 0,0-1 0 0 0,1 0 0 0 0,-1 0 1 0 0,0-1-1 0 0,0 0 0 0 0,1-1 0 0 0,-1 0 1 0 0,0-1-1 0 0,0 0 0 0 0,0 0 0 0 0,0-1 1 0 0,-1-1-1 0 0,1 1 0 0 0,-1-2 0 0 0,0 1 1 0 0,0-1-1 0 0,0-1 0 0 0,-1 1 0 0 0,1-1 1 0 0,-1-1-1 0 0,-1 0 0 0 0,1 0 0 0 0,-1 0 0 0 0,5-8-65 0 0,-8 9 128 0 0,0 0-1 0 0,0 0 0 0 0,-1 0 0 0 0,0 0 0 0 0,0-1 0 0 0,0 0 1 0 0,-1 1-1 0 0,0-1 0 0 0,0 0 0 0 0,-1 0 0 0 0,0 0 0 0 0,0-1 1 0 0,-1 1-1 0 0,0 0 0 0 0,0 0 0 0 0,0 0 0 0 0,-1 0 0 0 0,0 0 1 0 0,-1 0-1 0 0,1 0 0 0 0,-1 0 0 0 0,-1 0 0 0 0,1 0 1 0 0,-1 1-1 0 0,0-1 0 0 0,-1 1 0 0 0,1 0 0 0 0,-1 0 0 0 0,-5-5-127 0 0,-26-21 384 0 0,-28-2-402 0 0,62 33-73 0 0,1 1-8 0 0,0 0-195 0 0,0 0-836 0 0,0 0-364 0 0,0 0-950 0 0,0 0-3537 0 0</inkml:trace>
  <inkml:trace contextRef="#ctx0" brushRef="#br0" timeOffset="421.81">550 69 1840 0 0,'0'0'515'0'0,"1"2"1489"0"0,18 40 7627 0 0,-3-4-7735 0 0,12 37 481 0 0,-24-33-1199 0 0,4-63 244 0 0,-4 8-1519 0 0,1 0 0 0 0,0 0 0 0 0,0 1 0 0 0,1 0 0 0 0,1 0 0 0 0,0 1 0 0 0,0 0 0 0 0,8-8 97 0 0,-8 9-140 0 0,2 1-1 0 0,-1 0 1 0 0,1 1-1 0 0,0 0 1 0 0,1 1-1 0 0,0 0 0 0 0,8-4 141 0 0,-14 10 2 0 0,0 0-1 0 0,0 0 0 0 0,0 0 0 0 0,0 1 0 0 0,1-1 0 0 0,-1 1 0 0 0,0 0 0 0 0,0 1 0 0 0,1-1 0 0 0,-1 1 0 0 0,0 0 0 0 0,0 0 1 0 0,0 0-1 0 0,0 0 0 0 0,0 1 0 0 0,0-1 0 0 0,0 1 0 0 0,-1 0 0 0 0,1 0 0 0 0,-1 1 0 0 0,1-1 0 0 0,-1 1 0 0 0,0 0 1 0 0,0-1-1 0 0,0 2 0 0 0,0-1 0 0 0,0 0 0 0 0,-1 0 0 0 0,1 2-1 0 0,11 7 120 0 0,-6-5 27 0 0,-1 1 0 0 0,0-1 0 0 0,0 2-1 0 0,0-1 1 0 0,-1 1 0 0 0,0-1 0 0 0,-1 2-1 0 0,0-1 1 0 0,0 1 0 0 0,-1-1 0 0 0,0 1 0 0 0,-1 0-1 0 0,0 1 1 0 0,1 5-147 0 0,11 22 153 0 0,-15-31-153 0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57.304"/>
    </inkml:context>
    <inkml:brush xml:id="br0">
      <inkml:brushProperty name="width" value="0.05" units="cm"/>
      <inkml:brushProperty name="height" value="0.05" units="cm"/>
      <inkml:brushProperty name="color" value="#E71224"/>
    </inkml:brush>
  </inkml:definitions>
  <inkml:trace contextRef="#ctx0" brushRef="#br0">1 18 10136 0 0,'0'0'230'0'0,"0"-4"309"0"0,4-8-175 0 0,-4 10 29 0 0,0 2 106 0 0,0 0 12 0 0,0 0-69 0 0,0 0-303 0 0,1 1-166 0 0,6 1 17 0 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01.413"/>
    </inkml:context>
    <inkml:brush xml:id="br0">
      <inkml:brushProperty name="width" value="0.05" units="cm"/>
      <inkml:brushProperty name="height" value="0.05" units="cm"/>
      <inkml:brushProperty name="color" value="#E71224"/>
    </inkml:brush>
  </inkml:definitions>
  <inkml:trace contextRef="#ctx0" brushRef="#br0">0 66 6448 0 0,'0'0'297'0'0,"0"0"-9"0"0,0 0 4 0 0,0 0 713 0 0,0 0 329 0 0,5 9 2186 0 0,58 51-394 0 0,-39-43-2644 0 0,-22-14-461 0 0,1 0-1 0 0,-1-1 1 0 0,1 1-1 0 0,0-1 0 0 0,0 0 1 0 0,0 0-1 0 0,0 0 1 0 0,0 0-1 0 0,1 0 1 0 0,-1-1-1 0 0,0 1 0 0 0,1-1 1 0 0,-1 0-1 0 0,1 0 1 0 0,-1 0-1 0 0,1-1 0 0 0,0 1 1 0 0,-1-1-1 0 0,1 0 1 0 0,0 0-1 0 0,-1 0 0 0 0,1-1 1 0 0,0 1-1 0 0,-1-1 1 0 0,1 0-1 0 0,-1 0 0 0 0,4-1-20 0 0,13-16 0 0 0,-18 17 1 0 0,-1 0-1 0 0,1-1 0 0 0,-1 1 0 0 0,0-1 0 0 0,1 1 0 0 0,-1-1 0 0 0,0 1 0 0 0,0-1 0 0 0,0 0 0 0 0,0 1 1 0 0,0-1-1 0 0,-1 0 0 0 0,1 0 0 0 0,-1 1 0 0 0,1-1 0 0 0,-1 0 0 0 0,1 0 0 0 0,-1 0 0 0 0,0 0 0 0 0,0 0 0 0 0,0 0 1 0 0,0 0-1 0 0,0 0 0 0 0,-1 0 0 0 0,1 1 0 0 0,-1-2 0 0 0,6-35-28 0 0,-4 6-603 0 0,-2 31 722 0 0,1 1 62 0 0,0 0 27 0 0,0 0 50 0 0,0 0 190 0 0,0 0 85 0 0,0 0 20 0 0,-4 21 385 0 0,7 105 856 0 0,-7-100-1614 0 0,-2-1 0 0 0,-1 1 0 0 0,-1-1 0 0 0,-1 0 0 0 0,-2-1 0 0 0,0 0 0 0 0,-1-1 0 0 0,-2 0 0 0 0,-6 8-152 0 0,6-9 464 0 0,-21 31-2222 0 0,34-52 348 0 0,1-1-3580 0 0,0 0-1535 0 0</inkml:trace>
  <inkml:trace contextRef="#ctx0" brushRef="#br0" timeOffset="374.914">378 102 7832 0 0,'0'0'602'0'0,"9"-9"512"0"0,-6 9 4440 0 0,-10 45-3889 0 0,2 6-1057 0 0,5-47-538 0 0,0 0 0 0 0,0 0-1 0 0,0 0 1 0 0,1-1 0 0 0,-1 1-1 0 0,1 0 1 0 0,0 0-1 0 0,0-1 1 0 0,0 1 0 0 0,0 0-1 0 0,1-1 1 0 0,0 1 0 0 0,-1-1-1 0 0,1 0 1 0 0,0 1 0 0 0,1-1-1 0 0,-1 0 1 0 0,2 1-70 0 0,35 11 10 0 0,-33-14 9 0 0,0 0 0 0 0,0-1 0 0 0,0 0 0 0 0,1 0 0 0 0,-1 0 0 0 0,0-1 0 0 0,0 0-1 0 0,0 0 1 0 0,0-1 0 0 0,0 0 0 0 0,0 0 0 0 0,0 0 0 0 0,-1-1 0 0 0,1 1 0 0 0,-1-1 0 0 0,1-1-1 0 0,-1 1 1 0 0,0-1 0 0 0,-1 0 0 0 0,1 0 0 0 0,0 0 0 0 0,-1-1 0 0 0,0 0 0 0 0,0 1-1 0 0,0-3-18 0 0,-1 4 29 0 0,-1 0-1 0 0,0 0 1 0 0,1-1-1 0 0,-1 0 0 0 0,-1 1 1 0 0,1-1-1 0 0,0 0 0 0 0,-1 0 1 0 0,0 0-1 0 0,0 0 0 0 0,0 0 1 0 0,0 0-1 0 0,-1 0 0 0 0,1 0 1 0 0,-1 0-1 0 0,0-1 1 0 0,-1 1-1 0 0,1 0 0 0 0,-1 0 1 0 0,1 0-1 0 0,-1 0 0 0 0,0 0 1 0 0,-1 0-1 0 0,1 0 0 0 0,-1 0 1 0 0,0 1-1 0 0,0-1 1 0 0,0 0-1 0 0,0 1 0 0 0,0 0 1 0 0,-1-1-1 0 0,0 1 0 0 0,-2-3-28 0 0,1 3 33 0 0,0 0-1 0 0,0-1 0 0 0,-1 1 0 0 0,1 1 0 0 0,-1-1 0 0 0,1 1 1 0 0,-1-1-1 0 0,0 1 0 0 0,0 1 0 0 0,0-1 0 0 0,0 1 0 0 0,0 0 1 0 0,0 0-1 0 0,0 0 0 0 0,-1 1 0 0 0,-2-1-32 0 0,-28 2-740 0 0,34-2 180 0 0,2 1-1116 0 0,0 0-478 0 0</inkml:trace>
  <inkml:trace contextRef="#ctx0" brushRef="#br0" timeOffset="749.823">779 53 920 0 0,'0'0'479'0'0,"0"0"1674"0"0,1 0 1487 0 0,6 3-1521 0 0,-6-2 2068 0 0,0 4-3984 0 0,0-1 1 0 0,0 0-1 0 0,1 0 0 0 0,0 0 0 0 0,0 0 0 0 0,0 0 0 0 0,0 0 0 0 0,1 0 1 0 0,-1-1-1 0 0,1 1 0 0 0,0-1 0 0 0,0 0 0 0 0,0 0 0 0 0,0 0 1 0 0,1 0-1 0 0,-1-1 0 0 0,1 1 0 0 0,0-1 0 0 0,3 2-203 0 0,19 14 460 0 0,-18-16-399 0 0,0 0 0 0 0,0-1-1 0 0,0 0 1 0 0,0-1 0 0 0,1 0 0 0 0,-1 0-1 0 0,0-1 1 0 0,0 1 0 0 0,0-2 0 0 0,0 1-1 0 0,0-1 1 0 0,0-1 0 0 0,0 1-1 0 0,0-1 1 0 0,-1-1 0 0 0,1 1 0 0 0,-1-1-1 0 0,0-1 1 0 0,0 1 0 0 0,-1-1 0 0 0,1 0-1 0 0,-1-1 1 0 0,0 0 0 0 0,-1 0 0 0 0,1 0-1 0 0,-1 0 1 0 0,0-1-61 0 0,11-28 789 0 0,-10 3-350 0 0,-6 31-344 0 0,-4 0 523 0 0,48 59-602 0 0,36 28-29 0 0,-51-54 144 0 0,-22-29-1030 0 0,2-2-4062 0 0,-2 3-1760 0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58.757"/>
    </inkml:context>
    <inkml:brush xml:id="br0">
      <inkml:brushProperty name="width" value="0.05" units="cm"/>
      <inkml:brushProperty name="height" value="0.05" units="cm"/>
      <inkml:brushProperty name="color" value="#E71224"/>
    </inkml:brush>
  </inkml:definitions>
  <inkml:trace contextRef="#ctx0" brushRef="#br0">198 288 5872 0 0,'-69'-19'608'0'0,"32"15"2093"0"0,18 26-1658 0 0,-49 70 2015 0 0,67-91-3015 0 0,1 0 0 0 0,-1 0-1 0 0,1 0 1 0 0,-1 0 0 0 0,1 0 0 0 0,-1 0-1 0 0,1 0 1 0 0,0 0 0 0 0,0 0 0 0 0,-1 0-1 0 0,1 0 1 0 0,0 0 0 0 0,0 1 0 0 0,0-1-1 0 0,0 0 1 0 0,0 0 0 0 0,0 0 0 0 0,0 0-1 0 0,1 0 1 0 0,-1 0 0 0 0,0 0 0 0 0,1 0-1 0 0,-1 0 1 0 0,0 0 0 0 0,1 0 0 0 0,-1 0-1 0 0,1 0 1 0 0,0 0 0 0 0,-1 0 0 0 0,1 0-1 0 0,0-1 1 0 0,-1 1 0 0 0,1 0 0 0 0,0 0-1 0 0,0-1 1 0 0,0 1 0 0 0,0 0-1 0 0,0-1 1 0 0,0 1 0 0 0,0-1 0 0 0,0 1-1 0 0,0-1-42 0 0,47 15 131 0 0,40-25-51 0 0,-8-31 1285 0 0,-77 40-1329 0 0,0-1-1 0 0,0 0 1 0 0,0 0 0 0 0,0 0 0 0 0,0 0-1 0 0,-1 0 1 0 0,1-1 0 0 0,-1 1 0 0 0,1-1 0 0 0,-1 0-1 0 0,0 0 1 0 0,0 1 0 0 0,0-2 0 0 0,0 1-1 0 0,-1 0 1 0 0,1 0 0 0 0,-1 0 0 0 0,0-1 0 0 0,0 1-1 0 0,0 0 1 0 0,0-1 0 0 0,-1 1 0 0 0,1-1-1 0 0,-1 1 1 0 0,0-1 0 0 0,0 0 0 0 0,0 1 0 0 0,-1-1-1 0 0,1 1 1 0 0,-1-1-36 0 0,-2 0 124 0 0,-1 0 0 0 0,1 0 0 0 0,-1 0 1 0 0,0 1-1 0 0,0 0 0 0 0,0-1 0 0 0,-1 1 0 0 0,1 1 0 0 0,-1-1 0 0 0,0 1 0 0 0,0 0 0 0 0,1 0 0 0 0,-4-1-124 0 0,-13 2-808 0 0,12 2-3930 0 0,4-1-1191 0 0</inkml:trace>
  <inkml:trace contextRef="#ctx0" brushRef="#br0" timeOffset="374.91">375 245 5984 0 0,'0'0'464'0'0,"0"15"4362"0"0,23 49 341 0 0,5-12-3362 0 0,-12-22-498 0 0,-15-28-942 0 0,2-4 2802 0 0,-3-7-3615 0 0,0 0 1 0 0,1 0 0 0 0,0 1 0 0 0,1-1-1 0 0,0 1 1 0 0,0-1 0 0 0,1 1 0 0 0,-1 0 0 0 0,2 0-1 0 0,0 0 1 0 0,0 0 0 0 0,0 1 0 0 0,1-1-1 0 0,0 1 1 0 0,0 0 0 0 0,4-4 447 0 0,19-10-1341 0 0,16 7 929 0 0,61 13-446 0 0,-93 2-172 0 0</inkml:trace>
  <inkml:trace contextRef="#ctx0" brushRef="#br0" timeOffset="656.098">825 51 11976 0 0,'0'0'266'0'0,"0"0"44"0"0,0 0 15 0 0,0 0-26 0 0,8 4 671 0 0,17 42 3218 0 0,6 48-2315 0 0,-28-83-1762 0 0,0 1-1 0 0,-1 0 0 0 0,0 0 0 0 0,-1 0 1 0 0,0 0-1 0 0,-1 0 0 0 0,-1 0 0 0 0,0 6-110 0 0,0 19 54 0 0,0-20-1642 0 0,-3-14-240 0 0</inkml:trace>
  <inkml:trace contextRef="#ctx0" brushRef="#br0" timeOffset="827.929">745 280 5984 0 0,'8'0'622'0'0,"91"-15"5505"0"0,-19-2-4567 0 0,-36 12-1095 0 0,-12 2-1145 0 0,-10-1-2865 0 0,-10 1-980 0 0</inkml:trace>
  <inkml:trace contextRef="#ctx0" brushRef="#br0" timeOffset="1187.222">1251 233 8696 0 0,'0'0'397'0'0,"0"0"-8"0"0,-9-11 1641 0 0,7 9-1888 0 0,0 1 1 0 0,0-1 0 0 0,0 1 0 0 0,-1 0 0 0 0,1 0 0 0 0,0 0-1 0 0,-1 0 1 0 0,1 0 0 0 0,0 0 0 0 0,-1 0 0 0 0,1 1-1 0 0,-1 0 1 0 0,0-1 0 0 0,1 1 0 0 0,-1 0 0 0 0,1 0-1 0 0,-1 0 1 0 0,1 1 0 0 0,-1-1 0 0 0,1 0 0 0 0,-1 1-1 0 0,1 0 1 0 0,-1 0 0 0 0,1-1 0 0 0,-2 2-143 0 0,-62 34 425 0 0,57-31-336 0 0,5-3-98 0 0,1 1 0 0 0,0-1 0 0 0,-1 0 0 0 0,1 1 0 0 0,0 0 1 0 0,0 0-1 0 0,1 0 0 0 0,-1 0 0 0 0,0 0 0 0 0,1 0 0 0 0,0 1 1 0 0,0-1-1 0 0,0 1 0 0 0,0-1 0 0 0,0 1 0 0 0,1 0 0 0 0,0 0 1 0 0,0 0-1 0 0,0 0 0 0 0,0 0 0 0 0,0 0 0 0 0,1 0 0 0 0,0 0 1 0 0,0 1 8 0 0,2 3 0 0 0,3-3 0 0 0,0-1 0 0 0,1 0 0 0 0,-1 0 0 0 0,1-1 0 0 0,0 0 0 0 0,0 0 0 0 0,0 0 0 0 0,1 0 0 0 0,-1-1 0 0 0,1 0 0 0 0,-1-1 0 0 0,1 1 0 0 0,-1-1 0 0 0,1-1 0 0 0,0 1 0 0 0,0-1 0 0 0,0 0 0 0 0,-1 0 0 0 0,1-1 0 0 0,0 0 0 0 0,-1-1 0 0 0,1 1 0 0 0,0-1 0 0 0,-1 0 0 0 0,3-2 0 0 0,-3 2 61 0 0,0 0 0 0 0,0 0 1 0 0,0 0-1 0 0,0-1 0 0 0,0 0 1 0 0,-1 0-1 0 0,1-1 0 0 0,-1 1 1 0 0,0-1-1 0 0,0 0 0 0 0,0-1 1 0 0,-1 1-1 0 0,0-1 0 0 0,0 0 1 0 0,0 0-1 0 0,0 0 0 0 0,0-2-61 0 0,-3-24 959 0 0,-1 30-737 0 0,0 1 2 0 0,0 0-4 0 0,0 0-16 0 0,0 0-4 0 0,0 0 0 0 0,0 0-20 0 0,0 0-77 0 0,24 21-10 0 0,35 26 41 0 0,-32-29-57 0 0,-23-16-210 0 0,9 5 219 0 0,-6-6-3640 0 0,0-4-2231 0 0</inkml:trace>
  <inkml:trace contextRef="#ctx0" brushRef="#br0" timeOffset="1608.999">1476 201 456 0 0,'0'0'3103'0'0,"0"0"395"0"0,2 4 3074 0 0,4 6-4703 0 0,14 49 1976 0 0,-4 4-1606 0 0,-5-29-452 0 0,7-41-1647 0 0,9-28-423 0 0,-22 27-137 0 0,0 0 0 0 0,0 0-1 0 0,1 1 1 0 0,0 0 0 0 0,1 0-1 0 0,0 1 1 0 0,0 0 0 0 0,0 0 0 0 0,0 0-1 0 0,1 1 1 0 0,0 0 0 0 0,0 1-1 0 0,1-1 1 0 0,1 1 420 0 0,-7 3-9 0 0,1-1 0 0 0,0 1 0 0 0,0 0 0 0 0,-1 1 0 0 0,1-1-1 0 0,0 1 1 0 0,0-1 0 0 0,0 1 0 0 0,0 0 0 0 0,-1 1 0 0 0,1-1 0 0 0,0 1 0 0 0,0 0 0 0 0,0 0-1 0 0,-1 0 1 0 0,1 0 0 0 0,0 0 0 0 0,1 2 9 0 0,57 33 205 0 0,58 53 1819 0 0,-58-40-1962 0 0,-61-48 170 0 0,-1-1 68 0 0,6-1-318 0 0,3-10-1054 0 0,4-4-4611 0 0,-8 7-33 0 0</inkml:trace>
  <inkml:trace contextRef="#ctx0" brushRef="#br0" timeOffset="1890.181">2020 1 10136 0 0,'0'0'230'0'0,"0"0"30"0"0,2 15 306 0 0,25 64 2451 0 0,27 55 1173 0 0,-51-124-3999 0 0,-1 0 0 0 0,-1 0-1 0 0,0 0 1 0 0,0 0 0 0 0,-1 0-1 0 0,0 0 1 0 0,0 0 0 0 0,-1 0-1 0 0,-1 0 1 0 0,0 0 0 0 0,0-1-1 0 0,-2 4-190 0 0,4-12-105 0 0,-11 2-4357 0 0,10-3-1562 0 0</inkml:trace>
  <inkml:trace contextRef="#ctx0" brushRef="#br0" timeOffset="2062.016">1959 222 8288 0 0,'0'0'381'0'0,"0"0"-6"0"0,2 0-242 0 0,97-6 5055 0 0,73 16-2243 0 0,-125-14-3777 0 0,-37 1-5038 0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57.148"/>
    </inkml:context>
    <inkml:brush xml:id="br0">
      <inkml:brushProperty name="width" value="0.05" units="cm"/>
      <inkml:brushProperty name="height" value="0.05" units="cm"/>
      <inkml:brushProperty name="color" value="#E71224"/>
    </inkml:brush>
  </inkml:definitions>
  <inkml:trace contextRef="#ctx0" brushRef="#br0">0 81 1840 0 0,'0'0'364'0'0,"0"0"857"0"0,0 0 377 0 0,0 0 69 0 0,0 0-87 0 0,5 9 1428 0 0,22 68 1733 0 0,-3-23-3097 0 0,-2 35 31 0 0,-22-89-2000 0 0,0 0-142 0 0,0 0-40 0 0</inkml:trace>
  <inkml:trace contextRef="#ctx0" brushRef="#br0" timeOffset="765.451">210 92 10136 0 0,'0'0'230'0'0,"0"0"30"0"0,0 0 19 0 0,1 1-40 0 0,49 94 3877 0 0,-38-57-2129 0 0,-11-38-1948 0 0,-1 0-1 0 0,0-1 1 0 0,0 1-1 0 0,0 0 1 0 0,1-1-1 0 0,-1 1 1 0 0,0 0-1 0 0,0-1 1 0 0,1 1-1 0 0,-1 0 1 0 0,0 0-1 0 0,1-1 1 0 0,-1 1-1 0 0,0 0 1 0 0,1 0-1 0 0,-1 0 1 0 0,1-1-1 0 0,-1 1 1 0 0,0 0-1 0 0,1 0 1 0 0,-1 0-1 0 0,1 0 1 0 0,-1 0-1 0 0,0 0 1 0 0,1 0-1 0 0,-1 0 1 0 0,1 0-1 0 0,-1 0 1 0 0,0 0-1 0 0,1 0 1 0 0,-1 0-1 0 0,1 0 1 0 0,-1 0-1 0 0,0 0 1 0 0,1 1-1 0 0,-1-1 1 0 0,1 0-1 0 0,-1 0 1 0 0,0 0-1 0 0,1 1 1 0 0,-1-1-1 0 0,0 0 1 0 0,1 0-1 0 0,-1 1 0 0 0,0-1 1 0 0,0 0-1 0 0,1 1 1 0 0,-1-1-1 0 0,0 0 1 0 0,0 1-1 0 0,1-1 1 0 0,-1 0-1 0 0,0 1-38 0 0,12-36 112 0 0,11-22-112 0 0,-20 53-14 0 0,0 0 0 0 0,-1 0 0 0 0,2 1-1 0 0,-1-1 1 0 0,0 1 0 0 0,1-1-1 0 0,0 1 1 0 0,-1 0 0 0 0,1 0 0 0 0,0 1-1 0 0,1-1 1 0 0,-1 1 0 0 0,0 0-1 0 0,3-1 15 0 0,-2 3 4 0 0,1-1-1 0 0,-1 0 1 0 0,1 1-1 0 0,-1 0 1 0 0,1 1-1 0 0,0-1 0 0 0,-1 1 1 0 0,1 0-1 0 0,-1 0 1 0 0,0 1-1 0 0,1 0 0 0 0,-1-1 1 0 0,0 2-1 0 0,0-1 1 0 0,0 1-1 0 0,0 0 1 0 0,-1 0-1 0 0,1 0 0 0 0,-1 0 1 0 0,1 1-1 0 0,-1 0 1 0 0,0 0-1 0 0,0 1-3 0 0,19 11 183 0 0,-22-14 49 0 0,-1-2 50 0 0,9 10 774 0 0,-8-10-1045 0 0,0 0 0 0 0,0-1 0 0 0,0 1 0 0 0,0 0-1 0 0,0-1 1 0 0,0 1 0 0 0,0-1 0 0 0,0 1 0 0 0,0-1 0 0 0,0 0-1 0 0,0 1 1 0 0,-1-1 0 0 0,1 0 0 0 0,0 1 0 0 0,0-1 0 0 0,-1 0-1 0 0,1 0 1 0 0,0 0 0 0 0,-1 0 0 0 0,1 0 0 0 0,-1 0-1 0 0,0 0 1 0 0,1 1 0 0 0,-1-1 0 0 0,0-1 0 0 0,1 1 0 0 0,-1 0-1 0 0,0 0 1 0 0,0 0-11 0 0,11-20 68 0 0,-7 17-149 0 0,1-1 1 0 0,-1 0 0 0 0,1 1-1 0 0,0 0 1 0 0,0 0-1 0 0,1 0 1 0 0,-1 1 0 0 0,1 0-1 0 0,0 0 1 0 0,0 0-1 0 0,0 1 1 0 0,0-1 0 0 0,0 1-1 0 0,0 1 1 0 0,1 0-1 0 0,-1-1 1 0 0,3 1 80 0 0,-6 3-263 0 0,84 93-1 0 0,-56-59 264 0 0,-6-9-145 0 0,-24-26-602 0 0,-1-1-230 0 0,0 0-42 0 0</inkml:trace>
  <inkml:trace contextRef="#ctx0" brushRef="#br0" timeOffset="1218.466">905 89 11168 0 0,'0'0'513'0'0,"1"1"-10"0"0,31 104 1753 0 0,-20-12 1479 0 0,0 106-2103 0 0,-12-198-1536 0 0,0-1 2 0 0,0 0 4 0 0,0 0 2 0 0,0 0 0 0 0,0 0 6 0 0,-7-7 164 0 0,-14-39 14 0 0,-3-51-749 0 0,21 81 199 0 0,0-1 1 0 0,1-1-1 0 0,0 1 0 0 0,2 0 0 0 0,0 0 1 0 0,1 0-1 0 0,0 0 0 0 0,2 0 0 0 0,0 0 1 0 0,1 0-1 0 0,0 0 0 0 0,2 1 0 0 0,1-5 262 0 0,-2 12-27 0 0,1 1 0 0 0,-1 0 0 0 0,1 0 0 0 0,1 0-1 0 0,-1 0 1 0 0,1 1 0 0 0,1 0 0 0 0,-1 1 0 0 0,1 0-1 0 0,8-6 28 0 0,-12 11 67 0 0,1-1-1 0 0,-1 0 0 0 0,0 1 1 0 0,0 0-1 0 0,1 0 0 0 0,-1 0 0 0 0,1 1 1 0 0,-1-1-1 0 0,1 1 0 0 0,-1 0 0 0 0,1 0 1 0 0,-1 1-1 0 0,1-1 0 0 0,-1 1 0 0 0,1 0 1 0 0,-1 1-1 0 0,0-1 0 0 0,1 0 0 0 0,-1 1 1 0 0,0 0-1 0 0,0 0 0 0 0,0 1 0 0 0,0-1 1 0 0,-1 1-1 0 0,1-1 0 0 0,-1 1 0 0 0,1 1 1 0 0,-1-1-1 0 0,0 0 0 0 0,0 1 0 0 0,-1-1 1 0 0,1 1-1 0 0,-1 0 0 0 0,1 0 0 0 0,-1 0 1 0 0,0 0-1 0 0,-1 0 0 0 0,1 0 0 0 0,0 3-66 0 0,-1-2 138 0 0,0 0-1 0 0,0 0 1 0 0,-1 0-1 0 0,1 1 1 0 0,-1-1-1 0 0,0 0 0 0 0,-1 0 1 0 0,1 0-1 0 0,-1 0 1 0 0,0 0-1 0 0,0 0 1 0 0,-1 0-1 0 0,1 0 0 0 0,-2 2-137 0 0,0-1-4 0 0,-1-1 0 0 0,0 1 0 0 0,0-1 0 0 0,-1 1 0 0 0,0-1 0 0 0,1-1 1 0 0,-2 1-1 0 0,1-1 0 0 0,0 0 0 0 0,-1 0 0 0 0,-2 1 4 0 0,-4 3-310 0 0,-1-3-902 0 0,3-5-2807 0 0,8 0 2600 0 0,-5 0-4765 0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02.662"/>
    </inkml:context>
    <inkml:brush xml:id="br0">
      <inkml:brushProperty name="width" value="0.05" units="cm"/>
      <inkml:brushProperty name="height" value="0.05" units="cm"/>
      <inkml:brushProperty name="color" value="#E71224"/>
    </inkml:brush>
  </inkml:definitions>
  <inkml:trace contextRef="#ctx0" brushRef="#br0">230 54 1376 0 0,'19'-12'1390'0'0,"-19"12"2054"0"0,1 0 3499 0 0,-1 15-5044 0 0,32 231 3392 0 0,-12-156-4171 0 0,-12-44-1120 0 0,-7-29-16 0 0,-2-16-60 0 0,1-1 2 0 0,-4-18-2976 0 0,0 8 537 0 0,-4-1-3437 0 0</inkml:trace>
  <inkml:trace contextRef="#ctx0" brushRef="#br0" timeOffset="249.973">1 289 8288 0 0,'2'0'381'0'0,"77"-5"536"0"0,-1-4 1 0 0,1-3-1 0 0,-2-3 0 0 0,0-4 1 0 0,9-6-918 0 0,-62 18-886 0 0,-3-1-3540 0 0</inkml:trace>
  <inkml:trace contextRef="#ctx0" brushRef="#br0" timeOffset="562.366">507 29 1840 0 0,'0'0'83'0'0,"1"0"-6"0"0,2 0 318 0 0,-2 0 1571 0 0,-1 0 686 0 0,13 10 4523 0 0,-11 22-6293 0 0,-2-25 46 0 0,22 84 2145 0 0,-7-50-2697 0 0,36 132 2796 0 0,-50-172-3143 0 0,-2-1-18 0 0,1 1-1 0 0,0-1 1 0 0,0 1-1 0 0,0-1 1 0 0,0 1-1 0 0,0-1 1 0 0,0 1 0 0 0,0-1-1 0 0,0 1 1 0 0,0-1-1 0 0,0 1 1 0 0,0-1-1 0 0,0 1 1 0 0,0-1-1 0 0,1 0 1 0 0,-1 1-1 0 0,0-1 1 0 0,0 1-1 0 0,0-1 1 0 0,1 1-1 0 0,-1-1 1 0 0,0 0 0 0 0,1 1-1 0 0,-1-1 1 0 0,0 0-1 0 0,1 1 1 0 0,-1-1-1 0 0,0 0 1 0 0,1 1-1 0 0,-1-1 1 0 0,0 0-1 0 0,1 0 1 0 0,-1 1-1 0 0,1-1 1 0 0,-1 0-1 0 0,1 0 1 0 0,-1 0 0 0 0,1 0-1 0 0,-1 0 1 0 0,1 0-1 0 0,-1 0 1 0 0,0 0-1 0 0,1 0 1 0 0,-1 0-1 0 0,1 0 1 0 0,-1 0-1 0 0,1 0 1 0 0,-1 0-1 0 0,1 0 1 0 0,-1 0 0 0 0,1 0-1 0 0,-1 0 1 0 0,1-1-1 0 0,-1 1 1 0 0,0 0-1 0 0,1 0 1 0 0,-1-1-1 0 0,1 1 1 0 0,-1 0-1 0 0,0 0 1 0 0,1-1-1 0 0,-1 1 1 0 0,0 0-1 0 0,1-1 1 0 0,-1 1 0 0 0,0-1-1 0 0,0 1 1 0 0,1-1-11 0 0,24-18-381 0 0,-19 13 199 0 0,1 0 0 0 0,0 1 0 0 0,0 0 0 0 0,0 0 0 0 0,1 1 0 0 0,0 0 0 0 0,-1 0 0 0 0,2 1 0 0 0,-1-1 0 0 0,0 2 0 0 0,6-2 182 0 0,2 1-112 0 0,33 7-124 0 0,-42-1 253 0 0,-1 1-1 0 0,0 0 1 0 0,1 0 0 0 0,-1 0 0 0 0,0 1-1 0 0,-1 0 1 0 0,1 0 0 0 0,-1 1 0 0 0,4 5-17 0 0,6 5 270 0 0,-14-15-158 0 0,-1-1-6 0 0,0 0-29 0 0,7 7-1341 0 0,-6-7-359 0 0</inkml:trace>
  <inkml:trace contextRef="#ctx0" brushRef="#br0" timeOffset="749.823">986 286 13448 0 0,'0'0'298'0'0,"0"0"46"0"0,0 0 24 0 0,0 2-37 0 0,19 65 3146 0 0,2-3-1432 0 0,-21-62-1767 0 0,0-2-146 0 0,0 0-62 0 0,0 0-122 0 0,0 0-493 0 0,0 0-240 0 0,0 0-58 0 0,1-7-2165 0 0,3-4 690 0 0</inkml:trace>
  <inkml:trace contextRef="#ctx0" brushRef="#br0" timeOffset="999.766">946 128 1376 0 0,'0'0'128'0'0,"0"0"-128"0"0,0 0 0 0 0,0 0 0 0 0,0-3 2376 0 0,0 3 456 0 0,0 0 88 0 0,0 0 24 0 0,0 0-1952 0 0,0 0-384 0 0,12-4-72 0 0,-5 4-24 0 0,2 0-408 0 0,-1 4-104 0 0,3-1 0 0 0,1-3-4072 0 0,2 5-840 0 0</inkml:trace>
  <inkml:trace contextRef="#ctx0" brushRef="#br0" timeOffset="1296.568">1102 235 10136 0 0,'5'8'918'0'0,"23"31"8"0"0,-4 1 2500 0 0,-5-6-413 0 0,-18-33-2571 0 0,-1-1-24 0 0,5 3 1782 0 0,-4-3-2196 0 0,-1 0 0 0 0,1 0 0 0 0,0-1 0 0 0,-1 1 0 0 0,1 0 0 0 0,-1 0 0 0 0,1 0 0 0 0,-1 0 0 0 0,1-1 0 0 0,-1 1 0 0 0,1 0 0 0 0,-1-1 0 0 0,1 1 0 0 0,-1 0 0 0 0,0-1 0 0 0,1 1 0 0 0,-1 0 0 0 0,1-1 0 0 0,-1 1 0 0 0,0-1 0 0 0,0 1 0 0 0,1-1 0 0 0,-1 1 0 0 0,0-1 0 0 0,0 1 0 0 0,1-1 0 0 0,-1 1 0 0 0,0-1 0 0 0,0 1 0 0 0,0-1 0 0 0,0 1 0 0 0,0-1 0 0 0,0 1 0 0 0,0-1 0 0 0,0 0 0 0 0,0 1 0 0 0,0-1 0 0 0,0 1 0 0 0,0-1 0 0 0,0 1 0 0 0,0-1-4 0 0,0-12-17 0 0,39-35-45 0 0,-26 37 57 0 0,71-33 5 0 0,-53 32 0 0 0,-28 11-10 0 0,0 0 0 0 0,1 0 0 0 0,-1 0 0 0 0,1 0-1 0 0,-1 1 1 0 0,1 0 0 0 0,-1-1 0 0 0,1 1 0 0 0,0 0-1 0 0,-1 1 1 0 0,1-1 0 0 0,-1 1 0 0 0,1 0 0 0 0,-1-1-1 0 0,0 1 1 0 0,1 1 0 0 0,-1-1 0 0 0,0 0 0 0 0,1 1-1 0 0,-1 0 1 0 0,0 0 0 0 0,0 0 0 0 0,-1 0 0 0 0,1 0 0 0 0,0 1-1 0 0,-1-1 1 0 0,1 1 0 0 0,-1-1 0 0 0,0 1 0 0 0,0 0-1 0 0,1 2 11 0 0,44 64 515 0 0,-24-10 142 0 0,-16-35-441 0 0,-7-23-152 0 0,0-1 6 0 0,-1 3 366 0 0,0 0-1451 0 0,0-3-5605 0 0,1-9-82 0 0</inkml:trace>
  <inkml:trace contextRef="#ctx0" brushRef="#br0" timeOffset="1687.139">1497 68 10136 0 0,'0'0'464'0'0,"0"0"-10"0"0,2 0-294 0 0,4 1 222 0 0,-1 0 1 0 0,0 1-1 0 0,0 0 0 0 0,0 0 0 0 0,0 0 0 0 0,0 0 0 0 0,0 1 0 0 0,0 0 0 0 0,-1 0 0 0 0,0 0 0 0 0,1 1 0 0 0,-1 0 0 0 0,0-1 1 0 0,-1 1-1 0 0,1 1 0 0 0,2 3-382 0 0,9 8 505 0 0,47 34 2985 0 0,-55-47-3372 0 0,28-3-80 0 0,-27-4 132 0 0,-1 0 0 0 0,0 0 0 0 0,0-1 0 0 0,0 0 0 0 0,-1-1 0 0 0,0 0 0 0 0,0 0 0 0 0,0 0 0 0 0,0 0 0 0 0,2-6-170 0 0,2 1-416 0 0,46-53 295 0 0,-14 29-994 0 0,-32 31 1115 0 0,20-6-26 0 0,-28 10-110 0 0,-2 0-38 0 0,0 0-2 0 0,0 0-26 0 0,0 0-113 0 0,0 0-49 0 0,0 0-11 0 0,0 0-13 0 0,0 0-52 0 0,0 0-28 0 0,0 0-4 0 0,0 0-5 0 0,-4 6-534 0 0,-4 1 500 0 0</inkml:trace>
  <inkml:trace contextRef="#ctx0" brushRef="#br0" timeOffset="2515.063">1589 93 5904 0 0,'0'0'266'0'0,"0"0"1"0"0,0 0-80 0 0,0 0 293 0 0,-7-3 492 0 0,5 5 4673 0 0,19 52-2623 0 0,20 42-1260 0 0,3-7 1079 0 0,-4-12-2004 0 0,-19-35 1718 0 0,-6-84-8616 0 0,-11 31 4463 0 0</inkml:trace>
  <inkml:trace contextRef="#ctx0" brushRef="#br0" timeOffset="2936.816">1662 250 7976 0 0,'0'0'364'0'0,"0"0"-8"0"0,2-1-227 0 0,30-15 2683 0 0,-6 8-761 0 0,75-13 1460 0 0,-43 17-2395 0 0,-54 5-1048 0 0,1 0-1 0 0,-1 0 0 0 0,1 1 0 0 0,-1 0 0 0 0,0 0 0 0 0,0 0 0 0 0,0 0 0 0 0,0 0 0 0 0,0 1 0 0 0,-1 0 0 0 0,1 0 0 0 0,-1 0 1 0 0,1 0-1 0 0,-1 0 0 0 0,0 1 0 0 0,1 2-67 0 0,24 30 26 0 0,8 10 1000 0 0,0 1-185 0 0,17 15 36 0 0,7-18 363 0 0,-60-43-1246 0 0,1-1 0 0 0,-1 1-1 0 0,1-1 1 0 0,-1 1 0 0 0,1-1-1 0 0,-1 1 1 0 0,1-1 0 0 0,-1 0-1 0 0,1 1 1 0 0,-1-1 0 0 0,1 0-1 0 0,0 1 1 0 0,-1-1 0 0 0,1 0-1 0 0,-1 0 1 0 0,1 0 0 0 0,0 1-1 0 0,-1-1 1 0 0,1 0-1 0 0,0 0 1 0 0,-1 0 0 0 0,1 0-1 0 0,0 0 1 0 0,-1 0 0 0 0,1 0-1 0 0,0-1 1 0 0,-1 1 0 0 0,1 0-1 0 0,0 0 1 0 0,-1 0 0 0 0,1-1-1 0 0,-1 1 1 0 0,1 0 0 0 0,0-1-1 0 0,-1 1 1 0 0,1 0 0 0 0,-1-1-1 0 0,1 1 1 0 0,-1-1 0 0 0,1 1-1 0 0,-1-1 1 0 0,0 1 0 0 0,1-1-1 0 0,-1 1 1 0 0,1-1 0 0 0,-1 1-1 0 0,0-1 1 0 0,0 0 0 0 0,1 1-1 0 0,-1-1 1 0 0,0 1 0 0 0,0-1-1 0 0,0 0 7 0 0,4-17-6426 0 0,-7 10-731 0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12.082"/>
    </inkml:context>
    <inkml:brush xml:id="br0">
      <inkml:brushProperty name="width" value="0.05" units="cm"/>
      <inkml:brushProperty name="height" value="0.05" units="cm"/>
      <inkml:brushProperty name="color" value="#E71224"/>
    </inkml:brush>
  </inkml:definitions>
  <inkml:trace contextRef="#ctx0" brushRef="#br0">7 0 16184 0 0,'0'0'365'0'0,"0"0"56"0"0,0 0 24 0 0,0 0-55 0 0,-1 22 2656 0 0,-5-16-4407 0 0,6-6 438 0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11.238"/>
    </inkml:context>
    <inkml:brush xml:id="br0">
      <inkml:brushProperty name="width" value="0.05" units="cm"/>
      <inkml:brushProperty name="height" value="0.05" units="cm"/>
      <inkml:brushProperty name="color" value="#E71224"/>
    </inkml:brush>
  </inkml:definitions>
  <inkml:trace contextRef="#ctx0" brushRef="#br0">0 243 5984 0 0,'0'0'464'0'0,"0"0"-148"0"0,0 0 516 0 0,0 0 257 0 0,1 2 51 0 0,34 81 3829 0 0,-29-69-4147 0 0,-2-4-406 0 0,1 0 0 0 0,-1 0 0 0 0,-1 1 0 0 0,0-1 0 0 0,-1 1 0 0 0,0 0 0 0 0,0 0 0 0 0,-1-1-1 0 0,0 10-415 0 0,-1-18-337 0 0,0-2-138 0 0,0 0-761 0 0,-1-1-3062 0 0,-3-5-1315 0 0</inkml:trace>
  <inkml:trace contextRef="#ctx0" brushRef="#br0" timeOffset="249.942">88 19 13040 0 0,'0'0'597'0'0,"0"0"-9"0"0,0-7-357 0 0,0-3 350 0 0,0 9 58 0 0,0 1 28 0 0,0 0-33 0 0,0 0-164 0 0,0 0-71 0 0,0 0-14 0 0,0 0-51 0 0,6 9-1624 0 0,0 0-4897 0 0</inkml:trace>
  <inkml:trace contextRef="#ctx0" brushRef="#br0" timeOffset="577.989">427 105 7832 0 0,'0'0'602'0'0,"-6"-5"606"0"0,-26-8 2136 0 0,13 11-1926 0 0,13 1-1132 0 0,1-1 0 0 0,-1 2 0 0 0,0-1 0 0 0,1 1 0 0 0,-1-1 0 0 0,0 2 0 0 0,1-1 0 0 0,-1 1 0 0 0,0-1 1 0 0,1 2-1 0 0,-1-1 0 0 0,0 1 0 0 0,1-1 0 0 0,0 2-286 0 0,3-3 4 0 0,-1 2-30 0 0,1-1 0 0 0,-1 0-1 0 0,1 0 1 0 0,-1 1-1 0 0,1 0 1 0 0,0-1-1 0 0,-1 1 1 0 0,1 0-1 0 0,0 0 1 0 0,0 0-1 0 0,0 1 1 0 0,0-1-1 0 0,1 0 1 0 0,-1 1-1 0 0,1-1 1 0 0,-1 1-1 0 0,1-1 1 0 0,0 1-1 0 0,0 0 1 0 0,0 0-1 0 0,0-1 1 0 0,1 1-1 0 0,-1 0 1 0 0,1 0-1 0 0,-1 2 27 0 0,5 23-280 0 0,-1-24 280 0 0,-1-1 0 0 0,1 1 0 0 0,0 0 0 0 0,0-1 0 0 0,0 0 0 0 0,1 0 0 0 0,-1 0 0 0 0,1 0 0 0 0,-1-1 0 0 0,1 1 0 0 0,0-1 0 0 0,0 0 0 0 0,0 0 0 0 0,1 0 0 0 0,-1-1 0 0 0,3 1 0 0 0,22 12 0 0 0,56 26 0 0 0,-81-39 76 0 0,-1 0 0 0 0,0 1 0 0 0,0 0 0 0 0,0-1-1 0 0,0 1 1 0 0,0 0 0 0 0,0 1 0 0 0,0-1-1 0 0,-1 0 1 0 0,1 1 0 0 0,-1 0 0 0 0,0-1 0 0 0,0 1-1 0 0,0 0 1 0 0,0 0 0 0 0,0 0 0 0 0,0 0-1 0 0,-1 1 1 0 0,0-1 0 0 0,1 0 0 0 0,-1 1 0 0 0,0-1-1 0 0,-1 1 1 0 0,1-1 0 0 0,-1 1 0 0 0,0-1-1 0 0,1 1 1 0 0,-1-1 0 0 0,-1 1 0 0 0,1-1-1 0 0,-1 1 1 0 0,1-1 0 0 0,-1 1 0 0 0,0-1 0 0 0,0 1-1 0 0,-1 0-75 0 0,-6 5 218 0 0,-1-1 0 0 0,1 0-1 0 0,-2 0 1 0 0,1-1-1 0 0,-1 0 1 0 0,0-1 0 0 0,-1 0-1 0 0,0 0 1 0 0,0-1 0 0 0,-2 0-218 0 0,-2 2 77 0 0,-37 8-921 0 0,30-16-5895 0 0,16-3 333 0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08.255"/>
    </inkml:context>
    <inkml:brush xml:id="br0">
      <inkml:brushProperty name="width" value="0.05" units="cm"/>
      <inkml:brushProperty name="height" value="0.05" units="cm"/>
      <inkml:brushProperty name="color" value="#E71224"/>
    </inkml:brush>
  </inkml:definitions>
  <inkml:trace contextRef="#ctx0" brushRef="#br0">302 86 8376 0 0,'-20'-9'190'0'0,"20"8"-168"0"0,-1 1-1 0 0,1-1 0 0 0,0 0 1 0 0,0 0-1 0 0,-1 1 0 0 0,1-1 0 0 0,0 0 1 0 0,0 0-1 0 0,0 1 0 0 0,0-1 1 0 0,0 0-1 0 0,0 0 0 0 0,0 0 0 0 0,0 1 1 0 0,0-1-1 0 0,0 0 0 0 0,0 0 1 0 0,0 0-1 0 0,1 1 0 0 0,-1-1 1 0 0,0 0-1 0 0,0 0 0 0 0,1 1 0 0 0,-1-1 1 0 0,1 0-1 0 0,-1 1 0 0 0,1-1 1 0 0,-1 0-1 0 0,1 1 0 0 0,-1-1 0 0 0,1 1 1 0 0,0-1-22 0 0,0 0 137 0 0,0 0 1 0 0,0 0 0 0 0,0 0-1 0 0,0-1 1 0 0,0 1-1 0 0,0 0 1 0 0,0 0 0 0 0,-1-1-1 0 0,1 1 1 0 0,0-1 0 0 0,-1 1-1 0 0,1-1 1 0 0,-1 1-1 0 0,0-1 1 0 0,1 1 0 0 0,-1-1-1 0 0,0 1 1 0 0,0-1 0 0 0,0 1-1 0 0,0-1 1 0 0,0 1-1 0 0,0-1 1 0 0,-1 1 0 0 0,1-1-1 0 0,0 1 1 0 0,-1-1-1 0 0,1 1 1 0 0,-1-1 0 0 0,1 1-1 0 0,-1-1 1 0 0,0 1 0 0 0,0-1-138 0 0,-39-4 3107 0 0,36 7-3071 0 0,0 0 0 0 0,-1 1 0 0 0,1-1 0 0 0,0 1-1 0 0,0 0 1 0 0,1 0 0 0 0,-1 0 0 0 0,0 1-1 0 0,1-1 1 0 0,-1 1 0 0 0,1 0 0 0 0,0 0-1 0 0,0 0 1 0 0,0 0 0 0 0,0 1 0 0 0,0-1-1 0 0,0 3-35 0 0,-4 4 5 0 0,2 0-1 0 0,0 1 1 0 0,0 0-1 0 0,1 0 1 0 0,0 0-1 0 0,1 1 1 0 0,0-1-1 0 0,0 1 0 0 0,2 0 1 0 0,-1-1-1 0 0,2 1 1 0 0,0 4-5 0 0,3 24 399 0 0,1-1 0 0 0,3 0 0 0 0,1-1-1 0 0,2 0 1 0 0,13 32-399 0 0,1 4 0 0 0,-16-26 1648 0 0,-26-49-4898 0 0,0-8 1386 0 0,-3-2-21 0 0</inkml:trace>
  <inkml:trace contextRef="#ctx0" brushRef="#br0" timeOffset="265.583">0 401 8288 0 0,'0'0'381'0'0,"0"0"-6"0"0,17 0-109 0 0,68-4 3380 0 0,18-3-2801 0 0,-48-1-234 0 0,-2 1-832 0 0,-21 0-3453 0 0,-23 3-835 0 0</inkml:trace>
  <inkml:trace contextRef="#ctx0" brushRef="#br0" timeOffset="531.121">523 368 10136 0 0,'0'0'464'0'0,"0"0"-10"0"0,2 1-294 0 0,4 3 359 0 0,1-1-1 0 0,-1 0 0 0 0,1 0 0 0 0,0 0 0 0 0,0-1 1 0 0,0 0-1 0 0,1-1 0 0 0,-1 1 0 0 0,0-2 0 0 0,8 1-518 0 0,-12 0-30 0 0,9 0 219 0 0,-1 0 1 0 0,0-1-1 0 0,0-1 0 0 0,1 0 0 0 0,-1 0 0 0 0,0-1 1 0 0,0 0-1 0 0,0-1 0 0 0,0 0 0 0 0,-1-1 0 0 0,9-4-189 0 0,-18 7 23 0 0,0 1-1 0 0,0-1 1 0 0,0 0-1 0 0,0-1 1 0 0,0 1-1 0 0,0 0 1 0 0,0 0-1 0 0,0 0 1 0 0,-1 0-1 0 0,1-1 0 0 0,0 1 1 0 0,-1 0-1 0 0,1-1 1 0 0,-1 1-1 0 0,1 0 1 0 0,-1-1-1 0 0,0 1 1 0 0,1-1-1 0 0,-1 1 1 0 0,0-1-1 0 0,0 1 0 0 0,0-1 1 0 0,0 1-1 0 0,0 0 1 0 0,-1-1-1 0 0,1 1 1 0 0,0-1-1 0 0,-1 1 1 0 0,1-1-1 0 0,-1 1 1 0 0,1 0-1 0 0,-1-1 0 0 0,0 1 1 0 0,1 0-1 0 0,-1 0 1 0 0,0 0-1 0 0,0-1 1 0 0,0 1-1 0 0,0 0 1 0 0,0 0-1 0 0,0 0 1 0 0,0 0-1 0 0,0 0 1 0 0,0 1-1 0 0,-1-1 0 0 0,1 0 1 0 0,0 1-1 0 0,-1-1 1 0 0,1 0-1 0 0,0 1 1 0 0,-1 0-1 0 0,1-1 1 0 0,-1 1-1 0 0,1 0 1 0 0,-1-1-1 0 0,1 1 0 0 0,-1 0-22 0 0,-10-2 9 0 0,1 0-1 0 0,-1 0 0 0 0,0 1 1 0 0,0 1-1 0 0,0 0 0 0 0,0 0 0 0 0,0 1 1 0 0,0 1-1 0 0,-10 2-8 0 0,16-3-11 0 0,0 0 1 0 0,0 1-1 0 0,0-1 1 0 0,0 1-1 0 0,0 0 0 0 0,0 1 1 0 0,1-1-1 0 0,-1 1 0 0 0,1 0 1 0 0,0 1-1 0 0,0-1 1 0 0,0 1-1 0 0,0 0 0 0 0,1 0 1 0 0,-1 1-1 0 0,1-1 0 0 0,0 1 1 0 0,1 0-1 0 0,-1 0 1 0 0,1 0-1 0 0,0 1 0 0 0,0-1 1 0 0,0 1-1 0 0,1-1 0 0 0,0 1 1 0 0,0 0-1 0 0,1 0 1 0 0,-1 0-1 0 0,1 0 0 0 0,1 0 1 0 0,-1 0-1 0 0,1 1 0 0 0,0 4 11 0 0,1-5-7 0 0,1 0-1 0 0,0-1 0 0 0,0 1 1 0 0,0-1-1 0 0,0 0 0 0 0,1 0 1 0 0,0 0-1 0 0,0 0 0 0 0,0 0 1 0 0,0 0-1 0 0,1-1 0 0 0,3 3 8 0 0,-1-2-184 0 0,0 0-1 0 0,1 0 0 0 0,0-1 0 0 0,0 0 0 0 0,0 0 0 0 0,0 0 0 0 0,0-1 0 0 0,1 0 0 0 0,-1-1 1 0 0,1 0-1 0 0,0 0 0 0 0,0-1 0 0 0,0 1 0 0 0,0-2 0 0 0,0 1 0 0 0,0-1 0 0 0,0 0 1 0 0,2-1 184 0 0,15 1-1488 0 0</inkml:trace>
  <inkml:trace contextRef="#ctx0" brushRef="#br0" timeOffset="874.798">966 386 13824 0 0,'0'0'314'0'0,"0"0"46"0"0,0 0 22 0 0,-8-3 62 0 0,-28-9 4 0 0,-8 12 1139 0 0,33 4-1575 0 0,-39 28-8 0 0,43-23 80 0 0,5-7-75 0 0,-1 0 1 0 0,1 1 0 0 0,0-1-1 0 0,0 0 1 0 0,0 1 0 0 0,0-1-1 0 0,0 1 1 0 0,0-1-1 0 0,1 1 1 0 0,-1 0 0 0 0,1 0-1 0 0,0 0 1 0 0,0 0 0 0 0,0 0-1 0 0,0 0 1 0 0,0 0-1 0 0,1 0 1 0 0,-1 0 0 0 0,1 0-1 0 0,0 0 1 0 0,0 0 0 0 0,0 1-1 0 0,0-1 1 0 0,1 0-1 0 0,-1 0 1 0 0,1 0 0 0 0,0 0-1 0 0,0 0 1 0 0,0 0 0 0 0,0 0-1 0 0,1 0 1 0 0,-1-1-1 0 0,1 1 1 0 0,-1 0-10 0 0,2 0-11 0 0,-1-1 1 0 0,0 0-1 0 0,0 1 0 0 0,1-1 1 0 0,0 0-1 0 0,-1 0 0 0 0,1 0 1 0 0,0-1-1 0 0,0 1 0 0 0,0-1 1 0 0,0 1-1 0 0,0-1 0 0 0,0 0 1 0 0,0 0-1 0 0,1 0 0 0 0,-1-1 1 0 0,0 1-1 0 0,1-1 0 0 0,-1 0 1 0 0,0 0-1 0 0,1 0 0 0 0,-1 0 1 0 0,0 0-1 0 0,0-1 0 0 0,1 1 1 0 0,-1-1-1 0 0,0 0 0 0 0,2-1 11 0 0,59-22 464 0 0,-45 10-305 0 0,-18 13-71 0 0,0 0-20 0 0,18 10-115 0 0,-14-5 40 0 0,0 1 0 0 0,1-1 0 0 0,-1 0-1 0 0,1 0 1 0 0,0-1 0 0 0,0 0 0 0 0,0 0 0 0 0,0 0-1 0 0,1-1 1 0 0,-1 0 0 0 0,1 0 0 0 0,0-1-1 0 0,-1 1 1 0 0,5-1 7 0 0,13-13-1678 0 0,-18 8-2009 0 0,5-5-1794 0 0</inkml:trace>
  <inkml:trace contextRef="#ctx0" brushRef="#br0" timeOffset="1140.353">1134 139 7832 0 0,'0'0'356'0'0,"0"0"-7"0"0,0 0 3 0 0,0 0 825 0 0,0 0 390 0 0,4 1 81 0 0,61 24 1304 0 0,-51 3-1931 0 0,25 11-213 0 0,-38 39 123 0 0,13 37-77 0 0,-15-75-630 0 0,2-31-348 0 0,10-4-2218 0 0,-22-2 881 0 0</inkml:trace>
  <inkml:trace contextRef="#ctx0" brushRef="#br0" timeOffset="1296.595">1054 353 1376 0 0,'2'1'107'0'0,"34"3"3331"0"0,-34-4-1541 0 0,20-1 1373 0 0,162-9-2873 0 0,-164 6-4130 0 0</inkml:trace>
  <inkml:trace contextRef="#ctx0" brushRef="#br0" timeOffset="1624.616">1473 340 7368 0 0,'0'0'568'0'0,"0"2"-198"0"0,7 34 5348 0 0,-10 25-1423 0 0,18-19-2693 0 0,-3-37-1373 0 0,-9-3-212 0 0,1 0 0 0 0,0 0 0 0 0,0 0 0 0 0,0-1-1 0 0,-1 0 1 0 0,1 1 0 0 0,1-1 0 0 0,-1-1 0 0 0,0 1 0 0 0,0-1 0 0 0,0 0-1 0 0,0 1 1 0 0,0-2 0 0 0,1 1 0 0 0,-1 0 0 0 0,0-1 0 0 0,0 0 0 0 0,0 0 0 0 0,0 0-1 0 0,2-1-16 0 0,49-35 336 0 0,-23-34 22 0 0,-32 28-348 0 0,-3 37 2 0 0,3 4 48 0 0,0 2 12 0 0,0 0 0 0 0,7 22 0 0 0,26 22-408 0 0,20 18 275 0 0,-26-42 186 0 0,-6-13-1673 0 0,-21-7-5495 0 0</inkml:trace>
  <inkml:trace contextRef="#ctx0" brushRef="#br0" timeOffset="1905.798">1858 310 9216 0 0,'0'0'421'0'0,"0"0"-12"0"0,1 3-263 0 0,26 56 6476 0 0,14 33-2382 0 0,-30-82-2970 0 0,-8-35-435 0 0,-2 14-1132 0 0,20-57-1689 0 0,3 26-4509 0 0,-16 32 938 0 0</inkml:trace>
  <inkml:trace contextRef="#ctx0" brushRef="#br0" timeOffset="2265.089">2180 300 8952 0 0,'0'0'406'0'0,"0"0"-4"0"0,1 1-258 0 0,2 6-12 0 0,-1-4 157 0 0,0-1 1 0 0,0 1 0 0 0,1-1-1 0 0,-1 0 1 0 0,0 0 0 0 0,1 0-1 0 0,0 0 1 0 0,-1-1 0 0 0,1 1-1 0 0,0-1 1 0 0,0 1 0 0 0,0-1-1 0 0,0 0 1 0 0,0 0 0 0 0,0 0-1 0 0,0-1 1 0 0,0 1 0 0 0,1-1-1 0 0,-1 0 1 0 0,2 1-290 0 0,4 0 284 0 0,-1-1-174 0 0,-1 0-1 0 0,0 0 1 0 0,1-1 0 0 0,-1 0 0 0 0,0 0 0 0 0,0-1-1 0 0,0 1 1 0 0,0-2 0 0 0,0 1 0 0 0,2-2-110 0 0,-3 2-61 0 0,-4 2 108 0 0,0-1 0 0 0,0 1 0 0 0,0 0 0 0 0,0-1 0 0 0,0 1 0 0 0,0-1 0 0 0,0 0 0 0 0,-1 0 0 0 0,1 0 0 0 0,0 1 0 0 0,0-2 0 0 0,-1 1 0 0 0,1 0 0 0 0,-1 0 0 0 0,1 0 0 0 0,-1-1-1 0 0,1 1 1 0 0,-1-1 0 0 0,0 1 0 0 0,0-1 0 0 0,0 0 0 0 0,0 1 0 0 0,0-1 0 0 0,0 0 0 0 0,0 0 0 0 0,0 1 0 0 0,-1-1 0 0 0,1 0 0 0 0,-1 0 0 0 0,1 0 0 0 0,-1 0 0 0 0,0 0 0 0 0,0 0 0 0 0,0 0 0 0 0,0 0 0 0 0,0 0 0 0 0,0 0 0 0 0,-1 0 0 0 0,1 0 0 0 0,0 0 0 0 0,-1 0 0 0 0,0 1-1 0 0,1-1 1 0 0,-1 0 0 0 0,-1-1-47 0 0,-1-1 6 0 0,-1 0 0 0 0,1 1-1 0 0,-1-1 1 0 0,0 1 0 0 0,0 0-1 0 0,0 0 1 0 0,0 0-1 0 0,-1 1 1 0 0,1 0 0 0 0,-1-1-1 0 0,1 2 1 0 0,-1-1 0 0 0,0 0-1 0 0,0 1 1 0 0,0 0-1 0 0,1 0 1 0 0,-1 0 0 0 0,0 1-1 0 0,0 0 1 0 0,-1 0 0 0 0,1 0-1 0 0,0 1 1 0 0,0-1 0 0 0,1 1-1 0 0,-1 0 1 0 0,0 1-1 0 0,-2 0-5 0 0,-2 0 72 0 0,0 2-1 0 0,0-1 0 0 0,1 1 1 0 0,0 0-1 0 0,-1 1 0 0 0,1 0 1 0 0,1 0-1 0 0,-1 1 0 0 0,1 0 1 0 0,0 0-1 0 0,0 1 0 0 0,1-1 1 0 0,0 2-1 0 0,0-1 0 0 0,1 1 1 0 0,0 0-1 0 0,0 0 0 0 0,0 0 1 0 0,1 0-1 0 0,-2 9-71 0 0,0-1 6 0 0,3-9 26 0 0,1-1 1 0 0,0 1 0 0 0,0 0-1 0 0,0 0 1 0 0,1 0 0 0 0,0 0-1 0 0,0 0 1 0 0,1 1-1 0 0,0-1 1 0 0,1 4-33 0 0,-1-4-2 0 0,1-1 0 0 0,0 1 1 0 0,0 0-1 0 0,0-1 0 0 0,1 1 0 0 0,0-1 0 0 0,1 0 0 0 0,0 0 1 0 0,0 0-1 0 0,0 0 0 0 0,0 0 0 0 0,1 0 0 0 0,0-1 1 0 0,0 1-1 0 0,1-1 0 0 0,-1-1 0 0 0,1 1 0 0 0,0 0 0 0 0,0-1 1 0 0,1 0-1 0 0,-1 0 0 0 0,1-1 0 0 0,0 0 0 0 0,0 0 0 0 0,0 0 1 0 0,0 0-1 0 0,1-1 0 0 0,-1 0 0 0 0,1-1 0 0 0,5 2 2 0 0,13 0-1406 0 0,-6-4-3130 0 0,4-1-1993 0 0</inkml:trace>
</inkml:ink>
</file>

<file path=ppt/ink/ink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25:46"/>
    </inkml:context>
    <inkml:brush xml:id="br0">
      <inkml:brushProperty name="width" value="0.05292" units="cm"/>
      <inkml:brushProperty name="height" value="0.05292" units="cm"/>
      <inkml:brushProperty name="color" value="#FF0000"/>
    </inkml:brush>
  </inkml:definitions>
  <inkml:trace contextRef="#ctx0" brushRef="#br0">6183 5819 1890 0,'-8'-11'84'0,"8"8"16"0,0 3-80 0,3-5-20 0,-3 3 0 0,5-3 0 16,3 3 25-16,3 2 1 0,2-5 0 0,-5 5 0 16,8-2 3-16,0-3 1 0,0 5 0 0,5 0 0 15,0 0-14-15,5 0-2 0,4 0-1 0,-4 5 0 16,6-3 4-16,5-2 1 0,2 5 0 0,9-5 0 16,5 2 4-16,0-2 1 0,0 0 0 0,5 5 0 15,6-5-23-15,2 2 0 0,8-2 0 0,-3 0 0 16,6 0 0-16,2 0 12 0,6 0-4 0,0 0 0 15,2 0 4-15,3 0 0 0,0-2 1 0,2 2 0 0,4 2-1 16,-4-2 0-16,-2 0 0 0,3 5 0 16,5-5 11-16,0 3 1 0,-3 1 1 0,0 1 0 0,3-3-13 15,0 5-4-15,-3-2 0 0,3-3 0 0,3 5-8 0,-1 0 0 16,-2-2 9-16,3 2-9 0,2-2 12 0,3-3-3 16,-6 5 0-16,6-2 0 0,0-3 2 0,0 3 0 15,0-3 0-15,2-2 0 0,1 5 0 0,4-2 0 16,4 1 0-16,-1-4 0 0,1 0 10 0,-1 0 3 15,0 0 0-15,-2 0 0 0,0 0 0 0,-3 0 0 16,-2 5 0-16,-4-5 0 0,-1-5-4 0,-1 5 0 16,0 0 0-16,-5-4 0 0,0 4-2 0,0-3-1 15,2 3 0-15,-5-5 0 0,-2 5-7 0,0 0-2 16,2-2 0-16,-3 2 0 0,1-5-8 0,-3 5 10 16,5 0-10-16,-5 0 10 0,-5 5-10 0,-3-3 0 0,-3-2 0 0,3 5 0 15,3-5 0-15,-8 0 0 0,-1 0 0 0,-1 0 8 16,-4 0-8-16,0 0 0 0,-4 0 0 0,-4 0 0 15,-2 3 8-15,-3 1-8 0,-2-8 8 0,-9 4-8 16,1 0 16-16,-6 0-3 0,1-3 0 0,-6 3 0 16,-3-5 2-16,-5 5 0 0,-8 0 0 0,0-2 0 15,-2-3-5-15,-6 3-1 0,-2 2 0 0,-1 0 0 16,-2 0-9-16,0 0 0 0,-2 2 0 0,-4-2 8 31,1 7-143-31,-6 1-29 0,1 3-5 0,-4-4-2 0</inkml:trace>
  <inkml:trace contextRef="#ctx0" brushRef="#br0" timeOffset="10376.705">22177 6628 518 0,'0'0'23'0,"0"0"5"0,0 0-28 0,0 0 0 16,0 0 0-16,6-4 0 0,2 1 136 0,-6-1 21 16,-2 4 5-16,8 0 1 0,-8 0-73 0,5-3-14 15,1-2-4-15,2 5 0 0,0 0-12 0,0 0-4 16,2 0 0-16,1-2 0 16,2-3-16-16,3 5-3 0,0 0-1 0,0-2 0 15,2 2-21-15,-2-5-5 0,3 10-1 0,-1-5 0 0,1 2 29 0,-1-2 6 16,-2 5 0-16,2-3 1 0,-4 3-21 0,-1-2-4 15,0 4 0-15,-2-3-1 0,-3 3 36 0,0 0 7 16,-6 0 2-16,1 1 0 0,0 6 0 0,-6-7 0 16,-2 4 0-16,-1 4 0 0,-2-8-52 0,-2 4-12 15,-3 3 0-15,-1-2 0 0,1-2 16 0,0 1 1 0,-3 4 0 16,0-4 0-16,0-4-17 0,3 5 8 0,2-2-8 0,1 4 0 16,-1-7 10-16,1 4-10 15,2-4 8-15,0 5-8 0,0-2 8 0,0-3-8 0,3 4 0 0,-1-3 8 16,4-1-8-16,-1 4 0 0,3-4 0 0,0 0 0 15,3 5 0-15,-1-5 0 0,4 0 0 0,-1 0 0 16,-2 0 0-16,2 0 0 0,0 1 0 0,0-1 0 16,1 0 0-16,-1 0 0 0,0 0 0 0,1 2 0 15,-1 1 32-15,-2-3 4 0,-1 0 0 0,1-3 1 16,0 3-53-16,-3 1-10 0,2-1-2 16,-2-3-1-16,0 3 21 0,-2-4 8 0,2-3 0 0,0 7-759 15,-3-3-145-15</inkml:trace>
  <inkml:trace contextRef="#ctx0" brushRef="#br0" timeOffset="10579.771">22471 7336 115 0,'0'0'10'0,"0"0"-10"16,-3 0 0-16,3 0 0 0,0 0 360 0,0 0 71 15,0 0 13-15,0 0 4 0,0 0-308 0,0 0-60 16,0 0-13-16,0 0-3 0,-5 3-19 0,5-3-4 16,0 0-1-16,0 0 0 0,0 0-28 0,0 0-12 15,0 0 8-15,0 0-8 16,0 0-99-16,0 0-25 0,0 0-4 0</inkml:trace>
  <inkml:trace contextRef="#ctx0" brushRef="#br0" timeOffset="11110.905">22897 6642 1407 0,'5'-11'62'0,"-5"11"14"0,3-3-61 0,-3-1-15 16,3-3 0-16,2-1 0 0,-2 1 55 0,2 0 8 15,-2 0 1-15,4 3 1 0,-1-3-33 0,2 4-6 16,0-4-2-16,0 2 0 0,-1 3 10 0,4-3 2 15,0-2 0-15,-1 7 0 0,1-4-17 0,-1 4-3 16,1 0-1-16,2 0 0 0,-5 4 14 0,3-4 3 16,-3 7 1-16,0-2 0 0,-3-3 7 0,0 6 0 15,-2 3 1-15,-3-4 0 0,-5 0 4 0,-1 0 1 16,1 5 0-16,0-2 0 0,-1 1-20 0,1 3-4 0,0-2-1 16,-3 2 0-16,0 0-21 0,0 1 0 0,3-1 0 0,-1 2 0 15,4-6 12-15,-4 1-1 0,4-4-1 0,-1 7 0 16,1-2-10-16,-1-2 0 0,-2-3 0 0,2 4 0 15,0-3 0-15,1-1 0 0,-1 0 0 0,0 0 8 16,1 0-8-16,2 2 0 0,-3-7 0 0,3 6 0 16,0 3 0-16,3-4 0 0,-1 0 0 0,1 0 0 15,2 1-14-15,-2-4 5 0,2 3 1 0,-2 0 0 16,2 0-44-16,0 0-8 16,1 1-1-16,-4-1-619 0,4 0-124 0</inkml:trace>
  <inkml:trace contextRef="#ctx0" brushRef="#br0" timeOffset="11283.078">23016 7176 1764 0,'0'0'78'0,"0"0"16"0,0 0-75 0,0 0-19 16,0 0 0-16,0 0 0 0,0 0 84 0,0 7 14 15,0-7 2-15,0 3 1 0,0-3-50 0,3 7-11 16,-3-3-1-16,2 4-1 0,-2-8-29 0,0 0-9 15,0 0 0-15,0 0 0 16,6 0-91-16,2 4-25 0,-3-8-4 0</inkml:trace>
  <inkml:trace contextRef="#ctx0" brushRef="#br0" timeOffset="11704.501">23328 6697 1728 0,'-5'-10'38'0,"5"5"8"15,0 5 2-15,0 0 0 0,0-7-39 0,0 3-9 0,3-3 0 0,2 0 0 16,0 7 0-16,1-8 0 0,-1 1 0 0,5 5 0 15,1-3 33-15,0-2 5 0,-1 3 1 0,6 1 0 0,0-1-11 0,0-4-3 16,2 8 0-16,-2-7 0 0,3 7-25 0,-6-2 0 16,-2 2 0-16,-1 0 0 0,1 2 46 0,-1-2 4 15,1 0 1-15,-3 7 0 0,0-2-31 0,0 2-5 16,-3 0-2-16,-2 5 0 0,-3-3 41 0,-3 3 8 16,-2-2 2-16,-3 1 0 0,-3 4-24 0,-2-1-5 15,0-3-1-15,-1 3 0 0,-1-2-22 0,4 2-12 16,-2 5 12-16,2-2-12 0,1-6 0 0,2 8 0 15,0-9 0-15,0 4 0 0,3 2 0 0,-1-2 0 16,4-7 0-16,-1 7 0 16,3-6-20-16,0 6-7 0,0-7-1 0,3 4-1 15,-1-3-153-15,4 3-30 0,-4-4-7 0,1 0-652 0</inkml:trace>
  <inkml:trace contextRef="#ctx0" brushRef="#br0" timeOffset="11860.722">23434 7186 1987 0,'0'0'44'0,"0"0"8"0,0 0 3 0,0 7 1 0,0 0-45 0,0 2-11 0,0-9 0 0,0 3 0 15,-2 4 86-15,2-7 15 0,0 0 3 0,0 7 1 16,-3-3-73-16,3-4-14 0,0 0-3 0,0 0-1 16,0 3-86-16,0-3-16 0</inkml:trace>
  <inkml:trace contextRef="#ctx0" brushRef="#br0" timeOffset="33788.887">10890 9159 1324 0,'-2'7'118'0,"2"-7"-94"0,0 7-24 0,0-2 0 15,2 2 58-15,-2 0 7 0,3 7 2 0,0-2 0 16,-3 2 25-16,2 0 4 0,-2 7 2 0,5-2 0 15,1 7-29-15,-4-5-5 0,4 7-2 0,2 5 0 16,-3 0 2-16,3 0 0 0,-3 0 0 0,0 7 0 16,-2-5-22-16,2-2-4 0,1 5-1 0,-1-3 0 15,-2 0-9-15,-1-2-1 0,1 0-1 0,-3-5 0 16,0 5 5-16,0-7 1 0,-3 7 0 0,3-5 0 16,0-2-11-16,-2 0-1 0,2-5-1 0,0 0 0 15,0-2-11-15,-3-5-8 0,3-2 9 0,0 2-9 0,-3-7 20 16,3 0-1-16,0-7-1 0,0 0 0 0,0 0 16 0,-5 0 3 15,0-7 1-15,-1-2 0 0,1-8 15 0,3-4 3 16,-4-5 1-16,4-7 0 0,-4-2-41 0,1-5-8 16,0 0-8-16,-1-2 12 0,1-10-12 0,0 5 0 15,0-5 0-15,-1 3 0 0,1 2 0 0,2 0-11 16,-2 2 3-16,2 3 0 0,3 2 8 0,-2 2-12 16,4 3 12-16,1 2-12 0,0 5-4 0,2-5 0 15,3 7-1-15,-3 0 0 0,6 0 6 0,-3 5 2 16,5 5 0-16,3-3 0 0,0 0 9 0,2 5-12 15,3 2 12-15,3 3-12 0,3-3 12 0,-1 10-8 16,6-3 8-16,5 5-8 0,-3 0 8 0,3 0 0 16,3 12 0-16,5-3 0 0,0 3 12 0,3 2 4 15,-6 0 0-15,0 5 1 16,-10 0-17-16,-3 2 0 0,-5 0 0 0,-6 0 0 0,-4 5-16 16,-4-7-8-16,-7 2 0 0,-3 0-1 0,-8 5 25 0,-3-7 0 0,-2 2 0 0,-5 0 11 15,-6-2-11-15,-3 0 10 16,1 0-10-16,-3-3 10 0,2 3-10 0,1-5 8 15,-3 0-8-15,2 0 8 0,1-2-8 0,-1 0 0 0,6-3 9 0,-3-2-9 16,3-2 0-16,0 2 0 0,0-2 0 0,5-3 0 16,0-2 0-16,3 0 0 0,2 0 0 0,6 5-12 15,-3-5 12-15,8 0-13 16,0 0 5-16,8 0 8 0,0 0-24 0,8 0 2 16,2 2 1-16,4-2 0 0,4 0-2 0,6 0 0 0,5 0 0 0,3 5 0 15,-1-5 23-15,1 2 0 0,2 5 0 0,1 0 0 16,-6 5 0-16,-3-5 0 0,-5 7-9 0,-2-2 9 15,-6 2-12-15,-3 0 0 0,-7-2 1 0,-1 2 0 0,-4 5 24 0,-6-5 5 16,-6 0 1-16,-2 5 0 16,-2-5 5-16,-9 7 0 0,-2-2 1 0,-5 0 0 0,-3-3-5 15,0 3 0-15,-6-5-1 0,1 0 0 16,-1 3 6-16,4-1 2 0,-4-4 0 0,1 2 0 16,2 0-11-16,0 0-3 0,3-7 0 0,0 5 0 0,0-5-13 0,3-7 9 15,4 5-9-15,-1-10 8 16,4 5-42-16,3 0-9 0,3-7-1 0,5 0-1 15,3 2-123-15,5-2-25 0,5-2-5 0</inkml:trace>
  <inkml:trace contextRef="#ctx0" brushRef="#br0" timeOffset="34289.122">11840 9970 748 0,'0'0'67'0,"8"5"-54"15,-3-3-13-15,1 3 0 0,-1 2 169 0,0-2 31 0,-2-3 7 0,0 5 1 16,-1 0-13-16,3-7-3 0,-2 5 0 0,-3-5 0 16,5 7-56-16,-5-7-12 0,0 0-3 0,0 0 0 15,0 0-29-15,0 0-5 0,0 0-2 0,0 0 0 16,0 0-28-16,6-7-5 0,-6 0-2 0,2-5 0 0,4-2-6 0,-6 0-2 15,2-5 0-15,4-7 0 0,-1-2-26 0,3 0-4 16,-3-10-2-16,3-2 0 0,3-2-10 0,-1-3 0 16,1-2 0-16,-1-2 0 0,1 2 0 0,2 2 0 15,-2 5 0-15,5 0 0 0,-6 5 0 0,3 2 0 16,-2 0 0-16,0 7 0 0,-1 0 0 0,1 5 16 16,-1 0 0-16,-2 2-1 0,0 5-15 0,-2 0 0 15,1 2 0-15,-4 5 0 16,5 0 0-16,-8 7 0 0,0 0 0 0,8 7 0 15,3-2 0-15,-4 2 0 0,4 0 0 0,0 12 0 0,-1-3 0 0,3 10 0 16,1 0 0-16,2 7 0 0,-1 2-12 0,4-2-6 0,2 7-1 16,0 5 0-16,-2-5 19 0,-1 2 0 15,-4-7 0-15,4 5 0 0,-5-2 0 0,1-3 0 0,-4-4 0 0,1-8 0 16,-3 1 8-16,0-1-8 0,-3-4 0 0,3 2 9 16,-6-2-9-16,4 2 8 0,-4-7-8 0,1 5 8 15,0-5-22-15,-3-2-5 0,0-5-1 0,0-7 0 31,-3 5-114-31,-5-10-23 0,0 5-5 0,-2-12-1114 0</inkml:trace>
  <inkml:trace contextRef="#ctx0" brushRef="#br0" timeOffset="34460.626">11978 9749 1324 0,'-8'0'59'0,"8"0"12"15,0 0-57-15,0 0-14 0,0 0 0 0,0 0 0 16,0 0 246-16,0 0 46 0,0 0 10 0,5 0 2 0,3 0-192 15,3 0-39-15,-1 5-7 0,6-5-2 0,3 0-51 0,2 0-13 16,5 0 0-16,3-5 0 0,3 5 0 0,2-7 0 16,6 5 0-16,2-3 0 0,-7-2 0 0,-3 0 0 15,-1 0 0-15,-12 2 0 16,2 3-95-16,-2-3-21 0,-1 3-5 0</inkml:trace>
  <inkml:trace contextRef="#ctx0" brushRef="#br0" timeOffset="35194.786">12906 9246 748 0,'6'-2'67'0,"2"-3"-54"0,-8 5-13 0,0-5 0 15,0 5 172-15,0-2 32 0,2-3 7 0,-2 5 1 16,0 0-64-16,0 0-13 0,0 0-3 0,0 0 0 15,0 0-44-15,0 0-8 0,0 0-3 0,3 12 0 16,0 0-13-16,-1 2-4 0,1 0 0 0,2 5 0 0,0 2-10 0,3 0-2 16,-2 7-1-16,2 5 0 0,-3 0 13 0,0 5 4 15,0-3 0-15,1 5 0 0,-4-7-64 0,4 2 0 16,-1-2-12-16,-2-2 2 0,-3-8 25 0,2 3 5 16,1-5 0-16,0 3 1 0,-3-8 3 0,-3-4 0 15,0 2 0-15,1-7 0 0,-1 0 0 0,3-7 0 16,-8-2 0-16,3-10 0 0,-6 0 12 0,3-2 2 15,-2-7 1-15,-4-12 0 0,1 0-27 0,3-2-4 16,-4-10-8-16,4-2 11 0,2 5-21 0,3 2-4 16,2 0-1-16,6 0 0 0,2 7 2 0,3 0 0 15,2-2 0-15,1 2 0 0,2 5 1 0,0-3 0 16,6 5 0-16,-1 5 0 0,4 2 12 0,-1 5 0 16,8-7 0-16,5 7 0 0,3 7 0 0,3 2-11 15,0-2 11-15,7 12-10 0,1 2 10 0,5 7 0 0,5 0 10 16,3 12-10-16,-5 2 0 0,-1 3 0 0,-5 2 0 0,-5 2 0 15,-8 0 0-15,-8-2 0 0,-5 7 0 0,-8-7 0 16,-5 2 0-16,-9 3 0 0,-7-3 0 0,-3-2 0 16,-5 0 12-16,-3 0-4 0,-5-5-8 0,-6 3 12 15,-2-8-1-15,-5 8-1 0,-3-10 0 0,-5 7 0 16,2-9 11-16,0 0 3 0,3-3 0 0,0 1 0 16,0-8-1-16,0-2 0 0,3 0 0 0,-3-2 0 15,2-3-7-15,3 3 0 0,1-5-1 0,4 0 0 16,9 0-15-16,-3 0 0 0,2-5 0 0,3 3 0 15,6 2-11-15,2-5 11 0,0 3-10 0,2-3 10 16,4-2-77-16,4 0-10 0,4 0-1 0,4 0-856 16,3-7-172-16</inkml:trace>
  <inkml:trace contextRef="#ctx0" brushRef="#br0" timeOffset="35616.552">15211 9053 1555 0,'0'0'68'0,"0"0"16"0,-5-2-68 0,5 2-16 0,0 0 0 0,0 0 0 15,-3 2 144-15,0 10 26 0,3-5 5 0,-2 7 1 16,2 5-39-16,0 2-7 0,0 5-2 0,2 2 0 15,-2 3-93-15,3-3-19 0,0 5-4 0,-1 0-1 16,1 0 6-16,-3-5 2 0,0 5 0 0,0 0 0 16,0-5 12-16,-3 0 2 0,3-2 1 0,-5 0 0 0,2-5-34 0,-2 0 0 15,0-2 0-15,-1 0 0 0,1-5 0 0,0-2 0 16,-3-5 0-16,3 0 0 16,-3-7-82-16,-3 0-14 0,-5-7-2 0,3 0-1078 15</inkml:trace>
  <inkml:trace contextRef="#ctx0" brushRef="#br0" timeOffset="35850.87">14626 9119 2242 0,'0'0'49'0,"5"-2"11"0,1-3 1 0,2 5 3 0,2 0-52 0,4 0-12 15,4 0 0-15,1 0 0 0,2 0 42 0,5 0 6 16,3 0 0-16,6 0 1 0,2-5-39 0,5 3-10 0,8 2 0 0,9 0 0 15,1-5 0-15,4 5 0 0,-1-2 0 16,4-3 0-16,-1 5 0 0,-5 5 0 0,-3-3 0 0,-3 3 0 16,-12-5 53-16,-6 7 9 0,-3-2 2 0,-15-3 0 31,-1 5-103-31,-7-2-20 0,-1 2-4 0,-2 0-1 0,-2 0-51 16,-6 0-10-16,-6 7-3 0</inkml:trace>
  <inkml:trace contextRef="#ctx0" brushRef="#br0" timeOffset="36085.192">14748 9827 1958 0,'0'0'87'0,"0"0"17"16,0 0-83-16,8 7-21 0,2-5 0 0,1 3 0 16,2-5 97-16,0 2 15 0,6-2 4 0,-1 0 0 0,4 0-32 0,1-2-7 15,9-3-1-15,3 3 0 0,4-5-60 0,6-5-16 16,6 0 0-16,4-2 0 0,-5 5 33 0,3-5 4 15,-2-3 1-15,1 8 0 0,-1-5-26 0,-4 2-12 16,-4 0 10-16,-4 5-10 0,-4 0 11 0,-3 0-11 16,-6 0 12-16,-2 0-12 0,-6 2 19 0,-2 3-3 15,0-3-1-15,-5 3 0 16,-3-3-101-16,0 3-20 0,-3-3-4 0</inkml:trace>
  <inkml:trace contextRef="#ctx0" brushRef="#br0" timeOffset="36819.392">16275 9105 1753 0,'-8'0'38'0,"5"-5"8"0,-2-2 2 0,-1 7 2 0,-4-2-40 0,4 2-10 15,6 0 0-15,0 0 0 0,-7 0 99 0,7 0 17 16,0 0 4-16,2 2 1 0,1 5 6 0,-1 5 1 15,-2 2 0-15,8 5 0 0,3 2-103 0,-3 5-25 16,-5 2 0-16,2 5 0 0,3-5 35 0,0 10 1 16,-6-3 1-16,-2-2 0 0,3 5-8 0,0-3-1 15,2-2-1-15,-8 0 0 0,-5-5-27 0,6 0 0 16,2-2 0-16,2 0 0 0,-4-7 56 0,-1-3 7 16,3-4 1-16,0 0 0 0,3-3-52 0,-6-4-12 15,0-5 0-15,3 0 0 0,0-5 20 0,-2-4 2 16,-9-10 0-16,-2 0 0 0,0-9 16 0,2 0 3 15,1-10 1-15,4-2 0 16,-4 5-85-16,2-5-17 0,5 2-3 0,1 3-1 0,-1 0 64 0,3 2 15 0,5 2 1 16,0 1 1-16,6-1-27 0,-3 5-6 0,5-2 0 0,3 7-1 15,3-5 17-15,-4 7 0 0,-1-2 0 0,4 7 0 16,3-5 0-16,1 10 0 0,1-3 0 0,-1 0 0 16,1 10 0-16,4-3 0 0,2 5 0 0,3 5 0 15,-3 4 0-15,5 3 0 0,8 7 0 0,-2 2 0 16,-3 7 0-16,-2-2 0 0,-4 7 0 0,-2-5 0 15,-7 5 0-15,-4-2 8 0,-7-1-8 0,-3 1 12 16,0-3-12-16,-8 0-8 0,-8 3 8 0,0-3-13 16,0 0 13-16,-5-2 0 0,-3 0 0 0,-3 2 0 15,-2-2 0-15,0 2 0 0,0-2 0 0,-6-5 0 16,-2 5 0-16,3-7 0 0,-1 2 0 0,1 0 0 0,-1-2 27 16,1-5 8-16,2 5 1 0,0-5 1 0,3 0-23 0,0-2-5 15,-3 2-1-15,3 0 0 0,5-7 9 0,3 3 2 16,-8-3 0-16,5-5 0 0,3 3-27 0,2-3-6 15,-2-2-1-15,-1-2 0 0,-1-3 15 0,1 3-11 16,6-5 11-16,-2-3-10 16,-1 3-82-16,3 0-16 0,6 0-3 0,4-2-1229 15</inkml:trace>
  <inkml:trace contextRef="#ctx0" brushRef="#br0" timeOffset="37522.672">17751 8985 1497 0,'0'0'66'0,"0"0"14"0,0 0-64 0,0 0-16 15,0-7 0-15,0 7 0 0,-3-5 208 0,1 3 39 16,-1-3 7-16,-2 3 2 0,2-3-104 0,-2 3-20 15,-1-3-4-15,-1 5 0 0,-4 0-58 0,0 0-11 16,1-2-3-16,-9-3 0 0,-2 5-24 0,-3 0-4 16,-7 5-2-16,-1-3 0 0,0-2-13 0,-2 0-2 15,2 5-1-15,0-3 0 0,3 3-10 0,0-3 0 16,2 3 0-16,1 2 0 0,0 0 0 0,2 0 0 16,5 0 0-16,-2 0 0 0,3 0 0 0,-1-2-9 15,0 9 9-15,4-7 0 0,7 5-9 0,-6-5 9 16,-1 7 0-16,4-2-9 0,8-3 9 0,1 5 0 15,-4 3 0-15,1-3-8 0,5 0-8 0,-3 7 0 16,3-2-1-16,-2 2 0 0,-3-2 17 0,5 7 16 16,5-5-4-16,-3 7 0 0,-4-2-12 0,4 2 0 15,4 3 0-15,-1 2 0 0,-2-5 0 0,-1 5 0 0,-4-5 0 0,7 5 0 16,0-5 0-16,1 3 8 0,-6-3-8 0,0 0 0 16,5-2 0-16,-3-5 0 0,-2 5 8 0,0-7-8 15,0 2 0-15,3-2 0 0,5-5 0 0,0 0 0 16,-5-2 0-16,5-3 0 0,2 1 0 0,6-3 0 15,-3 0 8-15,6-7-8 0,5 0 0 0,-1-5 9 16,1 5-9-16,5-7 12 0,3-5-12 0,2 5 12 16,1-2-12-16,5-3 10 0,2 5-10 0,3-5 10 15,-3 5-10-15,-2 0 0 0,-3 0 0 0,-3 5-11 16,1-3 11-16,-6-2 0 0,-3 2 0 0,1 3 0 16,-6 2 0-16,-3-5 0 0,-7 5 8 0,-3 0-8 15,-3 0-44-15,-5 0-12 0,-5-2-4 0,-6 2-1312 16</inkml:trace>
  <inkml:trace contextRef="#ctx0" brushRef="#br0" timeOffset="37788.303">17021 9528 1728 0,'-3'0'38'0,"3"-7"8"0,5 0 2 0,1 5 0 0,-4-10-39 0,4 7-9 16,1 3 0-16,4-3 0 0,0-2 104 0,-1 5 20 16,1-3 3-16,5 3 1 0,-3-3-68 0,0 3-14 15,-2-3-2-15,5 0-1 0,5 3-18 0,0-3-3 0,3 5-1 0,5-7 0 16,0 7 35-16,3-2 6 0,5-3 2 0,5-2 0 16,3 5-52-16,3-3-12 0,-6-2 0 0,3 7 0 31,-5-5-20-31,-6 3-8 0,-2-3 0 0,-3 5-1 0,-5 0 46 0,0-2 10 0,-3 2 1 0,-3 0-800 15,-7 0-160-15</inkml:trace>
  <inkml:trace contextRef="#ctx0" brushRef="#br0" timeOffset="38428.388">18320 9782 2354 0,'0'0'52'0,"0"0"10"0,0 0 2 0,0 0 3 0,0 0-54 0,0 0-13 0,0 0 0 0,0-2 0 16,-3-3 68-16,0 3 12 0,3-3 1 0,0-2 1 16,-2 0-14-16,4 2-4 0,1-4 0 0,2-5 0 15,1-3 0-15,-1 1 0 0,3-8 0 0,0 3 0 16,2-7-51-16,1-5-13 0,0 0 0 0,4-2 0 15,-1-3 0-15,2-2 0 0,-3 5 0 0,0-5 0 16,0 5 0-16,1-3 0 0,-4 5 0 0,3-2 0 16,-2 2 0-16,-1 0 0 0,-2 5 0 0,0-3 0 15,0 3 0-15,0 7 0 0,0 0 0 0,0 2 0 16,-3 0 16-16,1 5 1 0,-1 2 0 0,-2 3 0 16,-3 2-17-16,2 0 8 0,1 2-8 0,-3-2 0 15,0 7 8-15,0 0-8 0,5 7 0 0,1 0 0 16,-1 0 0-16,3 7 0 0,2 5 0 0,1 7 0 0,2 2-11 15,3 0-9-15,3 5-1 0,-1 12-1 0,6-3 34 0,-3-2 6 16,0 0 2-16,3 7 0 0,-3-2-32 0,0-3-7 16,1-2-1-16,-4 7 0 0,1-9 20 0,-4-3 0 15,1-2 0-15,-2 0 0 0,1-5 14 0,-7-4 6 16,3-8 2-16,-3 3 0 0,2 2-22 0,-2-2 8 16,0-5-8-16,0 0 0 0,-2 0 0 0,-1-2 0 15,0-5 0-15,0 0 8 0,-5-7-8 0,0 0-15 16,0 0 4-16,0 0 1 15,-2 0-107-15,-4-7-22 0,4 5-4 0,-3-3-708 16,-1-2-141-16</inkml:trace>
  <inkml:trace contextRef="#ctx0" brushRef="#br0" timeOffset="38647.1">18412 9535 1670 0,'0'0'74'0,"0"0"15"0,6 0-71 0,-1 0-18 0,3 0 0 0,2 0 0 16,1 0 104-16,2 0 16 0,1 0 4 0,1 0 1 15,7 5-42-15,-4-5-9 0,1 0-2 0,2 0 0 16,3 2-46-16,5-2-10 0,2 0-1 0,1 0-1 16,0 0-14-16,8-2 0 0,-6-3 0 0,-2 5 0 15,-8-2 44-15,-3-3 16 0,-5 3 4 0,-6-3 0 16,1 3-103-16,-9 2-20 0,-2 0-4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06.365"/>
    </inkml:context>
    <inkml:brush xml:id="br0">
      <inkml:brushProperty name="width" value="0.05" units="cm"/>
      <inkml:brushProperty name="height" value="0.05" units="cm"/>
      <inkml:brushProperty name="color" value="#E71224"/>
    </inkml:brush>
  </inkml:definitions>
  <inkml:trace contextRef="#ctx0" brushRef="#br0">57 44 7312 0 0,'0'0'332'0'0,"0"0"-4"0"0,0 0-104 0 0,0 0 333 0 0,0 0 167 0 0,0 0 39 0 0,0 0 10 0 0,1 2 22 0 0,35 91 3541 0 0,11 53-1749 0 0,-15-4-1524 0 0,-32-141-874 0 0,4 2-288 0 0,1-1-2915 0 0,-5-2 1800 0 0</inkml:trace>
  <inkml:trace contextRef="#ctx0" brushRef="#br0" timeOffset="171.83">1 257 7368 0 0,'0'0'568'0'0,"16"0"1966"0"0,57-7 1490 0 0,75-29-3258 0 0,90-31-4917 0 0,-202 53 2634 0 0</inkml:trace>
  <inkml:trace contextRef="#ctx0" brushRef="#br0" timeOffset="546.744">460 36 3680 0 0,'0'0'167'0'0,"4"0"317"0"0,12 5 6787 0 0,-4 8-3374 0 0,8 47-1536 0 0,-16-45-1390 0 0,15 80 1117 0 0,2 24-1408 0 0,-6-38-325 0 0,-15-80-102 0 0,0-1-23 0 0,0 0-113 0 0,0 0-42 0 0,0 0 10 0 0,0 0-16 0 0,17-8 75 0 0,27-27-573 0 0,-38 30 261 0 0,0 0 1 0 0,0 0-1 0 0,1 1 1 0 0,0 0-1 0 0,-1 0 1 0 0,1 1-1 0 0,0 0 0 0 0,1 0 1 0 0,-1 1-1 0 0,1 0 1 0 0,-1 0-1 0 0,1 0 0 0 0,-1 1 1 0 0,1 1-1 0 0,0-1 1 0 0,7 1 167 0 0,21 4-210 0 0,-24 0 210 0 0,13 10-60 0 0,-17-7 48 0 0,-3 2 12 0 0,-1 2 42 0 0,-12-6 120 0 0,8-5-242 0 0,4 3-5415 0 0,6 1-589 0 0</inkml:trace>
  <inkml:trace contextRef="#ctx0" brushRef="#br0" timeOffset="937.273">1066 293 5528 0 0,'0'0'422'0'0,"0"-8"543"0"0,-1 5 2336 0 0,-4-7-1689 0 0,5 8-1508 0 0,-1 1 0 0 0,1 0 0 0 0,0 0 0 0 0,-1 0 0 0 0,0 0-1 0 0,1 0 1 0 0,-1 0 0 0 0,0 0 0 0 0,1 0 0 0 0,-1 0 0 0 0,0 0-1 0 0,0 0 1 0 0,0 0 0 0 0,0 0 0 0 0,0 0 0 0 0,0 1 0 0 0,0-1 0 0 0,0 0-1 0 0,0 1 1 0 0,0-1 0 0 0,-1 1 0 0 0,1-1 0 0 0,0 1 0 0 0,0 0-1 0 0,0-1 1 0 0,-1 1 0 0 0,1 0 0 0 0,0 0 0 0 0,0 0 0 0 0,-1 0 0 0 0,1 0-104 0 0,-7 0 99 0 0,1 1 0 0 0,0-1 1 0 0,0 1-1 0 0,0 1 1 0 0,0-1-1 0 0,0 1 1 0 0,0 0-1 0 0,0 1 1 0 0,1 0-1 0 0,-1 0 0 0 0,1 0 1 0 0,0 1-1 0 0,0 0 1 0 0,0 0-1 0 0,0 0 1 0 0,1 1-1 0 0,-1 0 0 0 0,1 0 1 0 0,1 0-1 0 0,-1 1 1 0 0,1 0-1 0 0,0 0 1 0 0,0 0-1 0 0,-1 2-99 0 0,5-7 0 0 0,-1 1-1 0 0,0-1 1 0 0,1 1 0 0 0,-1-1-1 0 0,1 1 1 0 0,-1-1-1 0 0,1 1 1 0 0,0 0 0 0 0,-1-1-1 0 0,1 1 1 0 0,0-1-1 0 0,0 1 1 0 0,0 0 0 0 0,0-1-1 0 0,1 1 1 0 0,-1 0-1 0 0,0-1 1 0 0,1 1 0 0 0,-1-1-1 0 0,1 1 1 0 0,0-1-1 0 0,-1 1 1 0 0,1-1 0 0 0,0 1-1 0 0,0-1 1 0 0,0 0-1 0 0,1 2 1 0 0,1 1 0 0 0,1-1 0 0 0,0 1 0 0 0,0-1 0 0 0,0 0 0 0 0,0 0 0 0 0,0 0 0 0 0,1-1 0 0 0,-1 0 0 0 0,1 1 0 0 0,0-1 0 0 0,-1-1 0 0 0,1 1 0 0 0,0-1 0 0 0,2 0 0 0 0,6 4 0 0 0,-4-4 3 0 0,0 1 0 0 0,0-2-1 0 0,0 1 1 0 0,0-1 0 0 0,0 0-1 0 0,0-1 1 0 0,0 0 0 0 0,0-1-1 0 0,5-1-2 0 0,59-26 887 0 0,-36 1-62 0 0,-37 27-681 0 0,3-12 23 0 0,-3 12-50 0 0,0 1 41 0 0,0 0 8 0 0,0 0-42 0 0,0 0-186 0 0,10 17-376 0 0,-8-13 448 0 0,0 1-1 0 0,0-1 0 0 0,1 0 0 0 0,0 0 0 0 0,-1 0 0 0 0,2 0 0 0 0,-1 0 0 0 0,0-1 1 0 0,1 0-1 0 0,-1 1 0 0 0,1-1 0 0 0,0-1 0 0 0,0 1 0 0 0,0 0 0 0 0,0-1 0 0 0,1 0 1 0 0,-1 0-1 0 0,1 0 0 0 0,-1-1 0 0 0,1 1 0 0 0,0-1 0 0 0,0 0 0 0 0,-1 0 0 0 0,1-1 1 0 0,0 0-1 0 0,5 0-9 0 0,5-10-5568 0 0,-11 3-541 0 0</inkml:trace>
  <inkml:trace contextRef="#ctx0" brushRef="#br0" timeOffset="1327.838">1268 0 2760 0 0,'0'0'603'0'0,"0"0"1490"0"0,0 0 656 0 0,1 2 130 0 0,14 58 2533 0 0,5 14-3677 0 0,12 43-140 0 0,-32-113-1519 0 0,0 0 0 0 0,0-1-1 0 0,0 1 1 0 0,0-1 0 0 0,-1 1 0 0 0,1 0 0 0 0,-1-1 0 0 0,0 1-1 0 0,0-1 1 0 0,0 1 0 0 0,-1-1 0 0 0,1 0 0 0 0,-1 1-1 0 0,-1 2-75 0 0,-25 0-893 0 0,-14-39-6984 0 0,19 11 3542 0 0,-7-2 2350 0 0,30 23 419 0 0,0 1-82 0 0,0 0 497 0 0,0 0 2150 0 0,-4-2 2289 0 0,4 0 1978 0 0,45-23-987 0 0,40 13-2255 0 0,-39 7-1953 0 0,55-13-71 0 0,-58 8-1367 0 0,-43 10 855 0 0</inkml:trace>
</inkml:ink>
</file>

<file path=ppt/ink/ink5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27:50.326"/>
    </inkml:context>
    <inkml:brush xml:id="br0">
      <inkml:brushProperty name="width" value="0.05292" units="cm"/>
      <inkml:brushProperty name="height" value="0.05292" units="cm"/>
      <inkml:brushProperty name="color" value="#FF0000"/>
    </inkml:brush>
  </inkml:definitions>
  <inkml:trace contextRef="#ctx0" brushRef="#br0">12607 7875 1263 0,'0'0'28'0,"0"0"5"0,0 0 2 0,0 0 1 0,0 0-36 0,0 0 0 0,0 0 0 0,0 0 0 16,0 0 96-16,0 0 13 0,0 0 3 0,0 0 0 15,0 0-28-15,0 0-4 0,0 0-2 0,0 0 0 0,0 0-18 0,0 0-3 16,0 0-1-16,0 0 0 15,3 4-4-15,2-1-2 0,1 2 0 0,-1 2 0 0,-5-7-20 16,3 7-4-16,-1 0-1 0,1 0 0 0,0 5 31 0,-3-5 7 16,0 7 1-16,0 0 0 0,0-2-52 0,2 2-12 15,-2 0 0-15,0 0 0 0,-2 2 31 0,2-2 3 16,0 1 1-16,0-1 0 0,0 0-15 0,0 0-2 16,0-2-1-16,0-1 0 0,2-1 3 0,1 2 0 15,-1-1 0-15,1-1 0 0,0-3-2 0,-1 0 0 16,1 5 0-16,0-5 0 0,-1 0-2 0,1 0 0 15,0 5 0-15,-1-5 0 0,1 0-4 0,-3 0-2 16,0 0 0-16,3 0 0 0,-3 0-10 0,2 0 10 16,-4-2-10-16,-1 6 10 0,3-1-10 0,-3-3 0 15,3 0 0-15,-2 5 8 0,-1-5-8 0,0 7 8 16,3-7-8-16,-2 5 8 0,-1-5-8 0,0 4 0 16,3-3 0-16,0 1 0 0,3-4 0 0,-3 2 0 0,5 0 0 0,-2 0 0 15,0 0 0-15,-1-2 0 0,-2-5 0 16,6 2 0-16,-6-2 0 0,5 7 0 0,-3-7 0 0,-2 0 0 15,0 0 0-15,6 5 0 0,-6-5 8 0,8 0-8 16,-8 0 0-16,5 2 0 0,0 3 9 0,3-5-9 16,-2 0 0-16,-1 4 0 0,3-4 0 0,0 3 8 15,0-3-8-15,2 0 0 0,-2 0 0 0,3 5 0 16,-1-3 0-16,1-2 0 0,-1 0 0 0,4 0 0 16,-1 5 0-16,0-5 0 0,-2 0 0 0,5 2 0 15,-3-2 0-15,3 0 0 0,0 0 0 0,2 0 0 16,-2 0 0-16,5 0 0 0,0 0 0 0,3 0 0 15,-3 0 0-15,0 0-10 0,3 0 10 0,3 0 0 0,2 0 0 0,-3 5 0 16,1-5 0-16,2 2 0 0,0 3 0 0,0-5 0 16,0 2 0-16,3 3 0 0,0 2 0 0,5-3 0 15,2-1 0-15,-7 2 0 0,3 2 0 0,2-5 0 16,0 5 0-16,0-2 0 0,0 2 0 0,2 0-8 16,-2 0 8-16,19 0 0 0,-8-2 0 0,-3-3 0 15,-3 3 0-15,3-3 0 0,-5 3 0 0,-6-1 0 16,-2-1 0-16,2-3 0 0,-5 0 0 0,0 0 0 15,0 0 0-15,1 0 0 0,-4-3 0 0,-2-1 8 16,0 4-8-16,-3-5 0 0,-3 3 0 0,4 2 0 16,-7-5 8-16,1 5-8 0,-2-2 0 0,-1-3 0 15,-3 3 0-15,4 2 0 0,-4-5 0 0,1 5 8 16,-1 0-8-16,-2 0 0 0,3 0 0 0,-3-2-8 0,0 2 8 0,0 0-13 16,2 0 13-16,-2 0 0 15,3 0 12-15,2 0-12 0,-2 0 0 0,2 0 0 0,0 2 0 0,3-2 0 16,-3 0 0-16,3 0 0 0,0 0 0 0,-3 5 0 15,0-5 0-15,-2 0 0 0,2 0 0 0,-5 2 0 16,3-2 8-16,-3 0-8 0,-3 0 0 0,0-2 0 16,0 2 0-16,-5 0 0 0,6 0-13 0,-6 0 5 15,5 0 17-15,-5 0 4 0,3-5 1 0,-3 5 0 16,0 0-14-16,2 0 8 0,1-7-8 0,0 4 0 16,-3-1 8-16,2-1-8 0,1-2 0 0,-3 5 0 15,3-5 9-15,-1 2-9 0,-2-2 8 0,3 0-8 16,-3 0 9-16,3 0-9 0,-3 0 10 0,2-5-10 15,-2-2 13-15,3 2-3 0,-1-4-1 0,1-3 0 16,-3 0 1-16,0-2 0 0,5 2 0 0,-5-2 0 0,3-5-10 0,0 0 0 16,-1 2 0-16,1-1 0 0,-3-1 0 0,3 0 0 15,2-2 0-15,-2 2 0 0,-1 5 0 0,1-5 0 16,-1 5 0-16,1-1 0 0,0-1 18 0,-1 6-2 16,-2-1 0-16,3 4 0 0,-3-1-26 0,3 4-6 15,-3-1 0-15,0 5-1 0,-3-3 17 0,3 6 0 16,0-3-8-16,-3 7 8 0,3-3 0 0,0 3 0 15,0 0 0-15,0 0 0 0,0 0 16 0,0 0 1 16,0 0 0-16,0 0 0 16,0 0-35-16,-5 3-7 0,0 4-2 0,2 0 0 0,3-7 27 0,0 0 0 15,-2 4 0-15,2-4 0 0,-6 8 0 0,6-8 0 16,0 0 0-16,-5 2 0 0,0 3 0 0,-1-5 0 16,6 0 0-16,-8 0 8 0,1 0 12 0,-4 0 2 15,3-5 1-15,0 5 0 0,-3-2-34 0,-2-3-6 16,-3 2-2-16,0-1 0 0,6 1 19 0,-6-1 0 0,0 1 0 0,0-1 0 15,-2-3-9-15,2 2 9 0,0 3 0 0,-3-3-9 16,4 2 9-16,-4-1 0 0,3-3-9 0,0 4 9 16,-2-4 0-16,-1 3 0 0,-2-3-9 0,-5 2 9 15,-1 5 0-15,1-7 0 0,-3 7 0 0,0-3 0 16,2-1 0-16,1 1 0 0,-3-1-8 0,-3 4 8 16,3-3 0-16,-3-1 0 0,-2 4 0 0,-4-3 0 15,1 3 0-15,-2-4 0 0,2 4 0 0,-3 0 0 16,3 0 0-16,0-5 0 0,3 5 0 0,-3-2 0 15,2-3 0-15,3 5 0 0,-2-3 0 0,-3 3 0 16,-3-4 0-16,3 4 0 0,5-3 0 0,-2-1 0 16,5 4 0-16,0-3 0 0,2-1 0 0,1 4 0 0,-1-3 0 0,4-1 0 15,1 4 0-15,-1 0 0 0,-1-5 0 0,0 5 0 16,0-2 0-16,0 2 0 0,-2 0 0 0,5 0 0 16,2-5 0-16,1 5 0 0,2 0-8 0,3 0 8 15,-3 0 0-15,5 0 0 16,-2 0-32-16,2 5 1 0,1-5 0 0,-1 0 0 0,1 0 31 0,2 0 0 15,-3 0 0-15,3 0 0 0,-2 0 17 0,2 2 10 16,0 3 1-16,0-5 1 0,0 0-29 0,-3 0 0 16,3 4 0-16,-2-4 0 15,-1 3-17-15,-2-3-10 0,2 0-1 0,-2 0-1 0,0 0 29 0,2 4 0 16,-5-4 0-16,3 3 0 0,0-3 18 0,0 0 10 16,-3 0 1-16,3 0 1 0,-1 0-30 0,4 0 0 15,-1 0 0-15,1 0 0 0,2 0 0 0,0 4 0 16,2-4 0-16,-1 0 0 15,-1 0-28-15,2 0 2 0,6 0 0 0,-5-4 0 0,0 4 26 0,-1 0 0 0,6 0 0 0,0 0 0 32,0 0-38-32,-2 0-2 0,-3 0-1 0,-1 4 0 15,6-4-101-15,-5 0-20 0,-3 0-4 0,5 0-611 0,-2 3-123 0</inkml:trace>
  <inkml:trace contextRef="#ctx0" brushRef="#br0" timeOffset="640.524">12970 7988 518 0,'0'0'46'0,"0"0"-37"0,0-7-9 0,-3 2 0 16,1 3 271-16,-1-3 52 0,-2 3 10 0,-1-3 3 15,4-2-176-15,-4 7-34 0,1-7-7 0,0 4-2 16,-3-1-33-16,3-1-8 0,-3 3 0 0,0 2-1 16,2 0-60-16,-4-5-15 0,2 5 0 0,0 0 0 15,0 5 0-15,0-5 0 0,0 2 0 0,-2 3 0 16,4-1 0-16,-2-1 0 0,0 4 0 0,0 0 0 15,3-2 0-15,0 2 0 0,2 0 0 0,-2 0 0 16,5 0 0-16,0-3 0 0,0 6 0 0,3-3 0 16,2 0 0-16,0 5 0 0,3-5 0 0,3 0 0 15,-3 5-11-15,2-5 2 0,3 0 0 0,1 4 0 0,-1-1 9 0,0 2 0 16,0-1-9-16,1-1 9 0,-1 2 0 0,-3-3 0 16,-2 3 0-16,0-1 0 0,0-1 0 0,-5 2 16 15,0-1 0-15,-1-1-1 0,-2 4 39 0,0-2 8 16,-5-1 2-16,2-1 0 0,-2-3-52 0,0 0-12 15,-3 5 0-15,0-5 0 0,0-3 54 0,-3 4 8 16,3-6 2-16,-2 5 0 0,-1-7-52 0,1 0-12 16,2 0 0-16,-3 0 0 15,3 0-48-15,0 0-13 0,0-2-3 0,3-3 0 16,0 3-153-16,-1-3-31 0</inkml:trace>
  <inkml:trace contextRef="#ctx0" brushRef="#br0" timeOffset="890.418">13102 8032 1728 0,'0'0'76'0,"0"0"16"0,0 0-73 0,0 0-19 0,0 0 0 0,0 0 0 15,0 0 104-15,0 0 16 0,0 0 4 0,3 7 1 16,-1-4-56-16,1 4-11 0,0 0-2 0,-1 5-1 15,4-5-21-15,-4 4-4 0,4-1-1 0,-4 2 0 16,-2 2-9-16,3-3-3 0,-6-1 0 0,3 6 0 16,0-6-7-16,-2 4-2 0,2-2 0 0,-6-5 0 15,4 4-40-15,-1-1-8 0,0-3-1 0,1-2-1 16,2 2-171-16,-3-7-35 0,3 0-6 0</inkml:trace>
  <inkml:trace contextRef="#ctx0" brushRef="#br0" timeOffset="1046.671">13039 8136 172 0,'0'0'16'0,"0"0"-16"0,0 0 0 0,0 0 0 0,-6 0 336 0,6 0 65 16,0 0 13-16,0 0 2 0,0 0-232 0,0 0-46 15,6 0-10-15,2 0-1 0,0 0-88 0,2 0-18 16,3-3-3-16,1 3-1 0,-1 0-17 0,3 0 0 16,0 0 0-16,-3 0 0 0,3 0 24 0,-3 0 2 15,0 3 0-15,3-3 0 16,-5 0-117-16,-1 5-23 0,1-3-5 0</inkml:trace>
  <inkml:trace contextRef="#ctx0" brushRef="#br0" timeOffset="1484.023">13375 8148 57 0,'0'0'0'0,"0"0"0"15,5 0 0-15,-2-5 0 0,-3 5 291 0,2-7 53 0,1 4 10 0,-3 3 2 16,0 0-156-16,0 0-32 0,0 0-7 0,0 0-1 15,-3-4-68-15,3 4-13 0,-2-7-3 0,2 7-1 16,-3 0-31-16,3 0-5 0,-5 0-2 0,2 0 0 16,-2 0-22-16,-1 7-5 0,1-3-1 0,0-1 0 15,0 4-9-15,-3 0 0 0,2 2 9 0,1-2-9 16,0 0 0-16,-1 3 0 0,4-3 0 0,-1 0 0 0,1 5-8 16,-1-5 8-16,3 0-8 0,0 0 8 0,0 5-9 15,3-5 9-15,-1-3-10 0,3-1 10 0,-2 4-9 0,2-2 9 16,3-3-8-16,-2-2 8 15,2 0-32-15,0-2 0 0,2-3-1 0,1 2 0 0,-3-1 33 0,0-3 0 16,0 0 0-16,-1 0 0 0,1 2 15 0,-2-2 9 16,-6 0 3-16,0 0 0 0,2 0-14 0,1 0-2 15,-3 7-1-15,0-5 0 0,0-2 14 0,0 7 2 16,0 0 1-16,0 0 0 0,0 0 5 0,0 0 2 16,0 0 0-16,0 0 0 0,0 0-22 0,0 7-12 15,3-2 12-15,-1 2-12 0,-2-3 0 0,0 3 0 16,3 1 0-16,0-1 0 0,2 0 0 0,0 0 0 15,-2 0-8-15,-1 0 8 16,4-3 20-16,-1 4 8 0,-2-6 0 0,2 5 1 16,-5-7-139-16,3 5-28 0,5-3-6 0,-8-2 0 0</inkml:trace>
  <inkml:trace contextRef="#ctx0" brushRef="#br0" timeOffset="1814.783">13563 8169 633 0,'0'0'56'0,"0"0"-44"0,0 0-12 0,0 0 0 16,0 0 308-16,2 4 59 0,1 4 12 0,-1-6 2 16,1 10-213-16,0-5-44 0,-1 0-8 0,-2 5-1 15,3-5-41-15,0 0-8 0,-3 0-2 0,2 7 0 16,-2-7-51-16,0 0-13 0,3 0 0 0,0 0 0 16,-3-2 0-16,0-5 0 0,0 0 0 0,0 0 0 0,0 0 0 0,0 0 0 15,0 0 0-15,0 0 0 0,0 0 0 0,0 0 0 16,2-5 0-16,4 3 0 15,-4-5-48-15,1 0-13 0,-3-5-3 0,3 2 0 0,-1-1 45 0,3-1 9 16,-2 2 2-16,2-1 0 16,-2-1-34-16,2 5-6 0,1-3-2 0,-1 3 0 0,0 0 22 0,1-2 4 15,1 7 0-15,-1-3 1 0,2 3 12 0,-3-3 3 16,3 2 0-16,0 3 0 0,0 0 8 0,0 0 0 16,-3 0 0-16,0 3 0 0,3-3 0 0,-2 5-10 15,-6-5 10-15,5 2-624 0,0-2-118 0</inkml:trace>
  <inkml:trace contextRef="#ctx0" brushRef="#br0" timeOffset="2268.082">13885 8150 460 0,'0'0'41'0,"0"0"-33"16,0 0-8-16,0 0 0 0,0 0 268 0,0 0 51 15,0 0 10-15,3 5 3 0,-3-5-159 0,0 7-31 16,3 0-6-16,-1 0-2 0,-2 0-62 0,0 0-12 15,3 0-2-15,2 2-1 0,-5 1-29 0,0-3-5 16,3 5-2-16,0-5 0 0,2 4-21 0,-5-4 0 16,0 3 0-16,2-3 0 0,1 0 56 0,0-2 6 15,-3-5 2-15,0 0 0 0,0 0-52 0,0 0-12 16,0 0 0-16,0 0 0 16,0 0-48-16,0 0-13 0,5-5-3 0,0 3 0 15,-2-5 0-15,2 0 0 0,-2-5 0 0,2 5 0 16,-2-5 29-16,-1 5 6 0,4-2 1 0,-4-3 0 15,4 5-31-15,-4 0-5 0,-2 2-2 0,0-2 0 16,3 0 30-16,0 4 5 0,-1-1 2 0,-2 4 0 0,0 0 29 0,0 0 0 0,3-7 13 0,-3 7-4 16,0 0 29-16,0 0 6 0,0 0 0 0,0 0 1 15,0 0-18-15,0 0-4 0,0 0-1 0,0 0-609 16,0 0-121-16</inkml:trace>
  <inkml:trace contextRef="#ctx0" brushRef="#br0" timeOffset="2689.915">13883 7967 1728 0,'0'0'38'0,"0"0"8"0,0 0 2 0,0 0 0 0,0 0-39 0,0 0-9 16,5 2 0-16,0 3 0 0,1 2 72 0,-1 0 12 16,-2 0 2-16,2 0 1 0,0 0-20 0,0 0-4 15,-2 5-1-15,2-1 0 0,1-1-13 0,-1 4-2 16,0-2-1-16,-2 7 0 0,-1-5-9 0,4 0-1 15,-4 0-1-15,-2 5 0 0,0-5-7 0,0 7-2 16,0-2 0-16,0 0 0 0,0-5-26 0,-2 4 0 0,2-3 0 0,0-1 0 16,0 0 0-16,-3 0 0 0,0 2 0 0,3-1 0 15,0-6 56-15,3 3 7 0,-3-5 1 0,0 0 0 16,0 0-64-16,0-2-10 0,0-5-3 0,0 0-1 16,0 0 22-16,0 0 5 0,0 0 1 0,0 0 0 15,-3-8-135-15,1 1-27 0,-1-2-6 16,-2 2-606-16,2-7-122 0</inkml:trace>
  <inkml:trace contextRef="#ctx0" brushRef="#br0" timeOffset="2892.824">13780 8176 748 0,'0'0'67'0,"0"0"-54"0,0 0-13 0,0 0 0 0,0 0 213 0,0 0 40 16,0 0 8-16,5 0 2 0,0 0-95 0,3 0-20 15,-3 0-3-15,3 5-1 0,-2-5-69 0,1 2-15 16,4-2-2-16,2 5-1 0,3-3-45 0,0-2-12 15,3 0 0-15,2 5 0 0,-3-5 0 0,1 0 0 16,-1 0 0-16,1 0 0 0,-3 2 0 0,2-2 0 16,-5 0 0-16,3 0 0 0,-2 0 0 0,-4 0 0 15,1-2 0-15,-1 2 0 0,1 0 0 0,-6 0 0 16,-5 0 0-16,5 0-715 16,-5 0-145-16</inkml:trace>
  <inkml:trace contextRef="#ctx0" brushRef="#br0" timeOffset="9560.455">13700 8578 230 0,'0'0'20'0,"-3"-2"-20"0,3 2 0 0,0 0 0 16,0 0 228-16,0 0 40 0,0 0 9 0,0 0 2 15,0 0-165-15,0 0-33 0,0 0-6 0,-2 7-2 0,2-5-7 0,0 7-2 16,0 1 0-16,2-3 0 16,-2 0 0-16,3 5 0 0,-3 2 0 0,0 0 0 0,0-2 0 0,0 2 0 15,0 5 0-15,0-5 0 0,0 7-51 0,0-2-13 16,0 2 0-16,0 0 0 0,0-2 54 0,0 2 8 15,-3-2 2-15,3 2 0 0,0 3-52 0,0-3-12 16,-2-2 0-16,2 2 0 0,0-7 0 0,0 7 0 16,-3-2 0-16,3-5 0 0,-2 5 54 0,2-5 8 15,0 0 2-15,-3-2 0 0,3-3-52 0,0 3-12 16,0-5 0-16,0 0 0 0,-3-2 0 0,3-5 0 16,0 0 0-16,0 0 0 0,0 0 0 0,0 0 0 15,0 0 0-15,0 0 0 16,-2-5-100-16,-1-2-22 0,0 0-5 0,-2-5-922 0</inkml:trace>
  <inkml:trace contextRef="#ctx0" brushRef="#br0" timeOffset="9935.307">13515 8985 1231 0,'0'0'54'0,"0"0"12"0,0 0-53 0,0 0-13 0,-5 7 0 0,2 0 0 16,3-2 62-16,-3-3 10 0,3 5 1 0,0-2 1 16,3 7-8-16,0-3-2 0,-3-2 0 0,5 5 0 15,3-3-4-15,-3 3-2 0,0 2 0 0,1-2 0 16,2 2-4-16,-3 0-1 0,3-2 0 0,0 2 0 16,-3 5-29-16,3-10-5 0,0 3-2 0,0 2 0 15,0-7-17-15,0 5 0 0,0-5 0 0,2 5 0 0,-2-10 55 0,0 5 7 16,0-2 2-16,0-3 0 0,0-2 0 0,3-2 0 15,-3 2 0-15,-1-5 0 0,1-2-52 0,0-2-12 16,0-3 0-16,3 5 0 0,-3-7 54 0,0-3 8 16,2 3 2-16,-2 0 0 15,0 0-52-15,-2-5-12 0,1 5 0 0,-1 0 0 0,-1 2 0 0,0-2 0 16,1 7 0-16,-4-5 0 0,1 5 0 0,0 0 0 16,2 0 0-16,-3 5 0 0,1-3 0 0,-3 5 0 15,0 0 0-15,0 0 0 16,0 0-48-16,0 0-13 0,0 0-3 0,-3 5-1152 0</inkml:trace>
  <inkml:trace contextRef="#ctx0" brushRef="#br0" timeOffset="12465.956">13674 9359 288 0,'0'0'12'0,"0"0"4"0,0 0-16 0,0 0 0 0,0 0 0 0,0 0 0 15,0 0 249-15,0 0 47 0,-6-5 10 0,6 5 2 16,-5 0-173-16,5 0-35 0,-5 0-6 0,0 0-2 16,5 0-5-16,-8 0-2 0,2 0 0 0,-2 5 0 15,-2-3-28-15,-1 3-5 0,1-5-2 0,-1 7 0 16,0-7-7-16,-4 7-2 0,-9 0 0 0,5-2 0 15,1 2-20-15,-1 0-4 0,-2 0-1 0,2 0 0 16,-2 0 39-16,0 5 7 0,3-3 2 0,-6-2 0 16,0 5-52-16,0-5-12 0,0 7 0 0,-5-2 0 15,0 2 0-15,-5-2 0 0,-1 2 0 0,-2 0 0 16,8 0-9-16,-3-2-5 0,1 2-1 0,-4 0 0 16,6-2 15-16,0 2 0 0,-3-2 0 0,6-3 0 15,-3 3 8-15,0-5-8 0,0 7 0 0,0-7 0 0,-3 0 0 0,0 5 0 16,3-5 0-16,0 5 0 0,0-3 0 0,2-2 0 15,-2 5 0-15,5-5 0 0,1 0 0 0,1 0 0 16,1 0 9-16,0 5-9 0,2-5 0 0,-2 0 0 16,0 0 0-16,3 0 0 0,-1 0 0 0,1 0 0 15,-1-2 0-15,1 2 0 0,-1 0 0 0,3-2 0 16,3 2 0-16,0-5 0 0,-1 5 0 0,1-2 0 16,0-5 0-16,2 7-10 0,1-7 10 0,-1 7 0 15,-2-2 0-15,2-3-8 0,4 3 8 0,-1-3 0 16,-3 5 0-16,3-2 8 0,0-3-8 0,0 3 0 15,0 2 0-15,0-7 0 0,3 7 0 0,-3-7 0 16,3 5 0-16,5-5 0 0,0 0-8 0,-3 2 0 16,0 5 0-16,3-7 0 0,0 0 8 0,0 0 0 15,0 0 0-15,0 0 0 0,0 0 0 0,0 0-8 0,0 0 8 16,0 0-8-16,0 0 8 0,0 0 0 0,3 5 0 0,-3-5 0 16,0 0 0-16,0 0 0 0,0 2 0 0,0-2 0 15,0 0 0-15,0 0 0 0,0 0 8 0,0 5-8 16,0-5 0-16,0 7 0 0,0-7 0 0,0 0 0 15,0 7 0-15,0-7 0 0,0 0 0 0,0 0-8 16,3 5 8-16,-3-5 0 0,0 0 0 0,0 0 0 16,2 2 0-16,-2-2 0 0,0 0 0 0,0 0 0 15,0 0 0-15,6 7 0 0,-1-2 0 0,-2-3 0 16,-3-2 0-16,0 0 0 0,8 5 8 0,0-3-8 16,-3 3 0-16,0 0 0 0,3-3 0 0,0-2 0 15,0 5 0-15,0-3 0 0,2 3 0 0,1-3 0 16,0-2 0-16,-1 5 0 0,3-3 0 0,1-2-8 0,-4 5 8 0,1-3 0 15,2 3 0-15,-2 2 0 0,7 0 0 0,-2-7 0 16,0 7 8-16,-3-2-8 0,6 2 0 0,-3-5 0 16,-1 3 0-16,1 2 0 0,-2-2 0 0,-1-3 0 15,0 5 0-15,3-7 0 0,-3 7 0 0,3-2 0 16,0-3 0-16,2 5 0 0,-2-2 0 0,8 2 0 16,0 0 0-16,0 0 0 0,-1 0 0 0,1 0 0 15,0-2 0-15,0 2 8 0,0-2-8 0,-3 2 0 16,3-5 0-16,0 5 8 0,-1 0-8 0,-2 0 9 15,-2 0-9-15,-3 3 10 0,0-3-10 0,2 0 0 16,1-5 0-16,-1 5 0 0,1 0 0 0,-1-2 0 0,-2 2 0 16,5 0 0-16,3 5 12 0,3-5 1 15,-6-5 0-15,3 5 0 0,-1 5-13 0,-1-5 0 0,-1 0 0 0,-3 0 0 16,1 0 0-16,-1 3 0 0,-2-1 0 0,3-2 0 16,-3-2 18-16,2 2 1 0,1-5 0 0,-1 5 0 15,-2-2-19-15,3 2 0 0,-4-2 0 0,4-3 0 16,-3 3-12-16,-3-3-5 0,3 3-2 0,2-3 0 15,-2-2 19-15,3 5 0 0,-6-5 0 0,3 7 0 16,3-7 48-16,-6 7 12 0,0-7 4 0,0 5 0 16,0-3-52-16,1-2-12 0,-4 5 0 0,1-3 0 15,-1 3-18-15,-2-3-6 0,3-2-2 0,0 5 0 16,-4-3 26-16,1 3 0 0,0-5 0 0,0 0 0 16,0 2 0-16,0 3 0 15,0-5 0-15,0 5 0 0,-3-5 0 0,-5 0 0 0,0 0 8 0,0 0-8 0,11 2 8 16,-6-2-8-16,-5 0 8 0,0 0-8 15,0 0 10-15,0 0-2 0,0 0-8 0,0 0 12 0,0 0-4 0,0 0-8 16,0 0 11-16,0 0-11 0,0 0 25 0,0 0-1 16,0 0-1-16,0 0 0 0,0 0-34 0,0 0-6 15,0 0-2-15,0 0 0 0,0 0 19 0,0 0 0 16,0 0 11-16,0 0-11 0,0 0 0 0,0 0 0 16,0 0 0-16,0 0 0 15,0 0 0-15,0 0 0 0,0 0 0 0,0 0 0 0,5 5 0 0,-5-5 0 16,0 0 0-16,0 0 0 0,0 0 8 0,0 0-8 15,0 0 0-15,6 0 0 0,-1-5 0 0,-5 5 0 16,0 0-13-16,5 0 5 0,1 0 8 0,-1-2 9 16,-2-3-1-16,2 0-8 15,-2 3 0-15,2 2 0 0,0-5 0 0,6-2 0 16,2 5 0-16,3-3 0 0,2-2-12 0,1 0 12 0,-1 0 0 0,4 0 0 0,1 2 0 0,-2-2 0 16,3 0 0-16,0-2 0 0,0-3 0 0,0 0 0 15,0 5 0-15,-1-2 0 0,-1-3 0 0,4 0 0 16,3 5 0-16,3 0 0 0,0-2-8 0,-1-3 8 15,-2 7 0-15,3-2 0 0,-3 5 0 0,0-5 0 16,1 0 0-16,-1 0 0 0,-3-3 0 0,6 3 0 16,-3 5 0-16,3-5 0 0,-3 2 0 0,3-2 0 15,-1 0 0-15,1-5 0 0,2 5 0 0,-2 0 0 16,0 0 0-16,-3 0 0 0,-3 0 0 0,1 0 0 16,5 2 0-16,-6-2 0 0,-2 0 0 0,0 5 0 15,2-5 0-15,1 2 0 0,-3-2 0 0,2 2 0 16,0-2 0-16,1 0 0 0,-3 5 0 0,0-5 0 15,-1 2 0-15,-2-2 0 0,-2 2 0 0,0 3 0 0,-4-5 0 0,1 2 0 16,3-2 0-16,-1 5 0 16,-2-3 8-16,0-2-8 0,-3 0 0 0,1 2 0 0,-1-2 0 0,-3 5 0 15,-4-5 0-15,4 2 0 0,1-2 0 0,2 7 0 16,-5-2 0-16,0-3 0 0,5 0 0 0,-5 3 0 16,-3 2 0-16,3-5 0 0,3 5 0 0,-6-2 0 15,0 2 0-15,-5 0 0 0,0 0 0 0,6 0 0 16,-6 0 0-16,0 0 0 0,2 0 0 0,4 0 0 15,-4 0 0-15,-2 0 0 0,0 0 0 0,0 0 0 16,0 0 0-16,6-5 0 0,-6 5 0 0,0 0 0 16,0 0 0-16,0 0 0 15,0 0 0-15,0-2 0 0,0 2 0 0,0 0 0 0,2-5 0 0,-2 3 0 16,0 2 0-16,0-5 0 0,-2-2 0 0,2 7 0 16,-6-5 0-16,4 3 0 0,-4-3 0 0,1-2 0 15,0 5 0-15,0-5 0 0,-3 2 0 0,0-2 0 0,0 0 0 0,0 2 0 16,0-2 0-16,-3 5 0 0,1-3 0 0,-1-2 0 15,1 5 18-15,-4-3 10 0,4-2 1 0,-4 0 1 16,4 2-30-16,2-2 0 0,0 5 0 0,-3-3 0 31,-2 3-18-31,3-3-10 0,-1-2-1 0,0 0-1 0,-2 2 30 0,0-2 0 0,-3 5 0 0,3-5 0 16,0 2 19-16,-1-2 9 0,1 0 3 0,-3 0 0 16,0 2-31-16,3-2 0 0,-5 5 0 0,2-5 0 15,0 2 0-15,0-2 0 0,0 0 0 0,0 2 0 16,0-2 0-16,-2 5 8 0,2-5-8 0,0 2 0 15,0-2 0-15,3 5 0 0,-3-8 8 0,0 8-8 0,3-3 0 0,3-2 0 16,-6 5 0-16,2-3 0 0,-1-2 0 16,-1 0 8-16,2 5-8 0,-4-3 0 0,2-2 0 15,-2 2 0-15,-4-2 8 0,4 5-8 0,2-3 0 0,-3-2 0 16,4 5 0-16,-4-3 0 0,1-2 0 0,-1 2 8 16,0-2-8-16,4 5 0 0,-4-3 0 0,3-2 0 15,0 5 0-15,0-3 0 0,1-2 0 0,-1 2 0 16,0 3 0-16,0-3 0 0,0-2 0 0,-2 5 0 15,2-5 0-15,0 2 0 0,-3 3 0 0,1-3 0 16,2-2 0-16,-3 2 0 0,1 5 0 0,2-7 0 16,-5 5 0-16,5-3 0 0,3 3 0 0,-3 2 0 15,3-5 0-15,-6 3 0 0,3-3 0 0,0 3 0 16,0-3 0-16,1 5 0 0,1-5 8 0,-2 5-8 16,-2-2 0-16,2-3 0 0,3 5 0 0,-3-2 0 15,0-3 0-15,0 5 0 0,0-7 0 0,0 7 0 0,1-7 0 0,-1 5 0 16,0-3 0-16,0 0 0 0,3 3 0 0,-3 2 0 15,-3-5 0-15,6 5 0 0,0-2 0 0,-3-3 0 16,5 3 0-16,1-3 0 0,2 3 0 0,-3-3 0 16,3 3 0-16,0-3 0 0,-5 5 0 0,3-7 0 15,-1 2 0-15,0 3 0 0,1 2 0 0,-1-5 0 16,3-2 0-16,-2 5 0 0,-1-3 0 0,1 3 0 16,-1-3 0-16,0 5 0 0,1-7 0 0,-3 7 0 15,2-7 0-15,0 7 0 0,4-5 0 0,-4 5 0 16,3-7 0-16,0 7 0 0,3 0 0 0,-1-2 0 15,1-3 0-15,5 5-13 0,0 0 2 0,0 0 1 16,0 0-233-16,8 0-46 0</inkml:trace>
  <inkml:trace contextRef="#ctx0" brushRef="#br0" timeOffset="13075.188">13025 9869 230 0,'0'0'10'0,"0"0"2"0,0 0-12 0,0 0 0 16,0 0 0-16,0 0 0 0,0 0 220 0,0 0 42 15,0 0 8-15,0 0 2 0,0 0-103 0,6 5-20 16,-1-3-4-16,-5-2-1 0,0 0-77 0,0 5-16 16,0-5-3-16,-3 7-1 0,3 0 13 0,0 7 4 15,0-7 0-15,0 5 0 0,-2 2-29 0,2-2-6 16,-3 2-1-16,6 0 0 0,-1 0-8 0,1 0-3 16,0 3 0-16,-3-1 0 0,0-2-4 0,0-2-1 15,0 2 0-15,0-2 0 0,-3-5-12 0,3 5 8 16,0-3-8-16,-3-4 0 0,3-5 0 0,0 0 0 0,0 0 0 15,0 0-695-15,0 0-135 0</inkml:trace>
  <inkml:trace contextRef="#ctx0" brushRef="#br0" timeOffset="13278.712">12853 9883 1209 0,'0'0'53'0,"0"0"12"0,0 0-52 0,0 0-13 0,0 0 0 0,6 0 0 16,-4-2 118-16,-2 2 21 0,8-5 4 0,0 5 1 16,0 0-86-16,3 0-17 15,-1 0-3-15,4 0-1 0,-4 0-8 0,3 0-1 0,3 0-1 0,0 5 0 0,0-5-27 16,0 2 0-16,0-2 0 0,0 0 0 16,0 5 0-16,-3-5 0 0,0 2 0 0</inkml:trace>
  <inkml:trace contextRef="#ctx0" brushRef="#br0" timeOffset="13497.028">12925 10182 1209 0,'0'0'53'0,"8"0"12"16,0-5-52-16,0 5-13 0,2-2 0 0,1-3 0 0,5 5 133 0,-6-2 24 15,4-3 5-15,-4-2 1 0,3 7-99 0,3-7-20 0,-5 2-4 0,2 5-1 16,0-2-27-16,-2-3-4 0,-1 5-8 0,1 0 11 16,0-2 7-16,-3 2 2 0,-3 0 0 0,3-5 0 31,-3 5-84-31,3 0-16 0,-8 0-3 0</inkml:trace>
  <inkml:trace contextRef="#ctx0" brushRef="#br0" timeOffset="13934.666">13229 10050 1728 0,'0'0'38'0,"0"0"8"0,0 0 2 0,0 0 0 0,0 0-39 0,0 0-9 16,0 0 0-16,0 0 0 0,0 0 53 0,0 0 9 15,3 5 2-15,2-3 0 0,-2 3 0 0,-3 2 0 16,5 0 0-16,-2 0 0 0,-3-2 0 0,2 2 0 15,1 0 0-15,0 0 0 0,-1-2-52 0,-2-5-12 16,3 7 0-16,-3-7 0 0,0 0 0 0,0 7 0 16,0-7 0-16,0 0 0 0,0 0 34 0,0 0 4 15,0 0 1-15,0 0 0 0,0 0-39 0,0 0 0 16,0 0 0-16,0-5-8 16,0-2-22-16,0 5-4 0,3-8-1 0,-3 8 0 15,2-5-22-15,-2 0-5 0,6 0-1 0,-4 0 0 0,3-3 51 0,-2 3 12 16,2 0 0-16,1 5 0 0,-1-3 0 0,-2 3 0 15,2-3 0-15,0 5 0 0,3 0 0 0,0 0 0 0,0 0 0 0,0 0 0 16,0 5 0-16,0-3 0 16,0 3 0-16,2-3 0 0,1 5 48 0,-6-2 13 0,3 2 3 15,0 0 0-15,3-2-64 0,-1 2 0 0,-2 0-14 0,0 0 2 16,0-5 12-16,-5 8 16 0,-3-10-4 0,5 7-1 16,-5 0-11-16,0-5 0 0,0-2 0 0,0 0 0 15,0 7 0-15,-3 0-12 0,3-7 2 0,0 0-702 16,0 0-140-16</inkml:trace>
  <inkml:trace contextRef="#ctx0" brushRef="#br0" timeOffset="14262.469">13679 10057 115 0,'0'0'0'0,"0"0"10"0,0 0-10 0,0 0 0 16,0 0 0-16,0 0 0 0,0 0 270 0,0 0 52 16,0 0 10-16,0 0 3 0,0 0-179 0,0 0-36 15,0 0-8-15,0 0 0 0,0 0-50 0,-5 0-10 16,-1 0-1-16,1 0-1 0,0 5-27 0,0-5-6 16,-1 2-1-16,1 3 0 0,0 0-16 0,-1-3 0 15,4 3 0-15,-4-3 0 0,1 5 0 0,0-2 0 16,0-3 0-16,2 5 0 0,0 3 43 0,1-3 5 15,-1 0 0-15,0 0 1 0,1 0-32 0,2 0-6 16,2 0-2-16,1 5 0 0,0-5-9 0,2 0 0 0,-2 0 0 16,4 0 0-16,-1 0 0 0,4-2 0 0,-2-3 0 0,3 3 0 15,2-3 0-15,-2-2-11 0,2 5 11 0,-3-5-12 32,6-5-82-32,-2 3-17 0,-1-3-3 0,-3-2-451 0,6 7-91 0</inkml:trace>
  <inkml:trace contextRef="#ctx0" brushRef="#br0" timeOffset="14590.458">13830 10095 57 0,'0'0'0'0,"0"0"0"0,0 0 0 0,0 0 0 16,0 0 286-16,0 0 52 0,0 0 10 0,0 0 3 16,0 0-191-16,0 0-37 0,0 0-8 0,0 0-2 0,-8 0-19 0,0 0-4 15,8 0-1-15,0 0 0 0,-8 2-53 0,3 3-12 16,-1-3-1-16,4 8-1 0,-4-8-14 0,4 5-8 15,-3 0 8-15,5 0-8 0,0 5 0 0,0-5 0 16,0 0 0-16,2 0 0 0,1 0 10 0,-1 0 4 16,1-2 1-16,5 2 0 0,-3-2-26 0,3-3-5 15,-2-2 0-15,1 5-1 0,-1-10 17 0,4 5-10 16,-2 0 10-16,3-7-8 0,-3 7 8 0,2-7 0 16,-2 2 8-16,0 3-8 0,0-5 18 0,-2 2-1 15,-4-2 0-15,1 0 0 0,-1 0-1 0,-2 2-1 16,0-2 0-16,0 0 0 0,-2 5 5 0,-1-3 2 15,-2-2 0-15,0 7 0 0,-6-2 4 0,3-3 1 16,3 5 0-16,-3 0 0 16,0 0-142-16,0 0-28 0,0 0-5 0</inkml:trace>
  <inkml:trace contextRef="#ctx0" brushRef="#br0" timeOffset="15168.457">14015 10076 1292 0,'0'0'57'0,"0"0"12"0,0 0-55 0,0 0-14 0,0 0 0 0,0 0 0 15,3 7 108-15,-1-2 18 0,-2-5 4 0,3 2 1 16,-3 5-28-16,0 0-6 0,3-2-1 0,-1 2 0 16,-2-7-59-16,0 7-12 0,0 0-2 0,0 0-1 0,3 0 30 0,-3-2 5 15,0-5 2-15,0 0 0 0,0 0-43 0,-3 2-16 16,3-2 11-16,0 0-11 0,0 0 57 0,0 0 6 15,0 0 1-15,0 0 0 0,0 0-52 0,0 0-12 16,-2-2 0-16,2 2 0 16,0-7-23-16,0 0-7 0,0 0-2 0,2 0 0 15,1-5 0-15,0 5 0 0,2 0 0 0,0-5 0 16,0 5 3-16,3 0 0 0,-2 0 0 0,-1 0 0 16,3 2-5-16,-3 3-1 0,0-3 0 0,1 3 0 0,-6 2 49 0,5 0 10 15,0 0 1-15,-5 0 1 0,6 0-12 0,-1 2-2 16,0 3-1-16,0-3 0 0,1 5 4 0,-4-2 1 15,-2-5 0-15,3 2 0 0,-3-2-4 0,3 10-1 16,-1-8 0-16,-2-2 0 0,6 7 10 0,-6-7 3 16,0 0 0-16,0 0 0 0,0 0-12 0,0 0-1 0,0 0-1 15,0 0 0-15,0 0-10 0,0 0 12 0,0 0-12 0,0 0 12 16,0 0 9-16,5 0 3 0,0 0 0 0,3-2 0 16,-8 2-36-16,5-5-6 0,1 5-2 0,-1-2 0 15,0-3 20-15,1-2 0 0,-1 2 0 0,0 5 0 16,3-2 0-16,-3-3-8 0,3 5 8 0,-2 0 0 15,-4-2 14-15,6 2 6 0,-2 0 2 0,-6 0 0 16,0 0-37-16,0 0-7 0,5 2-2 0,0-2 0 16,-2 5 39-16,2-3 7 0,-5-2 2 0,5 0 0 15,1 5-33-15,-1 2-7 0,0-7 0 0,3 7-1 16,-5-7 17-16,2 7 0 0,-5-7 11 0,5 0-11 16,-5 0 9-16,6 5-9 0,-6-5 0 0,0 0 9 15,0 0-56-15,5 2-11 0,0-2-2 0,-5 0-1044 16</inkml:trace>
  <inkml:trace contextRef="#ctx0" brushRef="#br0" timeOffset="15527.734">14375 10034 1094 0,'0'0'97'0,"0"0"-77"16,0 0-20-16,8 2 0 0,-8-2 130 0,5 0 22 15,0 0 5-15,3 0 1 0,0 0-66 0,0 0-12 16,-3-2-4-16,6 2 0 0,-3-5-44 0,0 5-10 15,-3-2-2-15,3-3 0 0,0 5-5 0,3-5-2 16,-6 3 0-16,0 2 0 0,3-5-5 0,-3 3 0 16,1-3-8-16,-6 5 12 0,5-7-1 0,-5 5-1 15,3-3 0-15,-3-2 0 0,-3 0 8 0,3 7 2 16,-5-5 0-16,2-2 0 0,-2 5-20 0,0-3 0 0,-1 3 0 0,-2-3 0 16,3-2 0-16,-6 7 0 0,6 0 0 0,-3 5 0 15,0-5 0-15,0 2 0 0,0-2 0 0,0 5 0 16,1-3 33-16,-1 5 3 0,0-2 1 0,2 2 0 15,-2 0-17-15,3 7-4 0,2-7-1 0,1 5 0 16,-1 2-3-16,3-2-1 0,0-3 0 0,3 5 0 16,2-2-11-16,0 0 8 0,1-3-8 0,2 3 8 15,0-5-8-15,2 5 0 0,1-5 0 0,-1-5 8 16,1 5-8-16,-1-2 0 0,4-5 9 0,2 0-9 16,-1-5-88-16,-1 5-21 0,12-14-5 15,-7 0-1-15</inkml:trace>
  <inkml:trace contextRef="#ctx0" brushRef="#br0" timeOffset="16418.279">12943 10405 518 0,'0'0'46'0,"0"0"-37"16,0 0-9-16,0 0 0 0,0 0 168 0,0 0 32 15,0 0 7-15,6 0 1 0,-6 0-79 0,0 0-15 16,0 0-3-16,0 0-1 0,2-7-37 0,-2 7-7 15,0 0-2-15,0 0 0 16,0 0-2-16,0 0-1 0,0 0 0 0,0 0 0 16,-8 7 2-16,3-2 0 0,-3 2 0 0,0 0 0 15,-2 5-11-15,-4-3-1 0,4-4-1 0,-6 9 0 0,0-2-22 0,-5-3-4 16,0 5 0-16,-6 5-1 0,1-5 3 0,-3 5 1 0,-6 2 0 16,1-2 0-16,0 7-13 0,4-5-2 0,1 0-1 0,0 5 0 15,0-5-3-15,3 5-8 0,-3 0 12 0,-1-5-4 16,-4 5-8-16,0 0 8 0,-6 0-8 0,6-3 8 15,-1 3-8-15,1 7 0 0,-3-5 0 0,2-2 0 16,4 5 10-16,-4-8-10 0,3 8 12 0,-2-3-12 16,-6 0 14-16,1 3-4 0,-1-3-1 0,0-2 0 15,1 2-9-15,2-2 0 0,2 2 0 0,-2 5-11 16,-5-4 20-16,0 4 4 0,-6-1 1 0,0-1 0 16,1 0 9-16,2 2 1 0,0-1 1 0,5-3 0 15,0 1-1-15,3-2-1 0,0-2 0 0,-2 0 0 16,1-5-12-16,1 5-3 0,0 0 0 0,3-5 0 15,2 0-8-15,3 1 10 0,3-4-10 0,2 1 10 0,-3-5-10 16,9 0 0-16,-3 5 0 0,2-9 8 0,6 1-8 16,0 4 0-16,0-8 0 0,5 4 8 0,0-4-8 0,0 0 0 15,5-2 0-15,0-2 0 0,3-3-8 0,0 0 8 16,0 0-10-16,0 0 10 0,0 0-13 0,0 0 3 16,3 4 1-16,-3-4 0 15,0 0-22-15,8 3-4 0,-3-3-1 0,-5 0 0 16,0 0-226-16,8 0-46 0</inkml:trace>
  <inkml:trace contextRef="#ctx0" brushRef="#br0" timeOffset="17699.442">14409 10403 633 0,'11'0'56'0,"-3"-5"-44"0,-3 5-12 0,0-2 0 16,1-3 92-16,-4-2 16 0,4 7 3 0,-1-7 1 16,0 5-39-16,-2-3-7 0,5-2-2 0,-3 2 0 15,0 5-51-15,1-2-13 0,-4 2 0 0,-2 0 0 16,6 0 84-16,-6 0 13 0,5 0 3 0,0 0 1 16,0 2-28-16,1-2-5 0,-4 5-2 0,1-3 0 15,2 3 2-15,1 2 1 0,-4 0 0 0,4 5 0 16,-1-5-25-16,0 0-4 0,3 7-2 0,0-2 0 15,0-3-20-15,2 8-4 0,1-3-1 0,0 2 0 16,-1 3-4-16,1-5-1 0,2 5 0 0,3 2 0 16,-3-2-8-16,3 2 12 0,-3 0-12 0,0 5 12 0,3-5-12 0,3 5 12 15,-3 0-12-15,5 0 12 0,-3 2 2 0,4-2 1 16,-4 2 0-16,3 3 0 0,3-7-3 0,0 6-1 16,0-2 0-16,0 1 0 0,2 3 2 0,-2-1 1 15,2-3 0-15,-2 5 0 0,3 0 2 0,-4-5 0 16,4 5 0-16,-6-5 0 0,3-2-6 0,-6 3-1 15,3-4 0-15,-2 1 0 0,0 0-1 0,-1 0 0 16,1-2 0-16,-4 1 0 0,4-6-8 0,-1 2 12 16,1 1-12-16,-3 3 12 0,2-6 3 0,1 2 1 15,-1 1 0-15,4-4 0 0,-1 1-16 0,0 0 0 16,0-2 8-16,-2-3-8 0,2 4 9 0,-3-3-1 0,1-1 0 0,-3 4 0 16,0-3 3-16,2-4 0 0,-2 3 0 0,0 5 0 15,0-9-1-15,0 8 0 0,-1-3 0 16,1-4 0-16,-2 3 5 0,-1 1 1 0,0-1 0 0,0 5 0 15,3-5-5-15,0-3-1 0,-5 8 0 0,2-5 0 16,0 0 3-16,0 1 1 0,1-4 0 0,-1-1 0 16,0 1-14-16,0 4 0 0,-2-4 8 0,-1-4-8 15,1 5 0-15,-3-2 8 0,-3-3-8 0,0 4 0 16,1-4 16-16,-1 0-4 0,0 1 0 0,1-1 0 16,-4 0-4-16,1 0-8 0,0-3 11 0,-1-1-11 15,4 1 8-15,-4 4-8 0,1-4 0 0,-3-4 0 16,2 3 0-16,1 1 0 0,-3-4 8 0,5 3-8 15,-5-3 0-15,3 7 0 0,-3-7 0 0,0 0 0 16,5 0 0-16,-5 0 0 0,0 0 0 0,0 0 0 16,0 0 0-16,0 0 12 0,0 0-1 0,0 0 0 0,0 0-26 0,0 0-5 15,0 0 0-15,0 0-1 16,0 0-16-16,0 0-3 0,0 0-1 0,0 0 0 16,0 0-12-16,-5 0-3 0,0 0 0 0,5 0 0 15,0 0 6-15,-6 4 1 0,1-1 0 0,0-3 0 0,2 4 27 0,3-4 6 16,0 0 0-16,-2 7 1 0,-1-2 15 0,0 2-9 15,3-7 9-15,0 7-8 0,0 0 8 0,0-7 11 16,0 0-3-16,3 3 0 0,0 4 9 0,-1 2 2 16,-2-9 0-16,0 0 0 0,6 3-3 0,-6-3-1 15,0 0 0-15,5 7 0 0,-5-7-3 0,5 0 0 16,3 0 0-16,-8 0 0 0,0 0-12 0,8 4 9 16,-3-1-9-16,-5-3 8 0,0 0-8 0,0 0 0 15,6 0 0-15,-6 0 0 0,5 0 0 0,-5 0 0 0,0 0 8 0,0 0-8 31,0 0-48-31,3-3-12 0,-1-1-3 0,-2-3-1047 0</inkml:trace>
  <inkml:trace contextRef="#ctx0" brushRef="#br0" timeOffset="19199.136">11541 10457 856 0,'0'0'19'0,"0"0"4"0,0 0 1 0,0 0 0 0,0 0-24 0,0 0 0 0,0 0 0 0,0 0 0 15,-5 0 96-15,5 0 14 0,-3 0 3 0,3 0 1 16,0 0-40-16,0 0-8 0,-8 0-2 0,3 0 0 15,5 0-3-15,-3 0-1 0,3 0 0 0,-8 5 0 16,3-3 1-16,0 3 0 0,0-3 0 0,-1-2 0 16,1 5-12-16,-3-3-2 0,3 5-1 0,-1-2 0 15,-2-3-22-15,1 3-4 0,1 2 0 0,-2 0-1 16,3 0-19-16,0 0 10 0,-3 0-10 0,2-2 8 0,6 2-8 0,-5 5 0 16,-3-5 0-16,3 0 8 15,2 0-8-15,1 0 0 0,-1-5 0 0,0 8 0 0,1-3 0 16,2 0 0-16,0-5 0 0,0 5 0 0,0-2 0 0,2 2 0 15,-2 0 0-15,3 0 0 0,-3-7 0 0,5 5 0 16,-2 2 0-16,2-5 0 0,3-2 53 0,-3 5 9 16,1-3 2-16,-1 3 0 0,6-5-52 0,-1 0-12 15,1 0 0-15,-1 2 0 0,4-2 0 0,-1 0 0 16,0 0 0-16,0 5 0 0,1-10 0 0,-1 3 0 16,-3 2 0-16,4 0 0 0,-6 0 0 0,-1 0 0 15,1-5 0-15,-2 5 0 0,-6 0 0 0,0 0 0 16,0 0 0-16,0 0 0 15,0 0-223-15,0 0-47 0,-11 0-10 0,11 0-1 0</inkml:trace>
  <inkml:trace contextRef="#ctx0" brushRef="#br0" timeOffset="19386.203">11359 10831 1695 0,'0'0'37'0,"5"0"8"0,3 2 2 0,2-2 1 0,-2 0-39 0,3-2-9 0,-1 2 0 0,6-5 0 16,-2 5 60-16,-1-2 11 0,5 2 1 0,-2-5 1 16,3 5-58-16,-3-7-15 0,-3 7 0 0,3 0 0 15,-6-2 0-15,1-3 0 0,-1 0 0 0,-2 3 0 16,-2 2-48-16,-4-5-13 0,4 3-3 0,-6 2 0 16</inkml:trace>
  <inkml:trace contextRef="#ctx0" brushRef="#br0" timeOffset="19948.575">11808 10462 1051 0,'0'0'23'0,"0"0"5"0,0 0 0 0,0 0 2 0,0-5-30 0,0 0 0 0,0 3 0 0,0-3 0 16,0 3 83-16,0-3 10 0,0 3 3 0,0 2 0 15,-2-5-12-15,2 5-3 0,-3-7 0 0,0 7 0 16,3 0-22-16,-5-2-5 0,-3-3-1 0,0 5 0 16,3 5-10-16,0-3-3 0,-3-2 0 0,0 5 0 15,3-3-21-15,-1 3-5 0,1-3-1 0,0 5 0 16,-1-2-13-16,4-3 0 0,-1 3 8 0,0 2-8 16,3-7 0-16,-2 7 0 0,2 0 0 0,0 0-10 15,0 0 10-15,0-2 0 0,2 2-9 0,1 5 9 16,2-5 0-16,1 0 0 0,-1 0 0 0,3 0 0 15,0 0-23-15,0 0-3 0,0-2-1 0,2 2 0 0,-2-5 27 0,0 5 0 16,5-2 0-16,-2 2 0 0,0 0 0 0,2 5 0 16,-3-5 0-16,4-5 0 0,-4 5 0 0,-2 3 0 15,-3-3 0-15,1 0 0 0,-1 2 0 0,-2-4 0 16,-3-3 0-16,-6 3 0 0,4 2 46 0,-1 0 14 16,-5-2 4-16,3-3 0 0,-3 3 0 0,0-3 0 15,-3 3 0-15,3-3 0 0,-2-2-52 0,-1 5-12 16,1-5 0-16,-4-5 0 15,1 5-114-15,5-2-26 0,0-3-4 0,3 3-785 0</inkml:trace>
  <inkml:trace contextRef="#ctx0" brushRef="#br0" timeOffset="20229.753">11771 10405 1850 0,'0'0'40'0,"0"0"9"0,0 0 2 0,0 0 1 0,0 0-41 0,0 0-11 0,0 0 0 0,0 0 0 16,0 0 77-16,-2 5 14 0,2 2 2 0,-3 0 1 15,0 0-41-15,3 5-8 0,-2-5-1 0,4 5-1 16,1-3-18-16,0 5-3 0,-3-2-1 0,2 2 0 16,1 0-21-16,0 0 0 0,-3 5 0 0,0-5 0 15,0-2 0-15,0 2 0 0,0 0 0 0,0 0 0 0,-3-2 56 0,3 2 6 0,0-2 2 0,0 2 0 0,-3-2-52 16,3-3-12-16,0-2 0 0,0 0 0 31,3-2-100-31,-3 2-22 0,0-7-5 0,0 0-581 0,0 0-116 0</inkml:trace>
  <inkml:trace contextRef="#ctx0" brushRef="#br0" timeOffset="20557.803">11909 10412 1497 0,'0'0'32'0,"0"0"8"0,0 0 0 0,0 0 4 0,0 0-36 0,0 0-8 0,0 0 0 0,5 5 0 0,0-5 94 0,-5 0 17 31,0 0 3-31,3 7 1 0,2-2-55 0,1 2-10 0,-6-5-2 0,5 5-1 0,-2-2-15 0,-3 2-4 0,2 0 0 0,1 5 0 31,0-5-6-31,-1 0-2 0,1-5 0 0,0 3 0 16,-1 2-12-16,1-2-8 0,2-3 10 0,0 5-10 15,1 0 0-15,-1-2 0 0,0-3 0 0,9 3 0 16,-4 2-12-16,-2 0-9 0,0-2-2 0,0 2 0 16,-3-5 23-16,3 5 0 0,-5-2 0 0,2 2 0 15,-2 0 23-15,-1 0 9 0,1 0 1 0,-3-2 1 0,-3-3-3 0,3 5-1 0,-2-2 0 0,2-5 0 16,-8 2-30-16,2 3 0 0,-1-5 0 0,-1 7 0 16,0-7 0-16,0 5 0 0,-3-10 0 0,3 5-711 31,0 0-148-31</inkml:trace>
  <inkml:trace contextRef="#ctx0" brushRef="#br0" timeOffset="20745.256">11930 10412 1497 0,'0'0'66'0,"0"0"14"0,5 0-64 0,1 0-16 16,-1 0 0-16,0 0 0 0,3 0 92 0,-3 0 14 15,6 0 3-15,-3 0 1 0,0 0-74 0,3 0-14 31,2 5-3-31,-3-5-1 0,-2-5-18 0,0 5 0 16,3-2 0-16,-3 2 0 0,-3 0 0 0,3 0 0 0,-8 0 0 0,8 0 0 31,-3 0-99-31,-5 0-23 0,0 0-5 0,0 0-1 0</inkml:trace>
  <inkml:trace contextRef="#ctx0" brushRef="#br0" timeOffset="21104.581">12184 10396 1036 0,'0'0'23'0,"0"0"5"0,0 0 0 0,0 0 1 0,0 0-29 0,0 0 0 0,0 0 0 0,0 0 0 15,0 0 108-15,0 0 16 0,0 0 4 0,0 0 0 32,0 0-52-32,0 7-11 0,-3 0-1 0,-2 0-1 15,2 0-6-15,-2 5-1 0,3-3 0 0,-6 3 0 0,5-5-37 0,-5 12-8 0,3-5-2 0,2 0 0 16,0-2-9-16,1 2 0 0,2-2 0 0,-3 2 0 0,6-5 0 15,-3 3 0-15,2 0 0 0,4-3 0 0,-1 3 0 0,3-5 0 32,0 0 0-32,0-2 0 0,2-3 0 0,1-2 0 0,0-7 0 0,-1 2 0 0,3 3 0 0,-2-5 0 15,0-5 0-15,-1 5 0 0,3-5 46 0,-5 3 7 16,0-3 2-16,0 3 0 0,-3-3-37 0,1 0-7 16,-1-2-2-16,-5 5 0 0,3-3 24 0,-6 5 5 15,3 0 1-15,-3-5 0 0,-2 5-11 0,-3 5-3 16,3-3 0-16,-3-2 0 0,0 2-25 0,0 5-17 15,0-2 2-15,3 2 1 32,-3-5-131-32,0 5-27 0,3 0-4 0,-1 0-2 0</inkml:trace>
  <inkml:trace contextRef="#ctx0" brushRef="#br0" timeOffset="21463.837">12393 10370 864 0,'0'0'76'0,"0"0"-60"0,0 0-16 0,0 0 0 16,0 0 144-16,0 0 25 0,0 0 6 0,0 7 1 15,3 0-90-15,-3-2-18 0,0 2-3 0,0-5-1 16,0 5 0-16,0 5 0 0,0-5 0 0,2 5 0 16,-2-3-7-16,0 3-1 0,3-5-1 0,-3 5 0 15,0-3-37-15,3 3-7 0,-1-5-2 0,1 5 0 16,-3-5 30-16,0 0 5 0,3 0 2 0,-3-5 0 15,0-2-18-15,2 5-3 0,-2-5-1 0,0 0 0 0,0 0-24 16,0 0 0-16,0 0-9 0,6 0 9 0,-6 0 37 0,5 0 15 16,0-7 2-16,0 2 1 0,3 3-37 0,-5-5-7 15,5-5-2-15,-3 5 0 0,1-5-9 0,1 5 0 32,-1-2 0-32,2-3 0 0,-3 5 0 0,3-5 0 0,-3 5 0 0,1 0 0 0,-1 0 0 0,-3 0 0 15,1 0 0-15,2 2 0 0,-2-2 0 0,-3 7 0 16,0-2 0-16,0 2 0 15,0 0-203-15,0 0-42 0,0-5-9 0,0 5-2 0</inkml:trace>
  <inkml:trace contextRef="#ctx0" brushRef="#br0" timeOffset="21620.049">12475 10431 288 0,'0'0'12'0,"0"0"4"0,0 0-16 0,0 0 0 0,3 7 0 0,-1 0 0 16,1-2 272-16,2-5 51 15,-5 0 10-15,6 7 3 0,-1 0-173 0,3-2-35 0,0-3-6 0,-3 5-2 16,3-2-45-16,0-3-10 0,0 3-1 0,2-3-1 15,1 3-36-15,2 2-7 0,-5-2-2 0,3-3 0 16,-1 3-18-16,1-3-11 0,-3-2 2 0,-3 5 0 31,-5-5-46-31,0 0-9 0,0 0-1 0</inkml:trace>
  <inkml:trace contextRef="#ctx0" brushRef="#br0" timeOffset="22588.634">15028 10558 230 0,'0'0'20'0,"0"0"-20"16,0 0 0-16,0 0 0 0,0 0 225 0,0 0 41 0,0 0 8 15,0 0 2-15,0 0-160 0,0 0-32 0,0 0-7 0,6 5-1 16,-1-3-3-16,-2-2-1 0,5 5 0 0,-3-3 0 16,3-2-21-16,2 5-5 0,1-3-1 0,2 3 0 15,3 2-16-15,0-2-3 0,0-3-1 0,2 5 0 16,-2-2-13-16,5-3-2 0,-5 3-1 0,3-3 0 16,-6-2-1-16,3 5 0 0,-6-5 0 0,1 7 0 15,-3-7 13-15,0 5 3 0,-3-5 0 0,-2 2 0 16,-1 3-12-16,-2-5-3 0,3 2 0 0,-3 5 0 15,0-7 95-15,-5 7 20 0,0 0 3 0,-1 5 1 16,-2-5-103-16,0 5-25 0,0-5 0 0,-2 0 0 16,-1 0 0-16,3 5 0 0,0-5 0 0,0 2 0 15,0-2 0-15,-2 1 0 0,2 3 0 0,-3-4 0 16,3 0 0-16,3 0 0 0,-3 5 0 0,3-5 0 0,0 0 0 0,-1 0 0 16,4 0 0-16,-4-2 0 0,4-3 0 0,2-2 0 15,0 5 0-15,0-5 0 0,0 0 0 0,0 0 0 16,0 0 0-16,0 0 0 0,0 0-14 0,0 0-8 15,0 0-2-15,0 0-746 16,0 0-150-16</inkml:trace>
  <inkml:trace contextRef="#ctx0" brushRef="#br0" timeOffset="23338.206">15674 10563 691 0,'-5'-5'61'0,"5"5"-49"0,0 0-12 0,0 0 0 16,-3-7 141-16,0 5 26 0,1-3 5 0,-1 5 0 16,-2-7-56-16,2 7-11 0,-2-5-2 0,0 5-1 15,-1-2-44-15,-2-3-9 0,0 5-1 0,3 0-1 16,-3 5-18-16,-2-5-3 0,-1 2-1 0,0-2 0 16,3 5-16-16,1-5-9 0,-4 7 10 0,0-2-10 15,3-3 26-15,0 5-1 0,3-2 0 0,0 2 0 16,0 0-25-16,-3 0 0 0,2 0 0 0,4 0 0 0,4 5-15 15,-2-3-8-15,0-4-1 0,3 7-1 0,2-3 41 0,3-2 9 16,0 0 2-16,0 5 0 16,3 0-43-16,-1-3-9 0,4 3-2 0,-1-5 0 0,-3 7 27 0,4-2 0 15,-1-3 0-15,-3-2 0 0,1 5 42 0,-6 2 14 0,3-7 2 0,-3 5 1 16,1-5-9-16,-4 0-2 0,-2 5 0 0,0-5 0 0,0-5 1 16,-2 5 0-16,-4-2 0 0,-1 2 0 0,1-2-21 0,-4-3-5 15,-1-2-1-15,0 5 0 0,1-5-22 0,-3 0 0 16,2 0 0-16,-5-5 0 15,3 5-117-15,0-7-28 0,5 3-6 0,-3 1-852 16</inkml:trace>
  <inkml:trace contextRef="#ctx0" brushRef="#br0" timeOffset="23619.475">15613 10532 1216 0,'0'0'54'0,"0"0"11"0,0 0-52 0,0 0-13 16,0 0 0-16,0 0 0 0,0 0 99 0,0 0 17 16,0 0 3-16,0 0 1 0,0 0-28 0,0 0-4 15,0 5-2-15,0 2 0 0,-3 5-18 0,1-3-3 0,2 3-1 0,-3-3 0 16,3 10 0-16,0-5-1 0,-3-2 0 0,1 7 0 16,2-3-50-16,0 3-13 0,-3 2 0 0,3-2 0 15,-2 2 33-15,2-2 2 0,-3 2 0 0,3-2 0 16,-3 0-24-16,3-5-11 0,0 0 10 0,-2 0-10 15,-1 0 8-15,3-2-8 0,0-5 0 0,0 5 0 16,-3-5 0-16,3-5-12 0,0 5 1 0,0-7-744 16,0 0-149-16</inkml:trace>
  <inkml:trace contextRef="#ctx0" brushRef="#br0" timeOffset="23962.906">15767 10584 1324 0,'0'0'118'0,"5"0"-94"16,-5 0-24-16,0 0 0 0,0 0 94 0,5 2 14 15,0 3 4-15,-2 2 0 0,-3-7-8 0,0 7 0 16,3 0-1-16,2 0 0 0,-8-2-67 0,6 7-12 16,-3-3-4-16,3-2 0 0,-3 0-12 0,2 0-8 15,-2 0 10-15,3 5-10 0,2-5 0 0,-2 0 0 16,0 0 0-16,2 0 0 0,5 3 0 0,-4-3 0 15,2 0 0-15,-3 0 0 0,3-5 0 0,0 5 0 16,0-2 0-16,2 2 0 0,-2 0 0 0,5 0 0 16,-2 0 0-16,0 5 0 0,-1-10 0 0,-2 8 0 0,3-3 0 15,-3 0 0-15,0-5 37 0,-3 5 2 0,0-2 0 0,-2-3 0 16,-3-2-11-16,-3 5-3 0,1 2 0 0,-6 0 0 16,-3-2-25-16,-2-3 0 0,-3 3 0 0,0-3 0 15,-5 3 0-15,2-3 0 0,-2 3 0 0,3-5 0 31,2 0-108-31,0 0-26 0,3-5-6 0,-1 5 0 0</inkml:trace>
  <inkml:trace contextRef="#ctx0" brushRef="#br0" timeOffset="24150.627">15761 10572 1839 0,'0'0'40'0,"0"0"9"0,0 0 2 0,0 0 1 0,0 0-42 0,0 0-10 16,6 0 0-16,1 5 0 0,1-5 66 0,3 0 11 15,-3 2 3-15,5 3 0 0,-2-5-55 0,5 0-10 16,-1 2-3-16,-1 3 0 0,2-5-12 0,-1 0 9 16,-1 0-9-16,4 5 8 0,-2-5-8 0,0 0 0 15,-5 0 0-15,-1 0 0 16,-5 2-107-16,-5-2-23 0,0 0-5 0,0 0-1 0</inkml:trace>
  <inkml:trace contextRef="#ctx0" brushRef="#br0" timeOffset="24494.05">16216 10598 1036 0,'0'0'46'0,"0"0"10"0,0 0-45 0,0 0-11 0,-5 0 0 0,-3 0 0 16,0 0 156-16,3 0 28 0,-3 0 7 0,0 7 1 16,0-2-108-16,0 2-20 0,-2 0-5 0,2 0-1 15,0 7-42-15,0 0-8 0,2 0-8 0,-2 5 12 16,3 0-12-16,3 2 0 0,-1-2 0 0,-2 0 0 15,5-3 0-15,0-2 0 0,2 5 0 0,1-5 0 16,0-2 12-16,2 2 1 0,0-7 0 0,3 0 0 16,0 0-13-16,0-2 11 0,0 2-11 0,2-7 10 15,1 0-10-15,2 0 0 0,1-7 9 0,1 2-9 16,-1-2 11-16,1 0-3 0,1 0 0 0,-2-7 0 16,-1 2 20-16,0-2 4 0,0 0 1 0,-2-5 0 15,-3 5 27-15,-3-5 4 0,0 3 2 0,-2 2 0 0,-3-3-2 16,0 8 0-16,-5-3 0 0,-1 0 0 15,-1 5-51-15,-1 0-13 0,-3 0 0 0,0 0 0 0,1 5 0 16,2-3 0-16,-3 5 0 0,3 0 0 16,0 0-126-16,0 5-28 0,3-3-6 0,3-2-856 15</inkml:trace>
  <inkml:trace contextRef="#ctx0" brushRef="#br0" timeOffset="24900.341">16558 10619 576 0,'0'0'51'0,"0"0"-41"16,0 0-10-16,0 0 0 0,-3-2 156 0,3 2 28 0,0 0 7 0,0 0 1 16,0 0-64-16,0 0-12 0,0 0-2 0,0 0-1 15,0 0-41-15,0 0-9 0,0 0-2 0,0 7 0 16,3 0-13-16,-1 7-2 0,-4-7-1 0,2 7 0 15,0 3-6-15,0-3-2 0,2 0 0 0,-2 7 0 16,0-7 18-16,0 5 3 0,0 0 1 0,3-5 0 16,-3 0-43-16,0 0-16 0,0-2 11 0,0 2-11 15,0-7 38-15,0 5 2 0,3-3 0 0,-1-4 0 16,-2 2-24-16,0-7-4 0,0 0 0 0,0 0-1 16,0 0 1-16,0 0 0 0,0 0 0 0,6-7 0 15,-1 2 11-15,-3 3 2 0,4-5 1 0,-1-5 0 16,0 5-17-16,3-7-9 0,0 2 10 0,0-2-10 15,0 0-18-15,3 2-10 0,-1 3-1 0,1-3-1 0,2-2 30 0,0 2 0 16,1 5 0-16,-1-2 0 0,3-3 0 0,-3 7 0 16,-3-2 0-16,4 0 0 0,-4 0 0 0,-2 0 0 15,-3 0 0-15,1 2 0 16,-6 3-262-16,-3-3-46 0,-2-9-10 0,-6 12-2 0</inkml:trace>
  <inkml:trace contextRef="#ctx0" brushRef="#br0" timeOffset="25119.095">16576 10732 1267 0,'0'0'56'0,"0"0"12"0,3 7-55 0,-1 0-13 15,4 0 0-15,2 1 0 0,-3 1 132 0,3-2 24 16,2 0 5-16,4-5 1 0,-4 5-54 0,6 0-12 16,3 3-1-16,-1-1-1 0,3-2-35 0,-2 0-7 0,2-2-2 0,0 2 0 15,-2 0-12-15,2 0-2 0,3 0-1 0,-6 0 0 16,3 0-45-16,-2 1-9 0,-1 3-1 0,1-4-1 15,-3 0 42-15,0 0 9 0,0 0 2 0,-3-2 0 32,-3 2-73-32,1-7-15 0,-3 7-2 0,0-7-658 0,-3 0-131 0</inkml:trace>
  <inkml:trace contextRef="#ctx0" brushRef="#br0" timeOffset="29369.781">13679 10539 1796 0,'0'0'40'0,"0"0"8"0,0 0 1 0,0 0 1 0,0 0-40 0,0 0-10 0,0 0 0 0,0 0 0 15,0 0 88-15,0 0 15 0,0 0 3 0,0 0 1 16,0 5-43-16,-3 2-9 0,3 5-2 0,0-3 0 16,0-2-7-16,-2 10-2 0,-1-3 0 0,3 2 0 15,0 3-19-15,0 2-4 0,-3 5-1 0,3 0 0 16,-2 0 10-16,-1 0 2 0,3-3 0 0,0 8 0 0,-3-3-12 16,3-2-1-16,0 2-1 0,0 3 0 0,-2-1 6 0,-1 3 2 15,3 0 0-15,3 0 0 16,-6 0 2-16,3 2 0 0,-2 3 0 0,2-3 0 15,-3 3-19-15,3-3-9 0,-5 1 10 0,2 4-10 0,0 0 20 0,1 4-3 16,-4-4 0-16,1 3 0 0,2 1 5 0,-2-4 1 16,2-5 0-16,1 5 0 15,-1 0-9-15,1-7-2 0,2 3 0 0,0 4 0 0,0 4-3 0,2-4-1 16,-2-4 0-16,5 4 0 0,-2-8-8 0,2-3 12 16,-2 4-12-16,0-3 12 15,2-2-3-15,-2 1 0 0,2-4 0 0,0 1 0 0,-2-4-1 0,0-1 0 16,-1 5 0-16,1-1 0 0,-1-3-8 0,1-1 10 15,0 5-10-15,-1-8 10 0,-2 4-10 0,0-4 0 16,0 4 0-16,0-1 8 0,0-5-8 0,0 1 12 0,0-3-12 0,0 5 12 16,3-5-12-16,-3-3 0 0,-3 4 0 0,3-1 0 15,0-3 0-15,0 1 0 0,0-2 0 0,0 1 0 16,0-4 0-16,0 1 0 0,0 3 8 0,0-1-8 16,0-3 0-16,3 4 0 0,-3-3 0 0,0 6 0 15,-3-7 0-15,6 4 0 0,-3-3 0 0,3 3 0 16,-3-1 0-16,0-6 0 0,0 3 0 0,0-4 0 15,2 2 0-15,-2-3 0 0,0-2 0 0,0 0 0 16,0 0-28-16,0 0 3 0,0 0 0 0,0 0 0 16,0 0-120-16,-2-7-24 0,-4-3-5 0</inkml:trace>
  <inkml:trace contextRef="#ctx0" brushRef="#br0" timeOffset="40521.477">12033 11588 1036 0,'0'0'23'0,"0"0"5"0,0 0 0 0,0 0 1 0,0 0-29 0,0 0 0 16,0 0 0-16,0 0 0 0,0 0 108 0,0 0 16 15,0 0 4-15,0 0 0 0,0 0-52 0,6-4-9 0,-1 1-3 0,-3 3 0 16,-2 0 0-16,0 0 0 0,0 0 0 0,6 3 0 15,-4 1-7-15,-2-4-1 0,-2 7-1 0,-1 0 0 16,3-2-37-16,3 2-7 0,-3 0-2 0,0 0 0 16,0 0-9-16,0 0 0 0,0 5 0 0,0-5 0 15,0 0 24-15,0-4 4 0,0-3 0 0,0 9 0 16,2-2-28-16,-2-7 8 0,0 0-8 0,0 0 0 16,0 0 0-16,0 0 0 0,0 0 8 0,0 0-8 15,0 0 0-15,0 0 0 0,0 0 0 0,6-5 0 16,-1 5 0-16,-2-7-11 0,2 3 11 0,-2 1-12 15,-1-1-9-15,-2-3-3 0,6 0 0 0,-4-1 0 16,1 1 24-16,-1 0 0 0,-2 0 0 0,3 0 0 16,-3 3 0-16,0-4 0 0,3 6 0 0,-3 2 0 15,5-5 0-15,-5 5 0 0,3-2 0 0,2-3 0 16,-5 5 0-16,5 0 0 0,1 0 0 0,-4 0 0 0,6 0 0 0,-8 0 0 16,5 5 0-16,-2-3 0 0,2-2 14 0,-5 0 7 15,6 7 2-15,-1-2 0 0,-2-2-23 0,-3-3 9 16,5 4-9-16,-5-4 0 0,0 3 8 0,-3 1-8 15,3-4 0-15,3 7 0 0,2-2 8 0,-5-5-8 16,0 0 0-16,0 0 0 0,0 0 9 0,8 2-9 16,0 3 0-16,-8-5 9 0,0 0-9 0,0 0 0 15,8-5 9-15,3 5-9 0,-3-2 0 0,-6-3 0 16,3 5 0-16,-2-7 0 0,2 3 0 0,1 1 0 16,-1-1 0-16,0 1 0 0,1-2 0 0,2-2 0 15,-1 5 0-15,-1-3 0 0,-1-2 0 0,3 7 0 0,0-4 0 16,-3 4 0-1,0 0-29-15,-5 0-4 0,0 0-1 0,8 0 0 0,0 0 54 0,-5 4 10 0,-3-4 2 16,5 3 1-16,-2 6-24 0,-3-7-9 0,0 5 0 0,0 1 9 16,-3-1-9-16,1-3 8 0,2-4-8 0,0 7 8 15,0 0-8-15,0-7-17 0,0 0 4 0,0 0-671 16,0 0-135-16</inkml:trace>
  <inkml:trace contextRef="#ctx0" brushRef="#br0" timeOffset="40708.932">12560 11530 1267 0,'0'0'56'0,"0"4"12"16,0 3-55-16,0-2-13 0,0-3 0 0,-3 5 0 0,3 0 105 0,-3 1 19 16,3-1 3-16,-2-3 1 0,-1 3-103 0,1 0-25 15,2-2 0-15,0-3 0 0,0-2 0 0,0 0 0 16,0 0 0-16,0 0-507 15,0 0-106-15</inkml:trace>
  <inkml:trace contextRef="#ctx0" brushRef="#br0" timeOffset="40833.901">12510 11461 691 0,'0'0'61'0,"0"0"-49"16,5 0-12-16,-5 0 0 0,0 0 161 0,0 0 30 15,0-2 5-15,0 2 2 0,2-5-151 0,-2 5-31 0,0 0-5 0,0 0-644 16</inkml:trace>
  <inkml:trace contextRef="#ctx0" brushRef="#br0" timeOffset="41224.443">12700 11475 1036 0,'0'0'46'0,"0"0"10"0,0 0-45 0,0 0-11 0,-3 0 0 0,-2-2 0 16,0 2 53-16,-1 2 9 0,1-2 2 0,0 0 0 16,-3 0-9-16,5 0-2 0,-2 0 0 0,0 5 0 0,-1-2-34 0,4 1-7 15,2-4-2-15,0 0 0 0,0 0-10 0,-5 7-11 16,2-4 3-16,3-3 0 0,-3 4 8 0,3 3 12 15,0-7-2-15,0 7-1 0,0-2-9 0,3-2 0 16,2 4 0-16,0-3 0 0,1-1 0 0,2 6 0 16,-3-7 0-16,3 5 0 0,0-2 0 0,2 2 0 15,-4-4 0-15,-1 4 0 0,0-3 53 0,1 3 9 16,-4 0 2-16,1 0 0 0,-3-7-52 0,3 8-12 16,-3-1 0-16,0-3 0 0,0-4 54 0,0 7 8 15,0-7 2-15,-3 7 0 0,0-2-52 0,-2-3-12 16,2 3 0-16,-2-2 0 0,2 1 0 0,-2-1 0 15,0-3-9-15,-1 0 9 16,1 0-53-16,0 0-5 0,0 0-1 0,-1 0-745 0</inkml:trace>
  <inkml:trace contextRef="#ctx0" brushRef="#br0" timeOffset="41599.345">12917 11490 1267 0,'3'-7'28'0,"-3"7"5"0,0 0 2 0,0 0 1 16,0-3-36-16,-3-2 0 0,3 5 0 0,-3 0 0 16,3 0 109-16,-2 0 15 0,2 0 4 0,0 0 0 0,-3 0-103 0,0 0-25 15,-2 0 0-15,5 0 0 0,0 0 0 0,-3 5 0 16,-2-2 0-16,3 1 0 15,-4-1 0-15,1 1 0 0,2-1 0 0,1 1 0 0,-4 3 0 0,1-2 0 16,2-3 0-16,3 6 0 0,0-4 0 0,-2-1 0 16,2 4 0-16,0 2 0 0,2-2 0 0,-2 0 0 15,0 0 0-15,3 0 0 0,0 0 0 0,-1 0-11 16,-2 0 11-16,3 0-12 0,0-2 12 0,-3-2 0 16,0 4 0-16,0-7 0 0,0 4 9 0,0 3-9 15,0-7 12-15,0 5-12 0,0-5 0 0,0 7 0 16,-3-5 0-16,3-2 0 0,0 0 16 0,0 0-3 15,-5 5-1-15,-1-2 0 16,6-3-175-16,-2 0-35 0,-9 0-7 0,3 0-2 0</inkml:trace>
  <inkml:trace contextRef="#ctx0" brushRef="#br0" timeOffset="41818.043">12994 11513 748 0,'0'0'67'0,"0"0"-54"0,0 0-13 0,0 0 0 15,0 2 117-15,0 6 21 0,0-4 4 0,0-1 1 16,0 1-31-16,0 3-7 0,0 0-1 0,0 0 0 16,0 0-63-16,0 1-13 0,-3-1-2 0,3-3-1 15,0 3-25-15,0 0 0 0,0-7 0 0,0 7 0 0,0-7 0 16,0 0 0-16,0 0 0 0</inkml:trace>
  <inkml:trace contextRef="#ctx0" brushRef="#br0" timeOffset="41989.878">13004 11440 1094 0,'8'3'97'0,"-5"-3"-77"16,-3 0-20-16,0 0 0 0,0 0 93 0,0 0 15 15,0 0 4-15,0 0 0 0,0 0-90 0,0 0-22 16,0 4 0-16,0-4 0 0,0 0 0 0,3 7 0 16,-1-2 0-16,1-3-661 0</inkml:trace>
  <inkml:trace contextRef="#ctx0" brushRef="#br0" timeOffset="42365.192">13073 11534 288 0,'0'0'25'0,"0"0"-25"0,0 0 0 0,3 7 0 16,-3-7 223-16,0 0 39 0,2 7 8 0,1-2 2 15,-3-5-167-15,0 2-33 0,3 3-6 0,-1 2-2 16,-2-7 0-16,0 3 0 0,3 4 0 0,0-3 0 16,-3-4-51-16,2 7-13 0,1-2 0 0,-3-5 0 15,0 0 0-15,3 2 0 0,-3-2 0 0,0 0 0 0,0 0 0 0,0 0 0 16,0 0 0-16,0 0 0 15,0 0 0-15,0 0 0 0,0 0 0 0,0 0 0 16,0 0 0-16,0 0-10 0,2 0 2 0,3-7 0 0,-2 7 8 0,0-7 0 16,-3 3 0-16,5 1 0 0,-2-1 0 0,-1-4 0 15,1 6 0-15,0-3 0 0,2-2 0 0,0 7 0 16,-2-7 0-16,2 3 0 0,-2 1 0 0,2-1 9 16,0 4 0-16,1-3 0 0,-1 3 44 0,3-4 9 15,-3 4 2-15,0 4 0 0,-5-4-52 0,6 3-12 16,-4-3 0-16,-2 0 0 0,6 4 35 0,-6 3 4 15,2-2 1-15,1 2 0 0,-3-7-29 0,0 0-11 16,0 0 8-16,0 2-8 0,3 5 0 0,-3-7-20 16,0 0 3-16,0 0 1 15,0 0-164-15,0 0-32 0,0 0-6 0,0 0-2 0</inkml:trace>
  <inkml:trace contextRef="#ctx0" brushRef="#br0" timeOffset="42849.051">13375 11466 1036 0,'0'0'46'0,"0"0"10"0,0 0-45 0,0 0-11 0,0 0 0 0,0 0 0 16,0 0 104-16,0 0 20 0,0 0 3 0,0 0 1 15,0 0-73-15,0 0-15 0,-6-5-2 0,1 5-1 16,2 0-23-16,-2 5-5 0,-3-3-1 0,3-2 0 15,-3 5 9-15,3-3 2 0,-1 6 0 0,1-4 0 0,0-1-19 0,2 4 0 16,1 2 0-16,-4-2 0 16,4 0-48-16,2 0-12 0,0-4-4 0,0 1 0 0,0 3 52 0,0-7 12 15,0 5 0-15,5-3 0 0,-2 5 0 0,2-7 0 16,-5 0 0-16,5 5 0 0,3-5 0 0,0 0 0 16,-3 0 0-16,1 0 0 0,2-5 0 0,-3 5 0 15,0-2 0-15,3-3 0 0,-5 5 47 0,-3 0 12 16,5-7 2-16,-5 7 1 0,5-4 3 0,-5 4 1 15,3-3 0-15,-3 3 0 0,0 0-22 0,0 0-4 16,0 0 0-16,0 0-1 0,0 0-16 0,0 0-3 16,5 7-1-16,-2-2 0 0,0-3-19 0,2 5 0 0,-3 0 0 15,4 1 0-15,-4-1 0 0,4 0 0 0,-1 4 0 16,-2 1 0-16,2-2 0 0,-2 1 0 16,-1-4 0-16,-2 8 0 0,0-4 14 0,-2-1-1 0,-1 1 0 0,-2 4 0 15,-6-4 15-15,3 1 4 0,-2-3 0 0,-1 3 0 16,-2-2-11-16,-1-3-1 0,1 2-1 0,3-2 0 15,-1-4-11-15,-2 4-8 0,2-3 9 0,-2-4-9 32,0 3-116-32,0-6-28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16.897"/>
    </inkml:context>
    <inkml:brush xml:id="br0">
      <inkml:brushProperty name="width" value="0.05" units="cm"/>
      <inkml:brushProperty name="height" value="0.05" units="cm"/>
      <inkml:brushProperty name="color" value="#E71224"/>
    </inkml:brush>
  </inkml:definitions>
  <inkml:trace contextRef="#ctx0" brushRef="#br0">1 72 8288 0 0,'0'0'638'0'0,"2"0"-414"0"0,44 8 2659 0 0,46-5 497 0 0,30-25-3409 0 0,-27-6 29 0 0,-38 9 56 0 0,-32 10-4366 0 0,-14 4-476 0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17.522"/>
    </inkml:context>
    <inkml:brush xml:id="br0">
      <inkml:brushProperty name="width" value="0.05" units="cm"/>
      <inkml:brushProperty name="height" value="0.05" units="cm"/>
      <inkml:brushProperty name="color" value="#E71224"/>
    </inkml:brush>
  </inkml:definitions>
  <inkml:trace contextRef="#ctx0" brushRef="#br0">182 301 920 0 0,'0'0'343'0'0,"0"0"1102"0"0,0 0 482 0 0,0 0 96 0 0,0 0-184 0 0,-9 0-266 0 0,-44 5 813 0 0,-14 40-1390 0 0,30-5-570 0 0,36-37-468 0 0,-1 0 10 0 0,0 0 0 0 0,0 0-1 0 0,1 0 1 0 0,0 0 0 0 0,-1 0-1 0 0,1 0 1 0 0,0 0 0 0 0,1 0-1 0 0,-1 1 1 0 0,0-1 0 0 0,1 0 0 0 0,0 1-1 0 0,0-1 1 0 0,0 0 0 0 0,0 3 32 0 0,4 2 0 0 0,-4-7 11 0 0,1 0 0 0 0,0 0 0 0 0,-1 0 0 0 0,1 0 0 0 0,0 0 0 0 0,-1 0 0 0 0,1 0 0 0 0,0 0 0 0 0,0-1 0 0 0,0 1 0 0 0,0 0 0 0 0,0-1 0 0 0,0 1 0 0 0,0-1 0 0 0,0 1 1 0 0,0-1-1 0 0,0 1 0 0 0,0-1 0 0 0,0 0 0 0 0,1 1 0 0 0,-1-1 0 0 0,0 0 0 0 0,0 0 0 0 0,0 0 0 0 0,0 0 0 0 0,0 0 0 0 0,1 0 0 0 0,-1 0 0 0 0,0 0 0 0 0,0-1 0 0 0,0 1 0 0 0,0 0 0 0 0,0-1 1 0 0,1 0-12 0 0,4 0 132 0 0,11-2 240 0 0,-13 2-310 0 0,1 1 0 0 0,-1-1 1 0 0,0 1-1 0 0,-1-1 0 0 0,1 0 1 0 0,0-1-1 0 0,0 1 0 0 0,0-1 0 0 0,-1 1 1 0 0,1-1-1 0 0,0 0 0 0 0,-1-1 0 0 0,0 1 1 0 0,1-2-63 0 0,3-1 138 0 0,-1 0 1 0 0,-1-1-1 0 0,1 0 1 0 0,-1 0-1 0 0,0 0 1 0 0,-1-1-1 0 0,1 1 1 0 0,-1-1-1 0 0,-1-1 1 0 0,1 1-1 0 0,-1 0 1 0 0,0-1 0 0 0,-1 1-1 0 0,0-1 1 0 0,0 0-1 0 0,-1 0 1 0 0,0 0-1 0 0,0 0 1 0 0,-1 0-1 0 0,0 0 1 0 0,0 0-1 0 0,-1 0-138 0 0,-71-172 3048 0 0,14 85-1500 0 0,57 94-1304 0 0,1 1 4 0 0,-4 18-16 0 0,6-8-253 0 0,0 1 0 0 0,1-1-1 0 0,0 0 1 0 0,1-1 0 0 0,0 1-1 0 0,0-1 1 0 0,1 1 0 0 0,0-1-1 0 0,1-1 1 0 0,0 1 0 0 0,1-1-1 0 0,3 5 22 0 0,29 36 0 0 0,-2 3 0 0 0,24 46 0 0 0,-15-24-1638 0 0,-45-72-534 0 0,-1-2-4945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19.037"/>
    </inkml:context>
    <inkml:brush xml:id="br0">
      <inkml:brushProperty name="width" value="0.05" units="cm"/>
      <inkml:brushProperty name="height" value="0.05" units="cm"/>
      <inkml:brushProperty name="color" value="#E71224"/>
    </inkml:brush>
  </inkml:definitions>
  <inkml:trace contextRef="#ctx0" brushRef="#br0">24 133 8208 0 0,'0'0'373'0'0,"0"0"-5"0"0,-4-8-221 0 0,-1 3 318 0 0,4 4-288 0 0,0 0 1 0 0,0 0 0 0 0,-1 0-1 0 0,1 0 1 0 0,0 0 0 0 0,1 0-1 0 0,-1 0 1 0 0,0 0 0 0 0,0 0-1 0 0,0 0 1 0 0,1-1 0 0 0,-1 1 0 0 0,1 0-1 0 0,-1-1 1 0 0,1 1 0 0 0,-1 0-1 0 0,1-1 1 0 0,0 1 0 0 0,-1-1-1 0 0,1 1 1 0 0,0 0 0 0 0,0-1-1 0 0,0 1 1 0 0,0-1 0 0 0,1 1 0 0 0,-1 0-1 0 0,0-2-177 0 0,45-33 425 0 0,-30 27-392 0 0,75-18 326 0 0,-49 18-230 0 0,-33 8 5 0 0,1 0 0 0 0,-1 0 1 0 0,0 1-1 0 0,1 0 1 0 0,-1 1-1 0 0,0-1 0 0 0,1 1 1 0 0,-1 1-1 0 0,0 0 1 0 0,0 0-1 0 0,0 1 0 0 0,0 0 1 0 0,0 0-1 0 0,-1 0 1 0 0,0 1-1 0 0,5 3-134 0 0,-9-6 59 0 0,1 1-1 0 0,-1 0 0 0 0,0 0 1 0 0,1 0-1 0 0,-1 0 1 0 0,0 1-1 0 0,0-1 1 0 0,-1 1-1 0 0,1 0 1 0 0,0-1-1 0 0,-1 1 0 0 0,0 0 1 0 0,1 1-1 0 0,-1-1 1 0 0,-1 0-1 0 0,1 1 1 0 0,0-1-1 0 0,-1 1 1 0 0,0-1-1 0 0,1 1 0 0 0,-2 0 1 0 0,1-1-1 0 0,0 1 1 0 0,-1 0-1 0 0,1 0 1 0 0,-1 0-1 0 0,0 0 1 0 0,-1-1-1 0 0,1 1 0 0 0,-1 2-58 0 0,-3 4 98 0 0,0-1 0 0 0,-1 1-1 0 0,0-1 1 0 0,0 0 0 0 0,-1 0 0 0 0,0 0-1 0 0,-1-1 1 0 0,0 0 0 0 0,0 0-1 0 0,-1-1 1 0 0,-3 3-98 0 0,-26 37 85 0 0,30-37-79 0 0,14-6-572 0 0,180-4-2881 0 0,-182 0 3452 0 0,-1 0 1 0 0,1 1 0 0 0,0-1 0 0 0,0 1-1 0 0,0 0 1 0 0,-1 0 0 0 0,1 0 0 0 0,0 1 0 0 0,-1 0-1 0 0,1 0 1 0 0,-1 0 0 0 0,0 0 0 0 0,0 1 0 0 0,0-1-1 0 0,0 1 1 0 0,0 0 0 0 0,0 1 0 0 0,-1-1 0 0 0,0 0-1 0 0,1 1 1 0 0,-1 0 0 0 0,-1 0 0 0 0,1 0-1 0 0,0 0 1 0 0,-1 0 0 0 0,0 1 0 0 0,0-1 0 0 0,0 1-1 0 0,-1-1 1 0 0,1 1 0 0 0,-1 0 0 0 0,0 1-6 0 0,-1-2 137 0 0,0 0 0 0 0,-1 1 1 0 0,1-1-1 0 0,-1 0 0 0 0,0 1 0 0 0,0-1 1 0 0,0 0-1 0 0,-1 0 0 0 0,1 0 1 0 0,-1 0-1 0 0,0 0 0 0 0,-1 0 0 0 0,1 0 1 0 0,0-1-1 0 0,-1 1 0 0 0,0-1 0 0 0,0 0 1 0 0,0 0-1 0 0,0 0 0 0 0,0 0 1 0 0,-1 0-1 0 0,1-1 0 0 0,-1 1 0 0 0,-4 1-137 0 0,-3 1 180 0 0,0 0-1 0 0,0 0 1 0 0,-1-1 0 0 0,0-1-1 0 0,1 0 1 0 0,-1 0-1 0 0,-1-1 1 0 0,1-1-1 0 0,-11 0-179 0 0,5 0-9 0 0,11-1-2 0 0,0 1 0 0 0,0-1 1 0 0,1 0-1 0 0,-1-1 0 0 0,0 0 1 0 0,0 0-1 0 0,0-1 1 0 0,1 1-1 0 0,-1-1 0 0 0,-5-3 11 0 0,-12-9-3478 0 0,16 7-3079 0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19.928"/>
    </inkml:context>
    <inkml:brush xml:id="br0">
      <inkml:brushProperty name="width" value="0.05" units="cm"/>
      <inkml:brushProperty name="height" value="0.05" units="cm"/>
      <inkml:brushProperty name="color" value="#E71224"/>
    </inkml:brush>
  </inkml:definitions>
  <inkml:trace contextRef="#ctx0" brushRef="#br0">17 36 456 0 0,'23'-2'297'0'0,"-22"1"1242"0"0,-1 1 516 0 0,0 0 96 0 0,0 0-132 0 0,0 0-646 0 0,0 0-278 0 0,0 0-58 0 0,-2 0-98 0 0,0 0-853 0 0,0 1 0 0 0,0-1 1 0 0,1 0-1 0 0,-1 1 0 0 0,0 0 0 0 0,0-1 1 0 0,1 1-1 0 0,-1 0 0 0 0,0 0 0 0 0,1 0 0 0 0,-1 0 1 0 0,1 0-1 0 0,-1 0 0 0 0,1 0 0 0 0,0 1 1 0 0,-1-1-1 0 0,1 0 0 0 0,0 1 0 0 0,0-1 1 0 0,0 1-1 0 0,0 0 0 0 0,0-1 0 0 0,0 1 1 0 0,1 0-1 0 0,-1-1 0 0 0,0 1 0 0 0,1 0 0 0 0,-1 0 1 0 0,1-1-1 0 0,0 1 0 0 0,0 0 0 0 0,0 0 1 0 0,0 0-1 0 0,0 1-86 0 0,0 37 601 0 0,23 9-298 0 0,45-20 254 0 0,-14-40-525 0 0,-51 10 32 0 0,1-1 0 0 0,-1 0 0 0 0,1 0-1 0 0,-1 0 1 0 0,0-1 0 0 0,0 1 0 0 0,0-1 0 0 0,0 0 0 0 0,0 1 0 0 0,0-1-1 0 0,-1-1 1 0 0,0 1 0 0 0,0 0 0 0 0,0-1 0 0 0,0 1 0 0 0,0-1-1 0 0,0 1 1 0 0,-1-1 0 0 0,0 0 0 0 0,0 0 0 0 0,0 1 0 0 0,0-1-1 0 0,0 0 1 0 0,-1 0 0 0 0,0-4-64 0 0,0 7 81 0 0,-1-4 298 0 0,3 11-308 0 0,0 0-79 0 0,2 1 0 0 0,-1-1 1 0 0,1 0-1 0 0,0 0 0 0 0,0-1 0 0 0,0 1 1 0 0,1-1-1 0 0,0 0 0 0 0,0 0 0 0 0,0 0 1 0 0,1-1-1 0 0,-1 0 0 0 0,1 0 0 0 0,0 0 1 0 0,0-1-1 0 0,1 0 0 0 0,-1 0 0 0 0,1-1 1 0 0,-1 1-1 0 0,1-1 0 0 0,0-1 0 0 0,0 1 1 0 0,0-1-1 0 0,0-1 0 0 0,0 1 0 0 0,4-1 8 0 0,-1 0 7 0 0,1 0-1 0 0,-1-1 0 0 0,0 0 0 0 0,1-1 0 0 0,-1 0 0 0 0,0-1 0 0 0,0 0 1 0 0,-1 0-1 0 0,1-1 0 0 0,-1-1 0 0 0,0 1 0 0 0,0-1 0 0 0,6-5-6 0 0,-12 8 53 0 0,-1 0-1 0 0,0 0 1 0 0,0 0-1 0 0,0 0 1 0 0,0-1-1 0 0,0 1 1 0 0,-1-1-1 0 0,1 1 1 0 0,-1-1-1 0 0,1 1 1 0 0,-1-1-1 0 0,0 0 1 0 0,0 0-1 0 0,0 0 1 0 0,-1 0-1 0 0,1 1 1 0 0,-1-1-1 0 0,1 0 0 0 0,-1 0 1 0 0,0 0-1 0 0,0 0 1 0 0,0 0-1 0 0,-1 0 1 0 0,1 0-1 0 0,-1 0 1 0 0,1 0-1 0 0,-1 0 1 0 0,0 0-1 0 0,0 1 1 0 0,-1-1-1 0 0,1 0 1 0 0,0 1-1 0 0,-1-1 1 0 0,1 0-1 0 0,-1 1 1 0 0,0 0-1 0 0,0 0 1 0 0,0-1-1 0 0,-3-1-52 0 0,-33-38 460 0 0,39 33-2844 0 0,-1 9 1125 0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25.880"/>
    </inkml:context>
    <inkml:brush xml:id="br0">
      <inkml:brushProperty name="width" value="0.05" units="cm"/>
      <inkml:brushProperty name="height" value="0.05" units="cm"/>
      <inkml:brushProperty name="color" value="#E71224"/>
    </inkml:brush>
  </inkml:definitions>
  <inkml:trace contextRef="#ctx0" brushRef="#br0">0 1 6912 0 0,'0'0'608'0'0,"0"0"-480"0"0,0 0-128 0 0,0 0 0 0 0,0 0 736 0 0,0 0 128 0 0,0 0 32 0 0,0 0 0 0 0,0 0-720 0 0,0 0-176 0 0,9 0 0 0 0,3 3-4472 0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26.239"/>
    </inkml:context>
    <inkml:brush xml:id="br0">
      <inkml:brushProperty name="width" value="0.05" units="cm"/>
      <inkml:brushProperty name="height" value="0.05" units="cm"/>
      <inkml:brushProperty name="color" value="#E71224"/>
    </inkml:brush>
  </inkml:definitions>
  <inkml:trace contextRef="#ctx0" brushRef="#br0">157 33 8288 0 0,'0'0'381'0'0,"0"0"-6"0"0,-5-11 209 0 0,4 9-407 0 0,-1 0 0 0 0,0 0 1 0 0,1 1-1 0 0,-1-1 1 0 0,0 1-1 0 0,0-1 0 0 0,0 1 1 0 0,0 0-1 0 0,0-1 0 0 0,0 1 1 0 0,0 0-1 0 0,-1 0 1 0 0,1 1-1 0 0,0-1 0 0 0,0 0 1 0 0,-1 1-1 0 0,1 0 0 0 0,0-1 1 0 0,-1 1-1 0 0,1 0 0 0 0,-1 0 1 0 0,1 0-1 0 0,0 1 1 0 0,-1-1-1 0 0,1 0 0 0 0,0 1 1 0 0,-1 0-1 0 0,1-1 0 0 0,0 1 1 0 0,0 0-1 0 0,-1 0 1 0 0,1 1-178 0 0,-4 0 0 0 0,2 0 0 0 0,0-1 0 0 0,0 1 0 0 0,0 0 0 0 0,0 0 0 0 0,0 1 0 0 0,0-1 0 0 0,1 1 0 0 0,-1 0 0 0 0,1 0 0 0 0,-1 0 0 0 0,1 0 0 0 0,0 0 0 0 0,0 1 0 0 0,-13 40-72 0 0,28-9-184 0 0,37 2 16 0 0,30 11 581 0 0,-78-46-65 0 0,2 12 1530 0 0,-50 22 378 0 0,-21-19-2555 0 0,40-14-4941 0 0,20-5-564 0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26.567"/>
    </inkml:context>
    <inkml:brush xml:id="br0">
      <inkml:brushProperty name="width" value="0.05" units="cm"/>
      <inkml:brushProperty name="height" value="0.05" units="cm"/>
      <inkml:brushProperty name="color" value="#E71224"/>
    </inkml:brush>
  </inkml:definitions>
  <inkml:trace contextRef="#ctx0" brushRef="#br0">81 351 11976 0 0,'-22'-7'1421'0'0,"20"7"-856"0"0,-14 9 1713 0 0,15-7-2220 0 0,-1-1 0 0 0,1 0 1 0 0,0 1-1 0 0,0-1 0 0 0,-1 0 1 0 0,1 1-1 0 0,0 0 1 0 0,0-1-1 0 0,0 1 0 0 0,1 0 1 0 0,-1-1-1 0 0,0 1 0 0 0,1 0 1 0 0,-1 0-1 0 0,1 0 1 0 0,-1-1-1 0 0,1 1 0 0 0,0 0 1 0 0,0 0-1 0 0,0 0 1 0 0,0 0-1 0 0,0 0 0 0 0,0 0 1 0 0,0-1-1 0 0,1 1 0 0 0,-1 0 1 0 0,1 0-1 0 0,-1 0-58 0 0,2 17 268 0 0,7 19 165 0 0,-7-33 36 0 0,-1-1-4387 0 0,-1-4 1984 0 0</inkml:trace>
  <inkml:trace contextRef="#ctx0" brushRef="#br0" timeOffset="187.456">10 229 8288 0 0,'-5'-7'756'0'0,"1"-18"-400"0"0,4 23 206 0 0,1-12 3968 0 0,7 15-4644 0 0,7 3-1618 0 0,-2-1 212 0 0,2 2-14 0 0</inkml:trace>
  <inkml:trace contextRef="#ctx0" brushRef="#br0" timeOffset="531.125">234 321 9096 0 0,'14'-2'414'0'0,"-11"1"-6"0"0,-3 1-164 0 0,0 0 282 0 0,0 0 148 0 0,16 5 2372 0 0,-28 45-1165 0 0,-20 13-581 0 0,31-61-1282 0 0,0 0-1 0 0,0 0 1 0 0,1 0 0 0 0,-1 1-1 0 0,1-1 1 0 0,-1 0 0 0 0,1 0 0 0 0,0 1-1 0 0,0-1 1 0 0,0 0 0 0 0,0 1 0 0 0,0-1-1 0 0,0 0 1 0 0,1 1 0 0 0,-1-1-1 0 0,1 0 1 0 0,-1 0 0 0 0,1 1 0 0 0,0-1-1 0 0,0 0 1 0 0,0 0 0 0 0,0 0 0 0 0,1 0-1 0 0,0 2-17 0 0,-1-3-7 0 0,2 1 16 0 0,0 1-1 0 0,1-1 0 0 0,-1 0 1 0 0,0 0-1 0 0,1 0 0 0 0,0 0 1 0 0,-1-1-1 0 0,1 1 0 0 0,0-1 1 0 0,0 0-1 0 0,0 0 0 0 0,0 0 1 0 0,0-1-1 0 0,0 0 0 0 0,0 1 1 0 0,0-1-1 0 0,0-1 0 0 0,0 1 1 0 0,0 0-1 0 0,-1-1 0 0 0,1 0 0 0 0,0 0 1 0 0,0 0-1 0 0,0-1 0 0 0,3-1-8 0 0,-1 1 16 0 0,-1 0 0 0 0,1 0 0 0 0,-1-1 0 0 0,1 0 0 0 0,-1 0 0 0 0,0 0 0 0 0,0-1 0 0 0,-1 0 0 0 0,1 0 0 0 0,-1 0 0 0 0,1 0 0 0 0,-1-1 0 0 0,-1 0 0 0 0,1 0 0 0 0,-1 0 0 0 0,1 0 0 0 0,-1 0 0 0 0,-1-1 0 0 0,1 1 0 0 0,-1-1 0 0 0,1-4-16 0 0,-2 7 33 0 0,-1 0 0 0 0,0 1-1 0 0,0-1 1 0 0,0 0 0 0 0,-1 0-1 0 0,1 1 1 0 0,0-1-1 0 0,-1 0 1 0 0,0 1 0 0 0,0-1-1 0 0,0 0 1 0 0,0 1-1 0 0,0-1 1 0 0,0 1 0 0 0,0 0-1 0 0,-1-1 1 0 0,0 1-1 0 0,1 0 1 0 0,-1 0 0 0 0,0 0-1 0 0,0 0 1 0 0,0 0 0 0 0,0 0-1 0 0,0 0 1 0 0,0 1-1 0 0,-3-2-32 0 0,-46-18-1349 0 0,51 21 570 0 0</inkml:trace>
  <inkml:trace contextRef="#ctx0" brushRef="#br0" timeOffset="843.55">496 347 9616 0 0,'0'0'216'0'0,"0"0"32"0"0,0 0 12 0 0,4 7 16 0 0,8 26 310 0 0,3-2 1894 0 0,-6-14-675 0 0,-5-4 2515 0 0,12-24-4128 0 0,41-46-165 0 0,-48 51-297 0 0,-6 2 236 0 0,0 1-1 0 0,0 0 0 0 0,0 0 1 0 0,1 0-1 0 0,-1 1 0 0 0,1-1 1 0 0,0 1-1 0 0,0 0 0 0 0,0 0 1 0 0,0 0-1 0 0,0 1 0 0 0,0 0 1 0 0,1-1-1 0 0,-1 1 0 0 0,0 1 1 0 0,1-1-1 0 0,-1 0 1 0 0,0 1-1 0 0,1 0 0 0 0,-1 0 1 0 0,1 1-1 0 0,-1-1 0 0 0,1 1 1 0 0,-1 0-1 0 0,0 0 0 0 0,3 1 35 0 0,25 36-269 0 0,5 30 634 0 0,-28-54-159 0 0,6 36 354 0 0,-15-45-553 0 0,0-2-5637 0 0,0-3-432 0 0</inkml:trace>
  <inkml:trace contextRef="#ctx0" brushRef="#br0" timeOffset="1343.471">1127 0 7400 0 0,'0'0'333'0'0,"0"0"0"0"0,5 8-95 0 0,10 67 4515 0 0,13 106-1625 0 0,-12-102-2043 0 0,-11-40-1012 0 0,-2-30-38 0 0,-2-7 137 0 0,-1-2 29 0 0,-1 0-1229 0 0,-7 0-4911 0 0</inkml:trace>
  <inkml:trace contextRef="#ctx0" brushRef="#br0" timeOffset="1624.616">838 72 6912 0 0,'0'0'528'0'0,"10"-4"372"0"0,6 0-67 0 0,0 1 0 0 0,0 0 0 0 0,0 1 0 0 0,0 1 1 0 0,0 0-1 0 0,13 2-833 0 0,24-2 587 0 0,108-6-653 0 0,-81 7 40 0 0,-21 4-411 0 0,-57-4-4368 0 0</inkml:trace>
  <inkml:trace contextRef="#ctx0" brushRef="#br0" timeOffset="1999.528">1243 293 10160 0 0,'0'0'230'0'0,"0"0"30"0"0,0 0 19 0 0,0 0-30 0 0,2 1-158 0 0,2 3 304 0 0,1 0-1 0 0,-1 1 1 0 0,0-1-1 0 0,0 1 1 0 0,0 0-1 0 0,0 0 1 0 0,-1 0-1 0 0,0 0 1 0 0,0 1-1 0 0,0-1 1 0 0,-1 1-1 0 0,1 2-394 0 0,2 4 1207 0 0,-4-9-1058 0 0,-1 2-95 0 0,0-4 135 0 0,0-1 50 0 0,0 0 7 0 0,0 0-24 0 0,15-28-12 0 0,-5 6-204 0 0,-8 15-232 0 0,1 0 0 0 0,0 1 0 0 0,1-1 1 0 0,-1 1-1 0 0,1-1 0 0 0,0 1 0 0 0,1 0 1 0 0,-1 1-1 0 0,1-1 0 0 0,0 1 0 0 0,1 0 1 0 0,5-4 225 0 0,32-8-543 0 0,35 23-3764 0 0,-75-5 2901 0 0</inkml:trace>
  <inkml:trace contextRef="#ctx0" brushRef="#br0" timeOffset="2374.44">1630 329 2760 0 0,'0'0'125'0'0,"2"0"-3"0"0,60-7 2647 0 0,-18-4 2069 0 0,1-6-2172 0 0,-26 4-2594 0 0,-18-4 1738 0 0,-10-7-1644 0 0,2 21-166 0 0,-1 3 12 0 0,0 0 0 0 0,0 0 0 0 0,0 1 0 0 0,0 0 0 0 0,0 1 0 0 0,0-1 0 0 0,0 1 0 0 0,0 1 0 0 0,1 0 0 0 0,-1 0 0 0 0,1 0 0 0 0,0 1 0 0 0,0 0 0 0 0,0 0 0 0 0,1 1 0 0 0,-1 0 0 0 0,1 0 0 0 0,0 1 0 0 0,1-1 0 0 0,-1 1 0 0 0,1 0 0 0 0,-4 7-12 0 0,7-11 0 0 0,0 0 0 0 0,1 1 0 0 0,-1-1 0 0 0,1 1 0 0 0,0-1 0 0 0,-1 1 0 0 0,1 0 0 0 0,0-1 0 0 0,1 1 0 0 0,-1 0 0 0 0,0 0 0 0 0,1-1 0 0 0,-1 1 0 0 0,1 0 0 0 0,0 0 0 0 0,0 0 0 0 0,0 0 0 0 0,1 0 0 0 0,-1-1 0 0 0,1 1 0 0 0,-1 0 0 0 0,1 0 0 0 0,0 0 0 0 0,0-1 0 0 0,0 1 0 0 0,0-1 0 0 0,1 1 0 0 0,-1-1 0 0 0,1 2 0 0 0,3-1-135 0 0,-1 0 0 0 0,1 0 1 0 0,0 0-1 0 0,0-1 0 0 0,0 0 1 0 0,0 0-1 0 0,1 0 0 0 0,-1 0 1 0 0,1-1-1 0 0,-1 0 0 0 0,1 0 1 0 0,-1-1-1 0 0,1 1 0 0 0,-1-1 1 0 0,5-1 134 0 0,3 1-1022 0 0,3 0-8 0 0</inkml:trace>
  <inkml:trace contextRef="#ctx0" brushRef="#br0" timeOffset="2702.487">1867 321 6304 0 0,'0'0'141'0'0,"0"0"23"0"0,0 0 11 0 0,8-3 1 0 0,85-29 1432 0 0,-87 30-1476 0 0,-1 1 1 0 0,0-1-1 0 0,1 0 1 0 0,-1-1-1 0 0,0 0 1 0 0,0 1-1 0 0,0-1 1 0 0,-1-1-1 0 0,1 1 1 0 0,-1-1-1 0 0,0 0 1 0 0,0 0-1 0 0,1-1-132 0 0,-4 4 34 0 0,-1 0 0 0 0,1 0 0 0 0,-1 0 0 0 0,0-1 0 0 0,1 1 0 0 0,-1 0 0 0 0,0 0 0 0 0,1 0-1 0 0,-1-1 1 0 0,0 1 0 0 0,0 0 0 0 0,0 0 0 0 0,0 0 0 0 0,0-1 0 0 0,-1 1 0 0 0,1 0 0 0 0,0 0 0 0 0,0 0 0 0 0,-1-1-1 0 0,1 1 1 0 0,-1 0 0 0 0,1 0 0 0 0,-1 0 0 0 0,1 0 0 0 0,-1 0 0 0 0,0 0 0 0 0,0 0 0 0 0,0 0-34 0 0,-19-9 0 0 0,-40 14 0 0 0,-4 38 1206 0 0,59-39-1167 0 0,1 1 0 0 0,-1 0 0 0 0,1 0 0 0 0,0 0 0 0 0,1 0 0 0 0,-1 1 0 0 0,1 0 0 0 0,-1-1 0 0 0,2 1 0 0 0,-1 0 0 0 0,0 1 0 0 0,1-1 0 0 0,0 0-1 0 0,0 1 1 0 0,1-1 0 0 0,-1 1 0 0 0,1 0 0 0 0,1 0 0 0 0,-1-1 0 0 0,1 1 0 0 0,0 0 0 0 0,0 0 0 0 0,0-1 0 0 0,1 1 0 0 0,0 0 0 0 0,0-1 0 0 0,1 1 0 0 0,-1-1 0 0 0,3 4-39 0 0,-3-7-43 0 0,0 1 0 0 0,0-1 0 0 0,0 0-1 0 0,1 1 1 0 0,-1-1 0 0 0,1 0 0 0 0,0 0 0 0 0,-1 0 0 0 0,1 0 0 0 0,0-1 0 0 0,0 1 0 0 0,0 0 0 0 0,1-1 0 0 0,-1 1 0 0 0,0-1 0 0 0,1 0 0 0 0,-1 0 0 0 0,0 0 0 0 0,1 0 0 0 0,1 0 43 0 0,5 3-713 0 0,5 3-3625 0 0</inkml:trace>
  <inkml:trace contextRef="#ctx0" brushRef="#br0" timeOffset="3077.398">2117 207 3224 0 0,'0'0'143'0'0,"0"0"201"0"0,0 0 741 0 0,0 0 324 0 0,0 0 60 0 0,-11 1 1575 0 0,3 2-2959 0 0,5-3-66 0 0,1 1-1 0 0,-1 0 1 0 0,1-1 0 0 0,-1 1-1 0 0,1 0 1 0 0,-1 0 0 0 0,1 1-1 0 0,0-1 1 0 0,-1 1 0 0 0,1-1-1 0 0,0 1 1 0 0,0-1-1 0 0,0 1 1 0 0,0 0 0 0 0,0 0-1 0 0,1 0 1 0 0,-1 0 0 0 0,0 1-1 0 0,1-1 1 0 0,0 0-1 0 0,0 1 1 0 0,-1-1 0 0 0,1 1-1 0 0,1-1 1 0 0,-1 1 0 0 0,0 0-19 0 0,0 3 82 0 0,0-1-1 0 0,0 1 1 0 0,1 0 0 0 0,0 0 0 0 0,0-1 0 0 0,0 1 0 0 0,1 0 0 0 0,0-1 0 0 0,0 1-1 0 0,0 0 1 0 0,1-1 0 0 0,0 1 0 0 0,0-1 0 0 0,0 0 0 0 0,1 0 0 0 0,-1 0 0 0 0,4 5-82 0 0,17 18 504 0 0,43 43 508 0 0,-64-69-896 0 0,-1 0 1 0 0,1 0 0 0 0,-1 0-1 0 0,1 1 1 0 0,-1-1 0 0 0,0 0 0 0 0,0 1-1 0 0,0-1 1 0 0,0 1 0 0 0,-1-1 0 0 0,1 1-1 0 0,0-1 1 0 0,-1 1 0 0 0,0 0 0 0 0,0-1-1 0 0,0 1 1 0 0,0 0 0 0 0,0-1-1 0 0,0 1 1 0 0,-1-1 0 0 0,1 1 0 0 0,-1 0-1 0 0,1-1 1 0 0,-1 1 0 0 0,0-1 0 0 0,0 0-1 0 0,-1 1 1 0 0,1-1 0 0 0,0 0-1 0 0,-1 1 1 0 0,1-1 0 0 0,-1 0 0 0 0,0 0-1 0 0,0 0 1 0 0,1-1 0 0 0,-1 1 0 0 0,-1 0-1 0 0,1-1 1 0 0,0 1 0 0 0,-1 0-117 0 0,-9 5-59 0 0,0-1 1 0 0,-1 0-1 0 0,0-1 1 0 0,0 0-1 0 0,0-1 0 0 0,0 0 1 0 0,0-1-1 0 0,-1-1 1 0 0,0 0-1 0 0,1-1 1 0 0,-1 0-1 0 0,-2-1 59 0 0,0 0-1427 0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25.505"/>
    </inkml:context>
    <inkml:brush xml:id="br0">
      <inkml:brushProperty name="width" value="0.05" units="cm"/>
      <inkml:brushProperty name="height" value="0.05" units="cm"/>
      <inkml:brushProperty name="color" value="#E71224"/>
    </inkml:brush>
  </inkml:definitions>
  <inkml:trace contextRef="#ctx0" brushRef="#br0">309 29 5984 0 0,'0'0'464'0'0,"-14"-3"-159"0"0,-43-18 4827 0 0,48 19-4806 0 0,0 1 0 0 0,0 0-1 0 0,0 1 1 0 0,0 0 0 0 0,0 0 0 0 0,0 1-1 0 0,0 0 1 0 0,0 1 0 0 0,-4 1-326 0 0,-65 39 1287 0 0,30 15-848 0 0,44-48-438 0 0,3-8-3 0 0,-1 1-1 0 0,1 0 1 0 0,0 0 0 0 0,0-1 0 0 0,0 1 0 0 0,0 0-1 0 0,0 0 1 0 0,0 0 0 0 0,0 0 0 0 0,0 0-1 0 0,1 0 1 0 0,-1 0 0 0 0,1 1 0 0 0,0-1 0 0 0,0 0-1 0 0,0 0 1 0 0,0 0 0 0 0,0 0 0 0 0,0 0-1 0 0,0 1 1 0 0,1-1 0 0 0,-1 0 0 0 0,1 0 0 0 0,-1 0-1 0 0,1 0 1 0 0,0 0 0 0 0,0 0 0 0 0,0 0-1 0 0,0 0 1 0 0,0-1 0 0 0,0 1 0 0 0,1 0 0 0 0,-1 0-1 0 0,1-1 1 0 0,-1 1 2 0 0,10 4-105 0 0,-1-1 0 0 0,1 0 0 0 0,0 0 0 0 0,0-1 0 0 0,0-1 0 0 0,1 0 0 0 0,-1 0 0 0 0,1-1 0 0 0,0-1 0 0 0,7 1 105 0 0,-6-1-468 0 0,0-1 1 0 0,1 0 0 0 0,-1-1 0 0 0,0 0 0 0 0,0-1 0 0 0,0-1 0 0 0,8-2 467 0 0,-5-2-4522 0 0</inkml:trace>
  <inkml:trace contextRef="#ctx0" brushRef="#br0" timeOffset="171.834">392 65 10336 0 0,'0'0'472'0'0,"0"0"-10"0"0,0 0-182 0 0,0 0 326 0 0,-3 8 991 0 0,2-6-1462 0 0,0 1-1 0 0,0 0 1 0 0,0-1 0 0 0,0 1 0 0 0,1 0-1 0 0,-1 0 1 0 0,1 0 0 0 0,0 0-1 0 0,0 0 1 0 0,0-1 0 0 0,0 1 0 0 0,0 0-1 0 0,0 0 1 0 0,1 0 0 0 0,0 0 0 0 0,-1 0-1 0 0,1-1 1 0 0,0 1 0 0 0,1 0-1 0 0,-1-1 1 0 0,2 3-135 0 0,-3 39 725 0 0,3-36-702 0 0,1-3-614 0 0,-3-4-2094 0 0,-1-1 1471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07.931"/>
    </inkml:context>
    <inkml:brush xml:id="br0">
      <inkml:brushProperty name="width" value="0.05" units="cm"/>
      <inkml:brushProperty name="height" value="0.05" units="cm"/>
      <inkml:brushProperty name="color" value="#E71224"/>
    </inkml:brush>
  </inkml:definitions>
  <inkml:trace contextRef="#ctx0" brushRef="#br0">1 0 4608 0 0,'0'0'353'0'0,"0"0"-66"0"0,0 0 582 0 0,0 0 276 0 0,0 0 58 0 0,0 2-68 0 0,16 46 2035 0 0,23 41-398 0 0,-34-80-2520 0 0,-4-7-2947 0 0,-1-2 2686 0 0,0 0-4769 0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24.708"/>
    </inkml:context>
    <inkml:brush xml:id="br0">
      <inkml:brushProperty name="width" value="0.05" units="cm"/>
      <inkml:brushProperty name="height" value="0.05" units="cm"/>
      <inkml:brushProperty name="color" value="#E71224"/>
    </inkml:brush>
  </inkml:definitions>
  <inkml:trace contextRef="#ctx0" brushRef="#br0">1 1 6448 0 0,'0'0'297'0'0,"0"0"-9"0"0,0 0-117 0 0,0 0 205 0 0,0 0 110 0 0,0 0 24 0 0,0 0 2 0 0,0 0 0 0 0,0 1 0 0 0,28 105 4048 0 0,-12-32-2889 0 0,-1-16-687 0 0,-3 45 446 0 0,-12-68-404 0 0,-14-59-546 0 0,-16-71-224 0 0,15 35-316 0 0,14-3-464 0 0,13-8 92 0 0,-11 69 432 0 0,-1 0 0 0 0,1 0 0 0 0,-1 0 0 0 0,1 0 0 0 0,0 0 0 0 0,0 0 0 0 0,0 0 0 0 0,0 0 0 0 0,0 0 0 0 0,0 1 0 0 0,0-1 0 0 0,1 0 0 0 0,-1 1 0 0 0,1-1 0 0 0,-1 1 0 0 0,1-1 0 0 0,0 1 0 0 0,-1 0 0 0 0,1 0 0 0 0,0 0 0 0 0,0 0 0 0 0,0 0 0 0 0,0 0 0 0 0,0 0 0 0 0,0 1 0 0 0,0-1 0 0 0,2 0 0 0 0,43-4 0 0 0,-26 7 0 0 0,-1 2 0 0 0,0 0 0 0 0,0 1 0 0 0,0 1 0 0 0,-1 1 0 0 0,0 1 0 0 0,0 0 0 0 0,0 2 0 0 0,-1 0 0 0 0,-1 1 0 0 0,12 9 0 0 0,-20-12 36 0 0,-1 0 0 0 0,0 0 0 0 0,-1 1 0 0 0,0 0 0 0 0,0 0 0 0 0,-1 0 0 0 0,0 1 0 0 0,4 10-36 0 0,-8-14 51 0 0,-1-1 0 0 0,0 1 0 0 0,0 0-1 0 0,-1 0 1 0 0,1-1 0 0 0,-1 1 0 0 0,-1 0-1 0 0,1 0 1 0 0,-1-1 0 0 0,0 1-1 0 0,0 0 1 0 0,0-1 0 0 0,-1 1 0 0 0,0-1-1 0 0,0 1 1 0 0,-1-1 0 0 0,1 0 0 0 0,-1 0-1 0 0,0 0 1 0 0,-1 0 0 0 0,1 0-51 0 0,-66 55 470 0 0,-30-6-318 0 0,42-29-262 0 0,35-18-303 0 0,-16 2-168 0 0,15-14-5838 0 0,21 5 399 0 0</inkml:trace>
  <inkml:trace contextRef="#ctx0" brushRef="#br0" timeOffset="453.023">536 332 5064 0 0,'0'0'232'0'0,"16"5"4857"0"0,16 3-1555 0 0,20-10-2431 0 0,7-16-861 0 0,-30-18-178 0 0,-28 35-31 0 0,0-1 1 0 0,-1 1 0 0 0,1 0 0 0 0,-1-1-1 0 0,1 1 1 0 0,-1-1 0 0 0,1 1 0 0 0,-1-1-1 0 0,0 0 1 0 0,0 1 0 0 0,1-1 0 0 0,-1 1-1 0 0,0-1 1 0 0,-1 1 0 0 0,1-1 0 0 0,0 1-1 0 0,0-1 1 0 0,-1 1 0 0 0,1-1 0 0 0,-1 1-1 0 0,1-1 1 0 0,-1 1 0 0 0,1-1 0 0 0,-1 1-1 0 0,0 0 1 0 0,0-1 0 0 0,0 1 0 0 0,0 0-1 0 0,0 0 1 0 0,0-1 0 0 0,0 1 0 0 0,0 0-1 0 0,0 0 1 0 0,-1 0 0 0 0,1 1 0 0 0,0-1-1 0 0,-1 0 1 0 0,1 0 0 0 0,-1 1 0 0 0,1-1-1 0 0,-1 1-33 0 0,-54-19 868 0 0,48 19-826 0 0,0 0 0 0 0,1 1 0 0 0,-1 0 0 0 0,1 0 0 0 0,-1 1 0 0 0,1 0 0 0 0,-1 0 0 0 0,1 1 0 0 0,0 0 0 0 0,0 0 0 0 0,0 1 0 0 0,-2 1-42 0 0,-102 76-316 0 0,106-77 292 0 0,1 0-1 0 0,-1 0 1 0 0,1 1-1 0 0,0-1 0 0 0,0 1 1 0 0,1 0-1 0 0,0 1 1 0 0,0-1-1 0 0,0 0 0 0 0,0 1 1 0 0,1 0-1 0 0,0-1 0 0 0,-1 6 25 0 0,3-7 0 0 0,0 0 0 0 0,1 0 0 0 0,0 0 0 0 0,-1-1 0 0 0,1 1 0 0 0,1 0 0 0 0,-1-1 0 0 0,1 1 0 0 0,-1-1 0 0 0,1 1 0 0 0,0-1 0 0 0,0 0 0 0 0,0 0 0 0 0,1 0 0 0 0,-1 0 0 0 0,1 0 0 0 0,0 0 0 0 0,0-1 0 0 0,-1 1 0 0 0,2-1 0 0 0,0 1 0 0 0,2 1-76 0 0,0 1-1 0 0,0-1 0 0 0,1-1 0 0 0,0 1 0 0 0,0-1 0 0 0,0 0 0 0 0,0-1 1 0 0,1 0-1 0 0,-1 0 0 0 0,0 0 0 0 0,1-1 0 0 0,5 1 77 0 0,58-1-3501 0 0,-47-4 2093 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22.490"/>
    </inkml:context>
    <inkml:brush xml:id="br0">
      <inkml:brushProperty name="width" value="0.05" units="cm"/>
      <inkml:brushProperty name="height" value="0.05" units="cm"/>
      <inkml:brushProperty name="color" value="#E71224"/>
    </inkml:brush>
  </inkml:definitions>
  <inkml:trace contextRef="#ctx0" brushRef="#br0">495 74 1840 0 0,'-3'-4'861'0'0,"0"2"2007"0"0,-15-16 785 0 0,17 17-2475 0 0,-19-13 3454 0 0,18 11-4519 0 0,0 1 0 0 0,-1 0 0 0 0,1 0 0 0 0,0 0 1 0 0,-1 0-1 0 0,1 1 0 0 0,-1-1 0 0 0,1 1 0 0 0,-1-1 1 0 0,0 1-1 0 0,1 0 0 0 0,-1 0 0 0 0,0 0 0 0 0,0 0 1 0 0,0 1-1 0 0,0-1 0 0 0,-1 1-113 0 0,-20-7 350 0 0,-39 4 151 0 0,55 3-408 0 0,0 0-1 0 0,-1 1 0 0 0,1 0 0 0 0,0 0 0 0 0,0 1 0 0 0,0 0 0 0 0,1 1 0 0 0,-1-1 0 0 0,0 1 0 0 0,1 1 0 0 0,0 0 0 0 0,0 0 1 0 0,0 0-1 0 0,0 1 0 0 0,0 0 0 0 0,0 1-92 0 0,0 1-42 0 0,1 1-1 0 0,0 0 1 0 0,1 0 0 0 0,-1 0 0 0 0,1 1 0 0 0,1 0 0 0 0,0 0-1 0 0,-2 6 43 0 0,3-6-4 0 0,1-1 0 0 0,0 1 0 0 0,0 0 0 0 0,1 0 0 0 0,0-1 0 0 0,0 1 0 0 0,1 0 0 0 0,0 0 0 0 0,1 0-1 0 0,0 0 1 0 0,0 0 0 0 0,1-1 0 0 0,1 5 4 0 0,7 14 101 0 0,1 0 0 0 0,1-1 0 0 0,2 0 0 0 0,0-1 0 0 0,14 17-101 0 0,23 51 548 0 0,-43-58-514 0 0,-8-34 254 0 0,-1 1-208 0 0,-17 4-2123 0 0,9-6 740 0 0</inkml:trace>
  <inkml:trace contextRef="#ctx0" brushRef="#br0" timeOffset="249.94">0 433 7832 0 0,'0'0'602'0'0,"0"0"-242"0"0,0 0 455 0 0,1-2 237 0 0,39-22 2413 0 0,35 6-2971 0 0,-45 12-402 0 0,141-16-92 0 0,-99 18-1524 0 0,-51 4 672 0 0</inkml:trace>
  <inkml:trace contextRef="#ctx0" brushRef="#br0" timeOffset="515.504">531 387 5784 0 0,'0'0'265'0'0,"0"0"-4"0"0,-5 12-69 0 0,-22 11 2111 0 0,-14 41 284 0 0,39-61-2525 0 0,0 1 0 0 0,0-1 0 0 0,1 0 0 0 0,-1 1 0 0 0,1-1 0 0 0,0 1 0 0 0,0-1 0 0 0,0 1 0 0 0,0 0 0 0 0,1 0 0 0 0,-1-1 0 0 0,1 1 0 0 0,0 0 0 0 0,0 0 0 0 0,0-1 0 0 0,1 1 0 0 0,-1 0 0 0 0,1 0 0 0 0,0-1 0 0 0,0 1 0 0 0,1-1 0 0 0,-1 1 0 0 0,1-1 0 0 0,-1 1 0 0 0,1-1 0 0 0,0 0 0 0 0,0 0 0 0 0,1 1-62 0 0,0-1 5 0 0,-1-1 0 0 0,1 0 0 0 0,0 0 0 0 0,0 0 0 0 0,0-1 0 0 0,0 1 0 0 0,0-1 0 0 0,0 1 0 0 0,0-1 0 0 0,0 0 0 0 0,1 0 0 0 0,-1 0 0 0 0,0-1 0 0 0,1 1 0 0 0,-1-1 0 0 0,1 0 0 0 0,-1 0 0 0 0,0 0 0 0 0,1 0 0 0 0,-1-1 0 0 0,0 1 0 0 0,1-1 0 0 0,-1 0 0 0 0,0 0 0 0 0,0 0 0 0 0,1-1 0 0 0,-1 1 0 0 0,0-1 0 0 0,0 1 0 0 0,0-1 0 0 0,-1 0 0 0 0,3-1-5 0 0,-1 0 134 0 0,1 1-1 0 0,-1-1 1 0 0,0 0 0 0 0,0 0 0 0 0,0-1 0 0 0,0 1 0 0 0,0-1 0 0 0,-1 0 0 0 0,1 0 0 0 0,-1 0 0 0 0,0 0 0 0 0,0 0 0 0 0,-1-1 0 0 0,1 1 0 0 0,-1-1 0 0 0,0 0 0 0 0,0 0 0 0 0,-1 0 0 0 0,1 0 0 0 0,-1 0 0 0 0,0 0-1 0 0,-1 0 1 0 0,1 0 0 0 0,-1-1 0 0 0,0 1 0 0 0,0 0 0 0 0,-1 0 0 0 0,0-2-134 0 0,0 4 16 0 0,-1 1-1 0 0,0-1 1 0 0,0 1 0 0 0,0 0-1 0 0,0 0 1 0 0,-1 0 0 0 0,1 0-1 0 0,-1 0 1 0 0,1 0 0 0 0,-1 1-1 0 0,1-1 1 0 0,-1 1 0 0 0,0-1-1 0 0,0 1 1 0 0,0 0 0 0 0,0 1-1 0 0,0-1 1 0 0,0 0 0 0 0,0 1-1 0 0,0-1 1 0 0,0 1 0 0 0,-3 0-16 0 0,-16-4 0 0 0,7 3-295 0 0,14 1-2313 0 0,1 0-2712 0 0</inkml:trace>
  <inkml:trace contextRef="#ctx0" brushRef="#br0" timeOffset="827.929">748 453 3680 0 0,'0'0'284'0'0,"1"2"-187"0"0,38 62 9035 0 0,26-4-5588 0 0,-41-43-2855 0 0,-16-44 1233 0 0,-8 16-1961 0 0,11-44-391 0 0,-5 32 186 0 0,-5 19 146 0 0,-1 0 0 0 0,1 0 0 0 0,0 0 0 0 0,0 1 0 0 0,0-1 0 0 0,1 0 0 0 0,-1 1 0 0 0,1-1 0 0 0,0 1 0 0 0,0 0 0 0 0,0-1 0 0 0,1 1 0 0 0,-1 0 0 0 0,1 0 0 0 0,-1 0 0 0 0,1 1 0 0 0,2-3 98 0 0,44-22-382 0 0,22 4 204 0 0,-54 21 127 0 0,5 1-217 0 0,0 0-4074 0 0,-9-5-710 0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20.334"/>
    </inkml:context>
    <inkml:brush xml:id="br0">
      <inkml:brushProperty name="width" value="0.05" units="cm"/>
      <inkml:brushProperty name="height" value="0.05" units="cm"/>
      <inkml:brushProperty name="color" value="#E71224"/>
    </inkml:brush>
  </inkml:definitions>
  <inkml:trace contextRef="#ctx0" brushRef="#br0">112 143 1376 0 0,'-1'0'107'0'0,"-5"0"174"0"0,5 0 1067 0 0,1 0 461 0 0,0 0 88 0 0,0 0-135 0 0,0 0-653 0 0,-5-8 1795 0 0,1 8-2774 0 0,0 0-1 0 0,0 1 1 0 0,0-1-1 0 0,0 1 1 0 0,0-1-1 0 0,0 1 1 0 0,1 1 0 0 0,-1-1-1 0 0,0 0 1 0 0,0 1-1 0 0,1 0 1 0 0,-1 0-1 0 0,1 0 1 0 0,0 0 0 0 0,-1 0-1 0 0,1 1 1 0 0,0 0-1 0 0,0-1 1 0 0,1 1-1 0 0,-1 0 1 0 0,1 0 0 0 0,-2 2-130 0 0,2-3 14 0 0,0 1 1 0 0,0 0 0 0 0,1-1 0 0 0,-1 1 0 0 0,1 0 0 0 0,-1 0 0 0 0,1 0 0 0 0,0 0 0 0 0,0 0-1 0 0,0 0 1 0 0,0 0 0 0 0,1 0 0 0 0,-1 1 0 0 0,1-1 0 0 0,0 0 0 0 0,0 0 0 0 0,0 1 0 0 0,0-1 0 0 0,1 0-1 0 0,-1 0 1 0 0,1 0 0 0 0,0 0 0 0 0,0 0 0 0 0,0 1 0 0 0,0-1 0 0 0,0-1 0 0 0,1 1 0 0 0,-1 0-1 0 0,1 0 1 0 0,0-1 0 0 0,0 1 0 0 0,0 0 0 0 0,0-1 0 0 0,0 0 0 0 0,2 2-15 0 0,0-2 31 0 0,0 1 1 0 0,0-1-1 0 0,0 0 1 0 0,0 0-1 0 0,0 0 1 0 0,0-1-1 0 0,0 1 0 0 0,1-1 1 0 0,-1 0-1 0 0,1 0 1 0 0,-1-1-1 0 0,1 1 1 0 0,-1-1-1 0 0,1 0 1 0 0,-1 0-1 0 0,1-1 1 0 0,-1 1-1 0 0,1-1 0 0 0,-1 0 1 0 0,0 0-1 0 0,1 0 1 0 0,3-2-32 0 0,18-16 382 0 0,26-41 1028 0 0,-44 24-392 0 0,-9 34-981 0 0,0-1-1 0 0,0 1 0 0 0,0 0 1 0 0,0 0-1 0 0,0 0 0 0 0,0 0 0 0 0,-1 0 1 0 0,1 0-1 0 0,-1 0 0 0 0,1 0 0 0 0,-1 0 1 0 0,0 1-1 0 0,0-1 0 0 0,0 1 1 0 0,0-1-1 0 0,0 1 0 0 0,0 0 0 0 0,0 0 1 0 0,0 0-1 0 0,0 0 0 0 0,-1 0 0 0 0,1 0 1 0 0,0 0-1 0 0,-3 1-36 0 0,-3-2 325 0 0,2 0-1608 0 0,0 1-3817 0 0,-1-2-1044 0 0</inkml:trace>
  <inkml:trace contextRef="#ctx0" brushRef="#br0" timeOffset="374.914">325 161 5064 0 0,'0'0'232'0'0,"0"0"252"0"0,0 0 932 0 0,0 1 404 0 0,13 56 5242 0 0,-2 5-4033 0 0,-8-43-2775 0 0,-3-16 1334 0 0,-3-16-1066 0 0,2 7-544 0 0,0 0-1 0 0,1 0 1 0 0,0-1-1 0 0,0 1 1 0 0,1 0-1 0 0,-1 0 0 0 0,1 0 1 0 0,1 0-1 0 0,-1 0 1 0 0,1 0-1 0 0,0 0 1 0 0,1 1-1 0 0,-1-1 1 0 0,1 1-1 0 0,0-1 0 0 0,0 1 1 0 0,1 0-1 0 0,-1 0 1 0 0,1 0-1 0 0,0 1 1 0 0,1-1-1 0 0,-1 1 1 0 0,1 0-1 0 0,1-1 23 0 0,2 0-133 0 0,0 1 1 0 0,0-1-1 0 0,0 1 1 0 0,1 1-1 0 0,-1 0 0 0 0,1 0 1 0 0,0 0-1 0 0,0 1 1 0 0,0 1-1 0 0,0-1 0 0 0,2 1 133 0 0,121 16-362 0 0,-91-6-452 0 0,-26-7-4431 0 0,-14-2-365 0 0</inkml:trace>
  <inkml:trace contextRef="#ctx0" brushRef="#br0" timeOffset="906.036">796 0 6448 0 0,'0'0'498'0'0,"0"0"-187"0"0,0 0 433 0 0,0 0 227 0 0,0 2 42 0 0,17 68 4429 0 0,-1 38-2463 0 0,-13-82-2299 0 0,6 28-343 0 0,-6-18 106 0 0,-3-35 45 0 0,0-1 21 0 0,0 0-66 0 0,16-18-278 0 0,45-90-175 0 0,-52 97-47 0 0,0 0-1 0 0,1 0 1 0 0,0 1 0 0 0,1 0 0 0 0,0 1 0 0 0,0 1 0 0 0,10-7 57 0 0,10-2-119 0 0,-27 13 38 0 0,-3 3-43 0 0,-1 1-6 0 0,0 0 2 0 0,0 0-58 0 0,0 0-246 0 0,0 0-103 0 0,-29 17-2218 0 0,22-14 2439 0 0,1 1 0 0 0,-1 0 0 0 0,1 0 0 0 0,-1 0 0 0 0,1 1 0 0 0,0-1 0 0 0,1 1 0 0 0,-1 1 0 0 0,1-1 1 0 0,0 1-1 0 0,-1 2 314 0 0,-7 14-98 0 0,15 5-220 0 0,3-22 351 0 0,0 0 1 0 0,1 0 0 0 0,0-1 0 0 0,0 0 0 0 0,0 0 0 0 0,0 0 0 0 0,1-1-1 0 0,-1 0 1 0 0,1 0 0 0 0,0-1 0 0 0,0 0 0 0 0,0 0 0 0 0,4 0-34 0 0,57 16 144 0 0,17 4-1030 0 0,-73-19-3540 0 0</inkml:trace>
  <inkml:trace contextRef="#ctx0" brushRef="#br0" timeOffset="1296.574">1435 104 8376 0 0,'0'0'381'0'0,"0"0"-5"0"0,-1-7-221 0 0,-26-26 2798 0 0,26 31-2851 0 0,0 1 0 0 0,0 0 0 0 0,-1-1 0 0 0,1 1 0 0 0,-1 0 0 0 0,0-1 1 0 0,1 1-1 0 0,-1 0 0 0 0,0 0 0 0 0,1 0 0 0 0,-1 1 0 0 0,0-1 0 0 0,0 0 0 0 0,0 1 0 0 0,0-1 0 0 0,0 1 0 0 0,0 0 1 0 0,0-1-1 0 0,0 1 0 0 0,0 0 0 0 0,0 0 0 0 0,0 0 0 0 0,0 1 0 0 0,0-1 0 0 0,1 0 0 0 0,-1 1 0 0 0,0-1 0 0 0,0 1 0 0 0,0 0 1 0 0,-1 0-103 0 0,-62 37 484 0 0,62-34-476 0 0,1-3-11 0 0,0 0 0 0 0,0 1-1 0 0,-1-1 1 0 0,1 1 0 0 0,1-1-1 0 0,-1 1 1 0 0,0 0 0 0 0,0 0-1 0 0,1 0 1 0 0,-1 0 0 0 0,1 0-1 0 0,-1 1 1 0 0,1-1 0 0 0,0 0 0 0 0,0 0-1 0 0,0 1 1 0 0,0-1 0 0 0,1 1-1 0 0,-1-1 1 0 0,1 1 0 0 0,-1-1-1 0 0,1 1 1 0 0,0-1 0 0 0,0 1-1 0 0,0 0 1 0 0,0-1 0 0 0,0 1-1 0 0,1-1 1 0 0,-1 1 0 0 0,1-1-1 0 0,0 1 1 0 0,-1-1 0 0 0,1 1 0 0 0,1 0 3 0 0,119 129-340 0 0,-110-119 310 0 0,-8-10 106 0 0,0 0 1 0 0,-1 0 0 0 0,1 0-1 0 0,-1 1 1 0 0,0-1-1 0 0,0 1 1 0 0,0-1 0 0 0,0 1-1 0 0,-1-1 1 0 0,1 1-1 0 0,-1 0 1 0 0,0 0 0 0 0,0 0-1 0 0,0 0 1 0 0,-1 0-1 0 0,1 0-76 0 0,-30 26 1872 0 0,22-26-1798 0 0,0-1 1 0 0,0 0-1 0 0,0 0 0 0 0,-1-1 0 0 0,1 0 0 0 0,-1-1 0 0 0,1 1 0 0 0,-1-1 0 0 0,0-1 0 0 0,-5 1-74 0 0,-24 0-5188 0 0,13-1-816 0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17.897"/>
    </inkml:context>
    <inkml:brush xml:id="br0">
      <inkml:brushProperty name="width" value="0.05" units="cm"/>
      <inkml:brushProperty name="height" value="0.05" units="cm"/>
      <inkml:brushProperty name="color" value="#E71224"/>
    </inkml:brush>
  </inkml:definitions>
  <inkml:trace contextRef="#ctx0" brushRef="#br0">21 93 9728 0 0,'0'0'446'0'0,"0"0"-10"0"0,8-1-244 0 0,53-18 2120 0 0,12-3-2096 0 0,-59 21 1074 0 0,-10-17-198 0 0,-5 16-979 0 0,-1-1 1 0 0,0 1 0 0 0,0 0-1 0 0,1 0 1 0 0,-1 0 0 0 0,-1 0-1 0 0,1 0 1 0 0,0 0-1 0 0,0 1 1 0 0,-1-1 0 0 0,1 1-1 0 0,-1-1 1 0 0,1 1 0 0 0,-1 0-1 0 0,0 0 1 0 0,1 0 0 0 0,-1 0-1 0 0,0 1 1 0 0,0-1 0 0 0,1 1-1 0 0,-1 0 1 0 0,0-1 0 0 0,0 1-1 0 0,-3 1-113 0 0,1 0 70 0 0,-1 0-1 0 0,1 0 0 0 0,0 0 0 0 0,-1 1 1 0 0,1 0-1 0 0,0 0 0 0 0,0 1 0 0 0,0-1 0 0 0,0 1 1 0 0,0 0-1 0 0,1 0 0 0 0,-1 1 0 0 0,1-1 0 0 0,0 1 1 0 0,0 0-1 0 0,0 0 0 0 0,1 1 0 0 0,-1-1 1 0 0,1 1-1 0 0,0 0 0 0 0,1-1 0 0 0,-1 1 0 0 0,-1 6-69 0 0,-9 42-8 0 0,12-48-56 0 0,1-1-1 0 0,0 1 1 0 0,0 0-1 0 0,1-1 0 0 0,-1 1 1 0 0,1 0-1 0 0,0-1 0 0 0,1 1 1 0 0,-1-1-1 0 0,1 1 1 0 0,-1-1-1 0 0,1 0 0 0 0,1 0 1 0 0,-1 1-1 0 0,1-2 0 0 0,-1 1 1 0 0,1 0-1 0 0,0 0 1 0 0,1-1-1 0 0,-1 0 0 0 0,0 0 1 0 0,1 0-1 0 0,0 0 0 0 0,0 0 1 0 0,0-1-1 0 0,0 1 1 0 0,0-1-1 0 0,0 0 0 0 0,1 0 1 0 0,3 0 64 0 0,8 1-766 0 0</inkml:trace>
  <inkml:trace contextRef="#ctx0" brushRef="#br0" timeOffset="390.533">431 54 7368 0 0,'0'0'568'0'0,"0"0"-192"0"0,-16-14 6142 0 0,14 14-6370 0 0,0-1 0 0 0,0 1 0 0 0,0 0 0 0 0,-1 0 0 0 0,1-1 0 0 0,0 1 0 0 0,0 1-1 0 0,0-1 1 0 0,0 0 0 0 0,0 1 0 0 0,0-1 0 0 0,0 1 0 0 0,0-1 0 0 0,0 1 0 0 0,0 0 0 0 0,1 0 0 0 0,-1 0-1 0 0,0 0 1 0 0,0 0 0 0 0,0 1-148 0 0,-48 50 299 0 0,23 10-688 0 0,26-60 381 0 0,1 0 1 0 0,0 0 0 0 0,-1 0-1 0 0,1 0 1 0 0,0 0 0 0 0,0 0-1 0 0,0 0 1 0 0,1 0 0 0 0,-1 0-1 0 0,0-1 1 0 0,1 1 0 0 0,-1 0 0 0 0,1 0-1 0 0,-1 0 1 0 0,1 0 0 0 0,0 0-1 0 0,0-1 1 0 0,0 1 0 0 0,0 0-1 0 0,0-1 1 0 0,0 1 0 0 0,1-1-1 0 0,-1 1 1 0 0,1-1 0 0 0,-1 1-1 0 0,1-1 1 0 0,-1 0 0 0 0,1 0-1 0 0,-1 0 1 0 0,1 0 0 0 0,0 0-1 0 0,1 0 8 0 0,6 2 23 0 0,-1-1 0 0 0,1 0 0 0 0,0 0-1 0 0,0-1 1 0 0,0 0 0 0 0,0-1-1 0 0,0 0 1 0 0,0 0 0 0 0,0-1-1 0 0,3-1-22 0 0,-4 2-4 0 0,-2-1 21 0 0,0-1 0 0 0,0 1 0 0 0,0-1 0 0 0,-1-1 0 0 0,1 1 0 0 0,0-1 0 0 0,-1 1 0 0 0,0-2 0 0 0,0 1 0 0 0,0 0 0 0 0,0-1 0 0 0,0 0 0 0 0,-1 0 0 0 0,1-1 0 0 0,-1 1 0 0 0,0-1 0 0 0,-1 0 0 0 0,1 0 0 0 0,-1 0 0 0 0,3-6-17 0 0,-6-9 799 0 0,0 19-543 0 0,0 1 6 0 0,0 0-4 0 0,0 0-28 0 0,0 0-7 0 0,0 0-6 0 0,1 8 53 0 0,47 40-1245 0 0,-40-41 976 0 0,0 0-1 0 0,0 0 1 0 0,1 0-1 0 0,0-1 1 0 0,0-1-1 0 0,1 1 1 0 0,-1-2-1 0 0,7 3 0 0 0,14 8 787 0 0,-6-1-529 0 0,-23-13-1187 0 0,1-1-79 0 0,8 0-15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16.335"/>
    </inkml:context>
    <inkml:brush xml:id="br0">
      <inkml:brushProperty name="width" value="0.05" units="cm"/>
      <inkml:brushProperty name="height" value="0.05" units="cm"/>
      <inkml:brushProperty name="color" value="#E71224"/>
    </inkml:brush>
  </inkml:definitions>
  <inkml:trace contextRef="#ctx0" brushRef="#br0">387 1 10136 0 0,'0'0'230'0'0,"0"0"30"0"0,0 0 19 0 0,0 1-40 0 0,-2 4-40 0 0,0-1 0 0 0,1 1 1 0 0,0 0-1 0 0,0 0 0 0 0,1-1 1 0 0,-1 1-1 0 0,1 0 0 0 0,0 0 1 0 0,0 0-1 0 0,1-1 0 0 0,-1 1 1 0 0,1 0-1 0 0,0 0 0 0 0,0-1 0 0 0,2 5-199 0 0,2 15 587 0 0,27 154 2956 0 0,-23-84-2384 0 0,-9-92-1047 0 0,-17-5-905 0 0,9-2-547 0 0,0 0-69 0 0</inkml:trace>
  <inkml:trace contextRef="#ctx0" brushRef="#br0" timeOffset="281.183">1 98 10136 0 0,'0'0'230'0'0,"0"0"30"0"0,0 0 19 0 0,3 0-40 0 0,75-1-191 0 0,150-37 1609 0 0,-156 27-1537 0 0,-44 6-69 0 0,0 1-1 0 0,0 1 0 0 0,0 1 1 0 0,1 2-1 0 0,-1 1 1 0 0,4 1-51 0 0,-15 9 0 0 0,-13 3-3643 0 0,-4-4-490 0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32.737"/>
    </inkml:context>
    <inkml:brush xml:id="br0">
      <inkml:brushProperty name="width" value="0.05" units="cm"/>
      <inkml:brushProperty name="height" value="0.05" units="cm"/>
      <inkml:brushProperty name="color" value="#E71224"/>
    </inkml:brush>
  </inkml:definitions>
  <inkml:trace contextRef="#ctx0" brushRef="#br0">1 5 8288 0 0,'0'0'190'0'0,"0"0"28"0"0,0-1 7 0 0,3-2 111 0 0,-2 2 444 0 0,-1 1 196 0 0,0 0 43 0 0,0 0-65 0 0,9 10 772 0 0,6 84 473 0 0,1-37-1740 0 0,-16-56-1283 0 0,0-1-3194 0 0,0 0-1366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32.972"/>
    </inkml:context>
    <inkml:brush xml:id="br0">
      <inkml:brushProperty name="width" value="0.05" units="cm"/>
      <inkml:brushProperty name="height" value="0.05" units="cm"/>
      <inkml:brushProperty name="color" value="#E71224"/>
    </inkml:brush>
  </inkml:definitions>
  <inkml:trace contextRef="#ctx0" brushRef="#br0">0 23 10592 0 0,'0'-15'472'0'0,"0"15"96"0"0,0 0-456 0 0,0 0-112 0 0,0 0 0 0 0,0 0 0 0 0,0-8 328 0 0,0 8 48 0 0,0 0 8 0 0,0 0 0 0 0,0 0-288 0 0,0 0-96 0 0,0 0 72 0 0,0 0-72 0 0,0 0-64 0 0,0 0-64 0 0,0 0 0 0 0,5 11-5120 0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33.300"/>
    </inkml:context>
    <inkml:brush xml:id="br0">
      <inkml:brushProperty name="width" value="0.05" units="cm"/>
      <inkml:brushProperty name="height" value="0.05" units="cm"/>
      <inkml:brushProperty name="color" value="#E71224"/>
    </inkml:brush>
  </inkml:definitions>
  <inkml:trace contextRef="#ctx0" brushRef="#br0">146 52 5064 0 0,'-9'-11'496'0'0,"-7"-10"3449"0"0,-11 7-788 0 0,25 13-3137 0 0,-1 0 0 0 0,1 0-1 0 0,-1 0 1 0 0,1 1 0 0 0,-1-1-1 0 0,1 1 1 0 0,-1 0-1 0 0,0 0 1 0 0,1 0 0 0 0,-1 0-1 0 0,1 0 1 0 0,-1 0 0 0 0,1 1-1 0 0,-1-1 1 0 0,1 1 0 0 0,-1 0-1 0 0,1 0 1 0 0,-1 0 0 0 0,1 0-1 0 0,0 0 1 0 0,-1 0 0 0 0,1 1-1 0 0,0-1 1 0 0,0 1 0 0 0,0-1-1 0 0,0 1 1 0 0,0 0-1 0 0,1 0 1 0 0,-1 0 0 0 0,0 0-1 0 0,1 0 1 0 0,0 0 0 0 0,-1 0-1 0 0,1 1 1 0 0,0-1 0 0 0,0 0-1 0 0,0 1 1 0 0,0 1-20 0 0,2 3-41 0 0,47 38 41 0 0,91 24 0 0 0,-136-67 3 0 0,0-1 0 0 0,0 1 1 0 0,-1-1-1 0 0,1 1 0 0 0,0 0 1 0 0,-1 0-1 0 0,0 1 0 0 0,1-1 1 0 0,-1 0-1 0 0,0 1 0 0 0,0 0 1 0 0,0-1-1 0 0,-1 1 0 0 0,1 0 1 0 0,-1 0-1 0 0,1 0 0 0 0,-1 0 1 0 0,0 0-4 0 0,-2-1 101 0 0,1 1 0 0 0,-1-1 1 0 0,0 0-1 0 0,0 0 0 0 0,0 0 1 0 0,0 0-1 0 0,-1 0 1 0 0,1-1-1 0 0,-1 1 0 0 0,1 0 1 0 0,-1 0-1 0 0,1-1 0 0 0,-1 1 1 0 0,0-1-1 0 0,0 0 1 0 0,0 1-1 0 0,0-1 0 0 0,0 0 1 0 0,0 0-1 0 0,0 0 1 0 0,0 0-1 0 0,0-1 0 0 0,0 1 1 0 0,-1-1-102 0 0,3 1 9 0 0,-12 2 122 0 0,-1 1-1 0 0,0-1 0 0 0,0-1 1 0 0,0 0-1 0 0,0-1 0 0 0,0-1 1 0 0,0 0-1 0 0,-6-1-130 0 0,-8 1-147 0 0,-21-9-3595 0 0,44 7 2334 0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39.971"/>
    </inkml:context>
    <inkml:brush xml:id="br0">
      <inkml:brushProperty name="width" value="0.05" units="cm"/>
      <inkml:brushProperty name="height" value="0.05" units="cm"/>
      <inkml:brushProperty name="color" value="#E71224"/>
    </inkml:brush>
  </inkml:definitions>
  <inkml:trace contextRef="#ctx0" brushRef="#br0">141 234 11976 0 0,'0'0'266'0'0,"0"0"44"0"0,-8-4 314 0 0,5 4-578 0 0,0 0 0 0 0,0 0 0 0 0,0 0-1 0 0,0 1 1 0 0,0-1 0 0 0,0 1 0 0 0,0 0 0 0 0,0-1 0 0 0,0 1 0 0 0,1 1 0 0 0,-1-1 0 0 0,0 0 0 0 0,0 1 0 0 0,1-1 0 0 0,-1 1 0 0 0,-1 2-46 0 0,-11 4 618 0 0,-27 34-323 0 0,39-39-282 0 0,0 0 1 0 0,1 0 0 0 0,0 0 0 0 0,0 0 0 0 0,0 0 0 0 0,0 0 0 0 0,0 1 0 0 0,1-1 0 0 0,-1 1 0 0 0,1-1 0 0 0,0 1 0 0 0,0 0 0 0 0,1-1 0 0 0,-1 1-1 0 0,1 0 1 0 0,-1 0 0 0 0,1-1 0 0 0,0 1 0 0 0,1 0 0 0 0,-1 0 0 0 0,1-1 0 0 0,-1 1 0 0 0,1 0 0 0 0,0-1 0 0 0,0 1 0 0 0,1-1 0 0 0,-1 1-14 0 0,1-1 48 0 0,-1-1 0 0 0,0 1 0 0 0,1-1 0 0 0,-1 1 0 0 0,1-1 0 0 0,0 0 0 0 0,-1 0 0 0 0,1 0 1 0 0,0 0-1 0 0,0 0 0 0 0,1 0 0 0 0,-1 0 0 0 0,0 0 0 0 0,1-1 0 0 0,-1 1 0 0 0,1-1 1 0 0,-1 0-1 0 0,1 0 0 0 0,0 0 0 0 0,-1 0 0 0 0,1 0 0 0 0,0-1 0 0 0,0 1 0 0 0,0-1 1 0 0,0 0-1 0 0,-1 0 0 0 0,1 0 0 0 0,0 0 0 0 0,0 0 0 0 0,0 0 0 0 0,0-1 0 0 0,-1 0 0 0 0,3 0-48 0 0,-4 1 24 0 0,6-1 114 0 0,-1 0 0 0 0,0-1-1 0 0,0 0 1 0 0,0 0 0 0 0,0 0 0 0 0,0-1 0 0 0,-1 0 0 0 0,1 0 0 0 0,-1 0 0 0 0,1-1 0 0 0,-1 0 0 0 0,0 0 0 0 0,-1 0 0 0 0,1 0-1 0 0,2-4-137 0 0,-2 0 134 0 0,0-1 0 0 0,-1 1-1 0 0,0-1 1 0 0,0 0 0 0 0,-1-1-1 0 0,0 1 1 0 0,-1-1 0 0 0,0 1-1 0 0,0-1 1 0 0,-1 0 0 0 0,0 1-1 0 0,-1-1 1 0 0,0 0-1 0 0,0 0 1 0 0,-1 1 0 0 0,-1-1-1 0 0,1 0 1 0 0,-2 1 0 0 0,1-1-1 0 0,-1 1 1 0 0,-1-2-134 0 0,-57-134-159 0 0,50 117 223 0 0,10 27 274 0 0,1 1 136 0 0,25 55-743 0 0,111 237 1624 0 0,-128-272-1336 0 0,39 59 0 0 0,-46-78 59 0 0,-1-1 4 0 0,0 0-2 0 0,0 0-157 0 0,0 0-662 0 0,0 0-291 0 0,0 0-1285 0 0,0 0-4907 0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40.690"/>
    </inkml:context>
    <inkml:brush xml:id="br0">
      <inkml:brushProperty name="width" value="0.05" units="cm"/>
      <inkml:brushProperty name="height" value="0.05" units="cm"/>
      <inkml:brushProperty name="color" value="#E71224"/>
    </inkml:brush>
  </inkml:definitions>
  <inkml:trace contextRef="#ctx0" brushRef="#br0">1 8 11976 0 0,'0'0'528'0'0,"0"0"112"0"0,0 0-512 0 0,0 0-128 0 0,0 0 0 0 0,0 0 0 0 0,4-8 0 0 0,-4 8 0 0 0,0 0 0 0 0,0 0 0 0 0,8 0 0 0 0,3 5 0 0 0,-11-5 0 0 0,5 3-3520 0 0,4 0-736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08.103"/>
    </inkml:context>
    <inkml:brush xml:id="br0">
      <inkml:brushProperty name="width" value="0.05" units="cm"/>
      <inkml:brushProperty name="height" value="0.05" units="cm"/>
      <inkml:brushProperty name="color" value="#E71224"/>
    </inkml:brush>
  </inkml:definitions>
  <inkml:trace contextRef="#ctx0" brushRef="#br0">8 3 10136 0 0,'0'0'448'0'0,"0"0"96"0"0,-8-3-440 0 0,8 3-104 0 0,0 0 0 0 0,0 0 0 0 0,0 0 432 0 0,0 0 64 0 0,0 0 16 0 0,0 0 0 0 0,0 0-416 0 0,0 0-96 0 0,0 0 0 0 0,0 0 0 0 0,0 0-384 0 0,0 0-104 0 0,0 0-24 0 0,0 0 0 0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41.955"/>
    </inkml:context>
    <inkml:brush xml:id="br0">
      <inkml:brushProperty name="width" value="0.05" units="cm"/>
      <inkml:brushProperty name="height" value="0.05" units="cm"/>
      <inkml:brushProperty name="color" value="#E71224"/>
    </inkml:brush>
  </inkml:definitions>
  <inkml:trace contextRef="#ctx0" brushRef="#br0">210 340 7400 0 0,'-2'1'64'0'0,"1"-1"1"0"0,0 1 0 0 0,0-1 0 0 0,-1 0-1 0 0,1 0 1 0 0,0 0 0 0 0,-1 1-1 0 0,1-1 1 0 0,0-1 0 0 0,0 1-1 0 0,-1 0 1 0 0,1 0 0 0 0,0 0-1 0 0,-1-1 1 0 0,1 1 0 0 0,0 0-1 0 0,0-1 1 0 0,-1 1 0 0 0,1-1 0 0 0,0 0-1 0 0,0 1 1 0 0,0-1 0 0 0,0 0-1 0 0,0 0 1 0 0,0 0 0 0 0,0 1-1 0 0,0-1 1 0 0,0 0 0 0 0,0-1-65 0 0,-2 0 119 0 0,1 1 0 0 0,-1 0 0 0 0,1 0 1 0 0,-1 0-1 0 0,0 0 0 0 0,1 1 0 0 0,-1-1 0 0 0,0 1 1 0 0,0-1-1 0 0,1 1 0 0 0,-1 0 0 0 0,0 0 0 0 0,0 0 1 0 0,0 1-1 0 0,1-1 0 0 0,-1 1 0 0 0,0-1 0 0 0,1 1 1 0 0,-1 0-1 0 0,0 0 0 0 0,1 0 0 0 0,-1 1-119 0 0,-15 2 472 0 0,-28 28-418 0 0,27-18 10 0 0,11-3-64 0 0,4 6 0 0 0,12 2-11 0 0,36 24 174 0 0,21 0 851 0 0,-5 14 728 0 0,-59-56-1645 0 0,1 1 0 0 0,0-1 0 0 0,0 1 0 0 0,-1-1 0 0 0,1 1 0 0 0,-1 0 0 0 0,1 0 0 0 0,-1 0 0 0 0,0 0 0 0 0,0 0 0 0 0,1 0 0 0 0,-1 0 0 0 0,-1 0 0 0 0,1 0 0 0 0,0 0 0 0 0,-1 1 0 0 0,1-1 0 0 0,-1 0 0 0 0,1 0 0 0 0,-1 1 0 0 0,0-1 0 0 0,0 0 0 0 0,0 1 0 0 0,0-1 0 0 0,-1 0 1 0 0,1 0-1 0 0,-1 1 0 0 0,1-1 0 0 0,-1 0 0 0 0,0 0 0 0 0,0 0 0 0 0,0 1 0 0 0,0-1 0 0 0,0 0 0 0 0,0 0 0 0 0,-1-1 0 0 0,1 1 0 0 0,-1 0 0 0 0,1 0 0 0 0,-1-1 0 0 0,-1 2-97 0 0,-4 2 49 0 0,0-1 0 0 0,0 0 0 0 0,-1 0 0 0 0,0-1 0 0 0,1 0 1 0 0,-1 0-1 0 0,0 0 0 0 0,-1-1 0 0 0,1-1 0 0 0,0 1 0 0 0,0-2 0 0 0,-1 1 0 0 0,1-1 0 0 0,0 0 0 0 0,-1 0 0 0 0,-4-2-49 0 0,-19-7-904 0 0,15-8-3047 0 0,9 10-1769 0 0</inkml:trace>
  <inkml:trace contextRef="#ctx0" brushRef="#br0" timeOffset="671.686">339 293 10136 0 0,'16'0'464'0'0,"-13"0"-10"0"0,-2 2-294 0 0,51 100 2834 0 0,-28-55-1595 0 0,-17-37-1222 0 0,-1 1 0 0 0,0 0-1 0 0,0 0 1 0 0,-2 1 0 0 0,1 0 0 0 0,-1 0 0 0 0,-1 0 0 0 0,0 0 0 0 0,-1 0-1 0 0,0 5-176 0 0,2 1 43 0 0,-3-18 176 0 0,-1 0 65 0 0,0 0 10 0 0,0 0-26 0 0,0 0-118 0 0,0 0-57 0 0,0 0-12 0 0,0 0 2 0 0,0 0 10 0 0,0-8 99 0 0,12-67-32 0 0,20 8-104 0 0,28 13-129 0 0,-13 16 80 0 0,-45 37 33 0 0,-11 10-496 0 0,-43 53-2089 0 0,19-8 1541 0 0,30-27 1004 0 0,6-18 0 0 0,11 19 0 0 0,-9-22 90 0 0,1 1 0 0 0,0-1 0 0 0,1-1 0 0 0,-1 1 0 0 0,1-1 0 0 0,0 0 0 0 0,0-1 0 0 0,1 1 0 0 0,0-1 0 0 0,4 1-90 0 0,57 19 1931 0 0,-26-10-1371 0 0,-35-10-486 0 0,4-5-35 0 0,-7-11-4110 0 0,-5 11-1450 0 0</inkml:trace>
  <inkml:trace contextRef="#ctx0" brushRef="#br0" timeOffset="1030.975">837 221 6448 0 0,'0'0'498'0'0,"0"0"-187"0"0,0 0 433 0 0,0 0 227 0 0,0 0 42 0 0,0 0-20 0 0,5 8 699 0 0,79 131 4861 0 0,-41-52-6353 0 0,-18-13-200 0 0,-22-33 931 0 0,-3-39-422 0 0,0-2-202 0 0,0 0-862 0 0,0 0-374 0 0,0 0-1171 0 0,0 0-4382 0 0</inkml:trace>
  <inkml:trace contextRef="#ctx0" brushRef="#br0" timeOffset="1452.751">1115 473 3224 0 0,'0'0'505'0'0,"0"0"914"0"0,8-1 2299 0 0,125-38 696 0 0,-105 20-4089 0 0,-18 7 390 0 0,-9-14 5 0 0,-2 24-713 0 0,-1-1 0 0 0,1 0 0 0 0,-1 1 1 0 0,0-1-1 0 0,0 1 0 0 0,0-1 1 0 0,0 1-1 0 0,0 0 0 0 0,0 0 0 0 0,-1 0 1 0 0,1 0-1 0 0,-1 0 0 0 0,1 1 1 0 0,-1-1-1 0 0,0 1 0 0 0,1-1 1 0 0,-1 1-1 0 0,0 0 0 0 0,0 0 0 0 0,0 0 1 0 0,0 1-1 0 0,0-1 0 0 0,0 1 1 0 0,0 0-1 0 0,-1-1 0 0 0,1 1 0 0 0,0 1 1 0 0,0-1-1 0 0,0 0 0 0 0,0 1 1 0 0,0 0-1 0 0,0-1 0 0 0,0 1 1 0 0,-1 1-8 0 0,-67 62 0 0 0,66-58 0 0 0,1-1 0 0 0,0 1 0 0 0,0-1 0 0 0,1 1 0 0 0,0 1 0 0 0,0-1 0 0 0,0 0 0 0 0,1 1 0 0 0,0-1 0 0 0,0 1 0 0 0,1 0 0 0 0,0-1 0 0 0,0 1 0 0 0,0 0 0 0 0,1 0 0 0 0,0 0 0 0 0,1 0 0 0 0,0 3 0 0 0,0-7 0 0 0,2 1 0 0 0,-1 0 0 0 0,0-1 0 0 0,1 0 0 0 0,-1 1 0 0 0,1-1 0 0 0,0 0 0 0 0,0 0 0 0 0,0 0 0 0 0,0-1 0 0 0,1 1 0 0 0,-1-1 0 0 0,1 0 0 0 0,0 0 0 0 0,-1 0 0 0 0,1 0 0 0 0,0-1 0 0 0,0 1 0 0 0,0-1 0 0 0,0 0 0 0 0,0 0 0 0 0,1-1 0 0 0,-1 1 0 0 0,0-1 0 0 0,0 0 0 0 0,0 0 0 0 0,0 0 0 0 0,5-1 0 0 0,55-11-4348 0 0,-47 6-352 0 0</inkml:trace>
  <inkml:trace contextRef="#ctx0" brushRef="#br0" timeOffset="1905.772">1461 415 8288 0 0,'0'0'190'0'0,"0"0"28"0"0,0 0 7 0 0,0-2 43 0 0,12-14 1167 0 0,-12 10-341 0 0,-1 3 2154 0 0,1 3-3221 0 0,-1-1-1 0 0,0 0 1 0 0,1 0 0 0 0,-1 1-1 0 0,0-1 1 0 0,1 0-1 0 0,-1 1 1 0 0,0-1 0 0 0,1 1-1 0 0,-1-1 1 0 0,0 1-1 0 0,0-1 1 0 0,0 1 0 0 0,0-1-1 0 0,0 1 1 0 0,0 0-1 0 0,1 0 1 0 0,-1-1 0 0 0,0 1-1 0 0,0 0 1 0 0,0 0-1 0 0,0 0 1 0 0,0 0 0 0 0,0 0-1 0 0,0 0 1 0 0,0 0 0 0 0,0 0-1 0 0,0 1 1 0 0,0-1-1 0 0,0 0 1 0 0,1 1 0 0 0,-1-1-1 0 0,0 0 1 0 0,0 1-1 0 0,0-1 1 0 0,0 1 0 0 0,1-1-1 0 0,-1 1-26 0 0,-7 2 415 0 0,2-1-350 0 0,0-1 0 0 0,1 1 0 0 0,-1 0 0 0 0,1 1 0 0 0,0-1 0 0 0,-1 1 0 0 0,1 0 0 0 0,0 1 0 0 0,0-1 0 0 0,1 1 0 0 0,-1 0 0 0 0,1 0 0 0 0,0 0 0 0 0,0 1 0 0 0,0 0-65 0 0,-11 16 0 0 0,-3 22-274 0 0,18-40 254 0 0,0 0 0 0 0,1 0 0 0 0,-1 0 0 0 0,1 0 0 0 0,0-1 0 0 0,0 1 0 0 0,0 0-1 0 0,0-1 1 0 0,0 1 0 0 0,1-1 0 0 0,-1 1 0 0 0,1-1 0 0 0,0 1 0 0 0,-1-1 0 0 0,1 0 0 0 0,0 0 0 0 0,0 0 0 0 0,1 0 0 0 0,-1 0 0 0 0,0-1 0 0 0,0 1 0 0 0,1 0 0 0 0,0-1 0 0 0,-1 0 0 0 0,1 0 0 0 0,-1 0 0 0 0,1 0 0 0 0,0 0 0 0 0,0 0 0 0 0,0-1 0 0 0,-1 1 0 0 0,1-1-1 0 0,1 0 22 0 0,3 0 7 0 0,0 0 0 0 0,0 0 1 0 0,0-1-1 0 0,0 0 0 0 0,0-1 1 0 0,0 0-1 0 0,0 0 1 0 0,-1 0-1 0 0,1-1 0 0 0,0 0 1 0 0,-1 0-1 0 0,0 0 0 0 0,0-1 1 0 0,0 0-9 0 0,-2 1 29 0 0,0 1 1 0 0,-1-1-1 0 0,0 0 1 0 0,0 0 0 0 0,0-1-1 0 0,0 1 1 0 0,0 0-1 0 0,0-1 1 0 0,-1 0-1 0 0,0 0 1 0 0,0 1-1 0 0,0-1 1 0 0,0-1 0 0 0,-1 1-1 0 0,1 0 1 0 0,-1 0-1 0 0,0 0 1 0 0,0-1-1 0 0,-1 1 1 0 0,1-1-1 0 0,-1 1 1 0 0,0 0 0 0 0,0-1-1 0 0,-1-1-29 0 0,17 17 53 0 0,83 52 19 0 0,-57-55-1492 0 0,-35-8-1941 0 0,-6 0-2049 0 0</inkml:trace>
  <inkml:trace contextRef="#ctx0" brushRef="#br0" timeOffset="2233.815">1690 361 10592 0 0,'0'0'818'0'0,"5"8"-151"0"0,67 85 4023 0 0,-51-70-3626 0 0,-20-22-809 0 0,-1-1-14 0 0,0 0-34 0 0,0 0-14 0 0,0 0-1 0 0,0 0-16 0 0,0 0-66 0 0,0 0-29 0 0,0 0-8 0 0,-2-7-42 0 0,1 0-382 0 0,0 1 0 0 0,0-1-1 0 0,1 0 1 0 0,0 1 0 0 0,0-1 0 0 0,1 0-1 0 0,0 1 1 0 0,0-1 0 0 0,1 1 0 0 0,-1-1-1 0 0,1 1 1 0 0,1-1 0 0 0,-1 1 0 0 0,1 0 0 0 0,0 0-1 0 0,1 0 1 0 0,-1 1 0 0 0,1-1 0 0 0,0 1-1 0 0,1 0 1 0 0,-1 0 0 0 0,1 0 0 0 0,5-3 351 0 0,20-7 0 0 0,-11 14 99 0 0,31 9-956 0 0,-49-7-2929 0 0</inkml:trace>
  <inkml:trace contextRef="#ctx0" brushRef="#br0" timeOffset="2702.456">2048 354 10568 0 0,'0'0'233'0'0,"0"0"39"0"0,0 0 17 0 0,0 0-27 0 0,36 43 2146 0 0,-28-28-1490 0 0,-1 0 0 0 0,0 0-1 0 0,-1 1 1 0 0,-1 0 0 0 0,0 1 0 0 0,0 7-918 0 0,-2-2 738 0 0,-2-9-210 0 0,-1-19 146 0 0,25-95-3090 0 0,-22 96 2227 0 0,0 0 1 0 0,0-1-1 0 0,0 1 0 0 0,1 1 0 0 0,0-1 0 0 0,0 0 0 0 0,0 1 0 0 0,0 0 0 0 0,1 0 0 0 0,-1 0 0 0 0,1 1 0 0 0,0 0 0 0 0,0 0 0 0 0,1 0 0 0 0,-1 0 0 0 0,1 1 0 0 0,-1 0 0 0 0,1 0 0 0 0,0 0 0 0 0,-1 1 1 0 0,4-1 188 0 0,76 19 392 0 0,-77-15-195 0 0,-1 1 1 0 0,1-1 0 0 0,-1 1 0 0 0,1 1 0 0 0,-1-1-1 0 0,0 1 1 0 0,-1 0 0 0 0,1 1 0 0 0,-1 0 0 0 0,1 0-1 0 0,-2 0 1 0 0,1 1 0 0 0,0 0 0 0 0,-1 0 0 0 0,0 0 0 0 0,-1 1-1 0 0,1-1 1 0 0,-1 1 0 0 0,-1 0 0 0 0,1 1 0 0 0,-1-1-1 0 0,2 7-197 0 0,3 45 680 0 0,-8-57-5634 0 0,0-2-1731 0 0</inkml:trace>
  <inkml:trace contextRef="#ctx0" brushRef="#br0" timeOffset="3108.609">2176 0 8288 0 0,'0'0'381'0'0,"0"0"-6"0"0,16 1 209 0 0,113 59 5000 0 0,-96-42-5043 0 0,-2 2 1 0 0,0 1-1 0 0,-2 1 1 0 0,0 2-1 0 0,-2 0 1 0 0,17 20-542 0 0,40 80 1392 0 0,-72-102-892 0 0,-2 1 0 0 0,-1 0 0 0 0,0 0 0 0 0,-2 1 1 0 0,0 0-1 0 0,-2 1 0 0 0,2 18-500 0 0,-5-27 106 0 0,0 0 0 0 0,-1 0 0 0 0,0 0 0 0 0,-1 0 0 0 0,-1 0 1 0 0,-1 0-1 0 0,-1 8-106 0 0,2-20 62 0 0,0 1 1 0 0,0-1 0 0 0,0 1 0 0 0,0-1 0 0 0,0 0-1 0 0,-1 0 1 0 0,0 1 0 0 0,0-1 0 0 0,0 0-1 0 0,0 0 1 0 0,-1-1 0 0 0,1 1 0 0 0,-1-1 0 0 0,0 1-1 0 0,0-1 1 0 0,-1 0 0 0 0,1 0 0 0 0,-1 0-1 0 0,1 0 1 0 0,-1-1 0 0 0,0 1 0 0 0,0-1 0 0 0,-1 0-63 0 0,-6 2 10 0 0,-2-7-10 0 0,0-6-1766 0 0,10 0-610 0 0,-1 2-5473 0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40.440"/>
    </inkml:context>
    <inkml:brush xml:id="br0">
      <inkml:brushProperty name="width" value="0.05" units="cm"/>
      <inkml:brushProperty name="height" value="0.05" units="cm"/>
      <inkml:brushProperty name="color" value="#E71224"/>
    </inkml:brush>
  </inkml:definitions>
  <inkml:trace contextRef="#ctx0" brushRef="#br0">1 39 2304 0 0,'0'0'101'0'0,"0"0"347"0"0,0 0 1371 0 0,0 0 595 0 0,0 0 125 0 0,0 2-236 0 0,40 87 2868 0 0,-28-61-5930 0 0,-12-28-5157 0 0</inkml:trace>
  <inkml:trace contextRef="#ctx0" brushRef="#br0" timeOffset="562.362">173 1 8288 0 0,'0'0'381'0'0,"2"1"-6"0"0,23 52 1506 0 0,-16-25 846 0 0,11 21 1539 0 0,-19-48-3969 0 0,-1-1-31 0 0,0 0-130 0 0,0 0-59 0 0,0 0-12 0 0,0 0 5 0 0,0 0 20 0 0,0 0 1 0 0,0 0-22 0 0,0 0-5 0 0,0 0 0 0 0,19-18 11 0 0,18-28-294 0 0,3 31-590 0 0,13 12 420 0 0,-45 7 513 0 0,0 0 0 0 0,-1 0 1 0 0,1 0-1 0 0,-1 1 0 0 0,0 1 0 0 0,0-1 0 0 0,-1 1 1 0 0,0 0-1 0 0,0 1 0 0 0,0-1 0 0 0,-1 1 1 0 0,0 0-1 0 0,0 0 0 0 0,0 1 0 0 0,-1 0 1 0 0,0 0-1 0 0,-1 0 0 0 0,0 0 0 0 0,0 0 1 0 0,-1 0-1 0 0,0 1 0 0 0,0 1-124 0 0,3 40 585 0 0,-5-49-885 0 0,0-1-140 0 0,0 0-36 0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35.502"/>
    </inkml:context>
    <inkml:brush xml:id="br0">
      <inkml:brushProperty name="width" value="0.05" units="cm"/>
      <inkml:brushProperty name="height" value="0.05" units="cm"/>
      <inkml:brushProperty name="color" value="#E71224"/>
    </inkml:brush>
  </inkml:definitions>
  <inkml:trace contextRef="#ctx0" brushRef="#br0">56 280 10136 0 0,'0'0'230'0'0,"0"0"30"0"0,-1 1 19 0 0,-14 27 85 0 0,18 94 3855 0 0,-4-119-4306 0 0,-1 1 70 0 0</inkml:trace>
  <inkml:trace contextRef="#ctx0" brushRef="#br0" timeOffset="249.937">3 72 9672 0 0,'0'0'748'0'0,"-3"-2"-420"0"0,3 2 2162 0 0,13 17-2757 0 0,-3-6-3084 0 0,-5-1-781 0 0</inkml:trace>
  <inkml:trace contextRef="#ctx0" brushRef="#br0" timeOffset="812.307">179 265 5984 0 0,'0'0'464'0'0,"2"1"-176"0"0,41 66 4896 0 0,-11 4-2926 0 0,-29-63-225 0 0,0-10-704 0 0,-1 0-1720 0 0,63-97-320 0 0,-41 77-31 0 0,8 7 979 0 0,-29 15-210 0 0,0 0 0 0 0,1 0 1 0 0,-1 1-1 0 0,0 0 0 0 0,1-1 1 0 0,-1 1-1 0 0,0 0 0 0 0,0 1 0 0 0,0-1 1 0 0,0 0-1 0 0,0 1 0 0 0,0 0 1 0 0,0 0-1 0 0,-1 0 0 0 0,1 0 0 0 0,0 0 1 0 0,-1 0-1 0 0,0 1 0 0 0,1-1 0 0 0,-1 1 1 0 0,0-1-1 0 0,0 1 0 0 0,-1 0 1 0 0,1 0-1 0 0,-1 0 0 0 0,1 2-27 0 0,23 25 928 0 0,-10 1 795 0 0,-10-27-1633 0 0,-4-3 6 0 0,-1-1-5 0 0,-1-1-32 0 0,2-14-49 0 0,16-20-107 0 0,14-7-366 0 0,-30 40 451 0 0,0 0 0 0 0,0 0-1 0 0,0 1 1 0 0,1-1-1 0 0,-1 1 1 0 0,0-1-1 0 0,1 1 1 0 0,-1-1 0 0 0,1 1-1 0 0,-1 0 1 0 0,1 0-1 0 0,-1 0 1 0 0,1 0 0 0 0,0 0-1 0 0,0 0 1 0 0,-1 0-1 0 0,1 0 1 0 0,0 1-1 0 0,0-1 1 0 0,0 1 0 0 0,0-1-1 0 0,0 1 1 0 0,0 0-1 0 0,0 0 1 0 0,0 0-1 0 0,0 0 1 0 0,0 0 0 0 0,0 0-1 0 0,0 0 1 0 0,0 1-1 0 0,0-1 1 0 0,-1 1 0 0 0,1 0-1 0 0,0-1 1 0 0,0 1-1 0 0,0 0 1 0 0,-1 0-1 0 0,2 1 13 0 0,66 55 152 0 0,-45-30 192 0 0,-23-25-232 0 0,-1-2-8 0 0,0 1-42 0 0,0 4-252 0 0,0-4-858 0 0,0-1-401 0 0,0 0-88 0 0,0 0-20 0 0</inkml:trace>
  <inkml:trace contextRef="#ctx0" brushRef="#br0" timeOffset="1280.944">820 290 1840 0 0,'0'2'133'0'0,"17"50"8604"0"0,10 56-3273 0 0,-24-97-5236 0 0,2 6 147 0 0,0-1-1 0 0,-1 1 1 0 0,-1 0 0 0 0,0 1-1 0 0,-1-1 1 0 0,-1 0 0 0 0,-1 1-1 0 0,-1 5-374 0 0,0-6 75 0 0,1-16 308 0 0,0-1 113 0 0,0 0 14 0 0,0 0-67 0 0,0-2-294 0 0,-11-53-133 0 0,-3-110-2632 0 0,27 52 98 0 0,12 62 2205 0 0,-23 48 321 0 0,0 0 0 0 0,1 0 0 0 0,-1 0 0 0 0,1 1 0 0 0,0-1 0 0 0,0 1 0 0 0,0 0 0 0 0,0 0 0 0 0,0 0 0 0 0,1 0 0 0 0,-1 1 0 0 0,0-1 0 0 0,1 1 0 0 0,-1 0 0 0 0,1 0 0 0 0,0 0 0 0 0,-1 0 0 0 0,1 1 0 0 0,0-1 0 0 0,-1 1 0 0 0,1 0 0 0 0,0 0 0 0 0,-1 1 1 0 0,1-1-1 0 0,0 1 0 0 0,-1-1 0 0 0,1 1 0 0 0,0 0 0 0 0,-1 1 0 0 0,1-1 0 0 0,1 2-8 0 0,4 1 89 0 0,-6-3-30 0 0,-1 0-1 0 0,1 0 1 0 0,0 1-1 0 0,-1-1 1 0 0,1 1-1 0 0,-1 0 1 0 0,1 0-1 0 0,-1 0 1 0 0,0 0-1 0 0,0 0 1 0 0,0 0-1 0 0,0 0 1 0 0,0 1-1 0 0,0-1 1 0 0,-1 1-1 0 0,1-1 1 0 0,-1 1-59 0 0,9 13 412 0 0,5 30 686 0 0,-21-14-587 0 0,-1-22-536 0 0,4-5 95 0 0,0-1-1 0 0,0 0 1 0 0,0 0 0 0 0,0 0 0 0 0,-1 0-1 0 0,0 0 1 0 0,0-1 0 0 0,0 0 0 0 0,0 0 0 0 0,0 0-1 0 0,-1 0 1 0 0,1 0 0 0 0,-1-1 0 0 0,0 0-1 0 0,-2 1-69 0 0,-56 5-2194 0 0,52-9 734 0 0,-2 1-61 0 0</inkml:trace>
  <inkml:trace contextRef="#ctx0" brushRef="#br0" timeOffset="1562.128">1174 4 1376 0 0,'13'-3'348'0'0,"-10"3"925"0"0,1 17 3802 0 0,21 72-145 0 0,22 37-827 0 0,-23-32-2246 0 0,-16-22-1068 0 0,-10-67-770 0 0,0-1-2750 0 0,2-4-3476 0 0</inkml:trace>
  <inkml:trace contextRef="#ctx0" brushRef="#br0" timeOffset="1907.183">1419 276 4144 0 0,'0'0'319'0'0,"7"4"1138"0"0,57 7 5392 0 0,29-34-6266 0 0,-90 22-527 0 0,-1 0 1 0 0,0 0-1 0 0,0 0 0 0 0,0 0 1 0 0,1-1-1 0 0,-2 1 1 0 0,1-1-1 0 0,0 0 1 0 0,0 1-1 0 0,0-1 1 0 0,-1 0-1 0 0,1 0 1 0 0,-1 0-1 0 0,0 0 1 0 0,1 0-1 0 0,-1-1 1 0 0,0 1-1 0 0,0 0 1 0 0,0-1-1 0 0,-1 1 0 0 0,1 0 1 0 0,0-1-1 0 0,-1 1 1 0 0,0-1-1 0 0,1 1 1 0 0,-1-1-1 0 0,0 1 1 0 0,-1-1-1 0 0,1 1 1 0 0,0-1-1 0 0,-1 1 1 0 0,1 0-1 0 0,-1-1 1 0 0,0-1-57 0 0,-40-15 416 0 0,36 20-384 0 0,-1 0 0 0 0,1 0 0 0 0,0 0 0 0 0,0 1 0 0 0,0-1 0 0 0,0 1 0 0 0,0 1 0 0 0,0-1 0 0 0,1 0 0 0 0,-1 1 0 0 0,1 0 1 0 0,-1 0-1 0 0,1 1 0 0 0,0-1 0 0 0,0 1-32 0 0,0 0 50 0 0,-1 1 1 0 0,1 0-1 0 0,0 0 1 0 0,1 0-1 0 0,-1 0 1 0 0,1 0-1 0 0,0 1 0 0 0,0-1 1 0 0,1 1-1 0 0,0 0 1 0 0,0 0-1 0 0,0 0 1 0 0,1 0-1 0 0,-1 0 1 0 0,2 0-1 0 0,-1 1 1 0 0,1-1-1 0 0,-1 0 0 0 0,2 5-50 0 0,-1-7-56 0 0,1 0-1 0 0,0-1 0 0 0,0 1 0 0 0,0-1 0 0 0,0 1 0 0 0,1-1 0 0 0,-1 0 0 0 0,1 1 0 0 0,0-1 0 0 0,0 0 0 0 0,0 0 0 0 0,0 0 0 0 0,0 0 1 0 0,1-1-1 0 0,-1 1 0 0 0,1-1 0 0 0,0 1 0 0 0,0-1 0 0 0,0 0 0 0 0,0 0 0 0 0,0 0 0 0 0,0 0 0 0 0,0-1 0 0 0,1 1 0 0 0,-1-1 1 0 0,1 0-1 0 0,-1 0 0 0 0,1 0 0 0 0,0-1 0 0 0,-1 1 0 0 0,1-1 0 0 0,-1 0 0 0 0,1 0 0 0 0,0 0 0 0 0,-1 0 0 0 0,1-1 0 0 0,0 1 0 0 0,-1-1 1 0 0,2 0 56 0 0,8-3-1684 0 0</inkml:trace>
  <inkml:trace contextRef="#ctx0" brushRef="#br0" timeOffset="2516.444">1789 204 13760 0 0,'0'0'314'0'0,"0"0"46"0"0,0 0 22 0 0,0 0-50 0 0,-1 1-220 0 0,-2 7 147 0 0,1-1 0 0 0,0 0 1 0 0,0 1-1 0 0,0-1 0 0 0,1 1 1 0 0,0 0-1 0 0,1 0 1 0 0,0-1-1 0 0,0 1 0 0 0,0 0 1 0 0,1-1-1 0 0,0 1 0 0 0,3 7-259 0 0,8 20 747 0 0,-12-29-670 0 0,0-4 166 0 0,0-2 60 0 0,24-26 303 0 0,25-37-2480 0 0,14 23 44 0 0,-61 39 1828 0 0,0 1 0 0 0,0-1 0 0 0,0 1-1 0 0,1 0 1 0 0,-1-1 0 0 0,0 1 0 0 0,0 0-1 0 0,0 0 1 0 0,0 1 0 0 0,1-1 0 0 0,-1 0-1 0 0,0 1 1 0 0,0-1 0 0 0,0 1 0 0 0,0-1-1 0 0,0 1 1 0 0,0 0 0 0 0,0 0 0 0 0,0 0-1 0 0,0 1 3 0 0,11 3 317 0 0,50 41 429 0 0,-42-10 2832 0 0,-12-44-3502 0 0,74-65-553 0 0,-63 58-944 0 0,15 19 1462 0 0,31 63-168 0 0,-53-32 1129 0 0,-11-29-958 0 0,1 2 22 0 0,-1-6-4164 0 0,14-13 2485 0 0</inkml:trace>
  <inkml:trace contextRef="#ctx0" brushRef="#br0" timeOffset="2860.083">2463 276 1376 0 0,'17'0'1985'0'0,"3"0"2315"0"0,30-1 569 0 0,-41 1-4774 0 0,1 0 0 0 0,0-1 0 0 0,-1-1 0 0 0,1 1 0 0 0,-1-2 0 0 0,0 1 0 0 0,0-1 0 0 0,0 0 0 0 0,0-1 0 0 0,0 0 1 0 0,0-1-96 0 0,-7 4 22 0 0,0 0 0 0 0,-1 0 1 0 0,1 0-1 0 0,-1 0 0 0 0,0 0 1 0 0,1-1-1 0 0,-1 1 0 0 0,0 0 1 0 0,1-1-1 0 0,-1 1 0 0 0,0-1 1 0 0,0 1-1 0 0,0-1 0 0 0,0 1 1 0 0,-1-1-1 0 0,1 0 0 0 0,0 1 1 0 0,-1-1-1 0 0,1 0 0 0 0,-1 0 1 0 0,0 1-1 0 0,1-1 0 0 0,-1 0 1 0 0,0 0-1 0 0,0 0 0 0 0,0 0 1 0 0,0 1-1 0 0,0-1 0 0 0,-1 0 1 0 0,1 0-1 0 0,-1 0 0 0 0,1 1 1 0 0,-1-1-1 0 0,1 0 0 0 0,-1 1 1 0 0,0-1-1 0 0,0 0 0 0 0,0 1 1 0 0,0-1-1 0 0,0 1 0 0 0,0 0 1 0 0,0-1-1 0 0,-1 1 0 0 0,1 0 1 0 0,0-1-1 0 0,-1 1 0 0 0,1 0 1 0 0,-2 0-23 0 0,-36-14 112 0 0,-10 12-200 0 0,42 4 107 0 0,0 1 0 0 0,1 0 0 0 0,0 0 0 0 0,-1 0 0 0 0,1 1 0 0 0,0 0 1 0 0,0 0-1 0 0,0 1 0 0 0,1-1 0 0 0,-1 1 0 0 0,-1 3-19 0 0,-50 47 1359 0 0,50-43-1021 0 0,5-9-295 0 0,0 1-1 0 0,0 0 0 0 0,1-1 1 0 0,-1 1-1 0 0,0 0 0 0 0,1 0 1 0 0,0 0-1 0 0,0 0 0 0 0,0 0 1 0 0,0 0-1 0 0,0 1 0 0 0,1-1 1 0 0,-1 0-1 0 0,1 0 0 0 0,0 1 1 0 0,0-1-1 0 0,0 0 0 0 0,0 0 0 0 0,1 3-42 0 0,0-2-31 0 0,0-1-1 0 0,0 0 0 0 0,0 0 1 0 0,0 0-1 0 0,0 0 0 0 0,1 0 1 0 0,-1 0-1 0 0,1 0 0 0 0,0 0 1 0 0,0-1-1 0 0,0 1 0 0 0,0-1 1 0 0,0 1-1 0 0,1-1 0 0 0,-1 0 1 0 0,1 0-1 0 0,0 0 0 0 0,-1 0 1 0 0,1 0-1 0 0,0-1 0 0 0,0 1 1 0 0,0-1-1 0 0,0 0 0 0 0,0 0 1 0 0,2 1 30 0 0,59 7-329 0 0,-36-11-4005 0 0,-9-2-799 0 0</inkml:trace>
  <inkml:trace contextRef="#ctx0" brushRef="#br0" timeOffset="3266.238">2778 215 13824 0 0,'0'0'314'0'0,"0"0"46"0"0,0 0 22 0 0,0 0-50 0 0,0 0-150 0 0,0 8 682 0 0,-8 32 1052 0 0,12-16-900 0 0,1 0-775 0 0,-5-23-227 0 0,0-1 0 0 0,0 0 0 0 0,0 1 0 0 0,0-1 0 0 0,0 1 0 0 0,0-1 0 0 0,0 0 0 0 0,0 1 0 0 0,0-1 0 0 0,0 0 0 0 0,0 1 0 0 0,0-1 1 0 0,0 0-1 0 0,0 1 0 0 0,0-1 0 0 0,0 0 0 0 0,0 1 0 0 0,1-1 0 0 0,-1 0 0 0 0,0 1 0 0 0,0-1 0 0 0,0 0 0 0 0,1 1 0 0 0,-1-1 0 0 0,0 0 0 0 0,0 0 0 0 0,1 1 0 0 0,-1-1 0 0 0,0 0 0 0 0,0 0 0 0 0,1 0 0 0 0,-1 1 0 0 0,0-1 0 0 0,1 0 0 0 0,-1 0 0 0 0,0 0 0 0 0,1 0 0 0 0,-1 0 0 0 0,1 0 0 0 0,-1 0 0 0 0,0 0 0 0 0,1 0 0 0 0,-1 0 0 0 0,0 0 0 0 0,1 0 0 0 0,-1 0 0 0 0,0 0 0 0 0,1 0 0 0 0,-1 0 0 0 0,0 0 0 0 0,1 0 0 0 0,-1 0 0 0 0,0 0 0 0 0,1-1 0 0 0,-1 1 0 0 0,0 0 0 0 0,1 0 0 0 0,-1 0 0 0 0,0-1 0 0 0,0 1 0 0 0,1 0 0 0 0,-1 0 0 0 0,0-1 0 0 0,0 1 0 0 0,1 0 0 0 0,-1-1 0 0 0,0 1-14 0 0,14-22-876 0 0,-13 20 875 0 0,15-25-1258 0 0,-13 22 842 0 0,-1 0-1 0 0,1 0 0 0 0,0 0 0 0 0,0 0 0 0 0,1 1 0 0 0,-1-1 1 0 0,1 1-1 0 0,0 0 0 0 0,0 0 0 0 0,1 1 0 0 0,3-3 418 0 0,-5 3-88 0 0,1 0-1 0 0,0 0 0 0 0,0 1 1 0 0,0 0-1 0 0,0-1 1 0 0,0 2-1 0 0,0-1 0 0 0,0 0 1 0 0,1 1-1 0 0,-1 0 1 0 0,1 0-1 0 0,-1 0 0 0 0,1 0 1 0 0,-1 1-1 0 0,1 0 1 0 0,0 0-1 0 0,-1 0 0 0 0,1 0 1 0 0,-1 1-1 0 0,1 0 1 0 0,-1 0-1 0 0,2 1 89 0 0,59 34 3007 0 0,-58-31-2672 0 0,1 1 0 0 0,-1 0 0 0 0,0 0 0 0 0,-1 1-1 0 0,1 0 1 0 0,-1 0 0 0 0,-1 1 0 0 0,5 7-335 0 0,24 56 2016 0 0,-16-32-1332 0 0,11-39-560 0 0,-26-2-391 0 0,-1 0-1 0 0,0 0 1 0 0,0 0-1 0 0,0-1 0 0 0,0 1 1 0 0,0 0-1 0 0,-1-1 0 0 0,1 1 1 0 0,-1-1-1 0 0,0 0 0 0 0,1 1 1 0 0,-1-1-1 0 0,0 0 1 0 0,-1 0-1 0 0,1 1 0 0 0,0-1 1 0 0,-1-1 267 0 0,2-3-197 0 0,7-21-1520 0 0</inkml:trace>
  <inkml:trace contextRef="#ctx0" brushRef="#br0" timeOffset="3516.179">3288 54 10136 0 0,'0'0'464'0'0,"1"2"-10"0"0,39 128 3261 0 0,-20-55-1463 0 0,-12-29-1263 0 0,-8-45-897 0 0,0-1-287 0 0,-1 0-1161 0 0,-1 0-499 0 0</inkml:trace>
  <inkml:trace contextRef="#ctx0" brushRef="#br0" timeOffset="3688.013">3184 191 7744 0 0,'0'0'174'0'0,"0"0"29"0"0,0 0 12 0 0,8 2 1 0 0,181 1 2336 0 0,-146-8-5564 0 0,-30 5-464 0 0</inkml:trace>
  <inkml:trace contextRef="#ctx0" brushRef="#br0" timeOffset="3969.196">3574 226 1376 0 0,'0'0'416'0'0,"0"0"1209"0"0,0 0 530 0 0,0 0 106 0 0,1 1-198 0 0,16 2-1439 0 0,0-2 0 0 0,0 0 0 0 0,0 0 0 0 0,-1-2 0 0 0,1 0 1 0 0,0-1-1 0 0,6-1-624 0 0,12-1 391 0 0,-32 3-382 0 0,1 1 1 0 0,-1 0 0 0 0,0-1 0 0 0,0 0 0 0 0,1 0 0 0 0,-1 0-1 0 0,0 0 1 0 0,0 0 0 0 0,0-1 0 0 0,0 1 0 0 0,-1-1 0 0 0,1 0-1 0 0,0 0 1 0 0,-1 0 0 0 0,1 0 0 0 0,2-2-10 0 0,-5 2 17 0 0,-1 0 0 0 0,1 0 0 0 0,0 1 1 0 0,0-1-1 0 0,-1 0 0 0 0,1 1 0 0 0,-1-1 0 0 0,1 0 0 0 0,-1 1 0 0 0,0-1 1 0 0,0 1-1 0 0,1-1 0 0 0,-1 1 0 0 0,0-1 0 0 0,-1 1 0 0 0,1 0 1 0 0,0-1-1 0 0,0 1 0 0 0,0 0 0 0 0,-1 0 0 0 0,1 0 0 0 0,-1 0 0 0 0,1 0 1 0 0,-1 0-1 0 0,1 0 0 0 0,-1 1 0 0 0,1-1 0 0 0,-1 0 0 0 0,0 1 1 0 0,-1-1-18 0 0,-1-1 6 0 0,0 1 1 0 0,-1 0 0 0 0,1 0 0 0 0,0 0 0 0 0,-1 0 0 0 0,1 0-1 0 0,-1 1 1 0 0,1 0 0 0 0,-1 0 0 0 0,1 0 0 0 0,-1 1 0 0 0,1-1 0 0 0,0 1-1 0 0,-1 0 1 0 0,1 0 0 0 0,0 1 0 0 0,-1-1 0 0 0,1 1 0 0 0,0 0-1 0 0,0 0 1 0 0,1 0 0 0 0,-1 1 0 0 0,0 0 0 0 0,1-1 0 0 0,-1 1-1 0 0,1 0 1 0 0,0 1 0 0 0,0-1 0 0 0,0 0 0 0 0,-1 2-7 0 0,-2 3 7 0 0,3-5-15 0 0,0-1 0 0 0,0 1 1 0 0,0 0-1 0 0,1 1 0 0 0,-1-1 0 0 0,1 0 0 0 0,0 1 0 0 0,0-1 1 0 0,0 1-1 0 0,1 0 0 0 0,-1 0 0 0 0,1-1 0 0 0,0 1 0 0 0,0 0 1 0 0,0 0-1 0 0,0 0 0 0 0,1 1 0 0 0,0-1 0 0 0,0 0 0 0 0,0 0 1 0 0,0 0 7 0 0,0-1-47 0 0,0-1 0 0 0,0 1 0 0 0,0-1 1 0 0,1 0-1 0 0,-1 1 0 0 0,1-1 1 0 0,0 1-1 0 0,-1-1 0 0 0,1 0 1 0 0,0 0-1 0 0,0 1 0 0 0,0-1 0 0 0,1 0 1 0 0,-1 0-1 0 0,1 0 0 0 0,-1 0 1 0 0,1 0-1 0 0,-1-1 0 0 0,1 1 0 0 0,0 0 1 0 0,0-1-1 0 0,0 1 0 0 0,0-1 1 0 0,0 0-1 0 0,0 1 0 0 0,0-1 1 0 0,1 0-1 0 0,-1 0 0 0 0,0-1 0 0 0,1 1 1 0 0,-1 0-1 0 0,0-1 0 0 0,1 0 1 0 0,-1 1-1 0 0,1-1 0 0 0,-1 0 47 0 0,14 0-4950 0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34.096"/>
    </inkml:context>
    <inkml:brush xml:id="br0">
      <inkml:brushProperty name="width" value="0.05" units="cm"/>
      <inkml:brushProperty name="height" value="0.05" units="cm"/>
      <inkml:brushProperty name="color" value="#E71224"/>
    </inkml:brush>
  </inkml:definitions>
  <inkml:trace contextRef="#ctx0" brushRef="#br0">1 150 1376 0 0,'39'5'395'0'0,"-38"-5"947"0"0,-1 0 466 0 0,0 0 89 0 0,0 0-167 0 0,0 0-788 0 0,0 0-344 0 0,-12 30 1978 0 0,11 11-528 0 0,14 29 791 0 0,-13-68-2767 0 0,0-2 0 0 0,0 0 4 0 0,0 0 16 0 0,0 0-1 0 0,0 0-16 0 0,2-2 10 0 0,2-1-74 0 0,0-1-1 0 0,-1 0 0 0 0,1 0 1 0 0,-1-1-1 0 0,0 1 1 0 0,0-1-1 0 0,0 0 1 0 0,0 1-1 0 0,-1-1 1 0 0,0 0-1 0 0,0-1 0 0 0,0 1-10 0 0,0-1-70 0 0,0 1-1 0 0,1 0 0 0 0,0 0 0 0 0,0 0 1 0 0,0 0-1 0 0,0 0 0 0 0,1 1 0 0 0,0-1 0 0 0,0 1 1 0 0,0 0-1 0 0,1 0 0 0 0,2-1 71 0 0,-5 3-45 0 0,26-13-225 0 0,-25 15 265 0 0,1-1 0 0 0,-1 1-1 0 0,0 0 1 0 0,0 0-1 0 0,0 0 1 0 0,0 0-1 0 0,0 1 1 0 0,0-1-1 0 0,1 1 1 0 0,-1 0-1 0 0,0 0 1 0 0,0 0-1 0 0,-1 0 1 0 0,1 1-1 0 0,0-1 1 0 0,0 1-1 0 0,-1-1 1 0 0,1 1-1 0 0,-1 0 1 0 0,1 0-1 0 0,-1 0 1 0 0,0 1-1 0 0,1-1 6 0 0,14 11-6 0 0,30 44 525 0 0,-44-51-494 0 0,0 1 0 0 0,-1 0 0 0 0,0-1 1 0 0,0 1-1 0 0,0 0 0 0 0,-1 0 0 0 0,0 0 0 0 0,-1 0 0 0 0,1 0 0 0 0,-1 0 0 0 0,-1 6-25 0 0,1-11-8 0 0,0 0 189 0 0,0-2-59 0 0,0 0-265 0 0,0 0-118 0 0,0 0-754 0 0,0 0-3065 0 0,0 0-1310 0 0</inkml:trace>
  <inkml:trace contextRef="#ctx0" brushRef="#br0" timeOffset="359.327">488 241 8288 0 0,'17'-4'381'0'0,"-14"4"-6"0"0,-5 0-171 0 0,-2 0-110 0 0,0 0 1 0 0,0 0-1 0 0,1 0 1 0 0,-1 1-1 0 0,0 0 1 0 0,0-1-1 0 0,1 1 1 0 0,-1 1-1 0 0,1-1 0 0 0,-1 1 1 0 0,1-1-1 0 0,-1 1 1 0 0,1 0-1 0 0,0 0 1 0 0,0 0-1 0 0,0 1 1 0 0,0-1-1 0 0,0 1 1 0 0,1 0-1 0 0,-1-1 1 0 0,-1 4-95 0 0,-33 51 593 0 0,33-37-119 0 0,3-19-460 0 0,1 1 0 0 0,-1-1 0 0 0,1 1 0 0 0,-1-1 1 0 0,1 1-1 0 0,0 0 0 0 0,0-1 0 0 0,-1 1 1 0 0,1-1-1 0 0,0 1 0 0 0,1 0 0 0 0,-1-1 1 0 0,0 1-1 0 0,0 0 0 0 0,1-1 0 0 0,-1 1 0 0 0,1-1 1 0 0,-1 1-1 0 0,1-1 0 0 0,-1 1 0 0 0,1-1 1 0 0,0 1-1 0 0,0-1 0 0 0,0 0 0 0 0,0 1 0 0 0,0-1 1 0 0,0 0-1 0 0,1 1-14 0 0,5 2 64 0 0,0 0-1 0 0,0 0 1 0 0,0-1-1 0 0,1 0 1 0 0,-1 0-1 0 0,1-1 1 0 0,0 0-1 0 0,-1 0 1 0 0,1-1-1 0 0,0 0 1 0 0,0 0 0 0 0,0-1-1 0 0,0 0 1 0 0,0 0-1 0 0,0-1 1 0 0,0 0-1 0 0,0-1 1 0 0,0 0-1 0 0,-1 0 1 0 0,1 0 0 0 0,4-3-64 0 0,-5 3 90 0 0,-3 1-18 0 0,1 0 0 0 0,0-1 1 0 0,-1 0-1 0 0,1 0 0 0 0,-1 0 1 0 0,1 0-1 0 0,-1-1 0 0 0,0 1 1 0 0,0-1-1 0 0,0 0 0 0 0,-1 0 1 0 0,1-1-1 0 0,-1 1 0 0 0,2-2-72 0 0,2-3 234 0 0,-6 7-178 0 0,0 0 0 0 0,1-1-1 0 0,-1 1 1 0 0,0 0 0 0 0,0-1 0 0 0,0 1 0 0 0,0-1 0 0 0,0 1 0 0 0,0-1-1 0 0,0 0 1 0 0,0 1 0 0 0,-1-1 0 0 0,1 0 0 0 0,-1 1 0 0 0,1-1 0 0 0,-1 0 0 0 0,0 0-1 0 0,1 0 1 0 0,-1 1 0 0 0,0-1 0 0 0,0 0 0 0 0,0-1-56 0 0,-3-12 365 0 0,3 12-330 0 0,0 1 0 0 0,0 0 0 0 0,-1 0 0 0 0,1 0 0 0 0,0 0 0 0 0,-1 0 0 0 0,0 0 0 0 0,1 0 0 0 0,-1 0 0 0 0,0 0 0 0 0,0 0 0 0 0,0 0 1 0 0,-1 0-1 0 0,1 0 0 0 0,0 0 0 0 0,-1 1 0 0 0,1-1 0 0 0,-1 1 0 0 0,1-1 0 0 0,-1 1 0 0 0,-1-1-35 0 0,-5-3-176 0 0,-1 0 0 0 0,0 1 0 0 0,-1 0 0 0 0,1 1 0 0 0,-1 0 0 0 0,1 0 0 0 0,-1 1 0 0 0,0 1 0 0 0,0-1 0 0 0,0 2 0 0 0,0-1 0 0 0,-7 2 176 0 0,16-1-1018 0 0</inkml:trace>
  <inkml:trace contextRef="#ctx0" brushRef="#br0" timeOffset="640.474">793 0 9384 0 0,'0'0'430'0'0,"0"0"-8"0"0,2 2-178 0 0,41 69 3815 0 0,-23-29-3012 0 0,17 43 138 0 0,-31-65-1016 0 0,-4-17-138 0 0,-1 1 1 0 0,1-1 0 0 0,-1 1-1 0 0,0-1 1 0 0,-1 0 0 0 0,1 1-1 0 0,0 0 1 0 0,-1-1 0 0 0,0 1-1 0 0,0-1 1 0 0,0 1 0 0 0,0-1-1 0 0,-1 1 1 0 0,1 0-1 0 0,-1-1 1 0 0,-1 4-32 0 0,-18 35-555 0 0,12-37 143 0 0</inkml:trace>
  <inkml:trace contextRef="#ctx0" brushRef="#br0" timeOffset="812.31">734 183 8288 0 0,'0'0'368'0'0,"11"0"80"0"0,1 0-360 0 0,5 0-88 0 0,-1 0 0 0 0,-4 0 0 0 0,7 3 424 0 0,2-3 72 0 0,-2 0 16 0 0,10 0 0 0 0,-9 0-416 0 0,9-3-96 0 0,2 3 0 0 0,-6 0 0 0 0,-10-3 0 0 0,1 3 0 0 0,1 3 0 0 0,-1-3-4480 0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31.691"/>
    </inkml:context>
    <inkml:brush xml:id="br0">
      <inkml:brushProperty name="width" value="0.05" units="cm"/>
      <inkml:brushProperty name="height" value="0.05" units="cm"/>
      <inkml:brushProperty name="color" value="#E71224"/>
    </inkml:brush>
  </inkml:definitions>
  <inkml:trace contextRef="#ctx0" brushRef="#br0">1 153 10136 0 0,'0'0'230'0'0,"0"0"30"0"0,0 0 19 0 0,1 2-40 0 0,18 49 1801 0 0,-15-14-2 0 0,12 6-95 0 0,21-26-1714 0 0,-33-16-212 0 0,1 0-1 0 0,-1-1 1 0 0,0 0 0 0 0,1 0-1 0 0,-1-1 1 0 0,0 1 0 0 0,0-1-1 0 0,1 0 1 0 0,-1 0 0 0 0,0 0-1 0 0,0 0 1 0 0,0-1 0 0 0,0 0-1 0 0,0 0 1 0 0,-1 0 0 0 0,1 0-1 0 0,-1 0 1 0 0,1-1 0 0 0,-1 0-1 0 0,0 1 1 0 0,0-1 0 0 0,0-1-1 0 0,0 1 1 0 0,1-1-17 0 0,21-64 323 0 0,-24 56-312 0 0,3 17 66 0 0,-3 0-71 0 0,1-1 1 0 0,1 1 0 0 0,-1 0-1 0 0,1 0 1 0 0,-1-1 0 0 0,1 1-1 0 0,1-1 1 0 0,-1 0 0 0 0,1 0-1 0 0,-1 0 1 0 0,1-1 0 0 0,0 1-1 0 0,2 0-6 0 0,13 14 63 0 0,25 16 122 0 0,-19-38-259 0 0,-18-5-4983 0 0,-3 3-703 0 0</inkml:trace>
  <inkml:trace contextRef="#ctx0" brushRef="#br0" timeOffset="265.516">343 0 11976 0 0,'0'0'546'0'0,"0"0"-10"0"0,11 7-322 0 0,15 50 1746 0 0,-14-11-425 0 0,0 30-1185 0 0,-12-65-420 0 0,-9 30-503 0 0,9-39-3389 0 0,0-2-1414 0 0</inkml:trace>
  <inkml:trace contextRef="#ctx0" brushRef="#br0" timeOffset="421.757">295 121 7368 0 0,'0'0'568'0'0,"8"-1"710"0"0,69-3 3889 0 0,-18 3-4548 0 0,-23 1-414 0 0,-16-5-508 0 0,-16 3-3529 0 0,-3 1-918 0 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6:30.691"/>
    </inkml:context>
    <inkml:brush xml:id="br0">
      <inkml:brushProperty name="width" value="0.05" units="cm"/>
      <inkml:brushProperty name="height" value="0.05" units="cm"/>
      <inkml:brushProperty name="color" value="#E71224"/>
    </inkml:brush>
  </inkml:definitions>
  <inkml:trace contextRef="#ctx0" brushRef="#br0">129 1 4400 0 0,'17'0'863'0'0,"-11"0"1277"0"0,-13 0 9 0 0,-29 28 1115 0 0,-27 71-752 0 0,29 16-2154 0 0,23 23 1355 0 0,11-116-1617 0 0,0-14-73 0 0,0 0 0 0 0,1 0 0 0 0,0 0 0 0 0,1 0 0 0 0,-1 0 0 0 0,2 0 0 0 0,-1 0-1 0 0,1 0 1 0 0,0-1 0 0 0,1 1 0 0 0,-1-1 0 0 0,2 0 0 0 0,-1 0 0 0 0,1 0-1 0 0,0-1 1 0 0,0 0 0 0 0,1 0 0 0 0,-1 0 0 0 0,1 0 0 0 0,2 0-23 0 0,6 3 47 0 0,-1 0 0 0 0,1-2 1 0 0,1 1-1 0 0,-1-2 0 0 0,1 0 0 0 0,1-1 1 0 0,-1 0-1 0 0,0-1 0 0 0,1-1 1 0 0,0-1-1 0 0,0 0 0 0 0,0-1 0 0 0,7 0-47 0 0,34-8-2185 0 0,-46 3 1363 0 0</inkml:trace>
  <inkml:trace contextRef="#ctx0" brushRef="#br0" timeOffset="531.087">451 161 7456 0 0,'0'0'340'0'0,"0"0"-6"0"0,0 0-130 0 0,0 0 243 0 0,0 2 128 0 0,5 70 3098 0 0,7-19-2326 0 0,4 21-507 0 0,4 14 1183 0 0,14-130-1060 0 0,-30 37-1051 0 0,-1 1-1 0 0,1 0 1 0 0,0 0 0 0 0,0 1-1 0 0,1-1 1 0 0,-1 1 0 0 0,1 0-1 0 0,-1 0 1 0 0,1 0 0 0 0,0 1-1 0 0,0 0 1 0 0,0 0 0 0 0,0 0-1 0 0,1 0 1 0 0,-1 1 0 0 0,1 0-1 0 0,-1 0 1 0 0,0 0 0 0 0,1 1-1 0 0,-1 0 1 0 0,1 0 0 0 0,0 0-1 0 0,-1 1 1 0 0,0 0 0 0 0,1 0 0 0 0,-1 0-1 0 0,1 0 1 0 0,-1 1 0 0 0,0 0-1 0 0,0 0 1 0 0,0 1 0 0 0,1 0 88 0 0,-3-1 37 0 0,-1 0 0 0 0,1-1 1 0 0,-1 1-1 0 0,1 0 0 0 0,-1 1 1 0 0,0-1-1 0 0,0 0 1 0 0,0 1-1 0 0,0-1 0 0 0,-1 1 1 0 0,1 0-1 0 0,-1-1 1 0 0,1 1-1 0 0,-1 0 0 0 0,0 0 1 0 0,0 0-1 0 0,0 0 1 0 0,-1 0-1 0 0,1 0 0 0 0,-1 0 1 0 0,0 0-1 0 0,1 0 0 0 0,-1 0 1 0 0,-1 3-38 0 0,-19 47 1310 0 0,14-46-1236 0 0,0-2 0 0 0,0 1 0 0 0,-1-1 0 0 0,0 0 0 0 0,0 0 0 0 0,0-1 0 0 0,0 0 0 0 0,-1 0 0 0 0,1-1 0 0 0,-1 0 0 0 0,0 0 0 0 0,-5 1-74 0 0,-27 3-3703 0 0,27-7-1769 0 0</inkml:trace>
</inkml:ink>
</file>

<file path=ppt/ink/ink7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29:29.796"/>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10763 1301 1368 0,'0'0'60'0,"0"0"13"0,0 0-58 0,0 0-15 16,0 0 0-16,0 0 0 0,0 0 114 0,0 0 20 15,0 0 4-15,-2-2 1 0,2 2-40 0,-8 0-8 16,2-9-2-16,-2 9 0 0,1 0-21 0,-1 0-4 15,-3 0 0-15,3 0-1 0,-5 0-50 0,2 4-13 16,1 1 0-16,-1-5 0 0,-2 2 0 0,5 3 0 16,-3-3 0-16,1 5 0 0,2 1 0 0,0-1 0 15,3 0 0-15,-1-3 0 0,1 3 24 0,0 0 0 16,2 1 0-16,0-4 0 0,3 3-38 0,3-4-8 16,0 1-2-16,-1 3 0 0,4-2 24 0,2-3 0 15,0 5 0-15,5-2 0 0,3 2 11 0,-1-4 6 0,4 1 2 16,2 3 0-16,-2-2-31 0,2-3-5 15,0 5-2-15,0 5 0 0,-2-9 19 0,-3 4 0 0,-3 2 0 0,-3-7 0 16,-2 5 39-16,-2 1 11 0,-1-4 2 0,-2 3 1 16,-1 3 17-16,-2 1 3 0,0-4 1 0,-2 5 0 15,-4-2-11-15,1-1-3 0,-3 0 0 0,-3-1 0 16,-2 3-44-16,-3-8-8 0,0 4-8 0,1 2 9 16,-4-7 44-16,3 6 9 0,-2-1 2 0,-1-3 0 15,1-4-64-15,2 7-18 0,0-7-1 0,3 0 0 16,-1 0 31-16,4 3 5 0,-1-6 2 0,6 3 0 15,0 0-118-15,2-7-23 0,-2 7-5 0,2-4-1 16,0-6-102-16,3 3-21 0,0-2-4 0,6-1-1 16</inkml:trace>
  <inkml:trace contextRef="#ctx0" brushRef="#br0" timeOffset="577.995">10872 1254 2041 0,'0'0'44'0,"0"0"10"0,0 0 2 0,0 0 2 0,0 0-46 0,0 0-12 15,0 0 0-15,5 0 0 0,-2 7 67 0,2 0 11 16,-2 5 2-16,5-2 1 0,-6 1-41 0,6 3-8 16,-5 1-1-16,2-4-1 0,-2 3 15 0,2 5 3 15,-2-5 1-15,2 5 0 0,-2-2-32 0,2 1-6 0,-2 1-2 0,-1-5 0 16,3 1 44-16,-5-1 9 0,3-3 2 0,0 3 0 15,-1-2-52-15,-2-5-12 0,0-7 0 0,0 0 0 16,0 0 0-16,0 0 0 0,0 0 0 0,0 0 0 16,0 0 0-16,0 0 0 0,3-4 0 0,0 1 0 15,2-9 54-15,-2 3 8 0,5-3 2 0,-3 1 0 16,0-4-75-16,0 1-14 16,9 0-3-16,-6 2-1 0,5 3 20 0,-3 0 9 0,1-1-8 0,2-2 8 15,-2 3 0-15,-1 2 0 0,1-2 0 0,0 2-8 16,-1 0 8-16,-2-1 0 0,-3 6-9 0,3-3 9 15,-2 5 0-15,-6 0 0 0,0 0-9 0,0 0 9 16,0 0 0-16,0 0 0 0,0 0 0 0,0 0 0 16,-3 7-26-16,-2 1 2 0,-1-4 0 0,-2 3 0 15,1-4-6-15,-1 6-1 0,-3-7 0 0,0 5 0 16,1 0-1-16,-3 5-1 0,2-5 0 0,0 0 0 0,3 0 33 0,1 0 0 16,1 1 0-16,6-8 0 0,-2 4 0 0,-1 3 0 15,3-7 0-15,0 3 0 0,0-3 0 0,0 9 0 16,3-7 0-16,-1 5 0 0,4 1-20 0,1-8 2 15,-1 4 1-15,2 3 0 0,0-4 32 0,2 4 6 16,1 2 2-16,-1-7 0 0,4 5 1 0,-4 1 1 16,3-4 0-16,1 3 0 0,-4-4-7 0,3 6-2 15,-2-7 0-15,0 5 0 0,-1-7-16 0,1 8 0 16,-6-8 0-16,3 4 0 16,-8-4-34-16,5 3-10 0,-5-3-3 0,0 0 0 0</inkml:trace>
  <inkml:trace contextRef="#ctx0" brushRef="#br0" timeOffset="1077.962">11271 1250 1324 0,'0'0'118'0,"0"0"-94"16,0 0-24-16,0 0 0 0,0 0 144 0,0 0 25 16,0 0 5-16,0 0 1 0,0 0-53 0,6 0-10 15,1 4-3-15,1 1 0 0,-5-3-71 0,2 12-14 16,-2-6-4-16,2-1 0 15,-2 4 36-15,2 3 6 0,-2 1 2 0,0-4 0 0,-3 3-16 0,2 5-2 0,1-5-1 0,-1 12 0 16,-2-7-21-16,3 2-4 0,0-2 0 0,-1-2-1 16,-2-3-19-16,3 4 0 0,0-3 0 0,-1-4 0 15,-2 1 0-15,3-3 0 0,-3-1 0 0,3 3 0 16,-1-4 55-16,1 0 7 0,-3-2 2 0,0-5 0 31,0 0-127-31,5 2-25 0,-2-2-4 0,2 0-773 0,0-7-155 0</inkml:trace>
  <inkml:trace contextRef="#ctx0" brushRef="#br0" timeOffset="1421.608">11554 1457 2142 0,'0'0'47'0,"0"0"9"0,0 0 3 0,6 4 1 0,-6-4-48 0,8 0-12 16,-3 0 0-16,3 0 0 0,0 0 54 0,-3 3 8 15,3-3 2-15,0 0 0 0,3 0-48 0,-1 0-8 16,1 0-8-16,-1 0 9 0,3 0-1 0,1 0-8 15,-1-3 12-15,3 3-4 0,-3 0-8 0,-2-4 0 16,-3 4 0-16,-3-3 0 0,-2-1 0 0,2-4 0 16,0 1 0-16,-2 0 0 0,-6 3 0 0,-2-3 0 15,0 4 0-15,-1-4 0 0,1 2 36 0,-3-2 1 16,0 5 1-16,0-3 0 0,-2 3-29 0,-1 2-9 16,0 0 0-16,1 0 0 0,-1 0 26 0,-2 0-2 15,0 2 0-15,2 3 0 0,1-3-24 0,2 5 0 16,-3-2 0-16,0 5 0 0,6-3 0 0,-3 4-9 15,3-4 0-15,2 8 0 0,1-4 9 0,-1 1 0 16,6-2 0-16,-3 4 0 0,2 2 0 0,1 1 12 16,2-6-2-16,3 3-1 0,-3-7-9 0,3 8 0 0,0-8 0 0,3 4 0 15,2 1-16-15,-2-2-3 0,2-6 0 16,0-4 0 0,0 3-213-16,3-3-42 0</inkml:trace>
  <inkml:trace contextRef="#ctx0" brushRef="#br0" timeOffset="1812.079">11994 1461 748 0,'0'0'67'0,"0"0"-54"0,0 0-13 0,0 0 0 15,0 0 240-15,-3-7 46 0,0 7 9 0,3 0 1 16,-5-4-103-16,0 4-21 0,-3 0-4 0,0 0 0 16,0 0-84-16,-3 4-16 0,-5 3-3 0,6-7-1 15,-3 3-64-15,2 6-14 0,0-2-2 0,1 3-1 0,-1-6 17 0,1 6 0 16,2-3 0-16,0 4 0 0,0 4 0 0,3-8 0 15,2 0 0-15,3 4 0 0,3-4-11 0,5 1 2 16,-1 3 0-16,4-8 0 0,2 4 9 0,1-3 0 16,1-4-9-16,4 5 9 0,-1-5 0 0,-4 2 0 15,2-4 0-15,-1 2 0 16,-1-5 19-16,2 1 8 0,-6 1 1 0,1-1 1 0,-1 1-40 0,-2-4-8 16,0-5-1-16,0 5-1 0,-3-4 21 0,1 1 15 15,-4-2-3-15,1 5 0 0,-3-4-2 0,0 4-1 16,0 7 0-16,0-3 0 0,0 3-9 0,0 0 0 15,0 0 0-15,0 0 0 0,0 0 0 0,0 0 0 16,0 0 0-16,0 0 0 0,0 0 0 0,5 7 0 0,1 0 0 0,-1 0 0 16,0 0 0-16,-2 5 0 0,2-5 0 0,0 0 0 15,1-2 0-15,-1-3 0 16,-2 3 0-16,2-3 0 0,0 6 0 0,0-4 0 0,1 3 0 0,2-4-783 16,-3 1-158-16</inkml:trace>
  <inkml:trace contextRef="#ctx0" brushRef="#br0" timeOffset="2093.257">12232 1464 1940 0,'0'0'86'0,"0"0"18"15,0 0-84-15,0 0-20 0,0 0 0 0,0 0 0 16,8 0 111-16,0 9 17 0,0-2 4 0,-1 3 1 16,1-6-55-16,-2 6-11 0,-1-3-3 0,0-3 0 15,1 8 0-15,-4-2 0 0,3-3 0 0,1 0 0 0,-4-3-51 0,1 1-13 16,0-3 0-16,-1 5 0 0,1 1 0 0,-3-8 0 15,-3 0 0-15,3 0 0 0,0 0 0 0,0 0 0 16,0 0 0-16,0 0 0 0,0 0 0 0,3-8 0 16,0 6 0-16,-1-5 0 0,1-9 0 0,0 9 0 15,5-8 0-15,-3 4 0 16,0 1-19-16,3-1-6 0,0 3-2 0,3 1 0 16,-6 5-8-16,0-7-1 0,0 6-1 0,3-1 0 0,0 1 37 0,-2 3 0 15,2-4 0-15,-3 4 0 16,3 0-54-16,0 0-3 0,0 0-1 0,0 4-692 15,0-4-138-15</inkml:trace>
  <inkml:trace contextRef="#ctx0" brushRef="#br0" timeOffset="2499.411">12547 1497 230 0,'5'4'20'0,"-5"-4"-20"0,0 0 0 0,0 0 0 16,0 0 337-16,2 0 63 0,4 3 13 0,-1-3 3 15,-2 7-180-15,-1-3-35 0,1 3-7 0,0 0-2 16,-3 1-105-16,2-4-22 0,1 6-4 0,2-1-1 15,-2-7 7-15,2 5 1 0,-2 1 0 0,2 3 0 16,0-4-55-16,-2 0-13 0,-3-2 0 0,3-3 0 16,-1 3 0-16,1-2 0 0,2 4 0 0,-5-7 0 15,0 0 10-15,0 0-10 0,0 0 10 0,0 0-10 16,0 0 12-16,0 0-4 0,3-7-8 0,2-1 12 16,1 1-12-16,-4 3-18 0,1-6 4 0,2-1 1 15,0 3 3-15,1-1 1 0,-4-3 0 0,4 5 0 16,2-5-37-16,-3 3-7 0,3 0-2 0,-3 2 0 15,0 4 55-15,1-4 0 0,2 3 0 0,0-4 12 0,-1 8-12 0,4-7-9 16,2 7 9-16,1 0-13 0,-4 0 13 0,3 7 0 16,-2-7-10-16,-1 8 10 0,-2-1 15 0,3 0 7 15,-3 0 2-15,0 2 0 0,-3 0 8 0,0 3 1 16,1-5 1-16,-4 0 0 0,4 0-20 0,-4 8-4 16,1-8-1-16,0 0 0 0,-3 0 25 0,2-3 5 15,-2 3 1-15,3 8 0 0,-3-11-24 0,0-4-5 16,0 0-1-16,0 0 0 0,0 0-2 0,0 0-8 15,0 0 12-15,0 0-4 16,0 0-52-16,0 0-10 0,0 0-2 0,0 0-1 0</inkml:trace>
  <inkml:trace contextRef="#ctx0" brushRef="#br0" timeOffset="2968.051">13314 1367 864 0,'0'0'76'0,"0"0"-60"16,5-4-16-16,3 4 0 0,0-8 195 0,0 6 36 16,3-3 7-16,4 5 2 0,-1 0-90 0,2-2-18 15,-1-3-3-15,4 5-1 0,-1 0-102 0,4 0-26 16,-1 0 0-16,3 0 0 0,-6 0 0 0,3 0 0 16,-2 0 0-16,-3 5 0 0,0-3 0 0,-6-2 0 15,3 5 0-15,-5-3 0 0,3-2 56 0,-6 8 7 0,3-4 1 0,-8-4-752 16,3 3-149-16</inkml:trace>
  <inkml:trace contextRef="#ctx0" brushRef="#br0" timeOffset="3140.158">13343 1529 1940 0,'0'0'43'0,"0"0"9"0,5 0 1 0,6 0 1 15,-1 0-43-15,4-2-11 0,-1-3 0 0,3 5 0 16,5 0 108-16,3 0 20 0,0 0 4 0,2-2 1 15,3-3-106-15,-2 1-27 0,-4 4 0 0,1-3 0 0,-3-1 0 0,1 4 0 16,-4 0 0-16,1-3 0 0,-6 3 56 0,3 0 7 16,-3-7 1-16,-3 7-820 15,-2-4-163-15</inkml:trace>
  <inkml:trace contextRef="#ctx0" brushRef="#br0" timeOffset="3514.818">13621 1254 1267 0,'-8'-11'56'0,"8"11"12"0,0 0-55 0,-3-3-13 16,3-4 0-16,0 2 0 0,0 5 148 0,0 0 26 16,0 0 6-16,0 0 0 0,3-7-100 0,2 7-20 15,3 0-4-15,0 7 0 0,3-7-29 0,-1 0-6 0,6 12-1 0,-5-9 0 16,4 4-20-16,1-3 0 0,3 3 0 0,-1 7 0 15,4-2 0-15,-4-5 0 0,3 5 0 0,6 2 0 16,-6 0 9-16,0 0-9 0,-5 1 12 0,0-4-12 16,-3 1 0-16,-2 4 0 0,-1-4 0 0,-5-2-12 15,1 1 60-15,-4 4 13 0,-4-4 3 0,-4 1 0 16,1-3 0-16,-3 3 0 0,-5-2 0 0,2-3 0 16,-4 4 0-16,-4-4 0 0,1 5 0 0,-4-5 0 15,-1-4-52-15,4 6-12 0,-2-7 0 0,2 5 0 16,3-7 0-16,1 8 0 0,1-8 0 0,-2 4 0 15,6-4 54-15,-3 0 8 0,2 0 2 0,1-4 0 16,-1 4-154-16,0 0-30 0,1 0-7 0,2-8-1127 16</inkml:trace>
  <inkml:trace contextRef="#ctx0" brushRef="#br0" timeOffset="4186.517">14766 1163 1036 0,'3'-10'46'0,"0"3"10"0,-3 2-45 0,2-2-11 16,1 0 0-16,0 5 0 0,-3-7 156 0,-3 6 28 15,3 3 7-15,-3-7 1 0,-2 2-40 0,2-2-7 16,-5 0-1-16,1 7-1 0,-1-2-75 0,-3-3-16 16,0 5-2-16,-2 0-1 0,0 5 12 0,0-3 3 15,2 3 0-15,-2-3 0 0,0 10-52 0,2-5-12 16,1-4 0-16,2 6 0 0,-3-2 0 0,-2 2 0 15,2 3 0-15,1-2 0 0,4-6 0 0,-2 8 0 16,0 2 0-16,3-7 0 0,3 5 0 0,2-3 0 16,0-2 0-16,2 8 0 15,3-8-48-15,1 4-13 0,7 3-3 0,-2-2 0 0,-1 0 52 0,6-5 12 16,3 2 0-16,2 3 0 0,3-2 14 0,-1 1 6 16,1 4 0-16,0-8 1 0,-3 4-33 0,0-4-8 15,-5 7 0-15,3-6-1 0,-6-1 21 0,-3 4 0 16,-2-4 0-16,0 0 0 0,-5 5 30 0,2-5 10 15,-2-4 3-15,-3 8 0 0,0-4 33 0,-5 5 8 0,-1-2 0 16,-2-3 1-16,-2 4-68 0,-3-4-17 0,-3 1 0 0,-3-1 0 16,1-3 55-16,-3-1 7 0,-3-3 2 0,0 0 0 15,3 0-52-15,0 0-12 0,-3 0 0 0,5 0 0 16,1 0-14-16,7 0-6 0,1-3 0 0,-1-1-1 16,3 1-120-16,0-1-24 0,3-4-5 0,2 6-1 15</inkml:trace>
  <inkml:trace contextRef="#ctx0" brushRef="#br0" timeOffset="4390.145">15020 1407 1440 0,'-8'-5'64'0,"8"5"12"0,0 0-60 0,0 0-16 16,0 0 0-16,0 0 0 0,0 0 180 0,3 8 34 15,-6-1 6-15,6-3 2 0,2-1-135 0,-2 6-27 16,0-2-6-16,-1 3-1 0,1-3-45 0,0 0-8 15,-1 2 0-15,-2-7 0 0,0 13 20 0,0-11 10 16,0 3 2-16,0-4 0 0,0-3-24 0,0 0-8 16,0 0 0-16,0 0-747 15,-2 7-156-15</inkml:trace>
  <inkml:trace contextRef="#ctx0" brushRef="#br0" timeOffset="4530.19">14989 1290 403 0,'-3'-10'17'0,"0"5"5"0,3-2-22 0,0 0 0 0,0 5 0 16,0-7 0-16,0 6 401 0,0 3 76 0,0 0 15 16,0 0 4-16,0 0-412 0,8-4-84 15,-2 4-12-15,-1 4-4 16,3-4-76-16,-3 3-14 0,0 1-3 0</inkml:trace>
  <inkml:trace contextRef="#ctx0" brushRef="#br0" timeOffset="5092.889">15145 1355 1688 0,'-3'8'37'0,"0"-8"8"0,1 0 2 0,-1 4 0 0,1-4-38 0,-1 3-9 15,3 1 0-15,0-4 0 0,0 7 113 0,0 0 21 16,0 0 4-16,3 0 1 0,2 5-111 0,-3-5-28 16,1 0 0-16,0 5 0 0,2-2 38 0,-2-3 2 15,-1-3 1-15,-2 3 0 0,3 0-14 0,-3 0-3 16,0-7-1-16,3 8 0 0,-3-8-23 0,0 0 0 15,0 0 0-15,0 0 0 0,0 0 0 0,0 0 0 16,-3-8 0-16,3 1 0 0,3 5 0 0,-1-7 0 16,-2-1 0-16,6 6 0 15,-1-6-47-15,0 3-13 0,3-2-4 0,-3 2 0 0,3 0 52 0,0-1 12 16,3 1 0-16,-1 5 0 0,-2-3 0 0,0 3 0 16,0 2 0-16,3-5 0 0,-3 5 0 0,0 0 0 15,0 5 0-15,2-5 0 0,1 2 27 0,-3-2 8 16,-3 7 1-16,3-7 1 0,3 7-8 0,-6-2-1 15,0 2-1-15,0-4 0 0,-2 1-27 0,2-1 0 16,1 1 0-16,-6-4 0 0,0 0 56 0,2 7 7 0,-2-2 1 0,0-5 0 16,0 0-55-16,0 0-9 0,0 0 0 0,0 0 0 15,0 0 0-15,0 0 0 0,0 2 0 0,0-2 0 16,0 0 0-16,6 0 0 0,-1 0 0 0,0 0 0 16,0-7 0-16,1 5 0 0,2-3 0 0,0 1 0 15,0-3 0-15,2 4 0 0,-2-4 0 0,3 2 0 16,-3 5 0-16,2-7 0 0,-2 5 0 0,0 2 0 15,3 0 0-15,-3 0 0 0,-3 2 0 0,0-2 0 16,0 7 0-16,1-2-11 0,-1 2 1 0,3-4 0 16,-3 4 10-16,3 2 14 0,-5-7-3 0,5 13-1 15,-3-11-10-15,0 6 0 0,1-1 0 0,-1-7 0 16,0 5 0-16,1 1 0 0,-4-1 0 0,3-3 0 0,-2-1 53 0,0-3 9 16,-1 4 2-16,4-1 0 15,-6-3-103-15,0 0-20 0,0 0-4 0,0 0-1153 16</inkml:trace>
  <inkml:trace contextRef="#ctx0" brushRef="#br0" timeOffset="5483.082">15671 1395 2376 0,'0'0'52'0,"0"0"12"0,0 0 1 0,3 7 1 0,2-7-53 0,-2 8-13 15,0-1 0-15,2 0 0 0,-3-3 64 0,1 8 9 16,2 2 3-16,-2-4 0 0,0 6-44 0,2 5-8 0,-2-7-1 0,2 12-1 15,-2-7 2-15,-1-2 0 16,3 4 0-16,-2-2 0 0,0 2-8 0,2-5-2 0,-2 1 0 16,-1-3 0-16,1 2-14 0,-3-2 9 0,3-7-9 0,-1 0 8 15,-2 0 4-15,0 1 0 0,0-8 0 0,0 0 0 16,0 0 6-16,0 0 2 0,0 0 0 0,-2-10 0 16,-1-2-1-16,-2-6 0 0,2-1 0 0,-2-2 0 15,-1-5-56-15,1 5-11 16,0-8-3-16,0 1 0 0,-1-3-10 0,4 6-3 15,-1 3 0-15,0 4 0 0,1-4 52 0,2 4 12 0,2 1 0 0,1 3 0 16,0-2-39-16,5 6-5 0,-3-2 0 0,3 5-1 16,2 0 21-16,1 3 4 0,2 1 0 0,3-1 1 15,0 8 19-15,3-1 0 0,-1-3 0 0,1 9 0 16,-1-2 48-16,1 3 12 0,-6-3 4 0,-3 0 0 0,-2 4-52 0,-2 3-12 16,-1-2 0-16,-5-2 0 0,-5 1 0 0,-3 4 0 15,-3-4 0-15,1 1 0 0,-6-3 54 0,0 3 8 16,-3-2 2-16,1-3 0 15,-3-3-103-15,2 3-20 0,1-2-4 0,-4-3-752 16,4-2-150-16</inkml:trace>
  <inkml:trace contextRef="#ctx0" brushRef="#br0" timeOffset="5733.061">15944 1193 2167 0,'0'0'48'0,"0"0"9"0,0 0 3 0,0 0 0 0,0 0-48 0,0 0-12 0,0 0 0 15,5 7 0-15,-2 0 32 0,2 0 4 0,6 7 1 0,-1 1 0 16,-2 3-28-16,3 1-9 0,2 0 0 0,-5-3 0 16,2 3 23-16,-2 0-3 0,-2-5 0 0,2 5 0 15,-3-10 18-15,0 10 3 0,-2-9 1 0,2 1 0 16,-2 4-21-16,-1-4-4 0,-2-4-1 0,3 0 0 15,-3 0 1-15,3 1 0 0,-3-8 0 0,0 0-794 16,0 0-159-16</inkml:trace>
  <inkml:trace contextRef="#ctx0" brushRef="#br0" timeOffset="6076.99">16195 1374 1854 0,'16'-4'82'0,"-11"8"17"0,6-4-79 0,-3 0-20 16,0 0 0-16,0 0 0 0,0 0 78 0,0 0 12 15,5 0 2-15,-3 0 1 0,-10 0-23 0,11 0-5 16,5 0-1-16,2 0 0 16,-2 0-51-16,0 0-13 0,-3 0 0 0,1 0 0 0,-1-4 18 0,-3 1 1 15,-4-1 0-15,2-4 0 0,0 6-3 0,-3-5 0 16,-8-2 0-16,3 2 0 0,-2 4 11 0,-1-4 1 16,0 2 1-16,-5-9 0 0,-5 12-29 0,3-7 0 15,-1 6 0-15,-2-4 0 0,-3 2 0 0,3 5 0 16,-1 0 0-16,1 5 0 0,0-5 0 0,2 0-12 15,1 7 12-15,2-4-10 0,0 8 10 0,3-4 0 16,-6 8-9-16,8-4 9 0,1 3 0 0,2 1-9 16,-3-1 9-16,0-3 0 0,3 3 0 0,0-2 0 15,6 2 0-15,-1-2 0 0,-5 2 0 0,5-7 17 0,3 5-3 16,3-10-1-16,-1 13-13 0,4-11 0 0,4 3 0 0,3-4 0 16,6 1 0-16,-1-4 0 0,-2 0 0 0,13-4-1175 15</inkml:trace>
  <inkml:trace contextRef="#ctx0" brushRef="#br0" timeOffset="6579.793">16870 1172 345 0,'2'-12'15'0,"-2"8"4"0,-2 1-19 0,2-2 0 0,0-2 0 0,2 7 0 16,-2-7 260-16,0 7 48 0,0 0 9 0,0 0 3 15,0 0-154-15,0 0-30 0,6 0-7 0,-1 7-1 16,0 5-51-16,3-2-10 0,-2 1-3 0,-1 8 0 0,0 0-6 0,3 2-2 16,-3 0 0-16,1 0 0 15,-1 3-20-15,0-8-4 0,1 6 0 0,-4-4-1 0,-2 1-6 0,3-5-1 16,2 0 0-16,-2 5 0 0,-3-7-5 0,0-3-2 16,2 6 0-16,1-8 0 0,-3 2-9 0,0-9-8 15,0 0 9-15,0 0-796 16,0 0-159-16</inkml:trace>
  <inkml:trace contextRef="#ctx0" brushRef="#br0" timeOffset="6782.454">16698 1188 1958 0,'8'0'43'0,"-3"0"9"0,-2-7 1 0,-1 5 3 0,-2 2-45 0,8-5-11 15,3 3 0-15,-1-3 0 0,-2 5 53 0,6 0 9 16,2 0 2-16,-1 5 0 0,1-3 0 0,0-2 0 15,0 5 0-15,5-3 0 0,-2-2-64 0,5 0 0 0,-3 7-9 0,3-2 0 16,5 2 9-16,-3-7 0 16,-7 3 0-16,2 1 0 0,5 1 0 0,-5-5 0 0,-5 2 8 15,-3 3-8 1,-5-3-152-16,0 5-36 0</inkml:trace>
  <inkml:trace contextRef="#ctx0" brushRef="#br0" timeOffset="6985.525">16748 1515 1958 0,'-5'5'43'0,"5"-5"9"0,5 2 1 0,0 5 3 0,3-7-45 0,3 8-11 15,0-8 0-15,2 4 0 0,3-4 104 0,0 3 20 16,-1-3 3-16,4 0 1 0,5 0-52 0,-3 0-9 16,0-3-3-16,3 3 0 0,2 0-51 0,1-4-13 15,-6 4 0-15,0-8 0 0,-5 6-11 0,0-3-5 16,0 3 0-16,0-3-1 15,-8 1-35-15,-3 1-6 0,3-1-2 0,-3 4-1030 16</inkml:trace>
  <inkml:trace contextRef="#ctx0" brushRef="#br0" timeOffset="7536.645">17214 1388 1904 0,'0'0'42'0,"0"0"9"0,0 0 1 0,0 0 1 0,0 0-42 0,0 0-11 0,5 7 0 0,-2 0 0 15,-1 1 65-15,4-1 11 0,-1 0 3 0,0 2 0 16,-2 0-27-16,2-1-4 0,-2-1-2 0,-1 0 0 16,1 2 29-16,0-7 5 0,-3 5 2 0,0-7 0 15,0 0-66-15,2 8-16 0,-2-8 0 0,3 0 0 16,-3 0 0-16,0 0 0 0,0 0 0 0,0 0 0 15,0 0 0-15,0 0 0 0,0 0 0 0,0 0 0 16,3-8 0-16,-1 1 0 0,1 0 0 0,0 0 0 0,2-4 0 16,-2 1-12-16,2-2 1 0,0 5 1 15,0 0-35-15,1-5-7 0,-1 5-2 0,3 0 0 16,-3 0 42-16,1 3 12 0,2 1 0 0,-1-4 0 0,1 7 0 0,-2 0 0 16,-6 0 0-16,8 0 0 0,-3 3 0 0,3 1 0 15,-3-1 0-15,3 6 0 0,-5-7 24 0,2 5 5 16,-2 0 2-16,2 1 0 0,-2-4 1 0,-1-1 1 15,4 4 0-15,-4-3 0 0,1 1-33 0,-1-3 0 16,1 5 0-16,2 1 0 0,-5-8 0 0,0 0 0 16,0 0 0-16,0 0 0 15,0 0 0-15,0 0 0 0,0 0 0 0,0 0 0 0,3-8 0 0,2 6 0 0,-2-3 0 0,2-2 0 16,1 3 0-16,-1 1 0 0,0-4 0 0,3 3 0 16,0-4 0-16,0 8 0 0,3-7 0 0,-4 5 0 15,1-3 24-15,0 5-3 0,0-2 0 0,0 2 0 16,0 2-33-16,-3-2-8 0,3 5 0 0,-2-3-1 15,2 5 21-15,0-2 0 0,-3 2 0 0,0-4 0 16,0 4 0-16,1 2 0 0,-1-7 0 0,0 13 0 16,-2-11 0-16,2 6 0 0,-2-6 0 0,0 1 0 15,-1-3 0-15,1 5 0 0,-3 1 0 0,0-8-789 16,0 0-154-16</inkml:trace>
  <inkml:trace contextRef="#ctx0" brushRef="#br0" timeOffset="7973.889">17677 1414 1958 0,'0'0'43'0,"0"0"9"0,2 3 1 0,1 4 3 0,0-3-45 0,2 3-11 16,0 8 0-16,1-8 0 0,-1 4 53 0,0 1 9 16,-2 2 2-16,2 3 0 0,0-6 0 0,-2 8 0 15,0-5 0-15,2 8 0 0,-2-8-6 0,-1 4-1 16,4 1 0-16,-4-5 0 0,1 0-31 0,0-2-6 15,-1-2-2-15,1-3 0 0,-3 4-2 0,0-6 0 16,2-2 0-16,-2-3 0 0,0 0 4 0,0 0 0 0,0 0 0 0,0 0 0 16,0 0 7-16,-2-10 1 0,2-2 1 0,-3-2 0 15,1-7-13-15,-4-2-4 0,1-3 0 0,2 5 0 32,-2-5-54-32,2-3-11 0,-2 8-3 0,2-5 0 15,3 5-12-15,0-5-4 0,0 12 0 0,0-5 0 16,3 1 36-16,2 8 6 0,-2-9 2 0,5 12 0 0,-3-4 16 0,1 4 3 0,1-1 1 0,4 8 0 15,-3-7 8-15,3 7 0 0,2 0 0 0,-3 7-8 16,6 1 8-16,-2-1 0 0,-1 4 0 0,0-4 8 16,-2 8 10-16,-4-4 2 0,-1 1 1 0,-4 4 0 15,4-4 27-15,-4-2 4 0,-4 1 2 0,-1 4 0 16,-2-4-38-16,-1-4-7 0,-4 5-1 0,2-2-8 16,-5-6 0-16,2 3 0 0,-2-4-10 0,0 4 10 15,-1-3 11-15,1-4 9 0,3 0 3 0,-4 0 0 16,4 0-242-16,2-4-48 0,-13-6-9 0,13-1-3 0</inkml:trace>
  <inkml:trace contextRef="#ctx0" brushRef="#br0" timeOffset="8380.235">18005 1407 1267 0,'0'0'112'0,"0"0"-89"15,0 0-23-15,0 0 0 0,0 0 109 0,0 0 18 16,0 0 3-16,0 0 1 0,0 0-58 0,0 7-11 16,3-4-2-16,-1 4-1 0,-2 2-46 0,3 0-13 0,-1-1 0 0,1-1 8 15,0 0 23-15,2 2 5 16,0-7 0-16,1 5 1 0,2-7-13 0,-3 8-2 0,5-4-1 0,-2 3 0 16,3-7-12-16,0 0-9 0,-1 0 12 0,3-4-12 15,-2 1 36-15,2-1 0 0,0-4 0 0,1 1 0 16,-4 5-7-16,1-7-1 0,-3 6 0 0,0-8 0 15,2 1-28-15,-4-2 0 0,-1 1 0 0,-5 8 0 16,0-9 43-16,0 3 2 0,0 2 1 0,3-2 0 16,-6 2-22-16,3 4-5 0,-3-1-1 0,3-4 0 15,-2 6 15-15,2 2 3 0,0 0 1 0,0 0 0 16,0 0-28-16,0 0-9 0,0 10 0 0,2-6 0 16,1 6-24-16,0-1-12 0,-1 0-3 0,6 3 0 15,-3-2 39-15,3 1 0 0,-2-4 0 0,-1 0 0 16,0 5 0-16,3-5 0 0,-3-4 0 0,1 6 0 0,-1 0 0 0,-2-1 0 15,2-8 0-15,-5 0 0 0,3 7 0 0,-3-7 0 16,0 0 0-16,0 0-1185 16</inkml:trace>
  <inkml:trace contextRef="#ctx0" brushRef="#br0" timeOffset="8614.592">18325 1174 2188 0,'0'0'48'0,"0"0"11"0,0 0 1 0,0 0 1 0,5 5-49 0,1-3-12 16,-4 10 0-16,4-5 0 0,-1 5 54 0,3-3 8 0,0 13 2 0,0-4 0 15,0 1-64-15,0 0-10 0,-1-3-3 16,-1 6-1-16,-1-6 22 0,-2 1 5 16,2-1 1-16,-2 0 0 0,2-4-14 0,-5 2 0 15,3 0 0-15,-1 1 0 0,-2-8 34 0,0 4 4 0,0 4 1 16,3-8 0-16,-3-3-11 0,0-4-3 0,-3 3 0 0,1-3-798 15,-6 0-160-15</inkml:trace>
  <inkml:trace contextRef="#ctx0" brushRef="#br0" timeOffset="8755.186">18307 1402 345 0,'0'0'31'16,"0"0"-31"-16,7 0 0 0,1 0 0 15,0-7 351-15,3 7 64 0,2 0 13 0,0 0 2 16,1 0-274-16,1 0-54 0,4 0-11 0,0 0-3 0,-4 7-76 0,4-7-12 15,-6 0-8-15,3 0 8 0,-3 0 0 0,0 0 0 16,1 0 0-16,-1 0-980 16</inkml:trace>
  <inkml:trace contextRef="#ctx0" brushRef="#br0" timeOffset="9129.738">18635 1417 1832 0,'0'0'81'0,"0"0"17"0,0 0-78 0,5 4-20 16,0-4 0-16,3 3 0 0,-3-3 83 0,3 0 13 16,3 0 2-16,0 0 1 0,-1 0-79 0,3 0-20 15,1 0 0-15,1 0 0 0,1 0 0 0,-2 0 0 16,-1 0 0-16,0-3 0 0,0-1 0 0,-2 4 0 16,-1-3 0-16,-2 3 0 0,0-4 32 0,-2-4 4 0,-1 8 0 0,-2-7 0 15,-3 0-7-15,2 5-1 0,-2-7 0 0,-5 6 0 16,0-4-28-16,-3-5 0 0,0 5 0 0,0 0 0 15,-3 7 0-15,-2-4 0 0,0 1 0 0,-3-1 0 16,3 4 57-16,2 0 6 0,-2 4 1 0,2-1 0 16,1 1-103-16,2 1-20 0,-3 2-4 0,3 3-1 15,-2-6 52-15,2 6 12 0,0-1 0 0,2 0 0 16,1 3 0-16,0-2 0 0,2 6 0 0,1 1 0 16,2-3 0-16,0-3 0 0,2 4 0 0,3-4 0 15,1-4 0-15,2 0 0 0,0 5 0 0,0-2 0 16,5-6 0-16,0 3 0 0,3-4 0 0,2 1 0 15,4 1 48-15,-1-5 13 0,0 2 3 0,3-2 0 16,-3-2-103-16,0 2-20 0,0 0-4 0,0-5-1050 16</inkml:trace>
  <inkml:trace contextRef="#ctx0" brushRef="#br0" timeOffset="15003.328">18973 1363 979 0,'0'0'87'0,"0"0"-70"0,0 0-17 0,0 0 0 16,3 4 122-16,2 3 21 0,-2-4 4 0,2 8 1 15,0 3-20-15,1-9-3 16,-1 5-1-16,0 1 0 0,-2 1-48 0,2-2-9 0,-2 1-3 0,2 1 0 16,-2-3 0-16,2 10 0 0,-2-9 0 0,-1 1 0 15,4 4 0-15,-6-8 0 0,2 0 0 0,-2-3 0 16,0-4-64-16,0 0 0 0,0 0-8 0,0 0-1 15,0 0 9-15,0 0 12 0,0 0-2 0,0 0-1 16,0-4 44-16,0-6 9 0,0-2 2 0,0 5 0 16,0-7-56-16,0 0-8 0,3-5 0 0,2 8-10 0,1-3 10 15,-1-8 0-15,3 11-9 0,2-4 9 0,4-1-10 0,-1 0 10 16,3 1-13-16,0 8 5 0,2 0-1 0,1 0 0 16,-1 3 0-16,1 1 0 0,2 3 9 0,-3 0-8 15,1-4 8-15,-1 8-8 0,1-4 8 0,-3 3-10 16,0-3 10-16,0 4-10 0,-3-1 1 0,3-3 0 15,-3 4 0-15,-3-4-1210 16</inkml:trace>
  <inkml:trace contextRef="#ctx0" brushRef="#br0" timeOffset="23501.541">12213 6113 748 0,'0'0'67'0,"0"0"-54"16,0 0-13-16,0 0 0 0,0 0 133 0,0 0 24 16,0 0 5-16,0 0 1 0,0 0-44 0,0 0-9 15,0 0-2-15,0 0 0 0,0 0-13 0,0 0-3 16,0 0-1-16,0 0 0 0,5 7-27 0,-2 0-6 15,0-2-1-15,2 2 0 0,0-5-26 0,1 6-6 16,-1-4-1-16,0 3 0 0,3 5 22 0,0-5 4 16,-3 3 1-16,3 1 0 0,0 1 1 0,0-3 1 15,0-2 0-15,0 5 0 0,0 7-26 0,3-10-6 16,-3-1-1-16,-3 3 0 16,3 1 20-16,-3-3 3 0,3 6 1 0,0-4 0 0,-3 3-29 0,1-7-6 15,-1 1-1-15,0 3 0 0,0 3 10 0,1-2 2 0,-4-2 0 0,4 1 0 16,-4-4 11-16,1 5 2 15,0-2 1-15,2-3 0 0,-3 4-26 0,-2 1-8 0,3-2 0 16,0 1 0-16,-1 1 0 0,-2 2 0 0,3 0 0 0,0 0 0 16,-3 1 0-16,2-1 12 0,-2-3-4 0,0 3-8 15,0 1 8-15,0 3-8 0,0-3 0 0,3-1 0 16,-3 4 0-16,0-3 0 0,0-4 0 0,0 3 0 16,0 1 0-16,3-1 0 0,-3-3 0 0,0 4 0 15,2-4 0-15,-2-1 0 0,0 1 0 0,0 4 0 16,0-1 8-16,0-3-8 0,0 4 0 0,3-1 0 15,-3-3 0-15,0 4 0 0,0-1 0 0,0 0 0 16,0 2 0-16,0-2 0 0,0-4 0 0,0 9 0 16,-3-5 8-16,3 4-8 0,0-3 0 0,0 3 0 0,0 4 0 0,0-8 0 15,-2 4 0-15,2 1 0 0,0-2 0 0,0 2 0 16,0-1 0-16,0 4 0 0,2-4 0 0,-2 4 0 16,0-1 0-16,0-2 0 0,0 2 0 0,3 2 0 15,-3-2 0-15,3 1 0 0,-3-1 0 0,0 5 0 16,2-5 0-16,1 5 0 0,0-5 0 0,-3 2 0 15,2-2 0-15,1 8 0 0,-1-3 0 0,1-1 0 16,2 1 8-16,-2-2-8 0,0 2 0 0,-1 0 0 16,1-1 0-16,0 4 0 0,-1-3 0 0,1-1 0 15,-3 4 0-15,3-1 0 0,-1-2 0 0,1 0 0 16,0 2 0-16,-3-9 0 0,2 6 0 0,1-3 0 16,-1 4 0-16,-2-1 0 0,3-1 0 0,-3 2 0 15,3-5 0-15,-1 12 0 16,-2 0 0-16,3-7 0 0,0 2 0 0,-1-2 0 0,1 0 0 0,0 2 0 15,-1-2 0-15,1 0 0 0,-3-5 0 0,3 5 0 16,-3-5 0-16,2 0 0 0,1 5 0 0,-1-5 0 16,1-2 0-16,0 2 0 0,-1 3 0 0,-2-3 0 15,3 0 0-15,-3 0 0 0,0-2 0 0,0 2 0 0,0 5 0 0,0-5 0 16,3 3 0-16,-3-3 0 0,0 0 0 0,0 0 0 16,0 3 0-16,0-3 0 0,0 0 0 0,2 0 0 15,-2 3 0-15,0-8 0 0,0 10 0 0,-2-5 0 16,4-2 0-16,1 2 0 15,-3 3 0-15,0-3 0 0,0 0 0 0,0 0 0 0,0-2 0 0,0 2 0 16,0-2 0-16,3 2 0 0,-1-2 0 0,1 2 0 16,0-2 0-16,-3-5 0 0,2 5 0 0,1-5 0 15,0 5 0-15,-3-3 0 0,2-4 0 0,1 7 0 0,-1-10 9 0,1 3-9 16,0 2 0-16,-1-7 9 16,-2 5-9-16,0-5 8 0,0 0-8 0,0-2 8 0,0-5-8 0,0 0 10 15,0 0-10-15,-2 2 10 0,-6 3-10 0,8-5 0 16,0 0 9-16,0 0-9 0,-5-7-11 0,-1-3-6 15,1 3-2-15,2-7 0 16,-2 5-121-16,5-10-24 0,-3 0-4 0,3-2-1089 0</inkml:trace>
  <inkml:trace contextRef="#ctx0" brushRef="#br0" timeOffset="24217.47">12184 6073 910 0,'0'0'40'0,"0"0"9"0,0 0-39 0,0-7-10 0,0 3 0 0,0-4 0 16,0 6 98-16,0-3 18 0,0-2 3 0,-3 0 1 16,1 7 4-16,2 0 0 0,0 0 1 0,0 0 0 15,0 0-25-15,0 0-4 0,0 0-2 0,-3-2 0 16,-2 4 4-16,0 3 1 0,-3-3 0 0,2 5 0 15,-2 5-54-15,0-5-10 0,-5 7-3 0,3 0 0 16,-1 1-32-16,3 1 0 0,0-2 0 0,-2 0 0 16,-1 5 0-16,3-2 0 0,-3-1 0 0,4 0 0 15,-4 3 0-15,3 0 0 0,0-2 0 0,3-6 0 16,0 3 0-16,-3 1 0 0,0-8 0 0,5 4 0 16,-2 3 0-16,-1-7 0 0,1 1 0 0,2-1 0 15,-2-3 32-15,3 3 0 0,-1-2 0 0,0-3 0 16,3-2-103-16,-5 0-21 0,2 0-4 0,3 0-651 15,0 0-130-15</inkml:trace>
  <inkml:trace contextRef="#ctx0" brushRef="#br0" timeOffset="24436.228">12158 6078 230 0,'0'0'20'0,"0"0"-20"16,0 0 0-16,0 0 0 0,0 0 362 0,8-5 68 15,-3 5 14-15,0 0 2 0,3 0-302 0,-3 0-61 16,6-4-12-16,2 4-3 0,3 0-41 0,3 0-9 16,-1 4-2-16,1-4 0 0,-1-4-7 0,1 4-1 15,-1 0-8-15,3 0 12 0,-7 0-12 0,1 0 9 16,1 0-9-16,-2 0 8 0,-1 0 11 0,-3 0 1 16,4 4 1-16,-1-4 0 15,-3 0-92-15,1 0-18 0,-11 0-4 0</inkml:trace>
  <inkml:trace contextRef="#ctx0" brushRef="#br0" timeOffset="27544.455">12129 9956 403 0,'0'0'36'0,"0"0"-36"16,0-2 0-16,0-3 0 0,0-2 186 0,2 7 30 16,-2-7 7-16,0 7 1 0,-2-5-92 0,2 5-17 15,0 0-4-15,0 0-1 0,0 0-14 0,0 0-4 16,0 0 0-16,0 0 0 0,0 0-14 0,0 0-3 16,0 0-1-16,0 0 0 0,2 5-10 0,1 2-3 15,-3 0 0-15,2 5 0 0,4-3-21 0,-4 3-4 16,1 2 0-16,0-2-1 0,-1 2-13 0,1 0-2 15,0-2-1-15,-1-3 0 0,1 3-9 0,0 2-2 16,-3-7 0-16,2 5 0 0,-2-5 8 0,0 5 2 16,5-5 0-16,-2 0 0 0,0-5-18 0,-3-2 0 15,0 0 0-15,0 0 0 0,5 5 8 0,-5-5-8 0,0 0 0 0,3-5 0 16,-1-2 10-16,1 0-2 0,0 0 0 0,-1 0 0 16,1-5-8-16,0-2 8 0,-3 5-8 0,2-8 8 15,1 8-8-15,0-5 0 0,-3-3 0 0,2 8 0 16,1-3 0-16,2 3 0 0,0-3 0 0,1 0 0 15,2 5 0-15,2-2 0 0,-2 2 0 0,5-3 0 16,-2 8-9-16,0-3 9 0,-1 3 0 0,3-3 0 16,-2 5 0-16,0 0 0 15,-1 0 0-15,-2 0 9 0,0 5-9 0,3-3 0 16,-6 3 0-16,3 2 0 0,-3 5 12 0,0-3 0 0,-2-2 0 0,0 5 0 16,-1 0-4-16,-2-3 0 0,3 5 0 0,-3-2 0 15,0 0 20-15,0-3 3 0,0-2 1 0,0 0 0 16,-3-2-32-16,3 2 0 0,0-7 0 0,0 0 0 0,0 7 0 0,0-7 0 15,0 0 0-15,0 0 0 0,0 0 0 16,0 0 0-16,0 0 0 0,3-7 0 0,0 2 0 0,-1-2 0 16,4 0 0-16,-4 0 0 15,3 0-9-15,3-2-8 0,0-3-2 0,0 0 0 0,0-2 19 0,3 7 0 16,-3-5 0-16,2 5 0 0,1-2 0 0,-3 2 0 16,2 0 0-16,1 2 0 0,-3 0 0 0,0 5 0 15,2 5 0-15,-2-5 0 0,0 7 0 0,0 0 0 16,0-2 0-16,3 4 0 0,-3-2 0 0,-3 0 0 15,3 5 0-15,-3-5 0 0,-2 5 0 0,2-5 0 16,1 0 0-16,-4 0 0 16,1 5 0-16,-1-5 0 0,-2-5 0 0,3 10 0 0,0-10 0 0,-3-2 16 15,0 0-4-15,0 0 0 16,2 5-152-16,-2-5-32 0,0 0-5 0</inkml:trace>
  <inkml:trace contextRef="#ctx0" brushRef="#br0" timeOffset="27903.744">12856 9961 1497 0,'0'0'66'0,"0"0"14"16,0 0-64-16,0 0-16 0,5 0 0 0,3 2 0 16,-2-2 55-16,-1 0 7 15,3 0 2-15,0 0 0 0,0 0-4 0,0 0-1 16,2-2 0-16,1-3 0 0,-1 5-28 0,1-7-6 0,2 7-1 0,-2-7 0 0,2 0-24 15,-2 2 0-15,-1-2 0 0,-2 5 0 16,0-3 8-16,-8 5 0 0,0 0 0 0,0 0 0 16,0-7 24-16,-5 0 4 0,2 0 0 0,-5 0 1 0,0 2 11 0,0 5 1 15,-2-2 1-15,-1-3 0 0,-2 5-6 0,0 0-2 16,2 0 0-16,-2 0 0 16,0 0-55-16,-1 7-11 0,4-2-3 0,-1-3 0 15,1 8 27-15,-1-3 0 0,1 0 0 0,-1 2 0 16,0 3 0-16,1 0 0 0,2-3 0 0,-3 5 0 0,6-2 0 0,0 2 17 15,-1-2-2-15,1 2-1 0,2 0-14 0,1-2 0 16,2-3-12-16,0 8 12 0,0-8-13 0,5 3 4 16,0-5 1-16,3 0 0 15,0 0-215-15,3 0-42 0</inkml:trace>
  <inkml:trace contextRef="#ctx0" brushRef="#br0" timeOffset="28362.13">13176 9987 1267 0,'0'0'56'0,"6"-5"12"0,-4-2-55 0,1 2-13 0,2-2 0 0,-2 5 0 16,-3 2 138-16,0 0 25 0,0 0 5 0,0 0 0 16,0 0-64-16,0 0-14 0,0 0-2 0,0 0-1 15,-8 0-19-15,3 0-3 0,-3 0-1 0,0 2 0 16,-3 3-51-16,3-3-13 0,-5 3 0 0,2 2 0 0,-2 0 16 15,3 5 1-15,-4-3 0 0,4 3 0 0,-1-5-17 0,3 5 0 16,6-3 0-16,-1-2-9 0,0 5 9 0,1-5-8 16,2 5 8-16,0-5-8 0,-3 0 8 0,6 0 11 15,-1 0-3-15,6 0 0 16,5-2-41-16,1-3-9 0,-4-2-2 0,3 0 0 16,1 0 6-16,2-2 1 0,-1 2 0 0,1-5 0 15,0 3-10-15,0-5-1 0,-3-3-1 0,3 3 0 0,-5 0 49 0,-1 5 0 16,-2-5 9-16,0-5-1 0,-2 5 27 0,-1 0 5 15,-5 0 0-15,2-5 1 0,-2 5 31 0,-2 0 7 16,2-5 1-16,0 10 0 0,-3-5-26 0,1 2-5 16,2 5-1-16,0 0 0 0,0 0-38 0,0 0-10 15,0 0 0-15,0 0 0 0,0 0 53 0,0 0 9 16,0 0 2-16,0 7 0 16,2 0-76-16,1 0-14 0,2 3-3 0,-2-3-1 0,2 0 30 0,-2 0-9 0,2 0 9 0,0 0 0 15,3 0 0-15,0-2 0 0,0 2 0 0,0-5 8 16,0 3-20-16,-3-3-3 0,3 3-1 0,0-3 0 15,0-2-211-15,-3 0-42 0</inkml:trace>
  <inkml:trace contextRef="#ctx0" brushRef="#br0" timeOffset="28705.799">13380 9961 1728 0,'0'0'76'0,"0"0"16"0,3 2-73 16,-1 5-19-16,4 0 0 0,-4 3 0 0,4-3 106 0,1 2 18 15,-1-2 3-15,-1 5 1 0,-2-5-55 0,2 0-10 16,-5 5-3-16,3-5 0 0,2 0-44 0,-2 0-16 16,2-2 9-16,-3 4-9 0,-2-4 0 0,0-5 0 15,0 0 0-15,0 0 0 0,0 0 56 0,0 0 7 16,0 0 1-16,0 0 0 16,0 0-75-16,0 0-14 0,0-5-3 0,3-2-1 0,0-5 12 0,-1 5 2 15,-2-2 1-15,6-3 0 16,-1-2-13-16,0 2-2 0,1-2-1 0,2 7 0 0,-1-7 17 0,4 9 3 0,0-2 1 0,-1 0 0 15,1 5 9-15,-1 2 0 0,4-5 0 0,-1 10 0 16,0-3 17-16,-2 3-1 0,2-3 0 0,3 5 0 16,-3 0 24-16,3 5 5 0,-3-5 1 0,6 7 0 15,-4-7-26-15,1 5-4 0,-2 0-2 0,1-3 0 16,1-2-3-16,-5 0-1 0,-6 5 0 0,1-5 0 16,-1 5-10-16,-3-10 0 0,1 5-12 0,-3-7 12 15,-3 5-125-15,1 2-18 0,-3 0-3 16,-6 0-1-16</inkml:trace>
  <inkml:trace contextRef="#ctx0" brushRef="#br0" timeOffset="30541.393">14184 9900 1267 0,'0'0'56'0,"0"0"12"0,0 0-55 0,0 0-13 0,0 0 0 0,0 0 0 15,0 0 98-15,0 0 17 0,0 0 3 0,8 0 1 16,-8 0-37-16,6 2-7 0,-1 3-2 0,0-3 0 15,-2 5 24-15,-1 0 5 0,1 5 1 0,0 0 0 0,-1-3-63 0,1 5-12 16,0-2-2-16,-1 2-1 0,-2-2 31 0,0-3 7 16,0 3 1-16,0 0 0 0,0-5-52 0,0 2-12 15,-2-4 0-15,2 2 0 0,0-7-10 0,-3 7-5 16,3-7-1-16,0 0 0 16,0 0-179-16,-5-2-36 0,-1-3-7 0</inkml:trace>
  <inkml:trace contextRef="#ctx0" brushRef="#br0" timeOffset="30713.165">14184 9761 1036 0,'0'0'92'0,"0"0"-73"16,0 0-19-16,0 0 0 0,3-7 157 0,-3 7 28 16,0 0 6-16,0 0 1 0,0 0-108 0,0 0-20 15,0 0-5-15,0 0-1 0,0 0-42 0,0 0-8 0,0 0-8 0,5 7-572 16,1-7-120-16</inkml:trace>
  <inkml:trace contextRef="#ctx0" brushRef="#br0" timeOffset="31119.355">14417 9949 460 0,'0'0'41'0,"0"0"-33"0,0 0-8 0,0 0 0 16,-2 7 284-16,2 0 54 0,0-7 11 0,2 7 3 0,-2-2-211 0,3 2-41 31,-3-7-9-31,2 12-2 0,1-5-33 0,0 0-6 16,-3 0-2-16,2 0 0 0,1 0-16 0,0 0-3 15,-3-7-1-15,2 5 0 0,-2-5-8 0,0 0-1 0,0 0-1 0,0 0 0 0,0 0-7 0,0 0-2 32,0 0 0-32,0 0 0 0,0 0-9 0,0 0 0 0,0 0 0 0,3-5 0 0,0-2 0 0,-1-5 0 15,4 5 0-15,-4 0 0 0,1-2 0 0,2-3 0 16,0 0 0-16,1 5 0 31,2-2-22-31,-3-3-6 0,0 5-2 0,3-5 0 16,-3 10-3-16,3-5-1 0,0 2 0 0,0 5 0 0,0 0 78 0,0-2 16 15,0 2 4-15,3 0 0 0,-3 0-52 0,0 2-12 16,2-2 0-16,1 5 0 0,-3-3 52 0,0 5 10 0,2 0 2 0,-2 3 1 0,3-1-52 0,-3-2-13 16,-3 0 0-16,0 0 0 0,-2 5 0 0,2-5 0 0,0 0 0 0,-2 0 0 15,-3 0 12-15,-3 0-1 0,6-2 0 0,0 2 0 31,-6 0-11-31,3-7 10 0,0 0-10 0,0 0 10 16,0 0-130-16,0 0-27 0,0 0-5 0,0 0-898 0</inkml:trace>
  <inkml:trace contextRef="#ctx0" brushRef="#br0" timeOffset="31455.613">14962 9881 288 0,'-5'-7'12'0,"5"7"4"0,-3-5-16 0,1 3 0 0,-1-3 0 0,0 5 0 0,1-7 272 0,-1 7 51 32,0 0 10-32,-2-2 3 0,2-3-167 0,-2 5-33 0,0 0-6 0,-3 5-2 15,0-3-51-15,0 3-10 0,0-3-3 0,0 3 0 16,-2-3-53-16,-1 5-11 0,3 0 0 0,0 5 0 15,-2-5 0-15,2 0 0 0,0 7 0 0,2-2 0 16,-2 0 16-16,6-3 0 0,-1 5-1 0,3-2 0 16,0 0-24-16,3-3-5 0,-1 3-1 0,4 0 0 15,-1-3 15-15,3-2 0 0,0 0 0 0,0 0 0 16,2-2 0-16,4-3 0 0,-1 3 0 0,0-5 0 16,3 0-34-16,0 0-4 0,2 0-1 0,-2-7-586 15,0 2-118-15</inkml:trace>
  <inkml:trace contextRef="#ctx0" brushRef="#br0" timeOffset="31799.053">15253 9914 1094 0,'0'0'97'0,"0"0"-77"15,-2-5-20-15,-1 3 0 0,0-3 144 0,-2 3 26 16,2-3 5-16,-2 5 1 0,0 0-90 0,-3 0-18 15,-3-5-3-15,3 10-1 0,-2-5 0 0,-3 7 0 16,-1 0 0-16,-2 5 0 0,6-5-64 0,-6 5 0 16,0-3-13-16,8 3 1 0,3-3 12 0,-3 3 0 0,5-5 0 0,-2 7-8 15,5-2 8-15,-3 0 0 0,6-3-9 0,0 3 9 16,5-3 0-16,-1-4-9 0,1 2 9 0,6-2 0 16,-1-3 0-16,3-2 0 0,0 0 0 0,0 0 0 15,-1-7 0-15,1 2 0 0,-3 3 12 0,3-5-3 16,0 0 7-16,-8 0 2 0,0 0 0 0,-3-5 0 15,-2 0 10-15,2 3 1 0,1-3 1 0,-1-2 0 16,0 2-2-16,-2-2-1 0,0 7 0 0,-3-5 0 16,-3 5-27-16,3-2 0 0,-5 2 0 0,-1 0 0 15,-2 2-46-15,0-2-14 0,-2 7-4 0,-1 0-947 16</inkml:trace>
  <inkml:trace contextRef="#ctx0" brushRef="#br0" timeOffset="32330.323">15407 9862 1324 0,'0'0'59'0,"-6"0"12"0,1 5-57 0,0-3-14 15,2 5 0-15,3-7 0 0,0 7 144 0,0-2 25 16,0 2 6-16,0 0 1 0,3 0-90 0,-1 0-18 16,1 5-3-16,0-5-1 0,-1 0 3 0,4 5 0 15,-4-3 0-15,1-2 0 0,0-2-37 0,-3 2-7 16,0-7-2-16,0 0 0 0,0 0-4 0,0 0-1 15,2 7 0-15,-2-7 0 0,0 0-2 0,0 0-1 16,0 0 0-16,0 0 0 0,0 0-2 0,0-7-1 16,0 0 0-16,3 0 0 0,0 0-10 0,-1-5 0 15,-2 3 0-15,6-3 0 0,-1 5 0 0,3-5 0 0,0 5 0 0,0 0 0 32,0-5-46-32,-1 5-14 0,1 5-4 0,3-5 0 0,0 2 52 0,-1 5 12 0,3-2 0 0,-2 2 0 15,0 2 0-15,-1-2 0 0,1 5 0 0,-3-3 0 16,2 5 48-16,1 0 13 0,-3-2 3 0,2-3 0 15,1 8-52-15,-3-3-12 0,0 0 0 0,-3-5 0 16,3 5 0-16,-3 0 0 0,1-2 0 0,-4 2 0 16,4-2 54-16,-6-5 8 0,0 0 2 0,0 0 0 15,0 0-64-15,0 0 0 0,0 0-9 0,0 0 0 16,0 0 9-16,0 0 12 0,0 0-2 0,2-5-1 16,4 3-9-16,-1-8 0 0,-3 3 0 0,4 5 0 0,-1-5 0 15,3 0 0-15,0 0 0 0,0-5 0 0,-3 7-16 0,3-2-1 16,3 0-1-16,-3 0 0 0,0 7 9 0,-1-7 9 15,1 7-13-15,0 0 5 0,-2 0 8 0,2 0 0 16,-3 7 0-16,0-7 0 16,0 7-35-16,1 0-1 0,-1 0-1 0,3-2 0 0,-5 2 81 0,5 0 16 15,-3 0 3-15,0 0 1 0,-2 0-64 0,2 0 0 16,-2 5-9-16,2-5 0 0,-2 0 9 0,-1 0 12 16,1 0-2-16,0-2-1 15,-3-5-59-15,2 0-12 0,4 7-2 0,-6-7-1152 0</inkml:trace>
  <inkml:trace contextRef="#ctx0" brushRef="#br0" timeOffset="32673.883">16018 9909 1094 0,'0'0'97'0,"0"0"-77"0,8-2-20 0,2-3 0 16,-2 5 192-16,3-2 34 0,0 4 7 0,-1-2 2 15,3-2-133-15,-2-3-26 0,2 0-6 0,-2 3-1 16,2-3-11-16,-2 3-2 0,2-3-1 0,0 3 0 15,0-3-37-15,-2-2-7 0,-1 5-2 0,1-3 0 16,-3-2-9-16,-3 0 0 0,-2 2 0 0,-1-2 0 16,-2 0 53-16,-2 5 9 0,-1-5 2 0,-2-3 0 15,-3 8-47-15,0-3-9 0,-3 3-8 0,1-3 12 16,-1 3-3-16,-2 2 0 0,0 0 0 0,0 2 0 16,-1-2-19-16,-2 0-4 0,1 5-1 0,1-3 0 15,1 3 23-15,0 2 5 0,0 0 1 0,2 5 0 16,3-3-22-16,-2 3-5 0,7 0-1 0,-2-3 0 0,2 3 14 0,0-3 0 15,3 10 0-15,3-5 0 0,2-2 0 0,1 2 0 16,-1-2 0-16,3-3 0 0,2-2 0 0,-2 3 0 16,3-3 0-16,0 0 0 0,-1 0 0 0,3-5 0 15,1-2 0-15,-1 0 0 0,0 0 0 0,3 0 0 16,-3-2 0-16,3-5-788 16,-3 0-154-16</inkml:trace>
  <inkml:trace contextRef="#ctx0" brushRef="#br0" timeOffset="33064.405">16222 9552 403 0,'0'0'17'0,"0"0"5"0,0-5-22 0,0 5 0 0,0 0 0 0,0-7 0 16,0 2 346-16,5 5 65 0,-2-7 13 0,4 7 2 15,1 0-286-15,3 0-56 0,0-2-12 0,-1 2-3 16,3 0-4-16,3 0-1 0,0 2 0 0,0-2 0 16,0 0-51-16,2 7-13 0,-2-7 0 0,3 5 0 15,-6-5 54-15,3 7 8 0,-3-7 2 0,0 7 0 16,1-2-52-16,-1 2-12 0,-5-5 0 0,0 5 0 16,0 0 0-16,-3-2 0 0,-2 2 0 0,-1 5 0 15,-2-3 0-15,0-2 0 0,0 5 0 0,0-5 0 16,-8 5 35-16,3-3 4 0,2 3 1 0,-2-5 0 0,-3 5-24 0,0-3-4 15,-2-2 0-15,-1 5-1 0,6-5-3 0,-3 5-8 16,0-3 12-16,0-2-4 0,3-2-8 0,-1 7 0 16,1-5 0-16,2 0 0 0,1 0 0 0,-1-5 0 15,3 3 0-15,0 2 0 0,3-2 0 0,-1-3 0 16,4 3 0-16,-1-3 0 16,-5-2-103-16,5 0-13 0,3 0-2 0,0 5-1029 15</inkml:trace>
  <inkml:trace contextRef="#ctx0" brushRef="#br0" timeOffset="33251.807">16454 10003 2188 0,'0'0'48'0,"3"5"11"0,-3-5 1 0,3 7 1 0,2-5-49 0,0 3-12 0,-2 2 0 0,0 0 0 15,-3 0 105-15,2 0 19 0,1-2 3 0,-3 2 1 16,-3-5-52-16,3-2-9 0,3 5-3 0,-3-5 0 15,0 5-51-15,0-5-13 0,0 2 0 0,3 5 0 32,2-7-151-32,-5 0-33 0,0 0-6 0,0 0-2 0</inkml:trace>
  <inkml:trace contextRef="#ctx0" brushRef="#br0" timeOffset="35360.753">11583 10022 1497 0,'0'0'32'0,"0"0"8"0,0 0 0 0,0 0 4 0,0 0-36 0,0 0-8 16,0 0 0-16,0 0 0 0,0 0 53 0,0 0 9 0,0 0 2 0,0 0 0 15,0 0 0-15,0 0 0 0,0 0 0 0,0 0 0 16,0 0-4-16,6 7-1 0,-6-7 0 0,8 0 0 16,2 5-14-16,-2-3-2 0,3-4-1 0,2 2 0 15,-2 0-21-15,2-5-4 0,3 5-1 0,0 0 0 16,-3 0-16-16,3-2 8 0,0-3-8 0,-1 5 0 0,-4 0 13 16,0 0-4-16,2 0-1 0,0 0 0 0,-2 0-8 0,-1 0 0 15,-2 0 0-15,-8 0 8 0,5 5-8 0,-5-5 8 16,6 2-8-16,-1 3 8 15,-5-3-192-15,3 3-38 0</inkml:trace>
  <inkml:trace contextRef="#ctx0" brushRef="#br0" timeOffset="74775.566">6085 8444 1440 0,'0'0'64'0,"-5"0"12"0,0 0-60 0,5 0-16 0,0 0 0 0,0 0 0 31,0 0 77-31,0 0 13 0,5 0 2 0,3 0 1 16,0 0-41-16,3 0-9 0,-3 0-2 0,2 0 0 15,1 0-2-15,2 0-1 0,-2 0 0 0,2 0 0 16,5 0-2-16,1 0 0 0,-1 0 0 0,3 0 0 0,1 0-6 0,1 0-2 0,1 0 0 0,3 0 0 16,-3 0-4-16,7 0-2 0,4 0 0 0,4-2 0 0,1-3-2 0,2 5-1 15,3-2 0-15,0-3 0 16,3 5-6-16,-3 0-1 0,3-3 0 0,-1-1 0 0,3 4 0 15,1 0-1-15,-1-3 0 0,3-1 0 0,-5 4 3 0,4 0 1 16,-4-5 0-16,5 5 0 0,-3-2 1 0,1-3 1 16,1 5 0-16,1 0 0 0,-2 0-17 0,-1 0 10 15,3-2-10-15,-3 2 8 0,0-5-8 0,3 5 0 32,-2 0 0-32,-1 0 8 0,-5-2-8 0,0-3 8 0,8 5-8 0,-8-3 8 0,-3-1 0 0,3 4 0 31,3 0 0-31,-1 0 0 0,-2 0-8 0,-2 0 0 0,-4 0 0 0,1 0 0 0,5 0 12 0,-8 0 1 15,-3 4 0-15,1-1 0 0,4-3-13 0,-2 5 9 0,-2-3-9 16,-1 3 8-16,-2-3-8 0,0 3 10 0,2-3-10 0,1 3 10 16,2-5 1-16,0 4 0 0,-3-1 0 0,6-3 0 15,-1 0 1-15,4 4 0 0,-4-1 0 0,-2-3 0 32,1 5-4-32,-1-5 0 0,0 2 0 0,0-2 0 0,0 5 0 0,2-3-8 0,1-2 12 0,2 7-4 15,-2-7-8-15,2 5 0 0,-2-5 0 0,2 2 0 16,1-2 0-16,-1 5 0 0,3-5 8 0,0 0-8 15,3 4 0-15,-1-1 0 0,-4-3 0 0,2 0 8 16,2 0-8-16,-2 5 0 0,0-5 0 0,3 2 0 16,-1-2 0-16,4 5 0 0,-1-3 0 0,-2-2 0 31,-3 5 0-31,-3-3 0 0,6 3 8 0,-3-5-8 0,2 2 0 0,-2 3 0 0,0-1 9 0,3-1-9 16,-3 1 0-16,0-1 0 0,2-3 0 0,1 5 0 15,0-3 0-15,5 3 0 0,-3-3 0 0,0-2 0 0,-2 0 8 16,-1 0-8-16,1 5 8 0,-3-5-8 0,3 2 0 0,2-2 9 15,3 0-9-15,-3 0 0 0,-5 0 11 0,3 0-11 16,-3 0 10-16,0 5-10 0,0-5 10 0,2 0-10 16,1 2 10-16,2-2-10 0,-2 0 8 0,-3 5-8 31,0-5 0-31,0 0 9 0,0 0-9 0,2 0 0 0,1 0 0 0,2 0 8 0,0 0-8 0,-2 4 0 16,-3-4 0-16,3 3 0 0,-3-3 0 0,5 0 0 15,0 0 0-15,3 0 0 0,-3 0 0 0,1 5 0 16,-4-5 0-16,1 2 8 0,2-2-8 0,-2 5 0 15,-1-3 0-15,4-2 0 0,-1 5 0 0,0-3 0 16,-5-2 0-16,0 5 0 0,0 2 0 0,0-7 0 16,3 7 0-16,-3-7 0 0,5 5 0 0,3-3 0 0,-5-2 0 0,-1 5 0 15,-2-3 0-15,3 3 0 0,-1-3 0 0,1-2 0 16,0 0 0-16,-1 5 0 0,1-3 0 0,-3-2 0 16,0 5 0-16,0-5 0 0,-3 2 0 0,0 3 0 15,-2-5 0-15,0 4 0 0,2-1 0 0,1-3 8 31,-4 0-8-31,-2 5 0 0,0-3 0 0,-2-2 8 16,-4 5-8-16,4-5 0 0,5 0 0 0,-1 2 0 16,-2-2 0-16,6 5 0 0,-4-10 0 0,-2 10 0 15,3-5 0-15,-6 0 0 0,1 2 0 0,-1-2 0 0,-2 0 0 0,0 0 0 0,-3 0 8 0,-3 0-8 16,3 0 0-16,-2 0 8 0,-3 0-8 0,-1 0 8 16,-1 0 0-16,-4 0-8 0,3-2 12 0,-2 2-4 15,-3 0-8-15,0-5 8 0,-3 5-8 0,0-2 8 16,0-3-8-16,0 5 0 0,-2-2 9 0,2-3-9 15,-2 5 0-15,-1-3 0 0,4-1 0 0,-4 4 8 0,1 0-8 0,-1 0 0 16,-2 0 0-16,0-5 0 0,3 3 0 0,-3 2 0 16,0 0 0-16,0-5 8 0,0 5-8 0,-3 0 0 15,3-7 0-15,-3 7 8 0,-5 0-8 0,0 0 11 16,5-2-11-16,-2 2 12 0,2-5-12 0,-2 3 12 16,0-3-12-16,-1 5 12 0,1-7-12 0,-3 7 10 15,3 0-10-15,-3-7 10 0,0 2-10 0,0-2 10 16,0 5-10-16,0-5 10 0,0 2-10 0,0-2 0 15,-3-5 9-15,0 5-9 0,1 0 8 0,2-2-8 16,0-3 8-16,-3 5-8 0,3-5 8 0,-3 3-8 0,1-3 10 16,2-2-10-16,0 0 11 0,-3 2-11 0,0-7 12 0,3 5-12 15,-2-3 9-15,-3 1-9 0,2 2 0 0,0-3 9 16,1 1-9-16,-1-1 0 0,-2-1 9 0,-1-1-9 16,4 2 0-16,-4 1 8 0,4-1-8 15,-1-1 0-15,-2 4 0 0,2-5 0 0,3 5 0 0,0-5 0 16,-2 5 0-16,-1 0 0 0,6-5 0 0,-3 0 0 15,2 5 0-15,-2-3 0 0,0 1 0 0,0-5 0 16,3 2 0-16,-3 5 0 0,0-3 0 0,-3 1 0 16,3-1 0-16,-2-1 0 0,-1 3 0 0,0 1 0 15,1-4 0-15,-4 6 9 0,4-5-9 0,-4 1 0 16,1 2 11-16,0 0-11 0,-1 0 10 0,4 2-10 16,-3-2 0-16,2 4 8 0,-2-1-8 0,2-1 0 15,0 5 0-15,1-7 0 0,-4 7 0 0,4-5 0 16,-4 5 0-16,4 0 0 0,-1-3 0 0,1-2 0 0,-1 5 0 15,3-4 0-15,-3 4 0 0,-2 0 0 0,2-5 0 0,1 5 0 16,-1 0 0-16,-2 0 0 0,2-3 0 0,0 1 0 16,-2 2 0-16,0 4 0 0,0-4 0 0,2 0 0 15,-2 3 0-15,2 1 0 0,-2-1 0 0,2-1 0 16,3 5 0-16,-3-3 0 0,-2-1 0 0,2-3 0 16,1 7 0-16,-4-3 0 0,4-1 0 0,2 4 0 15,-3-3 0-15,3 3 0 0,0-4 0 0,0 4 0 16,-2-3 0-16,-1-1 0 0,0-3 0 0,3 7 0 15,0 0 0-15,0 0 0 0,-2-5-10 0,2 5 2 16,0 0 0-16,0 0 0 31,0 0-20-31,-3 0-4 0,0-3-1 0,-2 3 0 0,2 3-120 0,-2-3-24 0,-5 5-5 0</inkml:trace>
  <inkml:trace contextRef="#ctx0" brushRef="#br0" timeOffset="75587.907">6075 7374 1335 0,'0'0'29'0,"0"0"7"0,0 0 0 0,0 0 2 0,0 0-30 0,0 0-8 16,0 0 0-16,0 0 0 0,-5 5 77 0,2 2 15 15,3-7 2-15,0 7 1 0,0-7 5 0,0 4 0 16,0 3 1-16,0 0 0 0,3 8-26 0,-3-1-6 16,0 0-1-16,2 5 0 0,1-1-35 0,2 4-7 15,-5 3-2-15,0 4 0 0,0 4 16 0,5 0 4 16,-2 2 0-16,0 2 0 0,-3 3-20 0,0 3-3 15,5 1-1-15,-2 3 0 0,-1 1 10 0,1-6 2 16,0 5 0-16,2 0 0 0,-2-2-20 0,2-3-3 16,-5 3-1-16,5 2 0 0,0-7-8 0,-2 0 8 15,-3-5-8-15,5 3 8 0,-2-10-8 0,0 5 0 16,-1-7 0-16,1-5 0 0,0 5 8 0,-3-12-8 16,0 0 12-16,0 0-4 0,0-2-8 0,0-5 8 15,0-7-8-15,0 0 8 16,0 0-92-16,0-7-20 0,0-5-3 0</inkml:trace>
  <inkml:trace contextRef="#ctx0" brushRef="#br0" timeOffset="76134.214">8602 7430 1094 0,'-19'-7'97'0,"14"3"-77"0,5 4-20 0,0 0 0 0,-3 0 78 0,-2 0 12 15,-3-5 2-15,8 5 1 0,0 0 12 0,0 0 3 0,-5 5 0 0,-1-1 0 16,4 6-15-16,-1-3-2 0,0 7-1 0,-2 5 0 16,5 2-22-16,-3-2-5 0,3 9-1 0,-5 5 0 15,0 0-15-15,0 0-3 0,5 7-1 0,0-5 0 16,-6 5-6-16,4 0-1 0,2-3 0 0,2-1 0 16,1 4-28-16,0-7-8 0,-3-5 0 0,2 5 0 15,6-7 15-15,-3 0 1 0,-5-5 1 0,3-2 0 16,0-3-8-16,-1 3-1 0,1-7-8 0,-3-3 12 15,3 3-12-15,-1-5 0 0,6 0-9 0,-5-2-799 16,-3-5-160-16</inkml:trace>
  <inkml:trace contextRef="#ctx0" brushRef="#br0" timeOffset="76868.736">10303 7397 810 0,'26'-7'36'0,"-18"3"7"0,-5 1-35 0,-3-1-8 16,5-4 0-16,-2 8 0 0,0-7 102 0,-1 3 18 15,-2 4 4-15,0 0 1 0,3 0-10 0,-3 0-3 16,0 0 0-16,0 0 0 0,2 7-24 0,1 5-4 15,-6-1-2-15,3 6 0 0,0 9 25 0,-2-5 5 16,-1 9 0-16,-2 6 1 0,2 1-63 0,1-1-13 0,2 4-2 0,-3 7-1 16,3-7-11-16,-3 7-3 0,3 0 0 0,-2 0 0 15,2 0-3-15,0-3-1 0,0-1 0 0,0 1 0 16,2-4 6-16,1 0 1 0,0-4 0 0,2 4 0 16,0-5-23-16,-2-5-18 0,-1-1 3 0,4 4 1 15,-4-7 36-15,1-5 7 0,2 0 2 0,-2-2 0 16,0-1-31-16,2-8-13 0,0 4 1 0,0-9-800 15,1 2-159-15</inkml:trace>
  <inkml:trace contextRef="#ctx0" brushRef="#br0" timeOffset="77509.045">12811 7320 806 0,'0'0'72'15,"0"0"-58"-15,0 0-14 0,0 0 0 16,0 7 96-16,-3 2 16 0,3-2 3 0,-2 3 1 16,2-3 4-16,2 7 2 0,-2 2 0 0,3 1 0 0,0 9-32 0,-1-5-6 15,4 9-2-15,-1 3 0 0,-2 3-19 0,2-3-4 16,-2 6-1-16,-1 1 0 0,1 3-6 0,0-10 0 15,-3 4-1-15,2 3 0 0,-2 3-9 0,0-3-2 16,-2 0 0-16,-1 4 0 0,0-6-4 0,-2 14-2 16,0-5 0-16,2 0 0 0,0-7-20 0,1-3-4 15,-4-1-1-15,4-1 0 0,2-2-9 0,-3-3 0 16,3-6 0-16,0 2 0 0,0 0 28 0,3-5 4 16,-3-7 1-16,2 5 0 0,4 0-23 0,-4-5-10 15,4 0 8-15,-4-2-8 0,1-3 9 0,2-2-9 16,1-2 10-16,-1-1-10 15,0-1-28-15,0-6-11 0,1-1-2 0,2-1-1 16,-3-2-156-16,3-7-31 0,2-12-7 0,-4 5-704 0</inkml:trace>
  <inkml:trace contextRef="#ctx0" brushRef="#br0" timeOffset="78805.594">6757 7800 518 0,'0'0'46'0,"0"0"-37"15,3-5-9-15,2-5 0 0,3 3 212 0,-8-4 41 16,0 4 8-16,3-5 2 0,0 5-109 0,-3-3-22 15,-3-1-4-15,0 4 0 0,-2-5-16 0,0 5-4 16,2-3 0-16,-5 1 0 0,0 2-32 0,0 0-6 16,0 4-2-16,-5-1 0 0,0-3-28 0,2 7-5 15,-2 0-2-15,0 0 0 0,0 0-14 0,-1 4-3 16,1 3-1-16,0-4 0 0,2 9-6 0,3-5-1 16,-5 7 0-16,3 0 0 0,4-2-8 0,-2 9 0 0,3-7 0 0,2 5 0 15,3 2 0-15,0 2 0 0,0-1 0 0,6-1 0 16,-4 5 0-16,6-5-14 0,0 0 5 0,5 5 1 15,-2-5-11-15,2 2-1 0,1-1-1 0,1-1 0 16,-9-7 21-16,4 5 0 0,-4-5 0 0,-1 0 0 16,0-2 0-16,-5 2 0 0,0 0 0 0,-5-2 0 15,2-5-60-15,-5 4-8 0,-2-1-2 16,-1-3-1038-16</inkml:trace>
  <inkml:trace contextRef="#ctx0" brushRef="#br0" timeOffset="78977.292">6440 8021 2098 0,'0'0'46'0,"0"0"10"0,3-5 1 0,2-2 3 0,0 4-48 0,0-1-12 15,3 4 0-15,3-3 0 0,2 3 53 0,0-4 9 16,1 4 2-16,4 0 0 0,-2-3-53 0,3 3-11 16,4-4 0-16,-4 4 0 0,2 0 0 0,0 0 0 15,0 0-10-15,1 0 10 16,-1 0-134-16,0 0-22 0,-5 0-5 0,2 0-704 0</inkml:trace>
  <inkml:trace contextRef="#ctx0" brushRef="#br0" timeOffset="79336.582">6980 8016 864 0,'0'0'38'0,"0"0"8"0,0 0-37 0,0 0-9 16,0 0 0-16,-3 0 0 0,-2-7 171 0,5 7 32 0,0 0 6 0,-11-3 2 15,3 3-99-15,0-4-19 0,0 4-4 0,-2 4-1 16,2-4-28-16,-5 3-7 0,-1 2-1 0,4-3 0 15,-3 10-22-15,2-5-5 0,-5 0-1 0,6 5 0 16,-4-3-15-16,6 3-9 0,-2-1 10 0,5-1-10 16,-1 2 8-16,4-5-8 0,-1 7 0 0,6-7 0 15,-3 0 8-15,2 5-8 0,6-5 0 0,0 0 9 16,3 0-21-16,-1-2-4 0,1-3 0 0,5-2-1 16,0 0 37-16,-3 0 8 0,3 0 2 0,-3 0 0 15,3-7-18-15,-3 4-4 0,-5-4-8 0,3 0 12 16,2-4-2-16,-8 4-1 0,0-5 0 0,1 5 0 15,-1-5 1-15,0 5 0 0,-5 0 0 0,0 0 0 0,0 4 0 16,-2-1 0-16,-4 4 0 0,6 0 0 0,0 0 4 0,0 0 1 16,-2 0 0-16,2 0 0 0,0 7-7 0,-3 0 0 15,3 0-8-15,3 0 12 0,5 2-28 0,0 1-7 16,-3-3-1-16,3 0 0 0,0 5 33 0,5-5 7 16,-2 0 0-16,2 0 1 0,-8 0-27 0,6-2-6 15,-1-3 0-15,1 3-1 16,-3-3-171-16,0-2-33 0</inkml:trace>
  <inkml:trace contextRef="#ctx0" brushRef="#br0" timeOffset="79493.231">7186 8075 864 0,'0'0'76'0,"0"0"-60"16,0 0-16-16,0 7 0 0,0 0 220 0,0 0 42 15,0 0 8-15,0 0 2 0,5 2-134 0,1-2-26 0,-6 0-6 0,2 3-1 16,4-3-91-16,-4 2-14 0,1-6-12 0,0 4 3 31,-3 0-43-31,0-7-8 0,0 0-1 0</inkml:trace>
  <inkml:trace contextRef="#ctx0" brushRef="#br0" timeOffset="79633.397">7255 7962 1958 0,'-3'-3'43'0,"1"-1"9"0,-1 4 1 0,-2 0 3 0,5 0-45 0,0 0-11 0,0 0 0 0,0 0 0 15,0 0 53-15,0 0 9 0,0 0 2 0,5 4 0 16,-2-1-154-16,2 4-30 0,3-2-7 0</inkml:trace>
  <inkml:trace contextRef="#ctx0" brushRef="#br0" timeOffset="79914.57">7440 8129 172 0,'0'0'16'0,"0"0"-16"16,-3 7 0-16,3 0 0 0,0 0 332 0,0 2 64 15,-2-2 13-15,2 3 3 0,2-3-212 0,-2 5-41 16,3-5-9-16,0 0-2 0,-1 0-67 0,1 0-13 16,0 0-4-16,-1-2 0 0,1-3-51 0,-3 3-13 15,0-5 0-15,0 0 0 0,0 0 34 0,0 0 4 16,0 0 1-16,5-7 0 0,1 2-15 0,-1-4-2 16,-3-3-1-16,4 0 0 0,-1 3-21 0,3-3 0 15,0-2 0-15,3-5 0 0,2 5 0 0,-3 0-8 0,4 2 0 16,-1-2 0-16,3 4-8 0,-3-1-2 0,0-1 0 0,3 5 0 15,0 0 6-15,5 0 0 16,0 0 1-16,-2 0 0 0,-3 2 11 0,-1 5-8 0,-1 0 8 0,2 0-8 31,-1 0-110-31,4 0-22 0</inkml:trace>
  <inkml:trace contextRef="#ctx0" brushRef="#br0" timeOffset="80617.567">8795 7832 1267 0,'18'-4'56'0,"-15"1"12"0,-3 3-55 0,0 0-13 0,-3-4 0 0,1 1 0 15,-1-1 105-15,3 4 19 0,-3-7 3 0,3 7 1 16,-2-5-18-16,2 5-3 0,0-2-1 0,2-3 0 16,4-2-58-16,-4 4-12 0,-2 3-3 0,8-4 0 15,0 1-11-15,3-1-2 0,-3 1-1 0,5-1 0 16,0-1-7-16,3 3-2 0,3 2 0 0,-1-5 0 15,1 5-10-15,-1 0 0 0,1 5 9 0,-4-5-9 16,-1 2 8-16,2 3-8 0,-3 2 10 0,-3-3-10 16,-2 3 25-16,-2 0-1 0,-9 1 0 0,0 3 0 15,3-1 17-15,-8 1 3 0,-5-1 1 0,3 2 0 0,-1-1-27 0,0-1-6 16,-2-3 0-16,3 0-1 0,-4 5-11 0,6-5 0 16,1 0 0-16,-1 0 0 0,0 0 0 0,2-2 0 15,6-5 0-15,0 0 0 0,-2 7 0 0,2-7 0 16,8 0 0-16,2 7 0 0,1-7 0 0,2 4 0 15,-5-1 0-15,8-3 0 0,2 0 0 0,-2 4 0 16,3 4 0-16,-3-6 0 0,0 5 0 0,-3 2 0 16,3 1 0-16,-3-3 0 0,-5 5 0 0,0-3 0 15,0 3 0-15,-6-1 8 0,-2-1 1 0,0 2 0 16,-2 2 0-16,-4-7 0 0,1 5 13 0,-3-5 2 16,-5 4 1-16,2-1 0 0,1-3-6 0,-3 0-2 15,-6-2 0-15,3 2 0 0,6-3-17 0,-1-1 0 16,-2 1-11-16,2-1-828 0,3-3-165 15</inkml:trace>
  <inkml:trace contextRef="#ctx0" brushRef="#br0" timeOffset="80976.821">9308 8016 2167 0,'0'0'48'0,"-5"5"9"0,5-5 3 0,0 2 0 0,-3 3-48 0,0 2-12 0,3 0 0 0,0 0 0 15,3-2 57-15,-3 2 9 0,0 0 2 0,0 0 0 16,3-3-29-16,-1 3-6 0,4-4-1 0,-1 4 0 16,0-2-21-16,1-3-11 0,-1 3 10 0,3-3-10 15,0 3 12-15,-3-5-3 0,3 0-1 0,0 0 0 0,-3 0-8 0,3-5 0 16,0 3 0-16,3-3 0 16,-3-2-44-16,2 5-8 0,1-6-2 0,2-3 0 15,-2 4-26-15,-1 0-6 0,1 0-1 0,-1-1 0 16,1-3-5-16,-3 4 0 0,0 2-1 0,-3 3 0 0,-2-3 74 0,-1 5 19 15,-2 0 0-15,0 0 0 0,0 0 92 0,0 0 21 16,-5 5 5-16,0 2 1 0,-3 0-37 0,3 4-7 16,-3-1-2-16,2-3 0 0,1 5-7 0,0 2-2 15,-3 0 0-15,5 2 0 0,-2 1-21 0,0-3-5 16,-6 2-1-16,3 1 0 0,3 2-15 0,-1-5-3 16,-1 5-1-16,-4-5 0 0,0 0-18 0,3 0 0 15,3-2 0-15,0 2 0 16,0 0-92-16,-1-2-21 0,6-5-5 0,0 5-654 0,-2-10-132 0</inkml:trace>
  <inkml:trace contextRef="#ctx0" brushRef="#br0" timeOffset="81273.698">9570 8101 172 0,'0'0'8'0,"0"0"1"0,0 0-9 0,0 0 0 0,0 0 0 0,0 0 0 15,3 2 394-15,-1 5 77 0,-2-7 15 0,3 9 3 16,0 1-313-16,2-3-62 0,-2 5-13 0,-1-1-2 15,1-1-26-15,2 4-5 0,-2-2 0 0,2-1-1 16,-2-1-27-16,-1 2-6 0,1-3-1 0,0 0 0 16,-1 1-33-16,-2-3 0 0,3 0 0 0,0-2 0 15,-3-5 0-15,0 0 0 0,0 0 0 0,0 0 0 16,2-5 58-16,1-2 5 0,-1 0 1 0,1 0 0 0,2-7-52 0,1 2-12 16,2-2 0-16,0-5 0 15,2 5-24-15,1-7-8 0,2 7-2 0,0-5 0 0,-2 5 8 0,2 2 2 16,0-2 0-16,0 7 0 0,-2-5 13 0,-3 5 11 15,0 5-13-15,3-3 5 0,-1-2 8 0,-2 7 0 16,0 0-9-16,0 0 9 0,0 4 0 0,-3-4 0 16,3 3 0-16,3 2 0 15,-3-3-125-15,2 3-21 0</inkml:trace>
  <inkml:trace contextRef="#ctx0" brushRef="#br0" timeOffset="82773.285">13327 7807 460 0,'0'0'41'0,"-3"-5"-33"15,3 3-8-15,0-3 0 0,0 2 282 0,0-1 54 16,-2-3 12-16,2 0 1 0,-3 4-226 0,3-6-46 16,-3 7-9-16,-2-6-1 0,3 4 33 0,-4-3 8 15,1 7 0-15,-3-3 1 0,-3-1-49 0,4 4-11 0,-1 0-1 0,0 0-1 16,-3 0-19-16,0 7-3 0,-2-3-1 0,0-1 0 16,0 4-16-16,0 5-8 0,-6-5 8 0,6 4-8 15,2-1 12-15,1 2-4 0,-4 2 0 0,6 0 0 16,1-2-8-16,1 2 0 0,4 0 0 0,-1 0 0 15,3-2 0-15,3 6 0 0,5-3 0 0,2-1 0 16,1 0-24 0,7 0-8-16,1-2 0 0,5 6-1 0,-3-8 20 0,5 2 4 0,-2 2 1 0,5 0 0 15,-2-2 8-15,-4-1 0 0,1-1 0 0,-3 2-8 16,-2-5 8-16,-6 7 8 0,-2-7-8 0,-3 5 11 16,-3-5 9-16,-2 4 3 0,-6-1 0 0,-2-3 0 15,2 5 13-15,-2-5 2 0,-3 0 1 0,-3 4 0 16,-5-3-9-16,3 1-2 0,-3-4 0 0,3 2 0 0,-6 0-16 15,4 0-3-15,-1-3-1 0,0-1 0 16,0 2-28-16,3-3-7 0,-1-2-1 0,1 0 0 16,5 5-120-16,0-3-24 0,0-2-4 0,3-2-2 0</inkml:trace>
  <inkml:trace contextRef="#ctx0" brushRef="#br0" timeOffset="83148.189">13748 8108 1152 0,'0'0'102'0,"0"0"-82"16,-3-5-20-16,0 3 0 0,1-3 122 0,-6 3 20 15,3-3 4-15,-3 2 1 0,0-1-30 0,-3 4-5 16,-2-3-2-16,0 3 0 0,-1 0-32 0,1 3-6 0,0-3-2 0,-3 4 0 16,3 4-36-16,-3-6-7 0,3 5-2 0,-3 0 0 15,3 5-25-15,-1-5-12 0,7 0 0 0,-1 0 1 16,-3 0 11-16,6 2 0 0,5-2-9 0,2 0 9 15,1 1-8-15,2-6 8 0,1 5-10 0,4-2 10 16,1-5 9-16,-1 2 8 0,4 3 2 0,-4-5 0 16,6-5-27-16,-5 3-6 0,-1 2-1 0,3-5 0 15,-2 3 15-15,0-3 0 0,-1-2 0 0,-2 4 10 16,-3-1 8-16,1-3 2 0,-1 4 0 0,0-1 0 16,-5 4 7-16,0 0 1 0,0 0 1 0,0 0 0 15,0 0-5-15,0 0 0 0,3 7-1 0,-3 0 0 16,3 0-23-16,-3 5 9 0,0-5-9 0,5 4 0 15,-3-1 0-15,1-3 0 0,2 5 0 0,1-5 0 0,-1 4 0 0,0-4 0 16,3 1 0-16,-2-6 0 16,-1 3-96-16,0-3-27 0,6-2-5 0,-6-7-920 15</inkml:trace>
  <inkml:trace contextRef="#ctx0" brushRef="#br0" timeOffset="83445.425">14100 7912 1612 0,'-6'-11'144'0,"4"8"-116"16,-6-6-28-16,5 7 0 0,0-6 83 0,-2 1 10 15,0 0 3-15,-3-4 0 0,3 4-26 0,-3 2-5 16,-3-2-1-16,3 0 0 0,0 4 0 0,-2-1 0 0,-4 4 0 0,4-3 0 16,-3 3-24-16,-1 0-4 15,1 3-2-15,-8 4 0 0,3 0-34 0,2 0 0 0,2 0 0 0,-1 5 0 31,4 2-20-31,0-2-12 0,3 6-1 0,0-1-1 0,6-3 34 0,-3 5 0 0,5 0 0 0,0 2 0 16,2 0 0-16,3-2 19 0,1 2-3 0,2-2 0 16,2 2-16-16,1-2 0 0,-3 2 0 0,2-2 0 15,1-5-9-15,0 0-6 0,-3 0-1 0,-3 2 0 16,0-1 16-16,0-8 0 0,-2 7 0 0,2-7 0 16,-5-3 0-16,0 4 0 0,-2-6 0 0,-4-2-1078 15</inkml:trace>
  <inkml:trace contextRef="#ctx0" brushRef="#br0" timeOffset="83616.824">13827 8115 288 0,'0'0'25'0,"0"0"-25"16,0 0 0-16,8 0 0 0,0-5 335 0,3 5 61 16,2-2 13-16,-3 2 3 0,6 0-295 0,-2 0-58 15,1 0-12-15,1-5-3 0,3 5-28 0,-1 0-7 16,1-2-1-16,7-3 0 0,-2 5-8 0,-3 0-14 15,-2-2 3-15,-3 2-563 16,0 0-113-16</inkml:trace>
  <inkml:trace contextRef="#ctx0" brushRef="#br0" timeOffset="83929.313">14229 8143 806 0,'0'0'36'0,"0"0"7"0,6-2-35 0,-6 2-8 0,0 0 0 15,5 0 0-15,8-5 207 0,-2 2 39 0,-3-1 8 0,0 1 2 16,0-1-142-16,2-3-28 0,1 0-6 0,2 2 0 15,0-2-39-15,0 0-7 0,1 0-2 0,-4 0 0 16,1 0 12-16,-3 2 3 0,-3-2 0 0,0 5 0 16,-2-3-11-16,0-2-1 0,-6 4-1 0,0-1 0 15,-2-3 27-15,0 7 6 0,-6-5 1 0,-2 3 0 16,0 2-32-16,-6 2-5 0,3 3-2 0,-2-1 0 16,-1 3-29-16,1 0 8 0,2 3-8 0,-3-3 0 15,3 5 0-15,3-1 0 0,3 4 0 0,-1-1-10 16,3 0 2-16,3 0 0 0,2 2 0 0,3-2 0 15,0 3-12-15,5-1-1 0,1 1-1 0,2-3 0 16,2 2 22-16,1-6 0 0,-1 4 0 0,6-7 0 0,0 5 0 16,3-5 0-16,-3 0 0 0,5 0 0 0,0 0 0 0,3-2 0 15,2-1 0-15,1-1-789 16,-6-3-154-16</inkml:trace>
  <inkml:trace contextRef="#ctx0" brushRef="#br1" timeOffset="101428.159">10687 5681 172 0,'0'0'8'0,"0"0"1"0,0 0-9 0,0-3 0 0,-3-4 0 0,3 2 0 16,0 3 194-16,-3-3 37 0,3-2 7 0,-2 5 2 15,2 2-102-15,-3-5-20 0,0-2-4 0,1 2-1 16,-1 3-15-16,0-3-3 0,-2 5-1 0,2-2 0 16,-2-3-36-16,0 5-7 0,2-2-2 0,-2-3 0 15,0 5 5-15,-1 0 1 0,1 0 0 0,5 0 0 16,-5 5-30-16,-1-3-5 0,-1 3-2 0,1-3 0 0,1 3-6 16,0 2 0-16,-6-2-1 0,3-3 0 0,3 5-11 0,-3 0 0 15,0 0 0-15,3 0 0 0,-3-2-12 0,5 2-7 16,-2 0-1-16,2 0-1 0,0 0 33 0,1 0 8 15,4-2 0-15,1 2 1 0,0 0-21 0,-1-2 0 16,4-3 0-16,2 5 0 0,2 0-12 0,1 0-8 16,-1 1 0-16,1-4-1 0,2 3 21 0,-2-2 0 15,5 2 0-15,-3-5 0 0,3 10 0 0,0-5 0 16,2-2 0-16,-2 2 0 0,-3 0 47 0,1 2 13 16,-4 3 4-16,3-5 0 0,-5 7-52 0,0-2-12 15,0-2 0-15,-5 1 0 0,2 3 54 0,-5-2 8 16,0-5 2-16,-3 7 0 0,-2-7-52 0,0 5-12 15,-6-5 0-15,3 0 0 0,-2 0 54 0,-1 5 8 16,-5-10 2-16,3 5 0 0,-3-7-52 0,0 0-12 16,3 5 0-16,0-5 0 0,0 0 0 0,-1 0 0 0,4-5 0 15,-3 5 0 1,-1-2-151-16,1-5-33 0,5 2-6 0,0-4-2 0</inkml:trace>
  <inkml:trace contextRef="#ctx0" brushRef="#br1" timeOffset="101724.873">10620 5626 1623 0,'0'0'72'0,"0"0"15"0,3-7-70 0,-3 7-17 16,0-2 0-16,0 2 0 0,0 0 129 0,0 0 23 15,0 0 4-15,0 0 0 0,0 0-73 0,0 9-15 16,-3-4-4-16,1 9 0 0,-1 0 0 0,0-2 0 15,-2 2 0-15,5 5 0 0,3-3-51 0,-3 3-13 16,0 0 0-16,0 2 0 0,0 0 0 0,5 3 0 16,-2-3 0-16,-1 0 0 0,1 5 0 0,0-5 0 15,-1-2 0-15,4 2 0 0,-6-2 0 0,2 0 0 16,1-3 0-16,0-1 0 0,-1-4 0 0,1 3 0 16,2-2 0-16,-2-5 0 0,2 0 54 0,-2 0 8 15,-3-7 2-15,0 0 0 16,0 0-132-16,0 0-27 0,5 0-5 0,-2-7-692 15,-1 3-140-15</inkml:trace>
  <inkml:trace contextRef="#ctx0" brushRef="#br1" timeOffset="102318.486">10983 5725 460 0,'10'-7'41'0,"-10"7"-33"0,0-5-8 0,0-2 0 16,0 5 264-16,0-3 50 0,3-2 10 0,-3 0 3 15,-3 3-191-15,3-4-37 0,3 6-8 0,-3-3-2 16,-3 3 19-16,-2-3 4 0,3 3 1 0,-1-3 0 16,3 5-78-16,0 0-16 0,-5 0-3 0,5 0-1 15,-6 0 18-15,-2 0 4 0,0 0 1 0,-2 7 0 0,2-2-27 0,0-3-11 16,-5 5 8-16,2-2-8 0,1 2 0 0,2 0 0 15,0 0 0-15,0 0 0 0,2 5 0 0,1-5 0 16,3 0 0-16,-1 0 0 0,0 0 0 0,6 5 0 16,0-5-11-16,4 0 11 0,1 0-10 0,3 0 10 15,0 0-12-15,4 5 12 16,7-5-31-16,-4 0 1 0,-2 5 0 0,0-3 0 0,2-2 30 0,1 5 0 16,-3 0 0-16,-3-3 0 0,-2-2 0 0,-3 5 0 15,-1 2 0-15,1-2 0 0,-5-2 45 0,-3 1 15 16,0 3 4-16,-3-2 0 0,-2-2-64 0,-3 1-15 15,0 1-1-15,-2-3-1 0,-1 3 17 0,0-5 17 16,-2 0-3-16,3 0-1 0,2-2-3 0,-3-3-1 16,1-2 0-16,-1 0 0 0,0-2-9 0,3-3 0 15,1-2-10-15,1 0 10 0,1-4 0 0,2 3 0 0,6-6 0 16,-3 0 0-16,3-5 0 0,-1-2 0 0,4 2 0 0,4 3 0 16,-2-3 0-16,3 0 0 0,2-2 0 0,0 2 0 15,3 3 0-15,-3-1 0 0,3 1 0 0,0 0 0 16,2 1 31-16,-2 6 12 0,-5-3 2 0,2-2 1 15,-2 2-4-15,-3 5-1 0,0-2 0 0,-3 0 0 16,-2 1-13-16,-1 1-2 0,1 5-1 0,-3 2 0 16,0 0-8-16,0 0-1 0,-3-5-1 0,3 5 0 15,0 0-15-15,-5 0 11 0,-3 5-11 0,3-5 10 16,5 0-82-16,-6 2-17 0,-2 5-3 0,3-2-778 16,0 2-155-16</inkml:trace>
  <inkml:trace contextRef="#ctx0" brushRef="#br1" timeOffset="102771.515">11205 5690 518 0,'0'0'23'0,"0"0"5"0,3-5-28 0,-1 1 0 16,1 1 0-16,2-2 0 0,-5 5 220 0,3-2 38 16,-3 2 8-16,0 0 2 0,0 0-129 0,0 0-26 15,3-5-5-15,2 5 0 0,-2 0-67 0,-3 0-13 16,5 0-2-16,3 0-1 0,-3 0 31 0,0 5 7 0,3-5 1 0,0 2 0 16,0-2-43-16,3 5-8 0,-1-5-1 0,1 0-1 15,0 0-11-15,-1 0-16 0,3 0 4 0,1 0 1 16,-6 0 21-16,-1 0 4 0,-1 0 1 0,2 0 0 15,-6 0 2-15,4 0 1 0,-1 0 0 0,0 0 0 16,-5 0 12-16,0 0 2 0,0 0 1 0,0 0 0 16,3 7-1-16,-1 0 0 0,-2 0 0 0,0 0 0 15,0 5-8-15,-2 0-3 0,-1-3 0 0,-2 5 0 16,0-2-10-16,2 2-3 0,0 0 0 0,-2-2 0 16,2 2-8-16,1 0 0 0,2-2 0 0,-3 2 0 15,0-2 0-15,3-3 0 0,-2 6 0 0,2-4 0 16,2 1 0-16,-2-3 0 0,-2-1 0 0,2 3 0 0,0-4 0 15,0 0 0-15,0 0 0 0,0-7 0 0,0 0 0 0,0 0 0 16,0 0 0-16,0 0 0 16,0 0-106-16,0 0-26 0,0 0-6 0,0 0-1 0</inkml:trace>
  <inkml:trace contextRef="#ctx0" brushRef="#br1" timeOffset="102974.641">11488 5866 1958 0,'0'0'43'0,"0"0"9"0,0 0 1 0,0 0 3 0,0 0-45 0,6 7-11 15,-6-7 0-15,0 7 0 0,5-2 72 0,-3 2 13 16,4 0 3-16,-4 0 0 0,-2-7-39 0,3 5-7 0,2 2-2 16,-2-5 0-16,-3 5-32 0,3-2-8 0,-1 2 0 0,-2-7 0 15,0 0 0-15,0 0 0 0,0 0 0 0,0 0 0 31,0 0-203-31,0 0-42 0,-2-12-9 0,2 12-2 0</inkml:trace>
  <inkml:trace contextRef="#ctx0" brushRef="#br1" timeOffset="103396.394">11602 5706 115 0,'0'0'10'0,"0"0"-10"15,0 0 0-15,0 0 0 16,3-2 325-16,-1-3 63 0,1-2 13 0,-3 7 3 0,0 0-237 0,0 0-47 16,0-2-10-16,0 2-2 0,0 0-44 0,0 0-8 15,0 0-3-15,0 0 0 0,5 0-33 0,-5 0-8 16,0 0 0-16,0 0-1 0,0 0 18 0,3 2 4 16,-3 5 1-16,0 0 0 0,0 0-7 0,0-2-2 15,0 2 0-15,0 0 0 0,-3 0-16 0,3 5-9 16,0-5 10-16,0 0-10 0,3 0 0 0,0 0 0 15,-1 0 0-15,3 0 0 0,3 0 0 0,-2-2 0 16,2 2 0-16,-3 0 0 0,5-2 0 0,-2-3 0 16,0 3 0-16,0-3 0 0,0 3 0 0,3-3 0 15,-3 3 0-15,0-3 0 0,-3 3 0 0,0-5 0 16,3 7 0-16,-2-2 0 0,-6-5 0 0,0 0 0 16,0 0 0-16,5 2 0 0,0 10 57 0,-2-5 6 0,-1-5 1 0,-4 3 0 15,-1 2-52-15,0 0-12 16,-2-2 0-16,0-3 0 0,0 5 0 0,-1 0 0 0,-2-2 0 15,0-2 0-15,-2 1 0 0,2 3 0 0,-3-7 0 0,3 0-782 16,0 0-159-16</inkml:trace>
  <inkml:trace contextRef="#ctx0" brushRef="#br1" timeOffset="103568.262">11647 5706 691 0,'0'0'30'0,"0"0"7"15,0 0-29-15,0-2-8 0,0 2 0 0,0 0 0 0,0 0 271 0,0 0 53 16,0 0 10-16,3-5 2 0,-1 5-232 0,-2 0-46 16,8-2-10-16,-3 2-1 15,-5 0-63-15,8 0-12 0,0 0-2 0,0 0-1 0,0 2 55 0,0-2 10 16,0 0 2-16,0 0 1 16,3 5-59-16,-3-5-12 0,2 0-2 0,-2 0-1 15,-8 0-92-15,8 0-19 0</inkml:trace>
  <inkml:trace contextRef="#ctx0" brushRef="#br1" timeOffset="104444.98">11983 5659 864 0,'0'0'76'0,"0"0"-60"16,0 0-16-16,0 0 0 0,0 0 136 0,0 0 25 15,0 0 5-15,0 0 1 0,0 0-39 0,0 0-7 16,0 0-1-16,0 0-1 0,0 0-63 0,5 7-12 15,-2-7-2-15,2 5-1 16,-2 2-5-16,0 0 0 0,2-2-1 0,-3 4 0 0,1-2 5 0,2 5 2 16,-2 0 0-16,2-3 0 0,-2 5-11 0,-3-2-3 15,3 2 0-15,-3-2 0 0,-3 2 29 0,3 0 6 16,-3-2 1-16,1 2 0 0,2 0-52 0,-3-2-12 16,-2-3 0-16,5 3 0 0,-3-5 0 0,3 5 0 15,0-5 0-15,-3 0 0 0,3 0 0 0,0 0 0 16,3 0 0-16,-3-7 0 0,0 0 0 0,0 0 0 0,0 0 0 15,0 0 0-15,0 0 54 0,0 0 8 0,0 0 2 0,8-7 0 16,-3-5-56-16,1 5-8 0,2 0 0 0,-3-7-10 16,-3 2 10-16,4 3 0 0,-1-3 8 0,-2-2-8 15,2 2 0-15,3 3 0 0,-3 2 0 0,1-5 0 16,-4 5 0-16,3-5 0 0,1 5 0 0,-1 0 0 16,-2 0 0-16,2 0 0 0,-2 2 0 0,-3 5 0 15,8-7 0-15,2 5 0 0,-10 2 0 0,11-5 0 16,-1 3 0-16,-10 2 0 0,0 0 0 0,0 0 0 15,14-5 0-15,-14 5-10 0,0 0 10 0,0 0-10 16,0 0-24-16,0 0-5 0,0 0-1 0,0 0 0 16,-3 0-1-16,3 0-1 0,0 0 0 0,-3 5 0 15,-2-3 7-15,-3 3 2 0,3-3 0 0,2-2 0 0,0 5 7 0,-2-3 2 16,3 3 0-16,-1-2 0 16,0 1-17-16,1 1-3 0,2-3-1 0,-3 5 0 0,3-2 36 0,-3-3 9 15,3 5 0-15,3-2 0 0,-3 2 0 0,3-2 0 16,-1-3 0-16,1 5 0 0,2 0 0 0,0 0 0 15,-2 0 0-15,5-2 0 0,0 2 38 0,0 0 10 16,0 0 1-16,2-2 1 0,-2 2-29 0,3 0-5 16,0 0-2-16,-1 5 0 0,1-5-14 0,2-5 0 15,-2 5 0-15,-1 1 0 0,1-4 54 0,-3 3 8 16,0 0 2-16,-1 0 0 16,-4-2-72-16,2-3-15 0,-5 3-2 0,-2-3-744 0,-1 3-149 0</inkml:trace>
  <inkml:trace contextRef="#ctx0" brushRef="#br1" timeOffset="105257.195">10792 7724 1036 0,'0'0'46'0,"0"0"10"15,-2-4-45-15,-4 4-11 0,6 0 0 0,-5-5 0 0,-3 3 104 0,3 2 20 16,0-5 3-16,2 5 1 0,-5 0-53 0,3 0-11 16,-3 0-1-16,5 0-1 0,-2 0-22 0,-3 5-5 15,0-3-1-15,-3 3 0 0,1-5-10 0,-1 7-3 16,1-3 0-16,-1-1 0 0,-2 4-9 0,2-3-1 16,1 3-1-16,2-4 0 0,0 4-10 0,0 2 0 15,5-2 9-15,-2 0-9 0,-3 0 0 0,3 1 0 16,2-1 0-16,3 0 0 0,3 0 0 0,-3 4 9 15,5-8-1-15,0 9-8 0,6-5 0 0,2 0 0 16,-2 4-10-16,5-1 10 0,5-5 0 0,0 2 0 16,3 7 0-16,0-7 0 0,-1 5 24 0,-2-5 12 15,1 4 2-15,-1-1 1 0,-5 2-11 0,-3-3-3 16,-2 3 0-16,-1-1 0 0,-2-1 83 0,-3-3 16 16,-2 5 3-16,-3-1 1 0,-3-1-103 0,1-3-25 0,-4 5 0 15,-2-1 0-15,1-1 45 0,-7-3 4 0,1 5 1 0,-3-5 0 16,-2 0-29-16,-1 4-5 0,1-3-2 0,-6-6 0 15,3 5-14-15,-1-2 0 0,4-5 0 0,-1 4 0 32,4-4-196-32,1-4-43 0,4-1-8 0</inkml:trace>
  <inkml:trace contextRef="#ctx0" brushRef="#br1" timeOffset="105538.317">10684 7705 1929 0,'0'0'42'0,"0"0"9"0,0 0 1 0,0 0 4 0,0 0-45 0,0 0-11 15,3 3 0-15,-1 9 0 0,-2-5 60 0,0 7 9 16,3-3 3-16,-1 4 0 0,-2-1-7 0,0 5-1 16,3 2 0-16,0 5 0 0,-3-5 0 0,0 0 0 15,2 5 0-15,1 0 0 0,0-5-51 0,-3 5-13 16,0-5 0-16,2 2 0 0,1-6 0 0,-3 2 0 15,0 2 0-15,0-7 0 0,0 2 0 0,3-6 0 16,-3 4 0-16,0-7 0 0,2 5 0 0,-2-5 0 16,6 0 0-16,-4-2 0 0,1-3 0 0,-3-2 0 15,8 0 0-15,0-2-784 16,0-3-156-16</inkml:trace>
  <inkml:trace contextRef="#ctx0" brushRef="#br1" timeOffset="106100.704">11155 7788 1450 0,'0'0'64'0,"0"-3"14"16,5-1-62-16,-5 1-16 0,3-1 0 0,-3-3 0 15,2 2 116-15,-2 3 20 0,0-3 4 0,0-2 0 16,0 7-36-16,-2-3-7 0,-1-1-1 0,-2 1-1 0,-3-1-18 0,0 4-3 16,0 0-1-16,0 0 0 0,-5 0-39 0,0 4-8 15,2-1-2-15,-2 1 0 0,0-1-13 0,-1 4-3 16,1-2-8-16,0 2 12 0,5 0-12 0,-3 0 0 16,3 4 0-16,3-3-10 0,3 3 10 0,-1-1-8 15,-2 1 8-15,5-1-8 0,0 2 8 0,5-1 0 16,3-1 0-16,2 2 0 0,-4-1 0 0,7 3 0 15,3-4 0-15,2 2 0 0,-2 2 0 0,3-3 0 16,-3-1 0-16,-1 6 0 0,1-6-12 0,-2 4-4 16,-7-2-1-16,1-1 0 0,0-1 17 0,-5 2 9 15,-3-5-1-15,0 4 0 0,-3-1 1 0,-5-3 0 16,0 5 0-16,-5-5 0 0,-3 7-9 0,1-7 0 16,-4 0 0-16,3 0 0 0,0 0 0 0,3-2 0 15,2 2 0-15,-2-7 0 0,3 0 0 0,-1 0 0 16,3 0 0-16,3-7 0 0,2 2 0 0,3-2 0 0,-2-3 0 15,4-4 0-15,3-2 0 0,-2 2 0 0,0-7 0 0,2 2 0 16,0-2 0-16,6 2 0 0,-1-2 0 0,4 2 0 16,-1-2 0-16,3 2 0 0,2 2 0 0,-2-1 0 15,-3 6 0-15,3-2 0 0,-5 0 0 0,-1 2 0 16,1 5 27-16,-6 0 3 0,1 0 1 0,-1 0 0 16,-2 7-14-16,-3 0-2 0,0 0-1 0,0 0 0 15,0 0-14-15,0 0 0 0,-6 0 0 0,-2 4-835 16,-2-1-162-16</inkml:trace>
  <inkml:trace contextRef="#ctx0" brushRef="#br1" timeOffset="106506.911">11274 7778 1382 0,'0'0'30'0,"0"0"6"0,3-4 2 0,-1 4 2 0,-2 0-32 0,5-3-8 16,1-1 0-16,-4 4 0 0,4 0 78 0,-1 0 14 15,0 0 4-15,3 0 0 0,-2 0-27 0,1 0-5 16,4 0 0-16,-3 4-1 0,3-4-20 0,-1 3-4 16,-2-3-1-16,0 0 0 0,5 0-6 0,-5 0-2 15,-8 0 0-15,8 4 0 0,3-4-30 0,-3 3 0 16,-8-3 0-16,0 0 0 0,0 0 40 0,0 0 12 15,5 0 3-15,-5 0 0 0,0 0-37 0,0 0-7 16,8 7-2-16,-5 0 0 0,-6-2 14 0,3 2 2 0,0 0 1 0,0 0 0 16,5 4-5-16,-5-1-1 0,-5-3 0 0,0 9 0 15,7-2-8-15,-7-4-3 0,0 6 0 0,-1-2 0 16,4 1 0-16,2 3 0 0,-6-1 0 0,1 2 0 16,-3-5-9-16,6 5 0 0,-1-5 0 0,0 5 0 15,-2-10 0-15,0 7 0 0,2-6 0 0,3 4 0 16,-5-2 0-16,2-5 0 0,0 4 0 0,1-1 0 15,-1-5 0-15,1 2 0 0,-1 0 0 0,-2-7 0 16,5 0-173-16,-3 7-37 0,-8-7-7 16,3-3-2-16</inkml:trace>
  <inkml:trace contextRef="#ctx0" brushRef="#br1" timeOffset="106757.112">11591 8042 115 0,'11'0'10'0,"-11"0"-10"16,0 0 0-16,3 4 0 0,-1-1 306 0,1 4 59 16,2-7 12-16,-2 7 3 0,-3-2-221 0,3 2-44 15,-1-3-9-15,1 3-2 0,-1-4-42 0,-2-3-9 16,0 7-1-16,0-7-1 0,0 7-26 0,0-2-5 15,0-3 0-15,0-2-1 0,0 0-9 0,3 5-2 16,-3-5 0-16,0 0 0 16,0 0-148-16,0 0-31 0</inkml:trace>
  <inkml:trace contextRef="#ctx0" brushRef="#br1" timeOffset="107132.116">11687 7894 230 0,'0'0'20'15,"0"-5"-20"-15,0 5 0 0,0-2 0 0,2-3 235 16,1 2 42-16,-3 3 9 0,0 0 2 0,0 0-128 0,0 0-26 16,0 0-5-16,0 0-1 0,0 0-51 0,0 0-10 15,0 0-3-15,0 0 0 0,3 3 0 0,-3-3 0 16,0 7 0-16,2-2 0 0,1 2-51 0,2 0-13 15,-2 0 0-15,2 0 0 0,3 0 0 0,-3 0 0 16,1 2 0-16,2-2 0 0,2 0 30 0,1-4 3 16,-1 4 1-16,-2-2 0 0,0 2-34 0,0-3 0 15,0-1 0-15,-3 1 0 0,3-1 12 0,0 1-12 16,0-1 12-16,3 4-12 0,-3 0 21 0,0-2-2 16,-3 2-1-16,-2-3 0 0,-1 3 6 0,1 0 2 15,-3 1 0-15,-3-1 0 0,-2 0 2 0,0 0 0 16,-3 0 0-16,0 5 0 0,-3-5-11 0,1 0-1 15,-1 0-1-15,-2 0 0 0,2 0-15 0,1-3 0 16,-1-1 0-16,0 2 0 16,-2-3-197-16,5-2-43 0</inkml:trace>
  <inkml:trace contextRef="#ctx0" brushRef="#br1" timeOffset="107319.149">11676 7847 921 0,'0'0'82'0,"0"0"-66"0,0 0-16 0,0 0 0 16,0 0 200-16,5-5 37 0,-5 5 7 0,6 0 2 16,-4-7-136-16,6 7-27 0,-8 0-6 0,8 0-1 15,0 0-47-15,0 0-9 0,3 0-3 0,-1 0 0 16,-10 0-17-16,8 5 0 0,5-3 0 0,-5-2 0 16,-8 0-140-16,8 0-31 0</inkml:trace>
  <inkml:trace contextRef="#ctx0" brushRef="#br1" timeOffset="107787.785">11957 7814 907 0,'7'-3'40'0,"-7"3"8"0,0 0-38 15,6-4-10-15,-1 4 0 0,0-5 0 0,-5 5 111 0,0 0 20 16,0 0 4-16,6 0 1 0,-6 0-36 0,0 0-6 16,0 0-2-16,5 5 0 0,0 2-22 0,-2-3-5 0,-3-4-1 0,3 7 0 15,-3 3 0-15,0 2 0 0,0 2 0 0,0 0 0 16,0 0 0-16,-3 2 0 0,3-2 0 16,-3 1 0-16,3 3-49 0,-2-3-15 0,2-1 0 0,-3 0 8 15,3 0-8-15,-3-2 11 0,3 2-11 0,0-3 12 16,0-1-12-16,0-3 8 0,-2 2-8 0,2-2 8 15,2-4-8-15,-2-3 8 0,0 0-8 0,0 0 8 16,0 0-8-16,0 0 8 0,0 0-8 0,0 0 8 16,0 0 3-16,0 0 0 0,0 0 0 0,6-3 0 15,-1-4-2-15,0-2 0 0,0 2 0 0,3-3 0 16,-2-1 12-16,2-3 3 0,0 2 0 0,-1-2 0 16,-1 0-24-16,4 0 0 0,-2 2 0 0,0-2 0 0,3 7 0 15,-3-5 0-15,0 2 0 0,0 3 0 0,-3 0 0 0,-2-2 0 16,2 7 0-16,0-3 0 0,0-2-13 0,1 4-7 15,-1-1-2-15,-2 4 0 0,2-3 22 0,0-1 0 16,-5 4-9-16,0 0 9 0,0 0 16 0,0 0 6 16,0 0 2-16,0 0 0 15,-2 7-228-15,-6-3-44 0,2 3-10 0,-2-4-659 16</inkml:trace>
  <inkml:trace contextRef="#ctx0" brushRef="#br1" timeOffset="107975.605">12028 7981 1058 0,'0'0'47'0,"0"0"9"0,3 4-44 0,2-1-12 15,-2 4 0-15,2 0 0 0,0-3 94 0,0 4 17 16,1-1 3-16,-1 0 1 0,0-3-2 0,3 3 0 16,0-4 0-16,0 4 0 0,0 0-28 0,-3-2-5 0,1 2-2 0,2 0 0 15,0 0-29-15,-1 0-5 0,1 0-2 0,3 0 0 16,-3-2-18-16,5 2-4 0,-2 4-1 0,-1-4 0 16,1 1-11-16,-3-1-8 0,-3-5 12 0,0 3-12 15,1 2 11-15,-6-7-11 0,0 0 10 0,0 0-723 16,-3 0-145-16</inkml:trace>
  <inkml:trace contextRef="#ctx0" brushRef="#br1" timeOffset="127318.888">19886 6642 345 0,'0'0'31'0,"0"0"-31"16,0 0 0-16,0 0 0 0,0 0 262 0,0 0 46 16,-3-7 10-16,-2 3 2 0,3 1-170 0,-1-1-34 15,3 4-6-15,-5 0-2 0,-3-3-34 0,5-1-7 16,3 4-2-16,-5 0 0 0,-1 0-37 0,-2 0-7 16,1 0-1-16,-1 4-1 0,0-4 26 0,-3 0 6 15,3 3 1-15,-2-3 0 0,-1 4-42 0,3-1-10 0,-3-3 0 0,4 4 0 16,-4-4 12-16,3 7 0 0,3-2 0 0,-3-3 0 15,2-2-12-15,1 5 0 0,3-2 0 0,2-3 0 16,0 0 0-16,0 7 0 0,0 0 0 0,2-3 0 16,3 3 0-16,1 5 0 0,2-5 0 0,2 3 0 15,-2 1-15-15,3 3-5 0,2-2 0 0,0-2-1 16,0 6 21-16,1-2 0 0,-1-4 0 0,0 1 0 16,-5 4 11-16,3-1 0 0,-3-3 0 0,0 1 0 15,-6-2 16-15,1 4 3 0,0-7 1 0,-1 4 0 16,-4 1 9-16,-1-2 3 0,0 1 0 0,-2 1 0 15,0-2 15-15,-3-3 3 0,2 4 1 0,-2-4 0 16,1 0-49-16,-1 1-13 0,0-4 0 0,-3 3 0 16,3-4 13-16,0 4-2 0,-2-7-1 0,2 4 0 0,-3-4-10 0,3 0-16 15,0 0 4-15,3-4 1 16,-6 1-26-16,3-1-6 0,3 1-1 0,0-1-783 16,0-3-157-16</inkml:trace>
  <inkml:trace contextRef="#ctx0" brushRef="#br1" timeOffset="127646.94">19788 6602 1839 0,'0'0'40'0,"0"0"9"0,0 0 2 0,0 0 1 0,0 0-42 15,0 0-10-15,0 0 0 0,0 0 0 0,0 0 97 0,0 0 18 16,3 7 3-16,-1-2 1 0,-2 2-45 0,0 0-9 0,0 5-1 0,0 2-1 16,-2 3-16-16,2-1-3 0,2 1-1 0,1 8 0 15,0-3-35-15,2 3-8 0,-2 1 0 0,2 0 0 16,-2-5 53-16,-1 1 9 0,1-1 2 0,-3 2 0 16,3-6-52-16,-3 2-12 0,2-5 0 0,1 0 0 15,-3 2 0-15,0-2 0 0,3-4-9 0,-3 1 9 16,0-3 0-16,0-1 0 0,0-7 0 0,0 4 10 15,5-1-10-15,-3 1 0 0,1-1 0 0,2-6 0 16,-5 3-49-16,3-4-12 16,-3-3-3-16,3 0 0 0,-1-1-165 0</inkml:trace>
  <inkml:trace contextRef="#ctx0" brushRef="#br1" timeOffset="128334.273">20167 6668 1267 0,'0'0'56'0,"5"-4"12"0,-5-3-55 0,2-1-13 0,-2 1 0 0,0 5 0 15,0-3 105-15,0-2 19 0,0 3 3 0,-2-3 1 16,2 4 3-16,0-2 1 0,-5-2 0 0,2 5 0 16,3 2-58-16,-3-5-11 0,-2 1-3 0,2 1 0 15,-2 3-27-15,-3-4-5 0,3 4-2 0,0 4 0 16,-6-4-14-16,3 0-4 0,3 3 0 0,-3 1 0 15,-3 1-8-15,1-3 0 0,2 5 0 0,0-2 0 16,2 5 26-16,-2-6 3 0,1 8 1 0,1-3 0 16,6-1-30-16,-2 3 0 0,-4-4 0 0,4 7 0 15,-1-2-21-15,6-2-11 0,-3 1-1 0,2 1-1 16,-2-2 3-16,3 4 1 0,5-3 0 0,2 4 0 0,-2-8 30 0,0 4 0 16,6 3 0-16,-1-2 0 0,-3-2 0 0,4 1 0 15,-1 1 0-15,-3-2 0 0,4-3 0 0,-1 0 0 16,-3 4 0-16,-2-4 0 0,0 5 45 0,-2-2 15 15,-1-3 4-15,0 0 0 0,-2 5-52 0,-3-5-12 16,0 0 0-16,0 0 0 0,-3 0 0 0,-2 2 0 16,-3-2 0-16,3 0 0 0,-3 0 54 0,0 0 8 15,3-4 2-15,-1 1 0 0,1-4-52 0,-3 3-12 16,3 1 0-16,-1-4 0 0,6 0 0 0,-5-7 0 16,0 3 0-16,0 1 0 0,5 3 0 0,-3-4 0 15,-2-6-12-15,2-2 12 0,0 5-8 0,3-4 8 16,0 4 0-16,3-7 0 0,0-1-11 0,2 4 11 15,0 1-10-15,3-4 10 0,0-2 0 0,3-1 15 16,-1-2-2-16,1 5 0 0,-3-5-13 0,2 5 0 0,-2-4 0 16,0 8 0-16,-2-2-11 0,1 1-5 0,1-4 0 0,-2 8-1 15,-1-4 17-15,3 4 9 0,-5 0-1 0,-1 0 0 16,1-3-8-16,-3 1 8 0,-3 6-8 0,3 3 8 16,0-4-8-16,0 4 10 0,-2-7-10 0,2 7 10 31,0 0-59-31,-6 0-12 0,6 0-3 0,-5 7-1152 0</inkml:trace>
  <inkml:trace contextRef="#ctx0" brushRef="#br1" timeOffset="128740.427">20344 6675 1418 0,'0'0'63'0,"0"0"13"16,10 0-61-16,-2-4-15 0,3 4 0 0,-3-7 0 0,2 4 20 0,-2-1 2 16,-8 4 0-16,14 0 0 0,-1-3 34 0,-3-2 6 15,-10 5 2-15,11 0 0 0,2-2-23 0,-2-3-4 16,-3 3-1-16,-8 2 0 0,0 0-6 0,10-5-2 16,1 5 0-16,-11 0 0 0,0 0 29 0,0 0 6 15,11 0 1-15,-11 0 0 0,0 0-16 0,0 0-2 16,0 0-1-16,0 0 0 0,7 7-21 0,-7-7-4 15,6 7 0-15,-1 1-1 0,0-1 27 0,-5 4 6 16,0 3 0-16,0-2 1 0,0 2-33 0,0 0-8 16,0 1 0-16,-2-1-1 0,-1 4 5 0,0-3 0 0,1 3 1 0,-1 1 0 15,-2-2-5-15,2-1 0 0,1-2-1 0,-1 0 0 16,0 0-3-16,1 1 0 0,-1-1 0 0,0-3 0 16,1 4-8-16,-4-4 8 0,4-4-8 0,2 5 8 15,-3-2-8-15,0-3 8 0,1 0-8 0,2-3 8 16,-3-1-8-16,3-3 0 0,0 0 0 0,0 0 8 15,0 0-106-15,0-3-22 0,0 3-4 0</inkml:trace>
  <inkml:trace contextRef="#ctx0" brushRef="#br1" timeOffset="128943.801">20622 6925 1209 0,'0'0'53'0,"0"0"12"0,0 0-52 0,0 0-13 15,0 0 0-15,0 0 0 0,0 0 214 0,0 0 40 16,0 0 8-16,0 0 2 0,0 0-152 0,0 0-31 16,0 0-5-16,0 0-2 0,0 0-46 0,0 7-8 15,0-3-3-15,0-1 0 0,0-3-7 0,0 9-2 16,2-6 0-16,-2-3 0 0,0 0-8 0,0 0 0 16,3 7 0-16,-3-7 0 15,3 4-86-15,-3-4-22 0,0 0-5 0</inkml:trace>
  <inkml:trace contextRef="#ctx0" brushRef="#br1" timeOffset="129302.795">20722 6762 748 0,'0'0'33'0,"0"-4"7"0,0 1-32 0,0-1-8 0,0 1 0 0,0-1 0 16,0 1 251-16,0 3 48 0,0 0 9 0,0 0 3 15,3-7-178-15,-3 7-35 0,0 0-7 0,0 0-2 16,0 0-20-16,0 0-4 0,0 0-1 0,-3 2 0 16,1 6 0-16,-1-1 0 0,0 0 0 0,1 0 0 15,2 2-64-15,0-2-14 0,0-4-2 0,0 4-1 16,2 0 17-16,1 4 0 0,0-4 0 0,2 1 9 16,3-4-9-16,0 3 0 0,2-4 0 0,1 4 0 15,-1-3 0-15,4 3 0 0,-4-7 0 0,3 7 0 0,1-7 0 16,-4 8 0-16,4-4 0 0,-4 3 0 0,-2-4 15 0,0 1-3 15,-3 3 0-15,3-2 0 0,-2-3-12 0,-1 6 0 16,-3-1 0-16,1 0 0 0,-3 0 0 0,0-3 0 16,-3 3 0-16,-2 1 0 0,0-1 27 0,0 0 2 15,2 0 1-15,-2-3 0 0,-6-1-30 0,0 1-8 16,-2-4-1-16,3 5 0 16,-6-3-243-16,3-4-49 0</inkml:trace>
  <inkml:trace contextRef="#ctx0" brushRef="#br1" timeOffset="129459.353">20722 6697 2070 0,'0'0'45'0,"0"0"10"0,3 0 1 0,5-8 3 0,0 8-47 0,0 0-12 0,2-7 0 0,1 7 0 16,2-4 51-16,0 4 8 0,-2 0 1 0,5-3 1 16,-3 3-41-16,0 0-9 0,-2 0-2 0,2 3 0 15,-5-3-9-15,0 0-14 0,0 0 3 0,-3 0-1011 16</inkml:trace>
  <inkml:trace contextRef="#ctx0" brushRef="#br1" timeOffset="130099.489">21093 6708 1267 0,'15'-7'56'0,"-12"3"12"0,-3 4-55 0,0 0-13 16,3-3 0-16,2-2 0 0,3 5 105 0,0 0 19 16,-8 0 3-16,3 0 1 0,2 0 0 0,-5 0 0 15,0 0 0-15,0 0 0 0,0 0-52 0,0 5-9 0,3 5-3 0,-6-3 0 16,0 0-51-16,6 4-13 0,2 1 0 0,-5-2 0 16,-5 4 34-16,0-3 4 0,5 4 1 0,0-4 0 15,0 3-21-15,0-2-4 0,0-2-1 0,0 1 0 16,0 1-5-16,0-2 0 0,0 1-8 0,0-4 12 15,0 0-12-15,0 0 0 0,0 1 0 0,0-4 0 16,0-4 0-16,0 0 8 0,0 0-8 0,-3 7 0 16,-2-4 0-16,5-3 8 0,10 4-8 0,-4-1 0 15,-6-3 11-15,0 0-11 0,0 0 12 0,0 0-12 16,7-3 0-16,-1-1 0 0,-6 4 0 0,5-3-12 16,6-4 37-16,-3 3 8 0,-8-4 2 0,2 1 0 15,3-4-24-15,3 4-11 0,-5 0 10 0,0-8-10 16,2 8 25-16,3-4-1 0,3 1 0 0,-1-2 0 0,-5 1-24 0,3 4 0 15,3-3 0-15,0-2 0 0,-1 5 0 0,-2 0 0 16,0 3 0-16,3-3 0 0,-4 0 0 0,1 4 0 16,-2-2 0-16,-1 5 0 0,0-7 0 0,1 5 0 15,-6 2 0-15,0 0 0 0,0 0 0 0,0 0 0 16,0 0 0-16,0 0 0 16,0 0-46-16,-6 2-14 0,6-2-4 0,-5 7 0 15,-6 1-153-15,3-1-31 0,-2 4-7 0,-1-4-666 16</inkml:trace>
  <inkml:trace contextRef="#ctx0" brushRef="#br1" timeOffset="130224.465">21212 6878 1497 0,'0'0'32'0,"0"0"8"0,10 4 0 0,-4-1 4 0,-6-3-36 0,2 4-8 15,3-1 0-15,3 1 0 0,3 3 124 0,0-2 24 16,2-2 4-16,-3 4 0 16,4-3-61-16,-4-1-13 0,3 4-2 0,3-7-1 0,-2 4-19 0,1 3-4 15,-1-2-1-15,-1-2 0 0,-3 4-24 0,1-3-5 0,0-1-1 0,-3 4 0 16,-6-3-9-16,3-4-3 0,-5 0 0 0,0 0-778 15,0 0-156-15</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03.722"/>
    </inkml:context>
    <inkml:brush xml:id="br0">
      <inkml:brushProperty name="width" value="0.05" units="cm"/>
      <inkml:brushProperty name="height" value="0.05" units="cm"/>
      <inkml:brushProperty name="color" value="#E71224"/>
    </inkml:brush>
  </inkml:definitions>
  <inkml:trace contextRef="#ctx0" brushRef="#br0">1 18 7080 0 0,'0'0'324'0'0,"0"0"-4"0"0,0 0-92 0 0,0 0 384 0 0,0 0 188 0 0,0 0 37 0 0,0 0-36 0 0,0 0-187 0 0,1 1-81 0 0,9 2-133 0 0,0 0 0 0 0,-1-1-1 0 0,1 0 1 0 0,0-1 0 0 0,0 0 0 0 0,0 0-1 0 0,0-1 1 0 0,0-1 0 0 0,8 0-400 0 0,16 0 554 0 0,106-9 515 0 0,-80 2-1056 0 0,-29-2 1137 0 0,-30 9-1118 0 0,-1 1-154 0 0,0 0-83 0 0,0 0-786 0 0,0 0-3227 0 0,0 0-1387 0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08.112"/>
    </inkml:context>
    <inkml:brush xml:id="br0">
      <inkml:brushProperty name="width" value="0.05" units="cm"/>
      <inkml:brushProperty name="height" value="0.05" units="cm"/>
      <inkml:brushProperty name="color" value="#E71224"/>
    </inkml:brush>
  </inkml:definitions>
  <inkml:trace contextRef="#ctx0" brushRef="#br0">1 1 10136 0 0,'0'0'230'0'0,"0"0"30"0"0,0 0 19 0 0,0 0 78 0 0,0 0 299 0 0,0 0 134 0 0,0 0 30 0 0,0 0-28 0 0,8 9 1048 0 0,49 18-331 0 0,-50-25-1407 0 0,1 0 1 0 0,-1-1 0 0 0,1 1-1 0 0,-1-1 1 0 0,1-1 0 0 0,0 0-1 0 0,-1 0 1 0 0,1 0-1 0 0,0-1 1 0 0,-1 0 0 0 0,4-1-103 0 0,34-2 85 0 0,6 1 319 0 0,-49 3-497 0 0,10 0-2366 0 0,-1 2 945 0 0,-3-1-19 0 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08.924"/>
    </inkml:context>
    <inkml:brush xml:id="br0">
      <inkml:brushProperty name="width" value="0.05" units="cm"/>
      <inkml:brushProperty name="height" value="0.05" units="cm"/>
      <inkml:brushProperty name="color" value="#E71224"/>
    </inkml:brush>
  </inkml:definitions>
  <inkml:trace contextRef="#ctx0" brushRef="#br0">3 9 10104 0 0,'0'0'230'0'0,"0"0"30"0"0,0 0 19 0 0,-3 9 992 0 0,26 47 1539 0 0,-8-16-1226 0 0,-10-36-1468 0 0,8 20 404 0 0,-6-8 7 0 0,-12 1 1009 0 0,-3-25-1137 0 0,6-5-253 0 0,17-17-210 0 0,-11-1-104 0 0,0 26 203 0 0,1-21 222 0 0,-5 24-266 0 0,0 0 0 0 0,0 0 0 0 0,0 0 0 0 0,0-1 0 0 0,0 1 0 0 0,1 0 0 0 0,-1 0 0 0 0,1 0-1 0 0,-1 0 1 0 0,1 0 0 0 0,0 0 0 0 0,0 0 0 0 0,0 0 0 0 0,0 0 0 0 0,0 0 0 0 0,0 0 0 0 0,1 0 0 0 0,-1 1 0 0 0,1-1 0 0 0,-1 0 0 0 0,1 1 0 0 0,-1 0 0 0 0,1-1-1 0 0,0 1 1 0 0,0 0 0 0 0,0 0 0 0 0,0 0 0 0 0,0 0 0 0 0,0 0 0 0 0,0 0 0 0 0,0 1 0 0 0,0-1 0 0 0,0 0 0 0 0,0 1 0 0 0,0 0 0 0 0,1 0 0 0 0,-1-1 0 0 0,0 1-1 0 0,0 1 1 0 0,1-1 9 0 0,2-1-4 0 0,1 1 0 0 0,-1 0-1 0 0,0 0 1 0 0,1 1-1 0 0,-1-1 1 0 0,1 1-1 0 0,-1 1 1 0 0,0-1-1 0 0,0 1 1 0 0,1-1 0 0 0,-1 1-1 0 0,0 1 1 0 0,-1-1-1 0 0,1 1 1 0 0,0 0-1 0 0,-1 0 1 0 0,0 0-1 0 0,2 2 5 0 0,37 34 112 0 0,-11 21 1682 0 0,-31-58-1908 0 0,1-2 21 0 0,6 2 90 0 0,15-22 387 0 0,4-31-536 0 0,22-9-1704 0 0,-33 52 1856 0 0,-5 7 0 0 0,22 27 0 0 0,-8 17 68 0 0,6 18 472 0 0,-12-40-757 0 0,-18-20 34 0 0,0 0 61 0 0,16 9-97 0 0,-11-10-448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08.493"/>
    </inkml:context>
    <inkml:brush xml:id="br0">
      <inkml:brushProperty name="width" value="0.05" units="cm"/>
      <inkml:brushProperty name="height" value="0.05" units="cm"/>
      <inkml:brushProperty name="color" value="#E71224"/>
    </inkml:brush>
  </inkml:definitions>
  <inkml:trace contextRef="#ctx0" brushRef="#br0">205 47 11976 0 0,'0'0'266'0'0,"0"0"44"0"0,0 0 15 0 0,-4-8 75 0 0,2 5-357 0 0,1 1 0 0 0,-1-1 0 0 0,0 1 0 0 0,0-1 1 0 0,0 1-1 0 0,0 0 0 0 0,0-1 0 0 0,-1 1 0 0 0,1 0 0 0 0,-1 1 0 0 0,1-1 0 0 0,-1 0 0 0 0,0 1 1 0 0,0-1-1 0 0,0 1 0 0 0,1 0 0 0 0,-1 0 0 0 0,0 0 0 0 0,-1 1 0 0 0,1-1 0 0 0,0 0 1 0 0,0 1-1 0 0,0 0 0 0 0,0 0 0 0 0,0 0 0 0 0,0 0 0 0 0,0 1 0 0 0,-1-1 0 0 0,1 1 0 0 0,0-1 1 0 0,0 1-1 0 0,0 0 0 0 0,0 1 0 0 0,1-1 0 0 0,-1 0 0 0 0,0 1 0 0 0,0-1 0 0 0,1 1 1 0 0,-1 0-1 0 0,1 0 0 0 0,0 0 0 0 0,-1 0 0 0 0,1 0 0 0 0,0 1 0 0 0,0-1 0 0 0,0 1 1 0 0,0 0-44 0 0,-4 5 0 0 0,5-7 0 0 0,-1 0 0 0 0,1 1 0 0 0,-1-1 0 0 0,1 1 0 0 0,0-1 0 0 0,0 1 0 0 0,0-1 0 0 0,0 1 0 0 0,0 0 0 0 0,0 0 0 0 0,0 0 0 0 0,0-1 0 0 0,1 1 0 0 0,-1 0 0 0 0,0 0 0 0 0,1 0 0 0 0,0 0 0 0 0,0 0 0 0 0,-1 0 0 0 0,1 0 0 0 0,0 0 0 0 0,1 0 0 0 0,-1 0 0 0 0,0 0 0 0 0,1 0 0 0 0,-1 0 0 0 0,1 0 0 0 0,-1 0 0 0 0,1 0 0 0 0,0 1 0 0 0,19 14-62 0 0,96 30-1844 0 0,-28-11 1906 0 0,-57-20 522 0 0,-29-15-212 0 0,-2-1 23 0 0,0 3-223 0 0,-1-1 0 0 0,1 1-1 0 0,0-1 1 0 0,-1 0 0 0 0,0 1 0 0 0,1-1 0 0 0,-1 0-1 0 0,0 0 1 0 0,0 0 0 0 0,0 1 0 0 0,-1-1 0 0 0,1 0-1 0 0,0 0 1 0 0,-1-1 0 0 0,1 1 0 0 0,-1 0 0 0 0,0 0-1 0 0,1-1 1 0 0,-1 1 0 0 0,0-1 0 0 0,0 1 0 0 0,0-1-1 0 0,0 0 1 0 0,0 0 0 0 0,-1 0 0 0 0,1 0 0 0 0,0 0-1 0 0,0-1 1 0 0,-1 1 0 0 0,0 0-110 0 0,-16 7 811 0 0,-73 10-10 0 0,-49-24-1797 0 0,125 5-672 0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09.314"/>
    </inkml:context>
    <inkml:brush xml:id="br0">
      <inkml:brushProperty name="width" value="0.05" units="cm"/>
      <inkml:brushProperty name="height" value="0.05" units="cm"/>
      <inkml:brushProperty name="color" value="#E71224"/>
    </inkml:brush>
  </inkml:definitions>
  <inkml:trace contextRef="#ctx0" brushRef="#br0">158 11 8288 0 0,'-5'-1'210'0'0,"1"-1"0"0"0,-1 1 0 0 0,1-1 0 0 0,-1 2 0 0 0,0-1 0 0 0,1 0 0 0 0,-1 1 1 0 0,0 0-1 0 0,1 0 0 0 0,-1 0 0 0 0,0 0 0 0 0,1 1 0 0 0,-1 0 0 0 0,0 0 0 0 0,1 0 0 0 0,-1 1 1 0 0,1-1-1 0 0,0 1 0 0 0,-1 0 0 0 0,1 1 0 0 0,0-1 0 0 0,0 1 0 0 0,0-1 0 0 0,-2 4-210 0 0,2-3 145 0 0,0 1-1 0 0,0 1 1 0 0,0-1-1 0 0,0 0 1 0 0,1 1-1 0 0,0 0 1 0 0,0 0-1 0 0,0 0 1 0 0,1 0-1 0 0,0 0 0 0 0,0 0 1 0 0,0 1-1 0 0,0-1 1 0 0,1 2-145 0 0,1-3 4 0 0,1-1-1 0 0,0 1 1 0 0,-1-1 0 0 0,2 1-1 0 0,-1-1 1 0 0,0 1 0 0 0,1-1-1 0 0,-1 0 1 0 0,1 0 0 0 0,0 0 0 0 0,0 0-1 0 0,0 0 1 0 0,0 0 0 0 0,1 0-1 0 0,-1-1 1 0 0,1 1 0 0 0,0-1-1 0 0,0 1 1 0 0,0-1 0 0 0,0 0 0 0 0,0 0-1 0 0,3 1-3 0 0,0 0 38 0 0,1-1 1 0 0,-1 0-1 0 0,0 0 0 0 0,1 0 1 0 0,0-1-1 0 0,-1 0 0 0 0,1 0 0 0 0,0-1 1 0 0,0 1-1 0 0,-1-2 0 0 0,1 1 0 0 0,0-1 1 0 0,-1 0-1 0 0,1 0 0 0 0,0-1 1 0 0,-1 1-1 0 0,2-2-38 0 0,65-34 548 0 0,-70 35-457 0 0,1 0 0 0 0,-1 0 0 0 0,0-1 0 0 0,0 1 0 0 0,0-1 0 0 0,0 0 0 0 0,0 0 0 0 0,-1 0 0 0 0,1 0 0 0 0,-1-1 1 0 0,0 1-1 0 0,0-1 0 0 0,0 1 0 0 0,0-1 0 0 0,-1 0 0 0 0,1 0 0 0 0,-1 0 0 0 0,0 0 0 0 0,0 0 0 0 0,0-3-91 0 0,-2 0 273 0 0,1 5-239 0 0,0-1 1 0 0,0 1-1 0 0,0 0 0 0 0,0 0 0 0 0,-1-1 0 0 0,1 1 0 0 0,0 0 0 0 0,-1 0 0 0 0,0 0 1 0 0,1-1-1 0 0,-1 1 0 0 0,0 0 0 0 0,0 0 0 0 0,0 0 0 0 0,-1 0 0 0 0,1 1 0 0 0,0-1 0 0 0,-1 0 1 0 0,1 0-1 0 0,-1 1 0 0 0,0-1 0 0 0,1 1 0 0 0,-1 0 0 0 0,0-1 0 0 0,0 1 0 0 0,0 0 1 0 0,0 0-1 0 0,0 0 0 0 0,0 0 0 0 0,0 0 0 0 0,0 1 0 0 0,0-1 0 0 0,0 0 0 0 0,-2 1-34 0 0,-16-3-2946 0 0,18 3 1677 0 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10.595"/>
    </inkml:context>
    <inkml:brush xml:id="br0">
      <inkml:brushProperty name="width" value="0.05" units="cm"/>
      <inkml:brushProperty name="height" value="0.05" units="cm"/>
      <inkml:brushProperty name="color" value="#E71224"/>
    </inkml:brush>
  </inkml:definitions>
  <inkml:trace contextRef="#ctx0" brushRef="#br0">1 45 10136 0 0,'17'-12'4053'0'0,"-13"9"-3875"0"0,0-1 0 0 0,0 1 0 0 0,1 0 0 0 0,-1 0 0 0 0,1 1 0 0 0,0-1 0 0 0,0 1 0 0 0,0 0 0 0 0,0 0-1 0 0,0 1 1 0 0,0 0 0 0 0,0-1 0 0 0,1 2 0 0 0,-1-1 0 0 0,0 1 0 0 0,1 0 0 0 0,-1 0 0 0 0,0 0 0 0 0,2 1-178 0 0,-3 0 60 0 0,-1 0 0 0 0,1 0 0 0 0,0 1-1 0 0,-1-1 1 0 0,1 1 0 0 0,-1 0 0 0 0,1 0 0 0 0,-1 1 0 0 0,0-1 0 0 0,0 0-1 0 0,0 1 1 0 0,0 0 0 0 0,-1 0 0 0 0,1 0 0 0 0,-1 0 0 0 0,0 0-1 0 0,0 0 1 0 0,0 1 0 0 0,0-1 0 0 0,0 1 0 0 0,-1 0 0 0 0,1-1-1 0 0,-1 1 1 0 0,0 0 0 0 0,0 2-60 0 0,0 1 34 0 0,0 1 0 0 0,0 0 0 0 0,-1 0 0 0 0,-1-1 0 0 0,1 1 0 0 0,-1 0 0 0 0,0 0-1 0 0,-1-1 1 0 0,0 1 0 0 0,0-1 0 0 0,-1 2-34 0 0,1-2-8 0 0,-30 92 1822 0 0,15-44-1599 0 0,14-31-6711 0 0,3-24 60 0 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10.861"/>
    </inkml:context>
    <inkml:brush xml:id="br0">
      <inkml:brushProperty name="width" value="0.05" units="cm"/>
      <inkml:brushProperty name="height" value="0.05" units="cm"/>
      <inkml:brushProperty name="color" value="#E71224"/>
    </inkml:brush>
  </inkml:definitions>
  <inkml:trace contextRef="#ctx0" brushRef="#br0">26 0 920 0 0,'-1'15'3260'0'0,"-5"9"7172"0"0,0 1-6384 0 0,-6 22-2218 0 0,11-40-1867 0 0,1-6-625 0 0,0-1-272 0 0,0 0-61 0 0,0 0-12 0 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11.392"/>
    </inkml:context>
    <inkml:brush xml:id="br0">
      <inkml:brushProperty name="width" value="0.05" units="cm"/>
      <inkml:brushProperty name="height" value="0.05" units="cm"/>
      <inkml:brushProperty name="color" value="#E71224"/>
    </inkml:brush>
  </inkml:definitions>
  <inkml:trace contextRef="#ctx0" brushRef="#br0">0 33 920 0 0,'0'0'365'0'0,"8"-3"3282"0"0,22-9 3245 0 0,44 9-3647 0 0,20 13-1484 0 0,17-21-1112 0 0,-47-2-509 0 0,-63 12-1369 0 0,-1 1-4641 0 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15.376"/>
    </inkml:context>
    <inkml:brush xml:id="br0">
      <inkml:brushProperty name="width" value="0.05" units="cm"/>
      <inkml:brushProperty name="height" value="0.05" units="cm"/>
      <inkml:brushProperty name="color" value="#E71224"/>
    </inkml:brush>
  </inkml:definitions>
  <inkml:trace contextRef="#ctx0" brushRef="#br0">154 18 6704 0 0,'8'-7'664'0'0,"-4"3"-632"0"0,-3-3 789 0 0,-2 7 88 0 0,1 0 34 0 0,-7 1 596 0 0,3 2-1306 0 0,0 0 1 0 0,-1 0 0 0 0,2 0-1 0 0,-1 0 1 0 0,0 0 0 0 0,0 1-1 0 0,1-1 1 0 0,0 1 0 0 0,0 0-1 0 0,0 0 1 0 0,0 1 0 0 0,1-1 0 0 0,0 0-1 0 0,-1 1 1 0 0,0 3-234 0 0,-38 39 655 0 0,33-36-310 0 0,1 1 1 0 0,0 0 0 0 0,0 1-1 0 0,1 0 1 0 0,1 0 0 0 0,0 0-1 0 0,-2 10-345 0 0,-6 53 696 0 0,15-46-548 0 0,-2-24-128 0 0,0 1 0 0 0,0-1-1 0 0,1 0 1 0 0,0 0 0 0 0,0 0-1 0 0,0 0 1 0 0,1 0 0 0 0,0 0-1 0 0,0 0 1 0 0,1-1 0 0 0,-1 1-1 0 0,3 2-19 0 0,31 39 72 0 0,55 32-8 0 0,-42-50-64 0 0,-35-25-175 0 0,6 2 48 0 0,-5-6-5106 0 0,-7-4-735 0 0</inkml:trace>
  <inkml:trace contextRef="#ctx0" brushRef="#br0" timeOffset="421.77">468 207 5064 0 0,'-8'-11'496'0'0,"0"-5"2054"0"0,7 15-1155 0 0,-2 2 3755 0 0,-2 2-4944 0 0,-1 4-32 0 0,0 0 1 0 0,0 0-1 0 0,1 0 1 0 0,0 1-1 0 0,1 0 0 0 0,-1 0 1 0 0,1 0-1 0 0,1 0 1 0 0,0 1-1 0 0,0-1 0 0 0,0 1 1 0 0,1 0-1 0 0,1 0 1 0 0,-1 0-1 0 0,1 0 0 0 0,1 3-174 0 0,-1-3 6 0 0,1-1 0 0 0,0 1-1 0 0,0 0 1 0 0,1-1-1 0 0,0 1 1 0 0,0-1-1 0 0,1 0 1 0 0,0 1-1 0 0,1-1 1 0 0,-1 0 0 0 0,2 0-1 0 0,-1-1 1 0 0,1 1-1 0 0,0-1 1 0 0,1 1-1 0 0,0-1 1 0 0,0 0-1 0 0,6 5-5 0 0,-7-9-10 0 0,0-1-1 0 0,0 1 0 0 0,0-1 0 0 0,0 0 0 0 0,1-1 0 0 0,-1 1 1 0 0,1-1-1 0 0,-1 0 0 0 0,1 0 0 0 0,-1 0 0 0 0,1 0 0 0 0,0-1 0 0 0,-1 0 1 0 0,1 0-1 0 0,0 0 0 0 0,-1-1 0 0 0,1 1 0 0 0,0-1 0 0 0,-1 0 0 0 0,1-1 1 0 0,-1 1-1 0 0,0-1 0 0 0,1 1 0 0 0,-1-2 0 0 0,0 1 0 0 0,0 0 0 0 0,0-1 1 0 0,0 1-1 0 0,2-3 11 0 0,-1 0 70 0 0,0 1 1 0 0,0-1 0 0 0,0 0-1 0 0,0-1 1 0 0,-1 1-1 0 0,0-1 1 0 0,0 0 0 0 0,0 0-1 0 0,-1 0 1 0 0,0 0 0 0 0,0-1-1 0 0,-1 0 1 0 0,0 1-1 0 0,0-1 1 0 0,0 0 0 0 0,-1 0-1 0 0,0 0 1 0 0,0 0-1 0 0,-1 0 1 0 0,0 0 0 0 0,0 0-1 0 0,-1 0 1 0 0,0 0 0 0 0,0 0-1 0 0,0 1 1 0 0,-1-1-1 0 0,-2-6-70 0 0,1 7 38 0 0,0 0-1 0 0,-1 0 0 0 0,0 0 1 0 0,0 0-1 0 0,0 1 0 0 0,-1-1 1 0 0,0 1-1 0 0,0 0 0 0 0,0 1 1 0 0,0-1-1 0 0,-1 1 0 0 0,0 0 1 0 0,0 0-1 0 0,-5-2-37 0 0,-41-15-2321 0 0,51 20 574 0 0,0 1-2330 0 0,-5 0-996 0 0</inkml:trace>
  <inkml:trace contextRef="#ctx0" brushRef="#br0" timeOffset="749.823">532 11 7200 0 0,'0'0'330'0'0,"0"0"-8"0"0,17-3 3448 0 0,-8 6-3452 0 0,1 1-1 0 0,0-1 0 0 0,-1 2 0 0 0,0-1 0 0 0,0 1 1 0 0,-1 1-1 0 0,1-1 0 0 0,-1 2 0 0 0,0-1 1 0 0,0 1-318 0 0,23 17 322 0 0,-8-6-97 0 0,-2 1 0 0 0,0 2 0 0 0,-2 0 0 0 0,0 1 0 0 0,-1 0 0 0 0,-1 2 0 0 0,8 15-225 0 0,0-2 397 0 0,-17-25-304 0 0,0 0 0 0 0,-1 0 0 0 0,-1 1 0 0 0,0-1 0 0 0,0 2 0 0 0,-1-1 0 0 0,-1 0 1 0 0,0 1-1 0 0,-1 0 0 0 0,-1 0 0 0 0,1 11-93 0 0,-3-18 57 0 0,-1-1 1 0 0,1 1-1 0 0,-1 0 1 0 0,0-1-1 0 0,-1 1 1 0 0,0-1-1 0 0,0 1 1 0 0,0-1-1 0 0,-1 0 1 0 0,0 1-1 0 0,0-1 1 0 0,0-1-1 0 0,-1 1 1 0 0,0 0-1 0 0,0-1 1 0 0,0 0-1 0 0,-1 0 1 0 0,0 0-1 0 0,0-1 1 0 0,0 1-1 0 0,-1-1 1 0 0,1-1-1 0 0,-1 1 1 0 0,-4 1-58 0 0,-17-2-2622 0 0,18-3-3521 0 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13.360"/>
    </inkml:context>
    <inkml:brush xml:id="br0">
      <inkml:brushProperty name="width" value="0.05" units="cm"/>
      <inkml:brushProperty name="height" value="0.05" units="cm"/>
      <inkml:brushProperty name="color" value="#E71224"/>
    </inkml:brush>
  </inkml:definitions>
  <inkml:trace contextRef="#ctx0" brushRef="#br0">132 122 920 0 0,'0'2'545'0'0,"-6"19"7648"0"0,4 2-3548 0 0,9 48-1666 0 0,-6-66-2894 0 0,7 67 843 0 0,5-19-528 0 0,2-19-261 0 0,-15-33-280 0 0,0-1-809 0 0,0 0-360 0 0,0 0-70 0 0,0 0-17 0 0</inkml:trace>
  <inkml:trace contextRef="#ctx0" brushRef="#br0" timeOffset="172.008">0 272 1840 0 0,'0'0'83'0'0,"16"0"10"0"0,67-3 8008 0 0,59 3-6965 0 0,-126 0-1869 0 0</inkml:trace>
  <inkml:trace contextRef="#ctx0" brushRef="#br0" timeOffset="593.609">535 269 2760 0 0,'3'-17'10066'0'0,"-18"2"-6732"0"0,11 14-3131 0 0,0 1 0 0 0,0-1 0 0 0,0 1 1 0 0,0 0-1 0 0,0 0 0 0 0,0 0 1 0 0,0 1-1 0 0,0-1 0 0 0,0 1 1 0 0,0 0-1 0 0,0 0 0 0 0,0 1 1 0 0,0-1-1 0 0,-1 1-203 0 0,-76 52 485 0 0,42-9-473 0 0,36-30-12 0 0,14 3 0 0 0,-7-15-23 0 0,1-1-1 0 0,-1 1 0 0 0,1-1 0 0 0,0 0 0 0 0,0 0 0 0 0,0-1 0 0 0,0 1 0 0 0,0-1 0 0 0,1 0 1 0 0,-1-1-1 0 0,0 1 0 0 0,0-1 0 0 0,1 0 0 0 0,-1 0 0 0 0,0-1 0 0 0,2 0 24 0 0,6 1-2 0 0,-6 0 2 0 0,1 0 0 0 0,-1-1 0 0 0,1 0 0 0 0,-1-1 0 0 0,1 1 0 0 0,-1-1 0 0 0,1-1 0 0 0,-1 0 0 0 0,0 0 0 0 0,0 0 0 0 0,-1 0 0 0 0,1-1 0 0 0,-1 0 0 0 0,0-1 0 0 0,5-3 0 0 0,-9 6 23 0 0,0-1 0 0 0,0 1-1 0 0,0-1 1 0 0,0 0-1 0 0,-1 0 1 0 0,1 1 0 0 0,-1-1-1 0 0,1 0 1 0 0,-1 0-1 0 0,0-1 1 0 0,0 1 0 0 0,-1 0-1 0 0,1 0 1 0 0,-1 0-1 0 0,1 0 1 0 0,-1-1 0 0 0,0 1-1 0 0,0 0 1 0 0,0 0-1 0 0,-1-1 1 0 0,0-1-23 0 0,-9-12 211 0 0,9 16 171 0 0,1 1 30 0 0,0 0-48 0 0,0 0-213 0 0,1 1-75 0 0,38 99 53 0 0,-16-55-107 0 0,-22-44-518 0 0,10 1-2159 0 0,-1-1-3999 0 0</inkml:trace>
  <inkml:trace contextRef="#ctx0" brushRef="#br0" timeOffset="984.172">724 193 11920 0 0,'0'0'546'0'0,"0"0"-10"0"0,1 3-344 0 0,17 76 4333 0 0,8 12-1317 0 0,-15-42-760 0 0,13-85-2718 0 0,-19 25 470 0 0,2-5-720 0 0,1 0 0 0 0,0 1 0 0 0,1 0 1 0 0,1 1-1 0 0,1 0 0 0 0,0 0 0 0 0,4-3 520 0 0,20-7-856 0 0,-17 31 693 0 0,-12-3 187 0 0,-1 1-1 0 0,0 0 1 0 0,0 0-1 0 0,0 0 0 0 0,-1 0 1 0 0,0 1-1 0 0,0 0 1 0 0,0 0-1 0 0,-1 0 0 0 0,0 0 1 0 0,0 1-1 0 0,-1-1 0 0 0,1 3-23 0 0,3 7 207 0 0,-5-12-171 0 0,0-1 0 0 0,0 1 0 0 0,1-1 0 0 0,-1 1-1 0 0,1-1 1 0 0,-1 1 0 0 0,1-1 0 0 0,1 0 0 0 0,-1 0-1 0 0,0 0 1 0 0,1 0 0 0 0,-1 0 0 0 0,1-1 0 0 0,0 1-1 0 0,2 1-35 0 0,21 6-841 0 0,-8-19-1057 0 0,-6 0-2497 0 0,-4-1-1030 0 0</inkml:trace>
  <inkml:trace contextRef="#ctx0" brushRef="#br0" timeOffset="1234.084">1025 0 11976 0 0,'0'0'266'0'0,"0"0"44"0"0,0 0 15 0 0,0 0-26 0 0,2 2-198 0 0,24 39 346 0 0,10 41 1853 0 0,-30-71-2066 0 0,-2 1 0 0 0,0-1 0 0 0,0 1 1 0 0,-1 0-1 0 0,0 0 0 0 0,-1 0 1 0 0,-1 0-1 0 0,1 2-234 0 0,-9 67 901 0 0,6-80-973 0 0,1-1-622 0 0,-2 1-282 0 0,-9 1-57 0 0</inkml:trace>
  <inkml:trace contextRef="#ctx0" brushRef="#br0" timeOffset="1421.543">917 158 2760 0 0,'0'0'125'0'0,"8"-1"22"0"0,105-8 8710 0 0,-69 12-7541 0 0,-16 0-1114 0 0,52 2 1268 0 0,-28-10-5474 0 0,-44 1-661 0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11.954"/>
    </inkml:context>
    <inkml:brush xml:id="br0">
      <inkml:brushProperty name="width" value="0.05" units="cm"/>
      <inkml:brushProperty name="height" value="0.05" units="cm"/>
      <inkml:brushProperty name="color" value="#E71224"/>
    </inkml:brush>
  </inkml:definitions>
  <inkml:trace contextRef="#ctx0" brushRef="#br0">188 59 5528 0 0,'0'0'62'0'0,"-1"-1"0"0"0,1 1 0 0 0,0 0-1 0 0,-1-1 1 0 0,1 1 0 0 0,0 0 0 0 0,-1-1 0 0 0,1 1 0 0 0,0-1 0 0 0,0 1 0 0 0,-1 0 0 0 0,1-1 0 0 0,0 1 0 0 0,0-1 0 0 0,0 1-1 0 0,-1-1 1 0 0,1 1 0 0 0,0-1 0 0 0,0 1 0 0 0,0-1 0 0 0,0 1 0 0 0,0-1 0 0 0,0 1 0 0 0,0-1 0 0 0,0 1 0 0 0,0-1 0 0 0,0 1-1 0 0,1 0 1 0 0,-1-1 0 0 0,0 1 0 0 0,0-1 0 0 0,0 1 0 0 0,0-1 0 0 0,1 1 0 0 0,-1-1 0 0 0,0 1 0 0 0,1 0 0 0 0,-1-1 0 0 0,0 1-1 0 0,1 0 1 0 0,-1-1 0 0 0,0 1 0 0 0,1 0 0 0 0,-1-1 0 0 0,0 1 0 0 0,1 0 0 0 0,-1 0 0 0 0,1-1 0 0 0,-1 1 0 0 0,1 0 0 0 0,-1 0-1 0 0,1 0 1 0 0,-1 0 0 0 0,0 0 0 0 0,1 0 0 0 0,-1 0 0 0 0,1 0-62 0 0,-68-3 5703 0 0,59 6-5639 0 0,-1 0 0 0 0,0 0 0 0 0,1 1 0 0 0,0 0 0 0 0,0 1 0 0 0,0-1 0 0 0,0 2 0 0 0,1-1 0 0 0,-6 6-64 0 0,10 25 304 0 0,-15 10-90 0 0,-2 12-472 0 0,23-15 995 0 0,-3-42-756 0 0,-1 0 0 0 0,1 0 0 0 0,0 1 0 0 0,0-1-1 0 0,0 0 1 0 0,0 0 0 0 0,0 1 0 0 0,0-1 0 0 0,0 0 0 0 0,0 0 0 0 0,1 1 0 0 0,-1-1 0 0 0,0 0 0 0 0,1 0 0 0 0,-1 0 0 0 0,1 1 0 0 0,-1-1 0 0 0,1 0 0 0 0,0 0-1 0 0,-1 0 1 0 0,1 0 0 0 0,0 0 0 0 0,0 0 0 0 0,0 0 0 0 0,0 0 0 0 0,0 0 0 0 0,0-1 0 0 0,0 1 0 0 0,0 0 0 0 0,0-1 0 0 0,0 1 0 0 0,0 0 0 0 0,1-1 19 0 0,5 6-26 0 0,1-2 1 0 0,1 1-1 0 0,-1-1 1 0 0,1 0-1 0 0,-1-1 1 0 0,1 0-1 0 0,0 0 1 0 0,0-1-1 0 0,0 0 1 0 0,1 0 0 0 0,-1-1 25 0 0,104 2-4282 0 0,-81-6-516 0 0</inkml:trace>
  <inkml:trace contextRef="#ctx0" brushRef="#br0" timeOffset="359.292">603 112 5984 0 0,'-47'-21'648'0'0,"9"10"3953"0"0,35 11-4403 0 0,-1-1 0 0 0,1 1 0 0 0,0 0 0 0 0,0 0 0 0 0,0 0 0 0 0,0 0 0 0 0,0 0 1 0 0,0 1-1 0 0,0-1 0 0 0,0 1 0 0 0,0 0 0 0 0,0 0 0 0 0,0 0 0 0 0,0 0 0 0 0,1 0 0 0 0,-1 1 0 0 0,0-1 0 0 0,1 1 0 0 0,-1 0 0 0 0,1 0 0 0 0,-1 0 0 0 0,1 0 1 0 0,0 0-1 0 0,0 0 0 0 0,0 1 0 0 0,0-1 0 0 0,-1 3-198 0 0,-20 41-239 0 0,16 23-235 0 0,8-67 511 0 0,-1 2-2 0 0,1 0 1 0 0,1 0 0 0 0,-1 0-1 0 0,1 0 1 0 0,-1 0 0 0 0,1 0-1 0 0,0-1 1 0 0,1 1 0 0 0,-1-1-1 0 0,1 1 1 0 0,-1-1 0 0 0,1 0-1 0 0,0 0 1 0 0,0 0-1 0 0,1 0-35 0 0,2 1-37 0 0,1-1 0 0 0,-1 1-1 0 0,1-1 1 0 0,0-1 0 0 0,0 0 0 0 0,0 0-1 0 0,0 0 1 0 0,0 0 0 0 0,0-1-1 0 0,1-1 1 0 0,-1 1 0 0 0,0-1-1 0 0,0 0 1 0 0,1-1 0 0 0,-1 0-1 0 0,0 0 1 0 0,0 0 0 0 0,0-1-1 0 0,1 0 1 0 0,-2 0 0 0 0,7-4 37 0 0,-9 5 68 0 0,-1 0 0 0 0,0 0 0 0 0,0-1 0 0 0,0 1 0 0 0,0-1 0 0 0,0 1 0 0 0,0-1 0 0 0,-1 0 0 0 0,1 0 0 0 0,-1-1 0 0 0,1 1 0 0 0,-1 0-1 0 0,0-1 1 0 0,0 1 0 0 0,0-1 0 0 0,0 0 0 0 0,0 0 0 0 0,-1 0 0 0 0,1 0 0 0 0,-1 0 0 0 0,0 0 0 0 0,1 0 0 0 0,-2 0 0 0 0,1 0 0 0 0,0-1 0 0 0,-1 1 0 0 0,1 0 0 0 0,-1-1 0 0 0,0 1 0 0 0,0 0-68 0 0,0-25 936 0 0,-20-16-194 0 0,-16 10 930 0 0,17 24-4450 0 0,14 8 1130 0 0,5 2-555 0 0</inkml:trace>
  <inkml:trace contextRef="#ctx0" brushRef="#br0" timeOffset="734.203">805 84 3680 0 0,'14'4'392'0'0,"-1"46"6534"0"0,14 37-1165 0 0,-26-85-5317 0 0,-1-2-226 0 0,0 0 120 0 0,9-2 1188 0 0,3-24-1380 0 0,10-11-146 0 0,-20 32-63 0 0,1-1 0 0 0,0 1 0 0 0,-1 0-1 0 0,2 0 1 0 0,-1 1 0 0 0,1-1-1 0 0,-1 1 1 0 0,1-1 0 0 0,0 1-1 0 0,1 0 1 0 0,-1 1 0 0 0,1-1 0 0 0,0 1-1 0 0,-1 0 1 0 0,2 0 0 0 0,-1 0-1 0 0,2 0 64 0 0,13 3-660 0 0,-11 4 467 0 0,36 34 154 0 0,-1 9 39 0 0,-16 0 1320 0 0,-24-33-824 0 0,2-4-5727 0 0,-5-9-809 0 0</inkml:trace>
  <inkml:trace contextRef="#ctx0" brushRef="#br0" timeOffset="1109.144">1411 38 4144 0 0,'0'0'191'0'0,"-1"-15"4356"0"0,-26-8 2857 0 0,-33 25-5999 0 0,-7 30-1241 0 0,58-7-273 0 0,9-15 40 0 0,2-6 50 0 0,0 0-1 0 0,0 0 1 0 0,0 0 0 0 0,0 0 0 0 0,1 0 0 0 0,0-1-1 0 0,0 1 1 0 0,0-1 0 0 0,0 0 0 0 0,0 0 0 0 0,1 0 0 0 0,-1 0-1 0 0,5 2 20 0 0,12 12-97 0 0,42 27-6 0 0,-31-25 47 0 0,-25-17 70 0 0,-2 0 0 0 0,1 0 0 0 0,0 1 0 0 0,0 0 0 0 0,-1 0 0 0 0,1 1 0 0 0,-1-1 0 0 0,0 1 0 0 0,0 0-1 0 0,-1 0 1 0 0,1 0 0 0 0,-1 0 0 0 0,0 1 0 0 0,3 3-14 0 0,-3 0 35 0 0,-2-7 18 0 0,0 1 0 0 0,0 0 1 0 0,0-1-1 0 0,0 1 0 0 0,0 0 0 0 0,0 0 1 0 0,0 0-1 0 0,-1-1 0 0 0,1 1 1 0 0,-1 0-1 0 0,1 0 0 0 0,-1 0 0 0 0,0 0 1 0 0,0 0-1 0 0,0 0 0 0 0,0 0 1 0 0,0 0-1 0 0,0 0 0 0 0,0 0 1 0 0,-1 0-1 0 0,1 0 0 0 0,-1 0 0 0 0,0 0 1 0 0,1-1-1 0 0,-1 1 0 0 0,0 0 1 0 0,0 0-1 0 0,0-1 0 0 0,0 1 0 0 0,0 0-53 0 0,-13 8 367 0 0,-52-2-334 0 0,55-8-310 0 0,0-1 1 0 0,0-1-1 0 0,0 0 0 0 0,1 0 0 0 0,-1-1 0 0 0,0 0 0 0 0,1-1 0 0 0,0 0 0 0 0,0-1 0 0 0,0 0 277 0 0,-11-7-1022 0 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09.830"/>
    </inkml:context>
    <inkml:brush xml:id="br0">
      <inkml:brushProperty name="width" value="0.05" units="cm"/>
      <inkml:brushProperty name="height" value="0.05" units="cm"/>
      <inkml:brushProperty name="color" value="#E71224"/>
    </inkml:brush>
  </inkml:definitions>
  <inkml:trace contextRef="#ctx0" brushRef="#br0">150 304 5528 0 0,'0'0'249'0'0,"0"0"-1"0"0,-9-11 95 0 0,-20 0 8835 0 0,-22 34-7150 0 0,-1 52-1674 0 0,51-73-354 0 0,-1 1 0 0 0,1-1-1 0 0,0 1 1 0 0,0 0 0 0 0,0 0-1 0 0,1 0 1 0 0,-1 0 0 0 0,1-1 0 0 0,-1 1-1 0 0,1 0 1 0 0,0 0 0 0 0,0 0-1 0 0,1 0 1 0 0,-1 0 0 0 0,0 0-1 0 0,1 0 1 0 0,0 0 0 0 0,-1-1-1 0 0,1 1 1 0 0,0 0 0 0 0,1 0 0 0 0,-1-1-1 0 0,0 1 1 0 0,1-1 0 0 0,-1 1-1 0 0,1-1 1 0 0,0 0 0 0 0,0 1-1 0 0,1 0 1 0 0,0-1-18 0 0,0 0 1 0 0,1 0-1 0 0,-1 0 0 0 0,1 0 0 0 0,-1 0 0 0 0,1-1 0 0 0,0 0 0 0 0,-1 0 0 0 0,1 0 0 0 0,0 0 0 0 0,0 0 0 0 0,0-1 0 0 0,0 1 0 0 0,0-1 0 0 0,0 0 0 0 0,0-1 0 0 0,-1 1 0 0 0,1-1 0 0 0,0 1 0 0 0,0-1 0 0 0,0 0 0 0 0,0 0 0 0 0,-1-1 0 0 0,1 1 0 0 0,0-1 18 0 0,5-2-5 0 0,-1 0 0 0 0,1-1 0 0 0,-1 0-1 0 0,0 0 1 0 0,0-1 0 0 0,0 0 0 0 0,-1 0 0 0 0,1-1-1 0 0,3-5 6 0 0,-6 6 142 0 0,-1 0-1 0 0,0-1 0 0 0,-1 0 0 0 0,1 0 1 0 0,-1 0-1 0 0,0 0 0 0 0,-1 0 1 0 0,0-1-1 0 0,0 1 0 0 0,-1-1 0 0 0,0 1 1 0 0,0-1-1 0 0,0 0 0 0 0,-1 0 0 0 0,0 1 1 0 0,-1-1-1 0 0,0 0 0 0 0,-1-4-141 0 0,-1-2 183 0 0,-1 1-1 0 0,0 0 1 0 0,-1 0-1 0 0,0 0 1 0 0,-1 1-1 0 0,0-1 1 0 0,-1 2-1 0 0,-7-10-182 0 0,0-3 21 0 0,-54-75-21 0 0,56 79 142 0 0,12 19-12 0 0,0 1-2 0 0,0 0 0 0 0,0 0 0 0 0,0 0 0 0 0,0 0 0 0 0,0 0-5 0 0,0 0-22 0 0,4 10 83 0 0,68 101 552 0 0,-8 0-736 0 0,-9-5 0 0 0,-51-95 7 0 0,1-1 0 0 0,1 0-1 0 0,0 0 1 0 0,0-1 0 0 0,0 0-1 0 0,1 0 1 0 0,1 0 0 0 0,1 0-7 0 0,28 17-2956 0 0,-29-23 1362 0 0</inkml:trace>
  <inkml:trace contextRef="#ctx0" brushRef="#br0" timeOffset="374.916">527 340 10136 0 0,'0'0'464'0'0,"0"0"-10"0"0,2-1-294 0 0,97-53 5984 0 0,-58 26-6127 0 0,-41 28 29 0 0,1-1 0 0 0,0 0 0 0 0,0 1 0 0 0,0-1 0 0 0,-1 0-1 0 0,1 1 1 0 0,0-1 0 0 0,-1 0 0 0 0,1 0 0 0 0,-1 0-1 0 0,1 1 1 0 0,-1-1 0 0 0,1 0 0 0 0,-1 0 0 0 0,0 0 0 0 0,1 0-1 0 0,-1 0 1 0 0,0 0 0 0 0,0 0 0 0 0,0 0 0 0 0,0 0-1 0 0,1 0 1 0 0,-1 0 0 0 0,-1 0 0 0 0,1 0 0 0 0,0 0 0 0 0,0 0-1 0 0,0 0 1 0 0,0 0 0 0 0,-1 0 0 0 0,1 0 0 0 0,-1 0-1 0 0,1 0 1 0 0,0 0 0 0 0,-1 1 0 0 0,1-1 0 0 0,-1 0 0 0 0,0 0-1 0 0,1 0 1 0 0,-1 1 0 0 0,0-1 0 0 0,0 0-46 0 0,-2-4-77 0 0,-1 1 130 0 0,0-1 0 0 0,-1 1-1 0 0,1 1 1 0 0,-1-1-1 0 0,0 1 1 0 0,0 0-1 0 0,0 0 1 0 0,-1 0 0 0 0,1 1-1 0 0,-1 0 1 0 0,1 0-1 0 0,-1 0 1 0 0,0 0-1 0 0,-3 1-52 0 0,6 0 25 0 0,0 0-1 0 0,-1 1 0 0 0,1-1 0 0 0,0 1 1 0 0,-1 0-1 0 0,1 0 0 0 0,0 0 0 0 0,-1 0 1 0 0,1 1-1 0 0,-1-1 0 0 0,1 1 0 0 0,0 0 1 0 0,0 0-1 0 0,-1 0 0 0 0,1 0 1 0 0,0 1-1 0 0,0-1 0 0 0,0 1 0 0 0,0 0 1 0 0,1 0-1 0 0,-1 0 0 0 0,0 0 0 0 0,1 0 1 0 0,-1 1-1 0 0,1-1 0 0 0,0 1 0 0 0,0-1 1 0 0,0 1-1 0 0,0 0 0 0 0,0 0 0 0 0,1 0-24 0 0,-29 89 640 0 0,23-38-636 0 0,7-50-25 0 0,0 3 12 0 0,0 0 0 0 0,0 0-1 0 0,1 0 1 0 0,0 0 0 0 0,0 1-1 0 0,0-1 1 0 0,1-1 0 0 0,0 1-1 0 0,0 0 1 0 0,1 0 0 0 0,0-1-1 0 0,0 1 1 0 0,1-1 0 0 0,0 0-1 0 0,0 0 1 0 0,0-1-1 0 0,0 1 1 0 0,1-1 0 0 0,0 0-1 0 0,0 0 1 0 0,1 0 0 0 0,-1-1-1 0 0,1 0 1 0 0,2 1 9 0 0,72-3-1717 0 0,-63-3 539 0 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06.518"/>
    </inkml:context>
    <inkml:brush xml:id="br0">
      <inkml:brushProperty name="width" value="0.05" units="cm"/>
      <inkml:brushProperty name="height" value="0.05" units="cm"/>
      <inkml:brushProperty name="color" value="#E71224"/>
    </inkml:brush>
  </inkml:definitions>
  <inkml:trace contextRef="#ctx0" brushRef="#br0">116 339 1840 0 0,'31'-13'2099'0'0,"-29"13"70"0"0,-2 0 109 0 0,-1-7 3154 0 0,-4 6-5179 0 0,-1 1 1 0 0,0 0-1 0 0,1 1 0 0 0,-1-1 0 0 0,0 1 1 0 0,1 0-1 0 0,-1 1 0 0 0,1-1 0 0 0,-1 1 0 0 0,1 0 1 0 0,0 1-1 0 0,-4 1-253 0 0,9-4 4 0 0,-4 2 9 0 0,-1 0-1 0 0,1 0 1 0 0,0 0 0 0 0,0 0-1 0 0,0 1 1 0 0,0 0 0 0 0,1 0-1 0 0,-1 0 1 0 0,1 0 0 0 0,-1 0 0 0 0,1 1-1 0 0,0-1 1 0 0,1 1 0 0 0,-1 0-1 0 0,0 0-12 0 0,-1 8 8 0 0,2-10-14 0 0,1 0 0 0 0,0 0 0 0 0,0-1 0 0 0,0 1 0 0 0,0 0 0 0 0,0 0 0 0 0,0 0 0 0 0,1 0 0 0 0,-1 0 0 0 0,1 0 0 0 0,-1 0 0 0 0,1 1 0 0 0,0-1 0 0 0,0 0 0 0 0,0 0 0 0 0,0 0 0 0 0,0 0 0 0 0,0 0 0 0 0,1 0 0 0 0,-1 0 0 0 0,1 1 0 0 0,-1-1 0 0 0,1 0 0 0 0,0 0 0 0 0,0-1 0 0 0,0 1-1 0 0,0 0 1 0 0,0 0 0 0 0,0 0 0 0 0,1-1 0 0 0,-1 1 0 0 0,0 0 0 0 0,1-1 0 0 0,0 0 0 0 0,-1 1 0 0 0,1 0 6 0 0,6 1-3 0 0,0-1 0 0 0,0 1 0 0 0,0-1 0 0 0,0 0 0 0 0,0-1 0 0 0,1 0 0 0 0,-1 0 0 0 0,0-1 0 0 0,0 0-1 0 0,1-1 1 0 0,-1 0 0 0 0,0 0 0 0 0,0 0 0 0 0,1-1 0 0 0,-1 0 0 0 0,-1-1 0 0 0,1 0 0 0 0,0 0 0 0 0,-1-1 0 0 0,5-2 3 0 0,28-39 512 0 0,-36 31 200 0 0,-4 13 88 0 0,4 30-182 0 0,33 60-618 0 0,-11-68-9 0 0,-13-16-5399 0 0,-13-5-614 0 0</inkml:trace>
  <inkml:trace contextRef="#ctx0" brushRef="#br0" timeOffset="374.911">410 326 3680 0 0,'0'0'284'0'0,"2"1"-187"0"0,19 17 3988 0 0,-19-11-310 0 0,-2 6-2655 0 0,-1-9-632 0 0,-1 42 1951 0 0,9-3 250 0 0,-12-6-1667 0 0,5-36-732 0 0,0-1 4 0 0,6 7 378 0 0,12-42-216 0 0,-8 2-368 0 0,17-5-972 0 0,-24 34 819 0 0,-1 1-1 0 0,1 0 0 0 0,0 0 1 0 0,-1 0-1 0 0,2 0 0 0 0,-1 0 0 0 0,0 1 1 0 0,0-1-1 0 0,1 1 0 0 0,0 0 1 0 0,-1 0-1 0 0,1 0 0 0 0,0 1 0 0 0,0-1 1 0 0,0 1-1 0 0,0 0 0 0 0,0 0 1 0 0,0 0-1 0 0,0 0 0 0 0,0 1 0 0 0,1 0 66 0 0,-1 0-13 0 0,-1 1-1 0 0,0-1 1 0 0,0 1-1 0 0,0 0 1 0 0,0 0-1 0 0,0 0 1 0 0,0 1 0 0 0,0-1-1 0 0,0 1 1 0 0,0-1-1 0 0,-1 1 1 0 0,1 0-1 0 0,-1 0 1 0 0,1 0-1 0 0,-1 1 1 0 0,0-1-1 0 0,0 0 1 0 0,0 1-1 0 0,2 2 14 0 0,10 10-16 0 0,22 40 392 0 0,-24 10-53 0 0,-12-56-1862 0 0,0-9-5004 0 0</inkml:trace>
  <inkml:trace contextRef="#ctx0" brushRef="#br0" timeOffset="781.406">736 8 11976 0 0,'31'-7'1373'0'0,"-6"10"-202"0"0,76 11 765 0 0,-57-3-1177 0 0,-18 2-255 0 0,-20 2-88 0 0,-4-9-310 0 0,0 0 0 0 0,-1 0 0 0 0,0 0 0 0 0,0 0 0 0 0,0 0 0 0 0,-1 0 0 0 0,0 0 0 0 0,0 0 0 0 0,-1 1 0 0 0,0-1 0 0 0,0 0 0 0 0,0 0 0 0 0,-1 0 0 0 0,1 0 0 0 0,-1-1 0 0 0,-1 1 0 0 0,-1 2-106 0 0,-4 18 332 0 0,-12 16-82 0 0,4 13-186 0 0,12-42-64 0 0,4-5 0 0 0,12 20-1770 0 0,-10-27-12 0 0,12 2-76 0 0,2 0-19 0 0</inkml:trace>
  <inkml:trace contextRef="#ctx0" brushRef="#br0" timeOffset="1062.25">974 496 11976 0 0,'6'6'306'0'0,"3"15"689"0"0,-20 23 2209 0 0,7-25-1264 0 0,4-19-2850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04.659"/>
    </inkml:context>
    <inkml:brush xml:id="br0">
      <inkml:brushProperty name="width" value="0.05" units="cm"/>
      <inkml:brushProperty name="height" value="0.05" units="cm"/>
      <inkml:brushProperty name="color" value="#E71224"/>
    </inkml:brush>
  </inkml:definitions>
  <inkml:trace contextRef="#ctx0" brushRef="#br0">1 265 3680 0 0,'0'0'284'0'0,"7"0"451"0"0,-5 2 3931 0 0,-6 51-1879 0 0,0-14-1251 0 0,14 11 444 0 0,10 0-555 0 0,-17-22-1149 0 0,6-15-212 0 0,-8-11 190 0 0,-1-2 84 0 0,-20 3 552 0 0,19-4-875 0 0,0 1 0 0 0,0-1 0 0 0,0 1 0 0 0,0-1 0 0 0,0 1 0 0 0,1-1 0 0 0,-1 0 0 0 0,0 1 0 0 0,0-1 0 0 0,0 0-1 0 0,0 0 1 0 0,1 0 0 0 0,-1 0 0 0 0,0 0 0 0 0,1 0 0 0 0,-1 0 0 0 0,1 0 0 0 0,-1 0 0 0 0,1 0 0 0 0,0 0-1 0 0,-1 0 1 0 0,1 0 0 0 0,0 0 0 0 0,0 0 0 0 0,-1 0 0 0 0,1 0 0 0 0,0 0 0 0 0,0-1 0 0 0,0 1 0 0 0,1 0 0 0 0,-1 0-1 0 0,0 0 1 0 0,0-1-15 0 0,9-42 0 0 0,7 9 0 0 0,-15 32 0 0 0,1-1 0 0 0,-1 1 0 0 0,1 0 0 0 0,0 0 0 0 0,0 0 0 0 0,0 0 0 0 0,0 1 0 0 0,1-1 0 0 0,-1 0 0 0 0,1 1 0 0 0,-1 0 0 0 0,1 0 0 0 0,0-1 0 0 0,0 2 0 0 0,2-2 0 0 0,13-11 0 0 0,13-4 0 0 0,-25 16 10 0 0,-1 0 0 0 0,1 0 0 0 0,0 0-1 0 0,-1 0 1 0 0,1 1 0 0 0,0 0 0 0 0,0 1-1 0 0,0-1 1 0 0,0 1 0 0 0,0 0 0 0 0,0 1-1 0 0,0-1 1 0 0,0 1 0 0 0,0 0-1 0 0,-1 1 1 0 0,1-1 0 0 0,0 1 0 0 0,-1 0-1 0 0,1 1 1 0 0,-1-1 0 0 0,0 1 0 0 0,1 0-1 0 0,3 4-9 0 0,44 44-130 0 0,-21-6 415 0 0,-4 1-592 0 0,-15-32 2134 0 0,9-46-1662 0 0,3-20-493 0 0,19 9 615 0 0,-42 42-296 0 0,2-1-33 0 0,0 0-1 0 0,0 0 0 0 0,1 1 0 0 0,-1 0 0 0 0,0-1 1 0 0,1 1-1 0 0,-1 1 0 0 0,1-1 0 0 0,-1 1 0 0 0,1 0 1 0 0,0 0-1 0 0,-1 0 0 0 0,1 0 0 0 0,-1 1 0 0 0,2 0 43 0 0,19 9 106 0 0,-27 19 326 0 0,11 13-867 0 0,5-16 967 0 0,-15-23-548 0 0,2 0-1 0 0,-1 0 1 0 0,0-1 0 0 0,1 1 0 0 0,-1 0-1 0 0,1 0 1 0 0,0-1 0 0 0,0 1-1 0 0,0 0 1 0 0,0-1 0 0 0,0 1 0 0 0,0-1-1 0 0,1 1 1 0 0,0-1 0 0 0,-1 0-1 0 0,1 0 1 0 0,0 1 0 0 0,0-1 0 0 0,0-1-1 0 0,0 1 1 0 0,0 0 0 0 0,2 1 16 0 0,6 7-295 0 0,-8-9-287 0 0,-2-1-228 0 0,0 0-1158 0 0,0 0-4417 0 0</inkml:trace>
  <inkml:trace contextRef="#ctx0" brushRef="#br0" timeOffset="374.921">797 369 1376 0 0,'0'0'425'0'0,"8"1"3472"0"0,64 9 3685 0 0,-60-10-7407 0 0,0-1 0 0 0,-1-1 0 0 0,1 1 0 0 0,-1-2 0 0 0,1 0 0 0 0,-1 0 0 0 0,0-1 0 0 0,0 0 0 0 0,-1-1 0 0 0,8-4-175 0 0,-16 8 146 0 0,-1 1-93 0 0,-1-1 1 0 0,1 0-1 0 0,0 1 1 0 0,0-1 0 0 0,0 0-1 0 0,-1 1 1 0 0,1-1-1 0 0,0 0 1 0 0,-1 0 0 0 0,1 0-1 0 0,0 0 1 0 0,-1 0 0 0 0,1 0-1 0 0,-1 0 1 0 0,0 0-1 0 0,1 0 1 0 0,-1 0 0 0 0,0 0-1 0 0,0 0 1 0 0,1 0 0 0 0,-1 0-1 0 0,0 0 1 0 0,0 0-1 0 0,0 0 1 0 0,0 0 0 0 0,0 0-1 0 0,0 0 1 0 0,-1 0-1 0 0,1 0 1 0 0,0 0 0 0 0,-1 0-1 0 0,1 0 1 0 0,0 0 0 0 0,-1 0-1 0 0,1 0 1 0 0,-1 0-1 0 0,1 0 1 0 0,-1 0 0 0 0,0 1-1 0 0,1-1 1 0 0,-1 0-1 0 0,0 0-53 0 0,-23-14 1407 0 0,19 14-1370 0 0,0 0 0 0 0,0 1 1 0 0,0 0-1 0 0,0-1 0 0 0,1 1 0 0 0,-1 1 0 0 0,0-1 0 0 0,0 1 0 0 0,0 0 1 0 0,1 0-1 0 0,-1 0 0 0 0,0 1 0 0 0,1 0 0 0 0,-1 0 0 0 0,-2 1-37 0 0,-7 14 0 0 0,-6 13 0 0 0,-3 20 0 0 0,15 0 0 0 0,17-22-101 0 0,25-6-1079 0 0,-4-18-5057 0 0,-11-4 1108 0 0</inkml:trace>
  <inkml:trace contextRef="#ctx0" brushRef="#br0" timeOffset="984.146">1276 352 7368 0 0,'0'0'568'0'0,"-9"-9"1942"0"0,-21-8 1238 0 0,29 17-3230 0 0,-11-6 455 0 0,9 6-920 0 0,1-1 0 0 0,0 0 0 0 0,0 1 0 0 0,-1 0 0 0 0,1 0 0 0 0,0 0 0 0 0,-1 0 1 0 0,1 0-1 0 0,0 0 0 0 0,-1 0 0 0 0,1 1 0 0 0,0-1 0 0 0,0 1 0 0 0,-1 0 0 0 0,1 0 0 0 0,0 0 0 0 0,0 0 0 0 0,0 0 0 0 0,0 0 0 0 0,0 0 1 0 0,0 0-1 0 0,0 1 0 0 0,1-1 0 0 0,-1 1 0 0 0,0 0 0 0 0,1-1 0 0 0,-1 1 0 0 0,1 0 0 0 0,0 0 0 0 0,-1 0 0 0 0,1 0 0 0 0,0 1-53 0 0,-44 54 0 0 0,31-22 0 0 0,17-3 0 0 0,-1-22 0 0 0,32 12 0 0 0,-24-19-3 0 0,1 0-1 0 0,-1 0 0 0 0,1-1 0 0 0,0-1 1 0 0,0 1-1 0 0,0-2 0 0 0,0 0 0 0 0,0 0 0 0 0,0-1 1 0 0,-1 0-1 0 0,1-1 0 0 0,0 0 0 0 0,0-1 0 0 0,-1 0 1 0 0,0-1-1 0 0,1 0 0 0 0,-2 0 0 0 0,1-1 0 0 0,1-1 4 0 0,-1 2 1 0 0,1-1 0 0 0,-1 0 0 0 0,0 0 0 0 0,0-1 0 0 0,-1 0 0 0 0,0-1 0 0 0,0 0 0 0 0,0-1 0 0 0,-1 0 0 0 0,0 0 0 0 0,3-5-1 0 0,-7 7 33 0 0,0-1-1 0 0,0 0 1 0 0,-1 1 0 0 0,0-1-1 0 0,0-1 1 0 0,-1 1 0 0 0,1 0-1 0 0,-2 0 1 0 0,1-1 0 0 0,-1 0-1 0 0,0 1 1 0 0,-1-1 0 0 0,0 1-1 0 0,0-1 1 0 0,0 1 0 0 0,-1-1-1 0 0,0 0 1 0 0,-1 1 0 0 0,0 0-1 0 0,0-2-32 0 0,-53-127 1312 0 0,-1 43 279 0 0,56 76-1422 0 0,0 16-89 0 0,0 1 0 0 0,0 11 0 0 0,2 4-62 0 0,1 0 1 0 0,0-1-1 0 0,1 1 0 0 0,1-1 0 0 0,0 0 0 0 0,1-1 0 0 0,1 1 0 0 0,0-1 0 0 0,3 3-18 0 0,-10-15 8 0 0,69 148 1613 0 0,-18 4-1173 0 0,-28-96-562 0 0,-22-55-485 0 0,5 0-992 0 0,-3-1-4418 0 0,-3-1-549 0 0</inkml:trace>
  <inkml:trace contextRef="#ctx0" brushRef="#br0" timeOffset="1234.086">1730 301 2304 0 0,'0'0'101'0'0,"1"1"1"0"0,7 10 754 0 0,3 10 5737 0 0,1 16-453 0 0,-15 33-3245 0 0,6-30-2471 0 0,4-28-449 0 0,-6-11-96 0 0,-1-1-3 0 0,0 0-302 0 0,5-8-3611 0 0,-2-1 1165 0 0,1 1-1826 0 0</inkml:trace>
  <inkml:trace contextRef="#ctx0" brushRef="#br0" timeOffset="1437.189">1775 197 456 0 0,'3'-10'0'0'0,"-4"-8"312"0"0,-2 14 2023 0 0,2 2-915 0 0,-1-2 4 0 0,1 0 7859 0 0,1 4-10505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5:09.181"/>
    </inkml:context>
    <inkml:brush xml:id="br0">
      <inkml:brushProperty name="width" value="0.05" units="cm"/>
      <inkml:brushProperty name="height" value="0.05" units="cm"/>
      <inkml:brushProperty name="color" value="#E71224"/>
    </inkml:brush>
  </inkml:definitions>
  <inkml:trace contextRef="#ctx0" brushRef="#br0">194 75 8288 0 0,'1'0'35'0'0,"0"0"1"0"0,0-1 0 0 0,0 1 0 0 0,0 0-1 0 0,0 0 1 0 0,0-1 0 0 0,0 1-1 0 0,0-1 1 0 0,0 1 0 0 0,0-1-1 0 0,-1 1 1 0 0,1-1 0 0 0,0 1 0 0 0,0-1-1 0 0,0 0 1 0 0,-1 0 0 0 0,1 1-1 0 0,0-1 1 0 0,-1 0 0 0 0,1 0-1 0 0,0 0 1 0 0,-1 0 0 0 0,1 0 0 0 0,-1 1-1 0 0,0-1 1 0 0,1 0 0 0 0,-1 0-1 0 0,0 0 1 0 0,0 0 0 0 0,1 0-1 0 0,-1 0 1 0 0,0 0 0 0 0,0-1 0 0 0,0 1-1 0 0,0 0 1 0 0,0 0 0 0 0,0 0-1 0 0,-1 0 1 0 0,1 0 0 0 0,0 0-1 0 0,0 0 1 0 0,-1 0 0 0 0,1 0 0 0 0,-1 0-1 0 0,1 1 1 0 0,-1-1 0 0 0,1 0-1 0 0,-1 0 1 0 0,0-1-36 0 0,-14-18 3615 0 0,14 19-3071 0 0,1 1-28 0 0,-21-13 100 0 0,-23 20-616 0 0,-18 37 66 0 0,41-24-3 0 0,-19 43 344 0 0,39-60-416 0 0,0 0 1 0 0,0 0 0 0 0,1 0 0 0 0,-1-1-1 0 0,1 1 1 0 0,-1 0 0 0 0,1 0 0 0 0,0 0 0 0 0,0 0-1 0 0,0 0 1 0 0,0 0 0 0 0,1 0 0 0 0,-1 0 0 0 0,1 0-1 0 0,0 0 1 0 0,0 0 0 0 0,0-1 0 0 0,0 1 0 0 0,1 2 8 0 0,2 3-22 0 0,-3-5 13 0 0,1 0 0 0 0,0 0 1 0 0,1-1-1 0 0,-1 1 0 0 0,0-1 0 0 0,1 0 0 0 0,-1 0 0 0 0,1 0 0 0 0,0 0 1 0 0,0 0-1 0 0,0 0 0 0 0,0-1 0 0 0,0 1 0 0 0,0-1 0 0 0,0 0 0 0 0,0 0 0 0 0,0 0 1 0 0,1 0-1 0 0,-1-1 0 0 0,0 1 0 0 0,1-1 0 0 0,-1 0 9 0 0,13 3-30 0 0,-12-1 38 0 0,1-1 0 0 0,-1 0 0 0 0,1 0 1 0 0,-1-1-1 0 0,0 1 0 0 0,1-1 0 0 0,0 0 1 0 0,-1 0-1 0 0,0-1 0 0 0,1 1 0 0 0,-1-1 0 0 0,1 0 1 0 0,-1 0-1 0 0,0 0 0 0 0,1-1 0 0 0,-1 0 0 0 0,0 1 1 0 0,0-1-1 0 0,3-3-8 0 0,5-2 62 0 0,-9 7 18 0 0,-1-1 0 0 0,0 0 0 0 0,0 0 0 0 0,1 0 0 0 0,-1 0 0 0 0,0 0 0 0 0,0 0 0 0 0,0-1 0 0 0,0 1 0 0 0,0-1 0 0 0,-1 1 0 0 0,1-1 0 0 0,0 0 0 0 0,-1 1 0 0 0,1-1 0 0 0,-1 0 0 0 0,1 0 0 0 0,-1 0 0 0 0,0-1-1 0 0,0 1 1 0 0,0 0 0 0 0,0 0 0 0 0,-1 0 0 0 0,1-1 0 0 0,0 1 0 0 0,-1 0 0 0 0,0-1 0 0 0,1 0-80 0 0,5-18 1899 0 0,-4 21-1474 0 0,-2 0 20 0 0,0 0-55 0 0,4 7-225 0 0,32 61-112 0 0,-3-32-106 0 0,18 18 190 0 0,-24-35 129 0 0,-25-18-181 0 0,-2-1-45 0 0,0 0-119 0 0,0 0-11 0 0,0 0-61 0 0,6-2-856 0 0,-5 1 411 0 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22.844"/>
    </inkml:context>
    <inkml:brush xml:id="br0">
      <inkml:brushProperty name="width" value="0.05" units="cm"/>
      <inkml:brushProperty name="height" value="0.05" units="cm"/>
      <inkml:brushProperty name="color" value="#E71224"/>
    </inkml:brush>
  </inkml:definitions>
  <inkml:trace contextRef="#ctx0" brushRef="#br0">217 323 11232 0 0,'-1'-7'546'0'0,"0"3"-432"0"0,-1 0 0 0 0,0 0 0 0 0,0 0 0 0 0,0 1 0 0 0,-1-1 0 0 0,1 1 0 0 0,-1-1 0 0 0,1 1 0 0 0,-1 0-1 0 0,0 0 1 0 0,-1 0 0 0 0,1 1 0 0 0,0-1 0 0 0,-1 1 0 0 0,1 0 0 0 0,-1 0 0 0 0,0 0 0 0 0,0 0 0 0 0,0 1 0 0 0,0-1 0 0 0,0 1-1 0 0,0 0 1 0 0,0 0 0 0 0,0 0 0 0 0,0 1 0 0 0,-1 0 0 0 0,1 0 0 0 0,0 0 0 0 0,0 0 0 0 0,-1 0 0 0 0,1 1 0 0 0,0 0 0 0 0,0 0-1 0 0,0 0 1 0 0,0 0 0 0 0,0 1 0 0 0,0 0 0 0 0,0-1 0 0 0,1 1 0 0 0,-1 1 0 0 0,0-1-114 0 0,-4 4 10 0 0,1-1 1 0 0,0 1-1 0 0,0 0 1 0 0,1 0-1 0 0,-1 1 1 0 0,1-1-1 0 0,1 2 1 0 0,-1-1-1 0 0,0 3-10 0 0,2-2 0 0 0,5 0 0 0 0,1-4-46 0 0,-1 0 0 0 0,1-1 0 0 0,0 1-1 0 0,0-1 1 0 0,1 1 0 0 0,-1-1-1 0 0,1 0 1 0 0,0 0 0 0 0,0 0-1 0 0,0 0 1 0 0,0 0 0 0 0,0-1-1 0 0,0 1 1 0 0,1-1 0 0 0,-1 0-1 0 0,1 0 1 0 0,0 0 0 0 0,0-1-1 0 0,0 1 1 0 0,-1-1 0 0 0,1 0-1 0 0,1 0 1 0 0,-1 0 0 0 0,2 0 46 0 0,3-1 84 0 0,1 0 0 0 0,-1-1 1 0 0,1 0-1 0 0,-1 0 1 0 0,0-1-1 0 0,1 0 1 0 0,-1-1-1 0 0,0 0 1 0 0,0 0-1 0 0,0-1 0 0 0,-1 0 1 0 0,8-5-85 0 0,1-9 1226 0 0,-1 24-1442 0 0,-7 2 250 0 0,-1-1 0 0 0,0 1 0 0 0,0 0-1 0 0,-1 0 1 0 0,0 1 0 0 0,-1 0-1 0 0,0 0 1 0 0,0 1 0 0 0,-1-1-1 0 0,0 1 1 0 0,1 5-34 0 0,2 1 171 0 0,-6-12-117 0 0,1 0 0 0 0,-1 1 1 0 0,0-1-1 0 0,0 1 0 0 0,0 0 1 0 0,-1 0-1 0 0,1 0 0 0 0,-1 0 1 0 0,0 0-1 0 0,-1 0 0 0 0,1 0 1 0 0,-1 0-1 0 0,0 0 0 0 0,0 0 1 0 0,-1 0-1 0 0,1 0 0 0 0,-1 0 1 0 0,0 0-1 0 0,-1 0 0 0 0,1 0 1 0 0,-1 0-1 0 0,0-1 0 0 0,0 1 1 0 0,-1 0-1 0 0,1-1 0 0 0,-1 0 1 0 0,0 0-1 0 0,-1 2-54 0 0,-5 2 89 0 0,-1 0-1 0 0,0 0 0 0 0,0-1 1 0 0,-1-1-1 0 0,0 0 1 0 0,0 0-1 0 0,0-1 1 0 0,-1 0-1 0 0,0-1 0 0 0,0-1 1 0 0,0 0-1 0 0,-2 0-88 0 0,-25-4-124 0 0,25-10-5667 0 0,11 2-513 0 0</inkml:trace>
  <inkml:trace contextRef="#ctx0" brushRef="#br0" timeOffset="328.047">469 265 11488 0 0,'0'0'264'0'0,"0"0"34"0"0,0 0 20 0 0,-5 8 66 0 0,-54 68 3232 0 0,57-74-3569 0 0,0 1 0 0 0,0-1 0 0 0,1 1 0 0 0,-1 0 1 0 0,1 0-1 0 0,-1-1 0 0 0,1 1 0 0 0,0 0 1 0 0,0 0-1 0 0,0 0 0 0 0,0 1 0 0 0,1-1 1 0 0,-1 0-1 0 0,1 0 0 0 0,0 0 0 0 0,0 0 1 0 0,0 1-1 0 0,0-1 0 0 0,1 0 0 0 0,-1 0 0 0 0,1 2-47 0 0,21 37 0 0 0,-16-39 3 0 0,0 0-1 0 0,1 0 1 0 0,0-1-1 0 0,0 0 0 0 0,0-1 1 0 0,-1 1-1 0 0,1-1 1 0 0,1-1-1 0 0,-1 1 0 0 0,0-1 1 0 0,0 0-1 0 0,0-1 1 0 0,0 0-1 0 0,0 0 0 0 0,0 0 1 0 0,0-1-1 0 0,-1 0 1 0 0,1 0-1 0 0,0-1 0 0 0,-1 0 1 0 0,0 0-1 0 0,1-1 1 0 0,-1 1-1 0 0,0-1 0 0 0,-1-1 1 0 0,1 1-1 0 0,-1-1 1 0 0,0 0-1 0 0,0 0 0 0 0,0-1-2 0 0,-3 4 74 0 0,1-1 0 0 0,-1 1 0 0 0,0-1-1 0 0,0 1 1 0 0,0-1 0 0 0,0 0 0 0 0,0 0 0 0 0,-1 0-1 0 0,0 0 1 0 0,1 0 0 0 0,-1 0 0 0 0,0 0-1 0 0,0-1 1 0 0,-1 1 0 0 0,1 0 0 0 0,-1 0-1 0 0,1-1 1 0 0,-1 1 0 0 0,0-1 0 0 0,0 1-1 0 0,-1 0 1 0 0,0-4-74 0 0,-32-28 737 0 0,26 31-805 0 0,-1 1-1 0 0,1 0 0 0 0,-1 0 0 0 0,0 1 0 0 0,0 0 0 0 0,0 1 0 0 0,0-1 1 0 0,0 1-1 0 0,-1 1 0 0 0,1 0 0 0 0,-7 1 69 0 0,14-1-1439 0 0,1 0-2976 0 0,0 0-1269 0 0</inkml:trace>
  <inkml:trace contextRef="#ctx0" brushRef="#br0" timeOffset="640.473">738 288 8288 0 0,'0'0'190'0'0,"0"0"28"0"0,0 0 7 0 0,0 1-33 0 0,-75 80 5168 0 0,72-78-5325 0 0,1 1 1 0 0,0-1-1 0 0,0 1 1 0 0,0 0-1 0 0,0 0 0 0 0,1 0 1 0 0,-1 0-1 0 0,1 0 1 0 0,0 0-1 0 0,1 0 0 0 0,-1 0 1 0 0,1 0-1 0 0,-1 0 1 0 0,1 1-1 0 0,0-1 1 0 0,1 0-1 0 0,-1 0 0 0 0,1 0 1 0 0,0 1-1 0 0,0-1 1 0 0,0 0-1 0 0,1 0 1 0 0,-1 0-36 0 0,1-2 0 0 0,0 0 0 0 0,-1 0 0 0 0,1-1 0 0 0,0 1 0 0 0,0 0 0 0 0,0-1 0 0 0,0 1 0 0 0,0-1 0 0 0,1 0 0 0 0,-1 0 0 0 0,0 0 0 0 0,1 0 0 0 0,-1 0 0 0 0,1 0 0 0 0,-1 0 0 0 0,1-1 0 0 0,-1 0 0 0 0,1 1 0 0 0,-1-1 0 0 0,1 0 0 0 0,-1 0 0 0 0,1 0 0 0 0,0-1 0 0 0,-1 1 0 0 0,1 0 0 0 0,-1-1 0 0 0,2 0 0 0 0,5-1 0 0 0,0 0 27 0 0,0-1 1 0 0,0 0-1 0 0,0 0 1 0 0,-1-1-1 0 0,0 0 1 0 0,1-1 0 0 0,-1 1-1 0 0,-1-2 1 0 0,1 1-1 0 0,-1-1 1 0 0,0 0 0 0 0,0-1-1 0 0,-1 1 1 0 0,0-1-1 0 0,0-1 1 0 0,4-6-28 0 0,-1-11-325 0 0,-9 23 309 0 0,0 0 1 0 0,0 1-1 0 0,-1-1 1 0 0,1 0-1 0 0,0 0 1 0 0,-1 0-1 0 0,1 1 1 0 0,-1-1 0 0 0,1 0-1 0 0,-1 1 1 0 0,0-1-1 0 0,0 0 1 0 0,0 1-1 0 0,0-1 1 0 0,0 1 0 0 0,0-1-1 0 0,0 1 1 0 0,0 0-1 0 0,-1-1 1 0 0,1 1-1 0 0,-1 0 1 0 0,1 0 0 0 0,-1 0-1 0 0,0 0 16 0 0,-8-8-3903 0 0,6 3-883 0 0</inkml:trace>
  <inkml:trace contextRef="#ctx0" brushRef="#br0" timeOffset="1155.993">1122 295 8952 0 0,'0'0'406'0'0,"0"0"-4"0"0,-2-1-258 0 0,-2-1-172 0 0,0-1 163 0 0,0 1-1 0 0,0 0 0 0 0,0 0 1 0 0,-1 0-1 0 0,1 1 1 0 0,0-1-1 0 0,-1 1 0 0 0,0 0 1 0 0,1 0-1 0 0,-1 0 1 0 0,1 1-1 0 0,-1 0 0 0 0,0 0 1 0 0,1 0-1 0 0,-1 0 1 0 0,0 1-1 0 0,1 0-134 0 0,-8 2 140 0 0,1 2 0 0 0,0-1-1 0 0,1 1 1 0 0,-1 1 0 0 0,1 0 0 0 0,0 0 0 0 0,1 1 0 0 0,-7 5-140 0 0,-6 5 232 0 0,19-15-181 0 0,1-1 1 0 0,-1 1 0 0 0,1-1-1 0 0,-1 1 1 0 0,1 0 0 0 0,0 0 0 0 0,0 0-1 0 0,0 0 1 0 0,0 0 0 0 0,0 1-1 0 0,0-1 1 0 0,0 0 0 0 0,1 1-1 0 0,-1 0 1 0 0,1-1 0 0 0,0 1-1 0 0,0 0 1 0 0,0 0 0 0 0,0-1 0 0 0,0 1-1 0 0,1 0 1 0 0,-1 1-52 0 0,1 0 21 0 0,0 0-1 0 0,0-1 1 0 0,1 1 0 0 0,-1-1 0 0 0,1 1-1 0 0,0 0 1 0 0,0-1 0 0 0,0 1 0 0 0,0-1-1 0 0,0 0 1 0 0,1 1 0 0 0,0-1 0 0 0,0 0-1 0 0,0 0 1 0 0,0 0 0 0 0,0 0 0 0 0,0 0-1 0 0,1 0 1 0 0,0-1 0 0 0,-1 1 0 0 0,1-1-1 0 0,0 0 1 0 0,0 0 0 0 0,0 0 0 0 0,0 0 0 0 0,1 0-1 0 0,-1-1 1 0 0,0 0 0 0 0,1 1 0 0 0,0-1-21 0 0,6 1 129 0 0,1 0 1 0 0,0-1-1 0 0,0-1 1 0 0,0 1 0 0 0,-1-2-1 0 0,1 1 1 0 0,0-2-1 0 0,0 1 1 0 0,-1-1 0 0 0,1-1-1 0 0,-1 0 1 0 0,0-1-1 0 0,0 0 1 0 0,0 0 0 0 0,0-1-1 0 0,0 0 1 0 0,-1-1-1 0 0,0 0 1 0 0,0 0 0 0 0,-1-1-1 0 0,0 0 1 0 0,0-1 0 0 0,-1 1-1 0 0,6-8-129 0 0,-6 6 212 0 0,-1 0 1 0 0,1-1-1 0 0,-2 0 1 0 0,1 0-1 0 0,-1 0 0 0 0,-1-1 1 0 0,0 0-1 0 0,0 0 0 0 0,-1 0 1 0 0,-1 0-1 0 0,0 0 1 0 0,0 0-1 0 0,-1-1 0 0 0,0-4-212 0 0,-1 0 255 0 0,0 0 0 0 0,-1-1 0 0 0,-1 1-1 0 0,0 0 1 0 0,-1 1 0 0 0,-1-1 0 0 0,0 0 0 0 0,-1 1-1 0 0,-1 0 1 0 0,0 0 0 0 0,-4-5-255 0 0,-10-19 832 0 0,19 38-680 0 0,1 1-7 0 0,0 0-11 0 0,0 2-57 0 0,27 101-74 0 0,-13-65-9 0 0,37 106 73 0 0,-43-114-64 0 0,-2 1 1 0 0,-1 0-1 0 0,-1 0 0 0 0,-1 16-3 0 0,-8-21-2429 0 0,5-26 1306 0 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20.923"/>
    </inkml:context>
    <inkml:brush xml:id="br0">
      <inkml:brushProperty name="width" value="0.05" units="cm"/>
      <inkml:brushProperty name="height" value="0.05" units="cm"/>
      <inkml:brushProperty name="color" value="#E71224"/>
    </inkml:brush>
  </inkml:definitions>
  <inkml:trace contextRef="#ctx0" brushRef="#br0">195 219 10336 0 0,'0'0'233'0'0,"0"0"39"0"0,-1-1 15 0 0,-43-9 53 0 0,4 22 895 0 0,23-4-1012 0 0,12-6-197 0 0,0 0 0 0 0,0 1 0 0 0,1-1 0 0 0,-1 1-1 0 0,1 0 1 0 0,-1 1 0 0 0,1-1 0 0 0,0 1 0 0 0,0 0-1 0 0,0 0 1 0 0,1 0 0 0 0,-1 0 0 0 0,1 1 0 0 0,-2 3-26 0 0,-21 38 0 0 0,25-41 0 0 0,0-1 0 0 0,1 0 0 0 0,-1 0 0 0 0,1 1 0 0 0,0-1 0 0 0,0 0 0 0 0,1 0 0 0 0,0 1 0 0 0,-1-1 0 0 0,1 0 0 0 0,1 0 0 0 0,-1 0 0 0 0,0 0 0 0 0,1 0 0 0 0,0 0 0 0 0,0 0 0 0 0,0-1 0 0 0,1 1 0 0 0,-1 0 0 0 0,1-1 0 0 0,0 0 0 0 0,0 0 0 0 0,2 2 0 0 0,0-2-2 0 0,-1 0 1 0 0,1 0 0 0 0,0-1 0 0 0,0 1 0 0 0,0-1 0 0 0,0-1-1 0 0,1 1 1 0 0,-1-1 0 0 0,0 0 0 0 0,1 0 0 0 0,-1 0-1 0 0,1-1 1 0 0,1 0 1 0 0,27-1-3640 0 0,-13-3-496 0 0</inkml:trace>
  <inkml:trace contextRef="#ctx0" brushRef="#br0" timeOffset="406.153">472 315 920 0 0,'3'-12'13'0'0,"-3"9"41"0"0,-6-11-106 0 0,5 7 3092 0 0,-27-15 8642 0 0,-10 17-8196 0 0,-37 21-3304 0 0,71-15-182 0 0,-1 1 0 0 0,0-1 0 0 0,0 1 0 0 0,1 0-1 0 0,-1 0 1 0 0,1 0 0 0 0,-1 0 0 0 0,1 1 0 0 0,0 0 0 0 0,0 0 0 0 0,0 0 0 0 0,0 0 0 0 0,1 1 0 0 0,-1-1 0 0 0,1 1 0 0 0,0 0 0 0 0,0 0 0 0 0,0 0 0 0 0,1 1 0 0 0,-1-1 0 0 0,1 0 0 0 0,0 1-1 0 0,0 0 1 0 0,0 1 0 0 0,23 27-97 0 0,-16-28 59 0 0,0-1-1 0 0,0 0 1 0 0,1-1-1 0 0,-1 1 1 0 0,1-1-1 0 0,0 0 1 0 0,0-1-1 0 0,0 0 1 0 0,0 1-1 0 0,0-2 1 0 0,1 1-1 0 0,-1-1 1 0 0,1 0-1 0 0,-1 0 1 0 0,1-1-1 0 0,0 0 39 0 0,-5 1-3 0 0,9-2 3 0 0,0 1 0 0 0,0-1 0 0 0,0-1 0 0 0,0 0 0 0 0,0 0 0 0 0,0-1 0 0 0,-1-1 0 0 0,1 1 0 0 0,3-3 0 0 0,-10 4 4 0 0,1-1-1 0 0,0 1 0 0 0,-1-1 0 0 0,1 0 0 0 0,-1 0 0 0 0,0 0 0 0 0,0-1 0 0 0,0 0 0 0 0,-1 1 0 0 0,1-1 0 0 0,-1 0 0 0 0,0-1 0 0 0,2-2-3 0 0,-4 5 80 0 0,-1 2 11 0 0,0 0-11 0 0,0 0 37 0 0,0 0 13 0 0,7 36 140 0 0,38 25-894 0 0,-14-51 379 0 0,-6-30-4679 0 0,-13 5 3038 0 0</inkml:trace>
  <inkml:trace contextRef="#ctx0" brushRef="#br0" timeOffset="656.094">620 0 13216 0 0,'0'0'298'0'0,"0"0"46"0"0,0 0 22 0 0,0 0-48 0 0,1 2-208 0 0,59 207 2556 0 0,-44-117-2558 0 0,1 20 1889 0 0,-15-104-1905 0 0,0-6-6039 0 0,6-5 107 0 0</inkml:trace>
  <inkml:trace contextRef="#ctx0" brushRef="#br0" timeOffset="843.544">806 72 456 0 0,'0'0'2141'0'0,"0"0"259"0"0,0 0 116 0 0,0 0-236 0 0,1 1-1068 0 0,10 55 1364 0 0,10 66 762 0 0,-7-58-2100 0 0,2 10-445 0 0,-6-31-650 0 0,2-22-1623 0 0,-4-24-2208 0 0,3-4 1787 0 0</inkml:trace>
  <inkml:trace contextRef="#ctx0" brushRef="#br0" timeOffset="1202.833">1007 286 8288 0 0,'0'0'381'0'0,"0"0"-6"0"0,2 1-242 0 0,73 28 3362 0 0,-69-29-3138 0 0,1 2-197 0 0,1 0 1 0 0,-1-1-1 0 0,1-1 0 0 0,0 1 0 0 0,-1-1 0 0 0,1 0 0 0 0,0-1 0 0 0,-1 0 1 0 0,1 0-1 0 0,-1-1 0 0 0,1 0 0 0 0,-1 0 0 0 0,0 0 0 0 0,0-1 1 0 0,7-4-161 0 0,19-29 785 0 0,-21 9-27 0 0,-12 26-631 0 0,0 1-40 0 0,0-6 2131 0 0,-10 55-1759 0 0,-6 8 981 0 0,-12 39-1275 0 0,-55 64 911 0 0,43-110-1426 0 0,40-49-888 0 0,0-1-3899 0 0,0 0-1669 0 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19.251"/>
    </inkml:context>
    <inkml:brush xml:id="br0">
      <inkml:brushProperty name="width" value="0.05" units="cm"/>
      <inkml:brushProperty name="height" value="0.05" units="cm"/>
      <inkml:brushProperty name="color" value="#E71224"/>
    </inkml:brush>
  </inkml:definitions>
  <inkml:trace contextRef="#ctx0" brushRef="#br0">4 21 10336 0 0,'0'0'233'0'0,"0"0"39"0"0,0 0 15 0 0,-4 17 422 0 0,24 67 2174 0 0,4-12-836 0 0,-19-51-1532 0 0,0 0-1 0 0,1 0 0 0 0,1-1 0 0 0,1 0 0 0 0,5 9-514 0 0,-8-19-11 0 0,-2-1-111 0 0,-3-7-518 0 0,0-2-236 0 0,0 0-1031 0 0,0 0-3915 0 0</inkml:trace>
  <inkml:trace contextRef="#ctx0" brushRef="#br0" timeOffset="171.9">16 232 10136 0 0,'-4'-2'137'0'0,"7"-1"1747"0"0,-1 2-1880 0 0,72-5 2617 0 0,-12 5-3461 0 0,-2-7-657 0 0,-52 4-2956 0 0</inkml:trace>
  <inkml:trace contextRef="#ctx0" brushRef="#br0" timeOffset="515.5">301 165 3224 0 0,'-7'7'342'0'0,"19"2"4793"0"0,0-3-1388 0 0,64 36-867 0 0,-71-40-2880 0 0,0 0 0 0 0,0 0 0 0 0,0-1 0 0 0,0 0 0 0 0,0 0 0 0 0,0 0 0 0 0,0 0 0 0 0,1-1 0 0 0,-1 0 0 0 0,0 0 0 0 0,0-1 0 0 0,0 1 0 0 0,1-1 0 0 0,-1 0 0 0 0,0-1 0 0 0,0 1 0 0 0,0-1 0 0 0,4-2 0 0 0,0 0 0 0 0,18-27 0 0 0,-15-10 42 0 0,-11 39 177 0 0,-1 2 65 0 0,0 0 11 0 0,0 0-10 0 0,1 19 397 0 0,-7 127 2198 0 0,-10-18-2116 0 0,0-49-586 0 0,4-44-92 0 0,11-34-55 0 0,1-1-104 0 0,0 0-23 0 0,0 0-190 0 0,-2-8-2292 0 0,1 2 1040 0 0</inkml:trace>
  <inkml:trace contextRef="#ctx0" brushRef="#br0" timeOffset="984.142">655 168 11976 0 0,'0'0'266'0'0,"0"0"44"0"0,0 0 15 0 0,1 1-26 0 0,7 9 173 0 0,-1-1 1 0 0,-1 1-1 0 0,0 0 1 0 0,0 1-1 0 0,-1-1 1 0 0,-1 1-1 0 0,1 0 1 0 0,-2 0 0 0 0,0 1-1 0 0,2 9-472 0 0,-3-12-34 0 0,30 112 2372 0 0,-28-83-1349 0 0,-4-36-888 0 0,0-2-6 0 0,0 0 6 0 0,0 0 49 0 0,0 0 18 0 0,0 0 6 0 0,0 0-8 0 0,-4-7 52 0 0,-3-7-103 0 0,1 1-1 0 0,1 0 0 0 0,0-1 1 0 0,1 0-1 0 0,0 0 1 0 0,1-1-1 0 0,1 1 0 0 0,0 0 1 0 0,1-15-115 0 0,0 20-99 0 0,1 1 1 0 0,0-1-1 0 0,0 1 1 0 0,1-1 0 0 0,0 1-1 0 0,0-1 1 0 0,1 1 0 0 0,0 0-1 0 0,0-1 1 0 0,1 1-1 0 0,0 1 1 0 0,1-1 0 0 0,0 0-1 0 0,0 1 1 0 0,1-1-1 0 0,-1 1 1 0 0,1 1 0 0 0,1-1-1 0 0,4-4 99 0 0,-7 8-56 0 0,0 0 0 0 0,0-1 0 0 0,0 1 0 0 0,1 1-1 0 0,0-1 1 0 0,-1 0 0 0 0,1 1 0 0 0,0 0-1 0 0,0 0 1 0 0,1 0 0 0 0,-1 0 0 0 0,0 0 0 0 0,0 1-1 0 0,1 0 1 0 0,-1 0 0 0 0,1 0 0 0 0,-1 1 0 0 0,1-1-1 0 0,3 1 57 0 0,-3 1 50 0 0,0 0 0 0 0,0 1 0 0 0,-1-1 0 0 0,1 1-1 0 0,0 0 1 0 0,-1 0 0 0 0,0 0 0 0 0,1 1 0 0 0,-1 0-1 0 0,0-1 1 0 0,0 2 0 0 0,0-1 0 0 0,-1 0 0 0 0,1 1-1 0 0,-1-1 1 0 0,0 1 0 0 0,3 4-50 0 0,-4-5 4 0 0,0 0 0 0 0,0 0 0 0 0,0 0 0 0 0,0 1 0 0 0,0-1 0 0 0,-1 1 0 0 0,1 0 0 0 0,-1-1-1 0 0,0 1 1 0 0,0 0 0 0 0,0 0 0 0 0,-1-1 0 0 0,1 1 0 0 0,-1 0 0 0 0,0 0 0 0 0,0 0 0 0 0,0 0 0 0 0,-1 0 0 0 0,0-1 0 0 0,1 1 0 0 0,-1 0 0 0 0,0 0 0 0 0,-1-1-1 0 0,1 1 1 0 0,-1 0 0 0 0,0-1 0 0 0,1 0 0 0 0,-1 1 0 0 0,-1-1 0 0 0,1 0 0 0 0,0 0 0 0 0,-1 0 0 0 0,0 0 0 0 0,0-1 0 0 0,0 1 0 0 0,0-1 0 0 0,0 1 0 0 0,0-1 0 0 0,0 0-1 0 0,-1 0 1 0 0,1-1 0 0 0,-2 1-4 0 0,-46 3-269 0 0,43-9-3550 0 0,3-2 3038 0 0,3 3 40 0 0,0 1-1304 0 0</inkml:trace>
  <inkml:trace contextRef="#ctx0" brushRef="#br0" timeOffset="1327.814">1022 143 11976 0 0,'0'0'266'0'0,"0"0"44"0"0,0 0 15 0 0,0 0-26 0 0,2 8-187 0 0,23 67 5366 0 0,-12-26-3405 0 0,-6-25-1478 0 0,-38-126-12368 0 0,19 59 8512 0 0,4-3 1104 0 0,3 4 1854 0 0,-2-6 4563 0 0,7 48-4516 0 0,-1 0 381 0 0,1 0 0 0 0,-1-1 0 0 0,1 1 1 0 0,0 0-1 0 0,-1 0 0 0 0,1 0 0 0 0,0-1 0 0 0,0 1 0 0 0,-1 0 1 0 0,1 0-1 0 0,0-1 0 0 0,-1 1 0 0 0,1 0 0 0 0,0-1 0 0 0,0 1 1 0 0,0 0-1 0 0,-1-1 0 0 0,1 1 0 0 0,0 0 0 0 0,0-1 0 0 0,0 1 1 0 0,0-1-1 0 0,0 1 0 0 0,0 0 0 0 0,0-1 0 0 0,-1 1 0 0 0,1-1 1 0 0,0 1-1 0 0,0 0 0 0 0,1-1 0 0 0,-1 1 0 0 0,0-1 0 0 0,0 1 1 0 0,0 0-1 0 0,0-1 0 0 0,0 1 0 0 0,0 0 0 0 0,0-1 0 0 0,1 1 1 0 0,-1 0-1 0 0,0-1 0 0 0,0 1 0 0 0,1 0 0 0 0,-1-1 0 0 0,0 1 1 0 0,0 0-1 0 0,1-1 0 0 0,-1 1 0 0 0,0 0 0 0 0,1 0 0 0 0,-1 0 1 0 0,0-1-1 0 0,1 1 0 0 0,-1 0 0 0 0,0 0 0 0 0,1 0 0 0 0,-1 0 1 0 0,0-1-1 0 0,1 1 0 0 0,-1 0 0 0 0,1 0 0 0 0,-1 0 0 0 0,0 0 1 0 0,1 0-1 0 0,-1 0 0 0 0,1 0-125 0 0,7 8-5773 0 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18.094"/>
    </inkml:context>
    <inkml:brush xml:id="br0">
      <inkml:brushProperty name="width" value="0.05" units="cm"/>
      <inkml:brushProperty name="height" value="0.05" units="cm"/>
      <inkml:brushProperty name="color" value="#E71224"/>
    </inkml:brush>
  </inkml:definitions>
  <inkml:trace contextRef="#ctx0" brushRef="#br0">0 247 8264 0 0,'14'0'182'0'0,"-12"0"29"0"0,-2 0 14 0 0,0 0 50 0 0,0 0 160 0 0,0 0 69 0 0,0 0 9 0 0,0 0 64 0 0,0 0 249 0 0,5 17 2591 0 0,12 59-260 0 0,-17-77-3129 0 0,0 1 1 0 0,0-1-1 0 0,0 0 0 0 0,1 1 1 0 0,-1-1-1 0 0,0 1 0 0 0,0-1 0 0 0,0 1 1 0 0,1-1-1 0 0,-1 0 0 0 0,0 1 0 0 0,1-1 1 0 0,-1 1-1 0 0,1-1 0 0 0,-1 1 1 0 0,0-1-1 0 0,1 1 0 0 0,-1 0 0 0 0,1-1 1 0 0,-1 1-1 0 0,1 0 0 0 0,-1-1 1 0 0,1 1-1 0 0,0 0 0 0 0,-1-1 0 0 0,1 1 1 0 0,-1 0-1 0 0,1 0 0 0 0,0 0 1 0 0,-1 0-1 0 0,1 0 0 0 0,-1-1 0 0 0,1 1 1 0 0,0 0-1 0 0,-1 0 0 0 0,1 1 1 0 0,0-1-1 0 0,-1 0 0 0 0,1 0 0 0 0,-1 0 1 0 0,1 0-1 0 0,0 0 0 0 0,-1 1 1 0 0,1-1-1 0 0,-1 0 0 0 0,1 1 0 0 0,-1-1 1 0 0,1 0-1 0 0,-1 1 0 0 0,1-1 1 0 0,-1 0-1 0 0,1 1 0 0 0,-1-1 0 0 0,1 1 1 0 0,-1-1-1 0 0,0 1 0 0 0,1-1 0 0 0,-1 1 1 0 0,0-1-1 0 0,1 1 0 0 0,-1 0-28 0 0,44-90-818 0 0,-41 86 804 0 0,0 0 0 0 0,0 0 1 0 0,1 1-1 0 0,-1-1 0 0 0,1 1 1 0 0,0 0-1 0 0,0 0 0 0 0,0 0 0 0 0,0 0 1 0 0,0 1-1 0 0,0-1 0 0 0,0 1 1 0 0,0 0-1 0 0,1 0 0 0 0,-1 1 1 0 0,0-1-1 0 0,1 1 0 0 0,-1 0 0 0 0,0 0 1 0 0,1 1-1 0 0,-1-1 0 0 0,0 1 1 0 0,1 0-1 0 0,-1 0 0 0 0,0 0 1 0 0,0 1-1 0 0,0-1 0 0 0,0 1 0 0 0,4 2 14 0 0,-2-1 34 0 0,1 0-1 0 0,0 0 1 0 0,-1 0-1 0 0,0 1 0 0 0,0 0 1 0 0,0 1-1 0 0,0-1 1 0 0,-1 1-1 0 0,1 0 1 0 0,-1 0-1 0 0,0 1 0 0 0,-1-1 1 0 0,1 1-1 0 0,-1 0 1 0 0,-1 0-1 0 0,4 6-33 0 0,20 27 401 0 0,-14 4-162 0 0,-9-36-324 0 0,9-5-781 0 0,-6-4-2028 0 0,-1-2-3179 0 0</inkml:trace>
  <inkml:trace contextRef="#ctx0" brushRef="#br0" timeOffset="312.426">584 255 10136 0 0,'0'0'464'0'0,"0"0"-10"0"0,-9-1 166 0 0,7 0-525 0 0,-1 1-1 0 0,0-1 0 0 0,1 1 1 0 0,-1-1-1 0 0,0 1 1 0 0,0 0-1 0 0,1 0 0 0 0,-1 0 1 0 0,0 1-1 0 0,0-1 0 0 0,1 1 1 0 0,-1-1-1 0 0,0 1 0 0 0,1 0 1 0 0,-1 0-1 0 0,1 0 1 0 0,-1 1-1 0 0,1-1 0 0 0,-1 0 1 0 0,1 1-1 0 0,0 0 0 0 0,0-1 1 0 0,0 1-1 0 0,0 0 0 0 0,0 0 1 0 0,0 0-1 0 0,0 0 1 0 0,1 1-1 0 0,-1-1 0 0 0,1 0 1 0 0,-1 1-1 0 0,1-1 0 0 0,0 1 1 0 0,0-1-1 0 0,0 1 1 0 0,0 2-95 0 0,1 6 0 0 0,-1-8 0 0 0,1 0 0 0 0,0 0 0 0 0,0 0 0 0 0,0 0 0 0 0,0 0 0 0 0,1 0 0 0 0,-1 0 0 0 0,1 0 0 0 0,-1-1 0 0 0,1 1 0 0 0,0 0 0 0 0,0 0 0 0 0,1 0 0 0 0,-1-1 0 0 0,0 1 0 0 0,1-1 0 0 0,0 1 0 0 0,-1-1 0 0 0,3 2 0 0 0,23 17-96 0 0,-5-13 16 0 0,-17-7 92 0 0,1-1 0 0 0,0 0 1 0 0,0 1-1 0 0,-1-2 1 0 0,1 1-1 0 0,0-1 1 0 0,0 0-1 0 0,-1 0 1 0 0,1-1-1 0 0,-1 1 0 0 0,1-1 1 0 0,-1 0-1 0 0,0-1 1 0 0,0 1-1 0 0,0-1 1 0 0,0 0-1 0 0,0-1 1 0 0,-1 1-1 0 0,1-1 0 0 0,-1 0 1 0 0,1 0-13 0 0,-3 2 67 0 0,0 1 1 0 0,0-1-1 0 0,0 1 1 0 0,0-1-1 0 0,-1 0 1 0 0,1 1-1 0 0,0-1 1 0 0,-1 0-1 0 0,1 0 1 0 0,-1 0-1 0 0,0 0 1 0 0,0 0-1 0 0,1-1 0 0 0,-2 1 1 0 0,1 0-1 0 0,0 0 1 0 0,0-1-1 0 0,-1 1 1 0 0,1-1-1 0 0,-1 1 1 0 0,0 0-1 0 0,1-1 1 0 0,-1 1-1 0 0,-1-1 1 0 0,1 1-1 0 0,0-1 1 0 0,0 1-1 0 0,-1 0 1 0 0,1-1-1 0 0,-1 1 1 0 0,0 0-1 0 0,0-1 0 0 0,0 1 1 0 0,0 0-1 0 0,0 0 1 0 0,0 0-1 0 0,-1 0 1 0 0,1 0-68 0 0,-3-2-81 0 0,0 1 0 0 0,0 1-1 0 0,0-1 1 0 0,-1 1 0 0 0,1-1 0 0 0,0 1 0 0 0,-1 1 0 0 0,0-1 0 0 0,1 1 0 0 0,-1-1 0 0 0,0 1-1 0 0,0 0 1 0 0,-4 0 81 0 0,0 0-1070 0 0,0-2-762 0 0,1-1-3284 0 0</inkml:trace>
  <inkml:trace contextRef="#ctx0" brushRef="#br0" timeOffset="577.993">865 1 10048 0 0,'-25'3'1001'0'0,"22"20"-874"0"0,32 72 2745 0 0,22 9-1674 0 0,-42-82-1107 0 0,-6-17-44 0 0,-1 0 0 0 0,0 0 0 0 0,0 0 1 0 0,0 1-1 0 0,-1-1 0 0 0,1 0 0 0 0,-1 1 0 0 0,-1 0 0 0 0,1-1 1 0 0,-1 1-1 0 0,0-1 0 0 0,0 1 0 0 0,-1 1-47 0 0,-6 15-1189 0 0,3-18 492 0 0</inkml:trace>
  <inkml:trace contextRef="#ctx0" brushRef="#br0" timeOffset="874.793">725 169 10136 0 0,'78'7'1056'0'0,"34"1"866"0"0,-95-7-2096 0 0,1 0 0 0 0,-1-1 0 0 0,1-1 0 0 0,-1-1 0 0 0,0 0 0 0 0,1-2 0 0 0,14-4 174 0 0,-19 5-512 0 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16.938"/>
    </inkml:context>
    <inkml:brush xml:id="br0">
      <inkml:brushProperty name="width" value="0.05" units="cm"/>
      <inkml:brushProperty name="height" value="0.05" units="cm"/>
      <inkml:brushProperty name="color" value="#E71224"/>
    </inkml:brush>
  </inkml:definitions>
  <inkml:trace contextRef="#ctx0" brushRef="#br0">1 211 10136 0 0,'0'0'230'0'0,"0"0"30"0"0,0 0 19 0 0,2 0-40 0 0,79-6 1289 0 0,50-2 149 0 0,193-10-666 0 0,-183 8 852 0 0,-105 9-1677 0 0,-35 1 23 0 0,6 0 316 0 0,-5 0-5195 0 0,-2 0-1115 0 0</inkml:trace>
  <inkml:trace contextRef="#ctx0" brushRef="#br0" timeOffset="312.428">508 0 3224 0 0,'0'0'143'0'0,"0"0"258"0"0,0 0 983 0 0,0 0 432 0 0,1 1 82 0 0,62 24 2924 0 0,114 96-3182 0 0,-131-68-13 0 0,-45-52-1586 0 0,1 1 0 0 0,-1-1 0 0 0,0 1 0 0 0,0-1 0 0 0,0 1 0 0 0,0-1 0 0 0,0 1 0 0 0,-1-1 0 0 0,1 1 0 0 0,0 0-1 0 0,-1 0 1 0 0,1-1 0 0 0,-1 1 0 0 0,0 0 0 0 0,1 0 0 0 0,-1-1 0 0 0,0 1 0 0 0,0 0 0 0 0,0 0 0 0 0,0 0 0 0 0,-1 0-1 0 0,1 1-40 0 0,-1 15 358 0 0,-11 24 516 0 0,1-28-726 0 0,-1 0 0 0 0,0-1-1 0 0,-1-1 1 0 0,0 0-1 0 0,-1-1 1 0 0,-4 3-148 0 0,-69 43-478 0 0,71-54-970 0 0,15-3-160 0 0</inkml:trace>
</inkml:ink>
</file>

<file path=ppt/ink/ink9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34:38.525"/>
    </inkml:context>
    <inkml:brush xml:id="br0">
      <inkml:brushProperty name="width" value="0.05292" units="cm"/>
      <inkml:brushProperty name="height" value="0.05292" units="cm"/>
    </inkml:brush>
    <inkml:brush xml:id="br1">
      <inkml:brushProperty name="width" value="0.05292" units="cm"/>
      <inkml:brushProperty name="height" value="0.05292" units="cm"/>
      <inkml:brushProperty name="color" value="#00B0F0"/>
    </inkml:brush>
    <inkml:brush xml:id="br2">
      <inkml:brushProperty name="width" value="0.05292" units="cm"/>
      <inkml:brushProperty name="height" value="0.05292" units="cm"/>
      <inkml:brushProperty name="color" value="#FF0000"/>
    </inkml:brush>
  </inkml:definitions>
  <inkml:trace contextRef="#ctx0" brushRef="#br0">13301 5779 518 0,'0'0'46'0,"0"0"-37"0,0 0-9 0,0 0 0 15,5-2 117-15,0-3 22 0,-5 5 4 0,0 0 1 16,5 0-36-16,-5 0-6 0,0 0-2 0,0 0 0 15,0 0 2-15,0 0 0 0,0 0 0 0,0 0 0 16,0 0-5-16,0 0-1 0,0 0 0 0,0 0 0 16,0 0-24-16,0 0-6 0,0 0-1 0,0 0 0 15,6 5-22-15,-6-5-5 0,0 0-1 0,0 0 0 16,5 2-9-16,-5-2-1 0,3 7-1 0,-1-2 0 16,1-3-4-16,0 5-1 0,-6-2 0 0,6 2 0 15,-1 0-5-15,1 0 0 0,0-2-1 0,-3 4 0 16,0-4-2-16,0 7 0 0,2-3 0 0,-2 3 0 15,0-3 0-15,0 8 0 0,-2-3 0 0,2-5 0 0,0 8 1 16,0-1 0-16,-3-2 0 0,3 5 0 0,0 0 12 0,0-5 2 16,0 7 1-16,-3-2 0 0,3-5-29 0,0 7-8 15,-2-2-1-15,-1 0 0 0,6-2 9 0,-3 6 8 16,-3-6-8-16,3 8 11 0,0-6-3 0,0 2 0 16,0-2 0-16,3 2 0 0,-3 1-25 0,0 3-6 15,0-6-1-15,0 7 0 0,0-5 71 0,0 12 13 16,-3-5 4-16,3-2 0 0,-3 3-64 0,1-4-15 15,2 1-1-15,-3 2-1 0,0-6 25 0,1 4 6 16,2 4 1-16,-3-6 0 0,0 6-15 0,3-6 9 16,-2 2-9-16,-1-1 8 0,3 4-8 0,-2-3 8 15,2-1-8-15,-6 4 8 0,4-3 3 0,-1-5 0 0,0 5 0 16,-2-1 0-16,2 4-3 0,1 4 0 0,-1-5 0 0,-2 5 0 16,2-3 25-16,1-1 5 0,-4-1 1 0,4 5 0 15,-4 0-51-15,1-5-11 0,0 5-1 0,2-7-1 16,0-1 25-16,1 4 0 0,-1-3 9 0,-2 2-9 15,2 5 10-15,1 0-10 0,-1 0 8 0,0 7-8 16,1 0 0-16,-1-5 0 0,-2 2 8 0,5-1-8 16,-3-3 0-16,3 2 0 0,-3 3 0 0,1-3 0 15,-1-2 0-15,0 0 0 0,1 2 0 0,2-2 0 16,-3 5 0-16,-2-10 8 0,5 5-8 0,-3 0 0 16,1 0 0-16,-4-5 0 0,6 5 0 0,-2-5 0 15,-4 5 0-15,4-5 0 0,-1 5 8 0,3-2-8 16,-3-3 0-16,1-2 0 0,-1-1 0 0,3-1 0 15,0 2 0-15,0 0 0 0,-3 2 0 0,1-2 0 16,2 0 0-16,-3-5 0 0,1 5 0 0,-1 0 0 16,0-5 12-16,3 5-2 0,-2-5-1 0,2 5 0 0,-3-5-9 0,0-2 0 15,3 2 0-15,-2-2 0 0,2-3 0 0,0 3 0 16,0 0 0-16,0 2-11 0,0-2 11 0,0-5 0 16,-3 0 0-16,0 0 0 0,6 0 0 0,0 3 9 15,-3-8-9-15,0 3 0 0,0 2 9 0,0-2-9 16,2-5 0-16,-2 0 9 0,-2 2-9 0,2 1 0 15,0-1 0-15,0-2 8 0,-3-2-8 0,3 2 0 16,-3-5 9-16,3-2-9 0,0 10 0 0,3-3 8 16,-6-5-8-16,3 5 0 0,3 0 0 0,-3-2 0 15,-3-3 0-15,3-2 8 0,6 5-8 0,-6-5 0 16,-3 7 0-16,3 0 0 0,0-7 0 0,0 7 0 0,0 0 0 0,0-2 0 16,-3 2 0-16,3-7 0 0,0 7 0 0,0-7 0 15,0 7 0-15,-2 0 0 0,-1-2 0 16,3-3 0-16,0-2 0 0,0 7 0 0,-3 0 0 0,3-2 0 15,3 2 0-15,-3 0 0 0,0-7 0 0,0 7 0 16,0 0 0-16,0 0 0 0,0-2 0 0,0 2 0 16,0-2 0-16,0-5 0 0,0 0 0 0,0 7 0 15,-3-5 0-15,1 5 0 0,-1-2 0 0,3-5 0 16,0 0 0-16,0 7 0 0,0-5 0 0,0-2 0 16,3 5 0-16,-3-5 0 0,0 0 0 0,-3 7 0 15,6 0 0-15,-3 0 0 0,0-7 0 0,0 0 0 16,0 5 0-16,0 2 0 0,0-7 0 0,0 0 0 15,0 0 0-15,-3 2 0 0,3 3 0 0,0-5 0 16,0 0 0-16,0 7 0 0,0 0 0 0,0-7 0 0,0 0 0 16,0 5 0-16,-3-3 0 0,3-2 0 0,0 0 0 0,0 0 0 15,-2 7 0-15,2-7 0 0,0 0 0 0,0 0 0 16,0 0 0-16,0 5 0 0,-3-3 0 0,3-2 0 16,0 0 0-16,0 0 0 0,0 0 0 0,0 0 0 15,0 0 0-15,0 0 0 0,0 0 0 0,0 0 0 16,0 0 0-16,0 0 0 0,5 5 0 0,-5-5 0 15,0 0 0-15,0 0 0 0,6 2 0 0,2 3 0 16,-3 0 0-16,3-3 0 0,0-2 0 0,0 0-10 16,0 0 10-16,2 0 0 0,1 0-10 0,2 0 10 15,-2 0-8-15,5-2 8 0,-3-3-9 0,0 5 9 16,3 0-10-16,2 0 10 0,1-5-8 0,5 5 8 0,2-2 0 16,3 2-9-16,3-5 9 0,10 3 0 0,3-3-9 0,0 5 9 15,-5-2 0-15,5-3 8 0,-3 5 0 0,3 0 0 16,-2-2-8-16,7-3-12 0,0 5 2 0,1-2 1 15,-1-3 9-15,0 5 0 0,0 0 0 0,1 0 0 16,-1 0 0-16,5-5 0 0,1 3 0 0,5 2-8 16,-3 0 8-16,-2-5 16 0,-1 5-4 0,9-7-1 15,-1 5-11-15,-2-3-16 0,-3 3 4 0,3-3 1 16,-8 5 11-16,3-7 0 0,-1 7 0 0,6-2 0 16,-5-3 0-16,-1 0 0 0,-2 3-8 0,-3 2 8 15,-2 0 0-15,0-5 0 0,2 5 0 0,-3 0 8 16,1 0-8-16,0 0 0 0,-1-2 0 0,1 2 0 15,-6 0 0-15,1 0 0 0,2 0 0 0,2 0 0 16,-2 0 0-16,-2 0 0 0,2 0 0 0,-3 0 0 16,0 0 0-16,-5 2 0 0,0-2 0 0,3 0 0 15,-3 0 0-15,5 0 0 0,-5 0 0 0,3 0 0 0,-6 0 0 0,3 0 0 16,3 0 0-16,-3 0 0 0,-5 0 0 0,0 0 0 16,-1 0 0-16,4 0 0 0,-1 0 0 0,1 5 0 15,-1-5 0-15,3 0 0 0,-3 0 0 0,-2 0 0 16,0 0 0-16,0 0 0 0,-3 0 0 0,0 0 0 15,-3 0 0-15,1 0 8 0,-3 2-8 0,2-2 0 16,1 5 0-16,2-5 0 0,0 0 0 0,0 0 0 16,0 0 0-16,0 5 0 0,-2-3 0 0,-1-2 0 15,0 0 0-15,1 5 0 0,-6-3 8 0,0-2 0 16,0 0 0-16,1 0 0 0,-4 7-8 0,3-7-12 16,0 0 4-16,1 5 0 0,-1-3 8 0,0-2 0 0,-3 5 0 15,4-3 0-15,-1-2 0 0,-3 0 0 16,-2 5 8-16,3-3-8 0,-3 3 8 0,2 0-8 0,-2-3 8 15,3-2-8-15,-4 7 0 0,4-7 0 0,-3 5 0 0,-3-3 0 16,0 3 0-16,0-3 0 0,3-2-12 0,-2 5 4 16,-1-5 8-16,-3 2 0 0,4 3 0 0,-1-5 0 15,0 5 0-15,0-3 11 0,-2 3-11 0,2-3 12 16,-2-2-12-16,-1 0 0 0,4 5 0 0,-4-3 0 16,-2-2 0-16,3 5 0 0,2-3 0 0,-5-2 0 15,0 0 0-15,0 5 0 0,0-5 0 0,0 2 0 16,-1-2 0-16,1 5 0 0,-2-5 0 0,-1 0 0 15,-5 0 0-15,5 2 0 0,-5-2 0 0,8 5 0 16,-8-5 0-16,6 0 0 0,-6 0 0 0,0 0 0 16,5 0 0-16,-5 0 0 0,5 0 0 0,-5 0 0 0,0 0 0 15,0 0 0-15,0 0 0 0,0 0 0 0,5 5 0 0,-5-5 0 16,0 0 0-16,0 0 0 0,0 0 0 0,0 0 0 16,0 0 0-16,0 0 0 0,0 0 0 0,0 0 0 15,0 0 0-15,6 0 0 0,2 0 0 0,-6-5 0 16,-2 5 0-16,0-5 0 0,0 3 0 0,-2-3 0 15,2-2 0-15,0-2 0 0,-3-3 0 0,3 5 0 16,-3-5 0-16,3 3 0 0,-2-3 17 0,2-2 2 16,0 0 0-16,0 0 0 0,0-3-19 0,0 8 10 15,0-10-10-15,2 5 8 0,4-5-24 0,-4 3-6 16,-2-3-1-16,6-7 0 0,-1 5 23 0,0-5 0 16,-2 0 0-16,-1-2 0 0,1-5 47 0,2 0 13 15,1 5 4-15,-4-5 0 16,-4 7-82-16,4 0-16 0,-2 0-3 0,3-2-1 0,0 2 38 0,-1-9 0 0,-2 2 0 0,6 0 0 15,-6 0 23-15,5-14 12 0,-3 5 2 0,4 2 1 32,-4-5-61-32,1 10-12 0,0-5-2 0,-1 0-1 0,1 0 38 0,0 0 0 0,-1 0 0 0,-2 0 0 15,0 0 0-15,3 5 0 0,-3-3 0 0,3 3 0 16,-3 2 0-16,0-3 0 0,0-1 0 0,-3 2 0 16,3-3 0-16,0 3 0 0,0-1 0 0,0-1 0 15,3 4 0-15,-3 0 0 0,0-2 0 0,2 2 0 16,-2 4 0-16,0-8 0 0,0 4 0 0,3-2 0 15,0 2 0-15,-3 0 0 0,2-3 0 0,-2 11 0 16,0-1 0-16,0-2 0 0,0-1 0 0,3-1 0 16,-3-3 0-16,0 2 0 0,0 1 0 0,2-13 0 15,-2-1 0-15,3 4 0 0,-3 0 0 0,-3 7 0 16,3-3 0-16,-2 4 0 0,2-1 8 0,0 7-8 0,2 2 0 0,-2-6 0 16,0 1 0-16,0 1 0 0,0-2 0 0,0-3 0 15,0 4 0-15,0-11 0 0,0 1 0 0,0 6 0 16,3-3 0-16,-3 8 0 0,0-5 0 0,0 3 0 15,3 1 0-15,-3 1 0 0,2-2 0 0,1-3 0 16,-3 4 0-16,3 4 0 0,-1-4 0 0,-2 3 0 16,3-2 0-16,0 2 0 0,-1 0 0 0,-2 5 0 15,3 0 0-15,0 2 0 0,-3 1 0 0,0 1 0 16,2-2 0-16,1 0 0 0,-3-2 0 0,5 0 0 16,-2-5 0-16,-1 0 0 0,1 5 0 0,-3-5 0 15,3 0 0-15,2 5 0 0,-2 2 0 0,-1-2 0 16,1 0 0-16,0 2 0 0,-3 1 0 0,0 3 0 0,2-1 0 15,-2-3 0-15,0 7 0 0,0-2 0 0,0 0 0 0,0 0 0 16,0 2 0-16,3-2 0 0,-3 2 0 0,0-2 0 16,0 7 31-16,0-7 1 0,0 7 0 0,0 0 0 15,0-5-32-15,0 5 0 0,0-5 0 0,0 5 0 16,0 0 0-16,0 5 0 0,0 2 0 0,0 0 0 31,-3-5-17-31,1-2-10 0,-1 5-1 0,3 2-1 0,0 0 29 0,-3-5 0 0,3-2 0 0,-2 2 0 16,2 5 0-16,0 0 0 0,-3 0 0 0,3 0 0 15,0 0 0-15,-5-2 0 0,-3-3-8 0,5 3 8 16,-2-3 0-16,0 5 0 0,-1-2 0 0,1-3 0 16,-3 5 0-16,3 0 0 0,-3-7 0 0,3 7 0 15,-6-7 0-15,3 7 0 0,-3-5 0 0,1 3 0 0,-1-3 0 16,-2 5 0-16,0 0 0 0,-3-2 0 0,-3-3 0 0,-2-2 0 16,3 7-10-16,-6-7 10 0,3 7 0 15,-3 0-9-15,-3 0 9 0,4-2 0 0,-1-3-10 0,-3 5 10 16,1-5-8-16,-1 3 8 0,-2-3-8 0,0 5 8 15,-2-2-8-15,-1-3 8 0,-5 3 0 0,0-3 0 16,2 5 0-16,-2-2-8 0,-2-3 8 0,2 5 0 16,2-7 0-16,-2 7 0 0,0-5 0 0,0 3 0 15,-8-3 0-15,3 5 0 0,5-2 0 0,0-3 0 16,-6 5 0-16,4-2 0 0,-4-3 0 0,6 5 0 16,0-2 0-16,-3 2 0 0,-7-5 0 0,7 5 0 15,3-2 0-15,3-3 0 0,-9 5 0 0,4 0 0 16,2-2 0-16,0 2 0 0,2 0 0 0,-4-5 0 0,-6 5 0 15,5 0 0-15,3 0 0 0,0 0 0 0,-8 0 0 0,0 0 0 16,2 0 0-16,4 0 0 0,-1 0 0 0,-2-5 0 16,-3 5 0-16,0 0 11 0,2 0-3 0,1-2 0 15,2 2-8-15,1 0-11 0,-1 0 3 0,3 0 0 16,0 0 8-16,-3 0 0 0,1 0 0 0,-4 2 0 16,4 3 0-16,-1-5 0 0,0 0 0 0,3 0 0 15,-2 7 0-15,1-7 0 0,4 5 0 0,0-5 0 16,-1 2 0-16,-2-2 0 0,-5 0 0 0,5 0 0 15,2 5 0-15,1-5 0 0,-3 2 0 0,3-2 0 16,5 0 0-16,-1 0 0 0,-1 0 0 0,2 0 0 16,-1 0 0-16,-1 5 0 0,-4-5 0 0,4 0 0 15,-1 0 0-15,3 0 0 0,0 0 0 0,0 0 0 16,-1 0 0-16,4 0 0 0,-1 0 0 0,4 0 0 16,-1 0 0-16,0-5 0 0,3 5 0 0,-3 0 0 0,0 0 0 15,-2 0 0-15,-3-2 0 0,5 2 0 0,0 0 0 0,-2-5 0 16,2 5 0-16,0 0 0 0,0 0 0 0,0 0 0 15,3 0 0-15,0 0 0 0,-3 0 0 0,3 0 0 16,0 0 0-16,0 0 0 0,0-2 0 0,-1-3 0 16,1 5 0-16,0 0 0 0,-3 0 0 0,3 0 0 15,-3-2 0-15,6-3 0 0,-1 5 0 0,3 0 0 16,-2 0 0-16,-1-5 0 0,3 3 0 0,1 2 0 16,-1 0 0-16,0-5 0 0,-3 5 0 0,3 0 0 15,1 0 0-15,1-2 0 0,-2 4 0 0,3-2 0 16,0-2 0-16,-3 2 0 0,3 0 0 0,-3 0 0 15,0 0 0-15,3-5 0 0,-3 5 0 0,3 0 0 0,-3 5 0 0,3-5 0 16,-1-5 0-16,1 5 0 0,0 0 0 0,0 0 0 16,0 0 0-16,2 5 0 0,3-5 0 0,0 2 0 15,-3-2 0-15,1 0 0 0,2 5 0 0,0-5 0 16,0 0 0-16,-2 2 0 0,4 3 0 0,1-5 0 16,-3 5 0-16,0-3 0 0,3-2 0 0,-1 0 0 15,1 5 0-15,-3-3 0 0,3-2 0 0,0 0 0 16,5 0 0-16,-6 5 0 0,1-3 0 0,0-2 0 15,-1 5 0-15,1-5 0 0,0 2 0 0,0-2 8 16,-1 0-8-16,4 0 0 0,2 0 0 0,-6 0 0 16,4 5 0-16,-4-3 0 0,6-2 0 0,0 0 8 15,0 0-8-15,0 0 0 0,-5 0 0 0,5 0 0 16,0 0 0-16,0 0 0 0,-2 0 0 0,2 0 0 16,0 0 0-16,0 0 0 0,-6 5 0 0,6-5 0 15,0 0 0-15,0 0 0 0,0 0 0 0,0 0 0 16,-2 0 0-16,2 0 0 0,0 0 0 0,-6 7 0 0,6-7 0 0,0 0 0 15,0 0 0-15,-2 5 0 0,2-5 0 0,0 2 0 16,-3 5 0-16,3 0-8 0,0-7 8 0,0 5 0 16,0-5 0-16,0 2 0 0,0 5 0 0,0-2 0 15,0-5 0-15,0 7 0 0,0 0 0 0,0 0 0 16,0-7 0-16,0 7 0 0,0 5-21 0,0-5 1 16,0 0 0-16,0 0 0 0,0-2 31 0,0 2 6 15,0-5 2-15,0 10 0 0,0-5-31 0,0 0-5 16,0 0-2-16,0 5 0 0,0-5 19 0,3 0 0 15,-3 7 0-15,2-7 0 0,1 0 0 0,0 5 0 16,-3-5 0-16,2 5 0 0,-2-3 10 0,3-2 6 0,-3 5 0 0,3-5 1 16,-3 5-17-16,2-3 0 0,-2-2 0 0,0 5 0 15,0 0 0-15,3-3 0 0,-1-2 0 0,1 5 0 16,-3-5 0-16,0 5 0 0,0-3 0 0,3-1 0 16,-1 3 0-16,1-4 0 0,-3 7 0 0,3-7 0 15,2 3 0-15,-2-1 0 0,-1-2 0 0,1 0 0 16,0 5-10-16,-1-5-6 0,-2 0 0 0,0 0-1 15,0 0 27-15,3 0 6 0,2-2 0 0,-2 2 1 16,-3-7-27-16,0 0-6 0,0 0 0 0,0 7-1 16,2 0 17-16,-2 0 0 0,3 0 0 0,-3 0 0 15,0-2 0-15,3 2 0 0,-3 0 0 0,0 0 0 16,2 0 0-16,-2 0 0 0,0-2 0 0,0 2 0 16,3 0 0-16,-3 0 0 0,0-2 0 0,0 2 0 15,0-7 0-15,0 2 0 0,0-2 0 0,0 8 0 0,0-8 0 16,0 4 0-16,0-4 0 0,0 0 0 15,0 0-55-15,0 0-7 0,0 0-2 0,0 0-887 16,0 0-177-16</inkml:trace>
  <inkml:trace contextRef="#ctx0" brushRef="#br0" timeOffset="17819.617">14145 5391 403 0,'0'0'17'0,"0"0"5"0,0 0-22 16,0 0 0-16,0 0 0 0,0 0 0 0,0 0 128 0,0 0 22 16,0 0 4-16,0 0 1 0,0 0-41 0,0 0-8 15,0 0-2-15,0 0 0 0,0 0-23 0,0 0-5 16,0 0 0-16,0 0-1 0,2 5-2 0,-2-5 0 16,0 0 0-16,0 2 0 0,0-2-9 0,0 0-1 15,0 0-1-15,0 7 0 0,0 0-6 0,3 0-2 16,-6-2 0-16,3-5 0 15,0 7-25-15,0 0-5 0,0 0 0 0,0-7-1 0,0 5 14 0,0-5 3 16,0 2 1-16,3 3 0 0,0 2-23 0,-1 0-5 16,1-7-1-16,-3 0 0 0,0 7-12 0,3-2 9 15,-1-3-9-15,1 5 8 0,-1-2 0 0,1-3 0 16,0 3 0-16,-1-3 0 0,1 8 20 0,-3-8 3 16,0 5 1-16,3-2 0 0,-3 4-32 0,2-4 0 15,-4 2 0-15,2-2 0 0,2 2 0 0,-2 0 0 16,0 0 0-16,0-5 0 0,0 5 0 0,0 0 12 0,3 5 0 0,0-5 0 15,-3 0-12-15,0 0 0 0,2-2 0 0,1 2 0 16,-3 5 0-16,0-5 0 0,3 0 0 0,-1 0 0 16,1 0 0-16,-3 5 0 0,0-3 0 0,0-2 0 15,0 0 0-15,0 5 0 0,0-5 0 0,-3 5 0 16,3-3 0-16,0 3 0 0,-2-5 0 0,-1 5 0 16,3-3 0-16,-3-2 0 0,3 1-12 0,0 3 12 15,-2 1 0-15,-1-3 0 0,3 3 0 0,0 2 0 16,0 0 0-16,-3-2 0 0,3 2 0 0,0-2 0 15,-2-3 0-15,-1 3 8 0,0 2-8 0,1 0 0 16,2-2 0-16,-3 2 8 0,3-2-8 0,-3-3 0 16,1 3 8-16,-1 2-8 0,3-7 0 0,0 8 0 0,0-8 0 15,-2 4 8-15,-1-4-8 0,3 5 0 0,-3-5 8 0,3 5-8 16,-2-3 11-16,-1-2-11 0,3 0 0 0,0 1 0 16,0-1 0-16,-3 4 0 0,3-4 0 0,0 0 8 15,0 1-8-15,0-4 0 0,-2 3 9 0,2 0-9 16,0 0 0-16,0 5 9 0,-6-2-9 0,4-6 0 15,2 8 0-15,0-3 8 0,0-2-8 0,0 5 8 16,-3-5-8-16,3 5 8 0,3-10-8 0,-3 10 0 16,-3-9 9-16,3 8-9 0,0-4 8 0,0 0-8 15,0 0 8-15,0 0-8 0,0 1 0 0,3 3 9 16,-3-4-9-16,0 5 0 0,0-5 8 0,0 3-8 16,0-6 0-16,0 8 0 0,-3-5 0 0,0 0 0 15,3 3 8-15,0-6-8 0,3 3 0 0,-6 5 0 16,3-5 0-16,3 3 0 0,-3-3 0 0,3-3 0 0,-3 8 0 0,0-3 0 15,0-1 0-15,2-1 0 0,-2 0 0 16,0 4 0-16,0-4 8 0,0 1-8 0,0-1 0 16,-2 4 0-16,2-4 8 0,0 0-8 0,2 0 0 0,-2 5 0 15,-2-5 0-15,2 0 0 0,0 5 0 0,2-2 0 16,-2-3 0-16,0 4 0 0,0-4 0 0,0 5 0 16,0-5 20-16,0 3-4 0,-2-3 0 0,2 4 0 15,0-4-16-15,0 5-17 0,0-2 3 0,0-3 1 16,0 4 13-16,-3-3 0 0,3 3 0 0,0-4 0 15,0 0 0-15,0 8 0 0,0-8 0 0,0 4-9 16,-3-4 9-16,3 7 0 0,3-6 0 0,0 6 0 16,-3-7 0-16,0 4 0 0,-3 1 0 0,3-2 0 0,3 1 0 15,-3 1 0-15,-3-2 0 0,0 1 0 0,3-4 8 0,0 0 4 16,0 5 1-16,0-5 0 0,-2 3-13 0,2 1-16 16,0-4 3-16,0 5 1 0,0-2 12 0,0-3 0 15,0 4 0-15,0 1 0 0,-3-2 0 0,0 1 0 16,3-4 0-16,0 8 0 0,0-8 0 0,0 4 0 15,-2-4 0-15,2 8 0 0,0-1 0 0,0-3 0 16,0 4 0-16,-3-1 0 0,3-3 0 0,0-4 0 16,-2 8 0-16,2-4 0 0,0-1 0 0,0 1 0 15,0 1 0-15,-3-2 0 0,3 1 8 0,-3-1 5 16,3 2 1-16,0-1 0 0,0-1-14 0,0 1-18 16,0 1 4-16,0-2 1 0,-2 1 21 0,2-1 4 15,-3 2 0-15,3 2 1 0,0-3-13 0,0 4-16 16,0-1 3-16,0-3 1 0,-3-4 12 0,3 8 0 15,3-4 0-15,-3-1 0 0,0 2-8 0,0 2 8 0,0 0-13 16,0-2 5-16,-3-1 8 0,3-1 9 0,0 4-1 0,0-2-8 16,0 2 0-16,0-3 0 0,-2-1 0 0,2 2 0 15,0 2 0-15,0-3 0 0,0-1 0 0,0 2 0 16,0-1 8-16,0-1-8 0,0 2 0 0,-3-5 0 16,3 7 0-16,-3-3 0 0,3-3 0 0,0 3 0 15,0-1 12-15,0 1 0 0,0-1-1 0,0-3 0 16,0 5-11-16,0-1-16 0,0-1 4 0,0-3 1 15,-2 5 11-15,2-1 0 0,0-4 0 0,0 3 0 16,0 2 0-16,0-5 0 0,-3 4 0 0,3-1 0 16,0 2-8-16,0-1 0 0,-3-1 0 0,3 4 0 15,0-7 8-15,0 5 11 0,0-5-3 0,0 5 0 0,0-3-8 0,-2 3 0 16,2-5 0-16,2 5 0 0,-2-3 0 0,0-4 0 16,0 9 0-16,0-7 0 0,3 5 0 0,-3-3 0 15,0 3 0-15,0-5 0 0,0 5 0 0,0-3 0 16,-3 3 0-16,3-5 0 0,0 5 0 0,0-3 0 15,0 3 0-15,0 2 0 0,-2-7 11 0,2 7 0 16,0-7 0-16,0 5 0 0,-3 0-11 0,3-3-12 16,0-2 2-16,0 5 1 0,3 0 9 0,-3-5 0 15,-3 2 0-15,3 3 0 0,0-5 0 0,0 5 0 16,-3-3 0-16,3 3 0 0,0-5 0 0,0 5 0 16,0-3 0-16,-2 3 0 0,4 2 0 0,-4-7 0 15,2 5 0-15,0-5 0 0,-3 7 0 0,3-7 0 16,3 5 0-16,-3-3 0 0,0-2 0 0,0 5-16 15,0 0 4-15,0-3 0 0,0-2 12 0,2 5 14 16,-2-5-3-16,3 5-1 0,0-5-10 0,-1 0 0 16,-2 7 0-16,3-7 0 0,0 5 8 0,-3-5 0 0,0 7 0 15,0-7 0-15,0 5-8 0,2-3 0 0,-2-2 0 0,0 5 0 16,0 2 0-16,0-2-9 0,0-5 9 0,0 7-13 16,0-7 13-16,0 7 0 0,0-7 0 0,3 5 0 15,0 0 0-15,-3-3 0 0,-3 3 0 0,3-5 0 16,3 5 0-16,-1-5 0 0,-2 0 0 0,0 0 0 15,0 5 0-15,0-5 0 0,0 2 0 0,3-2 0 16,-6-2-12-16,3 2 1 0,3 5 0 0,-3-5 0 16,0 2 19-16,0-2 3 0,0 0 1 0,0 3 0 15,3-1-12-15,-3-2 0 0,-3 0 0 0,3 0 0 16,3 5 0-16,-3-5 0 0,0 5 0 0,0-5 0 0,2 0 0 0,-2 0 0 16,0 0 8-16,0 5-8 0,0-5 0 0,0 0 0 15,0-7 0-15,0 7 0 0,0 0 0 0,0 0 0 16,3 0 0-16,-3 0 0 0,3 5-12 0,-1-5 0 15,-2 0-1-15,3 5 0 0,-3-5 21 0,0 0 4 16,2 0 0-16,-2 5 1 0,0-5-13 0,0 0-18 16,0 0 4-16,0 0 1 0,0 0 21 0,0 0 5 15,0 0 1-15,0 0 0 0,-2 0-14 0,2-2 0 16,2 2 0-16,-2-2 0 0,-2-3 0 0,2 5 0 16,0-7 0-16,2 5 0 0,-2 2 0 0,0-5 0 15,3 5 0-15,-3-7 0 0,3 5 0 0,-3 2 0 16,0-7 0-16,0 7 0 0,0-7 0 0,2 5 0 15,-2-3 0-15,3 5 0 0,-3-7 0 0,0 7 8 16,0-2-8-16,0-5 0 0,-3 2 0 0,6 3 0 16,-3 2 0-16,3 0 0 0,-3-2 0 0,0 2 0 15,0 0 0-15,0-5 0 0,0-2 0 0,0 5 0 16,0 2 0-16,0 0 0 0,0 0 0 0,2-2 0 16,-2-3 0-16,0 5 0 0,0-2 0 0,-2 2 0 15,2 0 0-15,0-2 0 0,0-3 0 0,0 5 0 0,0 0 0 0,0-2 0 16,0 2 0-16,0-2 0 0,0-5 0 0,-3 2 0 15,3-2 0-15,0 0 0 0,0 0 0 0,0 0 0 16,0 0 0-16,0 0 8 16,0 0-8-16,0 0 0 0,0 0 0 0,0 0 0 15,0 0 0-15,0 0 0 0,0 0-9 0,0 0-5 0,-3-2-1 0,1-8 0 16,-4 3-217-16</inkml:trace>
  <inkml:trace contextRef="#ctx0" brushRef="#br0" timeOffset="20753.456">16857 5384 864 0,'-6'0'19'0,"6"0"4"0,0 0 1 0,0 0 0 0,-5 0-24 0,5 0 0 0,0 0 0 15,0 0 0-15,0 0 60 0,0 0 8 0,-5-2 2 0,5 2 0 16,0 0-22-16,0 0-5 0,0 0-1 0,0 0 0 16,0 0 28-16,0 0 6 0,0 0 0 0,0 0 1 15,-3 0-21-15,3 0-4 0,0 0 0 0,0 0-1 16,-3 2 10-16,3-2 3 0,0 0 0 0,0 0 0 16,0 0-52-16,0 5-12 0,0 2 0 0,3-5 0 15,0 5 34-15,-1 0 4 0,-4-2 1 0,2 2 0 16,0 0-11-16,0 0-3 0,0-2 0 0,-3 4 0 0,3-4-25 15,-3 2 0-15,3 0 0 0,0 0 0 0,-5 0 47 0,5 5 4 16,0-5 1-16,0 5 0 0,0-5-32 0,-2 0-7 16,2 0-1-16,-3 0 0 0,6 0-12 0,-3 5 0 15,-3-3 0-15,6-2 0 0,2 0 0 0,-3 5 0 16,-4-5 0-16,2 5 0 0,0-5 54 0,2 0 8 16,-4 5 2-16,2-3 0 0,-3-2-64 0,3 0-26 15,0 5 2-15,0-5 0 0,-5 5 24 0,5-3 8 16,0-2 0-16,0 0 0 0,0 5-8 0,0-5 0 15,-3 5 8-15,6-5-8 0,0 0 0 0,-1 7 0 16,-4-7 0-16,4 5 0 0,1-5 30 0,-3 0 2 16,0 7 0-16,0-7 0 0,0 5-32 0,0 0 0 15,0-3 0-15,0 3 0 0,-3-3 0 0,3 3 0 16,3 0 0-16,-3-3 0 0,0 3 0 0,0 2 0 16,0-2 0-16,0-3 0 0,0 3 0 0,0 0 0 0,0-3 0 15,0 5 0-15,5-2 12 0,-5-5-3 0,0 5-1 0,-3-3 0 16,6-1-8-16,-3 3 8 0,0 1-8 0,0-3 8 15,-3-2-8-15,3 5 0 0,0-5 0 0,0 5 0 16,-2-5 8-16,-1 3 0 0,6-6 0 0,-3 8 0 16,-3-3-8-16,3-2 0 0,0 1 0 0,3-1 0 15,-1 4 0-15,-2 1 8 0,0-3-8 0,0-1 8 16,3 3-8-16,-3 1 0 0,0-5 0 0,0 3 0 16,0 1 8-16,0 3 0 0,0 1 0 0,0-4 0 15,-3 3-8-15,3-2 0 0,3 2 0 0,-3-2 0 16,-3-3 0-16,3 6 0 0,3-4 0 0,0 3 0 15,-3 1 0-15,-3-4 0 0,3 3 0 0,0 0 0 0,3-2 0 16,-3-2 0-16,0 1 0 0,0 4 0 0,2-4 0 0,-2 3 0 16,0-2 0-16,0-2 0 0,-2 1 10 0,2 3 0 15,0-2 0-15,0-2 0 0,-3 1-10 0,0 3-14 16,6 1 3-16,-3-4 1 0,-3 3 10 0,1-2 0 16,2-2 0-16,2-3 0 0,-2 9 0 0,3-6 0 15,-3 4 0-15,0-3 0 0,3 1 24 0,-1-2 6 16,-2 1 2-16,0 3 0 0,3-6-32 0,0 6 0 15,-3-7 0-15,0 4 0 0,0 4 0 0,2-8 0 16,-2 4 0-16,3 1 0 0,-8-2 0 0,5 1 0 16,0-1 0-16,0-3 0 0,0 5 0 0,0-1 0 15,0-1 0-15,2-6 0 0,1 10 0 0,-3-6 0 16,0 3 0-16,0-1 0 0,3 1 0 0,-1 1 0 16,-2-2 0-16,0 1 0 0,0-4 0 0,3 8 0 15,-3-4 0-15,0-1 0 0,-3 1 0 0,3 4 0 16,3-4 0-16,0-1 0 0,-6 2 0 0,3-1 0 15,5-1 0-15,-2 1 0 0,-3 4 0 0,0-4 0 16,2 3 0-16,1-2 0 0,0-2 0 0,-1 1 0 16,-4-1 0-16,2 2 0 0,5 2 0 0,-2-3 0 15,-6-1 0-15,3 2 0 0,0 2 0 0,0-3 0 0,0-1 0 0,0 6 0 16,-5-6 0-16,5 1 0 0,2 4 0 0,-2-1 0 16,-2-3 0-16,-1 4 0 0,6-1 0 0,-1 0 0 15,-2-2 0-15,0 2 0 0,0-3 0 0,3-1 0 16,0 6 0-16,-1-2 0 0,-2 1 0 0,0-1 0 15,3-3 0-15,-3-1-16 0,0 6 1 0,0-6 1 16,-3 4 22-16,6-2 5 0,-3 2 1 0,-3-3 0 16,1-1-14-16,-1 6 0 0,3-6 0 0,0 4 0 15,-3-2 0-15,1 2 0 0,2-3 0 0,2 4 0 16,-2-4 0-16,0 3 0 0,-2-4 0 0,2 2 0 16,5 2 0-16,-2 0 0 15,-3-2 0-15,2 2 0 0,1-3 0 0,-3 4 0 0,-3-6 0 0,3 7 0 0,-2-1 0 0,-1-6 0 16,3 7 0-16,0-2 0 0,-3-4 0 0,1 6 0 15,2-6 0-15,-3 4 0 0,3-2 0 0,-3 2 0 16,3 0 0-16,0-2 0 0,3 2 0 0,0 0 0 16,-3-2 0-16,2 2 0 0,1 0 0 0,-3-2 0 15,-5 2 0-15,5 0 0 0,0-2 0 0,0 2 0 16,-3 0 0-16,3 0 0 0,-5-2 0 0,5 2 0 16,0 0 0-16,0-2 0 0,-5 2 0 0,5 5 0 15,0-5 0-15,0 0 0 0,-3 0 0 0,3-2 0 16,-3 2 0-16,3 0 0 0,6 0 0 0,-6 2 0 15,-3-1 0-15,3-6 0 0,3 7 0 0,-3-1 0 16,-3 1 0-16,3-4 0 0,0 2 0 0,0 0 0 16,-3 5 0-16,3-5 0 0,-2 0 0 0,2 5 0 15,2 0 0-15,1-5 0 0,-6 5 0 0,3-3 0 16,0 3 0-16,6-5 0 0,-6 5 0 0,2 0 0 16,-2-3 0-16,3 3 0 0,2-5 0 0,3 5 0 15,-5-5 0-15,-1 0 0 0,1 0 0 0,-3 5 0 16,0-5 0-16,0 3 0 0,0-3 0 0,0 0 0 0,3 0 0 0,-1 0 0 15,-4 0 0-15,2 5 0 0,2-5 0 0,-2-2 0 16,3 2 0-16,-3 5 0 0,0-5 0 0,3 0 0 16,-1 5 0-16,4-5 0 0,-6 0 0 0,0 0 0 15,2 0 0-15,1 3 0 16,2-3 0-16,-5-5 0 0,0 3 0 0,0 2 0 0,0-2 0 0,0-3 0 16,-3 3 0-16,3 0 0 0,0-3 0 0,3 3 0 15,0 0 0-15,-3-3-15 0,-3 3 3 0,3-5 1 16,0 5 11-16,-3-3 0 0,3 3 0 0,3-3 0 0,0 3 0 0,-3-5 16 15,0 5-4-15,0-5-1 0,2 0-11 0,1 5 0 16,0-3 0 0,-3-2 0-16,0 0 0 0,0 0 0 0,0 5 0 0,0-5 0 0,-3-2 0 0,0 2 0 15,6-5 0-15,-3 5 0 0,-5-2 0 0,5 2 0 16,0 0 0-16,2-2 0 0,-2-5 0 0,3 2 0 16,-3 5 0-16,0-7 0 0,5 5 0 0,1-3 0 15,-6-2 0-15,0 0 0 0,0 0 0 0,0 0 0 16,0 0 0-16,0 0 0 15,0 0-81-15,-3-2-19 0,3-5-3 0,-3 0-708 16,-2-5-141-16</inkml:trace>
  <inkml:trace contextRef="#ctx0" brushRef="#br0" timeOffset="22377.84">13282 6316 1036 0,'0'0'92'0,"0"0"-73"16,0 0-19-16,0 0 0 0,0 0 48 0,0 0 5 15,0 7 2-15,0-7 0 0,0 4-3 0,0-4 0 16,0 0 0-16,0 0 0 0,5 3 12 0,1 1 1 16,-4 3 1-16,-2-7 0 0,6 5-6 0,-4-3-2 15,4 3 0-15,-1-3 0 0,0 3-11 0,3-5-3 16,0 3 0-16,3-3 0 0,-1 0-22 0,1 4-5 15,2-4-1-15,0 0 0 16,6-4-4-16,5 4-2 0,2 0 0 0,6 0 0 0,2-3 0 0,1 3 0 16,-1-5 0-16,3 3 0 0,0-3-10 0,5-2 12 15,3 0-12-15,3 7 12 0,0-7-12 0,2 3 8 16,-3 4-8-16,4 0 8 0,-6-7-8 0,2 7 0 0,-2-3 0 0,3 3 8 16,2 0-8-16,-5 0 12 0,0 0-12 0,-2 3 12 15,-4-3-1-15,1 0 0 0,-3 0 0 0,5 0 0 16,1 0 0-16,2 0 0 0,0 0 0 0,0 0 0 15,0 0-2-15,-6 0 0 0,-2 0 0 0,0 0 0 16,0 0 0-16,0 0 0 0,-5 4 0 0,5-1 0 16,0-3 3-16,0 0 1 0,-5 0 0 0,2 0 0 15,-4 4 1-15,-1-4 0 0,0 0 0 0,-5 0 0 16,5 0-5-16,-6 0-1 0,4 0 0 0,-1 3 0 16,1-3 0-16,-3 0-8 0,2-3 12 0,3 6-4 15,0 1-8-15,-2-4 8 0,2 0-8 0,-3 5 8 16,1-3-8-16,-1-2 10 0,-2 0-10 0,0 0 10 15,-3 0-10-15,5 0 8 0,4 0-8 0,-1 0 8 16,0 0-8-16,0 0 0 0,3 7 0 0,-1-7 8 0,1 0 1 16,-3 0 0-16,0 0 0 0,-2 5 0 0,-1-5-9 0,1-5 10 15,-1 5-10-15,6 0 10 0,2 0-10 0,-5 0 10 16,-2-2-10-16,2 2 10 0,5 2 10 0,-2-2 1 16,-3 0 1-16,-2 0 0 0,2 0-22 0,0 5-15 15,-3-5 3-15,-2 0 0 0,0 2 12 0,2 3 0 16,9-2 0-16,-9-3 0 0,-5 0 14 0,6 0-4 15,7 0-1-15,1 4 0 0,-1-4-9 0,-5 3 0 16,3 1 0-16,0-4 0 0,-3 5 0 0,3-5 0 16,-6 0-10-16,3 0 10 15,0 0 0-15,3-5 0 0,0 5 0 0,0 0 10 16,-1 0-23-16,-2 0-5 0,0 0-1 0,1 0 0 0,-1 5 19 0,-6-3 0 0,-1-2 0 0,-1 0 0 31,0 0 28-31,-2 0 8 0,2-2 3 0,2-3 0 16,-1 5-31-16,-4-4-8 0,1 4 0 0,-6 0 0 0,-2 0 21 0,2 0 3 0,3 0 1 0,-1 0 0 15,1 0-25-15,0 0 0 0,0 0 0 0,8 0 0 16,-3 4-12-16,0-4-7 0,-2 0-1 0,-1 0-1 16,1 5 21-16,-3-3 0 0,-3 3 0 0,3-3 0 15,-3-2 0-15,0 0 0 0,0 0 0 0,1 0 0 16,-1 0 0-16,0 0 0 0,0 0 0 0,3 0 0 16,-2 0 0-16,-1 0 0 0,-3 0 0 0,6 0 0 15,-5 0 10-15,2 0-10 0,-2 0 12 0,2 0-12 16,-3 0 16-16,-2 0-3 0,3 0-1 0,-3 0 0 15,2 0-12-15,-2 0 0 0,3 0 0 0,-3 0 0 16,0 0 0-16,2 0 8 0,-2 0-8 0,3 0 0 16,0 0 0-16,-4 5 0 0,1-5 0 0,3 2 0 0,-3-2 0 15,3 5 0-15,-1-5 0 0,-2 0 0 0,0 3 0 0,3-3 0 16,-4 0 11-16,1 0-11 0,-2 0 0 0,2 0 0 16,-6 0 0-16,4 4-12 0,2-4 24 0,-3 0 6 15,0 0 1-15,-2 3 0 0,2-3-31 0,-5 0-5 16,0 0-2-16,0 0 0 0,0 0 19 0,3 0 0 15,-1 0 0-15,4 4 0 0,-4-4 0 0,4 0 0 16,-4 0 0-16,1 0 0 0,0 0 48 0,-3 0 12 16,0 0 4-16,5 0 0 0,-3 0-64 0,-2 0-20 15,0 0 0-15,0 0 0 0,3 0 32 0,0 0 7 16,-3 0 1-16,2 0 0 0,-2 0-28 0,6 0-6 16,-4 0-1-16,4 0 0 0,-4 0 15 0,4 0 0 15,1-4 0-15,-1 4 0 0,-1 0 0 0,-2 0 0 16,2-3 0-16,0-1 0 15,1 4-42-15,-6-3-6 0,0 3 0 0,-6-5-1 0</inkml:trace>
  <inkml:trace contextRef="#ctx0" brushRef="#br1" timeOffset="47813.452">13457 5532 403 0,'0'-2'36'0,"0"2"-36"0,0 0 0 0,0 0 0 15,2-5 121-15,-2 5 18 0,3-7 3 0,0 7 1 16,-3-2-37-16,2-3-7 0,1 0-2 0,0 3 0 16,2 2-26-16,0-5-6 0,-2 3-1 0,2-3 0 15,-2 5-51-15,-3 0-13 0,0 0 0 0,0 0 0 16,0 0 54-16,0 0 8 0,0 0 2 0,0 0 0 15,0 0 0-15,-6 5 0 0,-4-3 0 0,2 3 0 0,0 2-20 0,-3 0-4 16,1 0-1-16,-1 7 0 0,-2-2-28 0,2 2-11 16,-2 0 8-16,0-2-8 0,0 2 8 0,2 0-8 15,3-2 8-15,0 2-8 0,0-7 0 0,3 5 0 16,0-5-14-16,5 0 5 0,0 0 9 0,0 0 0 16,0-7 0-16,0 0 0 0,8 5 0 0,-3-3-12 15,-5-2 12-15,8 0-12 0,3-2 12 0,-1-3 0 16,1-2 0-16,2 3-8 0,-2-4 8 0,2 1 0 15,3 0 0-15,-1-2 0 0,4-3 0 0,0 0 0 16,-1 3 0-16,1-3 0 0,-1 5 9 0,-2 0-9 16,0 2 12-16,-3-2-12 0,-2 5 27 0,2-3-2 15,-5 5 0-15,2 0 0 0,-4 0-5 0,-6 0 0 16,5 0-1-16,-5 0 0 0,5 7-6 0,-2 0-1 16,-3-2 0-16,-3 7 0 0,1-3 0 0,-1-2 0 15,-5 5 0-15,3 0 0 0,-6-3-3 0,1 5-1 0,-1-2 0 16,0 2 0-16,1 0-8 0,-3 0 0 0,2-2 0 0,-5 2 0 15,3-2 0-15,0-2 0 0,-1 1 0 0,4 1 0 16,2-5 28-16,3 0 3 0,-1 0 1 0,4 0 0 16,2-7-43-16,0 0-8 0,0 0-1 0,0 0-1 15,0 0 7-15,5 0 2 0,3-2 0 0,3-3 0 16,4-2 12-16,-1 2 0 0,4-2 0 0,1-7 0 16,2 3 0-16,0-4 0 0,0 6 0 0,3-5 0 15,0-3 0-15,-3 8 0 0,0-3 0 0,3-2-9 16,-6 2 9-16,1 5 0 0,-6 0 0 0,0 0 0 15,1 7 0-15,-4-2 16 0,-2-3-4 0,-3 10-1 16,-5-5 14-16,0 0 3 0,0 0 1 0,0 9 0 0,-5-2-11 16,0 5-2-16,-3 2-1 0,-3 0 0 0,1 0 1 0,-3-2 0 15,-1 7 0-15,-2-3 0 0,3 3-16 0,-3-5 0 16,0 5 0-16,3 2-10 0,-3-7 10 0,3 5 0 16,3-5 0-16,-4 5 0 0,6-5 0 0,0-2 11 15,1-2-3-15,4-1 0 0,-2-2-8 0,5 0-9 16,0-5 9-16,0-2-13 0,0 0 1 0,8 5 0 15,-1-5 0-15,4-5 0 0,2-2 1 0,3 0 1 16,0-7 0-16,5 2 0 0,0-4 10 0,3-1-12 16,0 1 12-16,2-3-12 0,6 0 12 0,-3 5 0 15,0-5 0-15,1 5 8 0,-4 5-8 0,-2-3 0 16,-6 0 0-16,-2 5 0 0,-3 5 0 0,-5-3 0 16,0 5 0-16,-8 0 0 0,0 0 11 0,-2 7 1 15,-4 0 0-15,1 5 0 0,-6 2 0 0,-2 0 0 16,-5 1 0-16,-1 3 0 0,1 1 16 0,-1 0 3 15,-2-3 1-15,2 10 0 0,4-7-32 0,1 2 0 0,-2 0 0 16,3-2 0-16,0 0 0 0,2 2 0 0,1-7 0 0,2 8 0 16,-3-11-10-16,3 3-8 0,0 0-2 0,3-2 0 15,0 2 8-15,2-7 0 0,1 0 1 0,-1 1 0 16,6-4 2-16,-3-4 0 0,2 3 0 0,4 1 0 16,-1-4-2-16,0 0 0 0,3-7 0 0,5 3 0 15,-2-4 3-15,2 1 0 0,3 0 0 0,2 0 0 16,1-4 8-16,2 3 0 0,-5 1 0 0,5 0 0 15,-5 0 0-15,-3 0 0 0,1 0 0 0,-4 3 0 16,1 4 0-16,-6-3 9 0,3 3-9 0,-8 0 10 0,0 0-1 16,0 0 0-16,-3 7 0 0,1 0 0 0,-4 0 3 15,1 0 0-15,-6 5 0 0,1-5 0 0,-1 7-12 0,-5-7 0 16,3 7 0-16,-3-2 0 0,0 0 0 0,3-3 0 16,0 6 0-16,5-4 0 0,-3-4 10 0,4 5 0 15,1-5 0-15,-2 3 0 0,8-6-10 0,0 3 0 16,-2 0-12-16,2-7 12 0,0 0-15 0,0 0 5 15,5 0 1-15,3 0 0 0,2 0-3 0,4-2 0 16,-1-3 0-16,3-2 0 0,-3 3 12 0,3-4 0 16,-3 1-9-16,0 5 9 0,-2-5 0 0,2 2 0 15,-2-2 0-15,-3 7 0 0,-3-7 0 0,-5 7 0 16,0 0 0-16,0 0 0 0,0 0 0 0,0 0 8 16,0 0 0-16,0 0 0 0,0 0 4 0,0 0 0 15,-3 3 0-15,-2 1 0 0,0 1-12 0,-1-3 0 16,1 3 0-16,-3-3 0 0,0 3 0 0,-5-3 0 0,0 3 0 15,-6-3 0-15,3 6 26 0,-2-4 3 0,2 3 1 0,-2 0 0 16,2 0-30-16,0-2 0 0,-3 2-13 0,3-4 4 16,1 1 9-16,4-4 0 0,0 0 0 0,1 0 0 15,2 0 0-15,3 0 0 0,5 0 0 0,0 0-8 16,-6-4-104-16,6-4-20 16,0 1-4-16</inkml:trace>
  <inkml:trace contextRef="#ctx0" brushRef="#br1" timeOffset="75771.422">14642 5572 914 0,'0'0'40'0,"0"0"9"0,0-7-39 0,0 7-10 0,0 0 0 0,0-7 0 16,-5 5 118-16,5-3 22 0,0 5 4 0,0 0 0 15,-3-5-46-15,3 3-10 0,-3-3-1 0,3 5-1 16,0 0-23-16,0 0-5 0,0 0-1 0,0 0 0 16,0 0-6-16,-2 0-2 0,-3 0 0 0,-3 5 0 15,0-3-20-15,-3 3-4 0,0 2-1 0,-4 7 0 16,-1-2-4-16,-3 2-2 0,3 5 0 0,3-5 0 16,-3 0-18-16,3 0 0 0,-3-2 0 0,0 2 0 15,0 0 0-15,3 0 0 0,0-2 0 0,0 2 0 16,-1-2 0-16,4-5 0 0,2 0 0 0,3 0-9 15,2 0 9-15,0-7-8 0,3 7 8 0,0-7-8 16,0 0 8-16,0 0-12 0,11 0 12 0,5-7-12 16,2 0 12-16,4 0-13 0,-1 0 5 0,5-5 8 0,1-2 0 15,4 0 12-15,4 0 0 0,4-5 0 0,1 0-23 0,2 3-4 16,-2-3-1-16,0 5 0 0,-6 2 16 0,-2-2 0 16,-6 7 0-16,1 0 0 0,-9 0 0 0,-2 2 0 15,-2 5 0-15,-7 0 0 0,-7 0 0 0,0 0 8 16,0 7 0-16,-2 0-8 0,-6 5 55 0,-3 0 4 15,1 2 1-15,-9 0 0 0,1 0-17 0,-4 5-3 16,-9 2-1-16,-1-2 0 0,3-3-25 0,-3 3-5 16,3 0-1-16,5 2 0 0,0-7-8 0,3 5 0 15,0-5 0-15,3 5 0 0,2-5 0 0,5 0 0 16,1-7 0-16,2 5 0 0,0 2 0 0,5-7 0 16,0 0-12-16,3 0 12 0,0-2-17 0,0-5 4 15,11-5 1-15,5 5 0 0,0-7-1 0,0 0 0 16,2-2 0-16,9-8 0 0,2 3 13 0,2 0-12 0,4-5 12 0,2-2-12 15,0 2 12-15,-3 5 0 0,1-7 0 16,-1 9 0-16,0-4 0 0,-4-1 0 0,-4 3 0 0,0 7 0 16,-4-2 0-16,-1 0 0 0,-5 6 0 0,-3-2 0 15,0 3 0-15,-5-3 0 0,-8 5 11 0,0 0-3 16,0 0 18-16,3 7 4 0,-3 5 1 0,-6 0 0 16,-2-3-2-16,-5 5 0 0,-5 5 0 0,-1-5 0 15,3 5-14-15,-2 2-3 0,-3 3-1 0,-1-3 0 16,4 0-11-16,-1 0 0 0,4 3 0 0,4-8 8 15,0 3-8-15,3-5 0 0,1 0 0 0,4-2 0 16,0 0-9-16,3-3 9 0,0-2-12 0,6-2 12 16,-4-3-12-16,6-2 12 0,-3 0-12 0,6 0 12 0,5-7-12 15,2 0 4-15,4-7 8 0,4 0-13 0,6-5 13 0,5-2-12 16,0 2 12-16,3-2-12 0,-1 0 12 0,4-3 0 16,-1 3 0-16,0 0 0 0,-5 2 9 0,0 5 5 15,0-5 1-15,-2 5 0 0,-6 7-25 0,0-5-5 16,-5 5-1-16,-6 0 0 0,-2 5 16 0,-3-3 0 15,-5 5 0-15,-8 0 0 0,0 0 11 0,0 0-2 16,-2 7 0-16,-6 5 0 0,-3 0 18 0,-5 2 3 16,-5 0 1-16,-5 7 0 0,2-2-13 0,-3 2-2 15,6 0-1-15,-3 3 0 0,1-1-15 0,4 3 0 16,1 0 8-16,2-5-8 0,2 1 0 0,7-4 0 16,-1 1 0-16,5-5 0 0,0 0-10 0,3 1 2 15,3-4 0-15,5 1 0 0,0-5-2 0,2-5 0 16,6 3 0-16,3-5 0 0,2-5-1 0,5-2 0 15,11 0 0-15,0-7 0 0,6-5 0 0,2 3 0 0,-3-8 0 16,0 3 0-16,3 2 11 0,3-2 0 0,0-5 0 0,2 5-8 16,-5 7 8-16,0-5 0 0,-8 5 0 0,-3 2 0 15,-5 5 0-15,-2 0 0 0,-3 5 0 0,-3-3 0 16,-3 3 0-16,-4 2 0 0,-6 0 0 0,0 2 0 16,-3-2 0-16,-5 0 12 0,0 0 0 0,-8 12-1 15,3-3 17-15,-6 3 3 0,-5-5 1 0,0 7 0 16,0 0-11-16,1 5-1 0,-1-7-1 0,-3 2 0 15,3 0-19-15,-2 0 0 0,2 0 8 0,3-2-8 16,-1 2 0-16,6 0 0 0,1-2 0 0,-1-5 0 16,8 5-8-16,0-5 8 0,0 3-13 0,5-6 5 15,5 3-2-15,1-7 0 0,0 0 0 0,7 0 0 16,6-7 0-16,2 3 0 0,4-11 0 0,1 6 0 0,1-7 0 0,5 1 0 16,5-1 0-16,-2-1 0 0,-6 3 10 0,1 5 0 15,-1-3 0-15,-5 0 0 0,-5 5 0 0,-5 5 0 16,-3-3 0-16,-1 3 0 0,-4 2 0 0,-3 2 0 15,-8-2 0-15,3 5 0 0,-3 2 12 0,-3 0 0 16,-8 5 1-16,1-3 0 0,-6 3 13 0,0-3 2 16,-5 3 1-16,-3 2 0 0,-2 0-11 0,4 3-2 15,7-8-1-15,-4 5 0 0,3-6-15 0,6 3 0 16,7-4 0-16,3 5 0 0,-3-5 0 0,3-5-8 16,0-2 8-16,6 8-10 0,7-4-6 0,0 3 0 15,-8-7-1-15,9 0 0 16,9 0-10-16,1-2-1 0,-5-3-1 0,2-2 0 0,0 2 9 0,0 3 1 15,0-5 1-15,-5 2 0 0,-3 5 18 0,3-7 0 16,3 7 0-16,-9 0 0 0,-2 0 0 0,-2 5 0 16,2-3 0-16,-3 3 0 0,3-3 0 0,-8 5 0 0,-3 1 0 0,1-4 0 15,4 3 12-15,-7 5 5 0,0-5 2 0,-3 3 0 16,-3-6 1-16,6 8 0 0,2-3 0 0,1-2 0 16,-1 1-20-16,0-1 0 0,3 2 0 0,-2-2 0 15,-4 0 0-15,4 0 0 0,4-5 0 0,4 6 0 16,-4-4 0-16,-2 3 0 0,3 0 0 0,0-2-9 15,4-3 9-15,-7-2 0 0,0 0 0 0,3 5-8 16,5-3-79-16,-8-2-15 0,0 0-3 0</inkml:trace>
  <inkml:trace contextRef="#ctx0" brushRef="#br2" timeOffset="100892.207">14888 6497 806 0,'0'0'36'0,"0"0"7"0,0 0-35 0,0 0-8 0,-3 0 0 0,-2-3 0 16,5 3 80-16,-5 0 15 0,0 0 2 0,-3 3 1 16,-3 1-39-16,0 3-8 0,-2 0-2 0,-5 8 0 15,-6-1-27-15,0 4-6 0,-5 4 0 0,-3 1-1 16,1-2 3-16,-4 8 1 0,1-4 0 0,2 1 0 15,0 0 30-15,-2-2 7 0,2 2 0 0,0-1 1 16,3-3 2-16,-3-1 0 0,3-2 0 0,0-1 0 16,5 1-23-16,3-2-4 0,3-6 0 0,2 4-1 15,3-4-8-15,2-1-2 0,6-6 0 0,-1 3 0 0,6 0-7 0,0-7-2 16,8 0 0-16,3 0 0 16,2 0-12-16,8-7 9 0,3 0-9 0,5-4 8 0,6-3-8 15,2-5 0-15,5-2 0 0,6-1 0 0,5-4 0 0,5-2 0 16,0-2 0-16,3 6 0 0,-6-6 0 0,-2 8 0 15,-5 1 0-15,0 2 0 0,-9 1 0 0,-2 8 0 16,-5 3 0-16,-5 0 0 0,-6 2 0 0,-5 5 0 16,-3 0 0-16,-5 7 0 0,-6 1 0 0,-4 3 16 15,-6 3-2-15,-3 5-1 0,-2-2 18 0,-5 1 3 16,-4 4 1-16,1 4 0 0,-5-5-20 0,-1 5-4 16,1-1-1-16,-1 1 0 0,-2 3 1 0,0-8 0 15,-3 5 0-15,1-1 0 0,-1 1-11 0,3-5 8 16,2 1-8-16,4-4 8 0,4 1-8 0,0-2 0 0,4-6 0 0,7 4 0 15,0-4 0-15,5-4 0 0,3-7 0 0,3 7 0 16,7-2 0-16,1-5 0 0,5-9 0 0,8 2 0 16,5 0-8-16,5-10 8 0,3-6 0 0,5 2 0 15,3-5 0-15,3-3 0 0,5-4-9 0,5 5 9 16,0-2 0-16,-5 1 0 0,0 1 0 0,-5 2 0 16,-3 5 0-16,-3 2 0 0,-7 1 0 0,-4 3 0 15,1 1 0-15,-5 7 0 0,-9 0 0 0,-2 3 0 16,-3 4 9-16,-8 0-9 0,-5 0 8 0,-2 7-8 15,-6 0 20-15,-5 11 0 0,-11 4-1 0,-5 4 0 16,-6-1-6-16,-7 11-1 0,-8 1 0 0,-6-1 0 16,-7 8-12-16,-1-1 9 0,1 1-9 0,-1-1 8 15,3-3-8-15,0 0 8 0,1 0-8 0,7-8 8 16,10 4 2-16,4-10 0 0,10-1 0 0,2 1 0 0,11-4-10 16,6-4 0-16,4-8 0 0,4 2 8 0,4-5-8 0,6-3 0 15,5-4 0-15,6-4 0 0,7-3 0 0,4-5 0 16,9-2-9-16,4-12 9 0,2 2 0 0,10-6 0 15,3-3 0-15,8-3 0 0,6-4 0 0,2 1 0 16,3-1 0-16,-1 0 0 0,4 0 0 0,-3 7 0 16,-9 0 0-16,-7 9 0 0,0-2 0 0,-11 8 0 15,-2-1 0-15,-8 9 0 0,-3-1 0 0,-8 3 0 16,-5 1 0-16,-9 7 0 0,-4 5 0 0,-11-5 8 16,3 10-8-16,-11 1 0 0,-5 3 15 0,-6 8 0 15,-10-1 0-15,0 12 0 0,-8 0-5 0,-6 7-1 16,-7-3 0-16,-5 3 0 0,-6 3-9 0,-3 1 8 15,6-1-8-15,-5 4 8 0,-4 0-8 0,4-3 0 0,-1-1 0 0,9-3 8 16,-1 4-8-16,9-4 0 0,7-4 0 0,3-1 0 16,5-5 0-16,3-1 0 0,8-4 0 0,2-3 0 15,6-4 0-15,8 1 0 0,2-5-10 0,6-4 10 16,5-3-16-16,5-2 4 0,3-5 0 0,5-5 0 16,6-5-2-16,10-1 0 0,8-10 0 0,5 2 0 15,8-7 14-15,0-2-11 0,6-5 11 0,-1 0-10 16,6-3 10-16,0 4 0 0,-3 6 0 0,-5-3 0 15,-6 4 0-15,-4 6 0 0,-9 5 0 0,-2 0 0 16,-9 7 0-16,-4-1 0 0,-6 4 0 0,-8 4 0 16,-2 4 0-16,-8 4 8 0,-6-1-8 0,-5 7 8 15,-8 0 4-15,-5 12 2 0,-6 0 0 0,-7 2 0 16,-11 9-5-16,-5-1-1 0,-6 4 0 0,-7 0 0 16,-1 7 1-16,-5 0 0 0,-5 0 0 0,0 4 0 15,-2-1 0-15,9-3 0 0,1 0 0 0,8-2 0 0,0-3-9 16,5-2 0-16,3 0 0 0,10-7-11 0,6-3 11 0,10-6 0 15,8 2 0-15,5-7 0 0,6-5 0 0,5-3-12 16,11-3 12-16,4-6-12 0,12-2-4 0,5-7 0 16,5-7-1-16,10-5 0 0,6-5 17 0,11-6-10 15,7-5 10-15,6-3-8 0,-3-2 8 0,8-2 0 16,3 2 0-16,-1-5 0 0,-2 10 0 0,-5-5 0 16,-3 11 0-16,-5-1 0 0,0 2 0 0,-6 9 0 15,-12-2 0-15,-6 9 0 0,-6 5 0 0,-10 0 0 16,-5 0 0-16,-5 7 0 0,-6 0 8 0,-8 4-8 15,-2 4 10-15,-8 1-10 0,-9 7 23 0,-4 1-2 0,-11 9 0 0,-8 0 0 16,-11 9-5-16,-5 2-2 0,-5-1 0 0,-3 8 0 16,-8-1-14-16,0-3 9 0,1 7-9 0,1-3 8 15,7-1-8-15,7-3 0 0,2-7 0 0,9 2 8 16,5-4-8-16,8-6 0 0,5-3 0 0,8-4 0 16,3-3 0-16,8-1-12 0,5-5 4 0,5 0 8 15,3-6-20-15,8 2 4 0,2-10 1 0,9-2 0 16,7-5 1-16,6-2 0 0,5-12 0 0,13-2 0 15,8-5 14-15,3-7-12 0,2 0 12 0,9 0-12 16,5 0 12-16,-3 5 0 0,-6-1 0 0,1 6 0 16,-3 2 0-16,-10 9 0 0,-19 0 0 0,-8 12 0 15,-6 0 0-15,-12 7 0 0,-9 5 0 0,-12 2 0 16,-14 7 12-16,-5 7-2 0,-11 5 0 0,-8 0 0 16,-7 9 2-16,-11 5 1 0,-3 0 0 0,-3 0 0 15,3 0-13-15,3-7 8 0,3 2-8 0,4-2 0 0,4-2 8 0,2-3-8 16,2-2 0-16,6 0 0 0,3-3 0 0,7-4 0 15,4 0 0-15,1-5 0 0,7 0 0 0,1-2 11 16,6-3-3-16,6-4-8 0,2-3 0 0,0-2 0 16,8 5 0-16,5-10-12 15,8 3-14-15,8-5-2 0,6-7-1 0,4-5 0 0,6-2 17 0,6-5 12 16,7 0-13-16,0 0 5 0,8-2 8 0,-2 7 0 16,-6-5-9-16,0 7 9 0,-2 5 0 0,-9-5 0 15,-7 10 0-15,-6 2 0 0,-10 2 0 0,-3 2 0 16,0 3 0-16,-13 3 0 0,-8-3 0 0,-2 7 8 15,-4 7-8-15,-4-2 0 0,-9 9 24 0,-4-2-1 16,-7 0 0-16,-1 2 0 0,-1 5-8 0,-2-5-2 0,-4 7 0 16,4-9 0-16,2 7-13 0,6-12 9 0,-1 7-9 0,6-7 8 15,3-2-8-15,4 2 0 0,7-2 0 0,1-5 0 16,4 4-9-16,2-3 9 0,8-6-12 0,5 3 12 16,3-5-18-16,7 0 3 0,7-5 1 0,1-2 0 15,4-7 14-15,7 2-12 0,6 3 12 0,2-8-12 16,8 3 12-16,-2 0 0 0,-6 4-10 0,0-1 10 15,-7 6 0-15,-4 5 0 0,-10 0 0 0,-5 0 0 16,-5 7 0-16,-6 5 0 0,-2 0 0 0,-4-3 0 16,-9 10 0-16,-3 0 10 0,-6 2-10 0,-2 7 10 15,-8-4 11-15,2-1 3 0,-2 3 0 0,2-5 0 16,1 3-12-16,2-8-1 0,-3 3-1 0,9 0 0 16,5-5-10-16,-1 0 0 0,-2-2 0 0,3-3 0 15,10 3 0-15,-2-5 0 0,5 0 0 0,-3-2-11 16,3-3 11-16,3-2-8 0,5 5 8 0,-1-5-8 0,-4-5 8 0,5 5-8 15,2 0 8-15,1 5-8 16,-6-5-52-16,3 0-11 0,-3 2-1 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41.952"/>
    </inkml:context>
    <inkml:brush xml:id="br0">
      <inkml:brushProperty name="width" value="0.05" units="cm"/>
      <inkml:brushProperty name="height" value="0.05" units="cm"/>
    </inkml:brush>
  </inkml:definitions>
  <inkml:trace contextRef="#ctx0" brushRef="#br0">1 840 920 0 0,'13'0'261'0'0,"-10"0"762"0"0,-6 4 1149 0 0,4-3 6362 0 0,183-5-6772 0 0,-7-3-1397 0 0,36 0-114 0 0,-98-3 372 0 0,0 5 1 0 0,34 7-624 0 0,-30-1 219 0 0,70 3-90 0 0,182-1 283 0 0,-172-3-390 0 0,-134-7 191 0 0,59-4 34 0 0,-47 4 301 0 0,43 1 96 0 0,-42 1-236 0 0,-19-2-735 0 0,134 7 642 0 0,-124 0-262 0 0,-34-2-40 0 0,-2 4-13 0 0,-4-2 0 0 0,129 0 248 0 0,-119 0 598 0 0,-11 0-836 0 0,7-3-10 0 0,-8 3-784 0 0,-25 0 1083 0 0,-2 0 28 0 0,0 0-250 0 0,0 0-1078 0 0,0 0-461 0 0</inkml:trace>
  <inkml:trace contextRef="#ctx0" brushRef="#br0" timeOffset="1671.477">680 1 2304 0 0,'0'0'327'0'0,"0"0"533"0"0,0 0 237 0 0,0 0 44 0 0,0 0-76 0 0,0 0-357 0 0,9 14 1382 0 0,3 18-42 0 0,6 46-101 0 0,-13-38-913 0 0,1 32-55 0 0,-3-25-459 0 0,4 70 391 0 0,6-23-647 0 0,-5-2-200 0 0,0-32 171 0 0,-3-13 598 0 0,23 21-517 0 0,-10-3-60 0 0,-14-9-122 0 0,-10-47-121 0 0,3 15 59 0 0,-9 15-19 0 0,34 14 11 0 0,-10-16 0 0 0,-7 2-64 0 0,-3-30 2 0 0,0 1 0 0 0,0 0 0 0 0,-1 0 0 0 0,0 1-1 0 0,-1-1 1 0 0,0 0 0 0 0,-1 0 0 0 0,0 0-1 0 0,-2 7-1 0 0,7 83 364 0 0,12-10-585 0 0,-8-33 488 0 0,0 17-133 0 0,-11-42-232 0 0,-2 19 118 0 0,2 102 102 0 0,3 33 626 0 0,-4-103-673 0 0,-5 13 42 0 0,6 1 1 0 0,-2-58-108 0 0,1 18 118 0 0,1 50 152 0 0,3-63-360 0 0,7-25 147 0 0,1 14-54 0 0,5-11 202 0 0,-12-20-143 0 0,-6 23-116 0 0,5-24-55 0 0,4 24 735 0 0,-8 25 84 0 0,0-31-981 0 0,3-12 222 0 0,-3 16 741 0 0,4-22-862 0 0,0-1-22 0 0,0 0 8 0 0,0 0 31 0 0,0 0-14 0 0,0 0-1483 0 0,0 0-5869 0 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46.326"/>
    </inkml:context>
    <inkml:brush xml:id="br0">
      <inkml:brushProperty name="width" value="0.05" units="cm"/>
      <inkml:brushProperty name="height" value="0.05" units="cm"/>
    </inkml:brush>
  </inkml:definitions>
  <inkml:trace contextRef="#ctx0" brushRef="#br0">16 1 3888 0 0,'0'0'175'0'0,"0"0"93"0"0,0 0 288 0 0,0 0 126 0 0,0 0 22 0 0,0 0-20 0 0,0 0-111 0 0,0 0-49 0 0,0 0-10 0 0,0 0-70 0 0,0 0-218 0 0,0 0 162 0 0,0 0 100 0 0,0 0 22 0 0,0 0-68 0 0,0 1-292 0 0,-9 22-62 0 0,2-5 1280 0 0,14 58-760 0 0,5 45 232 0 0,0-33-408 0 0,2 13 72 0 0,-7 12-235 0 0,6 56-97 0 0,-9-61 419 0 0,-2-23-1209 0 0,-1-35 1253 0 0,-2 126 353 0 0,-5-66-1274 0 0,1-38 417 0 0,-4 75-150 0 0,-6-11 259 0 0,6-94-224 0 0,4-27 8 0 0,0 0 0 0 0,1 1 0 0 0,1 0 0 0 0,0-1 0 0 0,1 1 0 0 0,1 0 0 0 0,0 7-24 0 0,0 88 64 0 0,6-37 8 0 0,1 13 72 0 0,-1 88 10 0 0,0-100-500 0 0,-1-14 346 0 0,0 21 0 0 0,-4 118 59 0 0,1-168-94 0 0,-4 14 1205 0 0,5-34-1012 0 0,-2-2-84 0 0,1 22 372 0 0,-2-13-375 0 0,1-19-1246 0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47.935"/>
    </inkml:context>
    <inkml:brush xml:id="br0">
      <inkml:brushProperty name="width" value="0.05" units="cm"/>
      <inkml:brushProperty name="height" value="0.05" units="cm"/>
    </inkml:brush>
  </inkml:definitions>
  <inkml:trace contextRef="#ctx0" brushRef="#br0">12 3 4608 0 0,'5'-1'61'0'0,"1"-1"279"0"0,-1 2 5717 0 0,-5 19-5819 0 0,5 191 2188 0 0,-13-114-1964 0 0,4-24 176 0 0,-1-2-394 0 0,1 60-46 0 0,1 229 143 0 0,-1-264 587 0 0,-1 22-151 0 0,13-6-1176 0 0,5 17 618 0 0,-1-42-59 0 0,5 107-83 0 0,-6-28 235 0 0,1-72-462 0 0,8 64 620 0 0,-12-88-863 0 0,0 19 454 0 0,-9-23 913 0 0,5 6-384 0 0,-7-18-422 0 0,7-19-369 0 0,5 31 805 0 0,-9-63-557 0 0,0-2-102 0 0,0 19 430 0 0,11 40 283 0 0,-19-27-490 0 0,5-3-14 0 0,6-7-77 0 0,5 9 36 0 0,0-5-10 0 0,0 15 214 0 0,5-29-167 0 0,6 30-428 0 0,-19-41 424 0 0,0 1 12 0 0,0 5-14 0 0,11 6-398 0 0,-10-13-562 0 0,-1 0-59 0 0,0 0-12 0 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0:57:40.515"/>
    </inkml:context>
    <inkml:brush xml:id="br0">
      <inkml:brushProperty name="width" value="0.05" units="cm"/>
      <inkml:brushProperty name="height" value="0.05" units="cm"/>
    </inkml:brush>
  </inkml:definitions>
  <inkml:trace contextRef="#ctx0" brushRef="#br0">2164 35 456 0 0,'-7'0'197'0'0,"6"0"823"0"0,1 0 338 0 0,19-17 2236 0 0,-18 16-3349 0 0,1 1 26 0 0,15-9 653 0 0,-16 8-413 0 0,-1 1 1 0 0,6-6 1688 0 0,6 21-374 0 0,-6 7-1660 0 0,2 24-125 0 0,-10-31 439 0 0,17 62 680 0 0,-4-13-683 0 0,2-18-163 0 0,-8 19 206 0 0,-3-30-169 0 0,3 8-16 0 0,3 32 82 0 0,3-17-417 0 0,-14 26 0 0 0,-4-37 0 0 0,9 2 32 0 0,-5-5 536 0 0,15 50 0 0 0,-20-31-352 0 0,1-12-140 0 0,-3 16 479 0 0,-1 16-882 0 0,10 16 567 0 0,6-35-400 0 0,-16 40 108 0 0,13-53 124 0 0,-6-1-49 0 0,9 46 84 0 0,1-31-33 0 0,-8-8-10 0 0,6 7-64 0 0,-12 0 0 0 0,11 18 0 0 0,6-5 264 0 0,-13-24-398 0 0,7-5 292 0 0,-10-17-192 0 0,5 4-172 0 0,8 21 206 0 0,-1-12 0 0 0,-7 14 1976 0 0,-5-20-1960 0 0,6 15-16 0 0,2-13-280 0 0,2-25 184 0 0,1 19 351 0 0,-7-14 2 0 0,3 3-59 0 0,0-20-113 0 0,4 31 448 0 0,3-7 105 0 0,-6-26-901 0 0,-8 23 819 0 0,6-23-736 0 0,1-1-20 0 0,6 22 145 0 0,-4-17 66 0 0,-2-4 44 0 0,0-1-17 0 0,0 0-135 0 0,0 0-72 0 0,0 0-21 0 0,0 24-1778 0 0,0-22 1748 0 0,0-2 18 0 0,-5 14-2485 0 0,5-14 1445 0 0</inkml:trace>
  <inkml:trace contextRef="#ctx0" brushRef="#br0" timeOffset="16231.882">25 661 920 0 0,'-8'3'74'0'0,"-1"0"199"0"0,1-2 10092 0 0,43 2-8903 0 0,-33-3-1180 0 0,-2 0-14 0 0,3 1-51 0 0,102 5 762 0 0,32-13-487 0 0,44 1-384 0 0,-12 5-54 0 0,0 6 162 0 0,51 8 320 0 0,67-8-494 0 0,-90 8 243 0 0,-28 2-85 0 0,-114-8-136 0 0,95 3 18 0 0,-43 0 62 0 0,43 9 52 0 0,-56-15-120 0 0,41-8 316 0 0,-23-9-452 0 0,-30 5 256 0 0,-11-3-490 0 0,-15 4 655 0 0,-54 6-294 0 0,37-6-262 0 0,-12 1 715 0 0,-21 5-477 0 0,0 1-22 0 0,-4 0 22 0 0,6 0-33 0 0,-1 0-10 0 0,0 0 11 0 0,-5 1 32 0 0,4 2-22 0 0,-2-3 35 0 0,4 0 21 0 0,37-7 719 0 0,-43 6-737 0 0,4-2 6 0 0,-2 3 3 0 0,-3 0 12 0 0,-1 0-12 0 0,0 0-4 0 0,0 0 2 0 0,0 0 4 0 0,7-6-1735 0 0,-7 6 930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”Score” next to sum</a:t>
            </a:r>
          </a:p>
          <a:p>
            <a:r>
              <a:rPr lang="en-US" dirty="0"/>
              <a:t>Write “Activation function” next to g</a:t>
            </a:r>
          </a:p>
          <a:p>
            <a:r>
              <a:rPr lang="en-US" dirty="0"/>
              <a:t>Circle last 3 bits</a:t>
            </a:r>
          </a:p>
          <a:p>
            <a:r>
              <a:rPr lang="en-US" dirty="0"/>
              <a:t>Write sign(score(x))</a:t>
            </a:r>
          </a:p>
          <a:p>
            <a:r>
              <a:rPr lang="en-US" dirty="0"/>
              <a:t>Draw it with the bias on the node</a:t>
            </a:r>
          </a:p>
        </p:txBody>
      </p:sp>
    </p:spTree>
    <p:extLst>
      <p:ext uri="{BB962C8B-B14F-4D97-AF65-F5344CB8AC3E}">
        <p14:creationId xmlns:p14="http://schemas.microsoft.com/office/powerpoint/2010/main" val="1221818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Show calculations for one of the rows with a different y</a:t>
            </a:r>
          </a:p>
          <a:p>
            <a:pPr lvl="1"/>
            <a:r>
              <a:rPr lang="en-US" dirty="0"/>
              <a:t>OR, AND</a:t>
            </a:r>
          </a:p>
          <a:p>
            <a:pPr lvl="0"/>
            <a:r>
              <a:rPr lang="en-US" dirty="0"/>
              <a:t>Why do we care about binary functions? At the end of the day, all data in computers is stored in bits, and all computer code manipulates that data. So if we have a model that can code up every single binary operation, then those models, chained together, can code up any computer program. To be clear this doesn’t have much practical value – no one wants to code using only binary operations, but it is a cool finding from theoretical computer science.</a:t>
            </a:r>
          </a:p>
        </p:txBody>
      </p:sp>
    </p:spTree>
    <p:extLst>
      <p:ext uri="{BB962C8B-B14F-4D97-AF65-F5344CB8AC3E}">
        <p14:creationId xmlns:p14="http://schemas.microsoft.com/office/powerpoint/2010/main" val="3937487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that a single-layer perceptron is another way to code up the linear classifier you learned. So it can learn a line in this 2D space that separates positives from negatives. And and or are linearly separable (draw them)</a:t>
            </a:r>
          </a:p>
          <a:p>
            <a:r>
              <a:rPr lang="en-US" dirty="0"/>
              <a:t>WOS:</a:t>
            </a:r>
          </a:p>
          <a:p>
            <a:pPr lvl="1"/>
            <a:r>
              <a:rPr lang="en-US" dirty="0"/>
              <a:t>AND and OR</a:t>
            </a:r>
          </a:p>
          <a:p>
            <a:pPr lvl="1"/>
            <a:r>
              <a:rPr lang="en-US" dirty="0"/>
              <a:t>Draw the line for AND w2 = 1.5 – w1</a:t>
            </a:r>
          </a:p>
          <a:p>
            <a:pPr marL="914400" marR="0" lvl="1"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Draw the line for OR w2 = 0.5 – w1</a:t>
            </a:r>
          </a:p>
          <a:p>
            <a:pPr lvl="1"/>
            <a:endParaRPr lang="en-US" dirty="0"/>
          </a:p>
        </p:txBody>
      </p:sp>
    </p:spTree>
    <p:extLst>
      <p:ext uri="{BB962C8B-B14F-4D97-AF65-F5344CB8AC3E}">
        <p14:creationId xmlns:p14="http://schemas.microsoft.com/office/powerpoint/2010/main" val="36398125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mechanics are the same as before, but we use the outputs of the magenta layer as the input to the blue layer, and the outputs of the blue layer as the inputs to the green layer</a:t>
            </a:r>
          </a:p>
          <a:p>
            <a:r>
              <a:rPr lang="en-US" dirty="0"/>
              <a:t>WOS:</a:t>
            </a:r>
          </a:p>
          <a:p>
            <a:pPr lvl="1"/>
            <a:r>
              <a:rPr lang="en-US" dirty="0" err="1"/>
              <a:t>w_i</a:t>
            </a:r>
            <a:r>
              <a:rPr lang="en-US" dirty="0"/>
              <a:t>^{(d)} on the input layers</a:t>
            </a:r>
          </a:p>
          <a:p>
            <a:pPr lvl="1"/>
            <a:r>
              <a:rPr lang="en-US" dirty="0"/>
              <a:t>v[k] = sign(\sum_{j=1}^d </a:t>
            </a:r>
            <a:r>
              <a:rPr lang="en-US" dirty="0" err="1"/>
              <a:t>w_j</a:t>
            </a:r>
            <a:r>
              <a:rPr lang="en-US" dirty="0"/>
              <a:t>^(k)x[j])</a:t>
            </a:r>
          </a:p>
        </p:txBody>
      </p:sp>
    </p:spTree>
    <p:extLst>
      <p:ext uri="{BB962C8B-B14F-4D97-AF65-F5344CB8AC3E}">
        <p14:creationId xmlns:p14="http://schemas.microsoft.com/office/powerpoint/2010/main" val="1701313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695389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311405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equation, write v1 or v2</a:t>
            </a:r>
          </a:p>
          <a:p>
            <a:r>
              <a:rPr lang="en-US" dirty="0"/>
              <a:t>Draw v[1] and v[2] under each clause</a:t>
            </a:r>
          </a:p>
          <a:p>
            <a:r>
              <a:rPr lang="en-US" dirty="0"/>
              <a:t>Walk through example of (1, 0) </a:t>
            </a:r>
          </a:p>
        </p:txBody>
      </p:sp>
    </p:spTree>
    <p:extLst>
      <p:ext uri="{BB962C8B-B14F-4D97-AF65-F5344CB8AC3E}">
        <p14:creationId xmlns:p14="http://schemas.microsoft.com/office/powerpoint/2010/main" val="2925349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Highlight inside is v[k]</a:t>
            </a:r>
          </a:p>
          <a:p>
            <a:r>
              <a:rPr lang="en-US" dirty="0"/>
              <a:t>G is activation function</a:t>
            </a:r>
          </a:p>
        </p:txBody>
      </p:sp>
    </p:spTree>
    <p:extLst>
      <p:ext uri="{BB962C8B-B14F-4D97-AF65-F5344CB8AC3E}">
        <p14:creationId xmlns:p14="http://schemas.microsoft.com/office/powerpoint/2010/main" val="2932758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regression, the output layer often doesn’t have an activation function.</a:t>
            </a:r>
          </a:p>
          <a:p>
            <a:r>
              <a:rPr lang="en-US" dirty="0"/>
              <a:t>WOS:</a:t>
            </a:r>
          </a:p>
          <a:p>
            <a:pPr lvl="1"/>
            <a:r>
              <a:rPr lang="en-US" dirty="0"/>
              <a:t>Draw step function for each and how to combine them</a:t>
            </a:r>
          </a:p>
          <a:p>
            <a:pPr lvl="1"/>
            <a:r>
              <a:rPr lang="en-US" dirty="0"/>
              <a:t>Draw fancy function with step approximation</a:t>
            </a:r>
          </a:p>
          <a:p>
            <a:pPr lvl="0"/>
            <a:r>
              <a:rPr lang="en-US" dirty="0"/>
              <a:t>Potentially show the demo?</a:t>
            </a:r>
          </a:p>
        </p:txBody>
      </p:sp>
    </p:spTree>
    <p:extLst>
      <p:ext uri="{BB962C8B-B14F-4D97-AF65-F5344CB8AC3E}">
        <p14:creationId xmlns:p14="http://schemas.microsoft.com/office/powerpoint/2010/main" val="32180246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Clarify that -1 is the bias on the final layer</a:t>
            </a:r>
          </a:p>
        </p:txBody>
      </p:sp>
    </p:spTree>
    <p:extLst>
      <p:ext uri="{BB962C8B-B14F-4D97-AF65-F5344CB8AC3E}">
        <p14:creationId xmlns:p14="http://schemas.microsoft.com/office/powerpoint/2010/main" val="3501258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 BAD IDEA</a:t>
            </a:r>
          </a:p>
        </p:txBody>
      </p:sp>
    </p:spTree>
    <p:extLst>
      <p:ext uri="{BB962C8B-B14F-4D97-AF65-F5344CB8AC3E}">
        <p14:creationId xmlns:p14="http://schemas.microsoft.com/office/powerpoint/2010/main" val="27044398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hidden: sign(2*0+3*1+2) = sign(5) = 1</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Second hidden: sign(1*0-2*1+1) = sign(-1) = 0</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Output: sign(2*1+3*0-1) = sign(1) = 1</a:t>
            </a:r>
          </a:p>
          <a:p>
            <a:endParaRPr lang="en-US" dirty="0"/>
          </a:p>
        </p:txBody>
      </p:sp>
    </p:spTree>
    <p:extLst>
      <p:ext uri="{BB962C8B-B14F-4D97-AF65-F5344CB8AC3E}">
        <p14:creationId xmlns:p14="http://schemas.microsoft.com/office/powerpoint/2010/main" val="17094500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picture: sign vs. logistic</a:t>
            </a:r>
          </a:p>
          <a:p>
            <a:r>
              <a:rPr lang="en-US" dirty="0"/>
              <a:t>Write the logistic equation: g(z) = 1/(1+e^{-z})</a:t>
            </a:r>
          </a:p>
        </p:txBody>
      </p:sp>
    </p:spTree>
    <p:extLst>
      <p:ext uri="{BB962C8B-B14F-4D97-AF65-F5344CB8AC3E}">
        <p14:creationId xmlns:p14="http://schemas.microsoft.com/office/powerpoint/2010/main" val="20847093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important: These are considered hyperparameters to the model. Choosing which non-linearity you use affects your results! You sometimes have to try many to see which one works best</a:t>
            </a:r>
          </a:p>
        </p:txBody>
      </p:sp>
    </p:spTree>
    <p:extLst>
      <p:ext uri="{BB962C8B-B14F-4D97-AF65-F5344CB8AC3E}">
        <p14:creationId xmlns:p14="http://schemas.microsoft.com/office/powerpoint/2010/main" val="211527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a classification versus regression neural network.</a:t>
            </a:r>
          </a:p>
        </p:txBody>
      </p:sp>
    </p:spTree>
    <p:extLst>
      <p:ext uri="{BB962C8B-B14F-4D97-AF65-F5344CB8AC3E}">
        <p14:creationId xmlns:p14="http://schemas.microsoft.com/office/powerpoint/2010/main" val="464948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GPT-3 can do:</a:t>
            </a:r>
          </a:p>
          <a:p>
            <a:pPr lvl="1"/>
            <a:r>
              <a:rPr lang="en-US" dirty="0"/>
              <a:t>QA</a:t>
            </a:r>
          </a:p>
          <a:p>
            <a:pPr lvl="1"/>
            <a:r>
              <a:rPr lang="en-US" dirty="0"/>
              <a:t>Article Generation</a:t>
            </a:r>
          </a:p>
          <a:p>
            <a:pPr lvl="1"/>
            <a:r>
              <a:rPr lang="en-US" dirty="0"/>
              <a:t>Autocomplete (language or code)</a:t>
            </a:r>
          </a:p>
          <a:p>
            <a:pPr lvl="1"/>
            <a:r>
              <a:rPr lang="en-US" dirty="0"/>
              <a:t>Text summarization</a:t>
            </a:r>
          </a:p>
          <a:p>
            <a:r>
              <a:rPr lang="en-US" dirty="0"/>
              <a:t>Human brain has 80-100B neurons</a:t>
            </a:r>
          </a:p>
          <a:p>
            <a:r>
              <a:rPr lang="en-US" dirty="0"/>
              <a:t>GPT3 has 175B</a:t>
            </a:r>
          </a:p>
          <a:p>
            <a:r>
              <a:rPr lang="en-US" dirty="0"/>
              <a:t>Dall-E-2 has 3.5B</a:t>
            </a:r>
          </a:p>
          <a:p>
            <a:r>
              <a:rPr lang="en-US" dirty="0"/>
              <a:t>Dall-E has 12B</a:t>
            </a:r>
          </a:p>
          <a:p>
            <a:r>
              <a:rPr lang="en-US" dirty="0"/>
              <a:t>Dall-E Mini has 0.4B</a:t>
            </a:r>
          </a:p>
        </p:txBody>
      </p:sp>
    </p:spTree>
    <p:extLst>
      <p:ext uri="{BB962C8B-B14F-4D97-AF65-F5344CB8AC3E}">
        <p14:creationId xmlns:p14="http://schemas.microsoft.com/office/powerpoint/2010/main" val="2776286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Human brain has 80-100B neurons</a:t>
            </a:r>
          </a:p>
          <a:p>
            <a:r>
              <a:rPr lang="en-US" dirty="0"/>
              <a:t>GPT3 has 175B</a:t>
            </a:r>
          </a:p>
          <a:p>
            <a:r>
              <a:rPr lang="en-US" dirty="0"/>
              <a:t>Dall-E-2 has 3.5B</a:t>
            </a:r>
          </a:p>
          <a:p>
            <a:r>
              <a:rPr lang="en-US" dirty="0"/>
              <a:t>Dall-E has 12B</a:t>
            </a:r>
          </a:p>
          <a:p>
            <a:r>
              <a:rPr lang="en-US" dirty="0"/>
              <a:t>Dall-E Mini has 0.4B</a:t>
            </a:r>
          </a:p>
          <a:p>
            <a:r>
              <a:rPr lang="en-US" dirty="0"/>
              <a:t>Comparison of Dall-E and Dall-E Mini:</a:t>
            </a:r>
          </a:p>
          <a:p>
            <a:pPr lvl="1"/>
            <a:r>
              <a:rPr lang="en-US" dirty="0"/>
              <a:t>https://</a:t>
            </a:r>
            <a:r>
              <a:rPr lang="en-US" dirty="0" err="1"/>
              <a:t>wandb.ai</a:t>
            </a:r>
            <a:r>
              <a:rPr lang="en-US" dirty="0"/>
              <a:t>/</a:t>
            </a:r>
            <a:r>
              <a:rPr lang="en-US" dirty="0" err="1"/>
              <a:t>dalle</a:t>
            </a:r>
            <a:r>
              <a:rPr lang="en-US" dirty="0"/>
              <a:t>-mini/</a:t>
            </a:r>
            <a:r>
              <a:rPr lang="en-US" dirty="0" err="1"/>
              <a:t>dalle</a:t>
            </a:r>
            <a:r>
              <a:rPr lang="en-US" dirty="0"/>
              <a:t>-mini/reports/DALL-E-Mini-Explained--Vmlldzo4NjIxODA#:~:text=DALL%2DE%20uses%20a%2012,parameter%20version%20of%20GPT%2D3.</a:t>
            </a:r>
          </a:p>
        </p:txBody>
      </p:sp>
    </p:spTree>
    <p:extLst>
      <p:ext uri="{BB962C8B-B14F-4D97-AF65-F5344CB8AC3E}">
        <p14:creationId xmlns:p14="http://schemas.microsoft.com/office/powerpoint/2010/main" val="619203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input image with label dog</a:t>
            </a:r>
          </a:p>
          <a:p>
            <a:r>
              <a:rPr lang="en-US" dirty="0"/>
              <a:t>Draw forward pass and prediction</a:t>
            </a:r>
          </a:p>
          <a:p>
            <a:r>
              <a:rPr lang="en-US" dirty="0"/>
              <a:t>Draw compare and actual</a:t>
            </a:r>
          </a:p>
          <a:p>
            <a:r>
              <a:rPr lang="en-US" dirty="0"/>
              <a:t>Draw backwards pass</a:t>
            </a:r>
          </a:p>
        </p:txBody>
      </p:sp>
    </p:spTree>
    <p:extLst>
      <p:ext uri="{BB962C8B-B14F-4D97-AF65-F5344CB8AC3E}">
        <p14:creationId xmlns:p14="http://schemas.microsoft.com/office/powerpoint/2010/main" val="4021821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a training set broken up into batches</a:t>
            </a:r>
          </a:p>
        </p:txBody>
      </p:sp>
    </p:spTree>
    <p:extLst>
      <p:ext uri="{BB962C8B-B14F-4D97-AF65-F5344CB8AC3E}">
        <p14:creationId xmlns:p14="http://schemas.microsoft.com/office/powerpoint/2010/main" val="2820625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a convex vs. non-convex function</a:t>
            </a:r>
          </a:p>
        </p:txBody>
      </p:sp>
    </p:spTree>
    <p:extLst>
      <p:ext uri="{BB962C8B-B14F-4D97-AF65-F5344CB8AC3E}">
        <p14:creationId xmlns:p14="http://schemas.microsoft.com/office/powerpoint/2010/main" val="11087201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Hint: try a higher weight and see if the prediction gets closer, try a lower weight and see if the prediction gets closer.</a:t>
            </a:r>
          </a:p>
        </p:txBody>
      </p:sp>
    </p:spTree>
    <p:extLst>
      <p:ext uri="{BB962C8B-B14F-4D97-AF65-F5344CB8AC3E}">
        <p14:creationId xmlns:p14="http://schemas.microsoft.com/office/powerpoint/2010/main" val="1218978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 star, most commonly used</a:t>
            </a:r>
          </a:p>
        </p:txBody>
      </p:sp>
    </p:spTree>
    <p:extLst>
      <p:ext uri="{BB962C8B-B14F-4D97-AF65-F5344CB8AC3E}">
        <p14:creationId xmlns:p14="http://schemas.microsoft.com/office/powerpoint/2010/main" val="3683052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 show the math</a:t>
            </a:r>
          </a:p>
          <a:p>
            <a:r>
              <a:rPr lang="en-US" dirty="0"/>
              <a:t>Mention that its not just binary increase or decrease, it is how much to increase or decrease relative to others.</a:t>
            </a:r>
          </a:p>
          <a:p>
            <a:r>
              <a:rPr lang="en-US" dirty="0"/>
              <a:t>Mention that in reality, you aren’t computing the gradient for one input separately. You’re computing the gradient on a whole batch. So your error is not just the error of one input, but rather the average error across inputs. </a:t>
            </a:r>
          </a:p>
          <a:p>
            <a:r>
              <a:rPr lang="en-US" dirty="0"/>
              <a:t>WOS: In reality: MSE</a:t>
            </a:r>
          </a:p>
        </p:txBody>
      </p:sp>
    </p:spTree>
    <p:extLst>
      <p:ext uri="{BB962C8B-B14F-4D97-AF65-F5344CB8AC3E}">
        <p14:creationId xmlns:p14="http://schemas.microsoft.com/office/powerpoint/2010/main" val="5522722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the weights</a:t>
            </a:r>
          </a:p>
          <a:p>
            <a:r>
              <a:rPr lang="en-US" dirty="0"/>
              <a:t>Draw the error</a:t>
            </a:r>
          </a:p>
          <a:p>
            <a:r>
              <a:rPr lang="en-US" dirty="0"/>
              <a:t>For each weight on the last layer, write an up arrow with a question mark and a down arrow with a question mark.</a:t>
            </a:r>
          </a:p>
          <a:p>
            <a:r>
              <a:rPr lang="en-US" dirty="0"/>
              <a:t>Same with bias.</a:t>
            </a:r>
          </a:p>
          <a:p>
            <a:r>
              <a:rPr lang="en-US" dirty="0"/>
              <a:t>For some of the other weights, write arrows with question marks, but mention it is more complicated because for one node it might have to go down but for another node it might have to go up.</a:t>
            </a:r>
          </a:p>
        </p:txBody>
      </p:sp>
    </p:spTree>
    <p:extLst>
      <p:ext uri="{BB962C8B-B14F-4D97-AF65-F5344CB8AC3E}">
        <p14:creationId xmlns:p14="http://schemas.microsoft.com/office/powerpoint/2010/main" val="33383137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lambda 1 and lambda 2 with options</a:t>
            </a:r>
          </a:p>
          <a:p>
            <a:r>
              <a:rPr lang="en-US" dirty="0"/>
              <a:t>The graph shows the validation error after training the model with those </a:t>
            </a:r>
            <a:r>
              <a:rPr lang="en-US" dirty="0" err="1"/>
              <a:t>hyperaprameters</a:t>
            </a:r>
            <a:r>
              <a:rPr lang="en-US" dirty="0"/>
              <a:t>. Of course, we would never generate this graph because we wouldn’t be able to train it with every single hyperparameter, so instead we use a few combinations.</a:t>
            </a:r>
          </a:p>
        </p:txBody>
      </p:sp>
    </p:spTree>
    <p:extLst>
      <p:ext uri="{BB962C8B-B14F-4D97-AF65-F5344CB8AC3E}">
        <p14:creationId xmlns:p14="http://schemas.microsoft.com/office/powerpoint/2010/main" val="34533411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Circle points that are different</a:t>
            </a:r>
          </a:p>
        </p:txBody>
      </p:sp>
    </p:spTree>
    <p:extLst>
      <p:ext uri="{BB962C8B-B14F-4D97-AF65-F5344CB8AC3E}">
        <p14:creationId xmlns:p14="http://schemas.microsoft.com/office/powerpoint/2010/main" val="6887479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Bayesian optimization tries to model the function that maps hyperparameter choices to validation error. It uses the model to predict which hyperparameter is likely to have the best performance, when you try that and get the validation error, it improves its performance.</a:t>
            </a:r>
          </a:p>
        </p:txBody>
      </p:sp>
    </p:spTree>
    <p:extLst>
      <p:ext uri="{BB962C8B-B14F-4D97-AF65-F5344CB8AC3E}">
        <p14:creationId xmlns:p14="http://schemas.microsoft.com/office/powerpoint/2010/main" val="38554348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grad student descent</a:t>
            </a:r>
          </a:p>
        </p:txBody>
      </p:sp>
    </p:spTree>
    <p:extLst>
      <p:ext uri="{BB962C8B-B14F-4D97-AF65-F5344CB8AC3E}">
        <p14:creationId xmlns:p14="http://schemas.microsoft.com/office/powerpoint/2010/main" val="1568204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Input Layer</a:t>
            </a:r>
          </a:p>
          <a:p>
            <a:pPr lvl="1"/>
            <a:r>
              <a:rPr lang="en-US" dirty="0"/>
              <a:t>Hidden Layers</a:t>
            </a:r>
          </a:p>
          <a:p>
            <a:pPr lvl="1"/>
            <a:r>
              <a:rPr lang="en-US" dirty="0"/>
              <a:t>Output Layer</a:t>
            </a:r>
          </a:p>
        </p:txBody>
      </p:sp>
    </p:spTree>
    <p:extLst>
      <p:ext uri="{BB962C8B-B14F-4D97-AF65-F5344CB8AC3E}">
        <p14:creationId xmlns:p14="http://schemas.microsoft.com/office/powerpoint/2010/main" val="465684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R,G,B, 3 features</a:t>
            </a:r>
          </a:p>
          <a:p>
            <a:pPr lvl="1"/>
            <a:r>
              <a:rPr lang="en-US" dirty="0"/>
              <a:t>96 low-level features</a:t>
            </a:r>
          </a:p>
          <a:p>
            <a:pPr lvl="1"/>
            <a:r>
              <a:rPr lang="en-US" dirty="0"/>
              <a:t>Arrow between intermediate features and the conv layers</a:t>
            </a:r>
          </a:p>
          <a:p>
            <a:pPr lvl="0"/>
            <a:r>
              <a:rPr lang="en-US" dirty="0"/>
              <a:t>Sources:</a:t>
            </a:r>
          </a:p>
          <a:p>
            <a:pPr lvl="1"/>
            <a:r>
              <a:rPr lang="en-US" dirty="0"/>
              <a:t>https://</a:t>
            </a:r>
            <a:r>
              <a:rPr lang="en-US" dirty="0" err="1"/>
              <a:t>www.mdpi.com</a:t>
            </a:r>
            <a:r>
              <a:rPr lang="en-US" dirty="0"/>
              <a:t>/2072-4292/9/8/848/htm</a:t>
            </a:r>
          </a:p>
          <a:p>
            <a:pPr lvl="1"/>
            <a:r>
              <a:rPr lang="en-US" dirty="0"/>
              <a:t>https://</a:t>
            </a:r>
            <a:r>
              <a:rPr lang="en-US" dirty="0" err="1"/>
              <a:t>engineering.flipboard.com</a:t>
            </a:r>
            <a:r>
              <a:rPr lang="en-US" dirty="0"/>
              <a:t>/2015/05/scaling-convnets</a:t>
            </a:r>
          </a:p>
          <a:p>
            <a:pPr lvl="2"/>
            <a:r>
              <a:rPr lang="en-US" dirty="0"/>
              <a:t>From https://</a:t>
            </a:r>
            <a:r>
              <a:rPr lang="en-US" dirty="0" err="1"/>
              <a:t>cs.nyu.edu</a:t>
            </a:r>
            <a:r>
              <a:rPr lang="en-US" dirty="0"/>
              <a:t>/~</a:t>
            </a:r>
            <a:r>
              <a:rPr lang="en-US" dirty="0" err="1"/>
              <a:t>yann</a:t>
            </a:r>
            <a:r>
              <a:rPr lang="en-US" dirty="0"/>
              <a:t>/talks/lecun-ranzato-icml2013.pdf</a:t>
            </a:r>
          </a:p>
          <a:p>
            <a:pPr lvl="3"/>
            <a:r>
              <a:rPr lang="en-US" dirty="0"/>
              <a:t>From https://</a:t>
            </a:r>
            <a:r>
              <a:rPr lang="en-US" dirty="0" err="1"/>
              <a:t>arxiv.org</a:t>
            </a:r>
            <a:r>
              <a:rPr lang="en-US" dirty="0"/>
              <a:t>/pdf/1311.2901.pdf</a:t>
            </a:r>
          </a:p>
          <a:p>
            <a:pPr lvl="1"/>
            <a:endParaRPr lang="en-US" dirty="0"/>
          </a:p>
          <a:p>
            <a:pPr lvl="1"/>
            <a:endParaRPr lang="en-US" dirty="0"/>
          </a:p>
        </p:txBody>
      </p:sp>
    </p:spTree>
    <p:extLst>
      <p:ext uri="{BB962C8B-B14F-4D97-AF65-F5344CB8AC3E}">
        <p14:creationId xmlns:p14="http://schemas.microsoft.com/office/powerpoint/2010/main" val="2319031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Gmail Diagram: Input, Predicted Output</a:t>
            </a:r>
          </a:p>
          <a:p>
            <a:r>
              <a:rPr lang="en-US" dirty="0"/>
              <a:t>Source: </a:t>
            </a:r>
          </a:p>
          <a:p>
            <a:pPr lvl="1"/>
            <a:r>
              <a:rPr lang="en-US" dirty="0"/>
              <a:t>https://</a:t>
            </a:r>
            <a:r>
              <a:rPr lang="en-US" dirty="0" err="1"/>
              <a:t>towardsdatascience.com</a:t>
            </a:r>
            <a:r>
              <a:rPr lang="en-US" dirty="0"/>
              <a:t>/introducing-recurrent-neural-networks-f359653d7020</a:t>
            </a:r>
          </a:p>
          <a:p>
            <a:pPr lvl="1"/>
            <a:r>
              <a:rPr lang="en-US" dirty="0"/>
              <a:t>https://</a:t>
            </a:r>
            <a:r>
              <a:rPr lang="en-US" dirty="0" err="1"/>
              <a:t>ai.googleblog.com</a:t>
            </a:r>
            <a:r>
              <a:rPr lang="en-US" dirty="0"/>
              <a:t>/2018/05/smart-compose-using-neural-networks-</a:t>
            </a:r>
            <a:r>
              <a:rPr lang="en-US" dirty="0" err="1"/>
              <a:t>to.html</a:t>
            </a:r>
            <a:r>
              <a:rPr lang="en-US" dirty="0"/>
              <a:t> </a:t>
            </a:r>
          </a:p>
        </p:txBody>
      </p:sp>
    </p:spTree>
    <p:extLst>
      <p:ext uri="{BB962C8B-B14F-4D97-AF65-F5344CB8AC3E}">
        <p14:creationId xmlns:p14="http://schemas.microsoft.com/office/powerpoint/2010/main" val="4050159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a:t>
            </a:r>
          </a:p>
          <a:p>
            <a:pPr lvl="1"/>
            <a:r>
              <a:rPr lang="en-US" dirty="0"/>
              <a:t>https://</a:t>
            </a:r>
            <a:r>
              <a:rPr lang="en-US" dirty="0" err="1"/>
              <a:t>www.simplilearn.com</a:t>
            </a:r>
            <a:r>
              <a:rPr lang="en-US" dirty="0"/>
              <a:t>/tutorials/deep-learning-tutorial/generative-adversarial-networks-</a:t>
            </a:r>
            <a:r>
              <a:rPr lang="en-US" dirty="0" err="1"/>
              <a:t>gans</a:t>
            </a:r>
            <a:endParaRPr lang="en-US" dirty="0"/>
          </a:p>
          <a:p>
            <a:pPr lvl="1"/>
            <a:r>
              <a:rPr lang="en-US" dirty="0"/>
              <a:t>https://</a:t>
            </a:r>
            <a:r>
              <a:rPr lang="en-US" dirty="0" err="1"/>
              <a:t>medium.com</a:t>
            </a:r>
            <a:r>
              <a:rPr lang="en-US" dirty="0"/>
              <a:t>/@saibharath897/generative-adversarial-networks-gans-560c5c988128</a:t>
            </a:r>
          </a:p>
        </p:txBody>
      </p:sp>
    </p:spTree>
    <p:extLst>
      <p:ext uri="{BB962C8B-B14F-4D97-AF65-F5344CB8AC3E}">
        <p14:creationId xmlns:p14="http://schemas.microsoft.com/office/powerpoint/2010/main" val="1348338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From “</a:t>
            </a:r>
            <a:r>
              <a:rPr lang="en-US" sz="1100" b="1" i="0" u="none" strike="noStrike" cap="none" dirty="0">
                <a:solidFill>
                  <a:srgbClr val="000000"/>
                </a:solidFill>
                <a:effectLst/>
                <a:latin typeface="Arial"/>
                <a:ea typeface="Arial"/>
                <a:cs typeface="Arial"/>
                <a:sym typeface="Arial"/>
              </a:rPr>
              <a:t>Progressive Growing of GANs for Improved Quality, Stability, and Variation</a:t>
            </a:r>
            <a:r>
              <a:rPr lang="en-US" dirty="0"/>
              <a:t>” https://</a:t>
            </a:r>
            <a:r>
              <a:rPr lang="en-US" dirty="0" err="1"/>
              <a:t>www.youtube.com</a:t>
            </a:r>
            <a:r>
              <a:rPr lang="en-US" dirty="0"/>
              <a:t>/</a:t>
            </a:r>
            <a:r>
              <a:rPr lang="en-US" dirty="0" err="1"/>
              <a:t>watch?v</a:t>
            </a:r>
            <a:r>
              <a:rPr lang="en-US" dirty="0"/>
              <a:t>=G06dEcZ-QTg&amp;ab_channel=</a:t>
            </a:r>
            <a:r>
              <a:rPr lang="en-US" dirty="0" err="1"/>
              <a:t>TeroKarrasFI</a:t>
            </a:r>
            <a:r>
              <a:rPr lang="en-US" dirty="0"/>
              <a:t> </a:t>
            </a:r>
          </a:p>
        </p:txBody>
      </p:sp>
    </p:spTree>
    <p:extLst>
      <p:ext uri="{BB962C8B-B14F-4D97-AF65-F5344CB8AC3E}">
        <p14:creationId xmlns:p14="http://schemas.microsoft.com/office/powerpoint/2010/main" val="2122138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going to be a super simple explanation of how neurons in the brain work, based on my recollection of neuroscience from undergrad.</a:t>
            </a:r>
          </a:p>
          <a:p>
            <a:r>
              <a:rPr lang="en-US" dirty="0"/>
              <a:t>Neurons in our body exist in a network. They take in information from other neurons, conveyed by neurotransmitters, through dendrites. And they pass information to other neurons through their axon tips. So in this simplistic analogy, you can think of dendrites as the input and axon tips as the output.</a:t>
            </a:r>
          </a:p>
          <a:p>
            <a:r>
              <a:rPr lang="en-US" dirty="0"/>
              <a:t>The main way in which biological neural networks are similar to artificial neural networks is through the action potential. As the cell body of the neuron takes in neurotransmitters from other neurons it is connected to, that gradually builds up an electrical potential, or a difference between the number of positive and negative ions inside the cell versus outside the cell.</a:t>
            </a:r>
          </a:p>
          <a:p>
            <a:r>
              <a:rPr lang="en-US" dirty="0"/>
              <a:t>As that electric potential builds up, initially nothing happens. It’s only when it reaches a certain threshold, which happens to be -55 </a:t>
            </a:r>
            <a:r>
              <a:rPr lang="en-US" dirty="0" err="1"/>
              <a:t>mVs</a:t>
            </a:r>
            <a:r>
              <a:rPr lang="en-US" dirty="0"/>
              <a:t>, that the neuron fires, which means it sends an electrical signal down its axon to neurons it is connected to.</a:t>
            </a:r>
          </a:p>
          <a:p>
            <a:r>
              <a:rPr lang="en-US" dirty="0" err="1"/>
              <a:t>Artifical</a:t>
            </a:r>
            <a:r>
              <a:rPr lang="en-US" dirty="0"/>
              <a:t> neural networks have the concept of an activation function to mimic that. If the number that is being passed to the activation function is small, it will 0 it out and ignore it. Only when the number becomes sufficiently large does the neuron activate, and pass on information to future neurons.</a:t>
            </a:r>
          </a:p>
          <a:p>
            <a:r>
              <a:rPr lang="en-US" dirty="0"/>
              <a:t>Sources:</a:t>
            </a:r>
          </a:p>
          <a:p>
            <a:pPr lvl="1"/>
            <a:r>
              <a:rPr lang="en-US" dirty="0"/>
              <a:t>http://</a:t>
            </a:r>
            <a:r>
              <a:rPr lang="en-US" dirty="0" err="1"/>
              <a:t>www.mysearch.org.uk</a:t>
            </a:r>
            <a:r>
              <a:rPr lang="en-US" dirty="0"/>
              <a:t>/website1/html/106.Connectionist.html </a:t>
            </a:r>
          </a:p>
          <a:p>
            <a:pPr lvl="1"/>
            <a:r>
              <a:rPr lang="en-US" dirty="0"/>
              <a:t>https://step1.medbullets.com/neurology/113052/action-potential-basics </a:t>
            </a:r>
          </a:p>
        </p:txBody>
      </p:sp>
    </p:spTree>
    <p:extLst>
      <p:ext uri="{BB962C8B-B14F-4D97-AF65-F5344CB8AC3E}">
        <p14:creationId xmlns:p14="http://schemas.microsoft.com/office/powerpoint/2010/main" val="25780534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5922454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2" name="Rectangle 1">
            <a:extLst>
              <a:ext uri="{FF2B5EF4-FFF2-40B4-BE49-F238E27FC236}">
                <a16:creationId xmlns:a16="http://schemas.microsoft.com/office/drawing/2014/main" id="{5B881ACC-0101-4777-9DD7-47FE1EDFF82F}"/>
              </a:ext>
            </a:extLst>
          </p:cNvPr>
          <p:cNvSpPr/>
          <p:nvPr/>
        </p:nvSpPr>
        <p:spPr>
          <a:xfrm>
            <a:off x="0" y="0"/>
            <a:ext cx="9144000" cy="5143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71;p11">
            <a:extLst>
              <a:ext uri="{FF2B5EF4-FFF2-40B4-BE49-F238E27FC236}">
                <a16:creationId xmlns:a16="http://schemas.microsoft.com/office/drawing/2014/main" id="{64282F53-10A8-4398-9AFF-ECCF60AD1F5D}"/>
              </a:ext>
            </a:extLst>
          </p:cNvPr>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257623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212666992"/>
      </p:ext>
    </p:extLst>
  </p:cSld>
  <p:clrMapOvr>
    <a:masterClrMapping/>
  </p:clrMapOvr>
  <p:transition>
    <p:fade thruBlk="1"/>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10580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465856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633757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4" name="Google Shape;72;p10">
            <a:extLst>
              <a:ext uri="{FF2B5EF4-FFF2-40B4-BE49-F238E27FC236}">
                <a16:creationId xmlns:a16="http://schemas.microsoft.com/office/drawing/2014/main" id="{2BEFA21D-789B-44B2-80CC-EE0BA0F9E917}"/>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3648320666"/>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1366861961"/>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842670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B4D819CC-5400-4D2E-B628-9D2921FA9951}"/>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0CD5B06A-60A5-48B1-BB1E-1A26FC831748}"/>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 name="Google Shape;363;p47">
            <a:extLst>
              <a:ext uri="{FF2B5EF4-FFF2-40B4-BE49-F238E27FC236}">
                <a16:creationId xmlns:a16="http://schemas.microsoft.com/office/drawing/2014/main" id="{47565775-6056-4238-B3BA-1387EF116FF2}"/>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9D8BCA67-5A91-4377-A0E3-13F886A3A13A}"/>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0608D1C1-4AD5-4BF6-B012-F2E13458661C}"/>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212760C0-B822-4FF9-A608-BA2263C4ADEA}"/>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BB44A09F-22A1-4358-A455-0DB9FABB7525}"/>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7175D0A9-2DBB-471B-9760-22BB80B85269}"/>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AB8A1E0E-F84C-41D3-8159-74A20E90722B}"/>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6F98C46E-183F-4851-895E-1A267650962F}"/>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2618319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31591996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03805634"/>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67" r:id="rId12"/>
    <p:sldLayoutId id="2147483668" r:id="rId13"/>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06.png"/><Relationship Id="rId4" Type="http://schemas.openxmlformats.org/officeDocument/2006/relationships/customXml" Target="../ink/ink100.xml"/></Relationships>
</file>

<file path=ppt/slides/_rels/slide13.xml.rels><?xml version="1.0" encoding="UTF-8" standalone="yes"?>
<Relationships xmlns="http://schemas.openxmlformats.org/package/2006/relationships"><Relationship Id="rId3" Type="http://schemas.openxmlformats.org/officeDocument/2006/relationships/customXml" Target="../ink/ink101.xml"/><Relationship Id="rId2" Type="http://schemas.openxmlformats.org/officeDocument/2006/relationships/image" Target="../media/image105.png"/><Relationship Id="rId1" Type="http://schemas.openxmlformats.org/officeDocument/2006/relationships/slideLayout" Target="../slideLayouts/slideLayout3.xml"/><Relationship Id="rId4" Type="http://schemas.openxmlformats.org/officeDocument/2006/relationships/image" Target="../media/image107.png"/></Relationships>
</file>

<file path=ppt/slides/_rels/slide14.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customXml" Target="../ink/ink106.xml"/><Relationship Id="rId18" Type="http://schemas.openxmlformats.org/officeDocument/2006/relationships/image" Target="../media/image116.png"/><Relationship Id="rId26" Type="http://schemas.openxmlformats.org/officeDocument/2006/relationships/image" Target="../media/image120.png"/><Relationship Id="rId3" Type="http://schemas.openxmlformats.org/officeDocument/2006/relationships/image" Target="../media/image108.png"/><Relationship Id="rId21" Type="http://schemas.openxmlformats.org/officeDocument/2006/relationships/customXml" Target="../ink/ink110.xml"/><Relationship Id="rId7" Type="http://schemas.openxmlformats.org/officeDocument/2006/relationships/customXml" Target="../ink/ink103.xml"/><Relationship Id="rId12" Type="http://schemas.openxmlformats.org/officeDocument/2006/relationships/image" Target="../media/image113.png"/><Relationship Id="rId17" Type="http://schemas.openxmlformats.org/officeDocument/2006/relationships/customXml" Target="../ink/ink108.xml"/><Relationship Id="rId25" Type="http://schemas.openxmlformats.org/officeDocument/2006/relationships/customXml" Target="../ink/ink112.xml"/><Relationship Id="rId2" Type="http://schemas.openxmlformats.org/officeDocument/2006/relationships/notesSlide" Target="../notesSlides/notesSlide5.xml"/><Relationship Id="rId16" Type="http://schemas.openxmlformats.org/officeDocument/2006/relationships/image" Target="../media/image115.png"/><Relationship Id="rId20" Type="http://schemas.openxmlformats.org/officeDocument/2006/relationships/image" Target="../media/image117.png"/><Relationship Id="rId1" Type="http://schemas.openxmlformats.org/officeDocument/2006/relationships/slideLayout" Target="../slideLayouts/slideLayout3.xml"/><Relationship Id="rId6" Type="http://schemas.openxmlformats.org/officeDocument/2006/relationships/image" Target="../media/image110.png"/><Relationship Id="rId11" Type="http://schemas.openxmlformats.org/officeDocument/2006/relationships/customXml" Target="../ink/ink105.xml"/><Relationship Id="rId24" Type="http://schemas.openxmlformats.org/officeDocument/2006/relationships/image" Target="../media/image119.png"/><Relationship Id="rId5" Type="http://schemas.openxmlformats.org/officeDocument/2006/relationships/customXml" Target="../ink/ink102.xml"/><Relationship Id="rId15" Type="http://schemas.openxmlformats.org/officeDocument/2006/relationships/customXml" Target="../ink/ink107.xml"/><Relationship Id="rId23" Type="http://schemas.openxmlformats.org/officeDocument/2006/relationships/customXml" Target="../ink/ink111.xml"/><Relationship Id="rId10" Type="http://schemas.openxmlformats.org/officeDocument/2006/relationships/image" Target="../media/image112.png"/><Relationship Id="rId19" Type="http://schemas.openxmlformats.org/officeDocument/2006/relationships/customXml" Target="../ink/ink109.xml"/><Relationship Id="rId4" Type="http://schemas.openxmlformats.org/officeDocument/2006/relationships/image" Target="../media/image109.png"/><Relationship Id="rId9" Type="http://schemas.openxmlformats.org/officeDocument/2006/relationships/customXml" Target="../ink/ink104.xml"/><Relationship Id="rId14" Type="http://schemas.openxmlformats.org/officeDocument/2006/relationships/image" Target="../media/image114.png"/><Relationship Id="rId22" Type="http://schemas.openxmlformats.org/officeDocument/2006/relationships/image" Target="../media/image118.png"/></Relationships>
</file>

<file path=ppt/slides/_rels/slide1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23.jpeg"/><Relationship Id="rId4" Type="http://schemas.openxmlformats.org/officeDocument/2006/relationships/image" Target="../media/image122.jpeg"/></Relationships>
</file>

<file path=ppt/slides/_rels/slide16.xml.rels><?xml version="1.0" encoding="UTF-8" standalone="yes"?>
<Relationships xmlns="http://schemas.openxmlformats.org/package/2006/relationships"><Relationship Id="rId3" Type="http://schemas.openxmlformats.org/officeDocument/2006/relationships/image" Target="../media/image124.png"/><Relationship Id="rId7" Type="http://schemas.openxmlformats.org/officeDocument/2006/relationships/image" Target="../media/image126.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customXml" Target="../ink/ink113.xml"/><Relationship Id="rId5" Type="http://schemas.openxmlformats.org/officeDocument/2006/relationships/hyperlink" Target="https://thispersondoesnotexist.com/" TargetMode="External"/><Relationship Id="rId4" Type="http://schemas.openxmlformats.org/officeDocument/2006/relationships/image" Target="../media/image125.jpeg"/></Relationships>
</file>

<file path=ppt/slides/_rels/slide17.xml.rels><?xml version="1.0" encoding="UTF-8" standalone="yes"?>
<Relationships xmlns="http://schemas.openxmlformats.org/package/2006/relationships"><Relationship Id="rId3" Type="http://schemas.openxmlformats.org/officeDocument/2006/relationships/image" Target="../media/image127.gi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30.png"/><Relationship Id="rId5" Type="http://schemas.openxmlformats.org/officeDocument/2006/relationships/customXml" Target="../ink/ink114.xml"/><Relationship Id="rId4" Type="http://schemas.openxmlformats.org/officeDocument/2006/relationships/image" Target="../media/image129.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ustomXml" Target="../ink/ink115.xml"/><Relationship Id="rId2" Type="http://schemas.openxmlformats.org/officeDocument/2006/relationships/image" Target="../media/image131.emf"/><Relationship Id="rId1" Type="http://schemas.openxmlformats.org/officeDocument/2006/relationships/slideLayout" Target="../slideLayouts/slideLayout3.xml"/><Relationship Id="rId4" Type="http://schemas.openxmlformats.org/officeDocument/2006/relationships/image" Target="../media/image132.png"/></Relationships>
</file>

<file path=ppt/slides/_rels/slide21.xml.rels><?xml version="1.0" encoding="UTF-8" standalone="yes"?>
<Relationships xmlns="http://schemas.openxmlformats.org/package/2006/relationships"><Relationship Id="rId8" Type="http://schemas.openxmlformats.org/officeDocument/2006/relationships/customXml" Target="../ink/ink116.xml"/><Relationship Id="rId13" Type="http://schemas.openxmlformats.org/officeDocument/2006/relationships/image" Target="../media/image137.png"/><Relationship Id="rId7" Type="http://schemas.openxmlformats.org/officeDocument/2006/relationships/image" Target="../media/image134.png"/><Relationship Id="rId12" Type="http://schemas.openxmlformats.org/officeDocument/2006/relationships/customXml" Target="../ink/ink118.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33.emf"/><Relationship Id="rId11" Type="http://schemas.openxmlformats.org/officeDocument/2006/relationships/image" Target="../media/image136.png"/><Relationship Id="rId5" Type="http://schemas.openxmlformats.org/officeDocument/2006/relationships/image" Target="../media/image800.png"/><Relationship Id="rId15" Type="http://schemas.openxmlformats.org/officeDocument/2006/relationships/image" Target="../media/image138.png"/><Relationship Id="rId10" Type="http://schemas.openxmlformats.org/officeDocument/2006/relationships/customXml" Target="../ink/ink117.xml"/><Relationship Id="rId4" Type="http://schemas.openxmlformats.org/officeDocument/2006/relationships/image" Target="../media/image700.png"/><Relationship Id="rId9" Type="http://schemas.openxmlformats.org/officeDocument/2006/relationships/image" Target="../media/image135.png"/><Relationship Id="rId14" Type="http://schemas.openxmlformats.org/officeDocument/2006/relationships/customXml" Target="../ink/ink119.xml"/></Relationships>
</file>

<file path=ppt/slides/_rels/slide22.xml.rels><?xml version="1.0" encoding="UTF-8" standalone="yes"?>
<Relationships xmlns="http://schemas.openxmlformats.org/package/2006/relationships"><Relationship Id="rId3" Type="http://schemas.openxmlformats.org/officeDocument/2006/relationships/image" Target="../media/image2010.png"/><Relationship Id="rId2" Type="http://schemas.openxmlformats.org/officeDocument/2006/relationships/image" Target="../media/image190.png"/><Relationship Id="rId1" Type="http://schemas.openxmlformats.org/officeDocument/2006/relationships/slideLayout" Target="../slideLayouts/slideLayout5.xml"/><Relationship Id="rId5" Type="http://schemas.openxmlformats.org/officeDocument/2006/relationships/image" Target="../media/image134.png"/><Relationship Id="rId4" Type="http://schemas.openxmlformats.org/officeDocument/2006/relationships/image" Target="../media/image139.png"/></Relationships>
</file>

<file path=ppt/slides/_rels/slide23.xml.rels><?xml version="1.0" encoding="UTF-8" standalone="yes"?>
<Relationships xmlns="http://schemas.openxmlformats.org/package/2006/relationships"><Relationship Id="rId3" Type="http://schemas.openxmlformats.org/officeDocument/2006/relationships/image" Target="../media/image2010.png"/><Relationship Id="rId2" Type="http://schemas.openxmlformats.org/officeDocument/2006/relationships/image" Target="../media/image190.png"/><Relationship Id="rId1" Type="http://schemas.openxmlformats.org/officeDocument/2006/relationships/slideLayout" Target="../slideLayouts/slideLayout6.xml"/><Relationship Id="rId5" Type="http://schemas.openxmlformats.org/officeDocument/2006/relationships/image" Target="../media/image134.png"/><Relationship Id="rId4" Type="http://schemas.openxmlformats.org/officeDocument/2006/relationships/image" Target="../media/image139.png"/></Relationships>
</file>

<file path=ppt/slides/_rels/slide24.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2210.png"/><Relationship Id="rId7" Type="http://schemas.openxmlformats.org/officeDocument/2006/relationships/customXml" Target="../ink/ink120.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34.png"/><Relationship Id="rId5" Type="http://schemas.openxmlformats.org/officeDocument/2006/relationships/image" Target="../media/image139.png"/><Relationship Id="rId4" Type="http://schemas.openxmlformats.org/officeDocument/2006/relationships/image" Target="../media/image2310.png"/></Relationships>
</file>

<file path=ppt/slides/_rels/slide25.xml.rels><?xml version="1.0" encoding="UTF-8" standalone="yes"?>
<Relationships xmlns="http://schemas.openxmlformats.org/package/2006/relationships"><Relationship Id="rId26" Type="http://schemas.openxmlformats.org/officeDocument/2006/relationships/image" Target="../media/image153.png"/><Relationship Id="rId21" Type="http://schemas.openxmlformats.org/officeDocument/2006/relationships/customXml" Target="../ink/ink129.xml"/><Relationship Id="rId42" Type="http://schemas.openxmlformats.org/officeDocument/2006/relationships/image" Target="../media/image161.png"/><Relationship Id="rId47" Type="http://schemas.openxmlformats.org/officeDocument/2006/relationships/customXml" Target="../ink/ink142.xml"/><Relationship Id="rId63" Type="http://schemas.openxmlformats.org/officeDocument/2006/relationships/customXml" Target="../ink/ink150.xml"/><Relationship Id="rId68" Type="http://schemas.openxmlformats.org/officeDocument/2006/relationships/image" Target="../media/image174.png"/><Relationship Id="rId2" Type="http://schemas.openxmlformats.org/officeDocument/2006/relationships/notesSlide" Target="../notesSlides/notesSlide12.xml"/><Relationship Id="rId16" Type="http://schemas.openxmlformats.org/officeDocument/2006/relationships/image" Target="../media/image148.png"/><Relationship Id="rId29" Type="http://schemas.openxmlformats.org/officeDocument/2006/relationships/customXml" Target="../ink/ink133.xml"/><Relationship Id="rId11" Type="http://schemas.openxmlformats.org/officeDocument/2006/relationships/customXml" Target="../ink/ink124.xml"/><Relationship Id="rId24" Type="http://schemas.openxmlformats.org/officeDocument/2006/relationships/image" Target="../media/image152.png"/><Relationship Id="rId32" Type="http://schemas.openxmlformats.org/officeDocument/2006/relationships/image" Target="../media/image156.png"/><Relationship Id="rId37" Type="http://schemas.openxmlformats.org/officeDocument/2006/relationships/customXml" Target="../ink/ink137.xml"/><Relationship Id="rId40" Type="http://schemas.openxmlformats.org/officeDocument/2006/relationships/image" Target="../media/image160.png"/><Relationship Id="rId45" Type="http://schemas.openxmlformats.org/officeDocument/2006/relationships/customXml" Target="../ink/ink141.xml"/><Relationship Id="rId53" Type="http://schemas.openxmlformats.org/officeDocument/2006/relationships/customXml" Target="../ink/ink145.xml"/><Relationship Id="rId58" Type="http://schemas.openxmlformats.org/officeDocument/2006/relationships/image" Target="../media/image169.png"/><Relationship Id="rId66" Type="http://schemas.openxmlformats.org/officeDocument/2006/relationships/image" Target="../media/image173.png"/><Relationship Id="rId74" Type="http://schemas.openxmlformats.org/officeDocument/2006/relationships/image" Target="../media/image177.png"/><Relationship Id="rId5" Type="http://schemas.openxmlformats.org/officeDocument/2006/relationships/customXml" Target="../ink/ink121.xml"/><Relationship Id="rId61" Type="http://schemas.openxmlformats.org/officeDocument/2006/relationships/customXml" Target="../ink/ink149.xml"/><Relationship Id="rId19" Type="http://schemas.openxmlformats.org/officeDocument/2006/relationships/customXml" Target="../ink/ink128.xml"/><Relationship Id="rId14" Type="http://schemas.openxmlformats.org/officeDocument/2006/relationships/image" Target="../media/image147.png"/><Relationship Id="rId22" Type="http://schemas.openxmlformats.org/officeDocument/2006/relationships/image" Target="../media/image151.png"/><Relationship Id="rId27" Type="http://schemas.openxmlformats.org/officeDocument/2006/relationships/customXml" Target="../ink/ink132.xml"/><Relationship Id="rId30" Type="http://schemas.openxmlformats.org/officeDocument/2006/relationships/image" Target="../media/image155.png"/><Relationship Id="rId35" Type="http://schemas.openxmlformats.org/officeDocument/2006/relationships/customXml" Target="../ink/ink136.xml"/><Relationship Id="rId43" Type="http://schemas.openxmlformats.org/officeDocument/2006/relationships/customXml" Target="../ink/ink140.xml"/><Relationship Id="rId48" Type="http://schemas.openxmlformats.org/officeDocument/2006/relationships/image" Target="../media/image164.png"/><Relationship Id="rId56" Type="http://schemas.openxmlformats.org/officeDocument/2006/relationships/image" Target="../media/image168.png"/><Relationship Id="rId64" Type="http://schemas.openxmlformats.org/officeDocument/2006/relationships/image" Target="../media/image172.png"/><Relationship Id="rId69" Type="http://schemas.openxmlformats.org/officeDocument/2006/relationships/customXml" Target="../ink/ink153.xml"/><Relationship Id="rId8" Type="http://schemas.openxmlformats.org/officeDocument/2006/relationships/image" Target="../media/image144.png"/><Relationship Id="rId51" Type="http://schemas.openxmlformats.org/officeDocument/2006/relationships/customXml" Target="../ink/ink144.xml"/><Relationship Id="rId72" Type="http://schemas.openxmlformats.org/officeDocument/2006/relationships/image" Target="../media/image176.png"/><Relationship Id="rId3" Type="http://schemas.openxmlformats.org/officeDocument/2006/relationships/image" Target="../media/image141.emf"/><Relationship Id="rId12" Type="http://schemas.openxmlformats.org/officeDocument/2006/relationships/image" Target="../media/image146.png"/><Relationship Id="rId17" Type="http://schemas.openxmlformats.org/officeDocument/2006/relationships/customXml" Target="../ink/ink127.xml"/><Relationship Id="rId25" Type="http://schemas.openxmlformats.org/officeDocument/2006/relationships/customXml" Target="../ink/ink131.xml"/><Relationship Id="rId33" Type="http://schemas.openxmlformats.org/officeDocument/2006/relationships/customXml" Target="../ink/ink135.xml"/><Relationship Id="rId38" Type="http://schemas.openxmlformats.org/officeDocument/2006/relationships/image" Target="../media/image159.png"/><Relationship Id="rId46" Type="http://schemas.openxmlformats.org/officeDocument/2006/relationships/image" Target="../media/image163.png"/><Relationship Id="rId59" Type="http://schemas.openxmlformats.org/officeDocument/2006/relationships/customXml" Target="../ink/ink148.xml"/><Relationship Id="rId67" Type="http://schemas.openxmlformats.org/officeDocument/2006/relationships/customXml" Target="../ink/ink152.xml"/><Relationship Id="rId20" Type="http://schemas.openxmlformats.org/officeDocument/2006/relationships/image" Target="../media/image150.png"/><Relationship Id="rId41" Type="http://schemas.openxmlformats.org/officeDocument/2006/relationships/customXml" Target="../ink/ink139.xml"/><Relationship Id="rId54" Type="http://schemas.openxmlformats.org/officeDocument/2006/relationships/image" Target="../media/image167.png"/><Relationship Id="rId62" Type="http://schemas.openxmlformats.org/officeDocument/2006/relationships/image" Target="../media/image171.png"/><Relationship Id="rId70" Type="http://schemas.openxmlformats.org/officeDocument/2006/relationships/image" Target="../media/image175.png"/><Relationship Id="rId75" Type="http://schemas.openxmlformats.org/officeDocument/2006/relationships/customXml" Target="../ink/ink156.xml"/><Relationship Id="rId1" Type="http://schemas.openxmlformats.org/officeDocument/2006/relationships/slideLayout" Target="../slideLayouts/slideLayout3.xml"/><Relationship Id="rId6" Type="http://schemas.openxmlformats.org/officeDocument/2006/relationships/image" Target="../media/image143.png"/><Relationship Id="rId15" Type="http://schemas.openxmlformats.org/officeDocument/2006/relationships/customXml" Target="../ink/ink126.xml"/><Relationship Id="rId23" Type="http://schemas.openxmlformats.org/officeDocument/2006/relationships/customXml" Target="../ink/ink130.xml"/><Relationship Id="rId28" Type="http://schemas.openxmlformats.org/officeDocument/2006/relationships/image" Target="../media/image154.png"/><Relationship Id="rId36" Type="http://schemas.openxmlformats.org/officeDocument/2006/relationships/image" Target="../media/image158.png"/><Relationship Id="rId49" Type="http://schemas.openxmlformats.org/officeDocument/2006/relationships/customXml" Target="../ink/ink143.xml"/><Relationship Id="rId57" Type="http://schemas.openxmlformats.org/officeDocument/2006/relationships/customXml" Target="../ink/ink147.xml"/><Relationship Id="rId10" Type="http://schemas.openxmlformats.org/officeDocument/2006/relationships/image" Target="../media/image145.png"/><Relationship Id="rId31" Type="http://schemas.openxmlformats.org/officeDocument/2006/relationships/customXml" Target="../ink/ink134.xml"/><Relationship Id="rId44" Type="http://schemas.openxmlformats.org/officeDocument/2006/relationships/image" Target="../media/image162.png"/><Relationship Id="rId52" Type="http://schemas.openxmlformats.org/officeDocument/2006/relationships/image" Target="../media/image166.png"/><Relationship Id="rId60" Type="http://schemas.openxmlformats.org/officeDocument/2006/relationships/image" Target="../media/image170.png"/><Relationship Id="rId65" Type="http://schemas.openxmlformats.org/officeDocument/2006/relationships/customXml" Target="../ink/ink151.xml"/><Relationship Id="rId73" Type="http://schemas.openxmlformats.org/officeDocument/2006/relationships/customXml" Target="../ink/ink155.xml"/><Relationship Id="rId4" Type="http://schemas.openxmlformats.org/officeDocument/2006/relationships/image" Target="../media/image142.png"/><Relationship Id="rId9" Type="http://schemas.openxmlformats.org/officeDocument/2006/relationships/customXml" Target="../ink/ink123.xml"/><Relationship Id="rId13" Type="http://schemas.openxmlformats.org/officeDocument/2006/relationships/customXml" Target="../ink/ink125.xml"/><Relationship Id="rId18" Type="http://schemas.openxmlformats.org/officeDocument/2006/relationships/image" Target="../media/image149.png"/><Relationship Id="rId39" Type="http://schemas.openxmlformats.org/officeDocument/2006/relationships/customXml" Target="../ink/ink138.xml"/><Relationship Id="rId34" Type="http://schemas.openxmlformats.org/officeDocument/2006/relationships/image" Target="../media/image157.png"/><Relationship Id="rId50" Type="http://schemas.openxmlformats.org/officeDocument/2006/relationships/image" Target="../media/image165.png"/><Relationship Id="rId55" Type="http://schemas.openxmlformats.org/officeDocument/2006/relationships/customXml" Target="../ink/ink146.xml"/><Relationship Id="rId76" Type="http://schemas.openxmlformats.org/officeDocument/2006/relationships/image" Target="../media/image178.png"/><Relationship Id="rId7" Type="http://schemas.openxmlformats.org/officeDocument/2006/relationships/customXml" Target="../ink/ink122.xml"/><Relationship Id="rId71" Type="http://schemas.openxmlformats.org/officeDocument/2006/relationships/customXml" Target="../ink/ink154.xml"/></Relationships>
</file>

<file path=ppt/slides/_rels/slide26.xml.rels><?xml version="1.0" encoding="UTF-8" standalone="yes"?>
<Relationships xmlns="http://schemas.openxmlformats.org/package/2006/relationships"><Relationship Id="rId8" Type="http://schemas.openxmlformats.org/officeDocument/2006/relationships/image" Target="../media/image181.png"/><Relationship Id="rId3" Type="http://schemas.openxmlformats.org/officeDocument/2006/relationships/image" Target="../media/image179.png"/><Relationship Id="rId7" Type="http://schemas.openxmlformats.org/officeDocument/2006/relationships/customXml" Target="../ink/ink158.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80.png"/><Relationship Id="rId5" Type="http://schemas.openxmlformats.org/officeDocument/2006/relationships/customXml" Target="../ink/ink157.xml"/><Relationship Id="rId4" Type="http://schemas.openxmlformats.org/officeDocument/2006/relationships/image" Target="../media/image134.png"/></Relationships>
</file>

<file path=ppt/slides/_rels/slide27.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82.png"/><Relationship Id="rId4" Type="http://schemas.openxmlformats.org/officeDocument/2006/relationships/customXml" Target="../ink/ink159.xml"/></Relationships>
</file>

<file path=ppt/slides/_rels/slide28.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83.png"/><Relationship Id="rId4" Type="http://schemas.openxmlformats.org/officeDocument/2006/relationships/customXml" Target="../ink/ink160.xml"/></Relationships>
</file>

<file path=ppt/slides/_rels/slide29.xml.rels><?xml version="1.0" encoding="UTF-8" standalone="yes"?>
<Relationships xmlns="http://schemas.openxmlformats.org/package/2006/relationships"><Relationship Id="rId26" Type="http://schemas.openxmlformats.org/officeDocument/2006/relationships/image" Target="../media/image196.png"/><Relationship Id="rId21" Type="http://schemas.openxmlformats.org/officeDocument/2006/relationships/customXml" Target="../ink/ink169.xml"/><Relationship Id="rId42" Type="http://schemas.openxmlformats.org/officeDocument/2006/relationships/image" Target="../media/image204.png"/><Relationship Id="rId47" Type="http://schemas.openxmlformats.org/officeDocument/2006/relationships/customXml" Target="../ink/ink182.xml"/><Relationship Id="rId63" Type="http://schemas.openxmlformats.org/officeDocument/2006/relationships/customXml" Target="../ink/ink190.xml"/><Relationship Id="rId68" Type="http://schemas.openxmlformats.org/officeDocument/2006/relationships/image" Target="../media/image217.png"/><Relationship Id="rId84" Type="http://schemas.openxmlformats.org/officeDocument/2006/relationships/image" Target="../media/image225.png"/><Relationship Id="rId89" Type="http://schemas.openxmlformats.org/officeDocument/2006/relationships/customXml" Target="../ink/ink203.xml"/><Relationship Id="rId112" Type="http://schemas.openxmlformats.org/officeDocument/2006/relationships/image" Target="../media/image239.png"/><Relationship Id="rId16" Type="http://schemas.openxmlformats.org/officeDocument/2006/relationships/image" Target="../media/image191.png"/><Relationship Id="rId107" Type="http://schemas.openxmlformats.org/officeDocument/2006/relationships/customXml" Target="../ink/ink212.xml"/><Relationship Id="rId11" Type="http://schemas.openxmlformats.org/officeDocument/2006/relationships/customXml" Target="../ink/ink164.xml"/><Relationship Id="rId32" Type="http://schemas.openxmlformats.org/officeDocument/2006/relationships/image" Target="../media/image199.png"/><Relationship Id="rId37" Type="http://schemas.openxmlformats.org/officeDocument/2006/relationships/customXml" Target="../ink/ink177.xml"/><Relationship Id="rId53" Type="http://schemas.openxmlformats.org/officeDocument/2006/relationships/customXml" Target="../ink/ink185.xml"/><Relationship Id="rId58" Type="http://schemas.openxmlformats.org/officeDocument/2006/relationships/image" Target="../media/image212.png"/><Relationship Id="rId74" Type="http://schemas.openxmlformats.org/officeDocument/2006/relationships/image" Target="../media/image220.png"/><Relationship Id="rId79" Type="http://schemas.openxmlformats.org/officeDocument/2006/relationships/customXml" Target="../ink/ink198.xml"/><Relationship Id="rId102" Type="http://schemas.openxmlformats.org/officeDocument/2006/relationships/image" Target="../media/image234.png"/><Relationship Id="rId5" Type="http://schemas.openxmlformats.org/officeDocument/2006/relationships/customXml" Target="../ink/ink161.xml"/><Relationship Id="rId90" Type="http://schemas.openxmlformats.org/officeDocument/2006/relationships/image" Target="../media/image228.png"/><Relationship Id="rId95" Type="http://schemas.openxmlformats.org/officeDocument/2006/relationships/customXml" Target="../ink/ink206.xml"/><Relationship Id="rId22" Type="http://schemas.openxmlformats.org/officeDocument/2006/relationships/image" Target="../media/image194.png"/><Relationship Id="rId27" Type="http://schemas.openxmlformats.org/officeDocument/2006/relationships/customXml" Target="../ink/ink172.xml"/><Relationship Id="rId43" Type="http://schemas.openxmlformats.org/officeDocument/2006/relationships/customXml" Target="../ink/ink180.xml"/><Relationship Id="rId48" Type="http://schemas.openxmlformats.org/officeDocument/2006/relationships/image" Target="../media/image207.png"/><Relationship Id="rId64" Type="http://schemas.openxmlformats.org/officeDocument/2006/relationships/image" Target="../media/image215.png"/><Relationship Id="rId69" Type="http://schemas.openxmlformats.org/officeDocument/2006/relationships/customXml" Target="../ink/ink193.xml"/><Relationship Id="rId113" Type="http://schemas.openxmlformats.org/officeDocument/2006/relationships/customXml" Target="../ink/ink215.xml"/><Relationship Id="rId80" Type="http://schemas.openxmlformats.org/officeDocument/2006/relationships/image" Target="../media/image223.png"/><Relationship Id="rId85" Type="http://schemas.openxmlformats.org/officeDocument/2006/relationships/customXml" Target="../ink/ink201.xml"/><Relationship Id="rId12" Type="http://schemas.openxmlformats.org/officeDocument/2006/relationships/image" Target="../media/image188.png"/><Relationship Id="rId17" Type="http://schemas.openxmlformats.org/officeDocument/2006/relationships/customXml" Target="../ink/ink167.xml"/><Relationship Id="rId33" Type="http://schemas.openxmlformats.org/officeDocument/2006/relationships/customXml" Target="../ink/ink175.xml"/><Relationship Id="rId38" Type="http://schemas.openxmlformats.org/officeDocument/2006/relationships/image" Target="../media/image202.png"/><Relationship Id="rId59" Type="http://schemas.openxmlformats.org/officeDocument/2006/relationships/customXml" Target="../ink/ink188.xml"/><Relationship Id="rId103" Type="http://schemas.openxmlformats.org/officeDocument/2006/relationships/customXml" Target="../ink/ink210.xml"/><Relationship Id="rId108" Type="http://schemas.openxmlformats.org/officeDocument/2006/relationships/image" Target="../media/image237.png"/><Relationship Id="rId54" Type="http://schemas.openxmlformats.org/officeDocument/2006/relationships/image" Target="../media/image210.png"/><Relationship Id="rId70" Type="http://schemas.openxmlformats.org/officeDocument/2006/relationships/image" Target="../media/image218.png"/><Relationship Id="rId75" Type="http://schemas.openxmlformats.org/officeDocument/2006/relationships/customXml" Target="../ink/ink196.xml"/><Relationship Id="rId91" Type="http://schemas.openxmlformats.org/officeDocument/2006/relationships/customXml" Target="../ink/ink204.xml"/><Relationship Id="rId96" Type="http://schemas.openxmlformats.org/officeDocument/2006/relationships/image" Target="../media/image231.png"/><Relationship Id="rId1" Type="http://schemas.openxmlformats.org/officeDocument/2006/relationships/slideLayout" Target="../slideLayouts/slideLayout3.xml"/><Relationship Id="rId6" Type="http://schemas.openxmlformats.org/officeDocument/2006/relationships/image" Target="../media/image185.png"/><Relationship Id="rId15" Type="http://schemas.openxmlformats.org/officeDocument/2006/relationships/customXml" Target="../ink/ink166.xml"/><Relationship Id="rId23" Type="http://schemas.openxmlformats.org/officeDocument/2006/relationships/customXml" Target="../ink/ink170.xml"/><Relationship Id="rId28" Type="http://schemas.openxmlformats.org/officeDocument/2006/relationships/image" Target="../media/image197.png"/><Relationship Id="rId36" Type="http://schemas.openxmlformats.org/officeDocument/2006/relationships/image" Target="../media/image201.png"/><Relationship Id="rId49" Type="http://schemas.openxmlformats.org/officeDocument/2006/relationships/customXml" Target="../ink/ink183.xml"/><Relationship Id="rId57" Type="http://schemas.openxmlformats.org/officeDocument/2006/relationships/customXml" Target="../ink/ink187.xml"/><Relationship Id="rId106" Type="http://schemas.openxmlformats.org/officeDocument/2006/relationships/image" Target="../media/image236.png"/><Relationship Id="rId114" Type="http://schemas.openxmlformats.org/officeDocument/2006/relationships/image" Target="../media/image240.png"/><Relationship Id="rId10" Type="http://schemas.openxmlformats.org/officeDocument/2006/relationships/image" Target="../media/image187.png"/><Relationship Id="rId31" Type="http://schemas.openxmlformats.org/officeDocument/2006/relationships/customXml" Target="../ink/ink174.xml"/><Relationship Id="rId44" Type="http://schemas.openxmlformats.org/officeDocument/2006/relationships/image" Target="../media/image205.png"/><Relationship Id="rId52" Type="http://schemas.openxmlformats.org/officeDocument/2006/relationships/image" Target="../media/image209.png"/><Relationship Id="rId60" Type="http://schemas.openxmlformats.org/officeDocument/2006/relationships/image" Target="../media/image213.png"/><Relationship Id="rId65" Type="http://schemas.openxmlformats.org/officeDocument/2006/relationships/customXml" Target="../ink/ink191.xml"/><Relationship Id="rId73" Type="http://schemas.openxmlformats.org/officeDocument/2006/relationships/customXml" Target="../ink/ink195.xml"/><Relationship Id="rId78" Type="http://schemas.openxmlformats.org/officeDocument/2006/relationships/image" Target="../media/image222.png"/><Relationship Id="rId81" Type="http://schemas.openxmlformats.org/officeDocument/2006/relationships/customXml" Target="../ink/ink199.xml"/><Relationship Id="rId86" Type="http://schemas.openxmlformats.org/officeDocument/2006/relationships/image" Target="../media/image226.png"/><Relationship Id="rId94" Type="http://schemas.openxmlformats.org/officeDocument/2006/relationships/image" Target="../media/image230.png"/><Relationship Id="rId99" Type="http://schemas.openxmlformats.org/officeDocument/2006/relationships/customXml" Target="../ink/ink208.xml"/><Relationship Id="rId101" Type="http://schemas.openxmlformats.org/officeDocument/2006/relationships/customXml" Target="../ink/ink209.xml"/><Relationship Id="rId4" Type="http://schemas.openxmlformats.org/officeDocument/2006/relationships/image" Target="../media/image184.emf"/><Relationship Id="rId9" Type="http://schemas.openxmlformats.org/officeDocument/2006/relationships/customXml" Target="../ink/ink163.xml"/><Relationship Id="rId13" Type="http://schemas.openxmlformats.org/officeDocument/2006/relationships/customXml" Target="../ink/ink165.xml"/><Relationship Id="rId18" Type="http://schemas.openxmlformats.org/officeDocument/2006/relationships/image" Target="../media/image192.png"/><Relationship Id="rId39" Type="http://schemas.openxmlformats.org/officeDocument/2006/relationships/customXml" Target="../ink/ink178.xml"/><Relationship Id="rId109" Type="http://schemas.openxmlformats.org/officeDocument/2006/relationships/customXml" Target="../ink/ink213.xml"/><Relationship Id="rId34" Type="http://schemas.openxmlformats.org/officeDocument/2006/relationships/image" Target="../media/image200.png"/><Relationship Id="rId50" Type="http://schemas.openxmlformats.org/officeDocument/2006/relationships/image" Target="../media/image208.png"/><Relationship Id="rId55" Type="http://schemas.openxmlformats.org/officeDocument/2006/relationships/customXml" Target="../ink/ink186.xml"/><Relationship Id="rId76" Type="http://schemas.openxmlformats.org/officeDocument/2006/relationships/image" Target="../media/image221.png"/><Relationship Id="rId97" Type="http://schemas.openxmlformats.org/officeDocument/2006/relationships/customXml" Target="../ink/ink207.xml"/><Relationship Id="rId104" Type="http://schemas.openxmlformats.org/officeDocument/2006/relationships/image" Target="../media/image235.png"/><Relationship Id="rId7" Type="http://schemas.openxmlformats.org/officeDocument/2006/relationships/customXml" Target="../ink/ink162.xml"/><Relationship Id="rId71" Type="http://schemas.openxmlformats.org/officeDocument/2006/relationships/customXml" Target="../ink/ink194.xml"/><Relationship Id="rId92" Type="http://schemas.openxmlformats.org/officeDocument/2006/relationships/image" Target="../media/image229.png"/><Relationship Id="rId2" Type="http://schemas.openxmlformats.org/officeDocument/2006/relationships/notesSlide" Target="../notesSlides/notesSlide16.xml"/><Relationship Id="rId29" Type="http://schemas.openxmlformats.org/officeDocument/2006/relationships/customXml" Target="../ink/ink173.xml"/><Relationship Id="rId24" Type="http://schemas.openxmlformats.org/officeDocument/2006/relationships/image" Target="../media/image195.png"/><Relationship Id="rId40" Type="http://schemas.openxmlformats.org/officeDocument/2006/relationships/image" Target="../media/image203.png"/><Relationship Id="rId45" Type="http://schemas.openxmlformats.org/officeDocument/2006/relationships/customXml" Target="../ink/ink181.xml"/><Relationship Id="rId66" Type="http://schemas.openxmlformats.org/officeDocument/2006/relationships/image" Target="../media/image216.png"/><Relationship Id="rId87" Type="http://schemas.openxmlformats.org/officeDocument/2006/relationships/customXml" Target="../ink/ink202.xml"/><Relationship Id="rId110" Type="http://schemas.openxmlformats.org/officeDocument/2006/relationships/image" Target="../media/image238.png"/><Relationship Id="rId61" Type="http://schemas.openxmlformats.org/officeDocument/2006/relationships/customXml" Target="../ink/ink189.xml"/><Relationship Id="rId82" Type="http://schemas.openxmlformats.org/officeDocument/2006/relationships/image" Target="../media/image224.png"/><Relationship Id="rId19" Type="http://schemas.openxmlformats.org/officeDocument/2006/relationships/customXml" Target="../ink/ink168.xml"/><Relationship Id="rId14" Type="http://schemas.openxmlformats.org/officeDocument/2006/relationships/image" Target="../media/image189.png"/><Relationship Id="rId30" Type="http://schemas.openxmlformats.org/officeDocument/2006/relationships/image" Target="../media/image198.png"/><Relationship Id="rId35" Type="http://schemas.openxmlformats.org/officeDocument/2006/relationships/customXml" Target="../ink/ink176.xml"/><Relationship Id="rId56" Type="http://schemas.openxmlformats.org/officeDocument/2006/relationships/image" Target="../media/image211.png"/><Relationship Id="rId77" Type="http://schemas.openxmlformats.org/officeDocument/2006/relationships/customXml" Target="../ink/ink197.xml"/><Relationship Id="rId100" Type="http://schemas.openxmlformats.org/officeDocument/2006/relationships/image" Target="../media/image233.png"/><Relationship Id="rId105" Type="http://schemas.openxmlformats.org/officeDocument/2006/relationships/customXml" Target="../ink/ink211.xml"/><Relationship Id="rId8" Type="http://schemas.openxmlformats.org/officeDocument/2006/relationships/image" Target="../media/image186.png"/><Relationship Id="rId51" Type="http://schemas.openxmlformats.org/officeDocument/2006/relationships/customXml" Target="../ink/ink184.xml"/><Relationship Id="rId72" Type="http://schemas.openxmlformats.org/officeDocument/2006/relationships/image" Target="../media/image219.png"/><Relationship Id="rId93" Type="http://schemas.openxmlformats.org/officeDocument/2006/relationships/customXml" Target="../ink/ink205.xml"/><Relationship Id="rId98" Type="http://schemas.openxmlformats.org/officeDocument/2006/relationships/image" Target="../media/image232.png"/><Relationship Id="rId3" Type="http://schemas.openxmlformats.org/officeDocument/2006/relationships/image" Target="../media/image2610.png"/><Relationship Id="rId25" Type="http://schemas.openxmlformats.org/officeDocument/2006/relationships/customXml" Target="../ink/ink171.xml"/><Relationship Id="rId46" Type="http://schemas.openxmlformats.org/officeDocument/2006/relationships/image" Target="../media/image206.png"/><Relationship Id="rId67" Type="http://schemas.openxmlformats.org/officeDocument/2006/relationships/customXml" Target="../ink/ink192.xml"/><Relationship Id="rId20" Type="http://schemas.openxmlformats.org/officeDocument/2006/relationships/image" Target="../media/image193.png"/><Relationship Id="rId41" Type="http://schemas.openxmlformats.org/officeDocument/2006/relationships/customXml" Target="../ink/ink179.xml"/><Relationship Id="rId62" Type="http://schemas.openxmlformats.org/officeDocument/2006/relationships/image" Target="../media/image214.png"/><Relationship Id="rId83" Type="http://schemas.openxmlformats.org/officeDocument/2006/relationships/customXml" Target="../ink/ink200.xml"/><Relationship Id="rId88" Type="http://schemas.openxmlformats.org/officeDocument/2006/relationships/image" Target="../media/image227.png"/><Relationship Id="rId111" Type="http://schemas.openxmlformats.org/officeDocument/2006/relationships/customXml" Target="../ink/ink214.xml"/></Relationships>
</file>

<file path=ppt/slides/_rels/slide3.xml.rels><?xml version="1.0" encoding="UTF-8" standalone="yes"?>
<Relationships xmlns="http://schemas.openxmlformats.org/package/2006/relationships"><Relationship Id="rId8" Type="http://schemas.openxmlformats.org/officeDocument/2006/relationships/customXml" Target="../ink/ink4.xml"/><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customXml" Target="../ink/ink1.xml"/><Relationship Id="rId1" Type="http://schemas.openxmlformats.org/officeDocument/2006/relationships/slideLayout" Target="../slideLayouts/slideLayout3.xml"/><Relationship Id="rId6" Type="http://schemas.openxmlformats.org/officeDocument/2006/relationships/customXml" Target="../ink/ink3.xml"/><Relationship Id="rId5" Type="http://schemas.openxmlformats.org/officeDocument/2006/relationships/image" Target="../media/image6.png"/><Relationship Id="rId4" Type="http://schemas.openxmlformats.org/officeDocument/2006/relationships/customXml" Target="../ink/ink2.xml"/><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241.emf"/><Relationship Id="rId7" Type="http://schemas.openxmlformats.org/officeDocument/2006/relationships/image" Target="../media/image243.png"/><Relationship Id="rId2" Type="http://schemas.openxmlformats.org/officeDocument/2006/relationships/image" Target="../media/image2000.png"/><Relationship Id="rId1" Type="http://schemas.openxmlformats.org/officeDocument/2006/relationships/slideLayout" Target="../slideLayouts/slideLayout3.xml"/><Relationship Id="rId6" Type="http://schemas.openxmlformats.org/officeDocument/2006/relationships/customXml" Target="../ink/ink217.xml"/><Relationship Id="rId5" Type="http://schemas.openxmlformats.org/officeDocument/2006/relationships/image" Target="../media/image242.png"/><Relationship Id="rId4" Type="http://schemas.openxmlformats.org/officeDocument/2006/relationships/customXml" Target="../ink/ink216.xml"/></Relationships>
</file>

<file path=ppt/slides/_rels/slide31.xml.rels><?xml version="1.0" encoding="UTF-8" standalone="yes"?>
<Relationships xmlns="http://schemas.openxmlformats.org/package/2006/relationships"><Relationship Id="rId3" Type="http://schemas.openxmlformats.org/officeDocument/2006/relationships/image" Target="../media/image2200.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245.png"/><Relationship Id="rId5" Type="http://schemas.openxmlformats.org/officeDocument/2006/relationships/customXml" Target="../ink/ink218.xml"/><Relationship Id="rId4" Type="http://schemas.openxmlformats.org/officeDocument/2006/relationships/image" Target="../media/image244.jpeg"/></Relationships>
</file>

<file path=ppt/slides/_rels/slide32.xml.rels><?xml version="1.0" encoding="UTF-8" standalone="yes"?>
<Relationships xmlns="http://schemas.openxmlformats.org/package/2006/relationships"><Relationship Id="rId3" Type="http://schemas.openxmlformats.org/officeDocument/2006/relationships/hyperlink" Target="http://neuralnetworksanddeeplearning.com/chap4.html"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134.png"/><Relationship Id="rId4" Type="http://schemas.openxmlformats.org/officeDocument/2006/relationships/image" Target="../media/image246.emf"/></Relationships>
</file>

<file path=ppt/slides/_rels/slide33.xml.rels><?xml version="1.0" encoding="UTF-8" standalone="yes"?>
<Relationships xmlns="http://schemas.openxmlformats.org/package/2006/relationships"><Relationship Id="rId3" Type="http://schemas.openxmlformats.org/officeDocument/2006/relationships/customXml" Target="../ink/ink219.xml"/><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247.png"/></Relationships>
</file>

<file path=ppt/slides/_rels/slide34.xml.rels><?xml version="1.0" encoding="UTF-8" standalone="yes"?>
<Relationships xmlns="http://schemas.openxmlformats.org/package/2006/relationships"><Relationship Id="rId3" Type="http://schemas.openxmlformats.org/officeDocument/2006/relationships/customXml" Target="../ink/ink220.xml"/><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248.png"/></Relationships>
</file>

<file path=ppt/slides/_rels/slide35.xml.rels><?xml version="1.0" encoding="UTF-8" standalone="yes"?>
<Relationships xmlns="http://schemas.openxmlformats.org/package/2006/relationships"><Relationship Id="rId8" Type="http://schemas.openxmlformats.org/officeDocument/2006/relationships/customXml" Target="../ink/ink223.xml"/><Relationship Id="rId3" Type="http://schemas.openxmlformats.org/officeDocument/2006/relationships/image" Target="../media/image249.emf"/><Relationship Id="rId7" Type="http://schemas.openxmlformats.org/officeDocument/2006/relationships/image" Target="../media/image251.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customXml" Target="../ink/ink222.xml"/><Relationship Id="rId5" Type="http://schemas.openxmlformats.org/officeDocument/2006/relationships/image" Target="../media/image250.png"/><Relationship Id="rId4" Type="http://schemas.openxmlformats.org/officeDocument/2006/relationships/customXml" Target="../ink/ink221.xml"/><Relationship Id="rId9" Type="http://schemas.openxmlformats.org/officeDocument/2006/relationships/image" Target="../media/image252.png"/></Relationships>
</file>

<file path=ppt/slides/_rels/slide36.xml.rels><?xml version="1.0" encoding="UTF-8" standalone="yes"?>
<Relationships xmlns="http://schemas.openxmlformats.org/package/2006/relationships"><Relationship Id="rId8" Type="http://schemas.openxmlformats.org/officeDocument/2006/relationships/customXml" Target="../ink/ink226.xml"/><Relationship Id="rId3" Type="http://schemas.openxmlformats.org/officeDocument/2006/relationships/image" Target="../media/image253.png"/><Relationship Id="rId7" Type="http://schemas.openxmlformats.org/officeDocument/2006/relationships/image" Target="../media/image255.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customXml" Target="../ink/ink225.xml"/><Relationship Id="rId11" Type="http://schemas.openxmlformats.org/officeDocument/2006/relationships/image" Target="../media/image257.png"/><Relationship Id="rId5" Type="http://schemas.openxmlformats.org/officeDocument/2006/relationships/image" Target="../media/image254.png"/><Relationship Id="rId10" Type="http://schemas.openxmlformats.org/officeDocument/2006/relationships/customXml" Target="../ink/ink227.xml"/><Relationship Id="rId4" Type="http://schemas.openxmlformats.org/officeDocument/2006/relationships/customXml" Target="../ink/ink224.xml"/><Relationship Id="rId9" Type="http://schemas.openxmlformats.org/officeDocument/2006/relationships/image" Target="../media/image256.png"/></Relationships>
</file>

<file path=ppt/slides/_rels/slide37.xml.rels><?xml version="1.0" encoding="UTF-8" standalone="yes"?>
<Relationships xmlns="http://schemas.openxmlformats.org/package/2006/relationships"><Relationship Id="rId3" Type="http://schemas.openxmlformats.org/officeDocument/2006/relationships/customXml" Target="../ink/ink228.xml"/><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58.png"/></Relationships>
</file>

<file path=ppt/slides/_rels/slide38.xml.rels><?xml version="1.0" encoding="UTF-8" standalone="yes"?>
<Relationships xmlns="http://schemas.openxmlformats.org/package/2006/relationships"><Relationship Id="rId13" Type="http://schemas.openxmlformats.org/officeDocument/2006/relationships/image" Target="../media/image264.png"/><Relationship Id="rId18" Type="http://schemas.openxmlformats.org/officeDocument/2006/relationships/customXml" Target="../ink/ink237.xml"/><Relationship Id="rId26" Type="http://schemas.openxmlformats.org/officeDocument/2006/relationships/customXml" Target="../ink/ink241.xml"/><Relationship Id="rId3" Type="http://schemas.openxmlformats.org/officeDocument/2006/relationships/image" Target="../media/image259.png"/><Relationship Id="rId21" Type="http://schemas.openxmlformats.org/officeDocument/2006/relationships/image" Target="../media/image268.png"/><Relationship Id="rId34" Type="http://schemas.openxmlformats.org/officeDocument/2006/relationships/customXml" Target="../ink/ink245.xml"/><Relationship Id="rId7" Type="http://schemas.openxmlformats.org/officeDocument/2006/relationships/image" Target="../media/image261.png"/><Relationship Id="rId12" Type="http://schemas.openxmlformats.org/officeDocument/2006/relationships/customXml" Target="../ink/ink234.xml"/><Relationship Id="rId17" Type="http://schemas.openxmlformats.org/officeDocument/2006/relationships/image" Target="../media/image266.png"/><Relationship Id="rId25" Type="http://schemas.openxmlformats.org/officeDocument/2006/relationships/image" Target="../media/image270.png"/><Relationship Id="rId33" Type="http://schemas.openxmlformats.org/officeDocument/2006/relationships/image" Target="../media/image274.png"/><Relationship Id="rId2" Type="http://schemas.openxmlformats.org/officeDocument/2006/relationships/customXml" Target="../ink/ink229.xml"/><Relationship Id="rId16" Type="http://schemas.openxmlformats.org/officeDocument/2006/relationships/customXml" Target="../ink/ink236.xml"/><Relationship Id="rId20" Type="http://schemas.openxmlformats.org/officeDocument/2006/relationships/customXml" Target="../ink/ink238.xml"/><Relationship Id="rId29" Type="http://schemas.openxmlformats.org/officeDocument/2006/relationships/image" Target="../media/image272.png"/><Relationship Id="rId1" Type="http://schemas.openxmlformats.org/officeDocument/2006/relationships/slideLayout" Target="../slideLayouts/slideLayout3.xml"/><Relationship Id="rId6" Type="http://schemas.openxmlformats.org/officeDocument/2006/relationships/customXml" Target="../ink/ink231.xml"/><Relationship Id="rId11" Type="http://schemas.openxmlformats.org/officeDocument/2006/relationships/image" Target="../media/image263.png"/><Relationship Id="rId24" Type="http://schemas.openxmlformats.org/officeDocument/2006/relationships/customXml" Target="../ink/ink240.xml"/><Relationship Id="rId32" Type="http://schemas.openxmlformats.org/officeDocument/2006/relationships/customXml" Target="../ink/ink244.xml"/><Relationship Id="rId5" Type="http://schemas.openxmlformats.org/officeDocument/2006/relationships/image" Target="../media/image260.png"/><Relationship Id="rId15" Type="http://schemas.openxmlformats.org/officeDocument/2006/relationships/image" Target="../media/image265.png"/><Relationship Id="rId23" Type="http://schemas.openxmlformats.org/officeDocument/2006/relationships/image" Target="../media/image269.png"/><Relationship Id="rId28" Type="http://schemas.openxmlformats.org/officeDocument/2006/relationships/customXml" Target="../ink/ink242.xml"/><Relationship Id="rId10" Type="http://schemas.openxmlformats.org/officeDocument/2006/relationships/customXml" Target="../ink/ink233.xml"/><Relationship Id="rId19" Type="http://schemas.openxmlformats.org/officeDocument/2006/relationships/image" Target="../media/image267.png"/><Relationship Id="rId31" Type="http://schemas.openxmlformats.org/officeDocument/2006/relationships/image" Target="../media/image273.png"/><Relationship Id="rId4" Type="http://schemas.openxmlformats.org/officeDocument/2006/relationships/customXml" Target="../ink/ink230.xml"/><Relationship Id="rId9" Type="http://schemas.openxmlformats.org/officeDocument/2006/relationships/image" Target="../media/image262.png"/><Relationship Id="rId14" Type="http://schemas.openxmlformats.org/officeDocument/2006/relationships/customXml" Target="../ink/ink235.xml"/><Relationship Id="rId22" Type="http://schemas.openxmlformats.org/officeDocument/2006/relationships/customXml" Target="../ink/ink239.xml"/><Relationship Id="rId27" Type="http://schemas.openxmlformats.org/officeDocument/2006/relationships/image" Target="../media/image271.png"/><Relationship Id="rId30" Type="http://schemas.openxmlformats.org/officeDocument/2006/relationships/customXml" Target="../ink/ink243.xml"/><Relationship Id="rId35" Type="http://schemas.openxmlformats.org/officeDocument/2006/relationships/image" Target="../media/image275.png"/><Relationship Id="rId8" Type="http://schemas.openxmlformats.org/officeDocument/2006/relationships/customXml" Target="../ink/ink232.xml"/></Relationships>
</file>

<file path=ppt/slides/_rels/slide39.xml.rels><?xml version="1.0" encoding="UTF-8" standalone="yes"?>
<Relationships xmlns="http://schemas.openxmlformats.org/package/2006/relationships"><Relationship Id="rId8" Type="http://schemas.openxmlformats.org/officeDocument/2006/relationships/image" Target="../media/image278.png"/><Relationship Id="rId3" Type="http://schemas.openxmlformats.org/officeDocument/2006/relationships/image" Target="../media/image276.jpg"/><Relationship Id="rId7" Type="http://schemas.openxmlformats.org/officeDocument/2006/relationships/customXml" Target="../ink/ink247.xm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277.png"/><Relationship Id="rId5" Type="http://schemas.openxmlformats.org/officeDocument/2006/relationships/customXml" Target="../ink/ink246.xml"/><Relationship Id="rId10" Type="http://schemas.openxmlformats.org/officeDocument/2006/relationships/image" Target="../media/image279.png"/><Relationship Id="rId4" Type="http://schemas.openxmlformats.org/officeDocument/2006/relationships/hyperlink" Target="https://beta.openai.com/playground" TargetMode="External"/><Relationship Id="rId9" Type="http://schemas.openxmlformats.org/officeDocument/2006/relationships/customXml" Target="../ink/ink24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ustomXml" Target="../ink/ink249.xml"/><Relationship Id="rId2" Type="http://schemas.openxmlformats.org/officeDocument/2006/relationships/image" Target="../media/image280.gif"/><Relationship Id="rId1" Type="http://schemas.openxmlformats.org/officeDocument/2006/relationships/slideLayout" Target="../slideLayouts/slideLayout8.xml"/><Relationship Id="rId4" Type="http://schemas.openxmlformats.org/officeDocument/2006/relationships/image" Target="../media/image28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285.png"/><Relationship Id="rId3" Type="http://schemas.openxmlformats.org/officeDocument/2006/relationships/customXml" Target="../ink/ink250.xml"/><Relationship Id="rId7" Type="http://schemas.openxmlformats.org/officeDocument/2006/relationships/customXml" Target="../ink/ink252.xml"/><Relationship Id="rId2" Type="http://schemas.openxmlformats.org/officeDocument/2006/relationships/image" Target="../media/image282.emf"/><Relationship Id="rId1" Type="http://schemas.openxmlformats.org/officeDocument/2006/relationships/slideLayout" Target="../slideLayouts/slideLayout3.xml"/><Relationship Id="rId6" Type="http://schemas.openxmlformats.org/officeDocument/2006/relationships/image" Target="../media/image284.png"/><Relationship Id="rId5" Type="http://schemas.openxmlformats.org/officeDocument/2006/relationships/customXml" Target="../ink/ink251.xml"/><Relationship Id="rId10" Type="http://schemas.openxmlformats.org/officeDocument/2006/relationships/image" Target="../media/image286.png"/><Relationship Id="rId4" Type="http://schemas.openxmlformats.org/officeDocument/2006/relationships/image" Target="../media/image283.png"/><Relationship Id="rId9" Type="http://schemas.openxmlformats.org/officeDocument/2006/relationships/customXml" Target="../ink/ink253.xml"/></Relationships>
</file>

<file path=ppt/slides/_rels/slide43.xml.rels><?xml version="1.0" encoding="UTF-8" standalone="yes"?>
<Relationships xmlns="http://schemas.openxmlformats.org/package/2006/relationships"><Relationship Id="rId3" Type="http://schemas.openxmlformats.org/officeDocument/2006/relationships/customXml" Target="../ink/ink254.xml"/><Relationship Id="rId2" Type="http://schemas.openxmlformats.org/officeDocument/2006/relationships/image" Target="../media/image287.emf"/><Relationship Id="rId1" Type="http://schemas.openxmlformats.org/officeDocument/2006/relationships/slideLayout" Target="../slideLayouts/slideLayout3.xml"/><Relationship Id="rId4" Type="http://schemas.openxmlformats.org/officeDocument/2006/relationships/image" Target="../media/image288.png"/></Relationships>
</file>

<file path=ppt/slides/_rels/slide44.xml.rels><?xml version="1.0" encoding="UTF-8" standalone="yes"?>
<Relationships xmlns="http://schemas.openxmlformats.org/package/2006/relationships"><Relationship Id="rId8" Type="http://schemas.openxmlformats.org/officeDocument/2006/relationships/image" Target="../media/image291.png"/><Relationship Id="rId3" Type="http://schemas.openxmlformats.org/officeDocument/2006/relationships/customXml" Target="../ink/ink255.xml"/><Relationship Id="rId7" Type="http://schemas.openxmlformats.org/officeDocument/2006/relationships/customXml" Target="../ink/ink257.xml"/><Relationship Id="rId2" Type="http://schemas.openxmlformats.org/officeDocument/2006/relationships/image" Target="../media/image289.emf"/><Relationship Id="rId1" Type="http://schemas.openxmlformats.org/officeDocument/2006/relationships/slideLayout" Target="../slideLayouts/slideLayout3.xml"/><Relationship Id="rId6" Type="http://schemas.openxmlformats.org/officeDocument/2006/relationships/image" Target="../media/image290.png"/><Relationship Id="rId5" Type="http://schemas.openxmlformats.org/officeDocument/2006/relationships/customXml" Target="../ink/ink256.xml"/><Relationship Id="rId4" Type="http://schemas.openxmlformats.org/officeDocument/2006/relationships/image" Target="../media/image38.emf"/></Relationships>
</file>

<file path=ppt/slides/_rels/slide45.xml.rels><?xml version="1.0" encoding="UTF-8" standalone="yes"?>
<Relationships xmlns="http://schemas.openxmlformats.org/package/2006/relationships"><Relationship Id="rId8" Type="http://schemas.openxmlformats.org/officeDocument/2006/relationships/customXml" Target="../ink/ink259.xml"/><Relationship Id="rId3" Type="http://schemas.openxmlformats.org/officeDocument/2006/relationships/hyperlink" Target="https://www.craiyon.com/" TargetMode="External"/><Relationship Id="rId7" Type="http://schemas.openxmlformats.org/officeDocument/2006/relationships/image" Target="../media/image294.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customXml" Target="../ink/ink258.xml"/><Relationship Id="rId11" Type="http://schemas.openxmlformats.org/officeDocument/2006/relationships/image" Target="../media/image296.png"/><Relationship Id="rId5" Type="http://schemas.openxmlformats.org/officeDocument/2006/relationships/image" Target="../media/image293.jpg"/><Relationship Id="rId10" Type="http://schemas.openxmlformats.org/officeDocument/2006/relationships/customXml" Target="../ink/ink260.xml"/><Relationship Id="rId4" Type="http://schemas.openxmlformats.org/officeDocument/2006/relationships/image" Target="../media/image292.jpg"/><Relationship Id="rId9" Type="http://schemas.openxmlformats.org/officeDocument/2006/relationships/image" Target="../media/image29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97.png"/><Relationship Id="rId7" Type="http://schemas.openxmlformats.org/officeDocument/2006/relationships/image" Target="../media/image299.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customXml" Target="../ink/ink262.xml"/><Relationship Id="rId5" Type="http://schemas.openxmlformats.org/officeDocument/2006/relationships/image" Target="../media/image298.png"/><Relationship Id="rId4" Type="http://schemas.openxmlformats.org/officeDocument/2006/relationships/customXml" Target="../ink/ink261.xml"/></Relationships>
</file>

<file path=ppt/slides/_rels/slide49.xml.rels><?xml version="1.0" encoding="UTF-8" standalone="yes"?>
<Relationships xmlns="http://schemas.openxmlformats.org/package/2006/relationships"><Relationship Id="rId8" Type="http://schemas.openxmlformats.org/officeDocument/2006/relationships/image" Target="../media/image302.png"/><Relationship Id="rId3" Type="http://schemas.openxmlformats.org/officeDocument/2006/relationships/customXml" Target="../ink/ink263.xml"/><Relationship Id="rId7" Type="http://schemas.openxmlformats.org/officeDocument/2006/relationships/customXml" Target="../ink/ink265.xml"/><Relationship Id="rId12" Type="http://schemas.openxmlformats.org/officeDocument/2006/relationships/image" Target="../media/image304.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01.png"/><Relationship Id="rId11" Type="http://schemas.openxmlformats.org/officeDocument/2006/relationships/customXml" Target="../ink/ink267.xml"/><Relationship Id="rId5" Type="http://schemas.openxmlformats.org/officeDocument/2006/relationships/customXml" Target="../ink/ink264.xml"/><Relationship Id="rId10" Type="http://schemas.openxmlformats.org/officeDocument/2006/relationships/image" Target="../media/image303.png"/><Relationship Id="rId4" Type="http://schemas.openxmlformats.org/officeDocument/2006/relationships/image" Target="../media/image300.png"/><Relationship Id="rId9" Type="http://schemas.openxmlformats.org/officeDocument/2006/relationships/customXml" Target="../ink/ink266.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customXml" Target="../ink/ink10.xml"/><Relationship Id="rId18" Type="http://schemas.openxmlformats.org/officeDocument/2006/relationships/image" Target="../media/image16.png"/><Relationship Id="rId3" Type="http://schemas.openxmlformats.org/officeDocument/2006/relationships/customXml" Target="../ink/ink5.xml"/><Relationship Id="rId7" Type="http://schemas.openxmlformats.org/officeDocument/2006/relationships/customXml" Target="../ink/ink7.xml"/><Relationship Id="rId12" Type="http://schemas.openxmlformats.org/officeDocument/2006/relationships/image" Target="../media/image13.png"/><Relationship Id="rId17" Type="http://schemas.openxmlformats.org/officeDocument/2006/relationships/customXml" Target="../ink/ink12.xml"/><Relationship Id="rId2" Type="http://schemas.openxmlformats.org/officeDocument/2006/relationships/notesSlide" Target="../notesSlides/notesSlide2.xml"/><Relationship Id="rId16" Type="http://schemas.openxmlformats.org/officeDocument/2006/relationships/image" Target="../media/image15.png"/><Relationship Id="rId20" Type="http://schemas.openxmlformats.org/officeDocument/2006/relationships/image" Target="../media/image17.png"/><Relationship Id="rId1" Type="http://schemas.openxmlformats.org/officeDocument/2006/relationships/slideLayout" Target="../slideLayouts/slideLayout3.xml"/><Relationship Id="rId6" Type="http://schemas.openxmlformats.org/officeDocument/2006/relationships/image" Target="../media/image10.png"/><Relationship Id="rId11" Type="http://schemas.openxmlformats.org/officeDocument/2006/relationships/customXml" Target="../ink/ink9.xml"/><Relationship Id="rId5" Type="http://schemas.openxmlformats.org/officeDocument/2006/relationships/customXml" Target="../ink/ink6.xml"/><Relationship Id="rId15" Type="http://schemas.openxmlformats.org/officeDocument/2006/relationships/customXml" Target="../ink/ink11.xml"/><Relationship Id="rId10" Type="http://schemas.openxmlformats.org/officeDocument/2006/relationships/image" Target="../media/image12.png"/><Relationship Id="rId19" Type="http://schemas.openxmlformats.org/officeDocument/2006/relationships/customXml" Target="../ink/ink13.xml"/><Relationship Id="rId4" Type="http://schemas.openxmlformats.org/officeDocument/2006/relationships/image" Target="../media/image9.png"/><Relationship Id="rId9" Type="http://schemas.openxmlformats.org/officeDocument/2006/relationships/customXml" Target="../ink/ink8.xml"/><Relationship Id="rId14" Type="http://schemas.openxmlformats.org/officeDocument/2006/relationships/image" Target="../media/image14.png"/></Relationships>
</file>

<file path=ppt/slides/_rels/slide50.xml.rels><?xml version="1.0" encoding="UTF-8" standalone="yes"?>
<Relationships xmlns="http://schemas.openxmlformats.org/package/2006/relationships"><Relationship Id="rId3" Type="http://schemas.openxmlformats.org/officeDocument/2006/relationships/customXml" Target="../ink/ink268.xml"/><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305.png"/></Relationships>
</file>

<file path=ppt/slides/_rels/slide51.xml.rels><?xml version="1.0" encoding="UTF-8" standalone="yes"?>
<Relationships xmlns="http://schemas.openxmlformats.org/package/2006/relationships"><Relationship Id="rId3" Type="http://schemas.openxmlformats.org/officeDocument/2006/relationships/image" Target="../media/image410.png"/><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306.png"/><Relationship Id="rId5" Type="http://schemas.openxmlformats.org/officeDocument/2006/relationships/customXml" Target="../ink/ink269.xml"/><Relationship Id="rId4" Type="http://schemas.openxmlformats.org/officeDocument/2006/relationships/image" Target="../media/image134.png"/></Relationships>
</file>

<file path=ppt/slides/_rels/slide52.xml.rels><?xml version="1.0" encoding="UTF-8" standalone="yes"?>
<Relationships xmlns="http://schemas.openxmlformats.org/package/2006/relationships"><Relationship Id="rId3" Type="http://schemas.openxmlformats.org/officeDocument/2006/relationships/image" Target="../media/image410.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307.png"/><Relationship Id="rId5" Type="http://schemas.openxmlformats.org/officeDocument/2006/relationships/customXml" Target="../ink/ink270.xml"/><Relationship Id="rId4" Type="http://schemas.openxmlformats.org/officeDocument/2006/relationships/image" Target="../media/image134.png"/></Relationships>
</file>

<file path=ppt/slides/_rels/slide53.xml.rels><?xml version="1.0" encoding="UTF-8" standalone="yes"?>
<Relationships xmlns="http://schemas.openxmlformats.org/package/2006/relationships"><Relationship Id="rId13" Type="http://schemas.openxmlformats.org/officeDocument/2006/relationships/image" Target="../media/image312.png"/><Relationship Id="rId18" Type="http://schemas.openxmlformats.org/officeDocument/2006/relationships/customXml" Target="../ink/ink278.xml"/><Relationship Id="rId26" Type="http://schemas.openxmlformats.org/officeDocument/2006/relationships/customXml" Target="../ink/ink282.xml"/><Relationship Id="rId21" Type="http://schemas.openxmlformats.org/officeDocument/2006/relationships/image" Target="../media/image316.png"/><Relationship Id="rId34" Type="http://schemas.openxmlformats.org/officeDocument/2006/relationships/customXml" Target="../ink/ink286.xml"/><Relationship Id="rId7" Type="http://schemas.openxmlformats.org/officeDocument/2006/relationships/image" Target="../media/image309.png"/><Relationship Id="rId12" Type="http://schemas.openxmlformats.org/officeDocument/2006/relationships/customXml" Target="../ink/ink275.xml"/><Relationship Id="rId17" Type="http://schemas.openxmlformats.org/officeDocument/2006/relationships/image" Target="../media/image314.png"/><Relationship Id="rId25" Type="http://schemas.openxmlformats.org/officeDocument/2006/relationships/image" Target="../media/image318.png"/><Relationship Id="rId33" Type="http://schemas.openxmlformats.org/officeDocument/2006/relationships/image" Target="../media/image322.png"/><Relationship Id="rId2" Type="http://schemas.openxmlformats.org/officeDocument/2006/relationships/notesSlide" Target="../notesSlides/notesSlide31.xml"/><Relationship Id="rId16" Type="http://schemas.openxmlformats.org/officeDocument/2006/relationships/customXml" Target="../ink/ink277.xml"/><Relationship Id="rId20" Type="http://schemas.openxmlformats.org/officeDocument/2006/relationships/customXml" Target="../ink/ink279.xml"/><Relationship Id="rId29" Type="http://schemas.openxmlformats.org/officeDocument/2006/relationships/image" Target="../media/image320.png"/><Relationship Id="rId1" Type="http://schemas.openxmlformats.org/officeDocument/2006/relationships/slideLayout" Target="../slideLayouts/slideLayout3.xml"/><Relationship Id="rId6" Type="http://schemas.openxmlformats.org/officeDocument/2006/relationships/customXml" Target="../ink/ink272.xml"/><Relationship Id="rId11" Type="http://schemas.openxmlformats.org/officeDocument/2006/relationships/image" Target="../media/image311.png"/><Relationship Id="rId24" Type="http://schemas.openxmlformats.org/officeDocument/2006/relationships/customXml" Target="../ink/ink281.xml"/><Relationship Id="rId32" Type="http://schemas.openxmlformats.org/officeDocument/2006/relationships/customXml" Target="../ink/ink285.xml"/><Relationship Id="rId37" Type="http://schemas.openxmlformats.org/officeDocument/2006/relationships/image" Target="../media/image324.png"/><Relationship Id="rId5" Type="http://schemas.openxmlformats.org/officeDocument/2006/relationships/image" Target="../media/image308.png"/><Relationship Id="rId15" Type="http://schemas.openxmlformats.org/officeDocument/2006/relationships/image" Target="../media/image313.png"/><Relationship Id="rId23" Type="http://schemas.openxmlformats.org/officeDocument/2006/relationships/image" Target="../media/image317.png"/><Relationship Id="rId28" Type="http://schemas.openxmlformats.org/officeDocument/2006/relationships/customXml" Target="../ink/ink283.xml"/><Relationship Id="rId36" Type="http://schemas.openxmlformats.org/officeDocument/2006/relationships/customXml" Target="../ink/ink287.xml"/><Relationship Id="rId10" Type="http://schemas.openxmlformats.org/officeDocument/2006/relationships/customXml" Target="../ink/ink274.xml"/><Relationship Id="rId19" Type="http://schemas.openxmlformats.org/officeDocument/2006/relationships/image" Target="../media/image315.png"/><Relationship Id="rId31" Type="http://schemas.openxmlformats.org/officeDocument/2006/relationships/image" Target="../media/image321.png"/><Relationship Id="rId4" Type="http://schemas.openxmlformats.org/officeDocument/2006/relationships/customXml" Target="../ink/ink271.xml"/><Relationship Id="rId9" Type="http://schemas.openxmlformats.org/officeDocument/2006/relationships/image" Target="../media/image310.png"/><Relationship Id="rId14" Type="http://schemas.openxmlformats.org/officeDocument/2006/relationships/customXml" Target="../ink/ink276.xml"/><Relationship Id="rId22" Type="http://schemas.openxmlformats.org/officeDocument/2006/relationships/customXml" Target="../ink/ink280.xml"/><Relationship Id="rId27" Type="http://schemas.openxmlformats.org/officeDocument/2006/relationships/image" Target="../media/image319.png"/><Relationship Id="rId30" Type="http://schemas.openxmlformats.org/officeDocument/2006/relationships/customXml" Target="../ink/ink284.xml"/><Relationship Id="rId35" Type="http://schemas.openxmlformats.org/officeDocument/2006/relationships/image" Target="../media/image323.png"/><Relationship Id="rId8" Type="http://schemas.openxmlformats.org/officeDocument/2006/relationships/customXml" Target="../ink/ink273.xml"/><Relationship Id="rId3" Type="http://schemas.openxmlformats.org/officeDocument/2006/relationships/image" Target="../media/image17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27.png"/><Relationship Id="rId2" Type="http://schemas.openxmlformats.org/officeDocument/2006/relationships/image" Target="../media/image326.png"/><Relationship Id="rId1" Type="http://schemas.openxmlformats.org/officeDocument/2006/relationships/slideLayout" Target="../slideLayouts/slideLayout3.xml"/><Relationship Id="rId5" Type="http://schemas.openxmlformats.org/officeDocument/2006/relationships/image" Target="../media/image328.png"/><Relationship Id="rId4" Type="http://schemas.openxmlformats.org/officeDocument/2006/relationships/customXml" Target="../ink/ink288.xml"/></Relationships>
</file>

<file path=ppt/slides/_rels/slide6.xml.rels><?xml version="1.0" encoding="UTF-8" standalone="yes"?>
<Relationships xmlns="http://schemas.openxmlformats.org/package/2006/relationships"><Relationship Id="rId26" Type="http://schemas.openxmlformats.org/officeDocument/2006/relationships/customXml" Target="../ink/ink26.xml"/><Relationship Id="rId21" Type="http://schemas.openxmlformats.org/officeDocument/2006/relationships/image" Target="../media/image27.png"/><Relationship Id="rId42" Type="http://schemas.openxmlformats.org/officeDocument/2006/relationships/customXml" Target="../ink/ink34.xml"/><Relationship Id="rId47" Type="http://schemas.openxmlformats.org/officeDocument/2006/relationships/image" Target="../media/image40.png"/><Relationship Id="rId63" Type="http://schemas.openxmlformats.org/officeDocument/2006/relationships/image" Target="../media/image48.png"/><Relationship Id="rId68" Type="http://schemas.openxmlformats.org/officeDocument/2006/relationships/customXml" Target="../ink/ink47.xml"/><Relationship Id="rId2" Type="http://schemas.openxmlformats.org/officeDocument/2006/relationships/customXml" Target="../ink/ink14.xml"/><Relationship Id="rId16" Type="http://schemas.openxmlformats.org/officeDocument/2006/relationships/customXml" Target="../ink/ink21.xml"/><Relationship Id="rId29" Type="http://schemas.openxmlformats.org/officeDocument/2006/relationships/image" Target="../media/image31.png"/><Relationship Id="rId11" Type="http://schemas.openxmlformats.org/officeDocument/2006/relationships/image" Target="../media/image22.png"/><Relationship Id="rId24" Type="http://schemas.openxmlformats.org/officeDocument/2006/relationships/customXml" Target="../ink/ink25.xml"/><Relationship Id="rId32" Type="http://schemas.openxmlformats.org/officeDocument/2006/relationships/customXml" Target="../ink/ink29.xml"/><Relationship Id="rId37" Type="http://schemas.openxmlformats.org/officeDocument/2006/relationships/image" Target="../media/image35.png"/><Relationship Id="rId40" Type="http://schemas.openxmlformats.org/officeDocument/2006/relationships/customXml" Target="../ink/ink33.xml"/><Relationship Id="rId45" Type="http://schemas.openxmlformats.org/officeDocument/2006/relationships/image" Target="../media/image39.png"/><Relationship Id="rId53" Type="http://schemas.openxmlformats.org/officeDocument/2006/relationships/image" Target="../media/image43.png"/><Relationship Id="rId58" Type="http://schemas.openxmlformats.org/officeDocument/2006/relationships/customXml" Target="../ink/ink42.xml"/><Relationship Id="rId66" Type="http://schemas.openxmlformats.org/officeDocument/2006/relationships/customXml" Target="../ink/ink46.xml"/><Relationship Id="rId74" Type="http://schemas.openxmlformats.org/officeDocument/2006/relationships/customXml" Target="../ink/ink50.xml"/><Relationship Id="rId5" Type="http://schemas.openxmlformats.org/officeDocument/2006/relationships/image" Target="../media/image19.png"/><Relationship Id="rId61" Type="http://schemas.openxmlformats.org/officeDocument/2006/relationships/image" Target="../media/image47.png"/><Relationship Id="rId19" Type="http://schemas.openxmlformats.org/officeDocument/2006/relationships/image" Target="../media/image26.png"/><Relationship Id="rId14" Type="http://schemas.openxmlformats.org/officeDocument/2006/relationships/customXml" Target="../ink/ink20.xml"/><Relationship Id="rId22" Type="http://schemas.openxmlformats.org/officeDocument/2006/relationships/customXml" Target="../ink/ink24.xml"/><Relationship Id="rId27" Type="http://schemas.openxmlformats.org/officeDocument/2006/relationships/image" Target="../media/image30.png"/><Relationship Id="rId30" Type="http://schemas.openxmlformats.org/officeDocument/2006/relationships/customXml" Target="../ink/ink28.xml"/><Relationship Id="rId35" Type="http://schemas.openxmlformats.org/officeDocument/2006/relationships/image" Target="../media/image34.png"/><Relationship Id="rId43" Type="http://schemas.openxmlformats.org/officeDocument/2006/relationships/image" Target="../media/image38.png"/><Relationship Id="rId48" Type="http://schemas.openxmlformats.org/officeDocument/2006/relationships/customXml" Target="../ink/ink37.xml"/><Relationship Id="rId56" Type="http://schemas.openxmlformats.org/officeDocument/2006/relationships/customXml" Target="../ink/ink41.xml"/><Relationship Id="rId64" Type="http://schemas.openxmlformats.org/officeDocument/2006/relationships/customXml" Target="../ink/ink45.xml"/><Relationship Id="rId69" Type="http://schemas.openxmlformats.org/officeDocument/2006/relationships/image" Target="../media/image51.png"/><Relationship Id="rId8" Type="http://schemas.openxmlformats.org/officeDocument/2006/relationships/customXml" Target="../ink/ink17.xml"/><Relationship Id="rId51" Type="http://schemas.openxmlformats.org/officeDocument/2006/relationships/image" Target="../media/image42.png"/><Relationship Id="rId72" Type="http://schemas.openxmlformats.org/officeDocument/2006/relationships/customXml" Target="../ink/ink49.xml"/><Relationship Id="rId3" Type="http://schemas.openxmlformats.org/officeDocument/2006/relationships/image" Target="../media/image18.png"/><Relationship Id="rId12" Type="http://schemas.openxmlformats.org/officeDocument/2006/relationships/customXml" Target="../ink/ink19.xml"/><Relationship Id="rId17" Type="http://schemas.openxmlformats.org/officeDocument/2006/relationships/image" Target="../media/image25.png"/><Relationship Id="rId25" Type="http://schemas.openxmlformats.org/officeDocument/2006/relationships/image" Target="../media/image29.png"/><Relationship Id="rId33" Type="http://schemas.openxmlformats.org/officeDocument/2006/relationships/image" Target="../media/image33.png"/><Relationship Id="rId38" Type="http://schemas.openxmlformats.org/officeDocument/2006/relationships/customXml" Target="../ink/ink32.xml"/><Relationship Id="rId46" Type="http://schemas.openxmlformats.org/officeDocument/2006/relationships/customXml" Target="../ink/ink36.xml"/><Relationship Id="rId59" Type="http://schemas.openxmlformats.org/officeDocument/2006/relationships/image" Target="../media/image46.png"/><Relationship Id="rId67" Type="http://schemas.openxmlformats.org/officeDocument/2006/relationships/image" Target="../media/image50.png"/><Relationship Id="rId20" Type="http://schemas.openxmlformats.org/officeDocument/2006/relationships/customXml" Target="../ink/ink23.xml"/><Relationship Id="rId41" Type="http://schemas.openxmlformats.org/officeDocument/2006/relationships/image" Target="../media/image37.png"/><Relationship Id="rId54" Type="http://schemas.openxmlformats.org/officeDocument/2006/relationships/customXml" Target="../ink/ink40.xml"/><Relationship Id="rId62" Type="http://schemas.openxmlformats.org/officeDocument/2006/relationships/customXml" Target="../ink/ink44.xml"/><Relationship Id="rId70" Type="http://schemas.openxmlformats.org/officeDocument/2006/relationships/customXml" Target="../ink/ink48.xml"/><Relationship Id="rId75" Type="http://schemas.openxmlformats.org/officeDocument/2006/relationships/image" Target="../media/image54.png"/><Relationship Id="rId1" Type="http://schemas.openxmlformats.org/officeDocument/2006/relationships/slideLayout" Target="../slideLayouts/slideLayout3.xml"/><Relationship Id="rId6" Type="http://schemas.openxmlformats.org/officeDocument/2006/relationships/customXml" Target="../ink/ink16.xml"/><Relationship Id="rId15" Type="http://schemas.openxmlformats.org/officeDocument/2006/relationships/image" Target="../media/image24.png"/><Relationship Id="rId23" Type="http://schemas.openxmlformats.org/officeDocument/2006/relationships/image" Target="../media/image28.png"/><Relationship Id="rId28" Type="http://schemas.openxmlformats.org/officeDocument/2006/relationships/customXml" Target="../ink/ink27.xml"/><Relationship Id="rId36" Type="http://schemas.openxmlformats.org/officeDocument/2006/relationships/customXml" Target="../ink/ink31.xml"/><Relationship Id="rId49" Type="http://schemas.openxmlformats.org/officeDocument/2006/relationships/image" Target="../media/image41.png"/><Relationship Id="rId57" Type="http://schemas.openxmlformats.org/officeDocument/2006/relationships/image" Target="../media/image45.png"/><Relationship Id="rId10" Type="http://schemas.openxmlformats.org/officeDocument/2006/relationships/customXml" Target="../ink/ink18.xml"/><Relationship Id="rId31" Type="http://schemas.openxmlformats.org/officeDocument/2006/relationships/image" Target="../media/image32.png"/><Relationship Id="rId44" Type="http://schemas.openxmlformats.org/officeDocument/2006/relationships/customXml" Target="../ink/ink35.xml"/><Relationship Id="rId52" Type="http://schemas.openxmlformats.org/officeDocument/2006/relationships/customXml" Target="../ink/ink39.xml"/><Relationship Id="rId60" Type="http://schemas.openxmlformats.org/officeDocument/2006/relationships/customXml" Target="../ink/ink43.xml"/><Relationship Id="rId65" Type="http://schemas.openxmlformats.org/officeDocument/2006/relationships/image" Target="../media/image49.png"/><Relationship Id="rId73" Type="http://schemas.openxmlformats.org/officeDocument/2006/relationships/image" Target="../media/image53.png"/><Relationship Id="rId4" Type="http://schemas.openxmlformats.org/officeDocument/2006/relationships/customXml" Target="../ink/ink15.xml"/><Relationship Id="rId9" Type="http://schemas.openxmlformats.org/officeDocument/2006/relationships/image" Target="../media/image21.png"/><Relationship Id="rId13" Type="http://schemas.openxmlformats.org/officeDocument/2006/relationships/image" Target="../media/image23.png"/><Relationship Id="rId18" Type="http://schemas.openxmlformats.org/officeDocument/2006/relationships/customXml" Target="../ink/ink22.xml"/><Relationship Id="rId39" Type="http://schemas.openxmlformats.org/officeDocument/2006/relationships/image" Target="../media/image36.png"/><Relationship Id="rId34" Type="http://schemas.openxmlformats.org/officeDocument/2006/relationships/customXml" Target="../ink/ink30.xml"/><Relationship Id="rId50" Type="http://schemas.openxmlformats.org/officeDocument/2006/relationships/customXml" Target="../ink/ink38.xml"/><Relationship Id="rId55" Type="http://schemas.openxmlformats.org/officeDocument/2006/relationships/image" Target="../media/image44.png"/><Relationship Id="rId7" Type="http://schemas.openxmlformats.org/officeDocument/2006/relationships/image" Target="../media/image20.png"/><Relationship Id="rId71" Type="http://schemas.openxmlformats.org/officeDocument/2006/relationships/image" Target="../media/image52.png"/></Relationships>
</file>

<file path=ppt/slides/_rels/slide60.xml.rels><?xml version="1.0" encoding="UTF-8" standalone="yes"?>
<Relationships xmlns="http://schemas.openxmlformats.org/package/2006/relationships"><Relationship Id="rId3" Type="http://schemas.openxmlformats.org/officeDocument/2006/relationships/customXml" Target="../ink/ink289.xml"/><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329.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3" Type="http://schemas.openxmlformats.org/officeDocument/2006/relationships/image" Target="../media/image60.png"/><Relationship Id="rId18" Type="http://schemas.openxmlformats.org/officeDocument/2006/relationships/customXml" Target="../ink/ink59.xml"/><Relationship Id="rId26" Type="http://schemas.openxmlformats.org/officeDocument/2006/relationships/customXml" Target="../ink/ink63.xml"/><Relationship Id="rId39" Type="http://schemas.openxmlformats.org/officeDocument/2006/relationships/image" Target="../media/image73.png"/><Relationship Id="rId21" Type="http://schemas.openxmlformats.org/officeDocument/2006/relationships/image" Target="../media/image64.png"/><Relationship Id="rId34" Type="http://schemas.openxmlformats.org/officeDocument/2006/relationships/customXml" Target="../ink/ink67.xml"/><Relationship Id="rId42" Type="http://schemas.openxmlformats.org/officeDocument/2006/relationships/customXml" Target="../ink/ink71.xml"/><Relationship Id="rId47" Type="http://schemas.openxmlformats.org/officeDocument/2006/relationships/image" Target="../media/image77.png"/><Relationship Id="rId50" Type="http://schemas.openxmlformats.org/officeDocument/2006/relationships/customXml" Target="../ink/ink75.xml"/><Relationship Id="rId7" Type="http://schemas.openxmlformats.org/officeDocument/2006/relationships/image" Target="../media/image57.png"/><Relationship Id="rId2" Type="http://schemas.openxmlformats.org/officeDocument/2006/relationships/customXml" Target="../ink/ink51.xml"/><Relationship Id="rId16" Type="http://schemas.openxmlformats.org/officeDocument/2006/relationships/customXml" Target="../ink/ink58.xml"/><Relationship Id="rId29" Type="http://schemas.openxmlformats.org/officeDocument/2006/relationships/image" Target="../media/image68.png"/><Relationship Id="rId11" Type="http://schemas.openxmlformats.org/officeDocument/2006/relationships/image" Target="../media/image59.png"/><Relationship Id="rId24" Type="http://schemas.openxmlformats.org/officeDocument/2006/relationships/customXml" Target="../ink/ink62.xml"/><Relationship Id="rId32" Type="http://schemas.openxmlformats.org/officeDocument/2006/relationships/customXml" Target="../ink/ink66.xml"/><Relationship Id="rId37" Type="http://schemas.openxmlformats.org/officeDocument/2006/relationships/image" Target="../media/image72.png"/><Relationship Id="rId40" Type="http://schemas.openxmlformats.org/officeDocument/2006/relationships/customXml" Target="../ink/ink70.xml"/><Relationship Id="rId45" Type="http://schemas.openxmlformats.org/officeDocument/2006/relationships/image" Target="../media/image76.png"/><Relationship Id="rId5" Type="http://schemas.openxmlformats.org/officeDocument/2006/relationships/image" Target="../media/image56.png"/><Relationship Id="rId15" Type="http://schemas.openxmlformats.org/officeDocument/2006/relationships/image" Target="../media/image61.png"/><Relationship Id="rId23" Type="http://schemas.openxmlformats.org/officeDocument/2006/relationships/image" Target="../media/image65.png"/><Relationship Id="rId28" Type="http://schemas.openxmlformats.org/officeDocument/2006/relationships/customXml" Target="../ink/ink64.xml"/><Relationship Id="rId36" Type="http://schemas.openxmlformats.org/officeDocument/2006/relationships/customXml" Target="../ink/ink68.xml"/><Relationship Id="rId49" Type="http://schemas.openxmlformats.org/officeDocument/2006/relationships/image" Target="../media/image78.png"/><Relationship Id="rId10" Type="http://schemas.openxmlformats.org/officeDocument/2006/relationships/customXml" Target="../ink/ink55.xml"/><Relationship Id="rId19" Type="http://schemas.openxmlformats.org/officeDocument/2006/relationships/image" Target="../media/image63.png"/><Relationship Id="rId31" Type="http://schemas.openxmlformats.org/officeDocument/2006/relationships/image" Target="../media/image69.png"/><Relationship Id="rId44" Type="http://schemas.openxmlformats.org/officeDocument/2006/relationships/customXml" Target="../ink/ink72.xml"/><Relationship Id="rId4" Type="http://schemas.openxmlformats.org/officeDocument/2006/relationships/customXml" Target="../ink/ink52.xml"/><Relationship Id="rId9" Type="http://schemas.openxmlformats.org/officeDocument/2006/relationships/image" Target="../media/image58.png"/><Relationship Id="rId14" Type="http://schemas.openxmlformats.org/officeDocument/2006/relationships/customXml" Target="../ink/ink57.xml"/><Relationship Id="rId22" Type="http://schemas.openxmlformats.org/officeDocument/2006/relationships/customXml" Target="../ink/ink61.xml"/><Relationship Id="rId27" Type="http://schemas.openxmlformats.org/officeDocument/2006/relationships/image" Target="../media/image67.png"/><Relationship Id="rId30" Type="http://schemas.openxmlformats.org/officeDocument/2006/relationships/customXml" Target="../ink/ink65.xml"/><Relationship Id="rId35" Type="http://schemas.openxmlformats.org/officeDocument/2006/relationships/image" Target="../media/image71.png"/><Relationship Id="rId43" Type="http://schemas.openxmlformats.org/officeDocument/2006/relationships/image" Target="../media/image75.png"/><Relationship Id="rId48" Type="http://schemas.openxmlformats.org/officeDocument/2006/relationships/customXml" Target="../ink/ink74.xml"/><Relationship Id="rId8" Type="http://schemas.openxmlformats.org/officeDocument/2006/relationships/customXml" Target="../ink/ink54.xml"/><Relationship Id="rId51" Type="http://schemas.openxmlformats.org/officeDocument/2006/relationships/image" Target="../media/image79.png"/><Relationship Id="rId3" Type="http://schemas.openxmlformats.org/officeDocument/2006/relationships/image" Target="../media/image55.png"/><Relationship Id="rId12" Type="http://schemas.openxmlformats.org/officeDocument/2006/relationships/customXml" Target="../ink/ink56.xml"/><Relationship Id="rId17" Type="http://schemas.openxmlformats.org/officeDocument/2006/relationships/image" Target="../media/image62.png"/><Relationship Id="rId25" Type="http://schemas.openxmlformats.org/officeDocument/2006/relationships/image" Target="../media/image66.png"/><Relationship Id="rId33" Type="http://schemas.openxmlformats.org/officeDocument/2006/relationships/image" Target="../media/image70.png"/><Relationship Id="rId38" Type="http://schemas.openxmlformats.org/officeDocument/2006/relationships/customXml" Target="../ink/ink69.xml"/><Relationship Id="rId46" Type="http://schemas.openxmlformats.org/officeDocument/2006/relationships/customXml" Target="../ink/ink73.xml"/><Relationship Id="rId20" Type="http://schemas.openxmlformats.org/officeDocument/2006/relationships/customXml" Target="../ink/ink60.xml"/><Relationship Id="rId41" Type="http://schemas.openxmlformats.org/officeDocument/2006/relationships/image" Target="../media/image74.png"/><Relationship Id="rId1" Type="http://schemas.openxmlformats.org/officeDocument/2006/relationships/slideLayout" Target="../slideLayouts/slideLayout3.xml"/><Relationship Id="rId6" Type="http://schemas.openxmlformats.org/officeDocument/2006/relationships/customXml" Target="../ink/ink53.xml"/></Relationships>
</file>

<file path=ppt/slides/_rels/slide8.xml.rels><?xml version="1.0" encoding="UTF-8" standalone="yes"?>
<Relationships xmlns="http://schemas.openxmlformats.org/package/2006/relationships"><Relationship Id="rId13" Type="http://schemas.openxmlformats.org/officeDocument/2006/relationships/customXml" Target="../ink/ink81.xml"/><Relationship Id="rId18" Type="http://schemas.openxmlformats.org/officeDocument/2006/relationships/image" Target="../media/image87.png"/><Relationship Id="rId26" Type="http://schemas.openxmlformats.org/officeDocument/2006/relationships/image" Target="../media/image91.png"/><Relationship Id="rId39" Type="http://schemas.openxmlformats.org/officeDocument/2006/relationships/customXml" Target="../ink/ink94.xml"/><Relationship Id="rId21" Type="http://schemas.openxmlformats.org/officeDocument/2006/relationships/customXml" Target="../ink/ink85.xml"/><Relationship Id="rId34" Type="http://schemas.openxmlformats.org/officeDocument/2006/relationships/image" Target="../media/image95.png"/><Relationship Id="rId7" Type="http://schemas.openxmlformats.org/officeDocument/2006/relationships/customXml" Target="../ink/ink78.xml"/><Relationship Id="rId12" Type="http://schemas.openxmlformats.org/officeDocument/2006/relationships/image" Target="../media/image84.png"/><Relationship Id="rId17" Type="http://schemas.openxmlformats.org/officeDocument/2006/relationships/customXml" Target="../ink/ink83.xml"/><Relationship Id="rId25" Type="http://schemas.openxmlformats.org/officeDocument/2006/relationships/customXml" Target="../ink/ink87.xml"/><Relationship Id="rId33" Type="http://schemas.openxmlformats.org/officeDocument/2006/relationships/customXml" Target="../ink/ink91.xml"/><Relationship Id="rId38" Type="http://schemas.openxmlformats.org/officeDocument/2006/relationships/image" Target="../media/image97.png"/><Relationship Id="rId2" Type="http://schemas.openxmlformats.org/officeDocument/2006/relationships/notesSlide" Target="../notesSlides/notesSlide3.xml"/><Relationship Id="rId16" Type="http://schemas.openxmlformats.org/officeDocument/2006/relationships/image" Target="../media/image86.png"/><Relationship Id="rId20" Type="http://schemas.openxmlformats.org/officeDocument/2006/relationships/image" Target="../media/image88.png"/><Relationship Id="rId29" Type="http://schemas.openxmlformats.org/officeDocument/2006/relationships/customXml" Target="../ink/ink89.xml"/><Relationship Id="rId1" Type="http://schemas.openxmlformats.org/officeDocument/2006/relationships/slideLayout" Target="../slideLayouts/slideLayout3.xml"/><Relationship Id="rId6" Type="http://schemas.openxmlformats.org/officeDocument/2006/relationships/image" Target="../media/image81.png"/><Relationship Id="rId11" Type="http://schemas.openxmlformats.org/officeDocument/2006/relationships/customXml" Target="../ink/ink80.xml"/><Relationship Id="rId24" Type="http://schemas.openxmlformats.org/officeDocument/2006/relationships/image" Target="../media/image90.png"/><Relationship Id="rId32" Type="http://schemas.openxmlformats.org/officeDocument/2006/relationships/image" Target="../media/image94.png"/><Relationship Id="rId37" Type="http://schemas.openxmlformats.org/officeDocument/2006/relationships/customXml" Target="../ink/ink93.xml"/><Relationship Id="rId40" Type="http://schemas.openxmlformats.org/officeDocument/2006/relationships/image" Target="../media/image98.png"/><Relationship Id="rId5" Type="http://schemas.openxmlformats.org/officeDocument/2006/relationships/customXml" Target="../ink/ink77.xml"/><Relationship Id="rId15" Type="http://schemas.openxmlformats.org/officeDocument/2006/relationships/customXml" Target="../ink/ink82.xml"/><Relationship Id="rId23" Type="http://schemas.openxmlformats.org/officeDocument/2006/relationships/customXml" Target="../ink/ink86.xml"/><Relationship Id="rId28" Type="http://schemas.openxmlformats.org/officeDocument/2006/relationships/image" Target="../media/image92.png"/><Relationship Id="rId36" Type="http://schemas.openxmlformats.org/officeDocument/2006/relationships/image" Target="../media/image96.png"/><Relationship Id="rId10" Type="http://schemas.openxmlformats.org/officeDocument/2006/relationships/image" Target="../media/image83.png"/><Relationship Id="rId19" Type="http://schemas.openxmlformats.org/officeDocument/2006/relationships/customXml" Target="../ink/ink84.xml"/><Relationship Id="rId31" Type="http://schemas.openxmlformats.org/officeDocument/2006/relationships/customXml" Target="../ink/ink90.xml"/><Relationship Id="rId4" Type="http://schemas.openxmlformats.org/officeDocument/2006/relationships/image" Target="../media/image80.png"/><Relationship Id="rId9" Type="http://schemas.openxmlformats.org/officeDocument/2006/relationships/customXml" Target="../ink/ink79.xml"/><Relationship Id="rId14" Type="http://schemas.openxmlformats.org/officeDocument/2006/relationships/image" Target="../media/image85.png"/><Relationship Id="rId22" Type="http://schemas.openxmlformats.org/officeDocument/2006/relationships/image" Target="../media/image89.png"/><Relationship Id="rId27" Type="http://schemas.openxmlformats.org/officeDocument/2006/relationships/customXml" Target="../ink/ink88.xml"/><Relationship Id="rId30" Type="http://schemas.openxmlformats.org/officeDocument/2006/relationships/image" Target="../media/image93.png"/><Relationship Id="rId35" Type="http://schemas.openxmlformats.org/officeDocument/2006/relationships/customXml" Target="../ink/ink92.xml"/><Relationship Id="rId8" Type="http://schemas.openxmlformats.org/officeDocument/2006/relationships/image" Target="../media/image82.png"/><Relationship Id="rId3" Type="http://schemas.openxmlformats.org/officeDocument/2006/relationships/customXml" Target="../ink/ink76.xml"/></Relationships>
</file>

<file path=ppt/slides/_rels/slide9.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customXml" Target="../ink/ink95.xml"/><Relationship Id="rId7" Type="http://schemas.openxmlformats.org/officeDocument/2006/relationships/customXml" Target="../ink/ink97.xml"/><Relationship Id="rId12" Type="http://schemas.openxmlformats.org/officeDocument/2006/relationships/image" Target="../media/image104.png"/><Relationship Id="rId2" Type="http://schemas.openxmlformats.org/officeDocument/2006/relationships/image" Target="../media/image99.jpeg"/><Relationship Id="rId1" Type="http://schemas.openxmlformats.org/officeDocument/2006/relationships/slideLayout" Target="../slideLayouts/slideLayout3.xml"/><Relationship Id="rId6" Type="http://schemas.openxmlformats.org/officeDocument/2006/relationships/image" Target="../media/image101.png"/><Relationship Id="rId11" Type="http://schemas.openxmlformats.org/officeDocument/2006/relationships/customXml" Target="../ink/ink99.xml"/><Relationship Id="rId5" Type="http://schemas.openxmlformats.org/officeDocument/2006/relationships/customXml" Target="../ink/ink96.xml"/><Relationship Id="rId10" Type="http://schemas.openxmlformats.org/officeDocument/2006/relationships/image" Target="../media/image103.png"/><Relationship Id="rId4" Type="http://schemas.openxmlformats.org/officeDocument/2006/relationships/image" Target="../media/image100.png"/><Relationship Id="rId9" Type="http://schemas.openxmlformats.org/officeDocument/2006/relationships/customXml" Target="../ink/ink9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CSE/STAT 416</a:t>
            </a:r>
            <a:br>
              <a:rPr lang="en" dirty="0"/>
            </a:br>
            <a:r>
              <a:rPr lang="en" sz="1600" dirty="0"/>
              <a:t>Neural Networks</a:t>
            </a:r>
            <a:br>
              <a:rPr lang="en" sz="1600" dirty="0"/>
            </a:br>
            <a:r>
              <a:rPr lang="en" sz="1600" dirty="0"/>
              <a:t> </a:t>
            </a:r>
            <a:br>
              <a:rPr lang="en" sz="1800" dirty="0"/>
            </a:br>
            <a:br>
              <a:rPr lang="en" sz="1800" dirty="0"/>
            </a:br>
            <a:r>
              <a:rPr lang="en" sz="1000" dirty="0"/>
              <a:t>Amal </a:t>
            </a:r>
            <a:r>
              <a:rPr lang="en" sz="1000" dirty="0" err="1"/>
              <a:t>Nanavati</a:t>
            </a:r>
            <a:br>
              <a:rPr lang="en" sz="1000" dirty="0"/>
            </a:br>
            <a:r>
              <a:rPr lang="en" sz="1000" dirty="0"/>
              <a:t>University of Washington</a:t>
            </a:r>
            <a:br>
              <a:rPr lang="en" sz="1000" dirty="0"/>
            </a:br>
            <a:r>
              <a:rPr lang="en-US" sz="1000" dirty="0"/>
              <a:t>July 25, 2022</a:t>
            </a:r>
            <a:br>
              <a:rPr lang="en-US" sz="1000" dirty="0"/>
            </a:br>
            <a:br>
              <a:rPr lang="en-US" sz="1000" dirty="0"/>
            </a:br>
            <a:r>
              <a:rPr lang="en-US" sz="1000" dirty="0"/>
              <a:t>Adapted from Hunter Schafer’s slides</a:t>
            </a:r>
            <a:endParaRPr sz="1000" dirty="0"/>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80762A8-5101-A648-985D-A8E968569F6B}"/>
              </a:ext>
            </a:extLst>
          </p:cNvPr>
          <p:cNvSpPr>
            <a:spLocks noGrp="1"/>
          </p:cNvSpPr>
          <p:nvPr>
            <p:ph type="ctrTitle"/>
          </p:nvPr>
        </p:nvSpPr>
        <p:spPr>
          <a:xfrm>
            <a:off x="318612" y="1976764"/>
            <a:ext cx="3940237" cy="1189972"/>
          </a:xfrm>
        </p:spPr>
        <p:txBody>
          <a:bodyPr/>
          <a:lstStyle/>
          <a:p>
            <a:r>
              <a:rPr lang="en-US" dirty="0"/>
              <a:t>What Model Should You Use?</a:t>
            </a:r>
            <a:endParaRPr lang="en-US" sz="2400" b="0" dirty="0"/>
          </a:p>
        </p:txBody>
      </p:sp>
      <p:sp>
        <p:nvSpPr>
          <p:cNvPr id="4" name="Slide Number Placeholder 3">
            <a:extLst>
              <a:ext uri="{FF2B5EF4-FFF2-40B4-BE49-F238E27FC236}">
                <a16:creationId xmlns:a16="http://schemas.microsoft.com/office/drawing/2014/main" id="{8FF3FEE6-2557-8A4C-A14B-ED058E49CF23}"/>
              </a:ext>
            </a:extLst>
          </p:cNvPr>
          <p:cNvSpPr>
            <a:spLocks noGrp="1"/>
          </p:cNvSpPr>
          <p:nvPr>
            <p:ph type="sldNum" idx="4294967295"/>
          </p:nvPr>
        </p:nvSpPr>
        <p:spPr>
          <a:xfrm>
            <a:off x="8594725" y="4749800"/>
            <a:ext cx="549275" cy="393700"/>
          </a:xfrm>
        </p:spPr>
        <p:txBody>
          <a:bodyPr/>
          <a:lstStyle/>
          <a:p>
            <a:pPr marL="0" lvl="0" indent="0" algn="r" rtl="0">
              <a:spcBef>
                <a:spcPts val="0"/>
              </a:spcBef>
              <a:spcAft>
                <a:spcPts val="0"/>
              </a:spcAft>
              <a:buNone/>
            </a:pPr>
            <a:fld id="{00000000-1234-1234-1234-123412341234}" type="slidenum">
              <a:rPr lang="en" smtClean="0"/>
              <a:t>10</a:t>
            </a:fld>
            <a:endParaRPr lang="en"/>
          </a:p>
        </p:txBody>
      </p:sp>
      <p:sp>
        <p:nvSpPr>
          <p:cNvPr id="6" name="TextBox 5">
            <a:extLst>
              <a:ext uri="{FF2B5EF4-FFF2-40B4-BE49-F238E27FC236}">
                <a16:creationId xmlns:a16="http://schemas.microsoft.com/office/drawing/2014/main" id="{8CF87475-E396-BD4D-A383-D704277E17BE}"/>
              </a:ext>
            </a:extLst>
          </p:cNvPr>
          <p:cNvSpPr txBox="1"/>
          <p:nvPr/>
        </p:nvSpPr>
        <p:spPr>
          <a:xfrm>
            <a:off x="726509" y="3164387"/>
            <a:ext cx="3845491" cy="1938992"/>
          </a:xfrm>
          <a:prstGeom prst="rect">
            <a:avLst/>
          </a:prstGeom>
          <a:noFill/>
        </p:spPr>
        <p:txBody>
          <a:bodyPr wrap="square" rtlCol="0">
            <a:spAutoFit/>
          </a:bodyPr>
          <a:lstStyle/>
          <a:p>
            <a:pPr marL="342900" indent="-342900">
              <a:buClr>
                <a:srgbClr val="B67BA6"/>
              </a:buClr>
              <a:buFont typeface="Wingdings" pitchFamily="2" charset="2"/>
              <a:buChar char="§"/>
            </a:pPr>
            <a:r>
              <a:rPr lang="en-US" sz="2400" dirty="0">
                <a:solidFill>
                  <a:srgbClr val="B67BA6"/>
                </a:solidFill>
                <a:latin typeface="Nunito Sans" pitchFamily="2" charset="77"/>
              </a:rPr>
              <a:t>🤷🏾‍♂️ Depends on your goal and your data </a:t>
            </a:r>
            <a:r>
              <a:rPr lang="en-US" sz="2400" dirty="0">
                <a:solidFill>
                  <a:srgbClr val="B67BA6"/>
                </a:solidFill>
                <a:latin typeface="Nunito Sans" pitchFamily="2" charset="77"/>
                <a:sym typeface="Wingdings" pitchFamily="2" charset="2"/>
              </a:rPr>
              <a:t></a:t>
            </a:r>
          </a:p>
          <a:p>
            <a:pPr>
              <a:buClr>
                <a:srgbClr val="B67BA6"/>
              </a:buClr>
            </a:pPr>
            <a:endParaRPr lang="en-US" sz="2400" dirty="0">
              <a:solidFill>
                <a:srgbClr val="B67BA6"/>
              </a:solidFill>
              <a:latin typeface="Nunito Sans" pitchFamily="2" charset="77"/>
              <a:sym typeface="Wingdings" pitchFamily="2" charset="2"/>
            </a:endParaRPr>
          </a:p>
          <a:p>
            <a:pPr marL="342900" indent="-342900">
              <a:buClr>
                <a:srgbClr val="B67BA6"/>
              </a:buClr>
              <a:buFont typeface="Wingdings" pitchFamily="2" charset="2"/>
              <a:buChar char="§"/>
            </a:pPr>
            <a:r>
              <a:rPr lang="en-US" sz="2400" dirty="0">
                <a:solidFill>
                  <a:srgbClr val="B67BA6"/>
                </a:solidFill>
                <a:latin typeface="Nunito Sans" pitchFamily="2" charset="77"/>
                <a:sym typeface="Wingdings" pitchFamily="2" charset="2"/>
              </a:rPr>
              <a:t>Try different models (in an informed fashion)</a:t>
            </a:r>
            <a:endParaRPr lang="en-US" sz="2400" dirty="0">
              <a:solidFill>
                <a:srgbClr val="B67BA6"/>
              </a:solidFill>
              <a:latin typeface="Nunito Sans" pitchFamily="2" charset="77"/>
            </a:endParaRPr>
          </a:p>
        </p:txBody>
      </p:sp>
    </p:spTree>
    <p:extLst>
      <p:ext uri="{BB962C8B-B14F-4D97-AF65-F5344CB8AC3E}">
        <p14:creationId xmlns:p14="http://schemas.microsoft.com/office/powerpoint/2010/main" val="3233280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5F782-57AB-FA4A-BC22-116B909168EF}"/>
              </a:ext>
            </a:extLst>
          </p:cNvPr>
          <p:cNvSpPr>
            <a:spLocks noGrp="1"/>
          </p:cNvSpPr>
          <p:nvPr>
            <p:ph type="ctrTitle"/>
          </p:nvPr>
        </p:nvSpPr>
        <p:spPr/>
        <p:txBody>
          <a:bodyPr/>
          <a:lstStyle/>
          <a:p>
            <a:r>
              <a:rPr lang="en-US" dirty="0"/>
              <a:t>Introduction to Neural Networks</a:t>
            </a:r>
          </a:p>
        </p:txBody>
      </p:sp>
      <p:sp>
        <p:nvSpPr>
          <p:cNvPr id="3" name="Subtitle 2">
            <a:extLst>
              <a:ext uri="{FF2B5EF4-FFF2-40B4-BE49-F238E27FC236}">
                <a16:creationId xmlns:a16="http://schemas.microsoft.com/office/drawing/2014/main" id="{A325D504-ED10-7E4E-9153-D0CF46DACE22}"/>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D5ECFDD1-D3AF-7A40-A594-D70166FE98F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Tree>
    <p:extLst>
      <p:ext uri="{BB962C8B-B14F-4D97-AF65-F5344CB8AC3E}">
        <p14:creationId xmlns:p14="http://schemas.microsoft.com/office/powerpoint/2010/main" val="1196993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A4AFF3-91C5-1244-A705-A0A22FCD837E}"/>
              </a:ext>
            </a:extLst>
          </p:cNvPr>
          <p:cNvSpPr>
            <a:spLocks noGrp="1"/>
          </p:cNvSpPr>
          <p:nvPr>
            <p:ph type="title"/>
          </p:nvPr>
        </p:nvSpPr>
        <p:spPr/>
        <p:txBody>
          <a:bodyPr/>
          <a:lstStyle/>
          <a:p>
            <a:r>
              <a:rPr lang="en-US" dirty="0"/>
              <a:t>Deep Learning</a:t>
            </a:r>
          </a:p>
        </p:txBody>
      </p:sp>
      <p:sp>
        <p:nvSpPr>
          <p:cNvPr id="6" name="Text Placeholder 5">
            <a:extLst>
              <a:ext uri="{FF2B5EF4-FFF2-40B4-BE49-F238E27FC236}">
                <a16:creationId xmlns:a16="http://schemas.microsoft.com/office/drawing/2014/main" id="{582A7515-A0E1-814F-8307-51A964D3C8DD}"/>
              </a:ext>
            </a:extLst>
          </p:cNvPr>
          <p:cNvSpPr>
            <a:spLocks noGrp="1"/>
          </p:cNvSpPr>
          <p:nvPr>
            <p:ph type="body" idx="1"/>
          </p:nvPr>
        </p:nvSpPr>
        <p:spPr/>
        <p:txBody>
          <a:bodyPr/>
          <a:lstStyle/>
          <a:p>
            <a:pPr marL="139700" indent="0">
              <a:buNone/>
            </a:pPr>
            <a:r>
              <a:rPr lang="en-US" dirty="0"/>
              <a:t>A lot of the buzz about ML recently has come from recent advancements in </a:t>
            </a:r>
            <a:r>
              <a:rPr lang="en-US" b="1" dirty="0"/>
              <a:t>deep learning. </a:t>
            </a:r>
          </a:p>
          <a:p>
            <a:pPr marL="139700" indent="0">
              <a:buNone/>
            </a:pPr>
            <a:endParaRPr lang="en-US" b="1" dirty="0"/>
          </a:p>
          <a:p>
            <a:pPr marL="139700" indent="0">
              <a:buNone/>
            </a:pPr>
            <a:r>
              <a:rPr lang="en-US" dirty="0"/>
              <a:t>When people talk about “deep learning” they are generally talking about a class of models called </a:t>
            </a:r>
            <a:r>
              <a:rPr lang="en-US" b="1" dirty="0"/>
              <a:t>neural networks </a:t>
            </a:r>
            <a:r>
              <a:rPr lang="en-US" dirty="0"/>
              <a:t>that are a loose approximation of how our brains work. </a:t>
            </a:r>
          </a:p>
        </p:txBody>
      </p:sp>
      <p:sp>
        <p:nvSpPr>
          <p:cNvPr id="4" name="Slide Number Placeholder 3">
            <a:extLst>
              <a:ext uri="{FF2B5EF4-FFF2-40B4-BE49-F238E27FC236}">
                <a16:creationId xmlns:a16="http://schemas.microsoft.com/office/drawing/2014/main" id="{80464E52-9A15-9F48-A964-52AABCCA4DE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8" name="Picture 7">
            <a:extLst>
              <a:ext uri="{FF2B5EF4-FFF2-40B4-BE49-F238E27FC236}">
                <a16:creationId xmlns:a16="http://schemas.microsoft.com/office/drawing/2014/main" id="{EE04B95C-940E-7849-9931-0BBE7C043341}"/>
              </a:ext>
            </a:extLst>
          </p:cNvPr>
          <p:cNvPicPr>
            <a:picLocks noChangeAspect="1"/>
          </p:cNvPicPr>
          <p:nvPr/>
        </p:nvPicPr>
        <p:blipFill>
          <a:blip r:embed="rId3"/>
          <a:stretch>
            <a:fillRect/>
          </a:stretch>
        </p:blipFill>
        <p:spPr>
          <a:xfrm>
            <a:off x="4572000" y="2571750"/>
            <a:ext cx="2292720" cy="2378767"/>
          </a:xfrm>
          <a:prstGeom prst="rect">
            <a:avLst/>
          </a:prstGeom>
        </p:spPr>
      </p:pic>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ABBCA877-CEF1-48C2-8CF9-4CF3873AA295}"/>
                  </a:ext>
                </a:extLst>
              </p14:cNvPr>
              <p14:cNvContentPartPr/>
              <p14:nvPr/>
            </p14:nvContentPartPr>
            <p14:xfrm>
              <a:off x="4401360" y="2332800"/>
              <a:ext cx="3456000" cy="2810520"/>
            </p14:xfrm>
          </p:contentPart>
        </mc:Choice>
        <mc:Fallback>
          <p:pic>
            <p:nvPicPr>
              <p:cNvPr id="2" name="Ink 1">
                <a:extLst>
                  <a:ext uri="{FF2B5EF4-FFF2-40B4-BE49-F238E27FC236}">
                    <a16:creationId xmlns:a16="http://schemas.microsoft.com/office/drawing/2014/main" id="{ABBCA877-CEF1-48C2-8CF9-4CF3873AA295}"/>
                  </a:ext>
                </a:extLst>
              </p:cNvPr>
              <p:cNvPicPr/>
              <p:nvPr/>
            </p:nvPicPr>
            <p:blipFill>
              <a:blip r:embed="rId5"/>
              <a:stretch>
                <a:fillRect/>
              </a:stretch>
            </p:blipFill>
            <p:spPr>
              <a:xfrm>
                <a:off x="4392000" y="2323440"/>
                <a:ext cx="3474720" cy="2829240"/>
              </a:xfrm>
              <a:prstGeom prst="rect">
                <a:avLst/>
              </a:prstGeom>
            </p:spPr>
          </p:pic>
        </mc:Fallback>
      </mc:AlternateContent>
    </p:spTree>
    <p:extLst>
      <p:ext uri="{BB962C8B-B14F-4D97-AF65-F5344CB8AC3E}">
        <p14:creationId xmlns:p14="http://schemas.microsoft.com/office/powerpoint/2010/main" val="1639600925"/>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AAA81-BB66-7548-9D09-D8C42A9EA3F6}"/>
              </a:ext>
            </a:extLst>
          </p:cNvPr>
          <p:cNvSpPr>
            <a:spLocks noGrp="1"/>
          </p:cNvSpPr>
          <p:nvPr>
            <p:ph type="title"/>
          </p:nvPr>
        </p:nvSpPr>
        <p:spPr/>
        <p:txBody>
          <a:bodyPr/>
          <a:lstStyle/>
          <a:p>
            <a:r>
              <a:rPr lang="en-US" dirty="0"/>
              <a:t>History of Neural Networks</a:t>
            </a:r>
          </a:p>
        </p:txBody>
      </p:sp>
      <p:sp>
        <p:nvSpPr>
          <p:cNvPr id="3" name="Text Placeholder 2">
            <a:extLst>
              <a:ext uri="{FF2B5EF4-FFF2-40B4-BE49-F238E27FC236}">
                <a16:creationId xmlns:a16="http://schemas.microsoft.com/office/drawing/2014/main" id="{C8233642-7242-2C42-8853-6D71CB30BB01}"/>
              </a:ext>
            </a:extLst>
          </p:cNvPr>
          <p:cNvSpPr>
            <a:spLocks noGrp="1"/>
          </p:cNvSpPr>
          <p:nvPr>
            <p:ph type="body" idx="1"/>
          </p:nvPr>
        </p:nvSpPr>
        <p:spPr/>
        <p:txBody>
          <a:bodyPr/>
          <a:lstStyle/>
          <a:p>
            <a:pPr marL="139700" indent="0">
              <a:buNone/>
            </a:pPr>
            <a:r>
              <a:rPr lang="en-US" dirty="0"/>
              <a:t>Generally layers and layers of linear models and non-linearities (activation functions).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Have been around for about 50 years</a:t>
            </a:r>
          </a:p>
          <a:p>
            <a:r>
              <a:rPr lang="en-US" dirty="0"/>
              <a:t>Fell in “disfavor” in the 90s when simpler models were doing well</a:t>
            </a:r>
          </a:p>
          <a:p>
            <a:endParaRPr lang="en-US" dirty="0"/>
          </a:p>
          <a:p>
            <a:pPr marL="139700" indent="0">
              <a:buNone/>
            </a:pPr>
            <a:r>
              <a:rPr lang="en-US" dirty="0"/>
              <a:t>In the last few years, have had a huge resurgence </a:t>
            </a:r>
          </a:p>
          <a:p>
            <a:r>
              <a:rPr lang="en-US" dirty="0"/>
              <a:t>Impressive accuracy on several benchmark problems</a:t>
            </a:r>
          </a:p>
          <a:p>
            <a:r>
              <a:rPr lang="en-US" dirty="0"/>
              <a:t>Have risen in popularity due to huge datasets, GPUs, and improvements to </a:t>
            </a:r>
          </a:p>
        </p:txBody>
      </p:sp>
      <p:sp>
        <p:nvSpPr>
          <p:cNvPr id="4" name="Slide Number Placeholder 3">
            <a:extLst>
              <a:ext uri="{FF2B5EF4-FFF2-40B4-BE49-F238E27FC236}">
                <a16:creationId xmlns:a16="http://schemas.microsoft.com/office/drawing/2014/main" id="{1F1E5101-F002-1540-A591-51DC464F4C2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pic>
        <p:nvPicPr>
          <p:cNvPr id="5" name="Picture 4">
            <a:extLst>
              <a:ext uri="{FF2B5EF4-FFF2-40B4-BE49-F238E27FC236}">
                <a16:creationId xmlns:a16="http://schemas.microsoft.com/office/drawing/2014/main" id="{1B76BC04-487E-4746-9690-3FE49B7DEA18}"/>
              </a:ext>
            </a:extLst>
          </p:cNvPr>
          <p:cNvPicPr>
            <a:picLocks noChangeAspect="1"/>
          </p:cNvPicPr>
          <p:nvPr/>
        </p:nvPicPr>
        <p:blipFill>
          <a:blip r:embed="rId2"/>
          <a:stretch>
            <a:fillRect/>
          </a:stretch>
        </p:blipFill>
        <p:spPr>
          <a:xfrm>
            <a:off x="6769086" y="1068513"/>
            <a:ext cx="1630534" cy="1691729"/>
          </a:xfrm>
          <a:prstGeom prst="rect">
            <a:avLst/>
          </a:prstGeom>
        </p:spPr>
      </p:pic>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468A445D-4CD5-4BD5-9A06-90D7590F1D82}"/>
                  </a:ext>
                </a:extLst>
              </p14:cNvPr>
              <p14:cNvContentPartPr/>
              <p14:nvPr/>
            </p14:nvContentPartPr>
            <p14:xfrm>
              <a:off x="4146120" y="3612240"/>
              <a:ext cx="756720" cy="370440"/>
            </p14:xfrm>
          </p:contentPart>
        </mc:Choice>
        <mc:Fallback>
          <p:pic>
            <p:nvPicPr>
              <p:cNvPr id="6" name="Ink 5">
                <a:extLst>
                  <a:ext uri="{FF2B5EF4-FFF2-40B4-BE49-F238E27FC236}">
                    <a16:creationId xmlns:a16="http://schemas.microsoft.com/office/drawing/2014/main" id="{468A445D-4CD5-4BD5-9A06-90D7590F1D82}"/>
                  </a:ext>
                </a:extLst>
              </p:cNvPr>
              <p:cNvPicPr/>
              <p:nvPr/>
            </p:nvPicPr>
            <p:blipFill>
              <a:blip r:embed="rId4"/>
              <a:stretch>
                <a:fillRect/>
              </a:stretch>
            </p:blipFill>
            <p:spPr>
              <a:xfrm>
                <a:off x="4136760" y="3602880"/>
                <a:ext cx="775440" cy="389160"/>
              </a:xfrm>
              <a:prstGeom prst="rect">
                <a:avLst/>
              </a:prstGeom>
            </p:spPr>
          </p:pic>
        </mc:Fallback>
      </mc:AlternateContent>
    </p:spTree>
    <p:extLst>
      <p:ext uri="{BB962C8B-B14F-4D97-AF65-F5344CB8AC3E}">
        <p14:creationId xmlns:p14="http://schemas.microsoft.com/office/powerpoint/2010/main" val="22341381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11056-1100-6941-AFE6-0D38CBDEAA2A}"/>
              </a:ext>
            </a:extLst>
          </p:cNvPr>
          <p:cNvSpPr>
            <a:spLocks noGrp="1"/>
          </p:cNvSpPr>
          <p:nvPr>
            <p:ph type="title"/>
          </p:nvPr>
        </p:nvSpPr>
        <p:spPr>
          <a:xfrm>
            <a:off x="234450" y="575500"/>
            <a:ext cx="2124594" cy="3981000"/>
          </a:xfrm>
        </p:spPr>
        <p:txBody>
          <a:bodyPr/>
          <a:lstStyle/>
          <a:p>
            <a:r>
              <a:rPr lang="en-US" dirty="0"/>
              <a:t>Popular Neural Network Architectures: CNNs</a:t>
            </a:r>
          </a:p>
        </p:txBody>
      </p:sp>
      <p:sp>
        <p:nvSpPr>
          <p:cNvPr id="3" name="Text Placeholder 2">
            <a:extLst>
              <a:ext uri="{FF2B5EF4-FFF2-40B4-BE49-F238E27FC236}">
                <a16:creationId xmlns:a16="http://schemas.microsoft.com/office/drawing/2014/main" id="{5D08CD64-5DBB-8C44-B251-853FFDAA0B2B}"/>
              </a:ext>
            </a:extLst>
          </p:cNvPr>
          <p:cNvSpPr>
            <a:spLocks noGrp="1"/>
          </p:cNvSpPr>
          <p:nvPr>
            <p:ph type="body" idx="1"/>
          </p:nvPr>
        </p:nvSpPr>
        <p:spPr>
          <a:xfrm>
            <a:off x="3090625" y="99363"/>
            <a:ext cx="5596200" cy="750109"/>
          </a:xfrm>
        </p:spPr>
        <p:txBody>
          <a:bodyPr/>
          <a:lstStyle/>
          <a:p>
            <a:r>
              <a:rPr lang="en-US" dirty="0"/>
              <a:t>Convolutional Neural Networks (CNNs) are commonly used in Computer Vision. We’ll learn about these on Wed!</a:t>
            </a:r>
          </a:p>
        </p:txBody>
      </p:sp>
      <p:sp>
        <p:nvSpPr>
          <p:cNvPr id="4" name="Slide Number Placeholder 3">
            <a:extLst>
              <a:ext uri="{FF2B5EF4-FFF2-40B4-BE49-F238E27FC236}">
                <a16:creationId xmlns:a16="http://schemas.microsoft.com/office/drawing/2014/main" id="{BA2B8CB5-7761-2247-80FA-CE5A9F439E1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pic>
        <p:nvPicPr>
          <p:cNvPr id="2050" name="Picture 2" descr="Remote Sensing | Free Full-Text | Pre-Trained AlexNet Architecture with  Pyramid Pooling and Supervision for High Spatial Resolution Remote Sensing  Image Scene Classification | HTML">
            <a:extLst>
              <a:ext uri="{FF2B5EF4-FFF2-40B4-BE49-F238E27FC236}">
                <a16:creationId xmlns:a16="http://schemas.microsoft.com/office/drawing/2014/main" id="{AFE4E6A3-E8FE-8641-9650-6AE48F87DF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7640" y="891307"/>
            <a:ext cx="6151910" cy="216064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C6BF052E-C970-CD46-BB08-53A3924201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8904" y="3386696"/>
            <a:ext cx="4311049" cy="166133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A9347025-95E7-4F23-AFCF-F88C06D7093F}"/>
                  </a:ext>
                </a:extLst>
              </p14:cNvPr>
              <p14:cNvContentPartPr/>
              <p14:nvPr/>
            </p14:nvContentPartPr>
            <p14:xfrm>
              <a:off x="2698560" y="2769840"/>
              <a:ext cx="3038760" cy="891720"/>
            </p14:xfrm>
          </p:contentPart>
        </mc:Choice>
        <mc:Fallback>
          <p:pic>
            <p:nvPicPr>
              <p:cNvPr id="5" name="Ink 4">
                <a:extLst>
                  <a:ext uri="{FF2B5EF4-FFF2-40B4-BE49-F238E27FC236}">
                    <a16:creationId xmlns:a16="http://schemas.microsoft.com/office/drawing/2014/main" id="{A9347025-95E7-4F23-AFCF-F88C06D7093F}"/>
                  </a:ext>
                </a:extLst>
              </p:cNvPr>
              <p:cNvPicPr/>
              <p:nvPr/>
            </p:nvPicPr>
            <p:blipFill>
              <a:blip r:embed="rId6"/>
              <a:stretch>
                <a:fillRect/>
              </a:stretch>
            </p:blipFill>
            <p:spPr>
              <a:xfrm>
                <a:off x="2689200" y="2760480"/>
                <a:ext cx="3057480" cy="9104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328A6C6C-E264-495D-879B-E9C264C1FAB8}"/>
                  </a:ext>
                </a:extLst>
              </p14:cNvPr>
              <p14:cNvContentPartPr/>
              <p14:nvPr/>
            </p14:nvContentPartPr>
            <p14:xfrm>
              <a:off x="4351800" y="3254520"/>
              <a:ext cx="49320" cy="65520"/>
            </p14:xfrm>
          </p:contentPart>
        </mc:Choice>
        <mc:Fallback>
          <p:pic>
            <p:nvPicPr>
              <p:cNvPr id="8" name="Ink 7">
                <a:extLst>
                  <a:ext uri="{FF2B5EF4-FFF2-40B4-BE49-F238E27FC236}">
                    <a16:creationId xmlns:a16="http://schemas.microsoft.com/office/drawing/2014/main" id="{328A6C6C-E264-495D-879B-E9C264C1FAB8}"/>
                  </a:ext>
                </a:extLst>
              </p:cNvPr>
              <p:cNvPicPr/>
              <p:nvPr/>
            </p:nvPicPr>
            <p:blipFill>
              <a:blip r:embed="rId8"/>
              <a:stretch>
                <a:fillRect/>
              </a:stretch>
            </p:blipFill>
            <p:spPr>
              <a:xfrm>
                <a:off x="4342800" y="3245520"/>
                <a:ext cx="669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3" name="Ink 12">
                <a:extLst>
                  <a:ext uri="{FF2B5EF4-FFF2-40B4-BE49-F238E27FC236}">
                    <a16:creationId xmlns:a16="http://schemas.microsoft.com/office/drawing/2014/main" id="{34827CFF-8EFC-4EE9-B1B0-F13C36B75C49}"/>
                  </a:ext>
                </a:extLst>
              </p14:cNvPr>
              <p14:cNvContentPartPr/>
              <p14:nvPr/>
            </p14:nvContentPartPr>
            <p14:xfrm>
              <a:off x="4995480" y="3150840"/>
              <a:ext cx="83520" cy="95760"/>
            </p14:xfrm>
          </p:contentPart>
        </mc:Choice>
        <mc:Fallback>
          <p:pic>
            <p:nvPicPr>
              <p:cNvPr id="13" name="Ink 12">
                <a:extLst>
                  <a:ext uri="{FF2B5EF4-FFF2-40B4-BE49-F238E27FC236}">
                    <a16:creationId xmlns:a16="http://schemas.microsoft.com/office/drawing/2014/main" id="{34827CFF-8EFC-4EE9-B1B0-F13C36B75C49}"/>
                  </a:ext>
                </a:extLst>
              </p:cNvPr>
              <p:cNvPicPr/>
              <p:nvPr/>
            </p:nvPicPr>
            <p:blipFill>
              <a:blip r:embed="rId10"/>
              <a:stretch>
                <a:fillRect/>
              </a:stretch>
            </p:blipFill>
            <p:spPr>
              <a:xfrm>
                <a:off x="4986840" y="3142200"/>
                <a:ext cx="10116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4" name="Ink 13">
                <a:extLst>
                  <a:ext uri="{FF2B5EF4-FFF2-40B4-BE49-F238E27FC236}">
                    <a16:creationId xmlns:a16="http://schemas.microsoft.com/office/drawing/2014/main" id="{8CF96843-F631-404D-9774-A602B8171C58}"/>
                  </a:ext>
                </a:extLst>
              </p14:cNvPr>
              <p14:cNvContentPartPr/>
              <p14:nvPr/>
            </p14:nvContentPartPr>
            <p14:xfrm>
              <a:off x="5080800" y="3306720"/>
              <a:ext cx="2880" cy="20520"/>
            </p14:xfrm>
          </p:contentPart>
        </mc:Choice>
        <mc:Fallback>
          <p:pic>
            <p:nvPicPr>
              <p:cNvPr id="14" name="Ink 13">
                <a:extLst>
                  <a:ext uri="{FF2B5EF4-FFF2-40B4-BE49-F238E27FC236}">
                    <a16:creationId xmlns:a16="http://schemas.microsoft.com/office/drawing/2014/main" id="{8CF96843-F631-404D-9774-A602B8171C58}"/>
                  </a:ext>
                </a:extLst>
              </p:cNvPr>
              <p:cNvPicPr/>
              <p:nvPr/>
            </p:nvPicPr>
            <p:blipFill>
              <a:blip r:embed="rId12"/>
              <a:stretch>
                <a:fillRect/>
              </a:stretch>
            </p:blipFill>
            <p:spPr>
              <a:xfrm>
                <a:off x="5071800" y="3297720"/>
                <a:ext cx="2052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5" name="Ink 14">
                <a:extLst>
                  <a:ext uri="{FF2B5EF4-FFF2-40B4-BE49-F238E27FC236}">
                    <a16:creationId xmlns:a16="http://schemas.microsoft.com/office/drawing/2014/main" id="{6C7E1E7A-4C5B-4FED-805E-DA9D3DFDAD64}"/>
                  </a:ext>
                </a:extLst>
              </p14:cNvPr>
              <p14:cNvContentPartPr/>
              <p14:nvPr/>
            </p14:nvContentPartPr>
            <p14:xfrm>
              <a:off x="4719000" y="3212400"/>
              <a:ext cx="180360" cy="96120"/>
            </p14:xfrm>
          </p:contentPart>
        </mc:Choice>
        <mc:Fallback>
          <p:pic>
            <p:nvPicPr>
              <p:cNvPr id="15" name="Ink 14">
                <a:extLst>
                  <a:ext uri="{FF2B5EF4-FFF2-40B4-BE49-F238E27FC236}">
                    <a16:creationId xmlns:a16="http://schemas.microsoft.com/office/drawing/2014/main" id="{6C7E1E7A-4C5B-4FED-805E-DA9D3DFDAD64}"/>
                  </a:ext>
                </a:extLst>
              </p:cNvPr>
              <p:cNvPicPr/>
              <p:nvPr/>
            </p:nvPicPr>
            <p:blipFill>
              <a:blip r:embed="rId14"/>
              <a:stretch>
                <a:fillRect/>
              </a:stretch>
            </p:blipFill>
            <p:spPr>
              <a:xfrm>
                <a:off x="4710360" y="3203400"/>
                <a:ext cx="1980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6" name="Ink 15">
                <a:extLst>
                  <a:ext uri="{FF2B5EF4-FFF2-40B4-BE49-F238E27FC236}">
                    <a16:creationId xmlns:a16="http://schemas.microsoft.com/office/drawing/2014/main" id="{2A21502C-F64C-41B2-BBED-587E0EB32DA7}"/>
                  </a:ext>
                </a:extLst>
              </p14:cNvPr>
              <p14:cNvContentPartPr/>
              <p14:nvPr/>
            </p14:nvContentPartPr>
            <p14:xfrm>
              <a:off x="4477080" y="3241920"/>
              <a:ext cx="182880" cy="67320"/>
            </p14:xfrm>
          </p:contentPart>
        </mc:Choice>
        <mc:Fallback>
          <p:pic>
            <p:nvPicPr>
              <p:cNvPr id="16" name="Ink 15">
                <a:extLst>
                  <a:ext uri="{FF2B5EF4-FFF2-40B4-BE49-F238E27FC236}">
                    <a16:creationId xmlns:a16="http://schemas.microsoft.com/office/drawing/2014/main" id="{2A21502C-F64C-41B2-BBED-587E0EB32DA7}"/>
                  </a:ext>
                </a:extLst>
              </p:cNvPr>
              <p:cNvPicPr/>
              <p:nvPr/>
            </p:nvPicPr>
            <p:blipFill>
              <a:blip r:embed="rId16"/>
              <a:stretch>
                <a:fillRect/>
              </a:stretch>
            </p:blipFill>
            <p:spPr>
              <a:xfrm>
                <a:off x="4468440" y="3232920"/>
                <a:ext cx="2005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7" name="Ink 16">
                <a:extLst>
                  <a:ext uri="{FF2B5EF4-FFF2-40B4-BE49-F238E27FC236}">
                    <a16:creationId xmlns:a16="http://schemas.microsoft.com/office/drawing/2014/main" id="{EB62CF2E-8E4E-4DA0-91F9-00411520D8B3}"/>
                  </a:ext>
                </a:extLst>
              </p14:cNvPr>
              <p14:cNvContentPartPr/>
              <p14:nvPr/>
            </p14:nvContentPartPr>
            <p14:xfrm>
              <a:off x="4150200" y="3199800"/>
              <a:ext cx="151920" cy="117360"/>
            </p14:xfrm>
          </p:contentPart>
        </mc:Choice>
        <mc:Fallback>
          <p:pic>
            <p:nvPicPr>
              <p:cNvPr id="17" name="Ink 16">
                <a:extLst>
                  <a:ext uri="{FF2B5EF4-FFF2-40B4-BE49-F238E27FC236}">
                    <a16:creationId xmlns:a16="http://schemas.microsoft.com/office/drawing/2014/main" id="{EB62CF2E-8E4E-4DA0-91F9-00411520D8B3}"/>
                  </a:ext>
                </a:extLst>
              </p:cNvPr>
              <p:cNvPicPr/>
              <p:nvPr/>
            </p:nvPicPr>
            <p:blipFill>
              <a:blip r:embed="rId18"/>
              <a:stretch>
                <a:fillRect/>
              </a:stretch>
            </p:blipFill>
            <p:spPr>
              <a:xfrm>
                <a:off x="4141539" y="3190800"/>
                <a:ext cx="169602"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6" name="Ink 25">
                <a:extLst>
                  <a:ext uri="{FF2B5EF4-FFF2-40B4-BE49-F238E27FC236}">
                    <a16:creationId xmlns:a16="http://schemas.microsoft.com/office/drawing/2014/main" id="{57B0D8F7-BC0B-4DFD-9A3D-46B212537D8A}"/>
                  </a:ext>
                </a:extLst>
              </p14:cNvPr>
              <p14:cNvContentPartPr/>
              <p14:nvPr/>
            </p14:nvContentPartPr>
            <p14:xfrm>
              <a:off x="3212040" y="4018080"/>
              <a:ext cx="37800" cy="360"/>
            </p14:xfrm>
          </p:contentPart>
        </mc:Choice>
        <mc:Fallback>
          <p:pic>
            <p:nvPicPr>
              <p:cNvPr id="26" name="Ink 25">
                <a:extLst>
                  <a:ext uri="{FF2B5EF4-FFF2-40B4-BE49-F238E27FC236}">
                    <a16:creationId xmlns:a16="http://schemas.microsoft.com/office/drawing/2014/main" id="{57B0D8F7-BC0B-4DFD-9A3D-46B212537D8A}"/>
                  </a:ext>
                </a:extLst>
              </p:cNvPr>
              <p:cNvPicPr/>
              <p:nvPr/>
            </p:nvPicPr>
            <p:blipFill>
              <a:blip r:embed="rId20"/>
              <a:stretch>
                <a:fillRect/>
              </a:stretch>
            </p:blipFill>
            <p:spPr>
              <a:xfrm>
                <a:off x="3203400" y="4009440"/>
                <a:ext cx="5544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40" name="Ink 39">
                <a:extLst>
                  <a:ext uri="{FF2B5EF4-FFF2-40B4-BE49-F238E27FC236}">
                    <a16:creationId xmlns:a16="http://schemas.microsoft.com/office/drawing/2014/main" id="{4A766F4F-81DC-4EA3-AA62-C1D576DFD4C3}"/>
                  </a:ext>
                </a:extLst>
              </p14:cNvPr>
              <p14:cNvContentPartPr/>
              <p14:nvPr/>
            </p14:nvContentPartPr>
            <p14:xfrm>
              <a:off x="2709840" y="4142640"/>
              <a:ext cx="870480" cy="271440"/>
            </p14:xfrm>
          </p:contentPart>
        </mc:Choice>
        <mc:Fallback>
          <p:pic>
            <p:nvPicPr>
              <p:cNvPr id="40" name="Ink 39">
                <a:extLst>
                  <a:ext uri="{FF2B5EF4-FFF2-40B4-BE49-F238E27FC236}">
                    <a16:creationId xmlns:a16="http://schemas.microsoft.com/office/drawing/2014/main" id="{4A766F4F-81DC-4EA3-AA62-C1D576DFD4C3}"/>
                  </a:ext>
                </a:extLst>
              </p:cNvPr>
              <p:cNvPicPr/>
              <p:nvPr/>
            </p:nvPicPr>
            <p:blipFill>
              <a:blip r:embed="rId22"/>
              <a:stretch>
                <a:fillRect/>
              </a:stretch>
            </p:blipFill>
            <p:spPr>
              <a:xfrm>
                <a:off x="2700836" y="4133989"/>
                <a:ext cx="888127" cy="289103"/>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41" name="Ink 40">
                <a:extLst>
                  <a:ext uri="{FF2B5EF4-FFF2-40B4-BE49-F238E27FC236}">
                    <a16:creationId xmlns:a16="http://schemas.microsoft.com/office/drawing/2014/main" id="{54FEDEE2-59F3-4774-A6EA-F3D69E097FE7}"/>
                  </a:ext>
                </a:extLst>
              </p14:cNvPr>
              <p14:cNvContentPartPr/>
              <p14:nvPr/>
            </p14:nvContentPartPr>
            <p14:xfrm>
              <a:off x="3329040" y="3926640"/>
              <a:ext cx="102240" cy="114840"/>
            </p14:xfrm>
          </p:contentPart>
        </mc:Choice>
        <mc:Fallback>
          <p:pic>
            <p:nvPicPr>
              <p:cNvPr id="41" name="Ink 40">
                <a:extLst>
                  <a:ext uri="{FF2B5EF4-FFF2-40B4-BE49-F238E27FC236}">
                    <a16:creationId xmlns:a16="http://schemas.microsoft.com/office/drawing/2014/main" id="{54FEDEE2-59F3-4774-A6EA-F3D69E097FE7}"/>
                  </a:ext>
                </a:extLst>
              </p:cNvPr>
              <p:cNvPicPr/>
              <p:nvPr/>
            </p:nvPicPr>
            <p:blipFill>
              <a:blip r:embed="rId24"/>
              <a:stretch>
                <a:fillRect/>
              </a:stretch>
            </p:blipFill>
            <p:spPr>
              <a:xfrm>
                <a:off x="3320369" y="3918000"/>
                <a:ext cx="119942"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42" name="Ink 41">
                <a:extLst>
                  <a:ext uri="{FF2B5EF4-FFF2-40B4-BE49-F238E27FC236}">
                    <a16:creationId xmlns:a16="http://schemas.microsoft.com/office/drawing/2014/main" id="{3BBDEFE3-C0B1-4341-9115-485BF7FE15BF}"/>
                  </a:ext>
                </a:extLst>
              </p14:cNvPr>
              <p14:cNvContentPartPr/>
              <p14:nvPr/>
            </p14:nvContentPartPr>
            <p14:xfrm>
              <a:off x="2732880" y="3966600"/>
              <a:ext cx="433080" cy="149760"/>
            </p14:xfrm>
          </p:contentPart>
        </mc:Choice>
        <mc:Fallback>
          <p:pic>
            <p:nvPicPr>
              <p:cNvPr id="42" name="Ink 41">
                <a:extLst>
                  <a:ext uri="{FF2B5EF4-FFF2-40B4-BE49-F238E27FC236}">
                    <a16:creationId xmlns:a16="http://schemas.microsoft.com/office/drawing/2014/main" id="{3BBDEFE3-C0B1-4341-9115-485BF7FE15BF}"/>
                  </a:ext>
                </a:extLst>
              </p:cNvPr>
              <p:cNvPicPr/>
              <p:nvPr/>
            </p:nvPicPr>
            <p:blipFill>
              <a:blip r:embed="rId26"/>
              <a:stretch>
                <a:fillRect/>
              </a:stretch>
            </p:blipFill>
            <p:spPr>
              <a:xfrm>
                <a:off x="2723887" y="3957960"/>
                <a:ext cx="450705" cy="167400"/>
              </a:xfrm>
              <a:prstGeom prst="rect">
                <a:avLst/>
              </a:prstGeom>
            </p:spPr>
          </p:pic>
        </mc:Fallback>
      </mc:AlternateContent>
    </p:spTree>
    <p:extLst>
      <p:ext uri="{BB962C8B-B14F-4D97-AF65-F5344CB8AC3E}">
        <p14:creationId xmlns:p14="http://schemas.microsoft.com/office/powerpoint/2010/main" val="3535911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11056-1100-6941-AFE6-0D38CBDEAA2A}"/>
              </a:ext>
            </a:extLst>
          </p:cNvPr>
          <p:cNvSpPr>
            <a:spLocks noGrp="1"/>
          </p:cNvSpPr>
          <p:nvPr>
            <p:ph type="title"/>
          </p:nvPr>
        </p:nvSpPr>
        <p:spPr>
          <a:xfrm>
            <a:off x="234450" y="575500"/>
            <a:ext cx="2124594" cy="3981000"/>
          </a:xfrm>
        </p:spPr>
        <p:txBody>
          <a:bodyPr/>
          <a:lstStyle/>
          <a:p>
            <a:r>
              <a:rPr lang="en-US" dirty="0"/>
              <a:t>Popular Neural Network Architectures: RNNs</a:t>
            </a:r>
          </a:p>
        </p:txBody>
      </p:sp>
      <p:sp>
        <p:nvSpPr>
          <p:cNvPr id="4" name="Slide Number Placeholder 3">
            <a:extLst>
              <a:ext uri="{FF2B5EF4-FFF2-40B4-BE49-F238E27FC236}">
                <a16:creationId xmlns:a16="http://schemas.microsoft.com/office/drawing/2014/main" id="{BA2B8CB5-7761-2247-80FA-CE5A9F439E1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sp>
        <p:nvSpPr>
          <p:cNvPr id="5" name="Text Placeholder 2">
            <a:extLst>
              <a:ext uri="{FF2B5EF4-FFF2-40B4-BE49-F238E27FC236}">
                <a16:creationId xmlns:a16="http://schemas.microsoft.com/office/drawing/2014/main" id="{FB914DCA-1688-334F-8B9C-C685D26CC0F8}"/>
              </a:ext>
            </a:extLst>
          </p:cNvPr>
          <p:cNvSpPr>
            <a:spLocks noGrp="1"/>
          </p:cNvSpPr>
          <p:nvPr>
            <p:ph type="body" idx="1"/>
          </p:nvPr>
        </p:nvSpPr>
        <p:spPr>
          <a:xfrm>
            <a:off x="3090625" y="99363"/>
            <a:ext cx="5596200" cy="912429"/>
          </a:xfrm>
        </p:spPr>
        <p:txBody>
          <a:bodyPr/>
          <a:lstStyle/>
          <a:p>
            <a:r>
              <a:rPr lang="en-US" dirty="0"/>
              <a:t>Recurrent Neural Networks(RNNs) are commonly used in Natural Language Processing, where the model must remember context from earlier in the text.</a:t>
            </a:r>
          </a:p>
        </p:txBody>
      </p:sp>
      <p:pic>
        <p:nvPicPr>
          <p:cNvPr id="3074" name="Picture 2">
            <a:extLst>
              <a:ext uri="{FF2B5EF4-FFF2-40B4-BE49-F238E27FC236}">
                <a16:creationId xmlns:a16="http://schemas.microsoft.com/office/drawing/2014/main" id="{31593D7C-1E91-CB44-A11C-CECCE34D10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9138" y="2831485"/>
            <a:ext cx="6000412" cy="221265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C8FE085D-BCE2-F348-8C0D-1E5751F00A4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447" t="9757" r="13420" b="14031"/>
          <a:stretch/>
        </p:blipFill>
        <p:spPr bwMode="auto">
          <a:xfrm>
            <a:off x="2909138" y="1286987"/>
            <a:ext cx="2124594" cy="106215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BF3F58BB-268B-E44C-BC00-E0A85A3AC49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9570" b="5351"/>
          <a:stretch/>
        </p:blipFill>
        <p:spPr bwMode="auto">
          <a:xfrm>
            <a:off x="5191848" y="1054437"/>
            <a:ext cx="3717702" cy="163573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656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11056-1100-6941-AFE6-0D38CBDEAA2A}"/>
              </a:ext>
            </a:extLst>
          </p:cNvPr>
          <p:cNvSpPr>
            <a:spLocks noGrp="1"/>
          </p:cNvSpPr>
          <p:nvPr>
            <p:ph type="title"/>
          </p:nvPr>
        </p:nvSpPr>
        <p:spPr>
          <a:xfrm>
            <a:off x="234450" y="575500"/>
            <a:ext cx="2124594" cy="3981000"/>
          </a:xfrm>
        </p:spPr>
        <p:txBody>
          <a:bodyPr/>
          <a:lstStyle/>
          <a:p>
            <a:r>
              <a:rPr lang="en-US" dirty="0"/>
              <a:t>Popular Neural Network Architectures: GANs</a:t>
            </a:r>
          </a:p>
        </p:txBody>
      </p:sp>
      <p:sp>
        <p:nvSpPr>
          <p:cNvPr id="3" name="Text Placeholder 2">
            <a:extLst>
              <a:ext uri="{FF2B5EF4-FFF2-40B4-BE49-F238E27FC236}">
                <a16:creationId xmlns:a16="http://schemas.microsoft.com/office/drawing/2014/main" id="{5D08CD64-5DBB-8C44-B251-853FFDAA0B2B}"/>
              </a:ext>
            </a:extLst>
          </p:cNvPr>
          <p:cNvSpPr>
            <a:spLocks noGrp="1"/>
          </p:cNvSpPr>
          <p:nvPr>
            <p:ph type="body" idx="1"/>
          </p:nvPr>
        </p:nvSpPr>
        <p:spPr>
          <a:xfrm>
            <a:off x="3090625" y="515983"/>
            <a:ext cx="5596200" cy="1177551"/>
          </a:xfrm>
        </p:spPr>
        <p:txBody>
          <a:bodyPr/>
          <a:lstStyle/>
          <a:p>
            <a:r>
              <a:rPr lang="en-US" dirty="0"/>
              <a:t>Train two networks together:</a:t>
            </a:r>
          </a:p>
          <a:p>
            <a:pPr lvl="1"/>
            <a:r>
              <a:rPr lang="en-US" b="1" dirty="0"/>
              <a:t>Generator Network</a:t>
            </a:r>
            <a:r>
              <a:rPr lang="en-US" dirty="0"/>
              <a:t>: generate fake images</a:t>
            </a:r>
          </a:p>
          <a:p>
            <a:pPr lvl="1"/>
            <a:r>
              <a:rPr lang="en-US" b="1" dirty="0"/>
              <a:t>Discriminator Network</a:t>
            </a:r>
            <a:r>
              <a:rPr lang="en-US" dirty="0"/>
              <a:t>: given a real image and a fake image, determine which is fake</a:t>
            </a:r>
          </a:p>
        </p:txBody>
      </p:sp>
      <p:sp>
        <p:nvSpPr>
          <p:cNvPr id="4" name="Slide Number Placeholder 3">
            <a:extLst>
              <a:ext uri="{FF2B5EF4-FFF2-40B4-BE49-F238E27FC236}">
                <a16:creationId xmlns:a16="http://schemas.microsoft.com/office/drawing/2014/main" id="{BA2B8CB5-7761-2247-80FA-CE5A9F439E1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pic>
        <p:nvPicPr>
          <p:cNvPr id="4098" name="Picture 2" descr="GAN">
            <a:extLst>
              <a:ext uri="{FF2B5EF4-FFF2-40B4-BE49-F238E27FC236}">
                <a16:creationId xmlns:a16="http://schemas.microsoft.com/office/drawing/2014/main" id="{73543EC7-C8FB-8941-82B9-828543E599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6969" y="2245153"/>
            <a:ext cx="2736812" cy="147824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B50DEE77-95CA-FF47-A6F5-1CB47AD1A2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9761" y="2111710"/>
            <a:ext cx="3101373" cy="174513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D14AE4E-EE67-1E45-9899-23812761741D}"/>
              </a:ext>
            </a:extLst>
          </p:cNvPr>
          <p:cNvSpPr txBox="1"/>
          <p:nvPr/>
        </p:nvSpPr>
        <p:spPr>
          <a:xfrm>
            <a:off x="2748611" y="4442074"/>
            <a:ext cx="6160939" cy="307777"/>
          </a:xfrm>
          <a:prstGeom prst="rect">
            <a:avLst/>
          </a:prstGeom>
          <a:noFill/>
        </p:spPr>
        <p:txBody>
          <a:bodyPr wrap="square" rtlCol="0">
            <a:spAutoFit/>
          </a:bodyPr>
          <a:lstStyle/>
          <a:p>
            <a:r>
              <a:rPr lang="en-US" dirty="0">
                <a:hlinkClick r:id="rId5"/>
              </a:rPr>
              <a:t>https://thispersondoesnotexist.com/</a:t>
            </a:r>
            <a:r>
              <a:rPr lang="en-US" dirty="0"/>
              <a:t> </a:t>
            </a:r>
          </a:p>
        </p:txBody>
      </p:sp>
      <mc:AlternateContent xmlns:mc="http://schemas.openxmlformats.org/markup-compatibility/2006">
        <mc:Choice xmlns:p14="http://schemas.microsoft.com/office/powerpoint/2010/main" Requires="p14">
          <p:contentPart p14:bwMode="auto" r:id="rId6">
            <p14:nvContentPartPr>
              <p14:cNvPr id="6" name="Ink 5">
                <a:extLst>
                  <a:ext uri="{FF2B5EF4-FFF2-40B4-BE49-F238E27FC236}">
                    <a16:creationId xmlns:a16="http://schemas.microsoft.com/office/drawing/2014/main" id="{150DE7BD-9409-438A-8E27-20C579FD0FA6}"/>
                  </a:ext>
                </a:extLst>
              </p14:cNvPr>
              <p14:cNvContentPartPr/>
              <p14:nvPr/>
            </p14:nvContentPartPr>
            <p14:xfrm>
              <a:off x="3155760" y="97560"/>
              <a:ext cx="4751280" cy="205200"/>
            </p14:xfrm>
          </p:contentPart>
        </mc:Choice>
        <mc:Fallback>
          <p:pic>
            <p:nvPicPr>
              <p:cNvPr id="6" name="Ink 5">
                <a:extLst>
                  <a:ext uri="{FF2B5EF4-FFF2-40B4-BE49-F238E27FC236}">
                    <a16:creationId xmlns:a16="http://schemas.microsoft.com/office/drawing/2014/main" id="{150DE7BD-9409-438A-8E27-20C579FD0FA6}"/>
                  </a:ext>
                </a:extLst>
              </p:cNvPr>
              <p:cNvPicPr/>
              <p:nvPr/>
            </p:nvPicPr>
            <p:blipFill>
              <a:blip r:embed="rId7"/>
              <a:stretch>
                <a:fillRect/>
              </a:stretch>
            </p:blipFill>
            <p:spPr>
              <a:xfrm>
                <a:off x="3146400" y="88200"/>
                <a:ext cx="4770000" cy="223920"/>
              </a:xfrm>
              <a:prstGeom prst="rect">
                <a:avLst/>
              </a:prstGeom>
            </p:spPr>
          </p:pic>
        </mc:Fallback>
      </mc:AlternateContent>
    </p:spTree>
    <p:extLst>
      <p:ext uri="{BB962C8B-B14F-4D97-AF65-F5344CB8AC3E}">
        <p14:creationId xmlns:p14="http://schemas.microsoft.com/office/powerpoint/2010/main" val="150894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video-to-gif output image]">
            <a:extLst>
              <a:ext uri="{FF2B5EF4-FFF2-40B4-BE49-F238E27FC236}">
                <a16:creationId xmlns:a16="http://schemas.microsoft.com/office/drawing/2014/main" id="{D826E923-6A17-F648-8F72-9C37BB0548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9143913" cy="5143451"/>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BA2B8CB5-7761-2247-80FA-CE5A9F439E13}"/>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Tree>
    <p:extLst>
      <p:ext uri="{BB962C8B-B14F-4D97-AF65-F5344CB8AC3E}">
        <p14:creationId xmlns:p14="http://schemas.microsoft.com/office/powerpoint/2010/main" val="1886232913"/>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BE7D1-1555-D949-BBDD-C4138692F90A}"/>
              </a:ext>
            </a:extLst>
          </p:cNvPr>
          <p:cNvSpPr>
            <a:spLocks noGrp="1"/>
          </p:cNvSpPr>
          <p:nvPr>
            <p:ph type="title"/>
          </p:nvPr>
        </p:nvSpPr>
        <p:spPr/>
        <p:txBody>
          <a:bodyPr/>
          <a:lstStyle/>
          <a:p>
            <a:r>
              <a:rPr lang="en-US" dirty="0"/>
              <a:t>Biological Inspiration</a:t>
            </a:r>
            <a:br>
              <a:rPr lang="en-US" dirty="0"/>
            </a:br>
            <a:br>
              <a:rPr lang="en-US" dirty="0"/>
            </a:br>
            <a:r>
              <a:rPr lang="en-US" dirty="0"/>
              <a:t>(Artificial Neural Networks vs. Biological Neural Networks)</a:t>
            </a:r>
          </a:p>
        </p:txBody>
      </p:sp>
      <p:sp>
        <p:nvSpPr>
          <p:cNvPr id="4" name="Slide Number Placeholder 3">
            <a:extLst>
              <a:ext uri="{FF2B5EF4-FFF2-40B4-BE49-F238E27FC236}">
                <a16:creationId xmlns:a16="http://schemas.microsoft.com/office/drawing/2014/main" id="{812DCE58-8645-454B-9B61-A42F0B9D66F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1026" name="Picture 2">
            <a:extLst>
              <a:ext uri="{FF2B5EF4-FFF2-40B4-BE49-F238E27FC236}">
                <a16:creationId xmlns:a16="http://schemas.microsoft.com/office/drawing/2014/main" id="{DF7B4334-B8CE-EA49-82BC-F369681B3F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3669" y="2077641"/>
            <a:ext cx="5450331" cy="306581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8" name="Picture 4" descr="neuron">
            <a:extLst>
              <a:ext uri="{FF2B5EF4-FFF2-40B4-BE49-F238E27FC236}">
                <a16:creationId xmlns:a16="http://schemas.microsoft.com/office/drawing/2014/main" id="{FA2E742C-1B62-CF4A-81A1-EFE0F0FC9A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7112" y="0"/>
            <a:ext cx="3055354" cy="207764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12227DA5-0409-4089-BEDD-29F81CB75A25}"/>
                  </a:ext>
                </a:extLst>
              </p14:cNvPr>
              <p14:cNvContentPartPr/>
              <p14:nvPr/>
            </p14:nvContentPartPr>
            <p14:xfrm>
              <a:off x="3017520" y="1367640"/>
              <a:ext cx="2443680" cy="1074960"/>
            </p14:xfrm>
          </p:contentPart>
        </mc:Choice>
        <mc:Fallback>
          <p:pic>
            <p:nvPicPr>
              <p:cNvPr id="3" name="Ink 2">
                <a:extLst>
                  <a:ext uri="{FF2B5EF4-FFF2-40B4-BE49-F238E27FC236}">
                    <a16:creationId xmlns:a16="http://schemas.microsoft.com/office/drawing/2014/main" id="{12227DA5-0409-4089-BEDD-29F81CB75A25}"/>
                  </a:ext>
                </a:extLst>
              </p:cNvPr>
              <p:cNvPicPr/>
              <p:nvPr/>
            </p:nvPicPr>
            <p:blipFill>
              <a:blip r:embed="rId6"/>
              <a:stretch>
                <a:fillRect/>
              </a:stretch>
            </p:blipFill>
            <p:spPr>
              <a:xfrm>
                <a:off x="3008160" y="1358280"/>
                <a:ext cx="2462400" cy="1093680"/>
              </a:xfrm>
              <a:prstGeom prst="rect">
                <a:avLst/>
              </a:prstGeom>
            </p:spPr>
          </p:pic>
        </mc:Fallback>
      </mc:AlternateContent>
    </p:spTree>
    <p:extLst>
      <p:ext uri="{BB962C8B-B14F-4D97-AF65-F5344CB8AC3E}">
        <p14:creationId xmlns:p14="http://schemas.microsoft.com/office/powerpoint/2010/main" val="3889296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05F1F77-CEB9-F24C-A086-E9A15B8E9F24}"/>
              </a:ext>
            </a:extLst>
          </p:cNvPr>
          <p:cNvSpPr>
            <a:spLocks noGrp="1"/>
          </p:cNvSpPr>
          <p:nvPr>
            <p:ph type="ctrTitle"/>
          </p:nvPr>
        </p:nvSpPr>
        <p:spPr/>
        <p:txBody>
          <a:bodyPr/>
          <a:lstStyle/>
          <a:p>
            <a:r>
              <a:rPr lang="en-US" dirty="0"/>
              <a:t>Neural Networks: Technical Details</a:t>
            </a:r>
          </a:p>
        </p:txBody>
      </p:sp>
      <p:sp>
        <p:nvSpPr>
          <p:cNvPr id="8" name="Subtitle 7">
            <a:extLst>
              <a:ext uri="{FF2B5EF4-FFF2-40B4-BE49-F238E27FC236}">
                <a16:creationId xmlns:a16="http://schemas.microsoft.com/office/drawing/2014/main" id="{95B15776-E2C4-0D4B-A239-D20B7D3EE804}"/>
              </a:ext>
            </a:extLst>
          </p:cNvPr>
          <p:cNvSpPr>
            <a:spLocks noGrp="1"/>
          </p:cNvSpPr>
          <p:nvPr>
            <p:ph type="subTitle" idx="1"/>
          </p:nvPr>
        </p:nvSpPr>
        <p:spPr/>
        <p:txBody>
          <a:bodyPr/>
          <a:lstStyle/>
          <a:p>
            <a:endParaRPr lang="en-US"/>
          </a:p>
        </p:txBody>
      </p:sp>
      <p:sp>
        <p:nvSpPr>
          <p:cNvPr id="3" name="Slide Number Placeholder 2">
            <a:extLst>
              <a:ext uri="{FF2B5EF4-FFF2-40B4-BE49-F238E27FC236}">
                <a16:creationId xmlns:a16="http://schemas.microsoft.com/office/drawing/2014/main" id="{D40589C4-9CF9-5841-AA05-DA4AE61B9B8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dirty="0"/>
          </a:p>
        </p:txBody>
      </p:sp>
    </p:spTree>
    <p:extLst>
      <p:ext uri="{BB962C8B-B14F-4D97-AF65-F5344CB8AC3E}">
        <p14:creationId xmlns:p14="http://schemas.microsoft.com/office/powerpoint/2010/main" val="1483105378"/>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77EFF-63F2-2549-B138-4F54D1F117A3}"/>
              </a:ext>
            </a:extLst>
          </p:cNvPr>
          <p:cNvSpPr>
            <a:spLocks noGrp="1"/>
          </p:cNvSpPr>
          <p:nvPr>
            <p:ph type="title"/>
          </p:nvPr>
        </p:nvSpPr>
        <p:spPr/>
        <p:txBody>
          <a:bodyPr/>
          <a:lstStyle/>
          <a:p>
            <a:r>
              <a:rPr lang="en-US" dirty="0"/>
              <a:t>Roadmap </a:t>
            </a:r>
            <a:br>
              <a:rPr lang="en-US" dirty="0"/>
            </a:br>
            <a:r>
              <a:rPr lang="en-US" dirty="0"/>
              <a:t>So Far</a:t>
            </a:r>
          </a:p>
        </p:txBody>
      </p:sp>
      <p:sp>
        <p:nvSpPr>
          <p:cNvPr id="3" name="Text Placeholder 2">
            <a:extLst>
              <a:ext uri="{FF2B5EF4-FFF2-40B4-BE49-F238E27FC236}">
                <a16:creationId xmlns:a16="http://schemas.microsoft.com/office/drawing/2014/main" id="{020F0E4B-3D7B-0A4E-9CD2-6FF6DFAA2815}"/>
              </a:ext>
            </a:extLst>
          </p:cNvPr>
          <p:cNvSpPr>
            <a:spLocks noGrp="1"/>
          </p:cNvSpPr>
          <p:nvPr>
            <p:ph type="body" idx="1"/>
          </p:nvPr>
        </p:nvSpPr>
        <p:spPr/>
        <p:txBody>
          <a:bodyPr/>
          <a:lstStyle/>
          <a:p>
            <a:pPr marL="482600" indent="-342900">
              <a:buFont typeface="+mj-lt"/>
              <a:buAutoNum type="arabicPeriod"/>
            </a:pPr>
            <a:r>
              <a:rPr lang="en-US" dirty="0"/>
              <a:t>Housing Prices - Regression </a:t>
            </a:r>
          </a:p>
          <a:p>
            <a:pPr lvl="1"/>
            <a:r>
              <a:rPr lang="en-US" dirty="0"/>
              <a:t>Regression Model</a:t>
            </a:r>
          </a:p>
          <a:p>
            <a:pPr lvl="1"/>
            <a:r>
              <a:rPr lang="en-US" dirty="0"/>
              <a:t>Assessing Performance</a:t>
            </a:r>
          </a:p>
          <a:p>
            <a:pPr lvl="1"/>
            <a:r>
              <a:rPr lang="en-US" dirty="0"/>
              <a:t>Ridge Regression</a:t>
            </a:r>
          </a:p>
          <a:p>
            <a:pPr lvl="1"/>
            <a:r>
              <a:rPr lang="en-US" dirty="0"/>
              <a:t>LASSO </a:t>
            </a:r>
          </a:p>
          <a:p>
            <a:pPr marL="482600" indent="-342900">
              <a:buFont typeface="+mj-lt"/>
              <a:buAutoNum type="arabicPeriod"/>
            </a:pPr>
            <a:r>
              <a:rPr lang="en-US" dirty="0"/>
              <a:t>Sentiment Analysis – Classification</a:t>
            </a:r>
          </a:p>
          <a:p>
            <a:pPr lvl="1"/>
            <a:r>
              <a:rPr lang="en-US" dirty="0"/>
              <a:t>Classification Overview</a:t>
            </a:r>
          </a:p>
          <a:p>
            <a:pPr lvl="1"/>
            <a:r>
              <a:rPr lang="en-US" dirty="0">
                <a:solidFill>
                  <a:schemeClr val="tx2">
                    <a:lumMod val="50000"/>
                  </a:schemeClr>
                </a:solidFill>
              </a:rPr>
              <a:t>Logistic Regression</a:t>
            </a:r>
          </a:p>
          <a:p>
            <a:pPr lvl="1"/>
            <a:r>
              <a:rPr lang="en-US" dirty="0">
                <a:solidFill>
                  <a:schemeClr val="tx2">
                    <a:lumMod val="50000"/>
                  </a:schemeClr>
                </a:solidFill>
              </a:rPr>
              <a:t>K-Nearest Neighbors</a:t>
            </a:r>
          </a:p>
          <a:p>
            <a:pPr lvl="1"/>
            <a:r>
              <a:rPr lang="en-US" dirty="0">
                <a:solidFill>
                  <a:schemeClr val="tx2">
                    <a:lumMod val="50000"/>
                  </a:schemeClr>
                </a:solidFill>
              </a:rPr>
              <a:t>Decision Trees</a:t>
            </a:r>
          </a:p>
          <a:p>
            <a:pPr lvl="1"/>
            <a:r>
              <a:rPr lang="en-US" dirty="0">
                <a:solidFill>
                  <a:schemeClr val="bg2"/>
                </a:solidFill>
              </a:rPr>
              <a:t>Ensemble Methods</a:t>
            </a:r>
          </a:p>
          <a:p>
            <a:pPr marL="482600" indent="-342900">
              <a:buFont typeface="+mj-lt"/>
              <a:buAutoNum type="arabicPeriod"/>
            </a:pPr>
            <a:r>
              <a:rPr lang="en-US" dirty="0"/>
              <a:t>Neural Networks – Image Classification</a:t>
            </a:r>
          </a:p>
          <a:p>
            <a:pPr lvl="1"/>
            <a:r>
              <a:rPr lang="en-US" dirty="0">
                <a:solidFill>
                  <a:srgbClr val="B57BA6"/>
                </a:solidFill>
              </a:rPr>
              <a:t>Neural Networks</a:t>
            </a:r>
            <a:endParaRPr lang="en-US" dirty="0"/>
          </a:p>
          <a:p>
            <a:pPr lvl="1"/>
            <a:r>
              <a:rPr lang="en-US" dirty="0">
                <a:solidFill>
                  <a:schemeClr val="bg2"/>
                </a:solidFill>
              </a:rPr>
              <a:t>Convolutional Neural Networks</a:t>
            </a:r>
          </a:p>
          <a:p>
            <a:pPr marL="139700" indent="0">
              <a:buNone/>
            </a:pPr>
            <a:endParaRPr lang="en-US" dirty="0"/>
          </a:p>
          <a:p>
            <a:endParaRPr lang="en-US" dirty="0"/>
          </a:p>
        </p:txBody>
      </p:sp>
      <p:sp>
        <p:nvSpPr>
          <p:cNvPr id="4" name="Slide Number Placeholder 3">
            <a:extLst>
              <a:ext uri="{FF2B5EF4-FFF2-40B4-BE49-F238E27FC236}">
                <a16:creationId xmlns:a16="http://schemas.microsoft.com/office/drawing/2014/main" id="{3D944884-2A8D-1E41-BE0C-292DE69003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1359789553"/>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D936A-5239-C54C-9AB9-4A2341E783C9}"/>
              </a:ext>
            </a:extLst>
          </p:cNvPr>
          <p:cNvSpPr>
            <a:spLocks noGrp="1"/>
          </p:cNvSpPr>
          <p:nvPr>
            <p:ph type="title"/>
          </p:nvPr>
        </p:nvSpPr>
        <p:spPr/>
        <p:txBody>
          <a:bodyPr/>
          <a:lstStyle/>
          <a:p>
            <a:r>
              <a:rPr lang="en-US" dirty="0"/>
              <a:t>Recall: </a:t>
            </a:r>
            <a:br>
              <a:rPr lang="en-US" dirty="0"/>
            </a:br>
            <a:r>
              <a:rPr lang="en-US" dirty="0"/>
              <a:t>Linear Classifier</a:t>
            </a:r>
          </a:p>
        </p:txBody>
      </p:sp>
      <p:sp>
        <p:nvSpPr>
          <p:cNvPr id="3" name="Text Placeholder 2">
            <a:extLst>
              <a:ext uri="{FF2B5EF4-FFF2-40B4-BE49-F238E27FC236}">
                <a16:creationId xmlns:a16="http://schemas.microsoft.com/office/drawing/2014/main" id="{90A8603F-524D-434D-A44D-D3D9FE925902}"/>
              </a:ext>
            </a:extLst>
          </p:cNvPr>
          <p:cNvSpPr>
            <a:spLocks noGrp="1"/>
          </p:cNvSpPr>
          <p:nvPr>
            <p:ph type="body" idx="1"/>
          </p:nvPr>
        </p:nvSpPr>
        <p:spPr/>
        <p:txBody>
          <a:bodyPr/>
          <a:lstStyle/>
          <a:p>
            <a:pPr marL="139700" indent="0">
              <a:buNone/>
            </a:pPr>
            <a:r>
              <a:rPr lang="en-US" dirty="0"/>
              <a:t>Remember the linear classifier based on score</a:t>
            </a:r>
          </a:p>
        </p:txBody>
      </p:sp>
      <p:sp>
        <p:nvSpPr>
          <p:cNvPr id="4" name="Slide Number Placeholder 3">
            <a:extLst>
              <a:ext uri="{FF2B5EF4-FFF2-40B4-BE49-F238E27FC236}">
                <a16:creationId xmlns:a16="http://schemas.microsoft.com/office/drawing/2014/main" id="{06BF26A5-427F-FE40-9381-CB646E7F2B7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pic>
        <p:nvPicPr>
          <p:cNvPr id="5" name="Picture 4">
            <a:extLst>
              <a:ext uri="{FF2B5EF4-FFF2-40B4-BE49-F238E27FC236}">
                <a16:creationId xmlns:a16="http://schemas.microsoft.com/office/drawing/2014/main" id="{4D2F67DB-45B9-2741-869C-59C983E6C63C}"/>
              </a:ext>
            </a:extLst>
          </p:cNvPr>
          <p:cNvPicPr>
            <a:picLocks noChangeAspect="1"/>
          </p:cNvPicPr>
          <p:nvPr/>
        </p:nvPicPr>
        <p:blipFill>
          <a:blip r:embed="rId2"/>
          <a:stretch>
            <a:fillRect/>
          </a:stretch>
        </p:blipFill>
        <p:spPr>
          <a:xfrm>
            <a:off x="3696347" y="1675669"/>
            <a:ext cx="4574442" cy="3134617"/>
          </a:xfrm>
          <a:prstGeom prst="rect">
            <a:avLst/>
          </a:prstGeom>
        </p:spPr>
      </p:pic>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7EA71FB8-204F-46DD-9829-4473425E8EE3}"/>
                  </a:ext>
                </a:extLst>
              </p14:cNvPr>
              <p14:cNvContentPartPr/>
              <p14:nvPr/>
            </p14:nvContentPartPr>
            <p14:xfrm>
              <a:off x="4448160" y="1025640"/>
              <a:ext cx="3574080" cy="375480"/>
            </p14:xfrm>
          </p:contentPart>
        </mc:Choice>
        <mc:Fallback>
          <p:pic>
            <p:nvPicPr>
              <p:cNvPr id="6" name="Ink 5">
                <a:extLst>
                  <a:ext uri="{FF2B5EF4-FFF2-40B4-BE49-F238E27FC236}">
                    <a16:creationId xmlns:a16="http://schemas.microsoft.com/office/drawing/2014/main" id="{7EA71FB8-204F-46DD-9829-4473425E8EE3}"/>
                  </a:ext>
                </a:extLst>
              </p:cNvPr>
              <p:cNvPicPr/>
              <p:nvPr/>
            </p:nvPicPr>
            <p:blipFill>
              <a:blip r:embed="rId4"/>
              <a:stretch>
                <a:fillRect/>
              </a:stretch>
            </p:blipFill>
            <p:spPr>
              <a:xfrm>
                <a:off x="4438800" y="1016280"/>
                <a:ext cx="3592800" cy="394200"/>
              </a:xfrm>
              <a:prstGeom prst="rect">
                <a:avLst/>
              </a:prstGeom>
            </p:spPr>
          </p:pic>
        </mc:Fallback>
      </mc:AlternateContent>
    </p:spTree>
    <p:extLst>
      <p:ext uri="{BB962C8B-B14F-4D97-AF65-F5344CB8AC3E}">
        <p14:creationId xmlns:p14="http://schemas.microsoft.com/office/powerpoint/2010/main" val="3827765994"/>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16C9C-CC09-3F48-A6BE-195A9C8DDBB4}"/>
              </a:ext>
            </a:extLst>
          </p:cNvPr>
          <p:cNvSpPr>
            <a:spLocks noGrp="1"/>
          </p:cNvSpPr>
          <p:nvPr>
            <p:ph type="title"/>
          </p:nvPr>
        </p:nvSpPr>
        <p:spPr/>
        <p:txBody>
          <a:bodyPr/>
          <a:lstStyle/>
          <a:p>
            <a:r>
              <a:rPr lang="en-US" dirty="0"/>
              <a:t>Perceptron</a:t>
            </a:r>
          </a:p>
        </p:txBody>
      </p:sp>
      <p:sp>
        <p:nvSpPr>
          <p:cNvPr id="3" name="Text Placeholder 2">
            <a:extLst>
              <a:ext uri="{FF2B5EF4-FFF2-40B4-BE49-F238E27FC236}">
                <a16:creationId xmlns:a16="http://schemas.microsoft.com/office/drawing/2014/main" id="{A48CE3B7-A5D6-7649-8D2D-B488BA306A86}"/>
              </a:ext>
            </a:extLst>
          </p:cNvPr>
          <p:cNvSpPr>
            <a:spLocks noGrp="1"/>
          </p:cNvSpPr>
          <p:nvPr>
            <p:ph type="body" idx="1"/>
          </p:nvPr>
        </p:nvSpPr>
        <p:spPr>
          <a:xfrm>
            <a:off x="3081484" y="387589"/>
            <a:ext cx="5596200" cy="3981000"/>
          </a:xfrm>
        </p:spPr>
        <p:txBody>
          <a:bodyPr/>
          <a:lstStyle/>
          <a:p>
            <a:pPr marL="139700" indent="0">
              <a:buNone/>
            </a:pPr>
            <a:r>
              <a:rPr lang="en-US" dirty="0"/>
              <a:t>Graphical representation of this same classifier</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This is called a </a:t>
            </a:r>
            <a:r>
              <a:rPr lang="en-US" b="1" dirty="0"/>
              <a:t>perceptron</a:t>
            </a:r>
          </a:p>
        </p:txBody>
      </p:sp>
      <p:sp>
        <p:nvSpPr>
          <p:cNvPr id="4" name="Slide Number Placeholder 3">
            <a:extLst>
              <a:ext uri="{FF2B5EF4-FFF2-40B4-BE49-F238E27FC236}">
                <a16:creationId xmlns:a16="http://schemas.microsoft.com/office/drawing/2014/main" id="{F21160F1-6EE5-544A-8D41-33C7B48630D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B32B5AEB-82B6-534E-913B-01740B068585}"/>
                  </a:ext>
                </a:extLst>
              </p:cNvPr>
              <p:cNvSpPr txBox="1"/>
              <p:nvPr/>
            </p:nvSpPr>
            <p:spPr>
              <a:xfrm>
                <a:off x="5138472" y="1651223"/>
                <a:ext cx="3314112" cy="72686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𝑗</m:t>
                          </m:r>
                          <m:r>
                            <a:rPr lang="en-US" b="0" i="1" smtClean="0">
                              <a:latin typeface="Cambria Math" panose="02040503050406030204" pitchFamily="18" charset="0"/>
                            </a:rPr>
                            <m:t>=1</m:t>
                          </m:r>
                        </m:sub>
                        <m:sup>
                          <m:r>
                            <a:rPr lang="en-US" b="0" i="1" smtClean="0">
                              <a:latin typeface="Cambria Math" panose="02040503050406030204" pitchFamily="18" charset="0"/>
                            </a:rPr>
                            <m:t>𝑑</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𝑗</m:t>
                              </m:r>
                            </m:e>
                          </m:d>
                          <m:r>
                            <a:rPr lang="en-US" b="0" i="1" smtClean="0">
                              <a:latin typeface="Cambria Math" panose="02040503050406030204" pitchFamily="18" charset="0"/>
                            </a:rPr>
                            <m:t>= </m:t>
                          </m:r>
                        </m:e>
                      </m:nary>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m:t>
                      </m:r>
                      <m:r>
                        <m:rPr>
                          <m:nor/>
                        </m:rPr>
                        <a:rPr lang="en-US" b="0" i="0" smtClean="0">
                          <a:latin typeface="Cambria Math" panose="02040503050406030204" pitchFamily="18" charset="0"/>
                        </a:rPr>
                        <m:t>…</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𝑑</m:t>
                          </m:r>
                        </m:sub>
                      </m:sSub>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𝑑</m:t>
                      </m:r>
                      <m:r>
                        <a:rPr lang="en-US" b="0" i="1" smtClean="0">
                          <a:latin typeface="Cambria Math" panose="02040503050406030204" pitchFamily="18" charset="0"/>
                        </a:rPr>
                        <m:t>]</m:t>
                      </m:r>
                    </m:oMath>
                  </m:oMathPara>
                </a14:m>
                <a:endParaRPr lang="en-US" dirty="0"/>
              </a:p>
            </p:txBody>
          </p:sp>
        </mc:Choice>
        <mc:Fallback xmlns="">
          <p:sp>
            <p:nvSpPr>
              <p:cNvPr id="38" name="TextBox 37">
                <a:extLst>
                  <a:ext uri="{FF2B5EF4-FFF2-40B4-BE49-F238E27FC236}">
                    <a16:creationId xmlns:a16="http://schemas.microsoft.com/office/drawing/2014/main" id="{B32B5AEB-82B6-534E-913B-01740B068585}"/>
                  </a:ext>
                </a:extLst>
              </p:cNvPr>
              <p:cNvSpPr txBox="1">
                <a:spLocks noRot="1" noChangeAspect="1" noMove="1" noResize="1" noEditPoints="1" noAdjustHandles="1" noChangeArrowheads="1" noChangeShapeType="1" noTextEdit="1"/>
              </p:cNvSpPr>
              <p:nvPr/>
            </p:nvSpPr>
            <p:spPr>
              <a:xfrm>
                <a:off x="5138472" y="1651223"/>
                <a:ext cx="3314112" cy="726866"/>
              </a:xfrm>
              <a:prstGeom prst="rect">
                <a:avLst/>
              </a:prstGeom>
              <a:blipFill>
                <a:blip r:embed="rId4"/>
                <a:stretch>
                  <a:fillRect l="-16794" t="-86207" b="-1396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450EF4CC-350F-8F47-BD99-68EA7A310AEF}"/>
                  </a:ext>
                </a:extLst>
              </p:cNvPr>
              <p:cNvSpPr txBox="1"/>
              <p:nvPr/>
            </p:nvSpPr>
            <p:spPr>
              <a:xfrm>
                <a:off x="5480088" y="3657488"/>
                <a:ext cx="3501728" cy="106336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𝑆𝑐𝑜𝑟𝑒</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eqArr>
                            <m:eqArrPr>
                              <m:ctrlPr>
                                <a:rPr lang="en-US" b="0" i="1" smtClean="0">
                                  <a:latin typeface="Cambria Math" panose="02040503050406030204" pitchFamily="18" charset="0"/>
                                </a:rPr>
                              </m:ctrlPr>
                            </m:eqArrPr>
                            <m:e>
                              <m:r>
                                <a:rPr lang="en-US" b="0" i="1" smtClean="0">
                                  <a:latin typeface="Cambria Math" panose="02040503050406030204" pitchFamily="18" charset="0"/>
                                </a:rPr>
                                <m:t>1,  </m:t>
                              </m:r>
                              <m:r>
                                <a:rPr lang="en-US" b="0" i="1" smtClean="0">
                                  <a:latin typeface="Cambria Math" panose="02040503050406030204" pitchFamily="18" charset="0"/>
                                </a:rPr>
                                <m:t>𝑖𝑓</m:t>
                              </m:r>
                              <m:r>
                                <a:rPr lang="en-US" b="0" i="1" smtClean="0">
                                  <a:latin typeface="Cambria Math" panose="02040503050406030204" pitchFamily="18" charset="0"/>
                                </a:rPr>
                                <m:t>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𝑗</m:t>
                                  </m:r>
                                  <m:r>
                                    <a:rPr lang="en-US" b="0" i="1" smtClean="0">
                                      <a:latin typeface="Cambria Math" panose="02040503050406030204" pitchFamily="18" charset="0"/>
                                    </a:rPr>
                                    <m:t>=1</m:t>
                                  </m:r>
                                </m:sub>
                                <m:sup>
                                  <m:r>
                                    <a:rPr lang="en-US" b="0" i="1" smtClean="0">
                                      <a:latin typeface="Cambria Math" panose="02040503050406030204" pitchFamily="18" charset="0"/>
                                    </a:rPr>
                                    <m:t>𝑑</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𝑗</m:t>
                                  </m:r>
                                  <m:r>
                                    <a:rPr lang="en-US" b="0" i="1" smtClean="0">
                                      <a:latin typeface="Cambria Math" panose="02040503050406030204" pitchFamily="18" charset="0"/>
                                    </a:rPr>
                                    <m:t>]</m:t>
                                  </m:r>
                                </m:e>
                              </m:nary>
                              <m:r>
                                <a:rPr lang="en-US" b="0" i="1" smtClean="0">
                                  <a:latin typeface="Cambria Math" panose="02040503050406030204" pitchFamily="18" charset="0"/>
                                </a:rPr>
                                <m:t>&gt;0</m:t>
                              </m:r>
                            </m:e>
                            <m:e>
                              <m:r>
                                <a:rPr lang="en-US" b="0" i="1" smtClean="0">
                                  <a:latin typeface="Cambria Math" panose="02040503050406030204" pitchFamily="18" charset="0"/>
                                </a:rPr>
                                <m:t>0,            </m:t>
                              </m:r>
                              <m:r>
                                <a:rPr lang="en-US" b="0" i="1" smtClean="0">
                                  <a:latin typeface="Cambria Math" panose="02040503050406030204" pitchFamily="18" charset="0"/>
                                </a:rPr>
                                <m:t>𝑜𝑡h𝑒𝑟𝑤𝑖𝑠𝑒</m:t>
                              </m:r>
                              <m:r>
                                <a:rPr lang="en-US" b="0" i="1" smtClean="0">
                                  <a:latin typeface="Cambria Math" panose="02040503050406030204" pitchFamily="18" charset="0"/>
                                </a:rPr>
                                <m:t> </m:t>
                              </m:r>
                            </m:e>
                          </m:eqArr>
                        </m:e>
                      </m:d>
                      <m:r>
                        <a:rPr lang="en-US" b="0" i="1" smtClean="0">
                          <a:latin typeface="Cambria Math" panose="02040503050406030204" pitchFamily="18" charset="0"/>
                        </a:rPr>
                        <m:t> </m:t>
                      </m:r>
                    </m:oMath>
                  </m:oMathPara>
                </a14:m>
                <a:endParaRPr lang="en-US" dirty="0"/>
              </a:p>
            </p:txBody>
          </p:sp>
        </mc:Choice>
        <mc:Fallback xmlns="">
          <p:sp>
            <p:nvSpPr>
              <p:cNvPr id="39" name="TextBox 38">
                <a:extLst>
                  <a:ext uri="{FF2B5EF4-FFF2-40B4-BE49-F238E27FC236}">
                    <a16:creationId xmlns:a16="http://schemas.microsoft.com/office/drawing/2014/main" id="{450EF4CC-350F-8F47-BD99-68EA7A310AEF}"/>
                  </a:ext>
                </a:extLst>
              </p:cNvPr>
              <p:cNvSpPr txBox="1">
                <a:spLocks noRot="1" noChangeAspect="1" noMove="1" noResize="1" noEditPoints="1" noAdjustHandles="1" noChangeArrowheads="1" noChangeShapeType="1" noTextEdit="1"/>
              </p:cNvSpPr>
              <p:nvPr/>
            </p:nvSpPr>
            <p:spPr>
              <a:xfrm>
                <a:off x="5480088" y="3657488"/>
                <a:ext cx="3501728" cy="1063368"/>
              </a:xfrm>
              <a:prstGeom prst="rect">
                <a:avLst/>
              </a:prstGeom>
              <a:blipFill>
                <a:blip r:embed="rId5"/>
                <a:stretch>
                  <a:fillRect t="-54762" b="-70238"/>
                </a:stretch>
              </a:blipFill>
            </p:spPr>
            <p:txBody>
              <a:bodyPr/>
              <a:lstStyle/>
              <a:p>
                <a:r>
                  <a:rPr lang="en-US">
                    <a:noFill/>
                  </a:rPr>
                  <a:t> </a:t>
                </a:r>
              </a:p>
            </p:txBody>
          </p:sp>
        </mc:Fallback>
      </mc:AlternateContent>
      <p:sp>
        <p:nvSpPr>
          <p:cNvPr id="40" name="Rectangle 39">
            <a:extLst>
              <a:ext uri="{FF2B5EF4-FFF2-40B4-BE49-F238E27FC236}">
                <a16:creationId xmlns:a16="http://schemas.microsoft.com/office/drawing/2014/main" id="{21DC03A1-D934-884D-97D5-A97CF648BC17}"/>
              </a:ext>
            </a:extLst>
          </p:cNvPr>
          <p:cNvSpPr/>
          <p:nvPr/>
        </p:nvSpPr>
        <p:spPr>
          <a:xfrm>
            <a:off x="2928033" y="1123753"/>
            <a:ext cx="599844"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Input</a:t>
            </a:r>
            <a:endParaRPr lang="en-US" dirty="0"/>
          </a:p>
        </p:txBody>
      </p:sp>
      <p:sp>
        <p:nvSpPr>
          <p:cNvPr id="41" name="Rectangle 40">
            <a:extLst>
              <a:ext uri="{FF2B5EF4-FFF2-40B4-BE49-F238E27FC236}">
                <a16:creationId xmlns:a16="http://schemas.microsoft.com/office/drawing/2014/main" id="{CC154562-5DBF-B34E-861B-9CEE0D3FBA01}"/>
              </a:ext>
            </a:extLst>
          </p:cNvPr>
          <p:cNvSpPr/>
          <p:nvPr/>
        </p:nvSpPr>
        <p:spPr>
          <a:xfrm>
            <a:off x="8231290" y="1123753"/>
            <a:ext cx="750526"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Output</a:t>
            </a:r>
            <a:endParaRPr lang="en-US" dirty="0"/>
          </a:p>
        </p:txBody>
      </p:sp>
      <p:grpSp>
        <p:nvGrpSpPr>
          <p:cNvPr id="11" name="Group 10">
            <a:extLst>
              <a:ext uri="{FF2B5EF4-FFF2-40B4-BE49-F238E27FC236}">
                <a16:creationId xmlns:a16="http://schemas.microsoft.com/office/drawing/2014/main" id="{DF25FB18-D088-9B4D-BBB0-9BBE0EA4282D}"/>
              </a:ext>
            </a:extLst>
          </p:cNvPr>
          <p:cNvGrpSpPr/>
          <p:nvPr/>
        </p:nvGrpSpPr>
        <p:grpSpPr>
          <a:xfrm>
            <a:off x="2905931" y="1522059"/>
            <a:ext cx="5897105" cy="2705730"/>
            <a:chOff x="2905931" y="1522059"/>
            <a:chExt cx="5897105" cy="2705730"/>
          </a:xfrm>
        </p:grpSpPr>
        <p:pic>
          <p:nvPicPr>
            <p:cNvPr id="27" name="Picture 26">
              <a:extLst>
                <a:ext uri="{FF2B5EF4-FFF2-40B4-BE49-F238E27FC236}">
                  <a16:creationId xmlns:a16="http://schemas.microsoft.com/office/drawing/2014/main" id="{CC49BEDB-90DC-E24B-9E5B-FAE5097E0AF3}"/>
                </a:ext>
              </a:extLst>
            </p:cNvPr>
            <p:cNvPicPr>
              <a:picLocks noChangeAspect="1"/>
            </p:cNvPicPr>
            <p:nvPr/>
          </p:nvPicPr>
          <p:blipFill>
            <a:blip r:embed="rId6"/>
            <a:stretch>
              <a:fillRect/>
            </a:stretch>
          </p:blipFill>
          <p:spPr>
            <a:xfrm>
              <a:off x="2905931" y="1522059"/>
              <a:ext cx="5897105" cy="2705730"/>
            </a:xfrm>
            <a:prstGeom prst="rect">
              <a:avLst/>
            </a:prstGeom>
          </p:spPr>
        </p:pic>
        <p:pic>
          <p:nvPicPr>
            <p:cNvPr id="26" name="Picture 25" descr="Graphical user interface&#10;&#10;Description automatically generated with medium confidence">
              <a:extLst>
                <a:ext uri="{FF2B5EF4-FFF2-40B4-BE49-F238E27FC236}">
                  <a16:creationId xmlns:a16="http://schemas.microsoft.com/office/drawing/2014/main" id="{BF7CDBD0-3EAF-EB48-8AD0-7ECB377667EA}"/>
                </a:ext>
              </a:extLst>
            </p:cNvPr>
            <p:cNvPicPr>
              <a:picLocks noChangeAspect="1"/>
            </p:cNvPicPr>
            <p:nvPr/>
          </p:nvPicPr>
          <p:blipFill rotWithShape="1">
            <a:blip r:embed="rId7"/>
            <a:srcRect l="67670" t="45159" r="20567" b="32581"/>
            <a:stretch/>
          </p:blipFill>
          <p:spPr>
            <a:xfrm>
              <a:off x="6765386" y="2718628"/>
              <a:ext cx="566045" cy="566044"/>
            </a:xfrm>
            <a:prstGeom prst="rect">
              <a:avLst/>
            </a:prstGeom>
          </p:spPr>
        </p:pic>
      </p:grpSp>
      <mc:AlternateContent xmlns:mc="http://schemas.openxmlformats.org/markup-compatibility/2006">
        <mc:Choice xmlns:p14="http://schemas.microsoft.com/office/powerpoint/2010/main" Requires="p14">
          <p:contentPart p14:bwMode="auto" r:id="rId8">
            <p14:nvContentPartPr>
              <p14:cNvPr id="5" name="Ink 4">
                <a:extLst>
                  <a:ext uri="{FF2B5EF4-FFF2-40B4-BE49-F238E27FC236}">
                    <a16:creationId xmlns:a16="http://schemas.microsoft.com/office/drawing/2014/main" id="{AFF351F5-107E-4255-BF0F-8475793118D3}"/>
                  </a:ext>
                </a:extLst>
              </p14:cNvPr>
              <p14:cNvContentPartPr/>
              <p14:nvPr/>
            </p14:nvContentPartPr>
            <p14:xfrm>
              <a:off x="2741400" y="1832400"/>
              <a:ext cx="5089320" cy="3159360"/>
            </p14:xfrm>
          </p:contentPart>
        </mc:Choice>
        <mc:Fallback>
          <p:pic>
            <p:nvPicPr>
              <p:cNvPr id="5" name="Ink 4">
                <a:extLst>
                  <a:ext uri="{FF2B5EF4-FFF2-40B4-BE49-F238E27FC236}">
                    <a16:creationId xmlns:a16="http://schemas.microsoft.com/office/drawing/2014/main" id="{AFF351F5-107E-4255-BF0F-8475793118D3}"/>
                  </a:ext>
                </a:extLst>
              </p:cNvPr>
              <p:cNvPicPr/>
              <p:nvPr/>
            </p:nvPicPr>
            <p:blipFill>
              <a:blip r:embed="rId9"/>
              <a:stretch>
                <a:fillRect/>
              </a:stretch>
            </p:blipFill>
            <p:spPr>
              <a:xfrm>
                <a:off x="2732040" y="1823040"/>
                <a:ext cx="5108040" cy="31780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6" name="Ink 5">
                <a:extLst>
                  <a:ext uri="{FF2B5EF4-FFF2-40B4-BE49-F238E27FC236}">
                    <a16:creationId xmlns:a16="http://schemas.microsoft.com/office/drawing/2014/main" id="{A6FC2861-3CC2-4D53-84C9-AFAEAB920ED6}"/>
                  </a:ext>
                </a:extLst>
              </p14:cNvPr>
              <p14:cNvContentPartPr/>
              <p14:nvPr/>
            </p14:nvContentPartPr>
            <p14:xfrm>
              <a:off x="3013680" y="4178280"/>
              <a:ext cx="537120" cy="167040"/>
            </p14:xfrm>
          </p:contentPart>
        </mc:Choice>
        <mc:Fallback>
          <p:pic>
            <p:nvPicPr>
              <p:cNvPr id="6" name="Ink 5">
                <a:extLst>
                  <a:ext uri="{FF2B5EF4-FFF2-40B4-BE49-F238E27FC236}">
                    <a16:creationId xmlns:a16="http://schemas.microsoft.com/office/drawing/2014/main" id="{A6FC2861-3CC2-4D53-84C9-AFAEAB920ED6}"/>
                  </a:ext>
                </a:extLst>
              </p:cNvPr>
              <p:cNvPicPr/>
              <p:nvPr/>
            </p:nvPicPr>
            <p:blipFill>
              <a:blip r:embed="rId11"/>
              <a:stretch>
                <a:fillRect/>
              </a:stretch>
            </p:blipFill>
            <p:spPr>
              <a:xfrm>
                <a:off x="3005040" y="4169280"/>
                <a:ext cx="55476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7" name="Ink 6">
                <a:extLst>
                  <a:ext uri="{FF2B5EF4-FFF2-40B4-BE49-F238E27FC236}">
                    <a16:creationId xmlns:a16="http://schemas.microsoft.com/office/drawing/2014/main" id="{7A0F60FF-3C3D-4D76-9E5D-C6B434B03CB2}"/>
                  </a:ext>
                </a:extLst>
              </p14:cNvPr>
              <p14:cNvContentPartPr/>
              <p14:nvPr/>
            </p14:nvContentPartPr>
            <p14:xfrm>
              <a:off x="2767080" y="4455840"/>
              <a:ext cx="149760" cy="198000"/>
            </p14:xfrm>
          </p:contentPart>
        </mc:Choice>
        <mc:Fallback>
          <p:pic>
            <p:nvPicPr>
              <p:cNvPr id="7" name="Ink 6">
                <a:extLst>
                  <a:ext uri="{FF2B5EF4-FFF2-40B4-BE49-F238E27FC236}">
                    <a16:creationId xmlns:a16="http://schemas.microsoft.com/office/drawing/2014/main" id="{7A0F60FF-3C3D-4D76-9E5D-C6B434B03CB2}"/>
                  </a:ext>
                </a:extLst>
              </p:cNvPr>
              <p:cNvPicPr/>
              <p:nvPr/>
            </p:nvPicPr>
            <p:blipFill>
              <a:blip r:embed="rId13"/>
              <a:stretch>
                <a:fillRect/>
              </a:stretch>
            </p:blipFill>
            <p:spPr>
              <a:xfrm>
                <a:off x="2758080" y="4446840"/>
                <a:ext cx="16740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9" name="Ink 18">
                <a:extLst>
                  <a:ext uri="{FF2B5EF4-FFF2-40B4-BE49-F238E27FC236}">
                    <a16:creationId xmlns:a16="http://schemas.microsoft.com/office/drawing/2014/main" id="{E8D38E75-5A75-4343-A11D-57F014C5B5CE}"/>
                  </a:ext>
                </a:extLst>
              </p14:cNvPr>
              <p14:cNvContentPartPr/>
              <p14:nvPr/>
            </p14:nvContentPartPr>
            <p14:xfrm>
              <a:off x="3070200" y="4444680"/>
              <a:ext cx="1000800" cy="191160"/>
            </p14:xfrm>
          </p:contentPart>
        </mc:Choice>
        <mc:Fallback>
          <p:pic>
            <p:nvPicPr>
              <p:cNvPr id="19" name="Ink 18">
                <a:extLst>
                  <a:ext uri="{FF2B5EF4-FFF2-40B4-BE49-F238E27FC236}">
                    <a16:creationId xmlns:a16="http://schemas.microsoft.com/office/drawing/2014/main" id="{E8D38E75-5A75-4343-A11D-57F014C5B5CE}"/>
                  </a:ext>
                </a:extLst>
              </p:cNvPr>
              <p:cNvPicPr/>
              <p:nvPr/>
            </p:nvPicPr>
            <p:blipFill>
              <a:blip r:embed="rId15"/>
              <a:stretch>
                <a:fillRect/>
              </a:stretch>
            </p:blipFill>
            <p:spPr>
              <a:xfrm>
                <a:off x="3061560" y="4436040"/>
                <a:ext cx="1018440" cy="208800"/>
              </a:xfrm>
              <a:prstGeom prst="rect">
                <a:avLst/>
              </a:prstGeom>
            </p:spPr>
          </p:pic>
        </mc:Fallback>
      </mc:AlternateContent>
    </p:spTree>
    <p:extLst>
      <p:ext uri="{BB962C8B-B14F-4D97-AF65-F5344CB8AC3E}">
        <p14:creationId xmlns:p14="http://schemas.microsoft.com/office/powerpoint/2010/main" val="38966107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39BE02A-BDB8-9F43-8A04-54A5660A3BEF}"/>
              </a:ext>
            </a:extLst>
          </p:cNvPr>
          <p:cNvSpPr>
            <a:spLocks noGrp="1"/>
          </p:cNvSpPr>
          <p:nvPr>
            <p:ph type="body" idx="1"/>
          </p:nvPr>
        </p:nvSpPr>
        <p:spPr>
          <a:xfrm>
            <a:off x="3090625" y="234629"/>
            <a:ext cx="5596200" cy="576969"/>
          </a:xfrm>
        </p:spPr>
        <p:txBody>
          <a:bodyPr/>
          <a:lstStyle/>
          <a:p>
            <a:r>
              <a:rPr lang="en-US" dirty="0"/>
              <a:t>Match the </a:t>
            </a:r>
            <a:r>
              <a:rPr lang="en-US" dirty="0" err="1"/>
              <a:t>perceptrons</a:t>
            </a:r>
            <a:r>
              <a:rPr lang="en-US" dirty="0"/>
              <a:t> below to the functions they compute.</a:t>
            </a:r>
          </a:p>
        </p:txBody>
      </p:sp>
      <p:sp>
        <p:nvSpPr>
          <p:cNvPr id="4" name="Slide Number Placeholder 3">
            <a:extLst>
              <a:ext uri="{FF2B5EF4-FFF2-40B4-BE49-F238E27FC236}">
                <a16:creationId xmlns:a16="http://schemas.microsoft.com/office/drawing/2014/main" id="{234B327B-F5A4-9146-BC45-BCA6B556D0C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sp>
        <p:nvSpPr>
          <p:cNvPr id="5" name="Title 4">
            <a:extLst>
              <a:ext uri="{FF2B5EF4-FFF2-40B4-BE49-F238E27FC236}">
                <a16:creationId xmlns:a16="http://schemas.microsoft.com/office/drawing/2014/main" id="{3F23AF1C-74BB-454E-914A-E44207987B48}"/>
              </a:ext>
            </a:extLst>
          </p:cNvPr>
          <p:cNvSpPr>
            <a:spLocks noGrp="1"/>
          </p:cNvSpPr>
          <p:nvPr>
            <p:ph type="title"/>
          </p:nvPr>
        </p:nvSpPr>
        <p:spPr/>
        <p:txBody>
          <a:bodyPr/>
          <a:lstStyle/>
          <a:p>
            <a:r>
              <a:rPr lang="en-US" dirty="0"/>
              <a:t>2 mins</a:t>
            </a:r>
          </a:p>
        </p:txBody>
      </p:sp>
      <mc:AlternateContent xmlns:mc="http://schemas.openxmlformats.org/markup-compatibility/2006" xmlns:a14="http://schemas.microsoft.com/office/drawing/2010/main">
        <mc:Choice Requires="a14">
          <p:graphicFrame>
            <p:nvGraphicFramePr>
              <p:cNvPr id="7" name="Table 6">
                <a:extLst>
                  <a:ext uri="{FF2B5EF4-FFF2-40B4-BE49-F238E27FC236}">
                    <a16:creationId xmlns:a16="http://schemas.microsoft.com/office/drawing/2014/main" id="{F17814FC-A96F-A74F-A0A1-102076AF3A2D}"/>
                  </a:ext>
                </a:extLst>
              </p:cNvPr>
              <p:cNvGraphicFramePr>
                <a:graphicFrameLocks noGrp="1"/>
              </p:cNvGraphicFramePr>
              <p:nvPr>
                <p:extLst>
                  <p:ext uri="{D42A27DB-BD31-4B8C-83A1-F6EECF244321}">
                    <p14:modId xmlns:p14="http://schemas.microsoft.com/office/powerpoint/2010/main" val="1566138021"/>
                  </p:ext>
                </p:extLst>
              </p:nvPr>
            </p:nvGraphicFramePr>
            <p:xfrm>
              <a:off x="6461227" y="1135125"/>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0">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𝟏</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𝟐</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𝒚</m:t>
                                </m:r>
                              </m:oMath>
                            </m:oMathPara>
                          </a14:m>
                          <a:endParaRPr lang="en-US" b="1" dirty="0"/>
                        </a:p>
                      </a:txBody>
                      <a:tcPr/>
                    </a:tc>
                    <a:extLst>
                      <a:ext uri="{0D108BD9-81ED-4DB2-BD59-A6C34878D82A}">
                        <a16:rowId xmlns:a16="http://schemas.microsoft.com/office/drawing/2014/main" val="1676527185"/>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2130453039"/>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950677301"/>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3725651129"/>
                      </a:ext>
                    </a:extLst>
                  </a:tr>
                  <a:tr h="17467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001746834"/>
                      </a:ext>
                    </a:extLst>
                  </a:tr>
                </a:tbl>
              </a:graphicData>
            </a:graphic>
          </p:graphicFrame>
        </mc:Choice>
        <mc:Fallback xmlns="">
          <p:graphicFrame>
            <p:nvGraphicFramePr>
              <p:cNvPr id="7" name="Table 6">
                <a:extLst>
                  <a:ext uri="{FF2B5EF4-FFF2-40B4-BE49-F238E27FC236}">
                    <a16:creationId xmlns:a16="http://schemas.microsoft.com/office/drawing/2014/main" id="{F17814FC-A96F-A74F-A0A1-102076AF3A2D}"/>
                  </a:ext>
                </a:extLst>
              </p:cNvPr>
              <p:cNvGraphicFramePr>
                <a:graphicFrameLocks noGrp="1"/>
              </p:cNvGraphicFramePr>
              <p:nvPr>
                <p:extLst>
                  <p:ext uri="{D42A27DB-BD31-4B8C-83A1-F6EECF244321}">
                    <p14:modId xmlns:p14="http://schemas.microsoft.com/office/powerpoint/2010/main" val="1566138021"/>
                  </p:ext>
                </p:extLst>
              </p:nvPr>
            </p:nvGraphicFramePr>
            <p:xfrm>
              <a:off x="6461227" y="1135125"/>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304800">
                    <a:tc>
                      <a:txBody>
                        <a:bodyPr/>
                        <a:lstStyle/>
                        <a:p>
                          <a:endParaRPr lang="en-US"/>
                        </a:p>
                      </a:txBody>
                      <a:tcPr>
                        <a:blipFill>
                          <a:blip r:embed="rId2"/>
                          <a:stretch>
                            <a:fillRect t="-4167" r="-200000" b="-408333"/>
                          </a:stretch>
                        </a:blipFill>
                      </a:tcPr>
                    </a:tc>
                    <a:tc>
                      <a:txBody>
                        <a:bodyPr/>
                        <a:lstStyle/>
                        <a:p>
                          <a:endParaRPr lang="en-US"/>
                        </a:p>
                      </a:txBody>
                      <a:tcPr>
                        <a:blipFill>
                          <a:blip r:embed="rId2"/>
                          <a:stretch>
                            <a:fillRect l="-101613" t="-4167" r="-103226" b="-408333"/>
                          </a:stretch>
                        </a:blipFill>
                      </a:tcPr>
                    </a:tc>
                    <a:tc>
                      <a:txBody>
                        <a:bodyPr/>
                        <a:lstStyle/>
                        <a:p>
                          <a:endParaRPr lang="en-US"/>
                        </a:p>
                      </a:txBody>
                      <a:tcPr>
                        <a:blipFill>
                          <a:blip r:embed="rId2"/>
                          <a:stretch>
                            <a:fillRect l="-198413" t="-4167" r="-1587" b="-408333"/>
                          </a:stretch>
                        </a:blipFill>
                      </a:tcPr>
                    </a:tc>
                    <a:extLst>
                      <a:ext uri="{0D108BD9-81ED-4DB2-BD59-A6C34878D82A}">
                        <a16:rowId xmlns:a16="http://schemas.microsoft.com/office/drawing/2014/main" val="1676527185"/>
                      </a:ext>
                    </a:extLst>
                  </a:tr>
                  <a:tr h="304800">
                    <a:tc>
                      <a:txBody>
                        <a:bodyPr/>
                        <a:lstStyle/>
                        <a:p>
                          <a:endParaRPr lang="en-US"/>
                        </a:p>
                      </a:txBody>
                      <a:tcPr>
                        <a:blipFill>
                          <a:blip r:embed="rId2"/>
                          <a:stretch>
                            <a:fillRect t="-104167" r="-200000" b="-308333"/>
                          </a:stretch>
                        </a:blipFill>
                      </a:tcPr>
                    </a:tc>
                    <a:tc>
                      <a:txBody>
                        <a:bodyPr/>
                        <a:lstStyle/>
                        <a:p>
                          <a:endParaRPr lang="en-US"/>
                        </a:p>
                      </a:txBody>
                      <a:tcPr>
                        <a:blipFill>
                          <a:blip r:embed="rId2"/>
                          <a:stretch>
                            <a:fillRect l="-101613" t="-104167" r="-103226" b="-308333"/>
                          </a:stretch>
                        </a:blipFill>
                      </a:tcPr>
                    </a:tc>
                    <a:tc>
                      <a:txBody>
                        <a:bodyPr/>
                        <a:lstStyle/>
                        <a:p>
                          <a:endParaRPr lang="en-US"/>
                        </a:p>
                      </a:txBody>
                      <a:tcPr>
                        <a:blipFill>
                          <a:blip r:embed="rId2"/>
                          <a:stretch>
                            <a:fillRect l="-198413" t="-104167" r="-1587" b="-308333"/>
                          </a:stretch>
                        </a:blipFill>
                      </a:tcPr>
                    </a:tc>
                    <a:extLst>
                      <a:ext uri="{0D108BD9-81ED-4DB2-BD59-A6C34878D82A}">
                        <a16:rowId xmlns:a16="http://schemas.microsoft.com/office/drawing/2014/main" val="2130453039"/>
                      </a:ext>
                    </a:extLst>
                  </a:tr>
                  <a:tr h="304800">
                    <a:tc>
                      <a:txBody>
                        <a:bodyPr/>
                        <a:lstStyle/>
                        <a:p>
                          <a:endParaRPr lang="en-US"/>
                        </a:p>
                      </a:txBody>
                      <a:tcPr>
                        <a:blipFill>
                          <a:blip r:embed="rId2"/>
                          <a:stretch>
                            <a:fillRect t="-196000" r="-200000" b="-196000"/>
                          </a:stretch>
                        </a:blipFill>
                      </a:tcPr>
                    </a:tc>
                    <a:tc>
                      <a:txBody>
                        <a:bodyPr/>
                        <a:lstStyle/>
                        <a:p>
                          <a:endParaRPr lang="en-US"/>
                        </a:p>
                      </a:txBody>
                      <a:tcPr>
                        <a:blipFill>
                          <a:blip r:embed="rId2"/>
                          <a:stretch>
                            <a:fillRect l="-101613" t="-196000" r="-103226" b="-196000"/>
                          </a:stretch>
                        </a:blipFill>
                      </a:tcPr>
                    </a:tc>
                    <a:tc>
                      <a:txBody>
                        <a:bodyPr/>
                        <a:lstStyle/>
                        <a:p>
                          <a:endParaRPr lang="en-US"/>
                        </a:p>
                      </a:txBody>
                      <a:tcPr>
                        <a:blipFill>
                          <a:blip r:embed="rId2"/>
                          <a:stretch>
                            <a:fillRect l="-198413" t="-196000" r="-1587" b="-196000"/>
                          </a:stretch>
                        </a:blipFill>
                      </a:tcPr>
                    </a:tc>
                    <a:extLst>
                      <a:ext uri="{0D108BD9-81ED-4DB2-BD59-A6C34878D82A}">
                        <a16:rowId xmlns:a16="http://schemas.microsoft.com/office/drawing/2014/main" val="1950677301"/>
                      </a:ext>
                    </a:extLst>
                  </a:tr>
                  <a:tr h="304800">
                    <a:tc>
                      <a:txBody>
                        <a:bodyPr/>
                        <a:lstStyle/>
                        <a:p>
                          <a:endParaRPr lang="en-US"/>
                        </a:p>
                      </a:txBody>
                      <a:tcPr>
                        <a:blipFill>
                          <a:blip r:embed="rId2"/>
                          <a:stretch>
                            <a:fillRect t="-308333" r="-200000" b="-104167"/>
                          </a:stretch>
                        </a:blipFill>
                      </a:tcPr>
                    </a:tc>
                    <a:tc>
                      <a:txBody>
                        <a:bodyPr/>
                        <a:lstStyle/>
                        <a:p>
                          <a:endParaRPr lang="en-US"/>
                        </a:p>
                      </a:txBody>
                      <a:tcPr>
                        <a:blipFill>
                          <a:blip r:embed="rId2"/>
                          <a:stretch>
                            <a:fillRect l="-101613" t="-308333" r="-103226" b="-104167"/>
                          </a:stretch>
                        </a:blipFill>
                      </a:tcPr>
                    </a:tc>
                    <a:tc>
                      <a:txBody>
                        <a:bodyPr/>
                        <a:lstStyle/>
                        <a:p>
                          <a:endParaRPr lang="en-US"/>
                        </a:p>
                      </a:txBody>
                      <a:tcPr>
                        <a:blipFill>
                          <a:blip r:embed="rId2"/>
                          <a:stretch>
                            <a:fillRect l="-198413" t="-308333" r="-1587" b="-104167"/>
                          </a:stretch>
                        </a:blipFill>
                      </a:tcPr>
                    </a:tc>
                    <a:extLst>
                      <a:ext uri="{0D108BD9-81ED-4DB2-BD59-A6C34878D82A}">
                        <a16:rowId xmlns:a16="http://schemas.microsoft.com/office/drawing/2014/main" val="3725651129"/>
                      </a:ext>
                    </a:extLst>
                  </a:tr>
                  <a:tr h="304800">
                    <a:tc>
                      <a:txBody>
                        <a:bodyPr/>
                        <a:lstStyle/>
                        <a:p>
                          <a:endParaRPr lang="en-US"/>
                        </a:p>
                      </a:txBody>
                      <a:tcPr>
                        <a:blipFill>
                          <a:blip r:embed="rId2"/>
                          <a:stretch>
                            <a:fillRect t="-408333" r="-200000" b="-4167"/>
                          </a:stretch>
                        </a:blipFill>
                      </a:tcPr>
                    </a:tc>
                    <a:tc>
                      <a:txBody>
                        <a:bodyPr/>
                        <a:lstStyle/>
                        <a:p>
                          <a:endParaRPr lang="en-US"/>
                        </a:p>
                      </a:txBody>
                      <a:tcPr>
                        <a:blipFill>
                          <a:blip r:embed="rId2"/>
                          <a:stretch>
                            <a:fillRect l="-101613" t="-408333" r="-103226" b="-4167"/>
                          </a:stretch>
                        </a:blipFill>
                      </a:tcPr>
                    </a:tc>
                    <a:tc>
                      <a:txBody>
                        <a:bodyPr/>
                        <a:lstStyle/>
                        <a:p>
                          <a:endParaRPr lang="en-US"/>
                        </a:p>
                      </a:txBody>
                      <a:tcPr>
                        <a:blipFill>
                          <a:blip r:embed="rId2"/>
                          <a:stretch>
                            <a:fillRect l="-198413" t="-408333" r="-1587" b="-4167"/>
                          </a:stretch>
                        </a:blipFill>
                      </a:tcPr>
                    </a:tc>
                    <a:extLst>
                      <a:ext uri="{0D108BD9-81ED-4DB2-BD59-A6C34878D82A}">
                        <a16:rowId xmlns:a16="http://schemas.microsoft.com/office/drawing/2014/main" val="1001746834"/>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8" name="Table 7">
                <a:extLst>
                  <a:ext uri="{FF2B5EF4-FFF2-40B4-BE49-F238E27FC236}">
                    <a16:creationId xmlns:a16="http://schemas.microsoft.com/office/drawing/2014/main" id="{02E04897-B143-9945-917C-F8A4AD0C0D92}"/>
                  </a:ext>
                </a:extLst>
              </p:cNvPr>
              <p:cNvGraphicFramePr>
                <a:graphicFrameLocks noGrp="1"/>
              </p:cNvGraphicFramePr>
              <p:nvPr>
                <p:extLst>
                  <p:ext uri="{D42A27DB-BD31-4B8C-83A1-F6EECF244321}">
                    <p14:modId xmlns:p14="http://schemas.microsoft.com/office/powerpoint/2010/main" val="2308932947"/>
                  </p:ext>
                </p:extLst>
              </p:nvPr>
            </p:nvGraphicFramePr>
            <p:xfrm>
              <a:off x="6461227" y="3129176"/>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0">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𝟏</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𝟐</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𝒚</m:t>
                                </m:r>
                              </m:oMath>
                            </m:oMathPara>
                          </a14:m>
                          <a:endParaRPr lang="en-US" b="1" dirty="0"/>
                        </a:p>
                      </a:txBody>
                      <a:tcPr/>
                    </a:tc>
                    <a:extLst>
                      <a:ext uri="{0D108BD9-81ED-4DB2-BD59-A6C34878D82A}">
                        <a16:rowId xmlns:a16="http://schemas.microsoft.com/office/drawing/2014/main" val="1676527185"/>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2130453039"/>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1950677301"/>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3725651129"/>
                      </a:ext>
                    </a:extLst>
                  </a:tr>
                  <a:tr h="17467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001746834"/>
                      </a:ext>
                    </a:extLst>
                  </a:tr>
                </a:tbl>
              </a:graphicData>
            </a:graphic>
          </p:graphicFrame>
        </mc:Choice>
        <mc:Fallback xmlns="">
          <p:graphicFrame>
            <p:nvGraphicFramePr>
              <p:cNvPr id="8" name="Table 7">
                <a:extLst>
                  <a:ext uri="{FF2B5EF4-FFF2-40B4-BE49-F238E27FC236}">
                    <a16:creationId xmlns:a16="http://schemas.microsoft.com/office/drawing/2014/main" id="{02E04897-B143-9945-917C-F8A4AD0C0D92}"/>
                  </a:ext>
                </a:extLst>
              </p:cNvPr>
              <p:cNvGraphicFramePr>
                <a:graphicFrameLocks noGrp="1"/>
              </p:cNvGraphicFramePr>
              <p:nvPr>
                <p:extLst>
                  <p:ext uri="{D42A27DB-BD31-4B8C-83A1-F6EECF244321}">
                    <p14:modId xmlns:p14="http://schemas.microsoft.com/office/powerpoint/2010/main" val="2308932947"/>
                  </p:ext>
                </p:extLst>
              </p:nvPr>
            </p:nvGraphicFramePr>
            <p:xfrm>
              <a:off x="6461227" y="3129176"/>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304800">
                    <a:tc>
                      <a:txBody>
                        <a:bodyPr/>
                        <a:lstStyle/>
                        <a:p>
                          <a:endParaRPr lang="en-US"/>
                        </a:p>
                      </a:txBody>
                      <a:tcPr>
                        <a:blipFill>
                          <a:blip r:embed="rId3"/>
                          <a:stretch>
                            <a:fillRect t="-4167" r="-200000" b="-408333"/>
                          </a:stretch>
                        </a:blipFill>
                      </a:tcPr>
                    </a:tc>
                    <a:tc>
                      <a:txBody>
                        <a:bodyPr/>
                        <a:lstStyle/>
                        <a:p>
                          <a:endParaRPr lang="en-US"/>
                        </a:p>
                      </a:txBody>
                      <a:tcPr>
                        <a:blipFill>
                          <a:blip r:embed="rId3"/>
                          <a:stretch>
                            <a:fillRect l="-101613" t="-4167" r="-103226" b="-408333"/>
                          </a:stretch>
                        </a:blipFill>
                      </a:tcPr>
                    </a:tc>
                    <a:tc>
                      <a:txBody>
                        <a:bodyPr/>
                        <a:lstStyle/>
                        <a:p>
                          <a:endParaRPr lang="en-US"/>
                        </a:p>
                      </a:txBody>
                      <a:tcPr>
                        <a:blipFill>
                          <a:blip r:embed="rId3"/>
                          <a:stretch>
                            <a:fillRect l="-198413" t="-4167" r="-1587" b="-408333"/>
                          </a:stretch>
                        </a:blipFill>
                      </a:tcPr>
                    </a:tc>
                    <a:extLst>
                      <a:ext uri="{0D108BD9-81ED-4DB2-BD59-A6C34878D82A}">
                        <a16:rowId xmlns:a16="http://schemas.microsoft.com/office/drawing/2014/main" val="1676527185"/>
                      </a:ext>
                    </a:extLst>
                  </a:tr>
                  <a:tr h="304800">
                    <a:tc>
                      <a:txBody>
                        <a:bodyPr/>
                        <a:lstStyle/>
                        <a:p>
                          <a:endParaRPr lang="en-US"/>
                        </a:p>
                      </a:txBody>
                      <a:tcPr>
                        <a:blipFill>
                          <a:blip r:embed="rId3"/>
                          <a:stretch>
                            <a:fillRect t="-104167" r="-200000" b="-308333"/>
                          </a:stretch>
                        </a:blipFill>
                      </a:tcPr>
                    </a:tc>
                    <a:tc>
                      <a:txBody>
                        <a:bodyPr/>
                        <a:lstStyle/>
                        <a:p>
                          <a:endParaRPr lang="en-US"/>
                        </a:p>
                      </a:txBody>
                      <a:tcPr>
                        <a:blipFill>
                          <a:blip r:embed="rId3"/>
                          <a:stretch>
                            <a:fillRect l="-101613" t="-104167" r="-103226" b="-308333"/>
                          </a:stretch>
                        </a:blipFill>
                      </a:tcPr>
                    </a:tc>
                    <a:tc>
                      <a:txBody>
                        <a:bodyPr/>
                        <a:lstStyle/>
                        <a:p>
                          <a:endParaRPr lang="en-US"/>
                        </a:p>
                      </a:txBody>
                      <a:tcPr>
                        <a:blipFill>
                          <a:blip r:embed="rId3"/>
                          <a:stretch>
                            <a:fillRect l="-198413" t="-104167" r="-1587" b="-308333"/>
                          </a:stretch>
                        </a:blipFill>
                      </a:tcPr>
                    </a:tc>
                    <a:extLst>
                      <a:ext uri="{0D108BD9-81ED-4DB2-BD59-A6C34878D82A}">
                        <a16:rowId xmlns:a16="http://schemas.microsoft.com/office/drawing/2014/main" val="2130453039"/>
                      </a:ext>
                    </a:extLst>
                  </a:tr>
                  <a:tr h="304800">
                    <a:tc>
                      <a:txBody>
                        <a:bodyPr/>
                        <a:lstStyle/>
                        <a:p>
                          <a:endParaRPr lang="en-US"/>
                        </a:p>
                      </a:txBody>
                      <a:tcPr>
                        <a:blipFill>
                          <a:blip r:embed="rId3"/>
                          <a:stretch>
                            <a:fillRect t="-196000" r="-200000" b="-196000"/>
                          </a:stretch>
                        </a:blipFill>
                      </a:tcPr>
                    </a:tc>
                    <a:tc>
                      <a:txBody>
                        <a:bodyPr/>
                        <a:lstStyle/>
                        <a:p>
                          <a:endParaRPr lang="en-US"/>
                        </a:p>
                      </a:txBody>
                      <a:tcPr>
                        <a:blipFill>
                          <a:blip r:embed="rId3"/>
                          <a:stretch>
                            <a:fillRect l="-101613" t="-196000" r="-103226" b="-196000"/>
                          </a:stretch>
                        </a:blipFill>
                      </a:tcPr>
                    </a:tc>
                    <a:tc>
                      <a:txBody>
                        <a:bodyPr/>
                        <a:lstStyle/>
                        <a:p>
                          <a:endParaRPr lang="en-US"/>
                        </a:p>
                      </a:txBody>
                      <a:tcPr>
                        <a:blipFill>
                          <a:blip r:embed="rId3"/>
                          <a:stretch>
                            <a:fillRect l="-198413" t="-196000" r="-1587" b="-196000"/>
                          </a:stretch>
                        </a:blipFill>
                      </a:tcPr>
                    </a:tc>
                    <a:extLst>
                      <a:ext uri="{0D108BD9-81ED-4DB2-BD59-A6C34878D82A}">
                        <a16:rowId xmlns:a16="http://schemas.microsoft.com/office/drawing/2014/main" val="1950677301"/>
                      </a:ext>
                    </a:extLst>
                  </a:tr>
                  <a:tr h="304800">
                    <a:tc>
                      <a:txBody>
                        <a:bodyPr/>
                        <a:lstStyle/>
                        <a:p>
                          <a:endParaRPr lang="en-US"/>
                        </a:p>
                      </a:txBody>
                      <a:tcPr>
                        <a:blipFill>
                          <a:blip r:embed="rId3"/>
                          <a:stretch>
                            <a:fillRect t="-308333" r="-200000" b="-104167"/>
                          </a:stretch>
                        </a:blipFill>
                      </a:tcPr>
                    </a:tc>
                    <a:tc>
                      <a:txBody>
                        <a:bodyPr/>
                        <a:lstStyle/>
                        <a:p>
                          <a:endParaRPr lang="en-US"/>
                        </a:p>
                      </a:txBody>
                      <a:tcPr>
                        <a:blipFill>
                          <a:blip r:embed="rId3"/>
                          <a:stretch>
                            <a:fillRect l="-101613" t="-308333" r="-103226" b="-104167"/>
                          </a:stretch>
                        </a:blipFill>
                      </a:tcPr>
                    </a:tc>
                    <a:tc>
                      <a:txBody>
                        <a:bodyPr/>
                        <a:lstStyle/>
                        <a:p>
                          <a:endParaRPr lang="en-US"/>
                        </a:p>
                      </a:txBody>
                      <a:tcPr>
                        <a:blipFill>
                          <a:blip r:embed="rId3"/>
                          <a:stretch>
                            <a:fillRect l="-198413" t="-308333" r="-1587" b="-104167"/>
                          </a:stretch>
                        </a:blipFill>
                      </a:tcPr>
                    </a:tc>
                    <a:extLst>
                      <a:ext uri="{0D108BD9-81ED-4DB2-BD59-A6C34878D82A}">
                        <a16:rowId xmlns:a16="http://schemas.microsoft.com/office/drawing/2014/main" val="3725651129"/>
                      </a:ext>
                    </a:extLst>
                  </a:tr>
                  <a:tr h="304800">
                    <a:tc>
                      <a:txBody>
                        <a:bodyPr/>
                        <a:lstStyle/>
                        <a:p>
                          <a:endParaRPr lang="en-US"/>
                        </a:p>
                      </a:txBody>
                      <a:tcPr>
                        <a:blipFill>
                          <a:blip r:embed="rId3"/>
                          <a:stretch>
                            <a:fillRect t="-408333" r="-200000" b="-4167"/>
                          </a:stretch>
                        </a:blipFill>
                      </a:tcPr>
                    </a:tc>
                    <a:tc>
                      <a:txBody>
                        <a:bodyPr/>
                        <a:lstStyle/>
                        <a:p>
                          <a:endParaRPr lang="en-US"/>
                        </a:p>
                      </a:txBody>
                      <a:tcPr>
                        <a:blipFill>
                          <a:blip r:embed="rId3"/>
                          <a:stretch>
                            <a:fillRect l="-101613" t="-408333" r="-103226" b="-4167"/>
                          </a:stretch>
                        </a:blipFill>
                      </a:tcPr>
                    </a:tc>
                    <a:tc>
                      <a:txBody>
                        <a:bodyPr/>
                        <a:lstStyle/>
                        <a:p>
                          <a:endParaRPr lang="en-US"/>
                        </a:p>
                      </a:txBody>
                      <a:tcPr>
                        <a:blipFill>
                          <a:blip r:embed="rId3"/>
                          <a:stretch>
                            <a:fillRect l="-198413" t="-408333" r="-1587" b="-4167"/>
                          </a:stretch>
                        </a:blipFill>
                      </a:tcPr>
                    </a:tc>
                    <a:extLst>
                      <a:ext uri="{0D108BD9-81ED-4DB2-BD59-A6C34878D82A}">
                        <a16:rowId xmlns:a16="http://schemas.microsoft.com/office/drawing/2014/main" val="1001746834"/>
                      </a:ext>
                    </a:extLst>
                  </a:tr>
                </a:tbl>
              </a:graphicData>
            </a:graphic>
          </p:graphicFrame>
        </mc:Fallback>
      </mc:AlternateContent>
      <p:pic>
        <p:nvPicPr>
          <p:cNvPr id="12" name="Picture 11" descr="Graphical user interface&#10;&#10;Description automatically generated with medium confidence">
            <a:extLst>
              <a:ext uri="{FF2B5EF4-FFF2-40B4-BE49-F238E27FC236}">
                <a16:creationId xmlns:a16="http://schemas.microsoft.com/office/drawing/2014/main" id="{6285116B-C303-914F-89BB-616009E4EF59}"/>
              </a:ext>
            </a:extLst>
          </p:cNvPr>
          <p:cNvPicPr>
            <a:picLocks noChangeAspect="1"/>
          </p:cNvPicPr>
          <p:nvPr/>
        </p:nvPicPr>
        <p:blipFill>
          <a:blip r:embed="rId4"/>
          <a:stretch>
            <a:fillRect/>
          </a:stretch>
        </p:blipFill>
        <p:spPr>
          <a:xfrm>
            <a:off x="2832847" y="3129176"/>
            <a:ext cx="3181121" cy="1681047"/>
          </a:xfrm>
          <a:prstGeom prst="rect">
            <a:avLst/>
          </a:prstGeom>
        </p:spPr>
      </p:pic>
      <p:sp>
        <p:nvSpPr>
          <p:cNvPr id="15" name="TextBox 14">
            <a:extLst>
              <a:ext uri="{FF2B5EF4-FFF2-40B4-BE49-F238E27FC236}">
                <a16:creationId xmlns:a16="http://schemas.microsoft.com/office/drawing/2014/main" id="{3DC18493-407A-C649-AF55-8E0B030572B8}"/>
              </a:ext>
            </a:extLst>
          </p:cNvPr>
          <p:cNvSpPr txBox="1"/>
          <p:nvPr/>
        </p:nvSpPr>
        <p:spPr>
          <a:xfrm>
            <a:off x="3974123" y="811598"/>
            <a:ext cx="1195754" cy="307777"/>
          </a:xfrm>
          <a:prstGeom prst="rect">
            <a:avLst/>
          </a:prstGeom>
          <a:noFill/>
        </p:spPr>
        <p:txBody>
          <a:bodyPr wrap="square" rtlCol="0">
            <a:spAutoFit/>
          </a:bodyPr>
          <a:lstStyle/>
          <a:p>
            <a:pPr algn="ctr"/>
            <a:r>
              <a:rPr lang="en-US" b="1" dirty="0">
                <a:latin typeface="Nunito Sans" pitchFamily="2" charset="77"/>
              </a:rPr>
              <a:t>NN</a:t>
            </a:r>
            <a:r>
              <a:rPr lang="en-US" b="1" baseline="-25000" dirty="0">
                <a:latin typeface="Nunito Sans" pitchFamily="2" charset="77"/>
              </a:rPr>
              <a:t>A</a:t>
            </a:r>
          </a:p>
        </p:txBody>
      </p:sp>
      <p:sp>
        <p:nvSpPr>
          <p:cNvPr id="16" name="TextBox 15">
            <a:extLst>
              <a:ext uri="{FF2B5EF4-FFF2-40B4-BE49-F238E27FC236}">
                <a16:creationId xmlns:a16="http://schemas.microsoft.com/office/drawing/2014/main" id="{E8D24B4A-4E00-6541-A587-AF6FD7A6FA84}"/>
              </a:ext>
            </a:extLst>
          </p:cNvPr>
          <p:cNvSpPr txBox="1"/>
          <p:nvPr/>
        </p:nvSpPr>
        <p:spPr>
          <a:xfrm>
            <a:off x="3974123" y="2821399"/>
            <a:ext cx="1195754" cy="307777"/>
          </a:xfrm>
          <a:prstGeom prst="rect">
            <a:avLst/>
          </a:prstGeom>
          <a:noFill/>
        </p:spPr>
        <p:txBody>
          <a:bodyPr wrap="square" rtlCol="0">
            <a:spAutoFit/>
          </a:bodyPr>
          <a:lstStyle/>
          <a:p>
            <a:pPr algn="ctr"/>
            <a:r>
              <a:rPr lang="en-US" b="1" dirty="0">
                <a:latin typeface="Nunito Sans" pitchFamily="2" charset="77"/>
              </a:rPr>
              <a:t>NN</a:t>
            </a:r>
            <a:r>
              <a:rPr lang="en-US" b="1" baseline="-25000" dirty="0">
                <a:latin typeface="Nunito Sans" pitchFamily="2" charset="77"/>
              </a:rPr>
              <a:t>B</a:t>
            </a:r>
          </a:p>
        </p:txBody>
      </p:sp>
      <p:sp>
        <p:nvSpPr>
          <p:cNvPr id="17" name="TextBox 16">
            <a:extLst>
              <a:ext uri="{FF2B5EF4-FFF2-40B4-BE49-F238E27FC236}">
                <a16:creationId xmlns:a16="http://schemas.microsoft.com/office/drawing/2014/main" id="{7807C388-1505-E147-88E2-DCA23189E9DD}"/>
              </a:ext>
            </a:extLst>
          </p:cNvPr>
          <p:cNvSpPr txBox="1"/>
          <p:nvPr/>
        </p:nvSpPr>
        <p:spPr>
          <a:xfrm>
            <a:off x="7106905" y="2821399"/>
            <a:ext cx="1195754" cy="307777"/>
          </a:xfrm>
          <a:prstGeom prst="rect">
            <a:avLst/>
          </a:prstGeom>
          <a:noFill/>
        </p:spPr>
        <p:txBody>
          <a:bodyPr wrap="square" rtlCol="0">
            <a:spAutoFit/>
          </a:bodyPr>
          <a:lstStyle/>
          <a:p>
            <a:pPr algn="ctr"/>
            <a:r>
              <a:rPr lang="en-US" b="1" dirty="0" err="1">
                <a:latin typeface="Nunito Sans" pitchFamily="2" charset="77"/>
              </a:rPr>
              <a:t>Function</a:t>
            </a:r>
            <a:r>
              <a:rPr lang="en-US" b="1" baseline="-25000" dirty="0" err="1">
                <a:latin typeface="Nunito Sans" pitchFamily="2" charset="77"/>
              </a:rPr>
              <a:t>B</a:t>
            </a:r>
            <a:endParaRPr lang="en-US" b="1" baseline="-25000" dirty="0">
              <a:latin typeface="Nunito Sans" pitchFamily="2" charset="77"/>
            </a:endParaRPr>
          </a:p>
        </p:txBody>
      </p:sp>
      <p:sp>
        <p:nvSpPr>
          <p:cNvPr id="18" name="TextBox 17">
            <a:extLst>
              <a:ext uri="{FF2B5EF4-FFF2-40B4-BE49-F238E27FC236}">
                <a16:creationId xmlns:a16="http://schemas.microsoft.com/office/drawing/2014/main" id="{D310DC43-C374-1A40-928D-40443F15B840}"/>
              </a:ext>
            </a:extLst>
          </p:cNvPr>
          <p:cNvSpPr txBox="1"/>
          <p:nvPr/>
        </p:nvSpPr>
        <p:spPr>
          <a:xfrm>
            <a:off x="7048303" y="792021"/>
            <a:ext cx="1195754" cy="307777"/>
          </a:xfrm>
          <a:prstGeom prst="rect">
            <a:avLst/>
          </a:prstGeom>
          <a:noFill/>
        </p:spPr>
        <p:txBody>
          <a:bodyPr wrap="square" rtlCol="0">
            <a:spAutoFit/>
          </a:bodyPr>
          <a:lstStyle/>
          <a:p>
            <a:pPr algn="ctr"/>
            <a:r>
              <a:rPr lang="en-US" b="1" dirty="0" err="1">
                <a:latin typeface="Nunito Sans" pitchFamily="2" charset="77"/>
              </a:rPr>
              <a:t>Function</a:t>
            </a:r>
            <a:r>
              <a:rPr lang="en-US" b="1" baseline="-25000" dirty="0" err="1">
                <a:latin typeface="Nunito Sans" pitchFamily="2" charset="77"/>
              </a:rPr>
              <a:t>A</a:t>
            </a:r>
            <a:endParaRPr lang="en-US" b="1" baseline="-25000" dirty="0">
              <a:latin typeface="Nunito Sans" pitchFamily="2" charset="77"/>
            </a:endParaRPr>
          </a:p>
        </p:txBody>
      </p:sp>
      <p:cxnSp>
        <p:nvCxnSpPr>
          <p:cNvPr id="21" name="Straight Connector 20">
            <a:extLst>
              <a:ext uri="{FF2B5EF4-FFF2-40B4-BE49-F238E27FC236}">
                <a16:creationId xmlns:a16="http://schemas.microsoft.com/office/drawing/2014/main" id="{47849DED-88F1-4F46-9D46-0D0D06EEC572}"/>
              </a:ext>
            </a:extLst>
          </p:cNvPr>
          <p:cNvCxnSpPr>
            <a:cxnSpLocks/>
          </p:cNvCxnSpPr>
          <p:nvPr/>
        </p:nvCxnSpPr>
        <p:spPr>
          <a:xfrm>
            <a:off x="2662040" y="2821399"/>
            <a:ext cx="6384568"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245466C7-D056-EB43-A6B0-87263B323F6D}"/>
              </a:ext>
            </a:extLst>
          </p:cNvPr>
          <p:cNvCxnSpPr/>
          <p:nvPr/>
        </p:nvCxnSpPr>
        <p:spPr>
          <a:xfrm>
            <a:off x="6211427" y="665510"/>
            <a:ext cx="0" cy="4371806"/>
          </a:xfrm>
          <a:prstGeom prst="line">
            <a:avLst/>
          </a:prstGeom>
        </p:spPr>
        <p:style>
          <a:lnRef idx="1">
            <a:schemeClr val="dk1"/>
          </a:lnRef>
          <a:fillRef idx="0">
            <a:schemeClr val="dk1"/>
          </a:fillRef>
          <a:effectRef idx="0">
            <a:schemeClr val="dk1"/>
          </a:effectRef>
          <a:fontRef idx="minor">
            <a:schemeClr val="tx1"/>
          </a:fontRef>
        </p:style>
      </p:cxnSp>
      <p:pic>
        <p:nvPicPr>
          <p:cNvPr id="19" name="Picture 18" descr="Graphical user interface&#10;&#10;Description automatically generated with medium confidence">
            <a:extLst>
              <a:ext uri="{FF2B5EF4-FFF2-40B4-BE49-F238E27FC236}">
                <a16:creationId xmlns:a16="http://schemas.microsoft.com/office/drawing/2014/main" id="{95531B3C-6C54-4C24-B0B6-23052A05334A}"/>
              </a:ext>
            </a:extLst>
          </p:cNvPr>
          <p:cNvPicPr>
            <a:picLocks noChangeAspect="1"/>
          </p:cNvPicPr>
          <p:nvPr/>
        </p:nvPicPr>
        <p:blipFill>
          <a:blip r:embed="rId5"/>
          <a:stretch>
            <a:fillRect/>
          </a:stretch>
        </p:blipFill>
        <p:spPr>
          <a:xfrm>
            <a:off x="2832846" y="855820"/>
            <a:ext cx="3181121" cy="1681047"/>
          </a:xfrm>
          <a:prstGeom prst="rect">
            <a:avLst/>
          </a:prstGeom>
        </p:spPr>
      </p:pic>
    </p:spTree>
    <p:extLst>
      <p:ext uri="{BB962C8B-B14F-4D97-AF65-F5344CB8AC3E}">
        <p14:creationId xmlns:p14="http://schemas.microsoft.com/office/powerpoint/2010/main" val="1236541373"/>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34B327B-F5A4-9146-BC45-BCA6B556D0C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sp>
        <p:nvSpPr>
          <p:cNvPr id="5" name="Title 4">
            <a:extLst>
              <a:ext uri="{FF2B5EF4-FFF2-40B4-BE49-F238E27FC236}">
                <a16:creationId xmlns:a16="http://schemas.microsoft.com/office/drawing/2014/main" id="{3F23AF1C-74BB-454E-914A-E44207987B48}"/>
              </a:ext>
            </a:extLst>
          </p:cNvPr>
          <p:cNvSpPr>
            <a:spLocks noGrp="1"/>
          </p:cNvSpPr>
          <p:nvPr>
            <p:ph type="title"/>
          </p:nvPr>
        </p:nvSpPr>
        <p:spPr/>
        <p:txBody>
          <a:bodyPr/>
          <a:lstStyle/>
          <a:p>
            <a:r>
              <a:rPr lang="en-US" dirty="0"/>
              <a:t>2 mins</a:t>
            </a:r>
          </a:p>
        </p:txBody>
      </p:sp>
      <mc:AlternateContent xmlns:mc="http://schemas.openxmlformats.org/markup-compatibility/2006" xmlns:a14="http://schemas.microsoft.com/office/drawing/2010/main">
        <mc:Choice Requires="a14">
          <p:graphicFrame>
            <p:nvGraphicFramePr>
              <p:cNvPr id="7" name="Table 6">
                <a:extLst>
                  <a:ext uri="{FF2B5EF4-FFF2-40B4-BE49-F238E27FC236}">
                    <a16:creationId xmlns:a16="http://schemas.microsoft.com/office/drawing/2014/main" id="{F17814FC-A96F-A74F-A0A1-102076AF3A2D}"/>
                  </a:ext>
                </a:extLst>
              </p:cNvPr>
              <p:cNvGraphicFramePr>
                <a:graphicFrameLocks noGrp="1"/>
              </p:cNvGraphicFramePr>
              <p:nvPr/>
            </p:nvGraphicFramePr>
            <p:xfrm>
              <a:off x="6461227" y="1135125"/>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0">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𝟏</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𝟐</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𝒚</m:t>
                                </m:r>
                              </m:oMath>
                            </m:oMathPara>
                          </a14:m>
                          <a:endParaRPr lang="en-US" b="1" dirty="0"/>
                        </a:p>
                      </a:txBody>
                      <a:tcPr/>
                    </a:tc>
                    <a:extLst>
                      <a:ext uri="{0D108BD9-81ED-4DB2-BD59-A6C34878D82A}">
                        <a16:rowId xmlns:a16="http://schemas.microsoft.com/office/drawing/2014/main" val="1676527185"/>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2130453039"/>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950677301"/>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3725651129"/>
                      </a:ext>
                    </a:extLst>
                  </a:tr>
                  <a:tr h="17467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001746834"/>
                      </a:ext>
                    </a:extLst>
                  </a:tr>
                </a:tbl>
              </a:graphicData>
            </a:graphic>
          </p:graphicFrame>
        </mc:Choice>
        <mc:Fallback xmlns="">
          <p:graphicFrame>
            <p:nvGraphicFramePr>
              <p:cNvPr id="7" name="Table 6">
                <a:extLst>
                  <a:ext uri="{FF2B5EF4-FFF2-40B4-BE49-F238E27FC236}">
                    <a16:creationId xmlns:a16="http://schemas.microsoft.com/office/drawing/2014/main" id="{F17814FC-A96F-A74F-A0A1-102076AF3A2D}"/>
                  </a:ext>
                </a:extLst>
              </p:cNvPr>
              <p:cNvGraphicFramePr>
                <a:graphicFrameLocks noGrp="1"/>
              </p:cNvGraphicFramePr>
              <p:nvPr/>
            </p:nvGraphicFramePr>
            <p:xfrm>
              <a:off x="6461227" y="1135125"/>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304800">
                    <a:tc>
                      <a:txBody>
                        <a:bodyPr/>
                        <a:lstStyle/>
                        <a:p>
                          <a:endParaRPr lang="en-US"/>
                        </a:p>
                      </a:txBody>
                      <a:tcPr>
                        <a:blipFill>
                          <a:blip r:embed="rId2"/>
                          <a:stretch>
                            <a:fillRect t="-4167" r="-200000" b="-408333"/>
                          </a:stretch>
                        </a:blipFill>
                      </a:tcPr>
                    </a:tc>
                    <a:tc>
                      <a:txBody>
                        <a:bodyPr/>
                        <a:lstStyle/>
                        <a:p>
                          <a:endParaRPr lang="en-US"/>
                        </a:p>
                      </a:txBody>
                      <a:tcPr>
                        <a:blipFill>
                          <a:blip r:embed="rId2"/>
                          <a:stretch>
                            <a:fillRect l="-101613" t="-4167" r="-103226" b="-408333"/>
                          </a:stretch>
                        </a:blipFill>
                      </a:tcPr>
                    </a:tc>
                    <a:tc>
                      <a:txBody>
                        <a:bodyPr/>
                        <a:lstStyle/>
                        <a:p>
                          <a:endParaRPr lang="en-US"/>
                        </a:p>
                      </a:txBody>
                      <a:tcPr>
                        <a:blipFill>
                          <a:blip r:embed="rId2"/>
                          <a:stretch>
                            <a:fillRect l="-198413" t="-4167" r="-1587" b="-408333"/>
                          </a:stretch>
                        </a:blipFill>
                      </a:tcPr>
                    </a:tc>
                    <a:extLst>
                      <a:ext uri="{0D108BD9-81ED-4DB2-BD59-A6C34878D82A}">
                        <a16:rowId xmlns:a16="http://schemas.microsoft.com/office/drawing/2014/main" val="1676527185"/>
                      </a:ext>
                    </a:extLst>
                  </a:tr>
                  <a:tr h="304800">
                    <a:tc>
                      <a:txBody>
                        <a:bodyPr/>
                        <a:lstStyle/>
                        <a:p>
                          <a:endParaRPr lang="en-US"/>
                        </a:p>
                      </a:txBody>
                      <a:tcPr>
                        <a:blipFill>
                          <a:blip r:embed="rId2"/>
                          <a:stretch>
                            <a:fillRect t="-104167" r="-200000" b="-308333"/>
                          </a:stretch>
                        </a:blipFill>
                      </a:tcPr>
                    </a:tc>
                    <a:tc>
                      <a:txBody>
                        <a:bodyPr/>
                        <a:lstStyle/>
                        <a:p>
                          <a:endParaRPr lang="en-US"/>
                        </a:p>
                      </a:txBody>
                      <a:tcPr>
                        <a:blipFill>
                          <a:blip r:embed="rId2"/>
                          <a:stretch>
                            <a:fillRect l="-101613" t="-104167" r="-103226" b="-308333"/>
                          </a:stretch>
                        </a:blipFill>
                      </a:tcPr>
                    </a:tc>
                    <a:tc>
                      <a:txBody>
                        <a:bodyPr/>
                        <a:lstStyle/>
                        <a:p>
                          <a:endParaRPr lang="en-US"/>
                        </a:p>
                      </a:txBody>
                      <a:tcPr>
                        <a:blipFill>
                          <a:blip r:embed="rId2"/>
                          <a:stretch>
                            <a:fillRect l="-198413" t="-104167" r="-1587" b="-308333"/>
                          </a:stretch>
                        </a:blipFill>
                      </a:tcPr>
                    </a:tc>
                    <a:extLst>
                      <a:ext uri="{0D108BD9-81ED-4DB2-BD59-A6C34878D82A}">
                        <a16:rowId xmlns:a16="http://schemas.microsoft.com/office/drawing/2014/main" val="2130453039"/>
                      </a:ext>
                    </a:extLst>
                  </a:tr>
                  <a:tr h="304800">
                    <a:tc>
                      <a:txBody>
                        <a:bodyPr/>
                        <a:lstStyle/>
                        <a:p>
                          <a:endParaRPr lang="en-US"/>
                        </a:p>
                      </a:txBody>
                      <a:tcPr>
                        <a:blipFill>
                          <a:blip r:embed="rId2"/>
                          <a:stretch>
                            <a:fillRect t="-196000" r="-200000" b="-196000"/>
                          </a:stretch>
                        </a:blipFill>
                      </a:tcPr>
                    </a:tc>
                    <a:tc>
                      <a:txBody>
                        <a:bodyPr/>
                        <a:lstStyle/>
                        <a:p>
                          <a:endParaRPr lang="en-US"/>
                        </a:p>
                      </a:txBody>
                      <a:tcPr>
                        <a:blipFill>
                          <a:blip r:embed="rId2"/>
                          <a:stretch>
                            <a:fillRect l="-101613" t="-196000" r="-103226" b="-196000"/>
                          </a:stretch>
                        </a:blipFill>
                      </a:tcPr>
                    </a:tc>
                    <a:tc>
                      <a:txBody>
                        <a:bodyPr/>
                        <a:lstStyle/>
                        <a:p>
                          <a:endParaRPr lang="en-US"/>
                        </a:p>
                      </a:txBody>
                      <a:tcPr>
                        <a:blipFill>
                          <a:blip r:embed="rId2"/>
                          <a:stretch>
                            <a:fillRect l="-198413" t="-196000" r="-1587" b="-196000"/>
                          </a:stretch>
                        </a:blipFill>
                      </a:tcPr>
                    </a:tc>
                    <a:extLst>
                      <a:ext uri="{0D108BD9-81ED-4DB2-BD59-A6C34878D82A}">
                        <a16:rowId xmlns:a16="http://schemas.microsoft.com/office/drawing/2014/main" val="1950677301"/>
                      </a:ext>
                    </a:extLst>
                  </a:tr>
                  <a:tr h="304800">
                    <a:tc>
                      <a:txBody>
                        <a:bodyPr/>
                        <a:lstStyle/>
                        <a:p>
                          <a:endParaRPr lang="en-US"/>
                        </a:p>
                      </a:txBody>
                      <a:tcPr>
                        <a:blipFill>
                          <a:blip r:embed="rId2"/>
                          <a:stretch>
                            <a:fillRect t="-308333" r="-200000" b="-104167"/>
                          </a:stretch>
                        </a:blipFill>
                      </a:tcPr>
                    </a:tc>
                    <a:tc>
                      <a:txBody>
                        <a:bodyPr/>
                        <a:lstStyle/>
                        <a:p>
                          <a:endParaRPr lang="en-US"/>
                        </a:p>
                      </a:txBody>
                      <a:tcPr>
                        <a:blipFill>
                          <a:blip r:embed="rId2"/>
                          <a:stretch>
                            <a:fillRect l="-101613" t="-308333" r="-103226" b="-104167"/>
                          </a:stretch>
                        </a:blipFill>
                      </a:tcPr>
                    </a:tc>
                    <a:tc>
                      <a:txBody>
                        <a:bodyPr/>
                        <a:lstStyle/>
                        <a:p>
                          <a:endParaRPr lang="en-US"/>
                        </a:p>
                      </a:txBody>
                      <a:tcPr>
                        <a:blipFill>
                          <a:blip r:embed="rId2"/>
                          <a:stretch>
                            <a:fillRect l="-198413" t="-308333" r="-1587" b="-104167"/>
                          </a:stretch>
                        </a:blipFill>
                      </a:tcPr>
                    </a:tc>
                    <a:extLst>
                      <a:ext uri="{0D108BD9-81ED-4DB2-BD59-A6C34878D82A}">
                        <a16:rowId xmlns:a16="http://schemas.microsoft.com/office/drawing/2014/main" val="3725651129"/>
                      </a:ext>
                    </a:extLst>
                  </a:tr>
                  <a:tr h="304800">
                    <a:tc>
                      <a:txBody>
                        <a:bodyPr/>
                        <a:lstStyle/>
                        <a:p>
                          <a:endParaRPr lang="en-US"/>
                        </a:p>
                      </a:txBody>
                      <a:tcPr>
                        <a:blipFill>
                          <a:blip r:embed="rId2"/>
                          <a:stretch>
                            <a:fillRect t="-408333" r="-200000" b="-4167"/>
                          </a:stretch>
                        </a:blipFill>
                      </a:tcPr>
                    </a:tc>
                    <a:tc>
                      <a:txBody>
                        <a:bodyPr/>
                        <a:lstStyle/>
                        <a:p>
                          <a:endParaRPr lang="en-US"/>
                        </a:p>
                      </a:txBody>
                      <a:tcPr>
                        <a:blipFill>
                          <a:blip r:embed="rId2"/>
                          <a:stretch>
                            <a:fillRect l="-101613" t="-408333" r="-103226" b="-4167"/>
                          </a:stretch>
                        </a:blipFill>
                      </a:tcPr>
                    </a:tc>
                    <a:tc>
                      <a:txBody>
                        <a:bodyPr/>
                        <a:lstStyle/>
                        <a:p>
                          <a:endParaRPr lang="en-US"/>
                        </a:p>
                      </a:txBody>
                      <a:tcPr>
                        <a:blipFill>
                          <a:blip r:embed="rId2"/>
                          <a:stretch>
                            <a:fillRect l="-198413" t="-408333" r="-1587" b="-4167"/>
                          </a:stretch>
                        </a:blipFill>
                      </a:tcPr>
                    </a:tc>
                    <a:extLst>
                      <a:ext uri="{0D108BD9-81ED-4DB2-BD59-A6C34878D82A}">
                        <a16:rowId xmlns:a16="http://schemas.microsoft.com/office/drawing/2014/main" val="1001746834"/>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8" name="Table 7">
                <a:extLst>
                  <a:ext uri="{FF2B5EF4-FFF2-40B4-BE49-F238E27FC236}">
                    <a16:creationId xmlns:a16="http://schemas.microsoft.com/office/drawing/2014/main" id="{02E04897-B143-9945-917C-F8A4AD0C0D92}"/>
                  </a:ext>
                </a:extLst>
              </p:cNvPr>
              <p:cNvGraphicFramePr>
                <a:graphicFrameLocks noGrp="1"/>
              </p:cNvGraphicFramePr>
              <p:nvPr/>
            </p:nvGraphicFramePr>
            <p:xfrm>
              <a:off x="6461227" y="3129176"/>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0">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𝟏</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𝟐</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𝒚</m:t>
                                </m:r>
                              </m:oMath>
                            </m:oMathPara>
                          </a14:m>
                          <a:endParaRPr lang="en-US" b="1" dirty="0"/>
                        </a:p>
                      </a:txBody>
                      <a:tcPr/>
                    </a:tc>
                    <a:extLst>
                      <a:ext uri="{0D108BD9-81ED-4DB2-BD59-A6C34878D82A}">
                        <a16:rowId xmlns:a16="http://schemas.microsoft.com/office/drawing/2014/main" val="1676527185"/>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2130453039"/>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1950677301"/>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3725651129"/>
                      </a:ext>
                    </a:extLst>
                  </a:tr>
                  <a:tr h="17467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001746834"/>
                      </a:ext>
                    </a:extLst>
                  </a:tr>
                </a:tbl>
              </a:graphicData>
            </a:graphic>
          </p:graphicFrame>
        </mc:Choice>
        <mc:Fallback xmlns="">
          <p:graphicFrame>
            <p:nvGraphicFramePr>
              <p:cNvPr id="8" name="Table 7">
                <a:extLst>
                  <a:ext uri="{FF2B5EF4-FFF2-40B4-BE49-F238E27FC236}">
                    <a16:creationId xmlns:a16="http://schemas.microsoft.com/office/drawing/2014/main" id="{02E04897-B143-9945-917C-F8A4AD0C0D92}"/>
                  </a:ext>
                </a:extLst>
              </p:cNvPr>
              <p:cNvGraphicFramePr>
                <a:graphicFrameLocks noGrp="1"/>
              </p:cNvGraphicFramePr>
              <p:nvPr/>
            </p:nvGraphicFramePr>
            <p:xfrm>
              <a:off x="6461227" y="3129176"/>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304800">
                    <a:tc>
                      <a:txBody>
                        <a:bodyPr/>
                        <a:lstStyle/>
                        <a:p>
                          <a:endParaRPr lang="en-US"/>
                        </a:p>
                      </a:txBody>
                      <a:tcPr>
                        <a:blipFill>
                          <a:blip r:embed="rId3"/>
                          <a:stretch>
                            <a:fillRect t="-4167" r="-200000" b="-408333"/>
                          </a:stretch>
                        </a:blipFill>
                      </a:tcPr>
                    </a:tc>
                    <a:tc>
                      <a:txBody>
                        <a:bodyPr/>
                        <a:lstStyle/>
                        <a:p>
                          <a:endParaRPr lang="en-US"/>
                        </a:p>
                      </a:txBody>
                      <a:tcPr>
                        <a:blipFill>
                          <a:blip r:embed="rId3"/>
                          <a:stretch>
                            <a:fillRect l="-101613" t="-4167" r="-103226" b="-408333"/>
                          </a:stretch>
                        </a:blipFill>
                      </a:tcPr>
                    </a:tc>
                    <a:tc>
                      <a:txBody>
                        <a:bodyPr/>
                        <a:lstStyle/>
                        <a:p>
                          <a:endParaRPr lang="en-US"/>
                        </a:p>
                      </a:txBody>
                      <a:tcPr>
                        <a:blipFill>
                          <a:blip r:embed="rId3"/>
                          <a:stretch>
                            <a:fillRect l="-198413" t="-4167" r="-1587" b="-408333"/>
                          </a:stretch>
                        </a:blipFill>
                      </a:tcPr>
                    </a:tc>
                    <a:extLst>
                      <a:ext uri="{0D108BD9-81ED-4DB2-BD59-A6C34878D82A}">
                        <a16:rowId xmlns:a16="http://schemas.microsoft.com/office/drawing/2014/main" val="1676527185"/>
                      </a:ext>
                    </a:extLst>
                  </a:tr>
                  <a:tr h="304800">
                    <a:tc>
                      <a:txBody>
                        <a:bodyPr/>
                        <a:lstStyle/>
                        <a:p>
                          <a:endParaRPr lang="en-US"/>
                        </a:p>
                      </a:txBody>
                      <a:tcPr>
                        <a:blipFill>
                          <a:blip r:embed="rId3"/>
                          <a:stretch>
                            <a:fillRect t="-104167" r="-200000" b="-308333"/>
                          </a:stretch>
                        </a:blipFill>
                      </a:tcPr>
                    </a:tc>
                    <a:tc>
                      <a:txBody>
                        <a:bodyPr/>
                        <a:lstStyle/>
                        <a:p>
                          <a:endParaRPr lang="en-US"/>
                        </a:p>
                      </a:txBody>
                      <a:tcPr>
                        <a:blipFill>
                          <a:blip r:embed="rId3"/>
                          <a:stretch>
                            <a:fillRect l="-101613" t="-104167" r="-103226" b="-308333"/>
                          </a:stretch>
                        </a:blipFill>
                      </a:tcPr>
                    </a:tc>
                    <a:tc>
                      <a:txBody>
                        <a:bodyPr/>
                        <a:lstStyle/>
                        <a:p>
                          <a:endParaRPr lang="en-US"/>
                        </a:p>
                      </a:txBody>
                      <a:tcPr>
                        <a:blipFill>
                          <a:blip r:embed="rId3"/>
                          <a:stretch>
                            <a:fillRect l="-198413" t="-104167" r="-1587" b="-308333"/>
                          </a:stretch>
                        </a:blipFill>
                      </a:tcPr>
                    </a:tc>
                    <a:extLst>
                      <a:ext uri="{0D108BD9-81ED-4DB2-BD59-A6C34878D82A}">
                        <a16:rowId xmlns:a16="http://schemas.microsoft.com/office/drawing/2014/main" val="2130453039"/>
                      </a:ext>
                    </a:extLst>
                  </a:tr>
                  <a:tr h="304800">
                    <a:tc>
                      <a:txBody>
                        <a:bodyPr/>
                        <a:lstStyle/>
                        <a:p>
                          <a:endParaRPr lang="en-US"/>
                        </a:p>
                      </a:txBody>
                      <a:tcPr>
                        <a:blipFill>
                          <a:blip r:embed="rId3"/>
                          <a:stretch>
                            <a:fillRect t="-196000" r="-200000" b="-196000"/>
                          </a:stretch>
                        </a:blipFill>
                      </a:tcPr>
                    </a:tc>
                    <a:tc>
                      <a:txBody>
                        <a:bodyPr/>
                        <a:lstStyle/>
                        <a:p>
                          <a:endParaRPr lang="en-US"/>
                        </a:p>
                      </a:txBody>
                      <a:tcPr>
                        <a:blipFill>
                          <a:blip r:embed="rId3"/>
                          <a:stretch>
                            <a:fillRect l="-101613" t="-196000" r="-103226" b="-196000"/>
                          </a:stretch>
                        </a:blipFill>
                      </a:tcPr>
                    </a:tc>
                    <a:tc>
                      <a:txBody>
                        <a:bodyPr/>
                        <a:lstStyle/>
                        <a:p>
                          <a:endParaRPr lang="en-US"/>
                        </a:p>
                      </a:txBody>
                      <a:tcPr>
                        <a:blipFill>
                          <a:blip r:embed="rId3"/>
                          <a:stretch>
                            <a:fillRect l="-198413" t="-196000" r="-1587" b="-196000"/>
                          </a:stretch>
                        </a:blipFill>
                      </a:tcPr>
                    </a:tc>
                    <a:extLst>
                      <a:ext uri="{0D108BD9-81ED-4DB2-BD59-A6C34878D82A}">
                        <a16:rowId xmlns:a16="http://schemas.microsoft.com/office/drawing/2014/main" val="1950677301"/>
                      </a:ext>
                    </a:extLst>
                  </a:tr>
                  <a:tr h="304800">
                    <a:tc>
                      <a:txBody>
                        <a:bodyPr/>
                        <a:lstStyle/>
                        <a:p>
                          <a:endParaRPr lang="en-US"/>
                        </a:p>
                      </a:txBody>
                      <a:tcPr>
                        <a:blipFill>
                          <a:blip r:embed="rId3"/>
                          <a:stretch>
                            <a:fillRect t="-308333" r="-200000" b="-104167"/>
                          </a:stretch>
                        </a:blipFill>
                      </a:tcPr>
                    </a:tc>
                    <a:tc>
                      <a:txBody>
                        <a:bodyPr/>
                        <a:lstStyle/>
                        <a:p>
                          <a:endParaRPr lang="en-US"/>
                        </a:p>
                      </a:txBody>
                      <a:tcPr>
                        <a:blipFill>
                          <a:blip r:embed="rId3"/>
                          <a:stretch>
                            <a:fillRect l="-101613" t="-308333" r="-103226" b="-104167"/>
                          </a:stretch>
                        </a:blipFill>
                      </a:tcPr>
                    </a:tc>
                    <a:tc>
                      <a:txBody>
                        <a:bodyPr/>
                        <a:lstStyle/>
                        <a:p>
                          <a:endParaRPr lang="en-US"/>
                        </a:p>
                      </a:txBody>
                      <a:tcPr>
                        <a:blipFill>
                          <a:blip r:embed="rId3"/>
                          <a:stretch>
                            <a:fillRect l="-198413" t="-308333" r="-1587" b="-104167"/>
                          </a:stretch>
                        </a:blipFill>
                      </a:tcPr>
                    </a:tc>
                    <a:extLst>
                      <a:ext uri="{0D108BD9-81ED-4DB2-BD59-A6C34878D82A}">
                        <a16:rowId xmlns:a16="http://schemas.microsoft.com/office/drawing/2014/main" val="3725651129"/>
                      </a:ext>
                    </a:extLst>
                  </a:tr>
                  <a:tr h="304800">
                    <a:tc>
                      <a:txBody>
                        <a:bodyPr/>
                        <a:lstStyle/>
                        <a:p>
                          <a:endParaRPr lang="en-US"/>
                        </a:p>
                      </a:txBody>
                      <a:tcPr>
                        <a:blipFill>
                          <a:blip r:embed="rId3"/>
                          <a:stretch>
                            <a:fillRect t="-408333" r="-200000" b="-4167"/>
                          </a:stretch>
                        </a:blipFill>
                      </a:tcPr>
                    </a:tc>
                    <a:tc>
                      <a:txBody>
                        <a:bodyPr/>
                        <a:lstStyle/>
                        <a:p>
                          <a:endParaRPr lang="en-US"/>
                        </a:p>
                      </a:txBody>
                      <a:tcPr>
                        <a:blipFill>
                          <a:blip r:embed="rId3"/>
                          <a:stretch>
                            <a:fillRect l="-101613" t="-408333" r="-103226" b="-4167"/>
                          </a:stretch>
                        </a:blipFill>
                      </a:tcPr>
                    </a:tc>
                    <a:tc>
                      <a:txBody>
                        <a:bodyPr/>
                        <a:lstStyle/>
                        <a:p>
                          <a:endParaRPr lang="en-US"/>
                        </a:p>
                      </a:txBody>
                      <a:tcPr>
                        <a:blipFill>
                          <a:blip r:embed="rId3"/>
                          <a:stretch>
                            <a:fillRect l="-198413" t="-408333" r="-1587" b="-4167"/>
                          </a:stretch>
                        </a:blipFill>
                      </a:tcPr>
                    </a:tc>
                    <a:extLst>
                      <a:ext uri="{0D108BD9-81ED-4DB2-BD59-A6C34878D82A}">
                        <a16:rowId xmlns:a16="http://schemas.microsoft.com/office/drawing/2014/main" val="1001746834"/>
                      </a:ext>
                    </a:extLst>
                  </a:tr>
                </a:tbl>
              </a:graphicData>
            </a:graphic>
          </p:graphicFrame>
        </mc:Fallback>
      </mc:AlternateContent>
      <p:pic>
        <p:nvPicPr>
          <p:cNvPr id="12" name="Picture 11" descr="Graphical user interface&#10;&#10;Description automatically generated with medium confidence">
            <a:extLst>
              <a:ext uri="{FF2B5EF4-FFF2-40B4-BE49-F238E27FC236}">
                <a16:creationId xmlns:a16="http://schemas.microsoft.com/office/drawing/2014/main" id="{6285116B-C303-914F-89BB-616009E4EF59}"/>
              </a:ext>
            </a:extLst>
          </p:cNvPr>
          <p:cNvPicPr>
            <a:picLocks noChangeAspect="1"/>
          </p:cNvPicPr>
          <p:nvPr/>
        </p:nvPicPr>
        <p:blipFill>
          <a:blip r:embed="rId4"/>
          <a:stretch>
            <a:fillRect/>
          </a:stretch>
        </p:blipFill>
        <p:spPr>
          <a:xfrm>
            <a:off x="2832847" y="3129176"/>
            <a:ext cx="3181121" cy="1681047"/>
          </a:xfrm>
          <a:prstGeom prst="rect">
            <a:avLst/>
          </a:prstGeom>
        </p:spPr>
      </p:pic>
      <p:sp>
        <p:nvSpPr>
          <p:cNvPr id="15" name="TextBox 14">
            <a:extLst>
              <a:ext uri="{FF2B5EF4-FFF2-40B4-BE49-F238E27FC236}">
                <a16:creationId xmlns:a16="http://schemas.microsoft.com/office/drawing/2014/main" id="{3DC18493-407A-C649-AF55-8E0B030572B8}"/>
              </a:ext>
            </a:extLst>
          </p:cNvPr>
          <p:cNvSpPr txBox="1"/>
          <p:nvPr/>
        </p:nvSpPr>
        <p:spPr>
          <a:xfrm>
            <a:off x="3974123" y="811598"/>
            <a:ext cx="1195754" cy="307777"/>
          </a:xfrm>
          <a:prstGeom prst="rect">
            <a:avLst/>
          </a:prstGeom>
          <a:noFill/>
        </p:spPr>
        <p:txBody>
          <a:bodyPr wrap="square" rtlCol="0">
            <a:spAutoFit/>
          </a:bodyPr>
          <a:lstStyle/>
          <a:p>
            <a:pPr algn="ctr"/>
            <a:r>
              <a:rPr lang="en-US" b="1" dirty="0">
                <a:latin typeface="Nunito Sans" pitchFamily="2" charset="77"/>
              </a:rPr>
              <a:t>NN</a:t>
            </a:r>
            <a:r>
              <a:rPr lang="en-US" b="1" baseline="-25000" dirty="0">
                <a:latin typeface="Nunito Sans" pitchFamily="2" charset="77"/>
              </a:rPr>
              <a:t>A</a:t>
            </a:r>
          </a:p>
        </p:txBody>
      </p:sp>
      <p:sp>
        <p:nvSpPr>
          <p:cNvPr id="16" name="TextBox 15">
            <a:extLst>
              <a:ext uri="{FF2B5EF4-FFF2-40B4-BE49-F238E27FC236}">
                <a16:creationId xmlns:a16="http://schemas.microsoft.com/office/drawing/2014/main" id="{E8D24B4A-4E00-6541-A587-AF6FD7A6FA84}"/>
              </a:ext>
            </a:extLst>
          </p:cNvPr>
          <p:cNvSpPr txBox="1"/>
          <p:nvPr/>
        </p:nvSpPr>
        <p:spPr>
          <a:xfrm>
            <a:off x="3974123" y="2821399"/>
            <a:ext cx="1195754" cy="307777"/>
          </a:xfrm>
          <a:prstGeom prst="rect">
            <a:avLst/>
          </a:prstGeom>
          <a:noFill/>
        </p:spPr>
        <p:txBody>
          <a:bodyPr wrap="square" rtlCol="0">
            <a:spAutoFit/>
          </a:bodyPr>
          <a:lstStyle/>
          <a:p>
            <a:pPr algn="ctr"/>
            <a:r>
              <a:rPr lang="en-US" b="1" dirty="0">
                <a:latin typeface="Nunito Sans" pitchFamily="2" charset="77"/>
              </a:rPr>
              <a:t>NN</a:t>
            </a:r>
            <a:r>
              <a:rPr lang="en-US" b="1" baseline="-25000" dirty="0">
                <a:latin typeface="Nunito Sans" pitchFamily="2" charset="77"/>
              </a:rPr>
              <a:t>B</a:t>
            </a:r>
          </a:p>
        </p:txBody>
      </p:sp>
      <p:sp>
        <p:nvSpPr>
          <p:cNvPr id="17" name="TextBox 16">
            <a:extLst>
              <a:ext uri="{FF2B5EF4-FFF2-40B4-BE49-F238E27FC236}">
                <a16:creationId xmlns:a16="http://schemas.microsoft.com/office/drawing/2014/main" id="{7807C388-1505-E147-88E2-DCA23189E9DD}"/>
              </a:ext>
            </a:extLst>
          </p:cNvPr>
          <p:cNvSpPr txBox="1"/>
          <p:nvPr/>
        </p:nvSpPr>
        <p:spPr>
          <a:xfrm>
            <a:off x="7106905" y="2821399"/>
            <a:ext cx="1195754" cy="307777"/>
          </a:xfrm>
          <a:prstGeom prst="rect">
            <a:avLst/>
          </a:prstGeom>
          <a:noFill/>
        </p:spPr>
        <p:txBody>
          <a:bodyPr wrap="square" rtlCol="0">
            <a:spAutoFit/>
          </a:bodyPr>
          <a:lstStyle/>
          <a:p>
            <a:pPr algn="ctr"/>
            <a:r>
              <a:rPr lang="en-US" b="1" dirty="0" err="1">
                <a:latin typeface="Nunito Sans" pitchFamily="2" charset="77"/>
              </a:rPr>
              <a:t>Function</a:t>
            </a:r>
            <a:r>
              <a:rPr lang="en-US" b="1" baseline="-25000" dirty="0" err="1">
                <a:latin typeface="Nunito Sans" pitchFamily="2" charset="77"/>
              </a:rPr>
              <a:t>B</a:t>
            </a:r>
            <a:endParaRPr lang="en-US" b="1" baseline="-25000" dirty="0">
              <a:latin typeface="Nunito Sans" pitchFamily="2" charset="77"/>
            </a:endParaRPr>
          </a:p>
        </p:txBody>
      </p:sp>
      <p:sp>
        <p:nvSpPr>
          <p:cNvPr id="18" name="TextBox 17">
            <a:extLst>
              <a:ext uri="{FF2B5EF4-FFF2-40B4-BE49-F238E27FC236}">
                <a16:creationId xmlns:a16="http://schemas.microsoft.com/office/drawing/2014/main" id="{D310DC43-C374-1A40-928D-40443F15B840}"/>
              </a:ext>
            </a:extLst>
          </p:cNvPr>
          <p:cNvSpPr txBox="1"/>
          <p:nvPr/>
        </p:nvSpPr>
        <p:spPr>
          <a:xfrm>
            <a:off x="7048303" y="792021"/>
            <a:ext cx="1195754" cy="307777"/>
          </a:xfrm>
          <a:prstGeom prst="rect">
            <a:avLst/>
          </a:prstGeom>
          <a:noFill/>
        </p:spPr>
        <p:txBody>
          <a:bodyPr wrap="square" rtlCol="0">
            <a:spAutoFit/>
          </a:bodyPr>
          <a:lstStyle/>
          <a:p>
            <a:pPr algn="ctr"/>
            <a:r>
              <a:rPr lang="en-US" b="1" dirty="0" err="1">
                <a:latin typeface="Nunito Sans" pitchFamily="2" charset="77"/>
              </a:rPr>
              <a:t>Function</a:t>
            </a:r>
            <a:r>
              <a:rPr lang="en-US" b="1" baseline="-25000" dirty="0" err="1">
                <a:latin typeface="Nunito Sans" pitchFamily="2" charset="77"/>
              </a:rPr>
              <a:t>A</a:t>
            </a:r>
            <a:endParaRPr lang="en-US" b="1" baseline="-25000" dirty="0">
              <a:latin typeface="Nunito Sans" pitchFamily="2" charset="77"/>
            </a:endParaRPr>
          </a:p>
        </p:txBody>
      </p:sp>
      <p:sp>
        <p:nvSpPr>
          <p:cNvPr id="19" name="Text Placeholder 5">
            <a:extLst>
              <a:ext uri="{FF2B5EF4-FFF2-40B4-BE49-F238E27FC236}">
                <a16:creationId xmlns:a16="http://schemas.microsoft.com/office/drawing/2014/main" id="{6CC67DD3-B672-BB4D-B324-F6041F95E00E}"/>
              </a:ext>
            </a:extLst>
          </p:cNvPr>
          <p:cNvSpPr txBox="1">
            <a:spLocks/>
          </p:cNvSpPr>
          <p:nvPr/>
        </p:nvSpPr>
        <p:spPr>
          <a:xfrm>
            <a:off x="3090625" y="234629"/>
            <a:ext cx="5596200" cy="576969"/>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r>
              <a:rPr lang="en-US"/>
              <a:t>Match the perceptrons below to the functions they compute.</a:t>
            </a:r>
            <a:endParaRPr lang="en-US" dirty="0"/>
          </a:p>
        </p:txBody>
      </p:sp>
      <p:cxnSp>
        <p:nvCxnSpPr>
          <p:cNvPr id="20" name="Straight Connector 19">
            <a:extLst>
              <a:ext uri="{FF2B5EF4-FFF2-40B4-BE49-F238E27FC236}">
                <a16:creationId xmlns:a16="http://schemas.microsoft.com/office/drawing/2014/main" id="{461810F9-9F7F-F44E-89A4-DCB70C256CEB}"/>
              </a:ext>
            </a:extLst>
          </p:cNvPr>
          <p:cNvCxnSpPr>
            <a:cxnSpLocks/>
          </p:cNvCxnSpPr>
          <p:nvPr/>
        </p:nvCxnSpPr>
        <p:spPr>
          <a:xfrm>
            <a:off x="2662040" y="2821399"/>
            <a:ext cx="6384568"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13E5E0F3-DFF1-2145-8FCA-4779495A8B98}"/>
              </a:ext>
            </a:extLst>
          </p:cNvPr>
          <p:cNvCxnSpPr/>
          <p:nvPr/>
        </p:nvCxnSpPr>
        <p:spPr>
          <a:xfrm>
            <a:off x="6211427" y="665510"/>
            <a:ext cx="0" cy="4371806"/>
          </a:xfrm>
          <a:prstGeom prst="line">
            <a:avLst/>
          </a:prstGeom>
        </p:spPr>
        <p:style>
          <a:lnRef idx="1">
            <a:schemeClr val="dk1"/>
          </a:lnRef>
          <a:fillRef idx="0">
            <a:schemeClr val="dk1"/>
          </a:fillRef>
          <a:effectRef idx="0">
            <a:schemeClr val="dk1"/>
          </a:effectRef>
          <a:fontRef idx="minor">
            <a:schemeClr val="tx1"/>
          </a:fontRef>
        </p:style>
      </p:cxnSp>
      <p:pic>
        <p:nvPicPr>
          <p:cNvPr id="22" name="Picture 21" descr="Graphical user interface&#10;&#10;Description automatically generated with medium confidence">
            <a:extLst>
              <a:ext uri="{FF2B5EF4-FFF2-40B4-BE49-F238E27FC236}">
                <a16:creationId xmlns:a16="http://schemas.microsoft.com/office/drawing/2014/main" id="{839CCE4D-91FB-470A-9882-23CB74C78AD3}"/>
              </a:ext>
            </a:extLst>
          </p:cNvPr>
          <p:cNvPicPr>
            <a:picLocks noChangeAspect="1"/>
          </p:cNvPicPr>
          <p:nvPr/>
        </p:nvPicPr>
        <p:blipFill>
          <a:blip r:embed="rId5"/>
          <a:stretch>
            <a:fillRect/>
          </a:stretch>
        </p:blipFill>
        <p:spPr>
          <a:xfrm>
            <a:off x="2832846" y="931995"/>
            <a:ext cx="3181121" cy="1681047"/>
          </a:xfrm>
          <a:prstGeom prst="rect">
            <a:avLst/>
          </a:prstGeom>
        </p:spPr>
      </p:pic>
    </p:spTree>
    <p:extLst>
      <p:ext uri="{BB962C8B-B14F-4D97-AF65-F5344CB8AC3E}">
        <p14:creationId xmlns:p14="http://schemas.microsoft.com/office/powerpoint/2010/main" val="622658229"/>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34B327B-F5A4-9146-BC45-BCA6B556D0C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24</a:t>
            </a:fld>
            <a:endParaRPr lang="en"/>
          </a:p>
        </p:txBody>
      </p:sp>
      <mc:AlternateContent xmlns:mc="http://schemas.openxmlformats.org/markup-compatibility/2006" xmlns:a14="http://schemas.microsoft.com/office/drawing/2010/main">
        <mc:Choice Requires="a14">
          <p:graphicFrame>
            <p:nvGraphicFramePr>
              <p:cNvPr id="7" name="Table 6">
                <a:extLst>
                  <a:ext uri="{FF2B5EF4-FFF2-40B4-BE49-F238E27FC236}">
                    <a16:creationId xmlns:a16="http://schemas.microsoft.com/office/drawing/2014/main" id="{F17814FC-A96F-A74F-A0A1-102076AF3A2D}"/>
                  </a:ext>
                </a:extLst>
              </p:cNvPr>
              <p:cNvGraphicFramePr>
                <a:graphicFrameLocks noGrp="1"/>
              </p:cNvGraphicFramePr>
              <p:nvPr>
                <p:extLst>
                  <p:ext uri="{D42A27DB-BD31-4B8C-83A1-F6EECF244321}">
                    <p14:modId xmlns:p14="http://schemas.microsoft.com/office/powerpoint/2010/main" val="827098566"/>
                  </p:ext>
                </p:extLst>
              </p:nvPr>
            </p:nvGraphicFramePr>
            <p:xfrm>
              <a:off x="5698325" y="451649"/>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0">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𝟏</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𝟐</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𝒚</m:t>
                                </m:r>
                              </m:oMath>
                            </m:oMathPara>
                          </a14:m>
                          <a:endParaRPr lang="en-US" b="1" dirty="0"/>
                        </a:p>
                      </a:txBody>
                      <a:tcPr/>
                    </a:tc>
                    <a:extLst>
                      <a:ext uri="{0D108BD9-81ED-4DB2-BD59-A6C34878D82A}">
                        <a16:rowId xmlns:a16="http://schemas.microsoft.com/office/drawing/2014/main" val="1676527185"/>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2130453039"/>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950677301"/>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3725651129"/>
                      </a:ext>
                    </a:extLst>
                  </a:tr>
                  <a:tr h="17467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001746834"/>
                      </a:ext>
                    </a:extLst>
                  </a:tr>
                </a:tbl>
              </a:graphicData>
            </a:graphic>
          </p:graphicFrame>
        </mc:Choice>
        <mc:Fallback xmlns="">
          <p:graphicFrame>
            <p:nvGraphicFramePr>
              <p:cNvPr id="7" name="Table 6">
                <a:extLst>
                  <a:ext uri="{FF2B5EF4-FFF2-40B4-BE49-F238E27FC236}">
                    <a16:creationId xmlns:a16="http://schemas.microsoft.com/office/drawing/2014/main" id="{F17814FC-A96F-A74F-A0A1-102076AF3A2D}"/>
                  </a:ext>
                </a:extLst>
              </p:cNvPr>
              <p:cNvGraphicFramePr>
                <a:graphicFrameLocks noGrp="1"/>
              </p:cNvGraphicFramePr>
              <p:nvPr>
                <p:extLst>
                  <p:ext uri="{D42A27DB-BD31-4B8C-83A1-F6EECF244321}">
                    <p14:modId xmlns:p14="http://schemas.microsoft.com/office/powerpoint/2010/main" val="827098566"/>
                  </p:ext>
                </p:extLst>
              </p:nvPr>
            </p:nvGraphicFramePr>
            <p:xfrm>
              <a:off x="5698325" y="451649"/>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304800">
                    <a:tc>
                      <a:txBody>
                        <a:bodyPr/>
                        <a:lstStyle/>
                        <a:p>
                          <a:endParaRPr lang="en-US"/>
                        </a:p>
                      </a:txBody>
                      <a:tcPr>
                        <a:blipFill>
                          <a:blip r:embed="rId3"/>
                          <a:stretch>
                            <a:fillRect l="-1587" r="-200000" b="-408333"/>
                          </a:stretch>
                        </a:blipFill>
                      </a:tcPr>
                    </a:tc>
                    <a:tc>
                      <a:txBody>
                        <a:bodyPr/>
                        <a:lstStyle/>
                        <a:p>
                          <a:endParaRPr lang="en-US"/>
                        </a:p>
                      </a:txBody>
                      <a:tcPr>
                        <a:blipFill>
                          <a:blip r:embed="rId3"/>
                          <a:stretch>
                            <a:fillRect l="-103226" r="-103226" b="-408333"/>
                          </a:stretch>
                        </a:blipFill>
                      </a:tcPr>
                    </a:tc>
                    <a:tc>
                      <a:txBody>
                        <a:bodyPr/>
                        <a:lstStyle/>
                        <a:p>
                          <a:endParaRPr lang="en-US"/>
                        </a:p>
                      </a:txBody>
                      <a:tcPr>
                        <a:blipFill>
                          <a:blip r:embed="rId3"/>
                          <a:stretch>
                            <a:fillRect l="-200000" r="-1587" b="-408333"/>
                          </a:stretch>
                        </a:blipFill>
                      </a:tcPr>
                    </a:tc>
                    <a:extLst>
                      <a:ext uri="{0D108BD9-81ED-4DB2-BD59-A6C34878D82A}">
                        <a16:rowId xmlns:a16="http://schemas.microsoft.com/office/drawing/2014/main" val="1676527185"/>
                      </a:ext>
                    </a:extLst>
                  </a:tr>
                  <a:tr h="304800">
                    <a:tc>
                      <a:txBody>
                        <a:bodyPr/>
                        <a:lstStyle/>
                        <a:p>
                          <a:endParaRPr lang="en-US"/>
                        </a:p>
                      </a:txBody>
                      <a:tcPr>
                        <a:blipFill>
                          <a:blip r:embed="rId3"/>
                          <a:stretch>
                            <a:fillRect l="-1587" t="-100000" r="-200000" b="-308333"/>
                          </a:stretch>
                        </a:blipFill>
                      </a:tcPr>
                    </a:tc>
                    <a:tc>
                      <a:txBody>
                        <a:bodyPr/>
                        <a:lstStyle/>
                        <a:p>
                          <a:endParaRPr lang="en-US"/>
                        </a:p>
                      </a:txBody>
                      <a:tcPr>
                        <a:blipFill>
                          <a:blip r:embed="rId3"/>
                          <a:stretch>
                            <a:fillRect l="-103226" t="-100000" r="-103226" b="-308333"/>
                          </a:stretch>
                        </a:blipFill>
                      </a:tcPr>
                    </a:tc>
                    <a:tc>
                      <a:txBody>
                        <a:bodyPr/>
                        <a:lstStyle/>
                        <a:p>
                          <a:endParaRPr lang="en-US"/>
                        </a:p>
                      </a:txBody>
                      <a:tcPr>
                        <a:blipFill>
                          <a:blip r:embed="rId3"/>
                          <a:stretch>
                            <a:fillRect l="-200000" t="-100000" r="-1587" b="-308333"/>
                          </a:stretch>
                        </a:blipFill>
                      </a:tcPr>
                    </a:tc>
                    <a:extLst>
                      <a:ext uri="{0D108BD9-81ED-4DB2-BD59-A6C34878D82A}">
                        <a16:rowId xmlns:a16="http://schemas.microsoft.com/office/drawing/2014/main" val="2130453039"/>
                      </a:ext>
                    </a:extLst>
                  </a:tr>
                  <a:tr h="304800">
                    <a:tc>
                      <a:txBody>
                        <a:bodyPr/>
                        <a:lstStyle/>
                        <a:p>
                          <a:endParaRPr lang="en-US"/>
                        </a:p>
                      </a:txBody>
                      <a:tcPr>
                        <a:blipFill>
                          <a:blip r:embed="rId3"/>
                          <a:stretch>
                            <a:fillRect l="-1587" t="-192000" r="-200000" b="-196000"/>
                          </a:stretch>
                        </a:blipFill>
                      </a:tcPr>
                    </a:tc>
                    <a:tc>
                      <a:txBody>
                        <a:bodyPr/>
                        <a:lstStyle/>
                        <a:p>
                          <a:endParaRPr lang="en-US"/>
                        </a:p>
                      </a:txBody>
                      <a:tcPr>
                        <a:blipFill>
                          <a:blip r:embed="rId3"/>
                          <a:stretch>
                            <a:fillRect l="-103226" t="-192000" r="-103226" b="-196000"/>
                          </a:stretch>
                        </a:blipFill>
                      </a:tcPr>
                    </a:tc>
                    <a:tc>
                      <a:txBody>
                        <a:bodyPr/>
                        <a:lstStyle/>
                        <a:p>
                          <a:endParaRPr lang="en-US"/>
                        </a:p>
                      </a:txBody>
                      <a:tcPr>
                        <a:blipFill>
                          <a:blip r:embed="rId3"/>
                          <a:stretch>
                            <a:fillRect l="-200000" t="-192000" r="-1587" b="-196000"/>
                          </a:stretch>
                        </a:blipFill>
                      </a:tcPr>
                    </a:tc>
                    <a:extLst>
                      <a:ext uri="{0D108BD9-81ED-4DB2-BD59-A6C34878D82A}">
                        <a16:rowId xmlns:a16="http://schemas.microsoft.com/office/drawing/2014/main" val="1950677301"/>
                      </a:ext>
                    </a:extLst>
                  </a:tr>
                  <a:tr h="304800">
                    <a:tc>
                      <a:txBody>
                        <a:bodyPr/>
                        <a:lstStyle/>
                        <a:p>
                          <a:endParaRPr lang="en-US"/>
                        </a:p>
                      </a:txBody>
                      <a:tcPr>
                        <a:blipFill>
                          <a:blip r:embed="rId3"/>
                          <a:stretch>
                            <a:fillRect l="-1587" t="-304167" r="-200000" b="-104167"/>
                          </a:stretch>
                        </a:blipFill>
                      </a:tcPr>
                    </a:tc>
                    <a:tc>
                      <a:txBody>
                        <a:bodyPr/>
                        <a:lstStyle/>
                        <a:p>
                          <a:endParaRPr lang="en-US"/>
                        </a:p>
                      </a:txBody>
                      <a:tcPr>
                        <a:blipFill>
                          <a:blip r:embed="rId3"/>
                          <a:stretch>
                            <a:fillRect l="-103226" t="-304167" r="-103226" b="-104167"/>
                          </a:stretch>
                        </a:blipFill>
                      </a:tcPr>
                    </a:tc>
                    <a:tc>
                      <a:txBody>
                        <a:bodyPr/>
                        <a:lstStyle/>
                        <a:p>
                          <a:endParaRPr lang="en-US"/>
                        </a:p>
                      </a:txBody>
                      <a:tcPr>
                        <a:blipFill>
                          <a:blip r:embed="rId3"/>
                          <a:stretch>
                            <a:fillRect l="-200000" t="-304167" r="-1587" b="-104167"/>
                          </a:stretch>
                        </a:blipFill>
                      </a:tcPr>
                    </a:tc>
                    <a:extLst>
                      <a:ext uri="{0D108BD9-81ED-4DB2-BD59-A6C34878D82A}">
                        <a16:rowId xmlns:a16="http://schemas.microsoft.com/office/drawing/2014/main" val="3725651129"/>
                      </a:ext>
                    </a:extLst>
                  </a:tr>
                  <a:tr h="304800">
                    <a:tc>
                      <a:txBody>
                        <a:bodyPr/>
                        <a:lstStyle/>
                        <a:p>
                          <a:endParaRPr lang="en-US"/>
                        </a:p>
                      </a:txBody>
                      <a:tcPr>
                        <a:blipFill>
                          <a:blip r:embed="rId3"/>
                          <a:stretch>
                            <a:fillRect l="-1587" t="-404167" r="-200000" b="-4167"/>
                          </a:stretch>
                        </a:blipFill>
                      </a:tcPr>
                    </a:tc>
                    <a:tc>
                      <a:txBody>
                        <a:bodyPr/>
                        <a:lstStyle/>
                        <a:p>
                          <a:endParaRPr lang="en-US"/>
                        </a:p>
                      </a:txBody>
                      <a:tcPr>
                        <a:blipFill>
                          <a:blip r:embed="rId3"/>
                          <a:stretch>
                            <a:fillRect l="-103226" t="-404167" r="-103226" b="-4167"/>
                          </a:stretch>
                        </a:blipFill>
                      </a:tcPr>
                    </a:tc>
                    <a:tc>
                      <a:txBody>
                        <a:bodyPr/>
                        <a:lstStyle/>
                        <a:p>
                          <a:endParaRPr lang="en-US"/>
                        </a:p>
                      </a:txBody>
                      <a:tcPr>
                        <a:blipFill>
                          <a:blip r:embed="rId3"/>
                          <a:stretch>
                            <a:fillRect l="-200000" t="-404167" r="-1587" b="-4167"/>
                          </a:stretch>
                        </a:blipFill>
                      </a:tcPr>
                    </a:tc>
                    <a:extLst>
                      <a:ext uri="{0D108BD9-81ED-4DB2-BD59-A6C34878D82A}">
                        <a16:rowId xmlns:a16="http://schemas.microsoft.com/office/drawing/2014/main" val="1001746834"/>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8" name="Table 7">
                <a:extLst>
                  <a:ext uri="{FF2B5EF4-FFF2-40B4-BE49-F238E27FC236}">
                    <a16:creationId xmlns:a16="http://schemas.microsoft.com/office/drawing/2014/main" id="{02E04897-B143-9945-917C-F8A4AD0C0D92}"/>
                  </a:ext>
                </a:extLst>
              </p:cNvPr>
              <p:cNvGraphicFramePr>
                <a:graphicFrameLocks noGrp="1"/>
              </p:cNvGraphicFramePr>
              <p:nvPr>
                <p:extLst>
                  <p:ext uri="{D42A27DB-BD31-4B8C-83A1-F6EECF244321}">
                    <p14:modId xmlns:p14="http://schemas.microsoft.com/office/powerpoint/2010/main" val="2381209293"/>
                  </p:ext>
                </p:extLst>
              </p:nvPr>
            </p:nvGraphicFramePr>
            <p:xfrm>
              <a:off x="5698325" y="3043556"/>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0">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𝟏</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𝟐</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𝒚</m:t>
                                </m:r>
                              </m:oMath>
                            </m:oMathPara>
                          </a14:m>
                          <a:endParaRPr lang="en-US" b="1" dirty="0"/>
                        </a:p>
                      </a:txBody>
                      <a:tcPr/>
                    </a:tc>
                    <a:extLst>
                      <a:ext uri="{0D108BD9-81ED-4DB2-BD59-A6C34878D82A}">
                        <a16:rowId xmlns:a16="http://schemas.microsoft.com/office/drawing/2014/main" val="1676527185"/>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2130453039"/>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1950677301"/>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3725651129"/>
                      </a:ext>
                    </a:extLst>
                  </a:tr>
                  <a:tr h="17467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001746834"/>
                      </a:ext>
                    </a:extLst>
                  </a:tr>
                </a:tbl>
              </a:graphicData>
            </a:graphic>
          </p:graphicFrame>
        </mc:Choice>
        <mc:Fallback xmlns="">
          <p:graphicFrame>
            <p:nvGraphicFramePr>
              <p:cNvPr id="8" name="Table 7">
                <a:extLst>
                  <a:ext uri="{FF2B5EF4-FFF2-40B4-BE49-F238E27FC236}">
                    <a16:creationId xmlns:a16="http://schemas.microsoft.com/office/drawing/2014/main" id="{02E04897-B143-9945-917C-F8A4AD0C0D92}"/>
                  </a:ext>
                </a:extLst>
              </p:cNvPr>
              <p:cNvGraphicFramePr>
                <a:graphicFrameLocks noGrp="1"/>
              </p:cNvGraphicFramePr>
              <p:nvPr>
                <p:extLst>
                  <p:ext uri="{D42A27DB-BD31-4B8C-83A1-F6EECF244321}">
                    <p14:modId xmlns:p14="http://schemas.microsoft.com/office/powerpoint/2010/main" val="2381209293"/>
                  </p:ext>
                </p:extLst>
              </p:nvPr>
            </p:nvGraphicFramePr>
            <p:xfrm>
              <a:off x="5698325" y="3043556"/>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304800">
                    <a:tc>
                      <a:txBody>
                        <a:bodyPr/>
                        <a:lstStyle/>
                        <a:p>
                          <a:endParaRPr lang="en-US"/>
                        </a:p>
                      </a:txBody>
                      <a:tcPr>
                        <a:blipFill>
                          <a:blip r:embed="rId4"/>
                          <a:stretch>
                            <a:fillRect l="-1587" r="-200000" b="-408333"/>
                          </a:stretch>
                        </a:blipFill>
                      </a:tcPr>
                    </a:tc>
                    <a:tc>
                      <a:txBody>
                        <a:bodyPr/>
                        <a:lstStyle/>
                        <a:p>
                          <a:endParaRPr lang="en-US"/>
                        </a:p>
                      </a:txBody>
                      <a:tcPr>
                        <a:blipFill>
                          <a:blip r:embed="rId4"/>
                          <a:stretch>
                            <a:fillRect l="-103226" r="-103226" b="-408333"/>
                          </a:stretch>
                        </a:blipFill>
                      </a:tcPr>
                    </a:tc>
                    <a:tc>
                      <a:txBody>
                        <a:bodyPr/>
                        <a:lstStyle/>
                        <a:p>
                          <a:endParaRPr lang="en-US"/>
                        </a:p>
                      </a:txBody>
                      <a:tcPr>
                        <a:blipFill>
                          <a:blip r:embed="rId4"/>
                          <a:stretch>
                            <a:fillRect l="-200000" r="-1587" b="-408333"/>
                          </a:stretch>
                        </a:blipFill>
                      </a:tcPr>
                    </a:tc>
                    <a:extLst>
                      <a:ext uri="{0D108BD9-81ED-4DB2-BD59-A6C34878D82A}">
                        <a16:rowId xmlns:a16="http://schemas.microsoft.com/office/drawing/2014/main" val="1676527185"/>
                      </a:ext>
                    </a:extLst>
                  </a:tr>
                  <a:tr h="304800">
                    <a:tc>
                      <a:txBody>
                        <a:bodyPr/>
                        <a:lstStyle/>
                        <a:p>
                          <a:endParaRPr lang="en-US"/>
                        </a:p>
                      </a:txBody>
                      <a:tcPr>
                        <a:blipFill>
                          <a:blip r:embed="rId4"/>
                          <a:stretch>
                            <a:fillRect l="-1587" t="-100000" r="-200000" b="-308333"/>
                          </a:stretch>
                        </a:blipFill>
                      </a:tcPr>
                    </a:tc>
                    <a:tc>
                      <a:txBody>
                        <a:bodyPr/>
                        <a:lstStyle/>
                        <a:p>
                          <a:endParaRPr lang="en-US"/>
                        </a:p>
                      </a:txBody>
                      <a:tcPr>
                        <a:blipFill>
                          <a:blip r:embed="rId4"/>
                          <a:stretch>
                            <a:fillRect l="-103226" t="-100000" r="-103226" b="-308333"/>
                          </a:stretch>
                        </a:blipFill>
                      </a:tcPr>
                    </a:tc>
                    <a:tc>
                      <a:txBody>
                        <a:bodyPr/>
                        <a:lstStyle/>
                        <a:p>
                          <a:endParaRPr lang="en-US"/>
                        </a:p>
                      </a:txBody>
                      <a:tcPr>
                        <a:blipFill>
                          <a:blip r:embed="rId4"/>
                          <a:stretch>
                            <a:fillRect l="-200000" t="-100000" r="-1587" b="-308333"/>
                          </a:stretch>
                        </a:blipFill>
                      </a:tcPr>
                    </a:tc>
                    <a:extLst>
                      <a:ext uri="{0D108BD9-81ED-4DB2-BD59-A6C34878D82A}">
                        <a16:rowId xmlns:a16="http://schemas.microsoft.com/office/drawing/2014/main" val="2130453039"/>
                      </a:ext>
                    </a:extLst>
                  </a:tr>
                  <a:tr h="304800">
                    <a:tc>
                      <a:txBody>
                        <a:bodyPr/>
                        <a:lstStyle/>
                        <a:p>
                          <a:endParaRPr lang="en-US"/>
                        </a:p>
                      </a:txBody>
                      <a:tcPr>
                        <a:blipFill>
                          <a:blip r:embed="rId4"/>
                          <a:stretch>
                            <a:fillRect l="-1587" t="-192000" r="-200000" b="-196000"/>
                          </a:stretch>
                        </a:blipFill>
                      </a:tcPr>
                    </a:tc>
                    <a:tc>
                      <a:txBody>
                        <a:bodyPr/>
                        <a:lstStyle/>
                        <a:p>
                          <a:endParaRPr lang="en-US"/>
                        </a:p>
                      </a:txBody>
                      <a:tcPr>
                        <a:blipFill>
                          <a:blip r:embed="rId4"/>
                          <a:stretch>
                            <a:fillRect l="-103226" t="-192000" r="-103226" b="-196000"/>
                          </a:stretch>
                        </a:blipFill>
                      </a:tcPr>
                    </a:tc>
                    <a:tc>
                      <a:txBody>
                        <a:bodyPr/>
                        <a:lstStyle/>
                        <a:p>
                          <a:endParaRPr lang="en-US"/>
                        </a:p>
                      </a:txBody>
                      <a:tcPr>
                        <a:blipFill>
                          <a:blip r:embed="rId4"/>
                          <a:stretch>
                            <a:fillRect l="-200000" t="-192000" r="-1587" b="-196000"/>
                          </a:stretch>
                        </a:blipFill>
                      </a:tcPr>
                    </a:tc>
                    <a:extLst>
                      <a:ext uri="{0D108BD9-81ED-4DB2-BD59-A6C34878D82A}">
                        <a16:rowId xmlns:a16="http://schemas.microsoft.com/office/drawing/2014/main" val="1950677301"/>
                      </a:ext>
                    </a:extLst>
                  </a:tr>
                  <a:tr h="304800">
                    <a:tc>
                      <a:txBody>
                        <a:bodyPr/>
                        <a:lstStyle/>
                        <a:p>
                          <a:endParaRPr lang="en-US"/>
                        </a:p>
                      </a:txBody>
                      <a:tcPr>
                        <a:blipFill>
                          <a:blip r:embed="rId4"/>
                          <a:stretch>
                            <a:fillRect l="-1587" t="-304167" r="-200000" b="-104167"/>
                          </a:stretch>
                        </a:blipFill>
                      </a:tcPr>
                    </a:tc>
                    <a:tc>
                      <a:txBody>
                        <a:bodyPr/>
                        <a:lstStyle/>
                        <a:p>
                          <a:endParaRPr lang="en-US"/>
                        </a:p>
                      </a:txBody>
                      <a:tcPr>
                        <a:blipFill>
                          <a:blip r:embed="rId4"/>
                          <a:stretch>
                            <a:fillRect l="-103226" t="-304167" r="-103226" b="-104167"/>
                          </a:stretch>
                        </a:blipFill>
                      </a:tcPr>
                    </a:tc>
                    <a:tc>
                      <a:txBody>
                        <a:bodyPr/>
                        <a:lstStyle/>
                        <a:p>
                          <a:endParaRPr lang="en-US"/>
                        </a:p>
                      </a:txBody>
                      <a:tcPr>
                        <a:blipFill>
                          <a:blip r:embed="rId4"/>
                          <a:stretch>
                            <a:fillRect l="-200000" t="-304167" r="-1587" b="-104167"/>
                          </a:stretch>
                        </a:blipFill>
                      </a:tcPr>
                    </a:tc>
                    <a:extLst>
                      <a:ext uri="{0D108BD9-81ED-4DB2-BD59-A6C34878D82A}">
                        <a16:rowId xmlns:a16="http://schemas.microsoft.com/office/drawing/2014/main" val="3725651129"/>
                      </a:ext>
                    </a:extLst>
                  </a:tr>
                  <a:tr h="304800">
                    <a:tc>
                      <a:txBody>
                        <a:bodyPr/>
                        <a:lstStyle/>
                        <a:p>
                          <a:endParaRPr lang="en-US"/>
                        </a:p>
                      </a:txBody>
                      <a:tcPr>
                        <a:blipFill>
                          <a:blip r:embed="rId4"/>
                          <a:stretch>
                            <a:fillRect l="-1587" t="-404167" r="-200000" b="-4167"/>
                          </a:stretch>
                        </a:blipFill>
                      </a:tcPr>
                    </a:tc>
                    <a:tc>
                      <a:txBody>
                        <a:bodyPr/>
                        <a:lstStyle/>
                        <a:p>
                          <a:endParaRPr lang="en-US"/>
                        </a:p>
                      </a:txBody>
                      <a:tcPr>
                        <a:blipFill>
                          <a:blip r:embed="rId4"/>
                          <a:stretch>
                            <a:fillRect l="-103226" t="-404167" r="-103226" b="-4167"/>
                          </a:stretch>
                        </a:blipFill>
                      </a:tcPr>
                    </a:tc>
                    <a:tc>
                      <a:txBody>
                        <a:bodyPr/>
                        <a:lstStyle/>
                        <a:p>
                          <a:endParaRPr lang="en-US"/>
                        </a:p>
                      </a:txBody>
                      <a:tcPr>
                        <a:blipFill>
                          <a:blip r:embed="rId4"/>
                          <a:stretch>
                            <a:fillRect l="-200000" t="-404167" r="-1587" b="-4167"/>
                          </a:stretch>
                        </a:blipFill>
                      </a:tcPr>
                    </a:tc>
                    <a:extLst>
                      <a:ext uri="{0D108BD9-81ED-4DB2-BD59-A6C34878D82A}">
                        <a16:rowId xmlns:a16="http://schemas.microsoft.com/office/drawing/2014/main" val="1001746834"/>
                      </a:ext>
                    </a:extLst>
                  </a:tr>
                </a:tbl>
              </a:graphicData>
            </a:graphic>
          </p:graphicFrame>
        </mc:Fallback>
      </mc:AlternateContent>
      <p:pic>
        <p:nvPicPr>
          <p:cNvPr id="12" name="Picture 11" descr="Graphical user interface&#10;&#10;Description automatically generated with medium confidence">
            <a:extLst>
              <a:ext uri="{FF2B5EF4-FFF2-40B4-BE49-F238E27FC236}">
                <a16:creationId xmlns:a16="http://schemas.microsoft.com/office/drawing/2014/main" id="{6285116B-C303-914F-89BB-616009E4EF59}"/>
              </a:ext>
            </a:extLst>
          </p:cNvPr>
          <p:cNvPicPr>
            <a:picLocks noChangeAspect="1"/>
          </p:cNvPicPr>
          <p:nvPr/>
        </p:nvPicPr>
        <p:blipFill>
          <a:blip r:embed="rId5"/>
          <a:stretch>
            <a:fillRect/>
          </a:stretch>
        </p:blipFill>
        <p:spPr>
          <a:xfrm>
            <a:off x="793002" y="2700452"/>
            <a:ext cx="3181121" cy="1681047"/>
          </a:xfrm>
          <a:prstGeom prst="rect">
            <a:avLst/>
          </a:prstGeom>
        </p:spPr>
      </p:pic>
      <p:pic>
        <p:nvPicPr>
          <p:cNvPr id="14" name="Picture 13" descr="Graphical user interface&#10;&#10;Description automatically generated with medium confidence">
            <a:extLst>
              <a:ext uri="{FF2B5EF4-FFF2-40B4-BE49-F238E27FC236}">
                <a16:creationId xmlns:a16="http://schemas.microsoft.com/office/drawing/2014/main" id="{AB180F1B-BBCD-2545-A6FC-C337F95231F6}"/>
              </a:ext>
            </a:extLst>
          </p:cNvPr>
          <p:cNvPicPr>
            <a:picLocks noChangeAspect="1"/>
          </p:cNvPicPr>
          <p:nvPr/>
        </p:nvPicPr>
        <p:blipFill>
          <a:blip r:embed="rId6"/>
          <a:stretch>
            <a:fillRect/>
          </a:stretch>
        </p:blipFill>
        <p:spPr>
          <a:xfrm>
            <a:off x="793002" y="108545"/>
            <a:ext cx="3181121" cy="1681047"/>
          </a:xfrm>
          <a:prstGeom prst="rect">
            <a:avLst/>
          </a:prstGeom>
        </p:spPr>
      </p:pic>
      <p:sp>
        <p:nvSpPr>
          <p:cNvPr id="15" name="TextBox 14">
            <a:extLst>
              <a:ext uri="{FF2B5EF4-FFF2-40B4-BE49-F238E27FC236}">
                <a16:creationId xmlns:a16="http://schemas.microsoft.com/office/drawing/2014/main" id="{3DC18493-407A-C649-AF55-8E0B030572B8}"/>
              </a:ext>
            </a:extLst>
          </p:cNvPr>
          <p:cNvSpPr txBox="1"/>
          <p:nvPr/>
        </p:nvSpPr>
        <p:spPr>
          <a:xfrm>
            <a:off x="1934278" y="110350"/>
            <a:ext cx="1195754" cy="307777"/>
          </a:xfrm>
          <a:prstGeom prst="rect">
            <a:avLst/>
          </a:prstGeom>
          <a:noFill/>
        </p:spPr>
        <p:txBody>
          <a:bodyPr wrap="square" rtlCol="0">
            <a:spAutoFit/>
          </a:bodyPr>
          <a:lstStyle/>
          <a:p>
            <a:pPr algn="ctr"/>
            <a:r>
              <a:rPr lang="en-US" b="1" dirty="0">
                <a:latin typeface="Nunito Sans" pitchFamily="2" charset="77"/>
              </a:rPr>
              <a:t>NN</a:t>
            </a:r>
            <a:r>
              <a:rPr lang="en-US" b="1" baseline="-25000" dirty="0">
                <a:latin typeface="Nunito Sans" pitchFamily="2" charset="77"/>
              </a:rPr>
              <a:t>A</a:t>
            </a:r>
          </a:p>
        </p:txBody>
      </p:sp>
      <p:sp>
        <p:nvSpPr>
          <p:cNvPr id="16" name="TextBox 15">
            <a:extLst>
              <a:ext uri="{FF2B5EF4-FFF2-40B4-BE49-F238E27FC236}">
                <a16:creationId xmlns:a16="http://schemas.microsoft.com/office/drawing/2014/main" id="{E8D24B4A-4E00-6541-A587-AF6FD7A6FA84}"/>
              </a:ext>
            </a:extLst>
          </p:cNvPr>
          <p:cNvSpPr txBox="1"/>
          <p:nvPr/>
        </p:nvSpPr>
        <p:spPr>
          <a:xfrm>
            <a:off x="1934278" y="2682680"/>
            <a:ext cx="1195754" cy="307777"/>
          </a:xfrm>
          <a:prstGeom prst="rect">
            <a:avLst/>
          </a:prstGeom>
          <a:noFill/>
        </p:spPr>
        <p:txBody>
          <a:bodyPr wrap="square" rtlCol="0">
            <a:spAutoFit/>
          </a:bodyPr>
          <a:lstStyle/>
          <a:p>
            <a:pPr algn="ctr"/>
            <a:r>
              <a:rPr lang="en-US" b="1" dirty="0">
                <a:latin typeface="Nunito Sans" pitchFamily="2" charset="77"/>
              </a:rPr>
              <a:t>NN</a:t>
            </a:r>
            <a:r>
              <a:rPr lang="en-US" b="1" baseline="-25000" dirty="0">
                <a:latin typeface="Nunito Sans" pitchFamily="2" charset="77"/>
              </a:rPr>
              <a:t>B</a:t>
            </a:r>
          </a:p>
        </p:txBody>
      </p:sp>
      <p:sp>
        <p:nvSpPr>
          <p:cNvPr id="17" name="TextBox 16">
            <a:extLst>
              <a:ext uri="{FF2B5EF4-FFF2-40B4-BE49-F238E27FC236}">
                <a16:creationId xmlns:a16="http://schemas.microsoft.com/office/drawing/2014/main" id="{7807C388-1505-E147-88E2-DCA23189E9DD}"/>
              </a:ext>
            </a:extLst>
          </p:cNvPr>
          <p:cNvSpPr txBox="1"/>
          <p:nvPr/>
        </p:nvSpPr>
        <p:spPr>
          <a:xfrm>
            <a:off x="6344003" y="2678148"/>
            <a:ext cx="1195754" cy="307777"/>
          </a:xfrm>
          <a:prstGeom prst="rect">
            <a:avLst/>
          </a:prstGeom>
          <a:noFill/>
        </p:spPr>
        <p:txBody>
          <a:bodyPr wrap="square" rtlCol="0">
            <a:spAutoFit/>
          </a:bodyPr>
          <a:lstStyle/>
          <a:p>
            <a:pPr algn="ctr"/>
            <a:r>
              <a:rPr lang="en-US" b="1" dirty="0" err="1">
                <a:latin typeface="Nunito Sans" pitchFamily="2" charset="77"/>
              </a:rPr>
              <a:t>Function</a:t>
            </a:r>
            <a:r>
              <a:rPr lang="en-US" b="1" baseline="-25000" dirty="0" err="1">
                <a:latin typeface="Nunito Sans" pitchFamily="2" charset="77"/>
              </a:rPr>
              <a:t>B</a:t>
            </a:r>
            <a:endParaRPr lang="en-US" b="1" baseline="-25000" dirty="0">
              <a:latin typeface="Nunito Sans" pitchFamily="2" charset="77"/>
            </a:endParaRPr>
          </a:p>
        </p:txBody>
      </p:sp>
      <p:sp>
        <p:nvSpPr>
          <p:cNvPr id="18" name="TextBox 17">
            <a:extLst>
              <a:ext uri="{FF2B5EF4-FFF2-40B4-BE49-F238E27FC236}">
                <a16:creationId xmlns:a16="http://schemas.microsoft.com/office/drawing/2014/main" id="{D310DC43-C374-1A40-928D-40443F15B840}"/>
              </a:ext>
            </a:extLst>
          </p:cNvPr>
          <p:cNvSpPr txBox="1"/>
          <p:nvPr/>
        </p:nvSpPr>
        <p:spPr>
          <a:xfrm>
            <a:off x="6285401" y="108545"/>
            <a:ext cx="1195754" cy="307777"/>
          </a:xfrm>
          <a:prstGeom prst="rect">
            <a:avLst/>
          </a:prstGeom>
          <a:noFill/>
        </p:spPr>
        <p:txBody>
          <a:bodyPr wrap="square" rtlCol="0">
            <a:spAutoFit/>
          </a:bodyPr>
          <a:lstStyle/>
          <a:p>
            <a:pPr algn="ctr"/>
            <a:r>
              <a:rPr lang="en-US" b="1" dirty="0" err="1">
                <a:latin typeface="Nunito Sans" pitchFamily="2" charset="77"/>
              </a:rPr>
              <a:t>Function</a:t>
            </a:r>
            <a:r>
              <a:rPr lang="en-US" b="1" baseline="-25000" dirty="0" err="1">
                <a:latin typeface="Nunito Sans" pitchFamily="2" charset="77"/>
              </a:rPr>
              <a:t>A</a:t>
            </a:r>
            <a:endParaRPr lang="en-US" b="1" baseline="-25000" dirty="0">
              <a:latin typeface="Nunito Sans" pitchFamily="2" charset="77"/>
            </a:endParaRPr>
          </a:p>
        </p:txBody>
      </p:sp>
      <p:cxnSp>
        <p:nvCxnSpPr>
          <p:cNvPr id="20" name="Straight Connector 19">
            <a:extLst>
              <a:ext uri="{FF2B5EF4-FFF2-40B4-BE49-F238E27FC236}">
                <a16:creationId xmlns:a16="http://schemas.microsoft.com/office/drawing/2014/main" id="{461810F9-9F7F-F44E-89A4-DCB70C256CEB}"/>
              </a:ext>
            </a:extLst>
          </p:cNvPr>
          <p:cNvCxnSpPr>
            <a:cxnSpLocks/>
          </p:cNvCxnSpPr>
          <p:nvPr/>
        </p:nvCxnSpPr>
        <p:spPr>
          <a:xfrm>
            <a:off x="0" y="2574200"/>
            <a:ext cx="9144000"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13E5E0F3-DFF1-2145-8FCA-4779495A8B98}"/>
              </a:ext>
            </a:extLst>
          </p:cNvPr>
          <p:cNvCxnSpPr>
            <a:cxnSpLocks/>
          </p:cNvCxnSpPr>
          <p:nvPr/>
        </p:nvCxnSpPr>
        <p:spPr>
          <a:xfrm>
            <a:off x="4572000" y="0"/>
            <a:ext cx="0" cy="5143500"/>
          </a:xfrm>
          <a:prstGeom prst="line">
            <a:avLst/>
          </a:prstGeom>
        </p:spPr>
        <p:style>
          <a:lnRef idx="1">
            <a:schemeClr val="dk1"/>
          </a:lnRef>
          <a:fillRef idx="0">
            <a:schemeClr val="dk1"/>
          </a:fillRef>
          <a:effectRef idx="0">
            <a:schemeClr val="dk1"/>
          </a:effectRef>
          <a:fontRef idx="minor">
            <a:schemeClr val="tx1"/>
          </a:fontRef>
        </p:style>
      </p:cxnSp>
      <mc:AlternateContent xmlns:mc="http://schemas.openxmlformats.org/markup-compatibility/2006">
        <mc:Choice xmlns:p14="http://schemas.microsoft.com/office/powerpoint/2010/main" Requires="p14">
          <p:contentPart p14:bwMode="auto" r:id="rId7">
            <p14:nvContentPartPr>
              <p14:cNvPr id="2" name="Ink 1">
                <a:extLst>
                  <a:ext uri="{FF2B5EF4-FFF2-40B4-BE49-F238E27FC236}">
                    <a16:creationId xmlns:a16="http://schemas.microsoft.com/office/drawing/2014/main" id="{5E7E3CF3-46F7-4D04-9711-7E76253B7BBB}"/>
                  </a:ext>
                </a:extLst>
              </p14:cNvPr>
              <p14:cNvContentPartPr/>
              <p14:nvPr/>
            </p14:nvContentPartPr>
            <p14:xfrm>
              <a:off x="610560" y="951840"/>
              <a:ext cx="7203240" cy="4003560"/>
            </p14:xfrm>
          </p:contentPart>
        </mc:Choice>
        <mc:Fallback>
          <p:pic>
            <p:nvPicPr>
              <p:cNvPr id="2" name="Ink 1">
                <a:extLst>
                  <a:ext uri="{FF2B5EF4-FFF2-40B4-BE49-F238E27FC236}">
                    <a16:creationId xmlns:a16="http://schemas.microsoft.com/office/drawing/2014/main" id="{5E7E3CF3-46F7-4D04-9711-7E76253B7BBB}"/>
                  </a:ext>
                </a:extLst>
              </p:cNvPr>
              <p:cNvPicPr/>
              <p:nvPr/>
            </p:nvPicPr>
            <p:blipFill>
              <a:blip r:embed="rId8"/>
              <a:stretch>
                <a:fillRect/>
              </a:stretch>
            </p:blipFill>
            <p:spPr>
              <a:xfrm>
                <a:off x="601200" y="942480"/>
                <a:ext cx="7221960" cy="4022280"/>
              </a:xfrm>
              <a:prstGeom prst="rect">
                <a:avLst/>
              </a:prstGeom>
            </p:spPr>
          </p:pic>
        </mc:Fallback>
      </mc:AlternateContent>
    </p:spTree>
    <p:extLst>
      <p:ext uri="{BB962C8B-B14F-4D97-AF65-F5344CB8AC3E}">
        <p14:creationId xmlns:p14="http://schemas.microsoft.com/office/powerpoint/2010/main" val="585374406"/>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B5FCC-F7BE-2044-9AA3-0C89130C55CD}"/>
              </a:ext>
            </a:extLst>
          </p:cNvPr>
          <p:cNvSpPr>
            <a:spLocks noGrp="1"/>
          </p:cNvSpPr>
          <p:nvPr>
            <p:ph type="title"/>
          </p:nvPr>
        </p:nvSpPr>
        <p:spPr/>
        <p:txBody>
          <a:bodyPr/>
          <a:lstStyle/>
          <a:p>
            <a:r>
              <a:rPr lang="en-US" dirty="0"/>
              <a:t>XOR</a:t>
            </a:r>
          </a:p>
        </p:txBody>
      </p:sp>
      <p:sp>
        <p:nvSpPr>
          <p:cNvPr id="3" name="Text Placeholder 2">
            <a:extLst>
              <a:ext uri="{FF2B5EF4-FFF2-40B4-BE49-F238E27FC236}">
                <a16:creationId xmlns:a16="http://schemas.microsoft.com/office/drawing/2014/main" id="{400834E0-C6B6-1B45-A59F-BFA61126C80A}"/>
              </a:ext>
            </a:extLst>
          </p:cNvPr>
          <p:cNvSpPr>
            <a:spLocks noGrp="1"/>
          </p:cNvSpPr>
          <p:nvPr>
            <p:ph type="body" idx="1"/>
          </p:nvPr>
        </p:nvSpPr>
        <p:spPr/>
        <p:txBody>
          <a:bodyPr/>
          <a:lstStyle/>
          <a:p>
            <a:pPr marL="139700" indent="0">
              <a:buNone/>
            </a:pPr>
            <a:r>
              <a:rPr lang="en-US" dirty="0"/>
              <a:t>The perceptron can learn most </a:t>
            </a:r>
            <a:r>
              <a:rPr lang="en-US" dirty="0" err="1"/>
              <a:t>boolean</a:t>
            </a:r>
            <a:r>
              <a:rPr lang="en-US" dirty="0"/>
              <a:t> functions, but XOR always has to ruin the fun.</a:t>
            </a:r>
          </a:p>
          <a:p>
            <a:pPr marL="139700" indent="0">
              <a:buNone/>
            </a:pPr>
            <a:endParaRPr lang="en-US" dirty="0"/>
          </a:p>
          <a:p>
            <a:pPr marL="139700" indent="0">
              <a:buNone/>
            </a:pPr>
            <a:r>
              <a:rPr lang="en-US" dirty="0"/>
              <a:t>This data is not </a:t>
            </a:r>
            <a:r>
              <a:rPr lang="en-US" b="1" dirty="0"/>
              <a:t>linearly separable</a:t>
            </a:r>
            <a:r>
              <a:rPr lang="en-US" dirty="0"/>
              <a:t>, therefore can’t be learned with the perceptron</a:t>
            </a:r>
            <a:endParaRPr lang="en-US" b="1" dirty="0"/>
          </a:p>
        </p:txBody>
      </p:sp>
      <p:sp>
        <p:nvSpPr>
          <p:cNvPr id="4" name="Slide Number Placeholder 3">
            <a:extLst>
              <a:ext uri="{FF2B5EF4-FFF2-40B4-BE49-F238E27FC236}">
                <a16:creationId xmlns:a16="http://schemas.microsoft.com/office/drawing/2014/main" id="{7BC38943-CFA1-4F4A-A217-26D1B5323FD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pic>
        <p:nvPicPr>
          <p:cNvPr id="5" name="Picture 4">
            <a:extLst>
              <a:ext uri="{FF2B5EF4-FFF2-40B4-BE49-F238E27FC236}">
                <a16:creationId xmlns:a16="http://schemas.microsoft.com/office/drawing/2014/main" id="{2CC63F6A-1C14-BB47-BEDF-59F08AD62599}"/>
              </a:ext>
            </a:extLst>
          </p:cNvPr>
          <p:cNvPicPr>
            <a:picLocks noChangeAspect="1"/>
          </p:cNvPicPr>
          <p:nvPr/>
        </p:nvPicPr>
        <p:blipFill>
          <a:blip r:embed="rId3"/>
          <a:stretch>
            <a:fillRect/>
          </a:stretch>
        </p:blipFill>
        <p:spPr>
          <a:xfrm>
            <a:off x="5225174" y="2445249"/>
            <a:ext cx="3684376" cy="2501402"/>
          </a:xfrm>
          <a:prstGeom prst="rect">
            <a:avLst/>
          </a:prstGeom>
        </p:spPr>
      </p:pic>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4103BF4D-8520-4B14-B26E-37325EF1669A}"/>
                  </a:ext>
                </a:extLst>
              </p:cNvPr>
              <p:cNvGraphicFramePr>
                <a:graphicFrameLocks noGrp="1"/>
              </p:cNvGraphicFramePr>
              <p:nvPr>
                <p:extLst>
                  <p:ext uri="{D42A27DB-BD31-4B8C-83A1-F6EECF244321}">
                    <p14:modId xmlns:p14="http://schemas.microsoft.com/office/powerpoint/2010/main" val="344157357"/>
                  </p:ext>
                </p:extLst>
              </p:nvPr>
            </p:nvGraphicFramePr>
            <p:xfrm>
              <a:off x="2733873" y="2255049"/>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0">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𝟏</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𝒙</m:t>
                                    </m:r>
                                  </m:e>
                                  <m:sub>
                                    <m:r>
                                      <a:rPr lang="en-US" b="1" i="1" smtClean="0">
                                        <a:latin typeface="Cambria Math" panose="02040503050406030204" pitchFamily="18" charset="0"/>
                                      </a:rPr>
                                      <m:t>𝟐</m:t>
                                    </m:r>
                                  </m:sub>
                                </m:sSub>
                              </m:oMath>
                            </m:oMathPara>
                          </a14:m>
                          <a:endParaRPr lang="en-US" b="1" dirty="0"/>
                        </a:p>
                      </a:txBody>
                      <a:tcPr/>
                    </a:tc>
                    <a:tc>
                      <a:txBody>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𝒚</m:t>
                                </m:r>
                              </m:oMath>
                            </m:oMathPara>
                          </a14:m>
                          <a:endParaRPr lang="en-US" b="1" dirty="0"/>
                        </a:p>
                      </a:txBody>
                      <a:tcPr/>
                    </a:tc>
                    <a:extLst>
                      <a:ext uri="{0D108BD9-81ED-4DB2-BD59-A6C34878D82A}">
                        <a16:rowId xmlns:a16="http://schemas.microsoft.com/office/drawing/2014/main" val="1676527185"/>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2130453039"/>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950677301"/>
                      </a:ext>
                    </a:extLst>
                  </a:tr>
                  <a:tr h="174675">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tc>
                    <a:extLst>
                      <a:ext uri="{0D108BD9-81ED-4DB2-BD59-A6C34878D82A}">
                        <a16:rowId xmlns:a16="http://schemas.microsoft.com/office/drawing/2014/main" val="3725651129"/>
                      </a:ext>
                    </a:extLst>
                  </a:tr>
                  <a:tr h="17467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dirty="0"/>
                        </a:p>
                      </a:txBody>
                      <a:tcPr/>
                    </a:tc>
                    <a:extLst>
                      <a:ext uri="{0D108BD9-81ED-4DB2-BD59-A6C34878D82A}">
                        <a16:rowId xmlns:a16="http://schemas.microsoft.com/office/drawing/2014/main" val="1001746834"/>
                      </a:ext>
                    </a:extLst>
                  </a:tr>
                </a:tbl>
              </a:graphicData>
            </a:graphic>
          </p:graphicFrame>
        </mc:Choice>
        <mc:Fallback>
          <p:graphicFrame>
            <p:nvGraphicFramePr>
              <p:cNvPr id="6" name="Table 5">
                <a:extLst>
                  <a:ext uri="{FF2B5EF4-FFF2-40B4-BE49-F238E27FC236}">
                    <a16:creationId xmlns:a16="http://schemas.microsoft.com/office/drawing/2014/main" id="{4103BF4D-8520-4B14-B26E-37325EF1669A}"/>
                  </a:ext>
                </a:extLst>
              </p:cNvPr>
              <p:cNvGraphicFramePr>
                <a:graphicFrameLocks noGrp="1"/>
              </p:cNvGraphicFramePr>
              <p:nvPr>
                <p:extLst>
                  <p:ext uri="{D42A27DB-BD31-4B8C-83A1-F6EECF244321}">
                    <p14:modId xmlns:p14="http://schemas.microsoft.com/office/powerpoint/2010/main" val="344157357"/>
                  </p:ext>
                </p:extLst>
              </p:nvPr>
            </p:nvGraphicFramePr>
            <p:xfrm>
              <a:off x="2733873" y="2255049"/>
              <a:ext cx="2369907" cy="1524000"/>
            </p:xfrm>
            <a:graphic>
              <a:graphicData uri="http://schemas.openxmlformats.org/drawingml/2006/table">
                <a:tbl>
                  <a:tblPr firstRow="1" bandRow="1">
                    <a:tableStyleId>{CB23F696-D533-4BE0-B1DA-8B15BD142E95}</a:tableStyleId>
                  </a:tblPr>
                  <a:tblGrid>
                    <a:gridCol w="789969">
                      <a:extLst>
                        <a:ext uri="{9D8B030D-6E8A-4147-A177-3AD203B41FA5}">
                          <a16:colId xmlns:a16="http://schemas.microsoft.com/office/drawing/2014/main" val="3191950682"/>
                        </a:ext>
                      </a:extLst>
                    </a:gridCol>
                    <a:gridCol w="789969">
                      <a:extLst>
                        <a:ext uri="{9D8B030D-6E8A-4147-A177-3AD203B41FA5}">
                          <a16:colId xmlns:a16="http://schemas.microsoft.com/office/drawing/2014/main" val="2827077953"/>
                        </a:ext>
                      </a:extLst>
                    </a:gridCol>
                    <a:gridCol w="789969">
                      <a:extLst>
                        <a:ext uri="{9D8B030D-6E8A-4147-A177-3AD203B41FA5}">
                          <a16:colId xmlns:a16="http://schemas.microsoft.com/office/drawing/2014/main" val="2573481201"/>
                        </a:ext>
                      </a:extLst>
                    </a:gridCol>
                  </a:tblGrid>
                  <a:tr h="304800">
                    <a:tc>
                      <a:txBody>
                        <a:bodyPr/>
                        <a:lstStyle/>
                        <a:p>
                          <a:endParaRPr lang="en-US"/>
                        </a:p>
                      </a:txBody>
                      <a:tcPr>
                        <a:blipFill>
                          <a:blip r:embed="rId4"/>
                          <a:stretch>
                            <a:fillRect l="-769" r="-200769" b="-406000"/>
                          </a:stretch>
                        </a:blipFill>
                      </a:tcPr>
                    </a:tc>
                    <a:tc>
                      <a:txBody>
                        <a:bodyPr/>
                        <a:lstStyle/>
                        <a:p>
                          <a:endParaRPr lang="en-US"/>
                        </a:p>
                      </a:txBody>
                      <a:tcPr>
                        <a:blipFill>
                          <a:blip r:embed="rId4"/>
                          <a:stretch>
                            <a:fillRect l="-100769" r="-100769" b="-406000"/>
                          </a:stretch>
                        </a:blipFill>
                      </a:tcPr>
                    </a:tc>
                    <a:tc>
                      <a:txBody>
                        <a:bodyPr/>
                        <a:lstStyle/>
                        <a:p>
                          <a:endParaRPr lang="en-US"/>
                        </a:p>
                      </a:txBody>
                      <a:tcPr>
                        <a:blipFill>
                          <a:blip r:embed="rId4"/>
                          <a:stretch>
                            <a:fillRect l="-200769" r="-769" b="-406000"/>
                          </a:stretch>
                        </a:blipFill>
                      </a:tcPr>
                    </a:tc>
                    <a:extLst>
                      <a:ext uri="{0D108BD9-81ED-4DB2-BD59-A6C34878D82A}">
                        <a16:rowId xmlns:a16="http://schemas.microsoft.com/office/drawing/2014/main" val="1676527185"/>
                      </a:ext>
                    </a:extLst>
                  </a:tr>
                  <a:tr h="304800">
                    <a:tc>
                      <a:txBody>
                        <a:bodyPr/>
                        <a:lstStyle/>
                        <a:p>
                          <a:endParaRPr lang="en-US"/>
                        </a:p>
                      </a:txBody>
                      <a:tcPr>
                        <a:blipFill>
                          <a:blip r:embed="rId4"/>
                          <a:stretch>
                            <a:fillRect l="-769" t="-100000" r="-200769" b="-306000"/>
                          </a:stretch>
                        </a:blipFill>
                      </a:tcPr>
                    </a:tc>
                    <a:tc>
                      <a:txBody>
                        <a:bodyPr/>
                        <a:lstStyle/>
                        <a:p>
                          <a:endParaRPr lang="en-US"/>
                        </a:p>
                      </a:txBody>
                      <a:tcPr>
                        <a:blipFill>
                          <a:blip r:embed="rId4"/>
                          <a:stretch>
                            <a:fillRect l="-100769" t="-100000" r="-100769" b="-306000"/>
                          </a:stretch>
                        </a:blipFill>
                      </a:tcPr>
                    </a:tc>
                    <a:tc>
                      <a:txBody>
                        <a:bodyPr/>
                        <a:lstStyle/>
                        <a:p>
                          <a:endParaRPr lang="en-US"/>
                        </a:p>
                      </a:txBody>
                      <a:tcPr>
                        <a:blipFill>
                          <a:blip r:embed="rId4"/>
                          <a:stretch>
                            <a:fillRect l="-200769" t="-100000" r="-769" b="-306000"/>
                          </a:stretch>
                        </a:blipFill>
                      </a:tcPr>
                    </a:tc>
                    <a:extLst>
                      <a:ext uri="{0D108BD9-81ED-4DB2-BD59-A6C34878D82A}">
                        <a16:rowId xmlns:a16="http://schemas.microsoft.com/office/drawing/2014/main" val="2130453039"/>
                      </a:ext>
                    </a:extLst>
                  </a:tr>
                  <a:tr h="304800">
                    <a:tc>
                      <a:txBody>
                        <a:bodyPr/>
                        <a:lstStyle/>
                        <a:p>
                          <a:endParaRPr lang="en-US"/>
                        </a:p>
                      </a:txBody>
                      <a:tcPr>
                        <a:blipFill>
                          <a:blip r:embed="rId4"/>
                          <a:stretch>
                            <a:fillRect l="-769" t="-196078" r="-200769" b="-200000"/>
                          </a:stretch>
                        </a:blipFill>
                      </a:tcPr>
                    </a:tc>
                    <a:tc>
                      <a:txBody>
                        <a:bodyPr/>
                        <a:lstStyle/>
                        <a:p>
                          <a:endParaRPr lang="en-US"/>
                        </a:p>
                      </a:txBody>
                      <a:tcPr>
                        <a:blipFill>
                          <a:blip r:embed="rId4"/>
                          <a:stretch>
                            <a:fillRect l="-100769" t="-196078" r="-100769" b="-200000"/>
                          </a:stretch>
                        </a:blipFill>
                      </a:tcPr>
                    </a:tc>
                    <a:tc>
                      <a:txBody>
                        <a:bodyPr/>
                        <a:lstStyle/>
                        <a:p>
                          <a:endParaRPr lang="en-US"/>
                        </a:p>
                      </a:txBody>
                      <a:tcPr>
                        <a:blipFill>
                          <a:blip r:embed="rId4"/>
                          <a:stretch>
                            <a:fillRect l="-200769" t="-196078" r="-769" b="-200000"/>
                          </a:stretch>
                        </a:blipFill>
                      </a:tcPr>
                    </a:tc>
                    <a:extLst>
                      <a:ext uri="{0D108BD9-81ED-4DB2-BD59-A6C34878D82A}">
                        <a16:rowId xmlns:a16="http://schemas.microsoft.com/office/drawing/2014/main" val="1950677301"/>
                      </a:ext>
                    </a:extLst>
                  </a:tr>
                  <a:tr h="304800">
                    <a:tc>
                      <a:txBody>
                        <a:bodyPr/>
                        <a:lstStyle/>
                        <a:p>
                          <a:endParaRPr lang="en-US"/>
                        </a:p>
                      </a:txBody>
                      <a:tcPr>
                        <a:blipFill>
                          <a:blip r:embed="rId4"/>
                          <a:stretch>
                            <a:fillRect l="-769" t="-302000" r="-200769" b="-104000"/>
                          </a:stretch>
                        </a:blipFill>
                      </a:tcPr>
                    </a:tc>
                    <a:tc>
                      <a:txBody>
                        <a:bodyPr/>
                        <a:lstStyle/>
                        <a:p>
                          <a:endParaRPr lang="en-US"/>
                        </a:p>
                      </a:txBody>
                      <a:tcPr>
                        <a:blipFill>
                          <a:blip r:embed="rId4"/>
                          <a:stretch>
                            <a:fillRect l="-100769" t="-302000" r="-100769" b="-104000"/>
                          </a:stretch>
                        </a:blipFill>
                      </a:tcPr>
                    </a:tc>
                    <a:tc>
                      <a:txBody>
                        <a:bodyPr/>
                        <a:lstStyle/>
                        <a:p>
                          <a:endParaRPr lang="en-US"/>
                        </a:p>
                      </a:txBody>
                      <a:tcPr>
                        <a:blipFill>
                          <a:blip r:embed="rId4"/>
                          <a:stretch>
                            <a:fillRect l="-200769" t="-302000" r="-769" b="-104000"/>
                          </a:stretch>
                        </a:blipFill>
                      </a:tcPr>
                    </a:tc>
                    <a:extLst>
                      <a:ext uri="{0D108BD9-81ED-4DB2-BD59-A6C34878D82A}">
                        <a16:rowId xmlns:a16="http://schemas.microsoft.com/office/drawing/2014/main" val="3725651129"/>
                      </a:ext>
                    </a:extLst>
                  </a:tr>
                  <a:tr h="304800">
                    <a:tc>
                      <a:txBody>
                        <a:bodyPr/>
                        <a:lstStyle/>
                        <a:p>
                          <a:endParaRPr lang="en-US"/>
                        </a:p>
                      </a:txBody>
                      <a:tcPr>
                        <a:blipFill>
                          <a:blip r:embed="rId4"/>
                          <a:stretch>
                            <a:fillRect l="-769" t="-402000" r="-200769" b="-4000"/>
                          </a:stretch>
                        </a:blipFill>
                      </a:tcPr>
                    </a:tc>
                    <a:tc>
                      <a:txBody>
                        <a:bodyPr/>
                        <a:lstStyle/>
                        <a:p>
                          <a:endParaRPr lang="en-US"/>
                        </a:p>
                      </a:txBody>
                      <a:tcPr>
                        <a:blipFill>
                          <a:blip r:embed="rId4"/>
                          <a:stretch>
                            <a:fillRect l="-100769" t="-402000" r="-100769" b="-4000"/>
                          </a:stretch>
                        </a:blipFill>
                      </a:tcPr>
                    </a:tc>
                    <a:tc>
                      <a:txBody>
                        <a:bodyPr/>
                        <a:lstStyle/>
                        <a:p>
                          <a:endParaRPr lang="en-US"/>
                        </a:p>
                      </a:txBody>
                      <a:tcPr>
                        <a:blipFill>
                          <a:blip r:embed="rId4"/>
                          <a:stretch>
                            <a:fillRect l="-200769" t="-402000" r="-769" b="-4000"/>
                          </a:stretch>
                        </a:blipFill>
                      </a:tcPr>
                    </a:tc>
                    <a:extLst>
                      <a:ext uri="{0D108BD9-81ED-4DB2-BD59-A6C34878D82A}">
                        <a16:rowId xmlns:a16="http://schemas.microsoft.com/office/drawing/2014/main" val="1001746834"/>
                      </a:ext>
                    </a:extLst>
                  </a:tr>
                </a:tbl>
              </a:graphicData>
            </a:graphic>
          </p:graphicFrame>
        </mc:Fallback>
      </mc:AlternateContent>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48595918-0C37-46D4-B12A-0569D593F659}"/>
                  </a:ext>
                </a:extLst>
              </p14:cNvPr>
              <p14:cNvContentPartPr/>
              <p14:nvPr/>
            </p14:nvContentPartPr>
            <p14:xfrm>
              <a:off x="5758920" y="2008440"/>
              <a:ext cx="3177720" cy="2766600"/>
            </p14:xfrm>
          </p:contentPart>
        </mc:Choice>
        <mc:Fallback>
          <p:pic>
            <p:nvPicPr>
              <p:cNvPr id="7" name="Ink 6">
                <a:extLst>
                  <a:ext uri="{FF2B5EF4-FFF2-40B4-BE49-F238E27FC236}">
                    <a16:creationId xmlns:a16="http://schemas.microsoft.com/office/drawing/2014/main" id="{48595918-0C37-46D4-B12A-0569D593F659}"/>
                  </a:ext>
                </a:extLst>
              </p:cNvPr>
              <p:cNvPicPr/>
              <p:nvPr/>
            </p:nvPicPr>
            <p:blipFill>
              <a:blip r:embed="rId6"/>
              <a:stretch>
                <a:fillRect/>
              </a:stretch>
            </p:blipFill>
            <p:spPr>
              <a:xfrm>
                <a:off x="5749560" y="1999080"/>
                <a:ext cx="3196440" cy="27853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0" name="Ink 9">
                <a:extLst>
                  <a:ext uri="{FF2B5EF4-FFF2-40B4-BE49-F238E27FC236}">
                    <a16:creationId xmlns:a16="http://schemas.microsoft.com/office/drawing/2014/main" id="{7C7C7959-47C7-4852-AE80-9A70C6D74293}"/>
                  </a:ext>
                </a:extLst>
              </p14:cNvPr>
              <p14:cNvContentPartPr/>
              <p14:nvPr/>
            </p14:nvContentPartPr>
            <p14:xfrm>
              <a:off x="2935560" y="146280"/>
              <a:ext cx="201600" cy="145800"/>
            </p14:xfrm>
          </p:contentPart>
        </mc:Choice>
        <mc:Fallback>
          <p:pic>
            <p:nvPicPr>
              <p:cNvPr id="10" name="Ink 9">
                <a:extLst>
                  <a:ext uri="{FF2B5EF4-FFF2-40B4-BE49-F238E27FC236}">
                    <a16:creationId xmlns:a16="http://schemas.microsoft.com/office/drawing/2014/main" id="{7C7C7959-47C7-4852-AE80-9A70C6D74293}"/>
                  </a:ext>
                </a:extLst>
              </p:cNvPr>
              <p:cNvPicPr/>
              <p:nvPr/>
            </p:nvPicPr>
            <p:blipFill>
              <a:blip r:embed="rId8"/>
              <a:stretch>
                <a:fillRect/>
              </a:stretch>
            </p:blipFill>
            <p:spPr>
              <a:xfrm>
                <a:off x="2926560" y="137280"/>
                <a:ext cx="21924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Ink 10">
                <a:extLst>
                  <a:ext uri="{FF2B5EF4-FFF2-40B4-BE49-F238E27FC236}">
                    <a16:creationId xmlns:a16="http://schemas.microsoft.com/office/drawing/2014/main" id="{2F5FC3E5-34D8-4248-AD27-9FF8936F3E96}"/>
                  </a:ext>
                </a:extLst>
              </p14:cNvPr>
              <p14:cNvContentPartPr/>
              <p14:nvPr/>
            </p14:nvContentPartPr>
            <p14:xfrm>
              <a:off x="3226440" y="114240"/>
              <a:ext cx="168840" cy="197280"/>
            </p14:xfrm>
          </p:contentPart>
        </mc:Choice>
        <mc:Fallback>
          <p:pic>
            <p:nvPicPr>
              <p:cNvPr id="11" name="Ink 10">
                <a:extLst>
                  <a:ext uri="{FF2B5EF4-FFF2-40B4-BE49-F238E27FC236}">
                    <a16:creationId xmlns:a16="http://schemas.microsoft.com/office/drawing/2014/main" id="{2F5FC3E5-34D8-4248-AD27-9FF8936F3E96}"/>
                  </a:ext>
                </a:extLst>
              </p:cNvPr>
              <p:cNvPicPr/>
              <p:nvPr/>
            </p:nvPicPr>
            <p:blipFill>
              <a:blip r:embed="rId10"/>
              <a:stretch>
                <a:fillRect/>
              </a:stretch>
            </p:blipFill>
            <p:spPr>
              <a:xfrm>
                <a:off x="3217800" y="105240"/>
                <a:ext cx="18648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2" name="Ink 11">
                <a:extLst>
                  <a:ext uri="{FF2B5EF4-FFF2-40B4-BE49-F238E27FC236}">
                    <a16:creationId xmlns:a16="http://schemas.microsoft.com/office/drawing/2014/main" id="{AFA26EAF-68EC-41A7-B869-C9233120B892}"/>
                  </a:ext>
                </a:extLst>
              </p14:cNvPr>
              <p14:cNvContentPartPr/>
              <p14:nvPr/>
            </p14:nvContentPartPr>
            <p14:xfrm>
              <a:off x="3510120" y="142320"/>
              <a:ext cx="19440" cy="20520"/>
            </p14:xfrm>
          </p:contentPart>
        </mc:Choice>
        <mc:Fallback>
          <p:pic>
            <p:nvPicPr>
              <p:cNvPr id="12" name="Ink 11">
                <a:extLst>
                  <a:ext uri="{FF2B5EF4-FFF2-40B4-BE49-F238E27FC236}">
                    <a16:creationId xmlns:a16="http://schemas.microsoft.com/office/drawing/2014/main" id="{AFA26EAF-68EC-41A7-B869-C9233120B892}"/>
                  </a:ext>
                </a:extLst>
              </p:cNvPr>
              <p:cNvPicPr/>
              <p:nvPr/>
            </p:nvPicPr>
            <p:blipFill>
              <a:blip r:embed="rId12"/>
              <a:stretch>
                <a:fillRect/>
              </a:stretch>
            </p:blipFill>
            <p:spPr>
              <a:xfrm>
                <a:off x="3501120" y="133680"/>
                <a:ext cx="3708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3" name="Ink 12">
                <a:extLst>
                  <a:ext uri="{FF2B5EF4-FFF2-40B4-BE49-F238E27FC236}">
                    <a16:creationId xmlns:a16="http://schemas.microsoft.com/office/drawing/2014/main" id="{CA51D2D2-7762-439E-8E4D-1A9A9B6EBA7D}"/>
                  </a:ext>
                </a:extLst>
              </p14:cNvPr>
              <p14:cNvContentPartPr/>
              <p14:nvPr/>
            </p14:nvContentPartPr>
            <p14:xfrm>
              <a:off x="3509040" y="263280"/>
              <a:ext cx="23400" cy="33840"/>
            </p14:xfrm>
          </p:contentPart>
        </mc:Choice>
        <mc:Fallback>
          <p:pic>
            <p:nvPicPr>
              <p:cNvPr id="13" name="Ink 12">
                <a:extLst>
                  <a:ext uri="{FF2B5EF4-FFF2-40B4-BE49-F238E27FC236}">
                    <a16:creationId xmlns:a16="http://schemas.microsoft.com/office/drawing/2014/main" id="{CA51D2D2-7762-439E-8E4D-1A9A9B6EBA7D}"/>
                  </a:ext>
                </a:extLst>
              </p:cNvPr>
              <p:cNvPicPr/>
              <p:nvPr/>
            </p:nvPicPr>
            <p:blipFill>
              <a:blip r:embed="rId14"/>
              <a:stretch>
                <a:fillRect/>
              </a:stretch>
            </p:blipFill>
            <p:spPr>
              <a:xfrm>
                <a:off x="3500040" y="254640"/>
                <a:ext cx="4104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4" name="Ink 13">
                <a:extLst>
                  <a:ext uri="{FF2B5EF4-FFF2-40B4-BE49-F238E27FC236}">
                    <a16:creationId xmlns:a16="http://schemas.microsoft.com/office/drawing/2014/main" id="{2C22D202-628E-4C08-BD70-9A0FC0A91336}"/>
                  </a:ext>
                </a:extLst>
              </p14:cNvPr>
              <p14:cNvContentPartPr/>
              <p14:nvPr/>
            </p14:nvContentPartPr>
            <p14:xfrm>
              <a:off x="3772920" y="135480"/>
              <a:ext cx="81000" cy="137520"/>
            </p14:xfrm>
          </p:contentPart>
        </mc:Choice>
        <mc:Fallback>
          <p:pic>
            <p:nvPicPr>
              <p:cNvPr id="14" name="Ink 13">
                <a:extLst>
                  <a:ext uri="{FF2B5EF4-FFF2-40B4-BE49-F238E27FC236}">
                    <a16:creationId xmlns:a16="http://schemas.microsoft.com/office/drawing/2014/main" id="{2C22D202-628E-4C08-BD70-9A0FC0A91336}"/>
                  </a:ext>
                </a:extLst>
              </p:cNvPr>
              <p:cNvPicPr/>
              <p:nvPr/>
            </p:nvPicPr>
            <p:blipFill>
              <a:blip r:embed="rId16"/>
              <a:stretch>
                <a:fillRect/>
              </a:stretch>
            </p:blipFill>
            <p:spPr>
              <a:xfrm>
                <a:off x="3763920" y="126480"/>
                <a:ext cx="9864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5" name="Ink 14">
                <a:extLst>
                  <a:ext uri="{FF2B5EF4-FFF2-40B4-BE49-F238E27FC236}">
                    <a16:creationId xmlns:a16="http://schemas.microsoft.com/office/drawing/2014/main" id="{37B2BDBE-313B-4EE7-9C05-6E0F532BDC40}"/>
                  </a:ext>
                </a:extLst>
              </p14:cNvPr>
              <p14:cNvContentPartPr/>
              <p14:nvPr/>
            </p14:nvContentPartPr>
            <p14:xfrm>
              <a:off x="3927720" y="193800"/>
              <a:ext cx="23040" cy="54360"/>
            </p14:xfrm>
          </p:contentPart>
        </mc:Choice>
        <mc:Fallback>
          <p:pic>
            <p:nvPicPr>
              <p:cNvPr id="15" name="Ink 14">
                <a:extLst>
                  <a:ext uri="{FF2B5EF4-FFF2-40B4-BE49-F238E27FC236}">
                    <a16:creationId xmlns:a16="http://schemas.microsoft.com/office/drawing/2014/main" id="{37B2BDBE-313B-4EE7-9C05-6E0F532BDC40}"/>
                  </a:ext>
                </a:extLst>
              </p:cNvPr>
              <p:cNvPicPr/>
              <p:nvPr/>
            </p:nvPicPr>
            <p:blipFill>
              <a:blip r:embed="rId18"/>
              <a:stretch>
                <a:fillRect/>
              </a:stretch>
            </p:blipFill>
            <p:spPr>
              <a:xfrm>
                <a:off x="3918720" y="184800"/>
                <a:ext cx="4068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6" name="Ink 15">
                <a:extLst>
                  <a:ext uri="{FF2B5EF4-FFF2-40B4-BE49-F238E27FC236}">
                    <a16:creationId xmlns:a16="http://schemas.microsoft.com/office/drawing/2014/main" id="{7B73B968-09EA-49B5-8A60-2F37EE602E0F}"/>
                  </a:ext>
                </a:extLst>
              </p14:cNvPr>
              <p14:cNvContentPartPr/>
              <p14:nvPr/>
            </p14:nvContentPartPr>
            <p14:xfrm>
              <a:off x="3938520" y="134400"/>
              <a:ext cx="14760" cy="12240"/>
            </p14:xfrm>
          </p:contentPart>
        </mc:Choice>
        <mc:Fallback>
          <p:pic>
            <p:nvPicPr>
              <p:cNvPr id="16" name="Ink 15">
                <a:extLst>
                  <a:ext uri="{FF2B5EF4-FFF2-40B4-BE49-F238E27FC236}">
                    <a16:creationId xmlns:a16="http://schemas.microsoft.com/office/drawing/2014/main" id="{7B73B968-09EA-49B5-8A60-2F37EE602E0F}"/>
                  </a:ext>
                </a:extLst>
              </p:cNvPr>
              <p:cNvPicPr/>
              <p:nvPr/>
            </p:nvPicPr>
            <p:blipFill>
              <a:blip r:embed="rId20"/>
              <a:stretch>
                <a:fillRect/>
              </a:stretch>
            </p:blipFill>
            <p:spPr>
              <a:xfrm>
                <a:off x="3929880" y="125400"/>
                <a:ext cx="324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9" name="Ink 18">
                <a:extLst>
                  <a:ext uri="{FF2B5EF4-FFF2-40B4-BE49-F238E27FC236}">
                    <a16:creationId xmlns:a16="http://schemas.microsoft.com/office/drawing/2014/main" id="{552A7A5F-3814-47DA-B2C1-E12259D4CA1F}"/>
                  </a:ext>
                </a:extLst>
              </p14:cNvPr>
              <p14:cNvContentPartPr/>
              <p14:nvPr/>
            </p14:nvContentPartPr>
            <p14:xfrm>
              <a:off x="4014120" y="175080"/>
              <a:ext cx="278640" cy="167400"/>
            </p14:xfrm>
          </p:contentPart>
        </mc:Choice>
        <mc:Fallback>
          <p:pic>
            <p:nvPicPr>
              <p:cNvPr id="19" name="Ink 18">
                <a:extLst>
                  <a:ext uri="{FF2B5EF4-FFF2-40B4-BE49-F238E27FC236}">
                    <a16:creationId xmlns:a16="http://schemas.microsoft.com/office/drawing/2014/main" id="{552A7A5F-3814-47DA-B2C1-E12259D4CA1F}"/>
                  </a:ext>
                </a:extLst>
              </p:cNvPr>
              <p:cNvPicPr/>
              <p:nvPr/>
            </p:nvPicPr>
            <p:blipFill>
              <a:blip r:embed="rId22"/>
              <a:stretch>
                <a:fillRect/>
              </a:stretch>
            </p:blipFill>
            <p:spPr>
              <a:xfrm>
                <a:off x="4005120" y="166080"/>
                <a:ext cx="29628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0" name="Ink 19">
                <a:extLst>
                  <a:ext uri="{FF2B5EF4-FFF2-40B4-BE49-F238E27FC236}">
                    <a16:creationId xmlns:a16="http://schemas.microsoft.com/office/drawing/2014/main" id="{1931CCD2-4E5C-4D44-B2D8-56E69987881F}"/>
                  </a:ext>
                </a:extLst>
              </p14:cNvPr>
              <p14:cNvContentPartPr/>
              <p14:nvPr/>
            </p14:nvContentPartPr>
            <p14:xfrm>
              <a:off x="2689320" y="114960"/>
              <a:ext cx="185400" cy="203760"/>
            </p14:xfrm>
          </p:contentPart>
        </mc:Choice>
        <mc:Fallback>
          <p:pic>
            <p:nvPicPr>
              <p:cNvPr id="20" name="Ink 19">
                <a:extLst>
                  <a:ext uri="{FF2B5EF4-FFF2-40B4-BE49-F238E27FC236}">
                    <a16:creationId xmlns:a16="http://schemas.microsoft.com/office/drawing/2014/main" id="{1931CCD2-4E5C-4D44-B2D8-56E69987881F}"/>
                  </a:ext>
                </a:extLst>
              </p:cNvPr>
              <p:cNvPicPr/>
              <p:nvPr/>
            </p:nvPicPr>
            <p:blipFill>
              <a:blip r:embed="rId24"/>
              <a:stretch>
                <a:fillRect/>
              </a:stretch>
            </p:blipFill>
            <p:spPr>
              <a:xfrm>
                <a:off x="2680680" y="106320"/>
                <a:ext cx="20304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3" name="Ink 22">
                <a:extLst>
                  <a:ext uri="{FF2B5EF4-FFF2-40B4-BE49-F238E27FC236}">
                    <a16:creationId xmlns:a16="http://schemas.microsoft.com/office/drawing/2014/main" id="{FB63157A-8505-48BD-B9EB-A662168E359E}"/>
                  </a:ext>
                </a:extLst>
              </p14:cNvPr>
              <p14:cNvContentPartPr/>
              <p14:nvPr/>
            </p14:nvContentPartPr>
            <p14:xfrm>
              <a:off x="4723320" y="119280"/>
              <a:ext cx="24840" cy="156960"/>
            </p14:xfrm>
          </p:contentPart>
        </mc:Choice>
        <mc:Fallback>
          <p:pic>
            <p:nvPicPr>
              <p:cNvPr id="23" name="Ink 22">
                <a:extLst>
                  <a:ext uri="{FF2B5EF4-FFF2-40B4-BE49-F238E27FC236}">
                    <a16:creationId xmlns:a16="http://schemas.microsoft.com/office/drawing/2014/main" id="{FB63157A-8505-48BD-B9EB-A662168E359E}"/>
                  </a:ext>
                </a:extLst>
              </p:cNvPr>
              <p:cNvPicPr/>
              <p:nvPr/>
            </p:nvPicPr>
            <p:blipFill>
              <a:blip r:embed="rId26"/>
              <a:stretch>
                <a:fillRect/>
              </a:stretch>
            </p:blipFill>
            <p:spPr>
              <a:xfrm>
                <a:off x="4714320" y="110640"/>
                <a:ext cx="4248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4" name="Ink 23">
                <a:extLst>
                  <a:ext uri="{FF2B5EF4-FFF2-40B4-BE49-F238E27FC236}">
                    <a16:creationId xmlns:a16="http://schemas.microsoft.com/office/drawing/2014/main" id="{9BD7CEB1-8907-4388-8235-265D4A745A3E}"/>
                  </a:ext>
                </a:extLst>
              </p14:cNvPr>
              <p14:cNvContentPartPr/>
              <p14:nvPr/>
            </p14:nvContentPartPr>
            <p14:xfrm>
              <a:off x="4813320" y="257880"/>
              <a:ext cx="20520" cy="24840"/>
            </p14:xfrm>
          </p:contentPart>
        </mc:Choice>
        <mc:Fallback>
          <p:pic>
            <p:nvPicPr>
              <p:cNvPr id="24" name="Ink 23">
                <a:extLst>
                  <a:ext uri="{FF2B5EF4-FFF2-40B4-BE49-F238E27FC236}">
                    <a16:creationId xmlns:a16="http://schemas.microsoft.com/office/drawing/2014/main" id="{9BD7CEB1-8907-4388-8235-265D4A745A3E}"/>
                  </a:ext>
                </a:extLst>
              </p:cNvPr>
              <p:cNvPicPr/>
              <p:nvPr/>
            </p:nvPicPr>
            <p:blipFill>
              <a:blip r:embed="rId28"/>
              <a:stretch>
                <a:fillRect/>
              </a:stretch>
            </p:blipFill>
            <p:spPr>
              <a:xfrm>
                <a:off x="4804320" y="249240"/>
                <a:ext cx="3816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9" name="Ink 28">
                <a:extLst>
                  <a:ext uri="{FF2B5EF4-FFF2-40B4-BE49-F238E27FC236}">
                    <a16:creationId xmlns:a16="http://schemas.microsoft.com/office/drawing/2014/main" id="{DF8C7649-871D-4354-AE28-12BD48AEC8A7}"/>
                  </a:ext>
                </a:extLst>
              </p14:cNvPr>
              <p14:cNvContentPartPr/>
              <p14:nvPr/>
            </p14:nvContentPartPr>
            <p14:xfrm>
              <a:off x="5137320" y="186240"/>
              <a:ext cx="87120" cy="109440"/>
            </p14:xfrm>
          </p:contentPart>
        </mc:Choice>
        <mc:Fallback>
          <p:pic>
            <p:nvPicPr>
              <p:cNvPr id="29" name="Ink 28">
                <a:extLst>
                  <a:ext uri="{FF2B5EF4-FFF2-40B4-BE49-F238E27FC236}">
                    <a16:creationId xmlns:a16="http://schemas.microsoft.com/office/drawing/2014/main" id="{DF8C7649-871D-4354-AE28-12BD48AEC8A7}"/>
                  </a:ext>
                </a:extLst>
              </p:cNvPr>
              <p:cNvPicPr/>
              <p:nvPr/>
            </p:nvPicPr>
            <p:blipFill>
              <a:blip r:embed="rId30"/>
              <a:stretch>
                <a:fillRect/>
              </a:stretch>
            </p:blipFill>
            <p:spPr>
              <a:xfrm>
                <a:off x="5128680" y="177600"/>
                <a:ext cx="10476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0" name="Ink 29">
                <a:extLst>
                  <a:ext uri="{FF2B5EF4-FFF2-40B4-BE49-F238E27FC236}">
                    <a16:creationId xmlns:a16="http://schemas.microsoft.com/office/drawing/2014/main" id="{DD2A76D3-51F4-4A8C-B034-3ACA1FFE40C1}"/>
                  </a:ext>
                </a:extLst>
              </p14:cNvPr>
              <p14:cNvContentPartPr/>
              <p14:nvPr/>
            </p14:nvContentPartPr>
            <p14:xfrm>
              <a:off x="4893960" y="141240"/>
              <a:ext cx="137880" cy="149760"/>
            </p14:xfrm>
          </p:contentPart>
        </mc:Choice>
        <mc:Fallback>
          <p:pic>
            <p:nvPicPr>
              <p:cNvPr id="30" name="Ink 29">
                <a:extLst>
                  <a:ext uri="{FF2B5EF4-FFF2-40B4-BE49-F238E27FC236}">
                    <a16:creationId xmlns:a16="http://schemas.microsoft.com/office/drawing/2014/main" id="{DD2A76D3-51F4-4A8C-B034-3ACA1FFE40C1}"/>
                  </a:ext>
                </a:extLst>
              </p:cNvPr>
              <p:cNvPicPr/>
              <p:nvPr/>
            </p:nvPicPr>
            <p:blipFill>
              <a:blip r:embed="rId32"/>
              <a:stretch>
                <a:fillRect/>
              </a:stretch>
            </p:blipFill>
            <p:spPr>
              <a:xfrm>
                <a:off x="4885320" y="132262"/>
                <a:ext cx="155520" cy="167358"/>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1" name="Ink 30">
                <a:extLst>
                  <a:ext uri="{FF2B5EF4-FFF2-40B4-BE49-F238E27FC236}">
                    <a16:creationId xmlns:a16="http://schemas.microsoft.com/office/drawing/2014/main" id="{8F140842-127B-4F95-BA90-BBA07FEB16C9}"/>
                  </a:ext>
                </a:extLst>
              </p14:cNvPr>
              <p14:cNvContentPartPr/>
              <p14:nvPr/>
            </p14:nvContentPartPr>
            <p14:xfrm>
              <a:off x="4419480" y="71760"/>
              <a:ext cx="188640" cy="255240"/>
            </p14:xfrm>
          </p:contentPart>
        </mc:Choice>
        <mc:Fallback>
          <p:pic>
            <p:nvPicPr>
              <p:cNvPr id="31" name="Ink 30">
                <a:extLst>
                  <a:ext uri="{FF2B5EF4-FFF2-40B4-BE49-F238E27FC236}">
                    <a16:creationId xmlns:a16="http://schemas.microsoft.com/office/drawing/2014/main" id="{8F140842-127B-4F95-BA90-BBA07FEB16C9}"/>
                  </a:ext>
                </a:extLst>
              </p:cNvPr>
              <p:cNvPicPr/>
              <p:nvPr/>
            </p:nvPicPr>
            <p:blipFill>
              <a:blip r:embed="rId34"/>
              <a:stretch>
                <a:fillRect/>
              </a:stretch>
            </p:blipFill>
            <p:spPr>
              <a:xfrm>
                <a:off x="4410480" y="63120"/>
                <a:ext cx="206280" cy="2728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49" name="Ink 48">
                <a:extLst>
                  <a:ext uri="{FF2B5EF4-FFF2-40B4-BE49-F238E27FC236}">
                    <a16:creationId xmlns:a16="http://schemas.microsoft.com/office/drawing/2014/main" id="{ECB2520E-68E3-4B7C-83D7-BE060DA0CD8F}"/>
                  </a:ext>
                </a:extLst>
              </p14:cNvPr>
              <p14:cNvContentPartPr/>
              <p14:nvPr/>
            </p14:nvContentPartPr>
            <p14:xfrm>
              <a:off x="2826480" y="475680"/>
              <a:ext cx="174240" cy="178920"/>
            </p14:xfrm>
          </p:contentPart>
        </mc:Choice>
        <mc:Fallback>
          <p:pic>
            <p:nvPicPr>
              <p:cNvPr id="49" name="Ink 48">
                <a:extLst>
                  <a:ext uri="{FF2B5EF4-FFF2-40B4-BE49-F238E27FC236}">
                    <a16:creationId xmlns:a16="http://schemas.microsoft.com/office/drawing/2014/main" id="{ECB2520E-68E3-4B7C-83D7-BE060DA0CD8F}"/>
                  </a:ext>
                </a:extLst>
              </p:cNvPr>
              <p:cNvPicPr/>
              <p:nvPr/>
            </p:nvPicPr>
            <p:blipFill>
              <a:blip r:embed="rId36"/>
              <a:stretch>
                <a:fillRect/>
              </a:stretch>
            </p:blipFill>
            <p:spPr>
              <a:xfrm>
                <a:off x="2817480" y="466680"/>
                <a:ext cx="19188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50" name="Ink 49">
                <a:extLst>
                  <a:ext uri="{FF2B5EF4-FFF2-40B4-BE49-F238E27FC236}">
                    <a16:creationId xmlns:a16="http://schemas.microsoft.com/office/drawing/2014/main" id="{DB73E4FD-3FD6-49AD-8CC9-7C05E6ECFE20}"/>
                  </a:ext>
                </a:extLst>
              </p14:cNvPr>
              <p14:cNvContentPartPr/>
              <p14:nvPr/>
            </p14:nvContentPartPr>
            <p14:xfrm>
              <a:off x="5820600" y="75360"/>
              <a:ext cx="344880" cy="251280"/>
            </p14:xfrm>
          </p:contentPart>
        </mc:Choice>
        <mc:Fallback>
          <p:pic>
            <p:nvPicPr>
              <p:cNvPr id="50" name="Ink 49">
                <a:extLst>
                  <a:ext uri="{FF2B5EF4-FFF2-40B4-BE49-F238E27FC236}">
                    <a16:creationId xmlns:a16="http://schemas.microsoft.com/office/drawing/2014/main" id="{DB73E4FD-3FD6-49AD-8CC9-7C05E6ECFE20}"/>
                  </a:ext>
                </a:extLst>
              </p:cNvPr>
              <p:cNvPicPr/>
              <p:nvPr/>
            </p:nvPicPr>
            <p:blipFill>
              <a:blip r:embed="rId38"/>
              <a:stretch>
                <a:fillRect/>
              </a:stretch>
            </p:blipFill>
            <p:spPr>
              <a:xfrm>
                <a:off x="5811600" y="66720"/>
                <a:ext cx="36252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51" name="Ink 50">
                <a:extLst>
                  <a:ext uri="{FF2B5EF4-FFF2-40B4-BE49-F238E27FC236}">
                    <a16:creationId xmlns:a16="http://schemas.microsoft.com/office/drawing/2014/main" id="{9980F1C7-C915-48D1-87DE-78DE916A8352}"/>
                  </a:ext>
                </a:extLst>
              </p14:cNvPr>
              <p14:cNvContentPartPr/>
              <p14:nvPr/>
            </p14:nvContentPartPr>
            <p14:xfrm>
              <a:off x="5590560" y="143400"/>
              <a:ext cx="162360" cy="173520"/>
            </p14:xfrm>
          </p:contentPart>
        </mc:Choice>
        <mc:Fallback>
          <p:pic>
            <p:nvPicPr>
              <p:cNvPr id="51" name="Ink 50">
                <a:extLst>
                  <a:ext uri="{FF2B5EF4-FFF2-40B4-BE49-F238E27FC236}">
                    <a16:creationId xmlns:a16="http://schemas.microsoft.com/office/drawing/2014/main" id="{9980F1C7-C915-48D1-87DE-78DE916A8352}"/>
                  </a:ext>
                </a:extLst>
              </p:cNvPr>
              <p:cNvPicPr/>
              <p:nvPr/>
            </p:nvPicPr>
            <p:blipFill>
              <a:blip r:embed="rId40"/>
              <a:stretch>
                <a:fillRect/>
              </a:stretch>
            </p:blipFill>
            <p:spPr>
              <a:xfrm>
                <a:off x="5581560" y="134742"/>
                <a:ext cx="180000" cy="191197"/>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52" name="Ink 51">
                <a:extLst>
                  <a:ext uri="{FF2B5EF4-FFF2-40B4-BE49-F238E27FC236}">
                    <a16:creationId xmlns:a16="http://schemas.microsoft.com/office/drawing/2014/main" id="{D830A5B3-D962-4B1B-8C06-59E39914F400}"/>
                  </a:ext>
                </a:extLst>
              </p14:cNvPr>
              <p14:cNvContentPartPr/>
              <p14:nvPr/>
            </p14:nvContentPartPr>
            <p14:xfrm>
              <a:off x="5425320" y="148800"/>
              <a:ext cx="91800" cy="120240"/>
            </p14:xfrm>
          </p:contentPart>
        </mc:Choice>
        <mc:Fallback>
          <p:pic>
            <p:nvPicPr>
              <p:cNvPr id="52" name="Ink 51">
                <a:extLst>
                  <a:ext uri="{FF2B5EF4-FFF2-40B4-BE49-F238E27FC236}">
                    <a16:creationId xmlns:a16="http://schemas.microsoft.com/office/drawing/2014/main" id="{D830A5B3-D962-4B1B-8C06-59E39914F400}"/>
                  </a:ext>
                </a:extLst>
              </p:cNvPr>
              <p:cNvPicPr/>
              <p:nvPr/>
            </p:nvPicPr>
            <p:blipFill>
              <a:blip r:embed="rId42"/>
              <a:stretch>
                <a:fillRect/>
              </a:stretch>
            </p:blipFill>
            <p:spPr>
              <a:xfrm>
                <a:off x="5416320" y="140160"/>
                <a:ext cx="10944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53" name="Ink 52">
                <a:extLst>
                  <a:ext uri="{FF2B5EF4-FFF2-40B4-BE49-F238E27FC236}">
                    <a16:creationId xmlns:a16="http://schemas.microsoft.com/office/drawing/2014/main" id="{806BFDA2-ACB8-498B-9388-805B1F963474}"/>
                  </a:ext>
                </a:extLst>
              </p14:cNvPr>
              <p14:cNvContentPartPr/>
              <p14:nvPr/>
            </p14:nvContentPartPr>
            <p14:xfrm>
              <a:off x="3068760" y="434280"/>
              <a:ext cx="221760" cy="211320"/>
            </p14:xfrm>
          </p:contentPart>
        </mc:Choice>
        <mc:Fallback>
          <p:pic>
            <p:nvPicPr>
              <p:cNvPr id="53" name="Ink 52">
                <a:extLst>
                  <a:ext uri="{FF2B5EF4-FFF2-40B4-BE49-F238E27FC236}">
                    <a16:creationId xmlns:a16="http://schemas.microsoft.com/office/drawing/2014/main" id="{806BFDA2-ACB8-498B-9388-805B1F963474}"/>
                  </a:ext>
                </a:extLst>
              </p:cNvPr>
              <p:cNvPicPr/>
              <p:nvPr/>
            </p:nvPicPr>
            <p:blipFill>
              <a:blip r:embed="rId44"/>
              <a:stretch>
                <a:fillRect/>
              </a:stretch>
            </p:blipFill>
            <p:spPr>
              <a:xfrm>
                <a:off x="3059760" y="425280"/>
                <a:ext cx="23940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54" name="Ink 53">
                <a:extLst>
                  <a:ext uri="{FF2B5EF4-FFF2-40B4-BE49-F238E27FC236}">
                    <a16:creationId xmlns:a16="http://schemas.microsoft.com/office/drawing/2014/main" id="{2E901D1F-2DBD-4CEE-B07C-AA37571B3AB7}"/>
                  </a:ext>
                </a:extLst>
              </p14:cNvPr>
              <p14:cNvContentPartPr/>
              <p14:nvPr/>
            </p14:nvContentPartPr>
            <p14:xfrm>
              <a:off x="3530280" y="455160"/>
              <a:ext cx="32400" cy="10800"/>
            </p14:xfrm>
          </p:contentPart>
        </mc:Choice>
        <mc:Fallback>
          <p:pic>
            <p:nvPicPr>
              <p:cNvPr id="54" name="Ink 53">
                <a:extLst>
                  <a:ext uri="{FF2B5EF4-FFF2-40B4-BE49-F238E27FC236}">
                    <a16:creationId xmlns:a16="http://schemas.microsoft.com/office/drawing/2014/main" id="{2E901D1F-2DBD-4CEE-B07C-AA37571B3AB7}"/>
                  </a:ext>
                </a:extLst>
              </p:cNvPr>
              <p:cNvPicPr/>
              <p:nvPr/>
            </p:nvPicPr>
            <p:blipFill>
              <a:blip r:embed="rId46"/>
              <a:stretch>
                <a:fillRect/>
              </a:stretch>
            </p:blipFill>
            <p:spPr>
              <a:xfrm>
                <a:off x="3521640" y="446160"/>
                <a:ext cx="500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5" name="Ink 54">
                <a:extLst>
                  <a:ext uri="{FF2B5EF4-FFF2-40B4-BE49-F238E27FC236}">
                    <a16:creationId xmlns:a16="http://schemas.microsoft.com/office/drawing/2014/main" id="{FC88E6D8-752A-49B2-9214-5DDDB3B2720F}"/>
                  </a:ext>
                </a:extLst>
              </p14:cNvPr>
              <p14:cNvContentPartPr/>
              <p14:nvPr/>
            </p14:nvContentPartPr>
            <p14:xfrm>
              <a:off x="3547920" y="569280"/>
              <a:ext cx="11520" cy="19440"/>
            </p14:xfrm>
          </p:contentPart>
        </mc:Choice>
        <mc:Fallback>
          <p:pic>
            <p:nvPicPr>
              <p:cNvPr id="55" name="Ink 54">
                <a:extLst>
                  <a:ext uri="{FF2B5EF4-FFF2-40B4-BE49-F238E27FC236}">
                    <a16:creationId xmlns:a16="http://schemas.microsoft.com/office/drawing/2014/main" id="{FC88E6D8-752A-49B2-9214-5DDDB3B2720F}"/>
                  </a:ext>
                </a:extLst>
              </p:cNvPr>
              <p:cNvPicPr/>
              <p:nvPr/>
            </p:nvPicPr>
            <p:blipFill>
              <a:blip r:embed="rId48"/>
              <a:stretch>
                <a:fillRect/>
              </a:stretch>
            </p:blipFill>
            <p:spPr>
              <a:xfrm>
                <a:off x="3539280" y="560640"/>
                <a:ext cx="2916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56" name="Ink 55">
                <a:extLst>
                  <a:ext uri="{FF2B5EF4-FFF2-40B4-BE49-F238E27FC236}">
                    <a16:creationId xmlns:a16="http://schemas.microsoft.com/office/drawing/2014/main" id="{946D3AEB-974A-4EE1-83D5-54F2A7451190}"/>
                  </a:ext>
                </a:extLst>
              </p14:cNvPr>
              <p14:cNvContentPartPr/>
              <p14:nvPr/>
            </p14:nvContentPartPr>
            <p14:xfrm>
              <a:off x="3788040" y="500160"/>
              <a:ext cx="82440" cy="102240"/>
            </p14:xfrm>
          </p:contentPart>
        </mc:Choice>
        <mc:Fallback>
          <p:pic>
            <p:nvPicPr>
              <p:cNvPr id="56" name="Ink 55">
                <a:extLst>
                  <a:ext uri="{FF2B5EF4-FFF2-40B4-BE49-F238E27FC236}">
                    <a16:creationId xmlns:a16="http://schemas.microsoft.com/office/drawing/2014/main" id="{946D3AEB-974A-4EE1-83D5-54F2A7451190}"/>
                  </a:ext>
                </a:extLst>
              </p:cNvPr>
              <p:cNvPicPr/>
              <p:nvPr/>
            </p:nvPicPr>
            <p:blipFill>
              <a:blip r:embed="rId50"/>
              <a:stretch>
                <a:fillRect/>
              </a:stretch>
            </p:blipFill>
            <p:spPr>
              <a:xfrm>
                <a:off x="3779400" y="491160"/>
                <a:ext cx="10008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58" name="Ink 57">
                <a:extLst>
                  <a:ext uri="{FF2B5EF4-FFF2-40B4-BE49-F238E27FC236}">
                    <a16:creationId xmlns:a16="http://schemas.microsoft.com/office/drawing/2014/main" id="{72CBB96E-0C80-4F0F-926C-7F48267203D6}"/>
                  </a:ext>
                </a:extLst>
              </p14:cNvPr>
              <p14:cNvContentPartPr/>
              <p14:nvPr/>
            </p14:nvContentPartPr>
            <p14:xfrm>
              <a:off x="3924120" y="474240"/>
              <a:ext cx="16560" cy="13320"/>
            </p14:xfrm>
          </p:contentPart>
        </mc:Choice>
        <mc:Fallback>
          <p:pic>
            <p:nvPicPr>
              <p:cNvPr id="58" name="Ink 57">
                <a:extLst>
                  <a:ext uri="{FF2B5EF4-FFF2-40B4-BE49-F238E27FC236}">
                    <a16:creationId xmlns:a16="http://schemas.microsoft.com/office/drawing/2014/main" id="{72CBB96E-0C80-4F0F-926C-7F48267203D6}"/>
                  </a:ext>
                </a:extLst>
              </p:cNvPr>
              <p:cNvPicPr/>
              <p:nvPr/>
            </p:nvPicPr>
            <p:blipFill>
              <a:blip r:embed="rId52"/>
              <a:stretch>
                <a:fillRect/>
              </a:stretch>
            </p:blipFill>
            <p:spPr>
              <a:xfrm>
                <a:off x="3915120" y="465240"/>
                <a:ext cx="3420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61" name="Ink 60">
                <a:extLst>
                  <a:ext uri="{FF2B5EF4-FFF2-40B4-BE49-F238E27FC236}">
                    <a16:creationId xmlns:a16="http://schemas.microsoft.com/office/drawing/2014/main" id="{DA8B8888-4B59-402C-B5D6-3B3CB6E2EC23}"/>
                  </a:ext>
                </a:extLst>
              </p14:cNvPr>
              <p14:cNvContentPartPr/>
              <p14:nvPr/>
            </p14:nvContentPartPr>
            <p14:xfrm>
              <a:off x="4431720" y="397200"/>
              <a:ext cx="82440" cy="250200"/>
            </p14:xfrm>
          </p:contentPart>
        </mc:Choice>
        <mc:Fallback>
          <p:pic>
            <p:nvPicPr>
              <p:cNvPr id="61" name="Ink 60">
                <a:extLst>
                  <a:ext uri="{FF2B5EF4-FFF2-40B4-BE49-F238E27FC236}">
                    <a16:creationId xmlns:a16="http://schemas.microsoft.com/office/drawing/2014/main" id="{DA8B8888-4B59-402C-B5D6-3B3CB6E2EC23}"/>
                  </a:ext>
                </a:extLst>
              </p:cNvPr>
              <p:cNvPicPr/>
              <p:nvPr/>
            </p:nvPicPr>
            <p:blipFill>
              <a:blip r:embed="rId54"/>
              <a:stretch>
                <a:fillRect/>
              </a:stretch>
            </p:blipFill>
            <p:spPr>
              <a:xfrm>
                <a:off x="4422720" y="388200"/>
                <a:ext cx="100080" cy="2678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62" name="Ink 61">
                <a:extLst>
                  <a:ext uri="{FF2B5EF4-FFF2-40B4-BE49-F238E27FC236}">
                    <a16:creationId xmlns:a16="http://schemas.microsoft.com/office/drawing/2014/main" id="{9155F04A-9E74-4601-B559-CC84FA2EEFFF}"/>
                  </a:ext>
                </a:extLst>
              </p14:cNvPr>
              <p14:cNvContentPartPr/>
              <p14:nvPr/>
            </p14:nvContentPartPr>
            <p14:xfrm>
              <a:off x="4575720" y="521760"/>
              <a:ext cx="84240" cy="6840"/>
            </p14:xfrm>
          </p:contentPart>
        </mc:Choice>
        <mc:Fallback>
          <p:pic>
            <p:nvPicPr>
              <p:cNvPr id="62" name="Ink 61">
                <a:extLst>
                  <a:ext uri="{FF2B5EF4-FFF2-40B4-BE49-F238E27FC236}">
                    <a16:creationId xmlns:a16="http://schemas.microsoft.com/office/drawing/2014/main" id="{9155F04A-9E74-4601-B559-CC84FA2EEFFF}"/>
                  </a:ext>
                </a:extLst>
              </p:cNvPr>
              <p:cNvPicPr/>
              <p:nvPr/>
            </p:nvPicPr>
            <p:blipFill>
              <a:blip r:embed="rId56"/>
              <a:stretch>
                <a:fillRect/>
              </a:stretch>
            </p:blipFill>
            <p:spPr>
              <a:xfrm>
                <a:off x="4566720" y="512760"/>
                <a:ext cx="1018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71" name="Ink 70">
                <a:extLst>
                  <a:ext uri="{FF2B5EF4-FFF2-40B4-BE49-F238E27FC236}">
                    <a16:creationId xmlns:a16="http://schemas.microsoft.com/office/drawing/2014/main" id="{EDE61F18-3EF0-4101-8684-0138E14E101B}"/>
                  </a:ext>
                </a:extLst>
              </p14:cNvPr>
              <p14:cNvContentPartPr/>
              <p14:nvPr/>
            </p14:nvContentPartPr>
            <p14:xfrm>
              <a:off x="5518200" y="615720"/>
              <a:ext cx="19080" cy="78840"/>
            </p14:xfrm>
          </p:contentPart>
        </mc:Choice>
        <mc:Fallback>
          <p:pic>
            <p:nvPicPr>
              <p:cNvPr id="71" name="Ink 70">
                <a:extLst>
                  <a:ext uri="{FF2B5EF4-FFF2-40B4-BE49-F238E27FC236}">
                    <a16:creationId xmlns:a16="http://schemas.microsoft.com/office/drawing/2014/main" id="{EDE61F18-3EF0-4101-8684-0138E14E101B}"/>
                  </a:ext>
                </a:extLst>
              </p:cNvPr>
              <p:cNvPicPr/>
              <p:nvPr/>
            </p:nvPicPr>
            <p:blipFill>
              <a:blip r:embed="rId58"/>
              <a:stretch>
                <a:fillRect/>
              </a:stretch>
            </p:blipFill>
            <p:spPr>
              <a:xfrm>
                <a:off x="5509560" y="607080"/>
                <a:ext cx="367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78" name="Ink 77">
                <a:extLst>
                  <a:ext uri="{FF2B5EF4-FFF2-40B4-BE49-F238E27FC236}">
                    <a16:creationId xmlns:a16="http://schemas.microsoft.com/office/drawing/2014/main" id="{F7D5D602-29A3-4697-99FA-191D61BE4003}"/>
                  </a:ext>
                </a:extLst>
              </p14:cNvPr>
              <p14:cNvContentPartPr/>
              <p14:nvPr/>
            </p14:nvContentPartPr>
            <p14:xfrm>
              <a:off x="5949480" y="376680"/>
              <a:ext cx="259200" cy="303840"/>
            </p14:xfrm>
          </p:contentPart>
        </mc:Choice>
        <mc:Fallback>
          <p:pic>
            <p:nvPicPr>
              <p:cNvPr id="78" name="Ink 77">
                <a:extLst>
                  <a:ext uri="{FF2B5EF4-FFF2-40B4-BE49-F238E27FC236}">
                    <a16:creationId xmlns:a16="http://schemas.microsoft.com/office/drawing/2014/main" id="{F7D5D602-29A3-4697-99FA-191D61BE4003}"/>
                  </a:ext>
                </a:extLst>
              </p:cNvPr>
              <p:cNvPicPr/>
              <p:nvPr/>
            </p:nvPicPr>
            <p:blipFill>
              <a:blip r:embed="rId60"/>
              <a:stretch>
                <a:fillRect/>
              </a:stretch>
            </p:blipFill>
            <p:spPr>
              <a:xfrm>
                <a:off x="5940480" y="368040"/>
                <a:ext cx="276840" cy="3214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79" name="Ink 78">
                <a:extLst>
                  <a:ext uri="{FF2B5EF4-FFF2-40B4-BE49-F238E27FC236}">
                    <a16:creationId xmlns:a16="http://schemas.microsoft.com/office/drawing/2014/main" id="{4846CF59-00B9-49C8-B50E-BD63A7F204DE}"/>
                  </a:ext>
                </a:extLst>
              </p14:cNvPr>
              <p14:cNvContentPartPr/>
              <p14:nvPr/>
            </p14:nvContentPartPr>
            <p14:xfrm>
              <a:off x="5793240" y="526080"/>
              <a:ext cx="102960" cy="101880"/>
            </p14:xfrm>
          </p:contentPart>
        </mc:Choice>
        <mc:Fallback>
          <p:pic>
            <p:nvPicPr>
              <p:cNvPr id="79" name="Ink 78">
                <a:extLst>
                  <a:ext uri="{FF2B5EF4-FFF2-40B4-BE49-F238E27FC236}">
                    <a16:creationId xmlns:a16="http://schemas.microsoft.com/office/drawing/2014/main" id="{4846CF59-00B9-49C8-B50E-BD63A7F204DE}"/>
                  </a:ext>
                </a:extLst>
              </p:cNvPr>
              <p:cNvPicPr/>
              <p:nvPr/>
            </p:nvPicPr>
            <p:blipFill>
              <a:blip r:embed="rId62"/>
              <a:stretch>
                <a:fillRect/>
              </a:stretch>
            </p:blipFill>
            <p:spPr>
              <a:xfrm>
                <a:off x="5784600" y="517080"/>
                <a:ext cx="1206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80" name="Ink 79">
                <a:extLst>
                  <a:ext uri="{FF2B5EF4-FFF2-40B4-BE49-F238E27FC236}">
                    <a16:creationId xmlns:a16="http://schemas.microsoft.com/office/drawing/2014/main" id="{D12DC48E-6B67-4277-B9EA-84CC5735D3E2}"/>
                  </a:ext>
                </a:extLst>
              </p14:cNvPr>
              <p14:cNvContentPartPr/>
              <p14:nvPr/>
            </p14:nvContentPartPr>
            <p14:xfrm>
              <a:off x="5626920" y="505200"/>
              <a:ext cx="74160" cy="91800"/>
            </p14:xfrm>
          </p:contentPart>
        </mc:Choice>
        <mc:Fallback>
          <p:pic>
            <p:nvPicPr>
              <p:cNvPr id="80" name="Ink 79">
                <a:extLst>
                  <a:ext uri="{FF2B5EF4-FFF2-40B4-BE49-F238E27FC236}">
                    <a16:creationId xmlns:a16="http://schemas.microsoft.com/office/drawing/2014/main" id="{D12DC48E-6B67-4277-B9EA-84CC5735D3E2}"/>
                  </a:ext>
                </a:extLst>
              </p:cNvPr>
              <p:cNvPicPr/>
              <p:nvPr/>
            </p:nvPicPr>
            <p:blipFill>
              <a:blip r:embed="rId64"/>
              <a:stretch>
                <a:fillRect/>
              </a:stretch>
            </p:blipFill>
            <p:spPr>
              <a:xfrm>
                <a:off x="5617920" y="496200"/>
                <a:ext cx="9180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81" name="Ink 80">
                <a:extLst>
                  <a:ext uri="{FF2B5EF4-FFF2-40B4-BE49-F238E27FC236}">
                    <a16:creationId xmlns:a16="http://schemas.microsoft.com/office/drawing/2014/main" id="{3050DBB0-DC59-41EF-8D02-4320A2DAF9F3}"/>
                  </a:ext>
                </a:extLst>
              </p14:cNvPr>
              <p14:cNvContentPartPr/>
              <p14:nvPr/>
            </p14:nvContentPartPr>
            <p14:xfrm>
              <a:off x="5336760" y="532560"/>
              <a:ext cx="112320" cy="100440"/>
            </p14:xfrm>
          </p:contentPart>
        </mc:Choice>
        <mc:Fallback>
          <p:pic>
            <p:nvPicPr>
              <p:cNvPr id="81" name="Ink 80">
                <a:extLst>
                  <a:ext uri="{FF2B5EF4-FFF2-40B4-BE49-F238E27FC236}">
                    <a16:creationId xmlns:a16="http://schemas.microsoft.com/office/drawing/2014/main" id="{3050DBB0-DC59-41EF-8D02-4320A2DAF9F3}"/>
                  </a:ext>
                </a:extLst>
              </p:cNvPr>
              <p:cNvPicPr/>
              <p:nvPr/>
            </p:nvPicPr>
            <p:blipFill>
              <a:blip r:embed="rId66"/>
              <a:stretch>
                <a:fillRect/>
              </a:stretch>
            </p:blipFill>
            <p:spPr>
              <a:xfrm>
                <a:off x="5328120" y="523560"/>
                <a:ext cx="12996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82" name="Ink 81">
                <a:extLst>
                  <a:ext uri="{FF2B5EF4-FFF2-40B4-BE49-F238E27FC236}">
                    <a16:creationId xmlns:a16="http://schemas.microsoft.com/office/drawing/2014/main" id="{FF40BDC9-8FD1-48E0-AB62-D6ECCFE8ECE4}"/>
                  </a:ext>
                </a:extLst>
              </p14:cNvPr>
              <p14:cNvContentPartPr/>
              <p14:nvPr/>
            </p14:nvContentPartPr>
            <p14:xfrm>
              <a:off x="5180880" y="528240"/>
              <a:ext cx="87480" cy="89280"/>
            </p14:xfrm>
          </p:contentPart>
        </mc:Choice>
        <mc:Fallback>
          <p:pic>
            <p:nvPicPr>
              <p:cNvPr id="82" name="Ink 81">
                <a:extLst>
                  <a:ext uri="{FF2B5EF4-FFF2-40B4-BE49-F238E27FC236}">
                    <a16:creationId xmlns:a16="http://schemas.microsoft.com/office/drawing/2014/main" id="{FF40BDC9-8FD1-48E0-AB62-D6ECCFE8ECE4}"/>
                  </a:ext>
                </a:extLst>
              </p:cNvPr>
              <p:cNvPicPr/>
              <p:nvPr/>
            </p:nvPicPr>
            <p:blipFill>
              <a:blip r:embed="rId68"/>
              <a:stretch>
                <a:fillRect/>
              </a:stretch>
            </p:blipFill>
            <p:spPr>
              <a:xfrm>
                <a:off x="5171880" y="519240"/>
                <a:ext cx="1051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83" name="Ink 82">
                <a:extLst>
                  <a:ext uri="{FF2B5EF4-FFF2-40B4-BE49-F238E27FC236}">
                    <a16:creationId xmlns:a16="http://schemas.microsoft.com/office/drawing/2014/main" id="{A278D7E7-084F-45F5-BFC0-B647C9487196}"/>
                  </a:ext>
                </a:extLst>
              </p14:cNvPr>
              <p14:cNvContentPartPr/>
              <p14:nvPr/>
            </p14:nvContentPartPr>
            <p14:xfrm>
              <a:off x="4930320" y="503040"/>
              <a:ext cx="123480" cy="129600"/>
            </p14:xfrm>
          </p:contentPart>
        </mc:Choice>
        <mc:Fallback>
          <p:pic>
            <p:nvPicPr>
              <p:cNvPr id="83" name="Ink 82">
                <a:extLst>
                  <a:ext uri="{FF2B5EF4-FFF2-40B4-BE49-F238E27FC236}">
                    <a16:creationId xmlns:a16="http://schemas.microsoft.com/office/drawing/2014/main" id="{A278D7E7-084F-45F5-BFC0-B647C9487196}"/>
                  </a:ext>
                </a:extLst>
              </p:cNvPr>
              <p:cNvPicPr/>
              <p:nvPr/>
            </p:nvPicPr>
            <p:blipFill>
              <a:blip r:embed="rId70"/>
              <a:stretch>
                <a:fillRect/>
              </a:stretch>
            </p:blipFill>
            <p:spPr>
              <a:xfrm>
                <a:off x="4921680" y="494400"/>
                <a:ext cx="1411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84" name="Ink 83">
                <a:extLst>
                  <a:ext uri="{FF2B5EF4-FFF2-40B4-BE49-F238E27FC236}">
                    <a16:creationId xmlns:a16="http://schemas.microsoft.com/office/drawing/2014/main" id="{9FC2463C-B89A-4C31-81AB-ED2E315571D3}"/>
                  </a:ext>
                </a:extLst>
              </p14:cNvPr>
              <p14:cNvContentPartPr/>
              <p14:nvPr/>
            </p14:nvContentPartPr>
            <p14:xfrm>
              <a:off x="4723320" y="478200"/>
              <a:ext cx="130680" cy="135360"/>
            </p14:xfrm>
          </p:contentPart>
        </mc:Choice>
        <mc:Fallback>
          <p:pic>
            <p:nvPicPr>
              <p:cNvPr id="84" name="Ink 83">
                <a:extLst>
                  <a:ext uri="{FF2B5EF4-FFF2-40B4-BE49-F238E27FC236}">
                    <a16:creationId xmlns:a16="http://schemas.microsoft.com/office/drawing/2014/main" id="{9FC2463C-B89A-4C31-81AB-ED2E315571D3}"/>
                  </a:ext>
                </a:extLst>
              </p:cNvPr>
              <p:cNvPicPr/>
              <p:nvPr/>
            </p:nvPicPr>
            <p:blipFill>
              <a:blip r:embed="rId72"/>
              <a:stretch>
                <a:fillRect/>
              </a:stretch>
            </p:blipFill>
            <p:spPr>
              <a:xfrm>
                <a:off x="4714345" y="469537"/>
                <a:ext cx="148272" cy="153047"/>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85" name="Ink 84">
                <a:extLst>
                  <a:ext uri="{FF2B5EF4-FFF2-40B4-BE49-F238E27FC236}">
                    <a16:creationId xmlns:a16="http://schemas.microsoft.com/office/drawing/2014/main" id="{EA49D23F-32B9-4C07-8180-A666DB929FC6}"/>
                  </a:ext>
                </a:extLst>
              </p14:cNvPr>
              <p14:cNvContentPartPr/>
              <p14:nvPr/>
            </p14:nvContentPartPr>
            <p14:xfrm>
              <a:off x="3921240" y="517800"/>
              <a:ext cx="370800" cy="163800"/>
            </p14:xfrm>
          </p:contentPart>
        </mc:Choice>
        <mc:Fallback>
          <p:pic>
            <p:nvPicPr>
              <p:cNvPr id="85" name="Ink 84">
                <a:extLst>
                  <a:ext uri="{FF2B5EF4-FFF2-40B4-BE49-F238E27FC236}">
                    <a16:creationId xmlns:a16="http://schemas.microsoft.com/office/drawing/2014/main" id="{EA49D23F-32B9-4C07-8180-A666DB929FC6}"/>
                  </a:ext>
                </a:extLst>
              </p:cNvPr>
              <p:cNvPicPr/>
              <p:nvPr/>
            </p:nvPicPr>
            <p:blipFill>
              <a:blip r:embed="rId74"/>
              <a:stretch>
                <a:fillRect/>
              </a:stretch>
            </p:blipFill>
            <p:spPr>
              <a:xfrm>
                <a:off x="3912600" y="509141"/>
                <a:ext cx="388440" cy="181479"/>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87" name="Ink 86">
                <a:extLst>
                  <a:ext uri="{FF2B5EF4-FFF2-40B4-BE49-F238E27FC236}">
                    <a16:creationId xmlns:a16="http://schemas.microsoft.com/office/drawing/2014/main" id="{F5365E0D-7FDD-47F6-B071-7A2800A42A2E}"/>
                  </a:ext>
                </a:extLst>
              </p14:cNvPr>
              <p14:cNvContentPartPr/>
              <p14:nvPr/>
            </p14:nvContentPartPr>
            <p14:xfrm>
              <a:off x="4341360" y="1839360"/>
              <a:ext cx="1680840" cy="15480"/>
            </p14:xfrm>
          </p:contentPart>
        </mc:Choice>
        <mc:Fallback>
          <p:pic>
            <p:nvPicPr>
              <p:cNvPr id="87" name="Ink 86">
                <a:extLst>
                  <a:ext uri="{FF2B5EF4-FFF2-40B4-BE49-F238E27FC236}">
                    <a16:creationId xmlns:a16="http://schemas.microsoft.com/office/drawing/2014/main" id="{F5365E0D-7FDD-47F6-B071-7A2800A42A2E}"/>
                  </a:ext>
                </a:extLst>
              </p:cNvPr>
              <p:cNvPicPr/>
              <p:nvPr/>
            </p:nvPicPr>
            <p:blipFill>
              <a:blip r:embed="rId76"/>
              <a:stretch>
                <a:fillRect/>
              </a:stretch>
            </p:blipFill>
            <p:spPr>
              <a:xfrm>
                <a:off x="4332360" y="1830720"/>
                <a:ext cx="1698480" cy="33120"/>
              </a:xfrm>
              <a:prstGeom prst="rect">
                <a:avLst/>
              </a:prstGeom>
            </p:spPr>
          </p:pic>
        </mc:Fallback>
      </mc:AlternateContent>
    </p:spTree>
    <p:extLst>
      <p:ext uri="{BB962C8B-B14F-4D97-AF65-F5344CB8AC3E}">
        <p14:creationId xmlns:p14="http://schemas.microsoft.com/office/powerpoint/2010/main" val="28659675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035B5-F974-FC4E-A560-1433814A8AF8}"/>
              </a:ext>
            </a:extLst>
          </p:cNvPr>
          <p:cNvSpPr>
            <a:spLocks noGrp="1"/>
          </p:cNvSpPr>
          <p:nvPr>
            <p:ph type="title"/>
          </p:nvPr>
        </p:nvSpPr>
        <p:spPr/>
        <p:txBody>
          <a:bodyPr/>
          <a:lstStyle/>
          <a:p>
            <a:r>
              <a:rPr lang="en-US" dirty="0"/>
              <a:t>Multi-Layer Perceptron (Neural Network)</a:t>
            </a:r>
          </a:p>
        </p:txBody>
      </p:sp>
      <p:sp>
        <p:nvSpPr>
          <p:cNvPr id="3" name="Text Placeholder 2">
            <a:extLst>
              <a:ext uri="{FF2B5EF4-FFF2-40B4-BE49-F238E27FC236}">
                <a16:creationId xmlns:a16="http://schemas.microsoft.com/office/drawing/2014/main" id="{95153E02-C107-DB44-BCDD-861D8F5C7096}"/>
              </a:ext>
            </a:extLst>
          </p:cNvPr>
          <p:cNvSpPr>
            <a:spLocks noGrp="1"/>
          </p:cNvSpPr>
          <p:nvPr>
            <p:ph type="body" idx="1"/>
          </p:nvPr>
        </p:nvSpPr>
        <p:spPr/>
        <p:txBody>
          <a:bodyPr/>
          <a:lstStyle/>
          <a:p>
            <a:pPr marL="139700" indent="0">
              <a:buNone/>
            </a:pPr>
            <a:r>
              <a:rPr lang="en-US" b="1" dirty="0"/>
              <a:t>Idea: </a:t>
            </a:r>
            <a:r>
              <a:rPr lang="en-US" dirty="0"/>
              <a:t>Combine these </a:t>
            </a:r>
            <a:r>
              <a:rPr lang="en-US" dirty="0" err="1"/>
              <a:t>perceptrons</a:t>
            </a:r>
            <a:r>
              <a:rPr lang="en-US" dirty="0"/>
              <a:t> in layers to learn more complex functions.</a:t>
            </a:r>
          </a:p>
        </p:txBody>
      </p:sp>
      <p:sp>
        <p:nvSpPr>
          <p:cNvPr id="4" name="Slide Number Placeholder 3">
            <a:extLst>
              <a:ext uri="{FF2B5EF4-FFF2-40B4-BE49-F238E27FC236}">
                <a16:creationId xmlns:a16="http://schemas.microsoft.com/office/drawing/2014/main" id="{43C71A26-5444-CD46-AF56-8F0FD43C3A2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pic>
        <p:nvPicPr>
          <p:cNvPr id="11" name="Picture 10">
            <a:extLst>
              <a:ext uri="{FF2B5EF4-FFF2-40B4-BE49-F238E27FC236}">
                <a16:creationId xmlns:a16="http://schemas.microsoft.com/office/drawing/2014/main" id="{DA39E772-14E7-4FF5-BD02-5F76EC8F9514}"/>
              </a:ext>
            </a:extLst>
          </p:cNvPr>
          <p:cNvPicPr>
            <a:picLocks noChangeAspect="1"/>
          </p:cNvPicPr>
          <p:nvPr/>
        </p:nvPicPr>
        <p:blipFill rotWithShape="1">
          <a:blip r:embed="rId3"/>
          <a:srcRect l="18314" t="36494" r="75828" b="38687"/>
          <a:stretch/>
        </p:blipFill>
        <p:spPr>
          <a:xfrm>
            <a:off x="4427495" y="2921762"/>
            <a:ext cx="289009" cy="672772"/>
          </a:xfrm>
          <a:prstGeom prst="rect">
            <a:avLst/>
          </a:prstGeom>
        </p:spPr>
      </p:pic>
      <p:grpSp>
        <p:nvGrpSpPr>
          <p:cNvPr id="9" name="Group 8">
            <a:extLst>
              <a:ext uri="{FF2B5EF4-FFF2-40B4-BE49-F238E27FC236}">
                <a16:creationId xmlns:a16="http://schemas.microsoft.com/office/drawing/2014/main" id="{97926426-7EA4-2746-9926-F210E3C41536}"/>
              </a:ext>
            </a:extLst>
          </p:cNvPr>
          <p:cNvGrpSpPr/>
          <p:nvPr/>
        </p:nvGrpSpPr>
        <p:grpSpPr>
          <a:xfrm>
            <a:off x="5173703" y="1445974"/>
            <a:ext cx="3785521" cy="3126692"/>
            <a:chOff x="5173703" y="1445974"/>
            <a:chExt cx="3785521" cy="3126692"/>
          </a:xfrm>
        </p:grpSpPr>
        <p:pic>
          <p:nvPicPr>
            <p:cNvPr id="12" name="Picture 11">
              <a:extLst>
                <a:ext uri="{FF2B5EF4-FFF2-40B4-BE49-F238E27FC236}">
                  <a16:creationId xmlns:a16="http://schemas.microsoft.com/office/drawing/2014/main" id="{F1A8CFA9-D29B-4460-BDDF-1E3BFA93DD94}"/>
                </a:ext>
              </a:extLst>
            </p:cNvPr>
            <p:cNvPicPr>
              <a:picLocks noChangeAspect="1"/>
            </p:cNvPicPr>
            <p:nvPr/>
          </p:nvPicPr>
          <p:blipFill rotWithShape="1">
            <a:blip r:embed="rId3"/>
            <a:srcRect l="33486"/>
            <a:stretch/>
          </p:blipFill>
          <p:spPr>
            <a:xfrm>
              <a:off x="5173703" y="1445974"/>
              <a:ext cx="3785521" cy="3126692"/>
            </a:xfrm>
            <a:prstGeom prst="rect">
              <a:avLst/>
            </a:prstGeom>
          </p:spPr>
        </p:pic>
        <p:pic>
          <p:nvPicPr>
            <p:cNvPr id="14" name="Picture 13" descr="Graphical user interface&#10;&#10;Description automatically generated with medium confidence">
              <a:extLst>
                <a:ext uri="{FF2B5EF4-FFF2-40B4-BE49-F238E27FC236}">
                  <a16:creationId xmlns:a16="http://schemas.microsoft.com/office/drawing/2014/main" id="{05709B41-9D06-2F42-8236-2DDF815658E6}"/>
                </a:ext>
              </a:extLst>
            </p:cNvPr>
            <p:cNvPicPr>
              <a:picLocks noChangeAspect="1"/>
            </p:cNvPicPr>
            <p:nvPr/>
          </p:nvPicPr>
          <p:blipFill rotWithShape="1">
            <a:blip r:embed="rId4"/>
            <a:srcRect l="67670" t="45159" r="20567" b="32581"/>
            <a:stretch/>
          </p:blipFill>
          <p:spPr>
            <a:xfrm>
              <a:off x="7609457" y="2876809"/>
              <a:ext cx="517341" cy="517340"/>
            </a:xfrm>
            <a:prstGeom prst="rect">
              <a:avLst/>
            </a:prstGeom>
          </p:spPr>
        </p:pic>
      </p:grpSp>
      <p:grpSp>
        <p:nvGrpSpPr>
          <p:cNvPr id="7" name="Group 6">
            <a:extLst>
              <a:ext uri="{FF2B5EF4-FFF2-40B4-BE49-F238E27FC236}">
                <a16:creationId xmlns:a16="http://schemas.microsoft.com/office/drawing/2014/main" id="{1BA04C57-E313-EE4C-A584-C8AB13BCD308}"/>
              </a:ext>
            </a:extLst>
          </p:cNvPr>
          <p:cNvGrpSpPr/>
          <p:nvPr/>
        </p:nvGrpSpPr>
        <p:grpSpPr>
          <a:xfrm>
            <a:off x="3469352" y="2067752"/>
            <a:ext cx="1652236" cy="1088762"/>
            <a:chOff x="3469352" y="2067752"/>
            <a:chExt cx="1652236" cy="1088762"/>
          </a:xfrm>
        </p:grpSpPr>
        <p:pic>
          <p:nvPicPr>
            <p:cNvPr id="6" name="Picture 5">
              <a:extLst>
                <a:ext uri="{FF2B5EF4-FFF2-40B4-BE49-F238E27FC236}">
                  <a16:creationId xmlns:a16="http://schemas.microsoft.com/office/drawing/2014/main" id="{B580385A-9C37-C446-9F02-4A1DAB00A82F}"/>
                </a:ext>
              </a:extLst>
            </p:cNvPr>
            <p:cNvPicPr>
              <a:picLocks noChangeAspect="1"/>
            </p:cNvPicPr>
            <p:nvPr/>
          </p:nvPicPr>
          <p:blipFill rotWithShape="1">
            <a:blip r:embed="rId3"/>
            <a:srcRect r="66514" b="59835"/>
            <a:stretch/>
          </p:blipFill>
          <p:spPr>
            <a:xfrm>
              <a:off x="3469352" y="2067752"/>
              <a:ext cx="1652236" cy="1088762"/>
            </a:xfrm>
            <a:prstGeom prst="rect">
              <a:avLst/>
            </a:prstGeom>
          </p:spPr>
        </p:pic>
        <p:pic>
          <p:nvPicPr>
            <p:cNvPr id="15" name="Picture 14" descr="Graphical user interface&#10;&#10;Description automatically generated with medium confidence">
              <a:extLst>
                <a:ext uri="{FF2B5EF4-FFF2-40B4-BE49-F238E27FC236}">
                  <a16:creationId xmlns:a16="http://schemas.microsoft.com/office/drawing/2014/main" id="{6197DDBF-58A6-6647-85BC-085AFF51B764}"/>
                </a:ext>
              </a:extLst>
            </p:cNvPr>
            <p:cNvPicPr>
              <a:picLocks noChangeAspect="1"/>
            </p:cNvPicPr>
            <p:nvPr/>
          </p:nvPicPr>
          <p:blipFill rotWithShape="1">
            <a:blip r:embed="rId4"/>
            <a:srcRect l="67670" t="45159" r="20567" b="32581"/>
            <a:stretch/>
          </p:blipFill>
          <p:spPr>
            <a:xfrm>
              <a:off x="4700271" y="2536647"/>
              <a:ext cx="234242" cy="234242"/>
            </a:xfrm>
            <a:prstGeom prst="rect">
              <a:avLst/>
            </a:prstGeom>
          </p:spPr>
        </p:pic>
      </p:grpSp>
      <p:grpSp>
        <p:nvGrpSpPr>
          <p:cNvPr id="8" name="Group 7">
            <a:extLst>
              <a:ext uri="{FF2B5EF4-FFF2-40B4-BE49-F238E27FC236}">
                <a16:creationId xmlns:a16="http://schemas.microsoft.com/office/drawing/2014/main" id="{7C7886BD-78E5-DF4F-B5B2-31D8D7753C1E}"/>
              </a:ext>
            </a:extLst>
          </p:cNvPr>
          <p:cNvGrpSpPr/>
          <p:nvPr/>
        </p:nvGrpSpPr>
        <p:grpSpPr>
          <a:xfrm>
            <a:off x="3445665" y="3424508"/>
            <a:ext cx="1652236" cy="1125776"/>
            <a:chOff x="3445665" y="3424508"/>
            <a:chExt cx="1652236" cy="1125776"/>
          </a:xfrm>
        </p:grpSpPr>
        <p:pic>
          <p:nvPicPr>
            <p:cNvPr id="10" name="Picture 9">
              <a:extLst>
                <a:ext uri="{FF2B5EF4-FFF2-40B4-BE49-F238E27FC236}">
                  <a16:creationId xmlns:a16="http://schemas.microsoft.com/office/drawing/2014/main" id="{C5AF1C53-985C-4871-AB92-6D529424FF1B}"/>
                </a:ext>
              </a:extLst>
            </p:cNvPr>
            <p:cNvPicPr>
              <a:picLocks noChangeAspect="1"/>
            </p:cNvPicPr>
            <p:nvPr/>
          </p:nvPicPr>
          <p:blipFill rotWithShape="1">
            <a:blip r:embed="rId3"/>
            <a:srcRect t="58470" r="66514"/>
            <a:stretch/>
          </p:blipFill>
          <p:spPr>
            <a:xfrm>
              <a:off x="3445665" y="3424508"/>
              <a:ext cx="1652236" cy="1125776"/>
            </a:xfrm>
            <a:prstGeom prst="rect">
              <a:avLst/>
            </a:prstGeom>
          </p:spPr>
        </p:pic>
        <p:pic>
          <p:nvPicPr>
            <p:cNvPr id="16" name="Picture 15" descr="Graphical user interface&#10;&#10;Description automatically generated with medium confidence">
              <a:extLst>
                <a:ext uri="{FF2B5EF4-FFF2-40B4-BE49-F238E27FC236}">
                  <a16:creationId xmlns:a16="http://schemas.microsoft.com/office/drawing/2014/main" id="{9A6A17F5-3B17-3647-8CBD-4AEB578A36D4}"/>
                </a:ext>
              </a:extLst>
            </p:cNvPr>
            <p:cNvPicPr>
              <a:picLocks noChangeAspect="1"/>
            </p:cNvPicPr>
            <p:nvPr/>
          </p:nvPicPr>
          <p:blipFill rotWithShape="1">
            <a:blip r:embed="rId4"/>
            <a:srcRect l="67670" t="45159" r="20567" b="32581"/>
            <a:stretch/>
          </p:blipFill>
          <p:spPr>
            <a:xfrm>
              <a:off x="4677884" y="3929514"/>
              <a:ext cx="234242" cy="234242"/>
            </a:xfrm>
            <a:prstGeom prst="rect">
              <a:avLst/>
            </a:prstGeom>
          </p:spPr>
        </p:pic>
      </p:grpSp>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CB1BBB5B-11E6-4AF8-B176-3BF13C1B0AEF}"/>
                  </a:ext>
                </a:extLst>
              </p14:cNvPr>
              <p14:cNvContentPartPr/>
              <p14:nvPr/>
            </p14:nvContentPartPr>
            <p14:xfrm>
              <a:off x="3221280" y="80640"/>
              <a:ext cx="5922000" cy="4686840"/>
            </p14:xfrm>
          </p:contentPart>
        </mc:Choice>
        <mc:Fallback>
          <p:pic>
            <p:nvPicPr>
              <p:cNvPr id="5" name="Ink 4">
                <a:extLst>
                  <a:ext uri="{FF2B5EF4-FFF2-40B4-BE49-F238E27FC236}">
                    <a16:creationId xmlns:a16="http://schemas.microsoft.com/office/drawing/2014/main" id="{CB1BBB5B-11E6-4AF8-B176-3BF13C1B0AEF}"/>
                  </a:ext>
                </a:extLst>
              </p:cNvPr>
              <p:cNvPicPr/>
              <p:nvPr/>
            </p:nvPicPr>
            <p:blipFill>
              <a:blip r:embed="rId6"/>
              <a:stretch>
                <a:fillRect/>
              </a:stretch>
            </p:blipFill>
            <p:spPr>
              <a:xfrm>
                <a:off x="3211920" y="71280"/>
                <a:ext cx="5940720" cy="47055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9" name="Ink 18">
                <a:extLst>
                  <a:ext uri="{FF2B5EF4-FFF2-40B4-BE49-F238E27FC236}">
                    <a16:creationId xmlns:a16="http://schemas.microsoft.com/office/drawing/2014/main" id="{0322765F-4ED7-4152-B3C4-6B0F5AD35FD1}"/>
                  </a:ext>
                </a:extLst>
              </p14:cNvPr>
              <p14:cNvContentPartPr/>
              <p14:nvPr/>
            </p14:nvContentPartPr>
            <p14:xfrm>
              <a:off x="7931440" y="2280"/>
              <a:ext cx="597600" cy="298080"/>
            </p14:xfrm>
          </p:contentPart>
        </mc:Choice>
        <mc:Fallback>
          <p:pic>
            <p:nvPicPr>
              <p:cNvPr id="19" name="Ink 18">
                <a:extLst>
                  <a:ext uri="{FF2B5EF4-FFF2-40B4-BE49-F238E27FC236}">
                    <a16:creationId xmlns:a16="http://schemas.microsoft.com/office/drawing/2014/main" id="{0322765F-4ED7-4152-B3C4-6B0F5AD35FD1}"/>
                  </a:ext>
                </a:extLst>
              </p:cNvPr>
              <p:cNvPicPr/>
              <p:nvPr/>
            </p:nvPicPr>
            <p:blipFill>
              <a:blip r:embed="rId8"/>
              <a:stretch>
                <a:fillRect/>
              </a:stretch>
            </p:blipFill>
            <p:spPr>
              <a:xfrm>
                <a:off x="7922445" y="-6720"/>
                <a:ext cx="615229" cy="315720"/>
              </a:xfrm>
              <a:prstGeom prst="rect">
                <a:avLst/>
              </a:prstGeom>
            </p:spPr>
          </p:pic>
        </mc:Fallback>
      </mc:AlternateContent>
    </p:spTree>
    <p:extLst>
      <p:ext uri="{BB962C8B-B14F-4D97-AF65-F5344CB8AC3E}">
        <p14:creationId xmlns:p14="http://schemas.microsoft.com/office/powerpoint/2010/main" val="18206492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035B5-F974-FC4E-A560-1433814A8AF8}"/>
              </a:ext>
            </a:extLst>
          </p:cNvPr>
          <p:cNvSpPr>
            <a:spLocks noGrp="1"/>
          </p:cNvSpPr>
          <p:nvPr>
            <p:ph type="title"/>
          </p:nvPr>
        </p:nvSpPr>
        <p:spPr/>
        <p:txBody>
          <a:bodyPr/>
          <a:lstStyle/>
          <a:p>
            <a:r>
              <a:rPr lang="en-US" dirty="0"/>
              <a:t>Neural Network Diagram Simplified</a:t>
            </a:r>
          </a:p>
        </p:txBody>
      </p:sp>
      <p:sp>
        <p:nvSpPr>
          <p:cNvPr id="3" name="Text Placeholder 2">
            <a:extLst>
              <a:ext uri="{FF2B5EF4-FFF2-40B4-BE49-F238E27FC236}">
                <a16:creationId xmlns:a16="http://schemas.microsoft.com/office/drawing/2014/main" id="{95153E02-C107-DB44-BCDD-861D8F5C7096}"/>
              </a:ext>
            </a:extLst>
          </p:cNvPr>
          <p:cNvSpPr>
            <a:spLocks noGrp="1"/>
          </p:cNvSpPr>
          <p:nvPr>
            <p:ph type="body" idx="1"/>
          </p:nvPr>
        </p:nvSpPr>
        <p:spPr>
          <a:xfrm>
            <a:off x="3090625" y="575500"/>
            <a:ext cx="5596200" cy="1238939"/>
          </a:xfrm>
        </p:spPr>
        <p:txBody>
          <a:bodyPr/>
          <a:lstStyle/>
          <a:p>
            <a:pPr>
              <a:buFont typeface="Wingdings" pitchFamily="2" charset="2"/>
              <a:buChar char="§"/>
            </a:pPr>
            <a:r>
              <a:rPr lang="en-US" dirty="0"/>
              <a:t>Since the inputs are the same, typically we combine them in the diagram, with multiple arrows coming out.</a:t>
            </a:r>
          </a:p>
          <a:p>
            <a:pPr>
              <a:buFont typeface="Wingdings" pitchFamily="2" charset="2"/>
              <a:buChar char="§"/>
            </a:pPr>
            <a:r>
              <a:rPr lang="en-US" dirty="0"/>
              <a:t>We don’t explicitly show the sum and activation function – that is implicitly a part of each node.</a:t>
            </a:r>
          </a:p>
        </p:txBody>
      </p:sp>
      <p:sp>
        <p:nvSpPr>
          <p:cNvPr id="4" name="Slide Number Placeholder 3">
            <a:extLst>
              <a:ext uri="{FF2B5EF4-FFF2-40B4-BE49-F238E27FC236}">
                <a16:creationId xmlns:a16="http://schemas.microsoft.com/office/drawing/2014/main" id="{43C71A26-5444-CD46-AF56-8F0FD43C3A2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grpSp>
        <p:nvGrpSpPr>
          <p:cNvPr id="31" name="Group 30">
            <a:extLst>
              <a:ext uri="{FF2B5EF4-FFF2-40B4-BE49-F238E27FC236}">
                <a16:creationId xmlns:a16="http://schemas.microsoft.com/office/drawing/2014/main" id="{DB4D5795-1E42-F846-A70A-A12EF7EA9EA1}"/>
              </a:ext>
            </a:extLst>
          </p:cNvPr>
          <p:cNvGrpSpPr/>
          <p:nvPr/>
        </p:nvGrpSpPr>
        <p:grpSpPr>
          <a:xfrm>
            <a:off x="4059217" y="1445974"/>
            <a:ext cx="3960161" cy="3126692"/>
            <a:chOff x="4059217" y="1445974"/>
            <a:chExt cx="3960161" cy="3126692"/>
          </a:xfrm>
        </p:grpSpPr>
        <p:pic>
          <p:nvPicPr>
            <p:cNvPr id="6" name="Picture 5">
              <a:extLst>
                <a:ext uri="{FF2B5EF4-FFF2-40B4-BE49-F238E27FC236}">
                  <a16:creationId xmlns:a16="http://schemas.microsoft.com/office/drawing/2014/main" id="{B580385A-9C37-C446-9F02-4A1DAB00A82F}"/>
                </a:ext>
              </a:extLst>
            </p:cNvPr>
            <p:cNvPicPr>
              <a:picLocks noChangeAspect="1"/>
            </p:cNvPicPr>
            <p:nvPr/>
          </p:nvPicPr>
          <p:blipFill rotWithShape="1">
            <a:blip r:embed="rId3"/>
            <a:srcRect r="81875" b="59835"/>
            <a:stretch/>
          </p:blipFill>
          <p:spPr>
            <a:xfrm>
              <a:off x="4059217" y="1924857"/>
              <a:ext cx="1877082" cy="2285160"/>
            </a:xfrm>
            <a:prstGeom prst="rect">
              <a:avLst/>
            </a:prstGeom>
          </p:spPr>
        </p:pic>
        <p:pic>
          <p:nvPicPr>
            <p:cNvPr id="12" name="Picture 11">
              <a:extLst>
                <a:ext uri="{FF2B5EF4-FFF2-40B4-BE49-F238E27FC236}">
                  <a16:creationId xmlns:a16="http://schemas.microsoft.com/office/drawing/2014/main" id="{F1A8CFA9-D29B-4460-BDDF-1E3BFA93DD94}"/>
                </a:ext>
              </a:extLst>
            </p:cNvPr>
            <p:cNvPicPr>
              <a:picLocks noChangeAspect="1"/>
            </p:cNvPicPr>
            <p:nvPr/>
          </p:nvPicPr>
          <p:blipFill rotWithShape="1">
            <a:blip r:embed="rId3"/>
            <a:srcRect l="33486" r="36587"/>
            <a:stretch/>
          </p:blipFill>
          <p:spPr>
            <a:xfrm>
              <a:off x="5888725" y="1445974"/>
              <a:ext cx="1703234" cy="3126692"/>
            </a:xfrm>
            <a:prstGeom prst="rect">
              <a:avLst/>
            </a:prstGeom>
          </p:spPr>
        </p:pic>
        <p:cxnSp>
          <p:nvCxnSpPr>
            <p:cNvPr id="8" name="Straight Arrow Connector 7">
              <a:extLst>
                <a:ext uri="{FF2B5EF4-FFF2-40B4-BE49-F238E27FC236}">
                  <a16:creationId xmlns:a16="http://schemas.microsoft.com/office/drawing/2014/main" id="{DFF07DCE-091D-9F4B-8FBD-D38149294DFD}"/>
                </a:ext>
              </a:extLst>
            </p:cNvPr>
            <p:cNvCxnSpPr/>
            <p:nvPr/>
          </p:nvCxnSpPr>
          <p:spPr>
            <a:xfrm>
              <a:off x="4691849" y="2137207"/>
              <a:ext cx="1244450" cy="524833"/>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8CFEC42-4E86-5144-B2E1-8FCB71076C68}"/>
                </a:ext>
              </a:extLst>
            </p:cNvPr>
            <p:cNvCxnSpPr>
              <a:cxnSpLocks/>
            </p:cNvCxnSpPr>
            <p:nvPr/>
          </p:nvCxnSpPr>
          <p:spPr>
            <a:xfrm>
              <a:off x="4691849" y="2659600"/>
              <a:ext cx="1244450" cy="244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3CBA5DB-7478-6745-A103-8F690F1363E4}"/>
                </a:ext>
              </a:extLst>
            </p:cNvPr>
            <p:cNvCxnSpPr>
              <a:cxnSpLocks/>
            </p:cNvCxnSpPr>
            <p:nvPr/>
          </p:nvCxnSpPr>
          <p:spPr>
            <a:xfrm flipV="1">
              <a:off x="4691849" y="2668903"/>
              <a:ext cx="1244450" cy="490069"/>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8007738D-4DFE-154D-8666-5D8AB1AE00F9}"/>
                </a:ext>
              </a:extLst>
            </p:cNvPr>
            <p:cNvCxnSpPr>
              <a:cxnSpLocks/>
            </p:cNvCxnSpPr>
            <p:nvPr/>
          </p:nvCxnSpPr>
          <p:spPr>
            <a:xfrm flipV="1">
              <a:off x="4674406" y="2668903"/>
              <a:ext cx="1261893" cy="1342093"/>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F751A17-322D-614D-AC6C-B0854EA54826}"/>
                </a:ext>
              </a:extLst>
            </p:cNvPr>
            <p:cNvCxnSpPr>
              <a:cxnSpLocks/>
            </p:cNvCxnSpPr>
            <p:nvPr/>
          </p:nvCxnSpPr>
          <p:spPr>
            <a:xfrm>
              <a:off x="4692700" y="2137207"/>
              <a:ext cx="1243599" cy="1873789"/>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1D30661-36E2-4247-8977-29E59AA30872}"/>
                </a:ext>
              </a:extLst>
            </p:cNvPr>
            <p:cNvCxnSpPr>
              <a:cxnSpLocks/>
            </p:cNvCxnSpPr>
            <p:nvPr/>
          </p:nvCxnSpPr>
          <p:spPr>
            <a:xfrm>
              <a:off x="4692700" y="2659600"/>
              <a:ext cx="1243599" cy="1351396"/>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30EB4F2-8D6B-9A4D-A27B-6BD5A6A8433D}"/>
                </a:ext>
              </a:extLst>
            </p:cNvPr>
            <p:cNvCxnSpPr>
              <a:cxnSpLocks/>
            </p:cNvCxnSpPr>
            <p:nvPr/>
          </p:nvCxnSpPr>
          <p:spPr>
            <a:xfrm>
              <a:off x="4692700" y="3158973"/>
              <a:ext cx="1243599" cy="858886"/>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0772796-810F-034C-B7B0-6404AD1709CC}"/>
                </a:ext>
              </a:extLst>
            </p:cNvPr>
            <p:cNvCxnSpPr>
              <a:cxnSpLocks/>
            </p:cNvCxnSpPr>
            <p:nvPr/>
          </p:nvCxnSpPr>
          <p:spPr>
            <a:xfrm flipV="1">
              <a:off x="4675257" y="4010996"/>
              <a:ext cx="1261042" cy="1"/>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E79978E5-D39C-DD4D-9782-B5468E8A6590}"/>
                </a:ext>
              </a:extLst>
            </p:cNvPr>
            <p:cNvPicPr>
              <a:picLocks noChangeAspect="1"/>
            </p:cNvPicPr>
            <p:nvPr/>
          </p:nvPicPr>
          <p:blipFill rotWithShape="1">
            <a:blip r:embed="rId3"/>
            <a:srcRect l="92219" t="46851" b="38613"/>
            <a:stretch/>
          </p:blipFill>
          <p:spPr>
            <a:xfrm>
              <a:off x="7576518" y="2894698"/>
              <a:ext cx="442860" cy="454495"/>
            </a:xfrm>
            <a:prstGeom prst="rect">
              <a:avLst/>
            </a:prstGeom>
          </p:spPr>
        </p:pic>
      </p:grpSp>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7C62F725-9BA0-483A-A36B-2CEB3C7677E5}"/>
                  </a:ext>
                </a:extLst>
              </p14:cNvPr>
              <p14:cNvContentPartPr/>
              <p14:nvPr/>
            </p14:nvContentPartPr>
            <p14:xfrm>
              <a:off x="6006600" y="1552320"/>
              <a:ext cx="2071800" cy="49320"/>
            </p14:xfrm>
          </p:contentPart>
        </mc:Choice>
        <mc:Fallback>
          <p:pic>
            <p:nvPicPr>
              <p:cNvPr id="5" name="Ink 4">
                <a:extLst>
                  <a:ext uri="{FF2B5EF4-FFF2-40B4-BE49-F238E27FC236}">
                    <a16:creationId xmlns:a16="http://schemas.microsoft.com/office/drawing/2014/main" id="{7C62F725-9BA0-483A-A36B-2CEB3C7677E5}"/>
                  </a:ext>
                </a:extLst>
              </p:cNvPr>
              <p:cNvPicPr/>
              <p:nvPr/>
            </p:nvPicPr>
            <p:blipFill>
              <a:blip r:embed="rId5"/>
              <a:stretch>
                <a:fillRect/>
              </a:stretch>
            </p:blipFill>
            <p:spPr>
              <a:xfrm>
                <a:off x="5997240" y="1542960"/>
                <a:ext cx="2090520" cy="68040"/>
              </a:xfrm>
              <a:prstGeom prst="rect">
                <a:avLst/>
              </a:prstGeom>
            </p:spPr>
          </p:pic>
        </mc:Fallback>
      </mc:AlternateContent>
    </p:spTree>
    <p:extLst>
      <p:ext uri="{BB962C8B-B14F-4D97-AF65-F5344CB8AC3E}">
        <p14:creationId xmlns:p14="http://schemas.microsoft.com/office/powerpoint/2010/main" val="33904886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035B5-F974-FC4E-A560-1433814A8AF8}"/>
              </a:ext>
            </a:extLst>
          </p:cNvPr>
          <p:cNvSpPr>
            <a:spLocks noGrp="1"/>
          </p:cNvSpPr>
          <p:nvPr>
            <p:ph type="title"/>
          </p:nvPr>
        </p:nvSpPr>
        <p:spPr/>
        <p:txBody>
          <a:bodyPr/>
          <a:lstStyle/>
          <a:p>
            <a:r>
              <a:rPr lang="en-US" dirty="0"/>
              <a:t>Neural Network Diagram Simplified Further</a:t>
            </a:r>
          </a:p>
        </p:txBody>
      </p:sp>
      <p:sp>
        <p:nvSpPr>
          <p:cNvPr id="3" name="Text Placeholder 2">
            <a:extLst>
              <a:ext uri="{FF2B5EF4-FFF2-40B4-BE49-F238E27FC236}">
                <a16:creationId xmlns:a16="http://schemas.microsoft.com/office/drawing/2014/main" id="{95153E02-C107-DB44-BCDD-861D8F5C7096}"/>
              </a:ext>
            </a:extLst>
          </p:cNvPr>
          <p:cNvSpPr>
            <a:spLocks noGrp="1"/>
          </p:cNvSpPr>
          <p:nvPr>
            <p:ph type="body" idx="1"/>
          </p:nvPr>
        </p:nvSpPr>
        <p:spPr>
          <a:xfrm>
            <a:off x="3090625" y="575500"/>
            <a:ext cx="5596200" cy="1238939"/>
          </a:xfrm>
        </p:spPr>
        <p:txBody>
          <a:bodyPr/>
          <a:lstStyle/>
          <a:p>
            <a:pPr>
              <a:buFont typeface="Wingdings" pitchFamily="2" charset="2"/>
              <a:buChar char="§"/>
            </a:pPr>
            <a:r>
              <a:rPr lang="en-US" dirty="0"/>
              <a:t>Oftentimes, the bias is not explicitly shown as another input, and instead written on top of a node.</a:t>
            </a:r>
          </a:p>
          <a:p>
            <a:pPr>
              <a:buFont typeface="Wingdings" pitchFamily="2" charset="2"/>
              <a:buChar char="§"/>
            </a:pPr>
            <a:r>
              <a:rPr lang="en-US" dirty="0"/>
              <a:t>You will see both types of diagrams in this course.</a:t>
            </a:r>
          </a:p>
        </p:txBody>
      </p:sp>
      <p:sp>
        <p:nvSpPr>
          <p:cNvPr id="4" name="Slide Number Placeholder 3">
            <a:extLst>
              <a:ext uri="{FF2B5EF4-FFF2-40B4-BE49-F238E27FC236}">
                <a16:creationId xmlns:a16="http://schemas.microsoft.com/office/drawing/2014/main" id="{43C71A26-5444-CD46-AF56-8F0FD43C3A2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grpSp>
        <p:nvGrpSpPr>
          <p:cNvPr id="11" name="Group 10">
            <a:extLst>
              <a:ext uri="{FF2B5EF4-FFF2-40B4-BE49-F238E27FC236}">
                <a16:creationId xmlns:a16="http://schemas.microsoft.com/office/drawing/2014/main" id="{3E637891-46CA-1D45-AE21-892DF53B47E6}"/>
              </a:ext>
            </a:extLst>
          </p:cNvPr>
          <p:cNvGrpSpPr/>
          <p:nvPr/>
        </p:nvGrpSpPr>
        <p:grpSpPr>
          <a:xfrm>
            <a:off x="4059217" y="2412073"/>
            <a:ext cx="3960161" cy="2160592"/>
            <a:chOff x="4059217" y="2412073"/>
            <a:chExt cx="3960161" cy="2160592"/>
          </a:xfrm>
        </p:grpSpPr>
        <p:pic>
          <p:nvPicPr>
            <p:cNvPr id="6" name="Picture 5">
              <a:extLst>
                <a:ext uri="{FF2B5EF4-FFF2-40B4-BE49-F238E27FC236}">
                  <a16:creationId xmlns:a16="http://schemas.microsoft.com/office/drawing/2014/main" id="{B580385A-9C37-C446-9F02-4A1DAB00A82F}"/>
                </a:ext>
              </a:extLst>
            </p:cNvPr>
            <p:cNvPicPr>
              <a:picLocks noChangeAspect="1"/>
            </p:cNvPicPr>
            <p:nvPr/>
          </p:nvPicPr>
          <p:blipFill rotWithShape="1">
            <a:blip r:embed="rId3"/>
            <a:srcRect t="8582" r="81875" b="59835"/>
            <a:stretch/>
          </p:blipFill>
          <p:spPr>
            <a:xfrm>
              <a:off x="4059217" y="2413149"/>
              <a:ext cx="1877082" cy="1796867"/>
            </a:xfrm>
            <a:prstGeom prst="rect">
              <a:avLst/>
            </a:prstGeom>
          </p:spPr>
        </p:pic>
        <p:sp>
          <p:nvSpPr>
            <p:cNvPr id="5" name="Rectangle 4">
              <a:extLst>
                <a:ext uri="{FF2B5EF4-FFF2-40B4-BE49-F238E27FC236}">
                  <a16:creationId xmlns:a16="http://schemas.microsoft.com/office/drawing/2014/main" id="{BCC0D0C2-2D95-E24B-AA0E-5DC7B3BFE369}"/>
                </a:ext>
              </a:extLst>
            </p:cNvPr>
            <p:cNvSpPr/>
            <p:nvPr/>
          </p:nvSpPr>
          <p:spPr>
            <a:xfrm rot="2284739">
              <a:off x="4082457" y="2412073"/>
              <a:ext cx="1964067" cy="98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F1A8CFA9-D29B-4460-BDDF-1E3BFA93DD94}"/>
                </a:ext>
              </a:extLst>
            </p:cNvPr>
            <p:cNvPicPr>
              <a:picLocks noChangeAspect="1"/>
            </p:cNvPicPr>
            <p:nvPr/>
          </p:nvPicPr>
          <p:blipFill rotWithShape="1">
            <a:blip r:embed="rId3"/>
            <a:srcRect l="33486" t="30933" r="36587"/>
            <a:stretch/>
          </p:blipFill>
          <p:spPr>
            <a:xfrm>
              <a:off x="5888725" y="2413148"/>
              <a:ext cx="1703234" cy="2159517"/>
            </a:xfrm>
            <a:prstGeom prst="rect">
              <a:avLst/>
            </a:prstGeom>
          </p:spPr>
        </p:pic>
        <p:cxnSp>
          <p:nvCxnSpPr>
            <p:cNvPr id="17" name="Straight Arrow Connector 16">
              <a:extLst>
                <a:ext uri="{FF2B5EF4-FFF2-40B4-BE49-F238E27FC236}">
                  <a16:creationId xmlns:a16="http://schemas.microsoft.com/office/drawing/2014/main" id="{68CFEC42-4E86-5144-B2E1-8FCB71076C68}"/>
                </a:ext>
              </a:extLst>
            </p:cNvPr>
            <p:cNvCxnSpPr>
              <a:cxnSpLocks/>
            </p:cNvCxnSpPr>
            <p:nvPr/>
          </p:nvCxnSpPr>
          <p:spPr>
            <a:xfrm>
              <a:off x="4691849" y="2659600"/>
              <a:ext cx="1244450" cy="244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3CBA5DB-7478-6745-A103-8F690F1363E4}"/>
                </a:ext>
              </a:extLst>
            </p:cNvPr>
            <p:cNvCxnSpPr>
              <a:cxnSpLocks/>
            </p:cNvCxnSpPr>
            <p:nvPr/>
          </p:nvCxnSpPr>
          <p:spPr>
            <a:xfrm flipV="1">
              <a:off x="4691849" y="2668903"/>
              <a:ext cx="1244450" cy="490069"/>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8007738D-4DFE-154D-8666-5D8AB1AE00F9}"/>
                </a:ext>
              </a:extLst>
            </p:cNvPr>
            <p:cNvCxnSpPr>
              <a:cxnSpLocks/>
            </p:cNvCxnSpPr>
            <p:nvPr/>
          </p:nvCxnSpPr>
          <p:spPr>
            <a:xfrm flipV="1">
              <a:off x="4674406" y="2668903"/>
              <a:ext cx="1261893" cy="1342093"/>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1D30661-36E2-4247-8977-29E59AA30872}"/>
                </a:ext>
              </a:extLst>
            </p:cNvPr>
            <p:cNvCxnSpPr>
              <a:cxnSpLocks/>
            </p:cNvCxnSpPr>
            <p:nvPr/>
          </p:nvCxnSpPr>
          <p:spPr>
            <a:xfrm>
              <a:off x="4692700" y="2659600"/>
              <a:ext cx="1243599" cy="1351396"/>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30EB4F2-8D6B-9A4D-A27B-6BD5A6A8433D}"/>
                </a:ext>
              </a:extLst>
            </p:cNvPr>
            <p:cNvCxnSpPr>
              <a:cxnSpLocks/>
            </p:cNvCxnSpPr>
            <p:nvPr/>
          </p:nvCxnSpPr>
          <p:spPr>
            <a:xfrm>
              <a:off x="4692700" y="3158973"/>
              <a:ext cx="1243599" cy="858886"/>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0772796-810F-034C-B7B0-6404AD1709CC}"/>
                </a:ext>
              </a:extLst>
            </p:cNvPr>
            <p:cNvCxnSpPr>
              <a:cxnSpLocks/>
            </p:cNvCxnSpPr>
            <p:nvPr/>
          </p:nvCxnSpPr>
          <p:spPr>
            <a:xfrm flipV="1">
              <a:off x="4675257" y="4010996"/>
              <a:ext cx="1261042" cy="1"/>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E79978E5-D39C-DD4D-9782-B5468E8A6590}"/>
                </a:ext>
              </a:extLst>
            </p:cNvPr>
            <p:cNvPicPr>
              <a:picLocks noChangeAspect="1"/>
            </p:cNvPicPr>
            <p:nvPr/>
          </p:nvPicPr>
          <p:blipFill rotWithShape="1">
            <a:blip r:embed="rId3"/>
            <a:srcRect l="92219" t="46851" b="38613"/>
            <a:stretch/>
          </p:blipFill>
          <p:spPr>
            <a:xfrm>
              <a:off x="7576518" y="2894698"/>
              <a:ext cx="442860" cy="454495"/>
            </a:xfrm>
            <a:prstGeom prst="rect">
              <a:avLst/>
            </a:prstGeom>
          </p:spPr>
        </p:pic>
        <p:sp>
          <p:nvSpPr>
            <p:cNvPr id="20" name="Rectangle 19">
              <a:extLst>
                <a:ext uri="{FF2B5EF4-FFF2-40B4-BE49-F238E27FC236}">
                  <a16:creationId xmlns:a16="http://schemas.microsoft.com/office/drawing/2014/main" id="{C06CFF50-B952-E540-B9CB-250C4C11FBB3}"/>
                </a:ext>
              </a:extLst>
            </p:cNvPr>
            <p:cNvSpPr/>
            <p:nvPr/>
          </p:nvSpPr>
          <p:spPr>
            <a:xfrm rot="2284739">
              <a:off x="5783076" y="2421318"/>
              <a:ext cx="1954865" cy="98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F3033DBB-D0B6-5246-8375-02C793C16570}"/>
                </a:ext>
              </a:extLst>
            </p:cNvPr>
            <p:cNvSpPr/>
            <p:nvPr/>
          </p:nvSpPr>
          <p:spPr>
            <a:xfrm>
              <a:off x="5922473" y="2437673"/>
              <a:ext cx="408880" cy="408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C20BA951-CED5-4141-923C-5629787654F4}"/>
                </a:ext>
              </a:extLst>
            </p:cNvPr>
            <p:cNvSpPr txBox="1"/>
            <p:nvPr/>
          </p:nvSpPr>
          <p:spPr>
            <a:xfrm>
              <a:off x="5968874" y="2488225"/>
              <a:ext cx="362479" cy="307776"/>
            </a:xfrm>
            <a:prstGeom prst="rect">
              <a:avLst/>
            </a:prstGeom>
            <a:noFill/>
          </p:spPr>
          <p:txBody>
            <a:bodyPr wrap="square" rtlCol="0">
              <a:spAutoFit/>
            </a:bodyPr>
            <a:lstStyle/>
            <a:p>
              <a:r>
                <a:rPr lang="en-US" dirty="0">
                  <a:solidFill>
                    <a:schemeClr val="bg1"/>
                  </a:solidFill>
                </a:rPr>
                <a:t>b</a:t>
              </a:r>
              <a:r>
                <a:rPr lang="en-US" baseline="-25000" dirty="0">
                  <a:solidFill>
                    <a:schemeClr val="bg1"/>
                  </a:solidFill>
                </a:rPr>
                <a:t>1</a:t>
              </a:r>
            </a:p>
          </p:txBody>
        </p:sp>
        <p:sp>
          <p:nvSpPr>
            <p:cNvPr id="25" name="Oval 24">
              <a:extLst>
                <a:ext uri="{FF2B5EF4-FFF2-40B4-BE49-F238E27FC236}">
                  <a16:creationId xmlns:a16="http://schemas.microsoft.com/office/drawing/2014/main" id="{FFC903DF-77A0-E94A-A4E4-2F284E8DFE96}"/>
                </a:ext>
              </a:extLst>
            </p:cNvPr>
            <p:cNvSpPr/>
            <p:nvPr/>
          </p:nvSpPr>
          <p:spPr>
            <a:xfrm>
              <a:off x="5914265" y="2926994"/>
              <a:ext cx="408880" cy="408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ACB62162-FB4B-904E-9883-7414B2E54268}"/>
                </a:ext>
              </a:extLst>
            </p:cNvPr>
            <p:cNvSpPr txBox="1"/>
            <p:nvPr/>
          </p:nvSpPr>
          <p:spPr>
            <a:xfrm>
              <a:off x="5960666" y="2977546"/>
              <a:ext cx="362479" cy="307776"/>
            </a:xfrm>
            <a:prstGeom prst="rect">
              <a:avLst/>
            </a:prstGeom>
            <a:noFill/>
          </p:spPr>
          <p:txBody>
            <a:bodyPr wrap="square" rtlCol="0">
              <a:spAutoFit/>
            </a:bodyPr>
            <a:lstStyle/>
            <a:p>
              <a:r>
                <a:rPr lang="en-US" dirty="0">
                  <a:solidFill>
                    <a:schemeClr val="bg1"/>
                  </a:solidFill>
                </a:rPr>
                <a:t>b</a:t>
              </a:r>
              <a:r>
                <a:rPr lang="en-US" baseline="-25000" dirty="0">
                  <a:solidFill>
                    <a:schemeClr val="bg1"/>
                  </a:solidFill>
                </a:rPr>
                <a:t>2</a:t>
              </a:r>
            </a:p>
          </p:txBody>
        </p:sp>
        <p:sp>
          <p:nvSpPr>
            <p:cNvPr id="27" name="Oval 26">
              <a:extLst>
                <a:ext uri="{FF2B5EF4-FFF2-40B4-BE49-F238E27FC236}">
                  <a16:creationId xmlns:a16="http://schemas.microsoft.com/office/drawing/2014/main" id="{387B2AE4-CE36-2F41-9949-12C6DC13BDF5}"/>
                </a:ext>
              </a:extLst>
            </p:cNvPr>
            <p:cNvSpPr/>
            <p:nvPr/>
          </p:nvSpPr>
          <p:spPr>
            <a:xfrm>
              <a:off x="5917084" y="3789220"/>
              <a:ext cx="408880" cy="408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52F598BB-2DFD-9D48-83BD-85062BDF591A}"/>
                </a:ext>
              </a:extLst>
            </p:cNvPr>
            <p:cNvSpPr txBox="1"/>
            <p:nvPr/>
          </p:nvSpPr>
          <p:spPr>
            <a:xfrm>
              <a:off x="5963485" y="3839772"/>
              <a:ext cx="362479" cy="307776"/>
            </a:xfrm>
            <a:prstGeom prst="rect">
              <a:avLst/>
            </a:prstGeom>
            <a:noFill/>
          </p:spPr>
          <p:txBody>
            <a:bodyPr wrap="square" rtlCol="0">
              <a:spAutoFit/>
            </a:bodyPr>
            <a:lstStyle/>
            <a:p>
              <a:r>
                <a:rPr lang="en-US" dirty="0">
                  <a:solidFill>
                    <a:schemeClr val="bg1"/>
                  </a:solidFill>
                </a:rPr>
                <a:t>b</a:t>
              </a:r>
              <a:r>
                <a:rPr lang="en-US" baseline="-25000" dirty="0">
                  <a:solidFill>
                    <a:schemeClr val="bg1"/>
                  </a:solidFill>
                </a:rPr>
                <a:t>d</a:t>
              </a:r>
            </a:p>
          </p:txBody>
        </p:sp>
      </p:grpSp>
      <mc:AlternateContent xmlns:mc="http://schemas.openxmlformats.org/markup-compatibility/2006">
        <mc:Choice xmlns:p14="http://schemas.microsoft.com/office/powerpoint/2010/main" Requires="p14">
          <p:contentPart p14:bwMode="auto" r:id="rId4">
            <p14:nvContentPartPr>
              <p14:cNvPr id="7" name="Ink 6">
                <a:extLst>
                  <a:ext uri="{FF2B5EF4-FFF2-40B4-BE49-F238E27FC236}">
                    <a16:creationId xmlns:a16="http://schemas.microsoft.com/office/drawing/2014/main" id="{55D84B32-28F3-436C-8B3E-B0073A6A87C7}"/>
                  </a:ext>
                </a:extLst>
              </p14:cNvPr>
              <p14:cNvContentPartPr/>
              <p14:nvPr/>
            </p14:nvContentPartPr>
            <p14:xfrm>
              <a:off x="3867120" y="140040"/>
              <a:ext cx="2229120" cy="343080"/>
            </p14:xfrm>
          </p:contentPart>
        </mc:Choice>
        <mc:Fallback>
          <p:pic>
            <p:nvPicPr>
              <p:cNvPr id="7" name="Ink 6">
                <a:extLst>
                  <a:ext uri="{FF2B5EF4-FFF2-40B4-BE49-F238E27FC236}">
                    <a16:creationId xmlns:a16="http://schemas.microsoft.com/office/drawing/2014/main" id="{55D84B32-28F3-436C-8B3E-B0073A6A87C7}"/>
                  </a:ext>
                </a:extLst>
              </p:cNvPr>
              <p:cNvPicPr/>
              <p:nvPr/>
            </p:nvPicPr>
            <p:blipFill>
              <a:blip r:embed="rId5"/>
              <a:stretch>
                <a:fillRect/>
              </a:stretch>
            </p:blipFill>
            <p:spPr>
              <a:xfrm>
                <a:off x="3857760" y="130680"/>
                <a:ext cx="2247840" cy="361800"/>
              </a:xfrm>
              <a:prstGeom prst="rect">
                <a:avLst/>
              </a:prstGeom>
            </p:spPr>
          </p:pic>
        </mc:Fallback>
      </mc:AlternateContent>
    </p:spTree>
    <p:extLst>
      <p:ext uri="{BB962C8B-B14F-4D97-AF65-F5344CB8AC3E}">
        <p14:creationId xmlns:p14="http://schemas.microsoft.com/office/powerpoint/2010/main" val="30542917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BFD48-53AD-5B42-8B5E-EF2C73D4A700}"/>
              </a:ext>
            </a:extLst>
          </p:cNvPr>
          <p:cNvSpPr>
            <a:spLocks noGrp="1"/>
          </p:cNvSpPr>
          <p:nvPr>
            <p:ph type="title"/>
          </p:nvPr>
        </p:nvSpPr>
        <p:spPr/>
        <p:txBody>
          <a:bodyPr/>
          <a:lstStyle/>
          <a:p>
            <a:r>
              <a:rPr lang="en-US" dirty="0"/>
              <a:t>XOR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7692018-6A04-6046-9154-6FA4EDA40B48}"/>
                  </a:ext>
                </a:extLst>
              </p:cNvPr>
              <p:cNvSpPr>
                <a:spLocks noGrp="1"/>
              </p:cNvSpPr>
              <p:nvPr>
                <p:ph type="body" idx="1"/>
              </p:nvPr>
            </p:nvSpPr>
            <p:spPr>
              <a:xfrm>
                <a:off x="3111174" y="262374"/>
                <a:ext cx="5596200" cy="3981000"/>
              </a:xfrm>
            </p:spPr>
            <p:txBody>
              <a:bodyPr/>
              <a:lstStyle/>
              <a:p>
                <a:pPr marL="139700" indent="0">
                  <a:buNone/>
                </a:pPr>
                <a:r>
                  <a:rPr lang="en-US" dirty="0"/>
                  <a:t>Notice that we can represent </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𝑋𝑂𝑅</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𝐴𝑁𝐷</m:t>
                          </m:r>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[2]</m:t>
                          </m:r>
                        </m:e>
                      </m:d>
                      <m:r>
                        <a:rPr lang="en-US" b="0" i="1" smtClean="0">
                          <a:latin typeface="Cambria Math" panose="02040503050406030204" pitchFamily="18" charset="0"/>
                        </a:rPr>
                        <m:t> </m:t>
                      </m:r>
                      <m:r>
                        <a:rPr lang="en-US" b="0" i="1" smtClean="0">
                          <a:latin typeface="Cambria Math" panose="02040503050406030204" pitchFamily="18" charset="0"/>
                        </a:rPr>
                        <m:t>𝑂𝑅</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𝐴𝑁𝐷</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oMath>
                  </m:oMathPara>
                </a14:m>
                <a:endParaRPr lang="en-US" dirty="0"/>
              </a:p>
            </p:txBody>
          </p:sp>
        </mc:Choice>
        <mc:Fallback xmlns="">
          <p:sp>
            <p:nvSpPr>
              <p:cNvPr id="3" name="Text Placeholder 2">
                <a:extLst>
                  <a:ext uri="{FF2B5EF4-FFF2-40B4-BE49-F238E27FC236}">
                    <a16:creationId xmlns:a16="http://schemas.microsoft.com/office/drawing/2014/main" id="{07692018-6A04-6046-9154-6FA4EDA40B48}"/>
                  </a:ext>
                </a:extLst>
              </p:cNvPr>
              <p:cNvSpPr>
                <a:spLocks noGrp="1" noRot="1" noChangeAspect="1" noMove="1" noResize="1" noEditPoints="1" noAdjustHandles="1" noChangeArrowheads="1" noChangeShapeType="1" noTextEdit="1"/>
              </p:cNvSpPr>
              <p:nvPr>
                <p:ph type="body" idx="1"/>
              </p:nvPr>
            </p:nvSpPr>
            <p:spPr>
              <a:xfrm>
                <a:off x="3111174" y="262374"/>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12E6552-6DA0-474E-9DD2-8A30D8F26EB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pic>
        <p:nvPicPr>
          <p:cNvPr id="5" name="Picture 4">
            <a:extLst>
              <a:ext uri="{FF2B5EF4-FFF2-40B4-BE49-F238E27FC236}">
                <a16:creationId xmlns:a16="http://schemas.microsoft.com/office/drawing/2014/main" id="{47018EE4-DFCC-C240-9B98-C91F57C03C06}"/>
              </a:ext>
            </a:extLst>
          </p:cNvPr>
          <p:cNvPicPr>
            <a:picLocks noChangeAspect="1"/>
          </p:cNvPicPr>
          <p:nvPr/>
        </p:nvPicPr>
        <p:blipFill>
          <a:blip r:embed="rId4"/>
          <a:stretch>
            <a:fillRect/>
          </a:stretch>
        </p:blipFill>
        <p:spPr>
          <a:xfrm>
            <a:off x="3268535" y="1390754"/>
            <a:ext cx="5562599" cy="2575071"/>
          </a:xfrm>
          <a:prstGeom prst="rect">
            <a:avLst/>
          </a:prstGeom>
        </p:spPr>
      </p:pic>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9B52B868-7015-4EAB-9699-9A75C41AE99C}"/>
                  </a:ext>
                </a:extLst>
              </p14:cNvPr>
              <p14:cNvContentPartPr/>
              <p14:nvPr/>
            </p14:nvContentPartPr>
            <p14:xfrm>
              <a:off x="3026160" y="3658680"/>
              <a:ext cx="5364720" cy="1423800"/>
            </p14:xfrm>
          </p:contentPart>
        </mc:Choice>
        <mc:Fallback>
          <p:pic>
            <p:nvPicPr>
              <p:cNvPr id="6" name="Ink 5">
                <a:extLst>
                  <a:ext uri="{FF2B5EF4-FFF2-40B4-BE49-F238E27FC236}">
                    <a16:creationId xmlns:a16="http://schemas.microsoft.com/office/drawing/2014/main" id="{9B52B868-7015-4EAB-9699-9A75C41AE99C}"/>
                  </a:ext>
                </a:extLst>
              </p:cNvPr>
              <p:cNvPicPr/>
              <p:nvPr/>
            </p:nvPicPr>
            <p:blipFill>
              <a:blip r:embed="rId6"/>
              <a:stretch>
                <a:fillRect/>
              </a:stretch>
            </p:blipFill>
            <p:spPr>
              <a:xfrm>
                <a:off x="3016800" y="3649320"/>
                <a:ext cx="5383440" cy="14425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ED21E899-4003-4DF3-9E7B-02B4DA8EB99F}"/>
                  </a:ext>
                </a:extLst>
              </p14:cNvPr>
              <p14:cNvContentPartPr/>
              <p14:nvPr/>
            </p14:nvContentPartPr>
            <p14:xfrm>
              <a:off x="5433240" y="4923840"/>
              <a:ext cx="138600" cy="10440"/>
            </p14:xfrm>
          </p:contentPart>
        </mc:Choice>
        <mc:Fallback>
          <p:pic>
            <p:nvPicPr>
              <p:cNvPr id="7" name="Ink 6">
                <a:extLst>
                  <a:ext uri="{FF2B5EF4-FFF2-40B4-BE49-F238E27FC236}">
                    <a16:creationId xmlns:a16="http://schemas.microsoft.com/office/drawing/2014/main" id="{ED21E899-4003-4DF3-9E7B-02B4DA8EB99F}"/>
                  </a:ext>
                </a:extLst>
              </p:cNvPr>
              <p:cNvPicPr/>
              <p:nvPr/>
            </p:nvPicPr>
            <p:blipFill>
              <a:blip r:embed="rId8"/>
              <a:stretch>
                <a:fillRect/>
              </a:stretch>
            </p:blipFill>
            <p:spPr>
              <a:xfrm>
                <a:off x="5424240" y="4914840"/>
                <a:ext cx="15624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Ink 7">
                <a:extLst>
                  <a:ext uri="{FF2B5EF4-FFF2-40B4-BE49-F238E27FC236}">
                    <a16:creationId xmlns:a16="http://schemas.microsoft.com/office/drawing/2014/main" id="{BB197157-9CCB-4319-BB61-D32019C4AE9F}"/>
                  </a:ext>
                </a:extLst>
              </p14:cNvPr>
              <p14:cNvContentPartPr/>
              <p14:nvPr/>
            </p14:nvContentPartPr>
            <p14:xfrm>
              <a:off x="5066400" y="4999800"/>
              <a:ext cx="15480" cy="13320"/>
            </p14:xfrm>
          </p:contentPart>
        </mc:Choice>
        <mc:Fallback>
          <p:pic>
            <p:nvPicPr>
              <p:cNvPr id="8" name="Ink 7">
                <a:extLst>
                  <a:ext uri="{FF2B5EF4-FFF2-40B4-BE49-F238E27FC236}">
                    <a16:creationId xmlns:a16="http://schemas.microsoft.com/office/drawing/2014/main" id="{BB197157-9CCB-4319-BB61-D32019C4AE9F}"/>
                  </a:ext>
                </a:extLst>
              </p:cNvPr>
              <p:cNvPicPr/>
              <p:nvPr/>
            </p:nvPicPr>
            <p:blipFill>
              <a:blip r:embed="rId10"/>
              <a:stretch>
                <a:fillRect/>
              </a:stretch>
            </p:blipFill>
            <p:spPr>
              <a:xfrm>
                <a:off x="5057400" y="4990800"/>
                <a:ext cx="3312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 name="Ink 12">
                <a:extLst>
                  <a:ext uri="{FF2B5EF4-FFF2-40B4-BE49-F238E27FC236}">
                    <a16:creationId xmlns:a16="http://schemas.microsoft.com/office/drawing/2014/main" id="{69C5819A-88DA-4F02-ADC3-B9DFC27A4519}"/>
                  </a:ext>
                </a:extLst>
              </p14:cNvPr>
              <p14:cNvContentPartPr/>
              <p14:nvPr/>
            </p14:nvContentPartPr>
            <p14:xfrm>
              <a:off x="4236240" y="4181160"/>
              <a:ext cx="91080" cy="121320"/>
            </p14:xfrm>
          </p:contentPart>
        </mc:Choice>
        <mc:Fallback>
          <p:pic>
            <p:nvPicPr>
              <p:cNvPr id="13" name="Ink 12">
                <a:extLst>
                  <a:ext uri="{FF2B5EF4-FFF2-40B4-BE49-F238E27FC236}">
                    <a16:creationId xmlns:a16="http://schemas.microsoft.com/office/drawing/2014/main" id="{69C5819A-88DA-4F02-ADC3-B9DFC27A4519}"/>
                  </a:ext>
                </a:extLst>
              </p:cNvPr>
              <p:cNvPicPr/>
              <p:nvPr/>
            </p:nvPicPr>
            <p:blipFill>
              <a:blip r:embed="rId12"/>
              <a:stretch>
                <a:fillRect/>
              </a:stretch>
            </p:blipFill>
            <p:spPr>
              <a:xfrm>
                <a:off x="4227600" y="4172160"/>
                <a:ext cx="1087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4" name="Ink 13">
                <a:extLst>
                  <a:ext uri="{FF2B5EF4-FFF2-40B4-BE49-F238E27FC236}">
                    <a16:creationId xmlns:a16="http://schemas.microsoft.com/office/drawing/2014/main" id="{C6A4390E-0E97-4D65-9A9A-2C511F9AAE89}"/>
                  </a:ext>
                </a:extLst>
              </p14:cNvPr>
              <p14:cNvContentPartPr/>
              <p14:nvPr/>
            </p14:nvContentPartPr>
            <p14:xfrm>
              <a:off x="4415160" y="4235160"/>
              <a:ext cx="9000" cy="14760"/>
            </p14:xfrm>
          </p:contentPart>
        </mc:Choice>
        <mc:Fallback>
          <p:pic>
            <p:nvPicPr>
              <p:cNvPr id="14" name="Ink 13">
                <a:extLst>
                  <a:ext uri="{FF2B5EF4-FFF2-40B4-BE49-F238E27FC236}">
                    <a16:creationId xmlns:a16="http://schemas.microsoft.com/office/drawing/2014/main" id="{C6A4390E-0E97-4D65-9A9A-2C511F9AAE89}"/>
                  </a:ext>
                </a:extLst>
              </p:cNvPr>
              <p:cNvPicPr/>
              <p:nvPr/>
            </p:nvPicPr>
            <p:blipFill>
              <a:blip r:embed="rId14"/>
              <a:stretch>
                <a:fillRect/>
              </a:stretch>
            </p:blipFill>
            <p:spPr>
              <a:xfrm>
                <a:off x="4406520" y="4226520"/>
                <a:ext cx="2664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5" name="Ink 14">
                <a:extLst>
                  <a:ext uri="{FF2B5EF4-FFF2-40B4-BE49-F238E27FC236}">
                    <a16:creationId xmlns:a16="http://schemas.microsoft.com/office/drawing/2014/main" id="{618F0C91-88A5-45D1-857E-F4A9330608B8}"/>
                  </a:ext>
                </a:extLst>
              </p14:cNvPr>
              <p14:cNvContentPartPr/>
              <p14:nvPr/>
            </p14:nvContentPartPr>
            <p14:xfrm>
              <a:off x="4387440" y="4193760"/>
              <a:ext cx="26640" cy="9000"/>
            </p14:xfrm>
          </p:contentPart>
        </mc:Choice>
        <mc:Fallback>
          <p:pic>
            <p:nvPicPr>
              <p:cNvPr id="15" name="Ink 14">
                <a:extLst>
                  <a:ext uri="{FF2B5EF4-FFF2-40B4-BE49-F238E27FC236}">
                    <a16:creationId xmlns:a16="http://schemas.microsoft.com/office/drawing/2014/main" id="{618F0C91-88A5-45D1-857E-F4A9330608B8}"/>
                  </a:ext>
                </a:extLst>
              </p:cNvPr>
              <p:cNvPicPr/>
              <p:nvPr/>
            </p:nvPicPr>
            <p:blipFill>
              <a:blip r:embed="rId16"/>
              <a:stretch>
                <a:fillRect/>
              </a:stretch>
            </p:blipFill>
            <p:spPr>
              <a:xfrm>
                <a:off x="4378440" y="4184760"/>
                <a:ext cx="4428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8" name="Ink 17">
                <a:extLst>
                  <a:ext uri="{FF2B5EF4-FFF2-40B4-BE49-F238E27FC236}">
                    <a16:creationId xmlns:a16="http://schemas.microsoft.com/office/drawing/2014/main" id="{214FF049-AAD9-4D58-BA96-301ECBCE767C}"/>
                  </a:ext>
                </a:extLst>
              </p14:cNvPr>
              <p14:cNvContentPartPr/>
              <p14:nvPr/>
            </p14:nvContentPartPr>
            <p14:xfrm>
              <a:off x="4940400" y="4074960"/>
              <a:ext cx="96120" cy="274320"/>
            </p14:xfrm>
          </p:contentPart>
        </mc:Choice>
        <mc:Fallback>
          <p:pic>
            <p:nvPicPr>
              <p:cNvPr id="18" name="Ink 17">
                <a:extLst>
                  <a:ext uri="{FF2B5EF4-FFF2-40B4-BE49-F238E27FC236}">
                    <a16:creationId xmlns:a16="http://schemas.microsoft.com/office/drawing/2014/main" id="{214FF049-AAD9-4D58-BA96-301ECBCE767C}"/>
                  </a:ext>
                </a:extLst>
              </p:cNvPr>
              <p:cNvPicPr/>
              <p:nvPr/>
            </p:nvPicPr>
            <p:blipFill>
              <a:blip r:embed="rId18"/>
              <a:stretch>
                <a:fillRect/>
              </a:stretch>
            </p:blipFill>
            <p:spPr>
              <a:xfrm>
                <a:off x="4931760" y="4065960"/>
                <a:ext cx="113760" cy="2919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9" name="Ink 18">
                <a:extLst>
                  <a:ext uri="{FF2B5EF4-FFF2-40B4-BE49-F238E27FC236}">
                    <a16:creationId xmlns:a16="http://schemas.microsoft.com/office/drawing/2014/main" id="{4184292A-1E30-4A04-B1A5-91427F56CC29}"/>
                  </a:ext>
                </a:extLst>
              </p14:cNvPr>
              <p14:cNvContentPartPr/>
              <p14:nvPr/>
            </p14:nvContentPartPr>
            <p14:xfrm>
              <a:off x="5088000" y="4238040"/>
              <a:ext cx="94680" cy="6480"/>
            </p14:xfrm>
          </p:contentPart>
        </mc:Choice>
        <mc:Fallback>
          <p:pic>
            <p:nvPicPr>
              <p:cNvPr id="19" name="Ink 18">
                <a:extLst>
                  <a:ext uri="{FF2B5EF4-FFF2-40B4-BE49-F238E27FC236}">
                    <a16:creationId xmlns:a16="http://schemas.microsoft.com/office/drawing/2014/main" id="{4184292A-1E30-4A04-B1A5-91427F56CC29}"/>
                  </a:ext>
                </a:extLst>
              </p:cNvPr>
              <p:cNvPicPr/>
              <p:nvPr/>
            </p:nvPicPr>
            <p:blipFill>
              <a:blip r:embed="rId20"/>
              <a:stretch>
                <a:fillRect/>
              </a:stretch>
            </p:blipFill>
            <p:spPr>
              <a:xfrm>
                <a:off x="5079360" y="4229040"/>
                <a:ext cx="11232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0" name="Ink 19">
                <a:extLst>
                  <a:ext uri="{FF2B5EF4-FFF2-40B4-BE49-F238E27FC236}">
                    <a16:creationId xmlns:a16="http://schemas.microsoft.com/office/drawing/2014/main" id="{3CF46638-5320-456C-B4CC-23FE305435F0}"/>
                  </a:ext>
                </a:extLst>
              </p14:cNvPr>
              <p14:cNvContentPartPr/>
              <p14:nvPr/>
            </p14:nvContentPartPr>
            <p14:xfrm>
              <a:off x="5237400" y="4162440"/>
              <a:ext cx="89640" cy="151200"/>
            </p14:xfrm>
          </p:contentPart>
        </mc:Choice>
        <mc:Fallback>
          <p:pic>
            <p:nvPicPr>
              <p:cNvPr id="20" name="Ink 19">
                <a:extLst>
                  <a:ext uri="{FF2B5EF4-FFF2-40B4-BE49-F238E27FC236}">
                    <a16:creationId xmlns:a16="http://schemas.microsoft.com/office/drawing/2014/main" id="{3CF46638-5320-456C-B4CC-23FE305435F0}"/>
                  </a:ext>
                </a:extLst>
              </p:cNvPr>
              <p:cNvPicPr/>
              <p:nvPr/>
            </p:nvPicPr>
            <p:blipFill>
              <a:blip r:embed="rId22"/>
              <a:stretch>
                <a:fillRect/>
              </a:stretch>
            </p:blipFill>
            <p:spPr>
              <a:xfrm>
                <a:off x="5228760" y="4153800"/>
                <a:ext cx="10728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4" name="Ink 23">
                <a:extLst>
                  <a:ext uri="{FF2B5EF4-FFF2-40B4-BE49-F238E27FC236}">
                    <a16:creationId xmlns:a16="http://schemas.microsoft.com/office/drawing/2014/main" id="{6932888D-A045-425F-BC17-A23FDFD1391B}"/>
                  </a:ext>
                </a:extLst>
              </p14:cNvPr>
              <p14:cNvContentPartPr/>
              <p14:nvPr/>
            </p14:nvContentPartPr>
            <p14:xfrm>
              <a:off x="5434320" y="4173960"/>
              <a:ext cx="186840" cy="150480"/>
            </p14:xfrm>
          </p:contentPart>
        </mc:Choice>
        <mc:Fallback>
          <p:pic>
            <p:nvPicPr>
              <p:cNvPr id="24" name="Ink 23">
                <a:extLst>
                  <a:ext uri="{FF2B5EF4-FFF2-40B4-BE49-F238E27FC236}">
                    <a16:creationId xmlns:a16="http://schemas.microsoft.com/office/drawing/2014/main" id="{6932888D-A045-425F-BC17-A23FDFD1391B}"/>
                  </a:ext>
                </a:extLst>
              </p:cNvPr>
              <p:cNvPicPr/>
              <p:nvPr/>
            </p:nvPicPr>
            <p:blipFill>
              <a:blip r:embed="rId24"/>
              <a:stretch>
                <a:fillRect/>
              </a:stretch>
            </p:blipFill>
            <p:spPr>
              <a:xfrm>
                <a:off x="5425337" y="4164981"/>
                <a:ext cx="204446" cy="168078"/>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5" name="Ink 24">
                <a:extLst>
                  <a:ext uri="{FF2B5EF4-FFF2-40B4-BE49-F238E27FC236}">
                    <a16:creationId xmlns:a16="http://schemas.microsoft.com/office/drawing/2014/main" id="{486E3958-54E9-4661-B500-5C5EA6BE1262}"/>
                  </a:ext>
                </a:extLst>
              </p14:cNvPr>
              <p14:cNvContentPartPr/>
              <p14:nvPr/>
            </p14:nvContentPartPr>
            <p14:xfrm>
              <a:off x="4513440" y="4195560"/>
              <a:ext cx="313200" cy="154800"/>
            </p14:xfrm>
          </p:contentPart>
        </mc:Choice>
        <mc:Fallback>
          <p:pic>
            <p:nvPicPr>
              <p:cNvPr id="25" name="Ink 24">
                <a:extLst>
                  <a:ext uri="{FF2B5EF4-FFF2-40B4-BE49-F238E27FC236}">
                    <a16:creationId xmlns:a16="http://schemas.microsoft.com/office/drawing/2014/main" id="{486E3958-54E9-4661-B500-5C5EA6BE1262}"/>
                  </a:ext>
                </a:extLst>
              </p:cNvPr>
              <p:cNvPicPr/>
              <p:nvPr/>
            </p:nvPicPr>
            <p:blipFill>
              <a:blip r:embed="rId26"/>
              <a:stretch>
                <a:fillRect/>
              </a:stretch>
            </p:blipFill>
            <p:spPr>
              <a:xfrm>
                <a:off x="4504790" y="4186920"/>
                <a:ext cx="33086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8" name="Ink 27">
                <a:extLst>
                  <a:ext uri="{FF2B5EF4-FFF2-40B4-BE49-F238E27FC236}">
                    <a16:creationId xmlns:a16="http://schemas.microsoft.com/office/drawing/2014/main" id="{22403886-7770-4FFD-B660-E580B112AC9E}"/>
                  </a:ext>
                </a:extLst>
              </p14:cNvPr>
              <p14:cNvContentPartPr/>
              <p14:nvPr/>
            </p14:nvContentPartPr>
            <p14:xfrm>
              <a:off x="6011400" y="4148040"/>
              <a:ext cx="46800" cy="150120"/>
            </p14:xfrm>
          </p:contentPart>
        </mc:Choice>
        <mc:Fallback>
          <p:pic>
            <p:nvPicPr>
              <p:cNvPr id="28" name="Ink 27">
                <a:extLst>
                  <a:ext uri="{FF2B5EF4-FFF2-40B4-BE49-F238E27FC236}">
                    <a16:creationId xmlns:a16="http://schemas.microsoft.com/office/drawing/2014/main" id="{22403886-7770-4FFD-B660-E580B112AC9E}"/>
                  </a:ext>
                </a:extLst>
              </p:cNvPr>
              <p:cNvPicPr/>
              <p:nvPr/>
            </p:nvPicPr>
            <p:blipFill>
              <a:blip r:embed="rId28"/>
              <a:stretch>
                <a:fillRect/>
              </a:stretch>
            </p:blipFill>
            <p:spPr>
              <a:xfrm>
                <a:off x="6002760" y="4139400"/>
                <a:ext cx="6444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1" name="Ink 30">
                <a:extLst>
                  <a:ext uri="{FF2B5EF4-FFF2-40B4-BE49-F238E27FC236}">
                    <a16:creationId xmlns:a16="http://schemas.microsoft.com/office/drawing/2014/main" id="{47B72315-F3D0-4298-9E95-2E838A2980CF}"/>
                  </a:ext>
                </a:extLst>
              </p14:cNvPr>
              <p14:cNvContentPartPr/>
              <p14:nvPr/>
            </p14:nvContentPartPr>
            <p14:xfrm>
              <a:off x="5733840" y="4239120"/>
              <a:ext cx="144720" cy="78840"/>
            </p14:xfrm>
          </p:contentPart>
        </mc:Choice>
        <mc:Fallback>
          <p:pic>
            <p:nvPicPr>
              <p:cNvPr id="31" name="Ink 30">
                <a:extLst>
                  <a:ext uri="{FF2B5EF4-FFF2-40B4-BE49-F238E27FC236}">
                    <a16:creationId xmlns:a16="http://schemas.microsoft.com/office/drawing/2014/main" id="{47B72315-F3D0-4298-9E95-2E838A2980CF}"/>
                  </a:ext>
                </a:extLst>
              </p:cNvPr>
              <p:cNvPicPr/>
              <p:nvPr/>
            </p:nvPicPr>
            <p:blipFill>
              <a:blip r:embed="rId30"/>
              <a:stretch>
                <a:fillRect/>
              </a:stretch>
            </p:blipFill>
            <p:spPr>
              <a:xfrm>
                <a:off x="5725200" y="4230120"/>
                <a:ext cx="1623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3" name="Ink 32">
                <a:extLst>
                  <a:ext uri="{FF2B5EF4-FFF2-40B4-BE49-F238E27FC236}">
                    <a16:creationId xmlns:a16="http://schemas.microsoft.com/office/drawing/2014/main" id="{ED0C115B-9BEA-459E-882E-0A8240B834DF}"/>
                  </a:ext>
                </a:extLst>
              </p14:cNvPr>
              <p14:cNvContentPartPr/>
              <p14:nvPr/>
            </p14:nvContentPartPr>
            <p14:xfrm>
              <a:off x="6113280" y="4222560"/>
              <a:ext cx="39600" cy="37800"/>
            </p14:xfrm>
          </p:contentPart>
        </mc:Choice>
        <mc:Fallback>
          <p:pic>
            <p:nvPicPr>
              <p:cNvPr id="33" name="Ink 32">
                <a:extLst>
                  <a:ext uri="{FF2B5EF4-FFF2-40B4-BE49-F238E27FC236}">
                    <a16:creationId xmlns:a16="http://schemas.microsoft.com/office/drawing/2014/main" id="{ED0C115B-9BEA-459E-882E-0A8240B834DF}"/>
                  </a:ext>
                </a:extLst>
              </p:cNvPr>
              <p:cNvPicPr/>
              <p:nvPr/>
            </p:nvPicPr>
            <p:blipFill>
              <a:blip r:embed="rId32"/>
              <a:stretch>
                <a:fillRect/>
              </a:stretch>
            </p:blipFill>
            <p:spPr>
              <a:xfrm>
                <a:off x="6104280" y="4213560"/>
                <a:ext cx="5724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54" name="Ink 53">
                <a:extLst>
                  <a:ext uri="{FF2B5EF4-FFF2-40B4-BE49-F238E27FC236}">
                    <a16:creationId xmlns:a16="http://schemas.microsoft.com/office/drawing/2014/main" id="{69D28FB8-F1A6-4526-906D-C490D376DF7D}"/>
                  </a:ext>
                </a:extLst>
              </p14:cNvPr>
              <p14:cNvContentPartPr/>
              <p14:nvPr/>
            </p14:nvContentPartPr>
            <p14:xfrm>
              <a:off x="6472200" y="4212480"/>
              <a:ext cx="81720" cy="15840"/>
            </p14:xfrm>
          </p:contentPart>
        </mc:Choice>
        <mc:Fallback>
          <p:pic>
            <p:nvPicPr>
              <p:cNvPr id="54" name="Ink 53">
                <a:extLst>
                  <a:ext uri="{FF2B5EF4-FFF2-40B4-BE49-F238E27FC236}">
                    <a16:creationId xmlns:a16="http://schemas.microsoft.com/office/drawing/2014/main" id="{69D28FB8-F1A6-4526-906D-C490D376DF7D}"/>
                  </a:ext>
                </a:extLst>
              </p:cNvPr>
              <p:cNvPicPr/>
              <p:nvPr/>
            </p:nvPicPr>
            <p:blipFill>
              <a:blip r:embed="rId34"/>
              <a:stretch>
                <a:fillRect/>
              </a:stretch>
            </p:blipFill>
            <p:spPr>
              <a:xfrm>
                <a:off x="6463200" y="4203480"/>
                <a:ext cx="9936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55" name="Ink 54">
                <a:extLst>
                  <a:ext uri="{FF2B5EF4-FFF2-40B4-BE49-F238E27FC236}">
                    <a16:creationId xmlns:a16="http://schemas.microsoft.com/office/drawing/2014/main" id="{A4ABAB7F-5195-49D2-8CE9-178B0E36E04A}"/>
                  </a:ext>
                </a:extLst>
              </p14:cNvPr>
              <p14:cNvContentPartPr/>
              <p14:nvPr/>
            </p14:nvContentPartPr>
            <p14:xfrm>
              <a:off x="6661920" y="4139040"/>
              <a:ext cx="64080" cy="134640"/>
            </p14:xfrm>
          </p:contentPart>
        </mc:Choice>
        <mc:Fallback>
          <p:pic>
            <p:nvPicPr>
              <p:cNvPr id="55" name="Ink 54">
                <a:extLst>
                  <a:ext uri="{FF2B5EF4-FFF2-40B4-BE49-F238E27FC236}">
                    <a16:creationId xmlns:a16="http://schemas.microsoft.com/office/drawing/2014/main" id="{A4ABAB7F-5195-49D2-8CE9-178B0E36E04A}"/>
                  </a:ext>
                </a:extLst>
              </p:cNvPr>
              <p:cNvPicPr/>
              <p:nvPr/>
            </p:nvPicPr>
            <p:blipFill>
              <a:blip r:embed="rId36"/>
              <a:stretch>
                <a:fillRect/>
              </a:stretch>
            </p:blipFill>
            <p:spPr>
              <a:xfrm>
                <a:off x="6653280" y="4130040"/>
                <a:ext cx="8172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56" name="Ink 55">
                <a:extLst>
                  <a:ext uri="{FF2B5EF4-FFF2-40B4-BE49-F238E27FC236}">
                    <a16:creationId xmlns:a16="http://schemas.microsoft.com/office/drawing/2014/main" id="{E8AF6678-6EE6-4ACD-A133-F19388F3165B}"/>
                  </a:ext>
                </a:extLst>
              </p14:cNvPr>
              <p14:cNvContentPartPr/>
              <p14:nvPr/>
            </p14:nvContentPartPr>
            <p14:xfrm>
              <a:off x="6778560" y="4186560"/>
              <a:ext cx="14760" cy="13320"/>
            </p14:xfrm>
          </p:contentPart>
        </mc:Choice>
        <mc:Fallback>
          <p:pic>
            <p:nvPicPr>
              <p:cNvPr id="56" name="Ink 55">
                <a:extLst>
                  <a:ext uri="{FF2B5EF4-FFF2-40B4-BE49-F238E27FC236}">
                    <a16:creationId xmlns:a16="http://schemas.microsoft.com/office/drawing/2014/main" id="{E8AF6678-6EE6-4ACD-A133-F19388F3165B}"/>
                  </a:ext>
                </a:extLst>
              </p:cNvPr>
              <p:cNvPicPr/>
              <p:nvPr/>
            </p:nvPicPr>
            <p:blipFill>
              <a:blip r:embed="rId38"/>
              <a:stretch>
                <a:fillRect/>
              </a:stretch>
            </p:blipFill>
            <p:spPr>
              <a:xfrm>
                <a:off x="6769920" y="4177920"/>
                <a:ext cx="3240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59" name="Ink 58">
                <a:extLst>
                  <a:ext uri="{FF2B5EF4-FFF2-40B4-BE49-F238E27FC236}">
                    <a16:creationId xmlns:a16="http://schemas.microsoft.com/office/drawing/2014/main" id="{23F9BCE9-5DB2-4126-8723-49007B8099E3}"/>
                  </a:ext>
                </a:extLst>
              </p14:cNvPr>
              <p14:cNvContentPartPr/>
              <p14:nvPr/>
            </p14:nvContentPartPr>
            <p14:xfrm>
              <a:off x="7194360" y="4132560"/>
              <a:ext cx="98640" cy="5040"/>
            </p14:xfrm>
          </p:contentPart>
        </mc:Choice>
        <mc:Fallback>
          <p:pic>
            <p:nvPicPr>
              <p:cNvPr id="59" name="Ink 58">
                <a:extLst>
                  <a:ext uri="{FF2B5EF4-FFF2-40B4-BE49-F238E27FC236}">
                    <a16:creationId xmlns:a16="http://schemas.microsoft.com/office/drawing/2014/main" id="{23F9BCE9-5DB2-4126-8723-49007B8099E3}"/>
                  </a:ext>
                </a:extLst>
              </p:cNvPr>
              <p:cNvPicPr/>
              <p:nvPr/>
            </p:nvPicPr>
            <p:blipFill>
              <a:blip r:embed="rId40"/>
              <a:stretch>
                <a:fillRect/>
              </a:stretch>
            </p:blipFill>
            <p:spPr>
              <a:xfrm>
                <a:off x="7185360" y="4123920"/>
                <a:ext cx="11628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60" name="Ink 59">
                <a:extLst>
                  <a:ext uri="{FF2B5EF4-FFF2-40B4-BE49-F238E27FC236}">
                    <a16:creationId xmlns:a16="http://schemas.microsoft.com/office/drawing/2014/main" id="{80BCC2B9-5ED4-4AEE-BFA2-6ABE43A8DBB9}"/>
                  </a:ext>
                </a:extLst>
              </p14:cNvPr>
              <p14:cNvContentPartPr/>
              <p14:nvPr/>
            </p14:nvContentPartPr>
            <p14:xfrm>
              <a:off x="7232160" y="4190520"/>
              <a:ext cx="114480" cy="8280"/>
            </p14:xfrm>
          </p:contentPart>
        </mc:Choice>
        <mc:Fallback>
          <p:pic>
            <p:nvPicPr>
              <p:cNvPr id="60" name="Ink 59">
                <a:extLst>
                  <a:ext uri="{FF2B5EF4-FFF2-40B4-BE49-F238E27FC236}">
                    <a16:creationId xmlns:a16="http://schemas.microsoft.com/office/drawing/2014/main" id="{80BCC2B9-5ED4-4AEE-BFA2-6ABE43A8DBB9}"/>
                  </a:ext>
                </a:extLst>
              </p:cNvPr>
              <p:cNvPicPr/>
              <p:nvPr/>
            </p:nvPicPr>
            <p:blipFill>
              <a:blip r:embed="rId42"/>
              <a:stretch>
                <a:fillRect/>
              </a:stretch>
            </p:blipFill>
            <p:spPr>
              <a:xfrm>
                <a:off x="7223520" y="4181520"/>
                <a:ext cx="13212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61" name="Ink 60">
                <a:extLst>
                  <a:ext uri="{FF2B5EF4-FFF2-40B4-BE49-F238E27FC236}">
                    <a16:creationId xmlns:a16="http://schemas.microsoft.com/office/drawing/2014/main" id="{7B4DE987-FE0D-4008-8A2A-3774F6BCBA0F}"/>
                  </a:ext>
                </a:extLst>
              </p14:cNvPr>
              <p14:cNvContentPartPr/>
              <p14:nvPr/>
            </p14:nvContentPartPr>
            <p14:xfrm>
              <a:off x="6857400" y="4063440"/>
              <a:ext cx="234360" cy="270000"/>
            </p14:xfrm>
          </p:contentPart>
        </mc:Choice>
        <mc:Fallback>
          <p:pic>
            <p:nvPicPr>
              <p:cNvPr id="61" name="Ink 60">
                <a:extLst>
                  <a:ext uri="{FF2B5EF4-FFF2-40B4-BE49-F238E27FC236}">
                    <a16:creationId xmlns:a16="http://schemas.microsoft.com/office/drawing/2014/main" id="{7B4DE987-FE0D-4008-8A2A-3774F6BCBA0F}"/>
                  </a:ext>
                </a:extLst>
              </p:cNvPr>
              <p:cNvPicPr/>
              <p:nvPr/>
            </p:nvPicPr>
            <p:blipFill>
              <a:blip r:embed="rId44"/>
              <a:stretch>
                <a:fillRect/>
              </a:stretch>
            </p:blipFill>
            <p:spPr>
              <a:xfrm>
                <a:off x="6848414" y="4054440"/>
                <a:ext cx="251973" cy="2876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75" name="Ink 74">
                <a:extLst>
                  <a:ext uri="{FF2B5EF4-FFF2-40B4-BE49-F238E27FC236}">
                    <a16:creationId xmlns:a16="http://schemas.microsoft.com/office/drawing/2014/main" id="{7DC3DCE1-1347-45DF-A82B-76E7F77C3EF0}"/>
                  </a:ext>
                </a:extLst>
              </p14:cNvPr>
              <p14:cNvContentPartPr/>
              <p14:nvPr/>
            </p14:nvContentPartPr>
            <p14:xfrm>
              <a:off x="7987440" y="4025640"/>
              <a:ext cx="167040" cy="246240"/>
            </p14:xfrm>
          </p:contentPart>
        </mc:Choice>
        <mc:Fallback>
          <p:pic>
            <p:nvPicPr>
              <p:cNvPr id="75" name="Ink 74">
                <a:extLst>
                  <a:ext uri="{FF2B5EF4-FFF2-40B4-BE49-F238E27FC236}">
                    <a16:creationId xmlns:a16="http://schemas.microsoft.com/office/drawing/2014/main" id="{7DC3DCE1-1347-45DF-A82B-76E7F77C3EF0}"/>
                  </a:ext>
                </a:extLst>
              </p:cNvPr>
              <p:cNvPicPr/>
              <p:nvPr/>
            </p:nvPicPr>
            <p:blipFill>
              <a:blip r:embed="rId46"/>
              <a:stretch>
                <a:fillRect/>
              </a:stretch>
            </p:blipFill>
            <p:spPr>
              <a:xfrm>
                <a:off x="7978440" y="4016640"/>
                <a:ext cx="18468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76" name="Ink 75">
                <a:extLst>
                  <a:ext uri="{FF2B5EF4-FFF2-40B4-BE49-F238E27FC236}">
                    <a16:creationId xmlns:a16="http://schemas.microsoft.com/office/drawing/2014/main" id="{DF956F29-53E4-4AA9-8B09-D60EA7ED321A}"/>
                  </a:ext>
                </a:extLst>
              </p14:cNvPr>
              <p14:cNvContentPartPr/>
              <p14:nvPr/>
            </p14:nvContentPartPr>
            <p14:xfrm>
              <a:off x="7681080" y="4135440"/>
              <a:ext cx="237240" cy="148320"/>
            </p14:xfrm>
          </p:contentPart>
        </mc:Choice>
        <mc:Fallback>
          <p:pic>
            <p:nvPicPr>
              <p:cNvPr id="76" name="Ink 75">
                <a:extLst>
                  <a:ext uri="{FF2B5EF4-FFF2-40B4-BE49-F238E27FC236}">
                    <a16:creationId xmlns:a16="http://schemas.microsoft.com/office/drawing/2014/main" id="{DF956F29-53E4-4AA9-8B09-D60EA7ED321A}"/>
                  </a:ext>
                </a:extLst>
              </p:cNvPr>
              <p:cNvPicPr/>
              <p:nvPr/>
            </p:nvPicPr>
            <p:blipFill>
              <a:blip r:embed="rId48"/>
              <a:stretch>
                <a:fillRect/>
              </a:stretch>
            </p:blipFill>
            <p:spPr>
              <a:xfrm>
                <a:off x="7672440" y="4126440"/>
                <a:ext cx="25488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77" name="Ink 76">
                <a:extLst>
                  <a:ext uri="{FF2B5EF4-FFF2-40B4-BE49-F238E27FC236}">
                    <a16:creationId xmlns:a16="http://schemas.microsoft.com/office/drawing/2014/main" id="{3CE0F767-99EE-41B9-B1CC-B4C050E6F9F7}"/>
                  </a:ext>
                </a:extLst>
              </p14:cNvPr>
              <p14:cNvContentPartPr/>
              <p14:nvPr/>
            </p14:nvContentPartPr>
            <p14:xfrm>
              <a:off x="7492800" y="4108440"/>
              <a:ext cx="137880" cy="109800"/>
            </p14:xfrm>
          </p:contentPart>
        </mc:Choice>
        <mc:Fallback>
          <p:pic>
            <p:nvPicPr>
              <p:cNvPr id="77" name="Ink 76">
                <a:extLst>
                  <a:ext uri="{FF2B5EF4-FFF2-40B4-BE49-F238E27FC236}">
                    <a16:creationId xmlns:a16="http://schemas.microsoft.com/office/drawing/2014/main" id="{3CE0F767-99EE-41B9-B1CC-B4C050E6F9F7}"/>
                  </a:ext>
                </a:extLst>
              </p:cNvPr>
              <p:cNvPicPr/>
              <p:nvPr/>
            </p:nvPicPr>
            <p:blipFill>
              <a:blip r:embed="rId50"/>
              <a:stretch>
                <a:fillRect/>
              </a:stretch>
            </p:blipFill>
            <p:spPr>
              <a:xfrm>
                <a:off x="7484160" y="4099440"/>
                <a:ext cx="15552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78" name="Ink 77">
                <a:extLst>
                  <a:ext uri="{FF2B5EF4-FFF2-40B4-BE49-F238E27FC236}">
                    <a16:creationId xmlns:a16="http://schemas.microsoft.com/office/drawing/2014/main" id="{99A12A5C-F5D2-4F40-88AA-047539A9B34E}"/>
                  </a:ext>
                </a:extLst>
              </p14:cNvPr>
              <p14:cNvContentPartPr/>
              <p14:nvPr/>
            </p14:nvContentPartPr>
            <p14:xfrm>
              <a:off x="8680800" y="4076040"/>
              <a:ext cx="74160" cy="3960"/>
            </p14:xfrm>
          </p:contentPart>
        </mc:Choice>
        <mc:Fallback>
          <p:pic>
            <p:nvPicPr>
              <p:cNvPr id="78" name="Ink 77">
                <a:extLst>
                  <a:ext uri="{FF2B5EF4-FFF2-40B4-BE49-F238E27FC236}">
                    <a16:creationId xmlns:a16="http://schemas.microsoft.com/office/drawing/2014/main" id="{99A12A5C-F5D2-4F40-88AA-047539A9B34E}"/>
                  </a:ext>
                </a:extLst>
              </p:cNvPr>
              <p:cNvPicPr/>
              <p:nvPr/>
            </p:nvPicPr>
            <p:blipFill>
              <a:blip r:embed="rId52"/>
              <a:stretch>
                <a:fillRect/>
              </a:stretch>
            </p:blipFill>
            <p:spPr>
              <a:xfrm>
                <a:off x="8672160" y="4067040"/>
                <a:ext cx="9180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79" name="Ink 78">
                <a:extLst>
                  <a:ext uri="{FF2B5EF4-FFF2-40B4-BE49-F238E27FC236}">
                    <a16:creationId xmlns:a16="http://schemas.microsoft.com/office/drawing/2014/main" id="{E0243C92-1EA5-43B5-AF3C-FB19F0D94491}"/>
                  </a:ext>
                </a:extLst>
              </p14:cNvPr>
              <p14:cNvContentPartPr/>
              <p14:nvPr/>
            </p14:nvContentPartPr>
            <p14:xfrm>
              <a:off x="8675760" y="4132560"/>
              <a:ext cx="119160" cy="6840"/>
            </p14:xfrm>
          </p:contentPart>
        </mc:Choice>
        <mc:Fallback>
          <p:pic>
            <p:nvPicPr>
              <p:cNvPr id="79" name="Ink 78">
                <a:extLst>
                  <a:ext uri="{FF2B5EF4-FFF2-40B4-BE49-F238E27FC236}">
                    <a16:creationId xmlns:a16="http://schemas.microsoft.com/office/drawing/2014/main" id="{E0243C92-1EA5-43B5-AF3C-FB19F0D94491}"/>
                  </a:ext>
                </a:extLst>
              </p:cNvPr>
              <p:cNvPicPr/>
              <p:nvPr/>
            </p:nvPicPr>
            <p:blipFill>
              <a:blip r:embed="rId54"/>
              <a:stretch>
                <a:fillRect/>
              </a:stretch>
            </p:blipFill>
            <p:spPr>
              <a:xfrm>
                <a:off x="8666760" y="4123920"/>
                <a:ext cx="13680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80" name="Ink 79">
                <a:extLst>
                  <a:ext uri="{FF2B5EF4-FFF2-40B4-BE49-F238E27FC236}">
                    <a16:creationId xmlns:a16="http://schemas.microsoft.com/office/drawing/2014/main" id="{7446F2DB-CDB0-479A-8BD8-2BD613994354}"/>
                  </a:ext>
                </a:extLst>
              </p14:cNvPr>
              <p14:cNvContentPartPr/>
              <p14:nvPr/>
            </p14:nvContentPartPr>
            <p14:xfrm>
              <a:off x="8852520" y="4019160"/>
              <a:ext cx="139320" cy="174240"/>
            </p14:xfrm>
          </p:contentPart>
        </mc:Choice>
        <mc:Fallback>
          <p:pic>
            <p:nvPicPr>
              <p:cNvPr id="80" name="Ink 79">
                <a:extLst>
                  <a:ext uri="{FF2B5EF4-FFF2-40B4-BE49-F238E27FC236}">
                    <a16:creationId xmlns:a16="http://schemas.microsoft.com/office/drawing/2014/main" id="{7446F2DB-CDB0-479A-8BD8-2BD613994354}"/>
                  </a:ext>
                </a:extLst>
              </p:cNvPr>
              <p:cNvPicPr/>
              <p:nvPr/>
            </p:nvPicPr>
            <p:blipFill>
              <a:blip r:embed="rId56"/>
              <a:stretch>
                <a:fillRect/>
              </a:stretch>
            </p:blipFill>
            <p:spPr>
              <a:xfrm>
                <a:off x="8843880" y="4010520"/>
                <a:ext cx="15696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84" name="Ink 83">
                <a:extLst>
                  <a:ext uri="{FF2B5EF4-FFF2-40B4-BE49-F238E27FC236}">
                    <a16:creationId xmlns:a16="http://schemas.microsoft.com/office/drawing/2014/main" id="{A65A3316-F78A-4525-98B2-D7135C740774}"/>
                  </a:ext>
                </a:extLst>
              </p14:cNvPr>
              <p14:cNvContentPartPr/>
              <p14:nvPr/>
            </p14:nvContentPartPr>
            <p14:xfrm>
              <a:off x="4520280" y="4566360"/>
              <a:ext cx="111240" cy="137880"/>
            </p14:xfrm>
          </p:contentPart>
        </mc:Choice>
        <mc:Fallback>
          <p:pic>
            <p:nvPicPr>
              <p:cNvPr id="84" name="Ink 83">
                <a:extLst>
                  <a:ext uri="{FF2B5EF4-FFF2-40B4-BE49-F238E27FC236}">
                    <a16:creationId xmlns:a16="http://schemas.microsoft.com/office/drawing/2014/main" id="{A65A3316-F78A-4525-98B2-D7135C740774}"/>
                  </a:ext>
                </a:extLst>
              </p:cNvPr>
              <p:cNvPicPr/>
              <p:nvPr/>
            </p:nvPicPr>
            <p:blipFill>
              <a:blip r:embed="rId58"/>
              <a:stretch>
                <a:fillRect/>
              </a:stretch>
            </p:blipFill>
            <p:spPr>
              <a:xfrm>
                <a:off x="4511280" y="4557360"/>
                <a:ext cx="12888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85" name="Ink 84">
                <a:extLst>
                  <a:ext uri="{FF2B5EF4-FFF2-40B4-BE49-F238E27FC236}">
                    <a16:creationId xmlns:a16="http://schemas.microsoft.com/office/drawing/2014/main" id="{9F1B1B3B-EE0D-42F3-A69E-2B96B0D7D06B}"/>
                  </a:ext>
                </a:extLst>
              </p14:cNvPr>
              <p14:cNvContentPartPr/>
              <p14:nvPr/>
            </p14:nvContentPartPr>
            <p14:xfrm>
              <a:off x="4267560" y="4523520"/>
              <a:ext cx="152280" cy="139320"/>
            </p14:xfrm>
          </p:contentPart>
        </mc:Choice>
        <mc:Fallback>
          <p:pic>
            <p:nvPicPr>
              <p:cNvPr id="85" name="Ink 84">
                <a:extLst>
                  <a:ext uri="{FF2B5EF4-FFF2-40B4-BE49-F238E27FC236}">
                    <a16:creationId xmlns:a16="http://schemas.microsoft.com/office/drawing/2014/main" id="{9F1B1B3B-EE0D-42F3-A69E-2B96B0D7D06B}"/>
                  </a:ext>
                </a:extLst>
              </p:cNvPr>
              <p:cNvPicPr/>
              <p:nvPr/>
            </p:nvPicPr>
            <p:blipFill>
              <a:blip r:embed="rId60"/>
              <a:stretch>
                <a:fillRect/>
              </a:stretch>
            </p:blipFill>
            <p:spPr>
              <a:xfrm>
                <a:off x="4258560" y="4514880"/>
                <a:ext cx="16992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86" name="Ink 85">
                <a:extLst>
                  <a:ext uri="{FF2B5EF4-FFF2-40B4-BE49-F238E27FC236}">
                    <a16:creationId xmlns:a16="http://schemas.microsoft.com/office/drawing/2014/main" id="{FAFE9D4D-A729-4CD2-9763-63DE2354A6F7}"/>
                  </a:ext>
                </a:extLst>
              </p14:cNvPr>
              <p14:cNvContentPartPr/>
              <p14:nvPr/>
            </p14:nvContentPartPr>
            <p14:xfrm>
              <a:off x="4681560" y="4555920"/>
              <a:ext cx="132120" cy="70920"/>
            </p14:xfrm>
          </p:contentPart>
        </mc:Choice>
        <mc:Fallback>
          <p:pic>
            <p:nvPicPr>
              <p:cNvPr id="86" name="Ink 85">
                <a:extLst>
                  <a:ext uri="{FF2B5EF4-FFF2-40B4-BE49-F238E27FC236}">
                    <a16:creationId xmlns:a16="http://schemas.microsoft.com/office/drawing/2014/main" id="{FAFE9D4D-A729-4CD2-9763-63DE2354A6F7}"/>
                  </a:ext>
                </a:extLst>
              </p:cNvPr>
              <p:cNvPicPr/>
              <p:nvPr/>
            </p:nvPicPr>
            <p:blipFill>
              <a:blip r:embed="rId62"/>
              <a:stretch>
                <a:fillRect/>
              </a:stretch>
            </p:blipFill>
            <p:spPr>
              <a:xfrm>
                <a:off x="4672920" y="4546920"/>
                <a:ext cx="14976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87" name="Ink 86">
                <a:extLst>
                  <a:ext uri="{FF2B5EF4-FFF2-40B4-BE49-F238E27FC236}">
                    <a16:creationId xmlns:a16="http://schemas.microsoft.com/office/drawing/2014/main" id="{4BAD1F90-EF92-459D-8457-59FE82411DB9}"/>
                  </a:ext>
                </a:extLst>
              </p14:cNvPr>
              <p14:cNvContentPartPr/>
              <p14:nvPr/>
            </p14:nvContentPartPr>
            <p14:xfrm>
              <a:off x="4942920" y="4459440"/>
              <a:ext cx="520920" cy="302760"/>
            </p14:xfrm>
          </p:contentPart>
        </mc:Choice>
        <mc:Fallback>
          <p:pic>
            <p:nvPicPr>
              <p:cNvPr id="87" name="Ink 86">
                <a:extLst>
                  <a:ext uri="{FF2B5EF4-FFF2-40B4-BE49-F238E27FC236}">
                    <a16:creationId xmlns:a16="http://schemas.microsoft.com/office/drawing/2014/main" id="{4BAD1F90-EF92-459D-8457-59FE82411DB9}"/>
                  </a:ext>
                </a:extLst>
              </p:cNvPr>
              <p:cNvPicPr/>
              <p:nvPr/>
            </p:nvPicPr>
            <p:blipFill>
              <a:blip r:embed="rId64"/>
              <a:stretch>
                <a:fillRect/>
              </a:stretch>
            </p:blipFill>
            <p:spPr>
              <a:xfrm>
                <a:off x="4934280" y="4450800"/>
                <a:ext cx="538560" cy="3204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90" name="Ink 89">
                <a:extLst>
                  <a:ext uri="{FF2B5EF4-FFF2-40B4-BE49-F238E27FC236}">
                    <a16:creationId xmlns:a16="http://schemas.microsoft.com/office/drawing/2014/main" id="{EF3F6B01-80E9-4C7D-8FFD-E958B8DEF466}"/>
                  </a:ext>
                </a:extLst>
              </p14:cNvPr>
              <p14:cNvContentPartPr/>
              <p14:nvPr/>
            </p14:nvContentPartPr>
            <p14:xfrm>
              <a:off x="5529720" y="4483920"/>
              <a:ext cx="137880" cy="153720"/>
            </p14:xfrm>
          </p:contentPart>
        </mc:Choice>
        <mc:Fallback>
          <p:pic>
            <p:nvPicPr>
              <p:cNvPr id="90" name="Ink 89">
                <a:extLst>
                  <a:ext uri="{FF2B5EF4-FFF2-40B4-BE49-F238E27FC236}">
                    <a16:creationId xmlns:a16="http://schemas.microsoft.com/office/drawing/2014/main" id="{EF3F6B01-80E9-4C7D-8FFD-E958B8DEF466}"/>
                  </a:ext>
                </a:extLst>
              </p:cNvPr>
              <p:cNvPicPr/>
              <p:nvPr/>
            </p:nvPicPr>
            <p:blipFill>
              <a:blip r:embed="rId66"/>
              <a:stretch>
                <a:fillRect/>
              </a:stretch>
            </p:blipFill>
            <p:spPr>
              <a:xfrm>
                <a:off x="5521057" y="4475280"/>
                <a:ext cx="155566"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91" name="Ink 90">
                <a:extLst>
                  <a:ext uri="{FF2B5EF4-FFF2-40B4-BE49-F238E27FC236}">
                    <a16:creationId xmlns:a16="http://schemas.microsoft.com/office/drawing/2014/main" id="{C6426DA7-6313-4D30-B495-FDEE0313B893}"/>
                  </a:ext>
                </a:extLst>
              </p14:cNvPr>
              <p14:cNvContentPartPr/>
              <p14:nvPr/>
            </p14:nvContentPartPr>
            <p14:xfrm>
              <a:off x="5822040" y="4546560"/>
              <a:ext cx="81000" cy="9360"/>
            </p14:xfrm>
          </p:contentPart>
        </mc:Choice>
        <mc:Fallback>
          <p:pic>
            <p:nvPicPr>
              <p:cNvPr id="91" name="Ink 90">
                <a:extLst>
                  <a:ext uri="{FF2B5EF4-FFF2-40B4-BE49-F238E27FC236}">
                    <a16:creationId xmlns:a16="http://schemas.microsoft.com/office/drawing/2014/main" id="{C6426DA7-6313-4D30-B495-FDEE0313B893}"/>
                  </a:ext>
                </a:extLst>
              </p:cNvPr>
              <p:cNvPicPr/>
              <p:nvPr/>
            </p:nvPicPr>
            <p:blipFill>
              <a:blip r:embed="rId68"/>
              <a:stretch>
                <a:fillRect/>
              </a:stretch>
            </p:blipFill>
            <p:spPr>
              <a:xfrm>
                <a:off x="5813400" y="4537920"/>
                <a:ext cx="9864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92" name="Ink 91">
                <a:extLst>
                  <a:ext uri="{FF2B5EF4-FFF2-40B4-BE49-F238E27FC236}">
                    <a16:creationId xmlns:a16="http://schemas.microsoft.com/office/drawing/2014/main" id="{3211EC4E-39C7-4197-8922-6A5B63330E55}"/>
                  </a:ext>
                </a:extLst>
              </p14:cNvPr>
              <p14:cNvContentPartPr/>
              <p14:nvPr/>
            </p14:nvContentPartPr>
            <p14:xfrm>
              <a:off x="5986920" y="4485720"/>
              <a:ext cx="69840" cy="173880"/>
            </p14:xfrm>
          </p:contentPart>
        </mc:Choice>
        <mc:Fallback>
          <p:pic>
            <p:nvPicPr>
              <p:cNvPr id="92" name="Ink 91">
                <a:extLst>
                  <a:ext uri="{FF2B5EF4-FFF2-40B4-BE49-F238E27FC236}">
                    <a16:creationId xmlns:a16="http://schemas.microsoft.com/office/drawing/2014/main" id="{3211EC4E-39C7-4197-8922-6A5B63330E55}"/>
                  </a:ext>
                </a:extLst>
              </p:cNvPr>
              <p:cNvPicPr/>
              <p:nvPr/>
            </p:nvPicPr>
            <p:blipFill>
              <a:blip r:embed="rId70"/>
              <a:stretch>
                <a:fillRect/>
              </a:stretch>
            </p:blipFill>
            <p:spPr>
              <a:xfrm>
                <a:off x="5977920" y="4476720"/>
                <a:ext cx="8748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93" name="Ink 92">
                <a:extLst>
                  <a:ext uri="{FF2B5EF4-FFF2-40B4-BE49-F238E27FC236}">
                    <a16:creationId xmlns:a16="http://schemas.microsoft.com/office/drawing/2014/main" id="{6D764042-102C-4C74-9CBB-2C0CC4439E57}"/>
                  </a:ext>
                </a:extLst>
              </p14:cNvPr>
              <p14:cNvContentPartPr/>
              <p14:nvPr/>
            </p14:nvContentPartPr>
            <p14:xfrm>
              <a:off x="6159000" y="4559520"/>
              <a:ext cx="10440" cy="8280"/>
            </p14:xfrm>
          </p:contentPart>
        </mc:Choice>
        <mc:Fallback>
          <p:pic>
            <p:nvPicPr>
              <p:cNvPr id="93" name="Ink 92">
                <a:extLst>
                  <a:ext uri="{FF2B5EF4-FFF2-40B4-BE49-F238E27FC236}">
                    <a16:creationId xmlns:a16="http://schemas.microsoft.com/office/drawing/2014/main" id="{6D764042-102C-4C74-9CBB-2C0CC4439E57}"/>
                  </a:ext>
                </a:extLst>
              </p:cNvPr>
              <p:cNvPicPr/>
              <p:nvPr/>
            </p:nvPicPr>
            <p:blipFill>
              <a:blip r:embed="rId72"/>
              <a:stretch>
                <a:fillRect/>
              </a:stretch>
            </p:blipFill>
            <p:spPr>
              <a:xfrm>
                <a:off x="6150360" y="4550520"/>
                <a:ext cx="2808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97" name="Ink 96">
                <a:extLst>
                  <a:ext uri="{FF2B5EF4-FFF2-40B4-BE49-F238E27FC236}">
                    <a16:creationId xmlns:a16="http://schemas.microsoft.com/office/drawing/2014/main" id="{585940E7-8065-4128-A2B9-DA0FE755ADF5}"/>
                  </a:ext>
                </a:extLst>
              </p14:cNvPr>
              <p14:cNvContentPartPr/>
              <p14:nvPr/>
            </p14:nvContentPartPr>
            <p14:xfrm>
              <a:off x="6696120" y="4472400"/>
              <a:ext cx="45360" cy="178920"/>
            </p14:xfrm>
          </p:contentPart>
        </mc:Choice>
        <mc:Fallback>
          <p:pic>
            <p:nvPicPr>
              <p:cNvPr id="97" name="Ink 96">
                <a:extLst>
                  <a:ext uri="{FF2B5EF4-FFF2-40B4-BE49-F238E27FC236}">
                    <a16:creationId xmlns:a16="http://schemas.microsoft.com/office/drawing/2014/main" id="{585940E7-8065-4128-A2B9-DA0FE755ADF5}"/>
                  </a:ext>
                </a:extLst>
              </p:cNvPr>
              <p:cNvPicPr/>
              <p:nvPr/>
            </p:nvPicPr>
            <p:blipFill>
              <a:blip r:embed="rId74"/>
              <a:stretch>
                <a:fillRect/>
              </a:stretch>
            </p:blipFill>
            <p:spPr>
              <a:xfrm>
                <a:off x="6687480" y="4463400"/>
                <a:ext cx="630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98" name="Ink 97">
                <a:extLst>
                  <a:ext uri="{FF2B5EF4-FFF2-40B4-BE49-F238E27FC236}">
                    <a16:creationId xmlns:a16="http://schemas.microsoft.com/office/drawing/2014/main" id="{699F98FE-2E6D-4710-A337-FECFE0ECDE0A}"/>
                  </a:ext>
                </a:extLst>
              </p14:cNvPr>
              <p14:cNvContentPartPr/>
              <p14:nvPr/>
            </p14:nvContentPartPr>
            <p14:xfrm>
              <a:off x="6800520" y="4550880"/>
              <a:ext cx="13680" cy="7920"/>
            </p14:xfrm>
          </p:contentPart>
        </mc:Choice>
        <mc:Fallback>
          <p:pic>
            <p:nvPicPr>
              <p:cNvPr id="98" name="Ink 97">
                <a:extLst>
                  <a:ext uri="{FF2B5EF4-FFF2-40B4-BE49-F238E27FC236}">
                    <a16:creationId xmlns:a16="http://schemas.microsoft.com/office/drawing/2014/main" id="{699F98FE-2E6D-4710-A337-FECFE0ECDE0A}"/>
                  </a:ext>
                </a:extLst>
              </p:cNvPr>
              <p:cNvPicPr/>
              <p:nvPr/>
            </p:nvPicPr>
            <p:blipFill>
              <a:blip r:embed="rId76"/>
              <a:stretch>
                <a:fillRect/>
              </a:stretch>
            </p:blipFill>
            <p:spPr>
              <a:xfrm>
                <a:off x="6791880" y="4542240"/>
                <a:ext cx="3132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01" name="Ink 100">
                <a:extLst>
                  <a:ext uri="{FF2B5EF4-FFF2-40B4-BE49-F238E27FC236}">
                    <a16:creationId xmlns:a16="http://schemas.microsoft.com/office/drawing/2014/main" id="{9032512E-F80D-4B44-9C1A-07DA4FFF35DD}"/>
                  </a:ext>
                </a:extLst>
              </p14:cNvPr>
              <p14:cNvContentPartPr/>
              <p14:nvPr/>
            </p14:nvContentPartPr>
            <p14:xfrm>
              <a:off x="7203360" y="4485000"/>
              <a:ext cx="85320" cy="13320"/>
            </p14:xfrm>
          </p:contentPart>
        </mc:Choice>
        <mc:Fallback>
          <p:pic>
            <p:nvPicPr>
              <p:cNvPr id="101" name="Ink 100">
                <a:extLst>
                  <a:ext uri="{FF2B5EF4-FFF2-40B4-BE49-F238E27FC236}">
                    <a16:creationId xmlns:a16="http://schemas.microsoft.com/office/drawing/2014/main" id="{9032512E-F80D-4B44-9C1A-07DA4FFF35DD}"/>
                  </a:ext>
                </a:extLst>
              </p:cNvPr>
              <p:cNvPicPr/>
              <p:nvPr/>
            </p:nvPicPr>
            <p:blipFill>
              <a:blip r:embed="rId78"/>
              <a:stretch>
                <a:fillRect/>
              </a:stretch>
            </p:blipFill>
            <p:spPr>
              <a:xfrm>
                <a:off x="7194720" y="4476360"/>
                <a:ext cx="10296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02" name="Ink 101">
                <a:extLst>
                  <a:ext uri="{FF2B5EF4-FFF2-40B4-BE49-F238E27FC236}">
                    <a16:creationId xmlns:a16="http://schemas.microsoft.com/office/drawing/2014/main" id="{5197EEC4-8BE6-4D12-A990-CDB6EA5E00F2}"/>
                  </a:ext>
                </a:extLst>
              </p14:cNvPr>
              <p14:cNvContentPartPr/>
              <p14:nvPr/>
            </p14:nvContentPartPr>
            <p14:xfrm>
              <a:off x="7232160" y="4544400"/>
              <a:ext cx="133560" cy="15480"/>
            </p14:xfrm>
          </p:contentPart>
        </mc:Choice>
        <mc:Fallback>
          <p:pic>
            <p:nvPicPr>
              <p:cNvPr id="102" name="Ink 101">
                <a:extLst>
                  <a:ext uri="{FF2B5EF4-FFF2-40B4-BE49-F238E27FC236}">
                    <a16:creationId xmlns:a16="http://schemas.microsoft.com/office/drawing/2014/main" id="{5197EEC4-8BE6-4D12-A990-CDB6EA5E00F2}"/>
                  </a:ext>
                </a:extLst>
              </p:cNvPr>
              <p:cNvPicPr/>
              <p:nvPr/>
            </p:nvPicPr>
            <p:blipFill>
              <a:blip r:embed="rId80"/>
              <a:stretch>
                <a:fillRect/>
              </a:stretch>
            </p:blipFill>
            <p:spPr>
              <a:xfrm>
                <a:off x="7223520" y="4535760"/>
                <a:ext cx="15120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14" name="Ink 113">
                <a:extLst>
                  <a:ext uri="{FF2B5EF4-FFF2-40B4-BE49-F238E27FC236}">
                    <a16:creationId xmlns:a16="http://schemas.microsoft.com/office/drawing/2014/main" id="{A453CF78-8FA6-4543-8A62-BFE135CC52B2}"/>
                  </a:ext>
                </a:extLst>
              </p14:cNvPr>
              <p14:cNvContentPartPr/>
              <p14:nvPr/>
            </p14:nvContentPartPr>
            <p14:xfrm>
              <a:off x="8665320" y="4463040"/>
              <a:ext cx="89640" cy="7920"/>
            </p14:xfrm>
          </p:contentPart>
        </mc:Choice>
        <mc:Fallback>
          <p:pic>
            <p:nvPicPr>
              <p:cNvPr id="114" name="Ink 113">
                <a:extLst>
                  <a:ext uri="{FF2B5EF4-FFF2-40B4-BE49-F238E27FC236}">
                    <a16:creationId xmlns:a16="http://schemas.microsoft.com/office/drawing/2014/main" id="{A453CF78-8FA6-4543-8A62-BFE135CC52B2}"/>
                  </a:ext>
                </a:extLst>
              </p:cNvPr>
              <p:cNvPicPr/>
              <p:nvPr/>
            </p:nvPicPr>
            <p:blipFill>
              <a:blip r:embed="rId82"/>
              <a:stretch>
                <a:fillRect/>
              </a:stretch>
            </p:blipFill>
            <p:spPr>
              <a:xfrm>
                <a:off x="8656680" y="4454400"/>
                <a:ext cx="10728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15" name="Ink 114">
                <a:extLst>
                  <a:ext uri="{FF2B5EF4-FFF2-40B4-BE49-F238E27FC236}">
                    <a16:creationId xmlns:a16="http://schemas.microsoft.com/office/drawing/2014/main" id="{44D48573-F6C5-4116-B825-8CE635B744A2}"/>
                  </a:ext>
                </a:extLst>
              </p14:cNvPr>
              <p14:cNvContentPartPr/>
              <p14:nvPr/>
            </p14:nvContentPartPr>
            <p14:xfrm>
              <a:off x="8710320" y="4513440"/>
              <a:ext cx="75240" cy="6840"/>
            </p14:xfrm>
          </p:contentPart>
        </mc:Choice>
        <mc:Fallback>
          <p:pic>
            <p:nvPicPr>
              <p:cNvPr id="115" name="Ink 114">
                <a:extLst>
                  <a:ext uri="{FF2B5EF4-FFF2-40B4-BE49-F238E27FC236}">
                    <a16:creationId xmlns:a16="http://schemas.microsoft.com/office/drawing/2014/main" id="{44D48573-F6C5-4116-B825-8CE635B744A2}"/>
                  </a:ext>
                </a:extLst>
              </p:cNvPr>
              <p:cNvPicPr/>
              <p:nvPr/>
            </p:nvPicPr>
            <p:blipFill>
              <a:blip r:embed="rId84"/>
              <a:stretch>
                <a:fillRect/>
              </a:stretch>
            </p:blipFill>
            <p:spPr>
              <a:xfrm>
                <a:off x="8701680" y="4504800"/>
                <a:ext cx="928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16" name="Ink 115">
                <a:extLst>
                  <a:ext uri="{FF2B5EF4-FFF2-40B4-BE49-F238E27FC236}">
                    <a16:creationId xmlns:a16="http://schemas.microsoft.com/office/drawing/2014/main" id="{99A9127D-45D2-4BEC-B699-D6121BC5D482}"/>
                  </a:ext>
                </a:extLst>
              </p14:cNvPr>
              <p14:cNvContentPartPr/>
              <p14:nvPr/>
            </p14:nvContentPartPr>
            <p14:xfrm>
              <a:off x="8326200" y="4360440"/>
              <a:ext cx="243360" cy="232560"/>
            </p14:xfrm>
          </p:contentPart>
        </mc:Choice>
        <mc:Fallback>
          <p:pic>
            <p:nvPicPr>
              <p:cNvPr id="116" name="Ink 115">
                <a:extLst>
                  <a:ext uri="{FF2B5EF4-FFF2-40B4-BE49-F238E27FC236}">
                    <a16:creationId xmlns:a16="http://schemas.microsoft.com/office/drawing/2014/main" id="{99A9127D-45D2-4BEC-B699-D6121BC5D482}"/>
                  </a:ext>
                </a:extLst>
              </p:cNvPr>
              <p:cNvPicPr/>
              <p:nvPr/>
            </p:nvPicPr>
            <p:blipFill>
              <a:blip r:embed="rId86"/>
              <a:stretch>
                <a:fillRect/>
              </a:stretch>
            </p:blipFill>
            <p:spPr>
              <a:xfrm>
                <a:off x="8317547" y="4351800"/>
                <a:ext cx="261026"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17" name="Ink 116">
                <a:extLst>
                  <a:ext uri="{FF2B5EF4-FFF2-40B4-BE49-F238E27FC236}">
                    <a16:creationId xmlns:a16="http://schemas.microsoft.com/office/drawing/2014/main" id="{CB44AF87-7B04-46C4-AFD6-5D5AB6B3C791}"/>
                  </a:ext>
                </a:extLst>
              </p14:cNvPr>
              <p14:cNvContentPartPr/>
              <p14:nvPr/>
            </p14:nvContentPartPr>
            <p14:xfrm>
              <a:off x="8164200" y="4443960"/>
              <a:ext cx="93240" cy="125280"/>
            </p14:xfrm>
          </p:contentPart>
        </mc:Choice>
        <mc:Fallback>
          <p:pic>
            <p:nvPicPr>
              <p:cNvPr id="117" name="Ink 116">
                <a:extLst>
                  <a:ext uri="{FF2B5EF4-FFF2-40B4-BE49-F238E27FC236}">
                    <a16:creationId xmlns:a16="http://schemas.microsoft.com/office/drawing/2014/main" id="{CB44AF87-7B04-46C4-AFD6-5D5AB6B3C791}"/>
                  </a:ext>
                </a:extLst>
              </p:cNvPr>
              <p:cNvPicPr/>
              <p:nvPr/>
            </p:nvPicPr>
            <p:blipFill>
              <a:blip r:embed="rId88"/>
              <a:stretch>
                <a:fillRect/>
              </a:stretch>
            </p:blipFill>
            <p:spPr>
              <a:xfrm>
                <a:off x="8155200" y="4434960"/>
                <a:ext cx="11088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19" name="Ink 118">
                <a:extLst>
                  <a:ext uri="{FF2B5EF4-FFF2-40B4-BE49-F238E27FC236}">
                    <a16:creationId xmlns:a16="http://schemas.microsoft.com/office/drawing/2014/main" id="{0836C7C1-D6F4-4666-BF41-CEE6DFEC0151}"/>
                  </a:ext>
                </a:extLst>
              </p14:cNvPr>
              <p14:cNvContentPartPr/>
              <p14:nvPr/>
            </p14:nvContentPartPr>
            <p14:xfrm>
              <a:off x="7481280" y="4450440"/>
              <a:ext cx="145080" cy="133200"/>
            </p14:xfrm>
          </p:contentPart>
        </mc:Choice>
        <mc:Fallback>
          <p:pic>
            <p:nvPicPr>
              <p:cNvPr id="119" name="Ink 118">
                <a:extLst>
                  <a:ext uri="{FF2B5EF4-FFF2-40B4-BE49-F238E27FC236}">
                    <a16:creationId xmlns:a16="http://schemas.microsoft.com/office/drawing/2014/main" id="{0836C7C1-D6F4-4666-BF41-CEE6DFEC0151}"/>
                  </a:ext>
                </a:extLst>
              </p:cNvPr>
              <p:cNvPicPr/>
              <p:nvPr/>
            </p:nvPicPr>
            <p:blipFill>
              <a:blip r:embed="rId90"/>
              <a:stretch>
                <a:fillRect/>
              </a:stretch>
            </p:blipFill>
            <p:spPr>
              <a:xfrm>
                <a:off x="7472640" y="4441800"/>
                <a:ext cx="1627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20" name="Ink 119">
                <a:extLst>
                  <a:ext uri="{FF2B5EF4-FFF2-40B4-BE49-F238E27FC236}">
                    <a16:creationId xmlns:a16="http://schemas.microsoft.com/office/drawing/2014/main" id="{8D4FA5BE-1A45-4271-AF25-99BD2E375191}"/>
                  </a:ext>
                </a:extLst>
              </p14:cNvPr>
              <p14:cNvContentPartPr/>
              <p14:nvPr/>
            </p14:nvContentPartPr>
            <p14:xfrm>
              <a:off x="6902400" y="4409040"/>
              <a:ext cx="187560" cy="235800"/>
            </p14:xfrm>
          </p:contentPart>
        </mc:Choice>
        <mc:Fallback>
          <p:pic>
            <p:nvPicPr>
              <p:cNvPr id="120" name="Ink 119">
                <a:extLst>
                  <a:ext uri="{FF2B5EF4-FFF2-40B4-BE49-F238E27FC236}">
                    <a16:creationId xmlns:a16="http://schemas.microsoft.com/office/drawing/2014/main" id="{8D4FA5BE-1A45-4271-AF25-99BD2E375191}"/>
                  </a:ext>
                </a:extLst>
              </p:cNvPr>
              <p:cNvPicPr/>
              <p:nvPr/>
            </p:nvPicPr>
            <p:blipFill>
              <a:blip r:embed="rId92"/>
              <a:stretch>
                <a:fillRect/>
              </a:stretch>
            </p:blipFill>
            <p:spPr>
              <a:xfrm>
                <a:off x="6893400" y="4400400"/>
                <a:ext cx="20520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21" name="Ink 120">
                <a:extLst>
                  <a:ext uri="{FF2B5EF4-FFF2-40B4-BE49-F238E27FC236}">
                    <a16:creationId xmlns:a16="http://schemas.microsoft.com/office/drawing/2014/main" id="{D14E8D1E-E420-4BFA-B122-7139BF79A3B9}"/>
                  </a:ext>
                </a:extLst>
              </p14:cNvPr>
              <p14:cNvContentPartPr/>
              <p14:nvPr/>
            </p14:nvContentPartPr>
            <p14:xfrm>
              <a:off x="6522960" y="4527480"/>
              <a:ext cx="59760" cy="85320"/>
            </p14:xfrm>
          </p:contentPart>
        </mc:Choice>
        <mc:Fallback>
          <p:pic>
            <p:nvPicPr>
              <p:cNvPr id="121" name="Ink 120">
                <a:extLst>
                  <a:ext uri="{FF2B5EF4-FFF2-40B4-BE49-F238E27FC236}">
                    <a16:creationId xmlns:a16="http://schemas.microsoft.com/office/drawing/2014/main" id="{D14E8D1E-E420-4BFA-B122-7139BF79A3B9}"/>
                  </a:ext>
                </a:extLst>
              </p:cNvPr>
              <p:cNvPicPr/>
              <p:nvPr/>
            </p:nvPicPr>
            <p:blipFill>
              <a:blip r:embed="rId94"/>
              <a:stretch>
                <a:fillRect/>
              </a:stretch>
            </p:blipFill>
            <p:spPr>
              <a:xfrm>
                <a:off x="6513960" y="4518480"/>
                <a:ext cx="7740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23" name="Ink 122">
                <a:extLst>
                  <a:ext uri="{FF2B5EF4-FFF2-40B4-BE49-F238E27FC236}">
                    <a16:creationId xmlns:a16="http://schemas.microsoft.com/office/drawing/2014/main" id="{50B6EFEB-273F-4EA8-BF93-2434E020255B}"/>
                  </a:ext>
                </a:extLst>
              </p14:cNvPr>
              <p14:cNvContentPartPr/>
              <p14:nvPr/>
            </p14:nvContentPartPr>
            <p14:xfrm>
              <a:off x="3024120" y="2588520"/>
              <a:ext cx="37440" cy="247320"/>
            </p14:xfrm>
          </p:contentPart>
        </mc:Choice>
        <mc:Fallback>
          <p:pic>
            <p:nvPicPr>
              <p:cNvPr id="123" name="Ink 122">
                <a:extLst>
                  <a:ext uri="{FF2B5EF4-FFF2-40B4-BE49-F238E27FC236}">
                    <a16:creationId xmlns:a16="http://schemas.microsoft.com/office/drawing/2014/main" id="{50B6EFEB-273F-4EA8-BF93-2434E020255B}"/>
                  </a:ext>
                </a:extLst>
              </p:cNvPr>
              <p:cNvPicPr/>
              <p:nvPr/>
            </p:nvPicPr>
            <p:blipFill>
              <a:blip r:embed="rId96"/>
              <a:stretch>
                <a:fillRect/>
              </a:stretch>
            </p:blipFill>
            <p:spPr>
              <a:xfrm>
                <a:off x="3015120" y="2579880"/>
                <a:ext cx="5508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24" name="Ink 123">
                <a:extLst>
                  <a:ext uri="{FF2B5EF4-FFF2-40B4-BE49-F238E27FC236}">
                    <a16:creationId xmlns:a16="http://schemas.microsoft.com/office/drawing/2014/main" id="{771543A2-BB84-44DC-B001-49FEC2EBE294}"/>
                  </a:ext>
                </a:extLst>
              </p14:cNvPr>
              <p14:cNvContentPartPr/>
              <p14:nvPr/>
            </p14:nvContentPartPr>
            <p14:xfrm>
              <a:off x="6270600" y="4181520"/>
              <a:ext cx="41400" cy="180720"/>
            </p14:xfrm>
          </p:contentPart>
        </mc:Choice>
        <mc:Fallback>
          <p:pic>
            <p:nvPicPr>
              <p:cNvPr id="124" name="Ink 123">
                <a:extLst>
                  <a:ext uri="{FF2B5EF4-FFF2-40B4-BE49-F238E27FC236}">
                    <a16:creationId xmlns:a16="http://schemas.microsoft.com/office/drawing/2014/main" id="{771543A2-BB84-44DC-B001-49FEC2EBE294}"/>
                  </a:ext>
                </a:extLst>
              </p:cNvPr>
              <p:cNvPicPr/>
              <p:nvPr/>
            </p:nvPicPr>
            <p:blipFill>
              <a:blip r:embed="rId98"/>
              <a:stretch>
                <a:fillRect/>
              </a:stretch>
            </p:blipFill>
            <p:spPr>
              <a:xfrm>
                <a:off x="6261600" y="4172880"/>
                <a:ext cx="5904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25" name="Ink 124">
                <a:extLst>
                  <a:ext uri="{FF2B5EF4-FFF2-40B4-BE49-F238E27FC236}">
                    <a16:creationId xmlns:a16="http://schemas.microsoft.com/office/drawing/2014/main" id="{B0795383-EBD6-447B-B6A3-E2E8D318CEC0}"/>
                  </a:ext>
                </a:extLst>
              </p14:cNvPr>
              <p14:cNvContentPartPr/>
              <p14:nvPr/>
            </p14:nvContentPartPr>
            <p14:xfrm>
              <a:off x="6314520" y="4496880"/>
              <a:ext cx="26280" cy="137880"/>
            </p14:xfrm>
          </p:contentPart>
        </mc:Choice>
        <mc:Fallback>
          <p:pic>
            <p:nvPicPr>
              <p:cNvPr id="125" name="Ink 124">
                <a:extLst>
                  <a:ext uri="{FF2B5EF4-FFF2-40B4-BE49-F238E27FC236}">
                    <a16:creationId xmlns:a16="http://schemas.microsoft.com/office/drawing/2014/main" id="{B0795383-EBD6-447B-B6A3-E2E8D318CEC0}"/>
                  </a:ext>
                </a:extLst>
              </p:cNvPr>
              <p:cNvPicPr/>
              <p:nvPr/>
            </p:nvPicPr>
            <p:blipFill>
              <a:blip r:embed="rId100"/>
              <a:stretch>
                <a:fillRect/>
              </a:stretch>
            </p:blipFill>
            <p:spPr>
              <a:xfrm>
                <a:off x="6305880" y="4488240"/>
                <a:ext cx="4392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28" name="Ink 127">
                <a:extLst>
                  <a:ext uri="{FF2B5EF4-FFF2-40B4-BE49-F238E27FC236}">
                    <a16:creationId xmlns:a16="http://schemas.microsoft.com/office/drawing/2014/main" id="{DC781C23-E7C2-446A-87DB-A9ABBC83331B}"/>
                  </a:ext>
                </a:extLst>
              </p14:cNvPr>
              <p14:cNvContentPartPr/>
              <p14:nvPr/>
            </p14:nvContentPartPr>
            <p14:xfrm>
              <a:off x="8217480" y="3960480"/>
              <a:ext cx="382680" cy="280800"/>
            </p14:xfrm>
          </p:contentPart>
        </mc:Choice>
        <mc:Fallback>
          <p:pic>
            <p:nvPicPr>
              <p:cNvPr id="128" name="Ink 127">
                <a:extLst>
                  <a:ext uri="{FF2B5EF4-FFF2-40B4-BE49-F238E27FC236}">
                    <a16:creationId xmlns:a16="http://schemas.microsoft.com/office/drawing/2014/main" id="{DC781C23-E7C2-446A-87DB-A9ABBC83331B}"/>
                  </a:ext>
                </a:extLst>
              </p:cNvPr>
              <p:cNvPicPr/>
              <p:nvPr/>
            </p:nvPicPr>
            <p:blipFill>
              <a:blip r:embed="rId102"/>
              <a:stretch>
                <a:fillRect/>
              </a:stretch>
            </p:blipFill>
            <p:spPr>
              <a:xfrm>
                <a:off x="8208480" y="3951480"/>
                <a:ext cx="400320" cy="2984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32" name="Ink 131">
                <a:extLst>
                  <a:ext uri="{FF2B5EF4-FFF2-40B4-BE49-F238E27FC236}">
                    <a16:creationId xmlns:a16="http://schemas.microsoft.com/office/drawing/2014/main" id="{548C0944-92A3-4A2A-BAA7-B52C8214FE38}"/>
                  </a:ext>
                </a:extLst>
              </p14:cNvPr>
              <p14:cNvContentPartPr/>
              <p14:nvPr/>
            </p14:nvContentPartPr>
            <p14:xfrm>
              <a:off x="7940280" y="4360440"/>
              <a:ext cx="141840" cy="254520"/>
            </p14:xfrm>
          </p:contentPart>
        </mc:Choice>
        <mc:Fallback>
          <p:pic>
            <p:nvPicPr>
              <p:cNvPr id="132" name="Ink 131">
                <a:extLst>
                  <a:ext uri="{FF2B5EF4-FFF2-40B4-BE49-F238E27FC236}">
                    <a16:creationId xmlns:a16="http://schemas.microsoft.com/office/drawing/2014/main" id="{548C0944-92A3-4A2A-BAA7-B52C8214FE38}"/>
                  </a:ext>
                </a:extLst>
              </p:cNvPr>
              <p:cNvPicPr/>
              <p:nvPr/>
            </p:nvPicPr>
            <p:blipFill>
              <a:blip r:embed="rId104"/>
              <a:stretch>
                <a:fillRect/>
              </a:stretch>
            </p:blipFill>
            <p:spPr>
              <a:xfrm>
                <a:off x="7931640" y="4351800"/>
                <a:ext cx="159480"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33" name="Ink 132">
                <a:extLst>
                  <a:ext uri="{FF2B5EF4-FFF2-40B4-BE49-F238E27FC236}">
                    <a16:creationId xmlns:a16="http://schemas.microsoft.com/office/drawing/2014/main" id="{A58BFDB0-61BC-472D-A681-7B147942F0AE}"/>
                  </a:ext>
                </a:extLst>
              </p14:cNvPr>
              <p14:cNvContentPartPr/>
              <p14:nvPr/>
            </p14:nvContentPartPr>
            <p14:xfrm>
              <a:off x="7676400" y="4497600"/>
              <a:ext cx="192960" cy="156600"/>
            </p14:xfrm>
          </p:contentPart>
        </mc:Choice>
        <mc:Fallback>
          <p:pic>
            <p:nvPicPr>
              <p:cNvPr id="133" name="Ink 132">
                <a:extLst>
                  <a:ext uri="{FF2B5EF4-FFF2-40B4-BE49-F238E27FC236}">
                    <a16:creationId xmlns:a16="http://schemas.microsoft.com/office/drawing/2014/main" id="{A58BFDB0-61BC-472D-A681-7B147942F0AE}"/>
                  </a:ext>
                </a:extLst>
              </p:cNvPr>
              <p:cNvPicPr/>
              <p:nvPr/>
            </p:nvPicPr>
            <p:blipFill>
              <a:blip r:embed="rId106"/>
              <a:stretch>
                <a:fillRect/>
              </a:stretch>
            </p:blipFill>
            <p:spPr>
              <a:xfrm>
                <a:off x="7667400" y="4488960"/>
                <a:ext cx="21060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34" name="Ink 133">
                <a:extLst>
                  <a:ext uri="{FF2B5EF4-FFF2-40B4-BE49-F238E27FC236}">
                    <a16:creationId xmlns:a16="http://schemas.microsoft.com/office/drawing/2014/main" id="{E70A72F0-9B8C-4FA1-A237-582CC422F9BE}"/>
                  </a:ext>
                </a:extLst>
              </p14:cNvPr>
              <p14:cNvContentPartPr/>
              <p14:nvPr/>
            </p14:nvContentPartPr>
            <p14:xfrm>
              <a:off x="8856480" y="4376640"/>
              <a:ext cx="137520" cy="189360"/>
            </p14:xfrm>
          </p:contentPart>
        </mc:Choice>
        <mc:Fallback>
          <p:pic>
            <p:nvPicPr>
              <p:cNvPr id="134" name="Ink 133">
                <a:extLst>
                  <a:ext uri="{FF2B5EF4-FFF2-40B4-BE49-F238E27FC236}">
                    <a16:creationId xmlns:a16="http://schemas.microsoft.com/office/drawing/2014/main" id="{E70A72F0-9B8C-4FA1-A237-582CC422F9BE}"/>
                  </a:ext>
                </a:extLst>
              </p:cNvPr>
              <p:cNvPicPr/>
              <p:nvPr/>
            </p:nvPicPr>
            <p:blipFill>
              <a:blip r:embed="rId108"/>
              <a:stretch>
                <a:fillRect/>
              </a:stretch>
            </p:blipFill>
            <p:spPr>
              <a:xfrm>
                <a:off x="8847480" y="4368000"/>
                <a:ext cx="15516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35" name="Ink 134">
                <a:extLst>
                  <a:ext uri="{FF2B5EF4-FFF2-40B4-BE49-F238E27FC236}">
                    <a16:creationId xmlns:a16="http://schemas.microsoft.com/office/drawing/2014/main" id="{7CD92519-72BC-40FF-A744-26B09BC122DC}"/>
                  </a:ext>
                </a:extLst>
              </p14:cNvPr>
              <p14:cNvContentPartPr/>
              <p14:nvPr/>
            </p14:nvContentPartPr>
            <p14:xfrm>
              <a:off x="6498120" y="4840680"/>
              <a:ext cx="120960" cy="168480"/>
            </p14:xfrm>
          </p:contentPart>
        </mc:Choice>
        <mc:Fallback>
          <p:pic>
            <p:nvPicPr>
              <p:cNvPr id="135" name="Ink 134">
                <a:extLst>
                  <a:ext uri="{FF2B5EF4-FFF2-40B4-BE49-F238E27FC236}">
                    <a16:creationId xmlns:a16="http://schemas.microsoft.com/office/drawing/2014/main" id="{7CD92519-72BC-40FF-A744-26B09BC122DC}"/>
                  </a:ext>
                </a:extLst>
              </p:cNvPr>
              <p:cNvPicPr/>
              <p:nvPr/>
            </p:nvPicPr>
            <p:blipFill>
              <a:blip r:embed="rId110"/>
              <a:stretch>
                <a:fillRect/>
              </a:stretch>
            </p:blipFill>
            <p:spPr>
              <a:xfrm>
                <a:off x="6489120" y="4832040"/>
                <a:ext cx="13860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38" name="Ink 137">
                <a:extLst>
                  <a:ext uri="{FF2B5EF4-FFF2-40B4-BE49-F238E27FC236}">
                    <a16:creationId xmlns:a16="http://schemas.microsoft.com/office/drawing/2014/main" id="{B1296123-8078-4A4F-B377-B0FD30E32616}"/>
                  </a:ext>
                </a:extLst>
              </p14:cNvPr>
              <p14:cNvContentPartPr/>
              <p14:nvPr/>
            </p14:nvContentPartPr>
            <p14:xfrm>
              <a:off x="7622400" y="4782720"/>
              <a:ext cx="122760" cy="245880"/>
            </p14:xfrm>
          </p:contentPart>
        </mc:Choice>
        <mc:Fallback>
          <p:pic>
            <p:nvPicPr>
              <p:cNvPr id="138" name="Ink 137">
                <a:extLst>
                  <a:ext uri="{FF2B5EF4-FFF2-40B4-BE49-F238E27FC236}">
                    <a16:creationId xmlns:a16="http://schemas.microsoft.com/office/drawing/2014/main" id="{B1296123-8078-4A4F-B377-B0FD30E32616}"/>
                  </a:ext>
                </a:extLst>
              </p:cNvPr>
              <p:cNvPicPr/>
              <p:nvPr/>
            </p:nvPicPr>
            <p:blipFill>
              <a:blip r:embed="rId112"/>
              <a:stretch>
                <a:fillRect/>
              </a:stretch>
            </p:blipFill>
            <p:spPr>
              <a:xfrm>
                <a:off x="7613400" y="4773720"/>
                <a:ext cx="140400" cy="2635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39" name="Ink 138">
                <a:extLst>
                  <a:ext uri="{FF2B5EF4-FFF2-40B4-BE49-F238E27FC236}">
                    <a16:creationId xmlns:a16="http://schemas.microsoft.com/office/drawing/2014/main" id="{3A36D25E-328A-4FDC-9EE9-443ED5D4EC1A}"/>
                  </a:ext>
                </a:extLst>
              </p14:cNvPr>
              <p14:cNvContentPartPr/>
              <p14:nvPr/>
            </p14:nvContentPartPr>
            <p14:xfrm>
              <a:off x="8483520" y="4791000"/>
              <a:ext cx="133200" cy="195480"/>
            </p14:xfrm>
          </p:contentPart>
        </mc:Choice>
        <mc:Fallback>
          <p:pic>
            <p:nvPicPr>
              <p:cNvPr id="139" name="Ink 138">
                <a:extLst>
                  <a:ext uri="{FF2B5EF4-FFF2-40B4-BE49-F238E27FC236}">
                    <a16:creationId xmlns:a16="http://schemas.microsoft.com/office/drawing/2014/main" id="{3A36D25E-328A-4FDC-9EE9-443ED5D4EC1A}"/>
                  </a:ext>
                </a:extLst>
              </p:cNvPr>
              <p:cNvPicPr/>
              <p:nvPr/>
            </p:nvPicPr>
            <p:blipFill>
              <a:blip r:embed="rId114"/>
              <a:stretch>
                <a:fillRect/>
              </a:stretch>
            </p:blipFill>
            <p:spPr>
              <a:xfrm>
                <a:off x="8474520" y="4782360"/>
                <a:ext cx="150840" cy="213120"/>
              </a:xfrm>
              <a:prstGeom prst="rect">
                <a:avLst/>
              </a:prstGeom>
            </p:spPr>
          </p:pic>
        </mc:Fallback>
      </mc:AlternateContent>
    </p:spTree>
    <p:extLst>
      <p:ext uri="{BB962C8B-B14F-4D97-AF65-F5344CB8AC3E}">
        <p14:creationId xmlns:p14="http://schemas.microsoft.com/office/powerpoint/2010/main" val="133043288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D5EB2BD-64F9-4946-85C8-7AE346FD3FE1}"/>
              </a:ext>
            </a:extLst>
          </p:cNvPr>
          <p:cNvSpPr>
            <a:spLocks noGrp="1"/>
          </p:cNvSpPr>
          <p:nvPr>
            <p:ph type="title"/>
          </p:nvPr>
        </p:nvSpPr>
        <p:spPr/>
        <p:txBody>
          <a:bodyPr/>
          <a:lstStyle/>
          <a:p>
            <a:r>
              <a:rPr lang="en-US" dirty="0"/>
              <a:t>Administrivia</a:t>
            </a:r>
          </a:p>
        </p:txBody>
      </p:sp>
      <p:sp>
        <p:nvSpPr>
          <p:cNvPr id="6" name="Text Placeholder 5">
            <a:extLst>
              <a:ext uri="{FF2B5EF4-FFF2-40B4-BE49-F238E27FC236}">
                <a16:creationId xmlns:a16="http://schemas.microsoft.com/office/drawing/2014/main" id="{3CDD0E0E-79B2-CD4A-A526-9FAD628E3748}"/>
              </a:ext>
            </a:extLst>
          </p:cNvPr>
          <p:cNvSpPr>
            <a:spLocks noGrp="1"/>
          </p:cNvSpPr>
          <p:nvPr>
            <p:ph type="body" idx="1"/>
          </p:nvPr>
        </p:nvSpPr>
        <p:spPr>
          <a:xfrm>
            <a:off x="3090625" y="575500"/>
            <a:ext cx="5898556" cy="3981000"/>
          </a:xfrm>
        </p:spPr>
        <p:txBody>
          <a:bodyPr/>
          <a:lstStyle/>
          <a:p>
            <a:r>
              <a:rPr lang="en-US" dirty="0"/>
              <a:t>Timeline:</a:t>
            </a:r>
          </a:p>
          <a:p>
            <a:pPr lvl="1"/>
            <a:r>
              <a:rPr lang="en-US" dirty="0"/>
              <a:t>This is the last week (mostly) on supervised learning</a:t>
            </a:r>
          </a:p>
          <a:p>
            <a:pPr lvl="1"/>
            <a:r>
              <a:rPr lang="en-US" b="1" dirty="0"/>
              <a:t>This Week: </a:t>
            </a:r>
            <a:r>
              <a:rPr lang="en-US" dirty="0"/>
              <a:t>Neural Networks, Deep Learning</a:t>
            </a:r>
          </a:p>
          <a:p>
            <a:pPr lvl="1"/>
            <a:r>
              <a:rPr lang="en-US" b="1" dirty="0"/>
              <a:t>Next Week</a:t>
            </a:r>
            <a:r>
              <a:rPr lang="en-US" dirty="0"/>
              <a:t>: Clustering</a:t>
            </a:r>
          </a:p>
          <a:p>
            <a:pPr lvl="1"/>
            <a:r>
              <a:rPr lang="en-US" b="1" dirty="0"/>
              <a:t>Following Week</a:t>
            </a:r>
            <a:r>
              <a:rPr lang="en-US" dirty="0"/>
              <a:t>: Dimensionality Reduction, Recommender Systems</a:t>
            </a:r>
          </a:p>
          <a:p>
            <a:pPr lvl="1"/>
            <a:r>
              <a:rPr lang="en-US" b="1" dirty="0"/>
              <a:t>Then</a:t>
            </a:r>
            <a:r>
              <a:rPr lang="en-US" dirty="0"/>
              <a:t>: Course Recap &amp; Final</a:t>
            </a:r>
          </a:p>
          <a:p>
            <a:r>
              <a:rPr lang="en-US" dirty="0"/>
              <a:t>Deadlines:</a:t>
            </a:r>
          </a:p>
          <a:p>
            <a:pPr lvl="1"/>
            <a:r>
              <a:rPr lang="en-US" dirty="0"/>
              <a:t>HW4 deadline tomorrow, 7/26 11:59PM</a:t>
            </a:r>
          </a:p>
          <a:p>
            <a:pPr lvl="2"/>
            <a:r>
              <a:rPr lang="en-US" dirty="0"/>
              <a:t>Up to 7/28 11:59PM with two late days</a:t>
            </a:r>
          </a:p>
          <a:p>
            <a:pPr lvl="2"/>
            <a:r>
              <a:rPr lang="en-US" b="1" dirty="0"/>
              <a:t>NOTE</a:t>
            </a:r>
            <a:r>
              <a:rPr lang="en-US" dirty="0"/>
              <a:t>: Change `</a:t>
            </a:r>
            <a:r>
              <a:rPr lang="en-US" dirty="0" err="1"/>
              <a:t>dummy_model</a:t>
            </a:r>
            <a:r>
              <a:rPr lang="en-US" dirty="0"/>
              <a:t>` when copy-pasting the code to generate the CSV!</a:t>
            </a:r>
          </a:p>
          <a:p>
            <a:pPr lvl="1"/>
            <a:r>
              <a:rPr lang="en-US" dirty="0"/>
              <a:t>HW5  released Wed 7/27, due Tues 8/2</a:t>
            </a:r>
          </a:p>
          <a:p>
            <a:pPr lvl="1"/>
            <a:r>
              <a:rPr lang="en-US" dirty="0"/>
              <a:t>Learning Reflection 6 due Fri, 7/29 11:59PM</a:t>
            </a:r>
          </a:p>
          <a:p>
            <a:endParaRPr lang="en-US" dirty="0"/>
          </a:p>
        </p:txBody>
      </p:sp>
      <p:sp>
        <p:nvSpPr>
          <p:cNvPr id="4" name="Slide Number Placeholder 3">
            <a:extLst>
              <a:ext uri="{FF2B5EF4-FFF2-40B4-BE49-F238E27FC236}">
                <a16:creationId xmlns:a16="http://schemas.microsoft.com/office/drawing/2014/main" id="{102A2C30-2F77-FD44-A1F1-4C5890D7ABB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F8765913-B2B0-4BB6-9EB1-A92526B44E56}"/>
                  </a:ext>
                </a:extLst>
              </p14:cNvPr>
              <p14:cNvContentPartPr/>
              <p14:nvPr/>
            </p14:nvContentPartPr>
            <p14:xfrm>
              <a:off x="3912840" y="2094840"/>
              <a:ext cx="4601880" cy="1566720"/>
            </p14:xfrm>
          </p:contentPart>
        </mc:Choice>
        <mc:Fallback>
          <p:pic>
            <p:nvPicPr>
              <p:cNvPr id="2" name="Ink 1">
                <a:extLst>
                  <a:ext uri="{FF2B5EF4-FFF2-40B4-BE49-F238E27FC236}">
                    <a16:creationId xmlns:a16="http://schemas.microsoft.com/office/drawing/2014/main" id="{F8765913-B2B0-4BB6-9EB1-A92526B44E56}"/>
                  </a:ext>
                </a:extLst>
              </p:cNvPr>
              <p:cNvPicPr/>
              <p:nvPr/>
            </p:nvPicPr>
            <p:blipFill>
              <a:blip r:embed="rId3"/>
              <a:stretch>
                <a:fillRect/>
              </a:stretch>
            </p:blipFill>
            <p:spPr>
              <a:xfrm>
                <a:off x="3903480" y="2085480"/>
                <a:ext cx="4620600" cy="158544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DE742123-ADB1-47EF-87CA-B837235D47AB}"/>
                  </a:ext>
                </a:extLst>
              </p14:cNvPr>
              <p14:cNvContentPartPr/>
              <p14:nvPr/>
            </p14:nvContentPartPr>
            <p14:xfrm>
              <a:off x="7051080" y="2306640"/>
              <a:ext cx="226800" cy="109440"/>
            </p14:xfrm>
          </p:contentPart>
        </mc:Choice>
        <mc:Fallback>
          <p:pic>
            <p:nvPicPr>
              <p:cNvPr id="3" name="Ink 2">
                <a:extLst>
                  <a:ext uri="{FF2B5EF4-FFF2-40B4-BE49-F238E27FC236}">
                    <a16:creationId xmlns:a16="http://schemas.microsoft.com/office/drawing/2014/main" id="{DE742123-ADB1-47EF-87CA-B837235D47AB}"/>
                  </a:ext>
                </a:extLst>
              </p:cNvPr>
              <p:cNvPicPr/>
              <p:nvPr/>
            </p:nvPicPr>
            <p:blipFill>
              <a:blip r:embed="rId5"/>
              <a:stretch>
                <a:fillRect/>
              </a:stretch>
            </p:blipFill>
            <p:spPr>
              <a:xfrm>
                <a:off x="7042080" y="2298000"/>
                <a:ext cx="24444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8" name="Ink 7">
                <a:extLst>
                  <a:ext uri="{FF2B5EF4-FFF2-40B4-BE49-F238E27FC236}">
                    <a16:creationId xmlns:a16="http://schemas.microsoft.com/office/drawing/2014/main" id="{4951A05B-0555-4BA4-94F8-A3CE2C317F85}"/>
                  </a:ext>
                </a:extLst>
              </p14:cNvPr>
              <p14:cNvContentPartPr/>
              <p14:nvPr/>
            </p14:nvContentPartPr>
            <p14:xfrm>
              <a:off x="8249880" y="2110080"/>
              <a:ext cx="142200" cy="55440"/>
            </p14:xfrm>
          </p:contentPart>
        </mc:Choice>
        <mc:Fallback>
          <p:pic>
            <p:nvPicPr>
              <p:cNvPr id="8" name="Ink 7">
                <a:extLst>
                  <a:ext uri="{FF2B5EF4-FFF2-40B4-BE49-F238E27FC236}">
                    <a16:creationId xmlns:a16="http://schemas.microsoft.com/office/drawing/2014/main" id="{4951A05B-0555-4BA4-94F8-A3CE2C317F85}"/>
                  </a:ext>
                </a:extLst>
              </p:cNvPr>
              <p:cNvPicPr/>
              <p:nvPr/>
            </p:nvPicPr>
            <p:blipFill>
              <a:blip r:embed="rId7"/>
              <a:stretch>
                <a:fillRect/>
              </a:stretch>
            </p:blipFill>
            <p:spPr>
              <a:xfrm>
                <a:off x="8240880" y="2101080"/>
                <a:ext cx="15984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4" name="Ink 13">
                <a:extLst>
                  <a:ext uri="{FF2B5EF4-FFF2-40B4-BE49-F238E27FC236}">
                    <a16:creationId xmlns:a16="http://schemas.microsoft.com/office/drawing/2014/main" id="{EB00B0B2-81E8-4AB8-8E3E-37F80994DB54}"/>
                  </a:ext>
                </a:extLst>
              </p14:cNvPr>
              <p14:cNvContentPartPr/>
              <p14:nvPr/>
            </p14:nvContentPartPr>
            <p14:xfrm>
              <a:off x="8462640" y="2059680"/>
              <a:ext cx="552600" cy="243360"/>
            </p14:xfrm>
          </p:contentPart>
        </mc:Choice>
        <mc:Fallback>
          <p:pic>
            <p:nvPicPr>
              <p:cNvPr id="14" name="Ink 13">
                <a:extLst>
                  <a:ext uri="{FF2B5EF4-FFF2-40B4-BE49-F238E27FC236}">
                    <a16:creationId xmlns:a16="http://schemas.microsoft.com/office/drawing/2014/main" id="{EB00B0B2-81E8-4AB8-8E3E-37F80994DB54}"/>
                  </a:ext>
                </a:extLst>
              </p:cNvPr>
              <p:cNvPicPr/>
              <p:nvPr/>
            </p:nvPicPr>
            <p:blipFill>
              <a:blip r:embed="rId9"/>
              <a:stretch>
                <a:fillRect/>
              </a:stretch>
            </p:blipFill>
            <p:spPr>
              <a:xfrm>
                <a:off x="8454000" y="2050680"/>
                <a:ext cx="570240" cy="261000"/>
              </a:xfrm>
              <a:prstGeom prst="rect">
                <a:avLst/>
              </a:prstGeom>
            </p:spPr>
          </p:pic>
        </mc:Fallback>
      </mc:AlternateContent>
    </p:spTree>
    <p:extLst>
      <p:ext uri="{BB962C8B-B14F-4D97-AF65-F5344CB8AC3E}">
        <p14:creationId xmlns:p14="http://schemas.microsoft.com/office/powerpoint/2010/main" val="9707551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20107-75A9-1E4B-9A2F-79291105C492}"/>
              </a:ext>
            </a:extLst>
          </p:cNvPr>
          <p:cNvSpPr>
            <a:spLocks noGrp="1"/>
          </p:cNvSpPr>
          <p:nvPr>
            <p:ph type="title"/>
          </p:nvPr>
        </p:nvSpPr>
        <p:spPr/>
        <p:txBody>
          <a:bodyPr/>
          <a:lstStyle/>
          <a:p>
            <a:r>
              <a:rPr lang="en-US" dirty="0"/>
              <a:t>XOR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318C142-3ABA-F449-A5D7-1D37086C86D9}"/>
                  </a:ext>
                </a:extLst>
              </p:cNvPr>
              <p:cNvSpPr>
                <a:spLocks noGrp="1"/>
              </p:cNvSpPr>
              <p:nvPr>
                <p:ph type="body" idx="1"/>
              </p:nvPr>
            </p:nvSpPr>
            <p:spPr/>
            <p:txBody>
              <a:bodyPr/>
              <a:lstStyle/>
              <a:p>
                <a:pPr marL="139700" indent="0">
                  <a:buNone/>
                </a:pPr>
                <a:r>
                  <a:rPr lang="en-US" b="0" dirty="0">
                    <a:latin typeface="Open Sans" panose="020B0606030504020204" pitchFamily="34" charset="0"/>
                    <a:ea typeface="Open Sans" panose="020B0606030504020204" pitchFamily="34" charset="0"/>
                    <a:cs typeface="Open Sans" panose="020B0606030504020204" pitchFamily="34" charset="0"/>
                  </a:rPr>
                  <a:t>This is a 2-layer neural network </a:t>
                </a:r>
                <a:br>
                  <a:rPr lang="en-US" b="0" i="1" dirty="0">
                    <a:latin typeface="Cambria Math" panose="02040503050406030204" pitchFamily="18" charset="0"/>
                  </a:rPr>
                </a:br>
                <a:br>
                  <a:rPr lang="en-US" b="0" i="1" dirty="0">
                    <a:latin typeface="Cambria Math" panose="02040503050406030204" pitchFamily="18" charset="0"/>
                  </a:rPr>
                </a:b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𝑋𝑂𝑅</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𝐴𝑁𝐷</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e>
                      </m:d>
                      <m:r>
                        <a:rPr lang="en-US" b="0" i="1" smtClean="0">
                          <a:latin typeface="Cambria Math" panose="02040503050406030204" pitchFamily="18" charset="0"/>
                        </a:rPr>
                        <m:t> </m:t>
                      </m:r>
                      <m:r>
                        <a:rPr lang="en-US" b="0" i="1" smtClean="0">
                          <a:latin typeface="Cambria Math" panose="02040503050406030204" pitchFamily="18" charset="0"/>
                        </a:rPr>
                        <m:t>𝑂𝑅</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𝐴𝑁𝐷</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e>
                      </m:d>
                    </m:oMath>
                  </m:oMathPara>
                </a14:m>
                <a:endParaRPr lang="en-US" b="0" i="1" dirty="0">
                  <a:latin typeface="Cambria Math" panose="02040503050406030204" pitchFamily="18" charset="0"/>
                </a:endParaRPr>
              </a:p>
              <a:p>
                <a:pPr marL="139700" indent="0">
                  <a:buNone/>
                </a:pPr>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𝑣</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𝐴𝑁𝐷</m:t>
                          </m:r>
                          <m:r>
                            <a:rPr lang="en-US" b="0" i="1" smtClean="0">
                              <a:latin typeface="Cambria Math" panose="02040503050406030204" pitchFamily="18" charset="0"/>
                            </a:rPr>
                            <m:t> !</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e>
                      </m:d>
                    </m:oMath>
                    <m:oMath xmlns:m="http://schemas.openxmlformats.org/officeDocument/2006/math">
                      <m:r>
                        <a:rPr lang="en-US" b="0" i="1" smtClean="0">
                          <a:latin typeface="Cambria Math" panose="02040503050406030204" pitchFamily="18" charset="0"/>
                        </a:rPr>
                        <m:t>          =</m:t>
                      </m:r>
                      <m:r>
                        <a:rPr lang="en-US" b="0" i="1" smtClean="0">
                          <a:latin typeface="Cambria Math" panose="02040503050406030204" pitchFamily="18" charset="0"/>
                        </a:rPr>
                        <m:t>𝑔</m:t>
                      </m:r>
                      <m:r>
                        <a:rPr lang="en-US" b="0" i="1" smtClean="0">
                          <a:latin typeface="Cambria Math" panose="02040503050406030204" pitchFamily="18" charset="0"/>
                        </a:rPr>
                        <m:t>(−0.5+</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m:t>
                      </m:r>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oMath>
                  </m:oMathPara>
                </a14:m>
                <a:endParaRPr lang="en-US" b="0" i="1" dirty="0">
                  <a:latin typeface="Cambria Math" panose="02040503050406030204" pitchFamily="18" charset="0"/>
                </a:endParaRPr>
              </a:p>
              <a:p>
                <a:pPr marL="139700" indent="0">
                  <a:buNone/>
                </a:pPr>
                <a:br>
                  <a:rPr lang="en-US" i="1" dirty="0">
                    <a:latin typeface="Cambria Math" panose="02040503050406030204" pitchFamily="18" charset="0"/>
                  </a:rPr>
                </a:b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𝑣</m:t>
                      </m:r>
                      <m:d>
                        <m:dPr>
                          <m:begChr m:val="["/>
                          <m:endChr m:val="]"/>
                          <m:ctrlPr>
                            <a:rPr lang="en-US" i="1">
                              <a:latin typeface="Cambria Math" panose="02040503050406030204" pitchFamily="18" charset="0"/>
                            </a:rPr>
                          </m:ctrlPr>
                        </m:dPr>
                        <m:e>
                          <m:r>
                            <a:rPr lang="en-US" b="0" i="1" smtClean="0">
                              <a:latin typeface="Cambria Math" panose="02040503050406030204" pitchFamily="18" charset="0"/>
                            </a:rPr>
                            <m:t>2</m:t>
                          </m:r>
                        </m:e>
                      </m:d>
                      <m:r>
                        <a:rPr lang="en-US" i="1">
                          <a:latin typeface="Cambria Math" panose="02040503050406030204" pitchFamily="18" charset="0"/>
                        </a:rPr>
                        <m:t>=</m:t>
                      </m:r>
                      <m:d>
                        <m:dPr>
                          <m:ctrlPr>
                            <a:rPr lang="en-US" i="1">
                              <a:latin typeface="Cambria Math" panose="02040503050406030204" pitchFamily="18" charset="0"/>
                            </a:rPr>
                          </m:ctrlPr>
                        </m:dPr>
                        <m:e>
                          <m:r>
                            <a:rPr lang="en-US" b="0" i="1" smtClean="0">
                              <a:latin typeface="Cambria Math" panose="02040503050406030204" pitchFamily="18" charset="0"/>
                            </a:rPr>
                            <m:t>!</m:t>
                          </m:r>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1</m:t>
                              </m:r>
                            </m:e>
                          </m:d>
                          <m:r>
                            <a:rPr lang="en-US" i="1">
                              <a:latin typeface="Cambria Math" panose="02040503050406030204" pitchFamily="18" charset="0"/>
                            </a:rPr>
                            <m:t> </m:t>
                          </m:r>
                          <m:r>
                            <a:rPr lang="en-US" i="1">
                              <a:latin typeface="Cambria Math" panose="02040503050406030204" pitchFamily="18" charset="0"/>
                            </a:rPr>
                            <m:t>𝐴𝑁𝐷</m:t>
                          </m:r>
                          <m:r>
                            <a:rPr lang="en-US" i="1">
                              <a:latin typeface="Cambria Math" panose="02040503050406030204" pitchFamily="18" charset="0"/>
                            </a:rPr>
                            <m:t> </m:t>
                          </m:r>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2</m:t>
                              </m:r>
                            </m:e>
                          </m:d>
                        </m:e>
                      </m:d>
                    </m:oMath>
                    <m:oMath xmlns:m="http://schemas.openxmlformats.org/officeDocument/2006/math">
                      <m:r>
                        <a:rPr lang="en-US" i="1">
                          <a:latin typeface="Cambria Math" panose="02040503050406030204" pitchFamily="18" charset="0"/>
                        </a:rPr>
                        <m:t>          =</m:t>
                      </m:r>
                      <m:r>
                        <a:rPr lang="en-US" i="1">
                          <a:latin typeface="Cambria Math" panose="02040503050406030204" pitchFamily="18" charset="0"/>
                        </a:rPr>
                        <m:t>𝑔</m:t>
                      </m:r>
                      <m:r>
                        <a:rPr lang="en-US" i="1">
                          <a:latin typeface="Cambria Math" panose="02040503050406030204" pitchFamily="18" charset="0"/>
                        </a:rPr>
                        <m:t>(−0.5−</m:t>
                      </m:r>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1</m:t>
                          </m:r>
                        </m:e>
                      </m:d>
                      <m:r>
                        <a:rPr lang="en-US" b="0" i="1" smtClean="0">
                          <a:latin typeface="Cambria Math" panose="02040503050406030204" pitchFamily="18" charset="0"/>
                        </a:rPr>
                        <m:t>+</m:t>
                      </m:r>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2</m:t>
                          </m:r>
                        </m:e>
                      </m:d>
                      <m:r>
                        <a:rPr lang="en-US" i="1">
                          <a:latin typeface="Cambria Math" panose="02040503050406030204" pitchFamily="18" charset="0"/>
                        </a:rPr>
                        <m:t>)</m:t>
                      </m:r>
                    </m:oMath>
                  </m:oMathPara>
                </a14:m>
                <a:endParaRPr lang="en-US" i="1" dirty="0">
                  <a:latin typeface="Cambria Math" panose="02040503050406030204" pitchFamily="18" charset="0"/>
                </a:endParaRPr>
              </a:p>
              <a:p>
                <a:pPr marL="139700" indent="0">
                  <a:buNone/>
                </a:pPr>
                <a:br>
                  <a:rPr lang="en-US" b="0" i="1" dirty="0">
                    <a:latin typeface="Cambria Math" panose="02040503050406030204" pitchFamily="18" charset="0"/>
                  </a:rPr>
                </a:b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𝑣</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r>
                        <a:rPr lang="en-US" b="0" i="1" smtClean="0">
                          <a:latin typeface="Cambria Math" panose="02040503050406030204" pitchFamily="18" charset="0"/>
                        </a:rPr>
                        <m:t>𝑂𝑅</m:t>
                      </m:r>
                      <m:r>
                        <a:rPr lang="en-US" b="0" i="1" smtClean="0">
                          <a:latin typeface="Cambria Math" panose="02040503050406030204" pitchFamily="18" charset="0"/>
                        </a:rPr>
                        <m:t> </m:t>
                      </m:r>
                      <m:r>
                        <a:rPr lang="en-US" b="0" i="1" smtClean="0">
                          <a:latin typeface="Cambria Math" panose="02040503050406030204" pitchFamily="18" charset="0"/>
                        </a:rPr>
                        <m:t>𝑣</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oMath>
                    <m:oMath xmlns:m="http://schemas.openxmlformats.org/officeDocument/2006/math">
                      <m:r>
                        <a:rPr lang="en-US" b="0" i="1" smtClean="0">
                          <a:latin typeface="Cambria Math" panose="02040503050406030204" pitchFamily="18" charset="0"/>
                        </a:rPr>
                        <m:t>    =</m:t>
                      </m:r>
                      <m:r>
                        <a:rPr lang="en-US" b="0" i="1" smtClean="0">
                          <a:latin typeface="Cambria Math" panose="02040503050406030204" pitchFamily="18" charset="0"/>
                        </a:rPr>
                        <m:t>𝑔</m:t>
                      </m:r>
                      <m:r>
                        <a:rPr lang="en-US" b="0" i="1" smtClean="0">
                          <a:latin typeface="Cambria Math" panose="02040503050406030204" pitchFamily="18" charset="0"/>
                        </a:rPr>
                        <m:t>(−0.5+</m:t>
                      </m:r>
                      <m:r>
                        <a:rPr lang="en-US" b="0" i="1" smtClean="0">
                          <a:latin typeface="Cambria Math" panose="02040503050406030204" pitchFamily="18" charset="0"/>
                        </a:rPr>
                        <m:t>𝑣</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m:t>
                      </m:r>
                      <m:r>
                        <a:rPr lang="en-US" b="0" i="1" smtClean="0">
                          <a:latin typeface="Cambria Math" panose="02040503050406030204" pitchFamily="18" charset="0"/>
                        </a:rPr>
                        <m:t>𝑣</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m:t>
                      </m:r>
                    </m:oMath>
                  </m:oMathPara>
                </a14:m>
                <a:endParaRPr lang="en-US" i="1" dirty="0">
                  <a:latin typeface="Cambria Math" panose="02040503050406030204" pitchFamily="18" charset="0"/>
                </a:endParaRPr>
              </a:p>
              <a:p>
                <a:pPr marL="139700" indent="0">
                  <a:buNone/>
                </a:pPr>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oMath>
                  </m:oMathPara>
                </a14:m>
                <a:endParaRPr lang="en-US" b="0" dirty="0"/>
              </a:p>
              <a:p>
                <a:pPr marL="139700" indent="0">
                  <a:buNone/>
                </a:pPr>
                <a:endParaRPr lang="en-US" b="0" dirty="0"/>
              </a:p>
            </p:txBody>
          </p:sp>
        </mc:Choice>
        <mc:Fallback xmlns="">
          <p:sp>
            <p:nvSpPr>
              <p:cNvPr id="3" name="Text Placeholder 2">
                <a:extLst>
                  <a:ext uri="{FF2B5EF4-FFF2-40B4-BE49-F238E27FC236}">
                    <a16:creationId xmlns:a16="http://schemas.microsoft.com/office/drawing/2014/main" id="{4318C142-3ABA-F449-A5D7-1D37086C86D9}"/>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EA72B61-CD1D-B94E-B24E-80083D79852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pic>
        <p:nvPicPr>
          <p:cNvPr id="5" name="Picture 4">
            <a:extLst>
              <a:ext uri="{FF2B5EF4-FFF2-40B4-BE49-F238E27FC236}">
                <a16:creationId xmlns:a16="http://schemas.microsoft.com/office/drawing/2014/main" id="{CB4CF4E1-E5EE-B845-83BA-E537100439B2}"/>
              </a:ext>
            </a:extLst>
          </p:cNvPr>
          <p:cNvPicPr>
            <a:picLocks noChangeAspect="1"/>
          </p:cNvPicPr>
          <p:nvPr/>
        </p:nvPicPr>
        <p:blipFill>
          <a:blip r:embed="rId3"/>
          <a:stretch>
            <a:fillRect/>
          </a:stretch>
        </p:blipFill>
        <p:spPr>
          <a:xfrm>
            <a:off x="5966233" y="1546813"/>
            <a:ext cx="3139251" cy="1453241"/>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FD246508-10B7-484E-B25C-DFDBEB8D21B9}"/>
                  </a:ext>
                </a:extLst>
              </p14:cNvPr>
              <p14:cNvContentPartPr/>
              <p14:nvPr/>
            </p14:nvContentPartPr>
            <p14:xfrm>
              <a:off x="3067200" y="2260800"/>
              <a:ext cx="793800" cy="313560"/>
            </p14:xfrm>
          </p:contentPart>
        </mc:Choice>
        <mc:Fallback>
          <p:pic>
            <p:nvPicPr>
              <p:cNvPr id="6" name="Ink 5">
                <a:extLst>
                  <a:ext uri="{FF2B5EF4-FFF2-40B4-BE49-F238E27FC236}">
                    <a16:creationId xmlns:a16="http://schemas.microsoft.com/office/drawing/2014/main" id="{FD246508-10B7-484E-B25C-DFDBEB8D21B9}"/>
                  </a:ext>
                </a:extLst>
              </p:cNvPr>
              <p:cNvPicPr/>
              <p:nvPr/>
            </p:nvPicPr>
            <p:blipFill>
              <a:blip r:embed="rId5"/>
              <a:stretch>
                <a:fillRect/>
              </a:stretch>
            </p:blipFill>
            <p:spPr>
              <a:xfrm>
                <a:off x="3057840" y="2251440"/>
                <a:ext cx="812520" cy="3322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8" name="Ink 7">
                <a:extLst>
                  <a:ext uri="{FF2B5EF4-FFF2-40B4-BE49-F238E27FC236}">
                    <a16:creationId xmlns:a16="http://schemas.microsoft.com/office/drawing/2014/main" id="{D88FF621-8F71-49EB-AAF0-2858FE43627A}"/>
                  </a:ext>
                </a:extLst>
              </p14:cNvPr>
              <p14:cNvContentPartPr/>
              <p14:nvPr/>
            </p14:nvContentPartPr>
            <p14:xfrm>
              <a:off x="3239400" y="2521200"/>
              <a:ext cx="73080" cy="156240"/>
            </p14:xfrm>
          </p:contentPart>
        </mc:Choice>
        <mc:Fallback>
          <p:pic>
            <p:nvPicPr>
              <p:cNvPr id="8" name="Ink 7">
                <a:extLst>
                  <a:ext uri="{FF2B5EF4-FFF2-40B4-BE49-F238E27FC236}">
                    <a16:creationId xmlns:a16="http://schemas.microsoft.com/office/drawing/2014/main" id="{D88FF621-8F71-49EB-AAF0-2858FE43627A}"/>
                  </a:ext>
                </a:extLst>
              </p:cNvPr>
              <p:cNvPicPr/>
              <p:nvPr/>
            </p:nvPicPr>
            <p:blipFill>
              <a:blip r:embed="rId7"/>
              <a:stretch>
                <a:fillRect/>
              </a:stretch>
            </p:blipFill>
            <p:spPr>
              <a:xfrm>
                <a:off x="3230400" y="2512560"/>
                <a:ext cx="90720" cy="173880"/>
              </a:xfrm>
              <a:prstGeom prst="rect">
                <a:avLst/>
              </a:prstGeom>
            </p:spPr>
          </p:pic>
        </mc:Fallback>
      </mc:AlternateContent>
    </p:spTree>
    <p:extLst>
      <p:ext uri="{BB962C8B-B14F-4D97-AF65-F5344CB8AC3E}">
        <p14:creationId xmlns:p14="http://schemas.microsoft.com/office/powerpoint/2010/main" val="13699445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5B008-CD29-D349-AD4B-B8159ECEBC85}"/>
              </a:ext>
            </a:extLst>
          </p:cNvPr>
          <p:cNvSpPr>
            <a:spLocks noGrp="1"/>
          </p:cNvSpPr>
          <p:nvPr>
            <p:ph type="title"/>
          </p:nvPr>
        </p:nvSpPr>
        <p:spPr/>
        <p:txBody>
          <a:bodyPr/>
          <a:lstStyle/>
          <a:p>
            <a:r>
              <a:rPr lang="en-US" dirty="0"/>
              <a:t>Neural Network</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E257782-10E1-8D45-8556-3661D9DCAF58}"/>
                  </a:ext>
                </a:extLst>
              </p:cNvPr>
              <p:cNvSpPr>
                <a:spLocks noGrp="1"/>
              </p:cNvSpPr>
              <p:nvPr>
                <p:ph type="body" idx="1"/>
              </p:nvPr>
            </p:nvSpPr>
            <p:spPr/>
            <p:txBody>
              <a:bodyPr/>
              <a:lstStyle/>
              <a:p>
                <a:pPr marL="139700" indent="0">
                  <a:buNone/>
                </a:pPr>
                <a:r>
                  <a:rPr lang="en-US" dirty="0"/>
                  <a:t>Two layer neural network (alt. one hidden-layer neural network)</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Single</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𝑜𝑢𝑡</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0 </m:t>
                              </m:r>
                            </m:sub>
                          </m:sSub>
                          <m:r>
                            <a:rPr lang="en-US" i="1">
                              <a:latin typeface="Cambria Math" panose="02040503050406030204" pitchFamily="18" charset="0"/>
                            </a:rPr>
                            <m:t>+</m:t>
                          </m:r>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𝑗</m:t>
                              </m:r>
                            </m:sub>
                            <m:sup/>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𝑗</m:t>
                                  </m:r>
                                </m:sub>
                              </m:sSub>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𝑗</m:t>
                                  </m:r>
                                </m:e>
                              </m:d>
                            </m:e>
                          </m:nary>
                        </m:e>
                      </m:d>
                    </m:oMath>
                  </m:oMathPara>
                </a14:m>
                <a:endParaRPr lang="en-US" dirty="0"/>
              </a:p>
              <a:p>
                <a:pPr marL="139700" indent="0">
                  <a:buNone/>
                </a:pPr>
                <a:r>
                  <a:rPr lang="en-US" dirty="0"/>
                  <a:t>1-hidden layer</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𝑜𝑢𝑡</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 </m:t>
                          </m:r>
                          <m:nary>
                            <m:naryPr>
                              <m:chr m:val="∑"/>
                              <m:supHide m:val="on"/>
                              <m:ctrlPr>
                                <a:rPr lang="en-US" b="0" i="1" smtClean="0">
                                  <a:latin typeface="Cambria Math" panose="02040503050406030204" pitchFamily="18" charset="0"/>
                                </a:rPr>
                              </m:ctrlPr>
                            </m:naryPr>
                            <m:sub>
                              <m:r>
                                <m:rPr>
                                  <m:brk m:alnAt="7"/>
                                </m:rPr>
                                <a:rPr lang="en-US" b="0" i="1" smtClean="0">
                                  <a:latin typeface="Cambria Math" panose="02040503050406030204" pitchFamily="18" charset="0"/>
                                </a:rPr>
                                <m:t>𝑘</m:t>
                              </m:r>
                            </m:sub>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𝑘</m:t>
                                  </m:r>
                                </m:sub>
                              </m:sSub>
                              <m:r>
                                <a:rPr lang="en-US" b="0" i="1" smtClean="0">
                                  <a:latin typeface="Cambria Math" panose="02040503050406030204" pitchFamily="18" charset="0"/>
                                </a:rPr>
                                <m:t>𝑔</m:t>
                              </m:r>
                              <m:d>
                                <m:dPr>
                                  <m:ctrlPr>
                                    <a:rPr lang="en-US" b="0" i="1" smtClean="0">
                                      <a:latin typeface="Cambria Math" panose="02040503050406030204" pitchFamily="18" charset="0"/>
                                    </a:rPr>
                                  </m:ctrlPr>
                                </m:dPr>
                                <m:e>
                                  <m:sSubSup>
                                    <m:sSubSupPr>
                                      <m:ctrlPr>
                                        <a:rPr lang="en-US" b="0" i="1" smtClean="0">
                                          <a:latin typeface="Cambria Math" panose="02040503050406030204" pitchFamily="18" charset="0"/>
                                        </a:rPr>
                                      </m:ctrlPr>
                                    </m:sSubSupPr>
                                    <m:e>
                                      <m:r>
                                        <a:rPr lang="en-US" i="1">
                                          <a:latin typeface="Cambria Math" panose="02040503050406030204" pitchFamily="18" charset="0"/>
                                        </a:rPr>
                                        <m:t>𝑤</m:t>
                                      </m:r>
                                    </m:e>
                                    <m:sub>
                                      <m:r>
                                        <a:rPr lang="en-US" i="1">
                                          <a:latin typeface="Cambria Math" panose="02040503050406030204" pitchFamily="18" charset="0"/>
                                        </a:rPr>
                                        <m:t>0 </m:t>
                                      </m:r>
                                    </m:sub>
                                    <m:sup>
                                      <m:r>
                                        <a:rPr lang="en-US" b="0" i="1" smtClean="0">
                                          <a:latin typeface="Cambria Math" panose="02040503050406030204" pitchFamily="18" charset="0"/>
                                        </a:rPr>
                                        <m:t>(</m:t>
                                      </m:r>
                                      <m:r>
                                        <a:rPr lang="en-US" b="0" i="1" smtClean="0">
                                          <a:latin typeface="Cambria Math" panose="02040503050406030204" pitchFamily="18" charset="0"/>
                                        </a:rPr>
                                        <m:t>𝑘</m:t>
                                      </m:r>
                                      <m:r>
                                        <a:rPr lang="en-US" b="0" i="1" smtClean="0">
                                          <a:latin typeface="Cambria Math" panose="02040503050406030204" pitchFamily="18" charset="0"/>
                                        </a:rPr>
                                        <m:t>)</m:t>
                                      </m:r>
                                    </m:sup>
                                  </m:sSubSup>
                                  <m:r>
                                    <a:rPr lang="en-US" i="1">
                                      <a:latin typeface="Cambria Math" panose="02040503050406030204" pitchFamily="18" charset="0"/>
                                    </a:rPr>
                                    <m:t>+</m:t>
                                  </m:r>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𝑗</m:t>
                                      </m:r>
                                    </m:sub>
                                    <m:sup/>
                                    <m:e>
                                      <m:sSubSup>
                                        <m:sSubSupPr>
                                          <m:ctrlPr>
                                            <a:rPr lang="en-US" b="0" i="1" smtClean="0">
                                              <a:latin typeface="Cambria Math" panose="02040503050406030204" pitchFamily="18" charset="0"/>
                                            </a:rPr>
                                          </m:ctrlPr>
                                        </m:sSubSupPr>
                                        <m:e>
                                          <m:r>
                                            <a:rPr lang="en-US" i="1">
                                              <a:latin typeface="Cambria Math" panose="02040503050406030204" pitchFamily="18" charset="0"/>
                                            </a:rPr>
                                            <m:t>𝑤</m:t>
                                          </m:r>
                                        </m:e>
                                        <m:sub>
                                          <m:r>
                                            <a:rPr lang="en-US" i="1">
                                              <a:latin typeface="Cambria Math" panose="02040503050406030204" pitchFamily="18" charset="0"/>
                                            </a:rPr>
                                            <m:t>𝑗</m:t>
                                          </m:r>
                                        </m:sub>
                                        <m:sup>
                                          <m:d>
                                            <m:dPr>
                                              <m:ctrlPr>
                                                <a:rPr lang="en-US" b="0" i="1" smtClean="0">
                                                  <a:latin typeface="Cambria Math" panose="02040503050406030204" pitchFamily="18" charset="0"/>
                                                </a:rPr>
                                              </m:ctrlPr>
                                            </m:dPr>
                                            <m:e>
                                              <m:r>
                                                <a:rPr lang="en-US" b="0" i="1" smtClean="0">
                                                  <a:latin typeface="Cambria Math" panose="02040503050406030204" pitchFamily="18" charset="0"/>
                                                </a:rPr>
                                                <m:t>𝑘</m:t>
                                              </m:r>
                                            </m:e>
                                          </m:d>
                                        </m:sup>
                                      </m:sSubSup>
                                      <m:r>
                                        <a:rPr lang="en-US" i="1">
                                          <a:latin typeface="Cambria Math" panose="02040503050406030204" pitchFamily="18" charset="0"/>
                                        </a:rPr>
                                        <m:t>𝑥</m:t>
                                      </m:r>
                                      <m:d>
                                        <m:dPr>
                                          <m:begChr m:val="["/>
                                          <m:endChr m:val="]"/>
                                          <m:ctrlPr>
                                            <a:rPr lang="en-US" i="1">
                                              <a:latin typeface="Cambria Math" panose="02040503050406030204" pitchFamily="18" charset="0"/>
                                            </a:rPr>
                                          </m:ctrlPr>
                                        </m:dPr>
                                        <m:e>
                                          <m:r>
                                            <a:rPr lang="en-US" i="1">
                                              <a:latin typeface="Cambria Math" panose="02040503050406030204" pitchFamily="18" charset="0"/>
                                            </a:rPr>
                                            <m:t>𝑗</m:t>
                                          </m:r>
                                        </m:e>
                                      </m:d>
                                    </m:e>
                                  </m:nary>
                                </m:e>
                              </m:d>
                            </m:e>
                          </m:nary>
                        </m:e>
                      </m:d>
                    </m:oMath>
                  </m:oMathPara>
                </a14:m>
                <a:endParaRPr lang="en-US" dirty="0"/>
              </a:p>
            </p:txBody>
          </p:sp>
        </mc:Choice>
        <mc:Fallback xmlns="">
          <p:sp>
            <p:nvSpPr>
              <p:cNvPr id="3" name="Text Placeholder 2">
                <a:extLst>
                  <a:ext uri="{FF2B5EF4-FFF2-40B4-BE49-F238E27FC236}">
                    <a16:creationId xmlns:a16="http://schemas.microsoft.com/office/drawing/2014/main" id="{EE257782-10E1-8D45-8556-3661D9DCAF58}"/>
                  </a:ext>
                </a:extLst>
              </p:cNvPr>
              <p:cNvSpPr>
                <a:spLocks noGrp="1" noRot="1" noChangeAspect="1" noMove="1" noResize="1" noEditPoints="1" noAdjustHandles="1" noChangeArrowheads="1" noChangeShapeType="1" noTextEdit="1"/>
              </p:cNvSpPr>
              <p:nvPr>
                <p:ph type="body" idx="1"/>
              </p:nvPr>
            </p:nvSpPr>
            <p:spPr>
              <a:blipFill>
                <a:blip r:embed="rId3"/>
                <a:stretch>
                  <a:fillRect b="-3301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7E09909-E7AB-A842-A883-B72522921D3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pic>
        <p:nvPicPr>
          <p:cNvPr id="5" name="Picture 4">
            <a:extLst>
              <a:ext uri="{FF2B5EF4-FFF2-40B4-BE49-F238E27FC236}">
                <a16:creationId xmlns:a16="http://schemas.microsoft.com/office/drawing/2014/main" id="{58CEFE04-D26F-8C42-8F51-42F178BE2AA6}"/>
              </a:ext>
            </a:extLst>
          </p:cNvPr>
          <p:cNvPicPr>
            <a:picLocks noChangeAspect="1"/>
          </p:cNvPicPr>
          <p:nvPr/>
        </p:nvPicPr>
        <p:blipFill>
          <a:blip r:embed="rId4"/>
          <a:stretch>
            <a:fillRect/>
          </a:stretch>
        </p:blipFill>
        <p:spPr>
          <a:xfrm>
            <a:off x="3883899" y="1202077"/>
            <a:ext cx="1673962" cy="1526426"/>
          </a:xfrm>
          <a:prstGeom prst="rect">
            <a:avLst/>
          </a:prstGeom>
        </p:spPr>
      </p:pic>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709B63C3-3B0F-4553-9FE0-A47076F0607B}"/>
                  </a:ext>
                </a:extLst>
              </p14:cNvPr>
              <p14:cNvContentPartPr/>
              <p14:nvPr/>
            </p14:nvContentPartPr>
            <p14:xfrm>
              <a:off x="5805360" y="4025160"/>
              <a:ext cx="1792080" cy="357120"/>
            </p14:xfrm>
          </p:contentPart>
        </mc:Choice>
        <mc:Fallback>
          <p:pic>
            <p:nvPicPr>
              <p:cNvPr id="6" name="Ink 5">
                <a:extLst>
                  <a:ext uri="{FF2B5EF4-FFF2-40B4-BE49-F238E27FC236}">
                    <a16:creationId xmlns:a16="http://schemas.microsoft.com/office/drawing/2014/main" id="{709B63C3-3B0F-4553-9FE0-A47076F0607B}"/>
                  </a:ext>
                </a:extLst>
              </p:cNvPr>
              <p:cNvPicPr/>
              <p:nvPr/>
            </p:nvPicPr>
            <p:blipFill>
              <a:blip r:embed="rId6"/>
              <a:stretch>
                <a:fillRect/>
              </a:stretch>
            </p:blipFill>
            <p:spPr>
              <a:xfrm>
                <a:off x="5796000" y="4015800"/>
                <a:ext cx="1810800" cy="375840"/>
              </a:xfrm>
              <a:prstGeom prst="rect">
                <a:avLst/>
              </a:prstGeom>
            </p:spPr>
          </p:pic>
        </mc:Fallback>
      </mc:AlternateContent>
    </p:spTree>
    <p:extLst>
      <p:ext uri="{BB962C8B-B14F-4D97-AF65-F5344CB8AC3E}">
        <p14:creationId xmlns:p14="http://schemas.microsoft.com/office/powerpoint/2010/main" val="6223713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DDC69-83F9-5D46-B870-E1A490D9BC16}"/>
              </a:ext>
            </a:extLst>
          </p:cNvPr>
          <p:cNvSpPr>
            <a:spLocks noGrp="1"/>
          </p:cNvSpPr>
          <p:nvPr>
            <p:ph type="title"/>
          </p:nvPr>
        </p:nvSpPr>
        <p:spPr/>
        <p:txBody>
          <a:bodyPr/>
          <a:lstStyle/>
          <a:p>
            <a:r>
              <a:rPr lang="en-US" dirty="0"/>
              <a:t>Power of 2-layer NN</a:t>
            </a:r>
          </a:p>
        </p:txBody>
      </p:sp>
      <p:sp>
        <p:nvSpPr>
          <p:cNvPr id="3" name="Text Placeholder 2">
            <a:extLst>
              <a:ext uri="{FF2B5EF4-FFF2-40B4-BE49-F238E27FC236}">
                <a16:creationId xmlns:a16="http://schemas.microsoft.com/office/drawing/2014/main" id="{09E752BA-11B5-544C-AC4E-8DE1EC7730B2}"/>
              </a:ext>
            </a:extLst>
          </p:cNvPr>
          <p:cNvSpPr>
            <a:spLocks noGrp="1"/>
          </p:cNvSpPr>
          <p:nvPr>
            <p:ph type="body" idx="1"/>
          </p:nvPr>
        </p:nvSpPr>
        <p:spPr/>
        <p:txBody>
          <a:bodyPr/>
          <a:lstStyle/>
          <a:p>
            <a:pPr marL="139700" indent="0">
              <a:buNone/>
            </a:pPr>
            <a:r>
              <a:rPr lang="en-US" dirty="0"/>
              <a:t>A surprising fact is that a 2-layer network can represent any function, if we allow enough nodes in hidden layer.</a:t>
            </a:r>
          </a:p>
          <a:p>
            <a:pPr marL="139700" indent="0">
              <a:buNone/>
            </a:pPr>
            <a:r>
              <a:rPr lang="en-US" dirty="0"/>
              <a:t>For this example, consider regression function with one input.</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See more here: </a:t>
            </a:r>
            <a:r>
              <a:rPr lang="en-US" dirty="0">
                <a:hlinkClick r:id="rId3"/>
              </a:rPr>
              <a:t>http://neuralnetworksanddeeplearning.com/chap4.html</a:t>
            </a: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45D66910-3B0F-564C-B03F-DAB2C74C5F0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grpSp>
        <p:nvGrpSpPr>
          <p:cNvPr id="10" name="Group 9">
            <a:extLst>
              <a:ext uri="{FF2B5EF4-FFF2-40B4-BE49-F238E27FC236}">
                <a16:creationId xmlns:a16="http://schemas.microsoft.com/office/drawing/2014/main" id="{2B67FA6C-D1B2-D140-B01D-1AD29D615357}"/>
              </a:ext>
            </a:extLst>
          </p:cNvPr>
          <p:cNvGrpSpPr/>
          <p:nvPr/>
        </p:nvGrpSpPr>
        <p:grpSpPr>
          <a:xfrm>
            <a:off x="3090625" y="1990404"/>
            <a:ext cx="3238256" cy="1996925"/>
            <a:chOff x="3090625" y="1990404"/>
            <a:chExt cx="3238256" cy="1996925"/>
          </a:xfrm>
        </p:grpSpPr>
        <p:pic>
          <p:nvPicPr>
            <p:cNvPr id="5" name="Picture 4">
              <a:extLst>
                <a:ext uri="{FF2B5EF4-FFF2-40B4-BE49-F238E27FC236}">
                  <a16:creationId xmlns:a16="http://schemas.microsoft.com/office/drawing/2014/main" id="{F6324214-D516-0249-8246-E85AEB848CEE}"/>
                </a:ext>
              </a:extLst>
            </p:cNvPr>
            <p:cNvPicPr>
              <a:picLocks noChangeAspect="1"/>
            </p:cNvPicPr>
            <p:nvPr/>
          </p:nvPicPr>
          <p:blipFill>
            <a:blip r:embed="rId4"/>
            <a:stretch>
              <a:fillRect/>
            </a:stretch>
          </p:blipFill>
          <p:spPr>
            <a:xfrm>
              <a:off x="3090625" y="1990404"/>
              <a:ext cx="3238256" cy="1996925"/>
            </a:xfrm>
            <a:prstGeom prst="rect">
              <a:avLst/>
            </a:prstGeom>
          </p:spPr>
        </p:pic>
        <p:pic>
          <p:nvPicPr>
            <p:cNvPr id="8" name="Picture 7" descr="Graphical user interface&#10;&#10;Description automatically generated with medium confidence">
              <a:extLst>
                <a:ext uri="{FF2B5EF4-FFF2-40B4-BE49-F238E27FC236}">
                  <a16:creationId xmlns:a16="http://schemas.microsoft.com/office/drawing/2014/main" id="{3476B2AF-6D2A-D045-B88E-3E1DCB994746}"/>
                </a:ext>
              </a:extLst>
            </p:cNvPr>
            <p:cNvPicPr>
              <a:picLocks noChangeAspect="1"/>
            </p:cNvPicPr>
            <p:nvPr/>
          </p:nvPicPr>
          <p:blipFill rotWithShape="1">
            <a:blip r:embed="rId5"/>
            <a:srcRect l="67670" t="45159" r="20567" b="32581"/>
            <a:stretch/>
          </p:blipFill>
          <p:spPr>
            <a:xfrm>
              <a:off x="3589251" y="2341991"/>
              <a:ext cx="459519" cy="459518"/>
            </a:xfrm>
            <a:prstGeom prst="rect">
              <a:avLst/>
            </a:prstGeom>
          </p:spPr>
        </p:pic>
        <p:pic>
          <p:nvPicPr>
            <p:cNvPr id="9" name="Picture 8" descr="Graphical user interface&#10;&#10;Description automatically generated with medium confidence">
              <a:extLst>
                <a:ext uri="{FF2B5EF4-FFF2-40B4-BE49-F238E27FC236}">
                  <a16:creationId xmlns:a16="http://schemas.microsoft.com/office/drawing/2014/main" id="{06497FD8-D949-084A-A7CF-CD81CDE60759}"/>
                </a:ext>
              </a:extLst>
            </p:cNvPr>
            <p:cNvPicPr>
              <a:picLocks noChangeAspect="1"/>
            </p:cNvPicPr>
            <p:nvPr/>
          </p:nvPicPr>
          <p:blipFill rotWithShape="1">
            <a:blip r:embed="rId5"/>
            <a:srcRect l="67670" t="45159" r="20567" b="32581"/>
            <a:stretch/>
          </p:blipFill>
          <p:spPr>
            <a:xfrm>
              <a:off x="3589251" y="3164660"/>
              <a:ext cx="459519" cy="459518"/>
            </a:xfrm>
            <a:prstGeom prst="rect">
              <a:avLst/>
            </a:prstGeom>
          </p:spPr>
        </p:pic>
      </p:grpSp>
    </p:spTree>
    <p:extLst>
      <p:ext uri="{BB962C8B-B14F-4D97-AF65-F5344CB8AC3E}">
        <p14:creationId xmlns:p14="http://schemas.microsoft.com/office/powerpoint/2010/main" val="4013111634"/>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647BCC9-A9EE-EC47-86C0-938E75E30853}"/>
              </a:ext>
            </a:extLst>
          </p:cNvPr>
          <p:cNvSpPr>
            <a:spLocks noGrp="1"/>
          </p:cNvSpPr>
          <p:nvPr>
            <p:ph type="body" idx="1"/>
          </p:nvPr>
        </p:nvSpPr>
        <p:spPr/>
        <p:txBody>
          <a:bodyPr/>
          <a:lstStyle/>
          <a:p>
            <a:r>
              <a:rPr lang="en-US" dirty="0"/>
              <a:t>Compute the output for input (0, 1). There is a sign activation function on the hidden layers and output layer.</a:t>
            </a:r>
          </a:p>
        </p:txBody>
      </p:sp>
      <p:sp>
        <p:nvSpPr>
          <p:cNvPr id="4" name="Slide Number Placeholder 3">
            <a:extLst>
              <a:ext uri="{FF2B5EF4-FFF2-40B4-BE49-F238E27FC236}">
                <a16:creationId xmlns:a16="http://schemas.microsoft.com/office/drawing/2014/main" id="{0B930A0A-8906-8442-8301-523CC295FD4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sp>
        <p:nvSpPr>
          <p:cNvPr id="5" name="Title 4">
            <a:extLst>
              <a:ext uri="{FF2B5EF4-FFF2-40B4-BE49-F238E27FC236}">
                <a16:creationId xmlns:a16="http://schemas.microsoft.com/office/drawing/2014/main" id="{3E55707C-E8EA-B440-BB7A-9CFC46386DDF}"/>
              </a:ext>
            </a:extLst>
          </p:cNvPr>
          <p:cNvSpPr>
            <a:spLocks noGrp="1"/>
          </p:cNvSpPr>
          <p:nvPr>
            <p:ph type="title"/>
          </p:nvPr>
        </p:nvSpPr>
        <p:spPr/>
        <p:txBody>
          <a:bodyPr/>
          <a:lstStyle/>
          <a:p>
            <a:r>
              <a:rPr lang="en-US" dirty="0"/>
              <a:t>2 mins</a:t>
            </a:r>
          </a:p>
        </p:txBody>
      </p:sp>
      <p:sp>
        <p:nvSpPr>
          <p:cNvPr id="7" name="Oval 6">
            <a:extLst>
              <a:ext uri="{FF2B5EF4-FFF2-40B4-BE49-F238E27FC236}">
                <a16:creationId xmlns:a16="http://schemas.microsoft.com/office/drawing/2014/main" id="{3CC8C70F-0B1E-1349-B609-CAC80D0C8FE1}"/>
              </a:ext>
            </a:extLst>
          </p:cNvPr>
          <p:cNvSpPr/>
          <p:nvPr/>
        </p:nvSpPr>
        <p:spPr>
          <a:xfrm>
            <a:off x="3442746" y="1487536"/>
            <a:ext cx="606389" cy="60638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12441A4-9798-9D4E-9120-ECE9E5542F72}"/>
              </a:ext>
            </a:extLst>
          </p:cNvPr>
          <p:cNvSpPr/>
          <p:nvPr/>
        </p:nvSpPr>
        <p:spPr>
          <a:xfrm>
            <a:off x="5799109" y="1487536"/>
            <a:ext cx="606389" cy="6063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9" name="Oval 8">
            <a:extLst>
              <a:ext uri="{FF2B5EF4-FFF2-40B4-BE49-F238E27FC236}">
                <a16:creationId xmlns:a16="http://schemas.microsoft.com/office/drawing/2014/main" id="{3E144706-BC74-E249-8B2E-6C2DD1CCBED9}"/>
              </a:ext>
            </a:extLst>
          </p:cNvPr>
          <p:cNvSpPr/>
          <p:nvPr/>
        </p:nvSpPr>
        <p:spPr>
          <a:xfrm>
            <a:off x="3442746" y="2845998"/>
            <a:ext cx="606389" cy="60638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3375786-39C5-E540-9397-0C98EA56EE78}"/>
              </a:ext>
            </a:extLst>
          </p:cNvPr>
          <p:cNvSpPr/>
          <p:nvPr/>
        </p:nvSpPr>
        <p:spPr>
          <a:xfrm>
            <a:off x="5799109" y="2845998"/>
            <a:ext cx="606389" cy="6063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11" name="Oval 10">
            <a:extLst>
              <a:ext uri="{FF2B5EF4-FFF2-40B4-BE49-F238E27FC236}">
                <a16:creationId xmlns:a16="http://schemas.microsoft.com/office/drawing/2014/main" id="{D13DB09E-325B-9748-9D3B-E96110DA63BD}"/>
              </a:ext>
            </a:extLst>
          </p:cNvPr>
          <p:cNvSpPr/>
          <p:nvPr/>
        </p:nvSpPr>
        <p:spPr>
          <a:xfrm>
            <a:off x="7765125" y="2228969"/>
            <a:ext cx="606389" cy="60638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-1</a:t>
            </a:r>
          </a:p>
        </p:txBody>
      </p:sp>
      <p:cxnSp>
        <p:nvCxnSpPr>
          <p:cNvPr id="13" name="Straight Arrow Connector 12">
            <a:extLst>
              <a:ext uri="{FF2B5EF4-FFF2-40B4-BE49-F238E27FC236}">
                <a16:creationId xmlns:a16="http://schemas.microsoft.com/office/drawing/2014/main" id="{BE008D1E-406C-BA44-9F1E-C2D6017179A1}"/>
              </a:ext>
            </a:extLst>
          </p:cNvPr>
          <p:cNvCxnSpPr>
            <a:stCxn id="7" idx="6"/>
            <a:endCxn id="8" idx="2"/>
          </p:cNvCxnSpPr>
          <p:nvPr/>
        </p:nvCxnSpPr>
        <p:spPr>
          <a:xfrm>
            <a:off x="4049135" y="1790731"/>
            <a:ext cx="1749974" cy="0"/>
          </a:xfrm>
          <a:prstGeom prst="straightConnector1">
            <a:avLst/>
          </a:prstGeom>
          <a:ln w="19050">
            <a:solidFill>
              <a:schemeClr val="accent2"/>
            </a:solidFill>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0721B2E2-4FB5-0245-BBEB-C1DEC40EA5A0}"/>
              </a:ext>
            </a:extLst>
          </p:cNvPr>
          <p:cNvCxnSpPr>
            <a:stCxn id="7" idx="6"/>
            <a:endCxn id="10" idx="2"/>
          </p:cNvCxnSpPr>
          <p:nvPr/>
        </p:nvCxnSpPr>
        <p:spPr>
          <a:xfrm>
            <a:off x="4049135" y="1790731"/>
            <a:ext cx="1749974" cy="1358462"/>
          </a:xfrm>
          <a:prstGeom prst="straightConnector1">
            <a:avLst/>
          </a:prstGeom>
          <a:ln w="19050">
            <a:solidFill>
              <a:schemeClr val="accent1"/>
            </a:solidFill>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0DDC85CE-BAF4-3E4E-9ECE-C561B644147C}"/>
              </a:ext>
            </a:extLst>
          </p:cNvPr>
          <p:cNvCxnSpPr>
            <a:cxnSpLocks/>
            <a:stCxn id="9" idx="6"/>
            <a:endCxn id="8" idx="2"/>
          </p:cNvCxnSpPr>
          <p:nvPr/>
        </p:nvCxnSpPr>
        <p:spPr>
          <a:xfrm flipV="1">
            <a:off x="4049135" y="1790731"/>
            <a:ext cx="1749974" cy="1358462"/>
          </a:xfrm>
          <a:prstGeom prst="straightConnector1">
            <a:avLst/>
          </a:prstGeom>
          <a:ln w="19050">
            <a:solidFill>
              <a:schemeClr val="accent2"/>
            </a:solidFill>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A8FEAD53-3D87-4D46-BF2F-0A8B4193686A}"/>
              </a:ext>
            </a:extLst>
          </p:cNvPr>
          <p:cNvCxnSpPr>
            <a:stCxn id="9" idx="6"/>
            <a:endCxn id="10" idx="2"/>
          </p:cNvCxnSpPr>
          <p:nvPr/>
        </p:nvCxnSpPr>
        <p:spPr>
          <a:xfrm>
            <a:off x="4049135" y="3149193"/>
            <a:ext cx="1749974" cy="0"/>
          </a:xfrm>
          <a:prstGeom prst="straightConnector1">
            <a:avLst/>
          </a:prstGeom>
          <a:ln w="19050">
            <a:solidFill>
              <a:schemeClr val="accent1"/>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A2C7BEA9-99B6-294F-A509-3711CD9D685C}"/>
              </a:ext>
            </a:extLst>
          </p:cNvPr>
          <p:cNvCxnSpPr>
            <a:stCxn id="8" idx="6"/>
            <a:endCxn id="11" idx="2"/>
          </p:cNvCxnSpPr>
          <p:nvPr/>
        </p:nvCxnSpPr>
        <p:spPr>
          <a:xfrm>
            <a:off x="6405498" y="1790731"/>
            <a:ext cx="1359627" cy="741433"/>
          </a:xfrm>
          <a:prstGeom prst="straightConnector1">
            <a:avLst/>
          </a:prstGeom>
          <a:ln w="19050">
            <a:solidFill>
              <a:schemeClr val="tx1"/>
            </a:solidFill>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A2117584-74AB-FF40-A071-DC5CA7F2F1C9}"/>
              </a:ext>
            </a:extLst>
          </p:cNvPr>
          <p:cNvCxnSpPr>
            <a:stCxn id="10" idx="6"/>
            <a:endCxn id="11" idx="2"/>
          </p:cNvCxnSpPr>
          <p:nvPr/>
        </p:nvCxnSpPr>
        <p:spPr>
          <a:xfrm flipV="1">
            <a:off x="6405498" y="2532164"/>
            <a:ext cx="1359627" cy="617029"/>
          </a:xfrm>
          <a:prstGeom prst="straightConnector1">
            <a:avLst/>
          </a:prstGeom>
          <a:ln w="19050">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E550C88E-1CB5-2347-8762-1F34DE5968C2}"/>
              </a:ext>
            </a:extLst>
          </p:cNvPr>
          <p:cNvSpPr txBox="1"/>
          <p:nvPr/>
        </p:nvSpPr>
        <p:spPr>
          <a:xfrm>
            <a:off x="5121191" y="1499574"/>
            <a:ext cx="725214" cy="307777"/>
          </a:xfrm>
          <a:prstGeom prst="rect">
            <a:avLst/>
          </a:prstGeom>
          <a:noFill/>
        </p:spPr>
        <p:txBody>
          <a:bodyPr wrap="square" rtlCol="0">
            <a:spAutoFit/>
          </a:bodyPr>
          <a:lstStyle/>
          <a:p>
            <a:pPr algn="ctr"/>
            <a:r>
              <a:rPr lang="en-US" dirty="0">
                <a:solidFill>
                  <a:schemeClr val="accent2"/>
                </a:solidFill>
              </a:rPr>
              <a:t>2</a:t>
            </a:r>
          </a:p>
        </p:txBody>
      </p:sp>
      <p:sp>
        <p:nvSpPr>
          <p:cNvPr id="26" name="TextBox 25">
            <a:extLst>
              <a:ext uri="{FF2B5EF4-FFF2-40B4-BE49-F238E27FC236}">
                <a16:creationId xmlns:a16="http://schemas.microsoft.com/office/drawing/2014/main" id="{732A233A-F5C4-6B47-BD84-F50A1ACCBACD}"/>
              </a:ext>
            </a:extLst>
          </p:cNvPr>
          <p:cNvSpPr txBox="1"/>
          <p:nvPr/>
        </p:nvSpPr>
        <p:spPr>
          <a:xfrm>
            <a:off x="5198001" y="1980213"/>
            <a:ext cx="725214" cy="307777"/>
          </a:xfrm>
          <a:prstGeom prst="rect">
            <a:avLst/>
          </a:prstGeom>
          <a:noFill/>
        </p:spPr>
        <p:txBody>
          <a:bodyPr wrap="square" rtlCol="0">
            <a:spAutoFit/>
          </a:bodyPr>
          <a:lstStyle/>
          <a:p>
            <a:pPr algn="ctr"/>
            <a:r>
              <a:rPr lang="en-US" dirty="0">
                <a:solidFill>
                  <a:schemeClr val="accent2"/>
                </a:solidFill>
              </a:rPr>
              <a:t>3</a:t>
            </a:r>
          </a:p>
        </p:txBody>
      </p:sp>
      <p:sp>
        <p:nvSpPr>
          <p:cNvPr id="27" name="TextBox 26">
            <a:extLst>
              <a:ext uri="{FF2B5EF4-FFF2-40B4-BE49-F238E27FC236}">
                <a16:creationId xmlns:a16="http://schemas.microsoft.com/office/drawing/2014/main" id="{256BF8AF-2089-FD45-ABB3-F4A31CDF627A}"/>
              </a:ext>
            </a:extLst>
          </p:cNvPr>
          <p:cNvSpPr txBox="1"/>
          <p:nvPr/>
        </p:nvSpPr>
        <p:spPr>
          <a:xfrm>
            <a:off x="5180312" y="2611031"/>
            <a:ext cx="725214" cy="307777"/>
          </a:xfrm>
          <a:prstGeom prst="rect">
            <a:avLst/>
          </a:prstGeom>
          <a:noFill/>
        </p:spPr>
        <p:txBody>
          <a:bodyPr wrap="square" rtlCol="0">
            <a:spAutoFit/>
          </a:bodyPr>
          <a:lstStyle/>
          <a:p>
            <a:pPr algn="ctr"/>
            <a:r>
              <a:rPr lang="en-US" dirty="0">
                <a:solidFill>
                  <a:schemeClr val="accent4"/>
                </a:solidFill>
              </a:rPr>
              <a:t>1</a:t>
            </a:r>
          </a:p>
        </p:txBody>
      </p:sp>
      <p:sp>
        <p:nvSpPr>
          <p:cNvPr id="28" name="TextBox 27">
            <a:extLst>
              <a:ext uri="{FF2B5EF4-FFF2-40B4-BE49-F238E27FC236}">
                <a16:creationId xmlns:a16="http://schemas.microsoft.com/office/drawing/2014/main" id="{047CF41F-E044-114E-9183-B41E0ADAC8EC}"/>
              </a:ext>
            </a:extLst>
          </p:cNvPr>
          <p:cNvSpPr txBox="1"/>
          <p:nvPr/>
        </p:nvSpPr>
        <p:spPr>
          <a:xfrm>
            <a:off x="5067691" y="3114468"/>
            <a:ext cx="725214" cy="307777"/>
          </a:xfrm>
          <a:prstGeom prst="rect">
            <a:avLst/>
          </a:prstGeom>
          <a:noFill/>
        </p:spPr>
        <p:txBody>
          <a:bodyPr wrap="square" rtlCol="0">
            <a:spAutoFit/>
          </a:bodyPr>
          <a:lstStyle/>
          <a:p>
            <a:pPr algn="ctr"/>
            <a:r>
              <a:rPr lang="en-US" dirty="0">
                <a:solidFill>
                  <a:schemeClr val="accent4"/>
                </a:solidFill>
              </a:rPr>
              <a:t>-2</a:t>
            </a:r>
          </a:p>
        </p:txBody>
      </p:sp>
      <p:sp>
        <p:nvSpPr>
          <p:cNvPr id="29" name="TextBox 28">
            <a:extLst>
              <a:ext uri="{FF2B5EF4-FFF2-40B4-BE49-F238E27FC236}">
                <a16:creationId xmlns:a16="http://schemas.microsoft.com/office/drawing/2014/main" id="{E45B0F78-D656-6741-BCCB-8640DD810279}"/>
              </a:ext>
            </a:extLst>
          </p:cNvPr>
          <p:cNvSpPr txBox="1"/>
          <p:nvPr/>
        </p:nvSpPr>
        <p:spPr>
          <a:xfrm>
            <a:off x="6706967" y="1847011"/>
            <a:ext cx="725214" cy="307777"/>
          </a:xfrm>
          <a:prstGeom prst="rect">
            <a:avLst/>
          </a:prstGeom>
          <a:noFill/>
        </p:spPr>
        <p:txBody>
          <a:bodyPr wrap="square" rtlCol="0">
            <a:spAutoFit/>
          </a:bodyPr>
          <a:lstStyle/>
          <a:p>
            <a:pPr algn="ctr"/>
            <a:r>
              <a:rPr lang="en-US" dirty="0">
                <a:solidFill>
                  <a:schemeClr val="tx1"/>
                </a:solidFill>
              </a:rPr>
              <a:t>2</a:t>
            </a:r>
          </a:p>
        </p:txBody>
      </p:sp>
      <p:sp>
        <p:nvSpPr>
          <p:cNvPr id="30" name="TextBox 29">
            <a:extLst>
              <a:ext uri="{FF2B5EF4-FFF2-40B4-BE49-F238E27FC236}">
                <a16:creationId xmlns:a16="http://schemas.microsoft.com/office/drawing/2014/main" id="{4ECED8AF-8310-134E-B6C0-BA8B845060E7}"/>
              </a:ext>
            </a:extLst>
          </p:cNvPr>
          <p:cNvSpPr txBox="1"/>
          <p:nvPr/>
        </p:nvSpPr>
        <p:spPr>
          <a:xfrm>
            <a:off x="6649280" y="2566000"/>
            <a:ext cx="725214" cy="307777"/>
          </a:xfrm>
          <a:prstGeom prst="rect">
            <a:avLst/>
          </a:prstGeom>
          <a:noFill/>
        </p:spPr>
        <p:txBody>
          <a:bodyPr wrap="square" rtlCol="0">
            <a:spAutoFit/>
          </a:bodyPr>
          <a:lstStyle/>
          <a:p>
            <a:pPr algn="ctr"/>
            <a:r>
              <a:rPr lang="en-US" dirty="0">
                <a:solidFill>
                  <a:schemeClr val="tx1"/>
                </a:solidFill>
              </a:rPr>
              <a:t>3</a:t>
            </a:r>
          </a:p>
        </p:txBody>
      </p:sp>
      <p:sp>
        <p:nvSpPr>
          <p:cNvPr id="31" name="Rectangle 30">
            <a:extLst>
              <a:ext uri="{FF2B5EF4-FFF2-40B4-BE49-F238E27FC236}">
                <a16:creationId xmlns:a16="http://schemas.microsoft.com/office/drawing/2014/main" id="{642FCDB6-81A5-BA40-B488-877D8E89C653}"/>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8E51386C-0A60-4618-ABB4-3B6388263E83}"/>
                  </a:ext>
                </a:extLst>
              </p14:cNvPr>
              <p14:cNvContentPartPr/>
              <p14:nvPr/>
            </p14:nvContentPartPr>
            <p14:xfrm>
              <a:off x="3089880" y="1663200"/>
              <a:ext cx="202320" cy="1579320"/>
            </p14:xfrm>
          </p:contentPart>
        </mc:Choice>
        <mc:Fallback>
          <p:pic>
            <p:nvPicPr>
              <p:cNvPr id="2" name="Ink 1">
                <a:extLst>
                  <a:ext uri="{FF2B5EF4-FFF2-40B4-BE49-F238E27FC236}">
                    <a16:creationId xmlns:a16="http://schemas.microsoft.com/office/drawing/2014/main" id="{8E51386C-0A60-4618-ABB4-3B6388263E83}"/>
                  </a:ext>
                </a:extLst>
              </p:cNvPr>
              <p:cNvPicPr/>
              <p:nvPr/>
            </p:nvPicPr>
            <p:blipFill>
              <a:blip r:embed="rId4"/>
              <a:stretch>
                <a:fillRect/>
              </a:stretch>
            </p:blipFill>
            <p:spPr>
              <a:xfrm>
                <a:off x="3080520" y="1653840"/>
                <a:ext cx="221040" cy="1598040"/>
              </a:xfrm>
              <a:prstGeom prst="rect">
                <a:avLst/>
              </a:prstGeom>
            </p:spPr>
          </p:pic>
        </mc:Fallback>
      </mc:AlternateContent>
    </p:spTree>
    <p:extLst>
      <p:ext uri="{BB962C8B-B14F-4D97-AF65-F5344CB8AC3E}">
        <p14:creationId xmlns:p14="http://schemas.microsoft.com/office/powerpoint/2010/main" val="3530088937"/>
      </p:ext>
    </p:ext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647BCC9-A9EE-EC47-86C0-938E75E30853}"/>
              </a:ext>
            </a:extLst>
          </p:cNvPr>
          <p:cNvSpPr>
            <a:spLocks noGrp="1"/>
          </p:cNvSpPr>
          <p:nvPr>
            <p:ph type="body" idx="1"/>
          </p:nvPr>
        </p:nvSpPr>
        <p:spPr/>
        <p:txBody>
          <a:bodyPr/>
          <a:lstStyle/>
          <a:p>
            <a:r>
              <a:rPr lang="en-US" dirty="0"/>
              <a:t>Compute the output for input (0, 1). There is a sign activation function on the hidden layers and output layer.</a:t>
            </a:r>
          </a:p>
        </p:txBody>
      </p:sp>
      <p:sp>
        <p:nvSpPr>
          <p:cNvPr id="4" name="Slide Number Placeholder 3">
            <a:extLst>
              <a:ext uri="{FF2B5EF4-FFF2-40B4-BE49-F238E27FC236}">
                <a16:creationId xmlns:a16="http://schemas.microsoft.com/office/drawing/2014/main" id="{0B930A0A-8906-8442-8301-523CC295FD4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sp>
        <p:nvSpPr>
          <p:cNvPr id="5" name="Title 4">
            <a:extLst>
              <a:ext uri="{FF2B5EF4-FFF2-40B4-BE49-F238E27FC236}">
                <a16:creationId xmlns:a16="http://schemas.microsoft.com/office/drawing/2014/main" id="{3E55707C-E8EA-B440-BB7A-9CFC46386DDF}"/>
              </a:ext>
            </a:extLst>
          </p:cNvPr>
          <p:cNvSpPr>
            <a:spLocks noGrp="1"/>
          </p:cNvSpPr>
          <p:nvPr>
            <p:ph type="title"/>
          </p:nvPr>
        </p:nvSpPr>
        <p:spPr/>
        <p:txBody>
          <a:bodyPr/>
          <a:lstStyle/>
          <a:p>
            <a:r>
              <a:rPr lang="en-US" dirty="0"/>
              <a:t>2 mins</a:t>
            </a:r>
          </a:p>
        </p:txBody>
      </p:sp>
      <p:sp>
        <p:nvSpPr>
          <p:cNvPr id="7" name="Oval 6">
            <a:extLst>
              <a:ext uri="{FF2B5EF4-FFF2-40B4-BE49-F238E27FC236}">
                <a16:creationId xmlns:a16="http://schemas.microsoft.com/office/drawing/2014/main" id="{3CC8C70F-0B1E-1349-B609-CAC80D0C8FE1}"/>
              </a:ext>
            </a:extLst>
          </p:cNvPr>
          <p:cNvSpPr/>
          <p:nvPr/>
        </p:nvSpPr>
        <p:spPr>
          <a:xfrm>
            <a:off x="3442746" y="1487536"/>
            <a:ext cx="606389" cy="60638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12441A4-9798-9D4E-9120-ECE9E5542F72}"/>
              </a:ext>
            </a:extLst>
          </p:cNvPr>
          <p:cNvSpPr/>
          <p:nvPr/>
        </p:nvSpPr>
        <p:spPr>
          <a:xfrm>
            <a:off x="5799109" y="1487536"/>
            <a:ext cx="606389" cy="6063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9" name="Oval 8">
            <a:extLst>
              <a:ext uri="{FF2B5EF4-FFF2-40B4-BE49-F238E27FC236}">
                <a16:creationId xmlns:a16="http://schemas.microsoft.com/office/drawing/2014/main" id="{3E144706-BC74-E249-8B2E-6C2DD1CCBED9}"/>
              </a:ext>
            </a:extLst>
          </p:cNvPr>
          <p:cNvSpPr/>
          <p:nvPr/>
        </p:nvSpPr>
        <p:spPr>
          <a:xfrm>
            <a:off x="3442746" y="2845998"/>
            <a:ext cx="606389" cy="60638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3375786-39C5-E540-9397-0C98EA56EE78}"/>
              </a:ext>
            </a:extLst>
          </p:cNvPr>
          <p:cNvSpPr/>
          <p:nvPr/>
        </p:nvSpPr>
        <p:spPr>
          <a:xfrm>
            <a:off x="5799109" y="2845998"/>
            <a:ext cx="606389" cy="6063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11" name="Oval 10">
            <a:extLst>
              <a:ext uri="{FF2B5EF4-FFF2-40B4-BE49-F238E27FC236}">
                <a16:creationId xmlns:a16="http://schemas.microsoft.com/office/drawing/2014/main" id="{D13DB09E-325B-9748-9D3B-E96110DA63BD}"/>
              </a:ext>
            </a:extLst>
          </p:cNvPr>
          <p:cNvSpPr/>
          <p:nvPr/>
        </p:nvSpPr>
        <p:spPr>
          <a:xfrm>
            <a:off x="7765125" y="2228969"/>
            <a:ext cx="606389" cy="60638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-1</a:t>
            </a:r>
          </a:p>
        </p:txBody>
      </p:sp>
      <p:cxnSp>
        <p:nvCxnSpPr>
          <p:cNvPr id="13" name="Straight Arrow Connector 12">
            <a:extLst>
              <a:ext uri="{FF2B5EF4-FFF2-40B4-BE49-F238E27FC236}">
                <a16:creationId xmlns:a16="http://schemas.microsoft.com/office/drawing/2014/main" id="{BE008D1E-406C-BA44-9F1E-C2D6017179A1}"/>
              </a:ext>
            </a:extLst>
          </p:cNvPr>
          <p:cNvCxnSpPr>
            <a:stCxn id="7" idx="6"/>
            <a:endCxn id="8" idx="2"/>
          </p:cNvCxnSpPr>
          <p:nvPr/>
        </p:nvCxnSpPr>
        <p:spPr>
          <a:xfrm>
            <a:off x="4049135" y="1790731"/>
            <a:ext cx="1749974" cy="0"/>
          </a:xfrm>
          <a:prstGeom prst="straightConnector1">
            <a:avLst/>
          </a:prstGeom>
          <a:ln w="19050">
            <a:solidFill>
              <a:schemeClr val="accent2"/>
            </a:solidFill>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0721B2E2-4FB5-0245-BBEB-C1DEC40EA5A0}"/>
              </a:ext>
            </a:extLst>
          </p:cNvPr>
          <p:cNvCxnSpPr>
            <a:stCxn id="7" idx="6"/>
            <a:endCxn id="10" idx="2"/>
          </p:cNvCxnSpPr>
          <p:nvPr/>
        </p:nvCxnSpPr>
        <p:spPr>
          <a:xfrm>
            <a:off x="4049135" y="1790731"/>
            <a:ext cx="1749974" cy="1358462"/>
          </a:xfrm>
          <a:prstGeom prst="straightConnector1">
            <a:avLst/>
          </a:prstGeom>
          <a:ln w="19050">
            <a:solidFill>
              <a:schemeClr val="accent1"/>
            </a:solidFill>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0DDC85CE-BAF4-3E4E-9ECE-C561B644147C}"/>
              </a:ext>
            </a:extLst>
          </p:cNvPr>
          <p:cNvCxnSpPr>
            <a:cxnSpLocks/>
            <a:stCxn id="9" idx="6"/>
            <a:endCxn id="8" idx="2"/>
          </p:cNvCxnSpPr>
          <p:nvPr/>
        </p:nvCxnSpPr>
        <p:spPr>
          <a:xfrm flipV="1">
            <a:off x="4049135" y="1790731"/>
            <a:ext cx="1749974" cy="1358462"/>
          </a:xfrm>
          <a:prstGeom prst="straightConnector1">
            <a:avLst/>
          </a:prstGeom>
          <a:ln w="19050">
            <a:solidFill>
              <a:schemeClr val="accent2"/>
            </a:solidFill>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A8FEAD53-3D87-4D46-BF2F-0A8B4193686A}"/>
              </a:ext>
            </a:extLst>
          </p:cNvPr>
          <p:cNvCxnSpPr>
            <a:stCxn id="9" idx="6"/>
            <a:endCxn id="10" idx="2"/>
          </p:cNvCxnSpPr>
          <p:nvPr/>
        </p:nvCxnSpPr>
        <p:spPr>
          <a:xfrm>
            <a:off x="4049135" y="3149193"/>
            <a:ext cx="1749974" cy="0"/>
          </a:xfrm>
          <a:prstGeom prst="straightConnector1">
            <a:avLst/>
          </a:prstGeom>
          <a:ln w="19050">
            <a:solidFill>
              <a:schemeClr val="accent1"/>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A2C7BEA9-99B6-294F-A509-3711CD9D685C}"/>
              </a:ext>
            </a:extLst>
          </p:cNvPr>
          <p:cNvCxnSpPr>
            <a:stCxn id="8" idx="6"/>
            <a:endCxn id="11" idx="2"/>
          </p:cNvCxnSpPr>
          <p:nvPr/>
        </p:nvCxnSpPr>
        <p:spPr>
          <a:xfrm>
            <a:off x="6405498" y="1790731"/>
            <a:ext cx="1359627" cy="741433"/>
          </a:xfrm>
          <a:prstGeom prst="straightConnector1">
            <a:avLst/>
          </a:prstGeom>
          <a:ln w="19050">
            <a:solidFill>
              <a:schemeClr val="tx1"/>
            </a:solidFill>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A2117584-74AB-FF40-A071-DC5CA7F2F1C9}"/>
              </a:ext>
            </a:extLst>
          </p:cNvPr>
          <p:cNvCxnSpPr>
            <a:stCxn id="10" idx="6"/>
            <a:endCxn id="11" idx="2"/>
          </p:cNvCxnSpPr>
          <p:nvPr/>
        </p:nvCxnSpPr>
        <p:spPr>
          <a:xfrm flipV="1">
            <a:off x="6405498" y="2532164"/>
            <a:ext cx="1359627" cy="617029"/>
          </a:xfrm>
          <a:prstGeom prst="straightConnector1">
            <a:avLst/>
          </a:prstGeom>
          <a:ln w="19050">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E550C88E-1CB5-2347-8762-1F34DE5968C2}"/>
              </a:ext>
            </a:extLst>
          </p:cNvPr>
          <p:cNvSpPr txBox="1"/>
          <p:nvPr/>
        </p:nvSpPr>
        <p:spPr>
          <a:xfrm>
            <a:off x="5121191" y="1499574"/>
            <a:ext cx="725214" cy="307777"/>
          </a:xfrm>
          <a:prstGeom prst="rect">
            <a:avLst/>
          </a:prstGeom>
          <a:noFill/>
        </p:spPr>
        <p:txBody>
          <a:bodyPr wrap="square" rtlCol="0">
            <a:spAutoFit/>
          </a:bodyPr>
          <a:lstStyle/>
          <a:p>
            <a:pPr algn="ctr"/>
            <a:r>
              <a:rPr lang="en-US" dirty="0">
                <a:solidFill>
                  <a:schemeClr val="accent2"/>
                </a:solidFill>
              </a:rPr>
              <a:t>2</a:t>
            </a:r>
          </a:p>
        </p:txBody>
      </p:sp>
      <p:sp>
        <p:nvSpPr>
          <p:cNvPr id="26" name="TextBox 25">
            <a:extLst>
              <a:ext uri="{FF2B5EF4-FFF2-40B4-BE49-F238E27FC236}">
                <a16:creationId xmlns:a16="http://schemas.microsoft.com/office/drawing/2014/main" id="{732A233A-F5C4-6B47-BD84-F50A1ACCBACD}"/>
              </a:ext>
            </a:extLst>
          </p:cNvPr>
          <p:cNvSpPr txBox="1"/>
          <p:nvPr/>
        </p:nvSpPr>
        <p:spPr>
          <a:xfrm>
            <a:off x="5198001" y="1980213"/>
            <a:ext cx="725214" cy="307777"/>
          </a:xfrm>
          <a:prstGeom prst="rect">
            <a:avLst/>
          </a:prstGeom>
          <a:noFill/>
        </p:spPr>
        <p:txBody>
          <a:bodyPr wrap="square" rtlCol="0">
            <a:spAutoFit/>
          </a:bodyPr>
          <a:lstStyle/>
          <a:p>
            <a:pPr algn="ctr"/>
            <a:r>
              <a:rPr lang="en-US" dirty="0">
                <a:solidFill>
                  <a:schemeClr val="accent2"/>
                </a:solidFill>
              </a:rPr>
              <a:t>3</a:t>
            </a:r>
          </a:p>
        </p:txBody>
      </p:sp>
      <p:sp>
        <p:nvSpPr>
          <p:cNvPr id="27" name="TextBox 26">
            <a:extLst>
              <a:ext uri="{FF2B5EF4-FFF2-40B4-BE49-F238E27FC236}">
                <a16:creationId xmlns:a16="http://schemas.microsoft.com/office/drawing/2014/main" id="{256BF8AF-2089-FD45-ABB3-F4A31CDF627A}"/>
              </a:ext>
            </a:extLst>
          </p:cNvPr>
          <p:cNvSpPr txBox="1"/>
          <p:nvPr/>
        </p:nvSpPr>
        <p:spPr>
          <a:xfrm>
            <a:off x="5180312" y="2611031"/>
            <a:ext cx="725214" cy="307777"/>
          </a:xfrm>
          <a:prstGeom prst="rect">
            <a:avLst/>
          </a:prstGeom>
          <a:noFill/>
        </p:spPr>
        <p:txBody>
          <a:bodyPr wrap="square" rtlCol="0">
            <a:spAutoFit/>
          </a:bodyPr>
          <a:lstStyle/>
          <a:p>
            <a:pPr algn="ctr"/>
            <a:r>
              <a:rPr lang="en-US" dirty="0">
                <a:solidFill>
                  <a:schemeClr val="accent4"/>
                </a:solidFill>
              </a:rPr>
              <a:t>1</a:t>
            </a:r>
          </a:p>
        </p:txBody>
      </p:sp>
      <p:sp>
        <p:nvSpPr>
          <p:cNvPr id="28" name="TextBox 27">
            <a:extLst>
              <a:ext uri="{FF2B5EF4-FFF2-40B4-BE49-F238E27FC236}">
                <a16:creationId xmlns:a16="http://schemas.microsoft.com/office/drawing/2014/main" id="{047CF41F-E044-114E-9183-B41E0ADAC8EC}"/>
              </a:ext>
            </a:extLst>
          </p:cNvPr>
          <p:cNvSpPr txBox="1"/>
          <p:nvPr/>
        </p:nvSpPr>
        <p:spPr>
          <a:xfrm>
            <a:off x="5067691" y="3114468"/>
            <a:ext cx="725214" cy="307777"/>
          </a:xfrm>
          <a:prstGeom prst="rect">
            <a:avLst/>
          </a:prstGeom>
          <a:noFill/>
        </p:spPr>
        <p:txBody>
          <a:bodyPr wrap="square" rtlCol="0">
            <a:spAutoFit/>
          </a:bodyPr>
          <a:lstStyle/>
          <a:p>
            <a:pPr algn="ctr"/>
            <a:r>
              <a:rPr lang="en-US" dirty="0">
                <a:solidFill>
                  <a:schemeClr val="accent4"/>
                </a:solidFill>
              </a:rPr>
              <a:t>-2</a:t>
            </a:r>
          </a:p>
        </p:txBody>
      </p:sp>
      <p:sp>
        <p:nvSpPr>
          <p:cNvPr id="29" name="TextBox 28">
            <a:extLst>
              <a:ext uri="{FF2B5EF4-FFF2-40B4-BE49-F238E27FC236}">
                <a16:creationId xmlns:a16="http://schemas.microsoft.com/office/drawing/2014/main" id="{E45B0F78-D656-6741-BCCB-8640DD810279}"/>
              </a:ext>
            </a:extLst>
          </p:cNvPr>
          <p:cNvSpPr txBox="1"/>
          <p:nvPr/>
        </p:nvSpPr>
        <p:spPr>
          <a:xfrm>
            <a:off x="6706967" y="1847011"/>
            <a:ext cx="725214" cy="307777"/>
          </a:xfrm>
          <a:prstGeom prst="rect">
            <a:avLst/>
          </a:prstGeom>
          <a:noFill/>
        </p:spPr>
        <p:txBody>
          <a:bodyPr wrap="square" rtlCol="0">
            <a:spAutoFit/>
          </a:bodyPr>
          <a:lstStyle/>
          <a:p>
            <a:pPr algn="ctr"/>
            <a:r>
              <a:rPr lang="en-US" dirty="0">
                <a:solidFill>
                  <a:schemeClr val="tx1"/>
                </a:solidFill>
              </a:rPr>
              <a:t>2</a:t>
            </a:r>
          </a:p>
        </p:txBody>
      </p:sp>
      <p:sp>
        <p:nvSpPr>
          <p:cNvPr id="30" name="TextBox 29">
            <a:extLst>
              <a:ext uri="{FF2B5EF4-FFF2-40B4-BE49-F238E27FC236}">
                <a16:creationId xmlns:a16="http://schemas.microsoft.com/office/drawing/2014/main" id="{4ECED8AF-8310-134E-B6C0-BA8B845060E7}"/>
              </a:ext>
            </a:extLst>
          </p:cNvPr>
          <p:cNvSpPr txBox="1"/>
          <p:nvPr/>
        </p:nvSpPr>
        <p:spPr>
          <a:xfrm>
            <a:off x="6649280" y="2566000"/>
            <a:ext cx="725214" cy="307777"/>
          </a:xfrm>
          <a:prstGeom prst="rect">
            <a:avLst/>
          </a:prstGeom>
          <a:noFill/>
        </p:spPr>
        <p:txBody>
          <a:bodyPr wrap="square" rtlCol="0">
            <a:spAutoFit/>
          </a:bodyPr>
          <a:lstStyle/>
          <a:p>
            <a:pPr algn="ctr"/>
            <a:r>
              <a:rPr lang="en-US" dirty="0">
                <a:solidFill>
                  <a:schemeClr val="tx1"/>
                </a:solidFill>
              </a:rPr>
              <a:t>3</a:t>
            </a:r>
          </a:p>
        </p:txBody>
      </p:sp>
      <p:sp>
        <p:nvSpPr>
          <p:cNvPr id="23" name="Rectangle 22">
            <a:extLst>
              <a:ext uri="{FF2B5EF4-FFF2-40B4-BE49-F238E27FC236}">
                <a16:creationId xmlns:a16="http://schemas.microsoft.com/office/drawing/2014/main" id="{E8825ED8-AC27-C64D-804F-EB9D629E8745}"/>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5D9E217C-EE85-4EC2-A00A-DB3D58BA465B}"/>
                  </a:ext>
                </a:extLst>
              </p14:cNvPr>
              <p14:cNvContentPartPr/>
              <p14:nvPr/>
            </p14:nvContentPartPr>
            <p14:xfrm>
              <a:off x="3082320" y="1280520"/>
              <a:ext cx="4784760" cy="3571560"/>
            </p14:xfrm>
          </p:contentPart>
        </mc:Choice>
        <mc:Fallback>
          <p:pic>
            <p:nvPicPr>
              <p:cNvPr id="2" name="Ink 1">
                <a:extLst>
                  <a:ext uri="{FF2B5EF4-FFF2-40B4-BE49-F238E27FC236}">
                    <a16:creationId xmlns:a16="http://schemas.microsoft.com/office/drawing/2014/main" id="{5D9E217C-EE85-4EC2-A00A-DB3D58BA465B}"/>
                  </a:ext>
                </a:extLst>
              </p:cNvPr>
              <p:cNvPicPr/>
              <p:nvPr/>
            </p:nvPicPr>
            <p:blipFill>
              <a:blip r:embed="rId4"/>
              <a:stretch>
                <a:fillRect/>
              </a:stretch>
            </p:blipFill>
            <p:spPr>
              <a:xfrm>
                <a:off x="3072960" y="1271160"/>
                <a:ext cx="4803480" cy="3590280"/>
              </a:xfrm>
              <a:prstGeom prst="rect">
                <a:avLst/>
              </a:prstGeom>
            </p:spPr>
          </p:pic>
        </mc:Fallback>
      </mc:AlternateContent>
    </p:spTree>
    <p:extLst>
      <p:ext uri="{BB962C8B-B14F-4D97-AF65-F5344CB8AC3E}">
        <p14:creationId xmlns:p14="http://schemas.microsoft.com/office/powerpoint/2010/main" val="3395275595"/>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E57F8-0E6F-2143-BE45-E49105AD6AEB}"/>
              </a:ext>
            </a:extLst>
          </p:cNvPr>
          <p:cNvSpPr>
            <a:spLocks noGrp="1"/>
          </p:cNvSpPr>
          <p:nvPr>
            <p:ph type="title"/>
          </p:nvPr>
        </p:nvSpPr>
        <p:spPr/>
        <p:txBody>
          <a:bodyPr/>
          <a:lstStyle/>
          <a:p>
            <a:r>
              <a:rPr lang="en-US" dirty="0"/>
              <a:t>Activation Function</a:t>
            </a:r>
          </a:p>
        </p:txBody>
      </p:sp>
      <p:sp>
        <p:nvSpPr>
          <p:cNvPr id="3" name="Text Placeholder 2">
            <a:extLst>
              <a:ext uri="{FF2B5EF4-FFF2-40B4-BE49-F238E27FC236}">
                <a16:creationId xmlns:a16="http://schemas.microsoft.com/office/drawing/2014/main" id="{8FCCDBE4-097A-524B-911F-95399A337215}"/>
              </a:ext>
            </a:extLst>
          </p:cNvPr>
          <p:cNvSpPr>
            <a:spLocks noGrp="1"/>
          </p:cNvSpPr>
          <p:nvPr>
            <p:ph type="body" idx="1"/>
          </p:nvPr>
        </p:nvSpPr>
        <p:spPr/>
        <p:txBody>
          <a:bodyPr/>
          <a:lstStyle/>
          <a:p>
            <a:pPr marL="139700" indent="0">
              <a:buNone/>
            </a:pPr>
            <a:r>
              <a:rPr lang="en-US" dirty="0"/>
              <a:t>Before, we were using the sign activation function.</a:t>
            </a:r>
          </a:p>
          <a:p>
            <a:r>
              <a:rPr lang="en-US" dirty="0"/>
              <a:t>This is not generally used in practice. </a:t>
            </a:r>
          </a:p>
          <a:p>
            <a:pPr lvl="1"/>
            <a:r>
              <a:rPr lang="en-US" dirty="0"/>
              <a:t>Not differentiable </a:t>
            </a:r>
          </a:p>
          <a:p>
            <a:pPr lvl="1"/>
            <a:r>
              <a:rPr lang="en-US" dirty="0"/>
              <a:t>No notion of confidence</a:t>
            </a:r>
          </a:p>
          <a:p>
            <a:pPr marL="139700" indent="0">
              <a:buNone/>
            </a:pPr>
            <a:endParaRPr lang="en-US" dirty="0"/>
          </a:p>
          <a:p>
            <a:pPr marL="139700" indent="0">
              <a:buNone/>
            </a:pPr>
            <a:r>
              <a:rPr lang="en-US" dirty="0"/>
              <a:t>What if we use the logistic function instead?</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82F477A1-F0E8-D94A-9AA4-C88285A12E4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pic>
        <p:nvPicPr>
          <p:cNvPr id="5" name="Picture 4">
            <a:extLst>
              <a:ext uri="{FF2B5EF4-FFF2-40B4-BE49-F238E27FC236}">
                <a16:creationId xmlns:a16="http://schemas.microsoft.com/office/drawing/2014/main" id="{A1BCB82E-9087-F94A-A90D-136A53669BD9}"/>
              </a:ext>
            </a:extLst>
          </p:cNvPr>
          <p:cNvPicPr>
            <a:picLocks noChangeAspect="1"/>
          </p:cNvPicPr>
          <p:nvPr/>
        </p:nvPicPr>
        <p:blipFill>
          <a:blip r:embed="rId3"/>
          <a:stretch>
            <a:fillRect/>
          </a:stretch>
        </p:blipFill>
        <p:spPr>
          <a:xfrm>
            <a:off x="3313003" y="3003494"/>
            <a:ext cx="4838843" cy="1943157"/>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671B5A2D-57C4-49D0-BEC2-D6AE69113417}"/>
                  </a:ext>
                </a:extLst>
              </p14:cNvPr>
              <p14:cNvContentPartPr/>
              <p14:nvPr/>
            </p14:nvContentPartPr>
            <p14:xfrm>
              <a:off x="2744280" y="138240"/>
              <a:ext cx="4245480" cy="4292280"/>
            </p14:xfrm>
          </p:contentPart>
        </mc:Choice>
        <mc:Fallback>
          <p:pic>
            <p:nvPicPr>
              <p:cNvPr id="6" name="Ink 5">
                <a:extLst>
                  <a:ext uri="{FF2B5EF4-FFF2-40B4-BE49-F238E27FC236}">
                    <a16:creationId xmlns:a16="http://schemas.microsoft.com/office/drawing/2014/main" id="{671B5A2D-57C4-49D0-BEC2-D6AE69113417}"/>
                  </a:ext>
                </a:extLst>
              </p:cNvPr>
              <p:cNvPicPr/>
              <p:nvPr/>
            </p:nvPicPr>
            <p:blipFill>
              <a:blip r:embed="rId5"/>
              <a:stretch>
                <a:fillRect/>
              </a:stretch>
            </p:blipFill>
            <p:spPr>
              <a:xfrm>
                <a:off x="2734920" y="128880"/>
                <a:ext cx="4264200" cy="43110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2" name="Ink 11">
                <a:extLst>
                  <a:ext uri="{FF2B5EF4-FFF2-40B4-BE49-F238E27FC236}">
                    <a16:creationId xmlns:a16="http://schemas.microsoft.com/office/drawing/2014/main" id="{32B234C4-1941-4BDB-9D9B-FAAAE1612026}"/>
                  </a:ext>
                </a:extLst>
              </p14:cNvPr>
              <p14:cNvContentPartPr/>
              <p14:nvPr/>
            </p14:nvContentPartPr>
            <p14:xfrm>
              <a:off x="5811240" y="309720"/>
              <a:ext cx="70920" cy="68400"/>
            </p14:xfrm>
          </p:contentPart>
        </mc:Choice>
        <mc:Fallback>
          <p:pic>
            <p:nvPicPr>
              <p:cNvPr id="12" name="Ink 11">
                <a:extLst>
                  <a:ext uri="{FF2B5EF4-FFF2-40B4-BE49-F238E27FC236}">
                    <a16:creationId xmlns:a16="http://schemas.microsoft.com/office/drawing/2014/main" id="{32B234C4-1941-4BDB-9D9B-FAAAE1612026}"/>
                  </a:ext>
                </a:extLst>
              </p:cNvPr>
              <p:cNvPicPr/>
              <p:nvPr/>
            </p:nvPicPr>
            <p:blipFill>
              <a:blip r:embed="rId7"/>
              <a:stretch>
                <a:fillRect/>
              </a:stretch>
            </p:blipFill>
            <p:spPr>
              <a:xfrm>
                <a:off x="5802240" y="301080"/>
                <a:ext cx="8856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3" name="Ink 12">
                <a:extLst>
                  <a:ext uri="{FF2B5EF4-FFF2-40B4-BE49-F238E27FC236}">
                    <a16:creationId xmlns:a16="http://schemas.microsoft.com/office/drawing/2014/main" id="{AF6FB861-5E53-4EF0-BD1E-D03B49696371}"/>
                  </a:ext>
                </a:extLst>
              </p14:cNvPr>
              <p14:cNvContentPartPr/>
              <p14:nvPr/>
            </p14:nvContentPartPr>
            <p14:xfrm>
              <a:off x="5487600" y="278760"/>
              <a:ext cx="234000" cy="100440"/>
            </p14:xfrm>
          </p:contentPart>
        </mc:Choice>
        <mc:Fallback>
          <p:pic>
            <p:nvPicPr>
              <p:cNvPr id="13" name="Ink 12">
                <a:extLst>
                  <a:ext uri="{FF2B5EF4-FFF2-40B4-BE49-F238E27FC236}">
                    <a16:creationId xmlns:a16="http://schemas.microsoft.com/office/drawing/2014/main" id="{AF6FB861-5E53-4EF0-BD1E-D03B49696371}"/>
                  </a:ext>
                </a:extLst>
              </p:cNvPr>
              <p:cNvPicPr/>
              <p:nvPr/>
            </p:nvPicPr>
            <p:blipFill>
              <a:blip r:embed="rId9"/>
              <a:stretch>
                <a:fillRect/>
              </a:stretch>
            </p:blipFill>
            <p:spPr>
              <a:xfrm>
                <a:off x="5478947" y="270120"/>
                <a:ext cx="251667" cy="118080"/>
              </a:xfrm>
              <a:prstGeom prst="rect">
                <a:avLst/>
              </a:prstGeom>
            </p:spPr>
          </p:pic>
        </mc:Fallback>
      </mc:AlternateContent>
    </p:spTree>
    <p:extLst>
      <p:ext uri="{BB962C8B-B14F-4D97-AF65-F5344CB8AC3E}">
        <p14:creationId xmlns:p14="http://schemas.microsoft.com/office/powerpoint/2010/main" val="4274662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7C1A2-9DC4-F94E-9C98-F21F439EDAF4}"/>
              </a:ext>
            </a:extLst>
          </p:cNvPr>
          <p:cNvSpPr>
            <a:spLocks noGrp="1"/>
          </p:cNvSpPr>
          <p:nvPr>
            <p:ph type="title"/>
          </p:nvPr>
        </p:nvSpPr>
        <p:spPr/>
        <p:txBody>
          <a:bodyPr/>
          <a:lstStyle/>
          <a:p>
            <a:r>
              <a:rPr lang="en-US" dirty="0"/>
              <a:t>Activation Functions</a:t>
            </a:r>
          </a:p>
        </p:txBody>
      </p:sp>
      <p:sp>
        <p:nvSpPr>
          <p:cNvPr id="4" name="Slide Number Placeholder 3">
            <a:extLst>
              <a:ext uri="{FF2B5EF4-FFF2-40B4-BE49-F238E27FC236}">
                <a16:creationId xmlns:a16="http://schemas.microsoft.com/office/drawing/2014/main" id="{0A082264-4F95-7348-B348-C550BBD798D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pic>
        <p:nvPicPr>
          <p:cNvPr id="10" name="Picture 9">
            <a:extLst>
              <a:ext uri="{FF2B5EF4-FFF2-40B4-BE49-F238E27FC236}">
                <a16:creationId xmlns:a16="http://schemas.microsoft.com/office/drawing/2014/main" id="{C953F4CC-20F7-404A-B773-8F9A5C5766AC}"/>
              </a:ext>
            </a:extLst>
          </p:cNvPr>
          <p:cNvPicPr>
            <a:picLocks noChangeAspect="1"/>
          </p:cNvPicPr>
          <p:nvPr/>
        </p:nvPicPr>
        <p:blipFill>
          <a:blip r:embed="rId3"/>
          <a:stretch>
            <a:fillRect/>
          </a:stretch>
        </p:blipFill>
        <p:spPr>
          <a:xfrm>
            <a:off x="2755390" y="339621"/>
            <a:ext cx="6450255" cy="4452757"/>
          </a:xfrm>
          <a:prstGeom prst="rect">
            <a:avLst/>
          </a:prstGeom>
        </p:spPr>
      </p:pic>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EBAAB4E5-A7FB-4A61-9A12-F90B10E70053}"/>
                  </a:ext>
                </a:extLst>
              </p14:cNvPr>
              <p14:cNvContentPartPr/>
              <p14:nvPr/>
            </p14:nvContentPartPr>
            <p14:xfrm>
              <a:off x="380880" y="417600"/>
              <a:ext cx="8680680" cy="3470760"/>
            </p14:xfrm>
          </p:contentPart>
        </mc:Choice>
        <mc:Fallback>
          <p:pic>
            <p:nvPicPr>
              <p:cNvPr id="3" name="Ink 2">
                <a:extLst>
                  <a:ext uri="{FF2B5EF4-FFF2-40B4-BE49-F238E27FC236}">
                    <a16:creationId xmlns:a16="http://schemas.microsoft.com/office/drawing/2014/main" id="{EBAAB4E5-A7FB-4A61-9A12-F90B10E70053}"/>
                  </a:ext>
                </a:extLst>
              </p:cNvPr>
              <p:cNvPicPr/>
              <p:nvPr/>
            </p:nvPicPr>
            <p:blipFill>
              <a:blip r:embed="rId5"/>
              <a:stretch>
                <a:fillRect/>
              </a:stretch>
            </p:blipFill>
            <p:spPr>
              <a:xfrm>
                <a:off x="371520" y="408240"/>
                <a:ext cx="8699400" cy="34894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902278C0-8EB1-4D1C-8BBD-32C06ABCEA33}"/>
                  </a:ext>
                </a:extLst>
              </p14:cNvPr>
              <p14:cNvContentPartPr/>
              <p14:nvPr/>
            </p14:nvContentPartPr>
            <p14:xfrm>
              <a:off x="7541920" y="2753040"/>
              <a:ext cx="68040" cy="69840"/>
            </p14:xfrm>
          </p:contentPart>
        </mc:Choice>
        <mc:Fallback>
          <p:pic>
            <p:nvPicPr>
              <p:cNvPr id="7" name="Ink 6">
                <a:extLst>
                  <a:ext uri="{FF2B5EF4-FFF2-40B4-BE49-F238E27FC236}">
                    <a16:creationId xmlns:a16="http://schemas.microsoft.com/office/drawing/2014/main" id="{902278C0-8EB1-4D1C-8BBD-32C06ABCEA33}"/>
                  </a:ext>
                </a:extLst>
              </p:cNvPr>
              <p:cNvPicPr/>
              <p:nvPr/>
            </p:nvPicPr>
            <p:blipFill>
              <a:blip r:embed="rId7"/>
              <a:stretch>
                <a:fillRect/>
              </a:stretch>
            </p:blipFill>
            <p:spPr>
              <a:xfrm>
                <a:off x="7533280" y="2744040"/>
                <a:ext cx="8568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496A30E4-E698-42B3-B956-64A00CD13FFE}"/>
                  </a:ext>
                </a:extLst>
              </p14:cNvPr>
              <p14:cNvContentPartPr/>
              <p14:nvPr/>
            </p14:nvContentPartPr>
            <p14:xfrm>
              <a:off x="7671880" y="2724600"/>
              <a:ext cx="78840" cy="72720"/>
            </p14:xfrm>
          </p:contentPart>
        </mc:Choice>
        <mc:Fallback>
          <p:pic>
            <p:nvPicPr>
              <p:cNvPr id="8" name="Ink 7">
                <a:extLst>
                  <a:ext uri="{FF2B5EF4-FFF2-40B4-BE49-F238E27FC236}">
                    <a16:creationId xmlns:a16="http://schemas.microsoft.com/office/drawing/2014/main" id="{496A30E4-E698-42B3-B956-64A00CD13FFE}"/>
                  </a:ext>
                </a:extLst>
              </p:cNvPr>
              <p:cNvPicPr/>
              <p:nvPr/>
            </p:nvPicPr>
            <p:blipFill>
              <a:blip r:embed="rId9"/>
              <a:stretch>
                <a:fillRect/>
              </a:stretch>
            </p:blipFill>
            <p:spPr>
              <a:xfrm>
                <a:off x="7663240" y="2715960"/>
                <a:ext cx="964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Ink 8">
                <a:extLst>
                  <a:ext uri="{FF2B5EF4-FFF2-40B4-BE49-F238E27FC236}">
                    <a16:creationId xmlns:a16="http://schemas.microsoft.com/office/drawing/2014/main" id="{68EF3FE8-61B0-4E2F-86C1-382E38AEEC2E}"/>
                  </a:ext>
                </a:extLst>
              </p14:cNvPr>
              <p14:cNvContentPartPr/>
              <p14:nvPr/>
            </p14:nvContentPartPr>
            <p14:xfrm>
              <a:off x="7795360" y="2704800"/>
              <a:ext cx="72720" cy="87120"/>
            </p14:xfrm>
          </p:contentPart>
        </mc:Choice>
        <mc:Fallback>
          <p:pic>
            <p:nvPicPr>
              <p:cNvPr id="9" name="Ink 8">
                <a:extLst>
                  <a:ext uri="{FF2B5EF4-FFF2-40B4-BE49-F238E27FC236}">
                    <a16:creationId xmlns:a16="http://schemas.microsoft.com/office/drawing/2014/main" id="{68EF3FE8-61B0-4E2F-86C1-382E38AEEC2E}"/>
                  </a:ext>
                </a:extLst>
              </p:cNvPr>
              <p:cNvPicPr/>
              <p:nvPr/>
            </p:nvPicPr>
            <p:blipFill>
              <a:blip r:embed="rId11"/>
              <a:stretch>
                <a:fillRect/>
              </a:stretch>
            </p:blipFill>
            <p:spPr>
              <a:xfrm>
                <a:off x="7786720" y="2695800"/>
                <a:ext cx="90360" cy="104760"/>
              </a:xfrm>
              <a:prstGeom prst="rect">
                <a:avLst/>
              </a:prstGeom>
            </p:spPr>
          </p:pic>
        </mc:Fallback>
      </mc:AlternateContent>
    </p:spTree>
    <p:extLst>
      <p:ext uri="{BB962C8B-B14F-4D97-AF65-F5344CB8AC3E}">
        <p14:creationId xmlns:p14="http://schemas.microsoft.com/office/powerpoint/2010/main" val="3158063324"/>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07143D-4644-6F41-8CDB-E6737A94A6F6}"/>
              </a:ext>
            </a:extLst>
          </p:cNvPr>
          <p:cNvSpPr>
            <a:spLocks noGrp="1"/>
          </p:cNvSpPr>
          <p:nvPr>
            <p:ph type="title"/>
          </p:nvPr>
        </p:nvSpPr>
        <p:spPr/>
        <p:txBody>
          <a:bodyPr/>
          <a:lstStyle/>
          <a:p>
            <a:r>
              <a:rPr lang="en-US" dirty="0"/>
              <a:t>Classification or Regression</a:t>
            </a:r>
          </a:p>
        </p:txBody>
      </p:sp>
      <p:sp>
        <p:nvSpPr>
          <p:cNvPr id="5" name="Text Placeholder 4">
            <a:extLst>
              <a:ext uri="{FF2B5EF4-FFF2-40B4-BE49-F238E27FC236}">
                <a16:creationId xmlns:a16="http://schemas.microsoft.com/office/drawing/2014/main" id="{D1C15B60-A3BE-B74B-989D-8A50AD6496C0}"/>
              </a:ext>
            </a:extLst>
          </p:cNvPr>
          <p:cNvSpPr>
            <a:spLocks noGrp="1"/>
          </p:cNvSpPr>
          <p:nvPr>
            <p:ph type="body" idx="1"/>
          </p:nvPr>
        </p:nvSpPr>
        <p:spPr/>
        <p:txBody>
          <a:bodyPr/>
          <a:lstStyle/>
          <a:p>
            <a:pPr marL="139700" indent="0">
              <a:buNone/>
            </a:pPr>
            <a:r>
              <a:rPr lang="en-US" dirty="0"/>
              <a:t>You can use neural networks for classification and regression! </a:t>
            </a:r>
          </a:p>
          <a:p>
            <a:pPr marL="139700" indent="0">
              <a:buNone/>
            </a:pPr>
            <a:endParaRPr lang="en-US" dirty="0"/>
          </a:p>
          <a:p>
            <a:pPr marL="139700" indent="0">
              <a:buNone/>
            </a:pPr>
            <a:r>
              <a:rPr lang="en-US" b="1" dirty="0"/>
              <a:t>Regression</a:t>
            </a:r>
            <a:endParaRPr lang="en-US" dirty="0"/>
          </a:p>
          <a:p>
            <a:pPr marL="139700" indent="0">
              <a:buNone/>
            </a:pPr>
            <a:r>
              <a:rPr lang="en-US" dirty="0"/>
              <a:t>The output layer will generally have one node that is the output (outputs a single number). Don’t apply activation to the last layer.</a:t>
            </a:r>
          </a:p>
          <a:p>
            <a:pPr marL="139700" indent="0">
              <a:buNone/>
            </a:pPr>
            <a:endParaRPr lang="en-US" dirty="0"/>
          </a:p>
          <a:p>
            <a:pPr marL="139700" indent="0">
              <a:buNone/>
            </a:pPr>
            <a:r>
              <a:rPr lang="en-US" b="1" dirty="0"/>
              <a:t>Classification</a:t>
            </a:r>
          </a:p>
          <a:p>
            <a:pPr marL="139700" indent="0">
              <a:buNone/>
            </a:pPr>
            <a:r>
              <a:rPr lang="en-US" dirty="0"/>
              <a:t>The output layer will have one node per class. Usually take the node with the highest score as the prediction for an example. Can also use the logistic function (</a:t>
            </a:r>
            <a:r>
              <a:rPr lang="en-US" dirty="0" err="1"/>
              <a:t>softmax</a:t>
            </a:r>
            <a:r>
              <a:rPr lang="en-US" dirty="0"/>
              <a:t>) to turn scores into probabilities! </a:t>
            </a:r>
          </a:p>
        </p:txBody>
      </p:sp>
      <p:sp>
        <p:nvSpPr>
          <p:cNvPr id="3" name="Slide Number Placeholder 2">
            <a:extLst>
              <a:ext uri="{FF2B5EF4-FFF2-40B4-BE49-F238E27FC236}">
                <a16:creationId xmlns:a16="http://schemas.microsoft.com/office/drawing/2014/main" id="{53A50172-5235-D548-A75B-CC272E4FE90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405DA9EB-920F-4FD2-9AAF-CED27A1A4A09}"/>
                  </a:ext>
                </a:extLst>
              </p14:cNvPr>
              <p14:cNvContentPartPr/>
              <p14:nvPr/>
            </p14:nvContentPartPr>
            <p14:xfrm>
              <a:off x="4547160" y="991800"/>
              <a:ext cx="4308480" cy="4055040"/>
            </p14:xfrm>
          </p:contentPart>
        </mc:Choice>
        <mc:Fallback>
          <p:pic>
            <p:nvPicPr>
              <p:cNvPr id="2" name="Ink 1">
                <a:extLst>
                  <a:ext uri="{FF2B5EF4-FFF2-40B4-BE49-F238E27FC236}">
                    <a16:creationId xmlns:a16="http://schemas.microsoft.com/office/drawing/2014/main" id="{405DA9EB-920F-4FD2-9AAF-CED27A1A4A09}"/>
                  </a:ext>
                </a:extLst>
              </p:cNvPr>
              <p:cNvPicPr/>
              <p:nvPr/>
            </p:nvPicPr>
            <p:blipFill>
              <a:blip r:embed="rId4"/>
              <a:stretch>
                <a:fillRect/>
              </a:stretch>
            </p:blipFill>
            <p:spPr>
              <a:xfrm>
                <a:off x="4537800" y="982440"/>
                <a:ext cx="4327200" cy="4073760"/>
              </a:xfrm>
              <a:prstGeom prst="rect">
                <a:avLst/>
              </a:prstGeom>
            </p:spPr>
          </p:pic>
        </mc:Fallback>
      </mc:AlternateContent>
    </p:spTree>
    <p:extLst>
      <p:ext uri="{BB962C8B-B14F-4D97-AF65-F5344CB8AC3E}">
        <p14:creationId xmlns:p14="http://schemas.microsoft.com/office/powerpoint/2010/main" val="540344870"/>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A2319-D32D-C046-B06A-FAEEC4D8D5DE}"/>
              </a:ext>
            </a:extLst>
          </p:cNvPr>
          <p:cNvSpPr>
            <a:spLocks noGrp="1"/>
          </p:cNvSpPr>
          <p:nvPr>
            <p:ph type="title"/>
          </p:nvPr>
        </p:nvSpPr>
        <p:spPr/>
        <p:txBody>
          <a:bodyPr/>
          <a:lstStyle/>
          <a:p>
            <a:r>
              <a:rPr lang="en-US" dirty="0"/>
              <a:t>Overfitting NNs</a:t>
            </a:r>
          </a:p>
        </p:txBody>
      </p:sp>
      <p:sp>
        <p:nvSpPr>
          <p:cNvPr id="3" name="Text Placeholder 2">
            <a:extLst>
              <a:ext uri="{FF2B5EF4-FFF2-40B4-BE49-F238E27FC236}">
                <a16:creationId xmlns:a16="http://schemas.microsoft.com/office/drawing/2014/main" id="{DE404697-FC36-004A-85C4-B52D2B712857}"/>
              </a:ext>
            </a:extLst>
          </p:cNvPr>
          <p:cNvSpPr>
            <a:spLocks noGrp="1"/>
          </p:cNvSpPr>
          <p:nvPr>
            <p:ph type="body" idx="1"/>
          </p:nvPr>
        </p:nvSpPr>
        <p:spPr/>
        <p:txBody>
          <a:bodyPr/>
          <a:lstStyle/>
          <a:p>
            <a:pPr marL="139700" indent="0">
              <a:buNone/>
            </a:pPr>
            <a:r>
              <a:rPr lang="en-US" dirty="0"/>
              <a:t>Are NNs likely to overfit? </a:t>
            </a:r>
            <a:r>
              <a:rPr lang="en-US" b="1" dirty="0"/>
              <a:t>YES</a:t>
            </a:r>
            <a:r>
              <a:rPr lang="en-US" dirty="0"/>
              <a:t>. </a:t>
            </a:r>
          </a:p>
          <a:p>
            <a:r>
              <a:rPr lang="en-US" dirty="0"/>
              <a:t>Consequence of being able to fit any function! </a:t>
            </a:r>
          </a:p>
          <a:p>
            <a:endParaRPr lang="en-US" dirty="0"/>
          </a:p>
          <a:p>
            <a:pPr marL="139700" indent="0">
              <a:buNone/>
            </a:pPr>
            <a:r>
              <a:rPr lang="en-US" dirty="0"/>
              <a:t>How to avoid overfitting?</a:t>
            </a:r>
          </a:p>
          <a:p>
            <a:r>
              <a:rPr lang="en-US" dirty="0"/>
              <a:t>Get more training data</a:t>
            </a:r>
          </a:p>
          <a:p>
            <a:r>
              <a:rPr lang="en-US" dirty="0"/>
              <a:t>Few hidden nodes / better architecture </a:t>
            </a:r>
          </a:p>
          <a:p>
            <a:pPr lvl="1"/>
            <a:r>
              <a:rPr lang="en-US" b="1" dirty="0"/>
              <a:t>Rule of thumb: </a:t>
            </a:r>
            <a:r>
              <a:rPr lang="en-US" dirty="0"/>
              <a:t>3-layer NNs outperform 2-layer NNs, but going deeper only helps if you are very careful (different story next time with convolutional neural networks)</a:t>
            </a:r>
          </a:p>
          <a:p>
            <a:r>
              <a:rPr lang="en-US" dirty="0"/>
              <a:t>Regularization</a:t>
            </a:r>
          </a:p>
          <a:p>
            <a:pPr lvl="1"/>
            <a:r>
              <a:rPr lang="en-US" dirty="0"/>
              <a:t>Dropout </a:t>
            </a:r>
          </a:p>
          <a:p>
            <a:r>
              <a:rPr lang="en-US" dirty="0"/>
              <a:t>Early stopping</a:t>
            </a:r>
          </a:p>
        </p:txBody>
      </p:sp>
      <p:sp>
        <p:nvSpPr>
          <p:cNvPr id="4" name="Slide Number Placeholder 3">
            <a:extLst>
              <a:ext uri="{FF2B5EF4-FFF2-40B4-BE49-F238E27FC236}">
                <a16:creationId xmlns:a16="http://schemas.microsoft.com/office/drawing/2014/main" id="{0B26E9EC-13E0-6F4A-A8E4-98C9DC2B5E0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mc:AlternateContent xmlns:mc="http://schemas.openxmlformats.org/markup-compatibility/2006">
        <mc:Choice xmlns:p14="http://schemas.microsoft.com/office/powerpoint/2010/main" Requires="p14">
          <p:contentPart p14:bwMode="auto" r:id="rId2">
            <p14:nvContentPartPr>
              <p14:cNvPr id="8" name="Ink 7">
                <a:extLst>
                  <a:ext uri="{FF2B5EF4-FFF2-40B4-BE49-F238E27FC236}">
                    <a16:creationId xmlns:a16="http://schemas.microsoft.com/office/drawing/2014/main" id="{E54B3D4B-B46D-4220-9F0A-619E528C85B9}"/>
                  </a:ext>
                </a:extLst>
              </p14:cNvPr>
              <p14:cNvContentPartPr/>
              <p14:nvPr/>
            </p14:nvContentPartPr>
            <p14:xfrm>
              <a:off x="4852200" y="4294560"/>
              <a:ext cx="246240" cy="74880"/>
            </p14:xfrm>
          </p:contentPart>
        </mc:Choice>
        <mc:Fallback>
          <p:pic>
            <p:nvPicPr>
              <p:cNvPr id="8" name="Ink 7">
                <a:extLst>
                  <a:ext uri="{FF2B5EF4-FFF2-40B4-BE49-F238E27FC236}">
                    <a16:creationId xmlns:a16="http://schemas.microsoft.com/office/drawing/2014/main" id="{E54B3D4B-B46D-4220-9F0A-619E528C85B9}"/>
                  </a:ext>
                </a:extLst>
              </p:cNvPr>
              <p:cNvPicPr/>
              <p:nvPr/>
            </p:nvPicPr>
            <p:blipFill>
              <a:blip r:embed="rId3"/>
              <a:stretch>
                <a:fillRect/>
              </a:stretch>
            </p:blipFill>
            <p:spPr>
              <a:xfrm>
                <a:off x="4843560" y="4285920"/>
                <a:ext cx="26388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13" name="Ink 12">
                <a:extLst>
                  <a:ext uri="{FF2B5EF4-FFF2-40B4-BE49-F238E27FC236}">
                    <a16:creationId xmlns:a16="http://schemas.microsoft.com/office/drawing/2014/main" id="{C43D9062-0718-4189-9A9E-3EA93C6AFFC3}"/>
                  </a:ext>
                </a:extLst>
              </p14:cNvPr>
              <p14:cNvContentPartPr/>
              <p14:nvPr/>
            </p14:nvContentPartPr>
            <p14:xfrm>
              <a:off x="5223000" y="4326960"/>
              <a:ext cx="176400" cy="71280"/>
            </p14:xfrm>
          </p:contentPart>
        </mc:Choice>
        <mc:Fallback>
          <p:pic>
            <p:nvPicPr>
              <p:cNvPr id="13" name="Ink 12">
                <a:extLst>
                  <a:ext uri="{FF2B5EF4-FFF2-40B4-BE49-F238E27FC236}">
                    <a16:creationId xmlns:a16="http://schemas.microsoft.com/office/drawing/2014/main" id="{C43D9062-0718-4189-9A9E-3EA93C6AFFC3}"/>
                  </a:ext>
                </a:extLst>
              </p:cNvPr>
              <p:cNvPicPr/>
              <p:nvPr/>
            </p:nvPicPr>
            <p:blipFill>
              <a:blip r:embed="rId5"/>
              <a:stretch>
                <a:fillRect/>
              </a:stretch>
            </p:blipFill>
            <p:spPr>
              <a:xfrm>
                <a:off x="5214360" y="4317960"/>
                <a:ext cx="19404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4" name="Ink 13">
                <a:extLst>
                  <a:ext uri="{FF2B5EF4-FFF2-40B4-BE49-F238E27FC236}">
                    <a16:creationId xmlns:a16="http://schemas.microsoft.com/office/drawing/2014/main" id="{17FF501D-5FEA-4D02-9D36-2FBBE8F1FD81}"/>
                  </a:ext>
                </a:extLst>
              </p14:cNvPr>
              <p14:cNvContentPartPr/>
              <p14:nvPr/>
            </p14:nvContentPartPr>
            <p14:xfrm>
              <a:off x="5464920" y="4323000"/>
              <a:ext cx="4680" cy="51840"/>
            </p14:xfrm>
          </p:contentPart>
        </mc:Choice>
        <mc:Fallback>
          <p:pic>
            <p:nvPicPr>
              <p:cNvPr id="14" name="Ink 13">
                <a:extLst>
                  <a:ext uri="{FF2B5EF4-FFF2-40B4-BE49-F238E27FC236}">
                    <a16:creationId xmlns:a16="http://schemas.microsoft.com/office/drawing/2014/main" id="{17FF501D-5FEA-4D02-9D36-2FBBE8F1FD81}"/>
                  </a:ext>
                </a:extLst>
              </p:cNvPr>
              <p:cNvPicPr/>
              <p:nvPr/>
            </p:nvPicPr>
            <p:blipFill>
              <a:blip r:embed="rId7"/>
              <a:stretch>
                <a:fillRect/>
              </a:stretch>
            </p:blipFill>
            <p:spPr>
              <a:xfrm>
                <a:off x="5455920" y="4314360"/>
                <a:ext cx="2232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5" name="Ink 14">
                <a:extLst>
                  <a:ext uri="{FF2B5EF4-FFF2-40B4-BE49-F238E27FC236}">
                    <a16:creationId xmlns:a16="http://schemas.microsoft.com/office/drawing/2014/main" id="{3212E299-C6A4-4BC4-B604-AA86241533BB}"/>
                  </a:ext>
                </a:extLst>
              </p14:cNvPr>
              <p14:cNvContentPartPr/>
              <p14:nvPr/>
            </p14:nvContentPartPr>
            <p14:xfrm>
              <a:off x="5436840" y="4256040"/>
              <a:ext cx="3600" cy="3960"/>
            </p14:xfrm>
          </p:contentPart>
        </mc:Choice>
        <mc:Fallback>
          <p:pic>
            <p:nvPicPr>
              <p:cNvPr id="15" name="Ink 14">
                <a:extLst>
                  <a:ext uri="{FF2B5EF4-FFF2-40B4-BE49-F238E27FC236}">
                    <a16:creationId xmlns:a16="http://schemas.microsoft.com/office/drawing/2014/main" id="{3212E299-C6A4-4BC4-B604-AA86241533BB}"/>
                  </a:ext>
                </a:extLst>
              </p:cNvPr>
              <p:cNvPicPr/>
              <p:nvPr/>
            </p:nvPicPr>
            <p:blipFill>
              <a:blip r:embed="rId9"/>
              <a:stretch>
                <a:fillRect/>
              </a:stretch>
            </p:blipFill>
            <p:spPr>
              <a:xfrm>
                <a:off x="5428200" y="4247400"/>
                <a:ext cx="2124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1" name="Ink 20">
                <a:extLst>
                  <a:ext uri="{FF2B5EF4-FFF2-40B4-BE49-F238E27FC236}">
                    <a16:creationId xmlns:a16="http://schemas.microsoft.com/office/drawing/2014/main" id="{293144EB-C4B6-4110-8082-9BC3828A8A4C}"/>
                  </a:ext>
                </a:extLst>
              </p14:cNvPr>
              <p14:cNvContentPartPr/>
              <p14:nvPr/>
            </p14:nvContentPartPr>
            <p14:xfrm>
              <a:off x="6172680" y="4292040"/>
              <a:ext cx="19080" cy="57600"/>
            </p14:xfrm>
          </p:contentPart>
        </mc:Choice>
        <mc:Fallback>
          <p:pic>
            <p:nvPicPr>
              <p:cNvPr id="21" name="Ink 20">
                <a:extLst>
                  <a:ext uri="{FF2B5EF4-FFF2-40B4-BE49-F238E27FC236}">
                    <a16:creationId xmlns:a16="http://schemas.microsoft.com/office/drawing/2014/main" id="{293144EB-C4B6-4110-8082-9BC3828A8A4C}"/>
                  </a:ext>
                </a:extLst>
              </p:cNvPr>
              <p:cNvPicPr/>
              <p:nvPr/>
            </p:nvPicPr>
            <p:blipFill>
              <a:blip r:embed="rId11"/>
              <a:stretch>
                <a:fillRect/>
              </a:stretch>
            </p:blipFill>
            <p:spPr>
              <a:xfrm>
                <a:off x="6163680" y="4283040"/>
                <a:ext cx="3672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2" name="Ink 21">
                <a:extLst>
                  <a:ext uri="{FF2B5EF4-FFF2-40B4-BE49-F238E27FC236}">
                    <a16:creationId xmlns:a16="http://schemas.microsoft.com/office/drawing/2014/main" id="{C86A43ED-4634-4125-A285-38F499887BE4}"/>
                  </a:ext>
                </a:extLst>
              </p14:cNvPr>
              <p14:cNvContentPartPr/>
              <p14:nvPr/>
            </p14:nvContentPartPr>
            <p14:xfrm>
              <a:off x="6180600" y="4250280"/>
              <a:ext cx="12600" cy="7560"/>
            </p14:xfrm>
          </p:contentPart>
        </mc:Choice>
        <mc:Fallback>
          <p:pic>
            <p:nvPicPr>
              <p:cNvPr id="22" name="Ink 21">
                <a:extLst>
                  <a:ext uri="{FF2B5EF4-FFF2-40B4-BE49-F238E27FC236}">
                    <a16:creationId xmlns:a16="http://schemas.microsoft.com/office/drawing/2014/main" id="{C86A43ED-4634-4125-A285-38F499887BE4}"/>
                  </a:ext>
                </a:extLst>
              </p:cNvPr>
              <p:cNvPicPr/>
              <p:nvPr/>
            </p:nvPicPr>
            <p:blipFill>
              <a:blip r:embed="rId13"/>
              <a:stretch>
                <a:fillRect/>
              </a:stretch>
            </p:blipFill>
            <p:spPr>
              <a:xfrm>
                <a:off x="6171600" y="4241280"/>
                <a:ext cx="3024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8" name="Ink 27">
                <a:extLst>
                  <a:ext uri="{FF2B5EF4-FFF2-40B4-BE49-F238E27FC236}">
                    <a16:creationId xmlns:a16="http://schemas.microsoft.com/office/drawing/2014/main" id="{2AD84F6D-89D2-4AE0-AC4F-46F8D6BF9098}"/>
                  </a:ext>
                </a:extLst>
              </p14:cNvPr>
              <p14:cNvContentPartPr/>
              <p14:nvPr/>
            </p14:nvContentPartPr>
            <p14:xfrm>
              <a:off x="6738600" y="4204920"/>
              <a:ext cx="45360" cy="160920"/>
            </p14:xfrm>
          </p:contentPart>
        </mc:Choice>
        <mc:Fallback>
          <p:pic>
            <p:nvPicPr>
              <p:cNvPr id="28" name="Ink 27">
                <a:extLst>
                  <a:ext uri="{FF2B5EF4-FFF2-40B4-BE49-F238E27FC236}">
                    <a16:creationId xmlns:a16="http://schemas.microsoft.com/office/drawing/2014/main" id="{2AD84F6D-89D2-4AE0-AC4F-46F8D6BF9098}"/>
                  </a:ext>
                </a:extLst>
              </p:cNvPr>
              <p:cNvPicPr/>
              <p:nvPr/>
            </p:nvPicPr>
            <p:blipFill>
              <a:blip r:embed="rId15"/>
              <a:stretch>
                <a:fillRect/>
              </a:stretch>
            </p:blipFill>
            <p:spPr>
              <a:xfrm>
                <a:off x="6729600" y="4195920"/>
                <a:ext cx="6300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3" name="Ink 32">
                <a:extLst>
                  <a:ext uri="{FF2B5EF4-FFF2-40B4-BE49-F238E27FC236}">
                    <a16:creationId xmlns:a16="http://schemas.microsoft.com/office/drawing/2014/main" id="{29D0652F-DEF9-44AD-957E-61C1B3E17613}"/>
                  </a:ext>
                </a:extLst>
              </p14:cNvPr>
              <p14:cNvContentPartPr/>
              <p14:nvPr/>
            </p14:nvContentPartPr>
            <p14:xfrm>
              <a:off x="7464000" y="4301040"/>
              <a:ext cx="17640" cy="60840"/>
            </p14:xfrm>
          </p:contentPart>
        </mc:Choice>
        <mc:Fallback>
          <p:pic>
            <p:nvPicPr>
              <p:cNvPr id="33" name="Ink 32">
                <a:extLst>
                  <a:ext uri="{FF2B5EF4-FFF2-40B4-BE49-F238E27FC236}">
                    <a16:creationId xmlns:a16="http://schemas.microsoft.com/office/drawing/2014/main" id="{29D0652F-DEF9-44AD-957E-61C1B3E17613}"/>
                  </a:ext>
                </a:extLst>
              </p:cNvPr>
              <p:cNvPicPr/>
              <p:nvPr/>
            </p:nvPicPr>
            <p:blipFill>
              <a:blip r:embed="rId17"/>
              <a:stretch>
                <a:fillRect/>
              </a:stretch>
            </p:blipFill>
            <p:spPr>
              <a:xfrm>
                <a:off x="7455000" y="4292400"/>
                <a:ext cx="3528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4" name="Ink 33">
                <a:extLst>
                  <a:ext uri="{FF2B5EF4-FFF2-40B4-BE49-F238E27FC236}">
                    <a16:creationId xmlns:a16="http://schemas.microsoft.com/office/drawing/2014/main" id="{B1A15E46-B869-4E6E-8FA1-D15C4DA36908}"/>
                  </a:ext>
                </a:extLst>
              </p14:cNvPr>
              <p14:cNvContentPartPr/>
              <p14:nvPr/>
            </p14:nvContentPartPr>
            <p14:xfrm>
              <a:off x="7466520" y="4239120"/>
              <a:ext cx="19080" cy="11160"/>
            </p14:xfrm>
          </p:contentPart>
        </mc:Choice>
        <mc:Fallback>
          <p:pic>
            <p:nvPicPr>
              <p:cNvPr id="34" name="Ink 33">
                <a:extLst>
                  <a:ext uri="{FF2B5EF4-FFF2-40B4-BE49-F238E27FC236}">
                    <a16:creationId xmlns:a16="http://schemas.microsoft.com/office/drawing/2014/main" id="{B1A15E46-B869-4E6E-8FA1-D15C4DA36908}"/>
                  </a:ext>
                </a:extLst>
              </p:cNvPr>
              <p:cNvPicPr/>
              <p:nvPr/>
            </p:nvPicPr>
            <p:blipFill>
              <a:blip r:embed="rId19"/>
              <a:stretch>
                <a:fillRect/>
              </a:stretch>
            </p:blipFill>
            <p:spPr>
              <a:xfrm>
                <a:off x="7457880" y="4230120"/>
                <a:ext cx="3672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5" name="Ink 34">
                <a:extLst>
                  <a:ext uri="{FF2B5EF4-FFF2-40B4-BE49-F238E27FC236}">
                    <a16:creationId xmlns:a16="http://schemas.microsoft.com/office/drawing/2014/main" id="{E1B630E6-07E6-4C40-BF49-5AFCE1F2F49A}"/>
                  </a:ext>
                </a:extLst>
              </p14:cNvPr>
              <p14:cNvContentPartPr/>
              <p14:nvPr/>
            </p14:nvContentPartPr>
            <p14:xfrm>
              <a:off x="7560840" y="4307880"/>
              <a:ext cx="132120" cy="64080"/>
            </p14:xfrm>
          </p:contentPart>
        </mc:Choice>
        <mc:Fallback>
          <p:pic>
            <p:nvPicPr>
              <p:cNvPr id="35" name="Ink 34">
                <a:extLst>
                  <a:ext uri="{FF2B5EF4-FFF2-40B4-BE49-F238E27FC236}">
                    <a16:creationId xmlns:a16="http://schemas.microsoft.com/office/drawing/2014/main" id="{E1B630E6-07E6-4C40-BF49-5AFCE1F2F49A}"/>
                  </a:ext>
                </a:extLst>
              </p:cNvPr>
              <p:cNvPicPr/>
              <p:nvPr/>
            </p:nvPicPr>
            <p:blipFill>
              <a:blip r:embed="rId21"/>
              <a:stretch>
                <a:fillRect/>
              </a:stretch>
            </p:blipFill>
            <p:spPr>
              <a:xfrm>
                <a:off x="7551840" y="4299240"/>
                <a:ext cx="1497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6" name="Ink 35">
                <a:extLst>
                  <a:ext uri="{FF2B5EF4-FFF2-40B4-BE49-F238E27FC236}">
                    <a16:creationId xmlns:a16="http://schemas.microsoft.com/office/drawing/2014/main" id="{39D5F37A-5B56-4749-B747-02DB8A427C62}"/>
                  </a:ext>
                </a:extLst>
              </p14:cNvPr>
              <p14:cNvContentPartPr/>
              <p14:nvPr/>
            </p14:nvContentPartPr>
            <p14:xfrm>
              <a:off x="7905360" y="4175040"/>
              <a:ext cx="35280" cy="168840"/>
            </p14:xfrm>
          </p:contentPart>
        </mc:Choice>
        <mc:Fallback>
          <p:pic>
            <p:nvPicPr>
              <p:cNvPr id="36" name="Ink 35">
                <a:extLst>
                  <a:ext uri="{FF2B5EF4-FFF2-40B4-BE49-F238E27FC236}">
                    <a16:creationId xmlns:a16="http://schemas.microsoft.com/office/drawing/2014/main" id="{39D5F37A-5B56-4749-B747-02DB8A427C62}"/>
                  </a:ext>
                </a:extLst>
              </p:cNvPr>
              <p:cNvPicPr/>
              <p:nvPr/>
            </p:nvPicPr>
            <p:blipFill>
              <a:blip r:embed="rId23"/>
              <a:stretch>
                <a:fillRect/>
              </a:stretch>
            </p:blipFill>
            <p:spPr>
              <a:xfrm>
                <a:off x="7896360" y="4166040"/>
                <a:ext cx="5292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4" name="Ink 43">
                <a:extLst>
                  <a:ext uri="{FF2B5EF4-FFF2-40B4-BE49-F238E27FC236}">
                    <a16:creationId xmlns:a16="http://schemas.microsoft.com/office/drawing/2014/main" id="{2649E818-4458-4577-BD78-2BA6C62DA099}"/>
                  </a:ext>
                </a:extLst>
              </p14:cNvPr>
              <p14:cNvContentPartPr/>
              <p14:nvPr/>
            </p14:nvContentPartPr>
            <p14:xfrm>
              <a:off x="8368680" y="4258920"/>
              <a:ext cx="313920" cy="146520"/>
            </p14:xfrm>
          </p:contentPart>
        </mc:Choice>
        <mc:Fallback>
          <p:pic>
            <p:nvPicPr>
              <p:cNvPr id="44" name="Ink 43">
                <a:extLst>
                  <a:ext uri="{FF2B5EF4-FFF2-40B4-BE49-F238E27FC236}">
                    <a16:creationId xmlns:a16="http://schemas.microsoft.com/office/drawing/2014/main" id="{2649E818-4458-4577-BD78-2BA6C62DA099}"/>
                  </a:ext>
                </a:extLst>
              </p:cNvPr>
              <p:cNvPicPr/>
              <p:nvPr/>
            </p:nvPicPr>
            <p:blipFill>
              <a:blip r:embed="rId25"/>
              <a:stretch>
                <a:fillRect/>
              </a:stretch>
            </p:blipFill>
            <p:spPr>
              <a:xfrm>
                <a:off x="8359690" y="4250280"/>
                <a:ext cx="33154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45" name="Ink 44">
                <a:extLst>
                  <a:ext uri="{FF2B5EF4-FFF2-40B4-BE49-F238E27FC236}">
                    <a16:creationId xmlns:a16="http://schemas.microsoft.com/office/drawing/2014/main" id="{C314D4DA-88AA-4FFD-AB96-68968A3A4187}"/>
                  </a:ext>
                </a:extLst>
              </p14:cNvPr>
              <p14:cNvContentPartPr/>
              <p14:nvPr/>
            </p14:nvContentPartPr>
            <p14:xfrm>
              <a:off x="7986360" y="4215000"/>
              <a:ext cx="317520" cy="167400"/>
            </p14:xfrm>
          </p:contentPart>
        </mc:Choice>
        <mc:Fallback>
          <p:pic>
            <p:nvPicPr>
              <p:cNvPr id="45" name="Ink 44">
                <a:extLst>
                  <a:ext uri="{FF2B5EF4-FFF2-40B4-BE49-F238E27FC236}">
                    <a16:creationId xmlns:a16="http://schemas.microsoft.com/office/drawing/2014/main" id="{C314D4DA-88AA-4FFD-AB96-68968A3A4187}"/>
                  </a:ext>
                </a:extLst>
              </p:cNvPr>
              <p:cNvPicPr/>
              <p:nvPr/>
            </p:nvPicPr>
            <p:blipFill>
              <a:blip r:embed="rId27"/>
              <a:stretch>
                <a:fillRect/>
              </a:stretch>
            </p:blipFill>
            <p:spPr>
              <a:xfrm>
                <a:off x="7977710" y="4206000"/>
                <a:ext cx="33518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46" name="Ink 45">
                <a:extLst>
                  <a:ext uri="{FF2B5EF4-FFF2-40B4-BE49-F238E27FC236}">
                    <a16:creationId xmlns:a16="http://schemas.microsoft.com/office/drawing/2014/main" id="{0C5976AB-3810-4C4C-8088-FBCC76625BE4}"/>
                  </a:ext>
                </a:extLst>
              </p14:cNvPr>
              <p14:cNvContentPartPr/>
              <p14:nvPr/>
            </p14:nvContentPartPr>
            <p14:xfrm>
              <a:off x="6836880" y="4224000"/>
              <a:ext cx="420120" cy="153720"/>
            </p14:xfrm>
          </p:contentPart>
        </mc:Choice>
        <mc:Fallback>
          <p:pic>
            <p:nvPicPr>
              <p:cNvPr id="46" name="Ink 45">
                <a:extLst>
                  <a:ext uri="{FF2B5EF4-FFF2-40B4-BE49-F238E27FC236}">
                    <a16:creationId xmlns:a16="http://schemas.microsoft.com/office/drawing/2014/main" id="{0C5976AB-3810-4C4C-8088-FBCC76625BE4}"/>
                  </a:ext>
                </a:extLst>
              </p:cNvPr>
              <p:cNvPicPr/>
              <p:nvPr/>
            </p:nvPicPr>
            <p:blipFill>
              <a:blip r:embed="rId29"/>
              <a:stretch>
                <a:fillRect/>
              </a:stretch>
            </p:blipFill>
            <p:spPr>
              <a:xfrm>
                <a:off x="6828240" y="4215340"/>
                <a:ext cx="437760" cy="171401"/>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7" name="Ink 46">
                <a:extLst>
                  <a:ext uri="{FF2B5EF4-FFF2-40B4-BE49-F238E27FC236}">
                    <a16:creationId xmlns:a16="http://schemas.microsoft.com/office/drawing/2014/main" id="{C074D31E-2017-4DCD-81C2-4F4FA93E588C}"/>
                  </a:ext>
                </a:extLst>
              </p14:cNvPr>
              <p14:cNvContentPartPr/>
              <p14:nvPr/>
            </p14:nvContentPartPr>
            <p14:xfrm>
              <a:off x="6247920" y="4226160"/>
              <a:ext cx="230400" cy="149400"/>
            </p14:xfrm>
          </p:contentPart>
        </mc:Choice>
        <mc:Fallback>
          <p:pic>
            <p:nvPicPr>
              <p:cNvPr id="47" name="Ink 46">
                <a:extLst>
                  <a:ext uri="{FF2B5EF4-FFF2-40B4-BE49-F238E27FC236}">
                    <a16:creationId xmlns:a16="http://schemas.microsoft.com/office/drawing/2014/main" id="{C074D31E-2017-4DCD-81C2-4F4FA93E588C}"/>
                  </a:ext>
                </a:extLst>
              </p:cNvPr>
              <p:cNvPicPr/>
              <p:nvPr/>
            </p:nvPicPr>
            <p:blipFill>
              <a:blip r:embed="rId31"/>
              <a:stretch>
                <a:fillRect/>
              </a:stretch>
            </p:blipFill>
            <p:spPr>
              <a:xfrm>
                <a:off x="6238934" y="4217520"/>
                <a:ext cx="248012"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8" name="Ink 47">
                <a:extLst>
                  <a:ext uri="{FF2B5EF4-FFF2-40B4-BE49-F238E27FC236}">
                    <a16:creationId xmlns:a16="http://schemas.microsoft.com/office/drawing/2014/main" id="{D5E47A23-CF18-4E78-B7AE-03B7E1852FB9}"/>
                  </a:ext>
                </a:extLst>
              </p14:cNvPr>
              <p14:cNvContentPartPr/>
              <p14:nvPr/>
            </p14:nvContentPartPr>
            <p14:xfrm>
              <a:off x="5797560" y="4280160"/>
              <a:ext cx="329040" cy="95040"/>
            </p14:xfrm>
          </p:contentPart>
        </mc:Choice>
        <mc:Fallback>
          <p:pic>
            <p:nvPicPr>
              <p:cNvPr id="48" name="Ink 47">
                <a:extLst>
                  <a:ext uri="{FF2B5EF4-FFF2-40B4-BE49-F238E27FC236}">
                    <a16:creationId xmlns:a16="http://schemas.microsoft.com/office/drawing/2014/main" id="{D5E47A23-CF18-4E78-B7AE-03B7E1852FB9}"/>
                  </a:ext>
                </a:extLst>
              </p:cNvPr>
              <p:cNvPicPr/>
              <p:nvPr/>
            </p:nvPicPr>
            <p:blipFill>
              <a:blip r:embed="rId33"/>
              <a:stretch>
                <a:fillRect/>
              </a:stretch>
            </p:blipFill>
            <p:spPr>
              <a:xfrm>
                <a:off x="5788550" y="4271487"/>
                <a:ext cx="346699" cy="112747"/>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9" name="Ink 48">
                <a:extLst>
                  <a:ext uri="{FF2B5EF4-FFF2-40B4-BE49-F238E27FC236}">
                    <a16:creationId xmlns:a16="http://schemas.microsoft.com/office/drawing/2014/main" id="{C8BF63C8-A6A7-442E-96CC-9DC984F3E611}"/>
                  </a:ext>
                </a:extLst>
              </p14:cNvPr>
              <p14:cNvContentPartPr/>
              <p14:nvPr/>
            </p14:nvContentPartPr>
            <p14:xfrm>
              <a:off x="5516760" y="4234080"/>
              <a:ext cx="129240" cy="165600"/>
            </p14:xfrm>
          </p:contentPart>
        </mc:Choice>
        <mc:Fallback>
          <p:pic>
            <p:nvPicPr>
              <p:cNvPr id="49" name="Ink 48">
                <a:extLst>
                  <a:ext uri="{FF2B5EF4-FFF2-40B4-BE49-F238E27FC236}">
                    <a16:creationId xmlns:a16="http://schemas.microsoft.com/office/drawing/2014/main" id="{C8BF63C8-A6A7-442E-96CC-9DC984F3E611}"/>
                  </a:ext>
                </a:extLst>
              </p:cNvPr>
              <p:cNvPicPr/>
              <p:nvPr/>
            </p:nvPicPr>
            <p:blipFill>
              <a:blip r:embed="rId35"/>
              <a:stretch>
                <a:fillRect/>
              </a:stretch>
            </p:blipFill>
            <p:spPr>
              <a:xfrm>
                <a:off x="5507760" y="4225421"/>
                <a:ext cx="146880" cy="183278"/>
              </a:xfrm>
              <a:prstGeom prst="rect">
                <a:avLst/>
              </a:prstGeom>
            </p:spPr>
          </p:pic>
        </mc:Fallback>
      </mc:AlternateContent>
    </p:spTree>
    <p:extLst>
      <p:ext uri="{BB962C8B-B14F-4D97-AF65-F5344CB8AC3E}">
        <p14:creationId xmlns:p14="http://schemas.microsoft.com/office/powerpoint/2010/main" val="21965189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ical user interface, text, application&#10;&#10;Description automatically generated">
            <a:extLst>
              <a:ext uri="{FF2B5EF4-FFF2-40B4-BE49-F238E27FC236}">
                <a16:creationId xmlns:a16="http://schemas.microsoft.com/office/drawing/2014/main" id="{12AFF040-5A36-9842-AEE0-DC94FF449775}"/>
              </a:ext>
            </a:extLst>
          </p:cNvPr>
          <p:cNvPicPr>
            <a:picLocks noChangeAspect="1"/>
          </p:cNvPicPr>
          <p:nvPr/>
        </p:nvPicPr>
        <p:blipFill>
          <a:blip r:embed="rId3"/>
          <a:stretch>
            <a:fillRect/>
          </a:stretch>
        </p:blipFill>
        <p:spPr>
          <a:xfrm>
            <a:off x="-38516" y="2637602"/>
            <a:ext cx="9144000" cy="2533650"/>
          </a:xfrm>
          <a:prstGeom prst="rect">
            <a:avLst/>
          </a:prstGeom>
          <a:ln>
            <a:solidFill>
              <a:schemeClr val="tx1"/>
            </a:solidFill>
          </a:ln>
        </p:spPr>
      </p:pic>
      <p:sp>
        <p:nvSpPr>
          <p:cNvPr id="2" name="Text Placeholder 1">
            <a:extLst>
              <a:ext uri="{FF2B5EF4-FFF2-40B4-BE49-F238E27FC236}">
                <a16:creationId xmlns:a16="http://schemas.microsoft.com/office/drawing/2014/main" id="{05ED34A6-8C8A-DA45-A0EE-1412068AE679}"/>
              </a:ext>
            </a:extLst>
          </p:cNvPr>
          <p:cNvSpPr>
            <a:spLocks noGrp="1"/>
          </p:cNvSpPr>
          <p:nvPr>
            <p:ph type="body" idx="1"/>
          </p:nvPr>
        </p:nvSpPr>
        <p:spPr>
          <a:xfrm>
            <a:off x="3090624" y="575500"/>
            <a:ext cx="5927251" cy="3981000"/>
          </a:xfrm>
        </p:spPr>
        <p:txBody>
          <a:bodyPr/>
          <a:lstStyle/>
          <a:p>
            <a:r>
              <a:rPr lang="en-US" dirty="0"/>
              <a:t>The models we have seen so far have ≤ 100 parameters (weights, biases). How many parameters do you think GPT-3 has?</a:t>
            </a:r>
          </a:p>
          <a:p>
            <a:pPr marL="139700" indent="0">
              <a:buNone/>
            </a:pPr>
            <a:endParaRPr lang="en-US" dirty="0"/>
          </a:p>
          <a:p>
            <a:pPr marL="139700" indent="0" algn="ctr">
              <a:buNone/>
            </a:pPr>
            <a:r>
              <a:rPr lang="en-US" dirty="0"/>
              <a:t>(a) 0.4B 	(b) 1B 	(c) 12B 	(d) 90B 	(e) 175B</a:t>
            </a:r>
          </a:p>
          <a:p>
            <a:pPr marL="482600" indent="-342900">
              <a:buAutoNum type="alphaLcParenBoth"/>
            </a:pPr>
            <a:endParaRPr lang="en-US" dirty="0"/>
          </a:p>
          <a:p>
            <a:pPr marL="139700" indent="0">
              <a:buNone/>
            </a:pPr>
            <a:r>
              <a:rPr lang="en-US" dirty="0">
                <a:hlinkClick r:id="rId4"/>
              </a:rPr>
              <a:t>https://beta.openai.com/playground</a:t>
            </a:r>
            <a:r>
              <a:rPr lang="en-US" dirty="0"/>
              <a:t> </a:t>
            </a:r>
          </a:p>
        </p:txBody>
      </p:sp>
      <p:sp>
        <p:nvSpPr>
          <p:cNvPr id="3" name="Slide Number Placeholder 2">
            <a:extLst>
              <a:ext uri="{FF2B5EF4-FFF2-40B4-BE49-F238E27FC236}">
                <a16:creationId xmlns:a16="http://schemas.microsoft.com/office/drawing/2014/main" id="{7697E31F-E6BF-5B4F-969E-4FC71D0C2F8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dirty="0"/>
          </a:p>
        </p:txBody>
      </p:sp>
      <p:sp>
        <p:nvSpPr>
          <p:cNvPr id="4" name="Title 3">
            <a:extLst>
              <a:ext uri="{FF2B5EF4-FFF2-40B4-BE49-F238E27FC236}">
                <a16:creationId xmlns:a16="http://schemas.microsoft.com/office/drawing/2014/main" id="{B1EDE377-9B48-1241-995C-FBE7C880AC08}"/>
              </a:ext>
            </a:extLst>
          </p:cNvPr>
          <p:cNvSpPr>
            <a:spLocks noGrp="1"/>
          </p:cNvSpPr>
          <p:nvPr>
            <p:ph type="title"/>
          </p:nvPr>
        </p:nvSpPr>
        <p:spPr/>
        <p:txBody>
          <a:bodyPr/>
          <a:lstStyle/>
          <a:p>
            <a:r>
              <a:rPr lang="en-US" dirty="0"/>
              <a:t>1 min</a:t>
            </a:r>
          </a:p>
        </p:txBody>
      </p:sp>
      <p:sp>
        <p:nvSpPr>
          <p:cNvPr id="9" name="TextBox 8">
            <a:extLst>
              <a:ext uri="{FF2B5EF4-FFF2-40B4-BE49-F238E27FC236}">
                <a16:creationId xmlns:a16="http://schemas.microsoft.com/office/drawing/2014/main" id="{E54E4A30-06AA-B441-B211-A65F0CF52EC2}"/>
              </a:ext>
            </a:extLst>
          </p:cNvPr>
          <p:cNvSpPr txBox="1"/>
          <p:nvPr/>
        </p:nvSpPr>
        <p:spPr>
          <a:xfrm>
            <a:off x="0" y="2210006"/>
            <a:ext cx="2585545" cy="369332"/>
          </a:xfrm>
          <a:prstGeom prst="rect">
            <a:avLst/>
          </a:prstGeom>
          <a:noFill/>
        </p:spPr>
        <p:txBody>
          <a:bodyPr wrap="square" rtlCol="0">
            <a:spAutoFit/>
          </a:bodyPr>
          <a:lstStyle/>
          <a:p>
            <a:pPr algn="ctr"/>
            <a:r>
              <a:rPr lang="en-US" sz="1800" dirty="0" err="1">
                <a:solidFill>
                  <a:schemeClr val="bg1"/>
                </a:solidFill>
                <a:latin typeface="Nunito Sans" pitchFamily="2" charset="77"/>
              </a:rPr>
              <a:t>pollev.com</a:t>
            </a:r>
            <a:r>
              <a:rPr lang="en-US" sz="1800" dirty="0">
                <a:solidFill>
                  <a:schemeClr val="bg1"/>
                </a:solidFill>
                <a:latin typeface="Nunito Sans" pitchFamily="2" charset="77"/>
              </a:rPr>
              <a:t>/cs416</a:t>
            </a:r>
          </a:p>
        </p:txBody>
      </p:sp>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F180C787-9327-4950-B0B4-8547E7E88122}"/>
                  </a:ext>
                </a:extLst>
              </p14:cNvPr>
              <p14:cNvContentPartPr/>
              <p14:nvPr/>
            </p14:nvContentPartPr>
            <p14:xfrm>
              <a:off x="2711880" y="1302480"/>
              <a:ext cx="5784840" cy="718200"/>
            </p14:xfrm>
          </p:contentPart>
        </mc:Choice>
        <mc:Fallback>
          <p:pic>
            <p:nvPicPr>
              <p:cNvPr id="5" name="Ink 4">
                <a:extLst>
                  <a:ext uri="{FF2B5EF4-FFF2-40B4-BE49-F238E27FC236}">
                    <a16:creationId xmlns:a16="http://schemas.microsoft.com/office/drawing/2014/main" id="{F180C787-9327-4950-B0B4-8547E7E88122}"/>
                  </a:ext>
                </a:extLst>
              </p:cNvPr>
              <p:cNvPicPr/>
              <p:nvPr/>
            </p:nvPicPr>
            <p:blipFill>
              <a:blip r:embed="rId6"/>
              <a:stretch>
                <a:fillRect/>
              </a:stretch>
            </p:blipFill>
            <p:spPr>
              <a:xfrm>
                <a:off x="2702520" y="1293120"/>
                <a:ext cx="5803560" cy="736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Ink 5">
                <a:extLst>
                  <a:ext uri="{FF2B5EF4-FFF2-40B4-BE49-F238E27FC236}">
                    <a16:creationId xmlns:a16="http://schemas.microsoft.com/office/drawing/2014/main" id="{4781FA97-628D-4519-B3D3-9C147E883CCF}"/>
                  </a:ext>
                </a:extLst>
              </p14:cNvPr>
              <p14:cNvContentPartPr/>
              <p14:nvPr/>
            </p14:nvContentPartPr>
            <p14:xfrm>
              <a:off x="3717000" y="1324560"/>
              <a:ext cx="36000" cy="31320"/>
            </p14:xfrm>
          </p:contentPart>
        </mc:Choice>
        <mc:Fallback>
          <p:pic>
            <p:nvPicPr>
              <p:cNvPr id="6" name="Ink 5">
                <a:extLst>
                  <a:ext uri="{FF2B5EF4-FFF2-40B4-BE49-F238E27FC236}">
                    <a16:creationId xmlns:a16="http://schemas.microsoft.com/office/drawing/2014/main" id="{4781FA97-628D-4519-B3D3-9C147E883CCF}"/>
                  </a:ext>
                </a:extLst>
              </p:cNvPr>
              <p:cNvPicPr/>
              <p:nvPr/>
            </p:nvPicPr>
            <p:blipFill>
              <a:blip r:embed="rId8"/>
              <a:stretch>
                <a:fillRect/>
              </a:stretch>
            </p:blipFill>
            <p:spPr>
              <a:xfrm>
                <a:off x="3708360" y="1315920"/>
                <a:ext cx="5364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Ink 6">
                <a:extLst>
                  <a:ext uri="{FF2B5EF4-FFF2-40B4-BE49-F238E27FC236}">
                    <a16:creationId xmlns:a16="http://schemas.microsoft.com/office/drawing/2014/main" id="{588C833D-8792-41F7-9D2D-4AF8B5286457}"/>
                  </a:ext>
                </a:extLst>
              </p14:cNvPr>
              <p14:cNvContentPartPr/>
              <p14:nvPr/>
            </p14:nvContentPartPr>
            <p14:xfrm>
              <a:off x="3736080" y="1450920"/>
              <a:ext cx="39240" cy="30240"/>
            </p14:xfrm>
          </p:contentPart>
        </mc:Choice>
        <mc:Fallback>
          <p:pic>
            <p:nvPicPr>
              <p:cNvPr id="7" name="Ink 6">
                <a:extLst>
                  <a:ext uri="{FF2B5EF4-FFF2-40B4-BE49-F238E27FC236}">
                    <a16:creationId xmlns:a16="http://schemas.microsoft.com/office/drawing/2014/main" id="{588C833D-8792-41F7-9D2D-4AF8B5286457}"/>
                  </a:ext>
                </a:extLst>
              </p:cNvPr>
              <p:cNvPicPr/>
              <p:nvPr/>
            </p:nvPicPr>
            <p:blipFill>
              <a:blip r:embed="rId10"/>
              <a:stretch>
                <a:fillRect/>
              </a:stretch>
            </p:blipFill>
            <p:spPr>
              <a:xfrm>
                <a:off x="3727440" y="1441920"/>
                <a:ext cx="56880" cy="47880"/>
              </a:xfrm>
              <a:prstGeom prst="rect">
                <a:avLst/>
              </a:prstGeom>
            </p:spPr>
          </p:pic>
        </mc:Fallback>
      </mc:AlternateContent>
    </p:spTree>
    <p:extLst>
      <p:ext uri="{BB962C8B-B14F-4D97-AF65-F5344CB8AC3E}">
        <p14:creationId xmlns:p14="http://schemas.microsoft.com/office/powerpoint/2010/main" val="147642767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3EA23E3-41D7-8B40-ADB0-EB1F4EE0F5D5}"/>
              </a:ext>
            </a:extLst>
          </p:cNvPr>
          <p:cNvSpPr>
            <a:spLocks noGrp="1"/>
          </p:cNvSpPr>
          <p:nvPr>
            <p:ph type="ctrTitle"/>
          </p:nvPr>
        </p:nvSpPr>
        <p:spPr/>
        <p:txBody>
          <a:bodyPr/>
          <a:lstStyle/>
          <a:p>
            <a:r>
              <a:rPr lang="en-US" dirty="0"/>
              <a:t>Addressing LR Uncertainties</a:t>
            </a:r>
          </a:p>
        </p:txBody>
      </p:sp>
      <p:sp>
        <p:nvSpPr>
          <p:cNvPr id="6" name="Subtitle 5">
            <a:extLst>
              <a:ext uri="{FF2B5EF4-FFF2-40B4-BE49-F238E27FC236}">
                <a16:creationId xmlns:a16="http://schemas.microsoft.com/office/drawing/2014/main" id="{DCFB1DBA-C031-B542-B4C4-360F721F1D3D}"/>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7717F710-2B47-9D45-A2AF-05CB8868EF1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Tree>
    <p:extLst>
      <p:ext uri="{BB962C8B-B14F-4D97-AF65-F5344CB8AC3E}">
        <p14:creationId xmlns:p14="http://schemas.microsoft.com/office/powerpoint/2010/main" val="19465114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6A33560-8094-3840-B18C-C0BAFA1103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2347" y="876300"/>
            <a:ext cx="4267200" cy="4267200"/>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C3E4E319-069F-43BB-803A-9F76F1D3EA05}"/>
                  </a:ext>
                </a:extLst>
              </p14:cNvPr>
              <p14:cNvContentPartPr/>
              <p14:nvPr/>
            </p14:nvContentPartPr>
            <p14:xfrm>
              <a:off x="4153680" y="244080"/>
              <a:ext cx="906480" cy="248400"/>
            </p14:xfrm>
          </p:contentPart>
        </mc:Choice>
        <mc:Fallback>
          <p:pic>
            <p:nvPicPr>
              <p:cNvPr id="2" name="Ink 1">
                <a:extLst>
                  <a:ext uri="{FF2B5EF4-FFF2-40B4-BE49-F238E27FC236}">
                    <a16:creationId xmlns:a16="http://schemas.microsoft.com/office/drawing/2014/main" id="{C3E4E319-069F-43BB-803A-9F76F1D3EA05}"/>
                  </a:ext>
                </a:extLst>
              </p:cNvPr>
              <p:cNvPicPr/>
              <p:nvPr/>
            </p:nvPicPr>
            <p:blipFill>
              <a:blip r:embed="rId4"/>
              <a:stretch>
                <a:fillRect/>
              </a:stretch>
            </p:blipFill>
            <p:spPr>
              <a:xfrm>
                <a:off x="4144320" y="234720"/>
                <a:ext cx="925200" cy="267120"/>
              </a:xfrm>
              <a:prstGeom prst="rect">
                <a:avLst/>
              </a:prstGeom>
            </p:spPr>
          </p:pic>
        </mc:Fallback>
      </mc:AlternateContent>
    </p:spTree>
    <p:extLst>
      <p:ext uri="{BB962C8B-B14F-4D97-AF65-F5344CB8AC3E}">
        <p14:creationId xmlns:p14="http://schemas.microsoft.com/office/powerpoint/2010/main" val="3958153303"/>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CE0B7-8C0C-9444-8443-DE7B40E95C3C}"/>
              </a:ext>
            </a:extLst>
          </p:cNvPr>
          <p:cNvSpPr>
            <a:spLocks noGrp="1"/>
          </p:cNvSpPr>
          <p:nvPr>
            <p:ph type="ctrTitle"/>
          </p:nvPr>
        </p:nvSpPr>
        <p:spPr/>
        <p:txBody>
          <a:bodyPr/>
          <a:lstStyle/>
          <a:p>
            <a:r>
              <a:rPr lang="en-US" dirty="0"/>
              <a:t>Application to Computer Vision</a:t>
            </a:r>
          </a:p>
        </p:txBody>
      </p:sp>
      <p:sp>
        <p:nvSpPr>
          <p:cNvPr id="3" name="Subtitle 2">
            <a:extLst>
              <a:ext uri="{FF2B5EF4-FFF2-40B4-BE49-F238E27FC236}">
                <a16:creationId xmlns:a16="http://schemas.microsoft.com/office/drawing/2014/main" id="{3F76039C-98F1-624C-8C73-405048C04D12}"/>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499B1608-51E4-DB48-8B45-4D14D9056D9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spTree>
    <p:extLst>
      <p:ext uri="{BB962C8B-B14F-4D97-AF65-F5344CB8AC3E}">
        <p14:creationId xmlns:p14="http://schemas.microsoft.com/office/powerpoint/2010/main" val="2110297109"/>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DD0E5-A0B7-F545-9F5E-8B80E8A28435}"/>
              </a:ext>
            </a:extLst>
          </p:cNvPr>
          <p:cNvSpPr>
            <a:spLocks noGrp="1"/>
          </p:cNvSpPr>
          <p:nvPr>
            <p:ph type="title"/>
          </p:nvPr>
        </p:nvSpPr>
        <p:spPr/>
        <p:txBody>
          <a:bodyPr/>
          <a:lstStyle/>
          <a:p>
            <a:r>
              <a:rPr lang="en-US" dirty="0"/>
              <a:t>Image Features</a:t>
            </a:r>
          </a:p>
        </p:txBody>
      </p:sp>
      <p:sp>
        <p:nvSpPr>
          <p:cNvPr id="3" name="Text Placeholder 2">
            <a:extLst>
              <a:ext uri="{FF2B5EF4-FFF2-40B4-BE49-F238E27FC236}">
                <a16:creationId xmlns:a16="http://schemas.microsoft.com/office/drawing/2014/main" id="{EA4062B9-B73E-1C45-BEF8-28F53D464797}"/>
              </a:ext>
            </a:extLst>
          </p:cNvPr>
          <p:cNvSpPr>
            <a:spLocks noGrp="1"/>
          </p:cNvSpPr>
          <p:nvPr>
            <p:ph type="body" idx="1"/>
          </p:nvPr>
        </p:nvSpPr>
        <p:spPr/>
        <p:txBody>
          <a:bodyPr/>
          <a:lstStyle/>
          <a:p>
            <a:pPr marL="139700" indent="0">
              <a:buNone/>
            </a:pPr>
            <a:r>
              <a:rPr lang="en-US" dirty="0"/>
              <a:t>Features in computer vision are local detectors </a:t>
            </a:r>
          </a:p>
          <a:p>
            <a:r>
              <a:rPr lang="en-US" dirty="0"/>
              <a:t>Combine features to make prediction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139700" indent="0">
              <a:buNone/>
            </a:pPr>
            <a:r>
              <a:rPr lang="en-US" dirty="0"/>
              <a:t>In reality, these features are much more low level (e.g. Corner?)</a:t>
            </a:r>
          </a:p>
        </p:txBody>
      </p:sp>
      <p:sp>
        <p:nvSpPr>
          <p:cNvPr id="4" name="Slide Number Placeholder 3">
            <a:extLst>
              <a:ext uri="{FF2B5EF4-FFF2-40B4-BE49-F238E27FC236}">
                <a16:creationId xmlns:a16="http://schemas.microsoft.com/office/drawing/2014/main" id="{EEAE8CA5-7A26-FF41-9BB0-F934089B18F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p:pic>
        <p:nvPicPr>
          <p:cNvPr id="5" name="Picture 4">
            <a:extLst>
              <a:ext uri="{FF2B5EF4-FFF2-40B4-BE49-F238E27FC236}">
                <a16:creationId xmlns:a16="http://schemas.microsoft.com/office/drawing/2014/main" id="{276350E0-FEDC-3847-AA07-F82BBE6756CE}"/>
              </a:ext>
            </a:extLst>
          </p:cNvPr>
          <p:cNvPicPr>
            <a:picLocks noChangeAspect="1"/>
          </p:cNvPicPr>
          <p:nvPr/>
        </p:nvPicPr>
        <p:blipFill>
          <a:blip r:embed="rId2"/>
          <a:stretch>
            <a:fillRect/>
          </a:stretch>
        </p:blipFill>
        <p:spPr>
          <a:xfrm>
            <a:off x="3773537" y="1655881"/>
            <a:ext cx="5057597" cy="2489653"/>
          </a:xfrm>
          <a:prstGeom prst="rect">
            <a:avLst/>
          </a:prstGeom>
        </p:spPr>
      </p:pic>
      <mc:AlternateContent xmlns:mc="http://schemas.openxmlformats.org/markup-compatibility/2006">
        <mc:Choice xmlns:p14="http://schemas.microsoft.com/office/powerpoint/2010/main" Requires="p14">
          <p:contentPart p14:bwMode="auto" r:id="rId3">
            <p14:nvContentPartPr>
              <p14:cNvPr id="12" name="Ink 11">
                <a:extLst>
                  <a:ext uri="{FF2B5EF4-FFF2-40B4-BE49-F238E27FC236}">
                    <a16:creationId xmlns:a16="http://schemas.microsoft.com/office/drawing/2014/main" id="{1E5952CA-1747-42EF-8CD1-DA82A5FBFCB6}"/>
                  </a:ext>
                </a:extLst>
              </p14:cNvPr>
              <p14:cNvContentPartPr/>
              <p14:nvPr/>
            </p14:nvContentPartPr>
            <p14:xfrm>
              <a:off x="5487600" y="218280"/>
              <a:ext cx="156600" cy="214920"/>
            </p14:xfrm>
          </p:contentPart>
        </mc:Choice>
        <mc:Fallback>
          <p:pic>
            <p:nvPicPr>
              <p:cNvPr id="12" name="Ink 11">
                <a:extLst>
                  <a:ext uri="{FF2B5EF4-FFF2-40B4-BE49-F238E27FC236}">
                    <a16:creationId xmlns:a16="http://schemas.microsoft.com/office/drawing/2014/main" id="{1E5952CA-1747-42EF-8CD1-DA82A5FBFCB6}"/>
                  </a:ext>
                </a:extLst>
              </p:cNvPr>
              <p:cNvPicPr/>
              <p:nvPr/>
            </p:nvPicPr>
            <p:blipFill>
              <a:blip r:embed="rId4"/>
              <a:stretch>
                <a:fillRect/>
              </a:stretch>
            </p:blipFill>
            <p:spPr>
              <a:xfrm>
                <a:off x="5478960" y="209280"/>
                <a:ext cx="17424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5" name="Ink 14">
                <a:extLst>
                  <a:ext uri="{FF2B5EF4-FFF2-40B4-BE49-F238E27FC236}">
                    <a16:creationId xmlns:a16="http://schemas.microsoft.com/office/drawing/2014/main" id="{EA0EE814-9B4C-463B-9E21-F4493CC2E0E0}"/>
                  </a:ext>
                </a:extLst>
              </p14:cNvPr>
              <p14:cNvContentPartPr/>
              <p14:nvPr/>
            </p14:nvContentPartPr>
            <p14:xfrm>
              <a:off x="6026520" y="221880"/>
              <a:ext cx="268920" cy="221040"/>
            </p14:xfrm>
          </p:contentPart>
        </mc:Choice>
        <mc:Fallback>
          <p:pic>
            <p:nvPicPr>
              <p:cNvPr id="15" name="Ink 14">
                <a:extLst>
                  <a:ext uri="{FF2B5EF4-FFF2-40B4-BE49-F238E27FC236}">
                    <a16:creationId xmlns:a16="http://schemas.microsoft.com/office/drawing/2014/main" id="{EA0EE814-9B4C-463B-9E21-F4493CC2E0E0}"/>
                  </a:ext>
                </a:extLst>
              </p:cNvPr>
              <p:cNvPicPr/>
              <p:nvPr/>
            </p:nvPicPr>
            <p:blipFill>
              <a:blip r:embed="rId6"/>
              <a:stretch>
                <a:fillRect/>
              </a:stretch>
            </p:blipFill>
            <p:spPr>
              <a:xfrm>
                <a:off x="6017520" y="213240"/>
                <a:ext cx="28656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6" name="Ink 15">
                <a:extLst>
                  <a:ext uri="{FF2B5EF4-FFF2-40B4-BE49-F238E27FC236}">
                    <a16:creationId xmlns:a16="http://schemas.microsoft.com/office/drawing/2014/main" id="{61BB7CB8-629A-410F-A1BC-9BD40657621A}"/>
                  </a:ext>
                </a:extLst>
              </p14:cNvPr>
              <p14:cNvContentPartPr/>
              <p14:nvPr/>
            </p14:nvContentPartPr>
            <p14:xfrm>
              <a:off x="5755440" y="235200"/>
              <a:ext cx="157680" cy="209880"/>
            </p14:xfrm>
          </p:contentPart>
        </mc:Choice>
        <mc:Fallback>
          <p:pic>
            <p:nvPicPr>
              <p:cNvPr id="16" name="Ink 15">
                <a:extLst>
                  <a:ext uri="{FF2B5EF4-FFF2-40B4-BE49-F238E27FC236}">
                    <a16:creationId xmlns:a16="http://schemas.microsoft.com/office/drawing/2014/main" id="{61BB7CB8-629A-410F-A1BC-9BD40657621A}"/>
                  </a:ext>
                </a:extLst>
              </p:cNvPr>
              <p:cNvPicPr/>
              <p:nvPr/>
            </p:nvPicPr>
            <p:blipFill>
              <a:blip r:embed="rId8"/>
              <a:stretch>
                <a:fillRect/>
              </a:stretch>
            </p:blipFill>
            <p:spPr>
              <a:xfrm>
                <a:off x="5746800" y="226200"/>
                <a:ext cx="17532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7" name="Ink 16">
                <a:extLst>
                  <a:ext uri="{FF2B5EF4-FFF2-40B4-BE49-F238E27FC236}">
                    <a16:creationId xmlns:a16="http://schemas.microsoft.com/office/drawing/2014/main" id="{20DC0BBB-8819-490E-8ECD-D7B037AAC0B3}"/>
                  </a:ext>
                </a:extLst>
              </p14:cNvPr>
              <p14:cNvContentPartPr/>
              <p14:nvPr/>
            </p14:nvContentPartPr>
            <p14:xfrm>
              <a:off x="4375200" y="169320"/>
              <a:ext cx="1013760" cy="272880"/>
            </p14:xfrm>
          </p:contentPart>
        </mc:Choice>
        <mc:Fallback>
          <p:pic>
            <p:nvPicPr>
              <p:cNvPr id="17" name="Ink 16">
                <a:extLst>
                  <a:ext uri="{FF2B5EF4-FFF2-40B4-BE49-F238E27FC236}">
                    <a16:creationId xmlns:a16="http://schemas.microsoft.com/office/drawing/2014/main" id="{20DC0BBB-8819-490E-8ECD-D7B037AAC0B3}"/>
                  </a:ext>
                </a:extLst>
              </p:cNvPr>
              <p:cNvPicPr/>
              <p:nvPr/>
            </p:nvPicPr>
            <p:blipFill>
              <a:blip r:embed="rId10"/>
              <a:stretch>
                <a:fillRect/>
              </a:stretch>
            </p:blipFill>
            <p:spPr>
              <a:xfrm>
                <a:off x="4366200" y="160320"/>
                <a:ext cx="1031400" cy="290520"/>
              </a:xfrm>
              <a:prstGeom prst="rect">
                <a:avLst/>
              </a:prstGeom>
            </p:spPr>
          </p:pic>
        </mc:Fallback>
      </mc:AlternateContent>
    </p:spTree>
    <p:extLst>
      <p:ext uri="{BB962C8B-B14F-4D97-AF65-F5344CB8AC3E}">
        <p14:creationId xmlns:p14="http://schemas.microsoft.com/office/powerpoint/2010/main" val="2983435789"/>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D55BE-6C46-524F-BFE8-369A6FDF667A}"/>
              </a:ext>
            </a:extLst>
          </p:cNvPr>
          <p:cNvSpPr>
            <a:spLocks noGrp="1"/>
          </p:cNvSpPr>
          <p:nvPr>
            <p:ph type="title"/>
          </p:nvPr>
        </p:nvSpPr>
        <p:spPr/>
        <p:txBody>
          <a:bodyPr/>
          <a:lstStyle/>
          <a:p>
            <a:r>
              <a:rPr lang="en-US" dirty="0"/>
              <a:t>The Past</a:t>
            </a:r>
          </a:p>
        </p:txBody>
      </p:sp>
      <p:sp>
        <p:nvSpPr>
          <p:cNvPr id="3" name="Text Placeholder 2">
            <a:extLst>
              <a:ext uri="{FF2B5EF4-FFF2-40B4-BE49-F238E27FC236}">
                <a16:creationId xmlns:a16="http://schemas.microsoft.com/office/drawing/2014/main" id="{AD396FAE-68E3-7E4F-BB87-6DA4F8C7F404}"/>
              </a:ext>
            </a:extLst>
          </p:cNvPr>
          <p:cNvSpPr>
            <a:spLocks noGrp="1"/>
          </p:cNvSpPr>
          <p:nvPr>
            <p:ph type="body" idx="1"/>
          </p:nvPr>
        </p:nvSpPr>
        <p:spPr/>
        <p:txBody>
          <a:bodyPr/>
          <a:lstStyle/>
          <a:p>
            <a:pPr marL="139700" indent="0">
              <a:buNone/>
            </a:pPr>
            <a:r>
              <a:rPr lang="en-US" dirty="0"/>
              <a:t>A popular approach to computer vision was to make hand-crafted features for object detection</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Relies on coming up with these features by hand (yuck!)</a:t>
            </a:r>
          </a:p>
          <a:p>
            <a:pPr marL="139700" indent="0">
              <a:buNone/>
            </a:pPr>
            <a:endParaRPr lang="en-US" dirty="0"/>
          </a:p>
        </p:txBody>
      </p:sp>
      <p:sp>
        <p:nvSpPr>
          <p:cNvPr id="4" name="Slide Number Placeholder 3">
            <a:extLst>
              <a:ext uri="{FF2B5EF4-FFF2-40B4-BE49-F238E27FC236}">
                <a16:creationId xmlns:a16="http://schemas.microsoft.com/office/drawing/2014/main" id="{96746977-E28B-D448-924F-FF331558292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p:pic>
        <p:nvPicPr>
          <p:cNvPr id="5" name="Picture 4">
            <a:extLst>
              <a:ext uri="{FF2B5EF4-FFF2-40B4-BE49-F238E27FC236}">
                <a16:creationId xmlns:a16="http://schemas.microsoft.com/office/drawing/2014/main" id="{122FC181-8B3B-4F44-9464-AF96AE67D5E9}"/>
              </a:ext>
            </a:extLst>
          </p:cNvPr>
          <p:cNvPicPr>
            <a:picLocks noChangeAspect="1"/>
          </p:cNvPicPr>
          <p:nvPr/>
        </p:nvPicPr>
        <p:blipFill>
          <a:blip r:embed="rId2"/>
          <a:stretch>
            <a:fillRect/>
          </a:stretch>
        </p:blipFill>
        <p:spPr>
          <a:xfrm>
            <a:off x="3090625" y="1617147"/>
            <a:ext cx="5596201" cy="2072208"/>
          </a:xfrm>
          <a:prstGeom prst="rect">
            <a:avLst/>
          </a:prstGeom>
        </p:spPr>
      </p:pic>
      <mc:AlternateContent xmlns:mc="http://schemas.openxmlformats.org/markup-compatibility/2006">
        <mc:Choice xmlns:p14="http://schemas.microsoft.com/office/powerpoint/2010/main" Requires="p14">
          <p:contentPart p14:bwMode="auto" r:id="rId3">
            <p14:nvContentPartPr>
              <p14:cNvPr id="16" name="Ink 15">
                <a:extLst>
                  <a:ext uri="{FF2B5EF4-FFF2-40B4-BE49-F238E27FC236}">
                    <a16:creationId xmlns:a16="http://schemas.microsoft.com/office/drawing/2014/main" id="{7540C96B-A8A8-4256-8C22-C1C5A6588513}"/>
                  </a:ext>
                </a:extLst>
              </p14:cNvPr>
              <p14:cNvContentPartPr/>
              <p14:nvPr/>
            </p14:nvContentPartPr>
            <p14:xfrm>
              <a:off x="4702440" y="131160"/>
              <a:ext cx="1676160" cy="255240"/>
            </p14:xfrm>
          </p:contentPart>
        </mc:Choice>
        <mc:Fallback>
          <p:pic>
            <p:nvPicPr>
              <p:cNvPr id="16" name="Ink 15">
                <a:extLst>
                  <a:ext uri="{FF2B5EF4-FFF2-40B4-BE49-F238E27FC236}">
                    <a16:creationId xmlns:a16="http://schemas.microsoft.com/office/drawing/2014/main" id="{7540C96B-A8A8-4256-8C22-C1C5A6588513}"/>
                  </a:ext>
                </a:extLst>
              </p:cNvPr>
              <p:cNvPicPr/>
              <p:nvPr/>
            </p:nvPicPr>
            <p:blipFill>
              <a:blip r:embed="rId4"/>
              <a:stretch>
                <a:fillRect/>
              </a:stretch>
            </p:blipFill>
            <p:spPr>
              <a:xfrm>
                <a:off x="4693440" y="122520"/>
                <a:ext cx="1693800" cy="272880"/>
              </a:xfrm>
              <a:prstGeom prst="rect">
                <a:avLst/>
              </a:prstGeom>
            </p:spPr>
          </p:pic>
        </mc:Fallback>
      </mc:AlternateContent>
    </p:spTree>
    <p:extLst>
      <p:ext uri="{BB962C8B-B14F-4D97-AF65-F5344CB8AC3E}">
        <p14:creationId xmlns:p14="http://schemas.microsoft.com/office/powerpoint/2010/main" val="754505323"/>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715A3-926D-0549-9943-548C78192CA6}"/>
              </a:ext>
            </a:extLst>
          </p:cNvPr>
          <p:cNvSpPr>
            <a:spLocks noGrp="1"/>
          </p:cNvSpPr>
          <p:nvPr>
            <p:ph type="title"/>
          </p:nvPr>
        </p:nvSpPr>
        <p:spPr/>
        <p:txBody>
          <a:bodyPr/>
          <a:lstStyle/>
          <a:p>
            <a:r>
              <a:rPr lang="en-US" dirty="0"/>
              <a:t>NNs to the Rescue</a:t>
            </a:r>
          </a:p>
        </p:txBody>
      </p:sp>
      <p:sp>
        <p:nvSpPr>
          <p:cNvPr id="3" name="Text Placeholder 2">
            <a:extLst>
              <a:ext uri="{FF2B5EF4-FFF2-40B4-BE49-F238E27FC236}">
                <a16:creationId xmlns:a16="http://schemas.microsoft.com/office/drawing/2014/main" id="{1169A4CF-332F-524D-846A-0FB3A19D0652}"/>
              </a:ext>
            </a:extLst>
          </p:cNvPr>
          <p:cNvSpPr>
            <a:spLocks noGrp="1"/>
          </p:cNvSpPr>
          <p:nvPr>
            <p:ph type="body" idx="1"/>
          </p:nvPr>
        </p:nvSpPr>
        <p:spPr/>
        <p:txBody>
          <a:bodyPr/>
          <a:lstStyle/>
          <a:p>
            <a:pPr marL="139700" indent="0">
              <a:buNone/>
            </a:pPr>
            <a:r>
              <a:rPr lang="en-US" dirty="0"/>
              <a:t>Neural Networks implicitly find these low level features for us!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Each layer learns more and more complex features</a:t>
            </a:r>
          </a:p>
        </p:txBody>
      </p:sp>
      <p:sp>
        <p:nvSpPr>
          <p:cNvPr id="4" name="Slide Number Placeholder 3">
            <a:extLst>
              <a:ext uri="{FF2B5EF4-FFF2-40B4-BE49-F238E27FC236}">
                <a16:creationId xmlns:a16="http://schemas.microsoft.com/office/drawing/2014/main" id="{617679E7-2999-554E-95BE-85053D80E56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pic>
        <p:nvPicPr>
          <p:cNvPr id="5" name="Picture 4">
            <a:extLst>
              <a:ext uri="{FF2B5EF4-FFF2-40B4-BE49-F238E27FC236}">
                <a16:creationId xmlns:a16="http://schemas.microsoft.com/office/drawing/2014/main" id="{ACE31B96-0394-2941-AFD8-A379C0A1D2D3}"/>
              </a:ext>
            </a:extLst>
          </p:cNvPr>
          <p:cNvPicPr>
            <a:picLocks noChangeAspect="1"/>
          </p:cNvPicPr>
          <p:nvPr/>
        </p:nvPicPr>
        <p:blipFill>
          <a:blip r:embed="rId2"/>
          <a:stretch>
            <a:fillRect/>
          </a:stretch>
        </p:blipFill>
        <p:spPr>
          <a:xfrm>
            <a:off x="2763748" y="587000"/>
            <a:ext cx="6380252" cy="3452921"/>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p14:cNvContentPartPr/>
              <p14:nvPr/>
            </p14:nvContentPartPr>
            <p14:xfrm>
              <a:off x="7045920" y="2534400"/>
              <a:ext cx="54000" cy="35640"/>
            </p14:xfrm>
          </p:contentPart>
        </mc:Choice>
        <mc:Fallback xmlns="">
          <p:pic>
            <p:nvPicPr>
              <p:cNvPr id="6" name="Ink 5"/>
              <p:cNvPicPr/>
              <p:nvPr/>
            </p:nvPicPr>
            <p:blipFill>
              <a:blip r:embed="rId4"/>
              <a:stretch>
                <a:fillRect/>
              </a:stretch>
            </p:blipFill>
            <p:spPr>
              <a:xfrm>
                <a:off x="7039800" y="2528640"/>
                <a:ext cx="6588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7" name="Ink 16">
                <a:extLst>
                  <a:ext uri="{FF2B5EF4-FFF2-40B4-BE49-F238E27FC236}">
                    <a16:creationId xmlns:a16="http://schemas.microsoft.com/office/drawing/2014/main" id="{467FF228-B573-4F25-8FC1-593F58C0F0E3}"/>
                  </a:ext>
                </a:extLst>
              </p14:cNvPr>
              <p14:cNvContentPartPr/>
              <p14:nvPr/>
            </p14:nvContentPartPr>
            <p14:xfrm>
              <a:off x="5291040" y="173640"/>
              <a:ext cx="1013400" cy="249480"/>
            </p14:xfrm>
          </p:contentPart>
        </mc:Choice>
        <mc:Fallback>
          <p:pic>
            <p:nvPicPr>
              <p:cNvPr id="17" name="Ink 16">
                <a:extLst>
                  <a:ext uri="{FF2B5EF4-FFF2-40B4-BE49-F238E27FC236}">
                    <a16:creationId xmlns:a16="http://schemas.microsoft.com/office/drawing/2014/main" id="{467FF228-B573-4F25-8FC1-593F58C0F0E3}"/>
                  </a:ext>
                </a:extLst>
              </p:cNvPr>
              <p:cNvPicPr/>
              <p:nvPr/>
            </p:nvPicPr>
            <p:blipFill>
              <a:blip r:embed="rId6"/>
              <a:stretch>
                <a:fillRect/>
              </a:stretch>
            </p:blipFill>
            <p:spPr>
              <a:xfrm>
                <a:off x="5282043" y="164640"/>
                <a:ext cx="1031034"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8" name="Ink 17">
                <a:extLst>
                  <a:ext uri="{FF2B5EF4-FFF2-40B4-BE49-F238E27FC236}">
                    <a16:creationId xmlns:a16="http://schemas.microsoft.com/office/drawing/2014/main" id="{BFBCBFAF-D419-42F6-B1B5-A712C3A5269D}"/>
                  </a:ext>
                </a:extLst>
              </p14:cNvPr>
              <p14:cNvContentPartPr/>
              <p14:nvPr/>
            </p14:nvContentPartPr>
            <p14:xfrm>
              <a:off x="4441440" y="165720"/>
              <a:ext cx="735120" cy="255960"/>
            </p14:xfrm>
          </p:contentPart>
        </mc:Choice>
        <mc:Fallback>
          <p:pic>
            <p:nvPicPr>
              <p:cNvPr id="18" name="Ink 17">
                <a:extLst>
                  <a:ext uri="{FF2B5EF4-FFF2-40B4-BE49-F238E27FC236}">
                    <a16:creationId xmlns:a16="http://schemas.microsoft.com/office/drawing/2014/main" id="{BFBCBFAF-D419-42F6-B1B5-A712C3A5269D}"/>
                  </a:ext>
                </a:extLst>
              </p:cNvPr>
              <p:cNvPicPr/>
              <p:nvPr/>
            </p:nvPicPr>
            <p:blipFill>
              <a:blip r:embed="rId8"/>
              <a:stretch>
                <a:fillRect/>
              </a:stretch>
            </p:blipFill>
            <p:spPr>
              <a:xfrm>
                <a:off x="4432800" y="156720"/>
                <a:ext cx="752760" cy="273600"/>
              </a:xfrm>
              <a:prstGeom prst="rect">
                <a:avLst/>
              </a:prstGeom>
            </p:spPr>
          </p:pic>
        </mc:Fallback>
      </mc:AlternateContent>
    </p:spTree>
    <p:extLst>
      <p:ext uri="{BB962C8B-B14F-4D97-AF65-F5344CB8AC3E}">
        <p14:creationId xmlns:p14="http://schemas.microsoft.com/office/powerpoint/2010/main" val="1138761351"/>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5ED34A6-8C8A-DA45-A0EE-1412068AE679}"/>
              </a:ext>
            </a:extLst>
          </p:cNvPr>
          <p:cNvSpPr>
            <a:spLocks noGrp="1"/>
          </p:cNvSpPr>
          <p:nvPr>
            <p:ph type="body" idx="1"/>
          </p:nvPr>
        </p:nvSpPr>
        <p:spPr>
          <a:xfrm>
            <a:off x="2585544" y="-1"/>
            <a:ext cx="2404241" cy="5143451"/>
          </a:xfrm>
        </p:spPr>
        <p:txBody>
          <a:bodyPr/>
          <a:lstStyle/>
          <a:p>
            <a:r>
              <a:rPr lang="en-US" dirty="0"/>
              <a:t>The models we have seen so far have </a:t>
            </a:r>
            <a:br>
              <a:rPr lang="en-US" dirty="0"/>
            </a:br>
            <a:r>
              <a:rPr lang="en-US" dirty="0"/>
              <a:t>≤ 100 parameters (weights, biases). How many parameters do you think DALL-E Mini has?</a:t>
            </a:r>
          </a:p>
          <a:p>
            <a:pPr marL="139700" indent="0">
              <a:buNone/>
            </a:pPr>
            <a:endParaRPr lang="en-US" dirty="0"/>
          </a:p>
          <a:p>
            <a:pPr marL="482600" indent="-342900">
              <a:buAutoNum type="alphaLcParenBoth"/>
            </a:pPr>
            <a:r>
              <a:rPr lang="en-US" dirty="0"/>
              <a:t>0.4B </a:t>
            </a:r>
          </a:p>
          <a:p>
            <a:pPr marL="482600" indent="-342900">
              <a:buAutoNum type="alphaLcParenBoth"/>
            </a:pPr>
            <a:r>
              <a:rPr lang="en-US" dirty="0"/>
              <a:t>1B </a:t>
            </a:r>
          </a:p>
          <a:p>
            <a:pPr marL="482600" indent="-342900">
              <a:buAutoNum type="alphaLcParenBoth"/>
            </a:pPr>
            <a:r>
              <a:rPr lang="en-US" dirty="0"/>
              <a:t>12B </a:t>
            </a:r>
          </a:p>
          <a:p>
            <a:pPr marL="482600" indent="-342900">
              <a:buAutoNum type="alphaLcParenBoth"/>
            </a:pPr>
            <a:r>
              <a:rPr lang="en-US" dirty="0"/>
              <a:t>90B </a:t>
            </a:r>
          </a:p>
          <a:p>
            <a:pPr marL="482600" indent="-342900">
              <a:buAutoNum type="alphaLcParenBoth"/>
            </a:pPr>
            <a:r>
              <a:rPr lang="en-US" dirty="0"/>
              <a:t>175B</a:t>
            </a:r>
          </a:p>
          <a:p>
            <a:pPr marL="139700" indent="0">
              <a:buNone/>
            </a:pPr>
            <a:endParaRPr lang="en-US" dirty="0"/>
          </a:p>
          <a:p>
            <a:pPr marL="139700" indent="0">
              <a:buNone/>
            </a:pPr>
            <a:r>
              <a:rPr lang="en-US" dirty="0">
                <a:hlinkClick r:id="rId3"/>
              </a:rPr>
              <a:t>https://www.craiyon.com/</a:t>
            </a:r>
            <a:r>
              <a:rPr lang="en-US" dirty="0"/>
              <a:t> (formerly Dall-E Mini)</a:t>
            </a:r>
          </a:p>
        </p:txBody>
      </p:sp>
      <p:sp>
        <p:nvSpPr>
          <p:cNvPr id="3" name="Slide Number Placeholder 2">
            <a:extLst>
              <a:ext uri="{FF2B5EF4-FFF2-40B4-BE49-F238E27FC236}">
                <a16:creationId xmlns:a16="http://schemas.microsoft.com/office/drawing/2014/main" id="{7697E31F-E6BF-5B4F-969E-4FC71D0C2F8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dirty="0"/>
          </a:p>
        </p:txBody>
      </p:sp>
      <p:sp>
        <p:nvSpPr>
          <p:cNvPr id="4" name="Title 3">
            <a:extLst>
              <a:ext uri="{FF2B5EF4-FFF2-40B4-BE49-F238E27FC236}">
                <a16:creationId xmlns:a16="http://schemas.microsoft.com/office/drawing/2014/main" id="{B1EDE377-9B48-1241-995C-FBE7C880AC08}"/>
              </a:ext>
            </a:extLst>
          </p:cNvPr>
          <p:cNvSpPr>
            <a:spLocks noGrp="1"/>
          </p:cNvSpPr>
          <p:nvPr>
            <p:ph type="title"/>
          </p:nvPr>
        </p:nvSpPr>
        <p:spPr/>
        <p:txBody>
          <a:bodyPr/>
          <a:lstStyle/>
          <a:p>
            <a:r>
              <a:rPr lang="en-US" dirty="0"/>
              <a:t>1 min</a:t>
            </a:r>
          </a:p>
        </p:txBody>
      </p:sp>
      <p:pic>
        <p:nvPicPr>
          <p:cNvPr id="10" name="Picture 9" descr="A collage of people working on computers&#10;&#10;Description automatically generated with low confidence">
            <a:extLst>
              <a:ext uri="{FF2B5EF4-FFF2-40B4-BE49-F238E27FC236}">
                <a16:creationId xmlns:a16="http://schemas.microsoft.com/office/drawing/2014/main" id="{9324D79E-42F0-474E-A4CB-29C11020F62F}"/>
              </a:ext>
            </a:extLst>
          </p:cNvPr>
          <p:cNvPicPr>
            <a:picLocks noChangeAspect="1"/>
          </p:cNvPicPr>
          <p:nvPr/>
        </p:nvPicPr>
        <p:blipFill>
          <a:blip r:embed="rId4"/>
          <a:stretch>
            <a:fillRect/>
          </a:stretch>
        </p:blipFill>
        <p:spPr>
          <a:xfrm>
            <a:off x="4989785" y="1832906"/>
            <a:ext cx="2702485" cy="3310544"/>
          </a:xfrm>
          <a:prstGeom prst="rect">
            <a:avLst/>
          </a:prstGeom>
        </p:spPr>
      </p:pic>
      <p:pic>
        <p:nvPicPr>
          <p:cNvPr id="6" name="Picture 5" descr="Graphical user interface&#10;&#10;Description automatically generated">
            <a:extLst>
              <a:ext uri="{FF2B5EF4-FFF2-40B4-BE49-F238E27FC236}">
                <a16:creationId xmlns:a16="http://schemas.microsoft.com/office/drawing/2014/main" id="{FF736E2F-49BF-FB40-ACBD-B911DA112A5B}"/>
              </a:ext>
            </a:extLst>
          </p:cNvPr>
          <p:cNvPicPr>
            <a:picLocks noChangeAspect="1"/>
          </p:cNvPicPr>
          <p:nvPr/>
        </p:nvPicPr>
        <p:blipFill>
          <a:blip r:embed="rId5"/>
          <a:stretch>
            <a:fillRect/>
          </a:stretch>
        </p:blipFill>
        <p:spPr>
          <a:xfrm>
            <a:off x="6441515" y="-1"/>
            <a:ext cx="2702485" cy="3310544"/>
          </a:xfrm>
          <a:prstGeom prst="rect">
            <a:avLst/>
          </a:prstGeom>
        </p:spPr>
      </p:pic>
      <mc:AlternateContent xmlns:mc="http://schemas.openxmlformats.org/markup-compatibility/2006">
        <mc:Choice xmlns:p14="http://schemas.microsoft.com/office/powerpoint/2010/main" Requires="p14">
          <p:contentPart p14:bwMode="auto" r:id="rId6">
            <p14:nvContentPartPr>
              <p14:cNvPr id="16" name="Ink 15">
                <a:extLst>
                  <a:ext uri="{FF2B5EF4-FFF2-40B4-BE49-F238E27FC236}">
                    <a16:creationId xmlns:a16="http://schemas.microsoft.com/office/drawing/2014/main" id="{F1B23D01-FAE7-42F3-A80C-076CFA8DE91C}"/>
                  </a:ext>
                </a:extLst>
              </p14:cNvPr>
              <p14:cNvContentPartPr/>
              <p14:nvPr/>
            </p14:nvContentPartPr>
            <p14:xfrm>
              <a:off x="6159000" y="142680"/>
              <a:ext cx="172080" cy="188280"/>
            </p14:xfrm>
          </p:contentPart>
        </mc:Choice>
        <mc:Fallback>
          <p:pic>
            <p:nvPicPr>
              <p:cNvPr id="16" name="Ink 15">
                <a:extLst>
                  <a:ext uri="{FF2B5EF4-FFF2-40B4-BE49-F238E27FC236}">
                    <a16:creationId xmlns:a16="http://schemas.microsoft.com/office/drawing/2014/main" id="{F1B23D01-FAE7-42F3-A80C-076CFA8DE91C}"/>
                  </a:ext>
                </a:extLst>
              </p:cNvPr>
              <p:cNvPicPr/>
              <p:nvPr/>
            </p:nvPicPr>
            <p:blipFill>
              <a:blip r:embed="rId7"/>
              <a:stretch>
                <a:fillRect/>
              </a:stretch>
            </p:blipFill>
            <p:spPr>
              <a:xfrm>
                <a:off x="6150360" y="134040"/>
                <a:ext cx="18972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7" name="Ink 16">
                <a:extLst>
                  <a:ext uri="{FF2B5EF4-FFF2-40B4-BE49-F238E27FC236}">
                    <a16:creationId xmlns:a16="http://schemas.microsoft.com/office/drawing/2014/main" id="{43FE5AFC-62BE-414A-A465-43633BF9DC23}"/>
                  </a:ext>
                </a:extLst>
              </p14:cNvPr>
              <p14:cNvContentPartPr/>
              <p14:nvPr/>
            </p14:nvContentPartPr>
            <p14:xfrm>
              <a:off x="5669760" y="121800"/>
              <a:ext cx="415080" cy="203760"/>
            </p14:xfrm>
          </p:contentPart>
        </mc:Choice>
        <mc:Fallback>
          <p:pic>
            <p:nvPicPr>
              <p:cNvPr id="17" name="Ink 16">
                <a:extLst>
                  <a:ext uri="{FF2B5EF4-FFF2-40B4-BE49-F238E27FC236}">
                    <a16:creationId xmlns:a16="http://schemas.microsoft.com/office/drawing/2014/main" id="{43FE5AFC-62BE-414A-A465-43633BF9DC23}"/>
                  </a:ext>
                </a:extLst>
              </p:cNvPr>
              <p:cNvPicPr/>
              <p:nvPr/>
            </p:nvPicPr>
            <p:blipFill>
              <a:blip r:embed="rId9"/>
              <a:stretch>
                <a:fillRect/>
              </a:stretch>
            </p:blipFill>
            <p:spPr>
              <a:xfrm>
                <a:off x="5660760" y="113160"/>
                <a:ext cx="43272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8" name="Ink 17">
                <a:extLst>
                  <a:ext uri="{FF2B5EF4-FFF2-40B4-BE49-F238E27FC236}">
                    <a16:creationId xmlns:a16="http://schemas.microsoft.com/office/drawing/2014/main" id="{ADEC74B5-B893-42D8-A84F-5373BC8F79C0}"/>
                  </a:ext>
                </a:extLst>
              </p14:cNvPr>
              <p14:cNvContentPartPr/>
              <p14:nvPr/>
            </p14:nvContentPartPr>
            <p14:xfrm>
              <a:off x="5070720" y="119280"/>
              <a:ext cx="526320" cy="210240"/>
            </p14:xfrm>
          </p:contentPart>
        </mc:Choice>
        <mc:Fallback>
          <p:pic>
            <p:nvPicPr>
              <p:cNvPr id="18" name="Ink 17">
                <a:extLst>
                  <a:ext uri="{FF2B5EF4-FFF2-40B4-BE49-F238E27FC236}">
                    <a16:creationId xmlns:a16="http://schemas.microsoft.com/office/drawing/2014/main" id="{ADEC74B5-B893-42D8-A84F-5373BC8F79C0}"/>
                  </a:ext>
                </a:extLst>
              </p:cNvPr>
              <p:cNvPicPr/>
              <p:nvPr/>
            </p:nvPicPr>
            <p:blipFill>
              <a:blip r:embed="rId11"/>
              <a:stretch>
                <a:fillRect/>
              </a:stretch>
            </p:blipFill>
            <p:spPr>
              <a:xfrm>
                <a:off x="5062074" y="110640"/>
                <a:ext cx="543972" cy="227880"/>
              </a:xfrm>
              <a:prstGeom prst="rect">
                <a:avLst/>
              </a:prstGeom>
            </p:spPr>
          </p:pic>
        </mc:Fallback>
      </mc:AlternateContent>
    </p:spTree>
    <p:extLst>
      <p:ext uri="{BB962C8B-B14F-4D97-AF65-F5344CB8AC3E}">
        <p14:creationId xmlns:p14="http://schemas.microsoft.com/office/powerpoint/2010/main" val="253111271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F0B289-404D-CB46-9273-0084FF9C714F}"/>
              </a:ext>
            </a:extLst>
          </p:cNvPr>
          <p:cNvSpPr>
            <a:spLocks noGrp="1"/>
          </p:cNvSpPr>
          <p:nvPr>
            <p:ph type="ctrTitle"/>
          </p:nvPr>
        </p:nvSpPr>
        <p:spPr/>
        <p:txBody>
          <a:bodyPr/>
          <a:lstStyle/>
          <a:p>
            <a:r>
              <a:rPr lang="en-US" dirty="0"/>
              <a:t>Training Neural Networks</a:t>
            </a:r>
          </a:p>
        </p:txBody>
      </p:sp>
      <p:sp>
        <p:nvSpPr>
          <p:cNvPr id="6" name="Subtitle 5">
            <a:extLst>
              <a:ext uri="{FF2B5EF4-FFF2-40B4-BE49-F238E27FC236}">
                <a16:creationId xmlns:a16="http://schemas.microsoft.com/office/drawing/2014/main" id="{EFEDF0F6-CECA-594F-AAC8-5DE0D88B18CE}"/>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CBD130DF-075F-B244-B7B2-8A6615E4882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a:p>
        </p:txBody>
      </p:sp>
    </p:spTree>
    <p:extLst>
      <p:ext uri="{BB962C8B-B14F-4D97-AF65-F5344CB8AC3E}">
        <p14:creationId xmlns:p14="http://schemas.microsoft.com/office/powerpoint/2010/main" val="13494681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504DD-41ED-EB4E-A70C-9C9C043D9C18}"/>
              </a:ext>
            </a:extLst>
          </p:cNvPr>
          <p:cNvSpPr>
            <a:spLocks noGrp="1"/>
          </p:cNvSpPr>
          <p:nvPr>
            <p:ph type="title"/>
          </p:nvPr>
        </p:nvSpPr>
        <p:spPr/>
        <p:txBody>
          <a:bodyPr/>
          <a:lstStyle/>
          <a:p>
            <a:r>
              <a:rPr lang="en-US" dirty="0"/>
              <a:t>Learning Coefficients</a:t>
            </a:r>
          </a:p>
        </p:txBody>
      </p:sp>
      <p:sp>
        <p:nvSpPr>
          <p:cNvPr id="3" name="Text Placeholder 2">
            <a:extLst>
              <a:ext uri="{FF2B5EF4-FFF2-40B4-BE49-F238E27FC236}">
                <a16:creationId xmlns:a16="http://schemas.microsoft.com/office/drawing/2014/main" id="{DDFE5E3B-D0C5-5B4C-8D72-2FD4F541179B}"/>
              </a:ext>
            </a:extLst>
          </p:cNvPr>
          <p:cNvSpPr>
            <a:spLocks noGrp="1"/>
          </p:cNvSpPr>
          <p:nvPr>
            <p:ph type="body" idx="1"/>
          </p:nvPr>
        </p:nvSpPr>
        <p:spPr/>
        <p:txBody>
          <a:bodyPr/>
          <a:lstStyle/>
          <a:p>
            <a:pPr marL="139700" indent="0">
              <a:buNone/>
            </a:pPr>
            <a:r>
              <a:rPr lang="en-US" dirty="0"/>
              <a:t>So the idea of neural networks might make sense, but how do we actually go about learning the coefficients in the layers?</a:t>
            </a:r>
          </a:p>
          <a:p>
            <a:pPr marL="139700" indent="0">
              <a:buNone/>
            </a:pPr>
            <a:endParaRPr lang="en-US" dirty="0"/>
          </a:p>
          <a:p>
            <a:pPr marL="139700" indent="0">
              <a:buNone/>
            </a:pPr>
            <a:r>
              <a:rPr lang="en-US" dirty="0"/>
              <a:t>First we need to define a quality metric or cost function</a:t>
            </a:r>
          </a:p>
          <a:p>
            <a:r>
              <a:rPr lang="en-US" dirty="0"/>
              <a:t>For regression, generally use MSE or RMSE</a:t>
            </a:r>
          </a:p>
          <a:p>
            <a:r>
              <a:rPr lang="en-US" dirty="0"/>
              <a:t>For classification, generally use something call the Cross Entropy loss. </a:t>
            </a:r>
          </a:p>
          <a:p>
            <a:pPr marL="139700" indent="0">
              <a:buNone/>
            </a:pPr>
            <a:endParaRPr lang="en-US" dirty="0"/>
          </a:p>
          <a:p>
            <a:pPr marL="139700" indent="0">
              <a:buNone/>
            </a:pPr>
            <a:r>
              <a:rPr lang="en-US" dirty="0"/>
              <a:t>Can we use gradient descent here? Actually yes!</a:t>
            </a:r>
          </a:p>
          <a:p>
            <a:r>
              <a:rPr lang="en-US" dirty="0"/>
              <a:t>How do we take the derivative of a network? </a:t>
            </a:r>
          </a:p>
          <a:p>
            <a:r>
              <a:rPr lang="en-US" dirty="0"/>
              <a:t>Are there convergence guarantees? </a:t>
            </a:r>
          </a:p>
          <a:p>
            <a:pPr marL="139700" indent="0">
              <a:buNone/>
            </a:pPr>
            <a:endParaRPr lang="en-US" dirty="0"/>
          </a:p>
        </p:txBody>
      </p:sp>
      <p:sp>
        <p:nvSpPr>
          <p:cNvPr id="4" name="Slide Number Placeholder 3">
            <a:extLst>
              <a:ext uri="{FF2B5EF4-FFF2-40B4-BE49-F238E27FC236}">
                <a16:creationId xmlns:a16="http://schemas.microsoft.com/office/drawing/2014/main" id="{CEAEE568-6527-9140-A3B5-A6A0253D391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spTree>
    <p:extLst>
      <p:ext uri="{BB962C8B-B14F-4D97-AF65-F5344CB8AC3E}">
        <p14:creationId xmlns:p14="http://schemas.microsoft.com/office/powerpoint/2010/main" val="855064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D8CE0-6A99-D146-9ECD-C032F4F9B104}"/>
              </a:ext>
            </a:extLst>
          </p:cNvPr>
          <p:cNvSpPr>
            <a:spLocks noGrp="1"/>
          </p:cNvSpPr>
          <p:nvPr>
            <p:ph type="title"/>
          </p:nvPr>
        </p:nvSpPr>
        <p:spPr/>
        <p:txBody>
          <a:bodyPr/>
          <a:lstStyle/>
          <a:p>
            <a:r>
              <a:rPr lang="en-US" sz="1800" dirty="0"/>
              <a:t>Backpropagation</a:t>
            </a:r>
          </a:p>
        </p:txBody>
      </p:sp>
      <p:sp>
        <p:nvSpPr>
          <p:cNvPr id="3" name="Text Placeholder 2">
            <a:extLst>
              <a:ext uri="{FF2B5EF4-FFF2-40B4-BE49-F238E27FC236}">
                <a16:creationId xmlns:a16="http://schemas.microsoft.com/office/drawing/2014/main" id="{C0A6F1EC-DE48-A144-9FFA-E2948DE54830}"/>
              </a:ext>
            </a:extLst>
          </p:cNvPr>
          <p:cNvSpPr>
            <a:spLocks noGrp="1"/>
          </p:cNvSpPr>
          <p:nvPr>
            <p:ph type="body" idx="1"/>
          </p:nvPr>
        </p:nvSpPr>
        <p:spPr/>
        <p:txBody>
          <a:bodyPr/>
          <a:lstStyle/>
          <a:p>
            <a:pPr marL="139700" indent="0">
              <a:buNone/>
            </a:pPr>
            <a:r>
              <a:rPr lang="en-US" dirty="0"/>
              <a:t>What does gradient descent do in general? Have the model make predictions and update the model in a special way such that the new weights have lower error. </a:t>
            </a:r>
          </a:p>
          <a:p>
            <a:pPr marL="139700" indent="0">
              <a:buNone/>
            </a:pPr>
            <a:endParaRPr lang="en-US" dirty="0"/>
          </a:p>
          <a:p>
            <a:pPr marL="139700" indent="0">
              <a:buNone/>
            </a:pPr>
            <a:r>
              <a:rPr lang="en-US" dirty="0"/>
              <a:t>To do gradient descent with neural networks, we generally use </a:t>
            </a:r>
            <a:r>
              <a:rPr lang="en-US" b="1" dirty="0"/>
              <a:t>backpropagation.</a:t>
            </a:r>
            <a:r>
              <a:rPr lang="en-US" dirty="0"/>
              <a:t> </a:t>
            </a:r>
          </a:p>
          <a:p>
            <a:pPr marL="482600" indent="-342900">
              <a:buFont typeface="+mj-lt"/>
              <a:buAutoNum type="arabicPeriod"/>
            </a:pPr>
            <a:r>
              <a:rPr lang="en-US" dirty="0"/>
              <a:t>Do a forward pass of the data through the network to get predictions</a:t>
            </a:r>
          </a:p>
          <a:p>
            <a:pPr marL="482600" indent="-342900">
              <a:buFont typeface="+mj-lt"/>
              <a:buAutoNum type="arabicPeriod"/>
            </a:pPr>
            <a:r>
              <a:rPr lang="en-US" dirty="0"/>
              <a:t>Compare predictions to true values</a:t>
            </a:r>
          </a:p>
          <a:p>
            <a:pPr marL="482600" indent="-342900">
              <a:buFont typeface="+mj-lt"/>
              <a:buAutoNum type="arabicPeriod"/>
            </a:pPr>
            <a:r>
              <a:rPr lang="en-US" dirty="0"/>
              <a:t>Backpropagate errors so the weights make better predictions</a:t>
            </a:r>
          </a:p>
        </p:txBody>
      </p:sp>
      <p:sp>
        <p:nvSpPr>
          <p:cNvPr id="4" name="Slide Number Placeholder 3">
            <a:extLst>
              <a:ext uri="{FF2B5EF4-FFF2-40B4-BE49-F238E27FC236}">
                <a16:creationId xmlns:a16="http://schemas.microsoft.com/office/drawing/2014/main" id="{58A2A1E7-AC6A-104C-891D-B196E21C054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pic>
        <p:nvPicPr>
          <p:cNvPr id="6" name="Picture 5">
            <a:extLst>
              <a:ext uri="{FF2B5EF4-FFF2-40B4-BE49-F238E27FC236}">
                <a16:creationId xmlns:a16="http://schemas.microsoft.com/office/drawing/2014/main" id="{75318F05-6AD9-3042-A91D-2B930732719A}"/>
              </a:ext>
            </a:extLst>
          </p:cNvPr>
          <p:cNvPicPr>
            <a:picLocks noChangeAspect="1"/>
          </p:cNvPicPr>
          <p:nvPr/>
        </p:nvPicPr>
        <p:blipFill>
          <a:blip r:embed="rId3"/>
          <a:stretch>
            <a:fillRect/>
          </a:stretch>
        </p:blipFill>
        <p:spPr>
          <a:xfrm>
            <a:off x="4677481" y="3847348"/>
            <a:ext cx="2316244" cy="1099303"/>
          </a:xfrm>
          <a:prstGeom prst="rect">
            <a:avLst/>
          </a:prstGeom>
        </p:spPr>
      </p:pic>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2171A785-40E1-4712-BF8E-D79B875927C0}"/>
                  </a:ext>
                </a:extLst>
              </p14:cNvPr>
              <p14:cNvContentPartPr/>
              <p14:nvPr/>
            </p14:nvContentPartPr>
            <p14:xfrm>
              <a:off x="3008880" y="2429280"/>
              <a:ext cx="5936400" cy="2707200"/>
            </p14:xfrm>
          </p:contentPart>
        </mc:Choice>
        <mc:Fallback>
          <p:pic>
            <p:nvPicPr>
              <p:cNvPr id="5" name="Ink 4">
                <a:extLst>
                  <a:ext uri="{FF2B5EF4-FFF2-40B4-BE49-F238E27FC236}">
                    <a16:creationId xmlns:a16="http://schemas.microsoft.com/office/drawing/2014/main" id="{2171A785-40E1-4712-BF8E-D79B875927C0}"/>
                  </a:ext>
                </a:extLst>
              </p:cNvPr>
              <p:cNvPicPr/>
              <p:nvPr/>
            </p:nvPicPr>
            <p:blipFill>
              <a:blip r:embed="rId5"/>
              <a:stretch>
                <a:fillRect/>
              </a:stretch>
            </p:blipFill>
            <p:spPr>
              <a:xfrm>
                <a:off x="2999520" y="2419920"/>
                <a:ext cx="5955120" cy="27259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9" name="Ink 8">
                <a:extLst>
                  <a:ext uri="{FF2B5EF4-FFF2-40B4-BE49-F238E27FC236}">
                    <a16:creationId xmlns:a16="http://schemas.microsoft.com/office/drawing/2014/main" id="{1ACC841F-674F-4778-883F-65621AB4A2A5}"/>
                  </a:ext>
                </a:extLst>
              </p14:cNvPr>
              <p14:cNvContentPartPr/>
              <p14:nvPr/>
            </p14:nvContentPartPr>
            <p14:xfrm>
              <a:off x="2838720" y="4036080"/>
              <a:ext cx="982800" cy="556200"/>
            </p14:xfrm>
          </p:contentPart>
        </mc:Choice>
        <mc:Fallback>
          <p:pic>
            <p:nvPicPr>
              <p:cNvPr id="9" name="Ink 8">
                <a:extLst>
                  <a:ext uri="{FF2B5EF4-FFF2-40B4-BE49-F238E27FC236}">
                    <a16:creationId xmlns:a16="http://schemas.microsoft.com/office/drawing/2014/main" id="{1ACC841F-674F-4778-883F-65621AB4A2A5}"/>
                  </a:ext>
                </a:extLst>
              </p:cNvPr>
              <p:cNvPicPr/>
              <p:nvPr/>
            </p:nvPicPr>
            <p:blipFill>
              <a:blip r:embed="rId7"/>
              <a:stretch>
                <a:fillRect/>
              </a:stretch>
            </p:blipFill>
            <p:spPr>
              <a:xfrm>
                <a:off x="2829723" y="4027080"/>
                <a:ext cx="1000434" cy="573840"/>
              </a:xfrm>
              <a:prstGeom prst="rect">
                <a:avLst/>
              </a:prstGeom>
            </p:spPr>
          </p:pic>
        </mc:Fallback>
      </mc:AlternateContent>
    </p:spTree>
    <p:extLst>
      <p:ext uri="{BB962C8B-B14F-4D97-AF65-F5344CB8AC3E}">
        <p14:creationId xmlns:p14="http://schemas.microsoft.com/office/powerpoint/2010/main" val="17693500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C96D3-20DA-644B-A19F-7EF6BE94603B}"/>
              </a:ext>
            </a:extLst>
          </p:cNvPr>
          <p:cNvSpPr>
            <a:spLocks noGrp="1"/>
          </p:cNvSpPr>
          <p:nvPr>
            <p:ph type="title"/>
          </p:nvPr>
        </p:nvSpPr>
        <p:spPr/>
        <p:txBody>
          <a:bodyPr/>
          <a:lstStyle/>
          <a:p>
            <a:r>
              <a:rPr lang="en-US" dirty="0"/>
              <a:t>Training a NN</a:t>
            </a:r>
          </a:p>
        </p:txBody>
      </p:sp>
      <p:sp>
        <p:nvSpPr>
          <p:cNvPr id="3" name="Text Placeholder 2">
            <a:extLst>
              <a:ext uri="{FF2B5EF4-FFF2-40B4-BE49-F238E27FC236}">
                <a16:creationId xmlns:a16="http://schemas.microsoft.com/office/drawing/2014/main" id="{D820C2B0-C38F-B24B-A503-7ED5B5160C5B}"/>
              </a:ext>
            </a:extLst>
          </p:cNvPr>
          <p:cNvSpPr>
            <a:spLocks noGrp="1"/>
          </p:cNvSpPr>
          <p:nvPr>
            <p:ph type="body" idx="1"/>
          </p:nvPr>
        </p:nvSpPr>
        <p:spPr/>
        <p:txBody>
          <a:bodyPr/>
          <a:lstStyle/>
          <a:p>
            <a:pPr marL="139700" indent="0">
              <a:buNone/>
            </a:pPr>
            <a:r>
              <a:rPr lang="en-US" dirty="0"/>
              <a:t>It’s pretty expensive to do this update for the entire dataset at once, so it’s common to break it up into small batches to process individually. </a:t>
            </a:r>
          </a:p>
          <a:p>
            <a:pPr marL="139700" indent="0">
              <a:buNone/>
            </a:pPr>
            <a:endParaRPr lang="en-US" dirty="0"/>
          </a:p>
          <a:p>
            <a:pPr marL="139700" indent="0">
              <a:buNone/>
            </a:pPr>
            <a:r>
              <a:rPr lang="en-US" dirty="0"/>
              <a:t>However, processing each batch only once isn’t enough. You generally have to repeatedly update the model parameters. We call an iteration that goes over every batch once an </a:t>
            </a:r>
            <a:r>
              <a:rPr lang="en-US" b="1" dirty="0"/>
              <a:t>epoch</a:t>
            </a:r>
            <a:r>
              <a:rPr lang="en-US" dirty="0"/>
              <a:t>.</a:t>
            </a:r>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2D10AA4A-7C2A-8F40-8278-22F73E08E0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sp>
        <p:nvSpPr>
          <p:cNvPr id="6" name="Rectangle 5">
            <a:extLst>
              <a:ext uri="{FF2B5EF4-FFF2-40B4-BE49-F238E27FC236}">
                <a16:creationId xmlns:a16="http://schemas.microsoft.com/office/drawing/2014/main" id="{77AB92E8-0E3A-054D-889D-6C3AEF8DCD8E}"/>
              </a:ext>
            </a:extLst>
          </p:cNvPr>
          <p:cNvSpPr/>
          <p:nvPr/>
        </p:nvSpPr>
        <p:spPr>
          <a:xfrm>
            <a:off x="3090625" y="2898849"/>
            <a:ext cx="5818926" cy="1169551"/>
          </a:xfrm>
          <a:prstGeom prst="rect">
            <a:avLst/>
          </a:prstGeom>
          <a:solidFill>
            <a:schemeClr val="bg1">
              <a:lumMod val="95000"/>
            </a:schemeClr>
          </a:solidFill>
          <a:ln>
            <a:solidFill>
              <a:schemeClr val="tx1"/>
            </a:solidFill>
          </a:ln>
        </p:spPr>
        <p:txBody>
          <a:bodyPr wrap="square">
            <a:spAutoFit/>
          </a:bodyPr>
          <a:lstStyle/>
          <a:p>
            <a:r>
              <a:rPr lang="en-US" dirty="0">
                <a:latin typeface="Roboto Mono for Powerline" pitchFamily="2" charset="0"/>
                <a:ea typeface="Roboto Mono for Powerline" pitchFamily="2" charset="0"/>
              </a:rPr>
              <a:t>for </a:t>
            </a:r>
            <a:r>
              <a:rPr lang="en-US" dirty="0" err="1">
                <a:latin typeface="Roboto Mono for Powerline" pitchFamily="2" charset="0"/>
                <a:ea typeface="Roboto Mono for Powerline" pitchFamily="2" charset="0"/>
              </a:rPr>
              <a:t>i</a:t>
            </a:r>
            <a:r>
              <a:rPr lang="en-US" dirty="0">
                <a:latin typeface="Roboto Mono for Powerline" pitchFamily="2" charset="0"/>
                <a:ea typeface="Roboto Mono for Powerline" pitchFamily="2" charset="0"/>
              </a:rPr>
              <a:t> in range(</a:t>
            </a:r>
            <a:r>
              <a:rPr lang="en-US" dirty="0" err="1">
                <a:latin typeface="Roboto Mono for Powerline" pitchFamily="2" charset="0"/>
                <a:ea typeface="Roboto Mono for Powerline" pitchFamily="2" charset="0"/>
              </a:rPr>
              <a:t>num_epochs</a:t>
            </a:r>
            <a:r>
              <a:rPr lang="en-US" dirty="0">
                <a:latin typeface="Roboto Mono for Powerline" pitchFamily="2" charset="0"/>
                <a:ea typeface="Roboto Mono for Powerline" pitchFamily="2" charset="0"/>
              </a:rPr>
              <a:t>):</a:t>
            </a:r>
          </a:p>
          <a:p>
            <a:r>
              <a:rPr lang="en-US" dirty="0">
                <a:latin typeface="Roboto Mono for Powerline" pitchFamily="2" charset="0"/>
                <a:ea typeface="Roboto Mono for Powerline" pitchFamily="2" charset="0"/>
              </a:rPr>
              <a:t>  for batch in batches(</a:t>
            </a:r>
            <a:r>
              <a:rPr lang="en-US" dirty="0" err="1">
                <a:latin typeface="Roboto Mono for Powerline" pitchFamily="2" charset="0"/>
                <a:ea typeface="Roboto Mono for Powerline" pitchFamily="2" charset="0"/>
              </a:rPr>
              <a:t>training_data</a:t>
            </a:r>
            <a:r>
              <a:rPr lang="en-US" dirty="0">
                <a:latin typeface="Roboto Mono for Powerline" pitchFamily="2" charset="0"/>
                <a:ea typeface="Roboto Mono for Powerline" pitchFamily="2" charset="0"/>
              </a:rPr>
              <a:t>):</a:t>
            </a:r>
          </a:p>
          <a:p>
            <a:r>
              <a:rPr lang="en-US" dirty="0">
                <a:latin typeface="Roboto Mono for Powerline" pitchFamily="2" charset="0"/>
                <a:ea typeface="Roboto Mono for Powerline" pitchFamily="2" charset="0"/>
              </a:rPr>
              <a:t>    </a:t>
            </a:r>
            <a:r>
              <a:rPr lang="en-US" dirty="0" err="1">
                <a:latin typeface="Roboto Mono for Powerline" pitchFamily="2" charset="0"/>
                <a:ea typeface="Roboto Mono for Powerline" pitchFamily="2" charset="0"/>
              </a:rPr>
              <a:t>preds</a:t>
            </a:r>
            <a:r>
              <a:rPr lang="en-US" dirty="0">
                <a:latin typeface="Roboto Mono for Powerline" pitchFamily="2" charset="0"/>
                <a:ea typeface="Roboto Mono for Powerline" pitchFamily="2" charset="0"/>
              </a:rPr>
              <a:t> = </a:t>
            </a:r>
            <a:r>
              <a:rPr lang="en-US" dirty="0" err="1">
                <a:latin typeface="Roboto Mono for Powerline" pitchFamily="2" charset="0"/>
                <a:ea typeface="Roboto Mono for Powerline" pitchFamily="2" charset="0"/>
              </a:rPr>
              <a:t>model.predict</a:t>
            </a:r>
            <a:r>
              <a:rPr lang="en-US" dirty="0">
                <a:latin typeface="Roboto Mono for Powerline" pitchFamily="2" charset="0"/>
                <a:ea typeface="Roboto Mono for Powerline" pitchFamily="2" charset="0"/>
              </a:rPr>
              <a:t>(</a:t>
            </a:r>
            <a:r>
              <a:rPr lang="en-US" dirty="0" err="1">
                <a:latin typeface="Roboto Mono for Powerline" pitchFamily="2" charset="0"/>
                <a:ea typeface="Roboto Mono for Powerline" pitchFamily="2" charset="0"/>
              </a:rPr>
              <a:t>batch.data</a:t>
            </a:r>
            <a:r>
              <a:rPr lang="en-US" dirty="0">
                <a:latin typeface="Roboto Mono for Powerline" pitchFamily="2" charset="0"/>
                <a:ea typeface="Roboto Mono for Powerline" pitchFamily="2" charset="0"/>
              </a:rPr>
              <a:t>) # Forward pass</a:t>
            </a:r>
          </a:p>
          <a:p>
            <a:r>
              <a:rPr lang="en-US" dirty="0">
                <a:latin typeface="Roboto Mono for Powerline" pitchFamily="2" charset="0"/>
                <a:ea typeface="Roboto Mono for Powerline" pitchFamily="2" charset="0"/>
              </a:rPr>
              <a:t>    diffs = compare(</a:t>
            </a:r>
            <a:r>
              <a:rPr lang="en-US" dirty="0" err="1">
                <a:latin typeface="Roboto Mono for Powerline" pitchFamily="2" charset="0"/>
                <a:ea typeface="Roboto Mono for Powerline" pitchFamily="2" charset="0"/>
              </a:rPr>
              <a:t>preds</a:t>
            </a:r>
            <a:r>
              <a:rPr lang="en-US" dirty="0">
                <a:latin typeface="Roboto Mono for Powerline" pitchFamily="2" charset="0"/>
                <a:ea typeface="Roboto Mono for Powerline" pitchFamily="2" charset="0"/>
              </a:rPr>
              <a:t>, </a:t>
            </a:r>
            <a:r>
              <a:rPr lang="en-US" dirty="0" err="1">
                <a:latin typeface="Roboto Mono for Powerline" pitchFamily="2" charset="0"/>
                <a:ea typeface="Roboto Mono for Powerline" pitchFamily="2" charset="0"/>
              </a:rPr>
              <a:t>batch.labels</a:t>
            </a:r>
            <a:r>
              <a:rPr lang="en-US" dirty="0">
                <a:latin typeface="Roboto Mono for Powerline" pitchFamily="2" charset="0"/>
                <a:ea typeface="Roboto Mono for Powerline" pitchFamily="2" charset="0"/>
              </a:rPr>
              <a:t>)  # Compare</a:t>
            </a:r>
          </a:p>
          <a:p>
            <a:r>
              <a:rPr lang="en-US" dirty="0">
                <a:latin typeface="Roboto Mono for Powerline" pitchFamily="2" charset="0"/>
                <a:ea typeface="Roboto Mono for Powerline" pitchFamily="2" charset="0"/>
              </a:rPr>
              <a:t>    </a:t>
            </a:r>
            <a:r>
              <a:rPr lang="en-US" dirty="0" err="1">
                <a:latin typeface="Roboto Mono for Powerline" pitchFamily="2" charset="0"/>
                <a:ea typeface="Roboto Mono for Powerline" pitchFamily="2" charset="0"/>
              </a:rPr>
              <a:t>model.backprop</a:t>
            </a:r>
            <a:r>
              <a:rPr lang="en-US" dirty="0">
                <a:latin typeface="Roboto Mono for Powerline" pitchFamily="2" charset="0"/>
                <a:ea typeface="Roboto Mono for Powerline" pitchFamily="2" charset="0"/>
              </a:rPr>
              <a:t>(diffs)          # Backpropagation</a:t>
            </a:r>
            <a:endParaRPr lang="en-US" b="0" dirty="0">
              <a:latin typeface="Roboto Mono for Powerline" pitchFamily="2" charset="0"/>
              <a:ea typeface="Roboto Mono for Powerline" pitchFamily="2" charset="0"/>
            </a:endParaRPr>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C4A8FD42-7BA2-4040-B2F8-986FFF8E2F12}"/>
                  </a:ext>
                </a:extLst>
              </p14:cNvPr>
              <p14:cNvContentPartPr/>
              <p14:nvPr/>
            </p14:nvContentPartPr>
            <p14:xfrm>
              <a:off x="2874600" y="101880"/>
              <a:ext cx="5803200" cy="4934880"/>
            </p14:xfrm>
          </p:contentPart>
        </mc:Choice>
        <mc:Fallback>
          <p:pic>
            <p:nvPicPr>
              <p:cNvPr id="5" name="Ink 4">
                <a:extLst>
                  <a:ext uri="{FF2B5EF4-FFF2-40B4-BE49-F238E27FC236}">
                    <a16:creationId xmlns:a16="http://schemas.microsoft.com/office/drawing/2014/main" id="{C4A8FD42-7BA2-4040-B2F8-986FFF8E2F12}"/>
                  </a:ext>
                </a:extLst>
              </p:cNvPr>
              <p:cNvPicPr/>
              <p:nvPr/>
            </p:nvPicPr>
            <p:blipFill>
              <a:blip r:embed="rId4"/>
              <a:stretch>
                <a:fillRect/>
              </a:stretch>
            </p:blipFill>
            <p:spPr>
              <a:xfrm>
                <a:off x="2865240" y="92520"/>
                <a:ext cx="5821920" cy="4953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8" name="Ink 7">
                <a:extLst>
                  <a:ext uri="{FF2B5EF4-FFF2-40B4-BE49-F238E27FC236}">
                    <a16:creationId xmlns:a16="http://schemas.microsoft.com/office/drawing/2014/main" id="{761FF150-B64D-4218-AF7A-0725B7C5B9EC}"/>
                  </a:ext>
                </a:extLst>
              </p14:cNvPr>
              <p14:cNvContentPartPr/>
              <p14:nvPr/>
            </p14:nvContentPartPr>
            <p14:xfrm>
              <a:off x="6506760" y="4365480"/>
              <a:ext cx="86040" cy="59760"/>
            </p14:xfrm>
          </p:contentPart>
        </mc:Choice>
        <mc:Fallback>
          <p:pic>
            <p:nvPicPr>
              <p:cNvPr id="8" name="Ink 7">
                <a:extLst>
                  <a:ext uri="{FF2B5EF4-FFF2-40B4-BE49-F238E27FC236}">
                    <a16:creationId xmlns:a16="http://schemas.microsoft.com/office/drawing/2014/main" id="{761FF150-B64D-4218-AF7A-0725B7C5B9EC}"/>
                  </a:ext>
                </a:extLst>
              </p:cNvPr>
              <p:cNvPicPr/>
              <p:nvPr/>
            </p:nvPicPr>
            <p:blipFill>
              <a:blip r:embed="rId6"/>
              <a:stretch>
                <a:fillRect/>
              </a:stretch>
            </p:blipFill>
            <p:spPr>
              <a:xfrm>
                <a:off x="6498120" y="4356480"/>
                <a:ext cx="10368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9" name="Ink 8">
                <a:extLst>
                  <a:ext uri="{FF2B5EF4-FFF2-40B4-BE49-F238E27FC236}">
                    <a16:creationId xmlns:a16="http://schemas.microsoft.com/office/drawing/2014/main" id="{495FCB34-BA1A-4626-842E-7810FF2D205D}"/>
                  </a:ext>
                </a:extLst>
              </p14:cNvPr>
              <p14:cNvContentPartPr/>
              <p14:nvPr/>
            </p14:nvContentPartPr>
            <p14:xfrm>
              <a:off x="6638520" y="4370520"/>
              <a:ext cx="14040" cy="32400"/>
            </p14:xfrm>
          </p:contentPart>
        </mc:Choice>
        <mc:Fallback>
          <p:pic>
            <p:nvPicPr>
              <p:cNvPr id="9" name="Ink 8">
                <a:extLst>
                  <a:ext uri="{FF2B5EF4-FFF2-40B4-BE49-F238E27FC236}">
                    <a16:creationId xmlns:a16="http://schemas.microsoft.com/office/drawing/2014/main" id="{495FCB34-BA1A-4626-842E-7810FF2D205D}"/>
                  </a:ext>
                </a:extLst>
              </p:cNvPr>
              <p:cNvPicPr/>
              <p:nvPr/>
            </p:nvPicPr>
            <p:blipFill>
              <a:blip r:embed="rId8"/>
              <a:stretch>
                <a:fillRect/>
              </a:stretch>
            </p:blipFill>
            <p:spPr>
              <a:xfrm>
                <a:off x="6629520" y="4361880"/>
                <a:ext cx="3168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Ink 9">
                <a:extLst>
                  <a:ext uri="{FF2B5EF4-FFF2-40B4-BE49-F238E27FC236}">
                    <a16:creationId xmlns:a16="http://schemas.microsoft.com/office/drawing/2014/main" id="{20205942-A080-4291-87B7-A104B0875FCB}"/>
                  </a:ext>
                </a:extLst>
              </p14:cNvPr>
              <p14:cNvContentPartPr/>
              <p14:nvPr/>
            </p14:nvContentPartPr>
            <p14:xfrm>
              <a:off x="6634200" y="4328040"/>
              <a:ext cx="6120" cy="2880"/>
            </p14:xfrm>
          </p:contentPart>
        </mc:Choice>
        <mc:Fallback>
          <p:pic>
            <p:nvPicPr>
              <p:cNvPr id="10" name="Ink 9">
                <a:extLst>
                  <a:ext uri="{FF2B5EF4-FFF2-40B4-BE49-F238E27FC236}">
                    <a16:creationId xmlns:a16="http://schemas.microsoft.com/office/drawing/2014/main" id="{20205942-A080-4291-87B7-A104B0875FCB}"/>
                  </a:ext>
                </a:extLst>
              </p:cNvPr>
              <p:cNvPicPr/>
              <p:nvPr/>
            </p:nvPicPr>
            <p:blipFill>
              <a:blip r:embed="rId10"/>
              <a:stretch>
                <a:fillRect/>
              </a:stretch>
            </p:blipFill>
            <p:spPr>
              <a:xfrm>
                <a:off x="6625560" y="4319040"/>
                <a:ext cx="237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 name="Ink 12">
                <a:extLst>
                  <a:ext uri="{FF2B5EF4-FFF2-40B4-BE49-F238E27FC236}">
                    <a16:creationId xmlns:a16="http://schemas.microsoft.com/office/drawing/2014/main" id="{D07A19A7-7C19-4A67-B41A-B0A99D119DC0}"/>
                  </a:ext>
                </a:extLst>
              </p14:cNvPr>
              <p14:cNvContentPartPr/>
              <p14:nvPr/>
            </p14:nvContentPartPr>
            <p14:xfrm>
              <a:off x="6709800" y="4337400"/>
              <a:ext cx="207360" cy="152280"/>
            </p14:xfrm>
          </p:contentPart>
        </mc:Choice>
        <mc:Fallback>
          <p:pic>
            <p:nvPicPr>
              <p:cNvPr id="13" name="Ink 12">
                <a:extLst>
                  <a:ext uri="{FF2B5EF4-FFF2-40B4-BE49-F238E27FC236}">
                    <a16:creationId xmlns:a16="http://schemas.microsoft.com/office/drawing/2014/main" id="{D07A19A7-7C19-4A67-B41A-B0A99D119DC0}"/>
                  </a:ext>
                </a:extLst>
              </p:cNvPr>
              <p:cNvPicPr/>
              <p:nvPr/>
            </p:nvPicPr>
            <p:blipFill>
              <a:blip r:embed="rId12"/>
              <a:stretch>
                <a:fillRect/>
              </a:stretch>
            </p:blipFill>
            <p:spPr>
              <a:xfrm>
                <a:off x="6700816" y="4328400"/>
                <a:ext cx="224969" cy="169920"/>
              </a:xfrm>
              <a:prstGeom prst="rect">
                <a:avLst/>
              </a:prstGeom>
            </p:spPr>
          </p:pic>
        </mc:Fallback>
      </mc:AlternateContent>
    </p:spTree>
    <p:extLst>
      <p:ext uri="{BB962C8B-B14F-4D97-AF65-F5344CB8AC3E}">
        <p14:creationId xmlns:p14="http://schemas.microsoft.com/office/powerpoint/2010/main" val="1145579759"/>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9D7FA9-45E3-0E41-9413-6213BC3B1617}"/>
              </a:ext>
            </a:extLst>
          </p:cNvPr>
          <p:cNvSpPr>
            <a:spLocks noGrp="1"/>
          </p:cNvSpPr>
          <p:nvPr>
            <p:ph type="title"/>
          </p:nvPr>
        </p:nvSpPr>
        <p:spPr/>
        <p:txBody>
          <a:bodyPr/>
          <a:lstStyle/>
          <a:p>
            <a:r>
              <a:rPr lang="en-US" dirty="0"/>
              <a:t>Missing Data: Idea 1</a:t>
            </a:r>
          </a:p>
        </p:txBody>
      </p:sp>
      <p:sp>
        <p:nvSpPr>
          <p:cNvPr id="4" name="Slide Number Placeholder 3">
            <a:extLst>
              <a:ext uri="{FF2B5EF4-FFF2-40B4-BE49-F238E27FC236}">
                <a16:creationId xmlns:a16="http://schemas.microsoft.com/office/drawing/2014/main" id="{8EC8D580-F44F-A649-BE08-414D33EF57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graphicFrame>
        <p:nvGraphicFramePr>
          <p:cNvPr id="7" name="Table 43">
            <a:extLst>
              <a:ext uri="{FF2B5EF4-FFF2-40B4-BE49-F238E27FC236}">
                <a16:creationId xmlns:a16="http://schemas.microsoft.com/office/drawing/2014/main" id="{52D00D4D-7153-904E-8B91-9AE43E5F1B3B}"/>
              </a:ext>
            </a:extLst>
          </p:cNvPr>
          <p:cNvGraphicFramePr>
            <a:graphicFrameLocks noGrp="1"/>
          </p:cNvGraphicFramePr>
          <p:nvPr>
            <p:extLst>
              <p:ext uri="{D42A27DB-BD31-4B8C-83A1-F6EECF244321}">
                <p14:modId xmlns:p14="http://schemas.microsoft.com/office/powerpoint/2010/main" val="1368853931"/>
              </p:ext>
            </p:extLst>
          </p:nvPr>
        </p:nvGraphicFramePr>
        <p:xfrm>
          <a:off x="5503858" y="1022859"/>
          <a:ext cx="3405692" cy="1630680"/>
        </p:xfrm>
        <a:graphic>
          <a:graphicData uri="http://schemas.openxmlformats.org/drawingml/2006/table">
            <a:tbl>
              <a:tblPr firstRow="1" bandRow="1">
                <a:tableStyleId>{CB23F696-D533-4BE0-B1DA-8B15BD142E95}</a:tableStyleId>
              </a:tblPr>
              <a:tblGrid>
                <a:gridCol w="900561">
                  <a:extLst>
                    <a:ext uri="{9D8B030D-6E8A-4147-A177-3AD203B41FA5}">
                      <a16:colId xmlns:a16="http://schemas.microsoft.com/office/drawing/2014/main" val="169448575"/>
                    </a:ext>
                  </a:extLst>
                </a:gridCol>
                <a:gridCol w="638457">
                  <a:extLst>
                    <a:ext uri="{9D8B030D-6E8A-4147-A177-3AD203B41FA5}">
                      <a16:colId xmlns:a16="http://schemas.microsoft.com/office/drawing/2014/main" val="4262510974"/>
                    </a:ext>
                  </a:extLst>
                </a:gridCol>
                <a:gridCol w="806187">
                  <a:extLst>
                    <a:ext uri="{9D8B030D-6E8A-4147-A177-3AD203B41FA5}">
                      <a16:colId xmlns:a16="http://schemas.microsoft.com/office/drawing/2014/main" val="1796828359"/>
                    </a:ext>
                  </a:extLst>
                </a:gridCol>
                <a:gridCol w="1060487">
                  <a:extLst>
                    <a:ext uri="{9D8B030D-6E8A-4147-A177-3AD203B41FA5}">
                      <a16:colId xmlns:a16="http://schemas.microsoft.com/office/drawing/2014/main" val="3579408328"/>
                    </a:ext>
                  </a:extLst>
                </a:gridCol>
              </a:tblGrid>
              <a:tr h="370840">
                <a:tc>
                  <a:txBody>
                    <a:bodyPr/>
                    <a:lstStyle/>
                    <a:p>
                      <a:pPr algn="ctr"/>
                      <a:r>
                        <a:rPr lang="en-US" b="1" dirty="0"/>
                        <a:t>Credit</a:t>
                      </a:r>
                    </a:p>
                    <a:p>
                      <a:pPr algn="ctr"/>
                      <a:endParaRPr lang="en-US" b="1" dirty="0"/>
                    </a:p>
                  </a:txBody>
                  <a:tcPr>
                    <a:solidFill>
                      <a:schemeClr val="bg1"/>
                    </a:solidFill>
                  </a:tcPr>
                </a:tc>
                <a:tc>
                  <a:txBody>
                    <a:bodyPr/>
                    <a:lstStyle/>
                    <a:p>
                      <a:pPr algn="ctr"/>
                      <a:r>
                        <a:rPr lang="en-US" b="1" dirty="0"/>
                        <a:t>Term</a:t>
                      </a:r>
                    </a:p>
                  </a:txBody>
                  <a:tcPr>
                    <a:solidFill>
                      <a:schemeClr val="bg1"/>
                    </a:solidFill>
                  </a:tcPr>
                </a:tc>
                <a:tc>
                  <a:txBody>
                    <a:bodyPr/>
                    <a:lstStyle/>
                    <a:p>
                      <a:pPr algn="ctr"/>
                      <a:r>
                        <a:rPr lang="en-US" b="1" dirty="0"/>
                        <a:t>Income</a:t>
                      </a:r>
                    </a:p>
                  </a:txBody>
                  <a:tcPr>
                    <a:solidFill>
                      <a:schemeClr val="bg1"/>
                    </a:solidFill>
                  </a:tcPr>
                </a:tc>
                <a:tc>
                  <a:txBody>
                    <a:bodyPr/>
                    <a:lstStyle/>
                    <a:p>
                      <a:pPr algn="ctr"/>
                      <a:r>
                        <a:rPr lang="en-US" b="1" dirty="0"/>
                        <a:t>Prediction</a:t>
                      </a:r>
                    </a:p>
                  </a:txBody>
                  <a:tcPr>
                    <a:solidFill>
                      <a:schemeClr val="bg1"/>
                    </a:solidFill>
                  </a:tcPr>
                </a:tc>
                <a:extLst>
                  <a:ext uri="{0D108BD9-81ED-4DB2-BD59-A6C34878D82A}">
                    <a16:rowId xmlns:a16="http://schemas.microsoft.com/office/drawing/2014/main" val="2399930740"/>
                  </a:ext>
                </a:extLst>
              </a:tr>
              <a:tr h="370840">
                <a:tc>
                  <a:txBody>
                    <a:bodyPr/>
                    <a:lstStyle/>
                    <a:p>
                      <a:r>
                        <a:rPr lang="en-US" dirty="0"/>
                        <a:t>excellent</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r>
                        <a:rPr lang="en-US" dirty="0"/>
                        <a:t>$100K</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923744386"/>
                  </a:ext>
                </a:extLst>
              </a:tr>
              <a:tr h="370840">
                <a:tc>
                  <a:txBody>
                    <a:bodyPr/>
                    <a:lstStyle/>
                    <a:p>
                      <a:r>
                        <a:rPr lang="en-US" dirty="0"/>
                        <a:t>fair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$20K</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498034979"/>
                  </a:ext>
                </a:extLst>
              </a:tr>
              <a:tr h="370840">
                <a:tc>
                  <a:txBody>
                    <a:bodyPr/>
                    <a:lstStyle/>
                    <a:p>
                      <a:r>
                        <a:rPr lang="en-US" dirty="0"/>
                        <a:t>poor</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endParaRPr lang="en-US" dirty="0"/>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657541022"/>
                  </a:ext>
                </a:extLst>
              </a:tr>
            </a:tbl>
          </a:graphicData>
        </a:graphic>
      </p:graphicFrame>
      <p:sp>
        <p:nvSpPr>
          <p:cNvPr id="8" name="TextBox 7">
            <a:extLst>
              <a:ext uri="{FF2B5EF4-FFF2-40B4-BE49-F238E27FC236}">
                <a16:creationId xmlns:a16="http://schemas.microsoft.com/office/drawing/2014/main" id="{CE317CF5-87DC-0848-948A-4B8BAB6080E4}"/>
              </a:ext>
            </a:extLst>
          </p:cNvPr>
          <p:cNvSpPr txBox="1"/>
          <p:nvPr/>
        </p:nvSpPr>
        <p:spPr>
          <a:xfrm>
            <a:off x="5503859" y="643868"/>
            <a:ext cx="3008922" cy="307777"/>
          </a:xfrm>
          <a:prstGeom prst="rect">
            <a:avLst/>
          </a:prstGeom>
          <a:noFill/>
        </p:spPr>
        <p:txBody>
          <a:bodyPr wrap="square" rtlCol="0">
            <a:spAutoFit/>
          </a:bodyPr>
          <a:lstStyle/>
          <a:p>
            <a:pPr algn="ctr"/>
            <a:r>
              <a:rPr lang="en-US" b="1" dirty="0"/>
              <a:t>Test Set</a:t>
            </a:r>
          </a:p>
        </p:txBody>
      </p:sp>
      <p:graphicFrame>
        <p:nvGraphicFramePr>
          <p:cNvPr id="9" name="Table 43">
            <a:extLst>
              <a:ext uri="{FF2B5EF4-FFF2-40B4-BE49-F238E27FC236}">
                <a16:creationId xmlns:a16="http://schemas.microsoft.com/office/drawing/2014/main" id="{4AC6731A-7A98-7F41-9164-591BBF7D35C9}"/>
              </a:ext>
            </a:extLst>
          </p:cNvPr>
          <p:cNvGraphicFramePr>
            <a:graphicFrameLocks noGrp="1"/>
          </p:cNvGraphicFramePr>
          <p:nvPr>
            <p:extLst>
              <p:ext uri="{D42A27DB-BD31-4B8C-83A1-F6EECF244321}">
                <p14:modId xmlns:p14="http://schemas.microsoft.com/office/powerpoint/2010/main" val="2827935825"/>
              </p:ext>
            </p:extLst>
          </p:nvPr>
        </p:nvGraphicFramePr>
        <p:xfrm>
          <a:off x="2188775" y="1022859"/>
          <a:ext cx="3202218" cy="1630680"/>
        </p:xfrm>
        <a:graphic>
          <a:graphicData uri="http://schemas.openxmlformats.org/drawingml/2006/table">
            <a:tbl>
              <a:tblPr firstRow="1" bandRow="1">
                <a:tableStyleId>{CB23F696-D533-4BE0-B1DA-8B15BD142E95}</a:tableStyleId>
              </a:tblPr>
              <a:tblGrid>
                <a:gridCol w="898168">
                  <a:extLst>
                    <a:ext uri="{9D8B030D-6E8A-4147-A177-3AD203B41FA5}">
                      <a16:colId xmlns:a16="http://schemas.microsoft.com/office/drawing/2014/main" val="169448575"/>
                    </a:ext>
                  </a:extLst>
                </a:gridCol>
                <a:gridCol w="627636">
                  <a:extLst>
                    <a:ext uri="{9D8B030D-6E8A-4147-A177-3AD203B41FA5}">
                      <a16:colId xmlns:a16="http://schemas.microsoft.com/office/drawing/2014/main" val="4262510974"/>
                    </a:ext>
                  </a:extLst>
                </a:gridCol>
                <a:gridCol w="875859">
                  <a:extLst>
                    <a:ext uri="{9D8B030D-6E8A-4147-A177-3AD203B41FA5}">
                      <a16:colId xmlns:a16="http://schemas.microsoft.com/office/drawing/2014/main" val="1796828359"/>
                    </a:ext>
                  </a:extLst>
                </a:gridCol>
                <a:gridCol w="800555">
                  <a:extLst>
                    <a:ext uri="{9D8B030D-6E8A-4147-A177-3AD203B41FA5}">
                      <a16:colId xmlns:a16="http://schemas.microsoft.com/office/drawing/2014/main" val="1720873671"/>
                    </a:ext>
                  </a:extLst>
                </a:gridCol>
              </a:tblGrid>
              <a:tr h="370840">
                <a:tc>
                  <a:txBody>
                    <a:bodyPr/>
                    <a:lstStyle/>
                    <a:p>
                      <a:pPr algn="ctr"/>
                      <a:r>
                        <a:rPr lang="en-US" b="1" dirty="0"/>
                        <a:t>Credit</a:t>
                      </a:r>
                    </a:p>
                  </a:txBody>
                  <a:tcPr>
                    <a:solidFill>
                      <a:schemeClr val="bg1"/>
                    </a:solidFill>
                  </a:tcPr>
                </a:tc>
                <a:tc>
                  <a:txBody>
                    <a:bodyPr/>
                    <a:lstStyle/>
                    <a:p>
                      <a:pPr algn="ctr"/>
                      <a:r>
                        <a:rPr lang="en-US" b="1" dirty="0"/>
                        <a:t>Term</a:t>
                      </a:r>
                    </a:p>
                  </a:txBody>
                  <a:tcPr>
                    <a:solidFill>
                      <a:schemeClr val="bg1"/>
                    </a:solidFill>
                  </a:tcPr>
                </a:tc>
                <a:tc>
                  <a:txBody>
                    <a:bodyPr/>
                    <a:lstStyle/>
                    <a:p>
                      <a:pPr algn="ctr"/>
                      <a:r>
                        <a:rPr lang="en-US" b="1" dirty="0"/>
                        <a:t>Income</a:t>
                      </a:r>
                    </a:p>
                  </a:txBody>
                  <a:tcPr>
                    <a:solidFill>
                      <a:schemeClr val="bg1"/>
                    </a:solidFill>
                  </a:tcPr>
                </a:tc>
                <a:tc>
                  <a:txBody>
                    <a:bodyPr/>
                    <a:lstStyle/>
                    <a:p>
                      <a:pPr algn="ctr"/>
                      <a:r>
                        <a:rPr lang="en-US" b="1" dirty="0"/>
                        <a:t>Loan Safety</a:t>
                      </a:r>
                    </a:p>
                  </a:txBody>
                  <a:tcPr>
                    <a:solidFill>
                      <a:schemeClr val="bg1"/>
                    </a:solidFill>
                  </a:tcPr>
                </a:tc>
                <a:extLst>
                  <a:ext uri="{0D108BD9-81ED-4DB2-BD59-A6C34878D82A}">
                    <a16:rowId xmlns:a16="http://schemas.microsoft.com/office/drawing/2014/main" val="2399930740"/>
                  </a:ext>
                </a:extLst>
              </a:tr>
              <a:tr h="370840">
                <a:tc>
                  <a:txBody>
                    <a:bodyPr/>
                    <a:lstStyle/>
                    <a:p>
                      <a:r>
                        <a:rPr lang="en-US" dirty="0"/>
                        <a:t>fair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$100K</a:t>
                      </a:r>
                    </a:p>
                  </a:txBody>
                  <a:tcPr>
                    <a:solidFill>
                      <a:schemeClr val="bg1"/>
                    </a:solidFill>
                  </a:tcPr>
                </a:tc>
                <a:tc>
                  <a:txBody>
                    <a:bodyPr/>
                    <a:lstStyle/>
                    <a:p>
                      <a:r>
                        <a:rPr lang="en-US" dirty="0"/>
                        <a:t>Safe</a:t>
                      </a:r>
                    </a:p>
                  </a:txBody>
                  <a:tcPr>
                    <a:solidFill>
                      <a:schemeClr val="bg1"/>
                    </a:solidFill>
                  </a:tcPr>
                </a:tc>
                <a:extLst>
                  <a:ext uri="{0D108BD9-81ED-4DB2-BD59-A6C34878D82A}">
                    <a16:rowId xmlns:a16="http://schemas.microsoft.com/office/drawing/2014/main" val="923744386"/>
                  </a:ext>
                </a:extLst>
              </a:tr>
              <a:tr h="370840">
                <a:tc>
                  <a:txBody>
                    <a:bodyPr/>
                    <a:lstStyle/>
                    <a:p>
                      <a:r>
                        <a:rPr lang="en-US" dirty="0"/>
                        <a:t>excellent</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endParaRPr lang="en-US" dirty="0"/>
                    </a:p>
                  </a:txBody>
                  <a:tcPr>
                    <a:solidFill>
                      <a:schemeClr val="bg1"/>
                    </a:solidFill>
                  </a:tcPr>
                </a:tc>
                <a:tc>
                  <a:txBody>
                    <a:bodyPr/>
                    <a:lstStyle/>
                    <a:p>
                      <a:r>
                        <a:rPr lang="en-US" dirty="0"/>
                        <a:t>Risky</a:t>
                      </a:r>
                    </a:p>
                  </a:txBody>
                  <a:tcPr>
                    <a:solidFill>
                      <a:schemeClr val="bg1"/>
                    </a:solidFill>
                  </a:tcPr>
                </a:tc>
                <a:extLst>
                  <a:ext uri="{0D108BD9-81ED-4DB2-BD59-A6C34878D82A}">
                    <a16:rowId xmlns:a16="http://schemas.microsoft.com/office/drawing/2014/main" val="498034979"/>
                  </a:ext>
                </a:extLst>
              </a:tr>
              <a:tr h="370840">
                <a:tc>
                  <a:txBody>
                    <a:bodyPr/>
                    <a:lstStyle/>
                    <a:p>
                      <a:r>
                        <a:rPr lang="en-US" dirty="0"/>
                        <a:t>poor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$75K</a:t>
                      </a:r>
                    </a:p>
                  </a:txBody>
                  <a:tcPr>
                    <a:solidFill>
                      <a:schemeClr val="bg1"/>
                    </a:solidFill>
                  </a:tcPr>
                </a:tc>
                <a:tc>
                  <a:txBody>
                    <a:bodyPr/>
                    <a:lstStyle/>
                    <a:p>
                      <a:r>
                        <a:rPr lang="en-US" dirty="0"/>
                        <a:t>Risky</a:t>
                      </a:r>
                    </a:p>
                  </a:txBody>
                  <a:tcPr>
                    <a:solidFill>
                      <a:schemeClr val="bg1"/>
                    </a:solidFill>
                  </a:tcPr>
                </a:tc>
                <a:extLst>
                  <a:ext uri="{0D108BD9-81ED-4DB2-BD59-A6C34878D82A}">
                    <a16:rowId xmlns:a16="http://schemas.microsoft.com/office/drawing/2014/main" val="1657541022"/>
                  </a:ext>
                </a:extLst>
              </a:tr>
            </a:tbl>
          </a:graphicData>
        </a:graphic>
      </p:graphicFrame>
      <p:sp>
        <p:nvSpPr>
          <p:cNvPr id="10" name="TextBox 9">
            <a:extLst>
              <a:ext uri="{FF2B5EF4-FFF2-40B4-BE49-F238E27FC236}">
                <a16:creationId xmlns:a16="http://schemas.microsoft.com/office/drawing/2014/main" id="{C7DD2352-4EE3-044E-A81A-C2F4B597ABDC}"/>
              </a:ext>
            </a:extLst>
          </p:cNvPr>
          <p:cNvSpPr txBox="1"/>
          <p:nvPr/>
        </p:nvSpPr>
        <p:spPr>
          <a:xfrm>
            <a:off x="2188775" y="643868"/>
            <a:ext cx="3202218" cy="307777"/>
          </a:xfrm>
          <a:prstGeom prst="rect">
            <a:avLst/>
          </a:prstGeom>
          <a:noFill/>
        </p:spPr>
        <p:txBody>
          <a:bodyPr wrap="square" rtlCol="0">
            <a:spAutoFit/>
          </a:bodyPr>
          <a:lstStyle/>
          <a:p>
            <a:pPr algn="ctr"/>
            <a:r>
              <a:rPr lang="en-US" b="1" dirty="0"/>
              <a:t>Train Set</a:t>
            </a:r>
          </a:p>
        </p:txBody>
      </p:sp>
      <p:sp>
        <p:nvSpPr>
          <p:cNvPr id="11" name="TextBox 10">
            <a:extLst>
              <a:ext uri="{FF2B5EF4-FFF2-40B4-BE49-F238E27FC236}">
                <a16:creationId xmlns:a16="http://schemas.microsoft.com/office/drawing/2014/main" id="{43C14574-801B-A241-9653-7B60D75ABFD4}"/>
              </a:ext>
            </a:extLst>
          </p:cNvPr>
          <p:cNvSpPr txBox="1"/>
          <p:nvPr/>
        </p:nvSpPr>
        <p:spPr>
          <a:xfrm>
            <a:off x="2682936" y="110800"/>
            <a:ext cx="6324006" cy="388568"/>
          </a:xfrm>
          <a:prstGeom prst="rect">
            <a:avLst/>
          </a:prstGeom>
          <a:noFill/>
        </p:spPr>
        <p:txBody>
          <a:bodyPr wrap="square" rtlCol="0">
            <a:spAutoFit/>
          </a:bodyPr>
          <a:lstStyle/>
          <a:p>
            <a:pPr marL="285750" indent="-285750">
              <a:lnSpc>
                <a:spcPct val="150000"/>
              </a:lnSpc>
              <a:buFont typeface="Wingdings" pitchFamily="2" charset="2"/>
              <a:buChar char="§"/>
            </a:pPr>
            <a:r>
              <a:rPr lang="en-US" b="1" dirty="0">
                <a:latin typeface="Nunito Sans" pitchFamily="2" charset="77"/>
              </a:rPr>
              <a:t>Idea 1</a:t>
            </a:r>
            <a:r>
              <a:rPr lang="en-US" dirty="0">
                <a:latin typeface="Nunito Sans" pitchFamily="2" charset="77"/>
              </a:rPr>
              <a:t>: Remove rows (datapoints) with missing values.</a:t>
            </a:r>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FA3CCDB0-5342-43CB-AE4F-3074058E79B4}"/>
                  </a:ext>
                </a:extLst>
              </p14:cNvPr>
              <p14:cNvContentPartPr/>
              <p14:nvPr/>
            </p14:nvContentPartPr>
            <p14:xfrm>
              <a:off x="2223000" y="2080440"/>
              <a:ext cx="6269040" cy="1552320"/>
            </p14:xfrm>
          </p:contentPart>
        </mc:Choice>
        <mc:Fallback>
          <p:pic>
            <p:nvPicPr>
              <p:cNvPr id="2" name="Ink 1">
                <a:extLst>
                  <a:ext uri="{FF2B5EF4-FFF2-40B4-BE49-F238E27FC236}">
                    <a16:creationId xmlns:a16="http://schemas.microsoft.com/office/drawing/2014/main" id="{FA3CCDB0-5342-43CB-AE4F-3074058E79B4}"/>
                  </a:ext>
                </a:extLst>
              </p:cNvPr>
              <p:cNvPicPr/>
              <p:nvPr/>
            </p:nvPicPr>
            <p:blipFill>
              <a:blip r:embed="rId4"/>
              <a:stretch>
                <a:fillRect/>
              </a:stretch>
            </p:blipFill>
            <p:spPr>
              <a:xfrm>
                <a:off x="2213640" y="2071080"/>
                <a:ext cx="6287760" cy="15710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9" name="Ink 18">
                <a:extLst>
                  <a:ext uri="{FF2B5EF4-FFF2-40B4-BE49-F238E27FC236}">
                    <a16:creationId xmlns:a16="http://schemas.microsoft.com/office/drawing/2014/main" id="{21D924AB-F3A2-48EA-92A4-34DD664CD670}"/>
                  </a:ext>
                </a:extLst>
              </p14:cNvPr>
              <p14:cNvContentPartPr/>
              <p14:nvPr/>
            </p14:nvContentPartPr>
            <p14:xfrm>
              <a:off x="4108080" y="2867520"/>
              <a:ext cx="22320" cy="54360"/>
            </p14:xfrm>
          </p:contentPart>
        </mc:Choice>
        <mc:Fallback>
          <p:pic>
            <p:nvPicPr>
              <p:cNvPr id="19" name="Ink 18">
                <a:extLst>
                  <a:ext uri="{FF2B5EF4-FFF2-40B4-BE49-F238E27FC236}">
                    <a16:creationId xmlns:a16="http://schemas.microsoft.com/office/drawing/2014/main" id="{21D924AB-F3A2-48EA-92A4-34DD664CD670}"/>
                  </a:ext>
                </a:extLst>
              </p:cNvPr>
              <p:cNvPicPr/>
              <p:nvPr/>
            </p:nvPicPr>
            <p:blipFill>
              <a:blip r:embed="rId6"/>
              <a:stretch>
                <a:fillRect/>
              </a:stretch>
            </p:blipFill>
            <p:spPr>
              <a:xfrm>
                <a:off x="4099440" y="2858520"/>
                <a:ext cx="399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0" name="Ink 19">
                <a:extLst>
                  <a:ext uri="{FF2B5EF4-FFF2-40B4-BE49-F238E27FC236}">
                    <a16:creationId xmlns:a16="http://schemas.microsoft.com/office/drawing/2014/main" id="{F3BE928A-3890-49B8-922E-C90FB0D5C87C}"/>
                  </a:ext>
                </a:extLst>
              </p14:cNvPr>
              <p14:cNvContentPartPr/>
              <p14:nvPr/>
            </p14:nvContentPartPr>
            <p14:xfrm>
              <a:off x="4119960" y="2811360"/>
              <a:ext cx="2880" cy="1440"/>
            </p14:xfrm>
          </p:contentPart>
        </mc:Choice>
        <mc:Fallback>
          <p:pic>
            <p:nvPicPr>
              <p:cNvPr id="20" name="Ink 19">
                <a:extLst>
                  <a:ext uri="{FF2B5EF4-FFF2-40B4-BE49-F238E27FC236}">
                    <a16:creationId xmlns:a16="http://schemas.microsoft.com/office/drawing/2014/main" id="{F3BE928A-3890-49B8-922E-C90FB0D5C87C}"/>
                  </a:ext>
                </a:extLst>
              </p:cNvPr>
              <p:cNvPicPr/>
              <p:nvPr/>
            </p:nvPicPr>
            <p:blipFill>
              <a:blip r:embed="rId8"/>
              <a:stretch>
                <a:fillRect/>
              </a:stretch>
            </p:blipFill>
            <p:spPr>
              <a:xfrm>
                <a:off x="4110960" y="2802360"/>
                <a:ext cx="2052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1" name="Ink 20">
                <a:extLst>
                  <a:ext uri="{FF2B5EF4-FFF2-40B4-BE49-F238E27FC236}">
                    <a16:creationId xmlns:a16="http://schemas.microsoft.com/office/drawing/2014/main" id="{C6A99D2D-5A26-4A0C-BFC5-B1EE84615A9F}"/>
                  </a:ext>
                </a:extLst>
              </p14:cNvPr>
              <p14:cNvContentPartPr/>
              <p14:nvPr/>
            </p14:nvContentPartPr>
            <p14:xfrm>
              <a:off x="4198080" y="2820360"/>
              <a:ext cx="113400" cy="106560"/>
            </p14:xfrm>
          </p:contentPart>
        </mc:Choice>
        <mc:Fallback>
          <p:pic>
            <p:nvPicPr>
              <p:cNvPr id="21" name="Ink 20">
                <a:extLst>
                  <a:ext uri="{FF2B5EF4-FFF2-40B4-BE49-F238E27FC236}">
                    <a16:creationId xmlns:a16="http://schemas.microsoft.com/office/drawing/2014/main" id="{C6A99D2D-5A26-4A0C-BFC5-B1EE84615A9F}"/>
                  </a:ext>
                </a:extLst>
              </p:cNvPr>
              <p:cNvPicPr/>
              <p:nvPr/>
            </p:nvPicPr>
            <p:blipFill>
              <a:blip r:embed="rId10"/>
              <a:stretch>
                <a:fillRect/>
              </a:stretch>
            </p:blipFill>
            <p:spPr>
              <a:xfrm>
                <a:off x="4189080" y="2811720"/>
                <a:ext cx="1310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2" name="Ink 21">
                <a:extLst>
                  <a:ext uri="{FF2B5EF4-FFF2-40B4-BE49-F238E27FC236}">
                    <a16:creationId xmlns:a16="http://schemas.microsoft.com/office/drawing/2014/main" id="{7BC0742E-A626-46AC-A33F-F2B1F69AF126}"/>
                  </a:ext>
                </a:extLst>
              </p14:cNvPr>
              <p14:cNvContentPartPr/>
              <p14:nvPr/>
            </p14:nvContentPartPr>
            <p14:xfrm>
              <a:off x="4581480" y="2821440"/>
              <a:ext cx="146160" cy="122400"/>
            </p14:xfrm>
          </p:contentPart>
        </mc:Choice>
        <mc:Fallback>
          <p:pic>
            <p:nvPicPr>
              <p:cNvPr id="22" name="Ink 21">
                <a:extLst>
                  <a:ext uri="{FF2B5EF4-FFF2-40B4-BE49-F238E27FC236}">
                    <a16:creationId xmlns:a16="http://schemas.microsoft.com/office/drawing/2014/main" id="{7BC0742E-A626-46AC-A33F-F2B1F69AF126}"/>
                  </a:ext>
                </a:extLst>
              </p:cNvPr>
              <p:cNvPicPr/>
              <p:nvPr/>
            </p:nvPicPr>
            <p:blipFill>
              <a:blip r:embed="rId12"/>
              <a:stretch>
                <a:fillRect/>
              </a:stretch>
            </p:blipFill>
            <p:spPr>
              <a:xfrm>
                <a:off x="4572840" y="2812800"/>
                <a:ext cx="16380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4" name="Ink 23">
                <a:extLst>
                  <a:ext uri="{FF2B5EF4-FFF2-40B4-BE49-F238E27FC236}">
                    <a16:creationId xmlns:a16="http://schemas.microsoft.com/office/drawing/2014/main" id="{15A5D657-8AA3-44EF-9DB0-2CC33385D86A}"/>
                  </a:ext>
                </a:extLst>
              </p14:cNvPr>
              <p14:cNvContentPartPr/>
              <p14:nvPr/>
            </p14:nvContentPartPr>
            <p14:xfrm>
              <a:off x="3005760" y="2763840"/>
              <a:ext cx="507960" cy="212400"/>
            </p14:xfrm>
          </p:contentPart>
        </mc:Choice>
        <mc:Fallback>
          <p:pic>
            <p:nvPicPr>
              <p:cNvPr id="24" name="Ink 23">
                <a:extLst>
                  <a:ext uri="{FF2B5EF4-FFF2-40B4-BE49-F238E27FC236}">
                    <a16:creationId xmlns:a16="http://schemas.microsoft.com/office/drawing/2014/main" id="{15A5D657-8AA3-44EF-9DB0-2CC33385D86A}"/>
                  </a:ext>
                </a:extLst>
              </p:cNvPr>
              <p:cNvPicPr/>
              <p:nvPr/>
            </p:nvPicPr>
            <p:blipFill>
              <a:blip r:embed="rId14"/>
              <a:stretch>
                <a:fillRect/>
              </a:stretch>
            </p:blipFill>
            <p:spPr>
              <a:xfrm>
                <a:off x="2996760" y="2754840"/>
                <a:ext cx="52560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5" name="Ink 24">
                <a:extLst>
                  <a:ext uri="{FF2B5EF4-FFF2-40B4-BE49-F238E27FC236}">
                    <a16:creationId xmlns:a16="http://schemas.microsoft.com/office/drawing/2014/main" id="{F4E819C8-7C21-4B33-8B84-2AB37BD5C1F7}"/>
                  </a:ext>
                </a:extLst>
              </p14:cNvPr>
              <p14:cNvContentPartPr/>
              <p14:nvPr/>
            </p14:nvContentPartPr>
            <p14:xfrm>
              <a:off x="2702280" y="2763120"/>
              <a:ext cx="230760" cy="187560"/>
            </p14:xfrm>
          </p:contentPart>
        </mc:Choice>
        <mc:Fallback>
          <p:pic>
            <p:nvPicPr>
              <p:cNvPr id="25" name="Ink 24">
                <a:extLst>
                  <a:ext uri="{FF2B5EF4-FFF2-40B4-BE49-F238E27FC236}">
                    <a16:creationId xmlns:a16="http://schemas.microsoft.com/office/drawing/2014/main" id="{F4E819C8-7C21-4B33-8B84-2AB37BD5C1F7}"/>
                  </a:ext>
                </a:extLst>
              </p:cNvPr>
              <p:cNvPicPr/>
              <p:nvPr/>
            </p:nvPicPr>
            <p:blipFill>
              <a:blip r:embed="rId16"/>
              <a:stretch>
                <a:fillRect/>
              </a:stretch>
            </p:blipFill>
            <p:spPr>
              <a:xfrm>
                <a:off x="2693280" y="2754480"/>
                <a:ext cx="24840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30" name="Ink 29">
                <a:extLst>
                  <a:ext uri="{FF2B5EF4-FFF2-40B4-BE49-F238E27FC236}">
                    <a16:creationId xmlns:a16="http://schemas.microsoft.com/office/drawing/2014/main" id="{0F24D5C6-12D5-4419-A6E0-32A1F0CA63C5}"/>
                  </a:ext>
                </a:extLst>
              </p14:cNvPr>
              <p14:cNvContentPartPr/>
              <p14:nvPr/>
            </p14:nvContentPartPr>
            <p14:xfrm>
              <a:off x="3753480" y="2971920"/>
              <a:ext cx="187200" cy="14400"/>
            </p14:xfrm>
          </p:contentPart>
        </mc:Choice>
        <mc:Fallback>
          <p:pic>
            <p:nvPicPr>
              <p:cNvPr id="30" name="Ink 29">
                <a:extLst>
                  <a:ext uri="{FF2B5EF4-FFF2-40B4-BE49-F238E27FC236}">
                    <a16:creationId xmlns:a16="http://schemas.microsoft.com/office/drawing/2014/main" id="{0F24D5C6-12D5-4419-A6E0-32A1F0CA63C5}"/>
                  </a:ext>
                </a:extLst>
              </p:cNvPr>
              <p:cNvPicPr/>
              <p:nvPr/>
            </p:nvPicPr>
            <p:blipFill>
              <a:blip r:embed="rId18"/>
              <a:stretch>
                <a:fillRect/>
              </a:stretch>
            </p:blipFill>
            <p:spPr>
              <a:xfrm>
                <a:off x="3744480" y="2963280"/>
                <a:ext cx="20484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1" name="Ink 30">
                <a:extLst>
                  <a:ext uri="{FF2B5EF4-FFF2-40B4-BE49-F238E27FC236}">
                    <a16:creationId xmlns:a16="http://schemas.microsoft.com/office/drawing/2014/main" id="{F3D8F8C7-173E-447D-9C47-88ED931B67C7}"/>
                  </a:ext>
                </a:extLst>
              </p14:cNvPr>
              <p14:cNvContentPartPr/>
              <p14:nvPr/>
            </p14:nvContentPartPr>
            <p14:xfrm>
              <a:off x="3740520" y="2773920"/>
              <a:ext cx="99000" cy="162360"/>
            </p14:xfrm>
          </p:contentPart>
        </mc:Choice>
        <mc:Fallback>
          <p:pic>
            <p:nvPicPr>
              <p:cNvPr id="31" name="Ink 30">
                <a:extLst>
                  <a:ext uri="{FF2B5EF4-FFF2-40B4-BE49-F238E27FC236}">
                    <a16:creationId xmlns:a16="http://schemas.microsoft.com/office/drawing/2014/main" id="{F3D8F8C7-173E-447D-9C47-88ED931B67C7}"/>
                  </a:ext>
                </a:extLst>
              </p:cNvPr>
              <p:cNvPicPr/>
              <p:nvPr/>
            </p:nvPicPr>
            <p:blipFill>
              <a:blip r:embed="rId20"/>
              <a:stretch>
                <a:fillRect/>
              </a:stretch>
            </p:blipFill>
            <p:spPr>
              <a:xfrm>
                <a:off x="3731848" y="2764920"/>
                <a:ext cx="116704" cy="180000"/>
              </a:xfrm>
              <a:prstGeom prst="rect">
                <a:avLst/>
              </a:prstGeom>
            </p:spPr>
          </p:pic>
        </mc:Fallback>
      </mc:AlternateContent>
    </p:spTree>
    <p:extLst>
      <p:ext uri="{BB962C8B-B14F-4D97-AF65-F5344CB8AC3E}">
        <p14:creationId xmlns:p14="http://schemas.microsoft.com/office/powerpoint/2010/main" val="1082868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7988D-DABB-FD46-87E4-8DBBD315C8AA}"/>
              </a:ext>
            </a:extLst>
          </p:cNvPr>
          <p:cNvSpPr>
            <a:spLocks noGrp="1"/>
          </p:cNvSpPr>
          <p:nvPr>
            <p:ph type="title"/>
          </p:nvPr>
        </p:nvSpPr>
        <p:spPr/>
        <p:txBody>
          <a:bodyPr/>
          <a:lstStyle/>
          <a:p>
            <a:r>
              <a:rPr lang="en-US" dirty="0"/>
              <a:t>NN Convergence</a:t>
            </a:r>
          </a:p>
        </p:txBody>
      </p:sp>
      <p:sp>
        <p:nvSpPr>
          <p:cNvPr id="3" name="Text Placeholder 2">
            <a:extLst>
              <a:ext uri="{FF2B5EF4-FFF2-40B4-BE49-F238E27FC236}">
                <a16:creationId xmlns:a16="http://schemas.microsoft.com/office/drawing/2014/main" id="{75C6ABBC-F05A-1D4E-BC36-B2B94665B0C8}"/>
              </a:ext>
            </a:extLst>
          </p:cNvPr>
          <p:cNvSpPr>
            <a:spLocks noGrp="1"/>
          </p:cNvSpPr>
          <p:nvPr>
            <p:ph type="body" idx="1"/>
          </p:nvPr>
        </p:nvSpPr>
        <p:spPr>
          <a:xfrm>
            <a:off x="3090625" y="575500"/>
            <a:ext cx="5596200" cy="4366990"/>
          </a:xfrm>
        </p:spPr>
        <p:txBody>
          <a:bodyPr/>
          <a:lstStyle/>
          <a:p>
            <a:pPr marL="139700" indent="0">
              <a:buNone/>
            </a:pPr>
            <a:r>
              <a:rPr lang="en-US" dirty="0"/>
              <a:t>In general, loss functions with neural networks are </a:t>
            </a:r>
            <a:r>
              <a:rPr lang="en-US" b="1" dirty="0"/>
              <a:t>not </a:t>
            </a:r>
            <a:r>
              <a:rPr lang="en-US" dirty="0"/>
              <a:t>convex. </a:t>
            </a:r>
          </a:p>
          <a:p>
            <a:pPr marL="139700" indent="0">
              <a:buNone/>
            </a:pPr>
            <a:endParaRPr lang="en-US" dirty="0"/>
          </a:p>
          <a:p>
            <a:pPr marL="139700" indent="0">
              <a:buNone/>
            </a:pPr>
            <a:r>
              <a:rPr lang="en-US" dirty="0"/>
              <a:t>This means the backprop algorithm for gradient descent will only converge to a local optima. </a:t>
            </a:r>
          </a:p>
          <a:p>
            <a:pPr marL="139700" indent="0">
              <a:buNone/>
            </a:pPr>
            <a:endParaRPr lang="en-US" dirty="0"/>
          </a:p>
          <a:p>
            <a:pPr marL="139700" indent="0">
              <a:buNone/>
            </a:pPr>
            <a:r>
              <a:rPr lang="en-US" dirty="0"/>
              <a:t>This means that how you initialize the weights is really important and can impact the final result. </a:t>
            </a:r>
          </a:p>
          <a:p>
            <a:pPr marL="139700" indent="0">
              <a:buNone/>
            </a:pPr>
            <a:endParaRPr lang="en-US" dirty="0"/>
          </a:p>
          <a:p>
            <a:pPr marL="139700" indent="0">
              <a:buNone/>
            </a:pPr>
            <a:r>
              <a:rPr lang="en-US" dirty="0"/>
              <a:t>How should you initialize weights? </a:t>
            </a:r>
          </a:p>
          <a:p>
            <a:r>
              <a:rPr lang="en-US" dirty="0"/>
              <a:t>Usually people do random initialization</a:t>
            </a:r>
          </a:p>
          <a:p>
            <a:endParaRPr lang="en-US" dirty="0"/>
          </a:p>
          <a:p>
            <a:pPr marL="139700" indent="0">
              <a:buNone/>
            </a:pPr>
            <a:r>
              <a:rPr lang="en-US" dirty="0"/>
              <a:t>People also use adaptive ways of changing the learning rate to reduce the empirical likelihood of getting stuck in local minima.</a:t>
            </a:r>
          </a:p>
        </p:txBody>
      </p:sp>
      <p:sp>
        <p:nvSpPr>
          <p:cNvPr id="4" name="Slide Number Placeholder 3">
            <a:extLst>
              <a:ext uri="{FF2B5EF4-FFF2-40B4-BE49-F238E27FC236}">
                <a16:creationId xmlns:a16="http://schemas.microsoft.com/office/drawing/2014/main" id="{E088FD35-6337-AF41-B61D-0FACA045F9F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p:sp>
        <p:nvSpPr>
          <p:cNvPr id="5" name="Rectangle 4">
            <a:extLst>
              <a:ext uri="{FF2B5EF4-FFF2-40B4-BE49-F238E27FC236}">
                <a16:creationId xmlns:a16="http://schemas.microsoft.com/office/drawing/2014/main" id="{0DF5BA7B-E7D7-284D-9C2A-BAD2C316957A}"/>
              </a:ext>
            </a:extLst>
          </p:cNvPr>
          <p:cNvSpPr/>
          <p:nvPr/>
        </p:nvSpPr>
        <p:spPr>
          <a:xfrm>
            <a:off x="6229857" y="3147328"/>
            <a:ext cx="917239" cy="307777"/>
          </a:xfrm>
          <a:prstGeom prst="rect">
            <a:avLst/>
          </a:prstGeom>
        </p:spPr>
        <p:txBody>
          <a:bodyPr wrap="none">
            <a:spAutoFit/>
          </a:bodyPr>
          <a:lstStyle/>
          <a:p>
            <a:r>
              <a:rPr lang="en-US" altLang="ja-JP" dirty="0">
                <a:solidFill>
                  <a:srgbClr val="666666"/>
                </a:solidFill>
                <a:latin typeface="Nunito Sans" pitchFamily="2" charset="77"/>
                <a:ea typeface="Nunito Sans" pitchFamily="2" charset="77"/>
                <a:cs typeface="Nunito Sans" pitchFamily="2" charset="77"/>
              </a:rPr>
              <a:t>¯\_(</a:t>
            </a:r>
            <a:r>
              <a:rPr lang="ja-JP" altLang="en-US">
                <a:solidFill>
                  <a:srgbClr val="666666"/>
                </a:solidFill>
                <a:latin typeface="Nunito Sans" pitchFamily="2" charset="77"/>
                <a:ea typeface="Nunito Sans" pitchFamily="2" charset="77"/>
                <a:cs typeface="Nunito Sans" pitchFamily="2" charset="77"/>
              </a:rPr>
              <a:t>ツ</a:t>
            </a:r>
            <a:r>
              <a:rPr lang="en-US" altLang="ja-JP" dirty="0">
                <a:solidFill>
                  <a:srgbClr val="666666"/>
                </a:solidFill>
                <a:latin typeface="Nunito Sans" pitchFamily="2" charset="77"/>
                <a:ea typeface="Nunito Sans" pitchFamily="2" charset="77"/>
                <a:cs typeface="Nunito Sans" pitchFamily="2" charset="77"/>
              </a:rPr>
              <a:t>)_/¯</a:t>
            </a:r>
            <a:r>
              <a:rPr lang="ja-JP" altLang="en-US"/>
              <a:t> </a:t>
            </a:r>
            <a:endParaRPr lang="en-US" dirty="0"/>
          </a:p>
        </p:txBody>
      </p:sp>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F3CCB44B-0561-4D27-B371-AD8114CEF1A4}"/>
                  </a:ext>
                </a:extLst>
              </p14:cNvPr>
              <p14:cNvContentPartPr/>
              <p14:nvPr/>
            </p14:nvContentPartPr>
            <p14:xfrm>
              <a:off x="3864240" y="10440"/>
              <a:ext cx="5254560" cy="829080"/>
            </p14:xfrm>
          </p:contentPart>
        </mc:Choice>
        <mc:Fallback>
          <p:pic>
            <p:nvPicPr>
              <p:cNvPr id="6" name="Ink 5">
                <a:extLst>
                  <a:ext uri="{FF2B5EF4-FFF2-40B4-BE49-F238E27FC236}">
                    <a16:creationId xmlns:a16="http://schemas.microsoft.com/office/drawing/2014/main" id="{F3CCB44B-0561-4D27-B371-AD8114CEF1A4}"/>
                  </a:ext>
                </a:extLst>
              </p:cNvPr>
              <p:cNvPicPr/>
              <p:nvPr/>
            </p:nvPicPr>
            <p:blipFill>
              <a:blip r:embed="rId4"/>
              <a:stretch>
                <a:fillRect/>
              </a:stretch>
            </p:blipFill>
            <p:spPr>
              <a:xfrm>
                <a:off x="3854880" y="1080"/>
                <a:ext cx="5273280" cy="847800"/>
              </a:xfrm>
              <a:prstGeom prst="rect">
                <a:avLst/>
              </a:prstGeom>
            </p:spPr>
          </p:pic>
        </mc:Fallback>
      </mc:AlternateContent>
    </p:spTree>
    <p:extLst>
      <p:ext uri="{BB962C8B-B14F-4D97-AF65-F5344CB8AC3E}">
        <p14:creationId xmlns:p14="http://schemas.microsoft.com/office/powerpoint/2010/main" val="28218840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 Placeholder 1">
                <a:extLst>
                  <a:ext uri="{FF2B5EF4-FFF2-40B4-BE49-F238E27FC236}">
                    <a16:creationId xmlns:a16="http://schemas.microsoft.com/office/drawing/2014/main" id="{A96948EB-F45D-6F4E-86D9-6D47737775C6}"/>
                  </a:ext>
                </a:extLst>
              </p:cNvPr>
              <p:cNvSpPr>
                <a:spLocks noGrp="1"/>
              </p:cNvSpPr>
              <p:nvPr>
                <p:ph type="body" idx="1"/>
              </p:nvPr>
            </p:nvSpPr>
            <p:spPr/>
            <p:txBody>
              <a:bodyPr/>
              <a:lstStyle/>
              <a:p>
                <a:r>
                  <a:rPr lang="en-US" dirty="0"/>
                  <a:t>Consider the below neural network, used for regression (hence, no activation on the last layer).</a:t>
                </a:r>
              </a:p>
              <a:p>
                <a:r>
                  <a:rPr lang="en-US" dirty="0"/>
                  <a:t>The input, prediction, and actual label are shown. </a:t>
                </a:r>
              </a:p>
              <a:p>
                <a:r>
                  <a:rPr lang="en-US" dirty="0"/>
                  <a:t>To move the prediction slightly closer to the label, would you (</a:t>
                </a:r>
                <a:r>
                  <a:rPr lang="en-US" b="1" u="sng" dirty="0"/>
                  <a:t>increase / decrease</a:t>
                </a:r>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a14:m>
                <a:r>
                  <a:rPr lang="en-US" dirty="0"/>
                  <a:t>?</a:t>
                </a:r>
              </a:p>
            </p:txBody>
          </p:sp>
        </mc:Choice>
        <mc:Fallback xmlns="">
          <p:sp>
            <p:nvSpPr>
              <p:cNvPr id="2" name="Text Placeholder 1">
                <a:extLst>
                  <a:ext uri="{FF2B5EF4-FFF2-40B4-BE49-F238E27FC236}">
                    <a16:creationId xmlns:a16="http://schemas.microsoft.com/office/drawing/2014/main" id="{A96948EB-F45D-6F4E-86D9-6D47737775C6}"/>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3" name="Slide Number Placeholder 2">
            <a:extLst>
              <a:ext uri="{FF2B5EF4-FFF2-40B4-BE49-F238E27FC236}">
                <a16:creationId xmlns:a16="http://schemas.microsoft.com/office/drawing/2014/main" id="{6E6A1ECD-5375-AF48-A3BC-DA7DD89EE1C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dirty="0"/>
          </a:p>
        </p:txBody>
      </p:sp>
      <p:sp>
        <p:nvSpPr>
          <p:cNvPr id="4" name="Title 3">
            <a:extLst>
              <a:ext uri="{FF2B5EF4-FFF2-40B4-BE49-F238E27FC236}">
                <a16:creationId xmlns:a16="http://schemas.microsoft.com/office/drawing/2014/main" id="{4A255AD2-059A-A34C-B45E-C32F39489A06}"/>
              </a:ext>
            </a:extLst>
          </p:cNvPr>
          <p:cNvSpPr>
            <a:spLocks noGrp="1"/>
          </p:cNvSpPr>
          <p:nvPr>
            <p:ph type="title"/>
          </p:nvPr>
        </p:nvSpPr>
        <p:spPr/>
        <p:txBody>
          <a:bodyPr/>
          <a:lstStyle/>
          <a:p>
            <a:r>
              <a:rPr lang="en-US" dirty="0"/>
              <a:t>2 mins</a:t>
            </a:r>
          </a:p>
        </p:txBody>
      </p:sp>
      <p:pic>
        <p:nvPicPr>
          <p:cNvPr id="7" name="Picture 6" descr="Graphical user interface&#10;&#10;Description automatically generated with medium confidence">
            <a:extLst>
              <a:ext uri="{FF2B5EF4-FFF2-40B4-BE49-F238E27FC236}">
                <a16:creationId xmlns:a16="http://schemas.microsoft.com/office/drawing/2014/main" id="{11026D74-7943-344F-AA26-5AC619091061}"/>
              </a:ext>
            </a:extLst>
          </p:cNvPr>
          <p:cNvPicPr>
            <a:picLocks noChangeAspect="1"/>
          </p:cNvPicPr>
          <p:nvPr/>
        </p:nvPicPr>
        <p:blipFill rotWithShape="1">
          <a:blip r:embed="rId4"/>
          <a:srcRect l="67670" t="45159" r="20567" b="32581"/>
          <a:stretch/>
        </p:blipFill>
        <p:spPr>
          <a:xfrm>
            <a:off x="7461684" y="5508881"/>
            <a:ext cx="566045" cy="566044"/>
          </a:xfrm>
          <a:prstGeom prst="rect">
            <a:avLst/>
          </a:prstGeom>
        </p:spPr>
      </p:pic>
      <p:sp>
        <p:nvSpPr>
          <p:cNvPr id="10" name="TextBox 9">
            <a:extLst>
              <a:ext uri="{FF2B5EF4-FFF2-40B4-BE49-F238E27FC236}">
                <a16:creationId xmlns:a16="http://schemas.microsoft.com/office/drawing/2014/main" id="{7056152E-AA57-6047-A6A6-DE307AD08E9F}"/>
              </a:ext>
            </a:extLst>
          </p:cNvPr>
          <p:cNvSpPr txBox="1"/>
          <p:nvPr/>
        </p:nvSpPr>
        <p:spPr>
          <a:xfrm>
            <a:off x="3093706" y="2258223"/>
            <a:ext cx="772511" cy="307777"/>
          </a:xfrm>
          <a:prstGeom prst="rect">
            <a:avLst/>
          </a:prstGeom>
          <a:noFill/>
        </p:spPr>
        <p:txBody>
          <a:bodyPr wrap="square" rtlCol="0">
            <a:spAutoFit/>
          </a:bodyPr>
          <a:lstStyle/>
          <a:p>
            <a:pPr algn="ctr"/>
            <a:r>
              <a:rPr lang="en-US" b="1" dirty="0">
                <a:solidFill>
                  <a:srgbClr val="B1007E"/>
                </a:solidFill>
                <a:latin typeface="Nunito Sans" pitchFamily="2" charset="77"/>
              </a:rPr>
              <a:t>Input</a:t>
            </a:r>
          </a:p>
        </p:txBody>
      </p:sp>
      <p:sp>
        <p:nvSpPr>
          <p:cNvPr id="11" name="TextBox 10">
            <a:extLst>
              <a:ext uri="{FF2B5EF4-FFF2-40B4-BE49-F238E27FC236}">
                <a16:creationId xmlns:a16="http://schemas.microsoft.com/office/drawing/2014/main" id="{419537B3-6C39-2048-8922-8311D86772AC}"/>
              </a:ext>
            </a:extLst>
          </p:cNvPr>
          <p:cNvSpPr txBox="1"/>
          <p:nvPr/>
        </p:nvSpPr>
        <p:spPr>
          <a:xfrm>
            <a:off x="3093706" y="2681136"/>
            <a:ext cx="772511" cy="307777"/>
          </a:xfrm>
          <a:prstGeom prst="rect">
            <a:avLst/>
          </a:prstGeom>
          <a:noFill/>
        </p:spPr>
        <p:txBody>
          <a:bodyPr wrap="square" rtlCol="0">
            <a:spAutoFit/>
          </a:bodyPr>
          <a:lstStyle/>
          <a:p>
            <a:pPr algn="ctr"/>
            <a:r>
              <a:rPr lang="en-US" b="1" dirty="0">
                <a:solidFill>
                  <a:srgbClr val="B1007E"/>
                </a:solidFill>
                <a:latin typeface="Nunito Sans" pitchFamily="2" charset="77"/>
              </a:rPr>
              <a:t>1</a:t>
            </a:r>
          </a:p>
        </p:txBody>
      </p:sp>
      <p:sp>
        <p:nvSpPr>
          <p:cNvPr id="12" name="TextBox 11">
            <a:extLst>
              <a:ext uri="{FF2B5EF4-FFF2-40B4-BE49-F238E27FC236}">
                <a16:creationId xmlns:a16="http://schemas.microsoft.com/office/drawing/2014/main" id="{DBB5E34C-1606-C44A-AF78-6240C50463D3}"/>
              </a:ext>
            </a:extLst>
          </p:cNvPr>
          <p:cNvSpPr txBox="1"/>
          <p:nvPr/>
        </p:nvSpPr>
        <p:spPr>
          <a:xfrm>
            <a:off x="3093706" y="3701622"/>
            <a:ext cx="772511" cy="307777"/>
          </a:xfrm>
          <a:prstGeom prst="rect">
            <a:avLst/>
          </a:prstGeom>
          <a:noFill/>
        </p:spPr>
        <p:txBody>
          <a:bodyPr wrap="square" rtlCol="0">
            <a:spAutoFit/>
          </a:bodyPr>
          <a:lstStyle/>
          <a:p>
            <a:pPr algn="ctr"/>
            <a:r>
              <a:rPr lang="en-US" b="1" dirty="0">
                <a:solidFill>
                  <a:srgbClr val="B1007E"/>
                </a:solidFill>
                <a:latin typeface="Nunito Sans" pitchFamily="2" charset="77"/>
              </a:rPr>
              <a:t>3</a:t>
            </a:r>
          </a:p>
        </p:txBody>
      </p:sp>
      <p:sp>
        <p:nvSpPr>
          <p:cNvPr id="13" name="TextBox 12">
            <a:extLst>
              <a:ext uri="{FF2B5EF4-FFF2-40B4-BE49-F238E27FC236}">
                <a16:creationId xmlns:a16="http://schemas.microsoft.com/office/drawing/2014/main" id="{6B486CEC-B0F8-4346-852E-B1E20C9A410C}"/>
              </a:ext>
            </a:extLst>
          </p:cNvPr>
          <p:cNvSpPr txBox="1"/>
          <p:nvPr/>
        </p:nvSpPr>
        <p:spPr>
          <a:xfrm>
            <a:off x="3093706" y="4485663"/>
            <a:ext cx="772511" cy="307777"/>
          </a:xfrm>
          <a:prstGeom prst="rect">
            <a:avLst/>
          </a:prstGeom>
          <a:noFill/>
        </p:spPr>
        <p:txBody>
          <a:bodyPr wrap="square" rtlCol="0">
            <a:spAutoFit/>
          </a:bodyPr>
          <a:lstStyle/>
          <a:p>
            <a:pPr algn="ctr"/>
            <a:r>
              <a:rPr lang="en-US" b="1" dirty="0">
                <a:solidFill>
                  <a:srgbClr val="B1007E"/>
                </a:solidFill>
                <a:latin typeface="Nunito Sans" pitchFamily="2" charset="77"/>
              </a:rPr>
              <a:t>-7</a:t>
            </a:r>
          </a:p>
        </p:txBody>
      </p:sp>
      <p:sp>
        <p:nvSpPr>
          <p:cNvPr id="15" name="TextBox 14">
            <a:extLst>
              <a:ext uri="{FF2B5EF4-FFF2-40B4-BE49-F238E27FC236}">
                <a16:creationId xmlns:a16="http://schemas.microsoft.com/office/drawing/2014/main" id="{E411E974-56CC-5A44-A3C6-5C6DE2478C2C}"/>
              </a:ext>
            </a:extLst>
          </p:cNvPr>
          <p:cNvSpPr txBox="1"/>
          <p:nvPr/>
        </p:nvSpPr>
        <p:spPr>
          <a:xfrm>
            <a:off x="6669951" y="3307088"/>
            <a:ext cx="1049456" cy="307777"/>
          </a:xfrm>
          <a:prstGeom prst="rect">
            <a:avLst/>
          </a:prstGeom>
          <a:noFill/>
        </p:spPr>
        <p:txBody>
          <a:bodyPr wrap="square" rtlCol="0">
            <a:spAutoFit/>
          </a:bodyPr>
          <a:lstStyle/>
          <a:p>
            <a:pPr algn="ctr"/>
            <a:r>
              <a:rPr lang="en-US" b="1" dirty="0">
                <a:solidFill>
                  <a:srgbClr val="7AB51D"/>
                </a:solidFill>
                <a:latin typeface="Nunito Sans" pitchFamily="2" charset="77"/>
              </a:rPr>
              <a:t>Prediction</a:t>
            </a:r>
          </a:p>
        </p:txBody>
      </p:sp>
      <p:sp>
        <p:nvSpPr>
          <p:cNvPr id="16" name="TextBox 15">
            <a:extLst>
              <a:ext uri="{FF2B5EF4-FFF2-40B4-BE49-F238E27FC236}">
                <a16:creationId xmlns:a16="http://schemas.microsoft.com/office/drawing/2014/main" id="{3AB1D88E-0DC2-294A-9CD4-A08EC3F76347}"/>
              </a:ext>
            </a:extLst>
          </p:cNvPr>
          <p:cNvSpPr txBox="1"/>
          <p:nvPr/>
        </p:nvSpPr>
        <p:spPr>
          <a:xfrm>
            <a:off x="6800857" y="3697917"/>
            <a:ext cx="772511" cy="307777"/>
          </a:xfrm>
          <a:prstGeom prst="rect">
            <a:avLst/>
          </a:prstGeom>
          <a:noFill/>
        </p:spPr>
        <p:txBody>
          <a:bodyPr wrap="square" rtlCol="0">
            <a:spAutoFit/>
          </a:bodyPr>
          <a:lstStyle/>
          <a:p>
            <a:pPr algn="ctr"/>
            <a:r>
              <a:rPr lang="en-US" b="1" dirty="0">
                <a:solidFill>
                  <a:srgbClr val="7AB51D"/>
                </a:solidFill>
                <a:latin typeface="Nunito Sans" pitchFamily="2" charset="77"/>
              </a:rPr>
              <a:t>-5.5</a:t>
            </a:r>
          </a:p>
        </p:txBody>
      </p:sp>
      <p:pic>
        <p:nvPicPr>
          <p:cNvPr id="17" name="Picture 16" descr="Graphical user interface&#10;&#10;Description automatically generated with medium confidence">
            <a:extLst>
              <a:ext uri="{FF2B5EF4-FFF2-40B4-BE49-F238E27FC236}">
                <a16:creationId xmlns:a16="http://schemas.microsoft.com/office/drawing/2014/main" id="{BAC7A62A-EAE3-7C4C-B8F6-F8C8D887D953}"/>
              </a:ext>
            </a:extLst>
          </p:cNvPr>
          <p:cNvPicPr>
            <a:picLocks noChangeAspect="1"/>
          </p:cNvPicPr>
          <p:nvPr/>
        </p:nvPicPr>
        <p:blipFill rotWithShape="1">
          <a:blip r:embed="rId4"/>
          <a:srcRect r="38945"/>
          <a:stretch/>
        </p:blipFill>
        <p:spPr>
          <a:xfrm>
            <a:off x="3515410" y="2531699"/>
            <a:ext cx="2703413" cy="2339846"/>
          </a:xfrm>
          <a:prstGeom prst="rect">
            <a:avLst/>
          </a:prstGeom>
        </p:spPr>
      </p:pic>
      <p:pic>
        <p:nvPicPr>
          <p:cNvPr id="18" name="Picture 17" descr="Graphical user interface&#10;&#10;Description automatically generated with medium confidence">
            <a:extLst>
              <a:ext uri="{FF2B5EF4-FFF2-40B4-BE49-F238E27FC236}">
                <a16:creationId xmlns:a16="http://schemas.microsoft.com/office/drawing/2014/main" id="{120593C5-34D0-4A4E-8501-4DEA9921200A}"/>
              </a:ext>
            </a:extLst>
          </p:cNvPr>
          <p:cNvPicPr>
            <a:picLocks noChangeAspect="1"/>
          </p:cNvPicPr>
          <p:nvPr/>
        </p:nvPicPr>
        <p:blipFill rotWithShape="1">
          <a:blip r:embed="rId4"/>
          <a:srcRect l="83346" r="1076"/>
          <a:stretch/>
        </p:blipFill>
        <p:spPr>
          <a:xfrm>
            <a:off x="6218823" y="2531699"/>
            <a:ext cx="689791" cy="2339846"/>
          </a:xfrm>
          <a:prstGeom prst="rect">
            <a:avLst/>
          </a:prstGeom>
        </p:spPr>
      </p:pic>
      <p:sp>
        <p:nvSpPr>
          <p:cNvPr id="19" name="TextBox 18">
            <a:extLst>
              <a:ext uri="{FF2B5EF4-FFF2-40B4-BE49-F238E27FC236}">
                <a16:creationId xmlns:a16="http://schemas.microsoft.com/office/drawing/2014/main" id="{7B0F04D2-EC20-D746-9C5C-85E328AF7F37}"/>
              </a:ext>
            </a:extLst>
          </p:cNvPr>
          <p:cNvSpPr txBox="1"/>
          <p:nvPr/>
        </p:nvSpPr>
        <p:spPr>
          <a:xfrm>
            <a:off x="7571062" y="3307088"/>
            <a:ext cx="1049456" cy="307777"/>
          </a:xfrm>
          <a:prstGeom prst="rect">
            <a:avLst/>
          </a:prstGeom>
          <a:noFill/>
        </p:spPr>
        <p:txBody>
          <a:bodyPr wrap="square" rtlCol="0">
            <a:spAutoFit/>
          </a:bodyPr>
          <a:lstStyle/>
          <a:p>
            <a:pPr algn="ctr"/>
            <a:r>
              <a:rPr lang="en-US" b="1" dirty="0">
                <a:solidFill>
                  <a:schemeClr val="tx1"/>
                </a:solidFill>
                <a:latin typeface="Nunito Sans" pitchFamily="2" charset="77"/>
              </a:rPr>
              <a:t>Label</a:t>
            </a:r>
          </a:p>
        </p:txBody>
      </p:sp>
      <p:sp>
        <p:nvSpPr>
          <p:cNvPr id="20" name="TextBox 19">
            <a:extLst>
              <a:ext uri="{FF2B5EF4-FFF2-40B4-BE49-F238E27FC236}">
                <a16:creationId xmlns:a16="http://schemas.microsoft.com/office/drawing/2014/main" id="{67BD9DC4-3633-5143-B48F-70A61ABA3197}"/>
              </a:ext>
            </a:extLst>
          </p:cNvPr>
          <p:cNvSpPr txBox="1"/>
          <p:nvPr/>
        </p:nvSpPr>
        <p:spPr>
          <a:xfrm>
            <a:off x="7587921" y="3697916"/>
            <a:ext cx="1049456" cy="307777"/>
          </a:xfrm>
          <a:prstGeom prst="rect">
            <a:avLst/>
          </a:prstGeom>
          <a:noFill/>
        </p:spPr>
        <p:txBody>
          <a:bodyPr wrap="square" rtlCol="0">
            <a:spAutoFit/>
          </a:bodyPr>
          <a:lstStyle/>
          <a:p>
            <a:pPr algn="ctr"/>
            <a:r>
              <a:rPr lang="en-US" b="1" dirty="0">
                <a:solidFill>
                  <a:schemeClr val="tx1"/>
                </a:solidFill>
                <a:latin typeface="Nunito Sans" pitchFamily="2" charset="77"/>
              </a:rPr>
              <a:t>1</a:t>
            </a:r>
          </a:p>
        </p:txBody>
      </p:sp>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C13D7333-61DA-4D44-8CA3-0919D547A45B}"/>
                  </a:ext>
                </a:extLst>
              </p14:cNvPr>
              <p14:cNvContentPartPr/>
              <p14:nvPr/>
            </p14:nvContentPartPr>
            <p14:xfrm>
              <a:off x="818280" y="3737520"/>
              <a:ext cx="858600" cy="806400"/>
            </p14:xfrm>
          </p:contentPart>
        </mc:Choice>
        <mc:Fallback>
          <p:pic>
            <p:nvPicPr>
              <p:cNvPr id="5" name="Ink 4">
                <a:extLst>
                  <a:ext uri="{FF2B5EF4-FFF2-40B4-BE49-F238E27FC236}">
                    <a16:creationId xmlns:a16="http://schemas.microsoft.com/office/drawing/2014/main" id="{C13D7333-61DA-4D44-8CA3-0919D547A45B}"/>
                  </a:ext>
                </a:extLst>
              </p:cNvPr>
              <p:cNvPicPr/>
              <p:nvPr/>
            </p:nvPicPr>
            <p:blipFill>
              <a:blip r:embed="rId6"/>
              <a:stretch>
                <a:fillRect/>
              </a:stretch>
            </p:blipFill>
            <p:spPr>
              <a:xfrm>
                <a:off x="808920" y="3728160"/>
                <a:ext cx="877320" cy="825120"/>
              </a:xfrm>
              <a:prstGeom prst="rect">
                <a:avLst/>
              </a:prstGeom>
            </p:spPr>
          </p:pic>
        </mc:Fallback>
      </mc:AlternateContent>
    </p:spTree>
    <p:extLst>
      <p:ext uri="{BB962C8B-B14F-4D97-AF65-F5344CB8AC3E}">
        <p14:creationId xmlns:p14="http://schemas.microsoft.com/office/powerpoint/2010/main" val="8739751"/>
      </p:ext>
    </p:extLst>
  </p:cSld>
  <p:clrMapOvr>
    <a:masterClrMapping/>
  </p:clrMapOvr>
  <p:transition>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 Placeholder 1">
                <a:extLst>
                  <a:ext uri="{FF2B5EF4-FFF2-40B4-BE49-F238E27FC236}">
                    <a16:creationId xmlns:a16="http://schemas.microsoft.com/office/drawing/2014/main" id="{A96948EB-F45D-6F4E-86D9-6D47737775C6}"/>
                  </a:ext>
                </a:extLst>
              </p:cNvPr>
              <p:cNvSpPr>
                <a:spLocks noGrp="1"/>
              </p:cNvSpPr>
              <p:nvPr>
                <p:ph type="body" idx="1"/>
              </p:nvPr>
            </p:nvSpPr>
            <p:spPr/>
            <p:txBody>
              <a:bodyPr/>
              <a:lstStyle/>
              <a:p>
                <a:r>
                  <a:rPr lang="en-US" dirty="0"/>
                  <a:t>Consider the below neural network, used for regression (hence, no activation on the last layer).</a:t>
                </a:r>
              </a:p>
              <a:p>
                <a:r>
                  <a:rPr lang="en-US" dirty="0"/>
                  <a:t>The input, prediction, and actual label are shown. </a:t>
                </a:r>
              </a:p>
              <a:p>
                <a:r>
                  <a:rPr lang="en-US" dirty="0"/>
                  <a:t>To move the prediction slightly closer to the label, would you (</a:t>
                </a:r>
                <a:r>
                  <a:rPr lang="en-US" b="1" u="sng" dirty="0"/>
                  <a:t>increase / decrease</a:t>
                </a:r>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a14:m>
                <a:r>
                  <a:rPr lang="en-US" dirty="0"/>
                  <a:t>?</a:t>
                </a:r>
              </a:p>
            </p:txBody>
          </p:sp>
        </mc:Choice>
        <mc:Fallback xmlns="">
          <p:sp>
            <p:nvSpPr>
              <p:cNvPr id="2" name="Text Placeholder 1">
                <a:extLst>
                  <a:ext uri="{FF2B5EF4-FFF2-40B4-BE49-F238E27FC236}">
                    <a16:creationId xmlns:a16="http://schemas.microsoft.com/office/drawing/2014/main" id="{A96948EB-F45D-6F4E-86D9-6D47737775C6}"/>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3" name="Slide Number Placeholder 2">
            <a:extLst>
              <a:ext uri="{FF2B5EF4-FFF2-40B4-BE49-F238E27FC236}">
                <a16:creationId xmlns:a16="http://schemas.microsoft.com/office/drawing/2014/main" id="{6E6A1ECD-5375-AF48-A3BC-DA7DD89EE1C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dirty="0"/>
          </a:p>
        </p:txBody>
      </p:sp>
      <p:sp>
        <p:nvSpPr>
          <p:cNvPr id="4" name="Title 3">
            <a:extLst>
              <a:ext uri="{FF2B5EF4-FFF2-40B4-BE49-F238E27FC236}">
                <a16:creationId xmlns:a16="http://schemas.microsoft.com/office/drawing/2014/main" id="{4A255AD2-059A-A34C-B45E-C32F39489A06}"/>
              </a:ext>
            </a:extLst>
          </p:cNvPr>
          <p:cNvSpPr>
            <a:spLocks noGrp="1"/>
          </p:cNvSpPr>
          <p:nvPr>
            <p:ph type="title"/>
          </p:nvPr>
        </p:nvSpPr>
        <p:spPr/>
        <p:txBody>
          <a:bodyPr/>
          <a:lstStyle/>
          <a:p>
            <a:r>
              <a:rPr lang="en-US" dirty="0"/>
              <a:t>1 mins</a:t>
            </a:r>
          </a:p>
        </p:txBody>
      </p:sp>
      <p:sp>
        <p:nvSpPr>
          <p:cNvPr id="10" name="TextBox 9">
            <a:extLst>
              <a:ext uri="{FF2B5EF4-FFF2-40B4-BE49-F238E27FC236}">
                <a16:creationId xmlns:a16="http://schemas.microsoft.com/office/drawing/2014/main" id="{7056152E-AA57-6047-A6A6-DE307AD08E9F}"/>
              </a:ext>
            </a:extLst>
          </p:cNvPr>
          <p:cNvSpPr txBox="1"/>
          <p:nvPr/>
        </p:nvSpPr>
        <p:spPr>
          <a:xfrm>
            <a:off x="3093706" y="2258223"/>
            <a:ext cx="772511" cy="307777"/>
          </a:xfrm>
          <a:prstGeom prst="rect">
            <a:avLst/>
          </a:prstGeom>
          <a:noFill/>
        </p:spPr>
        <p:txBody>
          <a:bodyPr wrap="square" rtlCol="0">
            <a:spAutoFit/>
          </a:bodyPr>
          <a:lstStyle/>
          <a:p>
            <a:pPr algn="ctr"/>
            <a:r>
              <a:rPr lang="en-US" b="1" dirty="0">
                <a:solidFill>
                  <a:srgbClr val="B1007E"/>
                </a:solidFill>
                <a:latin typeface="Nunito Sans" pitchFamily="2" charset="77"/>
              </a:rPr>
              <a:t>Input</a:t>
            </a:r>
          </a:p>
        </p:txBody>
      </p:sp>
      <p:sp>
        <p:nvSpPr>
          <p:cNvPr id="11" name="TextBox 10">
            <a:extLst>
              <a:ext uri="{FF2B5EF4-FFF2-40B4-BE49-F238E27FC236}">
                <a16:creationId xmlns:a16="http://schemas.microsoft.com/office/drawing/2014/main" id="{419537B3-6C39-2048-8922-8311D86772AC}"/>
              </a:ext>
            </a:extLst>
          </p:cNvPr>
          <p:cNvSpPr txBox="1"/>
          <p:nvPr/>
        </p:nvSpPr>
        <p:spPr>
          <a:xfrm>
            <a:off x="3093706" y="2681136"/>
            <a:ext cx="772511" cy="307777"/>
          </a:xfrm>
          <a:prstGeom prst="rect">
            <a:avLst/>
          </a:prstGeom>
          <a:noFill/>
        </p:spPr>
        <p:txBody>
          <a:bodyPr wrap="square" rtlCol="0">
            <a:spAutoFit/>
          </a:bodyPr>
          <a:lstStyle/>
          <a:p>
            <a:pPr algn="ctr"/>
            <a:r>
              <a:rPr lang="en-US" b="1" dirty="0">
                <a:solidFill>
                  <a:srgbClr val="B1007E"/>
                </a:solidFill>
                <a:latin typeface="Nunito Sans" pitchFamily="2" charset="77"/>
              </a:rPr>
              <a:t>1</a:t>
            </a:r>
          </a:p>
        </p:txBody>
      </p:sp>
      <p:sp>
        <p:nvSpPr>
          <p:cNvPr id="12" name="TextBox 11">
            <a:extLst>
              <a:ext uri="{FF2B5EF4-FFF2-40B4-BE49-F238E27FC236}">
                <a16:creationId xmlns:a16="http://schemas.microsoft.com/office/drawing/2014/main" id="{DBB5E34C-1606-C44A-AF78-6240C50463D3}"/>
              </a:ext>
            </a:extLst>
          </p:cNvPr>
          <p:cNvSpPr txBox="1"/>
          <p:nvPr/>
        </p:nvSpPr>
        <p:spPr>
          <a:xfrm>
            <a:off x="3093706" y="3701622"/>
            <a:ext cx="772511" cy="307777"/>
          </a:xfrm>
          <a:prstGeom prst="rect">
            <a:avLst/>
          </a:prstGeom>
          <a:noFill/>
        </p:spPr>
        <p:txBody>
          <a:bodyPr wrap="square" rtlCol="0">
            <a:spAutoFit/>
          </a:bodyPr>
          <a:lstStyle/>
          <a:p>
            <a:pPr algn="ctr"/>
            <a:r>
              <a:rPr lang="en-US" b="1" dirty="0">
                <a:solidFill>
                  <a:srgbClr val="B1007E"/>
                </a:solidFill>
                <a:latin typeface="Nunito Sans" pitchFamily="2" charset="77"/>
              </a:rPr>
              <a:t>3</a:t>
            </a:r>
          </a:p>
        </p:txBody>
      </p:sp>
      <p:sp>
        <p:nvSpPr>
          <p:cNvPr id="13" name="TextBox 12">
            <a:extLst>
              <a:ext uri="{FF2B5EF4-FFF2-40B4-BE49-F238E27FC236}">
                <a16:creationId xmlns:a16="http://schemas.microsoft.com/office/drawing/2014/main" id="{6B486CEC-B0F8-4346-852E-B1E20C9A410C}"/>
              </a:ext>
            </a:extLst>
          </p:cNvPr>
          <p:cNvSpPr txBox="1"/>
          <p:nvPr/>
        </p:nvSpPr>
        <p:spPr>
          <a:xfrm>
            <a:off x="3093706" y="4485663"/>
            <a:ext cx="772511" cy="307777"/>
          </a:xfrm>
          <a:prstGeom prst="rect">
            <a:avLst/>
          </a:prstGeom>
          <a:noFill/>
        </p:spPr>
        <p:txBody>
          <a:bodyPr wrap="square" rtlCol="0">
            <a:spAutoFit/>
          </a:bodyPr>
          <a:lstStyle/>
          <a:p>
            <a:pPr algn="ctr"/>
            <a:r>
              <a:rPr lang="en-US" b="1" dirty="0">
                <a:solidFill>
                  <a:srgbClr val="B1007E"/>
                </a:solidFill>
                <a:latin typeface="Nunito Sans" pitchFamily="2" charset="77"/>
              </a:rPr>
              <a:t>-7</a:t>
            </a:r>
          </a:p>
        </p:txBody>
      </p:sp>
      <p:sp>
        <p:nvSpPr>
          <p:cNvPr id="15" name="TextBox 14">
            <a:extLst>
              <a:ext uri="{FF2B5EF4-FFF2-40B4-BE49-F238E27FC236}">
                <a16:creationId xmlns:a16="http://schemas.microsoft.com/office/drawing/2014/main" id="{E411E974-56CC-5A44-A3C6-5C6DE2478C2C}"/>
              </a:ext>
            </a:extLst>
          </p:cNvPr>
          <p:cNvSpPr txBox="1"/>
          <p:nvPr/>
        </p:nvSpPr>
        <p:spPr>
          <a:xfrm>
            <a:off x="6669951" y="3307088"/>
            <a:ext cx="1049456" cy="307777"/>
          </a:xfrm>
          <a:prstGeom prst="rect">
            <a:avLst/>
          </a:prstGeom>
          <a:noFill/>
        </p:spPr>
        <p:txBody>
          <a:bodyPr wrap="square" rtlCol="0">
            <a:spAutoFit/>
          </a:bodyPr>
          <a:lstStyle/>
          <a:p>
            <a:pPr algn="ctr"/>
            <a:r>
              <a:rPr lang="en-US" b="1" dirty="0">
                <a:solidFill>
                  <a:srgbClr val="7AB51D"/>
                </a:solidFill>
                <a:latin typeface="Nunito Sans" pitchFamily="2" charset="77"/>
              </a:rPr>
              <a:t>Prediction</a:t>
            </a:r>
          </a:p>
        </p:txBody>
      </p:sp>
      <p:sp>
        <p:nvSpPr>
          <p:cNvPr id="16" name="TextBox 15">
            <a:extLst>
              <a:ext uri="{FF2B5EF4-FFF2-40B4-BE49-F238E27FC236}">
                <a16:creationId xmlns:a16="http://schemas.microsoft.com/office/drawing/2014/main" id="{3AB1D88E-0DC2-294A-9CD4-A08EC3F76347}"/>
              </a:ext>
            </a:extLst>
          </p:cNvPr>
          <p:cNvSpPr txBox="1"/>
          <p:nvPr/>
        </p:nvSpPr>
        <p:spPr>
          <a:xfrm>
            <a:off x="6800857" y="3697917"/>
            <a:ext cx="772511" cy="307777"/>
          </a:xfrm>
          <a:prstGeom prst="rect">
            <a:avLst/>
          </a:prstGeom>
          <a:noFill/>
        </p:spPr>
        <p:txBody>
          <a:bodyPr wrap="square" rtlCol="0">
            <a:spAutoFit/>
          </a:bodyPr>
          <a:lstStyle/>
          <a:p>
            <a:pPr algn="ctr"/>
            <a:r>
              <a:rPr lang="en-US" b="1" dirty="0">
                <a:solidFill>
                  <a:srgbClr val="7AB51D"/>
                </a:solidFill>
                <a:latin typeface="Nunito Sans" pitchFamily="2" charset="77"/>
              </a:rPr>
              <a:t>-5.5</a:t>
            </a:r>
          </a:p>
        </p:txBody>
      </p:sp>
      <p:pic>
        <p:nvPicPr>
          <p:cNvPr id="17" name="Picture 16" descr="Graphical user interface&#10;&#10;Description automatically generated with medium confidence">
            <a:extLst>
              <a:ext uri="{FF2B5EF4-FFF2-40B4-BE49-F238E27FC236}">
                <a16:creationId xmlns:a16="http://schemas.microsoft.com/office/drawing/2014/main" id="{BAC7A62A-EAE3-7C4C-B8F6-F8C8D887D953}"/>
              </a:ext>
            </a:extLst>
          </p:cNvPr>
          <p:cNvPicPr>
            <a:picLocks noChangeAspect="1"/>
          </p:cNvPicPr>
          <p:nvPr/>
        </p:nvPicPr>
        <p:blipFill rotWithShape="1">
          <a:blip r:embed="rId4"/>
          <a:srcRect r="38945"/>
          <a:stretch/>
        </p:blipFill>
        <p:spPr>
          <a:xfrm>
            <a:off x="3515410" y="2531699"/>
            <a:ext cx="2703413" cy="2339846"/>
          </a:xfrm>
          <a:prstGeom prst="rect">
            <a:avLst/>
          </a:prstGeom>
        </p:spPr>
      </p:pic>
      <p:pic>
        <p:nvPicPr>
          <p:cNvPr id="18" name="Picture 17" descr="Graphical user interface&#10;&#10;Description automatically generated with medium confidence">
            <a:extLst>
              <a:ext uri="{FF2B5EF4-FFF2-40B4-BE49-F238E27FC236}">
                <a16:creationId xmlns:a16="http://schemas.microsoft.com/office/drawing/2014/main" id="{120593C5-34D0-4A4E-8501-4DEA9921200A}"/>
              </a:ext>
            </a:extLst>
          </p:cNvPr>
          <p:cNvPicPr>
            <a:picLocks noChangeAspect="1"/>
          </p:cNvPicPr>
          <p:nvPr/>
        </p:nvPicPr>
        <p:blipFill rotWithShape="1">
          <a:blip r:embed="rId4"/>
          <a:srcRect l="83346" r="1076"/>
          <a:stretch/>
        </p:blipFill>
        <p:spPr>
          <a:xfrm>
            <a:off x="6218823" y="2531699"/>
            <a:ext cx="689791" cy="2339846"/>
          </a:xfrm>
          <a:prstGeom prst="rect">
            <a:avLst/>
          </a:prstGeom>
        </p:spPr>
      </p:pic>
      <p:sp>
        <p:nvSpPr>
          <p:cNvPr id="19" name="TextBox 18">
            <a:extLst>
              <a:ext uri="{FF2B5EF4-FFF2-40B4-BE49-F238E27FC236}">
                <a16:creationId xmlns:a16="http://schemas.microsoft.com/office/drawing/2014/main" id="{7B0F04D2-EC20-D746-9C5C-85E328AF7F37}"/>
              </a:ext>
            </a:extLst>
          </p:cNvPr>
          <p:cNvSpPr txBox="1"/>
          <p:nvPr/>
        </p:nvSpPr>
        <p:spPr>
          <a:xfrm>
            <a:off x="7571062" y="3307088"/>
            <a:ext cx="1049456" cy="307777"/>
          </a:xfrm>
          <a:prstGeom prst="rect">
            <a:avLst/>
          </a:prstGeom>
          <a:noFill/>
        </p:spPr>
        <p:txBody>
          <a:bodyPr wrap="square" rtlCol="0">
            <a:spAutoFit/>
          </a:bodyPr>
          <a:lstStyle/>
          <a:p>
            <a:pPr algn="ctr"/>
            <a:r>
              <a:rPr lang="en-US" b="1" dirty="0">
                <a:solidFill>
                  <a:schemeClr val="tx1"/>
                </a:solidFill>
                <a:latin typeface="Nunito Sans" pitchFamily="2" charset="77"/>
              </a:rPr>
              <a:t>Label</a:t>
            </a:r>
          </a:p>
        </p:txBody>
      </p:sp>
      <p:sp>
        <p:nvSpPr>
          <p:cNvPr id="20" name="TextBox 19">
            <a:extLst>
              <a:ext uri="{FF2B5EF4-FFF2-40B4-BE49-F238E27FC236}">
                <a16:creationId xmlns:a16="http://schemas.microsoft.com/office/drawing/2014/main" id="{67BD9DC4-3633-5143-B48F-70A61ABA3197}"/>
              </a:ext>
            </a:extLst>
          </p:cNvPr>
          <p:cNvSpPr txBox="1"/>
          <p:nvPr/>
        </p:nvSpPr>
        <p:spPr>
          <a:xfrm>
            <a:off x="7587921" y="3697916"/>
            <a:ext cx="1049456" cy="307777"/>
          </a:xfrm>
          <a:prstGeom prst="rect">
            <a:avLst/>
          </a:prstGeom>
          <a:noFill/>
        </p:spPr>
        <p:txBody>
          <a:bodyPr wrap="square" rtlCol="0">
            <a:spAutoFit/>
          </a:bodyPr>
          <a:lstStyle/>
          <a:p>
            <a:pPr algn="ctr"/>
            <a:r>
              <a:rPr lang="en-US" b="1" dirty="0">
                <a:solidFill>
                  <a:schemeClr val="tx1"/>
                </a:solidFill>
                <a:latin typeface="Nunito Sans" pitchFamily="2" charset="77"/>
              </a:rPr>
              <a:t>1</a:t>
            </a:r>
          </a:p>
        </p:txBody>
      </p:sp>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8C33609E-47AB-4652-8952-05E9296105E8}"/>
                  </a:ext>
                </a:extLst>
              </p14:cNvPr>
              <p14:cNvContentPartPr/>
              <p14:nvPr/>
            </p14:nvContentPartPr>
            <p14:xfrm>
              <a:off x="1041120" y="1184760"/>
              <a:ext cx="7948080" cy="3867120"/>
            </p14:xfrm>
          </p:contentPart>
        </mc:Choice>
        <mc:Fallback>
          <p:pic>
            <p:nvPicPr>
              <p:cNvPr id="5" name="Ink 4">
                <a:extLst>
                  <a:ext uri="{FF2B5EF4-FFF2-40B4-BE49-F238E27FC236}">
                    <a16:creationId xmlns:a16="http://schemas.microsoft.com/office/drawing/2014/main" id="{8C33609E-47AB-4652-8952-05E9296105E8}"/>
                  </a:ext>
                </a:extLst>
              </p:cNvPr>
              <p:cNvPicPr/>
              <p:nvPr/>
            </p:nvPicPr>
            <p:blipFill>
              <a:blip r:embed="rId6"/>
              <a:stretch>
                <a:fillRect/>
              </a:stretch>
            </p:blipFill>
            <p:spPr>
              <a:xfrm>
                <a:off x="1031760" y="1175400"/>
                <a:ext cx="7966800" cy="3885840"/>
              </a:xfrm>
              <a:prstGeom prst="rect">
                <a:avLst/>
              </a:prstGeom>
            </p:spPr>
          </p:pic>
        </mc:Fallback>
      </mc:AlternateContent>
    </p:spTree>
    <p:extLst>
      <p:ext uri="{BB962C8B-B14F-4D97-AF65-F5344CB8AC3E}">
        <p14:creationId xmlns:p14="http://schemas.microsoft.com/office/powerpoint/2010/main" val="663694800"/>
      </p:ext>
    </p:extLst>
  </p:cSld>
  <p:clrMapOvr>
    <a:masterClrMapping/>
  </p:clrMapOvr>
  <p:transition>
    <p:fade thruBlk="1"/>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255AD2-059A-A34C-B45E-C32F39489A06}"/>
              </a:ext>
            </a:extLst>
          </p:cNvPr>
          <p:cNvSpPr>
            <a:spLocks noGrp="1"/>
          </p:cNvSpPr>
          <p:nvPr>
            <p:ph type="title"/>
          </p:nvPr>
        </p:nvSpPr>
        <p:spPr>
          <a:xfrm>
            <a:off x="75130" y="591324"/>
            <a:ext cx="2698926" cy="3981000"/>
          </a:xfrm>
        </p:spPr>
        <p:txBody>
          <a:bodyPr/>
          <a:lstStyle/>
          <a:p>
            <a:r>
              <a:rPr lang="en-US" dirty="0" err="1"/>
              <a:t>Backpropogation</a:t>
            </a:r>
            <a:r>
              <a:rPr lang="en-US" dirty="0"/>
              <a:t> Intuition on Multiple Layers</a:t>
            </a:r>
          </a:p>
        </p:txBody>
      </p:sp>
      <p:sp>
        <p:nvSpPr>
          <p:cNvPr id="3" name="Slide Number Placeholder 2">
            <a:extLst>
              <a:ext uri="{FF2B5EF4-FFF2-40B4-BE49-F238E27FC236}">
                <a16:creationId xmlns:a16="http://schemas.microsoft.com/office/drawing/2014/main" id="{6E6A1ECD-5375-AF48-A3BC-DA7DD89EE1C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dirty="0"/>
          </a:p>
        </p:txBody>
      </p:sp>
      <p:grpSp>
        <p:nvGrpSpPr>
          <p:cNvPr id="21" name="Group 20">
            <a:extLst>
              <a:ext uri="{FF2B5EF4-FFF2-40B4-BE49-F238E27FC236}">
                <a16:creationId xmlns:a16="http://schemas.microsoft.com/office/drawing/2014/main" id="{47FA2FD5-3D51-2847-87F3-83C26F547BEC}"/>
              </a:ext>
            </a:extLst>
          </p:cNvPr>
          <p:cNvGrpSpPr/>
          <p:nvPr/>
        </p:nvGrpSpPr>
        <p:grpSpPr>
          <a:xfrm>
            <a:off x="2450863" y="1064119"/>
            <a:ext cx="5967264" cy="3255632"/>
            <a:chOff x="4059217" y="2412073"/>
            <a:chExt cx="3960161" cy="2160593"/>
          </a:xfrm>
        </p:grpSpPr>
        <p:pic>
          <p:nvPicPr>
            <p:cNvPr id="22" name="Picture 21">
              <a:extLst>
                <a:ext uri="{FF2B5EF4-FFF2-40B4-BE49-F238E27FC236}">
                  <a16:creationId xmlns:a16="http://schemas.microsoft.com/office/drawing/2014/main" id="{5497CAAA-2461-7345-887D-3982B9B68246}"/>
                </a:ext>
              </a:extLst>
            </p:cNvPr>
            <p:cNvPicPr>
              <a:picLocks noChangeAspect="1"/>
            </p:cNvPicPr>
            <p:nvPr/>
          </p:nvPicPr>
          <p:blipFill rotWithShape="1">
            <a:blip r:embed="rId3"/>
            <a:srcRect t="8582" r="81875" b="59835"/>
            <a:stretch/>
          </p:blipFill>
          <p:spPr>
            <a:xfrm>
              <a:off x="4059217" y="2413149"/>
              <a:ext cx="1877082" cy="1796867"/>
            </a:xfrm>
            <a:prstGeom prst="rect">
              <a:avLst/>
            </a:prstGeom>
          </p:spPr>
        </p:pic>
        <p:sp>
          <p:nvSpPr>
            <p:cNvPr id="23" name="Rectangle 22">
              <a:extLst>
                <a:ext uri="{FF2B5EF4-FFF2-40B4-BE49-F238E27FC236}">
                  <a16:creationId xmlns:a16="http://schemas.microsoft.com/office/drawing/2014/main" id="{AE0B7748-5FF4-3546-89F5-9FF0C81F7871}"/>
                </a:ext>
              </a:extLst>
            </p:cNvPr>
            <p:cNvSpPr/>
            <p:nvPr/>
          </p:nvSpPr>
          <p:spPr>
            <a:xfrm rot="2284739">
              <a:off x="4082457" y="2412073"/>
              <a:ext cx="1964067" cy="98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4390D3B8-8B86-DB4B-A453-340FF7C9C3C6}"/>
                </a:ext>
              </a:extLst>
            </p:cNvPr>
            <p:cNvPicPr>
              <a:picLocks noChangeAspect="1"/>
            </p:cNvPicPr>
            <p:nvPr/>
          </p:nvPicPr>
          <p:blipFill rotWithShape="1">
            <a:blip r:embed="rId3"/>
            <a:srcRect l="33486" t="30933" r="36587"/>
            <a:stretch/>
          </p:blipFill>
          <p:spPr>
            <a:xfrm>
              <a:off x="5888725" y="2413149"/>
              <a:ext cx="1703234" cy="2159517"/>
            </a:xfrm>
            <a:prstGeom prst="rect">
              <a:avLst/>
            </a:prstGeom>
          </p:spPr>
        </p:pic>
        <p:cxnSp>
          <p:nvCxnSpPr>
            <p:cNvPr id="25" name="Straight Arrow Connector 24">
              <a:extLst>
                <a:ext uri="{FF2B5EF4-FFF2-40B4-BE49-F238E27FC236}">
                  <a16:creationId xmlns:a16="http://schemas.microsoft.com/office/drawing/2014/main" id="{593AAD5A-8D46-6944-B375-6EB65002A313}"/>
                </a:ext>
              </a:extLst>
            </p:cNvPr>
            <p:cNvCxnSpPr>
              <a:cxnSpLocks/>
            </p:cNvCxnSpPr>
            <p:nvPr/>
          </p:nvCxnSpPr>
          <p:spPr>
            <a:xfrm>
              <a:off x="4691849" y="2659600"/>
              <a:ext cx="1244450" cy="244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BFAEC7E6-FA3C-BE46-879F-BC76E7687A5F}"/>
                </a:ext>
              </a:extLst>
            </p:cNvPr>
            <p:cNvCxnSpPr>
              <a:cxnSpLocks/>
            </p:cNvCxnSpPr>
            <p:nvPr/>
          </p:nvCxnSpPr>
          <p:spPr>
            <a:xfrm flipV="1">
              <a:off x="4691849" y="2668903"/>
              <a:ext cx="1244450" cy="490069"/>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36066F57-D30A-304F-990A-0CC4CC76481B}"/>
                </a:ext>
              </a:extLst>
            </p:cNvPr>
            <p:cNvCxnSpPr>
              <a:cxnSpLocks/>
            </p:cNvCxnSpPr>
            <p:nvPr/>
          </p:nvCxnSpPr>
          <p:spPr>
            <a:xfrm flipV="1">
              <a:off x="4674406" y="2668903"/>
              <a:ext cx="1261893" cy="1342093"/>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BE24333-2D57-8C4E-8293-498BFCBB23AE}"/>
                </a:ext>
              </a:extLst>
            </p:cNvPr>
            <p:cNvCxnSpPr>
              <a:cxnSpLocks/>
            </p:cNvCxnSpPr>
            <p:nvPr/>
          </p:nvCxnSpPr>
          <p:spPr>
            <a:xfrm>
              <a:off x="4692700" y="2659600"/>
              <a:ext cx="1243599" cy="1351396"/>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39C5124-C10E-FD4E-8A91-94A86EAB1587}"/>
                </a:ext>
              </a:extLst>
            </p:cNvPr>
            <p:cNvCxnSpPr>
              <a:cxnSpLocks/>
            </p:cNvCxnSpPr>
            <p:nvPr/>
          </p:nvCxnSpPr>
          <p:spPr>
            <a:xfrm>
              <a:off x="4692700" y="3158973"/>
              <a:ext cx="1243599" cy="858886"/>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F72C8970-38D9-E940-B2BB-BFFD79A23187}"/>
                </a:ext>
              </a:extLst>
            </p:cNvPr>
            <p:cNvCxnSpPr>
              <a:cxnSpLocks/>
            </p:cNvCxnSpPr>
            <p:nvPr/>
          </p:nvCxnSpPr>
          <p:spPr>
            <a:xfrm flipV="1">
              <a:off x="4675257" y="4010996"/>
              <a:ext cx="1261042" cy="1"/>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B5073C0F-EF25-8D49-AB14-36D62A4CDE71}"/>
                </a:ext>
              </a:extLst>
            </p:cNvPr>
            <p:cNvPicPr>
              <a:picLocks noChangeAspect="1"/>
            </p:cNvPicPr>
            <p:nvPr/>
          </p:nvPicPr>
          <p:blipFill rotWithShape="1">
            <a:blip r:embed="rId3"/>
            <a:srcRect l="92219" t="46851" b="38613"/>
            <a:stretch/>
          </p:blipFill>
          <p:spPr>
            <a:xfrm>
              <a:off x="7576518" y="2894698"/>
              <a:ext cx="442860" cy="454495"/>
            </a:xfrm>
            <a:prstGeom prst="rect">
              <a:avLst/>
            </a:prstGeom>
          </p:spPr>
        </p:pic>
        <p:sp>
          <p:nvSpPr>
            <p:cNvPr id="32" name="Rectangle 31">
              <a:extLst>
                <a:ext uri="{FF2B5EF4-FFF2-40B4-BE49-F238E27FC236}">
                  <a16:creationId xmlns:a16="http://schemas.microsoft.com/office/drawing/2014/main" id="{7FEC3433-3FCF-3C4E-8819-C22E87EB659F}"/>
                </a:ext>
              </a:extLst>
            </p:cNvPr>
            <p:cNvSpPr/>
            <p:nvPr/>
          </p:nvSpPr>
          <p:spPr>
            <a:xfrm rot="2284739">
              <a:off x="5783076" y="2421318"/>
              <a:ext cx="1954865" cy="98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30EFC9B2-4282-724C-9BB4-73E816BA35D5}"/>
                </a:ext>
              </a:extLst>
            </p:cNvPr>
            <p:cNvSpPr/>
            <p:nvPr/>
          </p:nvSpPr>
          <p:spPr>
            <a:xfrm>
              <a:off x="5922473" y="2437673"/>
              <a:ext cx="408880" cy="408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F8FF9018-C394-EC42-8D7E-E0A3F96DF3BD}"/>
                </a:ext>
              </a:extLst>
            </p:cNvPr>
            <p:cNvSpPr txBox="1"/>
            <p:nvPr/>
          </p:nvSpPr>
          <p:spPr>
            <a:xfrm>
              <a:off x="5946819" y="2464729"/>
              <a:ext cx="362479" cy="306383"/>
            </a:xfrm>
            <a:prstGeom prst="rect">
              <a:avLst/>
            </a:prstGeom>
            <a:noFill/>
          </p:spPr>
          <p:txBody>
            <a:bodyPr wrap="square" rtlCol="0">
              <a:spAutoFit/>
            </a:bodyPr>
            <a:lstStyle/>
            <a:p>
              <a:pPr algn="ctr"/>
              <a:r>
                <a:rPr lang="en-US" sz="2400" dirty="0">
                  <a:solidFill>
                    <a:schemeClr val="bg1"/>
                  </a:solidFill>
                </a:rPr>
                <a:t>b</a:t>
              </a:r>
              <a:r>
                <a:rPr lang="en-US" sz="2400" baseline="-25000" dirty="0">
                  <a:solidFill>
                    <a:schemeClr val="bg1"/>
                  </a:solidFill>
                </a:rPr>
                <a:t>1</a:t>
              </a:r>
            </a:p>
          </p:txBody>
        </p:sp>
        <p:sp>
          <p:nvSpPr>
            <p:cNvPr id="35" name="Oval 34">
              <a:extLst>
                <a:ext uri="{FF2B5EF4-FFF2-40B4-BE49-F238E27FC236}">
                  <a16:creationId xmlns:a16="http://schemas.microsoft.com/office/drawing/2014/main" id="{E61725D8-1FD0-4B4A-AEB7-F495C9F2FD0B}"/>
                </a:ext>
              </a:extLst>
            </p:cNvPr>
            <p:cNvSpPr/>
            <p:nvPr/>
          </p:nvSpPr>
          <p:spPr>
            <a:xfrm>
              <a:off x="5914265" y="2926994"/>
              <a:ext cx="408880" cy="408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25D40F00-3D8C-8E46-9FE1-52E0536908B3}"/>
                </a:ext>
              </a:extLst>
            </p:cNvPr>
            <p:cNvSpPr txBox="1"/>
            <p:nvPr/>
          </p:nvSpPr>
          <p:spPr>
            <a:xfrm>
              <a:off x="5943387" y="2978242"/>
              <a:ext cx="362479" cy="306383"/>
            </a:xfrm>
            <a:prstGeom prst="rect">
              <a:avLst/>
            </a:prstGeom>
            <a:noFill/>
          </p:spPr>
          <p:txBody>
            <a:bodyPr wrap="square" rtlCol="0">
              <a:spAutoFit/>
            </a:bodyPr>
            <a:lstStyle/>
            <a:p>
              <a:pPr algn="ctr"/>
              <a:r>
                <a:rPr lang="en-US" sz="2400" dirty="0">
                  <a:solidFill>
                    <a:schemeClr val="bg1"/>
                  </a:solidFill>
                </a:rPr>
                <a:t>b</a:t>
              </a:r>
              <a:r>
                <a:rPr lang="en-US" sz="2400" baseline="-25000" dirty="0">
                  <a:solidFill>
                    <a:schemeClr val="bg1"/>
                  </a:solidFill>
                </a:rPr>
                <a:t>2</a:t>
              </a:r>
            </a:p>
          </p:txBody>
        </p:sp>
        <p:sp>
          <p:nvSpPr>
            <p:cNvPr id="37" name="Oval 36">
              <a:extLst>
                <a:ext uri="{FF2B5EF4-FFF2-40B4-BE49-F238E27FC236}">
                  <a16:creationId xmlns:a16="http://schemas.microsoft.com/office/drawing/2014/main" id="{74A1A0DC-BAD7-0742-9473-DC5D53ACE908}"/>
                </a:ext>
              </a:extLst>
            </p:cNvPr>
            <p:cNvSpPr/>
            <p:nvPr/>
          </p:nvSpPr>
          <p:spPr>
            <a:xfrm>
              <a:off x="5917084" y="3789220"/>
              <a:ext cx="408880" cy="408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B6B3C886-948E-9A4E-82A6-80B11AD0A33C}"/>
                </a:ext>
              </a:extLst>
            </p:cNvPr>
            <p:cNvSpPr txBox="1"/>
            <p:nvPr/>
          </p:nvSpPr>
          <p:spPr>
            <a:xfrm>
              <a:off x="5941430" y="3816276"/>
              <a:ext cx="362479" cy="306383"/>
            </a:xfrm>
            <a:prstGeom prst="rect">
              <a:avLst/>
            </a:prstGeom>
            <a:noFill/>
          </p:spPr>
          <p:txBody>
            <a:bodyPr wrap="square" rtlCol="0">
              <a:spAutoFit/>
            </a:bodyPr>
            <a:lstStyle/>
            <a:p>
              <a:pPr algn="ctr"/>
              <a:r>
                <a:rPr lang="en-US" sz="2400" dirty="0">
                  <a:solidFill>
                    <a:schemeClr val="bg1"/>
                  </a:solidFill>
                </a:rPr>
                <a:t>b</a:t>
              </a:r>
              <a:r>
                <a:rPr lang="en-US" sz="2400" baseline="-25000" dirty="0">
                  <a:solidFill>
                    <a:schemeClr val="bg1"/>
                  </a:solidFill>
                </a:rPr>
                <a:t>d</a:t>
              </a:r>
            </a:p>
          </p:txBody>
        </p:sp>
      </p:gr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4404103C-019F-4AAD-B402-420495FFA233}"/>
                  </a:ext>
                </a:extLst>
              </p14:cNvPr>
              <p14:cNvContentPartPr/>
              <p14:nvPr/>
            </p14:nvContentPartPr>
            <p14:xfrm>
              <a:off x="4321440" y="1019520"/>
              <a:ext cx="3151440" cy="2357640"/>
            </p14:xfrm>
          </p:contentPart>
        </mc:Choice>
        <mc:Fallback>
          <p:pic>
            <p:nvPicPr>
              <p:cNvPr id="2" name="Ink 1">
                <a:extLst>
                  <a:ext uri="{FF2B5EF4-FFF2-40B4-BE49-F238E27FC236}">
                    <a16:creationId xmlns:a16="http://schemas.microsoft.com/office/drawing/2014/main" id="{4404103C-019F-4AAD-B402-420495FFA233}"/>
                  </a:ext>
                </a:extLst>
              </p:cNvPr>
              <p:cNvPicPr/>
              <p:nvPr/>
            </p:nvPicPr>
            <p:blipFill>
              <a:blip r:embed="rId5"/>
              <a:stretch>
                <a:fillRect/>
              </a:stretch>
            </p:blipFill>
            <p:spPr>
              <a:xfrm>
                <a:off x="4312080" y="1010160"/>
                <a:ext cx="3170160" cy="23763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0" name="Ink 9">
                <a:extLst>
                  <a:ext uri="{FF2B5EF4-FFF2-40B4-BE49-F238E27FC236}">
                    <a16:creationId xmlns:a16="http://schemas.microsoft.com/office/drawing/2014/main" id="{DA537770-FFF4-4EDA-BA83-01FF9590A2F6}"/>
                  </a:ext>
                </a:extLst>
              </p14:cNvPr>
              <p14:cNvContentPartPr/>
              <p14:nvPr/>
            </p14:nvContentPartPr>
            <p14:xfrm>
              <a:off x="5743920" y="1819560"/>
              <a:ext cx="98640" cy="130680"/>
            </p14:xfrm>
          </p:contentPart>
        </mc:Choice>
        <mc:Fallback>
          <p:pic>
            <p:nvPicPr>
              <p:cNvPr id="10" name="Ink 9">
                <a:extLst>
                  <a:ext uri="{FF2B5EF4-FFF2-40B4-BE49-F238E27FC236}">
                    <a16:creationId xmlns:a16="http://schemas.microsoft.com/office/drawing/2014/main" id="{DA537770-FFF4-4EDA-BA83-01FF9590A2F6}"/>
                  </a:ext>
                </a:extLst>
              </p:cNvPr>
              <p:cNvPicPr/>
              <p:nvPr/>
            </p:nvPicPr>
            <p:blipFill>
              <a:blip r:embed="rId7"/>
              <a:stretch>
                <a:fillRect/>
              </a:stretch>
            </p:blipFill>
            <p:spPr>
              <a:xfrm>
                <a:off x="5726280" y="1801609"/>
                <a:ext cx="134280" cy="166222"/>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1" name="Ink 10">
                <a:extLst>
                  <a:ext uri="{FF2B5EF4-FFF2-40B4-BE49-F238E27FC236}">
                    <a16:creationId xmlns:a16="http://schemas.microsoft.com/office/drawing/2014/main" id="{332FFE13-0D8F-4718-A95D-05B24557F2A1}"/>
                  </a:ext>
                </a:extLst>
              </p14:cNvPr>
              <p14:cNvContentPartPr/>
              <p14:nvPr/>
            </p14:nvContentPartPr>
            <p14:xfrm>
              <a:off x="6958560" y="2435160"/>
              <a:ext cx="84240" cy="46800"/>
            </p14:xfrm>
          </p:contentPart>
        </mc:Choice>
        <mc:Fallback>
          <p:pic>
            <p:nvPicPr>
              <p:cNvPr id="11" name="Ink 10">
                <a:extLst>
                  <a:ext uri="{FF2B5EF4-FFF2-40B4-BE49-F238E27FC236}">
                    <a16:creationId xmlns:a16="http://schemas.microsoft.com/office/drawing/2014/main" id="{332FFE13-0D8F-4718-A95D-05B24557F2A1}"/>
                  </a:ext>
                </a:extLst>
              </p:cNvPr>
              <p:cNvPicPr/>
              <p:nvPr/>
            </p:nvPicPr>
            <p:blipFill>
              <a:blip r:embed="rId9"/>
              <a:stretch>
                <a:fillRect/>
              </a:stretch>
            </p:blipFill>
            <p:spPr>
              <a:xfrm>
                <a:off x="6940560" y="2417520"/>
                <a:ext cx="11988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3" name="Ink 12">
                <a:extLst>
                  <a:ext uri="{FF2B5EF4-FFF2-40B4-BE49-F238E27FC236}">
                    <a16:creationId xmlns:a16="http://schemas.microsoft.com/office/drawing/2014/main" id="{9021C59F-B2B6-4C13-BC61-AE44C2BEE022}"/>
                  </a:ext>
                </a:extLst>
              </p14:cNvPr>
              <p14:cNvContentPartPr/>
              <p14:nvPr/>
            </p14:nvContentPartPr>
            <p14:xfrm>
              <a:off x="6324600" y="1440840"/>
              <a:ext cx="178200" cy="89280"/>
            </p14:xfrm>
          </p:contentPart>
        </mc:Choice>
        <mc:Fallback>
          <p:pic>
            <p:nvPicPr>
              <p:cNvPr id="13" name="Ink 12">
                <a:extLst>
                  <a:ext uri="{FF2B5EF4-FFF2-40B4-BE49-F238E27FC236}">
                    <a16:creationId xmlns:a16="http://schemas.microsoft.com/office/drawing/2014/main" id="{9021C59F-B2B6-4C13-BC61-AE44C2BEE022}"/>
                  </a:ext>
                </a:extLst>
              </p:cNvPr>
              <p:cNvPicPr/>
              <p:nvPr/>
            </p:nvPicPr>
            <p:blipFill>
              <a:blip r:embed="rId11"/>
              <a:stretch>
                <a:fillRect/>
              </a:stretch>
            </p:blipFill>
            <p:spPr>
              <a:xfrm>
                <a:off x="6315960" y="1431840"/>
                <a:ext cx="1958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56" name="Ink 55">
                <a:extLst>
                  <a:ext uri="{FF2B5EF4-FFF2-40B4-BE49-F238E27FC236}">
                    <a16:creationId xmlns:a16="http://schemas.microsoft.com/office/drawing/2014/main" id="{543B139C-E9E1-49A1-9420-CC11CC071641}"/>
                  </a:ext>
                </a:extLst>
              </p14:cNvPr>
              <p14:cNvContentPartPr/>
              <p14:nvPr/>
            </p14:nvContentPartPr>
            <p14:xfrm>
              <a:off x="6266280" y="1876800"/>
              <a:ext cx="277200" cy="266760"/>
            </p14:xfrm>
          </p:contentPart>
        </mc:Choice>
        <mc:Fallback>
          <p:pic>
            <p:nvPicPr>
              <p:cNvPr id="56" name="Ink 55">
                <a:extLst>
                  <a:ext uri="{FF2B5EF4-FFF2-40B4-BE49-F238E27FC236}">
                    <a16:creationId xmlns:a16="http://schemas.microsoft.com/office/drawing/2014/main" id="{543B139C-E9E1-49A1-9420-CC11CC071641}"/>
                  </a:ext>
                </a:extLst>
              </p:cNvPr>
              <p:cNvPicPr/>
              <p:nvPr/>
            </p:nvPicPr>
            <p:blipFill>
              <a:blip r:embed="rId13"/>
              <a:stretch>
                <a:fillRect/>
              </a:stretch>
            </p:blipFill>
            <p:spPr>
              <a:xfrm>
                <a:off x="6257640" y="1867800"/>
                <a:ext cx="29484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57" name="Ink 56">
                <a:extLst>
                  <a:ext uri="{FF2B5EF4-FFF2-40B4-BE49-F238E27FC236}">
                    <a16:creationId xmlns:a16="http://schemas.microsoft.com/office/drawing/2014/main" id="{227B570E-0474-4F0C-96F0-0DB9C992D90D}"/>
                  </a:ext>
                </a:extLst>
              </p14:cNvPr>
              <p14:cNvContentPartPr/>
              <p14:nvPr/>
            </p14:nvContentPartPr>
            <p14:xfrm>
              <a:off x="6554640" y="1279560"/>
              <a:ext cx="540360" cy="343080"/>
            </p14:xfrm>
          </p:contentPart>
        </mc:Choice>
        <mc:Fallback>
          <p:pic>
            <p:nvPicPr>
              <p:cNvPr id="57" name="Ink 56">
                <a:extLst>
                  <a:ext uri="{FF2B5EF4-FFF2-40B4-BE49-F238E27FC236}">
                    <a16:creationId xmlns:a16="http://schemas.microsoft.com/office/drawing/2014/main" id="{227B570E-0474-4F0C-96F0-0DB9C992D90D}"/>
                  </a:ext>
                </a:extLst>
              </p:cNvPr>
              <p:cNvPicPr/>
              <p:nvPr/>
            </p:nvPicPr>
            <p:blipFill>
              <a:blip r:embed="rId15"/>
              <a:stretch>
                <a:fillRect/>
              </a:stretch>
            </p:blipFill>
            <p:spPr>
              <a:xfrm>
                <a:off x="6545646" y="1270911"/>
                <a:ext cx="566982" cy="369748"/>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66" name="Ink 65">
                <a:extLst>
                  <a:ext uri="{FF2B5EF4-FFF2-40B4-BE49-F238E27FC236}">
                    <a16:creationId xmlns:a16="http://schemas.microsoft.com/office/drawing/2014/main" id="{4C0F5B8A-3A5C-45FA-9A24-42171CDC95B6}"/>
                  </a:ext>
                </a:extLst>
              </p14:cNvPr>
              <p14:cNvContentPartPr/>
              <p14:nvPr/>
            </p14:nvContentPartPr>
            <p14:xfrm>
              <a:off x="6699360" y="1848360"/>
              <a:ext cx="137520" cy="179640"/>
            </p14:xfrm>
          </p:contentPart>
        </mc:Choice>
        <mc:Fallback>
          <p:pic>
            <p:nvPicPr>
              <p:cNvPr id="66" name="Ink 65">
                <a:extLst>
                  <a:ext uri="{FF2B5EF4-FFF2-40B4-BE49-F238E27FC236}">
                    <a16:creationId xmlns:a16="http://schemas.microsoft.com/office/drawing/2014/main" id="{4C0F5B8A-3A5C-45FA-9A24-42171CDC95B6}"/>
                  </a:ext>
                </a:extLst>
              </p:cNvPr>
              <p:cNvPicPr/>
              <p:nvPr/>
            </p:nvPicPr>
            <p:blipFill>
              <a:blip r:embed="rId17"/>
              <a:stretch>
                <a:fillRect/>
              </a:stretch>
            </p:blipFill>
            <p:spPr>
              <a:xfrm>
                <a:off x="6690720" y="1839720"/>
                <a:ext cx="15516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67" name="Ink 66">
                <a:extLst>
                  <a:ext uri="{FF2B5EF4-FFF2-40B4-BE49-F238E27FC236}">
                    <a16:creationId xmlns:a16="http://schemas.microsoft.com/office/drawing/2014/main" id="{B766A0A2-8332-4AD1-96C9-DF3FEE12666D}"/>
                  </a:ext>
                </a:extLst>
              </p14:cNvPr>
              <p14:cNvContentPartPr/>
              <p14:nvPr/>
            </p14:nvContentPartPr>
            <p14:xfrm>
              <a:off x="6595320" y="1933320"/>
              <a:ext cx="51120" cy="57960"/>
            </p14:xfrm>
          </p:contentPart>
        </mc:Choice>
        <mc:Fallback>
          <p:pic>
            <p:nvPicPr>
              <p:cNvPr id="67" name="Ink 66">
                <a:extLst>
                  <a:ext uri="{FF2B5EF4-FFF2-40B4-BE49-F238E27FC236}">
                    <a16:creationId xmlns:a16="http://schemas.microsoft.com/office/drawing/2014/main" id="{B766A0A2-8332-4AD1-96C9-DF3FEE12666D}"/>
                  </a:ext>
                </a:extLst>
              </p:cNvPr>
              <p:cNvPicPr/>
              <p:nvPr/>
            </p:nvPicPr>
            <p:blipFill>
              <a:blip r:embed="rId19"/>
              <a:stretch>
                <a:fillRect/>
              </a:stretch>
            </p:blipFill>
            <p:spPr>
              <a:xfrm>
                <a:off x="6586320" y="1924680"/>
                <a:ext cx="6876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68" name="Ink 67">
                <a:extLst>
                  <a:ext uri="{FF2B5EF4-FFF2-40B4-BE49-F238E27FC236}">
                    <a16:creationId xmlns:a16="http://schemas.microsoft.com/office/drawing/2014/main" id="{C6C806E9-96D3-4A98-83C5-A41F8C77C281}"/>
                  </a:ext>
                </a:extLst>
              </p14:cNvPr>
              <p14:cNvContentPartPr/>
              <p14:nvPr/>
            </p14:nvContentPartPr>
            <p14:xfrm>
              <a:off x="6252600" y="2796960"/>
              <a:ext cx="434520" cy="262800"/>
            </p14:xfrm>
          </p:contentPart>
        </mc:Choice>
        <mc:Fallback>
          <p:pic>
            <p:nvPicPr>
              <p:cNvPr id="68" name="Ink 67">
                <a:extLst>
                  <a:ext uri="{FF2B5EF4-FFF2-40B4-BE49-F238E27FC236}">
                    <a16:creationId xmlns:a16="http://schemas.microsoft.com/office/drawing/2014/main" id="{C6C806E9-96D3-4A98-83C5-A41F8C77C281}"/>
                  </a:ext>
                </a:extLst>
              </p:cNvPr>
              <p:cNvPicPr/>
              <p:nvPr/>
            </p:nvPicPr>
            <p:blipFill>
              <a:blip r:embed="rId21"/>
              <a:stretch>
                <a:fillRect/>
              </a:stretch>
            </p:blipFill>
            <p:spPr>
              <a:xfrm>
                <a:off x="6243600" y="2787972"/>
                <a:ext cx="452160" cy="280416"/>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81" name="Ink 80">
                <a:extLst>
                  <a:ext uri="{FF2B5EF4-FFF2-40B4-BE49-F238E27FC236}">
                    <a16:creationId xmlns:a16="http://schemas.microsoft.com/office/drawing/2014/main" id="{39E6EA01-A7AE-48D2-806B-81A06EB68379}"/>
                  </a:ext>
                </a:extLst>
              </p14:cNvPr>
              <p14:cNvContentPartPr/>
              <p14:nvPr/>
            </p14:nvContentPartPr>
            <p14:xfrm>
              <a:off x="3726120" y="3217800"/>
              <a:ext cx="396000" cy="264960"/>
            </p14:xfrm>
          </p:contentPart>
        </mc:Choice>
        <mc:Fallback>
          <p:pic>
            <p:nvPicPr>
              <p:cNvPr id="81" name="Ink 80">
                <a:extLst>
                  <a:ext uri="{FF2B5EF4-FFF2-40B4-BE49-F238E27FC236}">
                    <a16:creationId xmlns:a16="http://schemas.microsoft.com/office/drawing/2014/main" id="{39E6EA01-A7AE-48D2-806B-81A06EB68379}"/>
                  </a:ext>
                </a:extLst>
              </p:cNvPr>
              <p:cNvPicPr/>
              <p:nvPr/>
            </p:nvPicPr>
            <p:blipFill>
              <a:blip r:embed="rId23"/>
              <a:stretch>
                <a:fillRect/>
              </a:stretch>
            </p:blipFill>
            <p:spPr>
              <a:xfrm>
                <a:off x="3717120" y="3209172"/>
                <a:ext cx="413640" cy="282576"/>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82" name="Ink 81">
                <a:extLst>
                  <a:ext uri="{FF2B5EF4-FFF2-40B4-BE49-F238E27FC236}">
                    <a16:creationId xmlns:a16="http://schemas.microsoft.com/office/drawing/2014/main" id="{AA428548-050D-4570-BD93-D22DE4CF696C}"/>
                  </a:ext>
                </a:extLst>
              </p14:cNvPr>
              <p14:cNvContentPartPr/>
              <p14:nvPr/>
            </p14:nvContentPartPr>
            <p14:xfrm>
              <a:off x="3747000" y="1284960"/>
              <a:ext cx="135360" cy="70200"/>
            </p14:xfrm>
          </p:contentPart>
        </mc:Choice>
        <mc:Fallback>
          <p:pic>
            <p:nvPicPr>
              <p:cNvPr id="82" name="Ink 81">
                <a:extLst>
                  <a:ext uri="{FF2B5EF4-FFF2-40B4-BE49-F238E27FC236}">
                    <a16:creationId xmlns:a16="http://schemas.microsoft.com/office/drawing/2014/main" id="{AA428548-050D-4570-BD93-D22DE4CF696C}"/>
                  </a:ext>
                </a:extLst>
              </p:cNvPr>
              <p:cNvPicPr/>
              <p:nvPr/>
            </p:nvPicPr>
            <p:blipFill>
              <a:blip r:embed="rId25"/>
              <a:stretch>
                <a:fillRect/>
              </a:stretch>
            </p:blipFill>
            <p:spPr>
              <a:xfrm>
                <a:off x="3738000" y="1276320"/>
                <a:ext cx="15300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83" name="Ink 82">
                <a:extLst>
                  <a:ext uri="{FF2B5EF4-FFF2-40B4-BE49-F238E27FC236}">
                    <a16:creationId xmlns:a16="http://schemas.microsoft.com/office/drawing/2014/main" id="{8FC3718F-5A1B-4850-BA74-84303F4DF085}"/>
                  </a:ext>
                </a:extLst>
              </p14:cNvPr>
              <p14:cNvContentPartPr/>
              <p14:nvPr/>
            </p14:nvContentPartPr>
            <p14:xfrm>
              <a:off x="3934200" y="1374960"/>
              <a:ext cx="19080" cy="44280"/>
            </p14:xfrm>
          </p:contentPart>
        </mc:Choice>
        <mc:Fallback>
          <p:pic>
            <p:nvPicPr>
              <p:cNvPr id="83" name="Ink 82">
                <a:extLst>
                  <a:ext uri="{FF2B5EF4-FFF2-40B4-BE49-F238E27FC236}">
                    <a16:creationId xmlns:a16="http://schemas.microsoft.com/office/drawing/2014/main" id="{8FC3718F-5A1B-4850-BA74-84303F4DF085}"/>
                  </a:ext>
                </a:extLst>
              </p:cNvPr>
              <p:cNvPicPr/>
              <p:nvPr/>
            </p:nvPicPr>
            <p:blipFill>
              <a:blip r:embed="rId27"/>
              <a:stretch>
                <a:fillRect/>
              </a:stretch>
            </p:blipFill>
            <p:spPr>
              <a:xfrm>
                <a:off x="3925560" y="1365960"/>
                <a:ext cx="3672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87" name="Ink 86">
                <a:extLst>
                  <a:ext uri="{FF2B5EF4-FFF2-40B4-BE49-F238E27FC236}">
                    <a16:creationId xmlns:a16="http://schemas.microsoft.com/office/drawing/2014/main" id="{94F8B8A4-7FF5-46DF-933C-4680DCA63663}"/>
                  </a:ext>
                </a:extLst>
              </p14:cNvPr>
              <p14:cNvContentPartPr/>
              <p14:nvPr/>
            </p14:nvContentPartPr>
            <p14:xfrm>
              <a:off x="4056240" y="1584480"/>
              <a:ext cx="88920" cy="50040"/>
            </p14:xfrm>
          </p:contentPart>
        </mc:Choice>
        <mc:Fallback>
          <p:pic>
            <p:nvPicPr>
              <p:cNvPr id="87" name="Ink 86">
                <a:extLst>
                  <a:ext uri="{FF2B5EF4-FFF2-40B4-BE49-F238E27FC236}">
                    <a16:creationId xmlns:a16="http://schemas.microsoft.com/office/drawing/2014/main" id="{94F8B8A4-7FF5-46DF-933C-4680DCA63663}"/>
                  </a:ext>
                </a:extLst>
              </p:cNvPr>
              <p:cNvPicPr/>
              <p:nvPr/>
            </p:nvPicPr>
            <p:blipFill>
              <a:blip r:embed="rId29"/>
              <a:stretch>
                <a:fillRect/>
              </a:stretch>
            </p:blipFill>
            <p:spPr>
              <a:xfrm>
                <a:off x="4047240" y="1575840"/>
                <a:ext cx="10656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88" name="Ink 87">
                <a:extLst>
                  <a:ext uri="{FF2B5EF4-FFF2-40B4-BE49-F238E27FC236}">
                    <a16:creationId xmlns:a16="http://schemas.microsoft.com/office/drawing/2014/main" id="{B7AC8464-150B-4649-8B29-BBEAD2F93E3D}"/>
                  </a:ext>
                </a:extLst>
              </p14:cNvPr>
              <p14:cNvContentPartPr/>
              <p14:nvPr/>
            </p14:nvContentPartPr>
            <p14:xfrm>
              <a:off x="4166040" y="1668720"/>
              <a:ext cx="11880" cy="47880"/>
            </p14:xfrm>
          </p:contentPart>
        </mc:Choice>
        <mc:Fallback>
          <p:pic>
            <p:nvPicPr>
              <p:cNvPr id="88" name="Ink 87">
                <a:extLst>
                  <a:ext uri="{FF2B5EF4-FFF2-40B4-BE49-F238E27FC236}">
                    <a16:creationId xmlns:a16="http://schemas.microsoft.com/office/drawing/2014/main" id="{B7AC8464-150B-4649-8B29-BBEAD2F93E3D}"/>
                  </a:ext>
                </a:extLst>
              </p:cNvPr>
              <p:cNvPicPr/>
              <p:nvPr/>
            </p:nvPicPr>
            <p:blipFill>
              <a:blip r:embed="rId31"/>
              <a:stretch>
                <a:fillRect/>
              </a:stretch>
            </p:blipFill>
            <p:spPr>
              <a:xfrm>
                <a:off x="4157400" y="1659720"/>
                <a:ext cx="2952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89" name="Ink 88">
                <a:extLst>
                  <a:ext uri="{FF2B5EF4-FFF2-40B4-BE49-F238E27FC236}">
                    <a16:creationId xmlns:a16="http://schemas.microsoft.com/office/drawing/2014/main" id="{D8AAB49F-3D42-4F1F-A0CF-85A3F3EC419B}"/>
                  </a:ext>
                </a:extLst>
              </p14:cNvPr>
              <p14:cNvContentPartPr/>
              <p14:nvPr/>
            </p14:nvContentPartPr>
            <p14:xfrm>
              <a:off x="4203840" y="1512840"/>
              <a:ext cx="50760" cy="102600"/>
            </p14:xfrm>
          </p:contentPart>
        </mc:Choice>
        <mc:Fallback>
          <p:pic>
            <p:nvPicPr>
              <p:cNvPr id="89" name="Ink 88">
                <a:extLst>
                  <a:ext uri="{FF2B5EF4-FFF2-40B4-BE49-F238E27FC236}">
                    <a16:creationId xmlns:a16="http://schemas.microsoft.com/office/drawing/2014/main" id="{D8AAB49F-3D42-4F1F-A0CF-85A3F3EC419B}"/>
                  </a:ext>
                </a:extLst>
              </p:cNvPr>
              <p:cNvPicPr/>
              <p:nvPr/>
            </p:nvPicPr>
            <p:blipFill>
              <a:blip r:embed="rId33"/>
              <a:stretch>
                <a:fillRect/>
              </a:stretch>
            </p:blipFill>
            <p:spPr>
              <a:xfrm>
                <a:off x="4194840" y="1504200"/>
                <a:ext cx="6840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92" name="Ink 91">
                <a:extLst>
                  <a:ext uri="{FF2B5EF4-FFF2-40B4-BE49-F238E27FC236}">
                    <a16:creationId xmlns:a16="http://schemas.microsoft.com/office/drawing/2014/main" id="{BA7A0E6C-657D-4555-BAEC-98D003B90CDB}"/>
                  </a:ext>
                </a:extLst>
              </p14:cNvPr>
              <p14:cNvContentPartPr/>
              <p14:nvPr/>
            </p14:nvContentPartPr>
            <p14:xfrm>
              <a:off x="4302480" y="1479360"/>
              <a:ext cx="182160" cy="129240"/>
            </p14:xfrm>
          </p:contentPart>
        </mc:Choice>
        <mc:Fallback>
          <p:pic>
            <p:nvPicPr>
              <p:cNvPr id="92" name="Ink 91">
                <a:extLst>
                  <a:ext uri="{FF2B5EF4-FFF2-40B4-BE49-F238E27FC236}">
                    <a16:creationId xmlns:a16="http://schemas.microsoft.com/office/drawing/2014/main" id="{BA7A0E6C-657D-4555-BAEC-98D003B90CDB}"/>
                  </a:ext>
                </a:extLst>
              </p:cNvPr>
              <p:cNvPicPr/>
              <p:nvPr/>
            </p:nvPicPr>
            <p:blipFill>
              <a:blip r:embed="rId35"/>
              <a:stretch>
                <a:fillRect/>
              </a:stretch>
            </p:blipFill>
            <p:spPr>
              <a:xfrm>
                <a:off x="4293498" y="1470360"/>
                <a:ext cx="199765"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93" name="Ink 92">
                <a:extLst>
                  <a:ext uri="{FF2B5EF4-FFF2-40B4-BE49-F238E27FC236}">
                    <a16:creationId xmlns:a16="http://schemas.microsoft.com/office/drawing/2014/main" id="{50CB9D26-E460-4EE2-856C-87A1F82D595F}"/>
                  </a:ext>
                </a:extLst>
              </p14:cNvPr>
              <p14:cNvContentPartPr/>
              <p14:nvPr/>
            </p14:nvContentPartPr>
            <p14:xfrm>
              <a:off x="3939960" y="1130520"/>
              <a:ext cx="155520" cy="121680"/>
            </p14:xfrm>
          </p:contentPart>
        </mc:Choice>
        <mc:Fallback>
          <p:pic>
            <p:nvPicPr>
              <p:cNvPr id="93" name="Ink 92">
                <a:extLst>
                  <a:ext uri="{FF2B5EF4-FFF2-40B4-BE49-F238E27FC236}">
                    <a16:creationId xmlns:a16="http://schemas.microsoft.com/office/drawing/2014/main" id="{50CB9D26-E460-4EE2-856C-87A1F82D595F}"/>
                  </a:ext>
                </a:extLst>
              </p:cNvPr>
              <p:cNvPicPr/>
              <p:nvPr/>
            </p:nvPicPr>
            <p:blipFill>
              <a:blip r:embed="rId37"/>
              <a:stretch>
                <a:fillRect/>
              </a:stretch>
            </p:blipFill>
            <p:spPr>
              <a:xfrm>
                <a:off x="3930981" y="1121520"/>
                <a:ext cx="173119" cy="139320"/>
              </a:xfrm>
              <a:prstGeom prst="rect">
                <a:avLst/>
              </a:prstGeom>
            </p:spPr>
          </p:pic>
        </mc:Fallback>
      </mc:AlternateContent>
    </p:spTree>
    <p:extLst>
      <p:ext uri="{BB962C8B-B14F-4D97-AF65-F5344CB8AC3E}">
        <p14:creationId xmlns:p14="http://schemas.microsoft.com/office/powerpoint/2010/main" val="385767094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1CC2015-3DB4-ED4B-A500-3247E8BF420E}"/>
              </a:ext>
            </a:extLst>
          </p:cNvPr>
          <p:cNvSpPr>
            <a:spLocks noGrp="1"/>
          </p:cNvSpPr>
          <p:nvPr>
            <p:ph type="ctrTitle"/>
          </p:nvPr>
        </p:nvSpPr>
        <p:spPr/>
        <p:txBody>
          <a:bodyPr/>
          <a:lstStyle/>
          <a:p>
            <a:r>
              <a:rPr lang="en-US" dirty="0"/>
              <a:t>Hyper-parameter Tuning</a:t>
            </a:r>
          </a:p>
        </p:txBody>
      </p:sp>
      <p:sp>
        <p:nvSpPr>
          <p:cNvPr id="5" name="Subtitle 4">
            <a:extLst>
              <a:ext uri="{FF2B5EF4-FFF2-40B4-BE49-F238E27FC236}">
                <a16:creationId xmlns:a16="http://schemas.microsoft.com/office/drawing/2014/main" id="{7417EF0E-0AA9-CA4E-9D16-8C5A96CE1DDD}"/>
              </a:ext>
            </a:extLst>
          </p:cNvPr>
          <p:cNvSpPr>
            <a:spLocks noGrp="1"/>
          </p:cNvSpPr>
          <p:nvPr>
            <p:ph type="subTitle" idx="1"/>
          </p:nvPr>
        </p:nvSpPr>
        <p:spPr/>
        <p:txBody>
          <a:bodyPr/>
          <a:lstStyle/>
          <a:p>
            <a:endParaRPr lang="en-US"/>
          </a:p>
        </p:txBody>
      </p:sp>
      <p:sp>
        <p:nvSpPr>
          <p:cNvPr id="3" name="Slide Number Placeholder 2">
            <a:extLst>
              <a:ext uri="{FF2B5EF4-FFF2-40B4-BE49-F238E27FC236}">
                <a16:creationId xmlns:a16="http://schemas.microsoft.com/office/drawing/2014/main" id="{32D13CC5-8576-7B40-9144-C5E1C332369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spTree>
    <p:extLst>
      <p:ext uri="{BB962C8B-B14F-4D97-AF65-F5344CB8AC3E}">
        <p14:creationId xmlns:p14="http://schemas.microsoft.com/office/powerpoint/2010/main" val="21092880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3D7CC-E2E7-3E44-9431-F30F5C8DD3ED}"/>
              </a:ext>
            </a:extLst>
          </p:cNvPr>
          <p:cNvSpPr>
            <a:spLocks noGrp="1"/>
          </p:cNvSpPr>
          <p:nvPr>
            <p:ph type="title"/>
          </p:nvPr>
        </p:nvSpPr>
        <p:spPr/>
        <p:txBody>
          <a:bodyPr/>
          <a:lstStyle/>
          <a:p>
            <a:r>
              <a:rPr lang="en-US" dirty="0"/>
              <a:t>Training NN</a:t>
            </a:r>
          </a:p>
        </p:txBody>
      </p:sp>
      <p:sp>
        <p:nvSpPr>
          <p:cNvPr id="3" name="Text Placeholder 2">
            <a:extLst>
              <a:ext uri="{FF2B5EF4-FFF2-40B4-BE49-F238E27FC236}">
                <a16:creationId xmlns:a16="http://schemas.microsoft.com/office/drawing/2014/main" id="{1FEA5A1D-2EDA-2248-B65C-2FE465A8D94A}"/>
              </a:ext>
            </a:extLst>
          </p:cNvPr>
          <p:cNvSpPr>
            <a:spLocks noGrp="1"/>
          </p:cNvSpPr>
          <p:nvPr>
            <p:ph type="body" idx="1"/>
          </p:nvPr>
        </p:nvSpPr>
        <p:spPr/>
        <p:txBody>
          <a:bodyPr/>
          <a:lstStyle/>
          <a:p>
            <a:pPr marL="139700" indent="0">
              <a:buNone/>
            </a:pPr>
            <a:r>
              <a:rPr lang="en-US" dirty="0"/>
              <a:t>Neural Networks have MANY hyperparameters</a:t>
            </a:r>
          </a:p>
          <a:p>
            <a:r>
              <a:rPr lang="en-US" dirty="0"/>
              <a:t>How many hidden layers and hidden neurons?</a:t>
            </a:r>
          </a:p>
          <a:p>
            <a:r>
              <a:rPr lang="en-US" dirty="0"/>
              <a:t>What activation function? </a:t>
            </a:r>
          </a:p>
          <a:p>
            <a:r>
              <a:rPr lang="en-US" dirty="0"/>
              <a:t>What is the learning rate for gradient descent?</a:t>
            </a:r>
          </a:p>
          <a:p>
            <a:r>
              <a:rPr lang="en-US" dirty="0"/>
              <a:t>What is the batch size?</a:t>
            </a:r>
          </a:p>
          <a:p>
            <a:r>
              <a:rPr lang="en-US" dirty="0"/>
              <a:t>How many epochs to train?</a:t>
            </a:r>
          </a:p>
          <a:p>
            <a:r>
              <a:rPr lang="en-US" dirty="0"/>
              <a:t>And much much more! </a:t>
            </a:r>
          </a:p>
          <a:p>
            <a:endParaRPr lang="en-US" dirty="0"/>
          </a:p>
          <a:p>
            <a:pPr marL="139700" indent="0">
              <a:buNone/>
            </a:pPr>
            <a:r>
              <a:rPr lang="en-US" dirty="0"/>
              <a:t>How do you decide these values should be?</a:t>
            </a:r>
          </a:p>
          <a:p>
            <a:pPr marL="139700" indent="0">
              <a:buNone/>
            </a:pPr>
            <a:endParaRPr lang="en-US" dirty="0"/>
          </a:p>
          <a:p>
            <a:pPr marL="139700" indent="0">
              <a:buNone/>
            </a:pPr>
            <a:r>
              <a:rPr lang="en-US" dirty="0"/>
              <a:t>The most frustrating thing is that we don’t have a great grasp on how these things impact performance, so you generally have to try them all. </a:t>
            </a:r>
          </a:p>
        </p:txBody>
      </p:sp>
      <p:sp>
        <p:nvSpPr>
          <p:cNvPr id="4" name="Slide Number Placeholder 3">
            <a:extLst>
              <a:ext uri="{FF2B5EF4-FFF2-40B4-BE49-F238E27FC236}">
                <a16:creationId xmlns:a16="http://schemas.microsoft.com/office/drawing/2014/main" id="{4EDA8135-5951-8943-AAF2-D084353C3A5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sp>
        <p:nvSpPr>
          <p:cNvPr id="6" name="Rectangle 5">
            <a:extLst>
              <a:ext uri="{FF2B5EF4-FFF2-40B4-BE49-F238E27FC236}">
                <a16:creationId xmlns:a16="http://schemas.microsoft.com/office/drawing/2014/main" id="{D4E493BF-A2E0-AB48-BCBA-1E309852F34E}"/>
              </a:ext>
            </a:extLst>
          </p:cNvPr>
          <p:cNvSpPr/>
          <p:nvPr/>
        </p:nvSpPr>
        <p:spPr>
          <a:xfrm>
            <a:off x="6846306" y="3291166"/>
            <a:ext cx="917239" cy="307777"/>
          </a:xfrm>
          <a:prstGeom prst="rect">
            <a:avLst/>
          </a:prstGeom>
        </p:spPr>
        <p:txBody>
          <a:bodyPr wrap="none">
            <a:spAutoFit/>
          </a:bodyPr>
          <a:lstStyle/>
          <a:p>
            <a:r>
              <a:rPr lang="en-US" altLang="ja-JP" dirty="0">
                <a:solidFill>
                  <a:srgbClr val="666666"/>
                </a:solidFill>
                <a:latin typeface="Nunito Sans" pitchFamily="2" charset="77"/>
                <a:ea typeface="Nunito Sans" pitchFamily="2" charset="77"/>
                <a:cs typeface="Nunito Sans" pitchFamily="2" charset="77"/>
              </a:rPr>
              <a:t>¯\_(</a:t>
            </a:r>
            <a:r>
              <a:rPr lang="ja-JP" altLang="en-US">
                <a:solidFill>
                  <a:srgbClr val="666666"/>
                </a:solidFill>
                <a:latin typeface="Nunito Sans" pitchFamily="2" charset="77"/>
                <a:ea typeface="Nunito Sans" pitchFamily="2" charset="77"/>
                <a:cs typeface="Nunito Sans" pitchFamily="2" charset="77"/>
              </a:rPr>
              <a:t>ツ</a:t>
            </a:r>
            <a:r>
              <a:rPr lang="en-US" altLang="ja-JP" dirty="0">
                <a:solidFill>
                  <a:srgbClr val="666666"/>
                </a:solidFill>
                <a:latin typeface="Nunito Sans" pitchFamily="2" charset="77"/>
                <a:ea typeface="Nunito Sans" pitchFamily="2" charset="77"/>
                <a:cs typeface="Nunito Sans" pitchFamily="2" charset="77"/>
              </a:rPr>
              <a:t>)_/¯</a:t>
            </a:r>
            <a:r>
              <a:rPr lang="ja-JP" altLang="en-US"/>
              <a:t> </a:t>
            </a:r>
            <a:endParaRPr lang="en-US" dirty="0"/>
          </a:p>
        </p:txBody>
      </p:sp>
    </p:spTree>
    <p:extLst>
      <p:ext uri="{BB962C8B-B14F-4D97-AF65-F5344CB8AC3E}">
        <p14:creationId xmlns:p14="http://schemas.microsoft.com/office/powerpoint/2010/main" val="13001211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7B918-2E58-5F48-B547-788FBC25303F}"/>
              </a:ext>
            </a:extLst>
          </p:cNvPr>
          <p:cNvSpPr>
            <a:spLocks noGrp="1"/>
          </p:cNvSpPr>
          <p:nvPr>
            <p:ph type="title"/>
          </p:nvPr>
        </p:nvSpPr>
        <p:spPr>
          <a:xfrm>
            <a:off x="234450" y="575500"/>
            <a:ext cx="2138260" cy="3981000"/>
          </a:xfrm>
        </p:spPr>
        <p:txBody>
          <a:bodyPr/>
          <a:lstStyle/>
          <a:p>
            <a:r>
              <a:rPr lang="en-US" sz="2000" dirty="0"/>
              <a:t>Hyperparameter Optimization</a:t>
            </a:r>
          </a:p>
        </p:txBody>
      </p:sp>
      <p:sp>
        <p:nvSpPr>
          <p:cNvPr id="4" name="Slide Number Placeholder 3">
            <a:extLst>
              <a:ext uri="{FF2B5EF4-FFF2-40B4-BE49-F238E27FC236}">
                <a16:creationId xmlns:a16="http://schemas.microsoft.com/office/drawing/2014/main" id="{DFF5221A-7F98-5F4F-B626-ACF343F69F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a:p>
        </p:txBody>
      </p:sp>
      <p:pic>
        <p:nvPicPr>
          <p:cNvPr id="5" name="Picture 4">
            <a:extLst>
              <a:ext uri="{FF2B5EF4-FFF2-40B4-BE49-F238E27FC236}">
                <a16:creationId xmlns:a16="http://schemas.microsoft.com/office/drawing/2014/main" id="{FE15DAE8-DB09-EC48-9D47-F97447F31A24}"/>
              </a:ext>
            </a:extLst>
          </p:cNvPr>
          <p:cNvPicPr>
            <a:picLocks noChangeAspect="1"/>
          </p:cNvPicPr>
          <p:nvPr/>
        </p:nvPicPr>
        <p:blipFill rotWithShape="1">
          <a:blip r:embed="rId3"/>
          <a:srcRect b="54679"/>
          <a:stretch/>
        </p:blipFill>
        <p:spPr>
          <a:xfrm>
            <a:off x="2736656" y="287750"/>
            <a:ext cx="6094478" cy="2065032"/>
          </a:xfrm>
          <a:prstGeom prst="rect">
            <a:avLst/>
          </a:prstGeom>
        </p:spPr>
      </p:pic>
    </p:spTree>
    <p:extLst>
      <p:ext uri="{BB962C8B-B14F-4D97-AF65-F5344CB8AC3E}">
        <p14:creationId xmlns:p14="http://schemas.microsoft.com/office/powerpoint/2010/main" val="2782849040"/>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7B918-2E58-5F48-B547-788FBC25303F}"/>
              </a:ext>
            </a:extLst>
          </p:cNvPr>
          <p:cNvSpPr>
            <a:spLocks noGrp="1"/>
          </p:cNvSpPr>
          <p:nvPr>
            <p:ph type="title"/>
          </p:nvPr>
        </p:nvSpPr>
        <p:spPr>
          <a:xfrm>
            <a:off x="234450" y="575500"/>
            <a:ext cx="2154026" cy="3981000"/>
          </a:xfrm>
        </p:spPr>
        <p:txBody>
          <a:bodyPr/>
          <a:lstStyle/>
          <a:p>
            <a:r>
              <a:rPr lang="en-US" sz="2000" dirty="0"/>
              <a:t>Hyperparameter Optimization</a:t>
            </a:r>
          </a:p>
        </p:txBody>
      </p:sp>
      <p:sp>
        <p:nvSpPr>
          <p:cNvPr id="4" name="Slide Number Placeholder 3">
            <a:extLst>
              <a:ext uri="{FF2B5EF4-FFF2-40B4-BE49-F238E27FC236}">
                <a16:creationId xmlns:a16="http://schemas.microsoft.com/office/drawing/2014/main" id="{DFF5221A-7F98-5F4F-B626-ACF343F69F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a:p>
        </p:txBody>
      </p:sp>
      <p:pic>
        <p:nvPicPr>
          <p:cNvPr id="5" name="Picture 4">
            <a:extLst>
              <a:ext uri="{FF2B5EF4-FFF2-40B4-BE49-F238E27FC236}">
                <a16:creationId xmlns:a16="http://schemas.microsoft.com/office/drawing/2014/main" id="{FE15DAE8-DB09-EC48-9D47-F97447F31A24}"/>
              </a:ext>
            </a:extLst>
          </p:cNvPr>
          <p:cNvPicPr>
            <a:picLocks noChangeAspect="1"/>
          </p:cNvPicPr>
          <p:nvPr/>
        </p:nvPicPr>
        <p:blipFill rotWithShape="1">
          <a:blip r:embed="rId3"/>
          <a:srcRect b="27847"/>
          <a:stretch/>
        </p:blipFill>
        <p:spPr>
          <a:xfrm>
            <a:off x="2736656" y="287750"/>
            <a:ext cx="6094478" cy="3287657"/>
          </a:xfrm>
          <a:prstGeom prst="rect">
            <a:avLst/>
          </a:prstGeom>
        </p:spPr>
      </p:pic>
    </p:spTree>
    <p:extLst>
      <p:ext uri="{BB962C8B-B14F-4D97-AF65-F5344CB8AC3E}">
        <p14:creationId xmlns:p14="http://schemas.microsoft.com/office/powerpoint/2010/main" val="3709148090"/>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7B918-2E58-5F48-B547-788FBC25303F}"/>
              </a:ext>
            </a:extLst>
          </p:cNvPr>
          <p:cNvSpPr>
            <a:spLocks noGrp="1"/>
          </p:cNvSpPr>
          <p:nvPr>
            <p:ph type="title"/>
          </p:nvPr>
        </p:nvSpPr>
        <p:spPr>
          <a:xfrm>
            <a:off x="234450" y="575500"/>
            <a:ext cx="2227856" cy="3981000"/>
          </a:xfrm>
        </p:spPr>
        <p:txBody>
          <a:bodyPr/>
          <a:lstStyle/>
          <a:p>
            <a:r>
              <a:rPr lang="en-US" sz="2000" dirty="0"/>
              <a:t>Hyperparameter Optimization</a:t>
            </a:r>
          </a:p>
        </p:txBody>
      </p:sp>
      <p:sp>
        <p:nvSpPr>
          <p:cNvPr id="3" name="Text Placeholder 2">
            <a:extLst>
              <a:ext uri="{FF2B5EF4-FFF2-40B4-BE49-F238E27FC236}">
                <a16:creationId xmlns:a16="http://schemas.microsoft.com/office/drawing/2014/main" id="{A5593DAF-B7E6-4C46-9FF1-B3217BF524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F5221A-7F98-5F4F-B626-ACF343F69F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p:pic>
        <p:nvPicPr>
          <p:cNvPr id="5" name="Picture 4">
            <a:extLst>
              <a:ext uri="{FF2B5EF4-FFF2-40B4-BE49-F238E27FC236}">
                <a16:creationId xmlns:a16="http://schemas.microsoft.com/office/drawing/2014/main" id="{FE15DAE8-DB09-EC48-9D47-F97447F31A24}"/>
              </a:ext>
            </a:extLst>
          </p:cNvPr>
          <p:cNvPicPr>
            <a:picLocks noChangeAspect="1"/>
          </p:cNvPicPr>
          <p:nvPr/>
        </p:nvPicPr>
        <p:blipFill>
          <a:blip r:embed="rId3"/>
          <a:stretch>
            <a:fillRect/>
          </a:stretch>
        </p:blipFill>
        <p:spPr>
          <a:xfrm>
            <a:off x="2736656" y="287750"/>
            <a:ext cx="6094478" cy="4556500"/>
          </a:xfrm>
          <a:prstGeom prst="rect">
            <a:avLst/>
          </a:prstGeom>
        </p:spPr>
      </p:pic>
    </p:spTree>
    <p:extLst>
      <p:ext uri="{BB962C8B-B14F-4D97-AF65-F5344CB8AC3E}">
        <p14:creationId xmlns:p14="http://schemas.microsoft.com/office/powerpoint/2010/main" val="1372524987"/>
      </p:ext>
    </p:extLst>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971DF-AF10-3740-872B-BD79ECD3BE56}"/>
              </a:ext>
            </a:extLst>
          </p:cNvPr>
          <p:cNvSpPr>
            <a:spLocks noGrp="1"/>
          </p:cNvSpPr>
          <p:nvPr>
            <p:ph type="title"/>
          </p:nvPr>
        </p:nvSpPr>
        <p:spPr>
          <a:xfrm>
            <a:off x="234450" y="575500"/>
            <a:ext cx="2154026" cy="3981000"/>
          </a:xfrm>
        </p:spPr>
        <p:txBody>
          <a:bodyPr/>
          <a:lstStyle/>
          <a:p>
            <a:r>
              <a:rPr lang="en-US" sz="2000" dirty="0"/>
              <a:t>Hyperparameter Optimization</a:t>
            </a:r>
          </a:p>
        </p:txBody>
      </p:sp>
      <p:sp>
        <p:nvSpPr>
          <p:cNvPr id="3" name="Text Placeholder 2">
            <a:extLst>
              <a:ext uri="{FF2B5EF4-FFF2-40B4-BE49-F238E27FC236}">
                <a16:creationId xmlns:a16="http://schemas.microsoft.com/office/drawing/2014/main" id="{8FBF7EDC-B191-BE4B-B928-E4375757AA1B}"/>
              </a:ext>
            </a:extLst>
          </p:cNvPr>
          <p:cNvSpPr>
            <a:spLocks noGrp="1"/>
          </p:cNvSpPr>
          <p:nvPr>
            <p:ph type="body" idx="1"/>
          </p:nvPr>
        </p:nvSpPr>
        <p:spPr/>
        <p:txBody>
          <a:bodyPr/>
          <a:lstStyle/>
          <a:p>
            <a:pPr marL="139700" indent="0">
              <a:buNone/>
            </a:pPr>
            <a:r>
              <a:rPr lang="en-US" dirty="0"/>
              <a:t>Recent work attempts to speed up hyperparameter evaluation by stopping poor performing settings before they are fully trained.</a:t>
            </a:r>
          </a:p>
        </p:txBody>
      </p:sp>
      <p:sp>
        <p:nvSpPr>
          <p:cNvPr id="4" name="Slide Number Placeholder 3">
            <a:extLst>
              <a:ext uri="{FF2B5EF4-FFF2-40B4-BE49-F238E27FC236}">
                <a16:creationId xmlns:a16="http://schemas.microsoft.com/office/drawing/2014/main" id="{5506352C-3FCC-294C-B4F3-1F18693D903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59</a:t>
            </a:fld>
            <a:endParaRPr lang="en"/>
          </a:p>
        </p:txBody>
      </p:sp>
      <p:pic>
        <p:nvPicPr>
          <p:cNvPr id="5" name="Picture 4">
            <a:extLst>
              <a:ext uri="{FF2B5EF4-FFF2-40B4-BE49-F238E27FC236}">
                <a16:creationId xmlns:a16="http://schemas.microsoft.com/office/drawing/2014/main" id="{909C23B8-9CA2-8149-BAAA-FA3649421113}"/>
              </a:ext>
            </a:extLst>
          </p:cNvPr>
          <p:cNvPicPr>
            <a:picLocks noChangeAspect="1"/>
          </p:cNvPicPr>
          <p:nvPr/>
        </p:nvPicPr>
        <p:blipFill>
          <a:blip r:embed="rId2"/>
          <a:stretch>
            <a:fillRect/>
          </a:stretch>
        </p:blipFill>
        <p:spPr>
          <a:xfrm>
            <a:off x="4572000" y="2792527"/>
            <a:ext cx="2610734" cy="2154124"/>
          </a:xfrm>
          <a:prstGeom prst="rect">
            <a:avLst/>
          </a:prstGeom>
        </p:spPr>
      </p:pic>
      <p:pic>
        <p:nvPicPr>
          <p:cNvPr id="6" name="Picture 5">
            <a:extLst>
              <a:ext uri="{FF2B5EF4-FFF2-40B4-BE49-F238E27FC236}">
                <a16:creationId xmlns:a16="http://schemas.microsoft.com/office/drawing/2014/main" id="{7EA39E40-1CDA-EF44-9B2C-F135EBF740AF}"/>
              </a:ext>
            </a:extLst>
          </p:cNvPr>
          <p:cNvPicPr>
            <a:picLocks noChangeAspect="1"/>
          </p:cNvPicPr>
          <p:nvPr/>
        </p:nvPicPr>
        <p:blipFill>
          <a:blip r:embed="rId3"/>
          <a:stretch>
            <a:fillRect/>
          </a:stretch>
        </p:blipFill>
        <p:spPr>
          <a:xfrm>
            <a:off x="3213669" y="1458408"/>
            <a:ext cx="5473156" cy="1107592"/>
          </a:xfrm>
          <a:prstGeom prst="rect">
            <a:avLst/>
          </a:prstGeom>
        </p:spPr>
      </p:pic>
      <mc:AlternateContent xmlns:mc="http://schemas.openxmlformats.org/markup-compatibility/2006">
        <mc:Choice xmlns:p14="http://schemas.microsoft.com/office/powerpoint/2010/main" Requires="p14">
          <p:contentPart p14:bwMode="auto" r:id="rId4">
            <p14:nvContentPartPr>
              <p14:cNvPr id="7" name="Ink 6">
                <a:extLst>
                  <a:ext uri="{FF2B5EF4-FFF2-40B4-BE49-F238E27FC236}">
                    <a16:creationId xmlns:a16="http://schemas.microsoft.com/office/drawing/2014/main" id="{B583AB16-8C2E-4F67-99F6-8641C01A2DEE}"/>
                  </a:ext>
                </a:extLst>
              </p14:cNvPr>
              <p14:cNvContentPartPr/>
              <p14:nvPr/>
            </p14:nvContentPartPr>
            <p14:xfrm>
              <a:off x="3655800" y="174600"/>
              <a:ext cx="2072880" cy="383040"/>
            </p14:xfrm>
          </p:contentPart>
        </mc:Choice>
        <mc:Fallback>
          <p:pic>
            <p:nvPicPr>
              <p:cNvPr id="7" name="Ink 6">
                <a:extLst>
                  <a:ext uri="{FF2B5EF4-FFF2-40B4-BE49-F238E27FC236}">
                    <a16:creationId xmlns:a16="http://schemas.microsoft.com/office/drawing/2014/main" id="{B583AB16-8C2E-4F67-99F6-8641C01A2DEE}"/>
                  </a:ext>
                </a:extLst>
              </p:cNvPr>
              <p:cNvPicPr/>
              <p:nvPr/>
            </p:nvPicPr>
            <p:blipFill>
              <a:blip r:embed="rId5"/>
              <a:stretch>
                <a:fillRect/>
              </a:stretch>
            </p:blipFill>
            <p:spPr>
              <a:xfrm>
                <a:off x="3646440" y="165240"/>
                <a:ext cx="2091600" cy="401760"/>
              </a:xfrm>
              <a:prstGeom prst="rect">
                <a:avLst/>
              </a:prstGeom>
            </p:spPr>
          </p:pic>
        </mc:Fallback>
      </mc:AlternateContent>
    </p:spTree>
    <p:extLst>
      <p:ext uri="{BB962C8B-B14F-4D97-AF65-F5344CB8AC3E}">
        <p14:creationId xmlns:p14="http://schemas.microsoft.com/office/powerpoint/2010/main" val="361800992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9D7FA9-45E3-0E41-9413-6213BC3B1617}"/>
              </a:ext>
            </a:extLst>
          </p:cNvPr>
          <p:cNvSpPr>
            <a:spLocks noGrp="1"/>
          </p:cNvSpPr>
          <p:nvPr>
            <p:ph type="title"/>
          </p:nvPr>
        </p:nvSpPr>
        <p:spPr/>
        <p:txBody>
          <a:bodyPr/>
          <a:lstStyle/>
          <a:p>
            <a:r>
              <a:rPr lang="en-US" dirty="0"/>
              <a:t>Missing Data: Idea 2</a:t>
            </a:r>
          </a:p>
        </p:txBody>
      </p:sp>
      <p:sp>
        <p:nvSpPr>
          <p:cNvPr id="4" name="Slide Number Placeholder 3">
            <a:extLst>
              <a:ext uri="{FF2B5EF4-FFF2-40B4-BE49-F238E27FC236}">
                <a16:creationId xmlns:a16="http://schemas.microsoft.com/office/drawing/2014/main" id="{8EC8D580-F44F-A649-BE08-414D33EF57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graphicFrame>
        <p:nvGraphicFramePr>
          <p:cNvPr id="7" name="Table 43">
            <a:extLst>
              <a:ext uri="{FF2B5EF4-FFF2-40B4-BE49-F238E27FC236}">
                <a16:creationId xmlns:a16="http://schemas.microsoft.com/office/drawing/2014/main" id="{52D00D4D-7153-904E-8B91-9AE43E5F1B3B}"/>
              </a:ext>
            </a:extLst>
          </p:cNvPr>
          <p:cNvGraphicFramePr>
            <a:graphicFrameLocks noGrp="1"/>
          </p:cNvGraphicFramePr>
          <p:nvPr/>
        </p:nvGraphicFramePr>
        <p:xfrm>
          <a:off x="5503858" y="1022859"/>
          <a:ext cx="3405692" cy="1630680"/>
        </p:xfrm>
        <a:graphic>
          <a:graphicData uri="http://schemas.openxmlformats.org/drawingml/2006/table">
            <a:tbl>
              <a:tblPr firstRow="1" bandRow="1">
                <a:tableStyleId>{CB23F696-D533-4BE0-B1DA-8B15BD142E95}</a:tableStyleId>
              </a:tblPr>
              <a:tblGrid>
                <a:gridCol w="900561">
                  <a:extLst>
                    <a:ext uri="{9D8B030D-6E8A-4147-A177-3AD203B41FA5}">
                      <a16:colId xmlns:a16="http://schemas.microsoft.com/office/drawing/2014/main" val="169448575"/>
                    </a:ext>
                  </a:extLst>
                </a:gridCol>
                <a:gridCol w="638457">
                  <a:extLst>
                    <a:ext uri="{9D8B030D-6E8A-4147-A177-3AD203B41FA5}">
                      <a16:colId xmlns:a16="http://schemas.microsoft.com/office/drawing/2014/main" val="4262510974"/>
                    </a:ext>
                  </a:extLst>
                </a:gridCol>
                <a:gridCol w="806187">
                  <a:extLst>
                    <a:ext uri="{9D8B030D-6E8A-4147-A177-3AD203B41FA5}">
                      <a16:colId xmlns:a16="http://schemas.microsoft.com/office/drawing/2014/main" val="1796828359"/>
                    </a:ext>
                  </a:extLst>
                </a:gridCol>
                <a:gridCol w="1060487">
                  <a:extLst>
                    <a:ext uri="{9D8B030D-6E8A-4147-A177-3AD203B41FA5}">
                      <a16:colId xmlns:a16="http://schemas.microsoft.com/office/drawing/2014/main" val="3579408328"/>
                    </a:ext>
                  </a:extLst>
                </a:gridCol>
              </a:tblGrid>
              <a:tr h="370840">
                <a:tc>
                  <a:txBody>
                    <a:bodyPr/>
                    <a:lstStyle/>
                    <a:p>
                      <a:pPr algn="ctr"/>
                      <a:r>
                        <a:rPr lang="en-US" b="1" dirty="0"/>
                        <a:t>Credit</a:t>
                      </a:r>
                    </a:p>
                    <a:p>
                      <a:pPr algn="ctr"/>
                      <a:endParaRPr lang="en-US" b="1" dirty="0"/>
                    </a:p>
                  </a:txBody>
                  <a:tcPr>
                    <a:solidFill>
                      <a:schemeClr val="bg1"/>
                    </a:solidFill>
                  </a:tcPr>
                </a:tc>
                <a:tc>
                  <a:txBody>
                    <a:bodyPr/>
                    <a:lstStyle/>
                    <a:p>
                      <a:pPr algn="ctr"/>
                      <a:r>
                        <a:rPr lang="en-US" b="1" dirty="0"/>
                        <a:t>Term</a:t>
                      </a:r>
                    </a:p>
                  </a:txBody>
                  <a:tcPr>
                    <a:solidFill>
                      <a:schemeClr val="bg1"/>
                    </a:solidFill>
                  </a:tcPr>
                </a:tc>
                <a:tc>
                  <a:txBody>
                    <a:bodyPr/>
                    <a:lstStyle/>
                    <a:p>
                      <a:pPr algn="ctr"/>
                      <a:r>
                        <a:rPr lang="en-US" b="1" dirty="0"/>
                        <a:t>Income</a:t>
                      </a:r>
                    </a:p>
                  </a:txBody>
                  <a:tcPr>
                    <a:solidFill>
                      <a:schemeClr val="bg1"/>
                    </a:solidFill>
                  </a:tcPr>
                </a:tc>
                <a:tc>
                  <a:txBody>
                    <a:bodyPr/>
                    <a:lstStyle/>
                    <a:p>
                      <a:pPr algn="ctr"/>
                      <a:r>
                        <a:rPr lang="en-US" b="1" dirty="0"/>
                        <a:t>Prediction</a:t>
                      </a:r>
                    </a:p>
                  </a:txBody>
                  <a:tcPr>
                    <a:solidFill>
                      <a:schemeClr val="bg1"/>
                    </a:solidFill>
                  </a:tcPr>
                </a:tc>
                <a:extLst>
                  <a:ext uri="{0D108BD9-81ED-4DB2-BD59-A6C34878D82A}">
                    <a16:rowId xmlns:a16="http://schemas.microsoft.com/office/drawing/2014/main" val="2399930740"/>
                  </a:ext>
                </a:extLst>
              </a:tr>
              <a:tr h="370840">
                <a:tc>
                  <a:txBody>
                    <a:bodyPr/>
                    <a:lstStyle/>
                    <a:p>
                      <a:r>
                        <a:rPr lang="en-US" dirty="0"/>
                        <a:t>excellent</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r>
                        <a:rPr lang="en-US" dirty="0"/>
                        <a:t>$100K</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923744386"/>
                  </a:ext>
                </a:extLst>
              </a:tr>
              <a:tr h="370840">
                <a:tc>
                  <a:txBody>
                    <a:bodyPr/>
                    <a:lstStyle/>
                    <a:p>
                      <a:r>
                        <a:rPr lang="en-US" dirty="0"/>
                        <a:t>fair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$20K</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498034979"/>
                  </a:ext>
                </a:extLst>
              </a:tr>
              <a:tr h="370840">
                <a:tc>
                  <a:txBody>
                    <a:bodyPr/>
                    <a:lstStyle/>
                    <a:p>
                      <a:r>
                        <a:rPr lang="en-US" dirty="0"/>
                        <a:t>poor</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endParaRPr lang="en-US" dirty="0"/>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657541022"/>
                  </a:ext>
                </a:extLst>
              </a:tr>
            </a:tbl>
          </a:graphicData>
        </a:graphic>
      </p:graphicFrame>
      <p:sp>
        <p:nvSpPr>
          <p:cNvPr id="8" name="TextBox 7">
            <a:extLst>
              <a:ext uri="{FF2B5EF4-FFF2-40B4-BE49-F238E27FC236}">
                <a16:creationId xmlns:a16="http://schemas.microsoft.com/office/drawing/2014/main" id="{CE317CF5-87DC-0848-948A-4B8BAB6080E4}"/>
              </a:ext>
            </a:extLst>
          </p:cNvPr>
          <p:cNvSpPr txBox="1"/>
          <p:nvPr/>
        </p:nvSpPr>
        <p:spPr>
          <a:xfrm>
            <a:off x="5503859" y="643868"/>
            <a:ext cx="3008922" cy="307777"/>
          </a:xfrm>
          <a:prstGeom prst="rect">
            <a:avLst/>
          </a:prstGeom>
          <a:noFill/>
        </p:spPr>
        <p:txBody>
          <a:bodyPr wrap="square" rtlCol="0">
            <a:spAutoFit/>
          </a:bodyPr>
          <a:lstStyle/>
          <a:p>
            <a:pPr algn="ctr"/>
            <a:r>
              <a:rPr lang="en-US" b="1" dirty="0"/>
              <a:t>Test Set</a:t>
            </a:r>
          </a:p>
        </p:txBody>
      </p:sp>
      <p:graphicFrame>
        <p:nvGraphicFramePr>
          <p:cNvPr id="9" name="Table 43">
            <a:extLst>
              <a:ext uri="{FF2B5EF4-FFF2-40B4-BE49-F238E27FC236}">
                <a16:creationId xmlns:a16="http://schemas.microsoft.com/office/drawing/2014/main" id="{4AC6731A-7A98-7F41-9164-591BBF7D35C9}"/>
              </a:ext>
            </a:extLst>
          </p:cNvPr>
          <p:cNvGraphicFramePr>
            <a:graphicFrameLocks noGrp="1"/>
          </p:cNvGraphicFramePr>
          <p:nvPr/>
        </p:nvGraphicFramePr>
        <p:xfrm>
          <a:off x="2188775" y="1022859"/>
          <a:ext cx="3202218" cy="1630680"/>
        </p:xfrm>
        <a:graphic>
          <a:graphicData uri="http://schemas.openxmlformats.org/drawingml/2006/table">
            <a:tbl>
              <a:tblPr firstRow="1" bandRow="1">
                <a:tableStyleId>{CB23F696-D533-4BE0-B1DA-8B15BD142E95}</a:tableStyleId>
              </a:tblPr>
              <a:tblGrid>
                <a:gridCol w="898168">
                  <a:extLst>
                    <a:ext uri="{9D8B030D-6E8A-4147-A177-3AD203B41FA5}">
                      <a16:colId xmlns:a16="http://schemas.microsoft.com/office/drawing/2014/main" val="169448575"/>
                    </a:ext>
                  </a:extLst>
                </a:gridCol>
                <a:gridCol w="627636">
                  <a:extLst>
                    <a:ext uri="{9D8B030D-6E8A-4147-A177-3AD203B41FA5}">
                      <a16:colId xmlns:a16="http://schemas.microsoft.com/office/drawing/2014/main" val="4262510974"/>
                    </a:ext>
                  </a:extLst>
                </a:gridCol>
                <a:gridCol w="875859">
                  <a:extLst>
                    <a:ext uri="{9D8B030D-6E8A-4147-A177-3AD203B41FA5}">
                      <a16:colId xmlns:a16="http://schemas.microsoft.com/office/drawing/2014/main" val="1796828359"/>
                    </a:ext>
                  </a:extLst>
                </a:gridCol>
                <a:gridCol w="800555">
                  <a:extLst>
                    <a:ext uri="{9D8B030D-6E8A-4147-A177-3AD203B41FA5}">
                      <a16:colId xmlns:a16="http://schemas.microsoft.com/office/drawing/2014/main" val="1720873671"/>
                    </a:ext>
                  </a:extLst>
                </a:gridCol>
              </a:tblGrid>
              <a:tr h="370840">
                <a:tc>
                  <a:txBody>
                    <a:bodyPr/>
                    <a:lstStyle/>
                    <a:p>
                      <a:pPr algn="ctr"/>
                      <a:r>
                        <a:rPr lang="en-US" b="1" dirty="0"/>
                        <a:t>Credit</a:t>
                      </a:r>
                    </a:p>
                  </a:txBody>
                  <a:tcPr>
                    <a:solidFill>
                      <a:schemeClr val="bg1"/>
                    </a:solidFill>
                  </a:tcPr>
                </a:tc>
                <a:tc>
                  <a:txBody>
                    <a:bodyPr/>
                    <a:lstStyle/>
                    <a:p>
                      <a:pPr algn="ctr"/>
                      <a:r>
                        <a:rPr lang="en-US" b="1" dirty="0"/>
                        <a:t>Term</a:t>
                      </a:r>
                    </a:p>
                  </a:txBody>
                  <a:tcPr>
                    <a:solidFill>
                      <a:schemeClr val="bg1"/>
                    </a:solidFill>
                  </a:tcPr>
                </a:tc>
                <a:tc>
                  <a:txBody>
                    <a:bodyPr/>
                    <a:lstStyle/>
                    <a:p>
                      <a:pPr algn="ctr"/>
                      <a:r>
                        <a:rPr lang="en-US" b="1" dirty="0"/>
                        <a:t>Income</a:t>
                      </a:r>
                    </a:p>
                  </a:txBody>
                  <a:tcPr>
                    <a:solidFill>
                      <a:schemeClr val="bg1"/>
                    </a:solidFill>
                  </a:tcPr>
                </a:tc>
                <a:tc>
                  <a:txBody>
                    <a:bodyPr/>
                    <a:lstStyle/>
                    <a:p>
                      <a:pPr algn="ctr"/>
                      <a:r>
                        <a:rPr lang="en-US" b="1" dirty="0"/>
                        <a:t>Loan Safety</a:t>
                      </a:r>
                    </a:p>
                  </a:txBody>
                  <a:tcPr>
                    <a:solidFill>
                      <a:schemeClr val="bg1"/>
                    </a:solidFill>
                  </a:tcPr>
                </a:tc>
                <a:extLst>
                  <a:ext uri="{0D108BD9-81ED-4DB2-BD59-A6C34878D82A}">
                    <a16:rowId xmlns:a16="http://schemas.microsoft.com/office/drawing/2014/main" val="2399930740"/>
                  </a:ext>
                </a:extLst>
              </a:tr>
              <a:tr h="370840">
                <a:tc>
                  <a:txBody>
                    <a:bodyPr/>
                    <a:lstStyle/>
                    <a:p>
                      <a:r>
                        <a:rPr lang="en-US" dirty="0"/>
                        <a:t>fair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$100K</a:t>
                      </a:r>
                    </a:p>
                  </a:txBody>
                  <a:tcPr>
                    <a:solidFill>
                      <a:schemeClr val="bg1"/>
                    </a:solidFill>
                  </a:tcPr>
                </a:tc>
                <a:tc>
                  <a:txBody>
                    <a:bodyPr/>
                    <a:lstStyle/>
                    <a:p>
                      <a:r>
                        <a:rPr lang="en-US" dirty="0"/>
                        <a:t>Safe</a:t>
                      </a:r>
                    </a:p>
                  </a:txBody>
                  <a:tcPr>
                    <a:solidFill>
                      <a:schemeClr val="bg1"/>
                    </a:solidFill>
                  </a:tcPr>
                </a:tc>
                <a:extLst>
                  <a:ext uri="{0D108BD9-81ED-4DB2-BD59-A6C34878D82A}">
                    <a16:rowId xmlns:a16="http://schemas.microsoft.com/office/drawing/2014/main" val="923744386"/>
                  </a:ext>
                </a:extLst>
              </a:tr>
              <a:tr h="370840">
                <a:tc>
                  <a:txBody>
                    <a:bodyPr/>
                    <a:lstStyle/>
                    <a:p>
                      <a:r>
                        <a:rPr lang="en-US" dirty="0"/>
                        <a:t>excellent</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endParaRPr lang="en-US" dirty="0"/>
                    </a:p>
                  </a:txBody>
                  <a:tcPr>
                    <a:solidFill>
                      <a:schemeClr val="bg1"/>
                    </a:solidFill>
                  </a:tcPr>
                </a:tc>
                <a:tc>
                  <a:txBody>
                    <a:bodyPr/>
                    <a:lstStyle/>
                    <a:p>
                      <a:r>
                        <a:rPr lang="en-US" dirty="0"/>
                        <a:t>Risky</a:t>
                      </a:r>
                    </a:p>
                  </a:txBody>
                  <a:tcPr>
                    <a:solidFill>
                      <a:schemeClr val="bg1"/>
                    </a:solidFill>
                  </a:tcPr>
                </a:tc>
                <a:extLst>
                  <a:ext uri="{0D108BD9-81ED-4DB2-BD59-A6C34878D82A}">
                    <a16:rowId xmlns:a16="http://schemas.microsoft.com/office/drawing/2014/main" val="498034979"/>
                  </a:ext>
                </a:extLst>
              </a:tr>
              <a:tr h="370840">
                <a:tc>
                  <a:txBody>
                    <a:bodyPr/>
                    <a:lstStyle/>
                    <a:p>
                      <a:r>
                        <a:rPr lang="en-US" dirty="0"/>
                        <a:t>poor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$75K</a:t>
                      </a:r>
                    </a:p>
                  </a:txBody>
                  <a:tcPr>
                    <a:solidFill>
                      <a:schemeClr val="bg1"/>
                    </a:solidFill>
                  </a:tcPr>
                </a:tc>
                <a:tc>
                  <a:txBody>
                    <a:bodyPr/>
                    <a:lstStyle/>
                    <a:p>
                      <a:r>
                        <a:rPr lang="en-US" dirty="0"/>
                        <a:t>Risky</a:t>
                      </a:r>
                    </a:p>
                  </a:txBody>
                  <a:tcPr>
                    <a:solidFill>
                      <a:schemeClr val="bg1"/>
                    </a:solidFill>
                  </a:tcPr>
                </a:tc>
                <a:extLst>
                  <a:ext uri="{0D108BD9-81ED-4DB2-BD59-A6C34878D82A}">
                    <a16:rowId xmlns:a16="http://schemas.microsoft.com/office/drawing/2014/main" val="1657541022"/>
                  </a:ext>
                </a:extLst>
              </a:tr>
            </a:tbl>
          </a:graphicData>
        </a:graphic>
      </p:graphicFrame>
      <p:sp>
        <p:nvSpPr>
          <p:cNvPr id="10" name="TextBox 9">
            <a:extLst>
              <a:ext uri="{FF2B5EF4-FFF2-40B4-BE49-F238E27FC236}">
                <a16:creationId xmlns:a16="http://schemas.microsoft.com/office/drawing/2014/main" id="{C7DD2352-4EE3-044E-A81A-C2F4B597ABDC}"/>
              </a:ext>
            </a:extLst>
          </p:cNvPr>
          <p:cNvSpPr txBox="1"/>
          <p:nvPr/>
        </p:nvSpPr>
        <p:spPr>
          <a:xfrm>
            <a:off x="2188775" y="643868"/>
            <a:ext cx="3202218" cy="307777"/>
          </a:xfrm>
          <a:prstGeom prst="rect">
            <a:avLst/>
          </a:prstGeom>
          <a:noFill/>
        </p:spPr>
        <p:txBody>
          <a:bodyPr wrap="square" rtlCol="0">
            <a:spAutoFit/>
          </a:bodyPr>
          <a:lstStyle/>
          <a:p>
            <a:pPr algn="ctr"/>
            <a:r>
              <a:rPr lang="en-US" b="1" dirty="0"/>
              <a:t>Train Set</a:t>
            </a:r>
          </a:p>
        </p:txBody>
      </p:sp>
      <p:sp>
        <p:nvSpPr>
          <p:cNvPr id="11" name="TextBox 10">
            <a:extLst>
              <a:ext uri="{FF2B5EF4-FFF2-40B4-BE49-F238E27FC236}">
                <a16:creationId xmlns:a16="http://schemas.microsoft.com/office/drawing/2014/main" id="{43C14574-801B-A241-9653-7B60D75ABFD4}"/>
              </a:ext>
            </a:extLst>
          </p:cNvPr>
          <p:cNvSpPr txBox="1"/>
          <p:nvPr/>
        </p:nvSpPr>
        <p:spPr>
          <a:xfrm>
            <a:off x="2682936" y="110800"/>
            <a:ext cx="6324006" cy="388568"/>
          </a:xfrm>
          <a:prstGeom prst="rect">
            <a:avLst/>
          </a:prstGeom>
          <a:noFill/>
        </p:spPr>
        <p:txBody>
          <a:bodyPr wrap="square" rtlCol="0">
            <a:spAutoFit/>
          </a:bodyPr>
          <a:lstStyle/>
          <a:p>
            <a:pPr marL="285750" indent="-285750">
              <a:lnSpc>
                <a:spcPct val="150000"/>
              </a:lnSpc>
              <a:buFont typeface="Wingdings" pitchFamily="2" charset="2"/>
              <a:buChar char="§"/>
            </a:pPr>
            <a:r>
              <a:rPr lang="en-US" b="1" dirty="0">
                <a:latin typeface="Nunito Sans" pitchFamily="2" charset="77"/>
              </a:rPr>
              <a:t>Idea 2</a:t>
            </a:r>
            <a:r>
              <a:rPr lang="en-US" dirty="0">
                <a:latin typeface="Nunito Sans" pitchFamily="2" charset="77"/>
              </a:rPr>
              <a:t>: Remove columns (features) with missing values.</a:t>
            </a: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C274F5B3-6C0D-4699-836F-4C40AFD46DD2}"/>
                  </a:ext>
                </a:extLst>
              </p14:cNvPr>
              <p14:cNvContentPartPr/>
              <p14:nvPr/>
            </p14:nvContentPartPr>
            <p14:xfrm>
              <a:off x="4030200" y="1077120"/>
              <a:ext cx="3438720" cy="1618560"/>
            </p14:xfrm>
          </p:contentPart>
        </mc:Choice>
        <mc:Fallback>
          <p:pic>
            <p:nvPicPr>
              <p:cNvPr id="2" name="Ink 1">
                <a:extLst>
                  <a:ext uri="{FF2B5EF4-FFF2-40B4-BE49-F238E27FC236}">
                    <a16:creationId xmlns:a16="http://schemas.microsoft.com/office/drawing/2014/main" id="{C274F5B3-6C0D-4699-836F-4C40AFD46DD2}"/>
                  </a:ext>
                </a:extLst>
              </p:cNvPr>
              <p:cNvPicPr/>
              <p:nvPr/>
            </p:nvPicPr>
            <p:blipFill>
              <a:blip r:embed="rId3"/>
              <a:stretch>
                <a:fillRect/>
              </a:stretch>
            </p:blipFill>
            <p:spPr>
              <a:xfrm>
                <a:off x="4020840" y="1067760"/>
                <a:ext cx="3457440" cy="163728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16" name="Ink 15">
                <a:extLst>
                  <a:ext uri="{FF2B5EF4-FFF2-40B4-BE49-F238E27FC236}">
                    <a16:creationId xmlns:a16="http://schemas.microsoft.com/office/drawing/2014/main" id="{F7E71311-8662-4B47-B990-8D66CE48A3CD}"/>
                  </a:ext>
                </a:extLst>
              </p14:cNvPr>
              <p14:cNvContentPartPr/>
              <p14:nvPr/>
            </p14:nvContentPartPr>
            <p14:xfrm>
              <a:off x="4509840" y="2857800"/>
              <a:ext cx="300240" cy="196560"/>
            </p14:xfrm>
          </p:contentPart>
        </mc:Choice>
        <mc:Fallback>
          <p:pic>
            <p:nvPicPr>
              <p:cNvPr id="16" name="Ink 15">
                <a:extLst>
                  <a:ext uri="{FF2B5EF4-FFF2-40B4-BE49-F238E27FC236}">
                    <a16:creationId xmlns:a16="http://schemas.microsoft.com/office/drawing/2014/main" id="{F7E71311-8662-4B47-B990-8D66CE48A3CD}"/>
                  </a:ext>
                </a:extLst>
              </p:cNvPr>
              <p:cNvPicPr/>
              <p:nvPr/>
            </p:nvPicPr>
            <p:blipFill>
              <a:blip r:embed="rId5"/>
              <a:stretch>
                <a:fillRect/>
              </a:stretch>
            </p:blipFill>
            <p:spPr>
              <a:xfrm>
                <a:off x="4501200" y="2848800"/>
                <a:ext cx="31788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7" name="Ink 16">
                <a:extLst>
                  <a:ext uri="{FF2B5EF4-FFF2-40B4-BE49-F238E27FC236}">
                    <a16:creationId xmlns:a16="http://schemas.microsoft.com/office/drawing/2014/main" id="{4D0477F0-0F95-47BB-8953-FD69C9F89D6C}"/>
                  </a:ext>
                </a:extLst>
              </p14:cNvPr>
              <p14:cNvContentPartPr/>
              <p14:nvPr/>
            </p14:nvContentPartPr>
            <p14:xfrm>
              <a:off x="5204280" y="2922960"/>
              <a:ext cx="205920" cy="67320"/>
            </p14:xfrm>
          </p:contentPart>
        </mc:Choice>
        <mc:Fallback>
          <p:pic>
            <p:nvPicPr>
              <p:cNvPr id="17" name="Ink 16">
                <a:extLst>
                  <a:ext uri="{FF2B5EF4-FFF2-40B4-BE49-F238E27FC236}">
                    <a16:creationId xmlns:a16="http://schemas.microsoft.com/office/drawing/2014/main" id="{4D0477F0-0F95-47BB-8953-FD69C9F89D6C}"/>
                  </a:ext>
                </a:extLst>
              </p:cNvPr>
              <p:cNvPicPr/>
              <p:nvPr/>
            </p:nvPicPr>
            <p:blipFill>
              <a:blip r:embed="rId7"/>
              <a:stretch>
                <a:fillRect/>
              </a:stretch>
            </p:blipFill>
            <p:spPr>
              <a:xfrm>
                <a:off x="5195640" y="2914320"/>
                <a:ext cx="22356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22" name="Ink 21">
                <a:extLst>
                  <a:ext uri="{FF2B5EF4-FFF2-40B4-BE49-F238E27FC236}">
                    <a16:creationId xmlns:a16="http://schemas.microsoft.com/office/drawing/2014/main" id="{2AE26308-FC5B-461A-ACFF-915BC9BE9DB4}"/>
                  </a:ext>
                </a:extLst>
              </p14:cNvPr>
              <p14:cNvContentPartPr/>
              <p14:nvPr/>
            </p14:nvContentPartPr>
            <p14:xfrm>
              <a:off x="5508120" y="2844480"/>
              <a:ext cx="616680" cy="165600"/>
            </p14:xfrm>
          </p:contentPart>
        </mc:Choice>
        <mc:Fallback>
          <p:pic>
            <p:nvPicPr>
              <p:cNvPr id="22" name="Ink 21">
                <a:extLst>
                  <a:ext uri="{FF2B5EF4-FFF2-40B4-BE49-F238E27FC236}">
                    <a16:creationId xmlns:a16="http://schemas.microsoft.com/office/drawing/2014/main" id="{2AE26308-FC5B-461A-ACFF-915BC9BE9DB4}"/>
                  </a:ext>
                </a:extLst>
              </p:cNvPr>
              <p:cNvPicPr/>
              <p:nvPr/>
            </p:nvPicPr>
            <p:blipFill>
              <a:blip r:embed="rId9"/>
              <a:stretch>
                <a:fillRect/>
              </a:stretch>
            </p:blipFill>
            <p:spPr>
              <a:xfrm>
                <a:off x="5499125" y="2835480"/>
                <a:ext cx="63431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3" name="Ink 22">
                <a:extLst>
                  <a:ext uri="{FF2B5EF4-FFF2-40B4-BE49-F238E27FC236}">
                    <a16:creationId xmlns:a16="http://schemas.microsoft.com/office/drawing/2014/main" id="{112FE5DC-115D-40FD-93AC-6D2C4C5F6D4B}"/>
                  </a:ext>
                </a:extLst>
              </p14:cNvPr>
              <p14:cNvContentPartPr/>
              <p14:nvPr/>
            </p14:nvContentPartPr>
            <p14:xfrm>
              <a:off x="3716760" y="2874360"/>
              <a:ext cx="522360" cy="192960"/>
            </p14:xfrm>
          </p:contentPart>
        </mc:Choice>
        <mc:Fallback>
          <p:pic>
            <p:nvPicPr>
              <p:cNvPr id="23" name="Ink 22">
                <a:extLst>
                  <a:ext uri="{FF2B5EF4-FFF2-40B4-BE49-F238E27FC236}">
                    <a16:creationId xmlns:a16="http://schemas.microsoft.com/office/drawing/2014/main" id="{112FE5DC-115D-40FD-93AC-6D2C4C5F6D4B}"/>
                  </a:ext>
                </a:extLst>
              </p:cNvPr>
              <p:cNvPicPr/>
              <p:nvPr/>
            </p:nvPicPr>
            <p:blipFill>
              <a:blip r:embed="rId11"/>
              <a:stretch>
                <a:fillRect/>
              </a:stretch>
            </p:blipFill>
            <p:spPr>
              <a:xfrm>
                <a:off x="3707760" y="2865360"/>
                <a:ext cx="54000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1DC10AB3-63B8-46BC-B7A3-35BDB46E09C6}"/>
                  </a:ext>
                </a:extLst>
              </p14:cNvPr>
              <p14:cNvContentPartPr/>
              <p14:nvPr/>
            </p14:nvContentPartPr>
            <p14:xfrm>
              <a:off x="3396000" y="2872560"/>
              <a:ext cx="194400" cy="221760"/>
            </p14:xfrm>
          </p:contentPart>
        </mc:Choice>
        <mc:Fallback>
          <p:pic>
            <p:nvPicPr>
              <p:cNvPr id="24" name="Ink 23">
                <a:extLst>
                  <a:ext uri="{FF2B5EF4-FFF2-40B4-BE49-F238E27FC236}">
                    <a16:creationId xmlns:a16="http://schemas.microsoft.com/office/drawing/2014/main" id="{1DC10AB3-63B8-46BC-B7A3-35BDB46E09C6}"/>
                  </a:ext>
                </a:extLst>
              </p:cNvPr>
              <p:cNvPicPr/>
              <p:nvPr/>
            </p:nvPicPr>
            <p:blipFill>
              <a:blip r:embed="rId13"/>
              <a:stretch>
                <a:fillRect/>
              </a:stretch>
            </p:blipFill>
            <p:spPr>
              <a:xfrm>
                <a:off x="3387344" y="2863920"/>
                <a:ext cx="212073"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05E001E4-DD4E-4CE9-9C39-07EB9C06E5BA}"/>
                  </a:ext>
                </a:extLst>
              </p14:cNvPr>
              <p14:cNvContentPartPr/>
              <p14:nvPr/>
            </p14:nvContentPartPr>
            <p14:xfrm>
              <a:off x="6208320" y="2984520"/>
              <a:ext cx="38520" cy="100800"/>
            </p14:xfrm>
          </p:contentPart>
        </mc:Choice>
        <mc:Fallback>
          <p:pic>
            <p:nvPicPr>
              <p:cNvPr id="25" name="Ink 24">
                <a:extLst>
                  <a:ext uri="{FF2B5EF4-FFF2-40B4-BE49-F238E27FC236}">
                    <a16:creationId xmlns:a16="http://schemas.microsoft.com/office/drawing/2014/main" id="{05E001E4-DD4E-4CE9-9C39-07EB9C06E5BA}"/>
                  </a:ext>
                </a:extLst>
              </p:cNvPr>
              <p:cNvPicPr/>
              <p:nvPr/>
            </p:nvPicPr>
            <p:blipFill>
              <a:blip r:embed="rId15"/>
              <a:stretch>
                <a:fillRect/>
              </a:stretch>
            </p:blipFill>
            <p:spPr>
              <a:xfrm>
                <a:off x="6199680" y="2975880"/>
                <a:ext cx="561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6" name="Ink 35">
                <a:extLst>
                  <a:ext uri="{FF2B5EF4-FFF2-40B4-BE49-F238E27FC236}">
                    <a16:creationId xmlns:a16="http://schemas.microsoft.com/office/drawing/2014/main" id="{58CA1CE8-22F2-471E-8614-935201AEB84E}"/>
                  </a:ext>
                </a:extLst>
              </p14:cNvPr>
              <p14:cNvContentPartPr/>
              <p14:nvPr/>
            </p14:nvContentPartPr>
            <p14:xfrm>
              <a:off x="7257360" y="2777520"/>
              <a:ext cx="1074240" cy="181440"/>
            </p14:xfrm>
          </p:contentPart>
        </mc:Choice>
        <mc:Fallback>
          <p:pic>
            <p:nvPicPr>
              <p:cNvPr id="36" name="Ink 35">
                <a:extLst>
                  <a:ext uri="{FF2B5EF4-FFF2-40B4-BE49-F238E27FC236}">
                    <a16:creationId xmlns:a16="http://schemas.microsoft.com/office/drawing/2014/main" id="{58CA1CE8-22F2-471E-8614-935201AEB84E}"/>
                  </a:ext>
                </a:extLst>
              </p:cNvPr>
              <p:cNvPicPr/>
              <p:nvPr/>
            </p:nvPicPr>
            <p:blipFill>
              <a:blip r:embed="rId17"/>
              <a:stretch>
                <a:fillRect/>
              </a:stretch>
            </p:blipFill>
            <p:spPr>
              <a:xfrm>
                <a:off x="7248360" y="2768863"/>
                <a:ext cx="1091880" cy="199115"/>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7" name="Ink 36">
                <a:extLst>
                  <a:ext uri="{FF2B5EF4-FFF2-40B4-BE49-F238E27FC236}">
                    <a16:creationId xmlns:a16="http://schemas.microsoft.com/office/drawing/2014/main" id="{1716BCCD-07C2-4456-901E-C9F01E81B26F}"/>
                  </a:ext>
                </a:extLst>
              </p14:cNvPr>
              <p14:cNvContentPartPr/>
              <p14:nvPr/>
            </p14:nvContentPartPr>
            <p14:xfrm>
              <a:off x="6488040" y="2764200"/>
              <a:ext cx="572400" cy="198360"/>
            </p14:xfrm>
          </p:contentPart>
        </mc:Choice>
        <mc:Fallback>
          <p:pic>
            <p:nvPicPr>
              <p:cNvPr id="37" name="Ink 36">
                <a:extLst>
                  <a:ext uri="{FF2B5EF4-FFF2-40B4-BE49-F238E27FC236}">
                    <a16:creationId xmlns:a16="http://schemas.microsoft.com/office/drawing/2014/main" id="{1716BCCD-07C2-4456-901E-C9F01E81B26F}"/>
                  </a:ext>
                </a:extLst>
              </p:cNvPr>
              <p:cNvPicPr/>
              <p:nvPr/>
            </p:nvPicPr>
            <p:blipFill>
              <a:blip r:embed="rId19"/>
              <a:stretch>
                <a:fillRect/>
              </a:stretch>
            </p:blipFill>
            <p:spPr>
              <a:xfrm>
                <a:off x="6479400" y="2755560"/>
                <a:ext cx="59004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40" name="Ink 39">
                <a:extLst>
                  <a:ext uri="{FF2B5EF4-FFF2-40B4-BE49-F238E27FC236}">
                    <a16:creationId xmlns:a16="http://schemas.microsoft.com/office/drawing/2014/main" id="{8D237308-52DB-4DC6-8DF1-5117510EDEC2}"/>
                  </a:ext>
                </a:extLst>
              </p14:cNvPr>
              <p14:cNvContentPartPr/>
              <p14:nvPr/>
            </p14:nvContentPartPr>
            <p14:xfrm>
              <a:off x="3702360" y="3412200"/>
              <a:ext cx="104760" cy="73440"/>
            </p14:xfrm>
          </p:contentPart>
        </mc:Choice>
        <mc:Fallback>
          <p:pic>
            <p:nvPicPr>
              <p:cNvPr id="40" name="Ink 39">
                <a:extLst>
                  <a:ext uri="{FF2B5EF4-FFF2-40B4-BE49-F238E27FC236}">
                    <a16:creationId xmlns:a16="http://schemas.microsoft.com/office/drawing/2014/main" id="{8D237308-52DB-4DC6-8DF1-5117510EDEC2}"/>
                  </a:ext>
                </a:extLst>
              </p:cNvPr>
              <p:cNvPicPr/>
              <p:nvPr/>
            </p:nvPicPr>
            <p:blipFill>
              <a:blip r:embed="rId21"/>
              <a:stretch>
                <a:fillRect/>
              </a:stretch>
            </p:blipFill>
            <p:spPr>
              <a:xfrm>
                <a:off x="3693720" y="3403200"/>
                <a:ext cx="12240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41" name="Ink 40">
                <a:extLst>
                  <a:ext uri="{FF2B5EF4-FFF2-40B4-BE49-F238E27FC236}">
                    <a16:creationId xmlns:a16="http://schemas.microsoft.com/office/drawing/2014/main" id="{686DC077-0675-4E09-940E-A73D66766DEE}"/>
                  </a:ext>
                </a:extLst>
              </p14:cNvPr>
              <p14:cNvContentPartPr/>
              <p14:nvPr/>
            </p14:nvContentPartPr>
            <p14:xfrm>
              <a:off x="3878760" y="3386280"/>
              <a:ext cx="153000" cy="65520"/>
            </p14:xfrm>
          </p:contentPart>
        </mc:Choice>
        <mc:Fallback>
          <p:pic>
            <p:nvPicPr>
              <p:cNvPr id="41" name="Ink 40">
                <a:extLst>
                  <a:ext uri="{FF2B5EF4-FFF2-40B4-BE49-F238E27FC236}">
                    <a16:creationId xmlns:a16="http://schemas.microsoft.com/office/drawing/2014/main" id="{686DC077-0675-4E09-940E-A73D66766DEE}"/>
                  </a:ext>
                </a:extLst>
              </p:cNvPr>
              <p:cNvPicPr/>
              <p:nvPr/>
            </p:nvPicPr>
            <p:blipFill>
              <a:blip r:embed="rId23"/>
              <a:stretch>
                <a:fillRect/>
              </a:stretch>
            </p:blipFill>
            <p:spPr>
              <a:xfrm>
                <a:off x="3870120" y="3377640"/>
                <a:ext cx="17064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2" name="Ink 41">
                <a:extLst>
                  <a:ext uri="{FF2B5EF4-FFF2-40B4-BE49-F238E27FC236}">
                    <a16:creationId xmlns:a16="http://schemas.microsoft.com/office/drawing/2014/main" id="{2946A0CF-C0FB-4D56-97EB-BE5DE4C8180C}"/>
                  </a:ext>
                </a:extLst>
              </p14:cNvPr>
              <p14:cNvContentPartPr/>
              <p14:nvPr/>
            </p14:nvContentPartPr>
            <p14:xfrm>
              <a:off x="4533960" y="3383760"/>
              <a:ext cx="180000" cy="67320"/>
            </p14:xfrm>
          </p:contentPart>
        </mc:Choice>
        <mc:Fallback>
          <p:pic>
            <p:nvPicPr>
              <p:cNvPr id="42" name="Ink 41">
                <a:extLst>
                  <a:ext uri="{FF2B5EF4-FFF2-40B4-BE49-F238E27FC236}">
                    <a16:creationId xmlns:a16="http://schemas.microsoft.com/office/drawing/2014/main" id="{2946A0CF-C0FB-4D56-97EB-BE5DE4C8180C}"/>
                  </a:ext>
                </a:extLst>
              </p:cNvPr>
              <p:cNvPicPr/>
              <p:nvPr/>
            </p:nvPicPr>
            <p:blipFill>
              <a:blip r:embed="rId25"/>
              <a:stretch>
                <a:fillRect/>
              </a:stretch>
            </p:blipFill>
            <p:spPr>
              <a:xfrm>
                <a:off x="4524960" y="3374760"/>
                <a:ext cx="19764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50" name="Ink 49">
                <a:extLst>
                  <a:ext uri="{FF2B5EF4-FFF2-40B4-BE49-F238E27FC236}">
                    <a16:creationId xmlns:a16="http://schemas.microsoft.com/office/drawing/2014/main" id="{292AE8AF-D027-49C8-AD18-CCE60859DB45}"/>
                  </a:ext>
                </a:extLst>
              </p14:cNvPr>
              <p14:cNvContentPartPr/>
              <p14:nvPr/>
            </p14:nvContentPartPr>
            <p14:xfrm>
              <a:off x="6260880" y="3336960"/>
              <a:ext cx="124920" cy="62280"/>
            </p14:xfrm>
          </p:contentPart>
        </mc:Choice>
        <mc:Fallback>
          <p:pic>
            <p:nvPicPr>
              <p:cNvPr id="50" name="Ink 49">
                <a:extLst>
                  <a:ext uri="{FF2B5EF4-FFF2-40B4-BE49-F238E27FC236}">
                    <a16:creationId xmlns:a16="http://schemas.microsoft.com/office/drawing/2014/main" id="{292AE8AF-D027-49C8-AD18-CCE60859DB45}"/>
                  </a:ext>
                </a:extLst>
              </p:cNvPr>
              <p:cNvPicPr/>
              <p:nvPr/>
            </p:nvPicPr>
            <p:blipFill>
              <a:blip r:embed="rId27"/>
              <a:stretch>
                <a:fillRect/>
              </a:stretch>
            </p:blipFill>
            <p:spPr>
              <a:xfrm>
                <a:off x="6251880" y="3328320"/>
                <a:ext cx="14256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57" name="Ink 56">
                <a:extLst>
                  <a:ext uri="{FF2B5EF4-FFF2-40B4-BE49-F238E27FC236}">
                    <a16:creationId xmlns:a16="http://schemas.microsoft.com/office/drawing/2014/main" id="{110D2D9C-428E-45AE-98E3-A16D2E22A7F9}"/>
                  </a:ext>
                </a:extLst>
              </p14:cNvPr>
              <p14:cNvContentPartPr/>
              <p14:nvPr/>
            </p14:nvContentPartPr>
            <p14:xfrm>
              <a:off x="7126320" y="3218880"/>
              <a:ext cx="236520" cy="156960"/>
            </p14:xfrm>
          </p:contentPart>
        </mc:Choice>
        <mc:Fallback>
          <p:pic>
            <p:nvPicPr>
              <p:cNvPr id="57" name="Ink 56">
                <a:extLst>
                  <a:ext uri="{FF2B5EF4-FFF2-40B4-BE49-F238E27FC236}">
                    <a16:creationId xmlns:a16="http://schemas.microsoft.com/office/drawing/2014/main" id="{110D2D9C-428E-45AE-98E3-A16D2E22A7F9}"/>
                  </a:ext>
                </a:extLst>
              </p:cNvPr>
              <p:cNvPicPr/>
              <p:nvPr/>
            </p:nvPicPr>
            <p:blipFill>
              <a:blip r:embed="rId29"/>
              <a:stretch>
                <a:fillRect/>
              </a:stretch>
            </p:blipFill>
            <p:spPr>
              <a:xfrm>
                <a:off x="7117667" y="3210240"/>
                <a:ext cx="254187"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58" name="Ink 57">
                <a:extLst>
                  <a:ext uri="{FF2B5EF4-FFF2-40B4-BE49-F238E27FC236}">
                    <a16:creationId xmlns:a16="http://schemas.microsoft.com/office/drawing/2014/main" id="{46BB5764-70EA-43AA-B93F-B7F6B0A96EB9}"/>
                  </a:ext>
                </a:extLst>
              </p14:cNvPr>
              <p14:cNvContentPartPr/>
              <p14:nvPr/>
            </p14:nvContentPartPr>
            <p14:xfrm>
              <a:off x="6463560" y="3298080"/>
              <a:ext cx="220320" cy="118800"/>
            </p14:xfrm>
          </p:contentPart>
        </mc:Choice>
        <mc:Fallback>
          <p:pic>
            <p:nvPicPr>
              <p:cNvPr id="58" name="Ink 57">
                <a:extLst>
                  <a:ext uri="{FF2B5EF4-FFF2-40B4-BE49-F238E27FC236}">
                    <a16:creationId xmlns:a16="http://schemas.microsoft.com/office/drawing/2014/main" id="{46BB5764-70EA-43AA-B93F-B7F6B0A96EB9}"/>
                  </a:ext>
                </a:extLst>
              </p:cNvPr>
              <p:cNvPicPr/>
              <p:nvPr/>
            </p:nvPicPr>
            <p:blipFill>
              <a:blip r:embed="rId31"/>
              <a:stretch>
                <a:fillRect/>
              </a:stretch>
            </p:blipFill>
            <p:spPr>
              <a:xfrm>
                <a:off x="6454560" y="3289440"/>
                <a:ext cx="2379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59" name="Ink 58">
                <a:extLst>
                  <a:ext uri="{FF2B5EF4-FFF2-40B4-BE49-F238E27FC236}">
                    <a16:creationId xmlns:a16="http://schemas.microsoft.com/office/drawing/2014/main" id="{06D16AE9-A538-4D4A-A829-F7F808FC92D0}"/>
                  </a:ext>
                </a:extLst>
              </p14:cNvPr>
              <p14:cNvContentPartPr/>
              <p14:nvPr/>
            </p14:nvContentPartPr>
            <p14:xfrm>
              <a:off x="5594880" y="3260640"/>
              <a:ext cx="252360" cy="157680"/>
            </p14:xfrm>
          </p:contentPart>
        </mc:Choice>
        <mc:Fallback>
          <p:pic>
            <p:nvPicPr>
              <p:cNvPr id="59" name="Ink 58">
                <a:extLst>
                  <a:ext uri="{FF2B5EF4-FFF2-40B4-BE49-F238E27FC236}">
                    <a16:creationId xmlns:a16="http://schemas.microsoft.com/office/drawing/2014/main" id="{06D16AE9-A538-4D4A-A829-F7F808FC92D0}"/>
                  </a:ext>
                </a:extLst>
              </p:cNvPr>
              <p:cNvPicPr/>
              <p:nvPr/>
            </p:nvPicPr>
            <p:blipFill>
              <a:blip r:embed="rId33"/>
              <a:stretch>
                <a:fillRect/>
              </a:stretch>
            </p:blipFill>
            <p:spPr>
              <a:xfrm>
                <a:off x="5585880" y="3251661"/>
                <a:ext cx="270000" cy="1752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60" name="Ink 59">
                <a:extLst>
                  <a:ext uri="{FF2B5EF4-FFF2-40B4-BE49-F238E27FC236}">
                    <a16:creationId xmlns:a16="http://schemas.microsoft.com/office/drawing/2014/main" id="{7D7424B9-41D6-4FF6-A862-363D78064D9A}"/>
                  </a:ext>
                </a:extLst>
              </p14:cNvPr>
              <p14:cNvContentPartPr/>
              <p14:nvPr/>
            </p14:nvContentPartPr>
            <p14:xfrm>
              <a:off x="4798560" y="3276840"/>
              <a:ext cx="423000" cy="177840"/>
            </p14:xfrm>
          </p:contentPart>
        </mc:Choice>
        <mc:Fallback>
          <p:pic>
            <p:nvPicPr>
              <p:cNvPr id="60" name="Ink 59">
                <a:extLst>
                  <a:ext uri="{FF2B5EF4-FFF2-40B4-BE49-F238E27FC236}">
                    <a16:creationId xmlns:a16="http://schemas.microsoft.com/office/drawing/2014/main" id="{7D7424B9-41D6-4FF6-A862-363D78064D9A}"/>
                  </a:ext>
                </a:extLst>
              </p:cNvPr>
              <p:cNvPicPr/>
              <p:nvPr/>
            </p:nvPicPr>
            <p:blipFill>
              <a:blip r:embed="rId35"/>
              <a:stretch>
                <a:fillRect/>
              </a:stretch>
            </p:blipFill>
            <p:spPr>
              <a:xfrm>
                <a:off x="4789920" y="3267840"/>
                <a:ext cx="44064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61" name="Ink 60">
                <a:extLst>
                  <a:ext uri="{FF2B5EF4-FFF2-40B4-BE49-F238E27FC236}">
                    <a16:creationId xmlns:a16="http://schemas.microsoft.com/office/drawing/2014/main" id="{986FBBFE-FEDD-42A2-A886-400E6031833B}"/>
                  </a:ext>
                </a:extLst>
              </p14:cNvPr>
              <p14:cNvContentPartPr/>
              <p14:nvPr/>
            </p14:nvContentPartPr>
            <p14:xfrm>
              <a:off x="3487080" y="3396360"/>
              <a:ext cx="127440" cy="204840"/>
            </p14:xfrm>
          </p:contentPart>
        </mc:Choice>
        <mc:Fallback>
          <p:pic>
            <p:nvPicPr>
              <p:cNvPr id="61" name="Ink 60">
                <a:extLst>
                  <a:ext uri="{FF2B5EF4-FFF2-40B4-BE49-F238E27FC236}">
                    <a16:creationId xmlns:a16="http://schemas.microsoft.com/office/drawing/2014/main" id="{986FBBFE-FEDD-42A2-A886-400E6031833B}"/>
                  </a:ext>
                </a:extLst>
              </p:cNvPr>
              <p:cNvPicPr/>
              <p:nvPr/>
            </p:nvPicPr>
            <p:blipFill>
              <a:blip r:embed="rId37"/>
              <a:stretch>
                <a:fillRect/>
              </a:stretch>
            </p:blipFill>
            <p:spPr>
              <a:xfrm>
                <a:off x="3478105" y="3387720"/>
                <a:ext cx="14503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69" name="Ink 68">
                <a:extLst>
                  <a:ext uri="{FF2B5EF4-FFF2-40B4-BE49-F238E27FC236}">
                    <a16:creationId xmlns:a16="http://schemas.microsoft.com/office/drawing/2014/main" id="{4A9F5C51-36AC-478F-BCA9-DC911ACA6875}"/>
                  </a:ext>
                </a:extLst>
              </p14:cNvPr>
              <p14:cNvContentPartPr/>
              <p14:nvPr/>
            </p14:nvContentPartPr>
            <p14:xfrm>
              <a:off x="8013720" y="3118080"/>
              <a:ext cx="697680" cy="298080"/>
            </p14:xfrm>
          </p:contentPart>
        </mc:Choice>
        <mc:Fallback>
          <p:pic>
            <p:nvPicPr>
              <p:cNvPr id="69" name="Ink 68">
                <a:extLst>
                  <a:ext uri="{FF2B5EF4-FFF2-40B4-BE49-F238E27FC236}">
                    <a16:creationId xmlns:a16="http://schemas.microsoft.com/office/drawing/2014/main" id="{4A9F5C51-36AC-478F-BCA9-DC911ACA6875}"/>
                  </a:ext>
                </a:extLst>
              </p:cNvPr>
              <p:cNvPicPr/>
              <p:nvPr/>
            </p:nvPicPr>
            <p:blipFill>
              <a:blip r:embed="rId39"/>
              <a:stretch>
                <a:fillRect/>
              </a:stretch>
            </p:blipFill>
            <p:spPr>
              <a:xfrm>
                <a:off x="8005076" y="3109080"/>
                <a:ext cx="715329" cy="3157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70" name="Ink 69">
                <a:extLst>
                  <a:ext uri="{FF2B5EF4-FFF2-40B4-BE49-F238E27FC236}">
                    <a16:creationId xmlns:a16="http://schemas.microsoft.com/office/drawing/2014/main" id="{6A04A345-EEA2-47A7-A8A9-B9193ACB700D}"/>
                  </a:ext>
                </a:extLst>
              </p14:cNvPr>
              <p14:cNvContentPartPr/>
              <p14:nvPr/>
            </p14:nvContentPartPr>
            <p14:xfrm>
              <a:off x="7659840" y="3146520"/>
              <a:ext cx="263160" cy="195120"/>
            </p14:xfrm>
          </p:contentPart>
        </mc:Choice>
        <mc:Fallback>
          <p:pic>
            <p:nvPicPr>
              <p:cNvPr id="70" name="Ink 69">
                <a:extLst>
                  <a:ext uri="{FF2B5EF4-FFF2-40B4-BE49-F238E27FC236}">
                    <a16:creationId xmlns:a16="http://schemas.microsoft.com/office/drawing/2014/main" id="{6A04A345-EEA2-47A7-A8A9-B9193ACB700D}"/>
                  </a:ext>
                </a:extLst>
              </p:cNvPr>
              <p:cNvPicPr/>
              <p:nvPr/>
            </p:nvPicPr>
            <p:blipFill>
              <a:blip r:embed="rId41"/>
              <a:stretch>
                <a:fillRect/>
              </a:stretch>
            </p:blipFill>
            <p:spPr>
              <a:xfrm>
                <a:off x="7650828" y="3137880"/>
                <a:ext cx="280824"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73" name="Ink 72">
                <a:extLst>
                  <a:ext uri="{FF2B5EF4-FFF2-40B4-BE49-F238E27FC236}">
                    <a16:creationId xmlns:a16="http://schemas.microsoft.com/office/drawing/2014/main" id="{4CA1A425-357B-4562-B76A-775D2B2BC3B7}"/>
                  </a:ext>
                </a:extLst>
              </p14:cNvPr>
              <p14:cNvContentPartPr/>
              <p14:nvPr/>
            </p14:nvContentPartPr>
            <p14:xfrm>
              <a:off x="4219320" y="3818640"/>
              <a:ext cx="120600" cy="202680"/>
            </p14:xfrm>
          </p:contentPart>
        </mc:Choice>
        <mc:Fallback>
          <p:pic>
            <p:nvPicPr>
              <p:cNvPr id="73" name="Ink 72">
                <a:extLst>
                  <a:ext uri="{FF2B5EF4-FFF2-40B4-BE49-F238E27FC236}">
                    <a16:creationId xmlns:a16="http://schemas.microsoft.com/office/drawing/2014/main" id="{4CA1A425-357B-4562-B76A-775D2B2BC3B7}"/>
                  </a:ext>
                </a:extLst>
              </p:cNvPr>
              <p:cNvPicPr/>
              <p:nvPr/>
            </p:nvPicPr>
            <p:blipFill>
              <a:blip r:embed="rId43"/>
              <a:stretch>
                <a:fillRect/>
              </a:stretch>
            </p:blipFill>
            <p:spPr>
              <a:xfrm>
                <a:off x="4210680" y="3809640"/>
                <a:ext cx="13824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76" name="Ink 75">
                <a:extLst>
                  <a:ext uri="{FF2B5EF4-FFF2-40B4-BE49-F238E27FC236}">
                    <a16:creationId xmlns:a16="http://schemas.microsoft.com/office/drawing/2014/main" id="{54ACC6A5-10C3-4D41-9587-EF76F9695674}"/>
                  </a:ext>
                </a:extLst>
              </p14:cNvPr>
              <p14:cNvContentPartPr/>
              <p14:nvPr/>
            </p14:nvContentPartPr>
            <p14:xfrm>
              <a:off x="4785240" y="3785160"/>
              <a:ext cx="133560" cy="95400"/>
            </p14:xfrm>
          </p:contentPart>
        </mc:Choice>
        <mc:Fallback>
          <p:pic>
            <p:nvPicPr>
              <p:cNvPr id="76" name="Ink 75">
                <a:extLst>
                  <a:ext uri="{FF2B5EF4-FFF2-40B4-BE49-F238E27FC236}">
                    <a16:creationId xmlns:a16="http://schemas.microsoft.com/office/drawing/2014/main" id="{54ACC6A5-10C3-4D41-9587-EF76F9695674}"/>
                  </a:ext>
                </a:extLst>
              </p:cNvPr>
              <p:cNvPicPr/>
              <p:nvPr/>
            </p:nvPicPr>
            <p:blipFill>
              <a:blip r:embed="rId45"/>
              <a:stretch>
                <a:fillRect/>
              </a:stretch>
            </p:blipFill>
            <p:spPr>
              <a:xfrm>
                <a:off x="4776600" y="3776520"/>
                <a:ext cx="1512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92" name="Ink 91">
                <a:extLst>
                  <a:ext uri="{FF2B5EF4-FFF2-40B4-BE49-F238E27FC236}">
                    <a16:creationId xmlns:a16="http://schemas.microsoft.com/office/drawing/2014/main" id="{B9EBB57D-AD0B-4BD3-9A0B-331BBDBFF9DB}"/>
                  </a:ext>
                </a:extLst>
              </p14:cNvPr>
              <p14:cNvContentPartPr/>
              <p14:nvPr/>
            </p14:nvContentPartPr>
            <p14:xfrm>
              <a:off x="7847400" y="3673200"/>
              <a:ext cx="215640" cy="99360"/>
            </p14:xfrm>
          </p:contentPart>
        </mc:Choice>
        <mc:Fallback>
          <p:pic>
            <p:nvPicPr>
              <p:cNvPr id="92" name="Ink 91">
                <a:extLst>
                  <a:ext uri="{FF2B5EF4-FFF2-40B4-BE49-F238E27FC236}">
                    <a16:creationId xmlns:a16="http://schemas.microsoft.com/office/drawing/2014/main" id="{B9EBB57D-AD0B-4BD3-9A0B-331BBDBFF9DB}"/>
                  </a:ext>
                </a:extLst>
              </p:cNvPr>
              <p:cNvPicPr/>
              <p:nvPr/>
            </p:nvPicPr>
            <p:blipFill>
              <a:blip r:embed="rId47"/>
              <a:stretch>
                <a:fillRect/>
              </a:stretch>
            </p:blipFill>
            <p:spPr>
              <a:xfrm>
                <a:off x="7838760" y="3664200"/>
                <a:ext cx="23328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93" name="Ink 92">
                <a:extLst>
                  <a:ext uri="{FF2B5EF4-FFF2-40B4-BE49-F238E27FC236}">
                    <a16:creationId xmlns:a16="http://schemas.microsoft.com/office/drawing/2014/main" id="{B5B31B3E-AC43-4618-9599-9D6ED9470652}"/>
                  </a:ext>
                </a:extLst>
              </p14:cNvPr>
              <p14:cNvContentPartPr/>
              <p14:nvPr/>
            </p14:nvContentPartPr>
            <p14:xfrm>
              <a:off x="7449600" y="3613800"/>
              <a:ext cx="310320" cy="170640"/>
            </p14:xfrm>
          </p:contentPart>
        </mc:Choice>
        <mc:Fallback>
          <p:pic>
            <p:nvPicPr>
              <p:cNvPr id="93" name="Ink 92">
                <a:extLst>
                  <a:ext uri="{FF2B5EF4-FFF2-40B4-BE49-F238E27FC236}">
                    <a16:creationId xmlns:a16="http://schemas.microsoft.com/office/drawing/2014/main" id="{B5B31B3E-AC43-4618-9599-9D6ED9470652}"/>
                  </a:ext>
                </a:extLst>
              </p:cNvPr>
              <p:cNvPicPr/>
              <p:nvPr/>
            </p:nvPicPr>
            <p:blipFill>
              <a:blip r:embed="rId49"/>
              <a:stretch>
                <a:fillRect/>
              </a:stretch>
            </p:blipFill>
            <p:spPr>
              <a:xfrm>
                <a:off x="7440610" y="3604800"/>
                <a:ext cx="32794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94" name="Ink 93">
                <a:extLst>
                  <a:ext uri="{FF2B5EF4-FFF2-40B4-BE49-F238E27FC236}">
                    <a16:creationId xmlns:a16="http://schemas.microsoft.com/office/drawing/2014/main" id="{CD7DF6D3-D78D-46D3-A6FE-438436E7204C}"/>
                  </a:ext>
                </a:extLst>
              </p14:cNvPr>
              <p14:cNvContentPartPr/>
              <p14:nvPr/>
            </p14:nvContentPartPr>
            <p14:xfrm>
              <a:off x="6620160" y="3611640"/>
              <a:ext cx="551520" cy="227880"/>
            </p14:xfrm>
          </p:contentPart>
        </mc:Choice>
        <mc:Fallback>
          <p:pic>
            <p:nvPicPr>
              <p:cNvPr id="94" name="Ink 93">
                <a:extLst>
                  <a:ext uri="{FF2B5EF4-FFF2-40B4-BE49-F238E27FC236}">
                    <a16:creationId xmlns:a16="http://schemas.microsoft.com/office/drawing/2014/main" id="{CD7DF6D3-D78D-46D3-A6FE-438436E7204C}"/>
                  </a:ext>
                </a:extLst>
              </p:cNvPr>
              <p:cNvPicPr/>
              <p:nvPr/>
            </p:nvPicPr>
            <p:blipFill>
              <a:blip r:embed="rId51"/>
              <a:stretch>
                <a:fillRect/>
              </a:stretch>
            </p:blipFill>
            <p:spPr>
              <a:xfrm>
                <a:off x="6611160" y="3602986"/>
                <a:ext cx="569160" cy="245548"/>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95" name="Ink 94">
                <a:extLst>
                  <a:ext uri="{FF2B5EF4-FFF2-40B4-BE49-F238E27FC236}">
                    <a16:creationId xmlns:a16="http://schemas.microsoft.com/office/drawing/2014/main" id="{CF7C2AB9-5354-4357-8C3A-95940854EAD6}"/>
                  </a:ext>
                </a:extLst>
              </p14:cNvPr>
              <p14:cNvContentPartPr/>
              <p14:nvPr/>
            </p14:nvContentPartPr>
            <p14:xfrm>
              <a:off x="5408400" y="3711720"/>
              <a:ext cx="964800" cy="238320"/>
            </p14:xfrm>
          </p:contentPart>
        </mc:Choice>
        <mc:Fallback>
          <p:pic>
            <p:nvPicPr>
              <p:cNvPr id="95" name="Ink 94">
                <a:extLst>
                  <a:ext uri="{FF2B5EF4-FFF2-40B4-BE49-F238E27FC236}">
                    <a16:creationId xmlns:a16="http://schemas.microsoft.com/office/drawing/2014/main" id="{CF7C2AB9-5354-4357-8C3A-95940854EAD6}"/>
                  </a:ext>
                </a:extLst>
              </p:cNvPr>
              <p:cNvPicPr/>
              <p:nvPr/>
            </p:nvPicPr>
            <p:blipFill>
              <a:blip r:embed="rId53"/>
              <a:stretch>
                <a:fillRect/>
              </a:stretch>
            </p:blipFill>
            <p:spPr>
              <a:xfrm>
                <a:off x="5399760" y="3702720"/>
                <a:ext cx="98244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96" name="Ink 95">
                <a:extLst>
                  <a:ext uri="{FF2B5EF4-FFF2-40B4-BE49-F238E27FC236}">
                    <a16:creationId xmlns:a16="http://schemas.microsoft.com/office/drawing/2014/main" id="{4815AFCA-4903-4A4A-8691-90F68404AE9D}"/>
                  </a:ext>
                </a:extLst>
              </p14:cNvPr>
              <p14:cNvContentPartPr/>
              <p14:nvPr/>
            </p14:nvContentPartPr>
            <p14:xfrm>
              <a:off x="4425600" y="3824400"/>
              <a:ext cx="263160" cy="106200"/>
            </p14:xfrm>
          </p:contentPart>
        </mc:Choice>
        <mc:Fallback>
          <p:pic>
            <p:nvPicPr>
              <p:cNvPr id="96" name="Ink 95">
                <a:extLst>
                  <a:ext uri="{FF2B5EF4-FFF2-40B4-BE49-F238E27FC236}">
                    <a16:creationId xmlns:a16="http://schemas.microsoft.com/office/drawing/2014/main" id="{4815AFCA-4903-4A4A-8691-90F68404AE9D}"/>
                  </a:ext>
                </a:extLst>
              </p:cNvPr>
              <p:cNvPicPr/>
              <p:nvPr/>
            </p:nvPicPr>
            <p:blipFill>
              <a:blip r:embed="rId55"/>
              <a:stretch>
                <a:fillRect/>
              </a:stretch>
            </p:blipFill>
            <p:spPr>
              <a:xfrm>
                <a:off x="4416612" y="3815760"/>
                <a:ext cx="280776"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97" name="Ink 96">
                <a:extLst>
                  <a:ext uri="{FF2B5EF4-FFF2-40B4-BE49-F238E27FC236}">
                    <a16:creationId xmlns:a16="http://schemas.microsoft.com/office/drawing/2014/main" id="{A5898375-D589-4400-AA60-CF62CF77326D}"/>
                  </a:ext>
                </a:extLst>
              </p14:cNvPr>
              <p14:cNvContentPartPr/>
              <p14:nvPr/>
            </p14:nvContentPartPr>
            <p14:xfrm>
              <a:off x="3516600" y="3822240"/>
              <a:ext cx="355680" cy="131400"/>
            </p14:xfrm>
          </p:contentPart>
        </mc:Choice>
        <mc:Fallback>
          <p:pic>
            <p:nvPicPr>
              <p:cNvPr id="97" name="Ink 96">
                <a:extLst>
                  <a:ext uri="{FF2B5EF4-FFF2-40B4-BE49-F238E27FC236}">
                    <a16:creationId xmlns:a16="http://schemas.microsoft.com/office/drawing/2014/main" id="{A5898375-D589-4400-AA60-CF62CF77326D}"/>
                  </a:ext>
                </a:extLst>
              </p:cNvPr>
              <p:cNvPicPr/>
              <p:nvPr/>
            </p:nvPicPr>
            <p:blipFill>
              <a:blip r:embed="rId57"/>
              <a:stretch>
                <a:fillRect/>
              </a:stretch>
            </p:blipFill>
            <p:spPr>
              <a:xfrm>
                <a:off x="3507609" y="3813600"/>
                <a:ext cx="373302"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99" name="Ink 98">
                <a:extLst>
                  <a:ext uri="{FF2B5EF4-FFF2-40B4-BE49-F238E27FC236}">
                    <a16:creationId xmlns:a16="http://schemas.microsoft.com/office/drawing/2014/main" id="{547E6795-7C28-4326-A650-4C0227454D9C}"/>
                  </a:ext>
                </a:extLst>
              </p14:cNvPr>
              <p14:cNvContentPartPr/>
              <p14:nvPr/>
            </p14:nvContentPartPr>
            <p14:xfrm>
              <a:off x="3530280" y="4184040"/>
              <a:ext cx="4680" cy="6840"/>
            </p14:xfrm>
          </p:contentPart>
        </mc:Choice>
        <mc:Fallback>
          <p:pic>
            <p:nvPicPr>
              <p:cNvPr id="99" name="Ink 98">
                <a:extLst>
                  <a:ext uri="{FF2B5EF4-FFF2-40B4-BE49-F238E27FC236}">
                    <a16:creationId xmlns:a16="http://schemas.microsoft.com/office/drawing/2014/main" id="{547E6795-7C28-4326-A650-4C0227454D9C}"/>
                  </a:ext>
                </a:extLst>
              </p:cNvPr>
              <p:cNvPicPr/>
              <p:nvPr/>
            </p:nvPicPr>
            <p:blipFill>
              <a:blip r:embed="rId59"/>
              <a:stretch>
                <a:fillRect/>
              </a:stretch>
            </p:blipFill>
            <p:spPr>
              <a:xfrm>
                <a:off x="3521640" y="4175040"/>
                <a:ext cx="2232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121" name="Ink 120">
                <a:extLst>
                  <a:ext uri="{FF2B5EF4-FFF2-40B4-BE49-F238E27FC236}">
                    <a16:creationId xmlns:a16="http://schemas.microsoft.com/office/drawing/2014/main" id="{F7E4776C-6273-4507-8AB1-E8171206855D}"/>
                  </a:ext>
                </a:extLst>
              </p14:cNvPr>
              <p14:cNvContentPartPr/>
              <p14:nvPr/>
            </p14:nvContentPartPr>
            <p14:xfrm>
              <a:off x="5194200" y="4205280"/>
              <a:ext cx="455760" cy="186120"/>
            </p14:xfrm>
          </p:contentPart>
        </mc:Choice>
        <mc:Fallback>
          <p:pic>
            <p:nvPicPr>
              <p:cNvPr id="121" name="Ink 120">
                <a:extLst>
                  <a:ext uri="{FF2B5EF4-FFF2-40B4-BE49-F238E27FC236}">
                    <a16:creationId xmlns:a16="http://schemas.microsoft.com/office/drawing/2014/main" id="{F7E4776C-6273-4507-8AB1-E8171206855D}"/>
                  </a:ext>
                </a:extLst>
              </p:cNvPr>
              <p:cNvPicPr/>
              <p:nvPr/>
            </p:nvPicPr>
            <p:blipFill>
              <a:blip r:embed="rId61"/>
              <a:stretch>
                <a:fillRect/>
              </a:stretch>
            </p:blipFill>
            <p:spPr>
              <a:xfrm>
                <a:off x="5185207" y="4196623"/>
                <a:ext cx="473386" cy="203794"/>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122" name="Ink 121">
                <a:extLst>
                  <a:ext uri="{FF2B5EF4-FFF2-40B4-BE49-F238E27FC236}">
                    <a16:creationId xmlns:a16="http://schemas.microsoft.com/office/drawing/2014/main" id="{C0E4FEA1-A4C2-4EAA-9EA7-2B299AFC7FC7}"/>
                  </a:ext>
                </a:extLst>
              </p14:cNvPr>
              <p14:cNvContentPartPr/>
              <p14:nvPr/>
            </p14:nvContentPartPr>
            <p14:xfrm>
              <a:off x="4028520" y="4142640"/>
              <a:ext cx="824040" cy="156240"/>
            </p14:xfrm>
          </p:contentPart>
        </mc:Choice>
        <mc:Fallback>
          <p:pic>
            <p:nvPicPr>
              <p:cNvPr id="122" name="Ink 121">
                <a:extLst>
                  <a:ext uri="{FF2B5EF4-FFF2-40B4-BE49-F238E27FC236}">
                    <a16:creationId xmlns:a16="http://schemas.microsoft.com/office/drawing/2014/main" id="{C0E4FEA1-A4C2-4EAA-9EA7-2B299AFC7FC7}"/>
                  </a:ext>
                </a:extLst>
              </p:cNvPr>
              <p:cNvPicPr/>
              <p:nvPr/>
            </p:nvPicPr>
            <p:blipFill>
              <a:blip r:embed="rId63"/>
              <a:stretch>
                <a:fillRect/>
              </a:stretch>
            </p:blipFill>
            <p:spPr>
              <a:xfrm>
                <a:off x="4019524" y="4133980"/>
                <a:ext cx="841672" cy="173921"/>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123" name="Ink 122">
                <a:extLst>
                  <a:ext uri="{FF2B5EF4-FFF2-40B4-BE49-F238E27FC236}">
                    <a16:creationId xmlns:a16="http://schemas.microsoft.com/office/drawing/2014/main" id="{B476DB5F-E7CC-4E3D-8B55-857CF74A1212}"/>
                  </a:ext>
                </a:extLst>
              </p14:cNvPr>
              <p14:cNvContentPartPr/>
              <p14:nvPr/>
            </p14:nvContentPartPr>
            <p14:xfrm>
              <a:off x="3520200" y="4230840"/>
              <a:ext cx="417600" cy="176040"/>
            </p14:xfrm>
          </p:contentPart>
        </mc:Choice>
        <mc:Fallback>
          <p:pic>
            <p:nvPicPr>
              <p:cNvPr id="123" name="Ink 122">
                <a:extLst>
                  <a:ext uri="{FF2B5EF4-FFF2-40B4-BE49-F238E27FC236}">
                    <a16:creationId xmlns:a16="http://schemas.microsoft.com/office/drawing/2014/main" id="{B476DB5F-E7CC-4E3D-8B55-857CF74A1212}"/>
                  </a:ext>
                </a:extLst>
              </p:cNvPr>
              <p:cNvPicPr/>
              <p:nvPr/>
            </p:nvPicPr>
            <p:blipFill>
              <a:blip r:embed="rId65"/>
              <a:stretch>
                <a:fillRect/>
              </a:stretch>
            </p:blipFill>
            <p:spPr>
              <a:xfrm>
                <a:off x="3511200" y="4221840"/>
                <a:ext cx="43524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126" name="Ink 125">
                <a:extLst>
                  <a:ext uri="{FF2B5EF4-FFF2-40B4-BE49-F238E27FC236}">
                    <a16:creationId xmlns:a16="http://schemas.microsoft.com/office/drawing/2014/main" id="{5A2800EA-FE35-4155-B3F7-5D89BCE02888}"/>
                  </a:ext>
                </a:extLst>
              </p14:cNvPr>
              <p14:cNvContentPartPr/>
              <p14:nvPr/>
            </p14:nvContentPartPr>
            <p14:xfrm>
              <a:off x="5955240" y="4055520"/>
              <a:ext cx="789120" cy="174600"/>
            </p14:xfrm>
          </p:contentPart>
        </mc:Choice>
        <mc:Fallback>
          <p:pic>
            <p:nvPicPr>
              <p:cNvPr id="126" name="Ink 125">
                <a:extLst>
                  <a:ext uri="{FF2B5EF4-FFF2-40B4-BE49-F238E27FC236}">
                    <a16:creationId xmlns:a16="http://schemas.microsoft.com/office/drawing/2014/main" id="{5A2800EA-FE35-4155-B3F7-5D89BCE02888}"/>
                  </a:ext>
                </a:extLst>
              </p:cNvPr>
              <p:cNvPicPr/>
              <p:nvPr/>
            </p:nvPicPr>
            <p:blipFill>
              <a:blip r:embed="rId67"/>
              <a:stretch>
                <a:fillRect/>
              </a:stretch>
            </p:blipFill>
            <p:spPr>
              <a:xfrm>
                <a:off x="5946596" y="4046880"/>
                <a:ext cx="806768"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144" name="Ink 143">
                <a:extLst>
                  <a:ext uri="{FF2B5EF4-FFF2-40B4-BE49-F238E27FC236}">
                    <a16:creationId xmlns:a16="http://schemas.microsoft.com/office/drawing/2014/main" id="{2CF91F06-CD14-47BD-B087-7FD6C60C8C0C}"/>
                  </a:ext>
                </a:extLst>
              </p14:cNvPr>
              <p14:cNvContentPartPr/>
              <p14:nvPr/>
            </p14:nvContentPartPr>
            <p14:xfrm>
              <a:off x="3843480" y="4646280"/>
              <a:ext cx="2880" cy="10440"/>
            </p14:xfrm>
          </p:contentPart>
        </mc:Choice>
        <mc:Fallback>
          <p:pic>
            <p:nvPicPr>
              <p:cNvPr id="144" name="Ink 143">
                <a:extLst>
                  <a:ext uri="{FF2B5EF4-FFF2-40B4-BE49-F238E27FC236}">
                    <a16:creationId xmlns:a16="http://schemas.microsoft.com/office/drawing/2014/main" id="{2CF91F06-CD14-47BD-B087-7FD6C60C8C0C}"/>
                  </a:ext>
                </a:extLst>
              </p:cNvPr>
              <p:cNvPicPr/>
              <p:nvPr/>
            </p:nvPicPr>
            <p:blipFill>
              <a:blip r:embed="rId69"/>
              <a:stretch>
                <a:fillRect/>
              </a:stretch>
            </p:blipFill>
            <p:spPr>
              <a:xfrm>
                <a:off x="3834480" y="4637280"/>
                <a:ext cx="205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145" name="Ink 144">
                <a:extLst>
                  <a:ext uri="{FF2B5EF4-FFF2-40B4-BE49-F238E27FC236}">
                    <a16:creationId xmlns:a16="http://schemas.microsoft.com/office/drawing/2014/main" id="{96FA348C-60B6-4783-83A9-BB7821E57A40}"/>
                  </a:ext>
                </a:extLst>
              </p14:cNvPr>
              <p14:cNvContentPartPr/>
              <p14:nvPr/>
            </p14:nvContentPartPr>
            <p14:xfrm>
              <a:off x="3597240" y="4513440"/>
              <a:ext cx="171720" cy="174600"/>
            </p14:xfrm>
          </p:contentPart>
        </mc:Choice>
        <mc:Fallback>
          <p:pic>
            <p:nvPicPr>
              <p:cNvPr id="145" name="Ink 144">
                <a:extLst>
                  <a:ext uri="{FF2B5EF4-FFF2-40B4-BE49-F238E27FC236}">
                    <a16:creationId xmlns:a16="http://schemas.microsoft.com/office/drawing/2014/main" id="{96FA348C-60B6-4783-83A9-BB7821E57A40}"/>
                  </a:ext>
                </a:extLst>
              </p:cNvPr>
              <p:cNvPicPr/>
              <p:nvPr/>
            </p:nvPicPr>
            <p:blipFill>
              <a:blip r:embed="rId71"/>
              <a:stretch>
                <a:fillRect/>
              </a:stretch>
            </p:blipFill>
            <p:spPr>
              <a:xfrm>
                <a:off x="3588240" y="4504800"/>
                <a:ext cx="18936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146" name="Ink 145">
                <a:extLst>
                  <a:ext uri="{FF2B5EF4-FFF2-40B4-BE49-F238E27FC236}">
                    <a16:creationId xmlns:a16="http://schemas.microsoft.com/office/drawing/2014/main" id="{456ECDB8-82B4-45EA-ABBC-C19FC5ABFD14}"/>
                  </a:ext>
                </a:extLst>
              </p14:cNvPr>
              <p14:cNvContentPartPr/>
              <p14:nvPr/>
            </p14:nvContentPartPr>
            <p14:xfrm>
              <a:off x="7805280" y="3965520"/>
              <a:ext cx="857880" cy="216000"/>
            </p14:xfrm>
          </p:contentPart>
        </mc:Choice>
        <mc:Fallback>
          <p:pic>
            <p:nvPicPr>
              <p:cNvPr id="146" name="Ink 145">
                <a:extLst>
                  <a:ext uri="{FF2B5EF4-FFF2-40B4-BE49-F238E27FC236}">
                    <a16:creationId xmlns:a16="http://schemas.microsoft.com/office/drawing/2014/main" id="{456ECDB8-82B4-45EA-ABBC-C19FC5ABFD14}"/>
                  </a:ext>
                </a:extLst>
              </p:cNvPr>
              <p:cNvPicPr/>
              <p:nvPr/>
            </p:nvPicPr>
            <p:blipFill>
              <a:blip r:embed="rId73"/>
              <a:stretch>
                <a:fillRect/>
              </a:stretch>
            </p:blipFill>
            <p:spPr>
              <a:xfrm>
                <a:off x="7796284" y="3956520"/>
                <a:ext cx="875513"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147" name="Ink 146">
                <a:extLst>
                  <a:ext uri="{FF2B5EF4-FFF2-40B4-BE49-F238E27FC236}">
                    <a16:creationId xmlns:a16="http://schemas.microsoft.com/office/drawing/2014/main" id="{CF1B88A3-5DD2-41A8-B275-417B607F1B23}"/>
                  </a:ext>
                </a:extLst>
              </p14:cNvPr>
              <p14:cNvContentPartPr/>
              <p14:nvPr/>
            </p14:nvContentPartPr>
            <p14:xfrm>
              <a:off x="6978720" y="4046520"/>
              <a:ext cx="546120" cy="156600"/>
            </p14:xfrm>
          </p:contentPart>
        </mc:Choice>
        <mc:Fallback>
          <p:pic>
            <p:nvPicPr>
              <p:cNvPr id="147" name="Ink 146">
                <a:extLst>
                  <a:ext uri="{FF2B5EF4-FFF2-40B4-BE49-F238E27FC236}">
                    <a16:creationId xmlns:a16="http://schemas.microsoft.com/office/drawing/2014/main" id="{CF1B88A3-5DD2-41A8-B275-417B607F1B23}"/>
                  </a:ext>
                </a:extLst>
              </p:cNvPr>
              <p:cNvPicPr/>
              <p:nvPr/>
            </p:nvPicPr>
            <p:blipFill>
              <a:blip r:embed="rId75"/>
              <a:stretch>
                <a:fillRect/>
              </a:stretch>
            </p:blipFill>
            <p:spPr>
              <a:xfrm>
                <a:off x="6970080" y="4037541"/>
                <a:ext cx="563760" cy="174200"/>
              </a:xfrm>
              <a:prstGeom prst="rect">
                <a:avLst/>
              </a:prstGeom>
            </p:spPr>
          </p:pic>
        </mc:Fallback>
      </mc:AlternateContent>
    </p:spTree>
    <p:extLst>
      <p:ext uri="{BB962C8B-B14F-4D97-AF65-F5344CB8AC3E}">
        <p14:creationId xmlns:p14="http://schemas.microsoft.com/office/powerpoint/2010/main" val="158252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971DF-AF10-3740-872B-BD79ECD3BE56}"/>
              </a:ext>
            </a:extLst>
          </p:cNvPr>
          <p:cNvSpPr>
            <a:spLocks noGrp="1"/>
          </p:cNvSpPr>
          <p:nvPr>
            <p:ph type="title"/>
          </p:nvPr>
        </p:nvSpPr>
        <p:spPr>
          <a:xfrm>
            <a:off x="234449" y="575500"/>
            <a:ext cx="2169791" cy="3981000"/>
          </a:xfrm>
        </p:spPr>
        <p:txBody>
          <a:bodyPr/>
          <a:lstStyle/>
          <a:p>
            <a:r>
              <a:rPr lang="en-US" sz="2000" dirty="0"/>
              <a:t>Tips on Hyperparameter Optimization</a:t>
            </a:r>
          </a:p>
        </p:txBody>
      </p:sp>
      <p:sp>
        <p:nvSpPr>
          <p:cNvPr id="3" name="Text Placeholder 2">
            <a:extLst>
              <a:ext uri="{FF2B5EF4-FFF2-40B4-BE49-F238E27FC236}">
                <a16:creationId xmlns:a16="http://schemas.microsoft.com/office/drawing/2014/main" id="{8FBF7EDC-B191-BE4B-B928-E4375757AA1B}"/>
              </a:ext>
            </a:extLst>
          </p:cNvPr>
          <p:cNvSpPr>
            <a:spLocks noGrp="1"/>
          </p:cNvSpPr>
          <p:nvPr>
            <p:ph type="body" idx="1"/>
          </p:nvPr>
        </p:nvSpPr>
        <p:spPr/>
        <p:txBody>
          <a:bodyPr/>
          <a:lstStyle/>
          <a:p>
            <a:pPr marL="139700" indent="0">
              <a:buNone/>
            </a:pPr>
            <a:r>
              <a:rPr lang="en-US" dirty="0"/>
              <a:t>In general, hyperparameter optimization is a non-convex optimization problem where we know very little about how the function behaves. </a:t>
            </a:r>
          </a:p>
          <a:p>
            <a:pPr marL="139700" indent="0">
              <a:buNone/>
            </a:pPr>
            <a:endParaRPr lang="en-US" dirty="0"/>
          </a:p>
          <a:p>
            <a:pPr marL="139700" indent="0">
              <a:buNone/>
            </a:pPr>
            <a:r>
              <a:rPr lang="en-US" dirty="0"/>
              <a:t>Your time is valuable and compute time is cheap. Write your code to be modular so you can use compute time to try a range of values.</a:t>
            </a:r>
          </a:p>
          <a:p>
            <a:pPr marL="139700" indent="0">
              <a:buNone/>
            </a:pPr>
            <a:endParaRPr lang="en-US" dirty="0"/>
          </a:p>
          <a:p>
            <a:pPr marL="139700" indent="0">
              <a:buNone/>
            </a:pPr>
            <a:r>
              <a:rPr lang="en-US" dirty="0"/>
              <a:t>Tools for different purposes</a:t>
            </a:r>
          </a:p>
          <a:p>
            <a:r>
              <a:rPr lang="en-US" dirty="0"/>
              <a:t>Very few evaluations: use random search (and pray) </a:t>
            </a:r>
          </a:p>
          <a:p>
            <a:r>
              <a:rPr lang="en-US" dirty="0"/>
              <a:t>Few evaluations and long-run computations: See last slide</a:t>
            </a:r>
          </a:p>
          <a:p>
            <a:r>
              <a:rPr lang="en-US" dirty="0"/>
              <a:t>Moderate number of evaluations: Bayesian optimization</a:t>
            </a:r>
          </a:p>
          <a:p>
            <a:r>
              <a:rPr lang="en-US" dirty="0"/>
              <a:t>Many evaluations possible: Use random search. Why overthink it?</a:t>
            </a:r>
          </a:p>
        </p:txBody>
      </p:sp>
      <p:sp>
        <p:nvSpPr>
          <p:cNvPr id="4" name="Slide Number Placeholder 3">
            <a:extLst>
              <a:ext uri="{FF2B5EF4-FFF2-40B4-BE49-F238E27FC236}">
                <a16:creationId xmlns:a16="http://schemas.microsoft.com/office/drawing/2014/main" id="{5506352C-3FCC-294C-B4F3-1F18693D903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60</a:t>
            </a:fld>
            <a:endParaRPr lang="en"/>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15729E0A-6665-4532-B0C0-A591366D0334}"/>
                  </a:ext>
                </a:extLst>
              </p14:cNvPr>
              <p14:cNvContentPartPr/>
              <p14:nvPr/>
            </p14:nvContentPartPr>
            <p14:xfrm>
              <a:off x="4646160" y="2395440"/>
              <a:ext cx="2949480" cy="288360"/>
            </p14:xfrm>
          </p:contentPart>
        </mc:Choice>
        <mc:Fallback>
          <p:pic>
            <p:nvPicPr>
              <p:cNvPr id="5" name="Ink 4">
                <a:extLst>
                  <a:ext uri="{FF2B5EF4-FFF2-40B4-BE49-F238E27FC236}">
                    <a16:creationId xmlns:a16="http://schemas.microsoft.com/office/drawing/2014/main" id="{15729E0A-6665-4532-B0C0-A591366D0334}"/>
                  </a:ext>
                </a:extLst>
              </p:cNvPr>
              <p:cNvPicPr/>
              <p:nvPr/>
            </p:nvPicPr>
            <p:blipFill>
              <a:blip r:embed="rId4"/>
              <a:stretch>
                <a:fillRect/>
              </a:stretch>
            </p:blipFill>
            <p:spPr>
              <a:xfrm>
                <a:off x="4636800" y="2386080"/>
                <a:ext cx="2968200" cy="307080"/>
              </a:xfrm>
              <a:prstGeom prst="rect">
                <a:avLst/>
              </a:prstGeom>
            </p:spPr>
          </p:pic>
        </mc:Fallback>
      </mc:AlternateContent>
    </p:spTree>
    <p:extLst>
      <p:ext uri="{BB962C8B-B14F-4D97-AF65-F5344CB8AC3E}">
        <p14:creationId xmlns:p14="http://schemas.microsoft.com/office/powerpoint/2010/main" val="743941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a:t>Recap</a:t>
            </a:r>
          </a:p>
        </p:txBody>
      </p:sp>
      <p:sp>
        <p:nvSpPr>
          <p:cNvPr id="3" name="Text Placeholder 2">
            <a:extLst>
              <a:ext uri="{FF2B5EF4-FFF2-40B4-BE49-F238E27FC236}">
                <a16:creationId xmlns:a16="http://schemas.microsoft.com/office/drawing/2014/main" id="{02657BDE-7BF3-BF4E-9E0C-0ECCD3FD4F24}"/>
              </a:ext>
            </a:extLst>
          </p:cNvPr>
          <p:cNvSpPr>
            <a:spLocks noGrp="1"/>
          </p:cNvSpPr>
          <p:nvPr>
            <p:ph type="body" idx="1"/>
          </p:nvPr>
        </p:nvSpPr>
        <p:spPr>
          <a:xfrm>
            <a:off x="2681416" y="575500"/>
            <a:ext cx="6326660" cy="3981000"/>
          </a:xfrm>
        </p:spPr>
        <p:txBody>
          <a:bodyPr/>
          <a:lstStyle/>
          <a:p>
            <a:pPr marL="139700" indent="0">
              <a:buNone/>
            </a:pPr>
            <a:r>
              <a:rPr lang="en-US" b="1" dirty="0"/>
              <a:t>Theme</a:t>
            </a:r>
            <a:r>
              <a:rPr lang="en-US" dirty="0"/>
              <a:t>: Details of neural networks and how to train them</a:t>
            </a:r>
          </a:p>
          <a:p>
            <a:pPr marL="139700" indent="0">
              <a:buNone/>
            </a:pPr>
            <a:r>
              <a:rPr lang="en-US" b="1" dirty="0"/>
              <a:t>Ideas:</a:t>
            </a:r>
          </a:p>
          <a:p>
            <a:pPr marL="139700" indent="0">
              <a:buNone/>
            </a:pPr>
            <a:r>
              <a:rPr lang="en-US" dirty="0"/>
              <a:t>Perceptron (Single-Layer Neural Network)</a:t>
            </a:r>
          </a:p>
          <a:p>
            <a:pPr marL="139700" indent="0">
              <a:buNone/>
            </a:pPr>
            <a:r>
              <a:rPr lang="en-US" dirty="0"/>
              <a:t>Neural Networks</a:t>
            </a:r>
          </a:p>
          <a:p>
            <a:pPr marL="139700" indent="0">
              <a:buNone/>
            </a:pPr>
            <a:r>
              <a:rPr lang="en-US" dirty="0"/>
              <a:t>Using the logistic function to turn Score to probability</a:t>
            </a:r>
          </a:p>
          <a:p>
            <a:pPr marL="139700" indent="0">
              <a:buNone/>
            </a:pPr>
            <a:r>
              <a:rPr lang="en-US" dirty="0"/>
              <a:t>Logistic Regression</a:t>
            </a:r>
          </a:p>
          <a:p>
            <a:pPr marL="139700" indent="0">
              <a:buNone/>
            </a:pPr>
            <a:r>
              <a:rPr lang="en-US" dirty="0"/>
              <a:t>Minimizing error vs maximizing likelihood</a:t>
            </a:r>
          </a:p>
          <a:p>
            <a:pPr marL="139700" indent="0">
              <a:buNone/>
            </a:pPr>
            <a:r>
              <a:rPr lang="en-US" dirty="0"/>
              <a:t>Gradient Ascent</a:t>
            </a:r>
          </a:p>
          <a:p>
            <a:pPr marL="139700" indent="0">
              <a:buNone/>
            </a:pPr>
            <a:r>
              <a:rPr lang="en-US" dirty="0"/>
              <a:t>Effects of learning rate</a:t>
            </a:r>
          </a:p>
          <a:p>
            <a:pPr marL="139700" indent="0">
              <a:buNone/>
            </a:pPr>
            <a:r>
              <a:rPr lang="en-US" dirty="0"/>
              <a:t>Overfitting with logistic regression</a:t>
            </a:r>
          </a:p>
          <a:p>
            <a:pPr marL="596900" lvl="1" indent="0">
              <a:buNone/>
            </a:pPr>
            <a:r>
              <a:rPr lang="en-US" dirty="0"/>
              <a:t>Over-confident (probabilities close to 0 or 1)</a:t>
            </a:r>
          </a:p>
          <a:p>
            <a:pPr marL="596900" lvl="1" indent="0">
              <a:buNone/>
            </a:pPr>
            <a:r>
              <a:rPr lang="en-US" dirty="0"/>
              <a:t>Regularization</a:t>
            </a:r>
          </a:p>
          <a:p>
            <a:endParaRPr lang="en-US" dirty="0"/>
          </a:p>
        </p:txBody>
      </p:sp>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a:p>
        </p:txBody>
      </p:sp>
    </p:spTree>
    <p:extLst>
      <p:ext uri="{BB962C8B-B14F-4D97-AF65-F5344CB8AC3E}">
        <p14:creationId xmlns:p14="http://schemas.microsoft.com/office/powerpoint/2010/main" val="1120675786"/>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9D7FA9-45E3-0E41-9413-6213BC3B1617}"/>
              </a:ext>
            </a:extLst>
          </p:cNvPr>
          <p:cNvSpPr>
            <a:spLocks noGrp="1"/>
          </p:cNvSpPr>
          <p:nvPr>
            <p:ph type="title"/>
          </p:nvPr>
        </p:nvSpPr>
        <p:spPr/>
        <p:txBody>
          <a:bodyPr/>
          <a:lstStyle/>
          <a:p>
            <a:r>
              <a:rPr lang="en-US" dirty="0"/>
              <a:t>Missing Data: Idea 3</a:t>
            </a:r>
          </a:p>
        </p:txBody>
      </p:sp>
      <p:sp>
        <p:nvSpPr>
          <p:cNvPr id="4" name="Slide Number Placeholder 3">
            <a:extLst>
              <a:ext uri="{FF2B5EF4-FFF2-40B4-BE49-F238E27FC236}">
                <a16:creationId xmlns:a16="http://schemas.microsoft.com/office/drawing/2014/main" id="{8EC8D580-F44F-A649-BE08-414D33EF57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graphicFrame>
        <p:nvGraphicFramePr>
          <p:cNvPr id="7" name="Table 43">
            <a:extLst>
              <a:ext uri="{FF2B5EF4-FFF2-40B4-BE49-F238E27FC236}">
                <a16:creationId xmlns:a16="http://schemas.microsoft.com/office/drawing/2014/main" id="{52D00D4D-7153-904E-8B91-9AE43E5F1B3B}"/>
              </a:ext>
            </a:extLst>
          </p:cNvPr>
          <p:cNvGraphicFramePr>
            <a:graphicFrameLocks noGrp="1"/>
          </p:cNvGraphicFramePr>
          <p:nvPr/>
        </p:nvGraphicFramePr>
        <p:xfrm>
          <a:off x="5503858" y="1022859"/>
          <a:ext cx="3405692" cy="1630680"/>
        </p:xfrm>
        <a:graphic>
          <a:graphicData uri="http://schemas.openxmlformats.org/drawingml/2006/table">
            <a:tbl>
              <a:tblPr firstRow="1" bandRow="1">
                <a:tableStyleId>{CB23F696-D533-4BE0-B1DA-8B15BD142E95}</a:tableStyleId>
              </a:tblPr>
              <a:tblGrid>
                <a:gridCol w="900561">
                  <a:extLst>
                    <a:ext uri="{9D8B030D-6E8A-4147-A177-3AD203B41FA5}">
                      <a16:colId xmlns:a16="http://schemas.microsoft.com/office/drawing/2014/main" val="169448575"/>
                    </a:ext>
                  </a:extLst>
                </a:gridCol>
                <a:gridCol w="638457">
                  <a:extLst>
                    <a:ext uri="{9D8B030D-6E8A-4147-A177-3AD203B41FA5}">
                      <a16:colId xmlns:a16="http://schemas.microsoft.com/office/drawing/2014/main" val="4262510974"/>
                    </a:ext>
                  </a:extLst>
                </a:gridCol>
                <a:gridCol w="806187">
                  <a:extLst>
                    <a:ext uri="{9D8B030D-6E8A-4147-A177-3AD203B41FA5}">
                      <a16:colId xmlns:a16="http://schemas.microsoft.com/office/drawing/2014/main" val="1796828359"/>
                    </a:ext>
                  </a:extLst>
                </a:gridCol>
                <a:gridCol w="1060487">
                  <a:extLst>
                    <a:ext uri="{9D8B030D-6E8A-4147-A177-3AD203B41FA5}">
                      <a16:colId xmlns:a16="http://schemas.microsoft.com/office/drawing/2014/main" val="3579408328"/>
                    </a:ext>
                  </a:extLst>
                </a:gridCol>
              </a:tblGrid>
              <a:tr h="370840">
                <a:tc>
                  <a:txBody>
                    <a:bodyPr/>
                    <a:lstStyle/>
                    <a:p>
                      <a:pPr algn="ctr"/>
                      <a:r>
                        <a:rPr lang="en-US" b="1" dirty="0"/>
                        <a:t>Credit</a:t>
                      </a:r>
                    </a:p>
                    <a:p>
                      <a:pPr algn="ctr"/>
                      <a:endParaRPr lang="en-US" b="1" dirty="0"/>
                    </a:p>
                  </a:txBody>
                  <a:tcPr>
                    <a:solidFill>
                      <a:schemeClr val="bg1"/>
                    </a:solidFill>
                  </a:tcPr>
                </a:tc>
                <a:tc>
                  <a:txBody>
                    <a:bodyPr/>
                    <a:lstStyle/>
                    <a:p>
                      <a:pPr algn="ctr"/>
                      <a:r>
                        <a:rPr lang="en-US" b="1" dirty="0"/>
                        <a:t>Term</a:t>
                      </a:r>
                    </a:p>
                  </a:txBody>
                  <a:tcPr>
                    <a:solidFill>
                      <a:schemeClr val="bg1"/>
                    </a:solidFill>
                  </a:tcPr>
                </a:tc>
                <a:tc>
                  <a:txBody>
                    <a:bodyPr/>
                    <a:lstStyle/>
                    <a:p>
                      <a:pPr algn="ctr"/>
                      <a:r>
                        <a:rPr lang="en-US" b="1" dirty="0"/>
                        <a:t>Income</a:t>
                      </a:r>
                    </a:p>
                  </a:txBody>
                  <a:tcPr>
                    <a:solidFill>
                      <a:schemeClr val="bg1"/>
                    </a:solidFill>
                  </a:tcPr>
                </a:tc>
                <a:tc>
                  <a:txBody>
                    <a:bodyPr/>
                    <a:lstStyle/>
                    <a:p>
                      <a:pPr algn="ctr"/>
                      <a:r>
                        <a:rPr lang="en-US" b="1" dirty="0"/>
                        <a:t>Prediction</a:t>
                      </a:r>
                    </a:p>
                  </a:txBody>
                  <a:tcPr>
                    <a:solidFill>
                      <a:schemeClr val="bg1"/>
                    </a:solidFill>
                  </a:tcPr>
                </a:tc>
                <a:extLst>
                  <a:ext uri="{0D108BD9-81ED-4DB2-BD59-A6C34878D82A}">
                    <a16:rowId xmlns:a16="http://schemas.microsoft.com/office/drawing/2014/main" val="2399930740"/>
                  </a:ext>
                </a:extLst>
              </a:tr>
              <a:tr h="370840">
                <a:tc>
                  <a:txBody>
                    <a:bodyPr/>
                    <a:lstStyle/>
                    <a:p>
                      <a:r>
                        <a:rPr lang="en-US" dirty="0"/>
                        <a:t>excellent</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r>
                        <a:rPr lang="en-US" dirty="0"/>
                        <a:t>$100K</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923744386"/>
                  </a:ext>
                </a:extLst>
              </a:tr>
              <a:tr h="370840">
                <a:tc>
                  <a:txBody>
                    <a:bodyPr/>
                    <a:lstStyle/>
                    <a:p>
                      <a:r>
                        <a:rPr lang="en-US" dirty="0"/>
                        <a:t>fair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$20K</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498034979"/>
                  </a:ext>
                </a:extLst>
              </a:tr>
              <a:tr h="370840">
                <a:tc>
                  <a:txBody>
                    <a:bodyPr/>
                    <a:lstStyle/>
                    <a:p>
                      <a:r>
                        <a:rPr lang="en-US" dirty="0"/>
                        <a:t>poor</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endParaRPr lang="en-US" dirty="0"/>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657541022"/>
                  </a:ext>
                </a:extLst>
              </a:tr>
            </a:tbl>
          </a:graphicData>
        </a:graphic>
      </p:graphicFrame>
      <p:sp>
        <p:nvSpPr>
          <p:cNvPr id="8" name="TextBox 7">
            <a:extLst>
              <a:ext uri="{FF2B5EF4-FFF2-40B4-BE49-F238E27FC236}">
                <a16:creationId xmlns:a16="http://schemas.microsoft.com/office/drawing/2014/main" id="{CE317CF5-87DC-0848-948A-4B8BAB6080E4}"/>
              </a:ext>
            </a:extLst>
          </p:cNvPr>
          <p:cNvSpPr txBox="1"/>
          <p:nvPr/>
        </p:nvSpPr>
        <p:spPr>
          <a:xfrm>
            <a:off x="5503859" y="643868"/>
            <a:ext cx="3008922" cy="307777"/>
          </a:xfrm>
          <a:prstGeom prst="rect">
            <a:avLst/>
          </a:prstGeom>
          <a:noFill/>
        </p:spPr>
        <p:txBody>
          <a:bodyPr wrap="square" rtlCol="0">
            <a:spAutoFit/>
          </a:bodyPr>
          <a:lstStyle/>
          <a:p>
            <a:pPr algn="ctr"/>
            <a:r>
              <a:rPr lang="en-US" b="1" dirty="0"/>
              <a:t>Test Set</a:t>
            </a:r>
          </a:p>
        </p:txBody>
      </p:sp>
      <p:graphicFrame>
        <p:nvGraphicFramePr>
          <p:cNvPr id="9" name="Table 43">
            <a:extLst>
              <a:ext uri="{FF2B5EF4-FFF2-40B4-BE49-F238E27FC236}">
                <a16:creationId xmlns:a16="http://schemas.microsoft.com/office/drawing/2014/main" id="{4AC6731A-7A98-7F41-9164-591BBF7D35C9}"/>
              </a:ext>
            </a:extLst>
          </p:cNvPr>
          <p:cNvGraphicFramePr>
            <a:graphicFrameLocks noGrp="1"/>
          </p:cNvGraphicFramePr>
          <p:nvPr/>
        </p:nvGraphicFramePr>
        <p:xfrm>
          <a:off x="2188775" y="1022859"/>
          <a:ext cx="3202218" cy="1630680"/>
        </p:xfrm>
        <a:graphic>
          <a:graphicData uri="http://schemas.openxmlformats.org/drawingml/2006/table">
            <a:tbl>
              <a:tblPr firstRow="1" bandRow="1">
                <a:tableStyleId>{CB23F696-D533-4BE0-B1DA-8B15BD142E95}</a:tableStyleId>
              </a:tblPr>
              <a:tblGrid>
                <a:gridCol w="898168">
                  <a:extLst>
                    <a:ext uri="{9D8B030D-6E8A-4147-A177-3AD203B41FA5}">
                      <a16:colId xmlns:a16="http://schemas.microsoft.com/office/drawing/2014/main" val="169448575"/>
                    </a:ext>
                  </a:extLst>
                </a:gridCol>
                <a:gridCol w="627636">
                  <a:extLst>
                    <a:ext uri="{9D8B030D-6E8A-4147-A177-3AD203B41FA5}">
                      <a16:colId xmlns:a16="http://schemas.microsoft.com/office/drawing/2014/main" val="4262510974"/>
                    </a:ext>
                  </a:extLst>
                </a:gridCol>
                <a:gridCol w="875859">
                  <a:extLst>
                    <a:ext uri="{9D8B030D-6E8A-4147-A177-3AD203B41FA5}">
                      <a16:colId xmlns:a16="http://schemas.microsoft.com/office/drawing/2014/main" val="1796828359"/>
                    </a:ext>
                  </a:extLst>
                </a:gridCol>
                <a:gridCol w="800555">
                  <a:extLst>
                    <a:ext uri="{9D8B030D-6E8A-4147-A177-3AD203B41FA5}">
                      <a16:colId xmlns:a16="http://schemas.microsoft.com/office/drawing/2014/main" val="1720873671"/>
                    </a:ext>
                  </a:extLst>
                </a:gridCol>
              </a:tblGrid>
              <a:tr h="370840">
                <a:tc>
                  <a:txBody>
                    <a:bodyPr/>
                    <a:lstStyle/>
                    <a:p>
                      <a:pPr algn="ctr"/>
                      <a:r>
                        <a:rPr lang="en-US" b="1" dirty="0"/>
                        <a:t>Credit</a:t>
                      </a:r>
                    </a:p>
                  </a:txBody>
                  <a:tcPr>
                    <a:solidFill>
                      <a:schemeClr val="bg1"/>
                    </a:solidFill>
                  </a:tcPr>
                </a:tc>
                <a:tc>
                  <a:txBody>
                    <a:bodyPr/>
                    <a:lstStyle/>
                    <a:p>
                      <a:pPr algn="ctr"/>
                      <a:r>
                        <a:rPr lang="en-US" b="1" dirty="0"/>
                        <a:t>Term</a:t>
                      </a:r>
                    </a:p>
                  </a:txBody>
                  <a:tcPr>
                    <a:solidFill>
                      <a:schemeClr val="bg1"/>
                    </a:solidFill>
                  </a:tcPr>
                </a:tc>
                <a:tc>
                  <a:txBody>
                    <a:bodyPr/>
                    <a:lstStyle/>
                    <a:p>
                      <a:pPr algn="ctr"/>
                      <a:r>
                        <a:rPr lang="en-US" b="1" dirty="0"/>
                        <a:t>Income</a:t>
                      </a:r>
                    </a:p>
                  </a:txBody>
                  <a:tcPr>
                    <a:solidFill>
                      <a:schemeClr val="bg1"/>
                    </a:solidFill>
                  </a:tcPr>
                </a:tc>
                <a:tc>
                  <a:txBody>
                    <a:bodyPr/>
                    <a:lstStyle/>
                    <a:p>
                      <a:pPr algn="ctr"/>
                      <a:r>
                        <a:rPr lang="en-US" b="1" dirty="0"/>
                        <a:t>Loan Safety</a:t>
                      </a:r>
                    </a:p>
                  </a:txBody>
                  <a:tcPr>
                    <a:solidFill>
                      <a:schemeClr val="bg1"/>
                    </a:solidFill>
                  </a:tcPr>
                </a:tc>
                <a:extLst>
                  <a:ext uri="{0D108BD9-81ED-4DB2-BD59-A6C34878D82A}">
                    <a16:rowId xmlns:a16="http://schemas.microsoft.com/office/drawing/2014/main" val="2399930740"/>
                  </a:ext>
                </a:extLst>
              </a:tr>
              <a:tr h="370840">
                <a:tc>
                  <a:txBody>
                    <a:bodyPr/>
                    <a:lstStyle/>
                    <a:p>
                      <a:r>
                        <a:rPr lang="en-US" dirty="0"/>
                        <a:t>fair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$100K</a:t>
                      </a:r>
                    </a:p>
                  </a:txBody>
                  <a:tcPr>
                    <a:solidFill>
                      <a:schemeClr val="bg1"/>
                    </a:solidFill>
                  </a:tcPr>
                </a:tc>
                <a:tc>
                  <a:txBody>
                    <a:bodyPr/>
                    <a:lstStyle/>
                    <a:p>
                      <a:r>
                        <a:rPr lang="en-US" dirty="0"/>
                        <a:t>Safe</a:t>
                      </a:r>
                    </a:p>
                  </a:txBody>
                  <a:tcPr>
                    <a:solidFill>
                      <a:schemeClr val="bg1"/>
                    </a:solidFill>
                  </a:tcPr>
                </a:tc>
                <a:extLst>
                  <a:ext uri="{0D108BD9-81ED-4DB2-BD59-A6C34878D82A}">
                    <a16:rowId xmlns:a16="http://schemas.microsoft.com/office/drawing/2014/main" val="923744386"/>
                  </a:ext>
                </a:extLst>
              </a:tr>
              <a:tr h="370840">
                <a:tc>
                  <a:txBody>
                    <a:bodyPr/>
                    <a:lstStyle/>
                    <a:p>
                      <a:r>
                        <a:rPr lang="en-US" dirty="0"/>
                        <a:t>excellent</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endParaRPr lang="en-US" dirty="0"/>
                    </a:p>
                  </a:txBody>
                  <a:tcPr>
                    <a:solidFill>
                      <a:schemeClr val="bg1"/>
                    </a:solidFill>
                  </a:tcPr>
                </a:tc>
                <a:tc>
                  <a:txBody>
                    <a:bodyPr/>
                    <a:lstStyle/>
                    <a:p>
                      <a:r>
                        <a:rPr lang="en-US" dirty="0"/>
                        <a:t>Risky</a:t>
                      </a:r>
                    </a:p>
                  </a:txBody>
                  <a:tcPr>
                    <a:solidFill>
                      <a:schemeClr val="bg1"/>
                    </a:solidFill>
                  </a:tcPr>
                </a:tc>
                <a:extLst>
                  <a:ext uri="{0D108BD9-81ED-4DB2-BD59-A6C34878D82A}">
                    <a16:rowId xmlns:a16="http://schemas.microsoft.com/office/drawing/2014/main" val="498034979"/>
                  </a:ext>
                </a:extLst>
              </a:tr>
              <a:tr h="370840">
                <a:tc>
                  <a:txBody>
                    <a:bodyPr/>
                    <a:lstStyle/>
                    <a:p>
                      <a:r>
                        <a:rPr lang="en-US" dirty="0"/>
                        <a:t>poor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$75K</a:t>
                      </a:r>
                    </a:p>
                  </a:txBody>
                  <a:tcPr>
                    <a:solidFill>
                      <a:schemeClr val="bg1"/>
                    </a:solidFill>
                  </a:tcPr>
                </a:tc>
                <a:tc>
                  <a:txBody>
                    <a:bodyPr/>
                    <a:lstStyle/>
                    <a:p>
                      <a:r>
                        <a:rPr lang="en-US" dirty="0"/>
                        <a:t>Risky</a:t>
                      </a:r>
                    </a:p>
                  </a:txBody>
                  <a:tcPr>
                    <a:solidFill>
                      <a:schemeClr val="bg1"/>
                    </a:solidFill>
                  </a:tcPr>
                </a:tc>
                <a:extLst>
                  <a:ext uri="{0D108BD9-81ED-4DB2-BD59-A6C34878D82A}">
                    <a16:rowId xmlns:a16="http://schemas.microsoft.com/office/drawing/2014/main" val="1657541022"/>
                  </a:ext>
                </a:extLst>
              </a:tr>
            </a:tbl>
          </a:graphicData>
        </a:graphic>
      </p:graphicFrame>
      <p:sp>
        <p:nvSpPr>
          <p:cNvPr id="10" name="TextBox 9">
            <a:extLst>
              <a:ext uri="{FF2B5EF4-FFF2-40B4-BE49-F238E27FC236}">
                <a16:creationId xmlns:a16="http://schemas.microsoft.com/office/drawing/2014/main" id="{C7DD2352-4EE3-044E-A81A-C2F4B597ABDC}"/>
              </a:ext>
            </a:extLst>
          </p:cNvPr>
          <p:cNvSpPr txBox="1"/>
          <p:nvPr/>
        </p:nvSpPr>
        <p:spPr>
          <a:xfrm>
            <a:off x="2188775" y="643868"/>
            <a:ext cx="3202218" cy="307777"/>
          </a:xfrm>
          <a:prstGeom prst="rect">
            <a:avLst/>
          </a:prstGeom>
          <a:noFill/>
        </p:spPr>
        <p:txBody>
          <a:bodyPr wrap="square" rtlCol="0">
            <a:spAutoFit/>
          </a:bodyPr>
          <a:lstStyle/>
          <a:p>
            <a:pPr algn="ctr"/>
            <a:r>
              <a:rPr lang="en-US" b="1" dirty="0"/>
              <a:t>Train Set</a:t>
            </a:r>
          </a:p>
        </p:txBody>
      </p:sp>
      <p:sp>
        <p:nvSpPr>
          <p:cNvPr id="11" name="TextBox 10">
            <a:extLst>
              <a:ext uri="{FF2B5EF4-FFF2-40B4-BE49-F238E27FC236}">
                <a16:creationId xmlns:a16="http://schemas.microsoft.com/office/drawing/2014/main" id="{43C14574-801B-A241-9653-7B60D75ABFD4}"/>
              </a:ext>
            </a:extLst>
          </p:cNvPr>
          <p:cNvSpPr txBox="1"/>
          <p:nvPr/>
        </p:nvSpPr>
        <p:spPr>
          <a:xfrm>
            <a:off x="2682936" y="110800"/>
            <a:ext cx="6324006" cy="523220"/>
          </a:xfrm>
          <a:prstGeom prst="rect">
            <a:avLst/>
          </a:prstGeom>
          <a:noFill/>
        </p:spPr>
        <p:txBody>
          <a:bodyPr wrap="square" rtlCol="0">
            <a:spAutoFit/>
          </a:bodyPr>
          <a:lstStyle/>
          <a:p>
            <a:pPr marL="285750" indent="-285750">
              <a:buFont typeface="Wingdings" pitchFamily="2" charset="2"/>
              <a:buChar char="§"/>
            </a:pPr>
            <a:r>
              <a:rPr lang="en-US" b="1" dirty="0">
                <a:latin typeface="Nunito Sans" pitchFamily="2" charset="77"/>
              </a:rPr>
              <a:t>Idea 3</a:t>
            </a:r>
            <a:r>
              <a:rPr lang="en-US" dirty="0">
                <a:latin typeface="Nunito Sans" pitchFamily="2" charset="77"/>
              </a:rPr>
              <a:t>: Treat missing values as a separate value of the feature (only Decision Trees)</a:t>
            </a: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8AED715C-1F69-455D-8CD7-344EE7C02026}"/>
                  </a:ext>
                </a:extLst>
              </p14:cNvPr>
              <p14:cNvContentPartPr/>
              <p14:nvPr/>
            </p14:nvContentPartPr>
            <p14:xfrm>
              <a:off x="3882240" y="2791800"/>
              <a:ext cx="2252160" cy="1814760"/>
            </p14:xfrm>
          </p:contentPart>
        </mc:Choice>
        <mc:Fallback>
          <p:pic>
            <p:nvPicPr>
              <p:cNvPr id="2" name="Ink 1">
                <a:extLst>
                  <a:ext uri="{FF2B5EF4-FFF2-40B4-BE49-F238E27FC236}">
                    <a16:creationId xmlns:a16="http://schemas.microsoft.com/office/drawing/2014/main" id="{8AED715C-1F69-455D-8CD7-344EE7C02026}"/>
                  </a:ext>
                </a:extLst>
              </p:cNvPr>
              <p:cNvPicPr/>
              <p:nvPr/>
            </p:nvPicPr>
            <p:blipFill>
              <a:blip r:embed="rId3"/>
              <a:stretch>
                <a:fillRect/>
              </a:stretch>
            </p:blipFill>
            <p:spPr>
              <a:xfrm>
                <a:off x="3872880" y="2782440"/>
                <a:ext cx="2270880" cy="183348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12" name="Ink 11">
                <a:extLst>
                  <a:ext uri="{FF2B5EF4-FFF2-40B4-BE49-F238E27FC236}">
                    <a16:creationId xmlns:a16="http://schemas.microsoft.com/office/drawing/2014/main" id="{D53F7F41-62B5-4DC5-8C80-051F8B60BBDC}"/>
                  </a:ext>
                </a:extLst>
              </p14:cNvPr>
              <p14:cNvContentPartPr/>
              <p14:nvPr/>
            </p14:nvContentPartPr>
            <p14:xfrm>
              <a:off x="6680640" y="3012960"/>
              <a:ext cx="162360" cy="29880"/>
            </p14:xfrm>
          </p:contentPart>
        </mc:Choice>
        <mc:Fallback>
          <p:pic>
            <p:nvPicPr>
              <p:cNvPr id="12" name="Ink 11">
                <a:extLst>
                  <a:ext uri="{FF2B5EF4-FFF2-40B4-BE49-F238E27FC236}">
                    <a16:creationId xmlns:a16="http://schemas.microsoft.com/office/drawing/2014/main" id="{D53F7F41-62B5-4DC5-8C80-051F8B60BBDC}"/>
                  </a:ext>
                </a:extLst>
              </p:cNvPr>
              <p:cNvPicPr/>
              <p:nvPr/>
            </p:nvPicPr>
            <p:blipFill>
              <a:blip r:embed="rId5"/>
              <a:stretch>
                <a:fillRect/>
              </a:stretch>
            </p:blipFill>
            <p:spPr>
              <a:xfrm>
                <a:off x="6672000" y="3003960"/>
                <a:ext cx="18000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3" name="Ink 12">
                <a:extLst>
                  <a:ext uri="{FF2B5EF4-FFF2-40B4-BE49-F238E27FC236}">
                    <a16:creationId xmlns:a16="http://schemas.microsoft.com/office/drawing/2014/main" id="{6085A51F-21BE-4D99-B45C-70A08006D943}"/>
                  </a:ext>
                </a:extLst>
              </p14:cNvPr>
              <p14:cNvContentPartPr/>
              <p14:nvPr/>
            </p14:nvContentPartPr>
            <p14:xfrm>
              <a:off x="6965760" y="2854560"/>
              <a:ext cx="107280" cy="169200"/>
            </p14:xfrm>
          </p:contentPart>
        </mc:Choice>
        <mc:Fallback>
          <p:pic>
            <p:nvPicPr>
              <p:cNvPr id="13" name="Ink 12">
                <a:extLst>
                  <a:ext uri="{FF2B5EF4-FFF2-40B4-BE49-F238E27FC236}">
                    <a16:creationId xmlns:a16="http://schemas.microsoft.com/office/drawing/2014/main" id="{6085A51F-21BE-4D99-B45C-70A08006D943}"/>
                  </a:ext>
                </a:extLst>
              </p:cNvPr>
              <p:cNvPicPr/>
              <p:nvPr/>
            </p:nvPicPr>
            <p:blipFill>
              <a:blip r:embed="rId7"/>
              <a:stretch>
                <a:fillRect/>
              </a:stretch>
            </p:blipFill>
            <p:spPr>
              <a:xfrm>
                <a:off x="6957120" y="2845920"/>
                <a:ext cx="12492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6" name="Ink 15">
                <a:extLst>
                  <a:ext uri="{FF2B5EF4-FFF2-40B4-BE49-F238E27FC236}">
                    <a16:creationId xmlns:a16="http://schemas.microsoft.com/office/drawing/2014/main" id="{400F58F4-E37F-4D64-8BE9-0FB3E2AA2AC5}"/>
                  </a:ext>
                </a:extLst>
              </p14:cNvPr>
              <p14:cNvContentPartPr/>
              <p14:nvPr/>
            </p14:nvContentPartPr>
            <p14:xfrm>
              <a:off x="7559400" y="2849880"/>
              <a:ext cx="207360" cy="186120"/>
            </p14:xfrm>
          </p:contentPart>
        </mc:Choice>
        <mc:Fallback>
          <p:pic>
            <p:nvPicPr>
              <p:cNvPr id="16" name="Ink 15">
                <a:extLst>
                  <a:ext uri="{FF2B5EF4-FFF2-40B4-BE49-F238E27FC236}">
                    <a16:creationId xmlns:a16="http://schemas.microsoft.com/office/drawing/2014/main" id="{400F58F4-E37F-4D64-8BE9-0FB3E2AA2AC5}"/>
                  </a:ext>
                </a:extLst>
              </p:cNvPr>
              <p:cNvPicPr/>
              <p:nvPr/>
            </p:nvPicPr>
            <p:blipFill>
              <a:blip r:embed="rId9"/>
              <a:stretch>
                <a:fillRect/>
              </a:stretch>
            </p:blipFill>
            <p:spPr>
              <a:xfrm>
                <a:off x="7550400" y="2840880"/>
                <a:ext cx="22500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7" name="Ink 16">
                <a:extLst>
                  <a:ext uri="{FF2B5EF4-FFF2-40B4-BE49-F238E27FC236}">
                    <a16:creationId xmlns:a16="http://schemas.microsoft.com/office/drawing/2014/main" id="{3C890726-BFFC-48B2-9A09-BA3B72F239BF}"/>
                  </a:ext>
                </a:extLst>
              </p14:cNvPr>
              <p14:cNvContentPartPr/>
              <p14:nvPr/>
            </p14:nvContentPartPr>
            <p14:xfrm>
              <a:off x="8003640" y="2921520"/>
              <a:ext cx="189000" cy="72720"/>
            </p14:xfrm>
          </p:contentPart>
        </mc:Choice>
        <mc:Fallback>
          <p:pic>
            <p:nvPicPr>
              <p:cNvPr id="17" name="Ink 16">
                <a:extLst>
                  <a:ext uri="{FF2B5EF4-FFF2-40B4-BE49-F238E27FC236}">
                    <a16:creationId xmlns:a16="http://schemas.microsoft.com/office/drawing/2014/main" id="{3C890726-BFFC-48B2-9A09-BA3B72F239BF}"/>
                  </a:ext>
                </a:extLst>
              </p:cNvPr>
              <p:cNvPicPr/>
              <p:nvPr/>
            </p:nvPicPr>
            <p:blipFill>
              <a:blip r:embed="rId11"/>
              <a:stretch>
                <a:fillRect/>
              </a:stretch>
            </p:blipFill>
            <p:spPr>
              <a:xfrm>
                <a:off x="7995000" y="2912520"/>
                <a:ext cx="20664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0" name="Ink 29">
                <a:extLst>
                  <a:ext uri="{FF2B5EF4-FFF2-40B4-BE49-F238E27FC236}">
                    <a16:creationId xmlns:a16="http://schemas.microsoft.com/office/drawing/2014/main" id="{B5B08B06-6C1E-4B21-8A20-D3AFF1C61E74}"/>
                  </a:ext>
                </a:extLst>
              </p14:cNvPr>
              <p14:cNvContentPartPr/>
              <p14:nvPr/>
            </p14:nvContentPartPr>
            <p14:xfrm>
              <a:off x="7864680" y="3266400"/>
              <a:ext cx="7920" cy="1440"/>
            </p14:xfrm>
          </p:contentPart>
        </mc:Choice>
        <mc:Fallback>
          <p:pic>
            <p:nvPicPr>
              <p:cNvPr id="30" name="Ink 29">
                <a:extLst>
                  <a:ext uri="{FF2B5EF4-FFF2-40B4-BE49-F238E27FC236}">
                    <a16:creationId xmlns:a16="http://schemas.microsoft.com/office/drawing/2014/main" id="{B5B08B06-6C1E-4B21-8A20-D3AFF1C61E74}"/>
                  </a:ext>
                </a:extLst>
              </p:cNvPr>
              <p:cNvPicPr/>
              <p:nvPr/>
            </p:nvPicPr>
            <p:blipFill>
              <a:blip r:embed="rId13"/>
              <a:stretch>
                <a:fillRect/>
              </a:stretch>
            </p:blipFill>
            <p:spPr>
              <a:xfrm>
                <a:off x="7855680" y="3257760"/>
                <a:ext cx="2556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1" name="Ink 30">
                <a:extLst>
                  <a:ext uri="{FF2B5EF4-FFF2-40B4-BE49-F238E27FC236}">
                    <a16:creationId xmlns:a16="http://schemas.microsoft.com/office/drawing/2014/main" id="{41739C10-A54E-4DEA-A104-90083C45B839}"/>
                  </a:ext>
                </a:extLst>
              </p14:cNvPr>
              <p14:cNvContentPartPr/>
              <p14:nvPr/>
            </p14:nvContentPartPr>
            <p14:xfrm>
              <a:off x="7970520" y="3294840"/>
              <a:ext cx="56520" cy="101880"/>
            </p14:xfrm>
          </p:contentPart>
        </mc:Choice>
        <mc:Fallback>
          <p:pic>
            <p:nvPicPr>
              <p:cNvPr id="31" name="Ink 30">
                <a:extLst>
                  <a:ext uri="{FF2B5EF4-FFF2-40B4-BE49-F238E27FC236}">
                    <a16:creationId xmlns:a16="http://schemas.microsoft.com/office/drawing/2014/main" id="{41739C10-A54E-4DEA-A104-90083C45B839}"/>
                  </a:ext>
                </a:extLst>
              </p:cNvPr>
              <p:cNvPicPr/>
              <p:nvPr/>
            </p:nvPicPr>
            <p:blipFill>
              <a:blip r:embed="rId15"/>
              <a:stretch>
                <a:fillRect/>
              </a:stretch>
            </p:blipFill>
            <p:spPr>
              <a:xfrm>
                <a:off x="7961880" y="3285840"/>
                <a:ext cx="741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42" name="Ink 41">
                <a:extLst>
                  <a:ext uri="{FF2B5EF4-FFF2-40B4-BE49-F238E27FC236}">
                    <a16:creationId xmlns:a16="http://schemas.microsoft.com/office/drawing/2014/main" id="{53534028-A2B3-40C3-9754-23A0AA0C9423}"/>
                  </a:ext>
                </a:extLst>
              </p14:cNvPr>
              <p14:cNvContentPartPr/>
              <p14:nvPr/>
            </p14:nvContentPartPr>
            <p14:xfrm>
              <a:off x="8110560" y="3186840"/>
              <a:ext cx="782280" cy="216360"/>
            </p14:xfrm>
          </p:contentPart>
        </mc:Choice>
        <mc:Fallback>
          <p:pic>
            <p:nvPicPr>
              <p:cNvPr id="42" name="Ink 41">
                <a:extLst>
                  <a:ext uri="{FF2B5EF4-FFF2-40B4-BE49-F238E27FC236}">
                    <a16:creationId xmlns:a16="http://schemas.microsoft.com/office/drawing/2014/main" id="{53534028-A2B3-40C3-9754-23A0AA0C9423}"/>
                  </a:ext>
                </a:extLst>
              </p:cNvPr>
              <p:cNvPicPr/>
              <p:nvPr/>
            </p:nvPicPr>
            <p:blipFill>
              <a:blip r:embed="rId17"/>
              <a:stretch>
                <a:fillRect/>
              </a:stretch>
            </p:blipFill>
            <p:spPr>
              <a:xfrm>
                <a:off x="8101920" y="3177840"/>
                <a:ext cx="79992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43" name="Ink 42">
                <a:extLst>
                  <a:ext uri="{FF2B5EF4-FFF2-40B4-BE49-F238E27FC236}">
                    <a16:creationId xmlns:a16="http://schemas.microsoft.com/office/drawing/2014/main" id="{8CDA8188-AA28-4B49-977C-AF343C8FF2D3}"/>
                  </a:ext>
                </a:extLst>
              </p14:cNvPr>
              <p14:cNvContentPartPr/>
              <p14:nvPr/>
            </p14:nvContentPartPr>
            <p14:xfrm>
              <a:off x="7742280" y="3310320"/>
              <a:ext cx="144720" cy="81360"/>
            </p14:xfrm>
          </p:contentPart>
        </mc:Choice>
        <mc:Fallback>
          <p:pic>
            <p:nvPicPr>
              <p:cNvPr id="43" name="Ink 42">
                <a:extLst>
                  <a:ext uri="{FF2B5EF4-FFF2-40B4-BE49-F238E27FC236}">
                    <a16:creationId xmlns:a16="http://schemas.microsoft.com/office/drawing/2014/main" id="{8CDA8188-AA28-4B49-977C-AF343C8FF2D3}"/>
                  </a:ext>
                </a:extLst>
              </p:cNvPr>
              <p:cNvPicPr/>
              <p:nvPr/>
            </p:nvPicPr>
            <p:blipFill>
              <a:blip r:embed="rId19"/>
              <a:stretch>
                <a:fillRect/>
              </a:stretch>
            </p:blipFill>
            <p:spPr>
              <a:xfrm>
                <a:off x="7733640" y="3301680"/>
                <a:ext cx="16236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44" name="Ink 43">
                <a:extLst>
                  <a:ext uri="{FF2B5EF4-FFF2-40B4-BE49-F238E27FC236}">
                    <a16:creationId xmlns:a16="http://schemas.microsoft.com/office/drawing/2014/main" id="{8C36CCC9-C51B-4740-BE0A-2F46067DCBBB}"/>
                  </a:ext>
                </a:extLst>
              </p14:cNvPr>
              <p14:cNvContentPartPr/>
              <p14:nvPr/>
            </p14:nvContentPartPr>
            <p14:xfrm>
              <a:off x="7414680" y="3239760"/>
              <a:ext cx="262800" cy="183600"/>
            </p14:xfrm>
          </p:contentPart>
        </mc:Choice>
        <mc:Fallback>
          <p:pic>
            <p:nvPicPr>
              <p:cNvPr id="44" name="Ink 43">
                <a:extLst>
                  <a:ext uri="{FF2B5EF4-FFF2-40B4-BE49-F238E27FC236}">
                    <a16:creationId xmlns:a16="http://schemas.microsoft.com/office/drawing/2014/main" id="{8C36CCC9-C51B-4740-BE0A-2F46067DCBBB}"/>
                  </a:ext>
                </a:extLst>
              </p:cNvPr>
              <p:cNvPicPr/>
              <p:nvPr/>
            </p:nvPicPr>
            <p:blipFill>
              <a:blip r:embed="rId21"/>
              <a:stretch>
                <a:fillRect/>
              </a:stretch>
            </p:blipFill>
            <p:spPr>
              <a:xfrm>
                <a:off x="7406040" y="3231120"/>
                <a:ext cx="28044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45" name="Ink 44">
                <a:extLst>
                  <a:ext uri="{FF2B5EF4-FFF2-40B4-BE49-F238E27FC236}">
                    <a16:creationId xmlns:a16="http://schemas.microsoft.com/office/drawing/2014/main" id="{DFB642A8-9282-46E1-B8D9-0CA2A24355FE}"/>
                  </a:ext>
                </a:extLst>
              </p14:cNvPr>
              <p14:cNvContentPartPr/>
              <p14:nvPr/>
            </p14:nvContentPartPr>
            <p14:xfrm>
              <a:off x="6724200" y="3215280"/>
              <a:ext cx="406800" cy="219960"/>
            </p14:xfrm>
          </p:contentPart>
        </mc:Choice>
        <mc:Fallback>
          <p:pic>
            <p:nvPicPr>
              <p:cNvPr id="45" name="Ink 44">
                <a:extLst>
                  <a:ext uri="{FF2B5EF4-FFF2-40B4-BE49-F238E27FC236}">
                    <a16:creationId xmlns:a16="http://schemas.microsoft.com/office/drawing/2014/main" id="{DFB642A8-9282-46E1-B8D9-0CA2A24355FE}"/>
                  </a:ext>
                </a:extLst>
              </p:cNvPr>
              <p:cNvPicPr/>
              <p:nvPr/>
            </p:nvPicPr>
            <p:blipFill>
              <a:blip r:embed="rId23"/>
              <a:stretch>
                <a:fillRect/>
              </a:stretch>
            </p:blipFill>
            <p:spPr>
              <a:xfrm>
                <a:off x="6715200" y="3206295"/>
                <a:ext cx="424440" cy="237571"/>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6" name="Ink 45">
                <a:extLst>
                  <a:ext uri="{FF2B5EF4-FFF2-40B4-BE49-F238E27FC236}">
                    <a16:creationId xmlns:a16="http://schemas.microsoft.com/office/drawing/2014/main" id="{6261974B-3784-4811-B119-EA6E03A38290}"/>
                  </a:ext>
                </a:extLst>
              </p14:cNvPr>
              <p14:cNvContentPartPr/>
              <p14:nvPr/>
            </p14:nvContentPartPr>
            <p14:xfrm>
              <a:off x="8260320" y="2894880"/>
              <a:ext cx="516600" cy="154800"/>
            </p14:xfrm>
          </p:contentPart>
        </mc:Choice>
        <mc:Fallback>
          <p:pic>
            <p:nvPicPr>
              <p:cNvPr id="46" name="Ink 45">
                <a:extLst>
                  <a:ext uri="{FF2B5EF4-FFF2-40B4-BE49-F238E27FC236}">
                    <a16:creationId xmlns:a16="http://schemas.microsoft.com/office/drawing/2014/main" id="{6261974B-3784-4811-B119-EA6E03A38290}"/>
                  </a:ext>
                </a:extLst>
              </p:cNvPr>
              <p:cNvPicPr/>
              <p:nvPr/>
            </p:nvPicPr>
            <p:blipFill>
              <a:blip r:embed="rId25"/>
              <a:stretch>
                <a:fillRect/>
              </a:stretch>
            </p:blipFill>
            <p:spPr>
              <a:xfrm>
                <a:off x="8251680" y="2885880"/>
                <a:ext cx="5342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47" name="Ink 46">
                <a:extLst>
                  <a:ext uri="{FF2B5EF4-FFF2-40B4-BE49-F238E27FC236}">
                    <a16:creationId xmlns:a16="http://schemas.microsoft.com/office/drawing/2014/main" id="{8C86DE39-CA73-4718-8466-B2953D59A948}"/>
                  </a:ext>
                </a:extLst>
              </p14:cNvPr>
              <p14:cNvContentPartPr/>
              <p14:nvPr/>
            </p14:nvContentPartPr>
            <p14:xfrm>
              <a:off x="7149360" y="2944920"/>
              <a:ext cx="265680" cy="96840"/>
            </p14:xfrm>
          </p:contentPart>
        </mc:Choice>
        <mc:Fallback>
          <p:pic>
            <p:nvPicPr>
              <p:cNvPr id="47" name="Ink 46">
                <a:extLst>
                  <a:ext uri="{FF2B5EF4-FFF2-40B4-BE49-F238E27FC236}">
                    <a16:creationId xmlns:a16="http://schemas.microsoft.com/office/drawing/2014/main" id="{8C86DE39-CA73-4718-8466-B2953D59A948}"/>
                  </a:ext>
                </a:extLst>
              </p:cNvPr>
              <p:cNvPicPr/>
              <p:nvPr/>
            </p:nvPicPr>
            <p:blipFill>
              <a:blip r:embed="rId27"/>
              <a:stretch>
                <a:fillRect/>
              </a:stretch>
            </p:blipFill>
            <p:spPr>
              <a:xfrm>
                <a:off x="7140372" y="2935920"/>
                <a:ext cx="283296"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48" name="Ink 47">
                <a:extLst>
                  <a:ext uri="{FF2B5EF4-FFF2-40B4-BE49-F238E27FC236}">
                    <a16:creationId xmlns:a16="http://schemas.microsoft.com/office/drawing/2014/main" id="{AF764E3B-E626-40B5-B1C3-1DC0251D0223}"/>
                  </a:ext>
                </a:extLst>
              </p14:cNvPr>
              <p14:cNvContentPartPr/>
              <p14:nvPr/>
            </p14:nvContentPartPr>
            <p14:xfrm>
              <a:off x="6599280" y="2841600"/>
              <a:ext cx="217440" cy="136800"/>
            </p14:xfrm>
          </p:contentPart>
        </mc:Choice>
        <mc:Fallback>
          <p:pic>
            <p:nvPicPr>
              <p:cNvPr id="48" name="Ink 47">
                <a:extLst>
                  <a:ext uri="{FF2B5EF4-FFF2-40B4-BE49-F238E27FC236}">
                    <a16:creationId xmlns:a16="http://schemas.microsoft.com/office/drawing/2014/main" id="{AF764E3B-E626-40B5-B1C3-1DC0251D0223}"/>
                  </a:ext>
                </a:extLst>
              </p:cNvPr>
              <p:cNvPicPr/>
              <p:nvPr/>
            </p:nvPicPr>
            <p:blipFill>
              <a:blip r:embed="rId29"/>
              <a:stretch>
                <a:fillRect/>
              </a:stretch>
            </p:blipFill>
            <p:spPr>
              <a:xfrm>
                <a:off x="6590640" y="2832960"/>
                <a:ext cx="2350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54" name="Ink 53">
                <a:extLst>
                  <a:ext uri="{FF2B5EF4-FFF2-40B4-BE49-F238E27FC236}">
                    <a16:creationId xmlns:a16="http://schemas.microsoft.com/office/drawing/2014/main" id="{919301AA-CC48-4CA7-AE44-C4116A4B9BEE}"/>
                  </a:ext>
                </a:extLst>
              </p14:cNvPr>
              <p14:cNvContentPartPr/>
              <p14:nvPr/>
            </p14:nvContentPartPr>
            <p14:xfrm>
              <a:off x="7567680" y="3705240"/>
              <a:ext cx="16560" cy="58680"/>
            </p14:xfrm>
          </p:contentPart>
        </mc:Choice>
        <mc:Fallback>
          <p:pic>
            <p:nvPicPr>
              <p:cNvPr id="54" name="Ink 53">
                <a:extLst>
                  <a:ext uri="{FF2B5EF4-FFF2-40B4-BE49-F238E27FC236}">
                    <a16:creationId xmlns:a16="http://schemas.microsoft.com/office/drawing/2014/main" id="{919301AA-CC48-4CA7-AE44-C4116A4B9BEE}"/>
                  </a:ext>
                </a:extLst>
              </p:cNvPr>
              <p:cNvPicPr/>
              <p:nvPr/>
            </p:nvPicPr>
            <p:blipFill>
              <a:blip r:embed="rId31"/>
              <a:stretch>
                <a:fillRect/>
              </a:stretch>
            </p:blipFill>
            <p:spPr>
              <a:xfrm>
                <a:off x="7559040" y="3696240"/>
                <a:ext cx="3420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55" name="Ink 54">
                <a:extLst>
                  <a:ext uri="{FF2B5EF4-FFF2-40B4-BE49-F238E27FC236}">
                    <a16:creationId xmlns:a16="http://schemas.microsoft.com/office/drawing/2014/main" id="{AC85DC9B-0959-425A-AE22-4531CC17F31E}"/>
                  </a:ext>
                </a:extLst>
              </p14:cNvPr>
              <p14:cNvContentPartPr/>
              <p14:nvPr/>
            </p14:nvContentPartPr>
            <p14:xfrm>
              <a:off x="7583880" y="3644760"/>
              <a:ext cx="1800" cy="8280"/>
            </p14:xfrm>
          </p:contentPart>
        </mc:Choice>
        <mc:Fallback>
          <p:pic>
            <p:nvPicPr>
              <p:cNvPr id="55" name="Ink 54">
                <a:extLst>
                  <a:ext uri="{FF2B5EF4-FFF2-40B4-BE49-F238E27FC236}">
                    <a16:creationId xmlns:a16="http://schemas.microsoft.com/office/drawing/2014/main" id="{AC85DC9B-0959-425A-AE22-4531CC17F31E}"/>
                  </a:ext>
                </a:extLst>
              </p:cNvPr>
              <p:cNvPicPr/>
              <p:nvPr/>
            </p:nvPicPr>
            <p:blipFill>
              <a:blip r:embed="rId33"/>
              <a:stretch>
                <a:fillRect/>
              </a:stretch>
            </p:blipFill>
            <p:spPr>
              <a:xfrm>
                <a:off x="7574880" y="3635760"/>
                <a:ext cx="1944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56" name="Ink 55">
                <a:extLst>
                  <a:ext uri="{FF2B5EF4-FFF2-40B4-BE49-F238E27FC236}">
                    <a16:creationId xmlns:a16="http://schemas.microsoft.com/office/drawing/2014/main" id="{3B7D5B05-3F42-43E7-8604-4405909E1DB6}"/>
                  </a:ext>
                </a:extLst>
              </p14:cNvPr>
              <p14:cNvContentPartPr/>
              <p14:nvPr/>
            </p14:nvContentPartPr>
            <p14:xfrm>
              <a:off x="7653360" y="3673920"/>
              <a:ext cx="87120" cy="95400"/>
            </p14:xfrm>
          </p:contentPart>
        </mc:Choice>
        <mc:Fallback>
          <p:pic>
            <p:nvPicPr>
              <p:cNvPr id="56" name="Ink 55">
                <a:extLst>
                  <a:ext uri="{FF2B5EF4-FFF2-40B4-BE49-F238E27FC236}">
                    <a16:creationId xmlns:a16="http://schemas.microsoft.com/office/drawing/2014/main" id="{3B7D5B05-3F42-43E7-8604-4405909E1DB6}"/>
                  </a:ext>
                </a:extLst>
              </p:cNvPr>
              <p:cNvPicPr/>
              <p:nvPr/>
            </p:nvPicPr>
            <p:blipFill>
              <a:blip r:embed="rId35"/>
              <a:stretch>
                <a:fillRect/>
              </a:stretch>
            </p:blipFill>
            <p:spPr>
              <a:xfrm>
                <a:off x="7644360" y="3665280"/>
                <a:ext cx="10476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73" name="Ink 72">
                <a:extLst>
                  <a:ext uri="{FF2B5EF4-FFF2-40B4-BE49-F238E27FC236}">
                    <a16:creationId xmlns:a16="http://schemas.microsoft.com/office/drawing/2014/main" id="{D42CACD7-E6EB-4451-9A9E-BEBD2AA06ACC}"/>
                  </a:ext>
                </a:extLst>
              </p14:cNvPr>
              <p14:cNvContentPartPr/>
              <p14:nvPr/>
            </p14:nvContentPartPr>
            <p14:xfrm>
              <a:off x="8307840" y="3867240"/>
              <a:ext cx="124920" cy="161280"/>
            </p14:xfrm>
          </p:contentPart>
        </mc:Choice>
        <mc:Fallback>
          <p:pic>
            <p:nvPicPr>
              <p:cNvPr id="73" name="Ink 72">
                <a:extLst>
                  <a:ext uri="{FF2B5EF4-FFF2-40B4-BE49-F238E27FC236}">
                    <a16:creationId xmlns:a16="http://schemas.microsoft.com/office/drawing/2014/main" id="{D42CACD7-E6EB-4451-9A9E-BEBD2AA06ACC}"/>
                  </a:ext>
                </a:extLst>
              </p:cNvPr>
              <p:cNvPicPr/>
              <p:nvPr/>
            </p:nvPicPr>
            <p:blipFill>
              <a:blip r:embed="rId37"/>
              <a:stretch>
                <a:fillRect/>
              </a:stretch>
            </p:blipFill>
            <p:spPr>
              <a:xfrm>
                <a:off x="8298840" y="3858600"/>
                <a:ext cx="14256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75" name="Ink 74">
                <a:extLst>
                  <a:ext uri="{FF2B5EF4-FFF2-40B4-BE49-F238E27FC236}">
                    <a16:creationId xmlns:a16="http://schemas.microsoft.com/office/drawing/2014/main" id="{ED6F2EB7-A07A-47C2-8402-731163232741}"/>
                  </a:ext>
                </a:extLst>
              </p14:cNvPr>
              <p14:cNvContentPartPr/>
              <p14:nvPr/>
            </p14:nvContentPartPr>
            <p14:xfrm>
              <a:off x="8637600" y="3863640"/>
              <a:ext cx="13680" cy="3960"/>
            </p14:xfrm>
          </p:contentPart>
        </mc:Choice>
        <mc:Fallback>
          <p:pic>
            <p:nvPicPr>
              <p:cNvPr id="75" name="Ink 74">
                <a:extLst>
                  <a:ext uri="{FF2B5EF4-FFF2-40B4-BE49-F238E27FC236}">
                    <a16:creationId xmlns:a16="http://schemas.microsoft.com/office/drawing/2014/main" id="{ED6F2EB7-A07A-47C2-8402-731163232741}"/>
                  </a:ext>
                </a:extLst>
              </p:cNvPr>
              <p:cNvPicPr/>
              <p:nvPr/>
            </p:nvPicPr>
            <p:blipFill>
              <a:blip r:embed="rId39"/>
              <a:stretch>
                <a:fillRect/>
              </a:stretch>
            </p:blipFill>
            <p:spPr>
              <a:xfrm>
                <a:off x="8628960" y="3854640"/>
                <a:ext cx="3132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85" name="Ink 84">
                <a:extLst>
                  <a:ext uri="{FF2B5EF4-FFF2-40B4-BE49-F238E27FC236}">
                    <a16:creationId xmlns:a16="http://schemas.microsoft.com/office/drawing/2014/main" id="{CA69E350-7CA0-4C65-8EC9-C24D7590D03A}"/>
                  </a:ext>
                </a:extLst>
              </p14:cNvPr>
              <p14:cNvContentPartPr/>
              <p14:nvPr/>
            </p14:nvContentPartPr>
            <p14:xfrm>
              <a:off x="6972960" y="4175040"/>
              <a:ext cx="972360" cy="284760"/>
            </p14:xfrm>
          </p:contentPart>
        </mc:Choice>
        <mc:Fallback>
          <p:pic>
            <p:nvPicPr>
              <p:cNvPr id="85" name="Ink 84">
                <a:extLst>
                  <a:ext uri="{FF2B5EF4-FFF2-40B4-BE49-F238E27FC236}">
                    <a16:creationId xmlns:a16="http://schemas.microsoft.com/office/drawing/2014/main" id="{CA69E350-7CA0-4C65-8EC9-C24D7590D03A}"/>
                  </a:ext>
                </a:extLst>
              </p:cNvPr>
              <p:cNvPicPr/>
              <p:nvPr/>
            </p:nvPicPr>
            <p:blipFill>
              <a:blip r:embed="rId41"/>
              <a:stretch>
                <a:fillRect/>
              </a:stretch>
            </p:blipFill>
            <p:spPr>
              <a:xfrm>
                <a:off x="6963963" y="4166040"/>
                <a:ext cx="989993" cy="3024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86" name="Ink 85">
                <a:extLst>
                  <a:ext uri="{FF2B5EF4-FFF2-40B4-BE49-F238E27FC236}">
                    <a16:creationId xmlns:a16="http://schemas.microsoft.com/office/drawing/2014/main" id="{C97FF019-4AE4-4CC7-A1C4-A552697BC008}"/>
                  </a:ext>
                </a:extLst>
              </p14:cNvPr>
              <p14:cNvContentPartPr/>
              <p14:nvPr/>
            </p14:nvContentPartPr>
            <p14:xfrm>
              <a:off x="8655240" y="3920160"/>
              <a:ext cx="181440" cy="91800"/>
            </p14:xfrm>
          </p:contentPart>
        </mc:Choice>
        <mc:Fallback>
          <p:pic>
            <p:nvPicPr>
              <p:cNvPr id="86" name="Ink 85">
                <a:extLst>
                  <a:ext uri="{FF2B5EF4-FFF2-40B4-BE49-F238E27FC236}">
                    <a16:creationId xmlns:a16="http://schemas.microsoft.com/office/drawing/2014/main" id="{C97FF019-4AE4-4CC7-A1C4-A552697BC008}"/>
                  </a:ext>
                </a:extLst>
              </p:cNvPr>
              <p:cNvPicPr/>
              <p:nvPr/>
            </p:nvPicPr>
            <p:blipFill>
              <a:blip r:embed="rId43"/>
              <a:stretch>
                <a:fillRect/>
              </a:stretch>
            </p:blipFill>
            <p:spPr>
              <a:xfrm>
                <a:off x="8646583" y="3911520"/>
                <a:ext cx="199115"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87" name="Ink 86">
                <a:extLst>
                  <a:ext uri="{FF2B5EF4-FFF2-40B4-BE49-F238E27FC236}">
                    <a16:creationId xmlns:a16="http://schemas.microsoft.com/office/drawing/2014/main" id="{C8ABE30A-B58C-4BB0-81AF-2116F0E86EEC}"/>
                  </a:ext>
                </a:extLst>
              </p14:cNvPr>
              <p14:cNvContentPartPr/>
              <p14:nvPr/>
            </p14:nvContentPartPr>
            <p14:xfrm>
              <a:off x="6877920" y="3904680"/>
              <a:ext cx="1369440" cy="231120"/>
            </p14:xfrm>
          </p:contentPart>
        </mc:Choice>
        <mc:Fallback>
          <p:pic>
            <p:nvPicPr>
              <p:cNvPr id="87" name="Ink 86">
                <a:extLst>
                  <a:ext uri="{FF2B5EF4-FFF2-40B4-BE49-F238E27FC236}">
                    <a16:creationId xmlns:a16="http://schemas.microsoft.com/office/drawing/2014/main" id="{C8ABE30A-B58C-4BB0-81AF-2116F0E86EEC}"/>
                  </a:ext>
                </a:extLst>
              </p:cNvPr>
              <p:cNvPicPr/>
              <p:nvPr/>
            </p:nvPicPr>
            <p:blipFill>
              <a:blip r:embed="rId45"/>
              <a:stretch>
                <a:fillRect/>
              </a:stretch>
            </p:blipFill>
            <p:spPr>
              <a:xfrm>
                <a:off x="6868920" y="3896027"/>
                <a:ext cx="1387080" cy="248788"/>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88" name="Ink 87">
                <a:extLst>
                  <a:ext uri="{FF2B5EF4-FFF2-40B4-BE49-F238E27FC236}">
                    <a16:creationId xmlns:a16="http://schemas.microsoft.com/office/drawing/2014/main" id="{7AEDFD22-AFCB-455B-B428-450A1ABB5062}"/>
                  </a:ext>
                </a:extLst>
              </p14:cNvPr>
              <p14:cNvContentPartPr/>
              <p14:nvPr/>
            </p14:nvContentPartPr>
            <p14:xfrm>
              <a:off x="7973040" y="3629280"/>
              <a:ext cx="381240" cy="153000"/>
            </p14:xfrm>
          </p:contentPart>
        </mc:Choice>
        <mc:Fallback>
          <p:pic>
            <p:nvPicPr>
              <p:cNvPr id="88" name="Ink 87">
                <a:extLst>
                  <a:ext uri="{FF2B5EF4-FFF2-40B4-BE49-F238E27FC236}">
                    <a16:creationId xmlns:a16="http://schemas.microsoft.com/office/drawing/2014/main" id="{7AEDFD22-AFCB-455B-B428-450A1ABB5062}"/>
                  </a:ext>
                </a:extLst>
              </p:cNvPr>
              <p:cNvPicPr/>
              <p:nvPr/>
            </p:nvPicPr>
            <p:blipFill>
              <a:blip r:embed="rId47"/>
              <a:stretch>
                <a:fillRect/>
              </a:stretch>
            </p:blipFill>
            <p:spPr>
              <a:xfrm>
                <a:off x="7964400" y="3620280"/>
                <a:ext cx="39888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89" name="Ink 88">
                <a:extLst>
                  <a:ext uri="{FF2B5EF4-FFF2-40B4-BE49-F238E27FC236}">
                    <a16:creationId xmlns:a16="http://schemas.microsoft.com/office/drawing/2014/main" id="{57C51567-2BD3-473A-9924-0DE3B8869755}"/>
                  </a:ext>
                </a:extLst>
              </p14:cNvPr>
              <p14:cNvContentPartPr/>
              <p14:nvPr/>
            </p14:nvContentPartPr>
            <p14:xfrm>
              <a:off x="7095720" y="3687600"/>
              <a:ext cx="180360" cy="109800"/>
            </p14:xfrm>
          </p:contentPart>
        </mc:Choice>
        <mc:Fallback>
          <p:pic>
            <p:nvPicPr>
              <p:cNvPr id="89" name="Ink 88">
                <a:extLst>
                  <a:ext uri="{FF2B5EF4-FFF2-40B4-BE49-F238E27FC236}">
                    <a16:creationId xmlns:a16="http://schemas.microsoft.com/office/drawing/2014/main" id="{57C51567-2BD3-473A-9924-0DE3B8869755}"/>
                  </a:ext>
                </a:extLst>
              </p:cNvPr>
              <p:cNvPicPr/>
              <p:nvPr/>
            </p:nvPicPr>
            <p:blipFill>
              <a:blip r:embed="rId49"/>
              <a:stretch>
                <a:fillRect/>
              </a:stretch>
            </p:blipFill>
            <p:spPr>
              <a:xfrm>
                <a:off x="7087063" y="3678629"/>
                <a:ext cx="198035" cy="127382"/>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90" name="Ink 89">
                <a:extLst>
                  <a:ext uri="{FF2B5EF4-FFF2-40B4-BE49-F238E27FC236}">
                    <a16:creationId xmlns:a16="http://schemas.microsoft.com/office/drawing/2014/main" id="{0E6F2500-EB33-481F-925F-34C1AFEA557D}"/>
                  </a:ext>
                </a:extLst>
              </p14:cNvPr>
              <p14:cNvContentPartPr/>
              <p14:nvPr/>
            </p14:nvContentPartPr>
            <p14:xfrm>
              <a:off x="6773160" y="3598680"/>
              <a:ext cx="265680" cy="223920"/>
            </p14:xfrm>
          </p:contentPart>
        </mc:Choice>
        <mc:Fallback>
          <p:pic>
            <p:nvPicPr>
              <p:cNvPr id="90" name="Ink 89">
                <a:extLst>
                  <a:ext uri="{FF2B5EF4-FFF2-40B4-BE49-F238E27FC236}">
                    <a16:creationId xmlns:a16="http://schemas.microsoft.com/office/drawing/2014/main" id="{0E6F2500-EB33-481F-925F-34C1AFEA557D}"/>
                  </a:ext>
                </a:extLst>
              </p:cNvPr>
              <p:cNvPicPr/>
              <p:nvPr/>
            </p:nvPicPr>
            <p:blipFill>
              <a:blip r:embed="rId51"/>
              <a:stretch>
                <a:fillRect/>
              </a:stretch>
            </p:blipFill>
            <p:spPr>
              <a:xfrm>
                <a:off x="6764520" y="3590040"/>
                <a:ext cx="283320" cy="241560"/>
              </a:xfrm>
              <a:prstGeom prst="rect">
                <a:avLst/>
              </a:prstGeom>
            </p:spPr>
          </p:pic>
        </mc:Fallback>
      </mc:AlternateContent>
    </p:spTree>
    <p:extLst>
      <p:ext uri="{BB962C8B-B14F-4D97-AF65-F5344CB8AC3E}">
        <p14:creationId xmlns:p14="http://schemas.microsoft.com/office/powerpoint/2010/main" val="265407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9D7FA9-45E3-0E41-9413-6213BC3B1617}"/>
              </a:ext>
            </a:extLst>
          </p:cNvPr>
          <p:cNvSpPr>
            <a:spLocks noGrp="1"/>
          </p:cNvSpPr>
          <p:nvPr>
            <p:ph type="title"/>
          </p:nvPr>
        </p:nvSpPr>
        <p:spPr>
          <a:xfrm>
            <a:off x="234450" y="575500"/>
            <a:ext cx="2046300" cy="977357"/>
          </a:xfrm>
        </p:spPr>
        <p:txBody>
          <a:bodyPr/>
          <a:lstStyle/>
          <a:p>
            <a:r>
              <a:rPr lang="en-US" dirty="0"/>
              <a:t>Missing Data: Idea 4</a:t>
            </a:r>
          </a:p>
        </p:txBody>
      </p:sp>
      <p:sp>
        <p:nvSpPr>
          <p:cNvPr id="4" name="Slide Number Placeholder 3">
            <a:extLst>
              <a:ext uri="{FF2B5EF4-FFF2-40B4-BE49-F238E27FC236}">
                <a16:creationId xmlns:a16="http://schemas.microsoft.com/office/drawing/2014/main" id="{8EC8D580-F44F-A649-BE08-414D33EF57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graphicFrame>
        <p:nvGraphicFramePr>
          <p:cNvPr id="7" name="Table 43">
            <a:extLst>
              <a:ext uri="{FF2B5EF4-FFF2-40B4-BE49-F238E27FC236}">
                <a16:creationId xmlns:a16="http://schemas.microsoft.com/office/drawing/2014/main" id="{52D00D4D-7153-904E-8B91-9AE43E5F1B3B}"/>
              </a:ext>
            </a:extLst>
          </p:cNvPr>
          <p:cNvGraphicFramePr>
            <a:graphicFrameLocks noGrp="1"/>
          </p:cNvGraphicFramePr>
          <p:nvPr/>
        </p:nvGraphicFramePr>
        <p:xfrm>
          <a:off x="5503858" y="1022859"/>
          <a:ext cx="3405692" cy="1630680"/>
        </p:xfrm>
        <a:graphic>
          <a:graphicData uri="http://schemas.openxmlformats.org/drawingml/2006/table">
            <a:tbl>
              <a:tblPr firstRow="1" bandRow="1">
                <a:tableStyleId>{CB23F696-D533-4BE0-B1DA-8B15BD142E95}</a:tableStyleId>
              </a:tblPr>
              <a:tblGrid>
                <a:gridCol w="900561">
                  <a:extLst>
                    <a:ext uri="{9D8B030D-6E8A-4147-A177-3AD203B41FA5}">
                      <a16:colId xmlns:a16="http://schemas.microsoft.com/office/drawing/2014/main" val="169448575"/>
                    </a:ext>
                  </a:extLst>
                </a:gridCol>
                <a:gridCol w="638457">
                  <a:extLst>
                    <a:ext uri="{9D8B030D-6E8A-4147-A177-3AD203B41FA5}">
                      <a16:colId xmlns:a16="http://schemas.microsoft.com/office/drawing/2014/main" val="4262510974"/>
                    </a:ext>
                  </a:extLst>
                </a:gridCol>
                <a:gridCol w="806187">
                  <a:extLst>
                    <a:ext uri="{9D8B030D-6E8A-4147-A177-3AD203B41FA5}">
                      <a16:colId xmlns:a16="http://schemas.microsoft.com/office/drawing/2014/main" val="1796828359"/>
                    </a:ext>
                  </a:extLst>
                </a:gridCol>
                <a:gridCol w="1060487">
                  <a:extLst>
                    <a:ext uri="{9D8B030D-6E8A-4147-A177-3AD203B41FA5}">
                      <a16:colId xmlns:a16="http://schemas.microsoft.com/office/drawing/2014/main" val="3579408328"/>
                    </a:ext>
                  </a:extLst>
                </a:gridCol>
              </a:tblGrid>
              <a:tr h="370840">
                <a:tc>
                  <a:txBody>
                    <a:bodyPr/>
                    <a:lstStyle/>
                    <a:p>
                      <a:pPr algn="ctr"/>
                      <a:r>
                        <a:rPr lang="en-US" b="1" dirty="0"/>
                        <a:t>Credit</a:t>
                      </a:r>
                    </a:p>
                    <a:p>
                      <a:pPr algn="ctr"/>
                      <a:endParaRPr lang="en-US" b="1" dirty="0"/>
                    </a:p>
                  </a:txBody>
                  <a:tcPr>
                    <a:solidFill>
                      <a:schemeClr val="bg1"/>
                    </a:solidFill>
                  </a:tcPr>
                </a:tc>
                <a:tc>
                  <a:txBody>
                    <a:bodyPr/>
                    <a:lstStyle/>
                    <a:p>
                      <a:pPr algn="ctr"/>
                      <a:r>
                        <a:rPr lang="en-US" b="1" dirty="0"/>
                        <a:t>Term</a:t>
                      </a:r>
                    </a:p>
                  </a:txBody>
                  <a:tcPr>
                    <a:solidFill>
                      <a:schemeClr val="bg1"/>
                    </a:solidFill>
                  </a:tcPr>
                </a:tc>
                <a:tc>
                  <a:txBody>
                    <a:bodyPr/>
                    <a:lstStyle/>
                    <a:p>
                      <a:pPr algn="ctr"/>
                      <a:r>
                        <a:rPr lang="en-US" b="1" dirty="0"/>
                        <a:t>Income</a:t>
                      </a:r>
                    </a:p>
                  </a:txBody>
                  <a:tcPr>
                    <a:solidFill>
                      <a:schemeClr val="bg1"/>
                    </a:solidFill>
                  </a:tcPr>
                </a:tc>
                <a:tc>
                  <a:txBody>
                    <a:bodyPr/>
                    <a:lstStyle/>
                    <a:p>
                      <a:pPr algn="ctr"/>
                      <a:r>
                        <a:rPr lang="en-US" b="1" dirty="0"/>
                        <a:t>Prediction</a:t>
                      </a:r>
                    </a:p>
                  </a:txBody>
                  <a:tcPr>
                    <a:solidFill>
                      <a:schemeClr val="bg1"/>
                    </a:solidFill>
                  </a:tcPr>
                </a:tc>
                <a:extLst>
                  <a:ext uri="{0D108BD9-81ED-4DB2-BD59-A6C34878D82A}">
                    <a16:rowId xmlns:a16="http://schemas.microsoft.com/office/drawing/2014/main" val="2399930740"/>
                  </a:ext>
                </a:extLst>
              </a:tr>
              <a:tr h="370840">
                <a:tc>
                  <a:txBody>
                    <a:bodyPr/>
                    <a:lstStyle/>
                    <a:p>
                      <a:r>
                        <a:rPr lang="en-US" dirty="0"/>
                        <a:t>excellent</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r>
                        <a:rPr lang="en-US" dirty="0"/>
                        <a:t>$100K</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923744386"/>
                  </a:ext>
                </a:extLst>
              </a:tr>
              <a:tr h="370840">
                <a:tc>
                  <a:txBody>
                    <a:bodyPr/>
                    <a:lstStyle/>
                    <a:p>
                      <a:r>
                        <a:rPr lang="en-US" dirty="0"/>
                        <a:t>fair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$20K</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498034979"/>
                  </a:ext>
                </a:extLst>
              </a:tr>
              <a:tr h="370840">
                <a:tc>
                  <a:txBody>
                    <a:bodyPr/>
                    <a:lstStyle/>
                    <a:p>
                      <a:r>
                        <a:rPr lang="en-US" dirty="0"/>
                        <a:t>poor</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endParaRPr lang="en-US" dirty="0"/>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657541022"/>
                  </a:ext>
                </a:extLst>
              </a:tr>
            </a:tbl>
          </a:graphicData>
        </a:graphic>
      </p:graphicFrame>
      <p:sp>
        <p:nvSpPr>
          <p:cNvPr id="8" name="TextBox 7">
            <a:extLst>
              <a:ext uri="{FF2B5EF4-FFF2-40B4-BE49-F238E27FC236}">
                <a16:creationId xmlns:a16="http://schemas.microsoft.com/office/drawing/2014/main" id="{CE317CF5-87DC-0848-948A-4B8BAB6080E4}"/>
              </a:ext>
            </a:extLst>
          </p:cNvPr>
          <p:cNvSpPr txBox="1"/>
          <p:nvPr/>
        </p:nvSpPr>
        <p:spPr>
          <a:xfrm>
            <a:off x="5503859" y="643868"/>
            <a:ext cx="3008922" cy="307777"/>
          </a:xfrm>
          <a:prstGeom prst="rect">
            <a:avLst/>
          </a:prstGeom>
          <a:noFill/>
        </p:spPr>
        <p:txBody>
          <a:bodyPr wrap="square" rtlCol="0">
            <a:spAutoFit/>
          </a:bodyPr>
          <a:lstStyle/>
          <a:p>
            <a:pPr algn="ctr"/>
            <a:r>
              <a:rPr lang="en-US" b="1" dirty="0"/>
              <a:t>Test Set</a:t>
            </a:r>
          </a:p>
        </p:txBody>
      </p:sp>
      <p:graphicFrame>
        <p:nvGraphicFramePr>
          <p:cNvPr id="9" name="Table 43">
            <a:extLst>
              <a:ext uri="{FF2B5EF4-FFF2-40B4-BE49-F238E27FC236}">
                <a16:creationId xmlns:a16="http://schemas.microsoft.com/office/drawing/2014/main" id="{4AC6731A-7A98-7F41-9164-591BBF7D35C9}"/>
              </a:ext>
            </a:extLst>
          </p:cNvPr>
          <p:cNvGraphicFramePr>
            <a:graphicFrameLocks noGrp="1"/>
          </p:cNvGraphicFramePr>
          <p:nvPr/>
        </p:nvGraphicFramePr>
        <p:xfrm>
          <a:off x="2188775" y="1022859"/>
          <a:ext cx="3202218" cy="1630680"/>
        </p:xfrm>
        <a:graphic>
          <a:graphicData uri="http://schemas.openxmlformats.org/drawingml/2006/table">
            <a:tbl>
              <a:tblPr firstRow="1" bandRow="1">
                <a:tableStyleId>{CB23F696-D533-4BE0-B1DA-8B15BD142E95}</a:tableStyleId>
              </a:tblPr>
              <a:tblGrid>
                <a:gridCol w="898168">
                  <a:extLst>
                    <a:ext uri="{9D8B030D-6E8A-4147-A177-3AD203B41FA5}">
                      <a16:colId xmlns:a16="http://schemas.microsoft.com/office/drawing/2014/main" val="169448575"/>
                    </a:ext>
                  </a:extLst>
                </a:gridCol>
                <a:gridCol w="627636">
                  <a:extLst>
                    <a:ext uri="{9D8B030D-6E8A-4147-A177-3AD203B41FA5}">
                      <a16:colId xmlns:a16="http://schemas.microsoft.com/office/drawing/2014/main" val="4262510974"/>
                    </a:ext>
                  </a:extLst>
                </a:gridCol>
                <a:gridCol w="875859">
                  <a:extLst>
                    <a:ext uri="{9D8B030D-6E8A-4147-A177-3AD203B41FA5}">
                      <a16:colId xmlns:a16="http://schemas.microsoft.com/office/drawing/2014/main" val="1796828359"/>
                    </a:ext>
                  </a:extLst>
                </a:gridCol>
                <a:gridCol w="800555">
                  <a:extLst>
                    <a:ext uri="{9D8B030D-6E8A-4147-A177-3AD203B41FA5}">
                      <a16:colId xmlns:a16="http://schemas.microsoft.com/office/drawing/2014/main" val="1720873671"/>
                    </a:ext>
                  </a:extLst>
                </a:gridCol>
              </a:tblGrid>
              <a:tr h="370840">
                <a:tc>
                  <a:txBody>
                    <a:bodyPr/>
                    <a:lstStyle/>
                    <a:p>
                      <a:pPr algn="ctr"/>
                      <a:r>
                        <a:rPr lang="en-US" b="1" dirty="0"/>
                        <a:t>Credit</a:t>
                      </a:r>
                    </a:p>
                  </a:txBody>
                  <a:tcPr>
                    <a:solidFill>
                      <a:schemeClr val="bg1"/>
                    </a:solidFill>
                  </a:tcPr>
                </a:tc>
                <a:tc>
                  <a:txBody>
                    <a:bodyPr/>
                    <a:lstStyle/>
                    <a:p>
                      <a:pPr algn="ctr"/>
                      <a:r>
                        <a:rPr lang="en-US" b="1" dirty="0"/>
                        <a:t>Term</a:t>
                      </a:r>
                    </a:p>
                  </a:txBody>
                  <a:tcPr>
                    <a:solidFill>
                      <a:schemeClr val="bg1"/>
                    </a:solidFill>
                  </a:tcPr>
                </a:tc>
                <a:tc>
                  <a:txBody>
                    <a:bodyPr/>
                    <a:lstStyle/>
                    <a:p>
                      <a:pPr algn="ctr"/>
                      <a:r>
                        <a:rPr lang="en-US" b="1" dirty="0"/>
                        <a:t>Income</a:t>
                      </a:r>
                    </a:p>
                  </a:txBody>
                  <a:tcPr>
                    <a:solidFill>
                      <a:schemeClr val="bg1"/>
                    </a:solidFill>
                  </a:tcPr>
                </a:tc>
                <a:tc>
                  <a:txBody>
                    <a:bodyPr/>
                    <a:lstStyle/>
                    <a:p>
                      <a:pPr algn="ctr"/>
                      <a:r>
                        <a:rPr lang="en-US" b="1" dirty="0"/>
                        <a:t>Loan Safety</a:t>
                      </a:r>
                    </a:p>
                  </a:txBody>
                  <a:tcPr>
                    <a:solidFill>
                      <a:schemeClr val="bg1"/>
                    </a:solidFill>
                  </a:tcPr>
                </a:tc>
                <a:extLst>
                  <a:ext uri="{0D108BD9-81ED-4DB2-BD59-A6C34878D82A}">
                    <a16:rowId xmlns:a16="http://schemas.microsoft.com/office/drawing/2014/main" val="2399930740"/>
                  </a:ext>
                </a:extLst>
              </a:tr>
              <a:tr h="370840">
                <a:tc>
                  <a:txBody>
                    <a:bodyPr/>
                    <a:lstStyle/>
                    <a:p>
                      <a:r>
                        <a:rPr lang="en-US" dirty="0"/>
                        <a:t>fair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$100K</a:t>
                      </a:r>
                    </a:p>
                  </a:txBody>
                  <a:tcPr>
                    <a:solidFill>
                      <a:schemeClr val="bg1"/>
                    </a:solidFill>
                  </a:tcPr>
                </a:tc>
                <a:tc>
                  <a:txBody>
                    <a:bodyPr/>
                    <a:lstStyle/>
                    <a:p>
                      <a:r>
                        <a:rPr lang="en-US" dirty="0"/>
                        <a:t>Safe</a:t>
                      </a:r>
                    </a:p>
                  </a:txBody>
                  <a:tcPr>
                    <a:solidFill>
                      <a:schemeClr val="bg1"/>
                    </a:solidFill>
                  </a:tcPr>
                </a:tc>
                <a:extLst>
                  <a:ext uri="{0D108BD9-81ED-4DB2-BD59-A6C34878D82A}">
                    <a16:rowId xmlns:a16="http://schemas.microsoft.com/office/drawing/2014/main" val="923744386"/>
                  </a:ext>
                </a:extLst>
              </a:tr>
              <a:tr h="370840">
                <a:tc>
                  <a:txBody>
                    <a:bodyPr/>
                    <a:lstStyle/>
                    <a:p>
                      <a:r>
                        <a:rPr lang="en-US" dirty="0"/>
                        <a:t>excellent</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endParaRPr lang="en-US" dirty="0"/>
                    </a:p>
                  </a:txBody>
                  <a:tcPr>
                    <a:solidFill>
                      <a:schemeClr val="bg1"/>
                    </a:solidFill>
                  </a:tcPr>
                </a:tc>
                <a:tc>
                  <a:txBody>
                    <a:bodyPr/>
                    <a:lstStyle/>
                    <a:p>
                      <a:r>
                        <a:rPr lang="en-US" dirty="0"/>
                        <a:t>Risky</a:t>
                      </a:r>
                    </a:p>
                  </a:txBody>
                  <a:tcPr>
                    <a:solidFill>
                      <a:schemeClr val="bg1"/>
                    </a:solidFill>
                  </a:tcPr>
                </a:tc>
                <a:extLst>
                  <a:ext uri="{0D108BD9-81ED-4DB2-BD59-A6C34878D82A}">
                    <a16:rowId xmlns:a16="http://schemas.microsoft.com/office/drawing/2014/main" val="498034979"/>
                  </a:ext>
                </a:extLst>
              </a:tr>
              <a:tr h="370840">
                <a:tc>
                  <a:txBody>
                    <a:bodyPr/>
                    <a:lstStyle/>
                    <a:p>
                      <a:r>
                        <a:rPr lang="en-US" dirty="0"/>
                        <a:t>poor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$75K</a:t>
                      </a:r>
                    </a:p>
                  </a:txBody>
                  <a:tcPr>
                    <a:solidFill>
                      <a:schemeClr val="bg1"/>
                    </a:solidFill>
                  </a:tcPr>
                </a:tc>
                <a:tc>
                  <a:txBody>
                    <a:bodyPr/>
                    <a:lstStyle/>
                    <a:p>
                      <a:r>
                        <a:rPr lang="en-US" dirty="0"/>
                        <a:t>Risky</a:t>
                      </a:r>
                    </a:p>
                  </a:txBody>
                  <a:tcPr>
                    <a:solidFill>
                      <a:schemeClr val="bg1"/>
                    </a:solidFill>
                  </a:tcPr>
                </a:tc>
                <a:extLst>
                  <a:ext uri="{0D108BD9-81ED-4DB2-BD59-A6C34878D82A}">
                    <a16:rowId xmlns:a16="http://schemas.microsoft.com/office/drawing/2014/main" val="1657541022"/>
                  </a:ext>
                </a:extLst>
              </a:tr>
            </a:tbl>
          </a:graphicData>
        </a:graphic>
      </p:graphicFrame>
      <p:sp>
        <p:nvSpPr>
          <p:cNvPr id="10" name="TextBox 9">
            <a:extLst>
              <a:ext uri="{FF2B5EF4-FFF2-40B4-BE49-F238E27FC236}">
                <a16:creationId xmlns:a16="http://schemas.microsoft.com/office/drawing/2014/main" id="{C7DD2352-4EE3-044E-A81A-C2F4B597ABDC}"/>
              </a:ext>
            </a:extLst>
          </p:cNvPr>
          <p:cNvSpPr txBox="1"/>
          <p:nvPr/>
        </p:nvSpPr>
        <p:spPr>
          <a:xfrm>
            <a:off x="2188775" y="643868"/>
            <a:ext cx="3202218" cy="307777"/>
          </a:xfrm>
          <a:prstGeom prst="rect">
            <a:avLst/>
          </a:prstGeom>
          <a:noFill/>
        </p:spPr>
        <p:txBody>
          <a:bodyPr wrap="square" rtlCol="0">
            <a:spAutoFit/>
          </a:bodyPr>
          <a:lstStyle/>
          <a:p>
            <a:pPr algn="ctr"/>
            <a:r>
              <a:rPr lang="en-US" b="1" dirty="0"/>
              <a:t>Train Set</a:t>
            </a:r>
          </a:p>
        </p:txBody>
      </p:sp>
      <p:sp>
        <p:nvSpPr>
          <p:cNvPr id="11" name="TextBox 10">
            <a:extLst>
              <a:ext uri="{FF2B5EF4-FFF2-40B4-BE49-F238E27FC236}">
                <a16:creationId xmlns:a16="http://schemas.microsoft.com/office/drawing/2014/main" id="{43C14574-801B-A241-9653-7B60D75ABFD4}"/>
              </a:ext>
            </a:extLst>
          </p:cNvPr>
          <p:cNvSpPr txBox="1"/>
          <p:nvPr/>
        </p:nvSpPr>
        <p:spPr>
          <a:xfrm>
            <a:off x="2682936" y="110800"/>
            <a:ext cx="6324006" cy="307777"/>
          </a:xfrm>
          <a:prstGeom prst="rect">
            <a:avLst/>
          </a:prstGeom>
          <a:noFill/>
        </p:spPr>
        <p:txBody>
          <a:bodyPr wrap="square" rtlCol="0">
            <a:spAutoFit/>
          </a:bodyPr>
          <a:lstStyle/>
          <a:p>
            <a:pPr marL="285750" indent="-285750">
              <a:buFont typeface="Wingdings" pitchFamily="2" charset="2"/>
              <a:buChar char="§"/>
            </a:pPr>
            <a:r>
              <a:rPr lang="en-US" b="1" dirty="0">
                <a:latin typeface="Nunito Sans" pitchFamily="2" charset="77"/>
              </a:rPr>
              <a:t>Idea 4</a:t>
            </a:r>
            <a:r>
              <a:rPr lang="en-US" dirty="0">
                <a:latin typeface="Nunito Sans" pitchFamily="2" charset="77"/>
              </a:rPr>
              <a:t>: Replace missing values with a reasonable statistic (Imputation)</a:t>
            </a:r>
          </a:p>
        </p:txBody>
      </p:sp>
      <p:sp>
        <p:nvSpPr>
          <p:cNvPr id="12" name="Title 4">
            <a:extLst>
              <a:ext uri="{FF2B5EF4-FFF2-40B4-BE49-F238E27FC236}">
                <a16:creationId xmlns:a16="http://schemas.microsoft.com/office/drawing/2014/main" id="{185F559A-14A1-914C-B6E1-B183F58C405D}"/>
              </a:ext>
            </a:extLst>
          </p:cNvPr>
          <p:cNvSpPr txBox="1">
            <a:spLocks/>
          </p:cNvSpPr>
          <p:nvPr/>
        </p:nvSpPr>
        <p:spPr>
          <a:xfrm>
            <a:off x="234450" y="3054480"/>
            <a:ext cx="2046300" cy="1225345"/>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r>
              <a:rPr lang="en-US" dirty="0"/>
              <a:t>(Most Commonly Used!)</a:t>
            </a:r>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80A104C8-53B6-42AC-ACD1-014C5B56926F}"/>
                  </a:ext>
                </a:extLst>
              </p14:cNvPr>
              <p14:cNvContentPartPr/>
              <p14:nvPr/>
            </p14:nvContentPartPr>
            <p14:xfrm>
              <a:off x="2184120" y="388800"/>
              <a:ext cx="5536080" cy="3262680"/>
            </p14:xfrm>
          </p:contentPart>
        </mc:Choice>
        <mc:Fallback>
          <p:pic>
            <p:nvPicPr>
              <p:cNvPr id="2" name="Ink 1">
                <a:extLst>
                  <a:ext uri="{FF2B5EF4-FFF2-40B4-BE49-F238E27FC236}">
                    <a16:creationId xmlns:a16="http://schemas.microsoft.com/office/drawing/2014/main" id="{80A104C8-53B6-42AC-ACD1-014C5B56926F}"/>
                  </a:ext>
                </a:extLst>
              </p:cNvPr>
              <p:cNvPicPr/>
              <p:nvPr/>
            </p:nvPicPr>
            <p:blipFill>
              <a:blip r:embed="rId4"/>
              <a:stretch>
                <a:fillRect/>
              </a:stretch>
            </p:blipFill>
            <p:spPr>
              <a:xfrm>
                <a:off x="2174760" y="379440"/>
                <a:ext cx="5554800" cy="32814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89D2674B-E97B-457E-9509-D80A5C177A57}"/>
                  </a:ext>
                </a:extLst>
              </p14:cNvPr>
              <p14:cNvContentPartPr/>
              <p14:nvPr/>
            </p14:nvContentPartPr>
            <p14:xfrm>
              <a:off x="4170000" y="3841680"/>
              <a:ext cx="135000" cy="11520"/>
            </p14:xfrm>
          </p:contentPart>
        </mc:Choice>
        <mc:Fallback>
          <p:pic>
            <p:nvPicPr>
              <p:cNvPr id="3" name="Ink 2">
                <a:extLst>
                  <a:ext uri="{FF2B5EF4-FFF2-40B4-BE49-F238E27FC236}">
                    <a16:creationId xmlns:a16="http://schemas.microsoft.com/office/drawing/2014/main" id="{89D2674B-E97B-457E-9509-D80A5C177A57}"/>
                  </a:ext>
                </a:extLst>
              </p:cNvPr>
              <p:cNvPicPr/>
              <p:nvPr/>
            </p:nvPicPr>
            <p:blipFill>
              <a:blip r:embed="rId6"/>
              <a:stretch>
                <a:fillRect/>
              </a:stretch>
            </p:blipFill>
            <p:spPr>
              <a:xfrm>
                <a:off x="4161360" y="3832680"/>
                <a:ext cx="15264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1" name="Ink 20">
                <a:extLst>
                  <a:ext uri="{FF2B5EF4-FFF2-40B4-BE49-F238E27FC236}">
                    <a16:creationId xmlns:a16="http://schemas.microsoft.com/office/drawing/2014/main" id="{97E31CB4-CC05-4CAD-8824-1F2E975679E3}"/>
                  </a:ext>
                </a:extLst>
              </p14:cNvPr>
              <p14:cNvContentPartPr/>
              <p14:nvPr/>
            </p14:nvContentPartPr>
            <p14:xfrm>
              <a:off x="4144440" y="4142640"/>
              <a:ext cx="104040" cy="16200"/>
            </p14:xfrm>
          </p:contentPart>
        </mc:Choice>
        <mc:Fallback>
          <p:pic>
            <p:nvPicPr>
              <p:cNvPr id="21" name="Ink 20">
                <a:extLst>
                  <a:ext uri="{FF2B5EF4-FFF2-40B4-BE49-F238E27FC236}">
                    <a16:creationId xmlns:a16="http://schemas.microsoft.com/office/drawing/2014/main" id="{97E31CB4-CC05-4CAD-8824-1F2E975679E3}"/>
                  </a:ext>
                </a:extLst>
              </p:cNvPr>
              <p:cNvPicPr/>
              <p:nvPr/>
            </p:nvPicPr>
            <p:blipFill>
              <a:blip r:embed="rId8"/>
              <a:stretch>
                <a:fillRect/>
              </a:stretch>
            </p:blipFill>
            <p:spPr>
              <a:xfrm>
                <a:off x="4135800" y="4134000"/>
                <a:ext cx="12168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2" name="Ink 21">
                <a:extLst>
                  <a:ext uri="{FF2B5EF4-FFF2-40B4-BE49-F238E27FC236}">
                    <a16:creationId xmlns:a16="http://schemas.microsoft.com/office/drawing/2014/main" id="{B1EE14F1-CACA-485B-9125-194CE6E2ADBD}"/>
                  </a:ext>
                </a:extLst>
              </p14:cNvPr>
              <p14:cNvContentPartPr/>
              <p14:nvPr/>
            </p14:nvContentPartPr>
            <p14:xfrm>
              <a:off x="4371960" y="4143360"/>
              <a:ext cx="207000" cy="63000"/>
            </p14:xfrm>
          </p:contentPart>
        </mc:Choice>
        <mc:Fallback>
          <p:pic>
            <p:nvPicPr>
              <p:cNvPr id="22" name="Ink 21">
                <a:extLst>
                  <a:ext uri="{FF2B5EF4-FFF2-40B4-BE49-F238E27FC236}">
                    <a16:creationId xmlns:a16="http://schemas.microsoft.com/office/drawing/2014/main" id="{B1EE14F1-CACA-485B-9125-194CE6E2ADBD}"/>
                  </a:ext>
                </a:extLst>
              </p:cNvPr>
              <p:cNvPicPr/>
              <p:nvPr/>
            </p:nvPicPr>
            <p:blipFill>
              <a:blip r:embed="rId10"/>
              <a:stretch>
                <a:fillRect/>
              </a:stretch>
            </p:blipFill>
            <p:spPr>
              <a:xfrm>
                <a:off x="4362960" y="4134720"/>
                <a:ext cx="22464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3" name="Ink 22">
                <a:extLst>
                  <a:ext uri="{FF2B5EF4-FFF2-40B4-BE49-F238E27FC236}">
                    <a16:creationId xmlns:a16="http://schemas.microsoft.com/office/drawing/2014/main" id="{6D97958C-FDC7-4351-984A-12D13350773B}"/>
                  </a:ext>
                </a:extLst>
              </p14:cNvPr>
              <p14:cNvContentPartPr/>
              <p14:nvPr/>
            </p14:nvContentPartPr>
            <p14:xfrm>
              <a:off x="4643760" y="4141560"/>
              <a:ext cx="104040" cy="66960"/>
            </p14:xfrm>
          </p:contentPart>
        </mc:Choice>
        <mc:Fallback>
          <p:pic>
            <p:nvPicPr>
              <p:cNvPr id="23" name="Ink 22">
                <a:extLst>
                  <a:ext uri="{FF2B5EF4-FFF2-40B4-BE49-F238E27FC236}">
                    <a16:creationId xmlns:a16="http://schemas.microsoft.com/office/drawing/2014/main" id="{6D97958C-FDC7-4351-984A-12D13350773B}"/>
                  </a:ext>
                </a:extLst>
              </p:cNvPr>
              <p:cNvPicPr/>
              <p:nvPr/>
            </p:nvPicPr>
            <p:blipFill>
              <a:blip r:embed="rId12"/>
              <a:stretch>
                <a:fillRect/>
              </a:stretch>
            </p:blipFill>
            <p:spPr>
              <a:xfrm>
                <a:off x="4635120" y="4132920"/>
                <a:ext cx="1216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6" name="Ink 25">
                <a:extLst>
                  <a:ext uri="{FF2B5EF4-FFF2-40B4-BE49-F238E27FC236}">
                    <a16:creationId xmlns:a16="http://schemas.microsoft.com/office/drawing/2014/main" id="{C5954869-AEFC-4387-83AE-7844F25341E3}"/>
                  </a:ext>
                </a:extLst>
              </p14:cNvPr>
              <p14:cNvContentPartPr/>
              <p14:nvPr/>
            </p14:nvContentPartPr>
            <p14:xfrm>
              <a:off x="5179080" y="4035360"/>
              <a:ext cx="67680" cy="127080"/>
            </p14:xfrm>
          </p:contentPart>
        </mc:Choice>
        <mc:Fallback>
          <p:pic>
            <p:nvPicPr>
              <p:cNvPr id="26" name="Ink 25">
                <a:extLst>
                  <a:ext uri="{FF2B5EF4-FFF2-40B4-BE49-F238E27FC236}">
                    <a16:creationId xmlns:a16="http://schemas.microsoft.com/office/drawing/2014/main" id="{C5954869-AEFC-4387-83AE-7844F25341E3}"/>
                  </a:ext>
                </a:extLst>
              </p:cNvPr>
              <p:cNvPicPr/>
              <p:nvPr/>
            </p:nvPicPr>
            <p:blipFill>
              <a:blip r:embed="rId14"/>
              <a:stretch>
                <a:fillRect/>
              </a:stretch>
            </p:blipFill>
            <p:spPr>
              <a:xfrm>
                <a:off x="5170440" y="4026720"/>
                <a:ext cx="853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7" name="Ink 26">
                <a:extLst>
                  <a:ext uri="{FF2B5EF4-FFF2-40B4-BE49-F238E27FC236}">
                    <a16:creationId xmlns:a16="http://schemas.microsoft.com/office/drawing/2014/main" id="{6D9A3BBF-0669-4289-B27D-20C3D1964346}"/>
                  </a:ext>
                </a:extLst>
              </p14:cNvPr>
              <p14:cNvContentPartPr/>
              <p14:nvPr/>
            </p14:nvContentPartPr>
            <p14:xfrm>
              <a:off x="5228400" y="4229040"/>
              <a:ext cx="9360" cy="43200"/>
            </p14:xfrm>
          </p:contentPart>
        </mc:Choice>
        <mc:Fallback>
          <p:pic>
            <p:nvPicPr>
              <p:cNvPr id="27" name="Ink 26">
                <a:extLst>
                  <a:ext uri="{FF2B5EF4-FFF2-40B4-BE49-F238E27FC236}">
                    <a16:creationId xmlns:a16="http://schemas.microsoft.com/office/drawing/2014/main" id="{6D9A3BBF-0669-4289-B27D-20C3D1964346}"/>
                  </a:ext>
                </a:extLst>
              </p:cNvPr>
              <p:cNvPicPr/>
              <p:nvPr/>
            </p:nvPicPr>
            <p:blipFill>
              <a:blip r:embed="rId16"/>
              <a:stretch>
                <a:fillRect/>
              </a:stretch>
            </p:blipFill>
            <p:spPr>
              <a:xfrm>
                <a:off x="5219400" y="4220040"/>
                <a:ext cx="2700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8" name="Ink 27">
                <a:extLst>
                  <a:ext uri="{FF2B5EF4-FFF2-40B4-BE49-F238E27FC236}">
                    <a16:creationId xmlns:a16="http://schemas.microsoft.com/office/drawing/2014/main" id="{66613BFA-C924-48DB-8289-A0630032B75F}"/>
                  </a:ext>
                </a:extLst>
              </p14:cNvPr>
              <p14:cNvContentPartPr/>
              <p14:nvPr/>
            </p14:nvContentPartPr>
            <p14:xfrm>
              <a:off x="4119960" y="4479960"/>
              <a:ext cx="137880" cy="12240"/>
            </p14:xfrm>
          </p:contentPart>
        </mc:Choice>
        <mc:Fallback>
          <p:pic>
            <p:nvPicPr>
              <p:cNvPr id="28" name="Ink 27">
                <a:extLst>
                  <a:ext uri="{FF2B5EF4-FFF2-40B4-BE49-F238E27FC236}">
                    <a16:creationId xmlns:a16="http://schemas.microsoft.com/office/drawing/2014/main" id="{66613BFA-C924-48DB-8289-A0630032B75F}"/>
                  </a:ext>
                </a:extLst>
              </p:cNvPr>
              <p:cNvPicPr/>
              <p:nvPr/>
            </p:nvPicPr>
            <p:blipFill>
              <a:blip r:embed="rId18"/>
              <a:stretch>
                <a:fillRect/>
              </a:stretch>
            </p:blipFill>
            <p:spPr>
              <a:xfrm>
                <a:off x="4110960" y="4470960"/>
                <a:ext cx="15552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42" name="Ink 41">
                <a:extLst>
                  <a:ext uri="{FF2B5EF4-FFF2-40B4-BE49-F238E27FC236}">
                    <a16:creationId xmlns:a16="http://schemas.microsoft.com/office/drawing/2014/main" id="{B9C9F609-4E9C-47E5-8DD0-758CA14C354D}"/>
                  </a:ext>
                </a:extLst>
              </p14:cNvPr>
              <p14:cNvContentPartPr/>
              <p14:nvPr/>
            </p14:nvContentPartPr>
            <p14:xfrm>
              <a:off x="5732040" y="4281960"/>
              <a:ext cx="333720" cy="223920"/>
            </p14:xfrm>
          </p:contentPart>
        </mc:Choice>
        <mc:Fallback>
          <p:pic>
            <p:nvPicPr>
              <p:cNvPr id="42" name="Ink 41">
                <a:extLst>
                  <a:ext uri="{FF2B5EF4-FFF2-40B4-BE49-F238E27FC236}">
                    <a16:creationId xmlns:a16="http://schemas.microsoft.com/office/drawing/2014/main" id="{B9C9F609-4E9C-47E5-8DD0-758CA14C354D}"/>
                  </a:ext>
                </a:extLst>
              </p:cNvPr>
              <p:cNvPicPr/>
              <p:nvPr/>
            </p:nvPicPr>
            <p:blipFill>
              <a:blip r:embed="rId20"/>
              <a:stretch>
                <a:fillRect/>
              </a:stretch>
            </p:blipFill>
            <p:spPr>
              <a:xfrm>
                <a:off x="5723050" y="4272960"/>
                <a:ext cx="351341"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43" name="Ink 42">
                <a:extLst>
                  <a:ext uri="{FF2B5EF4-FFF2-40B4-BE49-F238E27FC236}">
                    <a16:creationId xmlns:a16="http://schemas.microsoft.com/office/drawing/2014/main" id="{E263A943-2F1A-4C20-B6CB-ABE81BA97002}"/>
                  </a:ext>
                </a:extLst>
              </p14:cNvPr>
              <p14:cNvContentPartPr/>
              <p14:nvPr/>
            </p14:nvContentPartPr>
            <p14:xfrm>
              <a:off x="5005920" y="4359000"/>
              <a:ext cx="450000" cy="149400"/>
            </p14:xfrm>
          </p:contentPart>
        </mc:Choice>
        <mc:Fallback>
          <p:pic>
            <p:nvPicPr>
              <p:cNvPr id="43" name="Ink 42">
                <a:extLst>
                  <a:ext uri="{FF2B5EF4-FFF2-40B4-BE49-F238E27FC236}">
                    <a16:creationId xmlns:a16="http://schemas.microsoft.com/office/drawing/2014/main" id="{E263A943-2F1A-4C20-B6CB-ABE81BA97002}"/>
                  </a:ext>
                </a:extLst>
              </p:cNvPr>
              <p:cNvPicPr/>
              <p:nvPr/>
            </p:nvPicPr>
            <p:blipFill>
              <a:blip r:embed="rId22"/>
              <a:stretch>
                <a:fillRect/>
              </a:stretch>
            </p:blipFill>
            <p:spPr>
              <a:xfrm>
                <a:off x="4996927" y="4350022"/>
                <a:ext cx="467626" cy="166998"/>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44" name="Ink 43">
                <a:extLst>
                  <a:ext uri="{FF2B5EF4-FFF2-40B4-BE49-F238E27FC236}">
                    <a16:creationId xmlns:a16="http://schemas.microsoft.com/office/drawing/2014/main" id="{0F565B5A-3427-4EED-BAD1-4455FCB62854}"/>
                  </a:ext>
                </a:extLst>
              </p14:cNvPr>
              <p14:cNvContentPartPr/>
              <p14:nvPr/>
            </p14:nvContentPartPr>
            <p14:xfrm>
              <a:off x="4402200" y="4448640"/>
              <a:ext cx="533160" cy="123840"/>
            </p14:xfrm>
          </p:contentPart>
        </mc:Choice>
        <mc:Fallback>
          <p:pic>
            <p:nvPicPr>
              <p:cNvPr id="44" name="Ink 43">
                <a:extLst>
                  <a:ext uri="{FF2B5EF4-FFF2-40B4-BE49-F238E27FC236}">
                    <a16:creationId xmlns:a16="http://schemas.microsoft.com/office/drawing/2014/main" id="{0F565B5A-3427-4EED-BAD1-4455FCB62854}"/>
                  </a:ext>
                </a:extLst>
              </p:cNvPr>
              <p:cNvPicPr/>
              <p:nvPr/>
            </p:nvPicPr>
            <p:blipFill>
              <a:blip r:embed="rId24"/>
              <a:stretch>
                <a:fillRect/>
              </a:stretch>
            </p:blipFill>
            <p:spPr>
              <a:xfrm>
                <a:off x="4393206" y="4439666"/>
                <a:ext cx="550788" cy="141429"/>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45" name="Ink 44">
                <a:extLst>
                  <a:ext uri="{FF2B5EF4-FFF2-40B4-BE49-F238E27FC236}">
                    <a16:creationId xmlns:a16="http://schemas.microsoft.com/office/drawing/2014/main" id="{8C60FD2C-4990-4124-9B93-92AA2837C06B}"/>
                  </a:ext>
                </a:extLst>
              </p14:cNvPr>
              <p14:cNvContentPartPr/>
              <p14:nvPr/>
            </p14:nvContentPartPr>
            <p14:xfrm>
              <a:off x="4823040" y="4027080"/>
              <a:ext cx="244800" cy="185760"/>
            </p14:xfrm>
          </p:contentPart>
        </mc:Choice>
        <mc:Fallback>
          <p:pic>
            <p:nvPicPr>
              <p:cNvPr id="45" name="Ink 44">
                <a:extLst>
                  <a:ext uri="{FF2B5EF4-FFF2-40B4-BE49-F238E27FC236}">
                    <a16:creationId xmlns:a16="http://schemas.microsoft.com/office/drawing/2014/main" id="{8C60FD2C-4990-4124-9B93-92AA2837C06B}"/>
                  </a:ext>
                </a:extLst>
              </p:cNvPr>
              <p:cNvPicPr/>
              <p:nvPr/>
            </p:nvPicPr>
            <p:blipFill>
              <a:blip r:embed="rId26"/>
              <a:stretch>
                <a:fillRect/>
              </a:stretch>
            </p:blipFill>
            <p:spPr>
              <a:xfrm>
                <a:off x="4814040" y="4018440"/>
                <a:ext cx="26244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46" name="Ink 45">
                <a:extLst>
                  <a:ext uri="{FF2B5EF4-FFF2-40B4-BE49-F238E27FC236}">
                    <a16:creationId xmlns:a16="http://schemas.microsoft.com/office/drawing/2014/main" id="{C8FB00ED-7890-4C2A-9C6A-17188DAA735D}"/>
                  </a:ext>
                </a:extLst>
              </p14:cNvPr>
              <p14:cNvContentPartPr/>
              <p14:nvPr/>
            </p14:nvContentPartPr>
            <p14:xfrm>
              <a:off x="5112840" y="3732600"/>
              <a:ext cx="356400" cy="210960"/>
            </p14:xfrm>
          </p:contentPart>
        </mc:Choice>
        <mc:Fallback>
          <p:pic>
            <p:nvPicPr>
              <p:cNvPr id="46" name="Ink 45">
                <a:extLst>
                  <a:ext uri="{FF2B5EF4-FFF2-40B4-BE49-F238E27FC236}">
                    <a16:creationId xmlns:a16="http://schemas.microsoft.com/office/drawing/2014/main" id="{C8FB00ED-7890-4C2A-9C6A-17188DAA735D}"/>
                  </a:ext>
                </a:extLst>
              </p:cNvPr>
              <p:cNvPicPr/>
              <p:nvPr/>
            </p:nvPicPr>
            <p:blipFill>
              <a:blip r:embed="rId28"/>
              <a:stretch>
                <a:fillRect/>
              </a:stretch>
            </p:blipFill>
            <p:spPr>
              <a:xfrm>
                <a:off x="5104191" y="3723960"/>
                <a:ext cx="374058"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7" name="Ink 46">
                <a:extLst>
                  <a:ext uri="{FF2B5EF4-FFF2-40B4-BE49-F238E27FC236}">
                    <a16:creationId xmlns:a16="http://schemas.microsoft.com/office/drawing/2014/main" id="{3DE49F55-0F70-4D94-8E33-F71A77BCB528}"/>
                  </a:ext>
                </a:extLst>
              </p14:cNvPr>
              <p14:cNvContentPartPr/>
              <p14:nvPr/>
            </p14:nvContentPartPr>
            <p14:xfrm>
              <a:off x="4411920" y="3739800"/>
              <a:ext cx="641880" cy="190080"/>
            </p14:xfrm>
          </p:contentPart>
        </mc:Choice>
        <mc:Fallback>
          <p:pic>
            <p:nvPicPr>
              <p:cNvPr id="47" name="Ink 46">
                <a:extLst>
                  <a:ext uri="{FF2B5EF4-FFF2-40B4-BE49-F238E27FC236}">
                    <a16:creationId xmlns:a16="http://schemas.microsoft.com/office/drawing/2014/main" id="{3DE49F55-0F70-4D94-8E33-F71A77BCB528}"/>
                  </a:ext>
                </a:extLst>
              </p:cNvPr>
              <p:cNvPicPr/>
              <p:nvPr/>
            </p:nvPicPr>
            <p:blipFill>
              <a:blip r:embed="rId30"/>
              <a:stretch>
                <a:fillRect/>
              </a:stretch>
            </p:blipFill>
            <p:spPr>
              <a:xfrm>
                <a:off x="4403280" y="3731144"/>
                <a:ext cx="659520" cy="207753"/>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68" name="Ink 67">
                <a:extLst>
                  <a:ext uri="{FF2B5EF4-FFF2-40B4-BE49-F238E27FC236}">
                    <a16:creationId xmlns:a16="http://schemas.microsoft.com/office/drawing/2014/main" id="{1A38FF09-A407-46C6-A286-F6B7FE897464}"/>
                  </a:ext>
                </a:extLst>
              </p14:cNvPr>
              <p14:cNvContentPartPr/>
              <p14:nvPr/>
            </p14:nvContentPartPr>
            <p14:xfrm>
              <a:off x="8513760" y="4187640"/>
              <a:ext cx="468000" cy="254160"/>
            </p14:xfrm>
          </p:contentPart>
        </mc:Choice>
        <mc:Fallback>
          <p:pic>
            <p:nvPicPr>
              <p:cNvPr id="68" name="Ink 67">
                <a:extLst>
                  <a:ext uri="{FF2B5EF4-FFF2-40B4-BE49-F238E27FC236}">
                    <a16:creationId xmlns:a16="http://schemas.microsoft.com/office/drawing/2014/main" id="{1A38FF09-A407-46C6-A286-F6B7FE897464}"/>
                  </a:ext>
                </a:extLst>
              </p:cNvPr>
              <p:cNvPicPr/>
              <p:nvPr/>
            </p:nvPicPr>
            <p:blipFill>
              <a:blip r:embed="rId32"/>
              <a:stretch>
                <a:fillRect/>
              </a:stretch>
            </p:blipFill>
            <p:spPr>
              <a:xfrm>
                <a:off x="8504753" y="4179000"/>
                <a:ext cx="485654"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69" name="Ink 68">
                <a:extLst>
                  <a:ext uri="{FF2B5EF4-FFF2-40B4-BE49-F238E27FC236}">
                    <a16:creationId xmlns:a16="http://schemas.microsoft.com/office/drawing/2014/main" id="{10D87A54-010D-49CD-AA2E-EF2937FFEED0}"/>
                  </a:ext>
                </a:extLst>
              </p14:cNvPr>
              <p14:cNvContentPartPr/>
              <p14:nvPr/>
            </p14:nvContentPartPr>
            <p14:xfrm>
              <a:off x="7857120" y="4206000"/>
              <a:ext cx="453960" cy="231840"/>
            </p14:xfrm>
          </p:contentPart>
        </mc:Choice>
        <mc:Fallback>
          <p:pic>
            <p:nvPicPr>
              <p:cNvPr id="69" name="Ink 68">
                <a:extLst>
                  <a:ext uri="{FF2B5EF4-FFF2-40B4-BE49-F238E27FC236}">
                    <a16:creationId xmlns:a16="http://schemas.microsoft.com/office/drawing/2014/main" id="{10D87A54-010D-49CD-AA2E-EF2937FFEED0}"/>
                  </a:ext>
                </a:extLst>
              </p:cNvPr>
              <p:cNvPicPr/>
              <p:nvPr/>
            </p:nvPicPr>
            <p:blipFill>
              <a:blip r:embed="rId34"/>
              <a:stretch>
                <a:fillRect/>
              </a:stretch>
            </p:blipFill>
            <p:spPr>
              <a:xfrm>
                <a:off x="7848127" y="4197000"/>
                <a:ext cx="471586"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70" name="Ink 69">
                <a:extLst>
                  <a:ext uri="{FF2B5EF4-FFF2-40B4-BE49-F238E27FC236}">
                    <a16:creationId xmlns:a16="http://schemas.microsoft.com/office/drawing/2014/main" id="{B81AD8C2-1CFE-4341-AA7E-178416EA8ED6}"/>
                  </a:ext>
                </a:extLst>
              </p14:cNvPr>
              <p14:cNvContentPartPr/>
              <p14:nvPr/>
            </p14:nvContentPartPr>
            <p14:xfrm>
              <a:off x="7356720" y="4260000"/>
              <a:ext cx="384840" cy="200880"/>
            </p14:xfrm>
          </p:contentPart>
        </mc:Choice>
        <mc:Fallback>
          <p:pic>
            <p:nvPicPr>
              <p:cNvPr id="70" name="Ink 69">
                <a:extLst>
                  <a:ext uri="{FF2B5EF4-FFF2-40B4-BE49-F238E27FC236}">
                    <a16:creationId xmlns:a16="http://schemas.microsoft.com/office/drawing/2014/main" id="{B81AD8C2-1CFE-4341-AA7E-178416EA8ED6}"/>
                  </a:ext>
                </a:extLst>
              </p:cNvPr>
              <p:cNvPicPr/>
              <p:nvPr/>
            </p:nvPicPr>
            <p:blipFill>
              <a:blip r:embed="rId36"/>
              <a:stretch>
                <a:fillRect/>
              </a:stretch>
            </p:blipFill>
            <p:spPr>
              <a:xfrm>
                <a:off x="7347720" y="4251000"/>
                <a:ext cx="40248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71" name="Ink 70">
                <a:extLst>
                  <a:ext uri="{FF2B5EF4-FFF2-40B4-BE49-F238E27FC236}">
                    <a16:creationId xmlns:a16="http://schemas.microsoft.com/office/drawing/2014/main" id="{655C1FD4-6ABB-4EB7-9A83-1D5B104C9BBC}"/>
                  </a:ext>
                </a:extLst>
              </p14:cNvPr>
              <p14:cNvContentPartPr/>
              <p14:nvPr/>
            </p14:nvContentPartPr>
            <p14:xfrm>
              <a:off x="6784680" y="4285560"/>
              <a:ext cx="389880" cy="146520"/>
            </p14:xfrm>
          </p:contentPart>
        </mc:Choice>
        <mc:Fallback>
          <p:pic>
            <p:nvPicPr>
              <p:cNvPr id="71" name="Ink 70">
                <a:extLst>
                  <a:ext uri="{FF2B5EF4-FFF2-40B4-BE49-F238E27FC236}">
                    <a16:creationId xmlns:a16="http://schemas.microsoft.com/office/drawing/2014/main" id="{655C1FD4-6ABB-4EB7-9A83-1D5B104C9BBC}"/>
                  </a:ext>
                </a:extLst>
              </p:cNvPr>
              <p:cNvPicPr/>
              <p:nvPr/>
            </p:nvPicPr>
            <p:blipFill>
              <a:blip r:embed="rId38"/>
              <a:stretch>
                <a:fillRect/>
              </a:stretch>
            </p:blipFill>
            <p:spPr>
              <a:xfrm>
                <a:off x="6775680" y="4276899"/>
                <a:ext cx="407520" cy="164203"/>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72" name="Ink 71">
                <a:extLst>
                  <a:ext uri="{FF2B5EF4-FFF2-40B4-BE49-F238E27FC236}">
                    <a16:creationId xmlns:a16="http://schemas.microsoft.com/office/drawing/2014/main" id="{3FEAFD4A-3DE2-49FB-B021-7D8D31DE18B4}"/>
                  </a:ext>
                </a:extLst>
              </p14:cNvPr>
              <p14:cNvContentPartPr/>
              <p14:nvPr/>
            </p14:nvContentPartPr>
            <p14:xfrm>
              <a:off x="6292200" y="4320480"/>
              <a:ext cx="290880" cy="162360"/>
            </p14:xfrm>
          </p:contentPart>
        </mc:Choice>
        <mc:Fallback>
          <p:pic>
            <p:nvPicPr>
              <p:cNvPr id="72" name="Ink 71">
                <a:extLst>
                  <a:ext uri="{FF2B5EF4-FFF2-40B4-BE49-F238E27FC236}">
                    <a16:creationId xmlns:a16="http://schemas.microsoft.com/office/drawing/2014/main" id="{3FEAFD4A-3DE2-49FB-B021-7D8D31DE18B4}"/>
                  </a:ext>
                </a:extLst>
              </p:cNvPr>
              <p:cNvPicPr/>
              <p:nvPr/>
            </p:nvPicPr>
            <p:blipFill>
              <a:blip r:embed="rId40"/>
              <a:stretch>
                <a:fillRect/>
              </a:stretch>
            </p:blipFill>
            <p:spPr>
              <a:xfrm>
                <a:off x="6283560" y="4311480"/>
                <a:ext cx="308520" cy="180000"/>
              </a:xfrm>
              <a:prstGeom prst="rect">
                <a:avLst/>
              </a:prstGeom>
            </p:spPr>
          </p:pic>
        </mc:Fallback>
      </mc:AlternateContent>
    </p:spTree>
    <p:extLst>
      <p:ext uri="{BB962C8B-B14F-4D97-AF65-F5344CB8AC3E}">
        <p14:creationId xmlns:p14="http://schemas.microsoft.com/office/powerpoint/2010/main" val="3120038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CD58CD-5ED9-7A4E-A685-30A86D04D962}"/>
              </a:ext>
            </a:extLst>
          </p:cNvPr>
          <p:cNvSpPr>
            <a:spLocks noGrp="1"/>
          </p:cNvSpPr>
          <p:nvPr>
            <p:ph type="title"/>
          </p:nvPr>
        </p:nvSpPr>
        <p:spPr/>
        <p:txBody>
          <a:bodyPr/>
          <a:lstStyle/>
          <a:p>
            <a:r>
              <a:rPr lang="en-US" dirty="0"/>
              <a:t>Combining Decision Boundaries</a:t>
            </a:r>
          </a:p>
        </p:txBody>
      </p:sp>
      <p:sp>
        <p:nvSpPr>
          <p:cNvPr id="3" name="Slide Number Placeholder 2">
            <a:extLst>
              <a:ext uri="{FF2B5EF4-FFF2-40B4-BE49-F238E27FC236}">
                <a16:creationId xmlns:a16="http://schemas.microsoft.com/office/drawing/2014/main" id="{41E221CF-B0FB-A846-93CF-F60756D1B07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dirty="0"/>
          </a:p>
        </p:txBody>
      </p:sp>
      <p:pic>
        <p:nvPicPr>
          <p:cNvPr id="5122" name="Picture 2">
            <a:extLst>
              <a:ext uri="{FF2B5EF4-FFF2-40B4-BE49-F238E27FC236}">
                <a16:creationId xmlns:a16="http://schemas.microsoft.com/office/drawing/2014/main" id="{1EB81365-92BF-414D-9E2A-79F753E9897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258" b="45663"/>
          <a:stretch/>
        </p:blipFill>
        <p:spPr bwMode="auto">
          <a:xfrm>
            <a:off x="2728883" y="132425"/>
            <a:ext cx="6180667" cy="153246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2722FF28-1F49-425C-8009-3E5E0EA4FDE9}"/>
                  </a:ext>
                </a:extLst>
              </p14:cNvPr>
              <p14:cNvContentPartPr/>
              <p14:nvPr/>
            </p14:nvContentPartPr>
            <p14:xfrm>
              <a:off x="4716720" y="1928880"/>
              <a:ext cx="1871280" cy="1518480"/>
            </p14:xfrm>
          </p:contentPart>
        </mc:Choice>
        <mc:Fallback>
          <p:pic>
            <p:nvPicPr>
              <p:cNvPr id="2" name="Ink 1">
                <a:extLst>
                  <a:ext uri="{FF2B5EF4-FFF2-40B4-BE49-F238E27FC236}">
                    <a16:creationId xmlns:a16="http://schemas.microsoft.com/office/drawing/2014/main" id="{2722FF28-1F49-425C-8009-3E5E0EA4FDE9}"/>
                  </a:ext>
                </a:extLst>
              </p:cNvPr>
              <p:cNvPicPr/>
              <p:nvPr/>
            </p:nvPicPr>
            <p:blipFill>
              <a:blip r:embed="rId4"/>
              <a:stretch>
                <a:fillRect/>
              </a:stretch>
            </p:blipFill>
            <p:spPr>
              <a:xfrm>
                <a:off x="4707360" y="1919520"/>
                <a:ext cx="1890000" cy="15372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1" name="Ink 10">
                <a:extLst>
                  <a:ext uri="{FF2B5EF4-FFF2-40B4-BE49-F238E27FC236}">
                    <a16:creationId xmlns:a16="http://schemas.microsoft.com/office/drawing/2014/main" id="{E90BADDD-1A66-4858-8086-EF4A9252727C}"/>
                  </a:ext>
                </a:extLst>
              </p14:cNvPr>
              <p14:cNvContentPartPr/>
              <p14:nvPr/>
            </p14:nvContentPartPr>
            <p14:xfrm>
              <a:off x="5629440" y="431760"/>
              <a:ext cx="1086480" cy="966600"/>
            </p14:xfrm>
          </p:contentPart>
        </mc:Choice>
        <mc:Fallback>
          <p:pic>
            <p:nvPicPr>
              <p:cNvPr id="11" name="Ink 10">
                <a:extLst>
                  <a:ext uri="{FF2B5EF4-FFF2-40B4-BE49-F238E27FC236}">
                    <a16:creationId xmlns:a16="http://schemas.microsoft.com/office/drawing/2014/main" id="{E90BADDD-1A66-4858-8086-EF4A9252727C}"/>
                  </a:ext>
                </a:extLst>
              </p:cNvPr>
              <p:cNvPicPr/>
              <p:nvPr/>
            </p:nvPicPr>
            <p:blipFill>
              <a:blip r:embed="rId6"/>
              <a:stretch>
                <a:fillRect/>
              </a:stretch>
            </p:blipFill>
            <p:spPr>
              <a:xfrm>
                <a:off x="5620800" y="423120"/>
                <a:ext cx="1104120" cy="9842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3" name="Ink 12">
                <a:extLst>
                  <a:ext uri="{FF2B5EF4-FFF2-40B4-BE49-F238E27FC236}">
                    <a16:creationId xmlns:a16="http://schemas.microsoft.com/office/drawing/2014/main" id="{5AADD2B5-58FB-4DCC-8BC0-A91C8E8B2A5B}"/>
                  </a:ext>
                </a:extLst>
              </p14:cNvPr>
              <p14:cNvContentPartPr/>
              <p14:nvPr/>
            </p14:nvContentPartPr>
            <p14:xfrm>
              <a:off x="7591440" y="415200"/>
              <a:ext cx="26280" cy="1002960"/>
            </p14:xfrm>
          </p:contentPart>
        </mc:Choice>
        <mc:Fallback>
          <p:pic>
            <p:nvPicPr>
              <p:cNvPr id="13" name="Ink 12">
                <a:extLst>
                  <a:ext uri="{FF2B5EF4-FFF2-40B4-BE49-F238E27FC236}">
                    <a16:creationId xmlns:a16="http://schemas.microsoft.com/office/drawing/2014/main" id="{5AADD2B5-58FB-4DCC-8BC0-A91C8E8B2A5B}"/>
                  </a:ext>
                </a:extLst>
              </p:cNvPr>
              <p:cNvPicPr/>
              <p:nvPr/>
            </p:nvPicPr>
            <p:blipFill>
              <a:blip r:embed="rId8"/>
              <a:stretch>
                <a:fillRect/>
              </a:stretch>
            </p:blipFill>
            <p:spPr>
              <a:xfrm>
                <a:off x="7582440" y="406560"/>
                <a:ext cx="43920" cy="10206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4" name="Ink 13">
                <a:extLst>
                  <a:ext uri="{FF2B5EF4-FFF2-40B4-BE49-F238E27FC236}">
                    <a16:creationId xmlns:a16="http://schemas.microsoft.com/office/drawing/2014/main" id="{1BB7A8CD-460C-4D8A-8EF4-6D75E0F1C933}"/>
                  </a:ext>
                </a:extLst>
              </p14:cNvPr>
              <p14:cNvContentPartPr/>
              <p14:nvPr/>
            </p14:nvContentPartPr>
            <p14:xfrm>
              <a:off x="8065920" y="418080"/>
              <a:ext cx="69840" cy="1038600"/>
            </p14:xfrm>
          </p:contentPart>
        </mc:Choice>
        <mc:Fallback>
          <p:pic>
            <p:nvPicPr>
              <p:cNvPr id="14" name="Ink 13">
                <a:extLst>
                  <a:ext uri="{FF2B5EF4-FFF2-40B4-BE49-F238E27FC236}">
                    <a16:creationId xmlns:a16="http://schemas.microsoft.com/office/drawing/2014/main" id="{1BB7A8CD-460C-4D8A-8EF4-6D75E0F1C933}"/>
                  </a:ext>
                </a:extLst>
              </p:cNvPr>
              <p:cNvPicPr/>
              <p:nvPr/>
            </p:nvPicPr>
            <p:blipFill>
              <a:blip r:embed="rId10"/>
              <a:stretch>
                <a:fillRect/>
              </a:stretch>
            </p:blipFill>
            <p:spPr>
              <a:xfrm>
                <a:off x="8056920" y="409080"/>
                <a:ext cx="87480" cy="10562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6" name="Ink 15">
                <a:extLst>
                  <a:ext uri="{FF2B5EF4-FFF2-40B4-BE49-F238E27FC236}">
                    <a16:creationId xmlns:a16="http://schemas.microsoft.com/office/drawing/2014/main" id="{78783C61-03C1-4D29-BC0A-DE2DA9DD1900}"/>
                  </a:ext>
                </a:extLst>
              </p14:cNvPr>
              <p14:cNvContentPartPr/>
              <p14:nvPr/>
            </p14:nvContentPartPr>
            <p14:xfrm>
              <a:off x="3918360" y="432120"/>
              <a:ext cx="1035360" cy="980640"/>
            </p14:xfrm>
          </p:contentPart>
        </mc:Choice>
        <mc:Fallback>
          <p:pic>
            <p:nvPicPr>
              <p:cNvPr id="16" name="Ink 15">
                <a:extLst>
                  <a:ext uri="{FF2B5EF4-FFF2-40B4-BE49-F238E27FC236}">
                    <a16:creationId xmlns:a16="http://schemas.microsoft.com/office/drawing/2014/main" id="{78783C61-03C1-4D29-BC0A-DE2DA9DD1900}"/>
                  </a:ext>
                </a:extLst>
              </p:cNvPr>
              <p:cNvPicPr/>
              <p:nvPr/>
            </p:nvPicPr>
            <p:blipFill>
              <a:blip r:embed="rId12"/>
              <a:stretch>
                <a:fillRect/>
              </a:stretch>
            </p:blipFill>
            <p:spPr>
              <a:xfrm>
                <a:off x="3909360" y="423480"/>
                <a:ext cx="1053000" cy="998280"/>
              </a:xfrm>
              <a:prstGeom prst="rect">
                <a:avLst/>
              </a:prstGeom>
            </p:spPr>
          </p:pic>
        </mc:Fallback>
      </mc:AlternateContent>
    </p:spTree>
    <p:extLst>
      <p:ext uri="{BB962C8B-B14F-4D97-AF65-F5344CB8AC3E}">
        <p14:creationId xmlns:p14="http://schemas.microsoft.com/office/powerpoint/2010/main" val="279485716"/>
      </p:ext>
    </p:extLst>
  </p:cSld>
  <p:clrMapOvr>
    <a:masterClrMapping/>
  </p:clrMapOvr>
  <p:transition>
    <p:fade thruBlk="1"/>
  </p:transition>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16158</TotalTime>
  <Words>3822</Words>
  <Application>Microsoft Office PowerPoint</Application>
  <PresentationFormat>On-screen Show (16:9)</PresentationFormat>
  <Paragraphs>762</Paragraphs>
  <Slides>61</Slides>
  <Notes>35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Georgia</vt:lpstr>
      <vt:lpstr>Wingdings</vt:lpstr>
      <vt:lpstr>Nunito Sans</vt:lpstr>
      <vt:lpstr>Arial</vt:lpstr>
      <vt:lpstr>Calibri</vt:lpstr>
      <vt:lpstr>Roboto Mono for Powerline</vt:lpstr>
      <vt:lpstr>Cambria Math</vt:lpstr>
      <vt:lpstr>Open Sans</vt:lpstr>
      <vt:lpstr>SlideMaster</vt:lpstr>
      <vt:lpstr>CSE/STAT 416 Neural Networks    Amal Nanavati University of Washington July 25, 2022  Adapted from Hunter Schafer’s slides</vt:lpstr>
      <vt:lpstr>Roadmap  So Far</vt:lpstr>
      <vt:lpstr>Administrivia</vt:lpstr>
      <vt:lpstr>Addressing LR Uncertainties</vt:lpstr>
      <vt:lpstr>Missing Data: Idea 1</vt:lpstr>
      <vt:lpstr>Missing Data: Idea 2</vt:lpstr>
      <vt:lpstr>Missing Data: Idea 3</vt:lpstr>
      <vt:lpstr>Missing Data: Idea 4</vt:lpstr>
      <vt:lpstr>Combining Decision Boundaries</vt:lpstr>
      <vt:lpstr>What Model Should You Use?</vt:lpstr>
      <vt:lpstr>Introduction to Neural Networks</vt:lpstr>
      <vt:lpstr>Deep Learning</vt:lpstr>
      <vt:lpstr>History of Neural Networks</vt:lpstr>
      <vt:lpstr>Popular Neural Network Architectures: CNNs</vt:lpstr>
      <vt:lpstr>Popular Neural Network Architectures: RNNs</vt:lpstr>
      <vt:lpstr>Popular Neural Network Architectures: GANs</vt:lpstr>
      <vt:lpstr>PowerPoint Presentation</vt:lpstr>
      <vt:lpstr>Biological Inspiration  (Artificial Neural Networks vs. Biological Neural Networks)</vt:lpstr>
      <vt:lpstr>Neural Networks: Technical Details</vt:lpstr>
      <vt:lpstr>Recall:  Linear Classifier</vt:lpstr>
      <vt:lpstr>Perceptron</vt:lpstr>
      <vt:lpstr>2 mins</vt:lpstr>
      <vt:lpstr>2 mins</vt:lpstr>
      <vt:lpstr>PowerPoint Presentation</vt:lpstr>
      <vt:lpstr>XOR</vt:lpstr>
      <vt:lpstr>Multi-Layer Perceptron (Neural Network)</vt:lpstr>
      <vt:lpstr>Neural Network Diagram Simplified</vt:lpstr>
      <vt:lpstr>Neural Network Diagram Simplified Further</vt:lpstr>
      <vt:lpstr>XOR</vt:lpstr>
      <vt:lpstr>XOR</vt:lpstr>
      <vt:lpstr>Neural Network</vt:lpstr>
      <vt:lpstr>Power of 2-layer NN</vt:lpstr>
      <vt:lpstr>2 mins</vt:lpstr>
      <vt:lpstr>2 mins</vt:lpstr>
      <vt:lpstr>Activation Function</vt:lpstr>
      <vt:lpstr>Activation Functions</vt:lpstr>
      <vt:lpstr>Classification or Regression</vt:lpstr>
      <vt:lpstr>Overfitting NNs</vt:lpstr>
      <vt:lpstr>1 min</vt:lpstr>
      <vt:lpstr>PowerPoint Presentation</vt:lpstr>
      <vt:lpstr>Application to Computer Vision</vt:lpstr>
      <vt:lpstr>Image Features</vt:lpstr>
      <vt:lpstr>The Past</vt:lpstr>
      <vt:lpstr>NNs to the Rescue</vt:lpstr>
      <vt:lpstr>1 min</vt:lpstr>
      <vt:lpstr>Training Neural Networks</vt:lpstr>
      <vt:lpstr>Learning Coefficients</vt:lpstr>
      <vt:lpstr>Backpropagation</vt:lpstr>
      <vt:lpstr>Training a NN</vt:lpstr>
      <vt:lpstr>NN Convergence</vt:lpstr>
      <vt:lpstr>2 mins</vt:lpstr>
      <vt:lpstr>1 mins</vt:lpstr>
      <vt:lpstr>Backpropogation Intuition on Multiple Layers</vt:lpstr>
      <vt:lpstr>Hyper-parameter Tuning</vt:lpstr>
      <vt:lpstr>Training NN</vt:lpstr>
      <vt:lpstr>Hyperparameter Optimization</vt:lpstr>
      <vt:lpstr>Hyperparameter Optimization</vt:lpstr>
      <vt:lpstr>Hyperparameter Optimization</vt:lpstr>
      <vt:lpstr>Hyperparameter Optimization</vt:lpstr>
      <vt:lpstr>Tips on Hyperparameter Optimization</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cse-loaner</cp:lastModifiedBy>
  <cp:revision>440</cp:revision>
  <cp:lastPrinted>2019-08-05T15:58:05Z</cp:lastPrinted>
  <dcterms:modified xsi:type="dcterms:W3CDTF">2022-07-26T01:09:02Z</dcterms:modified>
</cp:coreProperties>
</file>