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ink/ink6.xml" ContentType="application/inkml+xml"/>
  <Override PartName="/ppt/ink/ink7.xml" ContentType="application/inkml+xml"/>
  <Override PartName="/ppt/notesSlides/notesSlide5.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6.xml" ContentType="application/vnd.openxmlformats-officedocument.presentationml.notesSlide+xml"/>
  <Override PartName="/ppt/ink/ink15.xml" ContentType="application/inkml+xml"/>
  <Override PartName="/ppt/ink/ink16.xml" ContentType="application/inkml+xml"/>
  <Override PartName="/ppt/notesSlides/notesSlide7.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0.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1.xml" ContentType="application/inkml+xml"/>
  <Override PartName="/ppt/notesSlides/notesSlide13.xml" ContentType="application/vnd.openxmlformats-officedocument.presentationml.notesSlide+xml"/>
  <Override PartName="/ppt/ink/ink22.xml" ContentType="application/inkml+xml"/>
  <Override PartName="/ppt/notesSlides/notesSlide14.xml" ContentType="application/vnd.openxmlformats-officedocument.presentationml.notesSlide+xml"/>
  <Override PartName="/ppt/ink/ink23.xml" ContentType="application/inkml+xml"/>
  <Override PartName="/ppt/ink/ink24.xml" ContentType="application/inkml+xml"/>
  <Override PartName="/ppt/notesSlides/notesSlide15.xml" ContentType="application/vnd.openxmlformats-officedocument.presentationml.notesSlide+xml"/>
  <Override PartName="/ppt/ink/ink25.xml" ContentType="application/inkml+xml"/>
  <Override PartName="/ppt/notesSlides/notesSlide16.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31.xml" ContentType="application/inkml+xml"/>
  <Override PartName="/ppt/ink/ink3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33.xml" ContentType="application/inkml+xml"/>
  <Override PartName="/ppt/ink/ink34.xml" ContentType="application/inkml+xml"/>
  <Override PartName="/ppt/notesSlides/notesSlide21.xml" ContentType="application/vnd.openxmlformats-officedocument.presentationml.notesSlide+xml"/>
  <Override PartName="/ppt/ink/ink35.xml" ContentType="application/inkml+xml"/>
  <Override PartName="/ppt/notesSlides/notesSlide22.xml" ContentType="application/vnd.openxmlformats-officedocument.presentationml.notesSlide+xml"/>
  <Override PartName="/ppt/ink/ink36.xml" ContentType="application/inkml+xml"/>
  <Override PartName="/ppt/notesSlides/notesSlide23.xml" ContentType="application/vnd.openxmlformats-officedocument.presentationml.notesSlide+xml"/>
  <Override PartName="/ppt/ink/ink37.xml" ContentType="application/inkml+xml"/>
  <Override PartName="/ppt/notesSlides/notesSlide24.xml" ContentType="application/vnd.openxmlformats-officedocument.presentationml.notesSlide+xml"/>
  <Override PartName="/ppt/ink/ink38.xml" ContentType="application/inkml+xml"/>
  <Override PartName="/ppt/notesSlides/notesSlide25.xml" ContentType="application/vnd.openxmlformats-officedocument.presentationml.notesSlide+xml"/>
  <Override PartName="/ppt/ink/ink39.xml" ContentType="application/inkml+xml"/>
  <Override PartName="/ppt/ink/ink40.xml" ContentType="application/inkml+xml"/>
  <Override PartName="/ppt/notesSlides/notesSlide26.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notesSlides/notesSlide27.xml" ContentType="application/vnd.openxmlformats-officedocument.presentationml.notesSlide+xml"/>
  <Override PartName="/ppt/ink/ink44.xml" ContentType="application/inkml+xml"/>
  <Override PartName="/ppt/notesSlides/notesSlide28.xml" ContentType="application/vnd.openxmlformats-officedocument.presentationml.notesSlide+xml"/>
  <Override PartName="/ppt/ink/ink45.xml" ContentType="application/inkml+xml"/>
  <Override PartName="/ppt/notesSlides/notesSlide29.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30.xml" ContentType="application/vnd.openxmlformats-officedocument.presentationml.notesSlide+xml"/>
  <Override PartName="/ppt/ink/ink50.xml" ContentType="application/inkml+xml"/>
  <Override PartName="/ppt/notesSlides/notesSlide31.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notesSlides/notesSlide32.xml" ContentType="application/vnd.openxmlformats-officedocument.presentationml.notesSlide+xml"/>
  <Override PartName="/ppt/ink/ink56.xml" ContentType="application/inkml+xml"/>
  <Override PartName="/ppt/ink/ink57.xml" ContentType="application/inkml+xml"/>
  <Override PartName="/ppt/notesSlides/notesSlide33.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notesSlides/notesSlide34.xml" ContentType="application/vnd.openxmlformats-officedocument.presentationml.notesSlide+xml"/>
  <Override PartName="/ppt/ink/ink61.xml" ContentType="application/inkml+xml"/>
  <Override PartName="/ppt/notesSlides/notesSlide35.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36.xml" ContentType="application/vnd.openxmlformats-officedocument.presentationml.notesSlide+xml"/>
  <Override PartName="/ppt/ink/ink68.xml" ContentType="application/inkml+xml"/>
  <Override PartName="/ppt/ink/ink69.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70.xml" ContentType="application/inkml+xml"/>
  <Override PartName="/ppt/ink/ink71.xml" ContentType="application/inkml+xml"/>
  <Override PartName="/ppt/notesSlides/notesSlide39.xml" ContentType="application/vnd.openxmlformats-officedocument.presentationml.notesSlide+xml"/>
  <Override PartName="/ppt/ink/ink72.xml" ContentType="application/inkml+xml"/>
  <Override PartName="/ppt/ink/ink73.xml" ContentType="application/inkml+xml"/>
  <Override PartName="/ppt/ink/ink74.xml" ContentType="application/inkml+xml"/>
  <Override PartName="/ppt/notesSlides/notesSlide40.xml" ContentType="application/vnd.openxmlformats-officedocument.presentationml.notesSlide+xml"/>
  <Override PartName="/ppt/ink/ink75.xml" ContentType="application/inkml+xml"/>
  <Override PartName="/ppt/ink/ink76.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77.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84.xml" ContentType="application/inkml+xml"/>
  <Override PartName="/ppt/notesSlides/notesSlide47.xml" ContentType="application/vnd.openxmlformats-officedocument.presentationml.notesSlide+xml"/>
  <Override PartName="/ppt/ink/ink85.xml" ContentType="application/inkml+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81"/>
  </p:notesMasterIdLst>
  <p:handoutMasterIdLst>
    <p:handoutMasterId r:id="rId82"/>
  </p:handoutMasterIdLst>
  <p:sldIdLst>
    <p:sldId id="256" r:id="rId2"/>
    <p:sldId id="458" r:id="rId3"/>
    <p:sldId id="2011" r:id="rId4"/>
    <p:sldId id="2013" r:id="rId5"/>
    <p:sldId id="548" r:id="rId6"/>
    <p:sldId id="2023" r:id="rId7"/>
    <p:sldId id="2027" r:id="rId8"/>
    <p:sldId id="1814" r:id="rId9"/>
    <p:sldId id="2044" r:id="rId10"/>
    <p:sldId id="1976" r:id="rId11"/>
    <p:sldId id="2045" r:id="rId12"/>
    <p:sldId id="1909" r:id="rId13"/>
    <p:sldId id="1910" r:id="rId14"/>
    <p:sldId id="1911" r:id="rId15"/>
    <p:sldId id="1912" r:id="rId16"/>
    <p:sldId id="2002" r:id="rId17"/>
    <p:sldId id="2043" r:id="rId18"/>
    <p:sldId id="2050" r:id="rId19"/>
    <p:sldId id="2046" r:id="rId20"/>
    <p:sldId id="2047" r:id="rId21"/>
    <p:sldId id="2048" r:id="rId22"/>
    <p:sldId id="1998" r:id="rId23"/>
    <p:sldId id="2003" r:id="rId24"/>
    <p:sldId id="554" r:id="rId25"/>
    <p:sldId id="556" r:id="rId26"/>
    <p:sldId id="557" r:id="rId27"/>
    <p:sldId id="558" r:id="rId28"/>
    <p:sldId id="560" r:id="rId29"/>
    <p:sldId id="2028" r:id="rId30"/>
    <p:sldId id="2029" r:id="rId31"/>
    <p:sldId id="559" r:id="rId32"/>
    <p:sldId id="561" r:id="rId33"/>
    <p:sldId id="562" r:id="rId34"/>
    <p:sldId id="553" r:id="rId35"/>
    <p:sldId id="564" r:id="rId36"/>
    <p:sldId id="563" r:id="rId37"/>
    <p:sldId id="565" r:id="rId38"/>
    <p:sldId id="2030" r:id="rId39"/>
    <p:sldId id="566" r:id="rId40"/>
    <p:sldId id="2009" r:id="rId41"/>
    <p:sldId id="567" r:id="rId42"/>
    <p:sldId id="568" r:id="rId43"/>
    <p:sldId id="569" r:id="rId44"/>
    <p:sldId id="2004" r:id="rId45"/>
    <p:sldId id="570" r:id="rId46"/>
    <p:sldId id="571" r:id="rId47"/>
    <p:sldId id="594" r:id="rId48"/>
    <p:sldId id="593" r:id="rId49"/>
    <p:sldId id="2005" r:id="rId50"/>
    <p:sldId id="573" r:id="rId51"/>
    <p:sldId id="574" r:id="rId52"/>
    <p:sldId id="2006" r:id="rId53"/>
    <p:sldId id="575" r:id="rId54"/>
    <p:sldId id="2007" r:id="rId55"/>
    <p:sldId id="578" r:id="rId56"/>
    <p:sldId id="580" r:id="rId57"/>
    <p:sldId id="581" r:id="rId58"/>
    <p:sldId id="582" r:id="rId59"/>
    <p:sldId id="583" r:id="rId60"/>
    <p:sldId id="2031" r:id="rId61"/>
    <p:sldId id="2032" r:id="rId62"/>
    <p:sldId id="2035" r:id="rId63"/>
    <p:sldId id="2034" r:id="rId64"/>
    <p:sldId id="2036" r:id="rId65"/>
    <p:sldId id="2037" r:id="rId66"/>
    <p:sldId id="2038" r:id="rId67"/>
    <p:sldId id="2039" r:id="rId68"/>
    <p:sldId id="2040" r:id="rId69"/>
    <p:sldId id="2041" r:id="rId70"/>
    <p:sldId id="2008" r:id="rId71"/>
    <p:sldId id="584" r:id="rId72"/>
    <p:sldId id="586" r:id="rId73"/>
    <p:sldId id="587" r:id="rId74"/>
    <p:sldId id="588" r:id="rId75"/>
    <p:sldId id="589" r:id="rId76"/>
    <p:sldId id="590" r:id="rId77"/>
    <p:sldId id="591" r:id="rId78"/>
    <p:sldId id="2042" r:id="rId79"/>
    <p:sldId id="399" r:id="rId80"/>
  </p:sldIdLst>
  <p:sldSz cx="9144000" cy="5143500" type="screen16x9"/>
  <p:notesSz cx="9144000" cy="6858000"/>
  <p:embeddedFontLst>
    <p:embeddedFont>
      <p:font typeface="Calibri" panose="020F0502020204030204" pitchFamily="34" charset="0"/>
      <p:regular r:id="rId83"/>
      <p:bold r:id="rId84"/>
      <p:italic r:id="rId85"/>
      <p:boldItalic r:id="rId86"/>
    </p:embeddedFont>
    <p:embeddedFont>
      <p:font typeface="Cambria Math" panose="02040503050406030204" pitchFamily="18" charset="0"/>
      <p:regular r:id="rId87"/>
    </p:embeddedFont>
    <p:embeddedFont>
      <p:font typeface="Georgia" panose="02040502050405020303" pitchFamily="18" charset="0"/>
      <p:regular r:id="rId88"/>
      <p:bold r:id="rId89"/>
      <p:italic r:id="rId90"/>
      <p:boldItalic r:id="rId91"/>
    </p:embeddedFont>
    <p:embeddedFont>
      <p:font typeface="Nunito Sans" panose="020B0604020202020204" charset="0"/>
      <p:regular r:id="rId92"/>
      <p:bold r:id="rId93"/>
      <p:italic r:id="rId94"/>
      <p:boldItalic r:id="rId95"/>
    </p:embeddedFont>
    <p:embeddedFont>
      <p:font typeface="Open Sans" panose="020B0604020202020204" charset="0"/>
      <p:regular r:id="rId96"/>
      <p:bold r:id="rId97"/>
      <p:italic r:id="rId98"/>
      <p:boldItalic r:id="rId99"/>
    </p:embeddedFont>
    <p:embeddedFont>
      <p:font typeface="Proxima Nova" panose="020B060402020202020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CC4"/>
    <a:srgbClr val="B1007E"/>
    <a:srgbClr val="6093C5"/>
    <a:srgbClr val="95698A"/>
    <a:srgbClr val="B57BA6"/>
    <a:srgbClr val="EFD9B0"/>
    <a:srgbClr val="FFAEEF"/>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9"/>
    <p:restoredTop sz="84629"/>
  </p:normalViewPr>
  <p:slideViewPr>
    <p:cSldViewPr snapToGrid="0" snapToObjects="1">
      <p:cViewPr varScale="1">
        <p:scale>
          <a:sx n="102" d="100"/>
          <a:sy n="102" d="100"/>
        </p:scale>
        <p:origin x="93" y="51"/>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8.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4B252ED9-18B6-0749-BB32-82EB97D0DB13}" type="datetimeFigureOut">
              <a:rPr lang="en-US" smtClean="0"/>
              <a:t>7/20/2022</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18T22:06:24.322"/>
    </inkml:context>
    <inkml:brush xml:id="br0">
      <inkml:brushProperty name="width" value="0.05292" units="cm"/>
      <inkml:brushProperty name="height" value="0.05292" units="cm"/>
      <inkml:brushProperty name="color" value="#FF0000"/>
    </inkml:brush>
  </inkml:definitions>
  <inkml:trace contextRef="#ctx0" brushRef="#br0">9898 419 1497 0,'0'0'66'0,"0"0"14"0,3-2-64 0,-1-5-16 0,-2 7 0 0,0-5 0 16,0 5 133-16,-2 0 23 0,2-7 5 0,0 7 1 15,-3-7-54-15,0 7-12 0,-2-7-1 0,2 7-1 16,-2-5 1-16,-3 5 0 0,0-2 0 0,-2 2 0 0,-1 0-54 0,-2 0-10 16,-3 0-3-16,3 0 0 15,0 0-18-15,-6 0-10 0,-2 2 10 0,2-2-10 0,-2 0 0 0,3 0 0 16,-3 5 0-16,-9 0 0 0,7-3 0 0,-4 5 0 16,6-7 0-16,-3 7 0 0,3-7 0 0,2 0 0 15,1 0 0-15,-1 5 0 0,6-3 16 0,0 3-4 16,0-3 0-16,2 3 0 15,3-3-12-15,3-2 0 0,5 0 0 0,0 0 0 16,-5 5 0-16,5-5 0 0,0 0-8 0,0 0 8 16,-6 7 0-16,4 0 0 0,2-7 0 0,-3 12 0 0,0-10 0 0,3 10 0 15,-2-5 0-15,2 0 0 0,2 5 8 0,1-5 0 16,-3 2-8-16,0 3 12 0,3 2-1 0,-3-7-1 16,2 10 0-16,1-1 0 0,-3-2-2 0,0 3-8 15,0-1 12-15,-3 3-4 0,-2 2 18 0,0 1 3 0,2-4 1 16,-2 4 0-16,2 3-30 0,-2 1 0 0,2 2 0 0,1-2 0 15,2 0 0-15,-3-5-13 0,3 5 1 0,-3 0 0 16,6-7 12-16,-3-3 0 0,0 6 0 0,3-4 10 16,-3 1-10-16,0-7 8 0,2-3-8 0,1 3 8 15,0-5 0-15,-1 3 0 0,1-6 0 0,2 3 0 16,-2 7-8-16,2-9 0 16,-2 2 0-16,2-4-11 0,0 6 30 0,3-7 5 15,0 3 2-15,0-3 0 0,-3-2-14 0,6 7-2 16,-3-7-1-16,3 0 0 0,2 0 16 0,0 0 3 15,0-7 1-15,0 7 0 0,6-2-38 0,-3-3-8 16,0 3-2-16,0-3 0 0,-1 1 31 0,-1 1 5 16,4 3 2-16,-2-7 0 0,3 7-19 0,-4 0 0 15,4 0 0-15,-3-5 0 0,2 5 0 0,-2-7 0 0,0 7 0 0,-3 0 0 16,1 0 0-16,-4-2-14 0,1 2 2 0,2 0 1 0,-5-5 11 16,0 5-8-16,-3 0 8 0,0 0-8 0,-5 0-12 0,0 0-1 15,0 0-1-15,0 0 0 16,0-7-118-16,-5 7-23 0,-3-4-5 0</inkml:trace>
  <inkml:trace contextRef="#ctx0" brushRef="#br0" timeOffset="270.07">9369 902 1497 0,'-5'-8'133'0,"5"8"-106"16,0-2-27-16,0 2 0 0,0 0 117 0,2-5 19 16,4-2 3-16,-1 0 1 0,3 5-36 0,0-3-8 15,0 3 0-15,2 2-1 0,6-9-57 0,0 9-11 16,0-3-3-16,2 3 0 0,4-7-8 0,-1 7-1 16,0-5-1-16,0 5 0 0,-2-7 26 0,2 0 6 0,0 5 1 0,0-3 0 15,-2 1-38-15,-1 4-9 0,1-3 0 0,-3-2 0 0,-1 5 0 16,-1-2 0-16,-4 2 0 0,-2 0 0 15,-3 0-208-15,-5 0-43 0,-8 10-9 0,1-6-1 0</inkml:trace>
  <inkml:trace contextRef="#ctx0" brushRef="#br0" timeOffset="803.08">10033 894 1267 0,'0'0'112'0,"0"0"-89"0,0 0-23 0,0 0 0 16,0 0 158-16,0 0 27 0,0 0 6 15,5 8 1-15,-2-4-68 0,2 3-12 0,-2 7-4 0,2-7 0 16,0 1-41-16,1 1-9 16,-1 0-2-16,0-2 0 0,-2 5-6 0,2-5-2 15,-2 0 0-15,0 5 0 0,-1-3-13 0,1-4-3 16,-3-5-1-16,0 2 0 0,0-2-12 0,0 0-3 16,0 0 0-16,0 0 0 0,0 0-2 0,0 0-1 15,0 0 0-15,0 0 0 0,0 0-1 0,0 0 0 16,0 0 0-16,0 0 0 0,0-2-12 0,-3-10 0 15,3 5 8-15,0-4-8 0,3 4-21 0,2-8-7 16,0 1-2-16,3 3 0 0,0 3 20 0,0 1 10 0,0-7-10 0,0 3 10 16,0 3 0-16,0 6 0 0,-3-5 0 0,3 2 10 15,-2 5-26-15,7-7-4 0,0 14-2 0,3-7 0 16,0 0 22-16,-3 7 0 0,5-2 0 0,-2 2 8 16,-2 0 0-16,-1 0-8 0,0 7 12 0,0-7-4 15,-2 1 12-15,-1 3 1 0,1-4 1 0,0 5 0 0,-6-5-6 0,3 0-2 16,-3 0 0-16,0 0 0 0,1 0-6 0,-1 5-8 15,-5-12 11-15,0 0-11 0,0 7 13 0,0-7-4 0,3 3-1 0,-3-3 0 16,2 9-8-16,-2-9 0 0,0 0 0 0,0 0 0 31,0 0-96-31,0 0-24 0,0 0-4 0,0 0-696 0,0 0-140 0</inkml:trace>
  <inkml:trace contextRef="#ctx0" brushRef="#br0" timeOffset="1104.05">10655 902 1324 0,'0'0'118'0,"0"0"-94"15,2-8-24-15,-2 8 0 0,3-2 172 0,0-3 29 0,2-2 7 0,-5 7 0 16,0 0-74-16,0 0-15 0,0 0-3 0,0 0-1 16,-5-7-57-16,-1 5-11 0,-2 2-3 0,3 2 0 15,0-2 4-15,-3 0 1 0,-3 7 0 0,6-2 0 16,2 2-27-16,-2 0-6 0,-3 0 0 0,0 0-1 15,0 0-15-15,6 5-15 0,-6-5 3 0,5 0 1 0,-2 0 11 0,2 0 0 32,3 0 0-32,-2 5 0 0,2-9 0 0,2 8-8 15,3-4 8-15,3 0 0 0,0 0 0 0,0-2 17 16,0-3-2-16,3 3-1 16,5-2-34-16,0 6-6 0,-3-9-2 0,3 0 0 15,2 2-92-15,1-2-18 0,-3 0-4 0,-1 0-950 0</inkml:trace>
  <inkml:trace contextRef="#ctx0" brushRef="#br0" timeOffset="1427.7">11020 913 633 0,'0'0'56'0,"0"0"-44"15,0 0-12-15,0-7 0 0,-8 3 296 0,3-4 58 16,5 8 11-16,0 0 3 0,-11 0-170 0,1 0-34 16,2 0-6-16,-3 5-2 0,0-2-90 0,-2 1-18 15,3 3-4-15,2 0-1 16,0 5-23-16,-3-5-4 0,3 0 0 0,3 0-1 15,-3 7-15-15,3-7 8 0,2 1-8 0,3-1 0 16,-3 4 0-16,6-4 0 0,0 0 0 0,-1 0 0 0,4-2-21 0,-1-2-1 16,0 6 0-1,3-7 0-15,0-2 22 0,3 7 0 0,2-7 0 0,0 0 0 0,0 7 0 0,6-7 0 16,-3 0 0-16,0 0 0 0,-3 0 0 0,0-7 0 16,-2 7 0-16,2-7 0 0,-3 5-15 0,-4-7 2 0,-1 6 0 0,0-9 0 15,-2 5 13-15,0-2 12 0,-3 0-3 0,-3 2 0 16,-2 4-1-16,-1-9 0 0,1 12 0 0,0-9 0 15,-3 4-8-15,3 3 12 0,-3-7-12 0,2 9 12 16,1-3-12-16,0-2-14 0,-3 3 3 0,8 2-779 16,0 0-156-16</inkml:trace>
  <inkml:trace contextRef="#ctx0" brushRef="#br0" timeOffset="2091.54">11610 894 1555 0,'0'0'68'0,"0"0"16"0,0 0-68 0,0 0-16 0,0 0 0 0,5 8 0 16,-5 1 229-16,3-2 43 0,0 2 8 0,-1-2 1 16,-2 1-169-16,3 3-35 0,-3-4-6 0,2 0-2 0,1 5-37 0,-3-9-8 15,3 4-2-15,-3-3 0 0,0 3-12 0,0-7-2 16,0 0-8-16,0 7 12 16,0-7-70-16,0 0-14 0,0 0-4 0,0 0-744 15,0 0-150-15</inkml:trace>
  <inkml:trace contextRef="#ctx0" brushRef="#br0" timeOffset="2260.12">11610 779 2188 0,'-3'-7'48'0,"1"2"11"0,2 3 1 0,0-5 1 0,0 2-49 0,0-2-12 15,0 0 0-15,0 5 0 0,2-3 105 0,-2 1 19 16,0 4 3-16,0 0 1 0,3 0-103 0,-3 0-25 16,0 0 0-16,0 0 0 0,0 0 0 0,0 0 0 15,0 0 0-15,5 4 0 31,-2 10-200-31,2-7-44 0,3 5-10 0,-8-12-2 0</inkml:trace>
  <inkml:trace contextRef="#ctx0" brushRef="#br0" timeOffset="2660.81">11763 859 1152 0,'0'0'102'0,"0"0"-82"16,0 0-20-16,0 0 0 0,0 0 177 0,0 0 31 15,3 7 7-15,0 0 1 0,-3 0-74 0,2 5-14 16,4-5-4-16,-4 0 0 0,1 0-38 0,0 0-8 16,-1 5-2-16,1-5 0 0,-1 0-60 0,1 0-16 15,-3-7 0-15,3 7 0 16,2 0 35-16,-2-2 4 0,-3-5 1 0,0 0 0 16,5 7-13-16,0-4-3 0,-5-3 0 0,0 0 0 0,0 0-24 0,0 0 0 15,0 0 0-15,0-3 0 0,0 3-12 0,0-7 1 16,6 2 1-16,-4-2 0 15,1-2-33-15,2-3-6 0,3 0-2 0,3-2 0 16,-3 3 14-16,2 1 2 0,1-9 1 0,-1 12 0 16,1-4-10-16,2 8-1 0,-2-4-1 0,2 2 0 0,-5-2 30 0,0 5 7 0,2-3 1 0,-2 5 0 15,3 0 8-15,-6 5 11 0,3-3-3 0,0 10 0 16,-3-10 58-16,3 6 11 0,0 1 3 0,0 0 0 16,-2-2-64-16,-1 5-16 0,0-5 0 0,0 0 0 15,1 7 54-15,-1-2 8 0,-2-5 2 0,2 0 0 16,-2 0-52-16,-1 0-12 0,-2-7 0 0,3 7 0 15,-3-7 0-15,3 7 0 0,-3-7 0 0,0 0 0 16,0 0-48-16,2 8-13 0,3-4-3 0,-5-4-751 16,0 0-150-16</inkml:trace>
  <inkml:trace contextRef="#ctx0" brushRef="#br0" timeOffset="3130.13">12465 864 2070 0,'-6'-9'92'0,"6"6"18"0,-2-4-88 0,2-5-22 16,-3 5 0-16,0 0 0 0,-2 3 133 0,2-4 23 16,-2 6 4-16,-3-10 0 0,3 12-128 0,-6 0-32 15,1-7 0-15,-1 7 0 0,-5 0 38 0,0 0 1 16,-5 7 0-16,3 0 0 0,-1-2-39 0,1 2 0 16,4 0 0-16,-1 7 0 0,4-2-9 0,3-5 0 0,0 5 0 0,3-3 0 31,2 3-15-31,0-3-2 0,3-1-1 0,3 3 0 0,2-4 8 0,1 5 2 0,2-5 0 0,5-4 0 31,0 6-24-31,6-7-5 0,-4 3-1 0,4-3 0 0,-3-2 38 0,2 0 9 0,-2 7 0 0,0-7 0 16,0-7 0-16,-3 7 0 0,-2-2 0 0,-1-3 0 15,-2 3 0-15,0 2 0 16,-2-9 0-16,-1 6 0 0,5-4 0 0,-4 2 0 16,-1-2 0-16,0 0 0 0,1 7 0 0,-4-7 0 15,4 7 0-15,-4 0 0 0,4-4 0 0,-1 8 0 16,-3-4 0-16,4 7 0 0,-1-2 0 0,3 4 0 15,-3-4 0-15,1 5 0 0,1 1 19 0,1 3 5 16,0-2 2-16,3-2 0 0,-3 6 10 0,0-2 1 0,0-4 1 16,-3 6 0-16,0-2-30 0,1-4-8 0,-4 1 0 0,-2 3 0 15,0-2 0-15,0-2 0 0,-2-1 0 0,-4-2 0 0,1 2 52 16,-3-4 10-16,-2 2 2 0,2-4 0 0,-3 1-52 0,0-1-12 16,1-3 0-16,-3 4 0 0,-1-4 0 0,1 0 0 15,0-4 0-15,0 4 0 0,-3-7 0 0,3 4 0 16,-1-2 0-16,1-2-851 15,3 7-173-15</inkml:trace>
  <inkml:trace contextRef="#ctx0" brushRef="#br0" timeOffset="3493.4">13068 753 2188 0,'0'0'97'0,"-3"-7"20"0,-2 7-93 0,0-7-24 16,-6 0 0-16,0 7 0 0,-2-4 106 0,3 4 17 16,-4-3 3-16,4 3 1 0,-1 0-76 0,-2 0-15 15,2 3-4-15,-5-3 0 0,1 4-24 0,1 1-8 16,-1-3 0-16,1 5 0 0,-2 0 32 0,6-2-1 16,-3 2 0-16,5 5 0 0,0-10-51 0,0 12-9 0,2-7-3 0,6 5 0 0,-2 0 22 0,4-3 10 15,1 3-10-15,2-2 10 0,3 1-12 0,3 3 12 16,0 0-13-16,2-2 5 0,3 9 8 0,5-6-10 15,3 3 10-15,-3 1-10 0,-3-5-4 0,-2 0-1 16,0 0 0-16,-3-2 0 0,-2 0 15 0,-3 2 0 16,-3-4 0-16,-2 1 0 0,-6 1 0 0,-2-10 0 15,-3 10 0-15,-3-9 0 16,3 4 48-16,-2-3 13 0,-3 1 3 0,-1-3 0 16,-2 3 0-16,-5-3 0 0,-3-2 0 0,1 7 0 31,-1-7-103-31,0 0-20 0,0 0-4 0,6-7-1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41:31.323"/>
    </inkml:context>
    <inkml:brush xml:id="br0">
      <inkml:brushProperty name="width" value="0.05" units="cm"/>
      <inkml:brushProperty name="height" value="0.05" units="cm"/>
      <inkml:brushProperty name="color" value="#E71224"/>
    </inkml:brush>
  </inkml:definitions>
  <inkml:trace contextRef="#ctx0" brushRef="#br0">104 4 456 0 0,'0'0'1233'0'0,"0"0"141"0"0,0 0 59 0 0,-12-3 3569 0 0,9 4-4809 0 0,0 0 0 0 0,1 0-1 0 0,-1 0 1 0 0,0 0 0 0 0,0 0-1 0 0,1 1 1 0 0,-1 0 0 0 0,1-1-1 0 0,0 1 1 0 0,-1 0 0 0 0,1 0-1 0 0,0 0 1 0 0,0 1-1 0 0,0-1 1 0 0,0 0 0 0 0,1 1-1 0 0,-1-1 1 0 0,1 1 0 0 0,-1 0-1 0 0,1-1 1 0 0,0 2-193 0 0,-17 20 614 0 0,16-21-544 0 0,-1 0-1 0 0,1 0 1 0 0,0 1-1 0 0,0-1 1 0 0,0 0-1 0 0,0 1 1 0 0,1-1-1 0 0,0 1 1 0 0,-1 0-1 0 0,1-1 1 0 0,0 1-1 0 0,1 0 1 0 0,-1 0 0 0 0,0 3-70 0 0,-2 24-284 0 0,22 13-39 0 0,-13-27 310 0 0,6 4 13 0 0,-5-3 0 0 0,-7-18 0 0 0,0 0 0 0 0,0-1-1 0 0,0 1 1 0 0,0 0 0 0 0,1 0 0 0 0,-1 0 0 0 0,0-1 0 0 0,0 1 0 0 0,1 0 0 0 0,-1 0 0 0 0,0 0 0 0 0,0 0 0 0 0,1 0 0 0 0,-1-1 0 0 0,0 1 0 0 0,0 0 0 0 0,1 0 0 0 0,-1 0 0 0 0,0 0 0 0 0,0 0 0 0 0,1 0 0 0 0,-1 0 0 0 0,0 0 0 0 0,1 0 0 0 0,-1 0 0 0 0,0 0 0 0 0,0 0 0 0 0,1 0 0 0 0,-1 0 0 0 0,0 0 0 0 0,0 0 0 0 0,1 1 0 0 0,-1-1 0 0 0,0 0 0 0 0,0 0 0 0 0,1 0 0 0 0,-1 0 0 0 0,0 0 0 0 0,0 1 0 0 0,0-1 0 0 0,1 0 0 0 0,-1 0 0 0 0,0 0 0 0 0,0 1 0 0 0,0-1-1 0 0,1 0 1 0 0,-1 0 0 0 0,0 1 0 0 0,0-1 0 0 0,0 0 0 0 0,0 0 0 0 0,0 1 0 0 0,0-1 0 0 0,0 0 0 0 0,0 1 0 0 0,0-1 0 0 0,0 0 0 0 0,0 0 0 0 0,0 1 0 0 0,0-1 0 0 0,0 0 0 0 0,0 0 0 0 0,0 1 0 0 0,0-1 0 0 0,0 0 0 0 0,0 1 0 0 0,30-21 18 0 0,-26 18 110 0 0,1-1 1 0 0,-1 0-1 0 0,0 0 1 0 0,0 0 0 0 0,0-1-1 0 0,0 1 1 0 0,-1-1-1 0 0,1 0 1 0 0,-1 0 0 0 0,0 0-1 0 0,0 0 1 0 0,0 0 0 0 0,0-3-129 0 0,-2-9 196 0 0,-8-50 487 0 0,7 65-539 0 0,-4-15-85 0 0,3 2-195 0 0,-2 9 193 0 0,2 3 23 0 0,1 2-12 0 0,0 0-4 0 0,0 0 3 0 0,0 0 10 0 0,0 0 1 0 0,10-2 42 0 0,2 5-90 0 0,-4-2-11 0 0,0 1-1 0 0,0-1 0 0 0,0 2 0 0 0,0-1 1 0 0,0 1-1 0 0,-1 1 0 0 0,1-1 1 0 0,-1 1-1 0 0,0 0 0 0 0,0 1 1 0 0,0 0-1 0 0,-1 0 0 0 0,1 0 0 0 0,2 4-18 0 0,23 22 106 0 0,3 4 115 0 0,-34-35-197 0 0,1 1-1 0 0,-1 0 1 0 0,0-1-1 0 0,1 1 1 0 0,-1 0 0 0 0,0 0-1 0 0,0 0 1 0 0,1 0-1 0 0,-1 0 1 0 0,0 0-1 0 0,0 0 1 0 0,0 1 0 0 0,0-1-1 0 0,0 0 1 0 0,-1 1-1 0 0,1-1 1 0 0,0 0-1 0 0,-1 1 1 0 0,1-1 0 0 0,0 1-1 0 0,-1-1 1 0 0,0 1-1 0 0,1-1 1 0 0,-1 1-1 0 0,0-1 1 0 0,0 1 0 0 0,0-1-1 0 0,0 1 1 0 0,0 0-1 0 0,0-1 1 0 0,0 1 0 0 0,-1-1-1 0 0,1 1 1 0 0,-1-1-1 0 0,1 1 1 0 0,-1-1-1 0 0,1 1 1 0 0,-1-1 0 0 0,0 0-1 0 0,0 1 1 0 0,1-1-1 0 0,-1 0 1 0 0,0 0-1 0 0,-1 1-23 0 0,-1 1 1 0 0,0-1-1 0 0,0 1 0 0 0,-1-1 1 0 0,1 0-1 0 0,-1 0 0 0 0,1 0 1 0 0,-1 0-1 0 0,0-1 0 0 0,1 0 1 0 0,-1 1-1 0 0,0-1 0 0 0,0-1 0 0 0,0 1 1 0 0,0-1-1 0 0,0 1 0 0 0,0-1 1 0 0,0 0-1 0 0,-1 0 0 0 0,-19 2 104 0 0,-18 2-17 0 0,25-4-2414 0 0,9 0 107 0 0,7 0 539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41:31.708"/>
    </inkml:context>
    <inkml:brush xml:id="br0">
      <inkml:brushProperty name="width" value="0.05" units="cm"/>
      <inkml:brushProperty name="height" value="0.05" units="cm"/>
      <inkml:brushProperty name="color" value="#E71224"/>
    </inkml:brush>
  </inkml:definitions>
  <inkml:trace contextRef="#ctx0" brushRef="#br0">76 99 7456 0 0,'0'0'32'0'0,"0"1"1"0"0,-1-1-1 0 0,1 0 0 0 0,0 1 1 0 0,0-1-1 0 0,0 0 1 0 0,0 1-1 0 0,-1-1 0 0 0,1 1 1 0 0,0-1-1 0 0,0 0 1 0 0,0 1-1 0 0,0-1 0 0 0,0 1 1 0 0,0-1-1 0 0,0 0 1 0 0,0 1-1 0 0,0-1 0 0 0,0 1 1 0 0,1-1-1 0 0,-1 0 1 0 0,0 1-1 0 0,0-1 0 0 0,0 1 1 0 0,0-1-1 0 0,0 0 1 0 0,1 1-1 0 0,-1-1 0 0 0,0 0 1 0 0,0 1-1 0 0,1-1 1 0 0,-1 0-1 0 0,0 0 0 0 0,1 1 1 0 0,-1-1-1 0 0,0 0 1 0 0,1 0-1 0 0,-1 1 0 0 0,0-1 1 0 0,1 0-1 0 0,-1 0 1 0 0,0 0-1 0 0,1 0 1 0 0,-1 1-1 0 0,1-1 0 0 0,-1 0 1 0 0,0 0-1 0 0,1 0 1 0 0,-1 0-1 0 0,1 0 0 0 0,-1 0 1 0 0,0 0-1 0 0,1 0 1 0 0,-1 0-1 0 0,1 0 0 0 0,-1-1 1 0 0,0 1-1 0 0,1 0 1 0 0,-1 0-1 0 0,1 0 0 0 0,-1 0 1 0 0,0-1-1 0 0,1 1 1 0 0,-1 0-1 0 0,0 0 0 0 0,1-1-32 0 0,-1 3 735 0 0,19 16 1318 0 0,24 15-1294 0 0,-42-31-692 0 0,2 2 10 0 0,1 0 155 0 0,1-1-4059 0 0,2 1-335 0 0</inkml:trace>
  <inkml:trace contextRef="#ctx0" brushRef="#br0" timeOffset="1">1 0 6360 0 0,'0'0'280'0'0,"0"0"64"0"0,0 0-280 0 0,0 0-64 0 0,0 0 0 0 0,0 0 0 0 0,0 0 248 0 0,0 0 32 0 0,0 0 8 0 0,0 0 0 0 0,4 14-224 0 0,-4-14-64 0 0,4-4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41:40.063"/>
    </inkml:context>
    <inkml:brush xml:id="br0">
      <inkml:brushProperty name="width" value="0.05" units="cm"/>
      <inkml:brushProperty name="height" value="0.05" units="cm"/>
      <inkml:brushProperty name="color" value="#E71224"/>
    </inkml:brush>
  </inkml:definitions>
  <inkml:trace contextRef="#ctx0" brushRef="#br0">66 0 1376 0 0,'0'0'65'0'0,"6"3"1140"0"0,-5-2 3274 0 0,-2 0 4622 0 0,-22 1-7217 0 0,22-2-1715 0 0,-15 6 223 0 0,-2 15-184 0 0,4 22-274 0 0,20-21-8 0 0,-11 1 361 0 0,30 10-676 0 0,3-26 338 0 0,-25-7-14 0 0,-1-1 0 0 0,0 0 0 0 0,1 1 0 0 0,-1-1 0 0 0,0 0 0 0 0,0 0 1 0 0,0 0-1 0 0,0-1 0 0 0,0 1 0 0 0,0 0 0 0 0,0-1 0 0 0,0 1 0 0 0,0-1 0 0 0,-1 0 0 0 0,1 0 0 0 0,0 1 0 0 0,-1-1 0 0 0,0 0 0 0 0,1 0 0 0 0,-1 0 0 0 0,0-1 0 0 0,0 1 0 0 0,0 0 0 0 0,0 0 1 0 0,-1-1-1 0 0,1 1 0 0 0,-1 0 0 0 0,1-1 0 0 0,-1 1 0 0 0,0 0 0 0 0,0-2 65 0 0,15-33-896 0 0,-15-10 659 0 0,0 42 243 0 0,-7-7 2203 0 0,36 69-1231 0 0,3-22-660 0 0,-2 5 66 0 0,-30-38-330 0 0,0 3-44 0 0,19 5-10 0 0,21-6-1954 0 0,-39-4 550 0 0,-1 0-61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41:32.194"/>
    </inkml:context>
    <inkml:brush xml:id="br0">
      <inkml:brushProperty name="width" value="0.05" units="cm"/>
      <inkml:brushProperty name="height" value="0.05" units="cm"/>
      <inkml:brushProperty name="color" value="#E71224"/>
    </inkml:brush>
  </inkml:definitions>
  <inkml:trace contextRef="#ctx0" brushRef="#br0">4 655 6048 0 0,'-3'20'273'0'0,"2"-16"-5"0"0,16-4 1099 0 0,42 32 3370 0 0,-49-26-4270 0 0,16 22-227 0 0,-22-29-300 0 0,0 1 108 0 0,-1 0 1 0 0,0 0 0 0 0,1 0 0 0 0,-1 0 0 0 0,0 0-1 0 0,1-1 1 0 0,-1 1 0 0 0,0 0 0 0 0,1-1 0 0 0,-1 1 0 0 0,0-1-1 0 0,0 0 1 0 0,0 1 0 0 0,1-1 0 0 0,-1 0 0 0 0,0 0-1 0 0,0 0 1 0 0,0 0 0 0 0,0 1 0 0 0,0-1 0 0 0,-1-1-1 0 0,1 1 1 0 0,0 0 0 0 0,0 0 0 0 0,-1 0 0 0 0,1 0 0 0 0,0-1-49 0 0,3-7 190 0 0,-1-58 850 0 0,-16-4-640 0 0,13 67-624 0 0,-3-13 541 0 0,1 10-3330 0 0,2 7 1629 0 0</inkml:trace>
  <inkml:trace contextRef="#ctx0" brushRef="#br0" timeOffset="332.509">275 557 2760 0 0,'0'0'125'0'0,"15"-3"951"0"0,21-16 3025 0 0,-30 23-3651 0 0,9-21-198 0 0,5-13-48 0 0,-19 29-140 0 0,-1 1 5 0 0,0-17 230 0 0,0 16-279 0 0,0 0 1 0 0,-1-1 0 0 0,1 1 0 0 0,0 0-1 0 0,-1-1 1 0 0,1 1 0 0 0,0 0 0 0 0,-1-1-1 0 0,0 1 1 0 0,1 0 0 0 0,-1 0-1 0 0,0 0 1 0 0,1 0 0 0 0,-1 0 0 0 0,0-1-1 0 0,0 2 1 0 0,0-1 0 0 0,0 0 0 0 0,0 0-1 0 0,0 0 1 0 0,0 0 0 0 0,0 0 0 0 0,-1 1-1 0 0,1-1 1 0 0,0 1 0 0 0,0-1-1 0 0,-1 1 1 0 0,1-1 0 0 0,0 1 0 0 0,-1 0-1 0 0,1-1 1 0 0,0 1 0 0 0,-1 0 0 0 0,1 0-1 0 0,0 0 1 0 0,-1 0 0 0 0,1 0-1 0 0,0 0 1 0 0,-2 1-21 0 0,-51 15 312 0 0,51-13-291 0 0,-20 34 230 0 0,22-12-251 0 0,1-23-21 0 0,0 0 0 0 0,0 1 1 0 0,0-1-1 0 0,0 0 0 0 0,0 0 1 0 0,1 0-1 0 0,-1 0 1 0 0,1 1-1 0 0,-1-1 0 0 0,1 0 1 0 0,0 0-1 0 0,-1 0 0 0 0,1 0 1 0 0,0 0-1 0 0,1 0 0 0 0,-1-1 1 0 0,0 1-1 0 0,0 0 0 0 0,1 0 1 0 0,-1-1-1 0 0,1 1 0 0 0,0-1 1 0 0,-1 1-1 0 0,1-1 1 0 0,0 0-1 0 0,0 0 0 0 0,0 0 1 0 0,0 0-1 0 0,-1 0 0 0 0,2 0 1 0 0,-1 0-1 0 0,0-1 0 0 0,2 1 21 0 0,34 0-1822 0 0,-27-1 1118 0 0</inkml:trace>
  <inkml:trace contextRef="#ctx0" brushRef="#br0" timeOffset="818.145">479 468 3224 0 0,'0'-16'81'0'0,"0"5"4112"0"0,15 5-1577 0 0,51 19 54 0 0,-53 3-2409 0 0,11-19 120 0 0,-22 1-361 0 0,-1-1-1 0 0,1 0 1 0 0,-1 0-1 0 0,0 0 1 0 0,0 0-1 0 0,-1 0 0 0 0,1 0 1 0 0,0 0-1 0 0,-1 0 1 0 0,0 0-1 0 0,0 0 1 0 0,0-1-1 0 0,0 1 1 0 0,0 0-1 0 0,-1 0 0 0 0,1 0 1 0 0,-2-2-20 0 0,1-6 23 0 0,0 0 0 0 0,1 0 0 0 0,0 0 0 0 0,0 0 0 0 0,1 0 1 0 0,1 0-1 0 0,0 0 0 0 0,0 1 0 0 0,1-1 0 0 0,0 0 0 0 0,1 1 0 0 0,1-1-23 0 0,-4 9 90 0 0,1 0-1 0 0,-1 1 0 0 0,1-1 1 0 0,-1 1-1 0 0,1 0 0 0 0,-1-1 1 0 0,1 1-1 0 0,0 0 0 0 0,0 0 1 0 0,-1 0-1 0 0,1 0 0 0 0,0 0 1 0 0,0 1-1 0 0,0-1 0 0 0,0 1 1 0 0,0-1-1 0 0,0 1 0 0 0,0-1 1 0 0,0 1-1 0 0,0 0 0 0 0,1 0 1 0 0,-1 0-1 0 0,0 1 0 0 0,0-1 0 0 0,0 0 1 0 0,0 1-1 0 0,0-1 0 0 0,1 1-89 0 0,56 35-147 0 0,-52-31-1237 0 0,-6-4-4052 0 0</inkml:trace>
  <inkml:trace contextRef="#ctx0" brushRef="#br0" timeOffset="1388.548">181 979 2304 0 0,'0'0'364'0'0,"0"0"689"0"0,0 0 305 0 0,2 2 60 0 0,57 76 5538 0 0,51 23-5001 0 0,-73-65-1709 0 0,-34-31 175 0 0,-1-2-3800 0 0,-2-3 1867 0 0</inkml:trace>
  <inkml:trace contextRef="#ctx0" brushRef="#br0" timeOffset="1750.077">196 1210 456 0 0,'0'0'1432'0'0,"0"0"167"0"0,0 0 69 0 0,0 0-149 0 0,2-1-691 0 0,33-36 903 0 0,-19 16-1188 0 0,169-127-1009 0 0,-177 141-84 0 0</inkml:trace>
  <inkml:trace contextRef="#ctx0" brushRef="#br0" timeOffset="2121.739">531 1009 5064 0 0,'0'0'389'0'0,"0"0"-109"0"0,0 0 468 0 0,0 0 232 0 0,16 6 1980 0 0,19 13-755 0 0,-11-7-1642 0 0,-6 16-402 0 0,-11-34-177 0 0,-3-2 232 0 0,-30-106-1573 0 0,38 42 1052 0 0,-2 48 241 0 0,15 5-971 0 0,-24 19 534 0 0</inkml:trace>
  <inkml:trace contextRef="#ctx0" brushRef="#br0" timeOffset="2692.293">820 787 5352 0 0,'4'-19'482'0'0,"-3"19"-332"0"0,-1 0 164 0 0,0 0 94 0 0,0 0 22 0 0,0 0-36 0 0,0 0-156 0 0,0 0-70 0 0,-19 26 480 0 0,16-23-635 0 0,0 0-1 0 0,1 0 1 0 0,0 1 0 0 0,0-1 0 0 0,0 1 0 0 0,0-1-1 0 0,0 1 1 0 0,1 0 0 0 0,-1-1 0 0 0,1 1 0 0 0,0 0-1 0 0,0 0 1 0 0,0 0 0 0 0,1 0 0 0 0,0 0 0 0 0,-1 0-1 0 0,1 0 1 0 0,1 0 0 0 0,-1 0 0 0 0,1 0 0 0 0,-1 0-1 0 0,1 0 1 0 0,0 0 0 0 0,0-1 0 0 0,1 2-13 0 0,6 9 0 0 0,7-4-12 0 0,-13-10 9 0 0,0 0 1 0 0,0 1 0 0 0,0-1 0 0 0,0 0 0 0 0,0 0-1 0 0,0 0 1 0 0,-1-1 0 0 0,1 1 0 0 0,0 0-1 0 0,0-1 1 0 0,0 1 0 0 0,0-1 0 0 0,0 1-1 0 0,0-1 1 0 0,-1 0 0 0 0,1 0 0 0 0,0 0-1 0 0,-1 0 1 0 0,1 0 0 0 0,0 0 0 0 0,-1-1-1 0 0,0 1 1 0 0,1 0 0 0 0,-1-1 0 0 0,0 1 0 0 0,1-2 2 0 0,2-2-2 0 0,19-53 55 0 0,-22 54 37 0 0,0 1 1 0 0,-1-1-1 0 0,1 0 1 0 0,-1 0-1 0 0,0 0 1 0 0,0 0-1 0 0,-1 1 0 0 0,1-1 1 0 0,-1 0-1 0 0,0 0 1 0 0,0 0-1 0 0,0 1 1 0 0,0-1-1 0 0,-1 0 0 0 0,1 1 1 0 0,-1 0-1 0 0,-1-2-90 0 0,0-2 3891 0 0,14 12-3062 0 0,14 16-945 0 0,16 17 267 0 0,-26-29-883 0 0,-5-3-2628 0 0,-2-1-1397 0 0</inkml:trace>
  <inkml:trace contextRef="#ctx0" brushRef="#br0" timeOffset="3024.381">1010 676 7800 0 0,'0'0'356'0'0,"0"0"-7"0"0,2 0-221 0 0,37 16 3617 0 0,-10-9-2497 0 0,15 16-753 0 0,-29-12-554 0 0,-14-9-2433 0 0,-1-2 1186 0 0</inkml:trace>
  <inkml:trace contextRef="#ctx0" brushRef="#br0" timeOffset="3294.015">914 594 8208 0 0,'0'-24'360'0'0,"0"18"80"0"0,-4-1-352 0 0,4 4-88 0 0,0 3 0 0 0,0 0 0 0 0,0-4 432 0 0,0 4 72 0 0,0 0 8 0 0,0 0 8 0 0,4-3-392 0 0,-4 3-128 0 0,0 0 64 0 0,7 0-4568 0 0</inkml:trace>
  <inkml:trace contextRef="#ctx0" brushRef="#br0" timeOffset="3541.427">1173 547 4608 0 0,'0'0'353'0'0,"5"7"920"0"0,12 25 3314 0 0,-14-23-4028 0 0,8 15 842 0 0,-10-23-1222 0 0,-1-1-18 0 0,0 0-62 0 0,14 6 161 0 0,-12-4-207 0 0,1 1-29 0 0,-3-2 45 0 0,0-1 23 0 0,6-17 92 0 0,-9-83 140 0 0,3 100-277 0 0,0-1-1 0 0,0 0 0 0 0,0 0 1 0 0,0 1-1 0 0,0-1 1 0 0,0 0-1 0 0,0 1 0 0 0,0-1 1 0 0,0 0-1 0 0,0 1 0 0 0,1-1 1 0 0,-1 0-1 0 0,0 1 1 0 0,0-1-1 0 0,1 0 0 0 0,-1 1 1 0 0,0-1-1 0 0,1 0 0 0 0,-1 1 1 0 0,1-1-1 0 0,-1 1 1 0 0,1-1-1 0 0,-1 1 0 0 0,1-1 1 0 0,-1 1-1 0 0,1 0 1 0 0,0-1-1 0 0,-1 1 0 0 0,1 0 1 0 0,0-1-1 0 0,-1 1 0 0 0,1 0 1 0 0,0 0-1 0 0,-1-1 1 0 0,1 1-1 0 0,0 0 0 0 0,-1 0 1 0 0,1 0-1 0 0,0 0 0 0 0,-1 0 1 0 0,1 0-1 0 0,0 0 1 0 0,0 0-1 0 0,-1 0 0 0 0,1 0 1 0 0,0 1-1 0 0,0-1-46 0 0,30 1 909 0 0,19 29-534 0 0,-45-20-350 0 0,-5-8 13 0 0,0-2-89 0 0,0 0-61 0 0,0 0-15 0 0,0 0-179 0 0,6-2-2139 0 0,-5 1 989 0 0</inkml:trace>
  <inkml:trace contextRef="#ctx0" brushRef="#br0" timeOffset="3773.175">1343 421 8288 0 0,'7'-14'381'0'0,"-6"11"-6"0"0,11 21 3559 0 0,25 11-2488 0 0,-1-3-1161 0 0,-35-23-222 0 0,1 0-459 0 0,-1-2-3678 0 0,-1-1-356 0 0</inkml:trace>
  <inkml:trace contextRef="#ctx0" brushRef="#br0" timeOffset="4058.318">1295 237 5528 0 0,'0'0'488'0'0,"0"0"-392"0"0,0 0-96 0 0,0 0 0 0 0,0 0 984 0 0,0 0 168 0 0,0 0 40 0 0,0 0 8 0 0,0 0-416 0 0,0 0-80 0 0,0 0-24 0 0,0 0 0 0 0,0 0-544 0 0,0 0-136 0 0,0 0 0 0 0,0 0 0 0 0,0 0-920 0 0,0 0-208 0 0</inkml:trace>
  <inkml:trace contextRef="#ctx0" brushRef="#br0" timeOffset="4512.795">1478 280 2304 0 0,'3'16'200'0'0,"-2"-11"592"0"0,0 1-1 0 0,0 0 1 0 0,1-1 0 0 0,0 1-1 0 0,0-1 1 0 0,0 1 0 0 0,1-1-1 0 0,0 0 1 0 0,0 0 0 0 0,0 0-1 0 0,1-1 1 0 0,-1 1 0 0 0,4 2-792 0 0,-6-6 114 0 0,-1 0-8 0 0,2 3-5 0 0,-1-2-12 0 0,2 1-10 0 0,12-14 164 0 0,-12-22-227 0 0,-2 0-16 0 0,6-13-74 0 0,-6 43 73 0 0,-1 0 0 0 0,1 0-1 0 0,0 0 1 0 0,0 0 0 0 0,1 0-1 0 0,-1 0 1 0 0,1 0 0 0 0,-1 0-1 0 0,1 1 1 0 0,0-1 0 0 0,0 0-1 0 0,0 1 1 0 0,1 0 0 0 0,-1-1-1 0 0,0 1 1 0 0,1 0 0 0 0,0 0-1 0 0,-1 0 1 0 0,2 0 1 0 0,49-21 1004 0 0,-48 22-934 0 0,0 1 1 0 0,0-1 0 0 0,0 1-1 0 0,-1 0 1 0 0,1 0-1 0 0,0 1 1 0 0,0-1 0 0 0,0 1-1 0 0,0 0 1 0 0,0 0-1 0 0,0 1 1 0 0,-1 0-1 0 0,1 0 1 0 0,0 0 0 0 0,-1 0-1 0 0,4 3-70 0 0,17 11 24 0 0,-6 0 100 0 0,-6-2-388 0 0,-7-12-1600 0 0,-6-2-3094 0 0</inkml:trace>
  <inkml:trace contextRef="#ctx0" brushRef="#br0" timeOffset="5161.786">1867 19 2760 0 0,'13'8'207'0'0,"-13"-9"-34"0"0,0 1 1 0 0,0 0 0 0 0,0 0 0 0 0,0 0 0 0 0,0-1 0 0 0,0 1 0 0 0,0 0 0 0 0,0 0-1 0 0,0 0 1 0 0,0-1 0 0 0,0 1 0 0 0,0 0 0 0 0,0 0 0 0 0,0 0 0 0 0,0-1-1 0 0,0 1 1 0 0,0 0 0 0 0,0 0 0 0 0,1 0 0 0 0,-1 0 0 0 0,0 0 0 0 0,0-1 0 0 0,0 1-1 0 0,0 0 1 0 0,0 0 0 0 0,1 0 0 0 0,-1 0 0 0 0,0 0 0 0 0,0 0 0 0 0,0-1 0 0 0,0 1-1 0 0,1 0 1 0 0,-1 0 0 0 0,0 0 0 0 0,0 0 0 0 0,0 0 0 0 0,1 0 0 0 0,-1 0 0 0 0,0 0-1 0 0,0 0 1 0 0,0 0 0 0 0,1 0 0 0 0,-1 0 0 0 0,0 0 0 0 0,0 0 0 0 0,0 0-1 0 0,1 0 1 0 0,-1 0 0 0 0,0 1 0 0 0,0-1 0 0 0,0 0 0 0 0,0 0 0 0 0,1 0 0 0 0,-1 0-1 0 0,0 0 1 0 0,0 0-174 0 0,-1-3 55 0 0,1 3 531 0 0,0 0-9 0 0,0 0-26 0 0,0 0-9 0 0,0 0-4 0 0,0 0-37 0 0,0 0-145 0 0,-9-3 560 0 0,4 3-879 0 0,4 0 91 0 0,-15 0 228 0 0,-23 9-355 0 0,37-7 133 0 0,2 23-108 0 0,2 40-170 0 0,4-52 118 0 0,-5-12-102 0 0,8 9-870 0 0,18-16 367 0 0,-26 5 423 0 0,35-18-312 0 0,-32 12 440 0 0,-3-32 64 0 0,1 26 16 0 0,-5-11 0 0 0,7 11 16 0 0,24-3 552 0 0,-26 16-440 0 0,-2 0 1 0 0,0 0 7 0 0,9-3 638 0 0,54 29 418 0 0,-30-10-968 0 0,-9 7-66 0 0,-1 7 2 0 0,-7 7 73 0 0,-16-31-192 0 0,-20 33 242 0 0,-14 21-54 0 0,-10-28-819 0 0,29-22-1580 0 0,4-7-3925 0 0</inkml:trace>
  <inkml:trace contextRef="#ctx0" brushRef="#br0" timeOffset="6217.613">1421 1061 1376 0 0,'0'0'65'0'0,"-1"0"-6"0"0,-31-1 7521 0 0,4-1-1539 0 0,9 5-5868 0 0,-16 4 1476 0 0,10 24-1569 0 0,25-25-87 0 0,0-1 0 0 0,0 1-1 0 0,1 0 1 0 0,0 0-1 0 0,0-1 1 0 0,0 1 0 0 0,1-1-1 0 0,0 1 1 0 0,0-1-1 0 0,0 0 1 0 0,1 1 0 0 0,-1-1-1 0 0,1 0 1 0 0,0-1-1 0 0,1 1 1 0 0,-1-1 0 0 0,1 1-1 0 0,2 1 8 0 0,47 14-139 0 0,-50-20 159 0 0,1 0 0 0 0,-1-1 0 0 0,0 1 0 0 0,1-1-1 0 0,-1 0 1 0 0,0 0 0 0 0,0 0 0 0 0,1 0 0 0 0,-1 0-1 0 0,0-1 1 0 0,0 1 0 0 0,0-1 0 0 0,-1 0 0 0 0,1 0-1 0 0,0 0 1 0 0,-1 0 0 0 0,1-1 0 0 0,-1 1 0 0 0,0-1-1 0 0,2-1-19 0 0,3-3-293 0 0,-2 1 298 0 0,0 1-1 0 0,-1-1 1 0 0,0 0 0 0 0,0-1-1 0 0,-1 1 1 0 0,1-1-1 0 0,-2 1 1 0 0,1-1 0 0 0,-1 0-1 0 0,0 0 1 0 0,0 0-1 0 0,0 0 1 0 0,-1-1 0 0 0,-1 1-1 0 0,1 0 1 0 0,-1 0-1 0 0,0-1 1 0 0,-1 1 0 0 0,1 0-1 0 0,-2-1 1 0 0,1 1-1 0 0,-1 0 1 0 0,0 0 0 0 0,0 0-1 0 0,-1 0 1 0 0,0 1-1 0 0,0-1 1 0 0,-1 1 0 0 0,1 0-1 0 0,-2 0 1 0 0,-1-3-5 0 0,-79-100 386 0 0,41 65-386 0 0,29 29 54 0 0,14 14 222 0 0,1 1 92 0 0,0 0 14 0 0,0 0-39 0 0,0 0-172 0 0,0 0-71 0 0,0 0-18 0 0,1 2-15 0 0,3 19-54 0 0,18 10-13 0 0,67 24 75 0 0,-33-14 72 0 0,62 40 122 0 0,-51-52-304 0 0,-37-17-970 0 0,-27-13 653 0 0,2 1 241 0 0,-1 1-5518 0 0,2 1 199 0 0</inkml:trace>
  <inkml:trace contextRef="#ctx0" brushRef="#br0" timeOffset="6734.322">1867 695 456 0 0,'9'4'297'0'0,"-7"-4"1242"0"0,-2 0 516 0 0,0 0 96 0 0,-18 10 3509 0 0,7-10-4018 0 0,5 1-1329 0 0,0 1 0 0 0,-1-1 0 0 0,1 1 0 0 0,0 0 0 0 0,1 1 0 0 0,-1 0 0 0 0,0-1 0 0 0,1 2-1 0 0,-1-1 1 0 0,1 1 0 0 0,0-1 0 0 0,0 1-313 0 0,-7 14 180 0 0,10-15-179 0 0,-1 1 0 0 0,1 0 0 0 0,0-1 0 0 0,0 1 0 0 0,1 0 0 0 0,-1 0 0 0 0,1 0 0 0 0,0 0 0 0 0,0 0 0 0 0,0 0 0 0 0,0 0-1 0 0,1 0 1 0 0,0 1 0 0 0,0-1 0 0 0,0 0 0 0 0,0 0 0 0 0,1 3-1 0 0,-1-4 0 0 0,11 23-60 0 0,10-7-90 0 0,-2-19-4 0 0,-18 0 150 0 0,1-1-1 0 0,0 0 0 0 0,-1 0 1 0 0,1 1-1 0 0,-1-1 0 0 0,1 0 0 0 0,-1 0 1 0 0,0 0-1 0 0,1-1 0 0 0,-1 1 1 0 0,0 0-1 0 0,0 0 0 0 0,0-1 0 0 0,0 1 1 0 0,0 0-1 0 0,0-1 0 0 0,0 1 1 0 0,0-1-1 0 0,-1 0 0 0 0,1 1 0 0 0,-1-1 1 0 0,1 0-1 0 0,-1 1 0 0 0,1-1 1 0 0,-1 0-1 0 0,0 1 0 0 0,0-1 0 0 0,0-1 5 0 0,11-83-72 0 0,-8 66 136 0 0,-1 16-64 0 0,118 40 66 0 0,-103-29-193 0 0,-15-6-890 0 0,0-2-326 0 0,4-1-51 0 0</inkml:trace>
  <inkml:trace contextRef="#ctx0" brushRef="#br0" timeOffset="7066.91">1934 527 10104 0 0,'-4'-17'918'0'0,"4"25"3364"0"0,56 33-1805 0 0,-19-8-2143 0 0,-5-5-198 0 0,-16-19-2337 0 0,-16-9 463 0 0</inkml:trace>
  <inkml:trace contextRef="#ctx0" brushRef="#br0" timeOffset="7304.95">1960 603 3680 0 0,'0'0'284'0'0,"0"1"-187"0"0,4 5 717 0 0,1-7 5425 0 0,15-32-4683 0 0,-1 5-1466 0 0,48-27-664 0 0,-56 46-678 0 0,-4-1-74 0 0</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36:47.217"/>
    </inkml:context>
    <inkml:brush xml:id="br0">
      <inkml:brushProperty name="width" value="0.05292" units="cm"/>
      <inkml:brushProperty name="height" value="0.05292" units="cm"/>
      <inkml:brushProperty name="color" value="#FF0000"/>
    </inkml:brush>
  </inkml:definitions>
  <inkml:trace contextRef="#ctx0" brushRef="#br0">18957 10036 1267 0,'0'0'56'0,"0"0"12"15,0 0-55-15,0 0-13 0,0 0 0 0,0 0 0 0,0 7 105 0,3 0 19 0,-3-2 3 16,0 2 1-16,0 0-12 0,0 7-1 16,0-7-1-16,0 7 0 0,0-2-56 0,3 7-11 0,-3-5-3 15,0 5 0-15,0-3-15 0,0 3-3 0,2 2-1 0,-2 3 0 16,3-3-13-16,0 0-2 0,-3-2-1 0,2-3 0 16,1 3 44-16,-3 0 9 0,3-5 2 0,-3 5 0 15,2-5-64-15,-2-2 0 0,0-3 0 0,3 3-10 16,-3-5 22-16,0 0 5 0,3 0 1 0,-3-2 0 15,0-3-6-15,0 3-2 0,0-3 0 0,0-2 0 16,0 0 4-16,0 0 1 0,0 0 0 0,0 0 0 16,0 0 1-16,0 0 0 0,0 0 0 0,0 0 0 15,5-7-4-15,-3-2 0 0,4-1 0 0,-1 3 0 16,-2 0-12-16,2-2 0 0,0-3 0 0,3 5 0 16,-3 0 0-16,3 0 0 0,0-5 0 0,0 5 0 0,-2 0 0 0,-6 7 0 15,8-5 0-15,2 3 0 16,-10 2 0-16,8-5 0 0,3 5 0 0,-1 0 0 0,1 0 0 15,-1 0 0-15,-2 5 0 0,0-5 0 0,-2 7 0 0,-1 0 0 16,3 5 0-16,0-3 0 0,-6-2 0 0,6 5 0 16,-2 0 0-16,-1-3 0 0,0-2 0 0,0 5 0 15,1-5 0-15,-1 0 0 0,0 5 16 0,1-3 1 16,-1-2 0-16,0 3 0 0,1-1-9 0,-4-4-8 16,-2 2 12-16,0-5-12 0,0 5-12 0,0-2-8 15,0 2-3-15,-2-2 0 0,2-3 44 0,-3 3 9 16,3-3 2-16,0 3 0 0,-5-3-32 0,-1-2 0 15,6 0-8-15,-2 5-876 16,-4-5-176-16</inkml:trace>
  <inkml:trace contextRef="#ctx0" brushRef="#br0" timeOffset="296.869">19410 10537 1818 0,'0'0'40'0,"0"0"8"16,0 0 1-16,0 0 3 0,0 0-42 0,0 0-10 0,5 7 0 0,-2 0 0 16,2-2 120-16,-2 2 23 0,-3 0 4 0,2 0 1 15,1 0-66-15,-3 0-13 0,0 5-2 0,3-5-1 16,-3 2-39-16,2-2-8 0,1 5-2 0,-3-5 0 0,0 5 38 0,3-10 7 15,-3 5 2-15,2 5 0 0,-2-5-52 0,0 0-12 16,0-7 0-16,3 7 0 0,-3-7 0 0,0 0 0 16,3 5 0-16,-3-5 0 15,0 0-48-15,0 0-13 0,0 0-3 0,0 0-751 16,0 0-150-16</inkml:trace>
  <inkml:trace contextRef="#ctx0" brushRef="#br0" timeOffset="734.449">19754 10109 1663 0,'0'0'73'0,"0"0"16"16,0 0-71-16,0 0-18 0,-5 0 0 0,5 0 0 16,-6 0 104-16,6 0 18 0,-2 0 3 0,-4 7 1 15,4-7-34-15,-4 7-6 0,4 5-2 0,-4-3 0 16,1 3-16-16,2 7-3 0,-2-3-1 0,0 8 0 15,0-8-51-15,2 8-13 0,-2-3 0 0,2 5 0 0,0 2 0 0,1-2 0 16,-4 0 0-16,1-3 0 0,2 3 0 0,1-5 0 16,-1 3 0-16,3-3-10 0,3 0 10 0,2-2 0 15,-2-5 0-15,5 5 0 0,-3-5 0 0,3 0 0 16,3 0 0-16,2-7 0 0,-3 5 0 0,4-5-8 16,-1-2 8-16,-3-3-8 0,-2 5 8 0,3-7 11 15,-3 5-3-15,2-5 0 16,1 0-182-16,0-5-37 0,-3 5-7 0,2-2-2 0</inkml:trace>
  <inkml:trace contextRef="#ctx0" brushRef="#br0" timeOffset="937.589">19883 10436 1497 0,'14'0'66'0,"-14"0"14"0,0 0-64 0,5 2-16 0,3 3 0 0,0-3 0 16,0 3 106-16,2-3 18 0,-2 3 3 0,3 2 1 15,2 0-22-15,-2 0-4 0,-6 0-1 0,6 0 0 16,-1-2-58-16,-2 2-12 0,0 0-3 0,-3 0 0 16,3-2-16-16,-2 2-4 0,1-5-8 0,-4 3 12 15,-3-5-67-15,0 0-13 0,8 0-4 0,-8 0 0 16,0 0-172-16,0 0-36 0</inkml:trace>
  <inkml:trace contextRef="#ctx0" brushRef="#br0" timeOffset="1109.158">20066 10424 1267 0,'0'0'56'0,"0"0"12"0,0 0-55 0,0 0-13 16,0 0 0-16,0 0 0 0,0 0 168 0,0 0 32 16,0 0 5-16,0 0 2 0,0 0-73 0,0 7-14 15,-3 0-4-15,-2 5 0 0,2-5-42 0,3 5-9 16,-8-3-1-16,1 5-1 0,-1-2-35 0,-3 0-6 16,3-3-2-16,-2 3 0 0,-1 2-33 0,3-2-7 15,5-3-2-15,-5-2 0 16,3 5-136-16,-3-5-27 0,6 0-6 0,-1-2-1 0</inkml:trace>
  <inkml:trace contextRef="#ctx0" brushRef="#br0" timeOffset="1406.222">20153 10222 1728 0,'-10'-7'76'0,"7"7"16"0,3 0-73 0,0 0-19 0,0 0 0 0,0 0 0 16,0 0 106-16,0 0 18 0,13 2 3 0,-2 3 1 16,-3 2-52-16,2 0-9 0,1 0-3 0,2 7 0 15,-2-2 0-15,-1-3 0 0,1 3 0 0,2 7 0 16,0-5-51-16,-2 7-13 0,0-2 0 0,-1 2 0 16,1 0 0-16,-1-2 0 0,1 2 0 0,-6 5 0 15,-5-5 22-15,-2-2 2 0,4 2 0 0,-7 3 0 16,-8-8-39-16,2 3-7 0,3 0-2 0,-2-5 0 15,-4 0 24-15,6-2 0 0,-2-3 0 0,2 3 0 16,0-5-212-16,0-2-36 0,-10-3-6 16,4-2-666-16</inkml:trace>
  <inkml:trace contextRef="#ctx0" brushRef="#br0" timeOffset="2718.169">12726 3910 1036 0,'0'0'46'0,"0"0"10"0,0 0-45 0,0 0-11 0,0 0 0 0,0 0 0 15,0 0 121-15,0 0 23 0,0 0 4 0,0 0 0 16,0 0-32-16,0 0-8 0,6 2 0 0,-1 3-1 16,-2 4 17-16,2-4 3 0,-2 2 1 0,2 0 0 15,0 7-52-15,1 0-9 0,1 5-3 0,-1 2 0 16,-1-7-51-16,0 5-13 0,-2 0 0 0,2 2 0 16,-2-2 0-16,2 0 0 0,-2-3 0 0,-1 3 0 15,4 2 0-15,-4-2 0 0,1-5 0 0,-3 5 0 16,3-10 0-16,-1 8 0 0,1-8 0 0,0 5 0 15,-1-7 0-15,1 5 0 0,-3-5 0 0,5 0 0 16,-5-2 32-16,0-5 4 0,0 0 1 0,0 0 0 16,3 0-21-16,2-5-5 0,-2-2-1 0,2 0 0 0,0 0 6 15,1 0 0-15,2-5 1 0,0 3 0 0,0-3-17 16,-1-2 0-16,7 2 0 0,-4-2 0 0,3 0 9 16,1 2-1-16,2 5-8 0,-3 0 12 0,3 0-12 0,-3 0 0 15,-2 0 0-15,-1 7 0 0,-2 0 0 0,3 0 0 16,2 2-9-16,-3 3 9 0,4 2 0 0,-6 0 0 15,0 0 0-15,-1 0 0 0,4 0 0 0,-6 5 0 16,3-5 0-16,-2 5 0 0,2-3 14 0,-1 8-4 16,-1-8-1-16,-1 5 0 0,-2-2 2 0,-1 2 0 15,1-2 0-15,0-3 0 16,-3-2-30-16,2 5-5 0,-2-5-2 0,3 0 0 0,0 0 49 0,-3-2 9 16,0-3 3-16,0-2 0 0,0 0-35 0,0 0 0 15,-6-7 0-15,4 7-890 16,2 0-175-16</inkml:trace>
  <inkml:trace contextRef="#ctx0" brushRef="#br0" timeOffset="3405.51">13372 4305 172 0,'0'0'16'0,"0"0"-16"0,0 0 0 0,0 0 0 16,3-5 297-16,-1-2 57 0,4 7 11 0,-1-7 3 16,0 7-192-16,1-5-39 0,-1 3-7 0,0-3-2 15,3 5-51-15,3-2-10 0,-1-3-3 0,3 5 0 16,1 0-13-16,2 0-3 0,-3-2-1 0,0 2 0 15,-2 2-24-15,-1-2-5 0,1 5-1 0,-3-3 0 16,-3 3 19-16,0-3 3 0,1 3 1 0,-4 2 0 16,-2 5-13-16,0-5-3 0,0 0 0 0,-2 2 0 15,-1 3 32-15,-2 2 7 0,-3 0 1 0,2-2 0 16,1 0-52-16,2-3-12 0,-4 5 0 0,4-2 0 16,0 2 0-16,3-2 0 0,-2-5 0 0,2 5 0 0,2-3 0 15,4-4 0-15,-1 2 0 0,3-5 0 0,0 3 0 0,5-3 0 16,0-2 0-16,3 0 0 15,3-2-48-15,-1 2-13 0,1-5-3 0,-1-2 0 0,1 5 52 0,-1-5 12 16,-2-5 0-16,3 5 0 16,-4-5-156-16,-4 5-29 0,0-2-6 0,-1 2-794 15</inkml:trace>
  <inkml:trace contextRef="#ctx0" brushRef="#br0" timeOffset="3733.65">13785 3926 1267 0,'0'0'56'0,"0"0"12"0,-5 0-55 0,5 0-13 0,-3 0 0 0,-2 0 0 15,-1 0 105-15,1 5 19 16,2-3 3-16,-2 3 1 0,2 2-52 0,1 0-9 0,-1 0-3 0,0 5 0 16,1-3-7-16,2 8-1 0,-5-1-1 0,2-2 0 15,0 5-37-15,1 0-7 0,-1 2-2 0,3-2 0 16,0 0 11-16,-3-3 3 0,1 3 0 0,2 2 0 16,0-2-37-16,2-5-7 0,1 5-2 0,0-5 0 0,2 7 23 15,0-7 0-15,3-2 0 0,0 2 0 0,0-2 0 16,0-5 0-16,3 0 0 0</inkml:trace>
  <inkml:trace contextRef="#ctx0" brushRef="#br0" timeOffset="3962.99">13925 4187 979 0,'0'0'43'0,"0"0"9"16,0 0-41-16,0 0-11 0,0 0 0 0,5 0 0 0,-5 0 178 0,8 0 34 15,0 0 6-15,0 7 2 0,3-7-124 0,-1 5-25 16,-2 2-5-16,3-2-1 0,2-3-33 0,-2 3-6 16,-1-3-2-16,1 5 0 0,-1-2-12 0,1-3-4 15,-3 3 0-15,2-3 0 0,-2 3-8 0,0 0 10 16,0-3-10-16,0-2 10 16,-5 5-99-16,2-3-20 0,-2-2-4 0,2 0-1 0</inkml:trace>
  <inkml:trace contextRef="#ctx0" brushRef="#br0" timeOffset="4135.113">14129 4166 921 0,'0'0'82'0,"0"0"-66"0,0 0-16 0,-6 5 0 15,4-3 212-15,-3-2 40 0,-1 7 7 0,4 0 1 16,-4-7-123-16,1 7-25 0,0 0-4 0,-1 5-2 16,1-5-46-16,0 7-8 0,-3-7-3 0,0 5 0 15,0 2-39-15,-3-2-10 0,4-5 0 0,-4 7 0 16,0 0 16-16,1-2 0 0,2-5 1 0,0 7 0 15,0-7-181-15,-3 0-36 0,-2 5-7 16,10 2-1-16</inkml:trace>
  <inkml:trace contextRef="#ctx0" brushRef="#br0" timeOffset="4385.148">14121 3945 1209 0,'0'0'108'0,"2"-5"-87"16,4 3-21-16,-6 2 0 0,0 0 120 0,5-5 19 16,3 5 4-16,0 0 1 0,0 5-13 0,0 2-3 15,5 5 0-15,0-3 0 0,6 5-102 0,-6 5-26 16,0 0 0-16,3 2 0 0,0 0 37 0,-3 5 3 16,-2-5 0-16,-1 5 0 0,1 0-15 0,-6 2-2 15,-5-2-1-15,0 0 0 0,-5 0-22 0,0-5 8 16,-1 0-8-16,1-2 0 0,-3 2 0 0,-2-7 0 15,2 5 0-15,-6-5 0 16,4 0-68-16,-3-2-19 0,2 0-3 0</inkml:trace>
  <inkml:trace contextRef="#ctx0" brushRef="#br0" timeOffset="6778.042">12562 6798 968 0,'0'0'43'0,"0"0"9"0,0 0-42 0,0 0-10 16,0 0 0-16,0 0 0 0,0 0 120 0,0 0 21 0,0 0 5 0,0 0 1 16,-2 0-3-16,-4 0-1 0,4 0 0 0,-3 0 0 15,-1 4-75-15,-2-1-16 0,0 1-2 0,-2 1-1 16,-3 2-3-16,-3 0-1 0,0 3 0 0,-3-3 0 16,1 4-21-16,-3-4-4 0,2 1 0 0,1 3-1 0,-1-1-19 15,3-1 0-15,3-2 0 0,0 0 0 0,-1 0 0 0,7 0-16 16,-1 0 4-16,0-4 0 0,5 1 12 0,3-4 0 15,0 8-10-15,0-8 10 0,5 4-10 0,1-1 10 16,2-3-13-16,2 0 5 0,6 0-1 0,0 0 0 16,2 0 0-16,1-3 0 0,13-1 9 0,-3 1-12 15,3-6 12-15,2 6-12 0,-2-4 12 0,-3 3 0 16,-3-3 0-16,1 4 0 16,-6-1-24-16,-3 1-2 0,-4 3-1 0,-4 0 0 15,-10 0 63-15,0 0 13 0,0 0 3 0,-5 3 0 0,-3 1 22 0,-3-1 5 16,1 4 1-16,-6 0 0 15,0-3-32-15,-2 3-7 0,-4 5-1 0,1-5 0 0,0 3-21 0,-3-3-5 16,3 4-1-16,-8 1 0 0,2-2-5 0,6 1 0 16,0-4-8-16,3 5 12 0,2-5-12 0,3 3 0 15,5-6 0-15,0 3 0 0,2 1-15 0,1-1 4 0,5-7 1 0,5 0 0 16,-2 4-4-16,5-1-1 0,3 1 0 0,-4-4 0 16,7 0 0-16,-1 0 0 0,5 0 0 0,-2 0 0 15,5-4-5-15,-2 1 0 0,2-1-1 0,6-3 0 16,-4 4 30-16,1-2 7 0,-5 1 0 0,-1 1 1 15,-2-1-17-15,-3 4 0 0,-5 0 0 0,-2 0 0 16,-6 0-10-16,0 0-6 0,0 0 0 0,-3 4-1 16,-2 3 17-16,-3 1 0 0,0-4 0 0,-3 3 0 15,-2 3 40-15,2-3 12 16,1 0 3-16,-3 5 0 0,2-5-37 0,-2 0-7 0,2 0-2 0,1-3 0 16,-1 3-9-16,3 8 0 0,0-8 0 0,3 0 0 15,2-3 0-15,3 3 0 0,3 1 0 0,0-4 0 16,2-1 0-16,5-3 0 0,1 4 0 0,5-4 0 15,0 0-36-15,2-4-8 0,6 4-3 0,0-3 0 16,2-1 14-16,1 4 2 0,-3-5 1 0,-1 5 0 0,1 5 22 0,-3-5 8 16,-5 0 0-16,-2 7-9 0,-4 0 9 0,-5-3 0 15,-5 3 0-15,-5 0 0 0,-5 5 29 0,-4-2 2 16,-4 1 0-16,-6-1 0 16,-5 2 1-16,0 2 1 0,-3 0 0 0,0 2 0 0,-2-6-4 0,-1 4-1 15,1-3 0-15,-6 8 0 0,6-5 3 0,8 1 0 16,4-4 0-16,6-1 0 0,6 1-31 0,2-1 0 15,8-1 0-15,5 1 0 16,3-3-32-16,11-3-10 0,2-1-2 0,5 1 0 0,1-8 36 0,2 4 8 16,0-3 0-16,-5-1 0 0,2-3-16 0,3 4 0 15,-2-4-1-15,-3 3 0 0,-1-1 27 0,-1 3 6 16,-7 2 0-16,4-5 1 0,-6 2-17 0,-2 3 0 16,-11 0 0-16,0 0 0 0,0 0 0 0,0 0 0 0,-5 3 0 0,2 2 0 15,-2 2 47-15,-1-3 5 0,-4-1 2 0,2 4 0 16,-3 0-35-16,-2 0-7 0,2-3-2 0,-4 11 0 15,-1-8 0-15,2 0 0 0,4 4 0 0,-1-3-1402 16</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37:51.240"/>
    </inkml:context>
    <inkml:brush xml:id="br0">
      <inkml:brushProperty name="width" value="0.05292" units="cm"/>
      <inkml:brushProperty name="height" value="0.05292" units="cm"/>
      <inkml:brushProperty name="color" value="#FF0000"/>
    </inkml:brush>
  </inkml:definitions>
  <inkml:trace contextRef="#ctx0" brushRef="#br0">18280 10464 345 0,'3'0'15'0,"-1"0"4"0,1 0-19 0,2-2 0 16,-2 2 0-16,0-5 0 0,-3 5 125 0,2 0 22 16,1 0 4-16,-3 0 1 0,3 5-33 0,-3-5-7 15,0 0 0-15,-3 2-1 16,3 5-14-16,0 0-2 0,0 0-1 0,0 0 0 0,3 5-17 0,-1 0-3 15,1-3-1-15,-1 5 0 0,1 3-21 0,-3-1-5 16,3 3-1-16,-3 0 0 16,2 2-3-16,1 5-1 0,0 0 0 0,2-3 0 15,-5 8 2-15,0-3 0 0,0 0 0 0,-3 3 0 0,3-3 3 0,-2 0 1 0,2 3 0 0,-3-3 0 16,3-2-13-16,-3 2-3 0,1-6 0 0,2 1 0 16,5-7-10-16,-2 3-2 0,-3 2-1 0,2-2 0 15,1-5-3-15,0-2 0 0,-1-5 0 0,4 5 0 16,-6-3-8-16,5-4-8 0,0-3 12 0,-5-2-12 15,0 0 9-15,0 0-9 0,0 0 0 0,3-7 9 16,-1 0-208 0,1 5-41-16</inkml:trace>
  <inkml:trace contextRef="#ctx0" brushRef="#br0" timeOffset="2186.681">18309 11186 230 0,'0'0'20'0,"0"0"-20"0,0 0 0 0,0 0 0 16,0 0 211-16,0 0 37 0,0 0 8 0,0 0 2 15,0 0-99-15,0 0-20 0,0 0-4 0,0 0-1 16,0-5-16-16,-2 5-3 0,-1 0-1 0,0 0 0 16,-2 0-26-16,0 5-6 0,-1-2-1 0,4 1 0 15,2-4-26-15,-6 0-6 0,-4 7-1 0,-1 0 0 16,1-2-21-16,-6 2-5 0,0 0-1 0,-3 0 0 0,-4 5-1 0,-1-3 0 15,-3 6 0-15,-4-4 0 0,-4 3-6 0,-5-2-2 16,1 2 0-16,-6 5 0 0,0-2 3 0,3 1 0 16,-3 1 0-16,2-2 0 0,-2 1 5 0,-2 1 0 15,-4 2 1-15,4 1 0 0,2-4-6 0,2 4-2 16,-2 3 0-16,3-6 0 0,2 2-5 0,3-2-8 16,-2 0 11-16,4-2-11 0,4 1 9 0,-1-4-9 15,-3 5 0-15,9-5 9 0,10 0-9 0,-2 1 0 16,-6-4 0-16,3 3 8 0,5-2-8 0,5-2 0 15,-2-3 0-15,2 2 0 0,-2 0 0 0,5-4 0 16,3 2 0-16,2-4 0 0,-2 4 0 0,0-3 0 16,5-4 0-16,0 0 0 0,0 0 0 0,0 0 0 15,0 3-8-15,5 1 8 0,3-4 0 0,0 0 0 0,-8 0 0 16,0 0 0-16,8 0 0 0,-3 0 0 0,-5 0 0 0,0 0 0 16,0 0 8-16,5 0-8 0,1-7 0 0,-6 7 8 15,0 0-8-15,0 0 0 0,5 0 9 0,-5 0-9 16,0 0 0-16,0 0 8 0,0 0-8 0,0 0 0 15,8-4 0-15,-8 4 0 0,0 0 0 0,0 0 8 16,8 0-8-16,0 0 0 0,-8 0 0 0,0 0 0 16,5 0 0-16,0 4 9 0,-5-4-1 0,0 0-8 15,0 0 0-15,0 0 0 0,8 0 0 0,-5 7 0 16,-3-7 0-16,0 0-9 0,5 0 1 0,3 5 0 16,-8-5 8-16,3 2 0 0,5 3 0 0,0-2 0 15,2-3 0-15,-2 4 0 0,-8-4 0 0,8 3 0 16,3 1 0-16,-3-1 0 0,-1-3 0 0,-1 4 0 15,4-1 0-15,-2 1 0 0,0 1 0 0,0-3 0 16,3 6 0-16,-3-4 0 0,2-1 0 0,-2 4-8 0,5 0 8 0,-5-3 0 16,3 3 0-16,0 5 0 0,-1-5 0 0,-2 0 0 15,3 0 0-15,-1 0 0 0,-2 5 0 0,3-5 0 16,-1 3 0-16,1-3 0 0,0-3 0 0,2 8 0 16,0-5 0-16,3 0 0 0,0 3 0 0,0-6 0 15,-1 3 0-15,4 0 0 0,0 1 0 0,2 3 0 16,0-8 0-16,-3 4 0 0,4 0 0 0,-1 2 0 15,-3-2 0-15,-2 0 0 0,3 0 0 0,-4 0 0 16,1 0 0-16,0 1 0 0,-3-1 0 0,1-3 8 16,-1 3-8-16,-2-4 0 0,4 8 8 0,-1-4-8 15,-1 1 8-15,0-1-8 0,-2 0 0 0,2 0 9 16,0 0-9-16,0 2 0 0,1-2 9 0,-1 0-9 0,-3 0 0 16,1-4 9-16,2 1-9 0,-2 3 0 0,5-4 0 0,-3 2 8 15,0 2-8-15,0-7 0 0,3 7 9 0,-3-3-9 16,3-1 8-16,-2 1-8 0,-4-1 8 0,3 1-8 15,-2-1 8-15,2 1-8 0,-5 1 10 0,3-2-10 16,-6-3 12-16,3 0-3 0,-3 4-1 0,3-1 0 16,-3-3 7-16,-5 0 1 0,0 0 0 0,0 0 0 15,6 0-2-15,-6 0 0 0,0 0 0 0,0 0 0 16,0 0-5-16,0 0-1 0,0 0 0 0,0 0 0 16,0 0-8-16,0 0 10 0,0 0-10 0,0 0 10 15,0 0-10-15,0 0 0 0,0 0 0 0,0 0 8 16,0 0-8-16,0 0 0 0,0 0 0 0,0 0 0 15,0 0 0-15,0 0 0 0,0 0 0 0,0 0 0 16,0 0 0-16,0 0 0 0,0 0 0 0,0 0 0 0,0 0 0 0,0 0 0 16,0 0 0-16,0 0 0 15,0 0 0-15,0 0 0 0,0 0 0 0,0 0 0 0,0 0 0 16,2 0 0-16,4 0 0 0,-4 0 0 0,-2 0 0 0,0 0 0 16,6 0 0-16,-4 0 0 0,6 0 0 0,-5 0 0 15,2 0 0-15,-5 0 0 0,5 0-8 0,-2 0 8 16,2-3 0-16,1-1 0 0,-4 4 0 0,4 0 0 15,2 0 0-15,-6 0 0 0,6 0 0 0,-5 0 0 16,2 0 0-16,0-3 0 0,1-2 0 0,-1 5 0 16,-2-4 0-16,2 1 0 0,0 3 0 0,0-4 0 15,-2 4 0-15,2-3 0 0,-2-1 0 0,2 4 0 16,1-3 0-16,-4 3 0 0,-2 0 0 0,6-4 0 0,-1 4 0 0,0-3 0 16,0 3 0-16,1-4 0 0,-1 4 0 0,0-3 0 15,1 3 0-15,-6 0 0 0,2-4 0 0,4 4 0 16,1 0 0-16,-1 4 0 0,-1-8 0 0,0 4 0 15,3 0-8-15,-2-5 8 0,2 2 0 0,-3 3 0 16,0-4 0-16,3 1 0 0,3 3 0 0,-3-4 0 16,-3-3 0-16,0 0 0 0,3 4 0 0,0-1 0 15,0-4 0-15,-3 4 0 0,3-3 0 0,0 4 0 16,3-1-12-16,-3-3 12 0,2 0-10 0,1-5 10 16,-3 5-10-16,5 0 10 0,3-3-10 0,0-1 10 15,5-1 0-15,0 2 0 0,6-1 0 0,-1-4 0 16,-2 4 0-16,5-3 0 15,3-1 0-15,-1 1 0 0,1 3 0 0,-3 1-14 0,-2-2 1 0,2 1 0 16,0 1 13-16,-3-1 0 0,-2-4 0 0,3 8 0 16,2-4 0-16,-3 1 0 0,-2-2 0 0,2 1 0 15,1 4 0-15,-1-3 16 0,-2-2-3 0,-3 5-1 0,1 0-12 16,-4 3-13-16,1-6 2 0,-4-2 1 0,-1 5 10 0,-4 0 0 16,1 3 0-16,-1 1 0 0,-2-4 0 0,-2 3 0 15,-1 1 0-15,0-2 8 0,-2 3-8 0,2-3 0 16,-5 5 0-16,0 0 8 0,3 0-8 0,-1-7 0 15,4 7 0-15,-1-4 0 0,0 1 0 0,1 3 0 16,-4-4 0-16,4 1 0 0,2-1 0 0,-3 4 0 16,0-7 0-16,-2 7-8 0,2 0 8 0,0-3 0 15,1-2 0-15,-4 5 0 0,-2 0 0 0,0 0 0 16,0 0 0-16,0 0 0 0,0 0 0 0,0 0 0 16,0 0 0-16,0 0 0 0,0 0 0 0,0 0 0 15,6 0 0-15,-6 0 8 0,0 0-8 0,0 0 0 16,0 0 0-16,0 0 0 0,0-7 0 0,0 7 8 0,0 0-8 0,2 0 8 15,-2 0-8-15,3-7 0 0,2 7-11 0,-5 0 11 16,0 0 0-16,0 0 0 0,0 0 0 0,0-4 0 16,0 4 0-16,0 0 0 0,-5-3 0 0,5 3 0 15,-3-4 0-15,-2 1 0 0,0-1 8 0,-3-4-8 16,0 8 9-16,0-7-1 0,0 5-8 0,-3-3 12 16,3 1-12-16,-2-3 11 0,-3 4-11 0,2-4 10 15,-2 2-10-15,-1-2 0 0,1 0 0 0,0 0 8 16,0 0-8-16,-3-4 0 0,0 3 0 0,0-6 0 15,-2 3 8-15,-1 1-8 0,-2-4 0 0,0 2 8 16,0-2-8-16,-1 2 0 0,1-2 0 0,3 3 0 16,-1-4 0-16,1 8 0 0,-1-7 0 0,3 7 0 15,0-5 0-15,3 3 0 0,0-3 0 0,0 1 0 0,-3 3 0 16,0-6 0-16,3 7 0 0,-3-4 0 0,5 1 0 0,-5 3 0 16,-2-5 0-16,2 5 0 0,0-4 0 0,3 3 0 15,-3 1 0-15,3 0 0 0,-3 0 0 0,5 0 0 16,-4 0 0-16,1 2 0 0,4-2-8 0,-4 0 8 15,1 0 0-15,3 0 0 0,-4 0 0 0,4 3 0 16,-3-4 0-16,2 6 0 0,0-3 0 0,1-2 0 16,-1 0 0-16,1 7 0 0,-4-7 0 0,4 3 0 15,-3 1 0-15,2-2 0 0,1 3 0 0,-1-3 0 16,3 5 0-16,-3-2 0 0,3-3 0 0,1 5 0 16,1-2 0-16,1-3 0 15,0 5-69-15,5 0-10 0,0 0-1 0</inkml:trace>
  <inkml:trace contextRef="#ctx0" brushRef="#br0" timeOffset="4499.323">22527 10485 979 0,'0'0'87'0,"0"0"-70"0,-3-7-17 0,3 5 0 15,-3-3 125-15,3 5 22 0,0 0 4 0,0 0 1 16,0 0-61-16,0 0-12 0,0 0-3 0,0 0 0 15,0 0-24-15,0 0-4 0,0 0-2 0,0 0 0 16,3 7-16-16,0 0-3 0,-3 0-1 0,5 0 0 16,-2 5-1-16,-1 0 0 0,1-3 0 0,0 3 0 15,-1 2 3-15,-2 5 0 0,3 0 0 0,-1-3 0 16,-2 3 0-16,0 2 0 0,0 5 0 0,3 0 0 16,-3 0-8-16,3-3-2 0,-1 3 0 0,1 0 0 15,0 0 0-15,-1 0 0 0,1-3 0 0,-3 3 0 16,5 0-6-16,-2 0 0 0,0-5-1 0,2 7 0 0,-3-9-11 0,1 2 8 0,0 5-8 15,-1-5 8-15,-4-2 0 0,4 0 0 0,-2-2 0 0,0 1 0 16,-2-6 8-16,-1 2 0 0,3-2 1 0,3-3 0 16,-6 3 6-16,3-5 1 0,-3 5 0 0,3-3 0 15,3-4 0-15,-3 2 1 0,-3 0 0 0,3-4 0 16,3 1-10-16,-3-4-3 0,3 7 0 0,-1 0 0 16,-2 0-4-16,3-2-8 0,0-3 11 0,-3-2-11 15,0 0 9-15,2 8-9 0,4-4 0 0,-1-1 9 16,-5-3-1-16,0 0 0 0,3 4 0 0,-3-4 0 15,5 7 4-15,-5-7 1 0,0 0 0 0,0 0 0 16,3 0 7-16,-3 0 2 0,0 0 0 0,0 0 0 16,0 0-3-16,0 0-1 0,0 0 0 0,0 0 0 15,0 0-6-15,0 0-2 0,0 0 0 0,0 0 0 0,0 0-10 0,0 0 10 16,0 0-10-16,0 0 10 0,0 0-10 0,0 0 0 16,0 0 9-16,0 0-9 0,0 0 0 0,-8 0 8 15,2 0-8-15,1 0 0 0,-3 0 0 0,5 0 8 16,-5 0-8-16,1 0 0 0,1 0 8 0,-2 0-8 15,0 0 8-15,-5 0-8 0,5 0 0 0,-2 0 9 16,-4 5-9-16,1-3 0 0,0 3 0 0,-3-3 0 16,0 3 0-16,-5-2 0 0,0-3 0 0,-3 7 0 15,0-3 0-15,-2 3 0 16,-1-2 8-16,1 2-8 16,-3 0 0-16,2 0 0 0,3 0 0 0,-5 5 0 15,0-3 0-15,0 3 0 0,0-5 0 0,-3 5 0 0,-2-3 0 0,2 3 0 0,-2-2 0 16,5 6 0-16,0-2 0 0,-1-4 0 15,-1 1 0-15,4 3 0 0,6-2 0 0,0-2 0 16,0 1 0-16,0 1 0 0,-1-2 0 0,1 1 0 0,3-4 0 0,-1 0 0 16,-2 0 0-16,3 1 0 0,4-1 0 0,-2 0 0 15,-2-3 0-15,7 3 0 0,1-2 0 0,-1-3 0 16,3 5 0-16,-2-7 0 0,-1 8 0 0,0-4 0 16,4-1 0-16,-4 1 0 0,3-4 0 0,-3 3 0 15,3 1 0-15,1-4 0 0,-1 5 0 0,0-3 0 16,0-2 0-16,2 0 0 0,6 0 0 0,-7 7 0 15,-1-7 0-15,2 5 0 0,6-5 0 0,-5 0 0 16,5 0 0-16,-8 3 0 0,3 1 0 0,-1-4 0 16,6 0 0-16,0 0 0 0,-5 3 0 0,5-3-9 0,0 0 9 15,0 0 0-15,0 0 0 0,0 0-8 0,0 0 8 0,0 0 0 16,0 0 0-16,0 0-8 0,0 0 8 0,5 4 0 16,3-1 0-16,0 1 0 0,-2 3 0 0,2-7-8 15,0 7 8-15,5 1 0 0,-3-4 0 0,4 3-8 16,1 0 8-16,1 0 0 0,3 0 0 0,-1 0 0 15,1 1 0-15,2-1 0 0,3 4 0 0,-3-4 0 16,5 5 0-16,-2-5 0 0,-3 3 0 0,3 1-12 16,0-4 12-16,0 5 0 0,-3-5 0 0,3 3 0 15,2-3 0-15,1 4 0 0,-3-3 0 0,-1-1 0 16,1 0 0-16,0 4 0 0,-3-4 10 0,3 1-10 16,-3-4 0-16,0 3 0 0,-2-4 0 0,-3 4 0 15,2 0 0-15,-2 2 0 0,3-2 0 0,-3-4 0 16,-1 4 0-16,1 0 0 0,0-3 0 0,0 3 0 15,3 0 0-15,-1 1 0 0,1-1 0 0,2 0 0 0,-3 0 0 16,1 0 8-16,2 5-8 0,-5-5 9 0,2 4-9 0,1-4 10 16,-1 0-10-16,1 8 10 0,-1-8-10 0,1 4 0 15,-1-4 0-15,-2 5 0 0,0-2 0 0,-3-3-9 16,3 0 9-16,-5-3-13 0,2 3 13 0,-2 1 0 16,-3-4 0-16,0-1 0 0,0 4 0 0,-1-3 0 15,-4-1 0-15,2-3 0 0,-5 0 10 0,0 0-10 16,0 0 8-16,0 0-8 0,0 0 8 0,0 0-8 15,6 0 0-15,-6 0 8 0,0 0-8 0,0 0 8 16,0 0-8-16,0 0 8 0,0 0-8 0,0 0 0 16,0 0 0-16,0 0 0 0,2-3 0 0,-2 3 8 15,0 0-8-15,0 0 0 0,0-4 0 0,0 4 0 16,0 0 8-16,0 0-8 0,0 0 0 0,0-7 0 0,0 7 0 0,0 0 0 16,-2 0 0-16,2 0 0 0,2-7 0 0,-2 4 0 15,0 3 0-15,0 0 0 0,3-5 0 0,-3 5 0 16,3-4 0-16,-3 4 0 0,0 0 0 0,0 0 0 15,5-3 0-15,-2-1 0 0,-3 4 0 0,2 0 0 16,1-3-8-16,2-1 8 0,0 4 0 0,-2-3 0 16,2-1 0-16,3 4 0 0,0-3 0 0,0-1 0 15,3 1-10-15,2-2 10 0,6 1 0 0,-1-3-9 16,-2 0 9-16,2 0 0 0,6 0 0 0,-3 0-8 16,3-5 8-16,0 2 0 0,0-1-9 0,0-4 9 15,2 4-10-15,-2-3 10 0,0-1-13 0,2 1 5 16,1 3 8-16,-1-3 0 0,1-1 8 0,-6 4-8 15,3 1 0-15,-6-2 0 0,6 1 0 0,-3 4 0 16,0-3 0-16,-2 3 0 0,-1-5 0 0,1 5 0 0,-1-4 0 0,-2 4-8 16,3-3 0-16,-3 3 0 0,2-2 8 0,1 2 0 15,-3 0 0-15,-1 0 0 0,4-1 0 0,-1 1 0 16,1 0 0-16,-3 3 0 0,0-3 0 0,-3 0 0 16,0-1 0-16,-2 1 0 0,2 0 0 0,-2 3 0 15,-1-3 10-15,1 4-10 0,-1-1 0 0,1-3 8 16,-6 7-8-16,3-8 0 0,-3 8 0 0,1-2 0 15,-6 2 8-15,0 0-8 0,2-5 0 0,-2 5 0 16,0 0 0-16,0 0 0 0,0 0 0 0,0 0 8 0,0 0-8 0,0 0 12 16,0 0-12-16,0 0-12 0,0 0 3 0,0 0 0 15,0 0 9-15,0 0 0 0,6 0 0 0,-1 0 8 16,0 0-8-16,1 0 0 0,-4 0 0 0,3 0 0 16,3 0 0-16,-5 0 0 0,5 0-11 0,-5 0 11 15,5 0 0-15,-8 0 0 0,0 0 0 0,5 0 0 16,0 0 0-16,-5 0 0 0,0 0 0 0,0 0 0 15,0 0 8-15,0 0-8 0,0 0 0 0,0 0 0 16,0 0 0-16,0 0 0 0,0 0 0 0,-2-4 0 16,-4 1 8-16,1 3 2 0,-3-4 0 0,3 1 0 15,-1-1-10-15,-4 1 0 0,-1-1 0 0,1-4 0 16,-1 6 0-16,-2-3 8 0,-3-2-8 0,0 0 8 16,0 0-8-16,0 0 8 0,-2-5-8 0,-3 5 8 15,2 0 0-15,-2-4-8 0,2 1 12 0,1-2-4 16,-1-2 0-16,-2 3 0 0,0-4 0 0,-3 1 0 0,0 3-8 0,-2-4 0 15,0 1 0-15,-1 3 0 0,3-4 0 0,3 1 0 16,-8 7 8-16,5-4-8 0,-2 3 0 0,2-1 0 16,0-3 0-16,3 5 0 0,0-5 0 0,-3 5 0 15,5 0 0-15,1 0 0 0,-1 0 0 0,4 0 0 16,-1 0 0-16,0 0 0 0,0 0 0 0,0 0 0 16,5-2 0-16,-2 2 0 0,0-1-9 0,2 1 9 15,-4 0 0-15,4 0 0 0,3 0-13 0,-3 3 4 16,3-4 1-16,-2 1 0 0,-1 5-13 0,3-3-3 15,-2-2 0-15,2 7 0 16,-3-7-136-16,3 7-27 0,3-4-5 0</inkml:trace>
  <inkml:trace contextRef="#ctx0" brushRef="#br0" timeOffset="5046.363">22445 11541 1623 0,'0'0'36'0,"0"0"7"0,0 0 1 0,0 0 2 0,0 0-37 0,0 0-9 16,0 0 0-16,0 0 0 0,0 0 74 0,0 0 13 15,0 0 2-15,0 0 1 0,0 0-34 0,2-4-8 16,1 1 0-16,0-1-1 0,2 4-12 0,0 0-3 15,3-3 0-15,0-1 0 0,3 4-8 0,2 0-3 16,-3 0 0-16,1 0 0 0,2 0-11 0,-2 0-2 0,2 0-8 0,0 4 12 16,0-1-12-16,1-3 8 0,-1 4-8 0,-2 3 0 15,-4-2 16-15,4 2-2 0,-3-5-1 0,-3 5 0 16,-2 1 21-16,-6-1 4 0,3 4 1 0,-5-4 0 16,0 5 4-16,-3-2 1 0,-3-3 0 0,1 4 0 15,-1 1-14-15,0-2-2 0,-2-3-1 0,0 4 0 16,2-4-15-16,3 5-2 0,-2-2-1 0,2-3 0 15,3-3-9-15,-1 3 0 0,1 0 9 0,2 1-9 16,3-4 0-16,0-4 0 0,0 7 0 0,3 0 0 16,2-4-16-16,1 1-5 0,-1 3-1 0,3-7 0 15,2 8-86 1,1-8-18-16,0 4-3 0,-1-1-962 0</inkml:trace>
  <inkml:trace contextRef="#ctx0" brushRef="#br0" timeOffset="5171.387">22704 11925 1940 0,'0'0'86'0,"-5"4"18"0,2 3-84 0,-2-2-20 16,-1-3 0-16,1 6 0 0,0-1 108 0,0-3 16 15,2-1 4-15,-5 1 1 0,3-1-69 0,-1 1-13 16,6-4-3-16,0 0-1 16,-2 5-67-16,2-5-14 0,0 0-2 0</inkml:trace>
  <inkml:trace contextRef="#ctx0" brushRef="#br0" timeOffset="5957.189">18121 11617 172 0,'0'0'8'0,"0"0"1"0,0-3-9 0,0 3 0 0,0-7 0 0,0 7 0 15,6-5 226-15,-4 3 43 0,4-3 9 0,-1-2 2 16,3 3-181-16,0 1-36 0,0-1-7 0,0 4-2 16,5-7-9-16,-3 7-1 0,4-3-1 0,-1 3 0 15,3-5 2-15,-3 5 1 0,0 0 0 0,-2 5 0 0,2-5-8 0,-2 3-2 16,2-3 0-16,-5 4 0 0,0-1 12 0,-3 1 1 15,0 3 1-15,-2 0 0 0,0 0 18 0,-6 1 3 16,0 3 1 0,-5-4 0-16,0 5-12 0,-2-2-1 0,2 1-1 0,-5-4 0 15,-1 7-22-15,1-2-4 0,-3-2 0 0,6-3-1 0,-3 4-21 0,2-4-10 16,0 1 10-16,3-1-10 0,3 0 8 0,0 0-8 0,2-3 0 0,3 3 0 31,0 1-41-31,0-1-15 0,0-7-2 0,5 4-680 0,1-1-136 0</inkml:trace>
  <inkml:trace contextRef="#ctx0" brushRef="#br0" timeOffset="6098.178">18209 11936 1746 0,'-6'7'77'0,"6"1"16"0,0-4-74 0,-2-1-19 0,2 4 0 0,0-3 0 16,0 3 108-16,0-2 17 0,2-3 4 0,-2-2 1 15,0 0-38-15,0 0-7 0,0 0-1 0,0 0-1 16,0 0-57-16,0 0-11 0,0 0-3 0,0 0-764 15,0 0-152-15</inkml:trace>
  <inkml:trace contextRef="#ctx0" brushRef="#br0" timeOffset="6644.612">17780 12339 1440 0,'0'0'128'0,"-3"0"-103"16,-2 4-25-16,0-1 0 0,-3 1 114 0,0 3 18 16,0 8 3-16,-5-1 1 0,0 7-37 0,-6 5-7 15,-2 7-2-15,-6 0 0 0,-4 7-48 0,-4 7-10 16,1 0-1-16,-6 0-1 0,3 7-20 0,0-7-10 15,3 4 10-15,2-3-10 0,0-1 14 0,3 0-3 16,0-5-1-16,5-2 0 16,3 0-30-16,0-7-5 0,0 0-2 0,-1-5 0 15,4 3-192-15,2-10-38 0</inkml:trace>
  <inkml:trace contextRef="#ctx0" brushRef="#br0" timeOffset="7097.742">18846 12197 1324 0,'0'0'118'0,"0"0"-94"16,0 0-24-16,0 0 0 0,0 0 110 0,8 8 18 16,3-1 3-16,-6 0 1 0,6 7-35 0,2 9-6 15,-3 1-2-15,4 9 0 16,4 4-6-16,6 3-2 0,0 7 0 0,5 3 0 16,0 2-39-16,3 2-8 0,0 4-2 0,2-1 0 0,3-1-20 0,-5-6-12 0,0 1 12 15,-3-4-12-15,0-4 0 0,-5-3 0 0,-1-7 0 16,1 0-748-16,-3-5-157 0</inkml:trace>
  <inkml:trace contextRef="#ctx0" brushRef="#br0" timeOffset="7644.507">22299 12110 1555 0,'0'0'138'0,"0"0"-110"0,-8 8-28 0,0-1 0 15,3 4 108-15,-3-4 16 0,-3 12 3 0,-2-2 1 16,0 9-31-16,0 2-5 0,-1 9-2 0,-1-1 0 16,-7 4-29-16,1 4-5 0,0-1-2 0,-5 4 0 15,-3 0-28-15,-6 0-6 0,1 5 0 0,-1-5-1 16,4 0-11-16,-1 0-8 0,3-7 9 0,0 0-9 15,2 0 0-15,3-7-20 0,3-1 4 0,5-3 0 16,3-3-96-16,5-5-18 0,3 0-4 0,2-2-870 16</inkml:trace>
  <inkml:trace contextRef="#ctx0" brushRef="#br0" timeOffset="7972.691">23342 12197 1443 0,'-16'-11'64'0,"10"8"13"0,1-4-61 0,2 3-16 0,-2-3 0 0,3 7 0 16,-1-3 63-16,3 3 9 0,0 0 3 0,0 0 0 16,0 0-7-16,5 10 0 0,6 1-1 0,-1 8 0 15,4 2 13-15,-1 8 2 0,8 4 1 0,3-1 0 16,5 4-29-16,5 4-6 0,3 0 0 0,6 0-1 16,7 4-31-16,-2-1-7 0,-1 1-1 0,3-1 0 15,1 4 0-15,-1-7 0 0,0 0 0 0,-2 0 0 16,-6-7-17-16,-5 0-4 0,-5 2-1 0,-8-5-1074 15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40:15.243"/>
    </inkml:context>
    <inkml:brush xml:id="br0">
      <inkml:brushProperty name="width" value="0.05" units="cm"/>
      <inkml:brushProperty name="height" value="0.05" units="cm"/>
      <inkml:brushProperty name="color" value="#FFFFFF"/>
    </inkml:brush>
  </inkml:definitions>
  <inkml:trace contextRef="#ctx0" brushRef="#br0">16 3540 2760 0 0,'0'0'107'0'0,"0"0"-19"0"0,0 0 60 0 0,0 0 233 0 0,0 0 106 0 0,0 0 22 0 0,0 0-66 0 0,0 0-222 0 0,0 0 165 0 0,0 0 102 0 0,0 0 22 0 0,0 0-25 0 0,0 0-112 0 0,0 0-49 0 0,0 0-10 0 0,0 0 2 0 0,0 0 17 0 0,-4-10 983 0 0,-7-70 1816 0 0,18 18-2157 0 0,-7 17-727 0 0,0 39-238 0 0,-7-91 777 0 0,7 47-656 0 0,6-2-121 0 0,-5-17 108 0 0,-8 3 10 0 0,11 25-128 0 0,-4 23 64 0 0,2-3-64 0 0,-1 15 0 0 0,3-38 10 0 0,-4 5 44 0 0,0 12-54 0 0,0-29 0 0 0,4 23 0 0 0,-4-22 189 0 0,7 21-114 0 0,-4 18-75 0 0,1-26 64 0 0,-4-38 64 0 0,4 57-118 0 0,-4-45 310 0 0,-4 44-213 0 0,3-40 50 0 0,2 62-104 0 0,-1 1 1 0 0,7-41 20 0 0,-6 12-10 0 0,-1 7 134 0 0,-4-19-124 0 0,8 11-74 0 0,-1-4 64 0 0,-6-3-64 0 0,3-86 64 0 0,4 90-64 0 0,-4-70 0 0 0,-8 49 64 0 0,4 11-64 0 0,8 13 75 0 0,-4 26-22 0 0,-1-29 155 0 0,-2 16-76 0 0,-4-47 240 0 0,3 25-372 0 0,7-19 0 0 0,-6 20 0 0 0,3 26-1 0 0,0-26 5 0 0,-7-19 57 0 0,3 23-61 0 0,1-1 0 0 0,2-34 0 0 0,5 14 54 0 0,3 27 10 0 0,-6 18-54 0 0,-1 1-10 0 0,13-45 0 0 0,-9 35 0 0 0,-3 3 0 0 0,3-20 0 0 0,-4 21 0 0 0,0-123 64 0 0,4 97-64 0 0,2-17 0 0 0,-2 21 11 0 0,-3-18 42 0 0,-1 37-53 0 0,0-37 0 0 0,0 33 0 0 0,7-66 0 0 0,-7-93 0 0 0,4 140 0 0 0,0-5 0 0 0,-4 30 0 0 0,-3-35 118 0 0,6 24-54 0 0,-3 11 665 0 0,0 13-1955 0 0,0 0-4310 0 0,0 4 44 0 0</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39:10.934"/>
    </inkml:context>
    <inkml:brush xml:id="br0">
      <inkml:brushProperty name="width" value="0.05292" units="cm"/>
      <inkml:brushProperty name="height" value="0.05292" units="cm"/>
      <inkml:brushProperty name="color" value="#FF0000"/>
    </inkml:brush>
  </inkml:definitions>
  <inkml:trace contextRef="#ctx0" brushRef="#br0">15618 9996 288 0,'-2'0'25'0,"-1"0"-25"0,0 0 0 0,1 0 0 16,2 0 189-16,-3 0 33 0,3-2 6 0,-5 2 2 16,2-5-90-16,1 5-19 0,-4 0-3 0,6 0-1 15,0 0-25-15,0 0-6 0,0 0-1 0,0 0 0 16,0 0-24-16,0 0-5 0,0 0 0 0,0 0-1 15,11 0-36-15,-3 0-7 0,2 0-2 0,-2 0 0 16,3 0-10-16,-1-2 0 0,4 2 0 0,2 0 0 16,-6 0 0-16,6 0 0 0,-3 0 0 0,6 0 0 15,-3 0 0-15,0-5 0 0,-3 5 10 0,3 0-10 16,-3-5 0-16,-3 3 0 0,1 2 0 0,-3 0 0 16,-3-5 16-16,1 5-3 0,-6 0-1 0,0 0 0 15,0 0-101-15,0 0-21 16</inkml:trace>
  <inkml:trace contextRef="#ctx0" brushRef="#br0" timeOffset="703.261">18209 10076 288 0,'0'0'12'0,"2"-7"4"15,1 2-16-15,0 3 0 0,-1-3 0 0,4-2 0 0,-4 7 110 0,3-7 19 16,1 5 4-16,-1-3 1 0,-5 5-40 0,3 0-8 16,5-2-2-16,-3-3 0 0,3 5-24 0,-3 0-6 0,-5 0-1 15,8 0 0-15,-3 0-10 0,1 5-3 0,2-3 0 16,0-2 0-16,-3 5-7 0,3-3-1 0,-3 3-1 0,3-3 0 15,3-2-7-15,-3 0-2 0,2 5 0 0,1-3 0 16,-3-2-22-16,2 5 9 0,1-5-9 0,-1 0 0 16,-2 0 13-16,0 0-4 0,-2 0-1 0,-6 0 0 15,10 2-8-15,-10-2 0 0,0 0 0 0,0 0-482 16,8-2-101-16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40:27.625"/>
    </inkml:context>
    <inkml:brush xml:id="br0">
      <inkml:brushProperty name="width" value="0.05" units="cm"/>
      <inkml:brushProperty name="height" value="0.05" units="cm"/>
      <inkml:brushProperty name="color" value="#FFFFFF"/>
    </inkml:brush>
  </inkml:definitions>
  <inkml:trace contextRef="#ctx0" brushRef="#br0">63 3142 576 0 0,'0'0'181'0'0,"0"0"-10"0"0,0 0-3 0 0,0 0 9 0 0,0 0 41 0 0,0 0 19 0 0,0 0 3 0 0,0 0-3 0 0,0 0-10 0 0,0 0-3 0 0,0 0 0 0 0,0 0 0 0 0,0 0-1 0 0,0 0-6 0 0,0 0-1 0 0,0 0-4 0 0,0 0-17 0 0,0 0-10 0 0,0 0-1 0 0,0 0 5 0 0,0 0 23 0 0,0 0 11 0 0,0 0 1 0 0,0 0-6 0 0,0 0-20 0 0,0 0-6 0 0,0 0 0 0 0,0 0-11 0 0,0 0-46 0 0,7-20 1109 0 0,-3-15-522 0 0,-4 34-499 0 0,5-14-120 0 0,-5-33 145 0 0,2-58 350 0 0,-4 7 257 0 0,1 76-716 0 0,-2-3-11 0 0,3 17-118 0 0,4-55 364 0 0,-4 19-54 0 0,-1 38-332 0 0,-2 1-54 0 0,2 5-3 0 0,1 1 118 0 0,5-14 350 0 0,-5-24-255 0 0,0 37-109 0 0,0 1-139 0 0,0 0-66 0 0,0 0-12 0 0,0-21 1091 0 0,0 15-881 0 0,0 4 53 0 0,-4-18 125 0 0,3 13-194 0 0,1-31 293 0 0,-3 17-145 0 0,3 13-104 0 0,1-10 19 0 0,1 4-75 0 0,-2-15 224 0 0,-4-24-224 0 0,8 0 134 0 0,-8 7-235 0 0,4 46 252 0 0,0 0-41 0 0,0 0-171 0 0,0 0-71 0 0,0 0-17 0 0,0-1 22 0 0,-2-33 856 0 0,4 19-665 0 0,-4-15-818 0 0,4-19 1650 0 0,-5 19-820 0 0,-4 12-6 0 0,6 16-16 0 0,2 1-1 0 0,2-30 86 0 0,-3 23-139 0 0,0-20 0 0 0,5 1 10 0 0,-5 7 54 0 0,0-10-10 0 0,-5 11-44 0 0,2-4 54 0 0,6 6-10 0 0,-7-1-1 0 0,1 3-42 0 0,6-11 42 0 0,-7 6 11 0 0,1 4-43 0 0,4 14 22 0 0,5-38-22 0 0,-7 36 22 0 0,-5-23-32 0 0,3 18-1 0 0,3 7 33 0 0,3-4-32 0 0,-3 1 1 0 0,-4-45 138 0 0,5 50-91 0 0,4 0-62 0 0,-4 0-67 0 0,-6-29-23 0 0,3 23 86 0 0,0-3 7 0 0,4 12 13 0 0,-2-2 51 0 0,0-1 3 0 0,0 0-29 0 0,0 0-96 0 0,0 0-10 0 0,0 0 29 0 0,0 0 98 0 0,0 0 9 0 0,0-33-202 0 0,-4-3 377 0 0,4 35-332 0 0,0 1-2 0 0,0 0 34 0 0,0 0 101 0 0,0 0 41 0 0,0 0 10 0 0,0 0-38 0 0,0 0-149 0 0,0 0-16 0 0,0 0 39 0 0,0 0 119 0 0,0 0 57 0 0,3-7 100 0 0,-6-11-361 0 0,3 17 36 0 0,0 1 34 0 0,0 0 152 0 0,0 0 69 0 0,0 0 14 0 0,0 0-41 0 0,0 0-171 0 0,0 0-71 0 0,0 0-17 0 0,1-1 22 0 0,-2-14 102 0 0,1-35 777 0 0,1 41-752 0 0,5-9 11 0 0,-8 4-618 0 0,1 13 797 0 0,-2-15 250 0 0,10 7-360 0 0,-6-9-214 0 0,-2 17-82 0 0,2-12 585 0 0,-5-9-326 0 0,3 16-33 0 0,1 3 33 0 0,1-2-32 0 0,2 1-11 0 0,0-4 0 0 0,0 1 0 0 0,-6 1 0 0 0,0-8 0 0 0,4 9 0 0 0,1-1 0 0 0,-2-1 0 0 0,-3-28 53 0 0,1 27-42 0 0,4-16 106 0 0,-5-3-107 0 0,2 21 1 0 0,1 4 32 0 0,-3-3-22 0 0,2 3 34 0 0,1-3 14 0 0,-7-43 124 0 0,7 39-193 0 0,0 2 0 0 0,0-2 0 0 0,0 1 0 0 0,-3-19 64 0 0,2 19-64 0 0,1-22 0 0 0,0 24 0 0 0,-3 1 0 0 0,-4-24 0 0 0,6-4 0 0 0,1 5 0 0 0,4-6 0 0 0,-4 6 0 0 0,-4 3 0 0 0,1-11 0 0 0,3 2 0 0 0,7-26 0 0 0,-4 24 0 0 0,-10-32 0 0 0,0 21 64 0 0,7 11-64 0 0,0 30 0 0 0,-4-21 0 0 0,4 17 0 0 0,0 1 0 0 0,0 0 0 0 0,0 0 0 0 0,-6-39 64 0 0,1 1-64 0 0,5 22 0 0 0,0-6 0 0 0,11-68 0 0 0,-4 36 0 0 0,-9 12 0 0 0,8 33 0 0 0,-5 15 0 0 0,1 2 0 0 0,-3 6 11 0 0,3-10 32 0 0,-2-2-22 0 0,0 5 10 0 0,0 2-836 0 0,0 0-3197 0 0,0 0-1352 0 0</inkml:trace>
  <inkml:trace contextRef="#ctx0" brushRef="#br0" timeOffset="3586.263">18 1123 2648 0 0,'3'5'-1102'0'0,"-1"1"8401"0"0,-3-7-7042 0 0,1 1-7 0 0,0 0-14 0 0,0 0-51 0 0,0 0-22 0 0,0 0-3 0 0,9 0 576 0 0,3 4-468 0 0,-9-15 1182 0 0,26 8-984 0 0,-20 5-361 0 0,-8-1 6 0 0,-1-1 1 0 0,7-1 109 0 0,33-1 798 0 0,-39 2-927 0 0,-1 0 49 0 0,10-1 311 0 0,10-18-321 0 0,0 30 333 0 0,1-16-310 0 0,-18 5-111 0 0,28 5 42 0 0,-11-3-21 0 0,-4 1-651 0 0,4-6 2146 0 0,-16-3-1520 0 0,-4 6-48 0 0,1 0 1 0 0,-1-1-1 0 0,0 1 1 0 0,0-1-1 0 0,0 1 1 0 0,0 0-1 0 0,0-1 1 0 0,1 1-1 0 0,-1 0 1 0 0,0 0-1 0 0,0-1 0 0 0,1 1 1 0 0,-1 0-1 0 0,0 0 1 0 0,0-1-1 0 0,1 1 1 0 0,-1 0-1 0 0,0 0 1 0 0,1-1-1 0 0,-1 1 1 0 0,0 0-1 0 0,1 0 1 0 0,-1 0-1 0 0,0 0 0 0 0,1 0 1 0 0,-1 0-1 0 0,0 0 1 0 0,1-1-1 0 0,-1 1 1 0 0,1 0-1 0 0,-1 0 1 0 0,0 0-1 0 0,1 1 1 0 0,-1-1-1 0 0,0 0 1 0 0,1 0-1 0 0,-1 0 0 0 0,0 0 1 0 0,1 0-1 0 0,-1 0 1 0 0,0 0-1 0 0,1 1 1 0 0,-1-1-1 0 0,0 0 1 0 0,1 0-1 0 0,-1 0 1 0 0,0 1-1 0 0,1-1 1 0 0,-1 0-1 0 0,0 0 0 0 0,0 1 1 0 0,1-1-1 0 0,-1 0 1 0 0,0 1-1 0 0,0-1 1 0 0,0 0-1 0 0,0 1 1 0 0,1-1-1 0 0,-1 0 1 0 0,0 1-1 0 0,0-1 1 0 0,0 0-1 0 0,0 1 0 0 0,0-1 1 0 0,0 0-1 0 0,0 1 1 0 0,0-1 8 0 0,16 2 702 0 0,3 7-980 0 0,-6-6 342 0 0,-12-3 54 0 0,6 3 2 0 0,0-3-120 0 0,-1-4 0 0 0,0 5 0 0 0,15 6 64 0 0,-5 0-64 0 0,-1-5 0 0 0,-9-5 0 0 0,-1-2 0 0 0,2 7 0 0 0,13-3 0 0 0,9-1 0 0 0,-22 1 0 0 0,4-6 0 0 0,-3 0 0 0 0,-1 9 0 0 0,3 3 146 0 0,-9-4 39 0 0,1-1 20 0 0,5 0-21 0 0,-4-1-96 0 0,3-1-24 0 0,-4 2-10 0 0,11 2-44 0 0,6-1-428 0 0,-19-1 172 0 0,0 0 65 0 0,16 4 1040 0 0,-10-5-849 0 0,21-2-10 0 0,-9 6 64 0 0,8 1-64 0 0,0 0 64 0 0,-20-4-53 0 0,-5 0 42 0 0,1 0 1 0 0,4 0-44 0 0,14 5 54 0 0,-11-5-64 0 0,-1 0 0 0 0,20 11 90 0 0,0-6 67 0 0,-21-4-180 0 0,0-1 23 0 0,1 0 0 0 0,0 4 0 0 0,-1-2 0 0 0,2-1 12 0 0,-4 2 47 0 0,-2-2 6 0 0,20 4-1 0 0,4 8 0 0 0,-12-9-64 0 0,-9-1 0 0 0,16 0 0 0 0,-2-3 64 0 0,-5-2-64 0 0,3 4 0 0 0,-10-2 0 0 0,-1-1 11 0 0,0 2 32 0 0,1-1-33 0 0,18-7-10 0 0,-11 2 0 0 0,-8 2 0 0 0,0 5 11 0 0,2-2 32 0 0,0-2-33 0 0,0 2-10 0 0,27 5 0 0 0,-2 2 54 0 0,3-4 20 0 0,-19-2-74 0 0,-11 2 11 0 0,53-2 30 0 0,-45 1-101 0 0,14 1 60 0 0,-22-3 14 0 0,-5 0 50 0 0,19 0-82 0 0,35 0 78 0 0,-48 0-60 0 0,59 0-12 0 0,-8-3-8 0 0,-39 4 20 0 0,5 1 0 0 0,22-7-13 0 0,-28 5 138 0 0,-11 2-125 0 0,-1-2 0 0 0,0-2 11 0 0,-5 1 32 0 0,20-5-155 0 0,12 6 277 0 0,-31-1-122 0 0,0-2-21 0 0,-1 3 40 0 0,5 3 14 0 0,37-2 188 0 0,-37 1-1152 0 0,-7-3-3851 0 0,3-4-1567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40:36.785"/>
    </inkml:context>
    <inkml:brush xml:id="br0">
      <inkml:brushProperty name="width" value="0.05" units="cm"/>
      <inkml:brushProperty name="height" value="0.05" units="cm"/>
      <inkml:brushProperty name="color" value="#FFFFFF"/>
    </inkml:brush>
  </inkml:definitions>
  <inkml:trace contextRef="#ctx0" brushRef="#br0">116 3076 456 0 0,'0'0'572'0'0,"0"0"49"0"0,0 0 19 0 0,0 0-42 0 0,0 0-208 0 0,0 0-94 0 0,0 0-21 0 0,0 0-8 0 0,0 0-23 0 0,0 0-11 0 0,0 0-1 0 0,0 0 3 0 0,6-8 740 0 0,-3-2-826 0 0,0 0 0 0 0,-2 0-1 0 0,1-1 1 0 0,-1 1 0 0 0,-1-1-1 0 0,1 1 1 0 0,-2-1 0 0 0,-1-7-149 0 0,-1-150 1925 0 0,-1 102-1626 0 0,-3 0 10 0 0,3 12 86 0 0,0 14 437 0 0,5-14-940 0 0,2 0 120 0 0,-6-28 116 0 0,-1 25 0 0 0,7-34 64 0 0,-2 9-208 0 0,-5 42 100 0 0,4-42 357 0 0,0-29-798 0 0,-4 82 1166 0 0,3 3-645 0 0,2-20-89 0 0,-8 13-22 0 0,4-7 42 0 0,5 10 39 0 0,-9-5-27 0 0,7-11 112 0 0,0 45-145 0 0,-3-13-78 0 0,4-13-10 0 0,1-32 78 0 0,-2 41-54 0 0,-1 16 33 0 0,1-14-32 0 0,1-60 187 0 0,2 11-122 0 0,-2 27-133 0 0,2-11-152 0 0,-6 5 209 0 0,-1-10 904 0 0,4-35-920 0 0,-1 62 80 0 0,-4 3-66 0 0,3 22 4 0 0,1 0 0 0 0,0 0 0 0 0,0-1 0 0 0,0 1 0 0 0,1 0 0 0 0,-1 0 0 0 0,1-1 0 0 0,-1 1 0 0 0,1 0 0 0 0,0-1 0 0 0,-1 1 0 0 0,1 0 1 0 0,0-1-1 0 0,1 1 0 0 0,-1 0 0 0 0,0-1 0 0 0,1 1 0 0 0,-1 0 0 0 0,1-1-2 0 0,-4-32 255 0 0,6-31-35 0 0,-2 59-220 0 0,-1-15 68 0 0,-3 21 1 0 0,-4-1-34 0 0,22-4 37 0 0,22-5 4 0 0,-38 11-71 0 0,1 0 0 0 0,0-1 0 0 0,0 1 0 0 0,0 0 1 0 0,0-1-1 0 0,-1 1 0 0 0,1 0 0 0 0,0-1 1 0 0,0 1-1 0 0,0 0 0 0 0,0-1 0 0 0,0 1 0 0 0,0 0 1 0 0,0-1-1 0 0,0 1 0 0 0,0 0 0 0 0,0-1 0 0 0,0 1 1 0 0,0 0-1 0 0,0-1 0 0 0,0 1 0 0 0,0 0 1 0 0,0-1-1 0 0,0 1 0 0 0,1 0 0 0 0,-1 0 0 0 0,0-1 1 0 0,0 1-1 0 0,0 0 0 0 0,0-1 0 0 0,1 1 1 0 0,-1 0-1 0 0,0 0 0 0 0,0-1 0 0 0,1 1 0 0 0,-1 0 1 0 0,0 0-1 0 0,0 0 0 0 0,1-1 0 0 0,-1 1 1 0 0,0 0-1 0 0,1 0 0 0 0,-1 0 0 0 0,0 0 0 0 0,1 0 1 0 0,-1 0-1 0 0,0 0-5 0 0,-32-21 163 0 0,21-33-35 0 0,8 19-384 0 0,-4-36 714 0 0,-1 3-276 0 0,7 42-182 0 0,2 1 48 0 0,-1-10-32 0 0,4 9 58 0 0,-5 19-31 0 0,-3-4 32 0 0,-6-22-75 0 0,4 17 10 0 0,4-8 97 0 0,-8 6-96 0 0,10 9-11 0 0,-2-8 823 0 0,0-8-1481 0 0,-5-2 644 0 0,6 18 14 0 0,-1 2 24 0 0,1 5 106 0 0,-3-30 362 0 0,-3-7-1100 0 0,7 37 726 0 0,0 0 73 0 0,0-45-191 0 0,-4 17 429 0 0,7 7-429 0 0,-3 3-662 0 0,3 0 628 0 0,1 7 34 0 0,-2-11 0 0 0,4 19 11 0 0,-5 4 42 0 0,-1 1 11 0 0,0 0 0 0 0,0 0-30 0 0,0 0-118 0 0,0 0-8 0 0,0 0-44 0 0,0 0-228 0 0,0 0-99 0 0,0 0-962 0 0,0 0-3788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18T23:41:14.373"/>
    </inkml:context>
    <inkml:brush xml:id="br0">
      <inkml:brushProperty name="width" value="0.05" units="cm"/>
      <inkml:brushProperty name="height" value="0.05" units="cm"/>
      <inkml:brushProperty name="color" value="#E71224"/>
    </inkml:brush>
  </inkml:definitions>
  <inkml:trace contextRef="#ctx0" brushRef="#br0">152 319 456 0 0,'0'0'1413'0'0,"0"0"159"0"0,0 0 76 0 0,-5-5 1985 0 0,2 4-3387 0 0,0 0 0 0 0,0 0 0 0 0,1 1 0 0 0,-1-1 0 0 0,0 1 0 0 0,0 0 0 0 0,0 0 0 0 0,0 0 0 0 0,1 0 0 0 0,-1 0 0 0 0,0 1-1 0 0,0-1 1 0 0,0 1 0 0 0,0 0 0 0 0,1 0 0 0 0,-1 0 0 0 0,0 0 0 0 0,-1 1-246 0 0,-15 12 91 0 0,-6 11 878 0 0,-7 22-108 0 0,20-12-950 0 0,8-27 142 0 0,4 2-39 0 0,9 11-4 0 0,4-11 124 0 0,21 2 524 0 0,20-24 1094 0 0,-41 6-1528 0 0,-9 4-95 0 0,0-1 0 0 0,0 0 0 0 0,-1 0 1 0 0,0 0-1 0 0,1 0 0 0 0,-1-1 0 0 0,0 1 0 0 0,-1-1 0 0 0,1 0 0 0 0,-1 0 0 0 0,0 0 0 0 0,2-4-129 0 0,16-80 1354 0 0,-23 13-644 0 0,-9 0-695 0 0,7 15 154 0 0,-2 21-170 0 0,-3 2 178 0 0,-8 6 434 0 0,18 30-568 0 0,-9-10-33 0 0,6 6 1 0 0,2 0 42 0 0,-6-1 235 0 0,6 6-64 0 0,1 0 0 0 0,0 0-50 0 0,0 0-214 0 0,0 1-96 0 0,17 55-182 0 0,39 60 334 0 0,-11 3 290 0 0,-26-70-396 0 0,1 20 410 0 0,-12-24-141 0 0,-9-30 193 0 0,2-14-285 0 0,-1-1-15 0 0,0 0 18 0 0,12-10 134 0 0,-8-4-1126 0 0,-4 13-9 0 0,0 1-1350 0 0,0 0-5232 0 0</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39:57.219"/>
    </inkml:context>
    <inkml:brush xml:id="br0">
      <inkml:brushProperty name="width" value="0.05292" units="cm"/>
      <inkml:brushProperty name="height" value="0.05292" units="cm"/>
      <inkml:brushProperty name="color" value="#FF0000"/>
    </inkml:brush>
  </inkml:definitions>
  <inkml:trace contextRef="#ctx0" brushRef="#br0">10049 739 1728 0,'0'0'76'0,"0"0"16"0,-3-7-73 0,1 3-19 0,-1-4 0 0,0 6 0 15,-2-3 136-15,2-2 23 0,-2 0 5 0,0 0 0 16,-1 3-82-16,1 4-17 0,-3-8-3 0,0 8-1 16,0-2-25-16,-2 2-4 0,-3 0-2 0,-1 2 0 15,-2-2-18-15,-2 8-4 0,2 1-8 0,-5 0 12 16,2-2-12-16,1 0-8 0,-3 5 8 0,0 9-13 16,2-7 13-16,0 12 0 0,1-7 0 0,5 9 0 15,0-9 0-15,5 2 0 0,0 1 0 0,8-4 0 16,-3 4-8-16,8-4 8 0,6 1-13 0,2-5 5 15,3-2 8-15,0-3 0 0,2 3 0 0,4-9 0 0,1 6 0 0,1-9 9 16,0 0-1-16,2 0-8 0,1 0 16 0,-6-9-4 16,0 9-1-16,0-3 0 0,-5-4-11 0,3-5-16 15,-6 5 4-15,0 0 1 0,-5 0 76 0,3 0 15 16,-6-5 4-16,3 5 0 0,-3-2-32 0,-2-3-7 16,2 0-1-16,1-2 0 0,-4 3-22 0,3 3-5 15,-2 1-1-15,0 0 0 0,-1 0-3 0,-2 0-1 16,0 7 0-16,0 0 0 0,0 0 20 0,0 0 3 15,0 0 1-15,3 7 0 0,-3-7-36 0,5 7 0 16,3 5 0-16,0-2 0 16,0 1-44-16,0 3-16 0,3 1-4 0,-1-4 0 0,1 3 80 0,-1 1 15 15,-2 1 3-15,3-7 1 0,-3 5-26 0,0 3-9 16,0-8 0-16,0 3 9 0,-3-2-9 0,0-3 0 16,-2 4 9-16,2 3-9 0,-2-9 8 0,-1 2-8 15,-2 0 8-15,6 0-8 0,-6 0 20 0,0-7-1 0,0 0 0 0,0 0 0 31,0 0-220-31,0 0-44 0,2-7-9 0,4 5-2 0</inkml:trace>
  <inkml:trace contextRef="#ctx0" brushRef="#br0" timeOffset="202.894">10380 873 1958 0,'-3'-9'87'0,"3"9"17"0,3 0-83 0,-3-5-21 0,5 1 0 0,-5 4 0 15,5 0 107-15,0 4 17 0,3 1 3 0,0 2 1 16,3-5-52-16,-3 5-9 15,2 5-3-15,1-5 0 0,0 5-25 0,2-3-6 0,0 5-1 0,3-2 0 0,0 2-15 0,5 0-3 16,0 1-1-16,3-4 0 0,-3 8 5 0,-2-9 1 16,-1 1 0-16,-5-4 0 0,1 5-19 0,-4-2 0 15,1-6 0-15,-3-1 0 16,0 1-48-16,-3 1-12 0,-2-5-4 0,-1-5 0 16,-2 1-90-16,0 1-18 0,0-1-4 0,0-6-825 15</inkml:trace>
  <inkml:trace contextRef="#ctx0" brushRef="#br0" timeOffset="405.936">10721 864 172 0,'-5'-12'8'0,"2"5"1"0,0 2-9 0,3-4 0 16,-2 2 0-16,2 2 0 0,-6-2 399 0,6 7 77 16,0 0 16-16,0 0 4 0,0 0-261 0,0 0-52 15,-2 3-11-15,-1 6-1 0,-5 0-87 0,3 3-18 16,-3-2-3-16,0 6-1 0,-3 0-30 0,1 3-7 16,-3-5-1-16,-3 8 0 0,5-4 2 0,-2 1 0 15,0-5 0-15,-1 7 0 0,1-6 10 0,3 3 1 16,-1-4 1-16,3 1 0 15,0-6-59-15,3 0-12 0,0 3-3 0,-1-5 0 16,4-4-96-16,-1 6-19 0,3-9-4 0,0 0-1013 0</inkml:trace>
  <inkml:trace contextRef="#ctx0" brushRef="#br0" timeOffset="578.179">10933 866 2149 0,'0'0'95'0,"0"0"20"15,0 0-92-15,2 7-23 0,1 0 0 0,0 7 0 16,-3-2 64-16,2 0 9 0,1 2 2 0,-1-4 0 0,4 1-1 0,-4 3 0 16,4 1 0-16,-4 1 0 0,1-7-74 0,0 5 0 15,-1-6-9-15,1 3-1 0,-3 3 59 0,3-9 12 16,-1 2 3-16,1-4 0 16,0 4-154-16,-3-7-30 0,0 0-7 0,0 0-1025 15</inkml:trace>
  <inkml:trace contextRef="#ctx0" brushRef="#br0" timeOffset="718.365">11004 728 1958 0,'-5'-8'87'0,"5"6"17"0,2-3-83 0,-2-2-21 15,0 0 0-15,3 7 0 0,0-7 107 0,2 7 17 16,-5 0 3-16,0 0 1 0,0 0-103 0,5 0-25 16,3 5 0-16,3-3 0 15,-3 5-46-15,2-7-14 0,1 12-4 0,-1-10 0 0</inkml:trace>
  <inkml:trace contextRef="#ctx0" brushRef="#br0" timeOffset="1031.112">11361 793 1785 0,'0'0'159'0,"0"0"-127"0,0-7-32 0,0 0 0 16,-2 5 147-16,-4-3 23 0,1 0 5 0,2 3 1 15,-2-3-90-15,2 3-18 0,-5 2-3 0,1 0-1 16,-4 0-51-16,0 0-13 0,3 7 0 0,-2-5 0 15,-1-2 0-15,-2 10 0 0,5-1 0 0,0-2 0 16,0 5 0-16,3-5 0 0,2 5 0 0,3-3 0 0,3 5 0 0,0-6 0 16,2 3 0-16,3-4 0 15,0 7-11-15,2-7-1 0,1 5-1 0,5 0 0 0,0 2 1 0,5-4 0 16,0 1 0-16,-2 3 0 0,-6-7 30 0,-3 1 6 16,4 3 2-16,-7-4 0 15,-4 7-48-15,0-7-10 0,-1 1-1 0,-2 1-1 0,-5 0 54 0,0-2 12 16,2 5 1-16,1-9 1 0,-9 8-34 0,0-4 0 15,-2 0 0-15,-3 0 0 0,3 1 0 0,0-1 0 16,2-7 0-16,-2 9 0 0,2-9 0 0,1 2 0 16,5-2 0-16,-3 0-1171 0</inkml:trace>
  <inkml:trace contextRef="#ctx0" brushRef="#br0" timeOffset="1237.528">11745 833 1900 0,'0'0'169'0,"0"0"-135"0,0-7-34 0,5 7 0 15,-2-7 173-15,5 7 28 0,0 0 6 0,2 5 1 16,3-3-167-16,3-2-33 0,0 0-8 0,8 5 0 0,0-3 0 0,-3 5 0 16,3-2 0-16,-3-5 0 15,0 0 0-15,0 2 0 0,-2 3 0 0,-1-5 0 0,-2 0 32 0,-3 0 4 16,1 0 0-16,-1 0-843 15,-5 0-169-15</inkml:trace>
  <inkml:trace contextRef="#ctx0" brushRef="#br0" timeOffset="1915.852">12605 815 1324 0,'-6'-8'118'0,"6"6"-94"0,-2 2-24 0,-1-12 0 16,-5 5 145-16,0 0 25 16,3 5 5-16,0-3 1 0,-3 0-40 0,0 5-7 0,-3 0-1 0,3 0-1 15,0 10-101-15,-2-10-26 0,-1 7 0 0,-2 2 8 16,2 3-8-16,-2-2 0 0,3 8 0 0,-4 1 0 16,-2-7 0-16,6 4 0 0,-1-2 0 0,3 3 0 15,3-1 0-15,2-4 0 0,3 0 0 0,3 4-12 16,0-9 12-16,5 1 0 0,0 3 8 0,0-11-8 15,2 7-24-15,6-7-10 0,0 0-2 0,0 0 0 16,2 0 7-16,-2-2 1 0,3-3 0 0,2 1 0 16,-3-3 44-16,-2-3 10 0,0 5 2 0,-3-4 0 0,-2 2 57 15,-3-2 12-15,0 6 3 0,-3-4 0 16,-2-5-59-16,-1 10-11 0,1-3-2 0,-3 5-1 0,0 0-4 16,0 0-1-16,0 0 0 0,0 0 0 0,0 0-22 0,3 7 0 15,-1 0 0-15,-2-2 8 0,3 5-8 0,2-1 0 16,1-7-8-16,-1 5 8 0,3 0 0 0,0 5 0 15,2-5 0-15,4 0-8 0,-4 0 8 0,1 0 0 16,-1 0 0-16,1-2 0 16,-1-3-30-16,-2 3-7 0,3-5-2 0,-3 0-1173 0</inkml:trace>
  <inkml:trace contextRef="#ctx0" brushRef="#br0" timeOffset="2134.583">12801 511 2412 0,'0'0'53'0,"0"0"11"0,0 0 3 0,2 2 0 0,1 8-54 0,2-1-13 0,0 3 0 0,3-3 0 16,0 10 56-16,3 0 8 0,-1 2 1 0,1 7 1 16,0 3-53-16,-1-3-13 0,3 1 0 0,-2 3 0 15,-3 1 0-15,0-7 0 0,-3 0 0 0,0-7-10 16,-2-3 22-16,0 6 5 0,-3-6 1 0,0-2 0 15,0-4-94-15,2 1-18 0,1-4-4 0,2 0-1 16</inkml:trace>
  <inkml:trace contextRef="#ctx0" brushRef="#br0" timeOffset="2306.424">13187 840 2188 0,'0'0'48'0,"0"0"11"0,2 5 1 0,4 2 1 0,-4 5-49 0,1-3-12 15,0-2 0-15,2 7 0 0,-5-2 101 0,3 0 18 16,-3-3 3-16,2 3 1 16,-2-5-95-16,3 0-18 0,0 0-10 0,-3 0 10 15,0-7-10-15,0 0 0 0,0 0 0 0,0 0 0 16,0 0-152-16,0 0-32 0,0 0-6 0</inkml:trace>
  <inkml:trace contextRef="#ctx0" brushRef="#br0" timeOffset="2462.92">13237 659 2322 0,'0'-7'51'0,"-3"0"10"0,3 2 3 0,0-2 1 0,0 5-52 16,0-3-13-16,0-2 0 0,3 7 0 0,-3 0 76 0,0 0 12 15,0 0 2-15,3-7 1 0,-3 7-73 0,8 7-18 0,-3-7 0 0,0 7 0 16,3-2 0-16,-2 2 0 0,1 0 0 0,1 0-1174 16</inkml:trace>
  <inkml:trace contextRef="#ctx0" brushRef="#br0" timeOffset="2931.368">13547 767 1958 0,'0'0'87'0,"0"0"17"16,0-7-83-16,2 5-21 0,-2 2 0 0,0-5 0 0,0-2 107 0,0 7 17 16,0 0 3-16,-5-7 1 0,-3 7-52 0,0 0-9 15,-2 0-3-15,-4 7 0 0,1 0-51 0,0-2-13 16,-3 2 0-16,0 0 0 0,6 5 0 0,-1 4 0 15,0-9 0-15,1 10 0 0,-1-1-16 0,6-4-7 16,0 2-1-16,2 0 0 0,0-2 16 0,3-2 8 16,6 1-10-16,-1-4 10 15,3 5-34-15,0-10-1 0,2 3 0 0,4-2 0 0,1 6 35 0,-1-9 0 16,4 0 0-16,-2-5 0 16,3 1-16-16,-3 4 4 0,2-3 1 0,-2 3 0 0,0-7 11 0,-3 2 16 15,-2-2-4-15,-3-2-1 0,-1 0 6 0,1 1 2 16,-5-1 0-16,2-3 0 0,-2 5 17 0,0 5 3 15,2-7 1-15,-2 6 0 0,-3 3-28 0,0 0-12 0,0 0 10 0,0 0-10 16,0 0 0-16,5 3 0 0,-2 8 0 16,2-4 0-16,0 7 0 0,0 1 0 0,-2-4 0 15,2 3 0-15,1-2 0 0,2 2 0 0,-3 0 0 0,3 1 0 16,-3 3 0-16,3 1 0 0,-3 0 0 0,3 2-10 16,-2-4 10-16,-4 1 0 0,3 1 10 0,-2-5-10 15,-3 0 0-15,0 1 0 0,-3-4 0 0,1 3 0 16,-3-2 17-16,-6-5-2 0,0 0-1 0,-2-2 0 15,0-3-1-15,-3-2 0 0,-2-2 0 0,-1 2 0 16,0-9 19-16,1 6 4 0,2-4 1 0,-2 2 0 16,2-9-29-16,0 3-8 0,3 4 0 0,-3-8-852 15,5 1-172-15</inkml:trace>
  <inkml:trace contextRef="#ctx0" brushRef="#br0" timeOffset="3321.772">13787 753 2473 0,'0'0'54'0,"0"0"11"0,0 0 3 0,0 0 2 0,0 0-56 0,6 5-14 16,-1 2 0-16,0-5 0 0,1 8 49 0,-1-1 7 16,3 5 2-16,0 1 0 0,-3 1-58 0,3 0 0 15,0 3-10-15,0 0 1 0,-3-2 45 0,0-6 8 16,1 8 3-16,-4-9 0 0,1 1-24 0,-3-4-5 15,0 0-1-15,-3 5 0 0,6-9-17 0,-6 1 0 16,3-1 0-16,0 1 0 0,0-4 38 0,0 0 4 16,0 0 1-16,0 0 0 0,3-11-27 0,0 3-4 0,2-6-2 0,3 5 0 31,-3-8-50-31,3 1-11 0,3-3-1 0,-1 0-1 0,1 3 27 0,5 4 6 0,-3-7 0 0,3 5 1 16,-3 2-4-16,0 5-1 0,3 0 0 0,-3-2 0 15,-2 4 12-15,2 5 1 0,-2 0 1 0,-3 5 0 16,0-3-1-16,0 5 0 0,2 0 0 0,-2 0 0 15,3 1 31-15,-3 3 7 0,2 3 1 0,1 1 0 16,-1-4 6-16,-2 3 2 0,0-2 0 0,0-2 0 16,-2-1-36-16,-4-2 0 0,3 2 0 0,-2-4-12 15,0 2 12-15,-3-7 12 0,0 3-3 0,2 1-861 16,1 1-173-16</inkml:trace>
  <inkml:trace contextRef="#ctx0" brushRef="#br0" timeOffset="3681.437">14436 807 2350 0,'-3'-2'104'0,"8"-3"22"0,3-2-101 0,-2 7-25 15,-6 0 0-15,0 0 0 0,0-7 72 0,0 7 8 16,0 0 3-16,5 0 0 0,3 0-67 0,0 0-16 16,0 0 0-16,0 0 0 0,0 0 0 0,2 7 0 15,3-7 0-15,1-7 0 0,-4 7 26 0,3 0 2 16,1-7 0-16,1 7 0 15,-1-2-45-15,-4-8-9 0,1 8-2 0,-3-3 0 0,0-2 74 0,-3 0 14 16,-2 0 4-16,2 5 0 16,-5-7-103-16,0 1-20 0,-3 6-4 0,1-10-1 0,-4 12 52 0,1-7 12 15,-3 0 0-15,-2 3 0 0,2 4 0 0,-3-8 0 16,0 6 0-16,-2 2 0 0,3 0 0 0,-4 0 0 16,1 0 0-16,0 2 0 0,0 6 0 0,0-4 0 0,-3 3 0 0,2 0 0 15,1 5 0-15,3-2 0 0,-1 1 0 0,0 3 0 16,1-2-12-16,5 2 1 0,-1 0 0 0,4 0 0 15,-1 3 11-15,3-1 0 0,3-4-9 0,-1 2 9 16,6 0 0-16,-2-2 18 0,4-2-3 0,3-6-1 16,1 8-114-16,4-3-22 15,3-2-5-15,-2-2-922 0</inkml:trace>
  <inkml:trace contextRef="#ctx0" brushRef="#br0" timeOffset="4118.63">15068 812 2037 0,'0'0'90'0,"0"-5"19"0,0 3-87 0,-3-3-22 16,-2-2 0-16,-3 0 0 0,0 5 140 0,-2-5 24 16,-1 7 5-16,-5-10 1 0,0 10-136 0,0 0-34 15,1 5 0-15,-1 0 0 0,0-3 0 0,3 5 0 16,-1 0 0-16,1 5 0 0,3-2 0 0,-1 1 0 16,6 3 0-16,-1 1 0 0,4-4 0 0,2 3-9 15,2 0 1-15,4-2 0 0,2 2 8 0,2-2 12 16,-2-2-2-16,3-1-1 0,2-7-9 0,-2 5 0 15,-1-7 0-15,3 7 0 0,1-7-12 0,-1 0-4 16,0-7 0-16,3 0-1 0,-6 0 26 0,4-5 6 16,-4-2 1-16,1-4 0 0,-3-4 40 0,-3-3 9 15,-2 1 2-15,-1 0 0 0,4 1-4 0,-4-3-1 16,-2 0 0-16,0 0 0 0,-2-2-50 0,-4-5-12 16,1 7 0-16,-3-14 0 0,-2 0 31 0,-1 7 3 0,3-2 1 15,-3 9 0-15,1 0-20 0,-1 5-4 0,3 2-1 0,0 5 0 16,3-2 7-16,0 6 2 0,2 1 0 0,-2 2 0 15,5 7-19-15,0 0 0 0,0 0 0 0,0 7 0 16,0 2 0-16,3 10 0 0,4 2 0 0,4 12 0 16,2 0 0-16,3 7-9 0,3-2 1 0,-1 4 0 15,1-6 8-15,-3 1 11 0,-3-4-3 0,0 2 0 16,0-2-8-16,-2 0 0 0,-1-5 0 0,-2-2 0 16,0 3 0-16,0-11-11 0,-2 3 3 0,-1-4 0 15,0-8-141-15,0 3-28 0,3-2-6 0,-2-10-1 0</inkml:trace>
  <inkml:trace contextRef="#ctx0" brushRef="#br0" timeOffset="4915.17">16505 805 1267 0,'-37'-12'56'0,"26"5"12"15,6 5-55-15,7-3-13 0,6-2 0 0,-5 0 0 0,0 0 156 0,-1 2 29 16,1-2 6-16,2-7 1 0,-7 7-52 16,2 0-9-16,0 2-3 0,-3-2 0 0,3 0-65 0,-5 0-14 15,-3 7-2-15,8 0-1 0,0 0-17 0,0 0-3 16,-19 0-1-16,-5 5 0 0,3 4-25 0,0-2 0 16,-3 0-12-16,-2 5 12 0,5 2 0 0,7 0 0 15,6 3 0-15,1-1 0 0,-4-4 0 0,6 7 0 16,2-3 0-16,3-1 0 0,3 3 0 0,2 1 0 15,3-5 0-15,5 0 0 0,6-2-21 0,-3-5 3 16,-1 0 1-16,4-2 0 0,-1-5 17 0,4 0-12 16,-7-9 12-16,4 6-10 0,-3-4 26 0,0-7 4 15,-6-2 2-15,1 1 0 0,-6-6-22 0,0 2 0 16,3-2 0-16,-5-5 0 0,-3-2 66 0,0 2 9 16,3-2 1-16,-3-2 1 0,-3 8-45 0,0-11-10 15,-2 10-2-15,2-3 0 0,1-5 9 0,-1 10 2 0,-5-7 0 0,0 2 0 16,3 5-19-16,0-5-4 0,-3 12-8 0,0-5 12 15,0 0 36-15,0 10 8 0,3-3 0 16,-3-2 1-16,0 7-45 0,3 0-12 0,2 2 0 16,0 3 0-16,-2-3 0 0,2 5 0 0,3 0 0 0,0 0 0 15,0 7 0-15,0 0 0 0,3 5 0 0,2 2 0 16,1 5 0-16,1-5 0 0,1 12 0 0,0-5 0 16,3 7-12-16,0 3-5 0,-4-10-1 0,4 7 0 15,0-2 29-15,-1 3 5 0,1-4 2 0,-3 1 0 16,-3 0-29-16,3-5-5 0,3 8-2 0,2-4 0 15,-8-1 18-15,3-8 0 0,0 6 0 0,3-4 0 16,-1 1-38-16,1-7-7 0,-6-3-2 0,3 3-897 16,8-5-179-16</inkml:trace>
  <inkml:trace contextRef="#ctx0" brushRef="#br0" timeOffset="5247.008">16809 753 1958 0,'5'-7'43'0,"-5"7"9"0,0 0 1 0,6 0 3 0,-1 0-45 0,3 0-11 16,0-7 0-16,0 7 0 0,-3-2 104 0,6 2 20 16,-1 0 3-16,1 0 1 0,-3-5-103 0,2 5-25 15,3-4 0-15,1 4 0 0,-4 0 0 0,4-3 0 16,-1-2 0-16,3 5 0 0,-1-2 56 0,-1 2 7 16,-9-5 1-16,0-2 0 0,6 0-64 0,-6 5-15 15,-5-3-1-15,0-2-1 0,0 0 27 0,-2 2 6 16,-4 3 0-16,-2-3 1 0,-2-2-17 0,-1-2 0 0,1 4 0 0,-4 0 0 31,4-2 0-31,-9 5 0 0,1 2 0 0,2-5 0 16,0 5 0-16,-3 0 0 0,-2 5 0 0,3-3 0 15,-1 3 0-15,3 2 0 0,0 0 0 0,1 0 0 16,1 5 0-16,6-3 0 0,0 3 0 0,3 2 0 16,-3-7 0-16,6 0 0 0,7 5 0 0,-2 2 0 0,-3-2 0 15,5-3 0-15,0 8 0 0,8-1 0 0,-2-1 0 0,2-4 0 16,0 3 0-16,3 1 0 0,3-6 0 0,-1 0 0 15,1-2 0-15,-3-2 0 16,8 2-99-16,-6-5-23 0,1-2-5 0</inkml:trace>
  <inkml:trace contextRef="#ctx0" brushRef="#br0" timeOffset="5527.521">17468 678 1267 0,'-3'-5'112'15,"1"3"-89"-15,-4-10-23 0,1 12 0 0,2-9 252 0,-2 4 45 16,0 0 10-16,-3 3 1 0,-3-3-174 0,1 3-35 16,-1 2-7-16,0 0-2 0,1 0-60 0,-3 0-12 15,-1 2-2-15,-1 3-1 0,-1-3-15 0,2 8-10 16,1-1 2-16,3 3 0 0,-1-5 8 0,3 3-13 0,0 1 5 0,5 3 8 16,1-7-20-16,-1 5 4 0,3 2 1 0,3-2 0 15,-1-5 15-15,4 5 0 0,2-3 12 0,0 5-12 16,0-2 0-16,5-5 0 0,-3 7 0 0,9-2-12 15,-1-5 12-15,1-4-11 0,2 6 11 0,3-9-10 16,-6 2-219 0,4-2-44-16</inkml:trace>
  <inkml:trace contextRef="#ctx0" brushRef="#br0" timeOffset="5683.678">17698 645 2098 0,'0'-7'93'0,"0"7"19"0,0 0-89 16,0 0-23-16,0 0 0 0,0 0 0 0,0 0 98 0,0 0 15 0,0 0 3 0,0 0 1 15,0 0-69-15,5 2-13 0,1 3-3 0,-1 2-1 16,0 0-21-16,0 5-10 0,3-3 10 0,-2-1-10 16,-1 3 0-16,0 3 0 0,1-2 0 0,-1 0 0 0,0-3 0 0,-2 3 0 15,2-5 0-15,-2 0-780 32,-1 0-160-32</inkml:trace>
  <inkml:trace contextRef="#ctx0" brushRef="#br0" timeOffset="5856.678">17748 558 1094 0,'-8'-12'97'0,"8"12"-77"15,-2-2-20-15,-1-10 0 0,3 5 325 0,-3 0 62 16,1 0 12-16,2 2 2 0,0 3-254 0,0 2-51 0,0 0-11 0,0 0-1 16,0 0-59-16,0 0-11 0,0 0-2 0,2 2-1 31,1 5-60-31,2 3-12 0,3-1-3 0,0 3-751 0,3-3-150 0</inkml:trace>
  <inkml:trace contextRef="#ctx0" brushRef="#br0" timeOffset="6236.951">18166 598 2419 0,'0'0'53'0,"0"0"11"0,0 0 3 0,6-5 1 0,-1-4-55 0,-2 4-13 16,-3-2 0-16,-3 0 0 0,3 5 44 0,-3-3 5 15,1 0 2-15,-4 3 0 0,1-3-27 0,-3 5-4 16,-5-2-2-16,2 2 0 0,-5 2-18 0,3-2 0 16,-5 5 0-16,-1-3 0 0,1 3 0 0,2 2 0 15,-3 0 0-15,3 5 0 0,0-10 0 0,3 5-9 0,0 1 9 16,2 1 0 0,6 0-56-16,2 3-7 0,1-3-1 0,2 1 0 0,2-1 35 0,4-2 6 0,2 0 2 0,2 0 0 31,1 5-18-31,5 2-3 0,0-7-1 0,2-2 0 0,1 5 35 0,2-6 8 0,-5 3 0 0,2 0 0 15,-2 0 10-15,0 5 4 0,-3-10 1 0,-2 8 0 16,-3-8-15-16,0 3 0 0,-3 4 0 0,-2-9 0 16,-3 0 42-16,0 12 6 0,-3-10 0 0,-2 6 1 15,-1-4 12-15,-4 1 3 0,2-3 0 0,-5 3 0 16,-3-3-14-16,-3 5-2 0,1-7-1 0,-3 0 0 16,-1 0-31-16,4 0-5 0,-3 0-2 0,2 0 0 15,3 0-154-15,3 0-31 0,0-7-7 0,2 7-1 0</inkml:trace>
  <inkml:trace contextRef="#ctx0" brushRef="#br0" timeOffset="6446.78">18277 640 2156 0,'0'0'48'0,"0"0"9"0,0 0 3 0,0 0 0 0,0 0-48 0,0 0-12 16,6 5 0-16,-1 9 0 0,3-7 9 0,-3 5 0 15,3-2 0-15,-3 1 0 0,3 3 44 0,0-2 9 16,-2 0 2-16,-1-3 0 0,3 3-56 0,-3-3-8 16,-5 1 0-16,3-1-10 0,5-2 24 0,-6 5 5 15,1-10 1-15,-3 6 0 0,0-8-28 0,0 0-6 16,0 0-1-16,0 0-709 16,-5 0-141-16</inkml:trace>
  <inkml:trace contextRef="#ctx0" brushRef="#br0" timeOffset="6585.611">18383 518 2419 0,'0'0'53'0,"0"-5"11"0,0-2 3 0,3 5 1 0,-3-5-55 0,0 2-13 16,3-2 0-16,-3 7 0 0,0 0 54 0,0 0 8 15,0 0 2-15,0 0 0 0,5 0-40 0,0 0-7 16,3 0-1-16,-3 7-1 0,1 0-24 0,-1 0-5 16,0 5-1-16,3 2-777 15,-3-2-155-15</inkml:trace>
  <inkml:trace contextRef="#ctx0" brushRef="#br0" timeOffset="6909.535">18738 659 1670 0,'10'-7'74'0,"-10"7"15"0,0 0-71 0,-5 0-18 0,2 0 0 0,-4-2 0 16,1-3 119-16,1 5 20 15,-3 0 4-15,3 0 1 16,-3 0-64-16,-3 7-13 0,3-7-3 0,-2 7 0 15,-1 0-64-15,-2-2-16 0,2 4-1 0,3 3-1 0,0-5 29 0,0 0 5 16,3 5 2-16,3-2 0 0,-4 1-31 0,4 3-7 16,2-7 0-16,2 5-1 0,1 0 33 0,2-3 8 15,0-2 0-15,3 0 1 16,3 1-37-16,2-4-8 0,0-4-2 0,1 0 0 0,-1 0 26 0,0 0 0 16,3 0 0-16,-3-4-8 0,3-4 28 0,-3 6 5 15,-2-10 2-15,-1 5 0 0,1-2 6 0,-3-3 2 16,0 0 0-16,0 5 0 0,-3-7-5 0,-2 7-1 0,-1-5 0 0,-2-2 0 15,0 3-29-15,-2 3 0 0,-1-1 0 0,-2 4 0 16,-6-9 33-16,3 7 1 0,-2 2 0 0,2-2 0 16,-3 7-157-16,6-2-31 15,-3 2-6-15,8 0-2 0</inkml:trace>
  <inkml:trace contextRef="#ctx0" brushRef="#br0" timeOffset="7284.601">18976 652 748 0,'-13'0'33'0,"10"0"7"0,0 0-32 0,3 0-8 16,0 0 0-16,0 0 0 0,-2 7 271 0,2-7 52 16,2 7 10-16,4-2 3 0,-4 2-218 0,1 0-43 15,0 0-9-15,-1 7-2 0,1-7 0 0,2 0 0 16,-2 5 0-16,0 2 0 0,-1-7-51 0,1 5-13 16,-1-10 0-16,1 8 0 0,0-8 54 0,-3-2 8 15,0 0 2-15,0 0 0 0,0 0-52 0,0 0-12 16,0 0 0-16,0 0 0 0,0 0 54 0,5 0 8 15,3-7 2-15,0 2 0 0,2-2-52 0,1 0-12 16,2 0 0-16,1-7 0 16,1 2-48-16,4-2-13 0,-3 5-3 0,2 0 0 15,1-1 0-15,-1 3 0 0,-4-5 0 0,1 12 0 0,-1-7 64 0,-4 0 0 16,4 7 14-16,-4 0-2 0,1 0-12 0,-1 5-16 0,1-3 4 0,-3 5 1 16,0 0 11-16,0 0 0 0,2 0 0 0,-2 5 0 15,0 2 0-15,3-2 0 0,-3-5 0 0,2 7 0 16,1 0 23-16,-6-2 6 0,-2 0 2 0,-1-3 0 15,1-2-13-15,0 5-2 0,-1-2-1 0,1-1 0 16,0 0 0-16,2-2 0 0,0-2 0 0,3 2-1179 16</inkml:trace>
  <inkml:trace contextRef="#ctx0" brushRef="#br0" timeOffset="8018.819">20225 264 864 0,'0'0'76'16,"0"0"-60"-16,0 0-16 0,0 0 0 16,0 0 188-16,0 0 34 0,0 0 7 0,0 0 2 15,0 0-127-15,0 0-24 0,5 7-6 0,0 0-1 0,-2 5-9 16,2 2-3-16,1 5 0 0,2-3 0 0,-1 10-20 0,1 0-4 15,0 9-1-15,0-2 0 0,3 0-1 0,-3-7-1 16,-3 9 0-16,0-4 0 0,-2-3 22 0,2-2 4 16,1 2 0-16,-4-6 1 0,-2-4-49 0,0 1-12 15,3-5 0-15,0 0 0 0,-1 0 0 0,1-2 0 16,-3-5 0-16,2 0 0 0,-2-7 54 0,0 0 8 16,0 0 2-16,6-7 0 0,4 0-52 0,-2 0-12 15,-2-5 0-15,2-2 0 0,5-4 0 0,0 8 0 16,0-9 0-16,3 8 0 0,0-4 0 0,0 1 0 15,0 7-9-15,2-5 9 0,1 10 0 0,-3-3 0 16,-1 5 0-16,1-2 10 0,-2 2-10 0,-4 0 0 16,1 0 0-16,-1 2 0 15,-2 5-49-15,0-2-12 0,0 9-3 0,-3-7 0 0,1-2 52 0,-4 4 12 16,1 3 0-16,-6 2 0 0,-2-2 48 0,-3-5 13 16,0 5 3-16,-2 4 0 0,-4-4-52 0,1-5-12 0,0 0 0 15,-3 7 0-15,-2-2 0 0,-1-5 0 0,1-4 0 0,-4 6 0 16,1-2 0-16,3-5 0 0,-4 5 0 0,1-7 0 31,3 0-104-31,2 0-24 0,3 0-5 0,-1-7-1013 0</inkml:trace>
  <inkml:trace contextRef="#ctx0" brushRef="#br0" timeOffset="8377.932">20968 633 1497 0,'0'0'133'0,"-2"0"-106"0,2 0-27 0,-3-2 0 16,-2-3 168-16,-1 5 29 0,1 0 6 0,-3 0 1 16,3 0-99-16,0 0-19 0,-3 5-4 0,2-3-1 0,-2 5-37 0,0-2-7 15,1 9-1-15,1-7-1 0,-2 5-35 0,3-2 0 16,2 1 0-16,1 3 0 16,2-2-44-16,0 0-16 0,5 4-4 0,0-4 0 0,1 0 64 0,2-3 24 15,2 5 0-15,1-9-1 0,2 5-23 0,3-6 0 16,0 1-10-16,0-5 10 0,-1 0 0 0,-1-5 0 15,-4 5 0-15,3-4 0 0,-2-4 0 0,0 1 11 16,-1 0-3-16,-2 0-8 0,3-2 37 0,-3-10 1 16,0 7 0-16,0-6 0 0,-6 8 21 0,1-2 4 15,-3-2 1-15,-3 2 0 0,1 3-52 0,-4-3-12 16,-2 5 0-16,0 0 0 0,-2 0 54 0,-1 0 8 16,1 2 2-16,2 5 0 15,0-7-103-15,2 7-20 0,-1 0-4 0,1 0-1 16,1 0-135-16,0 7-27 0,-1-2-6 0,6-5 0 0</inkml:trace>
  <inkml:trace contextRef="#ctx0" brushRef="#br0" timeOffset="8737.222">21302 645 979 0,'0'0'87'16,"0"0"-70"-16,0 0-17 0,0 0 0 15,0 0 219-15,0 0 40 0,0 0 8 0,0 0 1 16,5 0-155-16,-5 0-31 0,5 7-6 0,-2 0-2 15,-1 0-48-15,1-2-10 0,0 2-1 0,-1 0-1 0,1 0-28 0,2 0-6 16,-2 0 0-16,2 0-1 0,1-7 68 0,-1 5 13 16,3-3 4-16,2 3 0 0,1-2-52 0,0-3-12 15,-1 0 0-15,3 0 0 0,3-3 54 0,-3-2 8 16,1 3 2-16,2 2 0 0,-1-5-52 0,-1-2-12 16,-1 0 0-16,-2-4 0 0,-4 3 0 0,1 6 0 15,-8-10 0-15,3 5 0 0,-3-7 0 0,0 7 0 16,0 0 0-16,0-5 0 0,0 3 23 0,0 0 1 15,0 1 1-15,0 6 0 0,0-5-40 0,0 2-8 16,0 5-1-16,0 0-1 0,0 0 33 0,0 0 8 16,0 0 0-16,5 0 1 0,1 5-17 0,-1 2-9 15,3 0 1-15,-3 0 0 0,0 7 8 0,3-7 0 16,0 0 0-16,3 5-8 0,-3-5 8 0,-3 7 9 16,0-2-1-16,1-2-8 0,-1-1 8 0,0 0-8 15,1-2 0-15,-1 0 0 0,0 1 8 0,0 1-8 16,-5-9 9-16,6 2-812 0,-1 5-162 15</inkml:trace>
  <inkml:trace contextRef="#ctx0" brushRef="#br0" timeOffset="9096.512">21762 584 1497 0,'0'0'133'0,"0"0"-106"0,0 0-27 0,0 0 0 15,3 7 159-15,2-5 26 0,0 3 6 0,1 2 1 16,-1-2-96-16,0 4-20 0,0 3-3 0,-2-5-1 0,2 0-12 15,-2 7-4-15,0 0 0 0,-1-2 0 16,1 0-44-16,0-3-12 0,-1-2 0 0,-2 0 0 0,3 1 0 0,-3-8 0 16,0 0 0-16,0 0 0 0,0 0 53 0,0 0 9 15,0 0 2-15,0 0 0 0,0 0-52 0,0 0-12 16,5-3 0-16,0-2 0 0,-2-2 0 0,2 0 0 16,1-7 0-16,2 2 0 0,0 3 0 0,2-3 0 15,1 5 0-15,2-5 0 16,0 5-54-16,0 0-14 0,1-7-2 0,1 7-1 0,1 3 47 0,0 4 8 15,-5-3 3-15,5 3 0 0,-3 0 26 0,0 3 6 16,-2-3 1-16,-1 4 0 16,1 1-40-16,-3 4-7 0,2-2-1 0,-4-2-1 0,2-3 46 0,0 5 10 15,0 3 1-15,-3-1 1 0,0-2-29 0,0 0 0 16,1 0 0-16,-1 5 0 0,-2-5 0 0,2 7 0 16,-2-9 0-16,-1-3 0 0,1 10 0 0,-3-5 0 15,0-7 0-15,0 0-1172 0</inkml:trace>
  <inkml:trace contextRef="#ctx0" brushRef="#br0" timeOffset="9596.394">22646 631 576 0,'0'-19'51'0,"-3"17"-41"0,3-3-10 0,0 1 0 15,-3-4 340-15,1 6 67 0,-1-5 13 0,0 2 2 16,-2 5-266-16,0-7-54 0,-3 0-10 0,0 7-3 15,-3 0-20-15,-2 0-4 0,0 0-1 0,-3 0 0 16,0 7-64-16,3-7-20 0,-3 7-1 0,-2-2 0 0,2 2 21 16,-3-5 0-16,3 10-9 0,0-5 9 0,1 0-8 0,-1 7 8 15,5-2-12-15,1 2 12 16,2-2-35-16,5-3 0 0,3 8 0 0,0-8 0 0,5 3 35 0,1-5 0 16,4 0 0-16,1 0 0 0,2 0 0 0,0 0 0 15,3-2 0-15,0-5 0 0,0 2-8 0,0 3 8 16,0-5 0-16,-3-5 0 0,0 3 0 0,-2-10 0 15,-1 12 0-15,3-14 0 0,-5 7 51 0,0-5 10 16,0-2 3-16,0-5 0 0,-3-2-16 0,-2 2-4 16,0-2 0-16,-1-5 0 0,-4 5-11 0,-1-5-2 15,-2-2-1-15,-1 2 0 0,1 0-30 0,-3-2-10 16,3 7 0-16,-3-5 0 0,3 5 10 0,-3 2 0 16,3 0 0-16,-1 5 0 0,-2 0 49 0,3 2 12 15,2 5 3-15,-2 0 0 0,2-7-52 0,-2 7-12 16,5 2 0-16,0 5 0 0,0 0 0 0,0 0 0 15,0 0 0-15,0 0 0 0,0 0 0 0,3 5 0 0,2 2 0 0,3 0 0 16,-3 5 0-16,6 2-16 0,-3 7 3 0,2-7 1 16,4 12 12-16,-1-5 0 0,-3 10 0 0,6-10-9 15,-2 7 9-15,-4-2 0 0,3 0 0 0,-5-5 0 16,-5-7 12-16,2 5 0 0,1 0 1 0,1-2 0 16,-1 1-61-16,-1-4-13 0,0-2-3 15,3 9 0-15,-2-9-168 0,1-2-33 16,4 8-7-16,2-6-2 0</inkml:trace>
  <inkml:trace contextRef="#ctx0" brushRef="#br0" timeOffset="9987.168">23048 612 1947 0,'0'-11'86'0,"0"11"18"0,3 0-83 0,-1-8-21 16,-2 6 0-16,3-5 0 0,-3 2 110 0,-3-2 18 15,1 0 3-15,-4 7 1 0,1-2-56 0,2 2-10 16,-5 2-2-16,0-2-1 0,-2 7-51 0,-1-7-12 15,1 7 0-15,-4-2 0 16,4-5 0-16,-1 7 0 0,-2 0 0 0,2 0 0 16,1 7 0-16,-1-7-16 0,3 5 3 0,0-5 1 0,0 7 12 0,3-2 16 15,3-3-3-15,2 3-1 0,0-5-12 0,5 0 0 16,-3 5 0-16,6-2 0 0,0-6 0 0,3 3 0 16,-3 0 0-16,2 5 0 15,1-12 0-15,2 7 0 0,-2-7 0 0,2 0 0 16,0 0-18-16,1 0-6 0,-1-7-2 0,-5 2 0 15,2-2 42-15,-2 0 8 0,3 0 1 0,-3 3 1 0,2-6-26 0,1 5 0 16,-3-9 0-16,2 3 0 0,-4 3 0 0,-1-1 0 16,-2-3 0-16,-3 12 0 0,2-7 36 0,-2 7 3 0,0 0 0 0,0 0 0 15,0 0-11-15,0 0-3 0,0 0 0 0,6 0 0 32,-4 7-71-32,6 0-14 0,-3-2-4 0,1 2 0 0,-4-5 52 0,4 10 12 0,2-5 0 0,0 0 0 15,-3 5 13-15,3-5 6 16,0 0 1-16,0 0-817 0,0 0-163 0</inkml:trace>
  <inkml:trace contextRef="#ctx0" brushRef="#br0" timeOffset="10315.141">23360 591 2188 0,'0'0'48'0,"0"0"11"0,0 0 1 0,0 0 1 0,3 2-49 0,2 3-12 16,-2-2 0-16,2 6 0 0,-2 0 45 0,-1-2 7 15,4 0 0-15,-4 0 1 0,1 5-33 0,-1 2-8 16,-2-7 0-16,3 0-1 0,-3 1 22 0,0 3 5 16,0-4 1-16,0 5 0 0,-3-10-17 0,3 6-3 15,0-8-1-15,-2 0 0 0,2 4-1 0,0-4 0 16,0 0 0-16,0 0 0 16,0 0-17-16,0 0-12 0,-3-4 1 0,3-4 1 0,0 6 59 0,0-3 12 15,0-9 3-15,3 7 0 16,-1-5-75-16,4 10-14 0,-1-10-3 0,0 5-1 15,3-7-5-15,0 2-1 0,0 10 0 0,3-10 0 0,-1 5 35 0,4 0 0 16,-1 3 0-16,3-4 0 16,-3 6-58-16,0 2-5 0,3-7-1 0,-3 7 0 0,0 0 64 0,3 2 13 0,-2 3 3 0,1-5 0 15,-1 0-16-15,-1 2-12 0,-3 6 3 0,1-8-1083 16</inkml:trace>
  <inkml:trace contextRef="#ctx0" brushRef="#br0" timeOffset="10534.088">23831 633 1382 0,'0'0'61'0,"0"0"13"0,0 0-59 0,0 0-15 16,0 0 0-16,0 0 0 0,0 7 131 0,3 3 23 16,-1-1 5-16,-2-2 1 0,3 5-77 0,0-5-15 15,-3 0-4-15,2 7 0 0,4-2-6 0,-4-5-2 16,1 5 0-16,-1-3 0 0,1-2-28 0,-3 0-7 15,3 0-1-15,-3-2 0 0,-3 0 0 0,3-5 0 16,0 0 0-16,0 0 0 16,0 0-177-16,0 0-36 0,3-10-7 0,-1 1-2 0</inkml:trace>
  <inkml:trace contextRef="#ctx0" brushRef="#br0" timeOffset="10674.265">23865 558 691 0,'8'-12'30'0,"-8"12"7"0,0 0-29 0,3 0-8 15,-3-2 0-15,3-3 0 0,-1-2 324 0,1 7 63 16,0-7 13-16,2 7 2 0,0-7-258 0,0 7-52 16,3-5-11-16,-2 5-1 0,-1 0-66 0,0 0-14 0,1 5 0 0,2 0-718 15,-1-3-143-15</inkml:trace>
  <inkml:trace contextRef="#ctx0" brushRef="#br0" timeOffset="11033.554">24019 678 806 0,'10'0'72'0,"-4"0"-58"15,-1 0-14-15,3 0 0 0,3 0 105 0,-3 2 19 0,2-2 3 0,3 5 1 0,1-2-2 0,1-3 0 16,1 0 0-16,0 0 0 0,-3 0-48 0,1 0-10 16,-1-3-1-16,-3-2-1 0,4 3-53 0,-6 2-13 15,2-5 0-15,-5 3 0 0,3-3 54 0,-2-2 8 16,-4 0 2-16,1 5 0 0,0-3-52 0,-1 0-12 15,1-2 0-15,-3 5 0 0,0-3 33 0,-3-2 4 16,-2 0 1-16,2 0 0 0,-2 3-29 0,0-4-9 16,-3 8 0-16,3-2 0 0,-3-3 0 0,0 3 0 15,-6-3 0-15,4 5 0 16,-6 0-28-16,3 0-8 0,-3 0-3 0,3 5 0 0,-1-5 39 0,1 7 0 16,0-7 0-16,0 7 0 0,-3 0 0 0,0 0 0 15,5 7 0-15,3-7 0 0,-2 5 0 0,2 2 0 16,-3 5 0-16,6 0 0 0,5 2 0 0,0-11 0 15,3 8 0-15,2 3 0 0,3-4 0 0,3-1 0 16,2 3 0-16,0-5 0 0,0 0 0 0,6-6 0 16,-3 3 0-16,2-4-656 15,-2 0-124-15</inkml:trace>
  <inkml:trace contextRef="#ctx0" brushRef="#br0" timeOffset="11346.103">24670 579 1728 0,'-11'-7'76'0,"9"0"16"16,-1 0-73-16,-2 7-19 0,-1-5 0 0,1 3 0 15,-3-3 142-15,0 3 25 0,0 2 5 0,0 0 0 16,-2 2-122-16,2-2-25 0,0 0-5 0,0 7 0 16,-3-7 0-16,3 10 1 0,3-1 0 0,0-2 0 0,2 5-33 0,0-2-8 15,6 1 0-15,0 8-1 0,2 0 21 0,3 2 0 16,-3-4 0-16,6 8 0 0,-1-6 0 0,-2 7 0 15,-2-5 0-15,-1 5 0 0,0-7 0 0,1 2 0 16,-6-7 0-16,0 0 0 0,-3 5 15 0,0-9 7 16,1-1 2-16,-4 0 0 0,-2-2 30 0,3-2 6 15,-3-3 2-15,0 3 0 0,-2-5-8 0,-1 3-2 16,-2-3 0-16,0-3 0 0,-3 3-52 0,0 0 0 16,-3 0-13-16,3-5 2 15,-2 3-93-15,-6-3-20 0</inkml:trace>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43:17.871"/>
    </inkml:context>
    <inkml:brush xml:id="br0">
      <inkml:brushProperty name="width" value="0.05292" units="cm"/>
      <inkml:brushProperty name="height" value="0.05292" units="cm"/>
      <inkml:brushProperty name="color" value="#FF0000"/>
    </inkml:brush>
  </inkml:definitions>
  <inkml:trace contextRef="#ctx0" brushRef="#br0">11906 7393 1335 0,'0'0'29'0,"0"0"7"0,0 0 0 0,0 0 2 0,0 0-30 0,0 0-8 0,0 0 0 0,0 0 0 0,6-3 40 0,-1 3 6 0,3 0 2 0,-3-4 0 31,3 4-10-31,0 0-2 0,3-3 0 0,-1 3 0 16,1 0-10-16,-1 0-2 0,1 0-1 0,2 3 0 16,-2-3-1-16,5 0 0 0,-3 4 0 0,0-1 0 15,3-3-1-15,0 0 0 0,0 0 0 0,2 4 0 16,3-1-3-16,0 1-1 0,-2-1 0 0,2-3 0 0,3 0 7 0,2 4 0 0,4-4 1 0,-1 3 0 16,0-3-6-16,0 5-2 0,0-5 0 0,0 0 0 15,3 0 0-15,0 0 0 0,2-5 0 0,6 2 0 16,-1 3-2-16,1 0-1 0,0 0 0 0,-1-4 0 15,-2 4 8-15,0 0 2 0,3 0 0 0,0 0 0 0,2 0-6 0,1 0-1 16,-4 0 0-16,4 0 0 16,-4 0-5-16,1 0 0 0,2 0-1 0,-2 0 0 0,-3 0-11 15,3 0 10-15,2 0-10 0,0 0 10 0,-2-3 10 0,0-1 3 16,2 4 0-16,0 0 0 0,-2-3-23 0,0 3-12 16,-1-4 2-16,-2 4 0 0,6 0 10 0,-3-3 11 15,-1-1-3-15,1 4 0 0,0 0 5 0,-1 0 1 31,-2-7 0-31,0 7 0 0,-2 0-4 0,-1 0-1 0,3-5 0 0,0 5 0 0,-2-3 5 0,2 3 1 16,-3 0 0-16,3 0 0 0,0 0 10 0,-2 0 3 16,-4 0 0-16,1 0 0 0,0 0-36 0,0 0-8 15,-1 0 0-15,1 0-1 0,2 0 17 0,-2 3 0 0,3-6 0 0,-1 3 0 16,-2 0 8-16,-1 3-8 0,1-3 0 0,-5 0 0 16,-1 0 15-16,1-3-3 0,-1 3-1 0,1 0 0 15,-4 0 0-15,4 0 0 0,-1-4 0 0,-2 4 0 16,-3-3 5-16,0 3 2 0,1 0 0 0,-4 0 0 15,3 0-9-15,0 0-1 0,-2-4-8 0,-3 4 12 16,0 0-3-16,-3 0-1 0,0 0 0 0,0 0 0 16,-2 0 0-16,0-3-8 0,-1 3 12 0,1 0-4 15,-1-4 5-15,-2 4 1 0,3-3 0 0,-3 3 0 16,0 0-14-16,0-4 0 0,0 4 0 0,-1 0 0 16,1 0 8-16,0-3 0 0,-2-1-8 0,4 4 12 15,-2 0-12-15,-3 0 0 0,1-3 8 0,2-1-8 16,-3 4 0-16,0 0 0 0,-5 0 8 0,0 0-8 15,0 0 0-15,6 0 0 0,-4 0 8 0,-2 0-8 32,0 0-59-32,0 0-14 0,0 0-3 0,0 0-765 0,-5 0-153 0</inkml:trace>
  <inkml:trace contextRef="#ctx0" brushRef="#br0" timeOffset="781.168">12218 7541 1472 0,'0'0'65'0,"0"0"14"0,0 0-63 0,6 0-16 16,-6 0 0-16,5 0 0 0,3 0 8 0,0 5-8 15,0-5 11-15,5 0-11 0,3 7 0 0,2-7 0 16,1 4 0-16,0-1 0 0,4 1 8 0,1-1 0 15,3-3 1-15,2 0 0 0,-3 4 15 0,9-4 2 16,4 0 1-16,6 0 0 0,0 0 2 0,3 3 1 16,2-3 0-16,3 0 0 0,0 0 4 0,5 0 1 15,-5 0 0-15,5 4 0 0,3-1-7 0,0-3 0 16,-3 0-1-16,3 0 0 0,-3 5-7 0,6-5 0 0,2 0-1 16,-3 2 0-16,-2-2-1 0,0 0 0 0,3 0 0 0,-1-2 0 15,1 2-1-15,-4 2 0 0,1 3 0 0,-2-5 0 16,-1 0-1-16,-3-5 0 0,-2 5 0 0,3 0 0 15,-3 0 0-15,-3 0-1 0,-2-2 0 0,-3 2 0 16,-3 0 5-16,0-5 2 0,1 5 0 0,-1-3 0 16,0-1 0-16,-2 4 0 0,-3-3 0 0,0-1 0 15,-3 4-3-15,-2 0-1 0,0-3 0 0,-3-1 0 16,-3 4 2-16,1-7 0 0,-1 7 0 0,1-7 0 16,2 2-8-16,-5 5 0 0,-3 0-1 0,3 0 0 15,0-3-11-15,-3-1 8 0,0 4-8 0,-3 0 8 16,1 0-8-16,-1 0 0 0,-2-3 0 0,0 3 8 15,0 0-8-15,-3 0 0 0,1 0 9 0,-1 0-9 16,-3 0 0-16,1 0 9 0,0-4-9 0,-4 4 0 16,1-3 8-16,0-1-8 0,-2 1 0 0,2-1 0 0,-3 1 0 0,-5 3 0 15,0 0-8-15,0 0 8 16,0-4-129-16,-3-4-20 0,-2 1-4 0</inkml:trace>
  <inkml:trace contextRef="#ctx0" brushRef="#br0" timeOffset="1484.012">12020 7190 1537 0,'0'0'68'0,"5"3"14"0,1 1-66 0,-1-4-16 15,0 0 0-15,6 3 0 0,2 2 0 0,0-5 10 16,6 0-10-16,2 0 8 0,5 0 13 0,1 4 3 15,2-8 0-15,3 8 0 0,5-1-6 0,2-3-1 16,1 0 0-16,5 4 0 0,3-1 16 0,5-3 3 16,5 0 1-16,3 0 0 0,2 4 0 0,6-4 0 15,2-4 0-15,4 4 0 0,1 0 0 0,4 0 0 16,-4 0 0-16,1 0 0 0,2 0-1 0,3 0 0 16,3 4 0-16,-3-4 0 0,0 0-4 0,3 3 0 15,-3-3-1-15,0 0 0 0,0 0-5 0,0 0-1 0,0 0 0 0,-3 0 0 16,-2 4-3-16,-3-1-1 0,-5-3 0 0,2-3 0 15,-2 3-5-15,0 0 0 0,-6 3-1 16,1-3 0-16,-6 0-3 0,-2 0-1 0,-1-3 0 0,1-1 0 16,-3 4 1-16,-3-3 0 0,-2-1 0 0,-3 4 0 15,-6-7-3-15,1 7 0 0,2-7 0 0,-5-1 0 16,0 4 1-16,-2-3 0 0,-6 4 0 0,0-4 0 16,0 3-1-16,-5-3 0 0,0-1 0 0,-3 4 0 15,-3 1-9-15,1-1 12 0,-6-3-12 0,-2 4 12 16,-3-1-12-16,0 1 0 0,-3-1 0 0,-5 4 8 15,0 0-133-15,0 0-27 16,-5-12-6-16</inkml:trace>
  <inkml:trace contextRef="#ctx0" brushRef="#br0" timeOffset="2249.455">12076 7517 806 0,'0'0'36'0,"0"0"7"15,0 0-35-15,0 0-8 0,0 0 0 0,8 3 0 0,-6 1 96 0,6-4 18 16,0 3 3-16,0 1 1 0,3-1-73 0,2-3-14 16,3 4-3-16,2-4-1 0,3 0 9 0,1 3 1 15,4 2 1-15,0-1 0 0,4-1-7 0,4 4-2 16,0-3 0-16,6-1 0 0,2 1 0 0,6-1 0 16,5-3 0-16,2 7 0 0,9-2-1 0,5-5 0 15,2 2 0-15,3-2 0 0,6 5-8 0,2-5-1 16,0 0-1-16,5 0 0 0,-2 0 7 0,5 0 2 15,0-5 0-15,2 5 0 0,6-2 0 0,-3 2 0 0,3-5 0 16,-5 5 0-16,-1-3 6 0,1 3 2 0,-3 3 0 0,-3-3 0 16,-5 0-8-16,-2-3-2 0,-1 3 0 0,-2 3 0 15,-3 2-9-15,-5-5-1 0,-3 0-1 0,-3 0 0 16,-4 0-2-16,-1 2-1 0,-3 3 0 0,-2-5 0 16,-8 4-11-16,-5-1 12 0,0-3-12 0,-6 0 12 15,-5 0-2-15,0 0 0 0,-5 0 0 0,-3 0 0 16,-2 0 1-16,-6-3 0 0,-2 3 0 0,-4 0 0 15,-1-4-3-15,-6 4 0 0,0 0 0 0,-6 0 0 16,-1 0-103 0,-7-5-21-16,-2 3-4 0,-7 2-855 0</inkml:trace>
  <inkml:trace contextRef="#ctx0" brushRef="#br0" timeOffset="2874.314">15436 7437 806 0,'0'0'72'0,"5"0"-58"0,0 0-14 0,3 0 0 16,0 0 84-16,3 3 15 0,-3-6 2 0,0 6 1 15,0-3-32-15,-6 4-6 0,-2-4-2 0,0 0 0 16,8 3-13-16,-8-3-2 0,0 0-1 0,0 0 0 15,0 0-29-15,0 0-5 0,0 0-2 0,-8 0 0 16,-2 4 19-16,-4-4 4 0,-1 3 1 0,-1 2 0 16,-3-5-10-16,-5 0-3 0,-5 0 0 0,0 0 0 15,-5 2-37-15,-3 3-7 0,-8-5-1 0,-3 4-1 16,1-4 25-16,-4 0-8 0,1-4 8 0,-6 8 0 16,-2-1 16-16,-3-3 9 0,-2 4 2 0,-1-1 0 15,-2-3 1-15,0 0 1 0,-3 0 0 0,0 0 0 0,-2 0 19 0,0 0 4 16,-1 4 1-16,1-4 0 0,-3 0 0 0,2 0 0 15,1 3 0-15,-1-3 0 0,4 0-17 0,1 0-3 16,-1 0-1-16,1 4 0 0,7-1-10 0,1-3-2 16,4 0-1-16,2 0 0 0,0 4-9 0,3-4-2 15,-1 0 0-15,4 0 0 0,2 0-8 0,0 0 0 16,5 0 0-16,3 3 8 0,0 2-8 0,5-5 0 16,3 0 0-16,0 0 0 0,5-8 0 0,3 8 8 15,0 0-8-15,5-4 0 0,3 4 0 0,2 0 0 16,3-3 8-16,6-1-8 15,2 4-60-15,0 0-13 0,8 0-3 0,5-3-1 16,5-1-123-16,9 1-25 0</inkml:trace>
  <inkml:trace contextRef="#ctx0" brushRef="#br0" timeOffset="3296.243">15499 7470 1818 0,'-34'-4'80'0,"15"4"17"0,-4-5-77 0,-7 3-20 16,-1 2 0-16,-6 2 0 0,-6 3 12 0,-4-1-2 15,-6-1 0-15,-3-3 0 0,-5 4-10 0,-2-1 0 16,-3-3 0-16,-6 4 0 0,-2-1 0 0,-3-3 0 16,1 0 0-16,-4 0 0 0,-7 0-12 0,0 0 12 15,-6 0-10-15,1 0 10 0,-4 0 0 0,1-7 0 16,0 7 0-16,0-3 0 0,-1-1 23 0,1 1 10 16,2-1 3-16,-2 4 0 0,-3-5 9 0,3 3 3 15,0 2 0-15,2 0 0 0,1-5-4 0,-1 5-1 16,6-3 0-16,7 3 0 0,6 0-6 0,0-4-1 15,3 4 0-15,5 4 0 0,7-4-24 0,1 3-12 16,8 2 10-16,5-5-10 0,3 2 0 0,5 3 0 0,2-10 0 16,6 5 0-16,5 5-13 0,6-5-9 0,2 0-2 0,8 4 0 31,0-1-179-31,8-3-36 0,11 0-7 0,7-3-547 0</inkml:trace>
  <inkml:trace contextRef="#ctx0" brushRef="#br0" timeOffset="3639.752">15886 7451 1094 0,'-27'-14'48'0,"11"10"11"0,-5-3-47 0,-5 4-12 15,-6-1 0-15,-8-1 0 0,-5 2 160 0,-8-1 31 16,-5 4 5-16,-5 0 2 0,-6-3-145 0,-3-1-29 16,-10 4-5-16,-2 0-2 0,-6 0-9 0,-6 0-8 15,-1 0 9-15,-7 0-9 0,-1 0 8 0,-4 4-8 16,-10-1 0-16,-3-3 0 0,1 4 0 0,-1-4 0 16,3 0 0-16,2 3 0 0,4 2 8 0,4-1-8 15,3-1 0-15,6 4 0 0,5-7 33 0,5 4 1 16,2-1 0-16,9 1 0 0,7-1-17 0,12 1-3 15,4-1-1-15,6 2 0 0,7-3-4 0,6 3-1 16,11-5 0-16,7 4 0 16,4-1-124-16,12-3-26 0,3 0-5 0,16-3-1 0</inkml:trace>
  <inkml:trace contextRef="#ctx0" brushRef="#br0" timeOffset="3952.48">15137 7379 1947 0,'-8'-8'86'0,"3"8"18"0,-1-4-83 0,-4 4-21 0,-4-3 0 0,1-1 0 16,-8 4 54-16,0-3 6 0,-3-4 2 0,-5 3 0 16,-5 4-29-16,-6-7-5 0,-10 4-2 0,-9-1 0 15,-1 4-18-15,-7-5-8 0,-4 2 0 0,-8 3 8 16,-6 0-8-16,-5 0-9 0,-3-4 9 0,-7 4-13 15,-1 0 1-15,1 0 1 0,-6 0 0 0,3 0 0 16,-3 4 11-16,0-4 0 0,6 0-9 0,-6 3 9 0,-3 6 0 0,3-6 0 16,1 4-9-16,1 0 9 0,4 0 0 0,5 0 0 15,7 5 0-15,9-5 0 0,7 0 9 0,6 0 6 16,8 0 1-16,5 0 0 16,16-2-94-16,8 2-18 0,11 0-4 0,4-3-1 15,12-1-125-15,7 4-25 0,11-7-5 0,13 0 0 0</inkml:trace>
  <inkml:trace contextRef="#ctx0" brushRef="#br0" timeOffset="4186.501">14311 7480 57 0,'37'7'0'0,"6"-3"0"0,-4-1 0 0,-2 1 0 16,-7-4 289-16,-1 3 53 0,-6-3 10 0,-4 0 3 16,-6 0-174-16,-8 0-34 0,-5 0-7 0,-5-3-2 15,-5-1-14-15,-9 1-4 0,-10-1 0 0,-8 1 0 16,-11-4-86-16,-10 3-18 0,-13-3-3 0,-11 0-1 31,-14 2-62-31,-1-2-13 0,-12 0-2 0,-2 0-1 16,-6 0 16-16,-2 0 3 0,3-1 1 0,-3 4 0 0,0-3 46 0,2 7 0 0,6-7 15 0,3 7-4 15,5-3 7-15,7-1 2 0,6 4 0 0,8 0 0 16,8 0 28-16,3 0 7 0,5 0 1 0,8 0 0 16,10 0-248-16,6-3-50 15</inkml:trace>
  <inkml:trace contextRef="#ctx0" brushRef="#br0" timeOffset="4467.91">14126 7371 403 0,'-34'-4'17'0,"15"1"5"0,-10-4-22 0,-3 3 0 15,-7 1 0-15,-6 3 0 0,-6 0 363 0,-2 0 68 16,-5-4 13-16,-3 4 4 0,-7 0-350 0,-6 0-70 16,-3 0-13-16,-3 4-3 0,-7-4-12 0,-3 3 0 15,-2-3 0-15,-6 0 0 0,-3 4 0 0,1-1 0 0,2-3 0 16,5 4 0-16,0-4 0 0,9 3 0 0,-1-3 0 0,14 0 0 16,5 4-12-16,5-4 3 0,5 0 0 0,9 0 0 31,4 3-84-31,11-3-17 0,6 0-3 0,7 5-669 0</inkml:trace>
  <inkml:trace contextRef="#ctx0" brushRef="#br0" timeOffset="4717.637">13502 7466 1267 0,'0'0'112'0,"0"0"-89"0,0-7-23 0,-3 7 0 16,-2-5 156-16,-3 2 28 0,0 3 4 0,-5 0 2 15,-9-4-101-15,-1 4-20 0,-6 0-4 0,-6-3-1 16,-5-1-44-16,-7 1-10 0,-9-1-2 0,-5 1 0 0,-5-1-21 16,0 4-5-16,-3-7-1 0,-5 2 0 0,0 2 7 0,0-1 2 15,8-3 0-15,5 4 0 0,3-4 2 0,2 0 0 16,6-2 0-16,2 6 0 0,9-4-14 0,4 3-2 16,1-3-1-16,8 0 0 15,2 0-26-15,10 4-5 0,1-1 0 0,5-4-1 16,8 4-51-16,6-3-9 0,4 4-3 0,9-4-552 0</inkml:trace>
  <inkml:trace contextRef="#ctx0" brushRef="#br0" timeOffset="4827.025">12623 7233 460 0,'0'0'41'0,"3"-7"-33"15,-6 4-8-15,-2-1 0 0,-3 1 319 0,-3-1 61 16,-2 1 13-16,-3-1 3 0,-2 4-216 0,-3 0-44 0,-3 0-8 0,-5 0-1 16,-3 0-95-16,0 4-20 0,-2-1-3 0,-1-3-1 31,-2 7-79-31,0-3-16 0,3 3-3 0,0-4-872 0</inkml:trace>
  <inkml:trace contextRef="#ctx0" brushRef="#br0" timeOffset="5139.54">12835 7357 2073 0,'-5'-4'184'0,"-3"4"-147"16,-3 0-29-16,1-3-8 0,-4-1 58 0,1 4 10 15,-5-3 3-15,-4-1 0 0,4 4-36 0,-9-3-7 16,1-1-2-16,-3 4 0 0,0 0-26 0,-3-5 0 16,0 2 0-16,-5-1 0 0,0 4-17 0,0-3-3 15,-3-1 0-15,3 1 0 0,0-1 0 0,0 4 0 16,3-3 0-16,2-1 0 15,3 4-16-15,3-3-3 0,-3-1-1 0,5 4 0 16,3-5-29-16,2 5-7 0,3 0 0 0,6 0-1 16,2 5-167-16,8-5-32 0</inkml:trace>
  <inkml:trace contextRef="#ctx0" brushRef="#br0" timeOffset="5295.611">12644 7320 115 0,'37'12'0'0,"-18"-12"10"0,0 7-10 0,-4-3 0 0,1-1 0 0,-2 4 0 16,-1-3 375-16,-5-1 73 0,-8-3 14 0,2 4 3 15,1-1-262-15,-3-3-53 0,-3 4-10 0,-2-4-3 16,-3 8-58-16,-2-1-12 0,-4 0-3 0,-2-7 0 16,1 7-52-16,-7-3-12 0,4 3 0 0,-1 1 0 31,1-1-21-31,2 0-5 0,0 0-1 0,8 0 0 16,3 0-112-16,7 0-22 0,9 5-5 0,5-5-741 0</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44:00.543"/>
    </inkml:context>
    <inkml:brush xml:id="br0">
      <inkml:brushProperty name="width" value="0.05292" units="cm"/>
      <inkml:brushProperty name="height" value="0.05292" units="cm"/>
      <inkml:brushProperty name="color" value="#FF0000"/>
    </inkml:brush>
  </inkml:definitions>
  <inkml:trace contextRef="#ctx0" brushRef="#br0">20741 12317 691 0,'0'0'61'0,"-3"0"-49"0,6-4-12 0,-1 4 0 15,4-3 121-15,-4-1 22 0,1 1 4 0,0-1 1 16,2-3-43-16,-5 7-8 0,0 0-1 0,0 0-1 16,0 0-31-16,0 0-5 0,0 0-2 0,0 0 0 15,-11 0 0-15,3 0 0 0,3 0 0 0,-3 4 0 16,-2-1-2-16,-1 1-1 0,0-1 0 0,1 1 0 15,-3 3-22-15,2-4-5 0,-2 1-1 0,2 4 0 16,-5-4-8-16,6-1-2 0,-1 4 0 0,-2-3 0 16,0-1-2-16,2 1-1 0,3-1 0 0,8-3 0 15,-5 4-3-15,-3-1-1 0,3 2 0 0,5-5 0 16,0 0-9-16,0 0 0 0,0 0 0 0,0 0 0 16,0 0 0-16,0 0 0 0,0 0 0 0,5-5 0 15,5 2 0-15,-2 3 0 0,6-7 0 0,-1 3 0 0,0-3 8 0,6 0-8 16,4 0 0-16,4-1 8 15,-3 1-8-15,2 3 0 0,-7-3 0 0,-1 4 0 0,3-1 0 16,1 4 8-16,-7-3-8 0,-1-1 8 0,-1 4 8 0,-13 0 2 16,0 0 0-16,0 0 0 0,0 0 10 0,0 0 1 15,0 0 1-15,0 0 0 0,0 0 23 0,-5 4 5 16,-3-1 1-16,-6 4 0 0,-1 0-12 0,-7 0-3 16,-4 5 0-16,-3-1 0 0,0-1-44 0,2 1 0 15,3-3 0-15,3-1 0 0,3 4 0 0,-1-4 0 16,3 0 0-16,6 1 0 0,-1-1 0 0,3-3 0 15,3-1-10-15,2 4 10 0,3-7-8 0,0 0 8 16,0 0-8-16,0 0 8 0,0 7-12 0,6-7 4 16,-1 4 0-16,0-4 0 0,3 0 8 0,3 0-10 0,2 0 10 0,5-4-10 15,1 1 10-15,5-1 0 0,0 1-9 0,2-1 9 16,1 1 0-16,-4-1 0 0,4-3 0 0,-3 7 0 16,-3-5 0-16,-3 5 0 0,-2-3 0 0,0 3 0 15,-5 0 0-15,-3 0 0 0,0 3 0 0,-8-3 0 16,0 0 12-16,0 0-4 0,0 0 0 0,0 9 0 15,0-6 4-15,-6 4 1 0,-2 0 0 0,0 0 0 16,-2-3-1-16,-3-1 0 0,-3 4 0 0,0 2 0 16,-3-6-4-16,3 4-8 0,1 0 11 0,-1-3-11 15,2-1 8-15,4 1-8 0,-1-1 0 0,3 2 0 16,0-5 0-16,8 0 0 0,0 0 0 0,0 0 0 16,0 0-10-16,6 7 10 0,-1-7-10 0,6-3 10 15,2-1-12-15,8 4 12 0,0-8-13 0,3 8 5 0,2-4 8 0,-2-3-13 0,3 0 5 0,-6 0 8 0,0 4-8 16,-3-1 8-16,4-4 0 0,-6 8 0 0,-3-4 0 0,-5 1 0 15,2 3 0-15,-4 0 0 0,-6 0 12 0,0 0 0 16,0 0 0-16,-11 3 0 0,0 1 7 0,-2 4 1 16,-3-1 1-16,-2-3 0 0,-3-1-11 0,-1 4-2 31,-1-3-8-31,-1-1 12 0,0 1-25 0,0-4-6 16,3 3-1-16,0 2 0 0,5-5-154 0,8 0-31 0,0 0-7 0</inkml:trace>
  <inkml:trace contextRef="#ctx0" brushRef="#br0" timeOffset="937.354">21955 11668 1321 0,'-3'0'28'0,"3"0"7"0,0 0 1 0,0 0 2 0,0 0-30 0,0 0-8 0,0 0 0 0,0 0 0 0,0 0 77 0,0 0 15 0,0 0 2 0,0 0 1 31,0 0-17-31,0 0-3 0,0 0-1 0,0 0 0 16,6 3-15-16,-4 1-3 0,1 3-1 0,0-2 0 16,-1 2-9-16,1 0-2 0,0 0 0 0,-1 5 0 15,4 2 8-15,-4 0 2 0,4 0 0 0,-4 5 0 0,1-5-8 0,-1 0-2 0,1 5 0 0,-3-5 0 16,0 0-32-16,0 5-12 0,0-5 0 0,0 1 9 0,0-1-9 15,0-3 0-15,0 3 0 0,0-2 0 0,3-2 53 0,-3-3 9 16,-3 4 2-16,3-3 0 0,0-4-64 0,3 3-21 16,-3-4 0-16,0-3 0 0,0 0 33 0,0 0 8 31,0 0 0-31,0 0 1 0,0 0-21 0,0 0 0 0,5-10 0 0,0 3 0 0,1-5 0 0,-4 1 0 16,4 1 0-16,-1-2 0 0,0-2 0 0,0 3 0 15,3 4 0-15,0-3 0 0,0 3 0 0,0-2 0 16,0 2 0-16,0 4 0 0,0-1 0 0,0 1 0 15,0-1 0-15,0 4 0 0,0 0 0 0,0 0 0 16,0 0 0-16,0 4 0 0,0-1 0 0,-3 4 0 16,3-7 0-16,0 7 0 0,-3 4 0 0,0-3 0 15,1 3 0-15,-4-1 0 0,3-3 23 0,-2 4 0 0,0 1 0 16,2-2 0-16,-2-3-37 0,-3 4-7 0,2-3-2 0,1 3 0 16,0-4 46-16,-3 0 9 0,2-4 1 0,1 1 1 31,0 4-25-31,-1-8-9 0,-2 0 0 0,0 0 9 0,0 0 15 0,0 0 2 0,0 0 1 0,0 0 0 31,0 0-124-31,0 0-25 0,0 0-5 0,0 0-717 0,8 0-144 0</inkml:trace>
  <inkml:trace contextRef="#ctx0" brushRef="#br0" timeOffset="1187.553">22495 11965 1785 0,'0'0'159'0,"-5"4"-127"0,2-4-32 0,-2 3 0 0,2 1 44 0,0 3 4 16,1-2 0-16,-1-2 0 0,3 4-3 0,-3 0 0 15,-2 0 0-15,5 0 0 0,0 2 17 0,-3 1 3 16,3 4 1-16,-2-7 0 0,-1 4-39 0,3 4-8 16,0-8-2-16,0 4 0 0,-2 1 21 0,2-2 4 15,2-3 1-15,-2 0 0 0,0-3-29 0,0 3-6 16,0 1 0-16,3-1-8 0,-1-7 18 0,-2 0-3 15,-2 4-1-15,2-1 0 32,-3-3-124-32,3 0-25 0,0 0-5 0</inkml:trace>
  <inkml:trace contextRef="#ctx0" brushRef="#br0" timeOffset="1608.993">22704 11614 864 0,'0'0'76'16,"0"0"-60"-16,0 0-16 0,0 0 0 15,0 0 144-15,0 0 25 0,0 0 6 0,0 0 1 16,0 0-39-16,0 0-7 0,0 0-2 0,-5 3 0 0,-1 1-41 0,1-1-9 16,-3 1-2-16,0 3 0 0,3 0-19 0,0 5-4 15,2-2-1-15,-2 1 0 0,-1 3-27 0,1 1-5 16,2 1-2-16,-2 1 0 0,2-3-1 0,1 9 0 16,2-6 0-16,-3 6 0 0,3-6-7 0,0 6-2 15,3-2 0-15,-1 0 0 0,1 1-8 0,2-4 0 16,1 1 0-16,-1-5 0 0,3 5 0 0,3-5 0 15,-1-4 0-15,3 1 0 0,1 1 0 0,-1-5 0 16,3 0 0-16,2 0 0 16,1-4-40-16,-1 1 0 0,1-4 0 0,-3 0 0 31,-3 0-121-31,0-4-25 0,0 1-5 0</inkml:trace>
  <inkml:trace contextRef="#ctx0" brushRef="#br0" timeOffset="1827.691">22931 11864 1728 0,'0'0'76'0,"0"0"16"0,0 0-73 0,6 4-19 0,-1-1 0 0,0 1 0 15,1-1 96-15,-1 1 15 0,0 3 3 0,0 0 1 16,1 1-35-16,2-4-6 0,-3 3-2 0,0 3 0 16,3-6-53-16,0 3-11 0,0 0-8 0,3 1 9 15,-3-1-9-15,0 0 0 0,0-3 0 0,2-1 0 16,-2 1 0-16,0 1 0 0,-3-3 0 0,3-2 0 15,-8 0 0-15,5 5 12 0,-5-5-12 0,0 0 12 16,0 0-220-16,0 0-43 0,3-5-9 0,-6-2-1 0</inkml:trace>
  <inkml:trace contextRef="#ctx0" brushRef="#br0" timeOffset="2015.156">23016 11845 1497 0,'0'0'66'0,"0"0"14"0,0 0-64 0,0 0-16 16,0 0 0-16,0 0 0 0,-3-3 134 0,3 3 23 15,0 0 5-15,0 0 1 0,0 0-56 0,0 0-11 16,-2 7-3-16,-3 0 0 0,-1 1-11 0,1 3-2 16,0-1-1-16,-1 1 0 0,-2 4-79 0,-2-4-8 15,2-1-6-15,0 6-1 0,-3-2 15 0,3-4 0 16,3 6 0-16,0-6 0 16,-3 1-53-16,3-4-8 0,-1 5-2 0,4-2-684 0,-1-6-137 15</inkml:trace>
  <inkml:trace contextRef="#ctx0" brushRef="#br0" timeOffset="2312.247">23053 11577 1728 0,'-5'-7'76'0,"5"7"16"0,0 0-73 0,0-3-19 0,0-2 0 0,0 5 0 16,3-7 55-16,-3 7 7 0,5 0 2 0,0 0 0 15,0 0 31-15,3 7 6 0,3 1 2 0,2 3 0 16,3 3-63-16,0 1-12 0,2 3-2 0,4 1-1 16,-1 2 9-16,0 0 2 0,-3 1 0 0,-2 4 0 0,0-1-7 0,0 1-1 15,-5 0 0-15,-3-2 0 0,-3 6-28 0,0-4 0 16,-5-2 0-16,0 1 0 0,-5 1 38 16,0 0 2-16,-3-5 0 0,-3-2 0 0,-2-2-23 0,0 1-4 15,-1-3-1-15,-2-4 0 0,1-1-12 0,-1 2 0 16,0-5-12-16,0 0 12 15,0-7-197-15,-2 0-33 0</inkml:trace>
  <inkml:trace contextRef="#ctx0" brushRef="#br0" timeOffset="3900.977">14221 4949 576 0,'0'0'25'0,"0"0"6"0,0 0-31 0,0 0 0 15,6-7 0-15,-6 7 0 0,0-5 200 0,0 5 35 16,2-2 6-16,-2 2 2 0,3-5-82 0,-3 5-16 16,0 0-3-16,5-2-1 0,-5 2-61 0,0 0-13 0,0 0-3 0,6-5 0 15,-6 5 0-15,0 0 0 0,0 0 0 0,5 5 0 16,0-5-51-16,-5 0-13 0,0 0 0 0,0 7 0 16,0-5 54-16,-5 8 8 0,0-3 2 0,2 2 0 15,0-2-39-15,1 0-7 0,-1 5-2 0,-2-5 0 16,-1 0-16-16,1 5 0 0,2-5 0 0,1 0 0 15,-1 0 8-15,0-2-8 0,3-5 0 0,0 7 0 16,3-5 0-16,-3-2 0 0,0 0 0 0,0 0 0 16,0 0-24-16,5 0-4 0,1 0-2 0,-1-2 0 15,-5 2 30-15,5-5 0 0,3-2 0 0,3 0 0 16,-1 0 0-16,1 0 15 0,2 0-2 0,-2-5 0 0,2 5-13 0,0 0 0 16,-2 0 0-16,2 0 0 0,-2 2 0 0,-1-2 0 15,-2 5 0-15,0-3 0 0,0 5 0 0,-3 0 0 16,1-2 0-16,-6 2 0 0,0 0 54 0,0 0 8 15,0 7 2-15,0 2 0 0,-3-2-52 0,-2 5-12 16,-3 0 0-16,0-3 0 0,3 5 0 0,-6-2 0 16,0 2 0-16,1 0 0 0,-1-2 0 0,3 2 0 15,-2-7 0-15,2 5 0 0,0-5 8 0,3 0-8 16,-1 0 11-16,4-2-11 0,2 2 0 0,-3-5 0 16,3-2 0-16,0 0-12 0,0 0 12 0,0 0 0 15,0 0 0-15,8 0 0 0,0-7 0 0,0 5 0 16,2-5 0-16,1-3 0 0,-1 3 0 0,4-2-11 15,-4-3 11-15,6-2-10 0,-3 2 10 0,1 3 0 16,-4-3 10-16,3 5-10 0,-2-5 0 0,-3 5 0 16,0 0-11-16,-3 5 11 0,-2-3 0 0,-3 5 0 0,0 0 9 0,0 0-1 15,0 0 4-15,0 0 0 0,0 0 1 0,0 0 0 16,-3 7-1-16,-2-2 0 0,-3 4 0 0,0-2 0 16,0 5-29-16,0 0-7 0,0-3 0 0,0-2-1 15,0 5 25-15,3-5 0 0,-3 0 0 0,3 0 0 16,0 0 0-16,2-2 0 0,3-5 0 0,0 0 0 15,3 2 0-15,-3-2 0 0,5 5 0 0,3-5 0 16,0 0 0-16,2-7 0 16,4 2 0-16,-1-2 0 0,0 0 0 0,3-2 0 0,0-3 0 15,0 0 0-15,-3 3 0 0,3-3 8 0,0 0 0 0,-1 5 0 0,-1-2-8 0,-4 4-12 16,-2-2 4-16,0 5 0 0,-3-3 19 0,-5 5 4 16,0 0 1-16,0 0 0 0,0 0-26 0,-2 7-5 15,-4 5-1-15,-1-3 0 0,-4 3 51 0,3 0 9 16,-3 2 3-16,6-5 0 0,-3-2-24 0,0 5-5 15,0 0-1-15,0-3 0 0,0 3-17 0,1 2 0 16,-1-2 0-16,0 2 0 0,0 0 8 0,2-2-8 16,1-3 12-16,5-2-12 0,-3 5 0 0,3-5 0 15,0-7 0-15,3 5-12 0,0-3 12 0,2 3 0 16,-2-3 0-16,5-4 0 0,0 2 0 0,0-7 0 0,-1 2 0 16,4-4-9-16,-3-3 9 0,3-2 0 0,-1 2 0 15,1-7 0-15,-1 5 0 0,-2 5 0 0,3-3 0 0,-3-2-8 16,-3 2 8-16,-2 3 0 0,-1-3 0 0,1 7 8 15,-3-2-8-15,0 5 12 0,-3-3-4 0,3 5 0 16,0 0-8-16,-5 0-8 0,0 5 8 0,-1-3-12 16,-1 3 24-16,-4-3 4 0,3-2 0 0,0 5 1 15,0 2-27-15,3 0-6 0,0-2 0 0,-1-3-1 16,-2 5-48-16,3-2-10 16,-3-3-1-16,3-2-800 15,0 5-159-15</inkml:trace>
  <inkml:trace contextRef="#ctx0" brushRef="#br0" timeOffset="4968.637">14420 3625 1036 0,'0'0'23'0,"0"0"5"0,0 0 0 0,0 0 1 0,0 0-29 0,0 0 0 0,0 0 0 0,0 0 0 0,0 0 108 0,5-2 16 16,-5 2 4-16,0 0 0 0,0 0-52 0,0 0-9 31,0 0-3-31,8 2 0 16,-5-2 0-16,-1 7 0 0,4-2 0 0,-4 7 0 15,4-3-15-15,-4-2-3 0,1 5-1 0,-1-1 0 0,1-1-21 0,0 4-4 16,-1-2 0-16,1 0-1 0,0-3 35 0,-1 5 7 16,1-2 2-16,0 0 0 0,-3-3-50 0,2 3-13 0,-2-3 0 0,3 3 0 0,-3-5 56 0,3 0 7 15,-3-7 1-15,0 0 0 0,0 0-64 0,0 0-13 16,0 0-3-16,0 0 0 0,0 0 26 0,0 0 5 0,2 0 1 16,1 0 0-16,2-7-16 0,-5 0 0 0,3 5 0 0,-3-3 0 15,5-7 0-15,-2 5 0 0,-1 0 0 0,4 5 0 16,-1-5 0-16,0 0 0 0,1-3 0 0,2 8 0 15,-3-5 0-15,0 2 0 0,0-2 0 0,1 7 0 32,2-7 0-32,-3 7 0 0,0 0 0 0,3 0 0 15,0 0 0-15,0 5 0 0,-5-3 0 0,5-2 0 16,-3 7 0-16,0-2 0 0,-5-5 0 0,0 7 0 16,5 0 0-16,-5 0 0 0,0 0 0 0,3 0 0 0,-3 0 36 0,0 5 5 0,0-5 1 0,0 5 0 31,0-3-30-31,-3-4-12 0,3-5 11 0,0 7-11 0,0-7 20 0,0 7-3 0,-2-2 0 0,2-5 0 0,0 0-17 0,0 0 0 15,0 0 0-15,0 0 0 32,0 0-205-32,0 0-45 0,8-5-9 0</inkml:trace>
  <inkml:trace contextRef="#ctx0" brushRef="#br0" timeOffset="5374.842">14703 3811 748 0,'0'0'67'15,"0"0"-54"-15,0 0-13 0,0 0 0 0,0 0 169 0,0 0 31 0,0 0 7 0,0 0 1 16,0 0-116-16,0 0-22 0,0 0-5 0,0 0-1 15,0 0 2-15,0 0 0 0,8-5 0 0,0 5 0 16,0 0-18-16,-8 0-4 0,8-2-1 0,0 2 0 16,0 0-19-16,-8 0-4 0,0 0-1 0,10 0 0 15,-2 2 36-15,0 3 7 0,-8-5 2 0,5 2 0 0,-5-2-52 0,6 5-12 0,-6-5 0 0,5 7 0 16,-5 0 54-16,3 0 8 0,-6 5 2 0,3-5 0 16,-3 5-64-16,-2-5-16 0,2 2-2 0,1-2 0 15,-1 5 18-15,-2-5 11 16,2 0-2-16,0 5 0 0,1-5 0 0,-1 0 0 0,0 0 0 15,3-2 0-15,0-5-9 0,0 2 0 0,3 5 0 0,2-2 0 32,-5-5 0-32,3 2-12 0,-3-2 2 0,8 5 1 15,0-5 9-15,0 2 12 0,2 3-2 0,-2-5-1 0,0-5-9 0,3 3 0 0,-1-3 0 0,1 5 0 16,-3-2-152-16,3-3-32 0,-3 3-6 0,2-3-795 16</inkml:trace>
  <inkml:trace contextRef="#ctx0" brushRef="#br0" timeOffset="5796.899">15042 3688 633 0,'0'0'56'0,"0"0"-44"0,0 0-12 0,0 0 0 0,0 0 143 0,0 0 26 0,0 0 6 0,0 0 1 15,-6 3-39-15,1 2-7 0,2-3-2 0,1 3 0 16,-4 2-22-16,4-5-5 0,-4 5-1 0,4 5 0 0,-3-5-57 0,-1 7-12 15,1-2-3-15,2-5 0 16,-2 0 3-16,0 5 0 0,-1-3 0 0,4 5 0 0,-1-2-20 0,0 2-11 16,1-2 12-16,-3 9-12 0,5-7 28 0,-3 0 0 15,3 3-1-15,3-3 0 0,-3-7-36 0,2 0-7 16,1 5-2-16,-1-3 0 0,4-2 18 0,-1 0 0 16,0 0 0-16,3-2 0 15,0 2-38-15,0-7-7 0,0 0-2 0,0 0 0 16,3 0-13-16,-3 0-4 0,0 0 0 0,2-2-546 15,-2-3-110-15</inkml:trace>
  <inkml:trace contextRef="#ctx0" brushRef="#br0" timeOffset="6035.909">15139 3846 1267 0,'0'0'56'0,"0"0"12"0,0 0-55 0,0 0-13 0,0 0 0 0,0 0 0 0,8 5 84 0,0 2 13 0,0 0 3 0,0 0 1 16,-8-7-59-16,6 7-12 0,-1-2-2 0,0 2-1 16,0 0 9-16,1 0 3 15,-1-2 0-15,-5-5 0 0,8 2-11 0,-3 5-3 0,-5-7 0 0,5 7 0 16,1-2-25-16,-6-5-12 16,0 0 0-16,0 0 1 15,0 0-33-15,5 2-8 0,0 3 0 0,-5-5-1 16,0 0-42-16,0 0-8 0,0 0-1 0,0 0-560 15</inkml:trace>
  <inkml:trace contextRef="#ctx0" brushRef="#br0" timeOffset="6239.361">15261 3832 288 0,'-5'-2'12'0,"5"2"4"0,0 0-16 0,0 0 0 16,0 0 0-16,0 0 0 0,-3 0 298 0,3 0 57 15,0 0 11-15,0 0 2 0,0 0-220 0,0 0-44 16,-2 2-8-16,-1 5-3 0,3-2-36 0,-3 2-7 0,1 0-2 0,-4 0 0 15,-2 5-24-15,0-3-6 0,3-2-1 0,-3 5 0 16,0 0-17-16,0-3 0 0,-2-2 0 0,2 5 0 31,0-5-16-31,0 0-11 0,3 5-1 0,-3-5-1 0,2 0-58 16,4 0-11-16,-3-2-2 0,5-3-726 0</inkml:trace>
  <inkml:trace contextRef="#ctx0" brushRef="#br0" timeOffset="6536.401">15229 3743 1036 0,'11'-7'46'0,"-6"2"10"0,1 5-45 0,-1 0-11 16,0-5 0-16,0 3 0 0,3 2 104 0,0 0 20 15,0 2 3-15,0 3 1 0,5 0-20 0,1-3-4 16,-4 5-1-16,-2 5 0 16,3-3-46-16,-3 3-9 0,0 2-1 0,2 0-1 15,-2-2 6-15,-3 9 2 0,1-9 0 0,-6 9 0 0,-6-7-1 0,4 5 0 16,2 2 0-16,2-2 0 0,-2 0-42 0,-2-3-11 16,-6 3 0-16,5-5 0 0,6 0 0 0,-3 3 0 15,-3-8 0-15,-2 3 0 0,5 2 0 0,-5-7 0 0,-1 0 0 16,-2 0-715-1,8-7-145-15</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46:36.45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definitions>
  <inkml:trace contextRef="#ctx0" brushRef="#br0">1505 3291 1810 0,'0'0'80'0,"0"5"17"16,8-1-77-16,-2 6-20 0,2-3 0 0,2 5 0 15,3 2 0-15,6 0 0 0,0 5 0 0,2 2-9 0,2 0 9 0,4 5 11 16,7 0-3-16,3 7 0 0,3-5-8 0,2 10 8 16,-2-3-8-16,10 0 8 0,-5 3-8 0,3-3 0 15,5 5 9-15,0-2-9 0,0-3 8 0,-6 5-8 16,1-5 10-16,5 5-10 0,-8-2 41 0,5-3 3 15,3-9 0-15,-5 7 0 0,-3-5-13 0,-8-4-3 16,0-3 0-16,-3 0 0 0,-5 0 32 0,-2-9 7 16,-3 2 1-16,-6 0 0 0,-5-2-10 0,0-5-2 15,-5 0 0-15,3-2 0 0,-8-3-6 0,2 3-2 16,-5-5 0-16,0 0 0 0,0 0-28 0,0 0-7 16,0 0-1-16,-8-5 0 0,3-2-12 0,-1 0 0 15,1 0 0-15,2-5 0 16,-4 3-144-16,-4-3-32 0,3-7-7 0,3 5-1 0</inkml:trace>
  <inkml:trace contextRef="#ctx0" brushRef="#br0" timeOffset="312.462">2373 3190 2286 0,'-13'-2'50'0,"5"2"10"0,0 0 3 0,0 2 1 16,0 5-51-16,0 0-13 0,6 9 0 0,-9 1 0 0,3 2 12 0,-2 2 0 15,-9 5 0-15,-7 7 0 0,-1 0 32 0,-5 2 7 16,-5 3 1-16,-2 11 0 0,2-9 2 0,-8 7 1 16,-6-2 0-16,-4 9 0 0,-1-12-43 0,3 3-12 15,3 2 0-15,0 5 8 0,5-5 8 0,3-5 1 16,5-2 1-16,-1 5 0 0,4-10-3 0,0-2-1 15,5 0 0-15,2-5 0 0,1 0-3 0,7-2-1 16,1-7 0-16,-1 2 0 0,9 0-10 0,2-9 10 16,0 2-10-16,0-7 10 0,8-2-27 0,0-3-6 15,0-2-1-15,8-7-818 16,0 0-164-16</inkml:trace>
  <inkml:trace contextRef="#ctx0" brushRef="#br0" timeOffset="1177.724">1442 2517 1335 0,'0'0'29'0,"0"0"7"0,0 0 0 0,0 0 2 0,3 3-30 0,5 4-8 0,-6 0 0 0,4 0 0 0,-4 0 76 0,3 5 13 15,-2 2 3-15,5 5 1 0,0 2-14 0,-5-2-3 16,-1 6-1-16,4-1 0 0,1 6-17 0,-4-1-3 16,5-1-1-16,-5 2 0 0,2-1-1 0,-2-3 0 15,5-5 0-15,-8 5 0 0,0-8-8 0,0-1-1 16,0 2-1-16,0-5 0 0,0-2 17 0,0-1 3 0,0-8 1 0,0 4 0 15,-3-3-36-15,3-4-8 0,0 0 0 0,-5-4-1 16,2 1 3-16,3-4 1 16,-5-4 0-16,2-8 0 0,0 0-11 0,-5-2-3 0,3-5 0 0,-3-2 0 15,6-5-9-15,-6 5 0 0,0-10 0 0,5 10 0 16,-7-5 0-16,4 7 0 0,4-2 0 0,-6 7 0 16,0-5-9-16,5 0 9 0,-2 5 0 0,5 2 0 15,-3-2-16-15,3 7 3 0,3-5 1 0,2 5 0 16,-2-1 3-16,5 4 1 0,0-3 0 0,2 2 0 15,1 5 8-15,5 0-12 0,-6 0 12 0,6 0-12 16,0 4 12-16,-3 3-13 0,6 0 5 0,-1 3 8 16,-2-3-11-16,3 7 11 0,-4 0-8 0,4 7 8 15,-3-2 0-15,-6 6 0 16,1-3 0-16,0 3 8 0,-6-1-8 0,-2-1 0 16,-3 1 0-16,-3 2 0 0,-2-5 8 0,2 0 1 15,-8 5 0-15,3-5 0 0,1 0 1 0,-9-2 0 16,2-1 0-16,-1-1 0 0,-4-3-10 0,3 0 12 0,3 0-12 0,-3 5 12 15,0-8-12-15,3-1 0 0,0 4 0 0,2-7 8 16,1 0-8-16,2 0-16 0,0 0 4 0,5 0 1 16,3 0-125-16,0 0-24 0,0 0-6 0,0 0-918 15</inkml:trace>
  <inkml:trace contextRef="#ctx0" brushRef="#br0" timeOffset="1639.062">2021 2748 1450 0,'-8'-7'64'0,"6"4"14"0,-3 3-62 0,2-4-16 15,0 4 0-15,-5 0 0 0,0 0 53 0,-2-3 8 16,2 6 2-16,-3-3 0 0,-5 0 1 0,6 7 1 15,-6 0 0-15,0-3 0 0,3 4-26 0,-6 1-6 0,3 3-1 0,-2 2 0 0,7-2-32 0,-2-1 0 32,3-1 0-32,7 1 0 0,-5 4 0 0,3-1 0 15,2 0 0-15,6-2 0 0,-3-5 0 0,5 0 0 16,3 4 0-16,0-4 0 0,2 1-9 0,1-6-9 0,5 3-2 0,-6-3 0 0,6-2 20 0,-5 0 0 16,-1-2 0-16,1-3 0 0,2-2 0 0,-2 0 0 15,-1 0 0-15,1 0 0 0,-3-5 12 0,0 5 5 16,0-7 2-16,0 0 0 0,-6 2-2 0,6-2 0 15,-5 0 0-15,2 0 0 0,-2 2-1 0,2 5 0 16,-5 0 0-16,3 0 0 0,-3 2 39 0,0 5 7 0,0 0 2 0,0 0 0 16,0 0-10-16,0 0-2 0,0 0 0 0,3 9 0 15,2-2-35-15,-3 3-7 0,4 2-2 0,2 2 0 16,-6 0-8-16,6 0 0 0,0 2 0 0,3 1 0 16,-3-5 0-16,-6 2 0 0,6-3 0 0,0-1-11 15,0 4 11-15,-5-2 0 0,5-5 0 0,0 0 8 31,0 5-53-31,-6-12-11 0,6 2-1 0,-5 3-1034 0</inkml:trace>
  <inkml:trace contextRef="#ctx0" brushRef="#br0" timeOffset="1826.868">2225 2741 1958 0,'0'4'43'0,"-5"-1"9"0,10 4 1 0,-10 7 3 16,5-2-45-16,0 2-11 0,5-2 0 0,-5-1 0 0,3-1 53 0,-3 4 9 15,2 0 2-15,4-2 0 0,-4 2-27 0,4-2-5 16,-6-5 0-16,2 0-1 0,1 0-20 0,2 0-11 16,-5-3 12-16,0-4-12 31,0 0-47-31,0 0-16 0,0 0-3 0,0 0-582 0,0 0-116 0</inkml:trace>
  <inkml:trace contextRef="#ctx0" brushRef="#br0" timeOffset="1967.333">2180 2560 1152 0,'-5'0'102'0,"5"0"-82"16,-3-3-20-16,3 3 0 0,0-4 132 0,-5-1 23 0,5 5 4 0,0 0 1 16,0 0-50-16,0 0-10 0,0 0-1 0,0 0-1 15,0 0-78-15,5 9-20 0,3-6 0 0,-3 4 0 32,1 4-117-32,2-1-27 0</inkml:trace>
  <inkml:trace contextRef="#ctx0" brushRef="#br0" timeOffset="2295.157">2339 2828 1335 0,'5'4'59'0,"-5"-4"13"16,8 7-58-16,-8 1-14 0,8 1 0 0,-5 0 0 16,5 1 105-16,-8-3 19 0,2 5 3 0,4-1 1 15,-4-8-29-15,1 8-6 0,2-1-1 0,-2-3 0 0,2 0-38 16,-5-7-8-16,0 5-2 0,0-5 0 0,0 11-16 0,0-11-3 15,0 0-1-15,0 0 0 0,0 0 6 0,0 0 1 16,0 0 0-16,0 0 0 0,0 0-15 0,0 0-2 16,0-4-1-16,0-3 0 0,3 2-13 0,2-9 0 15,-2 0 0-15,-3 0 0 0,8-5 0 0,0-7 0 16,-6 5 0-16,9 0 0 0,-3 2-8 0,2-2-5 16,-2 2-1-16,3 5 0 0,2 4 14 0,-2-1 0 15,5-1 0-15,-6 5 0 0,1 0-16 0,-1 0-1 16,4 2 0-16,-1 5 0 0,-3 0 17 0,4 0 0 15,-1 0 0-15,0 5 0 0,0-5 0 0,0 7 0 16,1 0 0-16,2 0-720 16,-6-7-141-16</inkml:trace>
  <inkml:trace contextRef="#ctx0" brushRef="#br1" timeOffset="159084.468">21783 8101 172 0,'0'0'16'0,"0"0"-16"0,0 0 0 0,0 0 0 16,0 0 195-16,0 0 36 0,0 0 7 0,0 0 2 16,0 0-90-16,0 0-18 0,0 0-3 0,0 0-1 15,0 0-51-15,0 0-10 0,0 0-3 0,0 0 0 16,0 0 0-16,5 2 0 0,-5-2 0 0,6-2 0 16,2-3 0-16,0 5 0 0,-3-7 0 0,0 4 0 15,6-8-21-15,-3 4-5 0,2 0-1 0,4-5 0 16,-1-2-8-16,-5 0-1 0,2 2-1 0,1-2 0 15,5-7-27-15,-3 2 0 0,3-7 0 0,0 5 0 0,2 0 27 16,3-8 0-16,1 3 0 0,-4 1 0 0,-2 6-9 0,0-2-2 16,-3 6 0-16,0-3 0 0,1 4 1 0,-1-1 0 15,-5 1 0-15,2 3 0 0,-2-4 2 0,0 4 0 16,-3-3 0-16,1 2 0 0,-1-2-27 0,0 4-6 16,1-1-1-16,-1-1 0 0,-2 2 43 0,-1-1 8 15,3-3 1-15,-2 6 1 0,-3 1-26 0,3-4-4 16,-1 4-8-16,1 0 11 0,0-1-11 0,-1 4 10 15,1-3-10-15,-3 4 10 0,3-1 4 0,-1-3 1 16,-2 4 0-16,0 3 0 0,0 0-15 0,0 0 0 16,0 0 0-16,0 0 0 0,0 0 0 0,0 0 0 15,0 0 0-15,0 0 0 0,-5 3 0 0,0 4 0 0,5-7 0 16,-6 7 0 0,1 4-228-16,2 4-49 0</inkml:trace>
  <inkml:trace contextRef="#ctx0" brushRef="#br1" timeOffset="159568.325">21804 7882 57 0,'0'-3'0'0,"0"3"0"0,0 0 0 0,-2-4 0 16,2 1 0-16,-3-1 0 0,3 4 324 0,0 0 59 16,0 0 12-16,0 0 2 0,0 0-233 0,0 0-48 15,0 0-8-15,0 0-3 0,0 0-64 0,0 0-13 16,0 7-2-16,-3 0-1 0,3 0 7 0,0 5 0 15,0-1 1-15,0-1 0 0,-5 2-12 0,2 2-2 16,3 0-1-16,0 0 0 0,-2 5-6 0,-1-5 0 16,1-2-1-16,-1 2 0 0,0 0-11 0,1 0 0 15,-1-2 0-15,3 2 8 0,0-2 6 0,0-5 1 16,0 4 0-16,3-4 0 0,-1-4-24 0,1 4-5 0,-3-7-1 0,8 5 0 16,-3-3 39-16,3-2 7 0,0 0 1 15,0-2 1-15,0 2-1 0,0-5-1 0,2 5 0 16,6-3 0-16,-3-1-31 0,1-3 0 15,-1 7 0-15,0-7 0 0,0 0 16 0,1 2-2 0,1-2-1 0,4 0 0 16,-3 0-5-16,0 0-8 0,-6 4 11 0,1-1-11 16,-3-1 14-16,0 3-4 0,0 2-1 0,-8 0 0 31,5 0-81-31,-5 0-16 0,0 0-3 0</inkml:trace>
  <inkml:trace contextRef="#ctx0" brushRef="#br1" timeOffset="161011.076">22281 6631 802 0,'0'0'36'0,"0"0"7"16,2-7-35-16,-2 4-8 0,0-1 0 0,0-4 0 15,0 6 86-15,0-3 15 0,-2-2 3 0,2 3 1 0,0 1-10 0,-3-1-3 16,0-3 0-16,3 4 0 0,0 3-15 0,-2-4-3 31,-1 1-1-31,0-2 0 0,3 5-5 0,-2 0-2 0,-4-7 0 0,4 7 0 16,-4 0-20-16,4 0-4 0,-3 0-1 0,-1 0 0 16,4 0-13-16,-4 7-2 0,1-7-1 0,0 5 0 0,-1 2-25 0,1-4 0 0,2 4 0 15,-2-3 0-15,3 3 0 0,-1 0 0 16,0 0 0-16,3 1 0 0,-2 3 0 0,2-4 0 15,-3 5 0-15,0-2 0 0,6 1-12 0,-3-1-4 16,0 1 0-16,0 4-1 0,0-4 17 0,3-4-10 16,2 7 10-16,-2-2-8 0,-1 2 25 0,3-2 6 0,1-2 1 0,2 4 0 15,-3-7-11-15,0 4-1 0,1 4-1 0,2-4 0 16,-1-4 12-16,1 5 2 0,-2-2 1 0,2-3 0 16,0 0-12-16,-3 0-2 0,-2-3-1 0,-1 3 0 15,1 1-1-15,-1-1 0 0,-2-3 0 0,0-1 0 16,0-3-35-16,-2 7-7 0,2-7-2 0,-5 4-1028 15</inkml:trace>
  <inkml:trace contextRef="#ctx0" brushRef="#br1" timeOffset="161198.813">22122 6816 1598 0,'0'0'71'0,"0"0"14"0,0 0-68 0,0 0-17 16,0 0 0-16,0 0 0 0,8 0 73 0,-3-2 11 15,0-3 3-15,1 1 0 0,2 1-44 0,2 3-9 16,-5-4-2-16,6 1 0 0,0-1-32 0,2 4 0 16,0-7 0-16,-2 4 0 0,-1-2 0 0,3 5 0 15,1-2 0-15,-1 2-895 0</inkml:trace>
  <inkml:trace contextRef="#ctx0" brushRef="#br1" timeOffset="161401.608">22445 6729 403 0,'-8'-7'36'0,"8"7"-36"0,-3 7 0 0,3-7 0 16,0 0 271-16,0 0 47 0,0 5 10 0,0 2 1 15,0 0-173-15,3 0-36 0,-1-4-6 0,1 4-2 16,0 4-52-16,2-3-12 0,-2-1-1 0,2 0-1 16,0 0-28-16,0 2-6 0,1-7 0 0,-1 6-1 15,-2-4-2-15,-3-4 0 0,0 0 0 0,0 0 0 16,0 0 4-16,5 7 1 0,-5-7 0 0,0 0 0 15,0 0-159-15,0 0-32 0,0 0-7 0</inkml:trace>
  <inkml:trace contextRef="#ctx0" brushRef="#br1" timeOffset="161542.2">22389 6678 1648 0,'0'0'73'0,"0"0"15"0,-3 0-70 0,1-3-18 15,-1 3 0-15,0-4 0 0,3 4 97 0,0 0 16 16,-2 0 3-16,2 0 1 0,0 0-78 0,0 0-16 15,0 0-3-15,0 0-1 0,0 0-19 0,2 4 0 16,1 3-11-16,2 0-620 16,-2 1-124-16</inkml:trace>
  <inkml:trace contextRef="#ctx0" brushRef="#br1" timeOffset="161855.063">22550 6744 1036 0,'0'0'92'0,"0"0"-73"15,0 0-19-15,0 0 0 0,0 0 137 0,0 0 24 16,0 0 5-16,3 7 1 0,5 0-71 0,-3 0-13 0,1 2-3 0,-1-7-1 16,-2 6-51-16,2-1-11 0,0 0-1 0,-5-7-1 15,3 4 6-15,-3-4 2 0,5 3 0 0,-5-3 0 16,3 4-3-16,-3-4 0 0,5 7 0 0,-5-7 0 16,0 0 12-16,0 0 3 0,0 0 0 0,0 0 0 15,0 0-25-15,0 0-10 0,0-7 8 0,0 0-8 16,0 3 11-16,0-6-3 0,0-2-8 0,0 5 12 15,0-4-28-15,0 1-7 0,0-2-1 0,-3-2 0 16,3 7 0-16,0 0-1 0,3-4 0 0,0 3 0 16,-1 1 13-16,1 0 4 0,-3 3 0 0,5-3 0 15,-2 7 8-15,2-3-12 0,-5 3 12 0,5-4-12 16,1 1 12-16,-1 3 0 0,0-5-9 0,-5 5 9 16,6 0-11-16,-1 0 3 0,3 0 0 0,-3 0-598 15,0 0-119-15</inkml:trace>
  <inkml:trace contextRef="#ctx0" brushRef="#br1" timeOffset="162229.542">22828 6591 921 0,'0'0'82'0,"0"0"-66"16,0 0-16-16,3-3 0 0,-6-1 172 0,3 4 32 15,0 0 5-15,0-7 2 0,0 7-103 0,0-3-21 16,0 3-4-16,0 0-1 0,0 0-57 0,0 0-11 15,0 0-2-15,0 0-1 0,0 0 1 0,0 0 0 16,-5 0 0-16,2 0 0 0,-2 3-12 0,0-3 12 0,-1 4-12 0,4-1 12 16,-6 1-12-16,5 3 0 0,-2 0 0 0,2 0 8 15,1 1-8-15,-1-1 0 0,3-3 0 0,3 3 0 16,-1 0-9-16,1-2 9 0,0-3-12 0,2 3 12 16,3 2-15-16,0-4 4 0,0 1 1 0,2-1 0 15,1-3 10-15,-1 4 0 0,4-4-9 0,-4 0 9 16,1 0 0-16,-1 0 0 0,1 7 8 0,0-7-8 15,-3 5 23-15,2-3-1 0,-5 6 0 0,3-4 0 16,-5-1 12-16,2 4 2 0,-2-3 1 0,-3 3 0 16,3 0 5-16,-3 0 1 0,-3 1 0 0,0-4 0 15,-2 3-14-15,2-4-2 0,-5 1-1 0,3 3 0 16,0-7-12-16,-3 7-2 0,3-2-1 0,-3-5-756 16,0-5-151-16</inkml:trace>
  <inkml:trace contextRef="#ctx0" brushRef="#br1" timeOffset="162479.815">22968 6450 1674 0,'0'0'74'0,"0"0"15"0,0 0-71 0,0 0-18 16,0 0 0-16,0 0 0 0,0 0 65 0,6 0 10 15,2 4 1-15,-3 3 1 0,3 0-22 0,-3 0-5 0,1 5-1 0,-1-5 0 16,3 0-5-16,0 7 0 0,-3-2-1 0,0-2 0 16,3 1-28-16,-2 3-6 0,-4-6-1 0,3 6 0 15,-2-3 0-15,0 1-8 0,-1-2 12 0,-2-3-4 16,0 4 4-16,0 1 0 0,0-5 0 0,0 3-712 16,-2-3-141-16</inkml:trace>
  <inkml:trace contextRef="#ctx0" brushRef="#br1" timeOffset="162620.072">22961 6609 1306 0,'0'0'58'0,"0"0"12"0,0 0-56 0,0 0-14 0,0 0 0 0,2 0 0 15,1-7 109-15,2 5 19 0,0-3 4 0,1 1 1 16,2 1-78-16,0-1-16 0,0 1-3 0,2-1-1 16,1 1-24-16,-3-1-11 0,2 1 10 0,1-2-10 15,-1 5-31-15,1-7-12 0,-3 7-2 0</inkml:trace>
  <inkml:trace contextRef="#ctx0" brushRef="#br1" timeOffset="163026.227">23265 6480 230 0,'0'0'10'0,"0"0"2"0,0 0-12 0,0 0 0 0,0 0 0 0,0 0 0 16,0 0 325-16,0 0 63 0,0 0 12 0,0 0 2 15,0 0-242-15,0 0-48 0,0 0-9 0,0 0-3 16,8-5-46-16,-3 5-10 0,0-2-1 0,3-3-1 16,0 5-20-16,0-7-4 0,0 7-1 0,0-4 0 15,0 1-9-15,0-1-8 0,-3 1 9 0,3-1-9 0,0 1 9 16,0-2-9-16,-3 5 8 0,3 0-8 15,-2-7-197-15,-1 5-45 0</inkml:trace>
  <inkml:trace contextRef="#ctx0" brushRef="#br1" timeOffset="163323.031">23476 6240 460 0,'0'0'41'0,"0"0"-33"0,0 0-8 16,-5-4 0-16,5 4 246 0,0 0 47 0,0 0 10 0,0 0 1 15,0 0-199-15,0 0-40 0,5 7-8 0,-2 4-1 16,2-4-28-16,1 5-6 0,-4-2-1 0,4 1 0 16,2 3 17-16,-3 1 3 0,3 1 1 0,-6-2 0 15,-2 0 3-15,3 0 1 0,0 5 0 0,5-5 0 16,0 0-19-16,-3 1-4 0,-2-1-1 0,2-3 0 15,0 3-7-15,-2-6-2 0,-1 3 0 0,4-4 0 16,-1 0 2-16,-2 0 0 0,-1 1 0 0,1-4-699 16,-3-4-139-16</inkml:trace>
  <inkml:trace contextRef="#ctx0" brushRef="#br1" timeOffset="163682.319">23683 6367 864 0,'0'0'76'0,"0"0"-60"16,0 0-16-16,5 0 0 0,0 0 194 0,1 0 36 15,-6 0 7-15,5 0 2 0,3 0-124 0,-3 0-25 16,1 0-5-16,1 0-1 0,-1 0-70 0,2 0-14 16,-3-4 0-16,3 4 0 0,-3 0 0 0,1 0 0 15,-1-3 8-15,0-2-8 0,-2 3 16 0,-1-3-4 16,4-2 0-16,-4 0 0 0,1 3 5 0,-3 1 1 15,0 3 0-15,-3-4 0 0,3-3-3 0,0-1-1 16,-5 1 0-16,2 0 0 0,-2 0-5 0,2 3-1 16,-2 1 0-16,0-1 0 0,-3 4-8 0,0-3 0 15,0 3 9-15,0 3-9 0,-2 1 0 0,2-4 0 0,-3 3 0 0,3 1 0 16,-2 8 0-16,2-5 8 0,0-5 0 0,2 6 0 31,1 3-31-31,0-4-5 0,2 5-2 0,0-3 0 0,3-1 30 0,0 3 0 0,3-4 0 0,0 5 0 16,2-2 0-16,3 1-11 0,0-4 0 0,0 5 0 15,0-5 11-15,2 0 0 0,-2 0 0 0,3 0 0 16,-1-2 0-16,4-3 9 0,-4 3-1 0,4-3-8 16,-4 3-117-1,-2-3-31-15,3-2-5 0</inkml:trace>
  <inkml:trace contextRef="#ctx0" brushRef="#br1" timeOffset="163998.132">23871 6294 1555 0,'0'0'68'0,"0"0"16"16,0 0-68-16,0 0-16 0,0 0 0 0,0 0 0 0,0 0 114 0,0 0 19 16,0 0 4-16,0 0 1 0,0 0-65 0,0 0-13 15,5 5-2-15,0-3-1 0,1 5-22 0,-1-2-5 16,3-2-1-16,0 4 0 0,2-3 19 0,-2-1 3 16,-2 1 1-16,2 1 0 0,2 2-30 0,-2-5-6 15,-3 3 0-15,3-3-1 0,-2 3 13 0,1-2 2 16,-1-3 1-16,-1 0 0 0,3 0-31 0,0 0 8 15,-8 0-8-15,5-8 0 0,-2 6 12 0,0-5-1 16,-1 2 0-16,1-6 0 0,-3 4-2 0,-3-3 0 16,1-2 0-16,2 5 0 0,-3-7-9 0,3 2 8 15,-3 3-8-15,-2-3 8 16,5 1 2-16,-3 1 0 0,1-2 0 0,-1 5 0 16,3 0-10-16,0 3-17 0,0-3 4 0,0 7 1 0,0-3 12 0,0 3 0 0,0 0 0 0,0 0-9 15,0 0-111-15,0 0-23 0,5-5-4 16,-5 5-945-16</inkml:trace>
  <inkml:trace contextRef="#ctx0" brushRef="#br1" timeOffset="164363.296">24119 6228 576 0,'0'0'51'0,"0"0"-41"0,0 0-10 0,0 0 0 15,0 0 222-15,8-2 42 0,-2-3 9 0,2 3 2 0,-3-3-146 0,3 5-29 16,-3-7-5-16,3 7-2 0,-3-7-55 0,3 7-11 15,-2-7-3-15,-6 7 0 0,5-4-8 0,3 1-3 16,-3-2 0-16,-2-2 0 0,-3 7 5 0,2-7 1 16,1 5 0-16,0-7 0 0,-3 6 5 0,-3-1 0 15,0-4 1-15,1 1 0 0,-1 0-2 0,-2 5-1 16,0-3 0-16,2 3 0 0,-2-3-12 0,-1 1-2 16,1 4-8-16,0-3 12 0,-3 3-12 0,0 3 0 0,3 1 0 15,-1 3 0-15,-2-2 0 0,3-3 0 16,-3 5 0-16,3 0 0 15,-1 1 0-15,4 3-16 0,-1-4 1 0,1 5 1 16,2-5 14-16,0 3 0 0,0 1 0 0,2-4 0 0,3 7-11 0,-2-6-5 0,2-1-2 16,1 4 0-16,-1-4 18 0,3 0 0 0,-3 1 0 0,3-4 0 15,-3 3 0-15,6-2 0 0,-3-3 11 0,0 5-11 16,-8-7 15-16,8-2-4 0,2-3-1 0,-2 5 0 47,0-7-249-47,0 3-49 0</inkml:trace>
  <inkml:trace contextRef="#ctx0" brushRef="#br1" timeOffset="164563.558">24260 5944 1602 0,'0'0'71'0,"0"0"14"16,0 0-68-16,0 0-17 0,0 0 0 0,0 0 0 0,0 0 98 0,0 0 16 15,2 2 3-15,6 5 1 0,0 5-43 0,-3-3-9 16,3 8-2-16,0-3 0 0,0 3 0 0,0 1-1 15,-2-4 0-15,1 5 0 0,4 0-28 0,0-5-6 16,-3 0-1-16,2 0 0 0,1 1-10 0,-1-4-2 16,-2 1-1-16,0-3 0 0,0-1-6 0,-3-1-1 0,1 2 0 15,-4-7 0 1,1 5-60-16,-3-7-12 0,0 0-2 0</inkml:trace>
  <inkml:trace contextRef="#ctx0" brushRef="#br1" timeOffset="165266.278">22752 7009 1087 0,'0'0'48'0,"0"0"10"0,0 0-46 0,0 0-12 15,0 0 0-15,0 0 0 0,-3-4 118 0,3 4 22 0,-3-7 4 0,1 4 0 16,2 3-45-16,0 0-10 0,-6-5-1 0,1 5-1 15,-3 0-32-15,0 0-7 0,3 5 0 0,-3-2-1 16,0-3-20-16,0 4-4 0,0-1-1 0,-2 4 0 16,4 0-14-16,-2-3-8 0,0 3 10 0,0 1-10 15,3-1 0-15,0 0 0 0,-3 0 0 0,3 0 0 16,5 5 0-16,-3-5 0 0,3-3 0 0,0 3-10 16,3 0 2-16,-1-4 0 0,1 1 0 0,2 3 0 15,0-2-1-15,6-2 0 0,0 4 0 0,2-3 0 16,-3-4 9-16,4 3-10 0,2 1 10 0,-1-1-10 15,1 1 10-15,-2-4 14 0,4 3-3 0,-2 1-1 16,0 4 14-16,-3-1 4 0,0-3 0 0,-2 3 0 16,-3-4 3-16,2 4 1 0,-4-3 0 0,-1 4 0 0,-2-1 11 15,-1 0 2-15,-2-7 1 0,0 4 0 0,-2 3 10 0,-1-4 1 16,-2 4 1-16,-3-3 0 0,0 4-32 0,0-8-6 16,-5 7-2-16,-1-7 0 0,1 0-2 0,0 0 0 15,0 0 0-15,-1 0 0 0,4 0-16 0,-1 0 0 16,-2-3-13-16,2-1 5 15,1 4-128-15,-1-3-24 0,3-2-6 0,3 1-918 0</inkml:trace>
  <inkml:trace contextRef="#ctx0" brushRef="#br1" timeOffset="165704.072">23037 7002 1036 0,'0'0'46'0,"0"0"10"0,0 0-45 0,0 0-11 0,0 0 0 0,0 0 0 15,0 0 196-15,0 0 38 0,6 3 7 0,-1 4 2 16,0 0-140-16,3-3-28 0,-3 3-6 0,6 8-1 16,-3-1-28-16,2-3-7 0,1 1-1 0,0-2 0 15,-3 4 15-15,0-3 2 0,2 4 1 0,-5-4 0 16,3-4-13-16,0 5-2 0,0-2-1 0,0 4 0 16,-3-7-10-16,1 0-3 0,-4 2 0 0,4-2 0 15,-4 0-5-15,-2-7 0 0,0 0-1 0,0 0 0 16,0 0 1-16,0 0 0 0,0 0 0 0,-5-4 0 15,-3 4 7-15,0-7 1 0,-2-5 1 0,-1 2 0 16,-2-4-38-16,2-5-8 0,-2 5-2 0,0-4 0 16,-1-8-69-16,1 5-15 0,5 2-2 0,0 2-1 15,0-2 41-15,3 5 8 0,0 0 1 0,2 2 1 0,3-2 38 16,0 3 7-16,0 1 2 0,3-2 0 16,2 8 3-16,0-3 1 0,1 0 0 0,2 0 0 0,2 4 17 0,1-2 4 15,-1 3 1-15,4-3 0 0,-4 5 16 0,-2 5 3 16,3-3 1-16,-3 3 0 0,0-2 5 0,-3 4 1 15,0 0 0-15,-2 4 0 0,-3 1-7 0,0-2-1 16,-3 4 0-16,1-3 0 0,-1 1-10 0,0-2-2 16,-2 4-1-16,0-3 0 0,-1 1-4 0,-2-2-1 15,1-3 0-15,1-3 0 0,-2 3 4 0,0-2 1 16,3-2 0-16,0-3 0 16,-1 0-175-16,1-3-36 0,0-2-6 0</inkml:trace>
  <inkml:trace contextRef="#ctx0" brushRef="#br1" timeOffset="165984.93">23273 6776 576 0,'0'0'51'0,"-3"-2"-41"0,-2-3-10 0,2 1 0 15,3 4 245-15,0 0 47 0,0 0 10 0,0 0 2 16,-2-3-139-16,2 3-27 0,0 0-6 0,0 0 0 15,0 0-75-15,7 0-14 0,1 7-3 0,0 0-1 16,0 5 0-16,0-2 0 0,0 1 0 0,0 4 0 16,0-1 2-16,0-3 1 0,-3 3 0 0,3 1 0 15,-3-1-15-15,3-3-3 0,-2 4-1 0,-1-1 0 0,0-7-12 0,3 5-3 16,-2-5 0-16,-4 0 0 0,1 0-8 0,2-3 12 16,-5-4-12-16,0 0 12 15,0 0-53-15,3 3-11 0,-3-3-1 0,0 0-1096 16</inkml:trace>
  <inkml:trace contextRef="#ctx0" brushRef="#br1" timeOffset="166172.898">23527 6798 864 0,'0'0'76'0,"0"0"-60"16,0 0-16-16,0 0 0 0,0 0 239 0,5 7 45 15,-5-7 8-15,3 9 3 0,2 1-144 0,-2-6-29 0,-3 3-6 0,0 0 0 16,5 0-54-16,-5 0-10 0,3 0-3 0,-3 1 0 15,0-8-39-15,2 4-10 0,-2-4 0 0,0 7 0 16,0-7 8-16,0 0-8 0,0 0 12 0,0 0-4 31,0 0-106-31,0 0-22 0,-8 0-4 0,0 0 0 0</inkml:trace>
  <inkml:trace contextRef="#ctx0" brushRef="#br1" timeOffset="166312.908">23458 6678 1814 0,'0'0'80'0,"-5"-3"17"0,5 3-77 0,-3-4-20 0,0-3 0 0,1 4 0 16,2 3 102-16,0 0 17 0,0 0 3 0,0-4 1 16,0 1-85-16,0 3-17 0,0 0-3 0,0 0-1 15,0 0-111-15,8 0-22 0,0 3-5 0</inkml:trace>
  <inkml:trace contextRef="#ctx0" brushRef="#br1" timeOffset="166500.62">23577 6649 403 0,'0'0'17'0,"0"0"5"0,0 0-22 0,0 0 0 16,3 12 0-16,2-2 0 0,0-3 313 0,6 4 59 15,-1-3 11-15,1 3 2 0,0-1-240 0,2 1-48 16,-3 1-9-16,1-2-3 0,2-3-58 0,-2 4-12 16,-3 1-3-16,0-2 0 0,0-3 16 0,-3 4 2 15,-2-4 1-15,-1 5 0 16,-2-5-55-16,0-4-10 0,-2 4-2 0,-1 0-610 0,-2-3-122 0</inkml:trace>
  <inkml:trace contextRef="#ctx0" brushRef="#br1" timeOffset="166640.955">23601 6805 1814 0,'-3'-3'40'0,"1"-1"8"0,2-3 1 0,0 0 3 0,0-1-42 0,2 1-10 0,1 0 0 0,2 3 0 16,3-3 110-16,0 0 20 0,0 4 4 0,3-2 1 16,2-2-67-16,0 7-12 0,0-7-4 0,0 3 0 15,1 1-36-15,2-1-7 0,-3 1-1 0,0-1-8 16,-2 1 12-16,-3 3-12 0,2-4 12 0,-2 4-12 15,-3 0-43-15,1 0-15 0,-1 4-3 0</inkml:trace>
  <inkml:trace contextRef="#ctx0" brushRef="#br1" timeOffset="186013.3">22299 8096 633 0,'0'0'56'0,"0"0"-44"0,0 0-12 0,0 0 0 0,0 0 103 0,0 0 18 15,0 0 4-15,0 0 1 0,0 0-49 0,0 0-9 16,0 0-3-16,0 0 0 0,0 0-2 0,5 7-1 16,3-2 0-16,-2-3 0 0,-6-2 1 0,5 5 0 15,0-1 0-15,3-1 0 0,-3-3-9 0,3 4-2 16,-2-1 0-16,4-3 0 0,-2 0-15 0,3 0-3 16,-1 0-1-16,1 0 0 0,2 0-17 0,-2 0-3 15,-1-3-1-15,4-1 0 0,-4 4-3 0,1-3-1 16,-1-1 0-16,-2-1 0 0,0 3 0 0,0-3 0 15,-3 3 0-15,3-3 0 0,-5 3 1 0,0-3 0 16,2-2 0-16,-5 7 0 0,0 0 2 0,0-7 0 0,0 0 0 0,0 7 0 16,0-7-3-16,-3 2-8 0,1 3 12 0,-1-3-4 15,-2 2-8-15,2-1 0 0,-2 4 9 16,-1-7-9 0,-1 7-17-16,1 0-8 0,1-3-2 0,-3-1 0 0,0 4 48 0,0 0 10 0,0 0 1 0,0 0 1 15,-2 4-11-15,-4-1-2 0,4 1-1 0,-3-1 0 16,2 4-10-16,-5-2-1 0,3 2-8 0,2 0 12 15,1 0-12-15,-1 0 0 0,1 0 0 0,2 5 0 16,0-5 0-16,2 7 0 0,-1-7 0 0,1 5 0 16,4-5 8-16,-1 7-8 0,6-7 0 0,-1 7 0 15,4-7 8-15,-1 5-8 0,3 2 0 0,5-2 0 16,0-5 0-16,0 4 0 0,6-1 0 0,-1 2 0 0,1-5 0 16,2 0 0-16,0 0 0 0,0-3 0 0,1-1 0 0,-4 4-8 15,-2-7-1-15,3 0 0 16,-4 0-191-16,-1 0-37 0,9-7-8 0,-4 0-2 0</inkml:trace>
  <inkml:trace contextRef="#ctx0" brushRef="#br1" timeOffset="186419.57">22662 8133 921 0,'0'0'82'0,"0"0"-66"15,0 0-16-15,0 0 0 0,0 0 187 0,0 0 33 16,0 0 8-16,0 0 0 0,-3 0-125 0,3 0-26 0,0 0-5 0,0 0 0 16,0 0-29-16,0 0-6 0,0 3-1 0,0 4 0 15,3-2-4-15,-1 2 0 0,1 0-1 0,0 0 0 16,-1 0-11-16,1 0-1 0,-1 0-1 0,1-2 0 16,0 2-9-16,-1 0-1 0,-2 0-8 0,0-7 12 15,3 5-3-15,-3-5-1 0,0 0 0 0,0 0 0 16,0 0 7-16,0 0 1 0,0 0 0 0,0 0 0 15,0 0-16-15,0 0 0 0,5-5 0 0,-5-2 0 16,0 4 0-16,0-6 0 0,3 7 0 0,-3-5 0 16,3 0-9-16,-3-5-5 0,2 5-1 0,1-5 0 15,-3 5 1-15,3 0 0 0,2 0 0 0,0 0 0 16,0 0 2-16,1 2 1 0,-1 3 0 0,-5 2 0 16,5-5 11-16,-5 5 0 0,6-7-9 0,-1 5 9 0,-5 2 0 15,5-5 0-15,-5 5 0 0,8-3 0 0,-3-1-9 0,-5 4 9 16,8 0 0-16,3-3 0 0,-3 3 0 0,-8 0-8 15,0 0 8-15,8-4 0 16,2 4-96-16,-10 0-16 0,0 0-4 0,0 0-768 16</inkml:trace>
  <inkml:trace contextRef="#ctx0" brushRef="#br1" timeOffset="188193.897">23331 8082 115 0,'0'0'10'0,"0"0"-10"0,0 0 0 0,0 0 0 16,0 0 165-16,0 0 31 0,3-7 7 0,-3 7 1 15,0-3-95-15,0 3-18 0,0 0-4 0,-3-4-1 16,3 4-19-16,-3-5-4 0,3 5-1 0,0 0 0 16,0 0-6-16,-5-2-2 15,0 2 0-15,-1 0 0 0,6 0 1 0,-5 2 0 0,-3 3 0 0,0 2 0 16,0 0-25-16,0 0-5 0,-2 0-1 0,2 5 0 16,0-1-24-16,0-1 0 0,0 4 0 0,3-2 0 15,-3-1 0-15,3-1 0 0,5 4 0 0,-3-2 0 16,0-5 0-16,3 7 0 0,0-7-9 0,0 5 9 15,6-5-29-15,-4 0-3 0,1 0 0 0,2 0 0 16,6-2 55-16,-3-5 10 0,0 0 3 0,2-5 0 16,1 5-12-16,-1-2-1 0,4-6-1 0,-1 4 0 15,-3-3-13-15,1-5-9 0,0 5 12 0,-4 0-12 0,-1 0 0 0,-1-3 0 16,3-1 0-16,-3 4 0 0,-2-5 44 0,0 5 3 16,-1 0 0-16,-2 0 0 0,-2 0-29 0,2 2-6 15,-6-2 0-15,4 0-1 0,-4 4-2 0,1-1 0 16,0-3 0-16,-3 2 0 0,3 3-9 0,-1-3 0 15,-2 5 0-15,3 0 0 16,-3-2-23-16,0-3-9 0,3 5-3 0,0 0 0 16,-1 0-33-16,1 0-8 0,5 0 0 0,-3 0-771 0</inkml:trace>
  <inkml:trace contextRef="#ctx0" brushRef="#br1" timeOffset="188606.537">23476 8115 691 0,'0'0'30'0,"0"0"7"0,0 0-29 0,0 0-8 0,0 0 0 0,0 0 0 16,0 0 194-16,0 0 38 0,0 0 7 0,0 0 1 15,3 0-112-15,2 7-22 0,-2 0-5 0,0 0-1 16,-3 0-37-16,2-2-8 0,1 2-2 0,0 4 0 16,-3-1-21-16,0-3-5 0,2 0-1 0,1 0 0 0,0 5-13 15,-3-5-2-15,2-2-1 0,1-3 0 16,2 5-19-16,-5-7-4 0,0 0-1 0,0 0 0 0,0 0 42 16,0 0 9-16,0 0 2 0,0 0 0 0,-2-7-19 0,4 5-3 15,-2-6-1-15,3 1 0 0,-6-4-16 0,3 6 10 16,3-4-10-16,-1-3 8 0,1 2-8 0,0-1 0 15,2 4 0-15,0-5 0 16,1 5-8-16,-1 0-1 0,-2 0 0 0,2 2 0 16,0-2 0-16,3 0 0 0,0 0 0 0,0 4 0 0,3-1 9 0,-1 1-8 0,3-1 8 0,1-1-8 15,-4 3 8-15,3 2 0 0,-2 0 0 0,-3 0-8 16,3 0 8-16,-4 0-8 0,-1 0 8 0,2 2-8 16,-8-2-122-16,0 0-24 0,0 0-5 0</inkml:trace>
  <inkml:trace contextRef="#ctx0" brushRef="#br1" timeOffset="188944.726">23879 7981 1278 0,'0'0'56'0,"0"0"12"0,0 0-54 31,0 0-14-31,8-5 0 0,-3 5 0 0,-2-2 96 0,2 2 16 0,0 0 3 0,3 0 1 16,0 0-60-16,0 0-12 0,0-5-3 0,2 5 0 0,-2 0-29 0,6 0-12 15,-4 0 11-15,3 0-11 0,-2 0 8 0,5 0-8 16,-3 0 0-16,3 0 0 0,-3 5 8 0,0-5-8 16,-2 2 0-16,2-2 0 0,-5 5 0 0,-3-5-20 15,-5 0 4-15,0 0-802 0</inkml:trace>
  <inkml:trace contextRef="#ctx0" brushRef="#br1" timeOffset="189132.446">23902 8159 576 0,'0'0'51'0,"0"0"-41"0,0 0-10 0,0 0 0 16,8 3 186-16,0 1 35 0,3-1 7 0,-3-3 2 15,2 0-106-15,4 0-20 0,-1 0-5 0,3 0-1 16,0 0-42-16,0-3-8 0,-1-1-1 0,4 4-1 16,-3-3-29-16,0-1-5 0,-3-1-2 0,0 3 0 15,-2 2-10-15,-1-5 0 0,-2 3 0 0,0-3-578 16,-3 5-118-16</inkml:trace>
  <inkml:trace contextRef="#ctx0" brushRef="#br1" timeOffset="189879.575">22939 8108 230 0,'0'0'20'0,"0"0"-20"16,0 0 0-16,0 0 0 0,0 0 118 0,0 0 19 0,0 0 4 0,0 0 1 0,0 0-66 0,0 0-14 16,0 0-2-16,0 0-1 15,0 0 2-15,0 0 1 0,0 0 0 0,0 0 0 16,0 0 11-16,0 0 3 0,0 0 0 0,6 7 0 0,-6-7-7 0,2 7-1 15,1-3 0-15,2 3 0 16,-5 1-16-16,3-1-3 0,0 0-1 0,-1 0 0 0,-2 0-18 0,0 5-4 16,3-5-1-16,-3 0 0 0,0 0 11 0,0 4 3 15,0-3 0-15,2-1 0 0,-2-5-27 0,0 5-4 16,0-2-8-16,0-5 11 0,0 0-11 0,0 0 12 16,0 0-12-16,0 0 12 0,0 0-4 0,0 0 0 15,0 0 0-15,0 0 0 0,0 0-8 0,0 0 10 16,-5-5-10-16,0 3 10 0,2-3-10 0,1 3 0 15,-1-5 0-15,3-1 0 0,-3 1 0 0,3-4 0 16,0 6 0-16,3-2 0 0,0-3 0 0,-1 3-11 16,1-4 3-16,2 6 0 0,0-2-3 0,3 0 0 15,-2 4 0-15,2-1 0 0,0-3 3 0,0 4 0 16,-1-1 0-16,1-3 0 0,-2 2 8 0,2 5 0 16,-3-7 0-16,0 7 0 0,1 0 20 0,-6 0 5 0,5 0 2 15,-5 0 0 1,0 0-73-16,0 0-14 0,2 0-4 0,-2 0 0 15,0 0-141-15,0 0-29 0,14 7-6 0,-14-7 0 0</inkml:trace>
  <inkml:trace contextRef="#ctx0" brushRef="#br1" timeOffset="211195.15">24199 7437 115 0,'0'0'10'0,"0"0"-10"0,0 0 0 0,0 0 0 15,0 0 168-15,0 0 32 0,0 0 7 0,0 0 1 16,0 0-123-16,5-4-24 0,-5 4-5 0,3 0 0 15,2-7-3-15,0 7 0 0,-2-3 0 0,5-1 0 16,-3 4 0-16,0-5 0 0,1 2 0 0,2 3 0 16,-3-4 1-16,3 4 0 0,0-3 0 0,0-1 0 15,0 1-8-15,0-1-2 0,-6 4 0 0,6-3 0 16,3-1-16-16,-3 4-4 0,0-3-1 0,2 3 0 16,-2-4-3-16,0 4 0 0,0 4 0 0,0-1 0 15,0-3-4-15,0 7-2 0,-3-3 0 0,1-1 0 16,-1 4 10-16,-5-3 3 0,0 4 0 0,-3 3 0 15,1-4-12-15,-1 3-3 0,-2-3 0 0,-1 5 0 16,4-5 16-16,-4 0 2 0,1 0 1 0,0-3 0 16,2 3-12-16,-2-4-3 0,0 2 0 0,-1 2 0 0,4-7-3 15,-4 7-1-15,6-7 0 0,-2 0 0 0,2 0-4 0,0 0 0 16,0 0-8-16,0 0 12 0,0 0-12 0,0 0 0 16,0 0 0-16,0 0 0 15,8 0 0-15,0 0 0 0,-1 4 0 0,1-4 0 0,3 3 0 0,-3-3 0 16,0 4 0-16,2-1 0 0,1-3 0 0,0 4 0 15,-1 4 0-15,-2-4 0 0,0 3 0 0,-3 0 0 16,3 0 0-16,-2 3 0 0,-1-5 0 0,0 2 0 16,-2 4 0-16,-3-4 0 0,2 0 0 0,-2 0 14 15,-2 1-1-15,2-1 0 0,-3 0 15 0,-2 0 4 16,2-3 0-16,-2-1 0 0,-3 4-8 0,3-2-2 16,-3-5 0-16,-3 2 0 0,3 3 1 0,-2-5 0 0,-1 0 0 15,1 0 0-15,-4 0-8 0,4 0-2 0,-6 0 0 0,5-5 0 16,3 3-13-16,-2 2 8 0,-1 0-8 0,1-5 0 15,2 5 8-15,0-3-8 0,0-1 0 0,2 4 0 16,1-3 0-16,5 3-8 0,-5 0-1 0,5 0 0 31,0 0-131-31,0 0-27 0,0 0-5 0,0 0 0 0</inkml:trace>
  <inkml:trace contextRef="#ctx0" brushRef="#br1" timeOffset="211624.536">24617 7459 576 0,'0'0'25'0,"0"0"6"0,0 0-31 0,0 0 0 0,0 0 0 0,0 0 0 15,8-5 181-15,-3 2 31 0,-5 3 5 0,0 0 2 16,5 0-119-16,1 0-24 0,-1-4-5 0,0 4-1 16,3 0-11-16,0 0-3 0,0-3 0 0,0 3 0 15,3-4-32-15,-1 4-6 0,1-3-2 0,-6-1 0 16,-2 4-7-16,2 0-1 0,0-7-8 0,1 7 12 16,-4 0-3-16,3-7-1 0,-2 7 0 0,0-5 0 15,-3 5-52-15,0 0-12 16,0 0-1-16</inkml:trace>
  <inkml:trace contextRef="#ctx0" brushRef="#br1" timeOffset="211858.927">24641 7371 1065 0,'0'0'47'0,"0"0"10"0,0 0-45 16,0 0-12-16,0 0 0 0,0 0 0 0,0 0 102 0,2 8 18 15,-2-8 4-15,6 7 1 0,-1 0-27 0,-2 0-6 16,2 4 0-16,-3-3-1 0,1 3-11 0,0-1-3 16,2 1 0-16,-2-1 0 0,-1 2-17 0,1 2-3 0,0-7-1 0,-1 5 0 15,1-5-33-15,0 0-7 0,-3-7-2 0,2 7 0 16,4 0-2-16,-6-7 0 0,0 0 0 0,2 4 0 16,-2-4 4-16,0 0 1 0,0 0 0 0,0 0 0 31,0 0-53-31,0 0-10 0,0-4-2 0</inkml:trace>
  <inkml:trace contextRef="#ctx0" brushRef="#br1" timeOffset="-206375.757">24990 7371 230 0,'0'0'20'0,"0"0"-20"0,0 0 0 0,0 0 0 15,0 0 147-15,3-4 25 0,2 1 4 0,-3-1 2 16,-2 4-67-16,0 0-14 0,6-3-2 0,-6 3-1 15,0 0-22-15,0 0-4 0,0 0 0 0,0 0-1 16,0 0-1-16,0 0 0 0,0 0 0 0,0 0 0 16,0 0-11-16,2 7-3 0,-2 0 0 0,0 1 0 15,-2-1-13-15,-1 0-3 0,3 0-1 0,0 4 0 0,-3-3 0 0,1 6 0 16,2-7 0-16,0 4 0 0,0-3-15 0,0 3-2 16,0-1-1-16,2-3 0 15,1 0-5-15,0 5 0 0,-1-5-1 0,4 0 0 0,-1 0 1 0,-2-3 0 16,-3-4 0-16,8 0 0 0,-3 3 1 0,3-3 1 0,-3 0 0 15,3 0 0-15,0 0 3 0,0-3 1 0,0-1 0 0,-3 1 0 16,3-1-6-16,0 4-2 0,3-7 0 0,-3 4 0 16,-1-1-10-16,1-1 10 0,0 2-10 0,-2-1 10 15,2 1 2-15,-3-1 0 0,0 1 0 0,-2-1 0 16,-3 4-12-16,5 0 0 0,-5 0 0 0,0 0 0 16,0-7 10-16,0 7-10 0,0 0 12 0,0 0-12 31,0 0-75-31,0 0-21 0,0 0-5 0</inkml:trace>
  <inkml:trace contextRef="#ctx0" brushRef="#br1" timeOffset="-206079.008">25162 7397 288 0,'0'0'25'16,"0"0"-25"-16,0 0 0 0,3-4 0 0,-3 4 208 0,0-7 37 15,0 7 7-15,2-7 2 0,-2 7-99 0,0 0-20 16,0 0-4-16,0 0-1 0,0 0-38 0,0 0-7 15,0 0-1-15,3 7-1 0,-3 0-25 0,2 0-5 16,-2 4-1-16,3-3 0 0,0 6-7 0,-1-3-1 16,1-1-1-16,2 6 0 0,-2-2 2 0,2-4 1 15,-2 6 0-15,2-2 0 0,1 0-24 0,-1-2-5 16,0-2-1-16,0 1 0 0,1-1 0 0,-1-3-1 16,-2 5 0-16,-1-5 0 0,1 4-15 0,0-4 0 15,-3-4 0-15,2 6 0 0,-2-9 10 0,3 3-10 16,-3-3 10-16,0 0-10 0,0 0 11 0,0 0-11 0,0 0 12 15,0 0-12-15,0 0 0 0,0 0-11 0,5-3 0 0</inkml:trace>
  <inkml:trace contextRef="#ctx0" brushRef="#br1" timeOffset="-205282.261">24294 7868 864 0,'0'0'38'0,"-3"-7"8"16,-2 7-37-16,0-3-9 0,5 3 0 0,-3-4 0 0,1-1 100 0,-1 3 19 0,3 2 3 0,0 0 1 15,0 0-34-15,0 0-6 0,0 0-2 0,0 0 0 16,0 0-21-16,0 0-4 0,0 0 0 0,0 0-1 16,5 0-31-16,0 0-5 0,3 0-2 0,3 2 0 15,-3-2 9-15,5 5 2 16,6-5 0-16,-1 4 0 0,6-1 0 0,2-3 1 0,1 0 0 0,2 0 0 0,3 0-4 0,0 0-1 15,2 0 0-15,-8 0 0 0,6 0-7 0,3 4-1 16,2-4-1-16,2 3 0 0,1-3-3 0,-3 0-1 16,0 0 0-16,3 0 0 0,-1 4 3 0,-7-1 1 15,3-3 0-15,-6 4 0 0,-3-4 12 0,1 0 2 16,-4 0 1-16,-1 0 0 0,-4 0 19 0,1 0 4 16,-4 0 1-16,-1 0 0 0,-4-4-1 0,-10 4 0 15,11 0 0-15,-11 0 0 0,0 0-7 0,0 0-2 16,0 0 0-16,0 0 0 0,0 0-26 0,8-3-6 15,-8 3 0-15,2-4-1 0,1 1-11 0,0-1 8 16,-1 4-8-16,-2 0 8 0,0 0-8 0,-2-3 0 16,-1 3 0-16,0 0 0 0,1 0 0 0,-3-4 0 0,-1 4 0 15,1 0-11 1,-3 0-107-16,0 0-22 0,0 4-4 0</inkml:trace>
  <inkml:trace contextRef="#ctx0" brushRef="#br1" timeOffset="-198525.55">24445 8159 172 0,'0'0'16'0,"0"0"-16"0,0 0 0 0,0 0 0 0,0 0 163 0,0 0 29 16,0 0 7-16,0 0 1 0,0 0-78 0,0 0-15 16,0 0-3-16,0 0-1 0,0 0-34 0,0 0-6 15,5 3-2-15,-5-3 0 0,0 7-10 0,3 0-3 16,-3 0 0-16,2 0 0 0,-2-2 4 0,3 6 0 16,0-1 0-16,-1 2 0 0,1-3-8 0,0 3-2 15,-1-1 0-15,-2-1 0 0,3 2-2 0,0 2 0 16,-3 0 0-16,2-2 0 0,-2 2-7 0,6 0-1 15,-4-2-1-15,1-3 0 0,-1 3-10 0,1 0-1 16,0-5-1-16,-1 0 0 0,1-5-6 0,0 7-1 0,-3-9 0 0,2 3 0 16,-2-3 2-16,0 0 0 0,0 0 0 0,0 0 0 15,0 0-2-15,0 0-1 0,0 0 0 0,0 0 0 16,0 0 0-16,0 0 0 0,0 0 0 0,0 0 0 31,0 0-129-31,0 0-26 0,3-3-4 0</inkml:trace>
  <inkml:trace contextRef="#ctx0" brushRef="#br1" timeOffset="-198041.291">24744 8082 954 0,'0'0'42'0,"0"0"9"0,0 0-41 0,0 0-10 16,-5 0 0-16,-3 7 0 0,5-2 80 0,-2-3 15 15,-1 5 2-15,1 5 1 0,0-5-50 0,0 4-11 16,2-1-1-16,-2 2-1 0,-1 2-18 0,4 0-3 16,-1 0-1-16,3 5 0 0,-3-5 9 0,1 5 2 15,2-5 0-15,0 0 0 0,2 5-4 0,1-5 0 16,0 0 0-16,-1-2 0 0,4 2 0 0,2-2-1 15,-3-5 0-15,0 0 0 0,6 0-8 0,-6 0-2 16,0-7 0-16,1 5 0 0,1-3 0 0,4-2 0 16,0-2 0-16,-1-3 0 0,1 5 12 0,2-7 3 15,0 0 0-15,-2 0 0 0,-1 0 23 0,-4 0 5 0,2 0 0 0,-3 2 1 16,-2-2-8-16,-1 0-1 0,-2 0-1 0,-2 2 0 16,2 3-8-16,0 2-2 0,-6-5 0 0,1 5 0 15,-3-2-13-15,3-3-4 0,-6 5 0 0,6 0 0 16,-6 0-7-16,3 0-1 0,0 0-8 0,-2 0 12 15,2 0-12-15,0 0 8 0,5 0-8 0,1 0 0 16,-4 0 8-16,1 0-8 0,0 0 0 0,-3 5 0 16,3-3 0-16,-3-2 8 0,-3 5-8 0,3-3 0 31,3-2-28-31,0 5-9 0,-1-5-2 0</inkml:trace>
  <inkml:trace contextRef="#ctx0" brushRef="#br0" timeOffset="-187910.019">21783 10405 496 0,'0'0'22'0,"0"0"5"0,0 0-27 0,3-7 0 16,-1 5 0-16,1-3 0 0,0 3 63 0,-1-3 7 15,-2-2 2-15,0 7 0 0,3 0-11 0,0-7-1 16,-3 7-1-16,2 0 0 0,-2 0 6 0,3-7 2 16,0 2 0-16,-1 5 0 0,-2 0-2 0,0 0 0 15,0 0 0-15,0 0 0 0,0 0 3 0,0 0 0 16,0 0 0-16,0 0 0 0,0 0-9 0,0 0-2 0,0 0 0 0,0 0 0 15,0 0-11-15,-2 5-2 0,2-5-1 0,-3 7 0 16,0 5-25-16,3-5-5 0,0 2-1 0,-2-2 0 16,2 5 2-16,-3 0 0 0,3-3 0 0,-3 3 0 15,3 0-3-15,-2-3-1 0,-4 5 0 0,4-2 0 16,2 0 10-16,-3 2 1 0,-2-5 1 0,0 3 0 16,2 2-13-16,0-2-9 0,1-3 12 0,-1 3-12 0,0 2 12 15,1-2-12-15,-1-3 12 0,0 3-12 0,1 2 9 0,-1-7-9 16,0 0 0-16,3-2 9 0,0-5 2 0,0 7 0 15,3 0 0-15,0 0 0 0,-1-7-3 0,4 5-8 16,-6-5 12-16,8 2-4 0,-3-2 0 0,0 0-8 16,3 0 12-16,-3 0-4 0,3-2 13 0,3-3 3 15,-3 5 0-15,0 0 0 0,0-7-24 0,2 7 0 16,1-7 0-16,2 7 0 16,-2-5 0-16,-1 3 0 0,-2-3 0 0,0 3 0 15,3 2 0-15,-3-5 9 0,2 5-1 0,1-2-8 16,-3 2 10-16,2 0-10 0,-2-5 8 0,3 5-8 15,-3 0 12-15,0-2-4 0,0 2 0 0,0 0 0 16,-3 0-8-16,0-5 12 0,1 5-12 0,-1 0 12 16,-5 0-12-16,3-2 10 0,-3 2-10 0,0 0 10 0,0 0-2 0,0 0 0 15,2-5 0-15,-2 5 0 0,3-2-8 0,-3 2 8 0,0 0-8 0,0 0 8 32,0 0-146-32,-5-5-30 0,-1 5-5 0</inkml:trace>
  <inkml:trace contextRef="#ctx0" brushRef="#br0" timeOffset="-171192.889">22291 9935 115 0,'5'0'10'16,"-5"0"-10"-16,0 0 0 0,0 0 0 15,0 0 158-15,0 0 30 0,0 0 5 0,0 0 2 0,0 0-89 0,0 0-18 16,3 0-3-16,0 0-1 0,-1 0-28 0,1 0-7 16,0 0-1-16,2 0 0 0,0 5 0 0,1-3 0 15,-4-2 0-15,3 0 0 0,1 5-1 0,-1-3-1 16,0-2 0-16,1 5 0 0,2-3 0 0,-3 5 0 16,0-7 0-16,3 7 0 0,0-7-21 0,-3 5-4 15,1-5-1-15,2 7 0 0,-3-7-20 0,3 0 0 16,-3 5 0-16,3-3 8 0,0-2 2 0,-8 0 1 15,5-2 0-15,1-3 0 0,1 5 17 0,-1-7 3 16,-4 2 1-16,4 3 0 0,-4-3-16 0,1-2-4 16,-3 5 0-16,0-5 0 0,-3 0 7 0,3 2 1 15,-5-2 0-15,2 2 0 0,-2-2 8 0,2 5 3 16,-2-3 0-16,0 5 0 0,0-7-31 0,-3 7 8 16,2-7-8-16,-2 7 0 0,1-5 0 0,-1 3 0 0,0 2 0 15,0 0 0-15,2 0 0 0,-4 0 0 0,-1 0 0 0,3 0 0 16,0 0 9-16,0 2-1 0,0-2 0 0,1 0 0 15,-4 0-8-15,3 5 0 0,0 2 0 0,0 0 0 16,3 0-12-16,-3 0 1 0,3 5 1 0,-3 0 0 16,2-3 10-16,1 3 0 15,0-3 0-15,2 8 0 0,1-8 0 0,-1 3-8 16,0 2 8-16,3 0 0 0,0-2 0 0,-2-3-10 0,4 3 10 0,-2 0 0 16,3-3 0-16,0-2 0 0,-1 5 12 0,3-5-3 15,1 0-9-15,2 0 0 0,0 0 0 0,2-2 0 16,3 2 0-16,1-7 0 0,-1 5 0 0,5-3 0 15,-2-2 0-15,3 0 0 0,-3-2 0 0,5-3 8 16,-3 5-57-16,-2-7-12 0,0 7-3 0,-3-5-875 16</inkml:trace>
  <inkml:trace contextRef="#ctx0" brushRef="#br0" timeOffset="-170771.514">22585 9949 864 0,'0'0'38'0,"0"0"8"0,0 0-37 0,0 0-9 15,0 0 0-15,0 0 0 0,0 0 122 0,0 0 22 16,0 0 5-16,0 7 1 0,2 0-58 0,1 0-12 16,0-2-3-16,-1 9 0 0,1-7-10 0,0 5-3 0,-1-3 0 0,1 3 0 15,0-5-16-15,-1 5-3 0,4-3-1 0,-1-2 0 16,-2 3-25-16,2-3-6 0,-3 0-1 15,1 0 0-15,0-5-3 0,-3-2-1 0,2 7 0 0,-2-7 0 16,0 0 20-16,0 0 3 0,0 0 1 0,0 0 0 16,0 0-24-16,0 0-8 0,0 0 0 0,0 0 0 15,3-2 14-15,0-3-3 0,-1-2-1 0,-2 0 0 16,3-2-10-16,-3-3 0 0,5 0 0 0,-2 3 0 16,2-3 0-16,-2 0-17 0,0 3 4 0,2-3 1 15,-3 5 12-15,1-5 0 0,0 5 0 0,2 0 0 16,0 0 0-16,1 5 0 0,-1-3 0 0,0-2-9 15,-2 0 9-15,2 7 0 0,-2-5 0 0,2 3 0 16,0 2-18-16,3-5 2 0,-5 5 0 0,5 0 0 16,-5-2 16-16,4 2 0 0,-1 0 0 0,-1 2 0 15,3-2 0-15,-3 0 0 0,3 5 0 0,-2-3 0 16,-6-2-142-16,5 5-25 0,-5-5-5 0,8 0-628 16</inkml:trace>
  <inkml:trace contextRef="#ctx0" brushRef="#br0" timeOffset="-170427.698">22897 9940 748 0,'0'0'33'0,"0"0"7"0,0 0-32 0,0 0-8 16,0 0 0-16,0 0 0 0,0 0 184 0,0 0 34 16,0 0 7-16,0 0 2 0,3 7-124 0,2-5-25 15,0 5-5-15,-2 5-1 0,2-5-38 0,1 0-8 0,-1 5-2 0,-3-3 0 16,4-2 13-16,-1 0 3 0,-2 5 0 0,2-5 0 15,0 0-26-15,-2 0-5 0,0 0-1 0,-1-2 0 16,-2-5 0-16,0 0 0 0,3 7 0 0,-3-7 0 16,0 0 0-16,0 0 0 0,0 0 0 0,0 0 0 15,0 0-8-15,0 0 0 0,0 0 0 0,0 0 0 16,0 0 28-16,0-7 3 0,0 0 1 0,0 0 0 16,0-5-52-16,2-2-9 15,-2 2-3-15,3-2 0 0,0 0-25 0,-1 2-6 16,1 3-1-16,2-5 0 0,-2 2 32 0,2 0 5 0,1 3 2 0,-1 4 0 15,0-4 14-15,0-1 11 16,1 3-13-16,-4 5 5 0,4-3 8 0,-6 5 0 16,5-2 0-16,0-3 0 0,1 5 0 0,-1 0 0 0,3 0 0 0,-3 0 0 15,0 0-39-15,1 5-2 0,-1-3-1 0</inkml:trace>
  <inkml:trace contextRef="#ctx0" brushRef="#br0" timeOffset="-170037.178">23220 9916 1098 0,'0'0'24'0,"0"0"4"0,0 0 2 0,0 0 2 0,0 0-32 0,0 0 0 0,0 0 0 16,0 0 0-16,0 0 68 0,0 0 8 15,0 0 2-15,0 0 0 0,-3 7-46 0,1-2-10 0,-4 2-2 0,4 7 0 16,-4-2-5-16,4-3-2 0,-4 3 0 0,1 2 0 15,2-2 7-15,3-3 2 0,0 3 0 0,3 0 0 16,-3-3-11-16,3 3-3 0,5-5 0 0,-3 0 0 16,0-2-8-16,6-3 0 0,-3 3 0 0,2-3 0 15,-2-2 12-15,6-2-4 0,-4-3 0 0,1 3 0 16,-1-3 29-16,1-7 6 0,-3 5 1 0,0 0 0 16,0-7-12-16,0 5-1 0,-3-3-1 0,0 0 0 15,0-2 13-15,1 2 2 0,-4-2 1 0,1 5 0 16,-3-3 5-16,0 5 1 0,-5 0 0 0,2 0 0 15,0 0-16-15,-2 2-4 0,0-2 0 0,0 5 0 16,-3-3 0-16,0 5 0 0,-3 5 0 0,1-5 0 16,2 2-40-16,0-2-9 0,2 5-2 0,1-3 0 15,0 3-189-15,2-3-39 0,3-2-7 0,-2 7-2 0</inkml:trace>
  <inkml:trace contextRef="#ctx0" brushRef="#br0" timeOffset="-169599.782">23498 9916 345 0,'0'0'31'0,"0"0"-31"0,0 0 0 0,0 0 0 16,0 0 242-16,0 0 42 0,-6 5 9 0,6-5 2 15,0 0-151-15,-2 7-31 0,2 0-5 0,0 5-2 16,-3-5-32-16,3 2-6 0,3 3-2 0,-1-5 0 16,1 5-34-16,0-3-6 0,-3-2-2 0,0 0 0 15,0 5-6-15,2-5-2 0,1-2 0 0,-3 2 0 16,0-7 7-16,0 0 1 0,0 0 0 0,0 0 0 15,0 0-24-15,0 0 0 0,0 0 0 0,0 0 0 16,0 0 8-16,0 0 0 0,3-5 0 0,-3 3 0 16,-3-5-8-16,3 0 8 0,3-5-8 0,-3 0 8 15,0-2-8-15,2 2 0 0,-2-2 0 0,6 0-8 0,-4 5 0 16,3-1 0-16,-2 3 0 0,2-2 0 16,-2 2-9-16,0 0-2 0,2-3 0 0,3 8 0 0,-3-5 10 0,3 2 9 15,0-2-13-15,0 5 5 0,0-3 8 0,3 3 9 16,-4-3-1-16,1 5-8 0,0 0 0 0,0 0 0 15,0 0 0-15,0 5-642 16,-3-5-135-16</inkml:trace>
  <inkml:trace contextRef="#ctx0" brushRef="#br0" timeOffset="-169334.157">23836 9862 288 0,'0'0'25'0,"0"0"-25"0,0 0 0 0,6-2 0 16,-1 2 248-16,3 0 44 0,-3-5 8 0,3 5 3 16,-3 0-168-16,3 0-34 0,0 0-6 0,3 5-2 15,-6-5-48-15,3 0-9 0,0 0-3 0,0 0 0 16,0-5-13-16,0 5-2 0,0 0-1 0,-3 0 0 15,3 0-8-15,-3 0-1 0,-5 0-8 0,0 0-560 16,0 0-118-16</inkml:trace>
  <inkml:trace contextRef="#ctx0" brushRef="#br0" timeOffset="-169146.763">23879 10001 1598 0,'0'0'71'0,"0"0"14"0,5 0-68 0,0-5-17 16,1 5 0-16,1 0 0 0,-1 0 104 0,2 0 16 16,2-2 4-16,-2-3 1 0,5 5-54 0,3-7-11 15,-2 7-3-15,-1-5 0 0,0 3-36 0,-2 2-7 16,-3 0-2-16,2 0 0 0,-2 0-12 0,0 0 9 16,-3 0-9-16,-5 0-679 15,0 0-141-15</inkml:trace>
  <inkml:trace contextRef="#ctx0" brushRef="#br0" timeOffset="-167865.788">24217 9796 1062 0,'0'0'47'0,"0"0"9"0,0 0-44 0,0 0-12 0,0 0 0 0,0 0 0 16,0 0 112-16,0 0 21 0,0 0 4 0,0 0 1 16,0 0-74-16,0 0-14 0,0 0-3 0,8 0-1 0,3 0-5 15,-1-2-1-15,4 2 0 0,-1 2 0 0,3-2-13 0,2 0-3 16,1 0-1-16,13 0 0 15,-1 0-23-15,4-2 8 0,2-3-8 0,-3 5 0 0,1 0 0 0,-1 0 0 16,-5-2 0-16,3 2 0 0,0-5 22 0,-11 5 0 16,3 0 0-16,-3-2 0 0,0 2-8 0,0 0-2 15,0 0 0-15,-2 0 0 0,-1 0 11 0,3 0 1 16,-2 2 1-16,-6-2 0 0,3 0 6 0,-3 5 1 16,-13-5 0-16,13 0 0 0,-2 0-3 0,-11 0 0 15,0 0 0-15,13 2 0 0,1-2-10 0,-4 0-3 16,-10 0 0-16,11 0 0 0,-11 0-7 0,16 0-1 15,-6-2-8-15,3 2 12 0,-13 0 0 0,11-5 0 0,-11 5 0 16,11 0 0-16,-11 0-3 0,0 0-1 0,0 0 0 0,0 0 0 16,13 0 4-16,-13 0 1 0,0 0 0 0,0 0 0 15,0 0-5-15,0 0 0 0,0 0-8 0,0 0 12 16,0 0-4-16,0 0-8 0,0 0 11 0,0 0-11 16,0 0 8-16,0 0-8 0,0 0 0 0,0 0 0 15,0 0 0-15,0 0-12 0,0 0 0 0,0 0 0 31,0 0-93-31,0 0-19 0,0 0-3 0</inkml:trace>
  <inkml:trace contextRef="#ctx0" brushRef="#br0" timeOffset="-159574.304">24217 9305 403 0,'0'0'36'0,"0"0"-36"16,0 0 0-16,0 0 0 0,0 0 145 0,-2 0 23 16,-4 0 4-16,6 0 0 0,0 0-72 0,-2 0-14 15,-4 0-3-15,4 0-1 0,2 0-20 0,-3 2-4 16,-2-2-1-16,2 5 0 0,1-3-18 0,-1-2-4 15,-2 5-1-15,2 2 0 0,-2-2-10 0,-1 2-3 16,4 0 0-16,-4 0 0 0,-1 2 6 0,4-4 1 16,-5 9 0-16,5-7 0 0,-2 7 8 0,0-2 3 15,-1 2 0-15,4 0 0 0,-1 0-7 0,0 3 0 16,1-1-1-16,-1 1 0 0,6-1-16 0,-3-2-3 16,2 5-1-16,1-5 0 0,2-2-11 0,1 2 0 0,-1-2 9 15,3-3-9-15,-3-2 8 0,3-2-8 0,3 2 8 0,-1 0-8 16,-2-7 15-16,3 5-2 0,-1-5 0 0,4-5 0 15,-1 5 19-15,-3-7 4 0,1 0 1 0,0 2 0 16,-1-4 9-16,1-3 2 0,-6 3 0 0,0-3 0 16,3-2-7-16,-2 0-1 0,-1-3 0 0,0 3 0 15,1 0-16-15,-1 0-3 0,-3-5-1 0,-2 5 0 16,-2 2-12-16,-1-2-8 0,1 0 10 0,-4 2-10 16,1 3 10-16,2-3-10 0,-2 5 10 0,2 0-10 15,-2-5 10-15,0 5-10 0,-3 0 10 0,0 0-10 16,3 5 11-16,-1-3-11 0,-2-2 12 0,0 7-12 15,3-5 0-15,-3 3 0 0,3 2 0 0,0-5-12 16,-3 5 0-16,2 0 1 0,6 0 0 0,-2 5 0 16,-4-5-130-16,6 0-27 0,0 0-4 0,0 0-865 15</inkml:trace>
  <inkml:trace contextRef="#ctx0" brushRef="#br0" timeOffset="-159212.283">24577 9413 288 0,'0'0'12'0,"0"0"4"0,0 0-16 0,0 0 0 0,0 0 0 0,0 0 0 16,0 0 312-16,0 0 60 0,0 0 12 0,0 0 3 15,0 0-250-15,0 0-49 0,0 0-11 0,8 0-1 16,0 0-48-16,-3-5-8 0,3 5-3 0,0 0 0 16,0 0-4-16,0-2-1 0,0 2 0 0,-3 0 0 15,3 0-12-15,0 0 0 0,3 0 0 0,-3 0 0 0,0 0 0 0,0 0 9 16,-8 0-9-16,5-5 8 0,0 5-24 0,-5 0-6 15,0 0-1-15</inkml:trace>
  <inkml:trace contextRef="#ctx0" brushRef="#br0" timeOffset="-158981.829">24590 9333 576 0,'0'0'51'0,"0"0"-41"0,0 0-10 0,0 0 0 0,0 0 143 0,3 7 26 0,-3-7 6 0,0 7 1 16,5 0-33-16,-2 0-7 0,0-2 0 15,-3 7-1-15,2-5-54 0,1 0-10 0,0 0-3 0,-3 0 0 16,2 0-32-16,-2 0-6 0,3 0-2 0,-3-7 0 16,0 0-11-16,0 7-2 0,0 0-1 0,2 0 0 15,-2-7-14-15,0 5 11 0,0 2-11 0,0-7 10 16,0 0-10-16,0 0 10 0,0 0-10 0</inkml:trace>
  <inkml:trace contextRef="#ctx0" brushRef="#br0" timeOffset="-147525.049">24799 9239 1285 0,'0'0'28'0,"0"0"5"0,0 0 2 0,0 0 2 0,0 0-29 0,0 0-8 0,0 0 0 0,0 0 0 16,0 0 84-16,0 0 16 0,3 7 4 0,0 0 0 15,-3 0-44-15,2 0-8 0,-2 0-1 0,3 0-1 16,-3 3-14-16,0-1-2 0,0-2-1 0,0 0 0 16,0 0-8-16,0-2-1 0,0 2-1 0,0 0 0 15,0 0-1-15,0-7 0 0,0 7 0 0,0-2 0 16,0-5 1-16,0 2 0 0,0-2 0 0,0 0 0 16,0 0 0-16,0 0 0 0,0 0 0 0,0 0 0 15,0 5-6-15,0-5-1 0,0 0 0 0,0 0 0 16,0 0-8-16,0 0-8 0,0 0 12 0,0 0-12 15,0 0 0-15,0 0 0 0,8 0 0 0,-3 0 0 16,3 0 0-16,0 0 0 0,3 0 0 0,-3 0 0 0,0 0 0 0,2 0 0 16,1 0 0-16,-1 0 0 0,1 0-8 0,-1 0 8 15,1 7 0-15,0-7-9 0,-3 7 9 0,0-2 0 16,-1-3 0-16,-1 5 0 0,-1 0 0 0,0-2 0 16,1 2 0-16,-4 0 0 0,1 0 0 0,-3 0 11 15,0 0-11-15,0 0 12 0,0 0 7 0,-3-2 1 16,3 2 1-16,-2 0 0 0,-1 0 7 0,3-7 2 15,0 0 0-15,-5 5 0 0,2 2-9 0,-2-5-1 16,5-2-1-16,-6 5 0 0,-1 2-7 0,1-7-2 16,1 7 0-16,-3-7 0 0,3 5-10 0,-3-3 8 15,0 3-8-15,0-3 8 0,3-2-8 0,-3 0 0 16,0 5 0-16,2-3 0 16,-2-4-81-16,1-3-22 0,1 5-4 0</inkml:trace>
  <inkml:trace contextRef="#ctx0" brushRef="#br0" timeOffset="-147321.972">24953 9291 1094 0,'0'0'97'0,"5"-5"-77"0,0 0-20 0,3 3 0 16,0-3 170-16,0 5 30 0,0-7 7 0,0 7 1 15,3-2-80-15,-1 2-16 0,1-5-4 0,-1 5 0 16,1 0-61-16,-3 0-13 0,3-2-2 0,-1 2-1 15,3-5-18-15,-2 5-3 0,0 0-1 0,-1 0 0 0,3 0-9 0,-2 0 8 16,0 0-8-16,-4 0 8 0,4 0-8 0,-3 0 0 16,-3 0 0-16</inkml:trace>
  <inkml:trace contextRef="#ctx0" brushRef="#br0" timeOffset="-146118.787">25077 9319 770 0,'0'0'34'0,"0"0"7"0,0 0-33 0,0 0-8 0,0 0 0 0,0 0 0 16,0 0 69-16,0 0 12 0,0 0 3 0,0 0 0 15,0 0-22-15,0 0-4 0,0 0-1 0,0 0 0 16,0 0-9-16,0 0-1 0,0 0-1 0,0 0 0 15,0 0 2-15,0 0 0 0,0 0 0 0,0 0 0 16,0 0-4-16,0 0-1 0,0 0 0 0,0 0 0 16,0 0-15-16,0 0-4 0,0 0 0 0,0 0 0 15,-5 0-8-15,0 0-3 0,2 0 0 0,3 0 0 16,-5 0-13-16,-1 0 11 0,1 0-11 0,0 0 10 16,0 0-2-16,-1 0-8 0,6 0 12 0,-5 0-4 15,-3 0 0-15,3 0 0 0,-1 0 0 0,1 0 0 16,-3 0 0-16,3 0 0 0,0 0 0 0,2 0 0 15,-5-5 0-15,3 5 0 0,-1 0 0 0,-1 0 0 16,1 0-8-16,1 0 8 0,0 0-8 0,-3 0 8 16,5 0-8-16,-2 0 0 0,-1 0 0 0,1 0 0 15,5 0 0-15,-2 0 8 0,-4 0-8 0,1-2 0 0,0 2 9 16,2 0-9-16,-2-5 10 0,5 5-10 0,0 0 8 0,-3 0-8 16,0 0 0-16,3 0 9 0,0 0-9 0,0 0 0 15,0 0 0-15,0 0 0 0,0 0 0 0,0 0 0 16,0 0 0-16,0 0 0 15,0 0-40-15,0 0-9 0,0 0-3 0</inkml:trace>
  <inkml:trace contextRef="#ctx0" brushRef="#br0" timeOffset="-144784.909">24283 10062 788 0,'0'0'35'0,"0"0"7"0,0 0-34 0,0 0-8 15,0 0 0-15,0 0 0 0,6-5 105 0,-6 5 19 16,0 0 4-16,2-7 1 0,-2 5-35 0,0 2-7 16,0 0-2-16,0 0 0 0,0 0-31 0,0 0-6 15,0 0-2-15,0 0 0 0,0 0-2 0,0 0-1 16,6 2 0-16,-1-2 0 0,-2 7-7 0,-1-2 0 16,-2 7-1-16,3-3 0 0,0 5-9 0,-1-2-2 15,-2 2 0-15,3 0 0 0,0 0 1 0,-1 5 0 16,1-5 0-16,-3 5 0 0,0-5 0 0,0 0 0 0,2-2 0 0,1 2 0 15,-3 0-5-15,3-7 0 16,-3 5-1-16,2-5 0 0,1 5-4 0,0-5-1 0,-3 0 0 16,2-5 0-16,-2 3-3 0,0-5-1 0,0 0 0 0,0 0 0 31,0 0 1-31,0 0 0 0,0 0 0 0,0 0 0 16,0-5-11-16,0 3 12 0,0-10-12 0</inkml:trace>
  <inkml:trace contextRef="#ctx0" brushRef="#br0" timeOffset="-144362.821">24638 9989 1044 0,'0'0'46'0,"0"0"10"0,0 0-45 16,0 0-11-16,0 0 0 0,0 0 0 0,0 0 73 0,0 0 13 0,-3 7 2 0,1 0 1 15,-1 0-25-15,0 10-6 0,-2-8-1 0,0 5 0 16,0 0-12-16,-1 5-2 0,1-5-1 0,0 5 0 16,-1 0-9-16,1-5-1 0,-3 7-1 0,6-7 0 15,-4 5-9-15,6-5-2 0,0 0 0 0,0-2 0 16,0 0-12-16,3-3-8 0,2-2 10 0,3-2-10 16,-3 2 9-16,3-7-9 0,0 5 8 0,0-3-8 15,3-2 8-15,-1-2-8 0,-2-3 8 0,3 5-8 16,-3-7 19-16,0 2-2 0,0 3 0 0,-3-3 0 15,0-2 26-15,1 0 5 0,-1 0 0 0,-2 0 1 16,-3 0-7-16,0 0-2 0,0 0 0 0,0 0 0 16,-6 2-8-16,4-2-3 0,-6 2 0 0,0 3 0 15,-3 2-2-15,1 2-1 0,-4-2 0 0,4 5 0 16,-1-5-15-16,-2 5-3 0,2-3-8 0,-2 3 12 0,5-3-12 16,-2 3 0-16,2-3 0 0,2-2 0 0,6 0 0 0,0 0 0 15,0 0 0-15,0 0 0 16,0 0-149-16,0 0-27 0</inkml:trace>
  <inkml:trace contextRef="#ctx0" brushRef="#br1" timeOffset="-1859.344">16531 13658 230 0,'-5'0'20'0,"5"0"-20"15,0 0 0-15,0 0 0 0,-3 0 132 0,3 0 23 16,0 0 4-16,0 0 1 0,0 0-99 0,0 0-19 0,0 0-4 15,0 0-1-15,6 5 4 0,-6-5 1 0,0 0 0 0,0 0 0 16,7-5 2-16,-7 5 1 0,0 0 0 0,0 0 0 16,3-7 19-16,0 0 3 0,-1 5 1 0,-2 2 0 15,-2-5-16-15,2-2-2 0,0 0-1 0,0 2 0 16,-6 3-13-16,6-3-4 0,0-2 0 0,0 0 0 16,3 0-13-16,-3 0-3 0,-3 2-1 0,3-2 0 15,0 0-5-15,3 0-1 0,-6 5 0 0,3-6 0 16,0-1-9-16,0 2 10 0,0 0-10 0,0 0 10 15,-2 0-10-15,2 0 0 0,0 0 9 0,0 2-9 16,-3-2 8-16,3 0-8 0,3 0 10 0,-3 0-10 16,2 0 12-16,-2 0-4 0,0 2-8 0,3-2 12 0,0 0-12 15,-3 5 8-15,0-3-8 0,0-2 0 0,2 0 0 0,-2 0 0 16,0 2 0-16,0-2 0 0,0 5 29 0,0-6 0 16,3 1 0-16,-3-2 0 0,-3 2-29 0,3 0 0 15,3 5 0-15,-3-6 0 0,-3-3 10 0,3 4-10 16,0 0 10-16,3 2-10 0,-3-2 10 0,3 0-10 15,-3-3 10-15,0-1-10 0,5 4 11 0,-5-5-11 16,-3 5 12-16,3-3-12 0,3 1 11 0,-3 2-11 16,0-3 10-16,0-1-10 0,-3 4 13 0,1 0-3 15,4-5-1-15,-2 5 0 0,-2 0-9 0,2-3 12 16,0 1-12-16,0 2 12 0,0-7-12 0,0 7 12 16,0-5-12-16,0 3 12 0,5-3-12 0,-5-2 8 15,-3 7-8-15,3-5 8 0,3-2-8 0,2 4 0 16,-5-1 9-16,0-1-9 0,-2 2 10 0,-1-1-2 15,3-1-8-15,-3 5 12 0,1-7-26 0,-1 7-6 0,3-7 0 16,0 7-1-16,-3-5 45 0,3 5 10 0,0-3 2 0,0-1 0 16,3 3-24-16,-3-3-4 0,-3 1 0 0,3-1-8 15,-2 3 11-15,2-3-11 0,0-3 10 0,2 7-10 16,-2-5 10-16,3 2-10 0,-3-1 10 0,-3-3-10 16,3 2 11-16,-2 5-11 0,2-7 12 0,0 2-12 15,-3 2 12-15,0-1-4 16,3-3 0-16,-2 2-8 0,2 5 0 0,0-3 0 0,0-1 0 0,2-1 0 15,-2 5 0-15,0-7 0 0,0 7 0 0,3 0 0 16,-3-5 12-16,3 5 3 0,-3-3 0 0,0-1 0 16,0 4-24-16,2-1-5 0,-2 1-1 0,0-4 0 15,-2 4 31-15,2-5 5 0,2 5 2 0,-2 0 0 0,-5-3 14 16,2-1 3-16,6-1 1 0,0 5 0 16,-6-3-61-16,3-1-13 0,0 4-3 0,3-5 0 0,-3 2 36 0,2-1 0 15,-2 4 0-15,0-5 0 0,0 5 0 0,3-7 0 16,-6 7 0-16,3-8 0 0,0 4 9 0,0 4-9 15,0-7 8-15,-2-1-8 0,2 4 8 0,-3-3-8 16,3-1 8-16,-3 4-8 0,1 1 8 0,-3-2-8 16,2 1 0-16,0-3 8 0,6 4-8 0,-6-2 0 15,3 1 9-15,0 4-9 0,3-3 19 0,-3-2-1 16,0 1 0-16,-3 4 0 0,6-3-18 0,-3-2-14 16,-3 1 2-16,1 4 1 0,2-3 11 0,0 3 0 15,0-5 8-15,-3 1-8 0,0 4 9 0,1-3-9 16,-1-2 12-16,3 5-12 0,-3-4 9 0,3 1-9 15,0 3 0-15,0-5 9 0,0 1-9 0,0 4 0 16,0-7 0-16,-2-1 8 0,2 4-8 0,0-3 0 0,0-1 0 16,0 4 0-16,0 1 0 0,0-2 0 0,0 3 0 0,0-3 8 15,0 1-8-15,0 1 0 0,0-2 0 0,0 5 0 16,-3 0 8-16,0 0-8 0,6-5 0 0,0 5 8 16,-3-4-8-16,-3 4 0 0,0 0 0 0,3-1 0 15,3-1 0-15,0 0 0 0,-3 2 8 0,0 0-8 16,2-3 0-16,-2-2 0 0,0 5 9 0,0-4-9 15,0 1 0-15,0-2 0 0,0 1 0 0,0 1 8 16,-2-2-8-16,2-2 0 0,0 0 0 0,0 3 0 16,0-4 0-16,0 4 0 0,2-3 0 0,-2 4 0 15,0-2-9-15,0 1-7 0,0 1 0 0,0-2-1 0,0-2 29 16,3 3 7-16,-3 4 1 0,3-1 0 16,-1-6-20-16,-2 7 0 0,0-4 0 0,0 3 0 0,-2-1 8 15,2-3-8-15,2 8 0 0,-2-3 0 0,-2-1 0 0,2 6 0 16,2-5 8-16,1 0-8 0,-6 2 0 0,3-2 0 15,0 0 0-15,3 3 0 0,0-4 0 0,-3 1 0 16,-3-2 0-16,3-3 0 0,5 8-13 0,-5-6-10 16,-2-2-1-16,2 5-1 0,0-7 41 0,2 7 8 15,-4-5 1-15,2-2 1 0,-3 3-26 0,3 1 0 16,0-2 0-16,0-2 0 16,0 2-16-16,0 3-8 0,0-3-1 0,3-2-1 0,-3 2 42 0,2 3 9 15,-4-3 2-15,2 1 0 16,2 3-43-16,-2 1-9 0,-2-2-2 0,2-3 0 0,2 0 43 0,1 5 9 15,-6 5 2-15,3-10 0 0,0 3-27 0,0-3 0 16,0 7 0-16,0-2 0 0,-2 0 0 0,-1 0 0 0,6 0 0 16,-3 0 0-16,-3 0 0 0,0 0 0 0,6 0 0 0,-3-5 0 15,0 5 0-15,0 0 0 0,0 0 0 0,0-5 0 16,3 3 0-16,-1-3 0 0,-2 0 8 0,0 5-8 16,3-7 0-16,-3 2 0 0,0 3 0 0,0-3 0 15,-3-2 0-15,3 0 0 0,0 2 0 0,3-2 0 16,0 2 0-16,-3 3 0 0,0-3 0 0,0 5 0 15,0-7 0-15,0 9 0 0,-3-4 0 0,6-3 8 16,-3 5-8-16,2 0 0 0,-2 0 0 0,3 0 0 16,-1 0-20-16,-2-5-8 0,0 5-3 0,0 0 0 15,0 0 76-15,0 0 15 0,0 2 4 0,0-2 0 16,-2 0-76-16,2 0-16 0,0 2-2 0,0 3-1 0,-5-3 31 0,5-2 0 16,5 0 8-16,-3 0-8 0,-2 7 0 0,0-2 0 15,0-10 0-15,0 0 0 0,3 3 0 0,-3-3 0 16,-3 0 0-16,3 5 0 0,3-2 0 0,0-3 0 15,-6-2 0-15,0 7 0 0,-2-5 0 0,3 3 0 16,4-3 8-16,-2 0-8 0,-2 3 23 0,-1-3 1 16,3 0 0-16,0 5 0 0,0-2-24 0,-3-3 0 15,6 5 0-15,-3-5 0 0,0 5-10 0,0 0-6 16,0 0-2-16,0 0 0 0,0 0 18 0,0 0 0 16,0 0 0-16,-3 0 0 0,6 0 0 0,-3 0 8 15,0-5-8-15,-3 7 0 0,1-2 14 0,2 0 0 16,2 0 0-16,-2 0 0 0,-2 0-14 0,-1 0 0 15,3 2 0-15,0 3 0 0,-3-3 0 0,3 3 0 16,0-5-9-16,0 0 9 0,3-3 0 0,0 3 0 16,-6 0 0-16,3 5 0 0,0-5 0 0,0 2 0 15,0-4 0-15,3-1 0 0,-3 3 0 0,0 5 0 16,2-10 0-16,-2 5 0 0,0 0 0 0,0 0 0 0,3 0 0 0,-3-5 0 16,-3 5 8-16,3 0-8 0,3-5 0 0,-3 5 0 15,3 0 8-15,-3-2-8 0,0 2 0 0,0-3 0 16,2 3 0-16,1 0 0 0,-3 0 0 0,2 0 0 15,1 0 8-15,0 5-8 0,-6-8 0 0,6 8 0 16,-3-3 0-16,0-2 0 0,0 5 8 0,-3-3-8 16,0-4 0-16,3 4 0 0,0-2 8 0,0 2-8 15,0-2 0-15,-2 0 0 0,2 5 0 0,2-3 0 16,6-4 0-16,-8 4 0 0,0 5 0 0,0 0 0 16,3-7 0-16,0 0-9 0,2 0 1 0,0 2 0 15,-5 5 8-15,0 0 0 0,-2-7 0 0,-1 0 0 0,3 7 0 0,0 0 14 16,0-12-3-16,0 5-1 0,-3 0-10 0,3 0 0 15,3 5 0-15,-3-3 0 0,0-7 0 0,0 5 0 16,0 0 0-16,0 0 0 0,3 0 0 0,-3 0 0 16,0-5 0-16,2 5 0 0,-2 0 0 0,0 0 0 15,0-2 8-15,0-3-8 0,0 7 0 0,3-4 0 16,-3-3 0-16,-3 0 0 0,3 5 0 0,0-2-17 16,0-3 4-16,0 3 1 0,-5-3 12 0,5 0 0 15,3 5 0-15,-1 0 0 0,-4-5 0 0,2 5 0 16,2 0 0-16,-2 0 0 0,3 0 0 0,-3 0 16 15,0 0-3-15,0 0-1 0,5 0-12 0,-2 0 0 16,-6 2 0-16,1-2 0 0,2 7 0 0,2-7-15 16,-2 0 2-16,0 2 0 0,-5-2 13 0,5 0 0 0,3 0 0 15,-3 0 0-15,-3-5 0 0,0 5 0 0,3 7 0 0,3-2 0 16,-3-10 0-16,0 5 0 0,0 7 0 16,0 0 0-16,3-7 0 0,-6-5 0 0,0 5 0 0,3 0 0 15,6 0 0-15,-4 0 0 0,-4-5 0 0,2 5 0 16,-3-2 0-16,3-3 0 0,0 5 0 0,0-5 0 15,-3-2 0-15,3 5 0 0,0-3 0 0,0 0 0 16,-2-2 0-16,2 5 0 0,0-3 0 0,0 0 0 16,0 5 0-16,0-2 0 0,0-3 0 0,2 5 0 15,1 0 0-15,-3 0 0 0,0-5 0 0,0 5 0 16,3 0 0-16,-3 2 0 0,0-2 0 0,-3 0 0 16,0 0 10-16,3 0 5 0,0 0 1 0,0 2 0 15,-5 3-26-15,5-5-5 0,3 2-1 0,-1-2 0 0,-4 0 16 0,2 0 0 16,0 2 0-16,0-2 0 0,2 5 11 0,-2-5 5 15,3 2 0-15,-3 5 1 0,0-7-27 0,0 0-6 16,0 0 0-16,0 2-1 0,0-2 28 0,0 0 5 16,-3 0 2-16,3 0 0 0,-2 0-18 0,2 0 0 15,0 2 0-15,0-2 0 0,-3 0 0 0,0 5 0 16,3-10 0-16,3 5 0 0,-3 2 8 0,-3-2-8 16,3 0 0-16,0-2 0 0,0-3 0 0,3 0 0 15,-6 5 0-15,3 0 0 0,0 0 0 0,0-5 0 16,-2 5 0-16,2 5 0 0,0-5 11 0,-3-5-11 15,3 5 10-15,-3 0-10 0,1 0 0 0,-1 2 0 16,3-2 0-16,0 0 0 0,-3 0 0 0,3 0 0 16,-2 0 0-16,2 0 0 0,2 0 0 0,-2 0 8 15,-2 2-8-15,2-2 0 0,2 0 0 0,-2 0 0 0,0 2 0 16,-2-2 0-16,2 5 0 0,0-5 0 0,-3 2 0 0,1-2 0 16,2 0 0-16,-3 2 0 0,3-2 0 0,0 0 0 15,-3 5 0-15,1-3 8 0,4-2-8 0,-2 0 0 16,-2 2 0-16,2-2 0 0,-3 5 0 0,3-5 0 15,3 2 0-15,-1-2 0 0,-4 4 0 0,4-1 0 16,1-3 0-16,-3 0 0 0,0 2 0 0,0-2 0 16,-3 0 0-16,3 0 0 0,3 4 0 0,-3-1 0 15,-3-3 0-15,3 2 0 0,0-2 0 0,0 0 0 16,0 0 0-16,0 4 8 0,0-1-8 0,3-3 0 16,-3 2 0-16,3-2 0 0,-3 5 0 0,0-3 0 15,0 3 0-15,0-3 0 0,0-2 0 0,0 4 0 16,0-1 0-16,0 4 0 0,0-5 0 0,0-2 0 0,0 5 0 0,0-3 0 15,2-2 0-15,-4 4 0 0,2-1 0 0,0-3 0 16,0 0 0-16,2 7 0 0,-4-5 0 0,2-2 0 16,2 5 0-16,1-6 0 0,-3 4 0 0,0 1 0 15,0-1 0-15,0 1 0 0,2-1 0 0,1-1 0 16,-6 3 0-16,3-3 0 0,0 3 0 0,0 2 0 16,-2-5 0-16,2 3 0 0,0-3 0 0,0-2 8 15,0 4-8-15,-3-1 0 0,-2-3 0 0,2 7 0 16,6-5 0-16,-3-2 0 0,0 5 0 0,-3-3 0 15,3 5 0-15,0-3 0 0,3-1 0 0,-3 4 0 16,-3-7 0-16,3 7 0 0,3-7 0 0,-3 7 0 16,0-5 0-16,0 5 0 0,0 0 0 0,0 0 0 15,0-2 0-15,0 2 0 0,-3-5 0 0,3 5 0 16,0 0 0-16,0 0 0 0,0 0 0 0,0 0 0 16,0 0 0-16,0 0 0 0,0 0 0 0,0 0 0 0,0 0-8 15,0 0 8 1,6-7-183-16,-1 4-29 0,-5 3-7 0</inkml:trace>
  <inkml:trace contextRef="#ctx0" brushRef="#br1" timeOffset="1132.223">16880 8136 172 0,'-5'7'16'0,"5"-7"-16"0,0 0 0 0,0 0 0 0,0 0 117 0,0 0 21 16,0 0 4-16,0 0 1 0,0 0-60 0,0 0-12 16,0 0-3-16,0 0 0 0,0 0-13 0,0 0-3 15,0 0-1-15,0 0 0 0,0 0-11 0,0 0-1 16,0 0-1-16,0 0 0 0,0 0 6 0,0 0 2 16,0 0 0-16,0 0 0 0,-3-2-12 0,3 2-2 15,0 0-1-15,3-5 0 0,-3 5-8 0,3-7-2 16,-3 4 0-16,0 3 0 0,5-4-5 0,-2-3-2 15,-3 7 0-15,0-5 0 0,2 3 2 0,1-3 0 16,-6-2 0-16,3 5 0 0,0-6 4 0,0 4 0 16,0-6 1-16,0 1 0 0,-2 2 1 0,2 0 0 15,0 0 0-15,0-3 0 0,-3-1 0 0,3 6 0 16,-3-5 0-16,3-1 0 0,0 4-5 0,0-5-1 16,-2 5 0-16,2-3 0 0,5-1 0 0,-5 4-1 15,-3 0 0-15,3 0 0 0,0-1-1 0,0-3 0 0,-2 4 0 0,2 0 0 16,0 0-5-16,0-1-1 0,0-3 0 0,0 4 0 15,-3 0 1-15,3-5 0 0,0 5 0 0,0 0 0 16,0 0 2-16,-3-3 0 0,3 1 0 0,0 2 0 16,3 4 0-16,-3-4 0 0,-5-4 0 0,5 4 0 15,0 7-2-15,2-7 0 0,-2-1 0 0,-2 1 0 16,4 0-9-16,-2 0 10 0,0 0-10 0,-2-2 10 16,2 2-10-16,0 0 10 0,0 0-10 0,-3 0 10 15,1 0-10-15,2 0 8 0,0 2-8 0,0-2 8 16,-3 0-8-16,3 0 0 0,0 0 9 0,0 0-9 15,0-5 8-15,0 5-8 0,0 0 10 0,0-3-10 16,0-1 8-16,0-1-8 0,0 5 0 0,-3-7 0 0,3 2 8 16,0 5-8-16,0-3 0 0,-2 6 9 0,-1-3-9 0,3 4 0 15,0-9 0-15,0 5 8 0,-3-4-8 0,3-3 0 16,-2 2 0-16,2 5 0 0,0 4 0 0,2-4 8 16,-2 0-8-16,0-4 0 0,6 6 0 0,-6 2 0 15,-3-8 0-15,3 8 0 0,3-4 0 0,-1 3 0 16,-2 1 0-16,-2-1 0 0,2-4 0 0,-3 4 0 15,3 4 8-15,0 0-8 0,-3-3 0 0,1-1 0 16,2-6 0-16,0-1 0 0,0 4 0 0,0-1 0 16,0-3 0-16,0 4 0 0,2 0 0 0,-2 0 0 15,-2-1 0-15,2 1 0 0,2-4 0 0,-2 4 8 16,-2-8-8-16,2 8 0 0,0-4 0 0,0 4 0 16,-3-3 8-16,0-2-8 0,3 1 0 0,-2 1 0 15,2-1 0-15,0 3 0 0,-3-6 0 0,3 3 0 16,0 1 0-16,0-2 8 0,0 8-8 0,0-6 0 0,0-8 0 0,0 6 0 15,0 5 0-15,3 0 0 0,-6-3 0 0,3-2 0 16,3 5 0-16,-3 0 0 0,0-4 0 0,0 4 0 16,-3-1 0-16,3 6 0 0,0-3 0 0,0-2 0 15,-3-4 0-15,1 4 0 0,2 4 0 0,0-4 0 16,0 2 0-16,0-2 0 0,0 3 0 0,0-3 0 16,0 7 0-16,2-3 0 0,-4-8 0 0,2 3 0 15,2 1 0-15,1 0 0 0,-3 0 0 0,0 0 0 16,3 0 0-16,-3 0 0 0,0-2 0 0,0 2 0 15,0 0 0-15,0-3 0 0,0-2 0 0,0 5 0 16,0-4 0-16,0 1 0 0,0-2 0 0,2 5 0 0,-4-4 0 0,2 1 0 16,0-2 0-16,2 3 0 15,-2 0 0-15,3-1 0 0,-6-1 0 0,6 1 0 0,0 1 0 0,-3 2 0 16,0-3 0-16,0 3 0 0,0 0 0 0,2 0 0 16,-2 2 8-16,0-2-8 0,-2 0 0 0,-1 0 0 15,6 0 0-15,-3-5 0 0,-3 5 0 0,3 0 0 16,3 3 0-16,-3 4 0 0,0 0 0 0,0-3 0 15,0-9 0-15,2 5 0 0,1 0 0 0,-3 3 0 16,-3-3 0-16,6 0 0 0,0-1 0 0,-3 6 0 16,0-5 0-16,-3 2 0 0,3-2 0 0,0 0 0 15,0 0 0-15,0 0 0 0,-3-5 0 0,3 5 0 16,3 0 0-16,-3 0 0 0,0-5 0 0,0 5 0 16,3 0 0-16,-3-4 0 0,0 4 0 0,2-3 0 15,-2-2 0-15,0 5 0 0,6-4 0 0,-6 3 0 16,0 1 0-16,0 0 0 0,0-4 0 0,2 1 0 0,-2-9 0 15,0 10 0-15,0 4 0 0,0-2 0 0,3 0 0 0,-3 2 0 16,-3 3 0-16,3-3 0 16,0-4 0-16,0 0 0 15,0 2 0-15,0-1 0 0,3 1 0 0,-3-2 8 16,5-3-8-16,-5 8 0 0,0 4 0 0,0 0 0 16,3-7 0-16,-3-1 0 0,0 1 0 0,0 0 0 0,0 0 0 15,0 0 8-15,0-5-8 0,0 5 0 16,-3 0 0-16,3 0 0 0,0 0 0 0,0 3 0 15,-3 1 0-15,3-4 0 0,3-5 0 0,-3 3 0 0,0-3 0 0,0 0 0 16,0 5 8-16,3-7-8 0,-3 3 0 0,2 1 0 16,-4-4 0-16,4 2 0 0,1 0 0 0,0-2 0 15,-3 5 0-15,0-7 0 0,0 8 0 0,0-1 0 16,0-3 0-16,0 5 0 0,0 7 0 0,-3-7 0 16,6-5 0-16,-3-2 0 0,-3 7 0 0,3 0 8 15,0-5-8-15,3 3 0 0,-3-3 0 0,2-2 0 16,-2 2 0-16,0 5 0 0,0 5 0 0,3-5-14 15,-3-5 2-15,0 5 0 0,3 2 20 0,-3-2 4 16,0-2 0-16,0 2 1 0,0-3-13 0,0 3 0 16,2-7 8-16,-2 7-8 0,-2 0 0 0,2 0 0 15,0-5 0-15,0-4 0 0,2-3 0 0,-2 5 0 0,3-5 0 0,0 5 0 16,-3 0 0-16,0 2-20 0,0-2 4 0,0 2 0 16,2-2 26-16,1 0 6 0,-6 2 0 15,3 3 1-15,0-3-17 0,3 5 0 0,-3-7 8 16,-3 2-8-16,3 5-12 0,0 0-5 0,0-5-2 0,0 5 0 15,0 7 34-15,0-7 6 0,0-2 2 0,3-3 0 16,-3 0-37-16,3 5-7 0,-6-2-2 0,6-3 0 16,-1 0 23-16,-2 5 0 0,0-7 0 0,0 7 0 15,0-7 17-15,0 2 8 0,0-2 2 0,0 0 0 16,0 0 8-16,0 0 1 0,0-3 1 0,0 3 0 16,-2 0-53-16,-1-5-12 0,3 5-1 0,-3 0-1 0,3 2 30 0,0-2 0 15,0 5 0-15,0-8 0 0,3 10 28 0,-3-7-2 16,-3 7 0-16,3-7 0 0,3 2-38 0,0 3-8 15,-6-3-2-15,6 0 0 0,-1 3 35 0,-2-3 7 16,3 5 2-16,-3-7 0 0,0 2-31 0,0 3-7 16,0-3 0-16,2-2-1 0,-4 2 17 0,2-2 0 15,2 0 0-15,1 0 0 0,-3-5 17 0,0 5-2 16,0 0-1-16,3-5 0 0,-1 0-14 0,-2 5-12 16,0 0 3-16,0 2 0 0,3 3 9 0,0-3 12 15,-3 3-2-15,0-3-1 0,2 0-9 0,-2 3 0 16,3-3 0-16,-3-2 0 0,0 0 0 0,3 2 0 15,-3-2 0-15,0 7 0 0,0-5 0 0,0-2 0 16,0 2 0-16,0 5 0 0,0-2 0 0,2-3 0 16,-2 5 0-16,0-5 0 0,3 5 0 0,0-2 0 15,-6-3 0-15,3 0 0 0,3-2 0 0,-3 5 0 0,-3-8 0 0,0 8 0 16,3-3 0-16,3 5 0 0,-3-7 0 0,0 2 0 16,-3 3 0-16,3-3 0 0,0-2 0 0,0 2 0 15,-2 3 0-15,2-3 0 0,0 0 0 0,0 5 0 16,0-7 0-16,0 7 0 0,0-5 0 0,0 5 0 15,2-2 0-15,1-3 0 0,-6 5 0 0,3-5 0 16,0 5 0-16,0 0 0 0,0-2 0 0,-2 2 0 0,2-5 0 0,-3 5 0 16,6-5 0-16,-3 5 0 0,-3 0 0 0,3-5 0 15,3 5 0-15,-3-2 0 0,0-3 0 0,0 5 0 16,-3-5 0-16,6 5 0 0,-1-2 0 0,-2-3 0 16,0 5 0-16,0 0 0 0,3 2 0 0,0-2 0 15,-3-7 0-15,0 7 0 0,0 2 0 0,0 3 0 16,2-5 0-16,-2 2 0 0,-2-2 0 0,2 0 0 15,0 5 0-15,0-3 0 0,-3-2 53 0,0 2 9 16,3 3 2-16,3-3 0 16,0-2-76-16,-3 5-14 0,0-3-3 0,2-2-1 0,-2 0 30 0,0 2 0 15,0 3 0-15,0-3 0 0,3-2 23 0,-3 5 4 16,-3-3 1-16,3-2 0 0,0 0-28 0,0 0 0 16,0 2 0-16,0-2 0 15,-2 7-16-15,2-7-9 0,2 5-2 0,-2-3 0 0,-2 3 43 0,-1-3 9 0,3-2 2 0,0 7 0 16,3-7-41-16,-3 2-8 0,0 5-2 0,2-7 0 15,1 5 24-15,-3 2 0 0,0-5 0 0,0-2 0 16,3 0 0-16,-3 2 0 0,0 5 0 0,-3-2 0 16,0-5 20-16,3 7 1 0,0-5 1 0,0-2 0 15,-5 5-32-15,2-3-6 0,3 5-2 0,0 0 0 16,0 0 18-16,0 0 0 0,0 0 0 0,0 0 0 16,0 0 0-16,0 0 8 0,0 0-8 0,0 0 0 15,3-7 0-15,-3 7 0 0,0 0 0 0,0 0 0 16,0 0-117-16,0 0-27 0,0 0-4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0:58:25.703"/>
    </inkml:context>
    <inkml:brush xml:id="br0">
      <inkml:brushProperty name="width" value="0.05" units="cm"/>
      <inkml:brushProperty name="height" value="0.05" units="cm"/>
      <inkml:brushProperty name="color" value="#E71224"/>
    </inkml:brush>
  </inkml:definitions>
  <inkml:trace contextRef="#ctx0" brushRef="#br0">0 421 456 0 0,'0'0'1085'0'0,"0"0"123"0"0,0 0 52 0 0,0 0-97 0 0,0 0-453 0 0,0 0-196 0 0,0 0-40 0 0,12-10 1894 0 0,28-25 424 0 0,27-11-2020 0 0,-19 9 206 0 0,16-18-548 0 0,-11 7-204 0 0,22-26 314 0 0,-37 29 132 0 0,-16 6 406 0 0,-21 39-997 0 0,13-20 719 0 0,-10 15-784 0 0,-4 4 64 0 0,0 1 16 0 0,7-5 12 0 0,-13 7 796 0 0,-11 8-2429 0 0,15-8-4681 0 0</inkml:trace>
</inkml:ink>
</file>

<file path=ppt/ink/ink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54:09.824"/>
    </inkml:context>
    <inkml:brush xml:id="br0">
      <inkml:brushProperty name="width" value="0.05292" units="cm"/>
      <inkml:brushProperty name="height" value="0.05292" units="cm"/>
      <inkml:brushProperty name="color" value="#FF0000"/>
    </inkml:brush>
  </inkml:definitions>
  <inkml:trace contextRef="#ctx0" brushRef="#br0">14028 1878 460 0,'0'0'41'0,"0"0"-33"16,0 0-8-16,0 0 0 0,0 0 160 0,0 0 31 15,0 0 5-15,0 0 2 0,0 0-64 0,0 0-13 16,0 0-2-16,0 0-1 0,0 0-30 0,-2 7-5 16,-1 0-2-16,-2 0 0 0,-1 2-12 0,1 1-2 0,0 1-1 0,-1 3 0 0,-1 1-39 0,1-1-8 15,-2 0-2-15,0 12 0 0,0-5 18 0,0-2 3 16,3 6 1-16,-3-3 0 0,3-1-11 0,2 5-3 16,-2-3 0-16,2 1 0 0,1-5-25 0,2 2 0 15,2 5 0-15,1-5 0 0,0-2 0 0,2 2 0 16,3-7 0-16,0 5 0 0,0-1 15 0,2-8-3 15,1 6 0-15,2-6 0 0,0 4 32 0,-2-2 7 16,2-5 1-16,0 4 0 0,1-4-52 0,-4 5 0 16,1-9-9-16,2 4 1 0,-2-3 20 0,-1-1 5 15,1 4 1-15,-1-7 0 0,-2 4-6 0,3-1 0 16,-3-3-1-16,-3 0 0 0,0 0 0 0,3 0 0 0,-2-3 0 16,-1-1 0-16,-5 4-11 0,3 0 0 15,-1-7 0-15,1 0-1224 16</inkml:trace>
  <inkml:trace contextRef="#ctx0" brushRef="#br0" timeOffset="761.464">14383 2284 1173 0,'0'0'25'16,"0"0"6"-16,0 0 1 0,0 0 2 0,0 0-34 0,0 0 0 0,0 0 0 0,0 0 0 16,0-7 116-16,0 7 16 0,0 0 3 0,0 0 1 15,0 0-50-15,0 0-10 0,0 0-1 0,0 0-1 16,0 0-17-16,0 0-3 0,-6 7-1 0,4-7 0 0,-3 7-27 0,2 1-6 16,-2 3 0-16,2-1-1 0,0-3-19 0,1 0 0 15,-1 5 0-15,3 2 0 0,3-3 0 0,-1-3 0 16,4-1 0-16,-1 0 0 0,3 0 30 0,2 0 2 15,1 0 1-15,0-7 0 0,2 0-18 0,0 0-4 16,0 0-1-16,0-3 0 0,1-1 9 0,-4-3 1 16,4 0 1-16,-4 0 0 0,-5 2 35 0,3-5 6 15,0 10 2-15,-8 0 0 0,0 0-64 0,0-11 0 16,0 11-9-16,0 0 0 0,0 0 9 0,0 0 12 16,0-7-2-16,0 7-1 0,0 0-9 0,0 0 0 15,0 0 0-15,0 0 0 0,0 0 0 0,3 7 0 16,0-7 0-16,2 7 0 0,3-3 0 0,0-4 0 15,0 3 0-15,2 4 0 0,-2-7 0 0,3 0 0 16,2 0 0-16,-2 0 0 0,-1 0 0 0,1 0 0 16,-1 0 0-16,4 0 0 0,-6 0 0 0,2-7 0 15,1 4 0-15,-3 3 0 0,0 0 0 0,-3-7 0 16,0 3 0-16,-5 4 0 0,5-7 0 0,-2 4 0 16,-3-4 0-16,0-2 0 0,-3 6 53 0,3-1 9 15,0-3 2-15,0 0 0 16,-5 0-73-16,2 0-15 0,3 2-2 0,-2-2-1 15,-1 4-76-15,-2-4-15 0,0 3-3 0</inkml:trace>
  <inkml:trace contextRef="#ctx0" brushRef="#br0" timeOffset="1183.151">14777 2063 1695 0,'0'0'37'0,"0"0"8"0,0 0 2 0,5-4 1 0,-5 4-39 16,0 0-9-16,0 0 0 0,6 4 0 0,-1 3 75 0,0 0 13 16,0 5 2-16,1-2 1 0,2 4-29 0,-3-2-6 15,0 9 0-15,1-7-1 0,-1-2-5 0,0 6-1 16,0-4 0-16,-2 1 0 0,2-1-13 0,-2 0-2 16,0-2-1-16,-1 2 0 0,1-3 3 0,0-1 1 15,-3 2 0-15,2-8 0 16,1 6-29-16,-3-10-8 0,0 7 0 0,3-3 0 0,-3-4 0 0,0 0 0 15,0 0 0-15,0 0 0 0,0 0 0 0,2-4 0 16,3-3 0-16,-2 0 0 0,2 0 0 0,1 0 0 16,-1-1 0-16,3 1 0 0,-3-4-15 0,3 4-4 15,0 0-1-15,0 0 0 0,3 2 6 0,-3-2 1 16,-1 7 0-16,1-3 0 0,0 3 13 0,0 0-11 16,3 3 11-16,-3-3-10 0,0 4 38 0,2-1 8 15,1 6 2-15,0-2 0 0,-4 3-30 0,-1-6-8 0,-1 3 0 16,0 3 0-16,3-5 0 0,-2 6 0 0,-1-1 0 15,-3-10 0-15,4 11 0 0,-4-3 0 0,1-1 0 16,-3-3 0-16,0-4 52 0,0 0 10 0,0 0 2 0,0 0 0 31,0 0-205-31,0 0-41 0,0 0-8 0</inkml:trace>
  <inkml:trace contextRef="#ctx0" brushRef="#br0" timeOffset="1542.445">15208 2299 1688 0,'0'0'37'0,"0"0"8"0,0 0 2 0,8 0 0 16,0 0-38-16,3 0-9 0,-6 0 0 0,6 4 0 0,-1-1 62 0,1-3 10 16,-3 0 3-16,0 0 0 0,2 0-16 0,1 0-3 15,-3-3-1-15,2 3 0 0,1-4-38 0,-3 4-7 16,2-5-2-16,-2-2 0 0,-2 4 4 0,-1-1 0 16,0-3 0-16,1 7 0 0,-4-7 5 0,-2 0 2 15,0 7 0-15,0-7 0 0,0 2-1 0,-2-2 0 16,-4 7 0-16,-2-3 0 0,6-1-5 0,-4 4-1 15,-2-7 0-15,0 7 0 0,3 0-12 0,5 0 9 16,-8 7-9-16,0-7 8 0,0 4-8 0,0-1 0 16,3 4-12-16,3-2 12 0,-4 2-13 0,1 7 5 15,2-7 8-15,1 0-13 0,-1 5 4 0,3 2 1 16,0-7 0-16,3 7 0 0,-1-2 8 0,1-5 0 16,2 4-9-16,-2-1 9 0,5-3 15 0,-3 5 7 15,0-5 2-15,6 0 0 16,0-7-42-16,-1 7-8 0,3-7-2 0,-2 0 0 15,-3-3-36-15,2-1-8 0,4 4-2 0,-1-7 0 16,-5 0-115-16,0 0-23 0,0 0-5 0,0-1-1 0</inkml:trace>
  <inkml:trace contextRef="#ctx0" brushRef="#br0" timeOffset="1839.642">15510 2247 288 0,'8'-7'25'0,"-6"4"-25"0,-2 3 0 0,3 0 0 16,0-4 236-16,-3 4 43 0,2 0 8 0,-2 0 1 16,0 0-90-16,0 0-18 0,6 4-4 0,-4-1-1 15,1 4-90-15,0 2-17 0,-1-2-4 0,4 3-1 16,-4 1 1-16,1-4 1 0,0 1 0 0,2 6 0 15,-3-7-1-15,1 7 0 0,0-9 0 0,-1 6 0 16,1-1-52-16,0-6-12 0,-1 3 0 0,4-4 0 16,-6-3 0-16,2 7 0 0,-2-7 0 0,6 0 0 0,-6 0 0 15,7-2 0-15,-4-3 0 0,5 2 0 0,-3-4 0 0,3 3 0 16,-2-10 0-16,2 2 0 0,2 2 0 0,-2 6 0 16,-3-10 0-16,6 7 0 0,-3 2 0 0,2-5-19 15,-2 10 4-15,0-7 1 0,3 3 5 0,-1 4 1 16,1 0 0-16,0 0 0 0,-1 0 24 0,1 4 4 15,-1-1 2-15,1 1 0 0,-3 3-22 0,3 1 0 16,-1-1 0-16,1 0 0 0,-1 0 0 0,-2 0 0 16,3 0 0-16,-3-2 0 0,0 2 56 0,0 0 6 15,0 0 2-15,-1-3 0 0,-1 3-52 0,-1-7-12 16,3 8 0-16,-3-6 0 0,-2 3 0 0,2 2 0 16,1-3-12-16</inkml:trace>
  <inkml:trace contextRef="#ctx0" brushRef="#br0" timeOffset="2557.968">16491 2244 1267 0,'0'0'56'0,"0"0"12"0,6-4-55 0,-6 4-13 0,0 0 0 0,0 0 0 16,0 0 140-16,0 0 26 0,0 0 5 0,0 0 1 16,-6 7-71-16,6 2-13 0,3 1-4 0,0-3 0 15,-3 4-67-15,0-4-17 0,5 5 0 0,0-2 0 16,-2 1 55-16,0-1 7 0,-1 2 2 0,4-5 0 16,-1 4-52-16,-2-4-12 0,-1 3 0 0,1-5 0 15,5-1 28-15,-6-1 4 0,-2-3 0 0,6 0 0 16,-4 0-12-16,4 0-1 0,-1 0-1 0,-2-7 0 15,-1 2-3-15,1 3-1 0,5-6 0 0,0 1 0 16,-3-4-25-16,3 4-5 0,3-5 0 0,-4 5-1 16,4 0-24-16,0 0-5 0,-1 0-1 0,3 4 0 15,9-6 38-15,-4 2 9 0,-7 4 0 0,7-1 0 16,1 1 0-16,-3 3 14 0,-6 0-3 0,3 0-1 0,-2 0-10 0,2 7-14 16,-2-7 3-16,-3 7 1 0,0-4 59 0,-3 6 12 15,3-6 3-15,0 4 0 0,-5 0-52 0,-1 0-12 16,3 0 0-16,1-2 0 0,-4 2 54 0,-2-7 8 15,0 0 2-15,6 4 0 0,-1-1-52 0,0 4-12 16,-5-7 0-16,0 0 0 16,6 0-48-16,-4 0-13 0,-2 0-3 0,6-7-751 15,-1 7-150-15</inkml:trace>
  <inkml:trace contextRef="#ctx0" brushRef="#br0" timeOffset="2870.241">17047 2256 1324 0,'11'-4'118'0,"-11"4"-94"15,0 0-24-15,0 0 0 0,-8-5 164 0,5 5 28 16,3 0 5-16,-8-3 2 0,-2 3-75 0,2 0-16 16,0 0-2-16,2 3-1 0,-2 2-53 0,3-1-12 0,-3 3-1 0,0 3-1 15,3 1-10-15,-3-1-1 0,3 2-1 0,0 2 0 32,2-3-72-32,0 4-14 0,3-1-4 0,0-3 0 0,3-1 52 0,0 2 12 0,2-5 0 0,3 4 0 15,0-8 16-15,2 4 7 0,1-2 1 0,-1-5 0 16,1 0-39-16,2-5-7 0,3 5-2 0,0-3 0 15,-3-4 24-15,3 3 0 0,-5-3 0 0,5-3 0 16,-3 1 47-16,-5-1 13 0,-3 3 4 0,0-4 0 16,1 4-52-16,-4-5-12 0,-7 2 0 0,0 6 0 15,2-6 0-15,-2 3 0 0,2-2 0 0,-5 6 0 16,-8-1 39-16,8 1 5 0,6 3 0 0,-1-7 1 16,-10 3-72-16,8 4-14 0,5 0-3 0,0 0-762 15,0 0-152-15</inkml:trace>
  <inkml:trace contextRef="#ctx0" brushRef="#br0" timeOffset="3073.325">17238 2110 1324 0,'0'0'118'0,"0"0"-94"16,0 0-24-16,0 0 0 0,5 0 183 0,-5 0 32 16,8 0 6-16,-8 0 2 0,5 0-114 0,0 3-22 15,-2 4-5-15,5 2-1 0,-3 1-29 0,1 1-7 16,-1-1-1-16,0 2 0 0,0 2-19 0,3-3-4 15,-5 4-1-15,0-1 0 0,-1 0-20 0,-2 2 0 16,3 1 0-16,-3-6 0 0,-3-1 0 0,3 2 0 16,3 2 0-16,-3-3 0 0,-5-3-10 0,2-1-6 15,3 0-2-15,-3 0-756 0,-2-3-151 0</inkml:trace>
  <inkml:trace contextRef="#ctx0" brushRef="#br0" timeOffset="3213.999">17206 2226 1609 0,'0'0'71'0,"0"0"15"0,5-3-69 0,3-1-17 0,-3 4 0 0,6 0 0 16,0 0 81-16,-1 0 13 0,3 0 2 0,1 0 1 16,-4 0-26-16,1 0-6 0,-3 0-1 0,2 0 0 15,1 4-51-15,-1-4-13 0,1 0 0 0,2 0 0 16,0 3-49-16,3-3-13 0,8 0-2 16,-3-7-844-16</inkml:trace>
  <inkml:trace contextRef="#ctx0" brushRef="#br0" timeOffset="3714.201">17984 2012 1497 0,'0'0'66'0,"0"0"14"15,0 0-64-15,0 0-16 0,0 0 0 0,8-7 0 16,-8 7 119-16,0 0 20 0,0 0 4 0,8 7 1 16,0-7-52-16,-1 11-11 0,-1-4-1 0,-4 8-1 15,4-1-32-15,-1 0-7 0,-2 5 0 0,2-1-1 0,-5 4 15 16,3-4 3-16,-1 4 1 0,1-4 0 0,0-1-58 0,-1 2-16 15,1 2 0-15,-1-2-1 0,1-5 17 0,-3 0 9 16,3 2-1-16,-1-6 0 0,1 4 1 0,-3-5 0 16,0-2 0-16,0-7 0 15,0 3-109-15,0-3-23 0,-5 0-4 0,-3 0-922 16</inkml:trace>
  <inkml:trace contextRef="#ctx0" brushRef="#br0" timeOffset="3854.384">17899 2240 979 0,'0'0'87'0,"0"0"-70"15,0 0-17-15,11 0 0 0,-1 0 170 0,1 0 30 16,-1-3 7-16,4-1 1 0,-4 4-116 0,9 0-22 16,-3 0-5-16,5 0-1 0,-5 0-51 0,2-7-13 15,3 7 0-15,-2 0 0 0,-3 0 0 0,2-3 0 16,-2 3 0-16,3-4 0 16,-1 4-132-16,-2 0-30 0,8-3-6 0,0-1 0 0</inkml:trace>
  <inkml:trace contextRef="#ctx0" brushRef="#br0" timeOffset="4135.599">18293 2204 864 0,'0'0'76'0,"0"0"-60"0,0 0-16 0,0 0 0 16,-5 3 195-16,-3 2 36 0,3-5 7 0,-1 7 2 16,6-7-113-16,-5 7-23 0,-5 0-4 0,4 0 0 15,1 0-57-15,-3 5-11 0,3-5-3 0,-3 0 0 16,5 4-29-16,1-1 0 0,-1-1 0 0,3 1 0 16,3-3 0-16,2 4 0 0,3-3 0 0,0-1 0 15,2-3 0-15,1-1 0 0,2 4 0 0,0-7 0 16,3 0 0-16,0 0 0 0,3 0 0 0,-3 0 0 0,-1-7 57 0,-1 0 6 15,-1 4 1-15,0-1 0 0,-2-1-52 0,-3-5-12 16,-3 6 0-16,0-6 0 0,0 3 54 0,-2-2 8 16,0 2 2-16,-3 0 0 0,-6 0-35 0,4 0-6 15,-3 4-2-15,-1-4 0 0,-4-2 18 0,2 6 3 16,0-1 1-16,0 4 0 0,0-3-43 0,0-1-9 16,0 4-2-16,3 0 0 15,2 0-33-15,-2 0-8 0,0 0 0 0,5 0-758 16,0 0-151-16</inkml:trace>
  <inkml:trace contextRef="#ctx0" brushRef="#br0" timeOffset="4417.077">18714 2247 1094 0,'0'0'97'0,"0"0"-77"0,0 0-20 0,-8 5 0 15,-5-5 247-15,2 4 45 0,1-1 10 0,-1 4 2 16,0 0-208-16,1-3-40 0,-3 3-9 0,5-4-2 15,0 4-32-15,0 2-13 0,0-2 11 0,3 3-11 16,2-6 0-16,0 6 0 0,3-5 0 0,0 6 0 16,3-1-9-16,0-6 9 0,5 3 0 0,0-4-9 15,2 2 9-15,1-3 0 0,5-2 0 0,-3-2 0 16,3-3 0-16,0 2 0 0,2 3 0 0,-2-7 8 16,0 3 8-16,-3-3 1 0,0 0 1 0,0-5 0 15,-2 5 37-15,-3 0 7 0,-3-7 2 0,1 7 0 16,-4-5-52-16,-2 2-12 0,-2-1 0 0,-1 4 0 15,0 0 54-15,-2-5 8 0,-3 9 2 0,0-1 0 0,-2-6-56 0,-1 3-8 16,0 3 0-16,1-1-856 16,-3 2-164-16</inkml:trace>
  <inkml:trace contextRef="#ctx0" brushRef="#br0" timeOffset="5166.606">19558 2233 806 0,'-8'-14'36'0,"8"14"7"0,0-7-35 15,0 7-8-15,0-5 0 0,0 2 0 0,0-4 254 0,0 7 49 16,-5-7 9-16,2 3 3 0,0 4-147 0,-2-7-28 16,0 7-7-16,-6 0-1 0,-2 0-53 0,-3 0-11 15,6 0-3-15,-4 0 0 0,1 7-52 0,-5-3-13 16,4 3 0-16,1 0 0 0,0 1 0 0,2-1 0 16,3 7 0-16,1-7 0 0,1 5 0 0,4-1 0 15,-1-1 0-15,0 1 0 0,3-1 0 0,6 2 0 16,-1-5 0-16,3 0 0 0,0 4 0 0,5-8 0 15,3 2 0-15,2-1 0 0,1-1 0 0,2-6 0 16,-2-1 0-16,2-1 0 0,-3-2 0 0,1 0 0 16,-3-3 0-16,-3-1 0 0,0-4 54 0,-5 4 8 15,0-3 2-15,-3-5 0 0,1 2-52 0,-1-6-12 16,-2 9 0-16,-1-12 0 0,-2 2 37 0,0-2 5 16,0 5 1-16,-2-2 0 0,2-1-18 0,-6 5-3 0,4-6-1 0,-4 10 0 15,4-3-7-15,-4-1-2 0,1 9 0 0,0-8 0 16,-1 10 32-16,1-3 7 0,3 8 1 0,-4-4 0 15,4 3-52-15,-1-3 0 0,0 7-16 0,1 0 4 16,2-3 12-16,0 6 0 0,0 4 0 0,2 0-9 16,6 0 9-16,-2 9 0 0,-1-2 0 0,0 3 8 15,3 2 1-15,3 6 1 0,2 4 0 0,-3-3 0 16,1 2-23-16,0-2-5 0,-3-5-1 0,-1 5 0 16,1-8 19-16,0 4 0 0,-2-1 0 0,2-2 0 15,-3-1 0-15,0 1 0 0,-2 2 0 0,2-6 0 16,-2-1 16-16,2-3 1 0,-2-4 0 0,2 1 0 15,-2-1-167-15,2-3-34 0,-5-4-6 0,0 0-1102 16</inkml:trace>
  <inkml:trace contextRef="#ctx0" brushRef="#br0" timeOffset="5494.624">19799 2240 979 0,'0'0'43'0,"0"0"9"16,0 0-41-16,0 0-11 0,0 0 0 0,0 0 0 0,0 0 220 0,0 0 41 15,5 0 9-15,0-3 2 0,3 3-169 0,0 0-34 16,0 0-6-16,3 0-2 0,-1-4-46 0,1 4-15 15,2 0 8-15,3-7-8 0,-5 7 0 0,2-7 0 16,-3 7 0-16,-2-7 0 0,0 2 47 0,-2 5 5 16,-1-7 2-16,-2 4 0 0,-1 3-26 0,-2-7-4 15,0 3-2-15,0-3 0 0,0 4 0 0,-2-1 0 16,-1 1 0-16,-2-2 0 0,-3 1-10 0,2 4-3 16,1-3 0-16,-3-1 0 0,-2 4-9 0,-1 0 0 15,3 0 0-15,0 0 0 0,0 4 0 0,-2-1 0 0,-1 1 0 0,0 1 0 16,-2-2 12-16,5 4 9 0,3 0 3 0,-3 4 0 31,0-1-71-31,5-1-13 0,1 1-4 0,-1 1 0 0,3-1 64 0,-3 2 24 0,3-5 0 0,0 4-1 16,3-4-37-16,2 3-7 0,1-1-2 0,2 1 0 15,0-3 70-15,5 0 13 0,0-7 4 0,3 7 0 16,0-7-103-16,0 5-20 16,2-5-4-16,3-5-1 0,-2 5-102 0,-1-3-21 0,1-1-4 0,-3-3-692 15</inkml:trace>
  <inkml:trace contextRef="#ctx0" brushRef="#br0" timeOffset="5807.05">20114 2212 748 0,'0'0'67'0,"0"0"-54"16,0 0-13-16,0 0 0 0,8 0 169 0,-3 4 31 15,3-1 7-15,2-3 1 0,-2 7-116 0,3-7-22 16,2 7-5-16,-2-7-1 0,-1 0-33 0,4 4-7 16,1-4-2-16,-1 0 0 0,-4 0 14 0,3 0 2 15,-2 0 1-15,2 0 0 0,-2-4-13 0,-3 4-2 16,0 0-1-16,0-7 0 0,2 4 5 0,-4-1 0 15,-6 4 1-15,2-3 0 0,1-1 11 0,-3-1 1 16,-3-5 1-16,-2 10 0 0,0-4-4 0,-1 1-1 16,4-1 0-16,-4-3 0 0,-7 7-29 0,0-7-8 15,5 7 0-15,-5-3 0 0,0 3 52 0,-1 0 10 16,1 3 2-16,0-3 0 0,0 7-64 0,-1 0-21 16,1-7 0-16,3 11 0 0,-1-8 33 0,3 4 8 15,-3 5 0-15,6 2 1 0,-3-7-21 0,6 5 0 0,-4 2 0 0,6 4 0 16,-2-8 0-16,2 2 0 15,2 2 0-15,1 0 0 0,2 2 0 0,1-6 0 0,1 1 0 0,4 4 0 32,-3-4-47-32,5-1-13 0,3-3-4 0,5-3-682 0,-2 4-137 0</inkml:trace>
  <inkml:trace contextRef="#ctx0" brushRef="#br0" timeOffset="6228.977">20423 2280 1922 0,'0'0'85'0,"0"0"18"16,0 0-83-16,0 0-20 0,3 4 0 0,-3 6 0 0,0-1 96 0,0 1 16 15,2 1 2-15,1 4 1 0,0-4-23 0,-1 3-4 16,-2 1 0-16,3-1-1 0,0 0-70 0,-3 0-17 16,0 5 0-16,0-5 0 0,2-2 35 0,-2-5 3 15,-2 7 1-15,2-7 0 0,0 0-16 0,-3 0-3 16,3-7-1-16,0 0 0 0,0 0 2 0,0 0 1 15,0 0 0-15,-3 0 0 0,-2-7 21 0,2 0 4 16,3-7 1-16,-2 4 0 0,-1-2-48 0,3-6-15 16,0-1 0-16,3-2 0 15,-1 0-15-15,1 2-3 0,2-2-1 0,3 2 0 16,0-2-11-16,3 6-3 0,-3 4 0 0,5-6 0 0,-2 1 24 0,2 9 4 16,0-7 0-16,0 7 1 0,-2 2 19 0,2-2-12 15,-2 7 12-15,2-3-10 0,0 3 10 0,-2 3 0 16,5 1 10-16,-3-1-10 0,0 6 25 0,-2-6-1 15,-1 11 0-15,-2-10 0 0,-5 6 6 0,2-5 1 0,-5 6 0 0,0-1 0 16,-3 1-31-16,1-8 0 0,-3 9 0 0,-3-1 0 16,-3-1 48-16,-2 1 12 0,0-3 4 0,-1-1 0 15,1 0-52-15,0-7-12 0,0 0 0 0,-3 0 0 32,0 0-117-32,-3 0-27 0,1-7-4 0,-1 4-1084 0</inkml:trace>
  <inkml:trace contextRef="#ctx0" brushRef="#br0" timeOffset="6556.87">20587 1889 748 0,'0'0'67'0,"0"-4"-54"16,3-3-13-16,-3 7 0 0,5-3 187 0,3-1 34 15,0 4 7-15,0 0 2 16,0 0-114-16,0 4-22 0,0-1-5 0,5 8-1 0,3-4-56 0,2 5-11 16,4 5-2-16,7 1-1 0,0 11 46 0,-3-6 10 15,-2 8 2-15,-5 2 0 0,-1-7-20 0,-5 6-3 16,-2-3-1-16,0 4 0 0,-6-5 10 0,0 5 2 16,0 0 0-16,1-3 0 0,-6 1-52 0,0-5-12 15,0-7 0-15,-3 2 0 0,0 0 35 0,-2-2 4 0,0-1 1 16,0-6 0-16,-3-2-16 0,0 4-2 0,0-7-1 15,0 0 0-15,0-2-21 0,0-1 9 0,0-4-9 0,3-4 0 32,-1 4-40-32,1-5-14 0,0-2-3 0,-3 0-1165 0</inkml:trace>
  <inkml:trace contextRef="#ctx0" brushRef="#br0" timeOffset="108476.95">14682 13350 0 0,'0'0'0'0,"-3"0"0"0,0 0 0 0,-2 0 0 16,5 0 0-16,0 0 0 0,-2 5 191 0,2-5-39 15,0 0 32-15,0 0 5 0,-6 2-125 0,4-2-24 16,2 0-6-16,0 0-1 0,0 0 25 0,0 0 5 15,-8 0 1-15,5 0 0 0,3 0 7 0,0 0 1 16,-5-2 1-16,5 2 0 0,0 0-29 0,0 0-5 16,0-5-2-16,-3 3 0 0,0-3-9 0,3-2-1 0,-2 7-1 0,2-7 0 15,0 0 4-15,2 2 1 0,-2-2 0 0,3 5 0 16,-6-10-4-16,3 5-1 0,0 0 0 0,3-5 0 16,-3 5 3-16,0-7 1 0,0 4 0 0,3-6 0 15,-1 6-6-15,-2-8 0 0,0 4-1 0,3-5 0 16,-3 0-5-16,0 2-1 0,3-1 0 0,-3-1 0 15,2-2-5-15,1 0 0 0,-3 2-1 0,3-7 0 16,-3 5-3-16,2 2-8 0,-2-2 12 0,6-5-4 16,-4 5 0-16,1-5 0 0,-1 0 0 0,-2 2 0 0,3-1 0 0,0-1-8 15,-1 0 12-15,1-2-4 0,2 2 0 0,-2-7 0 16,0 9 0-16,-1-6 0 0,1 4 3 0,-3 2 0 16,0-2 0-16,3-4 0 0,-1 9-2 0,-2-5 0 15,0 5 0-15,3-5 0 0,-3-2-1 0,0-5 0 16,2 7 0-16,-2-2 0 0,3-1-8 0,0-4-17 15,-3 0 4-15,0 8 1 0,2-4 32 0,-2-1 6 16,-2 2 2-16,2-5 0 0,0 0-14 0,2-3-2 16,-2 1-1-16,0-2 0 0,3 1-3 0,-3 10-8 15,-3 8 12-15,3-4-4 0,3-11-8 0,-3 8 12 16,0 10-12-16,0-6 12 0,0-5 0 0,0-32 0 16,3 11 0-16,-1 30 0 0,1-6-12 0,-3 1 0 15,0 1 0-15,0 2 0 0,0 3 12 0,0-3 0 16,0-7 0-16,3 8 0 0,-3 3-4 0,2 1-8 15,-2-7 12-15,3-5-4 0,0 7 30 0,-3-2 6 0,-3 2 0 0,3-2 1 32,0-5-58-32,-3 1-12 0,3 3-3 0,0-3 0 0,-2-4 28 0,2 8 0 0,-3 0 12 0,3-3-4 15,-3 3-8-15,1 2 12 0,-1 5-4 0,3-7 0 16,-3 7-8-16,3 0 11 0,-5-3-11 0,5 3 12 16,-3 0-12-16,1-5 10 0,-1 5-10 0,1-7 10 15,-1 2-2-15,0-2-8 0,1 0 12 0,2-5-4 16,-3 7-8-16,0-2 0 0,6 2 0 0,-3-2-11 15,-3 7 19-15,3-5 3 0,-2 5 1 0,2 2 0 16,2-2-12-16,-2 5 0 0,0-3 9 0,3 0-9 0,-3 3 0 16,0-3-20-16,3 0 4 0,-3 5 1 0,2-2 26 15,1-3 5-15,-3 0 0 0,0 3 1 0,0-5-27 0,0 0-6 16,0-3 0-16,0 3-1 0,0-7 29 0,0 7 5 16,-3-5 2-16,1 0 0 0,2-2-19 0,0 2 0 15,-3 5 8-15,3-7-8 0,0 7 0 0,0 0 0 16,0-3 0-16,0 10 0 0,0-2 9 0,0-3-9 15,0 3 0-15,-3-3 9 0,3 5-9 0,0-5 0 16,0-2 0-16,0-5 0 0,0 3 0 0,0-1 0 16,-2 3 8-16,2 0-8 15,0-5-20-15,0 5-5 0,0-2-2 0,-3-3 0 0,3 0 43 0,0 0 9 16,0-2 2-16,-3 2 0 16,3 5-27-16,0 0 0 0,-2-5 8 0,2 5-8 0,0-7 0 0,2 7 0 15,-2 0 0-15,3-5 0 0,-3 5 0 0,0-5 0 16,-3 5 0-16,3-5 0 15,0 5 0-15,0-5 0 0,0 5 0 0,0-5 0 0,0 3 0 16,-2-3 0-16,2 0 0 0,0-2 0 0,2 2 0 0,-2-2 0 0,0 0 0 0,0 2 0 16,0-2 0-16,3 2 0 0,-3-2 0 0,3 2 0 15,-3-2 0-15,0 2 0 0,2 5 0 0,1-5 0 16,0-2 0-16,-3 2 0 0,0 3 0 0,0-3 0 16,0 0 0-16,2-2 0 0,1 2 0 0,-3 3 8 15,3-8-8-15,-1 8 0 0,1-8 0 0,-1 8 0 16,1-3 0-16,-3-2 0 0,5 2 0 0,-2 0 0 15,0-2 0-15,-1 2 0 0,1 5 0 0,0-7 0 16,-3 2-27-16,2 5-1 0,1-5 0 0,0-2 0 16,-3 2 28-16,2 5 0 0,1-7 0 0,-3 7 0 15,3-5 19-15,-1 0 9 0,-2 3 1 0,3-3 1 0,-1-2-30 0,-2 2 0 16,0 0 0-16,3 3 0 0,-3-3 0 0,3 0 8 16,-3 0-8-16,2 5 0 0,-2-2 0 0,0-1 0 15,0 3 0-15,3-3 0 0,-3 1 0 0,3 2 0 16,-3-3 0-16,0 1 0 0,0 2 0 0,0-5 0 15,0 5 0-15,2 0 0 16,-2-5 0-16,0 5 0 0,3 0 0 0,-3-5 0 0,0 3 0 0,0 1 0 16,0-1 0-16,0 2 0 0,3-5 0 0,-3 5 8 15,0 0-8-15,0-5 0 0,0 5 0 0,0 0 0 16,0 0 0-16,0 2 0 0,0-2 0 0,0 0 0 16,0 0 0-16,0 2 0 0,0-2 0 0,0 2 0 15,2-2 0-15,-2 0 0 0,0 2 8 0,0 3-8 16,0-3 0-16,0-2 0 0,3 2 0 0,-3 2 0 15,0-1 0-15,0-3 0 0,0 2 0 0,0 5 0 16,0-3 0-16,0-1 0 0,0 4 0 0,0 0 8 0,3-1-8 0,-3-3 0 16,0 4 0-16,0 0 0 0,0 2 0 0,0 3 0 15,0-3 8-15,2-2-8 0,-2 4 0 0,0-4 0 16,0 3 0-16,0-3 0 0,3 0 0 0,-3 2 0 16,3-2 0-16,-3 0 0 0,0 0 0 0,2 4 0 15,-2-4 0-15,3 3 0 0,-3-3 0 0,0 2 0 16,0-2 0-16,0 4 0 0,2-1 0 0,-2-3 0 15,0 0 8-15,0 7-8 0,0-7 0 0,0 2 9 16,0 2-9-16,0-1 0 0,0 4 0 0,0 0 8 16,0 0-8-16,0-7 0 0,0 7 0 0,0 0 8 15,0 0-8-15,-2-7 0 0,2 4 9 0,0 3-9 0,0 0 0 16,0 0 0-16,0 0 0 0,0 0 0 16,-5 0-107-16,5 0-25 0</inkml:trace>
  <inkml:trace contextRef="#ctx0" brushRef="#br0" timeOffset="110585.975">14735 9077 1134 0,'2'-5'50'0,"-2"5"10"0,0 0-48 0,0 0-12 16,0 0 0-16,3-7 0 0,-3 7 65 0,3-5 11 15,-3 5 1-15,0 0 1 0,5 0-3 0,0-2-1 16,3 2 0-16,0 0 0 0,0 0-18 0,0 0-3 16,3 0-1-16,-1 0 0 0,1 2-6 0,2-2-2 15,-3 0 0-15,6 0 0 0,-2 0-28 0,1 0-7 16,4 0-1-16,2 0 0 0,3 0 4 0,2-2 0 15,-2 2 0-15,3-5 0 0,2 5 0 0,-3-2 0 0,1-3 0 16,-1 3 0-16,1-3-2 0,-1 5 0 16,-2-2 0-16,0-3 0 0,0 5-2 0,-1 0-8 15,1 0 12-15,0-2-4 0,-3 2 6 0,3 0 1 16,0 0 0-16,2 0 0 0,1 0-15 0,-4 0 0 16,4 0 0-16,-1 0 0 0,1-5 0 0,-1 5 0 0,-2 0 11 0,3-5-11 15,-1 3 9-15,3 2-9 0,-2-5 0 0,-1 3 9 16,3 2-9-16,6-5 8 0,-1 3-8 0,0-3 8 15,1 5 1-15,-3-7 0 0,-1 7 0 0,1-7 0 16,0 7 0-16,-3-5 0 0,0 3 0 0,0 2 0 16,0-5-1-16,3 5 0 0,-6-2 0 0,1-3 0 15,-1 5 1-15,1-2 0 0,5 2 0 0,-6-5 0 16,-5 5-1-16,3-2-8 0,0-3 12 0,2 5-4 16,-7 0-8-16,5 0 10 0,-1-2-10 0,4-3 10 15,-1 5-10-15,1-2 0 0,-6-3 9 0,5 5-9 16,6 0-8-16,-3-5-7 0,-8 3-1 0,6 2 0 0,-3 0 30 0,-1-5 6 15,1 5 0-15,0-2 1 0,-5 2-13 0,-1-5-8 16,9 3 10-16,-6 2-10 0,-5-5 10 0,5 5-10 16,5-7 10-16,1 7-10 0,-1 0 12 0,1 0-4 15,-1-2-8-15,1 2 12 0,-1-5-12 0,0 5 11 16,-2 0-11-16,0 0 10 0,0 0-10 0,-3 0 0 16,3 0 0-16,0 0 0 0,0 0 8 0,-1 0-8 15,1 0 12-15,5 0-4 0,3 0-8 0,0 0 0 16,-3 0 0-16,0 5 0 0,0-3 0 0,0-2 0 15,0 0 0-15,-2 5 0 0,-3-5 0 0,2 2 0 16,-2-2 0-16,-3 0 0 0,3 0 29 0,-3 5 1 16,3-5 0-16,0 0 0 0,-1 0-30 0,-1 0 8 0,-1 0-8 0,0 0 0 15,0 0 10-15,0 0-1 0,-2 0 0 0,-1 0 0 16,3 0-9-16,1 0 0 16,-4 0 0-16,6 0 0 0,-3-5 0 0,6 5 0 0,-1 5 0 0,-2-5 0 15,0 0 0-15,2 0-9 0,3 0 9 0,0 2-13 16,3-2 13-16,0 0 0 0,0 5 0 0,5-5 0 15,-3 2 0-15,-2-2 8 0,-3 0 0 0,0 0-8 16,0 0 0-16,-2 0 0 0,-1 0 0 0,0 0 0 16,1 0 0-16,-3 0-9 0,-3 0 9 0,3 0-12 15,-3 0 12-15,0-2 0 0,0 2 0 0,-2 0 0 16,-1 0 0-16,-2 0 0 0,0 0 0 0,0 0-8 16,-3 0-8-16,3 0 0 0,-3-5-1 0,0 5 0 15,3 0 35-15,-2 0 7 0,1 0 2 0,1 0 0 16,-3 0-27-16,3 0 0 0,3 0 0 0,-3 0 0 0,2 5 0 0,3-5-14 15,-2 0 5-15,2 2 1 0,0-2-8 0,0 0 0 16,1 0-1-16,-4 0 0 0,3 0 30 0,-2 0 7 16,-1 0 0-16,1 0 1 0,-3 0-33 0,2 0-8 15,1 0 0-15,-1 0-1 0,3 0 21 0,1 0 0 16,-4 0 0-16,3 0 0 0,-2-2 0 0,2 2 0 16,0 0 0-16,3-5 0 0,-3 5 12 0,3 0 8 15,-3 0 0-15,0 0 1 0,0 0-21 0,1 0 0 16,-4-2 0-16,-2 2 0 0,3 0 8 0,-4 0-8 15,4 0 8-15,-6 0-8 0,3 0 12 0,-5 0-3 16,2 0 0-16,-3 0 0 0,1 0 1 0,-3-5 0 16,0 5 0-16,-8 0 0 0,8 0-2 0,-8 0 0 0,0 0 0 0,0 0 0 15,5-2-8-15,-5 2 12 0,5-5-12 0,-5 5 12 32,0 0-32-32,0-2-5 0,0-3-2 0,0 5-804 0,-5-5-161 0</inkml:trace>
  <inkml:trace contextRef="#ctx0" brushRef="#br0" timeOffset="112478.192">18441 9006 288 0,'0'0'25'15,"-2"-2"-25"-15,-1 2 0 0,1 0 0 16,-1-5 140-16,0 5 22 0,3 0 5 0,0-2 1 16,0-3-69-16,0 5-14 0,0 0-2 0,0 0-1 15,0 0-16-15,0 0-3 0,0 0-1 0,0 0 0 16,0 0-6-16,0 0-2 0,0 0 0 0,0 0 0 0,0 0-10 0,0 0-1 16,0 0-1-16,0 0 0 0,0 0 1 0,0 0 0 15,0 0 0-15,3 7 0 0,0 0 5 0,-1 0 0 16,1 0 1-16,-1 5 0 0,1 0-11 0,-3-3-2 31,3 5-1-31,-1 5 0 0,1-5-12 0,0 5-3 16,-1-5 0-16,1 5 0 0,0 2-8 0,-1-2-1 0,1 2-1 0,0 0 0 0,-3-2-2 0,2 2 0 15,4 3 0-15,-4-3 0 0,3 0 0 0,-2 0-8 16,-3 5 12-16,3 0-4 0,2-5 0 0,-5 5 0 16,3 0 0-16,-3 0 0 0,2-3 0 0,1 3-8 15,-3 0 12-15,3 2-4 0,-3-4-8 0,2-1 12 16,1 3-12-16,-3-5 12 0,0 5-2 0,0-5 0 15,0 5 0-15,0 0 0 0,-3 2-10 0,3-4 10 16,3-1-10-16,0 1 10 0,-3-3-10 0,0 5 8 16,-3-5-8-16,3 5 8 0,3-5-8 0,-3 0 0 0,0-2 9 0,0 2-9 15,0 0 0-15,0-2 9 0,-3 2-9 0,3-2 0 16,0 2 8-16,3-2-8 0,-3 2 0 0,-3-2 0 16,-2 0 0-16,2-3 0 0,6 3 0 0,2 2 0 15,-5-2 8-15,0 0-8 0,0-5 0 0,3 7 0 16,-1-2 0-16,-2 0 0 0,0-3 0 0,0 3 0 15,0-5 8-15,3 0-8 0,-1 5 0 0,-2-5 0 16,3 0 0-16,0 3 0 0,-1-3 0 0,-2-5 0 16,0 3 9-16,0 2-9 0,3-2 0 0,-3 2 9 15,0 0-9-15,0-2 8 0,0-3-8 0,3 3 8 16,-3 2-8-16,2 0 0 0,-2-2 9 0,0 2-9 16,0 0 0-16,3 1 8 0,-3-4-8 0,0 8 0 0,3-5 0 15,-3 0 0-15,0-7 0 0,0 5 8 0,0 2-8 0,0-2 0 16,0-3 0-16,0-2 8 0,-3 5-8 0,3-5 0 15,3 5 0-15,-3-3 0 0,0-4 0 0,0 2 0 16,-3 7 0-16,3-2 0 0,0-3 0 0,0 3 0 16,0 2 0-16,0 0 0 0,0-2 0 0,0 2 0 15,-3 0 0-15,3 5 8 0,0-5-8 0,0 5 0 16,0-5 0-16,-2 7 0 0,2-6 0 0,-3 3 0 16,3-4 0-16,-3 5 8 0,1-5-8 0,-1 1 0 15,3 3 0-15,0 1 0 0,0-5 0 0,0 5 0 16,-3-2 0-16,3 6 0 0,0-6 0 0,-2 8 0 15,-1 1 0-15,3 0 8 0,-2 2-8 0,-1-2 0 0,0 0 0 16,1-2 8-16,2-1-8 0,-3-2 0 16,3 0 0-16,-5-2 0 0,2 2 0 0,0 1 0 0,3-4 0 0,0 4 0 15,3 3 0-15,-3-3 0 0,-3 4 0 0,1-5 0 16,2 5 0-16,0-1 0 0,0 1 0 0,0-5 0 16,-3 5 0-16,3-5 0 0,-3-2 0 0,3 0 0 15,0-5 0-15,-2 3 0 0,2 2 0 0,-3 2 0 16,3-5 0-16,0 1 0 0,0 1 0 0,-2 4 8 15,2-4-8-15,0 8 0 0,0-5 0 0,0 5 0 16,0-5 0-16,0 5 0 0,2-9 0 0,-2 6 0 16,0-6 0-16,3 2 0 0,-3-1 0 0,0-3 0 15,2-1 0-15,-2 0 0 0,0 5 0 0,0-5 0 16,3-7 0-16,-3 7 0 0,3 5 0 0,-6-1 0 16,0 1 0-16,3-2 0 0,3 2 0 0,0-1 0 15,-3-1 0-15,2 6 0 0,1-1 0 0,0 3 0 16,-3-3 0-16,2-4 0 0,-2 4 0 0,3-1 0 0,0-7 0 0,-3 5 0 15,2-5 0-15,1 0 0 0,0 2 0 0,-3-6 0 16,2 4 0-16,1-2 0 0,-1 2 0 0,1 0 0 16,0-2 0-16,-1-1 0 0,-2-1 0 0,0 4 0 15,0-7 0-15,3 5 0 0,-3 2 0 0,0-2 0 16,3 2 0-16,-1 0 0 0,1 0 0 0,-3 2 0 16,0-2 0-16,3 1 0 0,-3-4 0 0,0 3 0 15,0-4 0-15,0 2 0 0,2-1 0 0,1-1 8 16,-3 2-8-16,0-5 0 0,0 0 0 0,0 0 8 15,0 0-8-15,0 5 0 0,0-10 8 0,0 5-8 16,0-2 8-16,0 6-8 0,0-8 0 0,0 4 8 16,3 0-8-16,-3 0 0 0,2-2 0 0,-2 2 8 15,0 0-8-15,0 0 0 0,3-3 0 0,-3-1 0 0,-3 2 0 16,3-5 0-16,0 0 0 0,0 0 0 0,0 0 0 16,0 0 0-1,0 0-114-15,-5-12-21 0,-3 2-4 0</inkml:trace>
  <inkml:trace contextRef="#ctx0" brushRef="#br0" timeOffset="114102.778">18529 11962 975 0,'0'0'43'0,"0"0"9"0,-3 3-41 0,3-3-11 16,-3 0 0-16,1 4 0 0,-1-4 65 0,1 3 11 16,-1 1 3-16,-2 1 0 0,2-3-7 0,0-2-2 0,-2 8 0 0,2-8 0 15,-2 4 4-15,2-1 1 0,-2-3 0 0,0 4 0 16,0-1-4-16,-3-3-1 0,2 7 0 0,-2-7 0 16,0 4-16-16,-2-4-3 0,2 0-1 0,-5 3 0 15,2 1-22-15,-5-4-4 0,0 0 0 0,1 5-1 16,-1-2-7-16,-3-3 0 0,-2 4-1 0,2-1 0 15,-2-3 1-15,3 4 1 0,-1-1 0 0,1-3 0 16,-3 4-2-16,-1-1-1 0,4-3 0 0,-3 4 0 16,-3-4-6-16,-3 0 0 0,4 3-8 0,-4 1 12 15,-2-4-4-15,5 5 0 0,-2-3-8 0,-1-2 12 16,6 0-3-16,-3 5-1 0,1-5 0 0,-1 3 0 16,3-3-8-16,-1 0 8 0,1 0-8 0,0 0 8 15,0 4-8-15,0-4 8 0,-3 0-8 0,0 3 8 16,0-3-8-16,-2 0 12 0,2 4-12 0,-2-1 12 15,2-3-4-15,-3 0-8 0,1 4 12 0,-1-1-4 0,4-3-8 16,1 4 12-16,1-4-12 0,0 0 12 0,3 3-12 0,-4 1 0 16,1-4 9-16,-3 0-9 0,-2 0 0 0,-1 5 0 15,6-5 0-15,-5 3 8 0,-6-3-8 0,6 0 0 16,2 4 0-16,3-4 0 0,-1 0 0 0,-1 3 0 16,1-3 0-16,1 0 0 0,3 0 0 0,-3 4 0 15,-6-4 0-15,3 3 0 0,3-3 8 0,-5 4-8 16,-6-4 10-16,-2 3-10 0,-1-3 14 0,3 4-3 15,3-4-1-15,0 3 0 0,-8 1-10 0,5-4 8 16,6 5-8-16,0-2 8 0,-6 1-8 0,0-1 0 16,0-3 9-16,3 4-9 0,0-1 0 0,-3 1 9 15,-2-1-9-15,5-3 0 0,0 4 10 0,0-1-10 16,-3-3 8-16,0 0-8 0,6 4 8 0,-3-4-8 0,-1 0 0 0,-1 0 8 16,-1 3-8-16,0 1 10 0,3-4-10 0,0 0 10 15,0-4-10-15,0 4 10 0,0 4-10 0,0-4 10 16,2 0-10-16,3 0 0 0,0 0 9 0,1 0-9 15,-1 0 8-15,0 0-8 0,0 0 10 0,3 0-10 16,-5 0 9-16,2 0-9 0,0-4 8 0,3 1-8 16,0 3 0-16,-1 0 0 0,4 0 0 0,-1-4 0 15,1 4 0-15,-1 0 0 0,1-3 8 0,2-1-8 16,0 4 0-16,0-3 0 0,0-1 0 0,3 4 0 16,0-3 0-16,0 3 0 0,-3-4 0 0,0 4 0 15,3 0 0-15,-3 0 0 0,0-3 0 0,-3 3 0 16,6 0 0-16,-3 0 0 0,-2-4 0 0,2 4 0 15,0 0 0-15,3 0 0 0,-6 0 0 0,6 0 0 16,-3 0 0-16,3 0-11 0,2-3 3 0,1 3 0 0,-3 0 8 16,2 0 9-16,3-5-1 0,-3 5-8 0,1 0 0 0,2 0 0 15,-3 0 0-15,3 0 0 0,-2 0 0 0,2-4 0 16,0 4 0-16,0-3 0 0,0 3 0 0,0 0 0 16,0 0 0-16,3 0 0 0,-3 0 8 0,0 0-8 15,3 0 0-15,-1 0 0 0,1 0 0 0,3 0 0 16,-6 0 0-16,8 0 0 0,-3 0 0 0,-2-4 0 15,2 4 0-15,3 0 0 0,-3 0 0 0,3 0 0 16,-5 0 0-16,5 0 0 0,-3-3 0 0,3 3 0 16,-5 0 0-16,5 0 0 0,0 0 0 0,0 0 0 15,-5 0 0-15,5 0 0 0,0 0 8 0,0 0-8 16,-3-4 0-16,3 4 0 0,0 0 0 0,0 0 0 16,0 0 0-16,0 0 0 0,0 0 0 0,0 0-16 0,0 0 5 15,0 0 1-15,-5 0 10 0,5 0 0 0,0 0 8 0,0 0-8 16,0 0-16-16,0 0-7 0,0 0-1 0,0 0-1 31,0 0-45-31,0 7-9 0,0-3-1 0,0-4-1 16,3 7-30-16,-1 1-5 0,-2-8-2 0,3 4 0 15,-3 3 38-15,0-7 7 0,0 3 1 0,0-3 1 0,0 7 53 0,0-7 18 0,0 0-12 0,3 7 12 16,-3-7 0-16,0 0 0 0,0 0 0 0,0 0 0 31,0 0-98-31,0 0-20 0</inkml:trace>
  <inkml:trace contextRef="#ctx0" brushRef="#br0" timeOffset="118126.061">14634 9860 338 0,'0'0'15'0,"0"0"3"0,0 0-18 0,0 0 0 0,0 0 0 0,0 0 0 16,8 0 16-16,-8 0 0 0,0 0 0 0,0 0 0 15,0 0 12-15,0 0 1 0,0 0 1 0,0 0 0 16,0 0 38-16,0 0 7 0,0 0 1 0,0 0 1 16,0 0-15-16,0 0-3 0,0 0-1 0,0 0 0 15,0 0-11-15,0 0-3 0,0 0 0 0,5 2 0 16,3-2-21-16,0 0-5 0,0 5-1 0,0-3 0 16,0-2 31-16,3 0 5 0,-3 0 2 0,5 0 0 15,-3 5-18-15,6-5-3 0,0-5-1 0,3 5 0 16,-1 0-17-16,1-2-4 0,4 4-1 0,4-2 0 15,-1 0-11-15,9-2 0 0,2 2 9 0,3-5-9 16,2 5 0-16,3-2 8 0,2-3-8 0,1 3 0 16,2-3 0-16,3 5 0 0,3-7 0 0,-1 2 0 15,9 3 0-15,-3-3 8 0,2 5-8 0,1-2 0 16,2 2 8-16,3-5-8 0,-3 3 8 0,3-3-8 0,-1 5 0 0,-1 0 0 16,-7 0 0-16,4 0 8 0,2 0 17 0,-2 0 4 15,-4 0 1-15,-1 5 0 0,-1-3 0 0,3-2 0 16,5 5 0-16,-3-5 0 0,-10 2-14 0,3 3-4 15,-1-5 0-15,6 0 0 0,-5 2-4 0,5 3 0 16,-6-5-8-16,3 0 12 0,-2 2-12 0,-3 3 11 16,2-5-11-16,-2 7 10 0,3-7-10 0,-3 0 0 15,-3 5 9-15,3-3-9 0,-5-2 8 0,-1 7-8 16,-2-2 10-16,0-3-10 0,0-2 10 0,0 5-10 16,0-3 10-16,0-2-10 0,0 5 19 0,-5-5-3 15,-3 7 0-15,3-7 0 0,-3 5-3 0,0-3-1 0,2-2 0 16,-4 5 0-16,-1-3 3 0,-2 3 0 0,2-3 0 0,-2 3 0 15,-3-3 0-15,0-2 0 0,-2 5 0 0,-1-5 0 16,-2 0 0-16,0 2 0 0,0-2 0 0,-1 5 0 16,1-5 0-16,0 0 0 0,-3 0 0 0,-2 0 0 15,-3 5 1-15,2-3 0 0,-2-2 0 0,0 0 0 16,0 5 0-16,-3-3 1 0,-2-2 0 0,-1 0 0 16,1 0-5-16,-3 0-2 0,-3 0 0 0,-5 0 0 15,0 0-1-15,0 0 0 0,0 0 0 0,0 0 0 31,0 0-57-31,3-2-11 0,-9-5-2 0,1 2-971 0</inkml:trace>
  <inkml:trace contextRef="#ctx0" brushRef="#br0" timeOffset="119006.487">15481 9039 864 0,'-6'0'76'0,"4"-2"-60"15,2-3-16-15,-3 5 0 0,1-2 26 0,-1-3 2 16,3 5 1-16,0-5 0 0,0 3 4 0,0 2 1 15,0 0 0-15,0 0 0 0,0 0 18 0,0 0 3 16,0 0 1-16,0 0 0 0,0 0-12 0,0 0-1 16,0 7-1-16,3 0 0 0,-1 0 2 0,-2 5 1 0,0-3 0 15,3 3 0-15,-3-5-5 0,0 7 0 0,2-2-1 0,1 2 0 16,-3 0 4-16,0 5 1 0,0-5 0 0,0 7 0 16,3-2-12-16,-6 2-1 0,0-2-1 0,3 2 0 15,0 3-11-15,-2-3-3 0,2 0 0 0,-3 0 0 16,3-2 0-16,0 2 0 0,0-2 0 0,0 2 0 15,-2-2-1-15,2 0-1 0,0-3 0 0,0 1 0 16,0-1 6-16,0-2 0 0,2 5 1 0,-2-5 0 16,3 0 0-16,-3 3 0 0,0-3 0 0,0 0 0 15,2-2 2-15,-2 2 0 0,-2-5 0 0,2 3 0 16,2 0-4-16,-2-3-1 0,-2-2 0 0,2 5 0 16,0-5-3-16,0 5-1 0,2-5 0 0,-2 0 0 15,-2 0-2-15,2 0 0 0,2 0 0 0,-2 0 0 16,0 0-3-16,0 0-1 0,0-7 0 0,3 5 0 15,-3-5-8-15,3 7 0 0,-6 0 0 0,3-7 8 16,5 5-8-16,-2-3 0 0,-3-2 9 0,0 7-9 16,3 0 0-16,-1 0 0 0,-4 0 0 0,2 3 0 0,0-8 0 0,0 5 0 15,0 0 0-15,0-2 0 0,-6-3 0 0,6 5 0 16,0 0 0-16,0-2 0 0,0 2 0 0,0 0 0 16,0-2 0-16,0-3 8 0,0-2-8 0,3 7 0 15,-3-7 0-15,0 0 0 0,0 0 0 0,0 0 0 16,0 0 0-16,0 0 0 15,0 0-147-15,3-9-27 0</inkml:trace>
  <inkml:trace contextRef="#ctx0" brushRef="#br0" timeOffset="119974.991">17873 8973 230 0,'0'0'20'0,"0"0"-20"15,-3-2 0-15,3 2 0 0,0-5 153 0,0 5 27 16,-3-2 4-16,3 2 2 0,0 0-94 0,0 0-20 15,-5 0-3-15,2 0-1 0,3 0-3 0,-5 2-1 16,2 5 0-16,3 0 0 0,-2 5-1 0,-1 0-1 16,3 2 0-16,0 7 0 0,0 0 1 0,0 5 0 0,0 0 0 0,0 7 0 15,0 0-23-15,0 0-4 0,-2 0 0 0,-1-3-1 16,0 8-8-16,3-5-2 0,-5 0 0 0,2-3 0 16,1 3 2-16,-4 0 0 0,4 0 0 0,-4 0 0 15,4-5 3-15,-1-2 1 0,0 2 0 0,3-2 0 16,0 0-4-16,-2-5-1 0,2 0 0 0,0 3 0 15,2-8 1-15,-2 3 0 0,0-5 0 0,3 5 0 16,0-5-2-16,-1-2 0 0,1-3 0 0,0 3 0 16,-3 0-9-16,2-5-3 0,1 2 0 0,0-4 0 15,-3-3-1-15,0 8-1 0,0-8 0 0,0-2 0 16,0 0-11-16,0 0 12 0,0 0-12 0,0 0 12 16,0 0-24-16,2-7-5 0,1 0-1 0,0-5-1137 15</inkml:trace>
  <inkml:trace contextRef="#ctx0" brushRef="#br0" timeOffset="122163.17">14978 9836 0 0,'0'0'0'0,"0"0"0"0,0 0 0 0,0 0 0 16,0 0 0-16,-3 0 0 0,-2 0 215 0,5 0-43 16,0 0 34-16,-5 0 7 0,2 0-122 0,3 0-25 15,0 0-5-15,0 0-1 0,0 0-22 0,0 0-5 16,0 0-1-16,0 0 0 0,0 0-7 0,0 0-1 15,-2 7-1-15,2-7 0 0,0 0 11 0,-3 5 2 16,3 2 1-16,0 0 0 0,-3-2 23 0,3 2 4 16,0 0 0-16,0 0 1 0,-2 0 0 0,2 0 0 15,0 0 0-15,0 5 0 0,0-3-32 0,-3 3-6 0,3 2-2 16,0 0 0-16,3 5 0 0,-3-5 0 0,-3 5 0 0,3 0 0 16,3-3-4-16,-1 8-1 0,-2-8 0 0,0 10 0 15,-2-5 0-15,4 3-1 0,1-3 0 0,-3 5 0 16,0-3-2-16,0 8 0 0,3-3 0 0,-1 0 0 15,-2 5 6-15,3-2 1 0,-1-3 0 0,1 5 0 16,2-5-6-16,1 5-1 0,-4 0 0 0,4-5 0 16,-4 5 2-16,4 0 0 0,-1 0 0 0,-2 0 0 15,2 0-3-15,0 0 0 0,0-3 0 0,-2 3 0 16,0-7-3-16,2 7-1 0,-2-5 0 0,-1-2 0 16,1 3-2-16,-3-4-1 15,3 1 0-15,2 2 0 0,-2-2 1 0,-1 0 0 0,-2 0 0 16,3-5 0-16,2 7 0 0,-5-2 0 0,0-4 0 0,3 1 0 15,-1-2-10-15,-2 0 10 0,0 1-10 0,0 1 10 16,3-6-10-16,0 6 12 0,-1-2-12 0,-2-2 12 16,3 2-12-16,0-7 10 0,2 7-10 0,-2-2 10 0,-1 2-10 0,1 1 8 15,-1-4-8-15,4 1 8 0,-4 0 0 0,1-2-8 16,2 1 12-16,-2-4-4 0,0 1 1 0,-1-1 0 16,1 4 0-16,2-3 0 0,-2-4 1 0,-3 3 0 15,3 1 0-15,-3-1 0 0,0 5-2 0,2-5-8 16,-2-3 12-16,0 8-4 0,-2-5-8 0,2 0 12 15,-3 1-12-15,3-1 12 0,-3-3-12 0,3 4 8 16,-2-1-8-16,-1-3 8 0,3 3-8 0,-3 1 8 16,3-4-8-16,-2 3 8 0,2-2-8 0,0-2 10 15,-3 1-10-15,0 4 10 0,3-4-10 0,-2-1 10 16,-1 1-10-16,3 1 10 0,-3-2-2 0,1-3-8 16,-1 4 12-16,0 1-4 0,3-2-8 0,-2-3 8 0,2 0-8 15,0-3 8-15,0 3-8 0,0 1 8 0,0-1-8 0,0-7 8 16,0 0-8-16,0 0 0 0,0 0 0 0,0 0 8 15,0 0-8-15,0 0 0 0,0 0 0 0,0 0 0 32,-3-7-149-32,3-1-32 0,0-3-7 0</inkml:trace>
</inkml:ink>
</file>

<file path=ppt/ink/ink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58:22.839"/>
    </inkml:context>
    <inkml:brush xml:id="br0">
      <inkml:brushProperty name="width" value="0.05292" units="cm"/>
      <inkml:brushProperty name="height" value="0.05292" units="cm"/>
      <inkml:brushProperty name="color" value="#FF0000"/>
    </inkml:brush>
  </inkml:definitions>
  <inkml:trace contextRef="#ctx0" brushRef="#br0">11274 6370 1267 0,'0'0'28'0,"0"0"5"0,0 0 2 0,0 0 1 0,0 0-36 0,0 0 0 0,0 0 0 0,0 0 0 16,0 0 109-16,0 0 15 0,0 0 4 0,3 9 0 16,-1 0-52-16,1 3-9 0,-3 2-3 0,2 0 0 15,-2 5 0-15,0-5 0 0,3 5 0 0,0-2 0 0,-3 1 0 0,0 4 0 16,2 1 0-16,1-6 0 0,2 1-51 0,-2 1-13 31,0-2 0-31,-1 1 0 0,-2-3 0 0,0-4 0 16,0 1 0-16,0-2 0 0,-2 4-56 0,2-7-13 0,-3 2-3 0,0-2-931 15</inkml:trace>
  <inkml:trace contextRef="#ctx0" brushRef="#br0" timeOffset="172.191">11187 6624 1497 0,'0'0'66'0,"0"0"14"16,8-7-64-16,-1 7-16 0,1-3 0 0,3-2 0 15,2 5 55-15,0-2 7 0,-2-3 2 0,5 3 0 16,0-3-20-16,0 1-4 0,0 1-1 0,-1-1 0 0,-4 1-26 0,2-1-5 16,0 4 0-16,-2-3-566 0,2-1-113 0</inkml:trace>
  <inkml:trace contextRef="#ctx0" brushRef="#br0" timeOffset="468.934">11499 6584 1958 0,'0'0'87'0,"0"0"17"0,0 0-83 0,0 0-21 0,0 0 0 0,-3 4 0 16,3 3 69-16,0-7 10 0,-2 5 1 0,2 2 1 15,0-5-22-15,2 6-5 0,1-1-1 0,-1-3 0 0,-2-4-37 0,3 7-8 16,0-2-8-16,-1-3 11 0,-2-2-11 0,0 7-17 16,0-7 4-16,0 0 1 0,6 5 12 0,-6-5 0 15,0 0 0-15,2 0 0 0,4 0 0 0,-4-5 0 16,1 5 0-16,0-7 0 0,-1 0 0 0,1 3 0 15,-1-3 0-15,4 4-9 16,-4-4-43-16,4 0-8 0,-4-5-1 0,4 5-1 0,-6 3 33 0,0-3 6 16,5 0 2-16,0-1 0 15,-2 8-18-15,2-7-3 0,-2 5-1 0,-1-3 0 0,4 5 35 0,-1-4 8 16,-2 1 0-16,-1 3 0 0,4-4 0 0,-1 4 8 16,0-3-8-16,1 3-872 0</inkml:trace>
  <inkml:trace contextRef="#ctx0" brushRef="#br0" timeOffset="781.069">11689 6607 1580 0,'0'0'35'0,"0"0"7"0,0 0 2 0,0 0 0 0,0 0-36 0,0 0-8 0,0 0 0 0,6 2 0 16,-6-2 86-16,5 0 15 0,0 0 3 0,3 0 1 16,0 0-81-16,0 0-24 0,3-2 9 0,-1-3-9 15,1-2 12-15,-1 3-1 0,-4 1-1 0,2-1 0 16,-3-3-18-16,0 4-4 0,-2-1-1 0,-1 1 0 15,1-4 13-15,-3 2 0 0,3 3 0 0,-3-3 0 16,0-2 28-16,0 3 9 0,-3 1 2 0,-2-1 0 16,-1 4-27-16,1-3-4 0,5 3-8 0,-8 3 11 15,0-3-1-15,-2 0 0 0,2 4 0 0,-3-1 0 16,1 1-10-16,2 3 12 0,0 0-12 0,0 0 12 16,5 1-12-16,-2-1 0 0,0 4 9 0,5-4-9 0,-3 5 0 15,0-2 0-15,3-3 0 0,0 4 0 0,3 1 0 0,2-2 0 16,1-3 0-16,-1 0 0 0,5 0 0 0,1-3 0 15,2-4 0-15,0 5 0 16,3-10-149-16,0 5-35 0,0-4-6 0,3 1-590 16</inkml:trace>
  <inkml:trace contextRef="#ctx0" brushRef="#br0" timeOffset="1109.105">11951 6607 633 0,'0'0'56'0,"0"0"-44"16,0 0-12-16,8-5 0 0,0 5 122 0,-3-7 22 15,1 7 5-15,-1-7 1 16,0 3-50-16,3 4-11 0,0-7-1 0,-3 4-1 16,3-1-36-16,0-4-7 0,-2 6-2 0,-1-3 0 0,-2-2-14 0,-1 3-2 15,-2-3-1-15,3 4 0 0,-3-1 13 0,2-4 2 16,-4 6 1-16,-1-3 0 0,1 3-14 0,-4-3-3 0,1 1-1 0,-3 1 0 16,0 3 24-16,0 0 5 0,-2 0 0 0,2 0 1 15,-3 0-33-15,-2 7-8 0,2-7 0 0,1 7-1 16,-4-2 9-16,1 2 3 15,0 0 0-15,0 0 0 0,0 0-15 0,2 0-8 16,0 5 10-16,6-2-10 0,2 1 0 0,3 3 0 16,3-2 0-16,0-2 0 0,2 1-26 0,0-4 2 0,1 5 0 0,-1-5 0 15,5-4 24-15,4 4 0 0,-1-3 0 0,3-4 0 16,0 3 0-16,2-3 0 0,-2 4 0 0,-3-4 0 16,-2 0-166-16,-3-4-28 15,16-3-6-15,-11 0 0 0</inkml:trace>
  <inkml:trace contextRef="#ctx0" brushRef="#br0" timeOffset="1343.469">12300 6301 1209 0,'0'0'108'0,"0"0"-87"16,0 0-21-16,0 0 0 0,-5 0 171 0,5 0 29 15,0 0 7-15,0 7 1 0,0 1-107 0,0 3-21 16,3 1-4-16,-1 2 0 0,1 7-23 0,2 5-4 16,1-5-1-16,2 5 0 0,0 0-12 0,0-2-4 0,-1-1 0 15,-1-2 0-15,-1 0-9 0,3-2-3 0,-3 2 0 0,1-6 0 16,-1 3-5-16,-2-4-2 0,2-2 0 0,0-2 0 16,-2-6-13-16,-1 3 8 0,4 0-8 0,-4-7-1172 15</inkml:trace>
  <inkml:trace contextRef="#ctx0" brushRef="#br0" timeOffset="2124.488">16674 6628 0 0,'-11'-4'0'0,"11"4"0"0,0 0 0 0,0 0 0 15,0 0 0-15,-5 0 0 0,-3-3 398 0,3 6-80 16,5-3 64-16,0 0 13 0,-3 4-251 0,1 3-49 16,-1 5-11-16,6-2-1 0,-3 4-15 0,2 2-4 15,-2 1 0-15,3-3 0 0,5 4 0 0,-3-3 0 0,-5 3 0 0,0 1 0 16,5-2-39-16,-2 2-8 16,-3-5-1-16,0 4-1 0,-3-3-2 0,3-4 0 0,3 3 0 15,-3-7 0-15,-5 5-3 0,2-2-1 0,3-3 0 0,0-3 0 31,0-4-185-31,0 0-38 0</inkml:trace>
  <inkml:trace contextRef="#ctx0" brushRef="#br0" timeOffset="2296.325">16526 6831 1497 0,'0'0'32'0,"0"0"8"0,5-3 0 15,3-1 4-15,3 4-36 0,-1 0-8 0,-2 0 0 0,5-3 0 16,11 3 53-16,-5-5 9 0,-3 5 2 0,2-2 0 0,3-3-52 0,1 5-12 15,-1 0 0-15,-3 0 0 0,1-4 0 0,-3 1 0 16,2 3 0-16,-2 0-509 16,-8-4-105-16</inkml:trace>
  <inkml:trace contextRef="#ctx0" brushRef="#br0" timeOffset="2593.134">16883 6798 748 0,'0'0'67'0,"0"0"-54"16,0 0-13-16,0 0 0 0,0 7 210 0,-3 2 39 15,3-2 8-15,3 0 2 0,0 0-108 0,-1 3-22 16,-2-6-4-16,6 3-1 0,-4 5-48 0,4-5-11 16,-6-4-1-16,2 4-1 0,-2-3-29 0,3 3-6 15,-3-7 0-15,0 0-1 0,0 0-13 0,3 5-2 16,-3-5-1-16,0 0 0 0,0 0-1 0,0 0 0 16,0 0 0-16,0 0 0 15,0 0-32-15,0 0-6 0,0 0-2 0,0-9 0 16,5 2-16-16,-3 0-3 0,-2-8-1 0,3 8 0 15,5-4-41-15,-5 4-8 0,2-3-1 0,0-2-1 16,-2 1 46-16,2 4 10 0,-2 0 1 0,2 0 1 0,-5-1 31 0,3 6 12 0,5-3-8 0,-3 1 8 16,-5 4 0-16,5-3 0 0,1-1 9 0,2 4-9 15,-3 0 34-15,3-3 0 0,-3-1 0 0,0 4 0 32,1 0-106-32,-1 0-20 0,-5 0-5 0,0 0-1 0</inkml:trace>
  <inkml:trace contextRef="#ctx0" brushRef="#br0" timeOffset="2905.815">17071 6856 1267 0,'0'0'56'0,"0"0"12"0,11 0-55 0,-4 5-13 31,1-5 0-31,-2 0 0 0,2 0 54 0,-3 0 8 16,3 0 2-16,2 2 0 0,1-4-16 0,0-3-4 0,-1 5 0 0,1 0 0 0,-1 0-26 0,4-4-6 15,-1 1 0-15,-3-1-1 0,1 4-11 0,-6-3 0 16,3-1 9-16,-5 1-9 0,-1-1 9 0,-2 4-9 15,0-7 12-15,-2 4-12 0,-1-2 36 0,-2-2 1 16,-3 7 0-16,0-4 0 0,0 1-8 0,-2-1-1 16,-1 4-1-16,0 0 0 0,-2 0-27 0,3 0 0 15,-4 0 0-15,1 4 0 0,2 3 32 0,-2-2 2 16,3-3 0-16,2 6 0 0,-3-1-16 0,3 0-3 16,0-3-1-16,0 3 0 0,3 0-14 0,2 0 0 0,1 1 0 15,-1 3 0-15,3-4 0 0,0 0 0 0,3 0 0 0,2 1 0 16,-2-4 0-16,5 3 0 0,0-4 0 0,2 4 0 15,-2-3-20-15,3-4-4 0,-1 3-1 0,3 1-591 16,1-4-117-16</inkml:trace>
  <inkml:trace contextRef="#ctx0" brushRef="#br0" timeOffset="3218.227">17320 6863 968 0,'0'0'43'0,"0"0"9"15,0 0-42-15,5 0-10 0,3-7 0 0,-3 7 0 0,0-7 99 0,3 7 17 16,-2-4 4-16,2 1 1 0,2-1-46 0,-2-3-10 16,-3 7-1-16,-5 0-1 15,3-7-29-15,2 7-6 0,-2-8 0 0,-3 8-1 0,3-2 21 0,-3 2 4 16,0 0 0-16,0 0 1 0,0-9-33 0,0 9-8 16,-3-3 0-16,0-1-1 0,-2-3 32 0,0 7 6 15,-1 0 2-15,1 4 0 0,0-4-31 0,-3 3-5 16,0-3-2-16,0 4 0 0,3 3-13 0,-3-2 0 15,0-3 0-15,0 6 0 0,3 3 14 0,-1-1 0 16,-2-6 0-16,3 8 0 0,3-2-14 0,2 1 0 16,0-4 0-16,2 5 0 0,-2-5 0 0,3 0-12 15,2 3 12-15,3-3-10 0,-3-3 10 0,3 3 0 16,-2 1 8-16,4-4-8 0,-2-1-12 0,3-3-6 16,-3 4-2-16,2-4-628 0,-2 0-125 0</inkml:trace>
  <inkml:trace contextRef="#ctx0" brushRef="#br0" timeOffset="3515.285">17608 6642 1555 0,'0'0'68'0,"0"0"16"15,5 0-68-15,-5 0-16 0,0 0 0 0,3 7 0 16,0-2 93-16,-1 2 15 0,1-4 4 0,0 8 0 0,2 3-39 0,0 1-7 16,3-1-2-16,-3-3 0 0,-2 4-4 0,2-1 0 15,-2-3-1-15,2 4 0 0,-2-1-28 0,5 2-6 16,-6-2-1-16,6 0 0 0,-5-7-12 0,2 7-4 16,-2-6 0-16,0 3 0 0,2-4 24 0,-2-4 4 15,-3-3 0-15,0 0 1 16,2 4-102-16,-2-4-21 0,0 0-4 0,0 0-1 15,0 0-65-15,0 0-14 0,0 0-2 0,0 0-412 16,0 0-83-16</inkml:trace>
  <inkml:trace contextRef="#ctx0" brushRef="#br0" timeOffset="4201.506">17431 6628 1728 0,'0'0'38'0,"0"0"8"0,0 0 2 0,0 0 0 0,0 0-39 0,0 0-9 16,0 0 0-16,0 0 0 0,0 0 94 0,0 0 17 15,5 0 3-15,-5 0 1 0,5-4-31 0,1 4-5 16,4-3-2-16,-2-1 0 0,-3 4-61 0,-5 0-16 15,6 0 0-15,4-3 0 0,4 3 54 0,-4 0 8 16,3 0 2-16,1-5 0 0,1 5-64 0,1 0 0 16,-2 0-9-16,-1 5 0 0,3-5 9 0,-3 3 12 15,3 1-2-15,-6-1-1 0,1 4-9 0,0 2 0 0,-1-2 0 16,-2 3 0-16,-3 1 0 0,1-4 0 0,-1 5 0 0,-2-2 0 16,-1 4 53-16,-2 4 9 0,0 1 2 0,0-5 0 15,0 0-46-15,-2 1-9 0,-4-1-1 0,4 5-8 16,2-5 15-16,-3-3-4 0,0 3-1 0,-2-2 0 15,2-2-10-15,1 1 0 0,2 1 9 0,-3-2-9 16,0-3 8-16,3 0-8 0,0 0 8 0,3-3-8 16,-3 4 8-16,0-1-8 0,0-7 8 0,3 4-8 31,-3-4-18-31,2 3-8 0,4 1-2 0,-1-1 0 0,-5-3 64 0,5 0 13 0,-5 0 3 0,3 4 0 16,2-4-36-16,1 0-6 0,1 0-2 0,1 0 0 0,-2 0-8 0,2 0 0 0,0 0 9 0,-1-4-9 15,1 4 0-15,0 0 0 0,0-3 0 0,0-1 8 16,3 4-8-16,-1-3 0 0,1 3 0 0,-3-4 0 15,3 4 0-15,-1-3 0 0,-2 3 0 0,0 0 0 16,-3 0 0-16,-5 0 0 0,0 0 8 0,0 0-8 16,0 0 0-16,0 0 0 0,0 0 0 0,0 0 0 15,0 0 0-15,8 0-8 0,-8 0 8 0,5 3 0 16,-5-3-157-16,6 0-27 0,-6 0-4 0,5 0-1001 16</inkml:trace>
  <inkml:trace contextRef="#ctx0" brushRef="#br0" timeOffset="4717.348">18576 6871 691 0,'0'0'30'0,"0"0"7"0,0 0-29 0,0 0-8 16,-5-8 0-16,5 6 0 0,0-3 205 0,0 5 40 16,0-7 8-16,0 7 2 0,0 0-124 0,0 0-25 15,0 0-5-15,0 0-1 0,0 0-44 0,5 0-8 16,-2-4-3-16,-3 4 0 0,0 0-28 0,0 0-5 16,8-3-2-16,0-1 0 15,-8 4-118-15,5 0-23 0</inkml:trace>
  <inkml:trace contextRef="#ctx0" brushRef="#br0" timeOffset="4888.834">18791 6901 2005 0,'8'-9'44'0,"-8"9"8"0,0 0 3 0,0 0 2 0,-6-3-45 0,6 3-12 0,0-4 0 0,3-3 0 16,-3 7 12-16,0-3 0 0,0-1 0 0,3-4 0 15,-1 1-101-15,4 3-20 16,-1 1-4-16</inkml:trace>
  <inkml:trace contextRef="#ctx0" brushRef="#br0" timeOffset="5076.285">19103 6849 1764 0,'0'0'78'0,"0"0"16"0,0 0-75 0,0 0-19 16,8 0 0-16,0 0 0 0,0 0 38 0,0-4 4 15,-3 4 1-15,3-7 0 0,0 7-26 0,0 0-5 16,2 0 0-16,1-3-588 16,0 3-116-16</inkml:trace>
  <inkml:trace contextRef="#ctx0" brushRef="#br0" timeOffset="5701.233">21365 6490 1551 0,'-13'-8'68'0,"13"8"16"0,0 0-68 0,0 0-16 0,0 0 0 16,0 0 0-16,5-2 43 0,-5 2 5 15,0 0 0-15,0 0 1 0,0 0 45 0,5 2 9 16,3 3 1-16,-2 2 1 0,-1 0-14 0,-2 5-3 15,2-3-1-15,-2 6 0 0,-1 3-70 0,1 1-17 0,2-5 0 0,0 7 0 16,1-2 55-16,-1 0 7 0,0-2 2 0,-2 1 0 16,0 4-77-16,2-8-15 0,-2 4-4 15,-3-3 0-15,2-4 23 0,-2 1 9 0,3-2-8 0,-6-3 8 16,1 0-256-16</inkml:trace>
  <inkml:trace contextRef="#ctx0" brushRef="#br0" timeOffset="5873.064">21267 6718 1612 0,'0'0'72'0,"0"0"14"0,0 0-69 0,6 0-17 15,-1 0 0-15,3-3 0 0,0-1 80 0,0 4 13 16,2 0 3-16,3-3 0 0,1-1-77 0,4-3-19 16,1 4 0-16,5-2 0 0,-1-2 55 0,1 0 7 15,-3 3 2-15,-2 4 0 16,2-7-205-16,-2 4-41 0,28-9-8 0,-10 3-2 0</inkml:trace>
  <inkml:trace contextRef="#ctx0" brushRef="#br0" timeOffset="6185.501">21624 6689 1958 0,'0'0'43'0,"0"0"9"0,0 0 1 0,0 0 3 0,3 5-45 0,0-2-11 0,-3-3 0 0,2 11 0 16,1-4 78-16,2 0 14 0,1 0 2 0,-4 5 1 15,4-5-51-15,-4 0-11 0,3 0-1 0,1-4-1 16,-6 1-16-16,0 3-3 0,2 1-1 0,-2-4 0 16,0-4 0-16,0 0 0 0,0 0 0 0,0 0 0 15,0 0 0-15,0 0 0 0,0 0 0 0,0 0 0 16,0 0-11-16,3-4 0 0,0-4 0 0,-1 1 0 16,1-4-29-16,0 4-8 0,-1-3-2 0,4-2 0 15,-1 5-18-15,0 0-4 0,0 0-1 0,3-4 0 16,0 3 3-16,0 1 1 0,-2 0 0 0,1 3 0 0,-1-3 46 0,-1 4 12 15,0-4 0-15,1 2 0 0,-1 5 0 0,3-2 0 16,-3-3 0-16,0 5 0 0,3 0 0 0,0 0 0 16,0-2 0-16,0 2 0 0,0-5 0 0,0 5 0 15,0 0 0-15,3 0-872 16</inkml:trace>
  <inkml:trace contextRef="#ctx0" brushRef="#br0" timeOffset="6529.076">21929 6729 806 0,'-19'0'72'0,"19"0"-58"16,0 0-14-16,0 0 0 0,0 0 156 0,8 0 29 15,3 0 6-15,2 5 1 0,0-5-60 0,0 0-11 16,-5 0-2-16,8-5-1 0,0 5-60 0,0 0-12 16,-5 0-2-16,2-2-1 0,-3-3-20 0,4 1-4 0,-4 1-1 0,1-1 0 15,-3 1-6-15,0-1-2 0,-3 1 0 0,0-1 0 16,-2-4-10-16,-1 8 0 0,-2-7 9 0,0 3-9 15,-2 1 0-15,-3-1 0 0,-3-3 0 0,0 4 0 16,0-1 56-16,-3 4 6 0,1 0 2 0,-6 0 0 16,2 0-52-16,1 0-12 0,-3 4 0 0,3-1 0 15,0 1 0-15,0-1 0 0,-1 1 0 0,4 3 0 16,-1 0-20-16,1 1-6 0,4-1-2 0,1 0 0 16,2 0 17-16,1 4 11 0,2-4-13 0,2 5 5 15,4-2-17-15,-4-3-3 0,6 2-1 16,3 1 0-16,2-6 29 0,0 3 0 0,3-4 0 0,5 1 0 15,1-1-108-15,-1 1-16 0,0-4-4 0,3-4 0 16</inkml:trace>
  <inkml:trace contextRef="#ctx0" brushRef="#br0" timeOffset="6857.237">22307 6727 1497 0,'0'0'66'0,"0"0"14"0,5 0-64 0,3-5-16 15,0 1 0-15,0 1 0 0,3 3 55 0,2-4 7 16,-2 1 2-16,2-1 0 0,0 1-4 0,0-1-1 16,0 1 0-16,-2-2 0 0,2-2-43 0,-5 0-16 15,-3 3 11-15,1-3-11 0,-6 7 50 0,0 0 4 16,0 0 1-16,-3-7 0 0,0-1-12 0,-4 6-3 16,-4 2 0-16,0-5 0 0,-4 5-7 0,-1 0-1 0,-6 0-1 0,4 7 0 15,-3-7-23-15,2 8-8 0,-2-1 0 16,5 0 0-16,0 0 0 0,3 4 0 15,-3-3 0-15,6 3 0 0,2-1 0 0,0 1 0 0,2 4 0 0,1-4 0 16,3-1 0-16,2 1-8 0,0 4 8 0,2-4-13 16,3 1 5-16,1-2 8 0,2 1-13 0,2-1 5 15,1-6 18-15,5 3 4 0,2-2 1 0,3-3 0 16,3 3-15-16,0-2-12 0,3-3 3 0,-1 0 0 16,3 0-82-16,-2 0-16 0,-1-8-3 0,0 1-1 15</inkml:trace>
  <inkml:trace contextRef="#ctx0" brushRef="#br0" timeOffset="7278.904">23021 6363 1267 0,'0'0'28'0,"0"0"5"0,0 0 2 0,0 0 1 0,0 0-36 0,0 0 0 0,0 0 0 0,0 0 0 16,6 0 109-16,-4 4 15 0,1 8 4 0,0-3 0 15,-1 3-52-15,-2 2-9 0,3 0-3 0,-3 5 0 16,3 2 0-16,2 1 0 0,0-4 0 0,-2 8 0 16,-1-5 0-16,4 1 0 0,2 3 0 0,-6-3 0 15,4-4-51-15,-6-3-13 0,0-1 0 0,2-3 0 16,-2 4 31-16,3-4 3 0,-3-4 1 0,0 0 0 15,0 0-17-15,3 0-3 0,-3-7-1 0,0 0 0 16,0 0-173-16,-6-7-34 0,-2-14-7 0,-8 0-2 0</inkml:trace>
  <inkml:trace contextRef="#ctx0" brushRef="#br0" timeOffset="7513.263">22860 6395 1382 0,'0'0'123'0,"0"0"-99"15,8-2-24-15,-3 2 0 0,-5 0 100 0,8-5 14 16,3 5 3-16,-1 0 1 0,1 0-4 0,0 0-1 16,4 5 0-16,1-3 0 0,3-2-59 0,-1 0-12 15,1 0-2-15,7 5-1 0,3-5-17 0,0 0-3 16,-2 0-1-16,2 0 0 0,3 3-6 0,0-3-2 16,-3 0 0-16,0 0 0 0,-5 0-1 0,-3 0 0 15,0 0 0-15,-3 0 0 0,-4 0 2 0,-1 0 0 16,-5 0 0-16,0 0 0 0,-3 0 18 0,-5 0 4 0,0 0 1 15,0 0-803-15,0 0-161 0</inkml:trace>
  <inkml:trace contextRef="#ctx0" brushRef="#br0" timeOffset="22682.488">21643 9373 590 0,'0'0'26'0,"0"0"6"0,0 0-32 0,0 0 0 16,0 0 0-16,0 0 0 0,0 0 56 0,-3 7 6 15,1-7 1-15,2 0 0 0,0 0 12 0,0 0 2 16,0 0 1-16,0 0 0 0,0 0 13 0,0 0 2 16,0 0 1-16,0 0 0 0,0 0 2 0,0 0 0 15,0 0 0-15,0 0 0 0,0 0-2 0,0 0 0 16,0 0 0-16,0 0 0 0,0 0-28 0,2 7-6 15,1 0 0-15,-3 0-1 0,3-2-28 0,-3 2-6 16,2 5-1-16,-2-3 0 0,3-2 23 0,0 5 4 0,-3 2 1 0,2 0 0 31,-2-2-32-31,3 2-7 0,-3 0-1 0,2 5 0 0,-2-5 42 0,0 5 8 16,3-5 2-16,-3 0 0 0,3 0-52 0,-3 5-12 16,0-5 0-16,0 0 0 0,0-2 0 0,0 0 9 15,0-3-9-15,0 3 8 0,0-5-8 0,0 0 0 16,2 0 0-16,-2 0-11 0,0-2 11 0,0-5 0 0,0 0 0 0,0 0 0 15,0 0 49-15,0 0 12 0,0 0 3 0,0 0 0 16,0 0-52-16,0 0-12 0,0 0 0 0,-2-5 0 16,-1-2 0-16,0 0 0 15,1 0 0-15,-3 2 0 0,2-2-253 0</inkml:trace>
  <inkml:trace contextRef="#ctx0" brushRef="#br0" timeOffset="23088.641">21415 9408 518 0,'0'0'46'0,"0"0"-37"0,0 0-9 16,0 0 0-16,0 0 132 0,0 0 25 0,-2-2 5 0,2 2 1 15,0 0-28-15,0 0-6 0,2-5-1 0,1 3 0 16,-3 2-44-16,5-5-10 0,1 3-2 0,-1-3 0 16,3 3-12-16,2-3-4 0,4 5 0 0,-1-2 0 15,3-3 7-15,2 0 1 0,-2 3 0 0,5 2 0 16,0-5-28-16,1 5-4 0,1-2-2 0,1 2 0 15,-3-5-2-15,-2 5-1 16,2 0 0-16,-2 0 0 0,-3-2 20 0,-1 2 4 0,-1 0 1 0,-1 0 0 16,-3 2-52-16,1-2-17 0,0 0 0 0,-1 0 0 15,1 0 17-15,-6 0 12 0,0 0-1 0,-5 0-1 16,0 0-1-16,0 0 0 0,0 0 0 0,0 0 0 16,0 0-39-16,0 0-8 0,0 0-2 0,0 0-723 15,0 0-145-15</inkml:trace>
  <inkml:trace contextRef="#ctx0" brushRef="#br0" timeOffset="23760.357">21595 9406 702 0,'-2'0'31'0,"2"0"6"0,0 0-29 0,0 0-8 16,-3 0 0-16,3 0 0 0,0 0 67 0,0 0 12 16,0 0 2-16,0 0 1 0,0 0-6 0,0 0-2 15,0 0 0-15,0 0 0 0,0 0-7 0,0 2-2 16,0-2 0-16,3 5 0 0,-3 2-1 0,2-2 0 16,-2 2 0-16,0 0 0 0,0-5 0 0,0 5 0 15,0 5 0-15,0-5 0 0,0 5-10 0,0-3-2 16,3-2-1-16,-3 5 0 0,3 0-31 0,-3-3-5 15,0 3-2-15,2 2 0 0,-2 0-13 0,3 0 0 16,-3-2 0-16,3 7 0 16,-3-10 32-16,2 8 3 0,1-8 1 0,-1 5 0 15,-2-7-19-15,0 5-3 0,3 0-1 0,0-5 0 0,-3 0 0 0,2 0 0 16,-2 0 0-16,3 0 0 0,-3-7-13 0,0 5 0 16,0-5 8-16,0 0-8 0,3 2 0 0,-3-2 0 0,0 7 0 0,0-7 0 15,0 0 18-15,0 0 1 0,0 0 0 0,0 0 0 16,0 0-19-16,0 0-14 0,0 0 2 0,0 0-718 15,-6-7-144-15</inkml:trace>
  <inkml:trace contextRef="#ctx0" brushRef="#br0" timeOffset="24213.403">21407 9413 946 0,'0'0'42'0,"0"0"9"0,0 0-41 0,0 0-10 16,-2-5 0-16,2 5 0 0,0 0 69 0,0 0 12 16,0 0 3-16,0 0 0 0,0 0-28 0,0 0-6 15,2-2-1-15,1-3 0 0,2 3-23 0,1 2-5 16,2-5-1-16,2 5 0 0,3 0 25 0,-2 0 5 0,2-2 1 16,3 2 0-16,3 0-31 0,2 0-5 0,3 0-2 15,2 0 0-15,1 0 32 0,-1 0 7 16,0-5 0-16,1 5 1 0,-1 0-32 0,-2 0-6 15,0 0-2-15,0-2 0 0,0 2-2 0,-3-5-1 16,0 5 0-16,0 0 0 0,-5 0 7 0,0-2 2 0,-3-3 0 0,-2 5 0 16,-1 0 5-16,1-5 2 0,-3 5 0 0,-3 0 0 15,-5 0-15-15,0 0-3 0,0 0-8 0,0 0 12 16,0 0-12-16,0 0 0 16,0 0 0-16,0 0 0 0,0 0-103 0,0 0-23 15,-3 5-5-15,-2 0-709 0</inkml:trace>
</inkml:ink>
</file>

<file path=ppt/ink/ink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00:00.136"/>
    </inkml:context>
    <inkml:brush xml:id="br0">
      <inkml:brushProperty name="width" value="0.05292" units="cm"/>
      <inkml:brushProperty name="height" value="0.05292" units="cm"/>
      <inkml:brushProperty name="color" value="#FF0000"/>
    </inkml:brush>
  </inkml:definitions>
  <inkml:trace contextRef="#ctx0" brushRef="#br0">9850 9098 1033 0,'0'0'45'0,"0"0"11"0,0 0-45 0,0 0-11 0,0 0 0 0,0 0 0 15,0 0 104-15,0 0 20 0,0 0 3 0,0 0 1 16,0 0-51-16,0 0-9 0,0 0-3 0,6 2 0 16,2 3 27-16,-3 2 4 0,-5 0 2 0,3 5 0 15,2-3-54-15,-2-2-12 0,-3 5-1 0,0 2-1 16,0-7 37-16,0 5 7 0,2 2 2 0,1-2 0 15,-3-3-37-15,0 3-7 0,2-5-2 0,-2 0 0 16,0 0-12-16,0 0-2 0,0-2-1 0,0-5 0 16,0 0-3-16,0 0-1 0,0 0 0 0,0 0 0 15,0 0 3-15,0 0 1 0,0 0 0 0,0 0 0 16,6-5-3-16,-4 3 0 0,1-3 0 0,0-2 0 16,-1-2-4-16,1-1-8 0,0 1 11 0,-1-3-11 15,1 3 11-15,0-8-11 0,2 8 10 0,-2-3-10 0,2-2 24 0,0 7-2 16,0-5 0-16,3 5 0 0,-2 0-22 0,-1 0 0 15,3 0 0-15,-3 2 0 32,3-2-47-32,0 5-13 0,-3 2-4 0,3-5 0 0,-2 5 52 0,1 0 12 0,4 5 0 0,-3-3 0 0,0-2 0 0,3 7 0 15,-4-2 0-15,1 2 0 0,0 0 0 0,0 5 0 16,0-3 0-16,0 3 0 0,-3 2 24 0,1-2 7 16,-1-3 1-16,0 3 1 0,3 0-17 0,-5-3-4 15,0 3-1-15,-1 0 0 0,1-3-1 0,-1-2 0 16,1 0 0-16,0 5 0 0,-1-5-1 0,-2-2 0 0,0-5 0 0,0 7 0 15,0-5-9-15,0-2 10 0,0 0-10 0,0 0 10 16,0 0-10-16,0 0 0 0,0 0 0 0,0 0-11 31,0 0-97-31,0 0-20 0,0 0-4 0,0 0-1 0</inkml:trace>
  <inkml:trace contextRef="#ctx0" brushRef="#br0" timeOffset="1125.838">8631 9735 460 0,'0'0'20'0,"5"0"5"0,3-2-25 0,-8 2 0 16,0 0 0-16,0 0 0 0,8-5 196 0,-8 5 35 16,-8-2 6-16,5-3 2 0,3 5-117 0,0 0-23 15,-5-5-5-15,-3 3-1 0,-3 2-7 0,6-5-2 16,5 5 0-16,-8 0 0 0,-8 0-63 0,8 0-13 15,8 0-8-15,-5 5 10 0,-3-5 14 0,0 2 4 0,0 3 0 0,3 2 0 16,2-2-7-16,-2 2-1 0,-5 0 0 0,2 0 0 16,8 0-7-16,-6 0-1 0,-2 5-1 0,3-3 0 15,0 3-11-15,7-5 0 16,1 7 0-16,-3-7 0 16,-3 0 0-16,6 5 0 0,10-5-10 0,-2 0 10 15,-3-2 0-15,2-3 0 0,4-2 0 0,4 0 10 16,1-2-10-16,-3 2 0 0,-1-5 0 0,1-2 0 15,5 0 0-15,-7 0 0 0,-4 2 0 0,1-4 0 16,-3-3 53-16,0 5 9 0,0-5 2 0,-6 3 0 16,1-3-3-16,0 5 0 0,2-7 0 0,-5 2 0 15,0 3-46-15,-3-3-15 0,3 0 8 0,-2-2-8 0,-1 0 28 16,0 7 1-16,1-5 1 0,-1 3 0 0,3-3-22 0,0 0-8 16,-5 5 0-16,2-7 9 0,3 7 18 0,0-7 3 15,-5 2 1-15,2 5 0 16,1 0-76-16,-1 0-15 0,-2-5-4 0,-1 5 0 0,1 0 103 0,2 0 20 15,3 0 4-15,-2 5 1 0,-4-3-52 0,1 3-12 16,5 2 0-16,0 0 0 0,0 0 0 0,0 0 0 0,0 0 0 0,0 0 0 0,0 0 0 0,0 0 0 31,-3 7 0-31,6 2 0 0,2-2 0 0,-2 0 0 16,0 5 0-16,-1 2 0 0,1-2 0 0,2 2 0 16,1-2 0-16,2 2 0 0,-3-5 0 0,0 8 0 15,3-8 0-15,0 3 0 0,-3-3 0 0,1 3-13 0,-1-5 2 0,3 7 1 0,-6-7 10 0,1 5 0 16,2-5 0-16,-2 5 8 0,0-3-8 0,-1-2 0 15,1 3 0-15,-3-1-8 16,3-2-88-16,-1 0-18 0,1 5-3 0,0-5-655 0,-1 0-130 0</inkml:trace>
  <inkml:trace contextRef="#ctx0" brushRef="#br0" timeOffset="1547.211">8983 9735 230 0,'0'0'20'0,"-3"-2"-20"0,0-3 0 0,3 5 0 0,-2-7 291 0,2 2 53 0,-3 3 12 0,3 2 1 16,-3-5-239-16,1-2-48 0,2 7-10 0,-3 0-1 0,3 0 4 15,-3-2 1-15,-2 2 0 0,5 0 0 0,-5 0-23 0,0 2-4 32,-1-2-1-32,-2 5 0 0,0-3-6 0,0 3-2 0,3 2 0 0,0 0 0 0,-3 0-37 0,3 0-8 15,-1 0-2-15,1 0 0 0,2 3 19 0,1-3 0 16,-1 0-8-16,3 0 8 0,0-5 0 0,0 5-10 15,3 0 10-15,2 3-8 16,0-8-25-16,1 5-5 0,2-7-1 0,0 5 0 0,-1-3 39 0,4-2 0 31,0 0 0-31,-1-2 0 0,-4 2 0 0,1-5 0 16,1 5 0-16,0-7 0 0,-2 7 0 0,2-7 0 0,-3 0 0 0,3 2 0 0,-6-2 24 0,4 0 12 31,-4 0 2-31,-2 0 1 0,3 0-11 0,-3 2-3 16,0 3 0-16,0 2 0 0,-3-5 7 0,3 5 2 0,-2 0 0 0,2 0 0 0,-6 0-7 0,6 0-2 15,-2 0 0-15,2 0 0 0,0 0-16 0,0 5-9 0,-3-3 10 16,0 3-10-16,3 2 0 0,3-2-8 0,0 2-1 0,2-5 0 16,-2 5 9-16,2 0 12 0,0-2-2 0,3 2-1 15,-8-7-9-15,3 5-12 0,5-3 2 0,0 3 1 32,-8-5-37-32,2 2-7 0,6-2-2 0,-2 0-619 0,2 0-124 0</inkml:trace>
  <inkml:trace contextRef="#ctx0" brushRef="#br0" timeOffset="1766.16">9086 9566 1209 0,'0'0'108'0,"0"0"-87"16,0 0-21-16,0 0 0 0,0 0 171 0,0 0 29 16,0 0 7-16,5 7 1 0,-5 0-89 0,3 5-18 31,2-3-3-31,0 5-1 0,1 0-59 0,-4 3-12 15,1-3-2-15,2 0-1 0,0 0-12 0,1 0-3 16,-6-2 0-16,2 2 0 0,4 0-8 0,-4-2 0 0,-2-5 0 0,0 5 0 0,0-5 0 0,3 0 0 16,0-5 0-16,-3-2 0 15,0 0-156-15,0 0-34 0,0 0-6 0,0 0-681 0</inkml:trace>
  <inkml:trace contextRef="#ctx0" brushRef="#br0" timeOffset="1906.855">9033 9688 57 0,'0'0'0'0,"5"0"0"0,3 0 0 16,0 0 0-16,-3 0 232 0,3 0 42 0,3 0 8 0,-1 5 2 16,4-5-185-16,-1 0-37 0,3 2-7 0,-3 3-2 31,3-5-34-31,-3 2-7 0,-2-2-2 0,-1 5 0 16,1-3-10-16,-1-2 0 0,-2 5 0 0,-2-3 0 15</inkml:trace>
  <inkml:trace contextRef="#ctx0" brushRef="#br0" timeOffset="2312.692">9332 9747 403 0,'0'0'36'0,"0"0"-36"0,0 0 0 0,0 0 0 15,-5-5 199-15,2 3 33 0,3-3 6 0,-3-2 2 0,1 7-90 0,-4-7-18 16,6 7-3-16,0 0-1 16,-5-7-51-16,2 7-10 0,3 0-3 0,-5-5 0 0,5 5-19 0,-5 0-4 15,0 0-1-15,-1 0 0 0,4 0-20 0,-4 0-4 16,-2 5 0-16,6-5-1 0,-6 2-15 0,5 3 0 15,-2 0 0-15,2-3 0 0,-5 5 0 0,6 0 0 16,2 0 0-16,0-2 0 0,0-5 0 0,0 2-10 16,2 3 10-16,4 2-8 0,-1 0 18 0,0-2 4 15,-5-5 1-15,8 2 0 16,3-2-63-16,-3 5-13 0,0-5-3 0,-3 0 0 0,3 0 52 0,0 0 12 31,0-5 0-31,0 5 0 0,-8 0 0 0,5-2 0 16,3-3 0-16,-8 5 0 0,0 0 0 0,0 0 0 15,5 0 0-15,0-7 0 0,-5 7 0 0,0 0 0 0,0 0 0 0,6 0 0 0,-6 0 0 0,0 0 0 16,0 0 0-16,0 0 0 0,8-2 0 0,-8 2 0 16,0 0 0-16,0 0 0 0,0 0 0 0,5 2 0 0,-5-2 0 0,0 0 0 15,0 0 28-15,5 0 9 0,3 7 2 16,-3-7 0-16,-5 0-31 0,0 0-8 0,6 5 0 0,-1-3 0 16,-5-2 0-16,0 0 8 0,0 0-8 0,0 0 8 15,8 5-8-15,-8-5-15 0,0 0 4 0,0 0-918 16</inkml:trace>
  <inkml:trace contextRef="#ctx0" brushRef="#br0" timeOffset="2859.602">9512 9766 1389 0,'0'0'61'0,"0"0"14"0,0 0-60 0,0 0-15 15,0 0 0-15,0 0 0 0,0 0 84 0,0 2 13 16,5 5 3-16,-5 0 1 0,0 0-25 0,3 0-4 16,-1 5-2-16,1 2 0 0,0 0-22 0,-3 3-5 15,2-3-1-15,1 2 0 0,2 3 25 0,-5-5 5 16,0 0 0-16,0 5 1 0,3-5-58 0,-3-2-15 15,-3 0 0-15,3-3 0 0,-2 3 0 0,2-5 0 16,0 0 0-16,-3 0 0 0,0-2 54 0,3-5 8 16,0 0 2-16,0 0 0 0,0 0-55 0,0 0-9 0,-2-5 0 0,2-2 0 15,-3 0 0-15,3-5 0 0,0-2 0 0,0 0 0 16,5-5 0-16,-2 3 0 0,-3-1 0 0,3-4 0 16,-1 2 0-16,1 3 0 0,0-3 0 0,-1 5 0 15,-2-5 0-15,0 5 0 0,3 2 0 0,-3 3 0 16,0-3 0-16,2 5 0 0,1 0 0 0,0 2 0 15,2-2-17-15,-2 0-9 16,2 5-2-16,0-3 0 0,3 3 16 0,-2-3 4 0,1 5 0 0,-1 0 0 16,4 0 0-16,-2 5 0 0,0-3 0 0,0-2 0 15,0 7-10-15,-3-7-2 0,-2 7 0 0,2-2 0 16,-5-5 40-16,3 7 8 0,-3 0 2 0,0 0 0 16,0 0 3-16,-5 0 1 0,5 0 0 0,-3 0 0 15,-5-2-34-15,0 7 0 0,0-5 0 0,3 0 0 0,0-5 0 0,-3 5 0 16,0-2 0-16,2-3 0 15,-1 3-96-15,1 2-25 0,1-7-6 0,-3 5-581 16,3-5-116-16</inkml:trace>
  <inkml:trace contextRef="#ctx0" brushRef="#br0" timeOffset="3187.81">9737 9735 633 0,'0'0'28'0,"0"0"6"0,0 0-34 0,0 0 0 16,0 0 0-16,0 0 0 0,-3 0 260 0,-2 0 44 16,-1 0 10-16,1 5 2 0,3-3-212 0,-4-2-41 0,1 5-9 15,0-3-2-15,-1 5-41 0,1 3-11 16,2-1 0-16,-2-2 0 0,2 0 0 0,1 0 0 0,2-2 0 0,0 7 0 16,0-5 0-16,2 0 0 0,1 0 0 0,2 0 0 15,-2-5 0-15,5 3 0 0,-3 2 0 0,1-2 0 16,2-3 0-16,-3-2 0 0,-5 0 0 0,10 0 0 15,4 0 0-15,-4-2 0 0,-2-3 0 0,0 3 0 16,-3-3 33-16,3-2 5 0,-2 2 1 0,-1-2 0 16,-5 0-19-16,0 0-3 0,0 0-1 0,0-5 0 15,-3 5-5-15,1 0-2 0,-1 0 0 0,3 5 0 16,-5-5 19-16,2 2 4 0,-2-2 1 0,-1 2 0 16,4 5-25-16,-4-2-8 0,1-3 0 0,0 5 0 15,5 0-95-15,0 0-22 0,0 0-5 0,0 0-782 16</inkml:trace>
  <inkml:trace contextRef="#ctx0" brushRef="#br0" timeOffset="3390.85">9843 9728 633 0,'0'0'56'0,"0"0"-44"16,0 0-12-16,0 0 0 0,0 0 143 0,2 7 26 15,-2-2 6-15,3 2 1 0,-1-5-39 0,-2 3-7 16,3 2-2-16,0 0 0 0,-1-2-51 0,-2 2-10 15,3-5-3-15,0 5 0 0,-1 0-20 0,-2-7-4 16,0 0 0-16,3 5-1 0,-3-5-22 0,0 2-4 16,0 3-1-16,0-5 0 0,0 0 1 0,0 0 0 15,0 0 0-15,0 0-655 0,-3-5-131 0</inkml:trace>
  <inkml:trace contextRef="#ctx0" brushRef="#br0" timeOffset="3531.163">9853 9627 1497 0,'-3'0'32'0,"3"0"8"0,-2-5 0 0,2 5 4 0,-3 0-36 0,3 0-8 0,0 0 0 0,0 0 0 16,0 0 84-16,0 0 16 0,0 0 2 0,0 0 1 15,0 0-79-15,0 0-15 0,5 5-9 0,-2-3 10 16,-3-2-160-16,3 5-32 0</inkml:trace>
  <inkml:trace contextRef="#ctx0" brushRef="#br0" timeOffset="3921.66">9959 9735 691 0,'0'0'61'0,"0"0"-49"15,0 0-12-15,0 0 0 0,0 0 226 0,0 7 42 16,3 0 9-16,-1-2 2 0,1 2-124 0,-3-2-25 16,0-3-5-16,3 5-1 0,-3 0-59 0,0-7-12 15,0 5-2-15,0-3-1 0,2 5-23 0,-2-7-5 16,0 0-1-16,0 0 0 0,-2 5-12 0,2-5-9 15,0 0 12-15,0 0-12 0,0 0 0 0,0 0 0 16,0 0 0-16,0 0 0 0,0 0 0 0,0 0 0 16,0 0 0-16,0 0 0 0,5-7 23 0,-3 0-3 15,1 0 0-15,5-5 0 0,0 5-20 0,0 0 0 16,-5 0-10-16,4 0 10 0,1 2-25 0,0-2 1 16,0 5 1-16,-2-3 0 0,2 5 14 0,-3 0 9 0,0-5-12 0,0 5 12 15,-2 5 0-15,2-5-8 0,-2 7 8 0,2-2 0 16,1 2 12-16,-4 0 5 0,1-5 2 0,0 5 0 15,2 3 13-15,-3-1 2 0,-2-4 1 0,6 4 0 16,-6-2-10-16,2-2-1 0,-2 2-1 0,3 0 0 16,-3-2-23-16,0-5 9 0,0 2-9 0,0 5 0 15,0-2 0-15,0-5 0 0,0 0 0 0,0 0 0 16,0 0 0-16,0 0 0 0,0 0-15 0,0 0 5 16,0 0-182-16,0 0-36 0,0-5-7 0,5-2-1 15</inkml:trace>
  <inkml:trace contextRef="#ctx0" brushRef="#br0" timeOffset="4124.728">10165 9594 1936 0,'0'0'43'0,"0"0"9"0,0 0 1 0,-5 5 1 0,5-3-43 0,-3 3-11 16,1 2 0-16,2 0 0 0,-6 0 56 0,6 5 8 15,0-3 3-15,3 3 0 0,0-3-33 0,-1 3-6 16,-2 2-2-16,3-2 0 0,-3-3-8 0,3 3-2 15,-1 2 0-15,1-2 0 0,0 2 8 0,-1-2 0 16,1-5 1-16,0 2 0 16,-1-2-73-16,1-2-14 0,-3-5-3 0,0 0-944 0</inkml:trace>
  <inkml:trace contextRef="#ctx0" brushRef="#br0" timeOffset="4280.958">10136 9695 1094 0,'11'0'48'0,"-11"0"11"0,0 0-47 0,8 0-12 0,5 0 0 0,-2 0 0 16,-4 0 143-16,7 0 26 0,-4 0 6 0,1 0 1 15,-1 0-110-15,1 0-22 0,0 0-4 0,2 0 0 16,-3 0-74-16,1 0-14 0</inkml:trace>
  <inkml:trace contextRef="#ctx0" brushRef="#br0" timeOffset="30380.73">14907 4474 1267 0,'0'0'28'0,"0"0"5"0,0 0 2 0,2-7 1 0,1 2-36 0,0 3 0 16,-3-3 0-16,0 5 0 0,0 0 109 0,0 0 15 16,0 0 4-16,0 0 0 0,0 0-25 0,0 0-5 15,0 0-1-15,0 0 0 0,0 5-30 0,0 2-7 16,5 0 0-16,-2 7-1 0,-1-7-19 0,1 10-3 15,-1-3-1-15,1 0 0 0,2 0 16 0,-2 0 2 16,2 5 1-16,-2-5 0 0,5 7-37 0,-5-2-7 16,-1 0-2-16,1-3 0 0,2 3 44 0,0 0 9 15,3-5 2-15,-5 0 0 0,0 0-52 0,-1-2-12 0,4 2 0 16,-4-2 0-16,1-3 0 0,-3-4 0 0,3 2 0 0,-1 0 0 16,-2-7 18-16,0 0 1 0,0 0 0 0,0 0 0 15,3-7-3-15,-3 0 0 0,-3-5 0 0,3-2 0 16,3 0 11-16,-3 2 1 0,2-4 1 0,1-1 0 15,2 8-44 1,-2-3-9-16,0-2-1 0,2 7-1 0,0-5 17 0,1 5 9 0,4 0-10 0,1 0 10 16,-1 0-32-16,-2 7-1 0,5-5 0 0,1 3 0 15,-1 2 33-15,0 2 0 0,0 3 0 0,1 0 0 16,-1-3 15-16,0 5 9 0,-2 5 3 0,-1-5 0 16,1 5-43-16,-6-3-9 0,0 5-2 0,1-2 0 15,-6 0 27-15,-3 2 0 0,0 0 0 0,-2 0 0 0,-3-2 46 0,0-3 14 16,-5 3 4-16,0 0 0 0,-6-3-52 15,1-2-12-15,-1 0 0 0,-2-2 0 0,3 2 0 16,-1-7 0-16,6 5 0 0,0-5 0 0,2 0-14 0,0-5-6 16,1 0 0-16,2 3-1 15,3-3-131-15,2 3-25 0,0-5-6 0,3 2-981 16</inkml:trace>
  <inkml:trace contextRef="#ctx0" brushRef="#br0" timeOffset="30734.206">15446 4723 1670 0,'-10'-2'74'0,"10"2"15"0,0 0-71 0,0 0-18 0,-5-5 0 0,5 5 0 16,0 0 118-16,0 0 20 0,-8 0 4 0,2-2 1 16,6 2-79-16,-5 2-16 0,0-2-4 0,-1 5 0 15,4 2-26-15,-4-2-6 0,4 2 0 0,-3 2-1 16,-1 3-11-16,-2 2 0 0,8 0 0 0,-2 0 0 15,2-2 0-15,0 0 0 0,2-3 0 0,4 3 0 16,2-5-11-16,2 0 11 0,-2 0-8 0,5 0 8 16,1-2-13-16,-1-5 2 0,3 0 1 0,-1 0 0 15,4-5 10-15,0 3 0 0,-4-5 0 0,1 0 0 16,-2-3 0-16,-4 3 8 0,-5 0-8 0,1-7 11 16,-4 7 29-16,-2-7 7 0,-2 2 1 0,-4-2 0 15,-2 2-9-15,-2 5-2 0,-1-2 0 0,1 2 0 0,-4 0 22 16,1 2 4-16,-3-2 1 0,3 2 0 0,3 5-64 0,2 0-28 0,-3 0 3 0,3 0 0 15,0 0 13-15,3 0 4 0,0 0 0 0,5 0 0 32,-3 0-158-32,3 0-31 0,0 0-7 0,0 5 0 0</inkml:trace>
  <inkml:trace contextRef="#ctx0" brushRef="#br0" timeOffset="31094.605">15833 4676 748 0,'0'0'67'0,"0"0"-54"15,-3-2-13-15,-2 2 0 0,-1 0 241 0,1 0 46 16,-3 0 9-16,0 0 1 0,0 2-173 0,-2 8-34 16,2-3-7-16,0 2-2 0,-3-2-50 0,3 5-11 15,3-5-1-15,0 7-1 0,-1-2-18 0,4 2 0 16,-1 0 0-16,3-2 0 0,0 2 0 0,3-2-9 15,2-3 9-15,0 3-8 0,3-5 8 0,0-5 0 16,0 3 0-16,3 2 0 0,5-7-8 0,-3 0 0 0,0 0 0 0,3-2 0 16,3-3 8-16,-4-2-8 0,-1 0 8 0,2-5-8 15,-3 5 8-15,-3-5 11 0,-2 3-3 0,-2-5 0 16,-1 2 80-16,-2-2 16 0,-3 0 4 16,-3 0 0-16,-2-3-36 0,-3 8-6 0,0-3-2 15,0 3 0-15,2-1-38 0,-4 3-8 0,-1 0-2 0,3 5 0 16,3-3-8-16,0 3-8 0,-1-3 12 0,1 5-12 31,0 0-123-31,2-2-31 0,3 2-6 0,0 0-2 0</inkml:trace>
  <inkml:trace contextRef="#ctx0" brushRef="#br0" timeOffset="31297.423">15989 4514 2257 0,'0'0'49'0,"0"0"11"0,2 12 1 0,1-5 3 0,0 0-51 0,-1 0-13 0,4 7 0 0,-1 0 0 0,0-2 60 0,1 2 10 32,-1 5 2-32,0-5 0 0,0 5-48 0,1-3-10 0,-1 1-2 0,0-3 0 0,-2 0-12 0,2-5 9 15,-2 3-9-15,0 2 8 0,-3-2 0 0,2-5 0 32,-2 5 0-32,0-10 0 0,-2 5-121 0,2-7-25 0,0 0-5 0,-6 0-1 0</inkml:trace>
  <inkml:trace contextRef="#ctx0" brushRef="#br0" timeOffset="31453.524">15944 4622 748 0,'0'0'67'0,"0"0"-54"0,0 0-13 0,5 0 0 0,-2-2 183 0,5 2 33 15,0 0 8-15,0-5 0 0,2 5-91 0,1 0-18 16,2-2-4-16,0 2-1 0,6 2-66 0,-3-2-12 16,-3 0-4-16,3 0 0 0,2 0-28 0,-2 5 0 0,-3-5 0 0,-2 0 0 46,-1 2-93-46,4-2-25 0,20 0-5 0,-21 0-1 0</inkml:trace>
  <inkml:trace contextRef="#ctx0" brushRef="#br0" timeOffset="31891.065">16412 4601 1404 0,'0'0'62'0,"0"0"13"0,5 0-60 0,-5 0-15 0,0 0 0 0,0 0 0 0,0 0 132 0,0 0 24 15,-2-2 5-15,-4-3 1 0,1 5-71 0,0 0-15 32,0 0-2-32,-6 0-1 0,-2 0-21 0,0 0-4 15,10 0 0-15,-5 7-1 0,-8-7-47 0,6 5 0 16,2-3 0-16,5 3 0 0,3-5 0 0,-8 2 0 16,-3 3 0-16,11-5 0 0,8 7 0 0,-8 0 0 15,-8-7 0-15,6 7 0 0,7 0 0 0,0 0-12 16,-5-2 12-16,0 2-10 0,-2 0 10 0,7 0-12 15,3 0 12-15,0-2-12 0,-8-3 12 0,8 3-8 16,2-3 8-16,1 3-8 0,-3-3 21 0,0-2 5 0,5 5 1 0,-2-3 0 0,2 3-32 0,-5-3-7 16,0 3 0-16,2 0-1 0,4-3 21 0,-4 5 0 15,-5-2 0-15,1 2 0 0,-4-5 0 0,4 3 0 16,-4 2 0-16,-2 0 0 0,-2 0 27 0,-1-2 9 16,3-3 3-16,-3 5 0 0,-2-2-5 0,2-3-1 15,3-2 0-15,0 0 0 0,-7 5-1 0,1-5 0 0,1 0 0 16,5 0 0-16,0 0-40 0,0 0-9 0,-11 2-2 0,3 3 0 15,8-5 19-15,-2 0 0 0,-9 0 0 0,3 0 0 32,0 0-55-32,3 0-7 0,2 0-2 0,-5 0 0 0,-2 0-16 15,5 0-4-15,5 0-1 0,0 0-581 0,-11 0-116 0</inkml:trace>
  <inkml:trace contextRef="#ctx0" brushRef="#br0" timeOffset="32609.824">16618 4528 806 0,'-10'-2'36'0,"7"-3"7"0,-5 3-35 0,8 2-8 0,0 0 0 0,0 0 0 0,-5-5 200 0,2-2 37 16,3 7 8-16,0 0 2 0,0 0-105 0,0 0-21 16,6 5-4-16,-1-3-1 0,0-2-46 0,1 7-10 15,-4 0-1-15,3 0-1 0,11 5-12 0,-5 0-2 16,-6-3-1-16,3 5 0 0,3-2-14 0,-6 2-2 16,0 0-1-16,-5 0 0 0,-2-2-3 0,4 2-1 15,6-2 0-15,0 0 0 0,-5-3-22 0,-3 3 0 16,0-5 0-16,-5 0 0 0,-1 0 0 0,1-2 0 0,0-3 0 15,2 3 0 1,8-3-186-16,-5-2-42 0,-10 0-8 0,-1-7-703 0</inkml:trace>
  <inkml:trace contextRef="#ctx0" brushRef="#br0" timeOffset="32734.514">16544 4641 403 0,'-8'0'36'0,"6"-7"-36"0,2 7 0 0,0 0 0 16,0 0 188-16,8 0 32 0,-8 0 5 0,8-5 2 15,8 3-95-15,-6-3-20 0,1 5-3 0,5 0-1 16,7 0-71-16,-4 0-14 0,-6 0-3 0,-5 0-1 15,3-2 1-15,5 2 1 0,-1 2 0 0,1-2 0 16,-8 0-10-16,3 0-3 0,7 0 0 0,-4 0-532 16,-6-2-106-16</inkml:trace>
  <inkml:trace contextRef="#ctx0" brushRef="#br0" timeOffset="33015.689">16859 4606 1728 0,'0'0'38'0,"0"0"8"0,0 0 2 0,0 0 0 0,-5 2-39 0,5-2-9 0,3 7 0 0,-1 0 0 0,-2-2 96 0,0 2 16 31,3 0 4-31,0 0 1 0,2 0-33 0,-3 0-8 16,-2 0 0-16,3 0-1 0,-3 3-29 0,0-3-6 15,3 0 0-15,-3 0-1 0,2-5-11 0,1 5-3 16,-3-7 0-16,0 0 0 0,-3 0-25 0,3 0 0 16,0 0 0-16,0 0 0 0,0 0 0 0,0 0 0 0,0-2 0 0,0-5 0 0,3 0 0 0,-3 0 0 15,0-5 0-15,5 0 0 16,1 3-18-16,-1-3-9 0,-2 0-1 0,-1 3-1 15,6-3-10-15,-3 3-1 0,1-3-1 0,-1 5 0 0,-2 0 17 0,5-5 4 16,-3 5 1-16,0 5 0 0,-5-3 9 0,6 0 2 16,4 3 0-16,-2 2 0 0,-8 0 8 0,5 0 0 0,3 0 0 0,8 2-684 15,3 3-134-15</inkml:trace>
  <inkml:trace contextRef="#ctx0" brushRef="#br0" timeOffset="33437.466">17134 4608 691 0,'11'0'61'0,"-6"0"-49"16,-5 0-12-16,0 0 0 0,0 0 216 0,0 0 40 15,0 0 8-15,0 0 1 0,-5 0-143 0,5 0-29 16,0 0-5-16,0 0-2 0,-5 5-18 0,-3-3-3 16,-3 5-1-16,3-2 0 0,0 2-51 0,-2 0-13 15,-1-2 0-15,6 2 0 0,10 0 17 0,-5 0 1 16,-8-5 0-16,6 5 0 0,10-2-18 0,-6 2 0 15,-4-2 0-15,-4 2 0 0,6-5-17 0,6 3-4 16,-1-3-1-16,0 3 0 0,-5-5 22 0,3 2 0 16,10-2 8-16,-2 5-8 0,-4-5 0 0,-1 0 0 15,7-5 0-15,-2 5 0 0,-1-7 0 0,3 7 0 16,-2 0 0-16,0-2 0 0,-3-3 0 0,-1-2 0 16,-1 0 0-16,-1 0 0 0,-2 2 0 0,-1 3 0 15,-2-3 0-15,0-2 0 0,3 0 47 0,-3 0 4 16,0 5 1-16,0 2 0 0,-3-5-32 0,3 5-7 15,0 0-1-15,0 0 0 0,0 0-12 0,0 0 0 16,0 0 0-16,0 0 0 0,0 0 0 0,6 7 0 0,-1-2 0 16,0-3 0-16,0 5 0 0,-2 0 0 0,2-2 0 0,-2 2 0 15,2 0 54-15,-2-2 8 0,2-3 2 0,1 3 0 16,-1 2-52-16,-2-5-12 0,-1 5 0 0,3-2 0 16,-2-3-169-16,2 3-37 15,-5-5-7-15,0 0-2 0</inkml:trace>
  <inkml:trace contextRef="#ctx0" brushRef="#br0" timeOffset="33828.128">17428 4629 460 0,'0'0'41'0,"0"5"-33"0,0-5-8 0,0 7 0 0,0 0 315 16,0 0 61-16,5 0 12 0,-2 5 2 0,-3 2-190 0,5 0-37 16,-2 0-8-16,2 3-2 0,1-1-71 0,-1 3-14 15,0 0-4-15,3-3 0 0,-3 3-22 0,3 2-5 16,-2-9-1-16,2 7 0 0,-6-5-6 0,1-5-2 15,-6 8 0-15,1-8 0 0,2 3-28 0,0-5 0 16,-3-2 0-16,0-3 0 0,-2 5 9 0,2-7 3 16,-2 0 0-16,5-7 0 0,-3 5 2 0,-2-10 1 15,2 0 0-15,-2-2 0 0,0-5-32 0,0 3-7 16,-3-10 0-16,8 5-1 0,-3-5 25 0,3 0 0 16,0 5 0-16,0-5 0 15,3 7-27-15,2-2 0 0,0 2 0 0,1 5 0 0,1-7 11 0,4 9 3 16,2-2 0-16,0 0 0 0,-2 2-9 0,5 5-2 15,0 0 0-15,-3 0 0 0,0 0 36 0,1 7 6 16,1 0 2-16,1 5 0 0,-5-3-8 0,2 5 0 16,-2-2-1-16,-3 4 0 0,0-2 5 0,-3 5 2 0,0-5 0 15,0 7 0-15,-5-7-3 0,0 5-1 0,-2 2 0 0,-4 0 0 16,4-2 2-16,-6 0 0 0,3-3 0 0,-6-2 0 16,0 0-25-16,1 0-5 0,-3-2-1 0,-1 2 0 15,-1-2-39 1,1-3-8-16,1-2-2 0,0 0-1152 0</inkml:trace>
  <inkml:trace contextRef="#ctx0" brushRef="#br0" timeOffset="34531.193">18227 4540 633 0,'0'0'56'0,"0"0"-44"0,0 0-12 0,0 0 0 16,0 0 143-16,0-5 26 0,-2-2 6 0,2 7 1 0,-3-2-39 0,-2-3-7 16,-1 5-2-16,4-2 0 0,-4 2-51 0,1 0-10 15,-3 0-3-15,3 2 0 0,-3-2-20 0,3 0-4 16,-1 5 0-16,4-3-1 15,-1-2-15-15,-2 5-4 0,-1-3 0 0,4 3 0 0,-4-3-12 0,1 3-8 16,3 2 10-16,-4 0-10 0,4-2 0 0,-1 2 8 16,0 0-8-16,3 0 0 0,-2 0 0 0,4 0 0 15,-2-7 0-15,6 7 0 0,-1 0-12 0,0 0 4 16,3 0 8-16,3-2-13 0,-1 2 13 0,1 5 12 16,-1-5-3-16,1 0 0 0,0-5-9 0,-3 5 0 15,0-2 0-15,2 2 0 0,-2 0 53 0,-3-2 9 16,-2 2 2-16,0-5 0 0,-3-2 0 0,-3 7 0 15,0-2 0-15,-2 2 0 0,-6 0-52 0,1-2-12 16,-1-3 0-16,1 3 0 0,-1 2 54 0,-2-5 8 16,2-2 2-16,1 5 0 0,2-3-52 0,-3-2-12 15,3 0 0-15,0 0 0 16,0 0-100-16,3-2-22 0,5 2-5 0,0 0-1025 0</inkml:trace>
  <inkml:trace contextRef="#ctx0" brushRef="#br0" timeOffset="34921.455">18553 4606 2127 0,'0'0'47'0,"2"-5"9"0,-4-2 3 0,2 7 1 15,0-5-48-15,0 5-12 0,-3-2 0 0,-2-3 0 16,5 5 88-16,-6-2 15 0,1-3 3 0,-3 3 1 0,3 2-55 0,-3 2-12 16,-3-2-1-16,1 0-1 0,2 7-30 0,-3-2-8 15,1-3 0-15,-1 8 0 0,0-3 0 0,1 0 0 16,5 2 0-16,-3-2 0 0,0-2 0 0,5 7 0 15,3-3 0-15,3 3 0 0,2-5 0 0,-2 0 0 16,5 0 0-16,2 0 0 0,1 0 0 0,-1 0 0 16,4-7 0-16,-1 7 0 0,0-7 0 0,-2 0 0 15,4 0 0-15,-4 0 0 0,0-7 0 0,-3 7 0 16,0-7 0-16,-1 5 0 0,4-3 0 0,-3-2 0 16,-8 0 0-16,3 0 0 0,-1 2 0 0,1-2 0 15,-6 0 0-15,3 0 0 0,3 5 0 0,-3 2 9 16,0-5-9-16,0 5 10 0,0 0-10 0,0 0 0 15,0 0-10-15,0 0 10 0,0 0 0 0,0 0 0 16,3 0 0-16,-1 7 0 0,1 0 0 0,2-2 0 16,3 2 0-16,3-5 0 0,-3 5 0 0,0-2 0 15,2 2 0-15,-2 0 0 0,0-2 0 0,0-3 0 0,-5 3 0 16,2-3 0 0,-2 5-148-16,2-2-23 0,-5-5-5 0,10 0 0 0</inkml:trace>
  <inkml:trace contextRef="#ctx0" brushRef="#br0" timeOffset="35421.333">18762 4575 864 0,'0'0'38'0,"0"0"8"15,0 0-37-15,0 0-9 0,-6 0 0 0,6 0 0 16,0 0 328-16,0 0 64 0,-2 5 13 0,2 2 3 16,2 0-262-16,4 0-52 0,-1 0-10 0,0 5-3 0,-2-5-59 15,2 0-12-15,3 0-2 0,0 5-8 0,-5-5 0 0,-1 0 0 16,1 0 0-16,0-5 0 0,-3-2 58 0,0 0 5 15,0 0 1-15,0 0 0 0,0 0-52 0,0 0-12 16,0 0 0-16,0 0 0 0,0 0 0 0,0-7 0 16,0 5 0-16,0-5 0 0,0-5 0 0,2 5 0 15,-2 0 0-15,3 0 0 16,0 2-48-16,2-2-13 0,0 0-3 0,3 0 0 0,0 5 52 0,-3-3 12 16,3 5 0-16,-2-5 0 0,-6 5 0 0,10 0 0 15,-5 0 0-15,3 5 0 16,-2-5 0-16,-1 7 0 0,0-2 0 0,0-3 0 0,1 3 0 0,-1-3 0 15,0 5 0-15,3 0 0 0,-2-2 0 0,-1 2 0 16,-2-2 0-16,2 2 0 0,-3-5 48 0,-2-2 13 16,6 5 3-16,-6-5 0 0,0 0-52 0,2 2-12 15,-2-2 0-15,0 0 0 0,6 0 0 0,-4 0 0 0,4-2 0 16,-1-3 0-16,0 3 0 0,1-3-13 0,-1-2 2 16,0 0 1-16,3 2 10 0,0-2 14 0,3 0-3 0,-4 0-1 31,1 5-42-31,0-3-9 0,3-2-2 0,-3 7 0 0,-5-5 31 0,-1 5 12 0,3 0-8 0,1 5 8 15,-1-5-19-15,0 0 2 0,1 5 0 0,-1-3 0 16,3 5 17-16,-3-2 0 0,0 2 0 0,3-5 0 16,0 5 0-16,-2-2 0 0,-1 2 0 0,0 0 0 15,0 5 48-15,3-5 12 0,-2 0 4 0,-4-5 0 16,1 8-52-16,0-3-12 0,2-5 0 0,0 5 0 16,-5-7-151-16,0 0-33 0,0 0-6 15,3 0-2-15</inkml:trace>
  <inkml:trace contextRef="#ctx0" brushRef="#br0" timeOffset="35811.877">19225 4599 1036 0,'0'0'92'0,"0"0"-73"15,0 0-19-15,0 0 0 0,2 2 183 0,-2 5 33 16,3-2 6-16,0 2 2 0,2 0-78 0,0 0-15 16,0 7-3-16,1 0-1 0,-1-2-24 0,0 7-5 15,3-5-1-15,-2 2 0 0,-1 1-77 0,0-3-20 16,-2 0 0-16,-1 5 0 0,1-10 55 0,0 5 7 15,-3-2 2-15,0 0 0 0,0-3-52 0,0-2-12 16,0-2 0-16,0-5 0 0,0 0 0 0,0 0 0 16,0 0 0-16,-6 0 0 0,4-5 0 0,-4-2 0 15,1-2 0-15,-3-3 0 0,3-2 0 0,-3-5 0 0,3 5 0 16,-6-7 0 0,3 0-48-16,3-3-13 0,2 8-3 0,1-3 0 15,2 0 23-15,2 5 4 0,4-5 1 0,-1 5 0 16,3 0 6-16,2 0 2 0,1 2 0 0,2 3 0 0,-2-3 13 0,-1 7 3 0,4-2 1 0,-4 7 0 15,1 0 11-15,-3 0 16 0,0 0-4 0,0 5-1 16,2-3 12-16,-2 3 2 0,3 2 1 0,-1 7 0 16,1-2 9-16,-3-3 1 0,-3 3 1 0,-2 2 0 15,-3-2-29-15,0 2-8 0,-3-2 0 0,-2-3 0 16,-3 3 56-16,0-5 6 0,0 0 2 0,0 5 0 16,0-5-52-16,0-5-12 0,3 5 0 0,5-7 0 15,-8 5-100-15,3-5-22 0,5 0-5 0,-8 0-1025 16</inkml:trace>
  <inkml:trace contextRef="#ctx0" brushRef="#br0" timeOffset="36046.184">19518 4479 1382 0,'0'0'123'0,"0"0"-99"15,0 0-24-15,0 0 0 0,0 0 115 0,3 2 17 16,0 5 4-16,2 0 1 0,3 0-40 0,0 3-8 15,-6-1-1-15,4 5-1 0,4-2-19 0,-2 0-4 16,-8 2-1-16,-2-5 0 0,2 10 1 0,2-7 1 16,-2 2 0-16,-2 0 0 0,-1-2-53 0,0 2-12 15,3-7 0-15,-2 7 0 0,-1-7 0 0,-2 5 0 16,5-5 0-16,0 0 0 0,2-5 0 0,1 3 0 16,-3-5 0-16,0 0-781 15,0 0-160-15</inkml:trace>
  <inkml:trace contextRef="#ctx0" brushRef="#br0" timeOffset="36358.768">19666 4622 1260 0,'3'0'56'0,"0"-2"11"0,2 2-54 0,0 0-13 0,1 0 0 0,2 0 0 16,0 0 106-16,-1 0 18 0,1 2 4 0,3-2 1 16,-3 0-51-16,0 0-10 15,0 0-3-15,-3 0 0 0,3 0-56 0,-5-2-9 0,2 2 0 0,0-5-10 16,-2 5 10-16,2-2 0 0,0-3 10 0,-2 3-10 0,-3-3 0 15,0 5 0-15,0-7 0 0,0 7 0 0,-3-5 42 0,-2-2 2 16,0 5 1-16,5 2 0 0,-5-7-28 0,-3 2-5 16,0 5-2-16,0-2 0 0,-3-3-1 0,1 5 0 15,-1 5 0-15,0-3 0 0,-4-2-9 0,4 5-12 16,-2 2 2-16,2-5 1 0,1 5 9 0,2-2 0 16,0 7 0-16,0-5 8 0,5 0-8 0,1 2 0 15,2 3 8-15,2-5-8 0,3 0 0 0,1 5 0 16,2-5 0-16,2 0-8 0,1 5 8 0,2-5 0 15,-2 0 0-15,7 2-8 16,-2-4-89-16,0 2-18 0,-3-7-3 0,0 5-1 0</inkml:trace>
  <inkml:trace contextRef="#ctx0" brushRef="#br0" timeOffset="36764.765">20153 4608 345 0,'-5'-9'15'0,"2"4"4"0,-2 0-19 0,2 3 0 16,-2-3 0-16,-3 3 0 0,0-3 342 0,0 3 65 0,0-3 13 0,-2 5 2 15,2 0-271-15,-5 0-55 0,-6 5-10 0,3-3-2 16,6 3-63-16,-4 2-12 0,-1-5-9 0,1 10 12 16,1-5-12-16,0 5 0 0,5-3 0 0,-3 3 0 15,3 0 0-15,3-3 0 0,-3-2 0 0,6 5 0 16,-1 0 0-16,6-3 0 0,-1-2 0 0,3 5 0 16,3-5 0-16,6 0 0 0,2 0 0 0,-1 0 0 15,4-2 0-15,-1-5 0 0,1-5 0 0,-1 3 0 16,1-5 0-16,0-5 0 0,-4 5 0 0,-1-5 0 15,-4-2 24-15,1 0 4 0,-1-5 0 0,-7 3 0 0,0-1 22 16,-1-4 5-16,-2 2 1 0,-2-2 0 0,-1 0-10 0,0-5-2 16,1 5 0-16,-4-5 0 0,1 0-35 0,-3 5-9 15,0 2 0-15,0 3 0 0,3-3 53 16,0 7 9-16,-3 5 2 0,3 0 0 0,2 0-52 0,0 5-12 16,1-3 0-16,2 5 0 0,0 0 0 0,-3 7 0 15,3-2 0-15,3 4 0 0,-1 5 54 0,4 3 8 16,1-1 2-16,4 8 0 0,2-3-52 0,-2-5-12 15,2 8 0-15,0-3 0 0,1-2-16 0,-4-3-5 16,3-4-2-16,-2 2 0 0,-3-2 23 0,0-3 0 16,0 3 8-16,0 0-8 15,2-3-83-15,1-2-21 0,15 12-5 0,-5-12-1 0</inkml:trace>
  <inkml:trace contextRef="#ctx0" brushRef="#br0" timeOffset="37631.539">20910 4514 633 0,'0'0'56'0,"0"0"-44"0,0-7-12 0,0 2 0 16,0 3 135-16,0-3 25 0,-3-2 4 0,1 5 2 15,2-3-13-15,-3-2-2 0,0 5-1 0,1-3 0 16,-3-2-46-16,-1 7-10 0,1-5-2 0,0 5 0 16,-3 0-42-16,0 0-9 0,-3 5-1 0,1-5-1 15,-1 7-39-15,-2 0-16 0,-3 0 0 0,5 5 1 16,1-3 36-16,-3 3 7 0,-3 0 2 0,5-3 0 15,0 3-48-15,6 0-10 0,0-3-1 0,2 3-1 16,3-3 30-16,3 3 0 0,5-5 0 0,5 0 0 0,-2 0 0 16,2-2 0-16,0-3 0 0,6-2 0 0,-4 0 0 0,4 0 0 31,-3-7 0-31,-3 5 0 0,0-5 0 0,-2 0 0 16,0-5 0-16,-1 5 0 0,-2-5 57 0,-3-2 18 0,1 0 3 0,-1 2 1 15,0-2-45-15,-2-5-9 0,-1 5-1 0,1-2-1 16,0-3-15-16,-1 0-8 0,1 0 8 0,-3 3-8 15,-3-3 22-15,1-2 0 0,-1 2 0 0,-2 5 0 16,0 0-22-16,-1 0 0 0,4-3 0 0,-4 8 0 16,4-3 40-16,-1 5 4 0,-2 0 1 0,5 0 0 15,0 2-12-15,-3 3-2 0,3 2-1 0,0 0 0 16,0 0-30-16,0 0-12 0,3 2 1 0,5 3 0 16,-3 2 11-16,0 0 0 0,3 7 0 0,0-7 0 15,3 12 39-15,-1-5 9 0,1 5 3 0,2 2 0 16,3 0-33-16,-3 5-6 0,6-7-2 0,2 9 0 0,-3-2-10 15,-2 0 0-15,0-7 0 0,0 2 0 0,-5-7 0 0,-1 0 0 16,-2 5 0-16,0-10 0 0,-3 3 8 0,-2 0-8 16,0-3 12-16,-1-2-4 15,-2-2-112-15,0 2-22 0,0-7-5 0</inkml:trace>
  <inkml:trace contextRef="#ctx0" brushRef="#br0" timeOffset="38036.434">21373 4500 864 0,'0'0'38'0,"0"0"8"0,-3-5-37 0,-2 3-9 0,2-3 0 0,-2-2 0 16,3 7 328-16,-6-7 64 0,2 5 13 0,-2-3 3 15,0 5-270-15,-2 0-54 0,-1 0-10 0,-2 5-2 0,0-3-47 16,-3 5-9-16,0 0-1 0,-2 0-1 0,-1 0-14 0,3 3 8 16,0-1-8-16,3-2 0 0,5 5 0 0,-2-5 0 15,4 7 0-15,1-7 0 0,5 5-10 0,3-5 2 16,2 0 0-16,0 5 0 0,6-5-2 0,-1 0 0 15,6-5 0-15,0 3 0 0,0-3 25 0,2-2 5 16,-2 0 0-16,3 0 1 0,-6-2-36 0,0-3-7 16,1 5-2-16,-4-7 0 0,-2 5 39 0,0-3 7 15,-3-2 2-15,-2 0 0 0,0 0-24 0,-1 2-15 16,1-2 3-16,0 0 0 0,-3 0 12 0,0 5 15 16,0-3-3-16,0 5-1 0,0 0 1 0,0 0 0 15,0 0 0-15,0 0 0 0,0 0-12 0,0 0 12 16,0 0-12-16,7 5 12 0,-1-3-24 0,2 3-4 15,2-3 0-15,-2 5-1 0,-2 0 25 0,4-2 6 16,1 2 1-16,2 0 0 0,-3-2-24 0,4 2-5 0,2-5-1 16,-3-2 0-16,-5 7 15 0,2-7 0 0,-2 0 0 0,3 0 0 31,-1 0-117-15,-2 0-21-16,0-2-4 0,0-5-1 0</inkml:trace>
  <inkml:trace contextRef="#ctx0" brushRef="#br0" timeOffset="38195.813">21532 4293 2368 0,'0'0'52'0,"0"0"12"0,0 0 1 0,0 0 1 0,0 0-53 0,0 0-13 15,0 0 0-15,2 7 0 0,4 0 65 0,-4 0 11 0,1 5 1 16,5 2 1-16,0 0-62 0,2 0-16 0,-2 5 0 0,0 2 0 16,0-4 12-16,-5-1 0 0,2-2 0 0,-2 3 0 15,0-3-2-15,-3 0-1 0,0-7 0 0,-3 7 0 31,0-7-128-31,-2 0-25 0,0 0-6 0,-3-2-910 0</inkml:trace>
  <inkml:trace contextRef="#ctx0" brushRef="#br0" timeOffset="38336.407">21489 4455 1267 0,'11'-2'56'0,"-6"-3"12"0,3 5-55 0,3 0-13 0,2-2 0 0,3 2 0 15,2-5 54-15,4 5 8 0,-1-2 2 0,0-3 0 0,0 5-52 0,-2 0-12 16,-1 0 0-16,1 0 0 15,-3 0-48-15,-1 0-13 0,12 0-3 0,-6 0 0 0</inkml:trace>
  <inkml:trace contextRef="#ctx0" brushRef="#br0" timeOffset="38711.328">21915 4441 1195 0,'0'0'52'0,"0"0"12"0,0 0-51 0,0 0-13 15,6-2 0-15,-1-3 0 0,-5 5 120 0,0 0 20 16,0 0 5-16,0 0 1 0,-8 5-56 0,3-3-11 15,-3 3-3-15,0-3 0 0,0 5-40 0,-3-2-8 16,1 2-1-16,2 0-1 0,-3 5-10 0,3-3-1 16,0-2-1-16,0 3 0 0,3-1-14 0,0-2 0 15,2 0 0-15,1 0 0 0,-1 5 16 0,3-5-2 0,0 0-1 0,3 0 0 16,2 0-28-16,3-2-5 16,0-3-2-16,0 3 0 0,2 0 14 0,1-3 8 0,2-2-10 0,-2 0 10 15,-1 0 0-15,-2-2 0 0,-2-3 0 16,4 0 0-16,1 3 0 0,-3-3 0 0,-6-2 11 0,4 0-3 15,-1 0 0-15,0 0 1 0,-2-5 0 0,-3 5 0 16,0-2 7-16,0 2 2 0,0 0 0 0,0-3 0 16,0 3 2-16,0 5 1 0,0-5 0 0,0 2 0 15,0 5-3-15,0 0-1 0,0 0 0 0,0 0 0 16,5 0-17-16,-5 0 0 0,5 0 0 0,3 5 0 16,0-3 0-16,3 5 0 0,-3-2 0 0,0-3 0 15,2 8 9-15,-2-8-9 0,3 5 0 0,-3-2 9 0,0 2-1 16,0-5-8-16,-3 5 12 0,3-2-4 15,0-5-48-15,-3 7-11 0,3-7-1 0,-3 7-958 16</inkml:trace>
  <inkml:trace contextRef="#ctx0" brushRef="#br0" timeOffset="39070.607">22328 4392 1641 0,'0'0'72'0,"0"0"16"0,0 0-70 0,-5-7-18 16,0-3 0-16,-3 8 0 0,0-3 112 0,0 5 20 16,0 0 3-16,0-2 1 0,-3 2-72 0,1 0-13 15,-1 0-3-15,3 0-1 16,-2 2-63-16,-4 3-12 0,4-3-2 0,-1 3-1 0,3 2 47 0,0 0 8 0,0 0 3 0,3 0 0 16,3 0-27-16,-1 3 0 0,3-1 0 0,0-2 0 15,3 0-12-15,-1 0 1 0,3 0 1 0,1 3 0 16,2-3-1-16,2 0 0 15,1 2 0-15,-1-4 0 0,4 2 11 0,-4 5-10 0,3-5 10 0,1 0-10 16,-1 2 10-16,0-2 0 0,-2 3 0 0,-1-1 0 16,-2-2 0-16,-2 0 0 0,-4 0 0 0,-2-7 0 15,3 10 46-15,-6-3 5 0,3-7 1 0,-5 7 0 16,0-5-1-16,-6 3 0 0,0-3 0 0,4 3 0 16,-4-3-27-16,-2-2-6 0,2 0-1 0,1 5 0 15,-1-5-17-15,0 0 0 0,1-5-13 0,-1 5-1147 16</inkml:trace>
  <inkml:trace contextRef="#ctx0" brushRef="#br0" timeOffset="39398.666">22397 4500 1728 0,'0'0'76'0,"0"0"16"15,5-5-73-15,3 5-19 0,0 0 0 0,3-2 0 0,2 2 55 0,0 0 7 16,0-5 2-16,1 5 0 0,-1-2 0 0,0 2 0 15,0-5 0-15,1 3 0 0,-4-3-42 0,1 3-8 16,-1-3-2-16,-2-2 0 0,3 2-12 0,-6 3-16 16,3-5 3-16,-3 0 1 0,-2 2 59 0,-3-2 12 15,0-5 2-15,0 5 1 0,-3 5-27 0,1-5-6 0,-4 0-1 0,1 2 0 16,-3-2-12-16,-2 7-2 16,2-5-1-16,-3 3 0 0,-2 4-13 0,0 3 11 0,2-5-11 0,-5 7 10 15,3 0-10-15,-3-2 0 0,0 4 0 0,3-2 0 16,-3 5 0-16,3 0 0 0,0-3 0 0,2 5 0 15,3-2 0-15,3 2-9 0,0-2 9 0,5 2 0 16,0-2-12-16,2-3 4 0,1 3 8 0,2 2-13 16,0-7 13-16,3 5-9 15,3-5 9-15,2-5-8 0,-2 3-16 0,2 2-4 16,3-2 0-16,2-3 0 0,1-4-131 0,-1-3-26 0</inkml:trace>
  <inkml:trace contextRef="#ctx0" brushRef="#br0" timeOffset="39648.596">22733 4265 1497 0,'-13'-7'66'0,"13"7"14"0,0 0-64 16,0 0-16-16,0 0 0 0,0 0 0 0,0 0 124 0,0 0 22 16,0 0 4-16,0 0 1 0,0 0-88 0,2 7-18 15,4 0-3-15,-4 7-1 0,4 7 19 0,-1-2 3 16,0 2 1-16,1 0 0 0,1 5-13 0,1-5-3 15,0 5 0-15,0-7 0 0,3 2-26 0,-6-2-6 16,-2 2 0-16,-1-7-1 0,4 0-15 0,-4 3 0 16,-2-8 0-16,0-2 0 0,-2 5 0 0,2-5 0 15,0-2 0-15,-6-3 0 16,-1-2-160-16,4-2-37 0,-2-3-8 0,-1 3-2 0</inkml:trace>
  <inkml:trace contextRef="#ctx0" brushRef="#br0" timeOffset="39742.615">22707 4455 172 0,'10'-7'16'0,"-5"5"-16"0,1-3 0 0,-1-2 0 15,0 7 195-15,6-7 36 0,2 5 7 0,0-3 2 16,1 5-141-16,1-5-28 0,4 3-6 0,-1 2-1 16,1 0 0-16,0-5 0 0,-1 5 0 0,1 0-691 15</inkml:trace>
  <inkml:trace contextRef="#ctx0" brushRef="#br0" timeOffset="40102.006">23090 4333 1267 0,'0'0'28'0,"0"0"5"0,0 0 2 0,0 0 1 0,-2-5-36 0,-4 5 0 16,4-2 0-16,-4 2 0 0,4 0 160 0,-4-5 26 16,4 5 5-16,-4 0 1 0,1 0-128 0,-3 5-24 15,0-5-6-15,0 2-1 0,0 3-5 0,0 0-2 16,1-3 0-16,1 5 0 0,-2 0-14 0,3 0-4 16,0 0 0-16,5 0 0 0,-3 5-8 0,3-5 0 15,-3 0 0-15,3 0 0 0,3 0-12 0,2 3 12 16,1-1-12-16,-1-2 12 0,3 0 0 0,2 5 0 15,1-5 0-15,2 5 12 0,1-3-21 0,-1-2-4 16,3 5-1-16,-3-5 0 0,-3 0 22 0,4 0 5 16,-1 0 1-16,0 5 0 0,-5-5 36 0,-3 0 7 15,1 0 2-15,-1 0 0 0,3 0 8 0,-5 0 1 16,-1-2 1-16,-4 2 0 0,-4 0-55 0,1-2-14 16,-11-3 0-16,0 3 0 0,0-3 54 0,0-2 8 15,-2 0 2-15,-3 0 0 0,2 5-52 0,3-5-12 0,-2 2 0 16,2-2 0-1,0-2-48-15,0-3-13 0,0 5-3 0,3 0 0 16,3-2-154-16,-4-3-31 0</inkml:trace>
  <inkml:trace contextRef="#ctx0" brushRef="#br0" timeOffset="58940.638">14817 6054 1267 0,'0'0'28'0,"0"0"5"0,0 0 2 0,0 0 1 0,5-2-36 0,-5 2 0 16,3-5 0-16,-3 5 0 0,0-2 109 0,0 2 15 16,5-5 4-16,-5 5 0 0,0 0-27 0,0 0-5 15,0 0 0-15,0 0-1 0,0 0-25 0,0 0-5 16,0 0-1-16,0 0 0 0,0 0-20 0,0 0-5 15,0 0-1-15,-5 0 0 0,-1 7-15 0,1-7-3 16,0 7-1-16,-1-2 0 0,-1-2 17 0,1 4 3 16,-2-3 1-16,-2 10 0 15,-1-7-55-15,1 0-10 0,2 1-3 0,-3 3 0 0,0 1 45 0,1-3 9 16,2 3 2-16,0-5 0 16,0 7-45-16,0-2-9 0,-2-2-2 0,4 1 0 0,4 3 28 0,-1 1 0 15,-2 1 0-15,-1-2 0 0,4 0 0 0,-1 0 8 16,0 0-8-16,1 1 8 0,2 1-8 0,0-2 9 15,-3 0-9-15,6-2 10 0,-3-3-10 0,5 6 0 0,-5-4 0 16,3 1 0-16,2-3 0 0,-2 3 0 0,2-5 0 0,3 0 0 16,0 5 32-16,-3-5 2 0,3 0 0 15,-3 3 0-15,3-6-17 0,0 3-3 0,-3-2-1 0,3 2 0 16,-2 0-1-16,2-4 0 0,2-3 0 0,-2 4 0 16,0-1 7-16,0 1 1 0,0-1 0 0,0 1 0 15,0 1 0-15,-3-3 0 0,3-2 0 0,-3 5 0 16,-2-5-20-16,5 2 0 0,-5-2 0 0,2 0 0 15,-5 0 8-15,0 0 0 0,0 0 1 0,0 0 0 16,5 5 6-16,-5-5 1 0,0 0 0 0,3 3 0 16,-3-3-16-16,0 0 8 0,0 0-8 0,0 0 0 15,0 0 8-15,-3 7-8 0,3-7 0 0,-2 4 9 0,-1-1 18 0,-2 1 3 16,-1-1 1-16,1 1 0 0,0-4-31 0,-1 7-20 16,-1-2 4-16,1-3 0 0,1 3 16 0,-3-2 0 15,0 1 0-15,0-1 9 0,0 1-9 0,0-1 0 16,-2 1 0-16,2 3-11 0,-3 0 11 0,1 1 8 15,2-4-8-15,-3 3 11 0,0 0-11 0,1 0 0 16,-3 5 0-16,5-5 0 0,-3 3 0 0,1-3 0 16,4 4 0-16,-2-4 0 0,3 1 11 0,0-1 0 15,-3 4 0-15,2 1 0 0,4-2-11 0,-1-3 0 16,-2 0 0-16,2 0 8 0,3 2-8 0,0-2 0 16,0 0 0-16,0 0 0 0,0-4-19 0,3 4 1 15,2-3 0-15,0-4 0 0,-5 0 18 0,8 7 0 16,3-7 0-16,0 5 0 0,-1-3-8 0,-2-2 8 15,3 0 0-15,2 5 0 0,0-5 0 0,0 0 0 16,1 3 0-16,-4-3 0 0,3 0 0 0,-2 0 0 0,-11 0 0 16,13 0 0-16,-13 0 0 0,11 0 0 0,-11 0 0 0,13 0 0 15,-13 0 0-15,0 0 0 0,0 0 0 0,0 0 0 16,0 0 17-16,8 4 1 0,-8-4 0 0,0 0 0 16,0 0-18-16,0 0-19 0,0 0 4 0,0 0 1 15,0 0 23-15,0 0 5 0,0 0 1 0,0 0 0 16,8 0-15-16,-8 0 0 0,0 0 0 0,0 0 0 15,0 0 0-15,0 0 0 0,0 0-10 0,0 0 10 16,0 0 0-16,-3 3 0 0,-2 1 0 0,0-1 11 16,-1 4-11-16,-2-3 0 0,1 3 0 0,-1 1 0 0,0 3 0 15,-3-1 0-15,0-3 0 0,1 5 0 16,2-1-17-16,-3-1 1 0,1 1 0 0,-1 4 0 16,3-1 16-16,0-3 0 0,0 4 0 0,3 3 0 0,0-4 8 0,0 5 4 15,-1-2 2-15,4-1 0 0,-4 1-14 0,4 1 0 16,2 4 0-16,0-4 0 0,0 1 0 0,0-2 0 15,5 2-8-15,-2-1 8 0,5-4 0 0,-6 1 0 16,3 3-8-16,1-3 8 0,2-4 0 0,0-1 0 16,0 1 0-16,0 4 0 0,-1-8-12 0,4 0 4 15,-3 0 8-15,0 0-13 0,2-3 13 0,-2-1 0 16,0 2 12-16,0 2-12 0,-2-3 8 0,2-1-8 16,-8-3 0-16,5 0 0 0,-5 0 8 0,0 0-8 15,0 0 0-15,0 0 0 16,0 0-37-16,0 0-15 0,0 0-2 0,-3-3-1290 0</inkml:trace>
  <inkml:trace contextRef="#ctx0" brushRef="#br0" timeOffset="59659.539">14023 6591 1566 0,'5'9'69'0,"-5"-9"15"0,0 0-68 0,0 0-16 16,0 0 0-16,0 0 0 0,0 7 80 0,3 3 13 16,-3-3 3-16,0 4 0 0,0 1 0 0,0 2 0 0,3-4 0 0,-3 6 0 15,0-2-52-15,2 0-9 0,1-2-3 0,-3-3 0 16,0 6 7-16,2-1 1 0,-2-3 0 0,3 1 0 16,-3-5-23-16,3 0-4 0,-3 0-1 0,0 0 0 15,0-7 0-15,0 0 0 0,0 0 0 0,0 0 0 16,0 0 16-16,0 0 4 0,0 0 0 0,0 0 0 15,0 0-10-15,0 0-2 0,-3-7 0 0,3 0 0 16,-3 0-12-16,6 0-8 0,0-5 8 0,-1 5-8 16,1-4 0-16,2 4 0 0,-2-8 0 0,2 8 0 15,1-4 0-15,-1 4 0 0,3 0 0 0,0-8-8 16,0 8 8-16,2 0 0 0,-2 3 0 0,3 1-8 16,-3-1 8-16,2 4 0 0,4 0 0 0,-1 4 0 0,0-1 0 0,0 1 0 15,3 3 0-15,0 0 0 0,-3 1 11 0,0-1-3 16,-2 0 0-16,2-3 0 0,-2 8 8 0,-1-3 0 15,1 3 1-15,0-2 0 0,-6-6 18 0,3 10 3 16,0 1 1-16,-3-4 0 0,-2 1-27 0,2-2-4 16,-2-3-8-16,-1 0 11 15,-2 0 6-15,0 0 2 0,0-3 0 0,0-4 0 16,0 0-19-16,0 0-11 0,0 0 2 0,0 0 0 0,0 0 9 0,0 0 0 16,0 0 0-16,0 0-914 15,3-7-181-15</inkml:trace>
  <inkml:trace contextRef="#ctx0" brushRef="#br0" timeOffset="61471.29">14944 8451 1177 0,'0'0'52'0,"0"0"11"0,0 0-51 0,0 0-12 0,0 0 0 0,-3-2 0 16,0-3 124-16,1 3 21 0,2 2 5 0,-3-5 1 16,0 3-31-16,3 2-5 0,-5 0-2 0,5 0 0 15,0 0-36-15,-2 2-7 0,-6-2-2 0,5 5 0 16,-2-3-12-16,2 5-4 0,-2-2 0 0,-3-3 0 16,2 7-6-16,1 1-2 0,-3-3 0 0,0 0 0 15,0 5-35-15,0-5-9 0,0 7 0 0,1-2 0 0,-4-3 8 16,3 3 0-16,0 2 0 0,0-2 0 0,0 2-8 0,0-2-11 15,0-3 3-15,3 5 0 0,-3 3 8 0,3-3 0 16,-3-5 0-16,5 3 0 0,-2 0 0 0,2-3 0 16,1 3 0-16,-1-5 0 0,0 0-17 0,1 5-2 15,2-3 0-15,0-2 0 0,0 2 19 0,0-1 0 16,2-6 0-16,1 5 0 0,0 0 0 0,2 0 0 16,-2-7 0-16,2 5 0 0,3 2 0 0,-3-7 0 15,3 7 0-15,0-7 0 0,0 5 0 0,0-3 0 16,0-2 0-16,0 0 0 0,0 0 0 0,0 0 0 15,0-2 11-15,-1 2-11 0,1 0 9 0,0-5-9 16,-2 5 0-16,2 0 9 16,-3 0-9-16,0 0 12 0,0 0-12 0,-2 0 12 0,-3 0-22 0,0 0-4 15,0 0-1-15,0 0 0 0,0 0 35 0,0 0 6 16,0 0 2-16,0 0 0 0,0 0-12 0,0 0-1 16,0 0-1-16,0 0 0 0,0 0 3 0,0 7 1 0,-3-2 0 0,-2 2 0 15,3-5-5-15,-4 3-1 0,1 2 0 0,-3 0 0 16,0 0-12-16,0-2 11 0,0 4-11 0,-2-4 10 15,2 2-10-15,-3 7 0 0,1-7 0 0,2 7 0 16,-3-7 0-16,3 5 0 0,0-5 0 0,0 7 0 16,0-7 0-16,0 5 0 0,-2 0 0 0,4-3 0 15,1-2-13-15,0 5 1 0,0 0 1 0,-1-3 0 16,4-2 11-16,-1 0 0 0,0 5 0 0,1-5 0 16,-1 0 0-16,0 0 8 0,3 0-8 0,0-7 11 15,0 0-11-15,0 5 0 0,3 7 0 0,-3-5 0 16,3 0 0-16,2 0 0 0,-5-7 0 0,3 2 0 15,-1 3-9-15,-2-5 9 0,6 7 0 0,-4-5 0 0,3 3-9 0,1-5 9 16,-1 0 0-16,0 5-9 0,1-3 9 0,-1-2 0 16,3 0 0-16,-3 0-8 0,0 0 8 0,3 0 0 15,-2-2 0-15,-1-3 0 0,0 5 0 0,1 0 0 16,-1 0 0-16,0 0 0 0,-5 0 0 0,0 0 0 16,0 0 0-16,5-5 0 0,1 5 0 0,-6 0 0 15,0 0 8-15,0 0-8 0,0 0 0 0,0 0 8 16,0 0-8-16,0 0 0 0,0 0 8 0,0 0-8 15,0 0 10-15,-3 5-10 0,0 0 11 0,1 2-11 16,-3-5 12-16,2 5-12 0,-2-2 9 0,2 2-9 16,-5-5 0-16,3 8 9 0,-1-3-9 0,1 0 0 15,-3 2 0-15,3-4 0 0,-3 7 0 0,0-3 0 16,3-2 8-16,-3 0-8 0,0 5 0 0,0 0 0 16,0-3 0-16,0-2 0 0,0 5-15 0,3-5-1 15,0 5-1-15,-1-3 0 0,4 3 25 0,-1-3 4 16,0 3 2-16,3 2 0 0,-2-2-22 0,2 0-5 0,-3 2-1 0,3-5 0 15,5 5 14-15,-2-2 0 0,0 2 0 0,2-2 0 16,0 2 0-16,0 0 0 0,1 0 12 0,-1-2-12 16,0 0 0-16,1-3 0 0,2 3 0 0,-3 2 0 15,3-2 0-15,-3-3 0 0,3-2 0 0,0 5 0 16,-3-5 0-16,1 5 0 0,1-5 0 0,-1 0 0 16,-1 0 0-16,3 0 0 0,-5 0 0 0,2 5 0 15,0-5 0-15,-2 0 0 0,0 0 0 0,-1 0 0 16,1 0 0-16,-1 0 0 0,1 0 0 0,-3-2 0 0,0-5 8 0,3 2-8 15,-1 3 0-15,-2-5 0 16,0 0-46-16,0 0-13 0,0 0-2 0,0 0-763 16,0 0-152-16</inkml:trace>
  <inkml:trace contextRef="#ctx0" brushRef="#br0" timeOffset="62085.332">14195 8999 230 0,'0'0'20'0,"0"0"-20"0,0 0 0 0,0 0 0 15,0 0 300-15,0 5 55 0,0 2 11 0,3-5 2 16,-3 10-228-16,2-5-45 0,1 5-10 0,2-3-1 15,0 3-20-15,1 2-4 0,-1-2-1 0,0 2 0 16,1 0-15-16,-4 0-4 0,4 0 0 0,-4-2 0 0,1 2 14 0,-1-7 2 16,1 5 1-16,-3-5 0 0,-3 0-45 0,3 0-12 15,0 0 0-15,0-7 0 0,0 0 53 0,0 0 9 16,0 0 2-16,0 0 0 0,0 0-52 0,0-7-12 16,-2 0 0-16,2-5 0 0,0 3 0 0,0-3 0 15,2-2 0-15,1-5 0 0,0 5 18 0,2-7 1 0,0 7 0 16,3-5 0-16,3 0-19 0,-3 5 0 0,0 0 0 0,2 2 0 15,-2 3 0-15,3-3 0 0,-3 5 0 0,0 0 0 16,0 2 0-16,2 3 0 0,-10 2 0 0,11-5 0 16,-1 5 0-16,1 0 0 0,0 5 0 0,-1-3 0 15,-2 5 13-15,3 3-1 0,-3-3 0 0,0 2 0 16,-3-2 14-16,3 5 2 0,-3 2 1 0,3-2 0 16,-5-3-11-16,-1 3-2 0,4 0-1 0,-1-5 0 15,-2 0-7-15,2 0-8 0,-5-5 11 0,0-2-11 16,2 5 0-16,-2-5-20 0,0 0 2 0,0 0 1 15,0 0-116-15,0 0-23 0</inkml:trace>
  <inkml:trace contextRef="#ctx0" brushRef="#br0" timeOffset="63637.462">14912 11607 518 0,'0'0'23'0,"0"0"5"16,0 0-28-16,0 0 0 0,0 0 0 0,0 0 0 0,0 0 171 0,0 0 29 15,0 0 5-15,0 0 2 0,0 0-84 0,0 0-17 16,-5 0-3-16,-1 0-1 0,6 0-29 0,-5 0-5 16,0 0-2-16,2 3 0 15,3-3-5-15,-3 0-1 0,-2 4 0 0,3-1 0 0,-1 1-3 0,-2-1-1 16,-1 1 0-16,-2 3 0 0,0 0-25 0,-2 5-6 15,-1-5-1-15,1 0 0 0,2 7 5 0,-3-2 1 16,3-2 0-16,-2 1 0 0,2 3-30 0,0 1 8 16,0-4-8-16,0 3 0 0,3-2 0 0,-3-2-16 15,2 1 3-15,1 3 1 0,0 1 12 0,-1-1 15 16,4-3-3-16,-3 4-1 0,2-4-23 0,0 3-4 16,1 1 0-16,-1-1-1 0,0-3 17 0,3 4 0 15,-2-1 0-15,2-3 0 0,2 4 0 0,-2-1 0 16,3-3 0-16,-3 4 0 0,3-4 0 0,2-1 0 15,-2 1 0-15,2-4 0 0,0 5 0 0,0-2 0 0,1-3 0 16,-1 0 0-16,-2 5 0 0,5-5 0 0,-3 0 0 0,3 0 0 16,-3-3 0-16,0 3 0 0,-5-7 0 0,8 5 0 15,-2-2 0-15,2-3 0 0,-8 0 0 0,8 0 0 16,-8 0 48-16,7 4 12 0,-7-4 4 0,0 0 0 16,8-4-52-16,-2 4-12 0,-6 0 0 0,0 0 0 15,0 0 0-15,0 0 0 0,0 0 0 0,0 0 0 16,0 0 0-16,0 0 0 0,0 0 0 0,0 0 0 15,0 0 0-15,0 0 0 0,0 0 0 0,0 0 0 16,0 0 0-16,0 0 0 0,0 0 0 0,0 0 0 16,0 4 0-16,-3-1 0 0,0 4 0 0,1-3 0 15,-4-1 54-15,1 4 8 0,0-3 2 0,0-1 0 0,-6 1-52 16,3 4-12-16,-3-4 0 0,-2-1 0 0,-3 4 0 0,3 0 0 16,0-3 0-16,2-1 0 0,1 1 0 0,-3 4 0 15,-1-4 0-15,1 3 0 16,2 0 0-16,-2 0 0 0,8-4 0 0,-3 1 0 15,0 4 0-15,5-1 0 0,-2-3 0 0,2-1 0 0,-2 4 0 0,3-3 0 16,2-4 0-16,0 7 0 0,-3-4 0 0,3-3 0 16,-3 9 0-16,3-6 0 15,0 4-48-15,3 0-13 0,0-3-3 0,-1-1 0 0,3 4 52 0,1-3 12 16,-1 4 0-16,0-4 0 0,1-1 0 0,-1 1 0 16,-5-4 0-16,8 3 0 0,2 1 0 0,1-1 0 15,0 1 0-15,-1-1 0 0,3-3 0 0,-2 4 0 16,2-4 0-16,0 0 0 0,-2 3 0 0,0 2 0 15,-3-5 0-15,2 0 0 0,-2 0 0 0,0 4 0 0,-3-1 0 16,1-3 0-16,-1 0 0 0,0 4 0 16,-2-1 0-16,0-3 0 0,-1 0 0 0,-2 0 0 0,0 0 0 0,0 0 0 15,0 0 48-15,0 0 13 0,0 0 3 0,0 0 0 16,-5 4-52-16,5-4-12 0,-8 3 0 0,0 1 0 16,0-1 0-16,-3 1 0 0,4-1 0 0,-1 1 0 15,0 4 0-15,0-1 0 0,2 0 0 0,-2-3 0 16,1 3 0-16,-1 0 0 0,0 1 0 0,0 3 0 15,5-4 0-15,0 3 0 0,-2 2 0 0,0-1 0 16,0-1 8-16,-1 4 0 0,1-2-8 0,0 2 12 16,2 0-12-16,0-2-8 0,1 2 8 0,2 0-13 15,0 0 13-15,0-2 0 0,2 2 0 0,4-3 0 0,-1 4 0 0,0-1 0 16,1 0 0-16,-1-2-9 0,3 2 9 0,0 0 0 16,-3-2 0-16,3 2 0 0,0-3 0 0,0-1 0 15,-3 2 0-15,3-1 0 0,0-1 0 0,-3-3 0 16,1 5 0-16,2-5 0 0,-6 4 0 0,6-4 0 15,-3-4 0-15,1 4 0 0,-1-2 0 0,-2 2 0 16,-1 0 0-16,4-7 8 0,-4 7-8 0,1-7 0 16,-3 0 0-16,0 0 8 15,0 0-52-15,0 0-11 0,0 0-1 0,0 0-1172 0</inkml:trace>
  <inkml:trace contextRef="#ctx0" brushRef="#br0" timeOffset="64264.478">14139 12176 345 0,'0'0'15'0,"0"0"4"0,0 0-19 0,0 0 0 15,0 0 0-15,0 0 0 0,0 0 227 0,0 0 41 16,0 0 9-16,0 0 2 0,0 0-137 0,0 0-27 15,3 3-6-15,0 4-1 0,2 4-9 0,0-3-3 16,-2 3 0-16,2-1 0 16,-2 1-26-16,-1 4-6 0,1-4 0 0,0 3-1 0,-1 1-27 0,1-4-4 15,-3-1-2-15,3 1 0 0,-3 1-11 0,0-5-3 16,2 3 0-16,1-6 0 0,-3-4-4 0,0 0-2 16,0 0 0-16,0 0 0 0,0 0 8 0,0 0 2 15,0 0 0-15,-3-4 0 0,3 1-9 0,0-4-2 0,-2-4 0 0,2 3 0 16,2-3 0-16,1-3 0 0,0 0 0 0,-1 2 0 15,4-2-18-15,-1 0-4 0,3-1-1 0,-3 4 0 16,0 1 22-16,3-2 5 0,0 5 1 0,3 0 0 16,-1 0-24-16,1 3-5 0,0-3-1 0,2 7 0 15,0-7 16-15,0 7 10 0,3 0-2 0,-5 4 0 16,5-1 4-16,-3 1 1 0,-3 3 0 0,1 0 0 16,0 0 11-16,-3 0 3 15,2 8 0-15,-2-1 0 0,-3-3 3 0,1 4 1 0,-1-4 0 0,0-1 0 16,-2 2-10-16,-1 2-1 0,1 0-1 0,0-3 0 15,-1 4-9-15,1-8-2 0,0 0 0 0,-3-3 0 16,2 3-8-16,1 1 0 0,-3-8 0 0,0 0 0 0,0 0 0 16,0 0 0-16,0 0 8 0,0 0-8 15,0 0-82-15,0-8-18 0,0 1-4 0</inkml:trace>
</inkml:ink>
</file>

<file path=ppt/ink/ink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04:10.135"/>
    </inkml:context>
    <inkml:brush xml:id="br0">
      <inkml:brushProperty name="width" value="0.05292" units="cm"/>
      <inkml:brushProperty name="height" value="0.05292" units="cm"/>
      <inkml:brushProperty name="color" value="#FF0000"/>
    </inkml:brush>
  </inkml:definitions>
  <inkml:trace contextRef="#ctx0" brushRef="#br0">17590 4514 403 0,'23'-7'17'0,"-23"7"5"0,-10 0-22 0,4 0 0 0,6 0 0 0,0 0 0 15,-2 0 170-15,-3 0 30 16,5 0 5-16,0 0 2 0,0 0-99 0,0 0-19 16,0 0-4-16,0 0-1 0,0 0 10 0,0 0 2 0,0 0 0 0,2-7 0 15,-2 7-26-15,5-5-5 0,3 3-1 0,0-3 0 16,0 5-28-16,0-2-7 15,0 2-1-15,0-5 0 0,5 5 7 0,-2 0 1 16,-1 0 0-16,4-2 0 0,-1 2-36 0,3 0 0 16,-3-5 0-16,6 5 0 0,-1 0 16 0,1 0-3 15,2-2-1-15,0-3 0 0,0 5-4 0,3 0 0 0,-3-5-8 0,3 5 12 16,0 0-3-16,0 0-1 0,-1 0 0 0,4 0 0 0,-3 0 8 0,-3 0 2 16,3-2 0-16,-3 2 0 0,-3 0-8 0,6 0-2 15,0 0 0-15,0 0 0 0,-6 0-8 0,-2 0-11 16,-3 0 3-16,6 0 0 0,-3 0 33 0,2 0 7 15,1 0 2-15,-1 0 0 0,3 0-18 0,3 2-3 16,0-2-1-16,-3 5 0 0,0-5-4 0,1 0 0 16,-4 0-8-16,1 0 12 0,-1 0-4 0,1-5 0 15,-1 5-8-15,6-2 12 0,0 2-12 0,0 0 11 16,2 0-11-16,3 0 10 0,3 0-10 0,-3 0 0 16,0 0 9-16,3 0-9 0,-3 0 0 0,-3 0 0 15,1 0 0-15,-3 0-8 0,0 0 8 0,-1 0 9 16,1 0-1-16,3 0-8 0,-1 0 10 0,1-5-10 0,-4 5 8 15,4 0-8-15,-1 0 10 0,-5 0-10 0,3 0 12 0,-3 0-12 16,-2 0 12-16,2 0-4 0,-2 0 0 0,-1-2-8 16,-5 2 10-16,3-5-10 0,-3 5 8 0,-2 0-8 15,0 0 9-15,2-2-9 0,0-3 10 0,0 5-10 16,3 0 9-16,0 0-9 0,3-2 8 0,-4 2-8 16,4 0 0-16,0-5 0 0,-1 5 0 0,3 0 0 15,-2 0 0-15,2 5 0 0,-3-5 8 0,1 2-8 16,-3-2 0-16,2 5 0 0,1-5 0 0,-1 2 0 15,-2-2 0-15,0 5 0 0,-3-3 0 0,1-2 0 16,-4 0 0-16,3 0 0 0,1 0 0 0,1 5 0 16,4-5 0-16,-3 0 0 0,2 0 8 0,4 2-8 15,-1-2 0-15,0 5 0 0,0-5 0 0,0 0 0 16,0 5 0-16,1-3 8 0,-1-2-8 0,0 0 8 0,0 5-8 16,-2-3 0-16,-1-2 0 0,-2 5 0 15,3-5 0-15,-4 2 0 0,1-2 0 0,-3 0 0 0,3 5 0 16,3-5 0-16,-3 0 8 0,2 0-8 0,1 2 19 0,2-2-2 15,3 0 0-15,0 5 0 0,-3-5-29 0,3 2-5 16,-1-2-2-16,4 0 0 0,-9 5 19 0,4-5 0 16,-4 0 0-16,3-5 0 0,-5 5 0 0,3 0 0 15,-6-2 0-15,3 2 0 0,-3-5 0 0,0 5 0 16,0 0 8-16,3-2-8 0,-2-3 12 0,-1 3-4 0,-3-3-8 16,4 5 12-16,-1-2-12 0,-3-3 8 0,4 5-8 0,-1 0 0 15,3-2 0-15,0-3 8 0,-3 5-8 16,0 0 0-16,0 0 0 0,3 0 0 0,-3 0 0 0,1 0 0 15,-4 0 0-15,3 0 0 0,1 0 0 0,-4 0 0 16,1 0 0-16,2 0 0 0,-5 0 0 0,3 5 0 16,-4-5 0-16,1 2 0 0,0-2 0 0,0 0 0 15,0 0 0-15,0 0 0 0,-3 5 0 0,1-5 0 16,-1 2 8-16,-2-2-8 0,2 0 0 0,0 0 0 16,1 0 12-16,-4 0-3 0,4 0-1 0,-6 0 0 15,0 0 3-15,2 0 0 0,-2 0 0 0,0 0 0 16,0 0 0-16,0 0 0 0,0 0 0 0,0 0 0 15,0 0-3-15,0 0-8 0,0 0 12 0,0 0-4 16,0 0-8-16,0 0 10 0,0 0-10 0,0 0 10 16,0 0-10-16,0 0 0 0,0 0 0 0,0 0 0 15,0 0-120-15,0 0-24 0,0 0-4 0</inkml:trace>
  <inkml:trace contextRef="#ctx0" brushRef="#br0" timeOffset="1560.511">21415 4512 1011 0,'0'0'44'0,"0"0"11"0,0 0-44 0,0 0-11 0,0 0 0 0,0 0 0 0,-5-5 83 0,5 5 14 15,0-5 3-15,0 5 1 0,0 0-2 0,0 0-1 16,0 0 0-16,8-2 0 0,-3 2-47 0,-5 0-10 16,0 0-1-16,8-5-1 15,3 5-11-15,2 0-3 0,-5 0 0 0,5 0 0 16,3 0 15-16,-3 0 4 0,3 0 0 0,-3 0 0 0,3 0-17 0,3 0-3 16,2 0-1-16,0 0 0 0,-2 0-2 0,2 0 0 15,3 0 0-15,-3 0 0 0,0 0 1 0,-5 0 0 0,0 0 0 0,2 0 0 16,1 0-3-16,2 0-1 0,0 0 0 0,-2 0 0 15,2 0-4-15,8 0-1 0,-3 0 0 0,1 0 0 16,-1 0-2-16,-2 5-1 0,3-5 0 0,-4 2 0 16,4-2-10-16,-3 0 10 0,-1 5-10 0,1-5 10 15,0 0-10-15,0 0 8 0,2 0-8 0,6 0 8 16,3 0-8-16,2 0 8 0,5 0-8 0,3 0 8 16,0 5-8-16,-3-5 0 0,1 2 9 0,1-2-9 15,1 0 0-15,0 0 0 0,3 0 0 0,2 0 8 16,-5 5-8-16,0-3 0 0,-5-2 8 0,2 0-8 15,-2 0 21-15,0 0 0 0,2 5 0 0,3-5 0 16,-3 0-31-16,1 0-6 0,-6 2-2 0,2-2 0 16,-2 0 29-16,-5 0 5 0,0 0 2 0,0 0 0 0,-1 0-27 0,-1-2-6 15,1 2-1-15,1-5 0 0,0 5 26 0,-3 0 5 16,0 0 1-16,3 0 0 0,0 0-16 0,-3 0-18 16,-3 0 4-16,3-2 1 0,-5 2 13 0,-3 0 0 15,0 0 0-15,3 0 0 0,-3 0 0 0,0 0 8 16,3-5-8-16,-3 5 0 0,-2 0 10 0,5 5-10 15,-3-5 8-15,-3 0-8 0,1 0 8 0,-3-5-8 16,0 5 0-16,-3 5 8 0,-2-5-8 0,2 0 0 16,-3 0 9-16,4 0-9 0,-1 0 8 0,-3 0-8 15,1 0 8-15,-3 0-8 0,3 0 0 0,-4 0 9 16,1 0-9-16,3 2 0 0,-3-4 0 0,0 2 0 16,-3 0-15-16,-5 0 5 0,0 0 24 0,0 0 5 0,0 0 1 0,0 0 0 15,5 0-10-15,-5 0-2 0,6 0 0 0,-6 0 0 16,0 0-8-16,5 0 10 0,-5 0-10 0,0 0 10 15,0 0-10-15,5 0 0 16,1-5 0-16,-6 5 0 16,0 0 0-16,0 0 8 0,0 0-8 0,0 0 0 0,0 0 0 0,0 0 8 0,0 0-8 0,0 0 0 15,0 0 0-15,0 0 8 0,0 0-8 0,0 0 0 16,0 0 10-16,0 0-10 0,0 0 12 0,0 0-12 16,0 0-30-16,0 0-13 0,0 0-2 0,0 0-762 15,0 0-152-15</inkml:trace>
  <inkml:trace contextRef="#ctx0" brushRef="#br0" timeOffset="3513.761">21741 5182 345 0,'0'0'31'0,"0"0"-31"0,0 0 0 0,0 0 0 15,-3 2 116-15,3-2 16 16,0 0 4-16,0 0 1 0,0 0-45 0,0 0-8 16,0 0-3-16,0 0 0 0,0 0-17 0,0 0-4 15,0 0-1-15,0 0 0 0,0 0 1 0,0 0 0 0,0 0 0 0,5 0 0 16,3 0-6-16,0 0-1 0,-2 5 0 0,-6-5 0 15,0 0 4-15,8 2 1 16,0-2 0-16,-1 5 0 0,4-5-30 0,2 0-7 0,0 0-1 0,6 2 0 0,0-2 4 16,-4-2 0-16,-1 2 0 0,-1 2 0 0,8-2-8 0,0 5-2 15,-2-5 0-15,-1 0 0 16,1 5-2-16,5-3 0 0,2-2 0 0,-2 5 0 16,0-3 5-16,-1-2 1 0,1 0 0 0,-3 5 0 0,1-5 5 0,-1 2 1 15,5-2 0-15,1 0 0 0,-3 0 0 0,-1 0 0 16,-2 0 0-16,6 0 0 0,2 0-1 0,-2 0 0 15,2-2 0-15,-3 2 0 0,1 0-6 0,-4-5-1 16,1 5 0-16,3 0 0 0,-1 0-3 0,1-2-1 16,2-3 0-16,-6 5 0 15,1 0-4-15,0-2-8 0,3 2 11 0,-1-5-11 0,0 5 10 0,1 0-10 16,-1 0 8-16,6 0-8 0,-3 0 11 0,-2 0-3 16,-1 0-8-16,1 0 12 0,-1 0-4 0,1 0 0 15,-1 0-8-15,0 0 12 0,4 0-12 0,-4-5 11 16,-2 5-11-16,0 5 10 0,-1-5-2 0,-1 0-8 0,-4 0 12 0,1 0-4 15,-1 0 4-15,-2 0 0 0,-3 0 0 0,-2 0 0 16,-1 0 4-16,1-5 2 0,-6 5 0 0,3 0 0 16,0-2-2-16,-3 2-1 0,1 0 0 0,-1-5 0 15,0 5-3-15,-2 0-1 0,0-2 0 0,2 2 0 16,-2-5-3-16,2 5-8 0,-2 0 12 0,-1-2-4 16,1 2-8-16,-3 0 10 0,2-5-10 0,1 5 10 15,0 0-10-15,-1 0 10 0,1-2-10 0,-3 2 10 16,3 0-10-16,-1-5 10 0,1 5-10 0,-3 0 10 15,3 0-10-15,-1 0 8 0,-2 0-8 0,3-2 8 16,0-3-8-16,-3 5 0 0,0 0 0 0,2 0 0 16,-2 0 0-16,3 0 0 0,-3 0 8 0,2 0-8 15,-2-5 0-15,0 5 0 0,0 0-12 0,0 0 12 16,0 0-185-16,0 0-30 0</inkml:trace>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07:39.602"/>
    </inkml:context>
    <inkml:brush xml:id="br0">
      <inkml:brushProperty name="width" value="0.05292" units="cm"/>
      <inkml:brushProperty name="height" value="0.05292" units="cm"/>
      <inkml:brushProperty name="color" value="#FF0000"/>
    </inkml:brush>
  </inkml:definitions>
  <inkml:trace contextRef="#ctx0" brushRef="#br0">17809 4514 403 0,'-21'-7'17'0,"13"7"5"0,-3-5-22 0,3 3 0 0,1-3 0 0,-4 5 0 15,3 0 176-15,3-2 32 0,-1-3 5 0,1 5 2 16,5 0-137-16,0 0-27 0,0 0-6 0,0 0-1 15,0 0-28-15,0 0-7 0,0 0-1 0,0 0 0 16,5 7 13-16,6-7 3 0,0 5 0 0,2 2 0 16,3-7 16-16,5 7 3 0,3-7 1 0,2 7 0 15,3-2-16-15,3-3-4 0,8-2 0 0,2 7 0 16,0-2 0-16,3-3 0 0,6 3 0 0,4-3 0 16,1 3-5-16,5 2-2 0,-1-2 0 0,1-3 0 15,0-2-5-15,3 5-2 0,2-3 0 0,0-2 0 0,-3 5-10 0,4-3 12 16,-4-2-12-16,3 0 12 0,0 0-12 0,1 0 10 15,-1 0-10-15,-3 5 10 0,-2-5-10 0,-3 0 0 16,0 0 9-16,1 0-9 0,-4-5 0 0,-2 5 9 16,0 0-9-16,-5 0 0 0,-3 0 11 0,-3 0-11 15,-2-2 10-15,-3-3-10 0,0 5 20 0,-5-2-1 16,2-3-1-16,-5 3 0 0,0-3-7 0,-2 5-2 16,-1-7 0-16,-2 7 0 0,-3-5 5 0,-2 3 1 15,-1-3 0-15,1 5 0 0,-4 0-2 0,1 0 0 16,-2-2 0-16,-1-3 0 0,0 5-3 0,0 0-1 15,3 0 0-15,-3 0 0 0,-2 0 6 0,2 0 1 0,-2 0 0 16,2 5 0-16,3-3-1 0,-6-2 0 0,-2 0 0 0,-2 5 0 16,4-5-1-16,-4 2 0 0,4 3 0 0,-5-5 0 15,3 5-5-15,0-3-1 0,-2-2 0 0,-1 0 0 16,0 5 1-16,-5-5 0 0,0 0 0 0,5 2 0 16,-5-2-9-16,0 0 10 0,0 0-10 0,6 0 10 15,-1 0-10-15,-5 0 10 0,0 0-10 0,0 0 10 16,5 0-1-16,-5 0 0 0,0 0 0 0,0 0 0 31,0 0-170-31,0 0-35 0,0 0-6 0,0 0-2 0</inkml:trace>
  <inkml:trace contextRef="#ctx0" brushRef="#br0" timeOffset="875.781">21228 4554 1555 0,'-22'-7'68'0,"14"2"16"0,0 3-68 0,1-3-16 15,1 5 0-15,1-7 0 0,0 7 62 0,5-2 9 16,0 2 1-16,5-5 1 0,0 5-29 0,3-2-7 16,3-3-1-16,2 5 0 0,3 0-4 0,0-2-2 0,2-3 0 0,3 5 0 15,3 0-2-15,5 0 0 0,3 0 0 0,3 0 0 16,7 0-2-16,5-5-1 0,4 5 0 0,2 5 0 16,0-5-25-16,5 5 0 0,3-5 0 0,5 0-11 15,3 2 11-15,-3-2 0 0,0 5 0 0,3-3 8 16,2 3-8-16,3-3 9 0,3-2-9 0,0 5 10 15,-3-3-10-15,2 3 0 0,-1-3 0 0,1 3-11 16,-2 2 19-16,0-2 3 0,-5 2 1 0,-3 0 0 16,3-5-12-16,-5 5 0 0,-6-7 0 0,-3 5 0 15,-4 2 0-15,-4 0-11 0,1-7 11 0,-6 5-12 16,1-3 12-16,-4-2 0 0,1 0 10 0,-6 5-10 16,1-3 10-16,-9-2-10 0,-2 0 10 0,-3 5-10 15,-2-3 0-15,-3-2 8 16,-3 0-8-16,0 5 0 0,-5-3 0 0,0-2 0 0,-3 5 0 0,1 2 0 15,-4-2-110-15,-2-3-15 0,0-2-3 0</inkml:trace>
  <inkml:trace contextRef="#ctx0" brushRef="#br0" timeOffset="4432.551">21773 5156 946 0,'0'0'42'0,"0"0"9"0,0 0-41 0,0 0-10 15,0 0 0-15,5 0 0 0,5 0 22 0,-2 0 2 16,6 0 1-16,-1 0 0 0,0 2 20 0,6-2 4 0,2-2 1 0,0 2 0 15,0 0-5-15,6 2-1 0,2-2 0 0,5 5 0 16,0-5-6-16,3 0-2 0,3 0 0 0,3 0 0 16,4 0-14-16,3 5-3 0,3-5-1 0,3 2 0 15,-1-2-4-15,4 5-1 0,2-3 0 0,-1-2 0 16,1 0 0-16,0 5 0 0,5-5 0 0,-5 2 0 16,0-2 3-16,0 0 1 0,0 0 0 0,-3 0 0 15,0 5 5-15,-8-3 1 0,-2-2 0 0,-6 5 0 16,1-5 13-16,-6 0 2 0,-3 0 1 0,-2 0 0 15,-3 0 15-15,-5 0 3 0,-8-5 1 0,-1 5 0 16,4 0-18-16,-6-2-4 0,-5 2-1 0,3-5 0 16,-3 5-18-16,-3-2-3 0,3 2-1 0,-5-5 0 15,-3 5-13-15,2 0 0 0,-2 0 0 0,0 0-692 16,0 0-135-16</inkml:trace>
  <inkml:trace contextRef="#ctx0" brushRef="#br0" timeOffset="19033.005">9390 2769 288 0,'0'0'25'0,"0"0"-25"0,0 0 0 0,0 0 0 0,0 0 120 0,0 0 20 16,0 0 3-16,0 0 1 0,0 0-34 0,0 0-6 16,0 0-2-16,0 0 0 0,0 0-54 0,0 0-10 15,0 0-2-15,0 0-1 0,0 0 0 0,0 0 0 16,0 0 0-16,0 0 0 0,0 0 9 0,0 0 1 16,0 0 1-16,0 0 0 0,0 0-6 0,0 0-2 15,0 0 0-15,0 0 0 0,0 0 6 0,0 0 2 16,0 0 0-16,0 0 0 0,0 0-22 0,0 0-5 15,0 0-1-15,0 0 0 0,0 0 0 0,0 0 0 16,0 0 0-16,0 0 0 0,0 0-29 0,0 0-5 16,3-7-2-16,-3 7 0 0,0 0 18 0,0 0 0 15,0 0 0-15,0 0 0 0,0 0 0 0,0 0 0 16,0 0 0-16,0 0 0 0,0 0 37 0,0 0 11 0,0 0 3 0,0 0 0 16,0 0-31-16,0 0-5 0,0 0-2 0,0 0 0 15,0 0-13-15,2 0 0 0,-2-2 0 0,0 2 0 16,0 2 0-16,0-2 0 0,-2 0 0 0,2 7 0 15,-3-7 21-15,3 0 2 0,0 0 0 0,-3 0 0 16,3 5-37-16,0-5-7 0,0 0-2 0,0 0 0 16,0 0 46-16,0 4 9 0,-2-1 1 0,2-3 1 15,0 0-26-15,0 0-8 0,2 7 0 0,-2-7 0 16,0 0 29-16,3 7-1 0,-3-3 0 0,0 4 0 16,0-8-36-16,3 7-8 0,-3 0-2 0,0 0 0 15,0-3 29-15,0 3 5 0,0 1 2 0,0-1 0 0,2 0-18 0,-2 0 0 16,-2 0 0-16,2 0 0 0,2 0 0 0,1-2-16 15,-6 2 4-15,3 0 0 0,3 0 12 0,-3 0 16 16,0-3-3-16,-3 4-1 0,3-6-12 0,0 5-15 16,3-2 3-16,-3 2 1 0,0-7 11 0,-3 7 0 15,1 0 0-15,2-2 0 0,-3 2 0 0,3-5 9 16,0 7-9-16,0-2 0 0,-3 0 8 0,1 1-8 16,-1-1 0-16,0 2 0 0,3-4 10 0,0 2-10 15,-2 0 8-15,-1 0-8 0,3 5 0 0,0-5 0 16,0 0 0-16,0 0 0 0,0 0 0 0,0 0 0 0,-2 0 0 0,2 5 0 15,0-8 0-15,0-1 0 0,0 11 0 0,0-9 0 16,2 2 0-16,-2 0 0 0,0 0 0 0,0 0 0 16,0 0 0-16,0-7 0 0,0 0 0 0,0 5 0 15,0 2 0-15,0 0 0 0,0 0 0 0,0 0 0 16,3 0 0-16,-3 0 0 0,-3-2 0 0,3 2 0 16,-2-5 0-16,2 7 0 0,0-2 0 0,0 1 0 15,0-1 0-15,-3-5 0 0,3-2 8 0,0 7-8 16,0 0 0-16,0-2 0 15,0-5 0-15,0 7 0 0,3 0 0 0,-3 0 0 16,-3-2 0-16,3-5 0 0,0 7 0 0,0-7 0 0,0 11 11 0,0-11-11 0,0 0 0 0,-3 3 8 16,3 4-8-16,0 0 0 0,0 0 0 0,0 0 0 15,0-2 8-15,0-3-8 0,-2 7 0 0,2-6 0 0,0 4 0 0,2 0 0 16,-2 5 0-16,0-10 0 16,0-2 0-16,0 5 0 0,3 2 0 0,-3 0 0 15,0 0 0-15,0-7 0 0,3 7 0 0,-3-7 0 0,0 0 0 16,2 7 0-16,-2 0 0 0,0-2 8 0,0 2-8 0,0 0 0 15,-2 0 0-15,2 5 0 0,0-12 8 0,0 7-8 16,0-7 0-16,0 7-16 0,0 0 3 0,0 0 1 16,0 0 20-16,2 0 4 0,-4 5 0 0,2-5 1 15,0-7-13-15,0 5 0 0,0 4 0 0,2-4 0 16,-2 2 0-16,3-5 0 0,-6 3 0 0,3 2 0 16,0-7 0-16,0 7 8 0,0 5-8 0,-2-3 0 15,2-4 0-15,-3 2-20 0,3 0 4 0,0 0 0 0,0 5 28 16,0-5 5-16,0-7 2 0,0 0 0 0,0 11-19 0,0-3 0 15,-3-6 0-15,3-2 0 0,0 0 0 0,0 7 0 16,0 0 0-16,0-2 0 0,0-5-12 0,0 2-5 16,0-2-2-16,-2 7 0 0,-1-2 31 0,3-5 5 15,0 7 2-15,0-2 0 0,0-3 21 0,0 5 4 16,0-7 0-16,3 7 1 16,-1-2-72-16,-4 2-14 0,2-2-3 0,0 2-1 0,0-7 36 0,0 0 9 15,-3 2 0-15,3 5 0 0,0-7-17 0,3 5-2 16,-3 2 0-16,0 0 0 0,0-7 31 0,0 2 7 15,-3 8 1-15,3-10 0 0,-3 2 19 0,3-2 4 16,0 0 1-16,0 7 0 16,-2 0-71-16,2-2-13 0,0-5-4 0,0 0 0 0,0 2 36 0,-3 3 8 15,0 2 0-15,3-7 0 0,0 0 0 0,0 7 0 16,-2-2 0-16,2-5 0 0,0 0-20 0,0 0 0 16,0 0 1-16,0 7 0 0,-3-5 31 0,3-2 5 0,0 0 2 15,0 7 0-15,0 0-19 0,0-7 0 0,0 0 0 0,0 0 0 16,0 5-12-16,0-5-5 0,0 0-2 0,-3 7 0 15,3 0 31-15,-2 0 7 0,2-7 1 0,-3 7 0 16,3-7-20-16,0 5 0 0,0-3 0 0,0-2 0 16,0 0 39-16,0 0 4 0,3 7 1 0,-3-7 0 15,-5 5-71-15,2 2-13 16,6 0-4-16,-3-7 0 0,-3 5 36 0,3-5 8 0,5 2 0 0,-5-2 0 16,0 0-18-16,0 0-2 0,0 0 0 0,0 0 0 15,0 0 20-15,-2 7 0 0,2-7 0 0,-3 5 0 16,3 2 12-16,0-7 7 0,0 0 1 0,-3 7 0 0,3-7-20 0,0 5 0 15,0-5 0-15,-2 7 0 0,2-7-10 0,-3 2-9 16,0 5-1-16,3 0-1 0,0-7 33 0,0 0 6 16,0 5 2-16,3-3 0 0,-3 8-32 0,0-10-7 15,0 0-1-15,0 0 0 0,0 9 32 0,0-4 7 16,0-5 1-16,-3 2 0 0,6 5-32 0,0-2-7 16,-3-5-1-16,0 0 0 0,0 0 20 0,0 0 0 15,-3 2 0-15,3 3 0 0,0-5 12 0,0 7 7 16,3-2 1-16,-3-3 0 0,0 5-32 0,0 0-7 15,0-7-1-15,-3 0 0 0,6 7 68 0,-3-7 12 16,0 0 4-16,0 0 0 0,0 5-52 0,0 2-12 16,0-7 0-16,0 0 0 15,0 0-48-15,-3 5-13 0,0-3-3 0,3-2 0 0,0 0 52 0,0 7 12 16,0-2 0-16,0-5 0 0,-2 2 0 0,2 5 0 16,0-2 0-16,0-5 0 0,0 0 0 0,0 0 0 15,0 0 0-15,-3 7 0 0,3-2 0 0,3-3 0 16,-3-2 0-16,0 0 0 0,0 7 14 0,0-7 6 0,0 0 0 0,-3 7 1 15,3 0-33-15,0-7-8 0,0 0 0 0,-3 0-1 16,3 0 21-16,-2 7 0 0,4-2 0 0,-2 2 0 16,0-7 12-16,0 0 8 0,0 7 0 0,0 0 1 15,0-2-33-15,0 2-8 0,0-7 0 0,0 2-1 16,0 3 33-16,0 2 8 0,0 0 0 0,0-7 1 16,0 0-21-16,0 5 0 0,0 2 0 0,0 0 0 15,0-7 0-15,0 0 0 0,0 0 0 0,0 2 0 16,0 5 0-16,0-7 0 0,0 0 0 0,0 7 0 0,3-2-12 15,-3-5-8-15,0 0 0 0,0 0-1 0,0 0 33 0,0 7 8 16,-3 0 0-16,3-7 1 0,0 0-21 0,0 0 0 16,0 0 0-16,0 0 0 0,0 0 0 0,0 7 0 15,0-7 0-15,-2 7 0 0,-1 0 0 0,3-7 0 16,0 0 0-16,0 0 0 0,0 5 0 0,-3 2 0 16,3-7 0-16,0 0 0 0,0 7 0 0,-2 0 0 15,2-2 0-15,0-5 0 0,0 0 0 0,0 0 0 16,0 0 0-16,0 0 0 0,0 0 0 0,0 0 0 15,0 0 0-15,0 0 0 0,0 7 0 0,0-7 0 16,0 0 0-16,0 0 0 0,-3 2 0 0,3-2 0 16,0 0 0-16,0 0 0 0,-3 7 0 0,1-2 0 15,2-5 0-15,0 0 0 0,0 0 0 0,0 7 0 16,-3 0 0-16,3-7 0 0,0 0 0 0,0 0 0 16,0 0 0-16,0 0 0 15,0 0 0-15,0 0 0 0,0 0 0 0,0 0 0 0,0 0 0 0,0 0 0 0,0 0 0 16,0 0 0-16,-2 5 0 0,2-5 0 0,0 0 0 0,0 0 0 15,0 0 0-15,0 0 0 0,0 0 0 0,0 0 0 16,2 2-15-16,-2-2-4 0,0 0-1 0,0 0 0 16,0 0 32-16,0 0 7 0,0 0 1 0,0 0 0 15,0 0-20-15,0 5 0 0,0-3 0 0,0-2 0 16,-5 5 0-16,5-5 0 0,0 0 0 0,0 0 0 16,0 0 0-16,0 0 8 0,0 0-8 0,0 0 0 15,0 0-12-15,0 0-8 0,-3 2-3 0,3-2 0 16,0 0 23-16,0 0 0 0,0 5 0 0,0-5 0 15,0 0 20-15,0 0 9 0,0 0 2 0,0 0 0 0,0 0-31 16,0 0 0-16,0 7 0 0,0-7 0 0,0 0 0 0,0 0 0 16,0 0 0-16,0 0 0 0,0 0 32 0,0 0 1 15,0 0 0-15,0 0 0 16,0 5-49-16,0-5-11 0,0 0-1 0,0 0-1 0,0 0 29 0,0 0 0 16,0 0 0-16,0 0 0 15,0 0 0-15,0 0 0 0,0 0 0 0,-5 2 0 0,-3-2 8 0,8 0-8 16,0 0 0-16,0 0 0 0,0 0 0 0,0 0 0 15,0 0 8-15,0 0-8 0,0 0 0 0,0 0 10 16,0 0-10-16,0 0 8 0,0 0-8 0,0 0 0 16,0 0 0-16,0 0 0 0,3 0 9 0,-3 0 10 15,0 7 1-15,0-7 1 0,0 0-21 0,0 0 0 16,0 0 0-16,0 0 0 0,0 0 0 0,0 0 0 16,0 0 0-16,0 0 0 0,0 0 0 0,0 0 0 15,0 0 0-15,0 0 0 0,0 0 0 0,0 0 0 16,0 0 0-16,0 0 0 0,0 0 0 0,0 0 0 0,0 0 0 15,0 0 0-15,0 0 0 0,0 0 0 0,0 0 0 0,0 0 0 16,0 0 0-16,0 0 0 0,0 0 0 0,0 0 0 16,0 5 0-16,0-5 0 0,2 2 0 0,-2-2 0 15,0 0 0-15,0 0 0 0,0 0 0 0,0 0 0 16,0 0-10-16,0 0-6 0,0 7-2 0,0-7 0 16,0 0 29-16,0 0 5 0,0 0 2 0,0 0 0 15,6 5-18-15,-6-5 0 0,0 0 0 0,0 0 0 16,0 0 0-16,0 0 0 0,0 0 0 0,0 0 0 15,0 0 0-15,0 0 0 0,0 0 0 0,0 0 0 16,0 2 0-16,0-2 0 0,5 5 0 0,0-5 0 0,-5 0 0 0,0 0 0 16,0 0 0-16,0 0 0 0,3 7 0 0,-3-7-14 15,0 0 2-15,5 7 1 0,0-7 11 16,-2 5 0-16,-3-5 0 0,0 0 0 0,3 2 0 0,-1 3 0 16,4-3 0-16,-6-2 0 0,0 0 12 0,0 0-3 15,0 0 0-15,0 0 0 0,2 5-9 0,-2-5-12 16,0 0 2-16,3 2 1 0,2-2 9 0,-2 5 0 15,-3-5 0-15,3 0 0 0,-3 0 0 0,0 0 0 16,0 0 0-16,0 0 0 0,5 5 0 0,0-3 0 16,0-2 0-16,-5 0 0 0,3 5 0 0,0-3 0 15,2 3 0-15,-5-5-8 0,5 2 8 0,-5-2 0 16,6 5 0-16,-4-3 0 0,-2-2 0 0,5 5 16 16,-5-5-4-16,6 2-1 0,-1 3-11 0,-2 2-12 15,-3-7 2-15,5 5 1 0,3-3 9 0,-8-2 0 16,0 0 0-16,5 7 0 0,1-2 0 0,-6-5 0 0,5 2 0 15,-5-2 0-15,5 5 8 0,-5-5 0 0,0 0 0 0,5 2 0 16,3 5-8-16,-8-7-12 0,0 0 4 0,6 5 0 16,-6-5 8-16,8 5 0 0,-8-5 0 0,8 2 0 15,-3 5 0-15,3-7 0 0,-8 0 0 0,5 7 0 16,-5-7 0-16,8 0 0 0,-8 0 0 0,0 0 0 16,8 7 0-16,-3-2 0 15,-5-5 0-15,8 2 0 0,-8-2 0 0,8 5 12 0,-8-5-4 0,8 7 0 16,-8-7-8-16,8 0 0 0,-8 0-11 0,5 7 11 15,-5-7 0-15,8 7 0 0,0-7 0 0,-8 0 10 16,5 7-10-16,-5-7 0 16,14 7 0-16,-14-7 0 0,0 0 0 0,8 5 0 0,-3-3 0 15,0 8 0-15,0-8 0 0,-5-2 0 0,3 7 0 0,0-2 0 16,-3-5 0-16,5 2 0 0,3 3 0 0,-3-3 0 16,1-2 0-16,-1 7 0 0,-3-7 0 0,4 5 0 0,-1-3 0 0,0 3 0 15,1-5 0-15,-1 7 0 0,-2-7 0 0,2 5 0 16,-2-3 0-16,2 3 0 0,0-5 0 0,-2 2 0 15,2 3 0-15,-2-3 0 0,2 3 0 0,-2-3 0 16,2-2 0-16,0 5 0 0,-2 0 0 0,0-3 0 16,2-2 0-16,0 0 0 0,-2 7 0 0,2-7 0 15,3 0 0-15,0 7 0 0,-3-2 0 0,0-3 0 16,-5-2 0-16,3 5 0 0,2-3 0 0,1 3 0 16,-6-5 0-16,2 0 0 0,4 0 0 0,-1 0 0 15,-2 7 0-15,2-2 0 0,0-3 0 0,0 3 0 16,1-3 0-16,-1-2 0 0,0 0 0 0,1 0 0 15,-1 0 0-15,-2 5 0 0,2-3 0 0,0 3 0 0,0-3 0 0,3 3 0 16,-5-5 0-16,2 7 0 0,1-2 0 0,-1-3 0 16,-2-2 16-16,2 5 0 0,-3-3 1 0,4-2 0 15,-1 5-17-15,0-5 0 0,-2 0 0 0,2 2 0 16,1 3-10-16,-4-5-6 0,4 0 0 0,-4 0-1 16,-2 0 30-16,5 2 7 0,-2-2 0 0,2 5 1 15,-2-3-21-15,2-2 9 0,-2 5-9 0,0-5 0 16,2 0-12-16,-2 0-10 0,-1 0-2 0,1 0 0 15,2 2 40-15,-2 3 8 0,-1-5 2 0,-2 0 0 16,0 0-26-16,3 5 0 0,2-3 8 0,-2-2-8 0,-3 0 0 16,5 0 8-16,-2-2-8 0,2 2 8 0,-2 2-8 15,0 3 0-15,-1-5 0 0,1 0 0 16,2 0 11-16,-5 0-3 0,0 0-8 0,3 2 12 0,-1-2-12 16,4 5 11-1,-4-3-11-15,1-2 10 0,0 5 8 0,-3-5 2 16,0 0 0-16,0 0 0 0,2-7-30 0,1 7-6 15,2 2 0-15,-2-2-1 0,-3-2 27 0,0 2 6 16,5 2 0-16,0 3 1 0,-2-5-25 0,0 2-6 16,-1-2-1-16,1 5 0 0,2-5 15 0,-5 0 0 0,0 0 0 15,3 2 0-15,2-2 14 0,-2 0-1 0,2 5 0 0,-2-5 0 16,0 0-13-16,-3 0-12 0,2 0 3 0,-2 0 0 16,3-5 9-16,-1 5 0 0,4 5 0 0,-1 0 0 15,-5-5 0-15,3 0 0 0,2 2 0 0,3 3 0 16,-3-5 0-16,-2 2 8 0,2-2-8 0,-2 0 0 15,-3 0 8-15,0 0-8 0,2 5 10 0,4-3-10 16,-1 5 0-16,0-7 0 0,-2 7 0 0,2-7 0 16,1-7 0-16,-1 12 8 0,-3-3-8 0,1 3 0 15,2-10 0-15,1 10 8 0,-1 2-8 0,-2-2 0 16,2-5 0-16,0 0 0 0,1 2 0 0,-1 5 0 0,0-7 0 16,0 0 0-16,1 0 0 0,-1 5 0 0,0-3 0 0,3-2 0 15,-3 5 0-15,3-5 0 0,-2 0 0 16,2 0 0-16,-3 2 0 0,3 3 0 0,-3-10 0 0,0 5 0 15,3 7 0-15,-2-2 0 0,-1-5 0 0,0 0 0 16,3 7 0-16,-2 0 0 0,-1-7 0 0,0 0 0 16,0 5 0-16,3 2 0 0,-2-5 0 0,-1-2 0 15,0 5 0-15,0-3 0 0,1-2 0 0,2 0 0 16,-6 0 0-16,4 5 0 0,-1-3 0 0,0 3 0 0,1-5 0 0,-1 5 0 0,-3-3 0 16,4 3 0-16,-4-3 0 0,4-2 0 0,-6 0 0 0,2 0 0 15,4 5 0-15,-1-3 0 0,0 3 0 0,-2-3 0 16,2-2 0-16,0 5 0 0,3-5 0 0,-5 2 0 15,-3-2 0-15,5 5 0 0,1-5 0 0,2 0 0 16,-6 5 0-16,3-3 0 0,-2-2 0 0,0 5 0 16,2-3 0-16,0-2 0 0,-5 0 0 0,6 0 0 15,2 7 0-15,0-2 0 0,-6-3 0 0,6-2 0 16,0 7 10-16,-3-7-2 0,6 5-8 0,-6-3-10 16,-5-2 10-16,3 5-13 0,2 2 13 0,0-7 8 15,1 7 0-15,-1-7-8 0,0 5 0 0,1-3 0 16,2 3-10-16,-3-3 10 0,3 3 0 0,-3-5 0 15,3 2 9-15,-3 3-1 0,1-5-8 0,2 5 0 16,-6-3 0-16,6 5 0 0,-3-7 0 0,1 5 0 0,2-3 0 16,0 3 0-16,-6-3 0 0,6-2 0 0,-3 7 0 0,1-7 0 15,-1 0 0-15,0 5 0 0,1-5 0 0,-1 2 0 16,0-2 0-16,0 5 0 0,1-5 0 0,-1 5 0 16,-2-3 0-16,2-2 0 0,0 5 0 0,1-3 0 15,-6-2 0-15,2 0 0 0,6 5 0 0,-3-3 0 16,1-2 0-16,-4 5 0 0,-2-5 0 0,6 0 0 15,2 2 0-15,-8-2 0 0,0 0 0 0,5 0 0 16,0 5 0-16,3-3 0 0,-3 3 0 0,1-5 0 16,-1 5 0-16,-2-3 0 0,5-2 0 0,-8 0 0 15,0 0 0-15,5 5 8 0,3-3-8 0,-3 3 0 16,-5-5 0-16,0 0 0 0,8 2 0 0,0 5 0 16,0-7 0-16,-3 5 0 0,-5-5 0 0,6 2 0 0,1 3 0 0,1-5 0 15,-8 0 0-15,6 2 0 0,2 3 0 0,0-5 0 16,-3 5 0-16,-5-5 0 0,5 2 0 0,3 3 0 15,-3-3 0-15,1-2 0 0,-1-2 0 0,-5 2 0 16,8 2 0-16,0 3 0 0,0-3-8 0,0-2 0 16,0 5 0-16,-3-5 0 0,3 2 8 0,-3-2 0 15,3 0 0-15,0 0 0 0,0 0 0 0,0 5 0 16,-3-5 0-16,3 0 0 0,-3 2 0 0,3-2 11 16,0 5-3-16,-2-5 0 0,2 5-8 0,-3-3-11 15,0-2 3-15,0 5 0 0,1-3 8 0,-1-2 14 16,0 0-3-16,1 5-1 0,-6-5-10 0,5 0 0 15,-5 0 9-15,5 2-9 0,0-2 8 0,1 5-8 16,-6-5 8-16,5 2-8 0,0-2 0 0,-5 0 9 0,6 5-9 16,-1-3 0-16,-2-2 9 0,2 0-9 0,0 0 0 15,-5 0 9-15,0 0-9 0,5 5 0 0,3-3 0 16,-8-2 0-16,0 0 0 0,0 0 0 0,6 5 0 0,-1-5 0 16,-5 0 0-16,0 0 0 0,8 7 8 0,-3-7-8 15,3 5 0-15,0-3 0 0,-8-2 0 0,5 0 0 16,3 5 0-16,-2-5 0 0,-6 0 0 0,0 0 0 15,5 2 0-15,0-2 0 0,-5 0 0 0,0 0 0 16,0 0 0-16,8 5 0 0,0-3 0 0,0 3 0 16,-8-5 0-16,5 0 0 0,3 7 0 0,-2-7 0 15,-6 0-16-15,7 7-8 0,1-7-1 0,0 7-1 16,0-7 72-16,-8 0 14 0,0 0 4 0,0 0 0 16,0 0-81-16,0 0-16 0,3 5-3 0,2 2-1 0,-5-7 37 0,5 2 0 15,-5-2 0-15,6 5 0 16,-6-5-24-16,0 0-4 0,5 7-1 0,0-7 0 0,-5 0 51 0,0 0 10 15,0 0 3-15,0 0 0 0,8 7-24 0,-8-7-11 16,0 0 10-16,6 0-10 0,-6 0 9 0,5 7-9 16,-5-7 8-16,0 0-8 0,8 0 8 0,-8 0-8 15,2 5 0-15,-2-5 8 0,0 0 8 0,6 2 0 16,-6-2 1-16,0 0 0 0,2 0-17 0,-2 0-17 16,0 0 3-16,0 0 1 0,8 0 13 0,-8 0 0 15,6 5 0-15,-6-5 0 0,0 0 0 0,0 0 8 16,0 0-8-16,0 0 0 0,0 0 8 0,0 0-8 15,0 0 0-15,5 0 0 0,-5 0 8 0,5-5-8 16,-5 5 0-16,6 0 0 16,-6 0 0-16,0 0 0 0,0 0 0 0,0 0 0 15,0 0 8-15,0 0-8 0,0 0 0 0,0 0 0 16,0 0 0-16,5 5 0 0,-5-5 8 0,0 0-8 16,0 0 0-16,0 0 0 0,0 0 0 0,0 0 0 15,0 0 0-15,0 0 8 0,5 0-8 0,-5 0 0 16,0 0 8-16,0 0-8 0,5 0 0 0,-5 0 0 0,6 0 0 15,-6 0 0-15,0 0 0 0,0 0 0 0,0 0 8 0,0 0-8 16,0 0 0-16,0 0 0 0,0 0 0 0,0 0 0 16,0 0 0-16,0 0 0 0,0 0 8 0,5 0-8 15,-5 0 0-15,0 0 0 0,0 0 9 0,0 0-9 16,0 0 0-16,0 0 9 0,0 0-9 0,0 0 0 16,0 0 0-16,5 0 8 0,-2-5-8 0,-3 5 0 15,0 0 0-15,0 0 0 0,0 0 0 0,0 0 0 16,0 0 0-16,0 0 0 0,0 0 0 0,0 0 0 15,0 0 8-15,0 0-8 0,0 0 0 0,0 0 0 16,0 0 0-16,0 0 0 0,0 0 0 0,0 0 0 16,0 0 0-16,0 0 0 0,8 0 0 0,-8 0 0 15,0 0 0-15,0 0 0 0,2 0 0 0,-2 0 0 16,0 0 0-16,0 0 0 0,0 0 0 0,0 0 0 0,0 0 0 0,0 0 0 16,0 0 0-16,0 0 0 0,0 0 8 0,0 0-8 15,0 0 0-15,0 0 0 0,0 0 0 0,0 0 0 16,0 0 0-16,0 0 0 0,0 0 0 0,0 0 0 15,6 0 0-15,-6 0 0 0,0 0 0 0,0 0 0 16,0 0 0-16,0 0 0 0,0 0 0 0,0 0 0 16,0 0 0-16,0 0 0 0,0 0 0 0,0 0 0 15,0 0 0-15,0 0 0 0,0 0 0 0,0 0 0 16,0 0 0-16,0 0 0 0,0 0 0 0,0 0 0 0,0 0 0 0,0 0 0 16,0 0 8-16,0 0-8 0,0 0 0 0,0 0 0 15,0 0 0-15,0 0 0 0,0 0 0 0,0 0 0 16,0 0 0-16,0 0 0 0,0 0 0 0,0 0 0 15,0 0 8-15,0 0-8 16,0 0 0-16,0 0 0 0,0 0 0 0,0 0 0 0,0 0 0 0,0 0 0 16,0 0 0-16,0 0 0 0,0 0 0 0,0 0 0 0,0 0 0 0,0 0 0 15,0 0 0-15,0 0 0 0,0 0 0 0,0 0 0 16,0 0 0-16,0 0 0 16,0 0 0-16,0 0 0 0,0 0 0 0,0 0 0 0,0 0 0 0,0 0 0 15,0 0 0-15,0 0 0 0,0 0 0 0,0 0 0 16,0 0 0-16,0 0 0 0,0 0 0 0,0 0 0 15,0 0 0-15,0 0 0 0,0 0 0 0,0 0 0 16,0 0 0-16,0 0 0 0,0 0 0 0,0 0 0 16,0 0 0-16,0 0 0 0,0 0 0 0,0 0 0 15,0 0 0-15,0 0 0 0,0 0 0 0,0 0 0 16,0 0 0-16,0 0 0 0,0 0 0 0,0 0 0 16,0 0 0-16,0 0 0 0,0 0 0 0,0 0 0 0,0 0 0 15,0 0 0 1,0 0 0-16,0 0 0 0,0 0 0 0,0 0 0 15,0 0 0-15,0 0 0 0,0 0 0 0,0 0 0 0,0 0 0 0,0 0 0 0,0 0 0 0,0 0 0 16,0 0 8-16,0 0-8 0,0 0 0 0,0 0 0 16,0 0 0-16,0 0 0 0,0 0 0 0,0 0 0 15,0 0 0-15,0 0 0 0,0 0 0 0,0 0 0 16,0 0 0-16,0 0 0 0,0 0 0 0,0 0 0 16,0 0 0-16,0 0 0 0,0 0 0 0,0 0 0 15,0 0 0-15,0 0 0 0,0 0 0 0,0 0 0 16,0 0 0-16,0 0 0 0,0 0 0 0,0 0 0 15,0 0 0-15,0 0 0 0,0 0 0 0,0 0 0 16,0 0 0-16,0 0 0 0,0 0 0 0,0 0 0 16,0 0 0-16,0 0 0 0,0 0 0 0,0 0 0 15,0 0 0-15,0 0 0 0,0 0 0 0,0 0 0 0,0 0 0 16,0 0 0-16,0 0 0 0,0 0 0 16,0 0 0-16,0 0 0 0,0 0 0 0,0 0 0 15,0 0 0-15,0 0 0 0,0 0 0 0,0 0 0 0,0 0 0 0,0 0 0 16,0 0 0-16,0 0 0 0,0 0 0 0,0 0 0 15,0 0 0-15,0 0 0 0,0 0 0 0,0 0 0 16,0 0 0-16,0 0 0 0,2-2 0 0,-2 2 0 16,0 0 0-16,0 0 0 0,0 0 0 0,0 0 0 15,0 0 0-15,0 0 0 0,0 0 0 0,0 0 8 16,0 0-8-16,0 0 0 0,0 0 0 0,0 0 0 0,0 0 0 0,0 0 0 16,-2-5 0-16,2 5 0 15,0 0 0-15,0 0 0 0,0 0 0 0,0 0 0 0,0 0 0 16,0 0 0-16,0 0 0 0,0 0 0 0,0 0 0 0,0 0 0 15,0 0 0-15,0 0 0 0,0-2 0 0,0 2 0 16,0 0 0-16,0 0 0 0,0 0 0 0,0 0 0 16,-6-5 0-16,6 5 0 15,0 0 0-15,0 0 0 0,-5 0 0 0,5 0 8 16,-5 5-8-16,5-5 0 0,-3 2 0 0,3-2 0 0,0 0 0 0,-5 0 0 16,0 5 0-16,5-5 0 0,-6 2 0 0,6-2 0 15,-2 5 8-15,-4-3-8 0,4-2 0 0,-3 0 0 16,-1 5 0-16,4-3 0 0,2-2 0 0,-6 0 0 15,1 5 0-15,0-5 0 0,-1 2 0 0,4-2 0 0,-4 5 8 16,1-5-8-16,0 0 0 0,2 0 0 0,-2 5 0 0,2-3 0 16,-2-2 0-16,0 5 0 0,-3-3 0 0,2-2 0 15,4 5 0-15,-1-5 0 0,3-5 0 0,-8 5 0 16,0 5 0-16,3-5 0 0,0 2 0 0,-1 3 0 16,-1-5-23-1,1 0-6-15,1 0-2 0,0 2 0 0,-1-2 51 0,1 5 9 0,0-5 3 0,-1 2 0 16,1 3-32-16,0-5 0 0,-3 2 0 0,3 3 0 15,2-5 0-15,-2 5 0 16,-3-3 0-16,2-2 0 16,1 7-20-16,0-7-9 0,-3 7-3 0,3-2 0 0,-1-3 54 0,-2-2 10 0,3 5 3 0,0 2 0 0,-3-2-27 0,0-3-8 15,0 5 0-15,0-7 0 0,3 7 0 0,-3-2 0 16,0-3 0-16,0 3 0 0,3-5 0 0,-3 2 0 16,0 3 0-16,0-5 0 0,0 3 0 0,0 1 0 15,-3-4 0-15,1 5 0 0,2-3 0 0,-3-2 0 16,1 5 0-16,-1-3 0 0,3-2 0 0,-2 5 0 15,-1-3 0-15,0 3 0 0,1-3 0 0,-1-2 0 16,1 5 0-16,2-3 0 0,0 3 0 0,0-5 0 16,-3 7 0-16,3-7 0 0,0 5 8 0,1-3-8 15,-4-2 0-15,3 5 0 0,0-3 0 0,0-2 0 16,0 5 0-16,-2-3 0 0,2-2 0 0,0 5 0 16,2-5 0-16,-1 2 0 0,-4-2 8 0,3 5-8 0,0-5 0 0,3 0 0 15,-3 0 0-15,0 3 0 0,0-3 0 0,3 0 0 16,-6 4 8-16,3-4-8 0,0 0 0 15,0 0 0-15,-2 5 8 0,2-3-8 0,-5-2 0 16,2 0 0-16,-2 5 8 0,2-3-8 0,1-2 0 0,-4 0 0 16,4 5 0-16,-1-3 0 0,-2-2 0 0,0 0 0 15,2 5 20-15,-2-3-2 0,5-2-1 0,-3 0 0 16,1 0-17-16,2 0 0 0,-3 5 0 0,1-5 0 16,2 0-8-16,-3 3-6 0,1 1-1 0,-1-4 0 15,3 5 15-15,0-3 0 0,0-2 0 0,-2 0 0 16,2 5 0-16,0-3 0 0,-3-2 0 0,1 5 0 15,2-5 9-15,-3 2 5 0,3-2 1 0,0 5 0 0,-2-3-23 0,2-2-5 16,-3 0-1-16,0 5 0 0,4-5 14 0,-4 0 0 31,0 2 0-31,1-2 0 0,-1 0 8 0,-2 0 5 16,2 5 1-16,-2-5 0 0,0 0-14 0,2 0-18 0,-5 0 4 0,6 5 1 0,-3-3 21 0,-1-2 4 16,4 5 0-16,-1-3 1 0,-5 3-13 0,3-3-15 15,3-2 3-15,-4 5 1 0,4-3 11 0,-3-2 0 16,-1 0 0-16,4 5 0 0,-4-3 0 0,4 3 0 15,-6-2 0-15,5 1 8 0,-2-4-8 0,0 0 0 16,0 5 0-16,-3-3 0 0,0-2 10 0,0 7-2 16,0-7-8-16,0 5 12 0,0-5-12 0,-2 2 0 15,2 3-12-15,0-3 12 0,0 3 0 0,3-5 0 16,3 3 0-16,-1 1 0 0,0 3 0 0,-2-2 0 16,3-3 0-16,-1-2 0 15,0 5 0-15,3-3 0 0,-2-2 0 0,2 0 0 16,0 5 0-16,3-3 0 0,-3-2 8 0,0 0-8 15,0 0 0-15,3 0 0 0,-3 0 0 0,2 0 0 0,-2 0 0 0,0 0-12 16,8 0 12-16,-5 5-10 0,0-3 10 0,0-2 11 16,-1 5-3-16,1-5 0 0,0 0-8 0,2 0 0 15,-5 3 0-15,3 1 0 0,0-4-9 0,-1 0 9 16,1 0-12-16,0 0 12 0,-3 0 0 0,2 5 0 16,-1-5 0-16,1 0 0 0,-2 0 0 0,0-5 0 15,0 5 0-15,3 0 0 0,-3 0 0 0,0 0 0 16,3 5 0-16,-3-3 9 0,-3-2-9 0,4 0 0 15,-1-2 0-15,0 2 0 0,-3 2 0 0,3-2 0 16,0 0 9-16,0 0-9 0,3 5 0 0,0-5-8 16,-3 0 0-16,0 2 0 0,2-2 8 0,-1 0 11 15,1 0-3-15,-2 0 0 0,0 0-8 0,0 0 0 16,1 7 0-16,1-7 0 0,4 5 0 0,-6-3 0 0,2 3 0 0,-2-5 0 16,3 3-11-16,-3-3 11 0,0 4-8 0,-2-4 8 15,2 0 0-15,0 0 0 0,-3 0 0 0,3 0 11 16,3 0-11-16,5 0 0 0,-8 0 0 0,0 0-11 15,-2-4 11-15,2 4 0 0,0 0 0 0,0-3 0 16,0 3 0-16,2 0 0 0,-4-5 10 0,5 5-10 16,-6 0 0-16,0 0 8 0,1 0-8 0,-1 0 0 15,1 0 0-15,-6 0 0 0,0 0 0 0,0 0 0 16,3 0 0-16,-3 0 0 0,3 0 0 0,-1 0 0 0,4 0 0 0,-1 0 0 16,1 0 0-16,-1 0 0 0,1 5 0 0,-1-5 0 15,3 0 0-15,-3 3 0 0,1-3 0 0,2 0 0 0,0 4 0 0,3-4 0 16,-1 0 0-16,-2 0 0 15,3 0 0-15,-3 0 0 0,0 5 0 0,3-5 0 0,-3-5 0 16,3 10 0-16,-3-3 0 0,3-2 0 0,-3 5 0 0,2-5 0 16,-2 2 0-16,3-2 0 0,-3 0 0 0,3 5 0 15,-3-5 0-15,0 0 0 0,0 2 0 0,3-2 0 16,-3 5 0-16,0-5 0 0,3 0 0 0,-3 2 0 16,-3 3 0-16,6-2 0 0,-3-3 0 0,0 0 0 15,0 4 0-15,0-4 0 0,0 0 0 0,3 0 0 16,0 0 0-16,-3 3 0 0,2-3 0 0,1 4 0 15,-3-4 0-15,5 0-8 0,-2 0 8 0,0 5 0 16,0-5 0-16,-1 0 0 0,1 0 0 0,-3 0 9 0,3 0-9 0,-1 0 0 16,-1 0 0-16,4 0-11 0,-2 2 11 0,2-2 0 15,-5 0 0-15,5 0 0 0,3 0 0 0,0 0 0 16,-5 0 0-16,2 0 0 0,3 0 0 0,0 0 0 16,-5 7 0-16,5-7 0 0,0 0 0 0,-3 0 0 31,-2 0 0-31,0 5 0 0,0-5 0 0,5 0 0 15,0 0 0-15,0 0 0 0,-6 2 0 0,6-2 0 0,0 0 0 0,0 0 0 0,-2 5 0 0,2-5 0 16,0 7 0-16,0-4-8 0,2 1 8 0,-2 3 0 16,-5 0 0-16,5-2-8 0,3-3 8 0,2 5 0 15,-5 1 0-15,0-4 0 0,3 3 0 0,-1 0 0 16,1 0 0-16,-3 5 0 0,-5-5 0 0,5 5 0 16,2-3 0-16,1-2-8 0,0 8 8 0,-3-4 0 15,0 1 0-15,2 2 0 0,3-7 0 0,-2 7 0 0,-3-2 0 16,3-2 0-16,2 1 0 0,-2 3 0 0,-3-7 0 0,2 5 0 15,1 2 0-15,-3 0 0 0,3-2 0 0,-3 2 0 16,2-2 0-16,-2 2 0 0,3-4 0 0,-3 6 0 16,-3-2 0-16,3 0 0 0,0 0 0 0,0 0 0 15,0 1 0-15,0-4 0 0,0 3 0 0,0-2 0 16,0-2 0-16,-2 1 0 0,2 3 0 0,-3 1 0 16,3-4 0-16,0-4 0 0,-3 8 0 0,1-4 0 15,2-4 0-15,0 5 0 0,0-2 0 0,0 1 0 16,0-4 0-16,0 0 0 0,0 0 0 0,-3-2 0 0,0 2 0 0,3-4 0 15,0 4 0-15,0-7 0 16,-2 4 0-16,-1-1 0 0,3 1 0 0,0-4 0 0,0 0 0 0,0 0 0 16,0 7 0-16,0-7 0 0,0 0 0 0,0 0 0 15,0 0 0-15,0 7 0 0,0 1 0 0,0-4 0 16,0 3 0-16,-3-4 0 0,3 1 0 0,-2-1 0 16,2-3 0-16,-3 4 0 0,1 3 0 0,2-7 0 15,0 0 0-15,0 8 0 0,0-8 0 0,-3 7 0 16,-2-3 0-16,2-1 0 0,3-3-20 0,0 0 2 15,0 0 0-15,0 0 0 16,0 0-71-16,0 0-15 0,0-3-2 0,0 3-1 16,0-4-75-16,0-3-15 0,3-3-3 0,-1 1-524 15,-4 2-105-15</inkml:trace>
  <inkml:trace contextRef="#ctx0" brushRef="#br0" timeOffset="19610.601">8408 6682 288 0,'0'0'25'0,"0"0"-25"16,0 0 0-16,0 0 0 0,0 0 140 0,0 0 22 15,-2-4 5-15,2 4 1 0,0 0-52 0,0 0-9 16,-3-3-3-16,3 3 0 0,0 0-48 0,0 0-9 15,0 0-3-15,0 0 0 0,-2 7-19 0,2-7-4 16,0 0-1-16,5 5 0 0,0 2 29 0,-2 0 6 16,2 0 1-16,0 0 0 0,1 0-39 0,-1 0-7 15,-5 0-2-15,5 5 0 0,3-5 39 0,-3 0 7 16,1 0 2-16,-1 0 0 0,3 1-24 0,0-1-5 16,2 0-1-16,-2-3 0 0,-5 3 0 0,5-7 0 15,0 0 0-15,0 5 0 0,0-3 2 0,-3 6 1 16,3-4 0-16,-3-1 0 0,1-3 2 0,-6 0 0 0,8 4 0 15,0-1 0-15,-3 1-5 0,-5-4-1 0,0 0 0 0,0 0 0 16,8 3-4-16,-8-3-1 0,0 0 0 0,0 0 0 16,0 0-4-16,0 0-2 0,0 0 0 0,8 0 0 15,-8 0 1-15,8-7 0 0,0-3 0 0,-3 3 0 16,0 0-4-16,0-2-1 0,1 2 0 0,-1 0 0 16,3 0-10-16,-5-1 8 0,-3 8-8 0,0 0 8 15,8-2-8-15,-8 2 8 0,0 0-8 0,0 0 8 16,0 0-8-16,0 0-11 0,5-5 3 0,-5 5-1168 15</inkml:trace>
  <inkml:trace contextRef="#ctx0" brushRef="#br0" timeOffset="22485.967">9668 7099 1094 0,'-3'-7'48'0,"3"7"11"0,-2 0-47 0,2 0-12 0,0 0 0 0,0 0 0 15,0 0 147-15,0 0 27 0,0 0 6 0,0-3 0 16,2-1-107-16,1-3-21 0,-3 4-5 0,0-2-1 16,0-2 23-16,0 3 5 0,0 1 1 0,-3-1 0 15,1-3-11-15,-4 0-1 0,1-1-1 0,0 1 0 16,-1 0-12-16,-2 0-2 0,-2-4-1 0,-3 1 0 15,2-2-9-15,-2 5-2 0,-3-4 0 0,-3 4 0 16,4-8-7-16,-7 4-1 0,1 4-1 0,3-3 0 16,-1-2 9-16,-2 5 3 0,0 0 0 0,-3-4 0 15,0 1-31-15,0-2-8 0,1 5 0 0,-1 0 0 0,0-4 12 16,0 3 2-16,-2 1 0 0,-3 0 0 0,-3 0-4 0,0 0-1 16,-2 0 0-16,-1 0 0 0,1 2-1 0,-3 1-8 15,3 1 12-15,-4 3-4 0,-1 0-8 0,2-4 8 16,-3 4-8-16,-5 0 8 0,-5 0-8 0,7 4 0 15,9-4 0-15,2 7 8 0,-7 0-8 0,4 1 0 16,3-4 0-16,1 3 0 0,-1 0 0 0,-2 0 0 16,-6 5 0-16,6-2 0 0,7-3 0 0,-5 7 0 15,-7 2 0-15,4-2 0 0,3 0-8 0,1 1 8 16,-4-1 0-16,4 4 0 0,-4-3 0 0,6 3 0 16,0 1 0-16,-3 2 0 0,-7 1-9 0,7-1 9 15,5-2 0-15,4 2 0 0,-7 5-8 0,1-1 8 0,3 4 0 16,2-3 0-16,0 2-8 0,0-2 8 15,-2-1 0-15,2 4 0 0,0-3 0 0,3 6-8 0,0-3 8 0,0 4 0 16,0-7 0-16,2 2-8 0,3 5 8 0,3 0 0 16,0 0-11-16,0-1 11 0,7-3-10 0,1 4 10 15,2-5-11-15,3 5 11 0,6 0-12 0,2-5 12 16,7 5-12-16,1 0 4 0,3-3 8 0,5 1-13 16,5 2 13-16,0-3-11 0,0-1 11 0,13-4-10 15,11 1 10-15,0-2 0 0,-3-1 0 0,6-1 0 16,2-1 0-16,6-2 0 0,-1-5 0 0,3 7-8 15,0-7 8-15,3-2 0 0,3 2 0 0,-4 0 0 16,-1-7 0-16,1 5 0 0,7 2 0 0,-4-7 0 16,-2 0 0-16,-3 0 0 0,0-2 0 0,-2-1 0 15,2-1 0-15,-3-6 0 0,-5-1 0 0,3-3 8 0,-3-5-8 16,1 2 9-16,-1-8-9 0,-3-1 10 0,-2-2 0 0,-2 0 0 16,-4-5 0-16,-4 0 0 0,-1-7 2 0,-2 5 0 15,-3-5 0-15,-3 0 0 0,-5 0 12 0,0-2 2 16,-2 2 1-16,-3-3 0 0,-1-1-1 0,-4 1 0 15,-1-1 0-15,-4 2 0 0,-1-1-4 0,-3-1-1 16,-2-3 0-16,-2 0 0 0,-4 0-5 0,-2 0-2 16,0 4 0-16,-5-4 0 0,-3 3-3 0,-3 2-1 15,1 2 0-15,-6 0 0 0,0-3-10 0,0 3 10 16,-2 1-10-16,-1 6 10 0,1 2-10 0,-1-2 0 16,3 3 0-16,0 2 0 0,-2-1-13 0,-3 8-2 15,2 0 0-15,-2-2 0 16,-3 6-73-16,0-1-16 0,-2 8-2 0,0-1-1 0</inkml:trace>
  <inkml:trace contextRef="#ctx0" brushRef="#br0" timeOffset="31421.138">3924 8086 806 0,'0'0'17'0,"0"0"4"0,0 0 1 0,0 0 2 0,0 0-24 0,0 0 0 16,0 0 0-16,0 0 0 0,0 0 87 0,0 0 13 15,0 0 2-15,0 0 1 0,0 0-51 0,0 0-9 16,0 0-3-16,0 0 0 0,0 0-10 0,0 0-2 16,0 0-1-16,0 0 0 0,0 0 1 0,0 0 0 15,0 0 0-15,0 0 0 0,0 0 0 0,0 0 1 16,0 0 0-16,0 0 0 0,0 0-1 0,5 8-1 15,-5-8 0-15,0 0 0 0,0 7-1 0,0-5 0 16,0 5 0-16,0-2 0 0,0-5-2 0,3 7 0 16,-3 0 0-16,5 0 0 0,-5 0-4 0,0-7 0 15,0 5-1-15,0 2 0 0,0 0 2 0,0 0 1 16,0-3 0-16,3-1 0 0,-3 4-6 0,0 0 0 0,0-2-1 0,2 2 0 16,-2 0 5-16,0 0 0 0,0-2 1 0,3 2 0 15,0 0-5-15,-3 0-2 0,0 0 0 0,0 0 0 16,-3 0-3-16,3 0-1 0,0 0 0 0,3 5 0 15,-3-5-2-15,0 0-8 0,0 0 12 0,-3 0-4 16,3 5 0-16,0-5 0 0,0 5 0 0,0-5 0 16,0 2-8-16,0-2 12 0,0 5-12 0,3-5 12 15,-3 5-12-15,2-5 12 0,-2 0-12 0,0 4 12 16,0-1-12-16,0-3 10 0,0 0-10 0,0 5 10 16,-2-5-1-16,2 0 0 0,2 5 0 0,-2-5 0 15,0 0-1-15,6 0-8 0,-6-3 12 0,0 4-4 16,0-1-8-16,0 0 8 0,0 0-8 0,0 0 8 0,0 0-8 15,0 0 8-15,2-2-8 0,-2 4 8 0,0-4-16 0,0 2-4 16,0 0-1-16,0 0 0 0,0 5 26 0,0-10 6 16,0 5 1-16,5-2 0 0,-5 2-20 0,0 0 0 15,0 0 0-15,0 0 0 0,0-7 0 0,0 5 8 16,3 2-8-16,-3-5 0 0,0 7 10 0,0-6-10 16,3 4 8-16,-3 0-8 15,0 0 8-15,0 0-8 0,0-7 8 0,0 5-8 0,0 2 8 0,5-2-8 16,-10 2 0-16,5-5 8 0,-6 5-8 0,6 0 8 15,0-2-8-15,0 2 8 0,0 0-8 0,0 0 0 16,3 0 0-16,0-2 0 0,-3-3 0 0,0 5 0 16,5-2 8-16,-5 2-8 15,0 0 0-15,0 0 0 0,0 0 0 0,0 0 8 0,3-2-8 0,-3 2 0 16,0 0 0-16,5-2 8 0,-5-5 10 0,0 2 2 16,0-2 0-16,0 7 0 0,0-7-31 0,0 7-5 0,0-2-2 0,0-5 0 15,0 7 18-15,0-7 0 0,0 7 0 16,0-7 9-16,0 0-9 0,0 0 0 15,0 0 0-15,0 5 8 0,0-5-8 0,0 7 8 0,0-5-8 0,0-2 8 16,0 0-8-16,0 7 0 0,0-7 9 0,0 0-9 16,0 5 0-16,0-5 0 0,0 2 0 0,0-2 8 15,0 0-8-15,-5 5 0 0,5-5 8 0,0 7-8 16,0-7 0-16,0 7 0 0,0-7 0 0,0 5 0 16,0-5 0-16,0 0 0 0,-3 2 0 0,3-2 0 0,0 0 0 0,3 7 0 15,-3-2 0-15,0-5 0 0,-3 2 0 0,-5 5 0 16,5-2 0-16,3-5 0 0,0 0 0 0,0 0 0 15,0 0 0-15,0 0 8 0,0 2-8 0,0-2 0 16,0 0 0-16,0 0 0 0,3 5 0 0,0 2 0 16,-3 0 0-16,5 0 0 15,-5-7 0-15,0 5 0 0,0-3 0 0,0-2 0 0,3 5 0 0,-3-5 0 16,0 7 0-16,0 0 0 0,0 0 0 0,0-2 0 16,0 2 0-16,0-7 0 0,0 2 0 0,0-2 0 15,5 7 0-15,-5-2 0 0,0 2 0 0,0 0 0 16,0 0 0-16,0-2 0 0,0-5 0 0,0 7 0 15,0-5 0-15,3 5 0 0,-3-2 0 0,0-5 0 0,0 7 0 16,0-7 0-16,0 5 0 0,-3-3 0 0,3-2 0 16,0 7 8-16,0-7-8 0,0 5 0 0,0-5 0 0,0 7 0 15,0-5 0-15,0-2 0 0,0 5 0 0,0-5 0 16,0 0 0-16,0 0 0 16,0 0 0-16,0 0 8 0,0 7-8 0,0-7 0 0,0 0 0 0,0 0 0 15,0 0 0-15,3 7 0 0,-3-2 0 0,0-5 8 16,0 2-8-1,0-2-8-15,0 0 8 0,0 0-12 16,0 0 12-16,0 0 9 0,0 0-1 0,-3 5-8 0,3-3 0 0,0-2 0 0,0 0 0 0,0 0 0 16,0 0 0-16,0 0 0 0,0 0 0 0,0 7 0 15,0-7 0-15,0 0 0 0,0 0 0 0,0 0 0 16,0 5 0-16,0-5 0 0,0 0 0 0,0 0 0 16,0 2 0-16,0-2 0 0,0 0 0 0,0 0 0 0,0 0 0 0,0 0 0 15,0 0 0-15,0 0 0 0,0 0 8 0,0 0-8 16,0 0 0-16,0 0 0 0,0 5 8 0,0-5-8 15,0 0 0-15,0 0 0 0,0 0 0 0,0 0-11 16,0 0 0-16,0 0 0 16,0 0 11-16,0 0 0 0,0 7 0 0,0-7 0 15,0 0 13-15,0 0 5 0,0 0 1 0,-5 0 0 0,2 5-31 0,3-5-5 16,0 0-2-16,0 0 0 0,0 0 33 0,0 0 6 16,0 0 2-16,0 0 0 0,0 0-35 0,0 0-7 15,0 0-2-15,0 0 0 0,0 0 44 0,0 0 9 16,-5 2 1-16,5-2 1 15,-6 0-22-15,6 0-11 0,0 0 10 0,0 0-10 0,0 0 10 0,0 0-10 0,-5 5 10 16,5-5-10-16,-2 0 8 0,2 0-8 0,0 0 0 16,0 0 0-16,0 0 8 0,0 2-8 15,0-2 0-15,-6 0 0 0,6 0 8 0,-5 5-8 0,2-3 0 0,3-2 9 16,-2 0-9-16,2 0 8 0,-3 5-8 0,3-5 8 16,0 0-8-16,-8 2 8 0,8-2-8 0,-5 5 8 15,5-5-8-15,-6 0 0 0,6 5 9 0,0-5-9 16,-7 2 0-16,7 3 0 15,-6-3 0-15,1-2 8 0,2 5-8 0,3-5 0 16,-5 2 8-16,0-2-8 0,2 0 0 0,-2 5 0 0,5-5 0 0,-5 0 8 16,5 2-8-16,-6-2 0 0,4 5 0 0,-6-3 8 15,5-2-8-15,-2 0 0 0,2 5 0 0,3-5 8 16,0 0-8-16,-5 0 0 0,2 7 0 16,-5-7 0-16,0 5 0 0,0-3 9 0,3-2-9 0,0 0 0 0,-3 5 8 15,5-3-8-15,-5-2 0 0,6 5 0 16,-4-3 0-16,-2-2-12 0,3 5 0 0,-3-5 0 15,3 2 21-15,-3-2 5 0,3 5 1 0,-3-5 0 0,2 2-15 0,1-2 0 16,-3 5 8-16,0-5-8 0,-2 5 0 0,4-3 8 16,-2-2-8-16,3 5 0 0,-3-3 11 0,-2-2-11 15,4 7 12-15,-2-7-12 0,0 0 10 0,-2 5-10 16,2-5 8-16,0 2-8 0,3-2 8 0,-3 0-8 16,-3 5 8-16,3-3-8 0,0-2 10 0,0 0-10 15,0 5 12-15,0-5-12 0,-2 2 10 0,2 3-10 16,0-5 8-16,-3 5-8 0,1-3 8 0,2-2-8 0,-5 5 8 15,5-3-8-15,-8 3 0 0,8-3 8 16,-3-2-8-16,1 0 0 0,-4 0 0 0,1 0 0 0,3 5 8 0,-6-5-8 16,0 2 0-16,3-2 0 0,-8 5 0 0,7-3 0 15,-4 3 0-15,2 2 8 0,0-2-8 0,-2-3 0 16,4 5 0-16,-4 0 0 0,5-2 0 0,-1 2 0 16,-2 0 0-16,6 0 0 0,-9 0 8 0,6-2-8 15,0 2 0-15,-6-5 0 0,3 5 0 0,1-2 0 16,1 2 0-16,-4 0 0 0,2 0 0 0,0-2 0 15,3-3 0-15,-3 5 0 0,-3-2 0 0,4-3 0 16,7 3 0-16,-3 2 0 0,0-2 0 0,1-3 0 16,2 5 0-16,-3-2 0 0,-2-3 0 0,0 5 0 15,5-2 0-15,-3 0 0 0,3-3 0 0,-5-2 0 16,8 7 0-16,-8-7 0 0,2 5 8 0,3-5-8 16,0 2 0-16,3-2 0 0,-3 5 0 0,-3-3 0 0,4-2 0 15,-1 5 0-15,0-3 0 0,-3-2 0 0,3 0 0 0,0 5 0 16,-2-5 0-16,2 2 0 0,-3 3 0 0,3-5 0 15,-2 0 0-15,2 5 0 0,-3-3 0 0,-2-2 0 16,2 0 8-16,1 5-8 0,-1-3 0 0,-2-2 0 16,2 0 0-16,1 5 0 0,-1-5 0 0,3 2 0 15,-2-2 0-15,-4 0 0 0,9 0 0 0,-3 0 0 16,-5 0 0-16,8 0 0 0,-3 0 0 0,0 5 0 16,-3-5 0-16,3 0 0 0,0 2 0 0,0-2 0 15,0 0 8-15,3 0-8 0,-3 0 0 0,0 0 0 16,-2 0 0-16,2 0 0 0,0 0 0 0,5 0 0 0,-5 0 8 0,0 0-8 15,0 0 0-15,0 0 0 0,6 5 0 16,-6-5 0-16,0 0 0 0,0 0 0 0,5 0 0 16,-7 0 0-16,4-5 0 0,-2 5 0 0,-2 0 0 0,7 5 0 15,-5-5 0-15,-2 0 0 0,-4 2 0 0,4-2 0 16,-1 5 0-16,3-5 0 0,0 0 0 0,0 5 0 16,3-3 0-16,-3-2 0 0,0 0 0 0,0 5 0 15,6-5 0-15,-6 0 0 0,0 2 0 0,5-2 0 16,3 0 0-16,-8 5 0 0,3-5 0 0,5 0 0 15,0 0 0-15,-5 2 0 0,-3-2 0 0,2 5 0 16,4-5 0-16,2 0 0 0,0 0 0 0,0 0 0 16,-8 2 0-16,5-2 0 0,3 0 0 0,0 0 0 15,0 0 0-15,0 0 0 0,-5 0 0 0,5 0 0 16,0 0 0-16,0 0 0 0,-8 5 0 0,8-5 0 16,0 0 0-16,0 0 0 0,0 0 0 0,0 0 0 0,0 0 0 0,0 0 0 15,0 0 0-15,0 0 0 16,0 0 0-16,0 0 0 0,0 0 0 0,-3 2 0 15,1-2 0-15,-4 5 0 0,6-5 0 0,0 0 0 0,0 0 0 0,0 0 0 16,0 0 0-16,0 0 0 0,0 0 0 0,-8 0 0 16,6 0 0-16,2 0 0 0,0 0 0 0,-8 0 0 15,0 0 0-15,0 0 0 0,8 0 0 0,0 0 0 16,-5 0 8-16,-3 0-8 0,0 0 0 0,0 0 0 16,5 0 0-16,-5 0 0 0,0 0 0 0,0 0 8 15,6-5-8-15,-6 5 0 0,0 0 0 0,0 0 0 0,5 0 8 16,-5-2-8-16,0-3 0 0,1 5 0 0,-1 0 0 0,2-2 0 15,-2 2 0-15,0 0 0 0,-2 0 0 0,2 0 0 16,0 0 0-16,-3 0 0 0,3 0 0 0,1-5 0 16,-4 5 0-16,0 0 0 0,3 0 0 0,0 0 0 15,1 0 0-15,-1 0 0 0,0 0 0 0,2 0 0 16,6 0 0-16,-8 0 0 0,0 0-9 0,1 0 9 16,7 0 0-16,-8 0 0 0,-3 0 8 0,0 0-8 15,4 0 0-15,-1 0 0 0,0 0 0 0,2 0 0 16,-2 0 0-16,8 0 0 0,-8 0 0 0,1 0 0 15,-1 0 0-15,0 0 0 0,8 0 0 0,-6 0 0 16,-2 0 0-16,0 0 0 0,1 0 0 0,-1 0 0 16,5 0 0-16,3 0 0 0,-8 0 0 0,0 5 0 15,0-5 0-15,6 0 0 0,-6 0-8 0,8 0 8 16,-3 0 0-16,-5 0 0 0,0 0 8 0,5 0-8 0,-5 0 0 0,8 0 0 16,0 0 0-16,-7-5 0 0,1 5 0 0,1 0 0 15,-3 0-8-15,8 0 8 0,-8 0 0 0,5 0 0 16,-5 0 10-16,1 0-2 0,-1 0-8 0,5 0 0 15,-5 0 0-15,0-2 0 0,0 2 0 0,6 0 0 16,-6-5 0-16,0 5 0 0,0 0 0 0,5 0 0 16,-5 0 0-16,0 0 0 0,0 0 0 0,6 0 0 15,-6 0 0-15,8 0 0 0,-8 0 0 0,5 0 0 16,-5-2 0-16,8 2 0 0,0 0 0 0,-3 0 0 0,-4-5 0 0,1 5 0 16,6 0 0-16,-2 0 0 0,-4 0 0 0,4 0 0 15,2 0 0-15,-8 0 0 0,8 0 0 0,-8 0 0 16,3 0 0-16,-3 0-8 0,8 0 0 0,-6 0 0 15,4 5 8-15,-6-5 11 0,8 0-3 0,0 0 0 16,0 0-8-16,-3 2 0 0,-5-2 0 0,8 0 0 16,0 0 0-16,0 0 0 0,-5 5 0 0,2-3 0 15,3-2 0-15,0 0 0 0,0 0 0 0,-2 5 0 16,2-3 0-16,0-2 0 0,-6 0 0 0,6 0 0 16,0 0 0-16,0 0 0 0,0 0 0 0,-2 7 0 15,-6-7 0-15,8 0 0 0,0 0 0 0,0 0 0 16,-3 5 0-16,3-5 0 0,0 0 0 0,0 0 0 15,0 0 0-15,0 7 0 0,-5-7 0 0,5 0 0 16,0 0 0-16,0 0 0 0,-3 7 0 0,3-7 0 0,0 0 0 0,-5 5 0 16,5-5 0-16,-3 2 0 0,-2 3 0 0,5-5 0 15,0 0 0-15,0 0 0 0,-3 7 0 0,3-7 0 16,0 0 0-16,0 2 0 0,0 3 0 0,0-5 0 16,-2 7 0-16,2-2 0 0,0-3 0 0,0-2 0 15,0 7 0-15,-6-2 0 0,12-3 0 0,-6 5 0 16,0-2 0-16,-6 2 0 0,6-5 0 0,0 8 0 15,6-8 0-15,-6 5 0 0,-6 0 0 0,6 0 0 16,6 5 0-16,-4-5 0 0,-2 0-8 0,0 0 8 16,0 0 0-16,3 5 0 0,2-5 0 0,-5 5 0 15,0-3 0-15,0-2 0 0,8 5 0 0,-5-5 0 16,-3 5 0-16,0-3 0 0,0 3 0 0,0-5 0 16,5 5 0-16,-5-5 0 0,0 0 0 0,0 0 0 0,0 0 0 0,0 0 0 15,0 0 0-15,-5-2 0 0,10 2 0 0,-5-5 0 16,0-2 0-16,0 7 0 0,0-2 0 0,0-5 0 15,3 7 0-15,-3 0 0 0,0-2 0 0,2-3 0 16,4 5 0-16,-6 0 0 0,0-7 0 0,0 5 0 16,0 2 0-16,-6 0 0 0,6-7 0 0,0 5 0 15,-2-3 0-15,2 5 0 0,0-2 0 0,0-3 0 16,0-2 0-16,0 7 0 0,0-2 0 0,0 2 0 16,0-2 0-16,0-5 0 0,0 2 0 0,0 5 0 15,0-7 0-15,0 5 0 0,0-5 0 0,0 7 0 16,8-5 0-16,-8 5 0 0,0-7 0 0,-6 5 0 15,4 0 0-15,2-5 0 0,0 0 0 0,0 2 0 16,0-2 0-16,0 7 0 0,0-7 0 0,0 5 0 0,0-5 0 16,0 7 0-16,0-7 0 0,0 2 0 0,0-2 0 0,0 7 0 15,0-7 0-15,0 5 0 0,0-5 0 16,0 2 0-16,0-2 0 0,0 5 0 0,0-5 0 16,0 7 0-16,0-7 0 0,0 7 0 0,0-7 0 0,0 0 0 15,0 5 0-15,0-5 0 0,-8 2 0 0,8-2 0 16,0 0 0-16,0 7 0 0,0-2 0 0,0-5 0 15,0 2 0-15,0-2 0 0,0 5 0 0,0-5 0 16,0 7 0-16,0-7 0 0,0 7 0 0,0-7 0 16,0 5 0-16,0-5 0 0,0 0 0 0,0 2 0 15,0-2 0-15,0 0 0 0,0 7 0 0,0-7 0 16,0 0 0-16,0 0 0 0,-3 5 0 0,3-5 0 16,0 0 0-16,0 0 0 0,0 0 0 0,0 0 0 0,0 0 0 15,0 0 0-15,3 2 0 0,-3-2 0 0,0 0 0 0,0 0 0 16,0 5 0-16,0-5 0 0,0 0 0 0,0 0 0 15,0 0 0-15,0 7 0 0,0-7 0 0,0 0 0 16,-3 5 0-16,3-5 0 0,0 0 0 0,0 2 0 16,0-2 0-16,0 0 0 0,0 0 0 0,0 0 0 15,0 0 0-15,0 0 0 0,3 7 0 0,-3-7 0 16,0 5 0-16,0-5 0 0,0 0 0 0,0 0 0 16,5 2 0-16,-5-2 0 0,0 0 0 0,0 0 0 15,0 0 0-15,0 0 0 0,0 0 0 0,0 0 0 16,-5 7 0-16,5-7 0 0,0 0 0 0,0 0 0 15,0 0 0-15,0 5 0 0,5-3 0 0,-5-2 0 16,0 0 0-16,0 10 0 0,0-10 0 0,0 0 0 16,0 0 0-16,0 0 0 0,0 0 0 0,0 0 0 15,0 0 0-15,0 0 0 0,0 0 0 0,0 0 0 0,0 0 0 0,0 0 0 16,3 2 0-16,-3-2 0 0,0 0 0 0,0 0 0 16,0 0 0-16,0 0 0 0,0 0 0 0,0 0 0 15,0 0 0-15,0 0 0 0,0 0 0 0,0 5 0 16,0-5 0-16,0 0 0 0,0 0 0 0,0 0 0 15,0 0-12-15,0 0 12 0,0 0 0 0,0 0 0 0,0 0 0 16,0 0 12-16,-3-5-12 0,3 5-9 0,0-7 9 0,0 0-13 31,-5 2-61-31,5 3-12 0,0-3-2 0,-3-2-1 16,-2 5-66-16,2-5-13 0,3 2-2 0,3-2-898 0</inkml:trace>
  <inkml:trace contextRef="#ctx0" brushRef="#br0" timeOffset="32124.098">1003 10144 576 0,'0'0'51'0,"0"0"-41"16,0 0-10-16,0 0 0 0,0 7 109 0,0-2 20 0,0-5 4 0,0 7 1 16,2-2-38-16,-2-3-8 0,6 3-2 0,-6-3 0 15,2 5-8-15,4-2-2 0,-4-3 0 0,1 8 0 16,2-3-16-16,-5 0-3 0,8 0-1 0,-5 0 0 16,2 0-15-16,-2 5-3 0,5-3-1 0,-6 3 0 15,4-5-9-15,-1 7-1 0,0-2-1 0,3-3 0 16,0 3-7-16,-3 2-2 0,1-2 0 0,2-3 0 15,-3 3-3-15,3 0-1 0,-3-3 0 0,6-2 0 16,-3 0-1-16,0-2 0 0,-3 2 0 0,3-7 0 16,0 7-12-16,0-7-12 0,2 0 3 0,-2 0 0 15,0 0 38-15,0-2 8 0,3-3 2 0,-1-2 0 16,-2 2-15-16,3-4-4 0,-3-3 0 0,8 5 0 16,-6-7-12-16,6 2-8 0,-3-2 10 0,3 0-10 0,0 2 23 15,-3 3-2-15,3-3 0 0,-5 0 0 0,5 5-11 16,-6 0-2-16,1 0-8 0,2 0 12 0,-8 0-4 15,9 0-8-15,-7 2 11 0,4 3-11 0,-3-3 10 0,-5 3-10 16,5-3 8-16,-1 3-8 0,1-3 9 0,-5 5-9 16,5-7 10-16,-5 7-10 0,2 0 9 0,-2-2-9 15,-3-3 8-15,2 5-8 0,4 0 10 0,-6-5-10 16,0 3 12-16,2 2-12 0,-2 0 10 0,5-5-10 16,-5 5 8-16,0-2-8 0,0 2 8 0,0 0-8 15,3-5 8-15,-3 5-8 0,0 0 0 0,0 0-12 16,5-2 0-16,-5 2 1 15,0 0-131-15,0 0-26 0,0 0-6 0,0 0-1 0</inkml:trace>
  <inkml:trace contextRef="#ctx0" brushRef="#br0" timeOffset="33719.155">1884 10384 806 0,'0'0'72'0,"0"0"-58"16,0 0-14-16,0 0 0 15,0 0 54-15,0 0 8 0,0 0 2 0,0 5 0 0,-5-5 2 0,2 0 1 16,3 0 0-16,-5 2 0 0,2-2-12 0,0 5-3 16,-2-10 0-16,2 5 0 0,-5 0-2 0,1 0-1 15,-1 0 0-15,0 5 0 0,2-5 0 0,-2 0 0 16,-2 0 0-16,-3 0 0 0,2 0-6 0,0 2-2 16,3-2 0-16,-7 0 0 0,4 0-9 0,0 0-3 15,1 0 0-15,-6-2 0 0,5 2 3 0,-4 0 1 16,4-5 0-16,0 5 0 0,-5-2-1 0,1 2-1 15,4 0 0-15,0-5 0 0,-4 5-5 0,-1 0-1 16,2-7 0-16,-1 7 0 0,-1-2-9 0,2-3-1 16,-4 5-1-16,-1-5 0 0,-2 3-6 0,0 2-8 0,3 0 11 0,-9 0-11 15,3-5 13-15,6 5-4 0,-3 0-1 0,2 0 0 16,1 0 6-16,-1 0 1 0,-5 0 0 16,6-2 0-16,-1-3 1 0,1 5 1 0,-1-2 0 0,1 2 0 15,-1-5-3-15,1 5-1 0,-1-7 0 0,-5 7 0 16,6-2-5-16,-6-3-8 0,3 5 11 0,-3 0-11 15,3-5 10-15,-3 5-10 0,3 0 8 0,-6 0-8 16,6 0 16-16,-3 0-3 0,-2 0 0 0,5 0 0 16,-3 5-13-16,5-5 0 0,-2 0 0 0,3 0 0 15,-6 0 0-15,3 5 0 0,-3-3 8 0,3 3-8 16,-3-3 11-16,3 3-11 0,-3-3 12 0,5 3-12 16,1-3 12-16,-1 3-12 0,1 2 12 0,-1 0-12 15,4 0 11-15,-4 0-11 0,3 0 10 0,3 5-10 16,-3 2 0-16,0 0 8 0,6-2-8 0,-1 2 0 0,-5 0 0 15,8 5 0-15,-2-5 0 0,2 5 0 0,0-5 0 0,2 7 0 32,-2-2 0-32,1 0 0 0,1-3 0 0,4 3 0 15,-1 2 0-15,-2-2 0 0,2 2-8 0,3-2 8 0,-5 2 0 0,5 1 0 0,0 1-8 0,5-2 8 16,-5 0 0-16,3-2 0 0,5 2-8 0,-6 1 8 16,4 1 0-16,-4-2 0 0,6 5-8 0,-3-5 8 15,1 0 0-15,2 5 0 0,0-5-8 0,2 3 8 0,-2-3 0 0,3 0 0 16,5 0-8-16,-6 5 8 15,6-7 0-15,-5-5 0 0,7 5-10 0,1-2 10 16,-3-6-8-16,2 8 8 0,1-5 0 0,-1 0 0 0,6 0 0 0,5 5-8 16,-3 0 8-16,1-5 0 0,-1 0-9 0,1 0 9 15,-6 1 0-15,5-4 0 0,-7-4 0 0,7 7 0 16,1-7-8-16,-1 5 8 0,-4-5 0 0,9 5 0 16,-2-5 0-16,0 3 0 0,3-3 0 0,-3 0 0 15,0 4-9-15,3-4 9 0,-3 1 0 0,-2-4 0 16,2 3 0-16,5-4-8 0,1 1 8 0,-1 1 0 15,-2-3 0-15,2 5 0 0,9-7 0 0,-6 5 0 16,0-3 0-16,0-2 0 0,0 5 0 0,-3-5 0 16,3 0 0-16,0 0-8 0,0-5 8 0,6 5 0 15,-1-7 0-15,-5 7 0 0,3-7-8 0,2 0 8 16,-8 0 0-16,3 0 0 0,3 0 0 0,2 0 0 16,-7-5 0-16,4 5 0 15,4-4 0-15,-6 3 0 0,5-6 0 0,-5 3 0 16,0 4 0-16,-8-8 0 0,6 6 0 0,-1-3 0 0,-5 1 0 0,6 1 0 15,-6-2 0-15,0-2 0 0,-3 2 0 0,6-2 0 0,-5 0 0 0,-6 2 0 16,3-2 0-16,-6 0 0 0,1 3 0 0,-6-4 8 16,3-3-8-16,-6 3 0 0,3-6 10 0,-2 2-10 15,-3 3 10-15,-3-7-10 0,1 1 18 0,-4 1-2 16,4-5-1-16,-4 0 0 0,-2 3 1 0,-2-3 1 16,2 0 0-16,-6-7 0 0,4 7-3 0,-6-2-1 15,0-5 0-15,-3 0 0 0,1 0-3 0,-6 5-1 16,-6-5 0-16,-1 5 0 0,-6-5 0 0,-3 5 0 15,0-3 0-15,-2 3 0 0,-3 2-1 0,-6 0 0 0,-2 5 0 16,-2 2 0-16,-4-2 1 0,1 7 0 0,-3 2 0 0,0 5 0 16,6 0 7-16,-6 0 2 0,3 2 0 0,2 5 0 15,-2 0-3-15,2 5-1 0,0 0 0 0,6 2 0 16,2 2-14-16,1-2 0 0,2 5 0 0,0 7 0 16,7-5-11-16,-4 0-5 0,5 7 0 0,-3-2-902 15,3 0-180-15</inkml:trace>
  <inkml:trace contextRef="#ctx0" brushRef="#br0" timeOffset="49130.357">20230 7872 345 0,'0'0'31'0,"-3"-4"-31"0,-2 4 0 0,2 0 0 0,3 0 156 0,0 0 24 31,-2-3 6-31,-1-1 1 0,1-3-73 0,2 7-14 16,-3 0-4-16,3 0 0 0,0 0-23 0,0 0-5 16,0 0 0-16,0 0-1 0,0 0-14 0,0 0-2 0,0 0-1 0,0 0 0 0,0 0-34 0,0 0-6 15,0 0-2-15,0 0 0 0,5 0 16 0,0 7 2 32,1-7 1-32,-4 7 0 0,4-3 9 0,-1-1 3 0,-2 4 0 0,2-2 0 0,-2-3-15 0,2 7-2 15,-2-6-1-15,2 4 0 0,-3 0 3 0,4 0 0 16,-4 0 0-16,4-2 0 0,-4 2-3 0,1 4 0 0,2-4 0 15,-2 3 0-15,2-5-1 0,-5 2 0 0,0 4 0 0,0-4 0 16,3 3-4-16,2-3 0 0,-2 0-1 0,-3 2 0 16,2 1-1-16,-2-3 0 0,0 0 0 0,0 5 0 15,3-5-1-15,-3 4 0 0,0-1 0 0,0 2 0 16,-3-5 1-16,6 7 0 0,-3-2 0 0,0-5 0 16,-3 7-6-16,3-7 0 0,-2 7-8 0,2-2 12 15,-3-1-12-15,3-1 8 0,-3 4-8 0,3-2 0 31,0-1 8-31,0 4-8 0,-2-6 0 0,2 3 0 0,0-1 0 0,-3-1 8 0,3 2-8 0,0 2 0 32,0-2 0-32,-2-3 8 0,2 5-8 0,-3-2 0 15,0 2 9-15,3-2-9 0,-5 2 8 0,5-2-8 0,3-3 8 0,-1 3-8 0,-4 2 8 0,-1-2-8 0,8-3 0 16,-5-2 8-16,-2 5-8 0,-1-5 0 16,3 0 8-16,3 0-8 0,-1 0 0 0,-2-2 8 15,0 2-8-15,0 0 0 0,0 0 0 0,0 0 8 0,0-7-8 0,0 7 8 16,0-2-8-16,0 2 8 0,0 0-8 0,0-2 10 15,0 2-10-15,0-5 10 0,3 5-10 0,-3 0 10 16,-3-2-10-16,3 2 10 0,0-3-10 0,0-1 0 31,0-3 9-31,-2 7-9 0,2 0 0 0,0 0 0 0,0-2 0 0,0 2 8 0,-3-3-8 0,3-4 0 16,0 0 0-16,3 3 0 0,-3 4 0 0,0-7 0 16,0 0 0-16,0 0 0 0,0 7 0 0,0-7 0 15,0 5 0-15,0-5 8 0,0 0-8 0,0 2 0 16,0 5 8-16,0-7-8 0,2 5 0 0,-2-5 8 0,0 0-8 15,0 7 0-15,0-7 0 0,0 0 8 0,3 5-8 0,-3-5 0 16,-3 2 0-16,3-2 8 0,0 0-8 0,0 7 0 16,-2-2 0-16,2-5 0 0,0 0 0 0,0 7 8 15,0-7-8-15,0 0 0 0,0 0 0 0,0 0 0 16,0 0 0-16,2 2 0 0,-2-2 0 0,0 0 0 16,0 0 0-16,0 0 0 0,0 0 0 0,0 0 0 15,0 0 0-15,0 0 0 0,0 0 0 0,0 0 8 16,0 0-8-16,0 0 0 0,0 0 0 0,0 0 0 15,0 0 8-15,0 0-8 0,0 0 8 0,0 0-8 32,0 0 0-32,0 0 0 0,0 0 0 0,0 0 8 15,0 0-8-15,0 0 0 0,0 0 0 0,0 0 8 0,0 0-8 0,0 0 0 0,0 5 0 0,0-5 8 16,0 0-8-16,0 0 0 0,0 0 0 0,0 0 0 16,0 0 0-16,0 0 0 0,0 0 0 0,0 0 0 0,3 2 0 15,-3-2 8-15,0 0-8 0,0 0 0 0,0 0 0 0,0 0 0 16,0 0 0-16,0 0 8 0,0 0-8 0,0 0 0 15,0 0 0-15,0 0 0 0,0 0 0 0,0 0 8 16,0 0-8-16,0 0 0 0,0 0 0 0,0 0 0 16,0 0 0-16,0 0 0 0,0 0 0 0,5 5 0 15,-5-5 0-15,0 0 0 0,3 7 0 0,-3-7 0 16,0 0 0-16,0 0 0 0,8 7 0 0,-8-7 0 16,0 0 0-16,5 0 0 0,-5 0 0 0,0 0 0 15,0 0 0-15,0 0 0 0,5 7 0 0,-5-7 0 16,0 0 0-16,3 7 0 0,-3-7 0 0,0 0 0 15,0 0 0-15,5 5 0 0,-5-5 0 0,6 2 0 0,-6-2 0 16,0 0 8-16,0 0-8 0,0 0 0 0,0 0 0 0,0 0 0 16,5 5 0-16,-5-5 0 0,0 0 0 0,0 0 0 15,0 0 0-15,0 0 8 0,0 0-8 0,0 0 0 16,0 0 0-16,0 0 8 0,0 0-8 0,0 0 0 16,0 0 0-16,0 0 9 0,8 7-9 0,-8-7 0 15,0 0 8-15,0 0-8 0,0 0 0 0,8 0 0 16,0 7 0-16,-8-7 0 0,0 0 0 0,0 0 0 15,0 0 8-15,0 0-8 0,0 0 0 0,0 0 0 16,0 0 0-16,0 0 0 0,0 0 0 0,0 0 0 16,0 0 8-16,0 0-8 0,0 0 0 0,0 0 0 15,0 0 9-15,0 0-9 0,0 0 0 0,8 0 9 16,-8 0-9-16,0 0 0 0,0 0 0 0,0 0 0 16,0 0 0-16,8 7 0 0,-8-7 0 0,0 0 0 15,0 0 0-15,0 0 0 0,0 0 0 0,0 0 0 0,5 5 0 0,-5-5 0 16,0 0 8-16,0 0-8 0,0 0 0 0,0 0 0 15,8 2 0-15,-8-2 0 0,0 0 0 0,0 0 0 16,0 0 0-16,10 5 0 0,-10-5 0 0,0 0 0 16,0 0 0-16,8 2 0 0,-8-2 0 0,0 0 0 15,0 0 0-15,0 0 0 0,0 0 0 0,0 0 0 16,8 5 0-16,-8-5 0 0,0 0 0 0,0 0 0 16,0 0 8-16,0 0-8 0,6 7 0 0,-6-7 0 15,0 0 0-15,0 0 0 0,0 0 0 0,0 0 0 16,0 0 0-16,7 5 0 0,-7-5 0 0,0 0 0 15,0 0 0-15,0 0 0 0,8 2 0 0,-8-2 0 16,0 0 0-16,0 0 8 0,0 0-8 0,0 0 0 0,0 0 9 16,0 0-9-16,0 0 0 0,0 0 8 0,8 0-8 0,-8 0 0 15,0 0 0-15,0 0 8 0,0 0-8 0,6 7 0 16,-6-7 0-16,0 0 0 0,0 0 0 0,8 5 0 16,-8-5 0-16,0 0 0 0,0 0 0 0,8 2 0 15,-8-2 0-15,0 0 0 0,5 5 0 0,-5-5 0 16,0 0 0-16,8 2 0 0,-8-2 0 0,0 0 0 15,0 0 0-15,8 0 0 0,-8 0 0 0,8 5 0 16,-8-5 0-16,0 0 0 0,0 0 0 0,5 2 0 16,-5-2 0-16,5 5 0 0,-5-5 0 0,0 0 0 15,0 0 0-15,0 0 0 0,8 0 0 0,-3 7 0 16,-5-7 0-16,0 0 0 0,0 0 0 0,0 0 0 16,8 0 0-16,-2 7 0 0,-6-7 0 0,5 5 0 15,-5-5 0-15,5 2 0 0,-5-2 0 0,0 0 0 16,3 5 0-16,-3-5 0 0,5 2 0 0,-5-2 0 0,0 0 0 0,5 7 0 15,-5-7 0-15,0 0 0 0,3 5 0 0,-3-5 0 32,0 0 0-32,5 2 0 0,-5-2 0 0,0 0 0 15,0 0 0-15,3 5 0 0,-3-5 0 0,5 7 0 16,-5-7 0-16,0 0 0 0,0 0 0 0,0 0 0 16,3 5 0-16,-3-5 8 0,3 2-8 0,-3-2 0 15,0 0 0-15,0 0 0 0,0 0 0 0,0 0 0 16,0 0 0-16,0 0 8 0,0 0-8 0,0 0 0 15,0 0 0-15,0 0 0 0,2 7 0 0,-2-7 0 0,0 0 0 0,0 0 8 16,0 0-8-16,0 0 0 0,0 0 0 0,0 0 0 16,0 0 0-16,0 0 0 0,0 0 0 0,0 0 8 15,0 0-8-15,0 0 0 0,0 0 0 0,0 0 0 16,0 0 0-16,0 0 0 0,0 0 0 0,0 0 8 16,0 0-8-16,0 0 0 0,0 0 0 0,0 0 0 15,0 0 0-15,0 0 0 0,0 0 0 0,0 0 8 16,0 0-8-16,0 0 0 0,0 0 0 0,0 0 8 15,0 0-8-15,0 0 0 0,0 0 0 0,0 0 0 16,0 0 0-16,0 0 0 0,0 0 0 0,0 0 0 16,-5 0 0-16,5 0 0 0,0 0 0 0,0 0 0 15,0 0 0-15,0 0 0 0,0 0 0 0,0 0 0 16,0 0 0-16,0 0 0 0,0 0 0 0,0 0 0 0,0 0 0 0,0 0 0 16,0 0 0-16,0 0 0 0,0 0 0 15,0 0 0-15,-5 0 0 0,5 0 8 0,-6 0-8 16,1 0 0-16,5 0 0 0,-3-2 0 0,-2 2-12 0,5 0-1 15,-5-5 0-15,2 5 0 0,-2 0 1 0,0-2 0 16,2 2 0-16,-2-5 0 0,-1 5 4 0,4-2 8 16,-3-3-13-16,-1 5 5 0,1-5-1 0,2 3 0 15,-2 2 0-15,5 0 0 16,-3-5-26-16,1 5-5 0,-4-2 0 0,6 2-1 16,-2-5-55-16,-1 3-12 0,3 2-1 0,-3-5-1 15,3 5 9-15,0-7 1 0,0 0 1 0,0 7 0 0,-2 0 60 0,2 0 12 16,0-7 3-16,0 7 0 0,-3-5 24 0,3 5 0 15,0 0 0-15,0 0 0 0,-2-2 0 0,-1 2 17 0,0-5-2 0,3 5-1 16,0 0 8-16,-5 0 2 0,0 0 0 0,5 0 0 16,-3 0 1-16,-2 0 1 0,-1 0 0 0,4 0 0 15,2 0 2-15,-6 0 0 0,1 0 0 0,0 0 0 16,0 5 0-16,-1-5 0 0,4 0 0 0,-4 0 0 16,4 0-11-16,-4 0-1 0,1 0-1 0,0 0 0 15,2 0-15-15,-2 0 9 0,2 0-9 0,-2 0 8 16,0 0-8-16,-1 0 10 0,1 0-10 0,0-5 10 15,2 5-1-15,3 0 0 0,-5 0 0 0,0 0 0 16,5 0 7-16,-3 0 0 0,-2 0 1 0,-1-2 0 16,6 2-2-16,0 0-1 0,0 0 0 0,0 0 0 15,-2 0-14-15,2 0 11 0,0 0-11 0,0 0 10 16,0 0-10-16,0 0 0 0,0 0 9 0,0 0-9 16,0 0 0-16,0 0 8 0,0 0-8 0,0 0 0 15,0 0 0-15,0 0 8 0,0 0-8 0,0 0 0 0,0 0 8 0,0 0-8 16,0 0 8-16,0 0-8 0,0 0 0 0,0 0 9 15,5 0-9-15,3 0 0 0,-3 2 10 0,1-2-10 16,-1 5 8-16,3-5-8 0,-3 2 8 0,-5-2-8 16,5 5 0-16,3-5 8 0,-2 2-8 0,-1 3 0 15,-5-5 9-15,8 7-9 0,-8-7 0 0,8 5 8 16,-8-5-8-16,8 2 0 0,0 5 0 0,-3-2 0 16,-5-5 0-16,8 2 8 0,0 3-8 0,-3 2 0 15,-5-7 8-15,5 7-8 0,3-2 8 0,-8-5-8 16,8 2 10-16,-2 3-10 0,-6-5 11 0,5 2-11 15,0 5 12-15,-5-7-12 0,5 5 13 0,-5-5-4 0,6 2-1 0,-1 3 0 16,-5-5 0-16,5 7-8 0,-2 0 12 0,2-2-4 16,-2-3-8-16,2 3 0 0,-2-3 9 0,-3-2-9 15,8 7 0-15,-8-7 9 0,2 5-9 0,1-3 0 16,2 3 8-16,1 2-8 0,-1-7 0 0,-5 0 0 16,0 0 0-16,5 7 0 0,-2-7 8 0,5 7-8 15,-6-2 0-15,4-3 8 0,-6-2-8 0,5 0 0 16,0 5 10-16,-2-3-10 0,-3-2 8 0,3 5-8 15,-1-3 9-15,-2-2-9 0,0 0 10 0,3 5-10 16,2 2 9-16,-2-7-9 0,-3 0 8 0,5 7-8 16,-5-2 0-16,5-3 8 0,-2 3-8 0,-3-5 0 15,3 2 0-15,2-2 0 0,-2 5 8 0,-3-5-8 16,0 0 0-16,2 0-14 0,4 7 3 0,-1-7 1 16,-2 5 10-16,-1-3 0 0,3-2 0 0,-5 0 0 15,0 0 13-15,3 7 2 0,2-7 0 0,-2 5 0 16,-3-5 1-16,3 7 1 0,-1-5 0 0,1-2 0 0,0 5-17 0,-1 2-16 15,1-7 4-15,0 7 0 0,-3-7 12 0,2 0 0 16,-2 0 0-16,3 7 0 0,2-2 8 0,-2-3 0 16,-3-2 1-16,2 5 0 0,1-3-9 0,0 3 0 15,2-3-12-15,-2 3 12 0,-3-5 0 0,0 0 0 16,5 2 0-16,-5-2 0 0,0 0 0 0,0 5 0 16,0-5 0-16,5 7 8 0,-2-2-8 0,-3-5 0 15,0 0 0-15,3 7 8 0,-1-5-8 0,-2-2 0 16,0 0 0-16,0 7 8 0,3-2-8 0,-3-5 0 15,0 0 0-15,0 0 8 0,0 7-8 0,0-7 0 16,2 7 0-16,1-2 8 0,-3-5-8 0,0 0 0 0,0 7 0 0,0-7 8 16,0 0-8-16,3 2 0 0,-3-2 0 0,5 7 8 15,-5-7-8-15,3 7 0 0,-3-7 0 0,0 0 0 16,2 5 0-16,-2-5 0 0,0 0 0 0,0 0 0 16,6 7 0-16,-6-7 8 0,0 0-8 0,0 7 0 15,0-7 0-15,2 5 0 0,-2-5 8 0,3 7-8 16,-3-7 0-16,3 2 0 0,-3-2 0 0,2 7 0 15,-2-7 0-15,0 0 0 0,3 7 0 0,-3-7 0 16,0 0 0-16,0 5 0 0,0-5 8 0,3 7-8 16,-3-7 0-16,0 0 0 0,2 7 0 0,1 0 0 15,-3-7 0-15,0 5 0 0,0-5 0 0,2 7 0 16,-2-7 0-16,3 2 0 0,-3-2 0 0,0 7 0 16,0-7 0-16,3 5 0 0,-3-5 8 0,0 0-8 15,0 0 0-15,0 7 0 0,0 0 0 0,0-7 0 16,0 0 0-16,0 0 0 0,2 7 0 0,-2 0 0 0,0-7 0 0,3 5 0 15,-3-5 8-15,0 7-8 0,0-7 0 0,3 7 0 16,-3-7 0-16,0 7 0 0,2-2 0 0,-2-5 0 16,0 7 0-16,0-7 0 0,3 2 0 0,0 5 0 15,-3-2 0-15,0-5 0 0,0 0 0 0,2 7 0 16,-2-2 0-16,0-5 0 0,0 0 0 0,3 7 0 16,0 0 0-16,-3-7 0 0,0 0 0 0,2 7 0 15,-2-7 0-15,0 0 0 0,0 0 0 0,0 2 0 16,3 5 0-16,-1-2 0 0,-2-5 0 0,3 7 0 15,0 0 0-15,-3-7 0 0,0 0 0 0,2 7 0 16,-2 0 0-16,3-2 0 0,0 2 0 0,-3-5 0 16,0-2 0-16,2 10 0 0,1-8 0 0,-3 5 0 0,0-7 0 0,3 7 0 15,-1-2 0-15,-2-5 0 0,0 7 0 0,3-5 0 16,-3-2 0-16,3 5 0 0,-1 2 0 0,1 0 0 16,-3-7 0-16,3 7 0 0,-3-2 0 0,0-5 0 15,2 2 0-15,1 5 0 0,-1-2 0 0,-2-5 0 16,3 7 0-16,-3-7 0 0,3 5 0 0,-3-3 0 15,0-2 0-15,5 7 0 0,-5-7 0 0,0 5 0 16,3 2 0-16,-1-5 0 0,-2-2 0 0,0 0 0 16,0 0 0-16,3 7 0 0,0-2 8 0,-3-5-8 15,0 0 0-15,2 7 0 0,-2-7 0 0,6 5 0 16,-4-3 0-16,-2-2 0 0,0 0 0 0,3 5 0 16,2-3 0-16,-2 5 0 0,-3-7 0 0,0 0 0 15,0 0 0-15,5 7 0 0,-5-7 0 0,3 5 0 16,-3 2 0-16,2-7 0 0,-2 0 0 0,3 7 0 0,-3-7 0 15,3 5 0-15,-3-5 0 0,5 2 0 0,-5 5 0 0,3-2 0 16,-1-3 0-16,1 5 0 0,0-2 0 0,-3-5 0 16,0 0 0-16,2 7 0 0,3-2 0 0,1-3 0 15,-6-2 0-15,0 7 0 0,5 0 0 0,-2-2 0 16,-3-5 0-16,0 0 0 0,0 2 0 0,2 3 0 16,1 2 0-16,0 0 0 0,-1 0 0 0,1-2 0 15,0-3 0-15,-1 5 0 0,-2-7 0 0,0 5 0 16,3-3 0-16,2 3 0 0,0 2 0 0,-2 0 0 15,-3-7 0-15,3 5 0 0,2 2 0 0,-2 0 0 16,-3-5 0-16,2 3 0 0,4-3 0 0,-4 3 0 16,1 0 0-16,-3-5 0 0,3 2 0 0,-1 3 0 0,4-3 0 0,-4 3 0 15,1-3 0-15,-1 3 0 0,4-3 0 0,-1 3 0 16,-2 2 0-16,2-2 0 0,0-3 0 0,1 3 0 16,-1-3 0-16,0 3 0 0,-2-3 0 0,2 3 0 15,0-3 0-15,1 3 0 0,-1-3 0 0,-5-2 0 16,3 5 0-16,2-5 0 0,0 7 0 0,0-7 0 15,-5 0 0-15,3 7 0 0,-3-7 0 0,3 7 0 16,2-7 0-16,0 5 0 0,-5-5 0 0,6 7 0 16,-1-5 0-16,0 3 0 0,1-3 0 0,1 3 0 15,-1 2 0-15,-1-2 0 0,-5-5 0 0,8 2 0 16,-3 3 0-16,1-3 0 0,-6-2 0 0,7 5 0 16,-7-5 0-16,6 2 0 0,-6-2 0 0,8 7 0 15,-3-2 0-15,-5-5 0 0,5 7 0 0,-5-7 0 16,0 0 0-16,6 7 0 0,2-2 0 0,-8-5 0 0,5 2 0 15,3 5 0-15,-8-7 0 0,5 7 0 0,3-2 0 0,-8-5 0 16,5 2 0-16,-5-2 0 0,8 5 0 0,0 0 0 16,-3-3 0-16,-5-2 0 0,8 5 0 0,0-3 0 15,-2 3 0-15,-6-5 0 0,0 0 0 0,5 2 0 16,3 3 0-16,0-3 0 0,-8-2 0 0,5 0 0 16,-5 0 0-16,8 7 0 0,0-7 0 0,0 5 0 15,-8-5 0-15,8 2 0 0,-3 3 0 0,3 0 0 16,0-3 0-16,-3-2 0 0,1 5 0 0,-1-3 0 15,3-2 0-15,-6 0 0 0,-2 0 0 0,8 5 0 16,0-5 0-16,0 2 0 0,-2 3 0 0,1-5 0 16,1 2 0-16,0-2 0 0,0 5 0 0,0-5 0 15,0 2 0-15,0 3 0 0,0-5 0 0,-3 5 0 16,3-3 0-16,0-2 0 0,-2 0 0 0,1 5 0 0,-1-3 0 0,-1 3 0 16,3-3 0-16,0 3 0 0,0-3 0 0,-3 3 0 15,3-3 0-15,0 3 0 0,0-3 0 0,-3 3 0 16,1 2 0-16,1-7 0 0,1 7 0 0,0-7 0 15,0 7 0-15,0-2 0 0,-2-3 0 0,-1 3 0 16,0-3 0-16,0 3 0 0,-5-5 0 0,8 7 0 16,0-2 0-16,0-3 0 0,-5 3 0 0,5-3 0 15,-6 5 0-15,6-2 0 0,-2-3 0 0,-1 3 0 16,0 2 0-16,1 0 0 0,-1-2 0 0,3-3 0 16,-3 3 0-16,0-3 0 0,1 3 0 0,2-3 0 15,-3 3 0-15,3-5 0 0,-3 7 0 0,0-2 0 16,3-3 0-16,-2 3 0 0,2-3 0 0,-3 3 0 15,3-5 0-15,0 2 0 0,-6 3 0 0,6-3 0 16,0-2 0-16,-2 0 0 0,-1 7 0 0,0-7 0 0,0 5 0 16,3-5 0-16,-2 2 0 0,2 3 0 0,-6-5 0 0,4 5 0 15,1-3 0-15,-1-2 0 0,-1 5 0 0,3-3 0 16,-3-2 0-16,3 5 0 0,-3-3 0 0,3-2 0 16,-2 5 0-16,2-3 0 0,0-2 0 0,0 5 0 15,-3-5 0-15,3 0 0 0,2 2 0 0,-2 3 0 16,0-5 0-16,0 0 0 0,0 7 0 0,-8-7 0 15,5 0 0-15,3 5 0 0,0-3 0 0,-8-2 0 16,0 0 0-16,8 5 0 0,0-3 0 0,-3 3 0 16,-5-5 8-16,0 0-8 0,6 2 0 0,2 3 0 15,-8-5 0-15,8 2 0 0,-3 3 0 0,0-5 0 16,-5 0 0-16,5 7 0 0,-5-7 0 0,8 0 0 16,-2 7 0-16,2-7 0 0,-8 0 0 0,5 7 0 0,-5-7 0 15,5 0 0-15,3 5 0 0,-3-3 0 0,-5-2 0 0,0 0 0 16,8 5 0-16,-2-3 0 0,-6-2 0 0,5 5 0 15,-2-5 0-15,-3 0 0 0,0 0 0 0,8 2 0 16,-3 3 0-16,-5-5 0 0,5 0 0 0,-5 0 0 16,0 0 0-16,3 7 0 0,5-7 0 0,-3 7 0 15,0-7 0-15,1 0 0 0,-1 5 0 0,0-5 0 16,0 0 0-16,-5 0 0 0,0 0 0 0,3 2 0 16,5-2 0-16,-3 0 0 0,1 5 8 0,-1-3-8 15,-5-2 0-15,5 0 0 0,1 0 0 0,1 0 0 16,-7 0 0-16,6 5 0 0,-1-5 0 0,3 2 0 15,-5-2 0-15,2 0 0 0,0 5 0 0,0-5 0 16,-2 0 0-16,5 2 0 0,-8-2 0 0,0 0 0 0,5 5 0 0,1-5 0 16,-6 0 0-16,5 7 0 0,0-2 0 15,1-3 0-15,-6-2 0 0,7 5 0 0,-4 2 0 16,-3-7 0-16,0 0 0 0,0 0 0 0,5 2 0 16,-5-2 0-16,6 5 0 0,-1 2 0 0,-5-7 0 0,5 5 0 15,-5-5 0-15,3 2 0 0,-3-2 0 0,0 0 0 16,5 7 8-16,-5-7-8 0,0 0 0 0,6 5 0 15,-6-5 0-15,2 7 0 0,-2-7 0 0,0 0 0 16,8 2 0-16,-8-2 0 0,0 0 0 0,5 5 0 16,-5-5 0-16,0 0 0 0,0 0 0 0,8 2 0 15,-2 3 0-15,-6-5 0 0,0 0 0 0,0 0 0 16,5 2 0-16,-5-2 0 0,8 5 0 0,-8-5 0 16,0 0 0-16,8 5 0 0,-8-5 0 0,8 2 0 0,-8-2 0 0,0 0 0 15,0 0 0-15,8 0 0 0,-3 5 0 0,-5-5 0 16,0 0 0-16,0 0 0 0,0 0 0 0,0 0 0 15,0 0 0-15,8 2 0 0,-8-2 8 0,0 0-8 16,0 0 0-16,0 0 0 0,5 0 0 0,-5 0 0 16,0 0 0-16,0 0 0 0,0 0 0 0,0 0 0 15,0 0 0-15,5 5 0 0,-5-5 8 0,0 0-8 16,0 0 0-16,0 0 0 0,0 0 0 0,0 0 0 16,0 0 0-16,0 0 0 0,0 0 0 0,0 0 0 15,0 0 0-15,0 0 0 0,8 2 8 0,-8-2-8 16,0 0 0-16,0 0 0 0,0 0 0 0,0 0 0 15,0 0 0-15,0 0 0 0,0 0 8 0,0 0-8 16,0 0 0-16,0 0 0 0,0 0 0 0,0 0 0 16,0 0 0-16,0 0 8 0,0 0-8 0,0 0 0 15,0 0 0-15,0 0 8 0,0 0-8 0,0 0 0 0,0 0 0 0,0 0 0 16,0 0 8-16,0 0-8 0,0 0 0 0,0 0 0 16,0 0 0-16,0 0 0 0,0 0 0 0,0 0 0 15,0 0 0-15,0 0 0 0,0 0 0 0,0 0 0 16,0 0 8-16,0 0-8 0,0 0 0 0,0 0 0 15,0 0 0-15,0 0 0 0,0 0 0 0,0 0 0 16,0 0 0-16,0 0 0 0,-2-2 0 0,2 2 0 0,0 0 0 16,0 0 0-16,0 0 0 0,0 0 0 0,0-5 0 0,0 5 0 15,0 0 0-15,0 0 0 0,-3-2 0 0,3 2 0 16,0 0 0-16,0 0 0 0,0 0 0 0,0 0 0 16,0 0 0-16,0 0 0 0,0 0 0 0,0 0 0 15,0 0 0-15,0 0 0 0,0 0 0 0,0 0 0 16,0 0 0-16,0 0 0 0,0 0 0 0,0 0 0 15,0 0 0-15,0 0 0 0,0 0 0 0,0 0 0 16,0 0 0-16,0 0 0 0,0 0 0 0,0 0 0 16,0 0 0-16,0 0 0 0,0 0 0 0,0 0 0 15,0 0 0-15,0 0 0 0,0 0 0 0,0 0 0 16,0 0 0-16,0 0 0 0,0 0 0 0,0 0 0 16,0 0 0-16,0 0 0 0,0 0 0 0,0 0 0 15,0 0 0-15,0 0 0 0,0 0 0 0,0 0 0 0,0 0 0 0,0 0 0 16,0 0 0-16,0 0 0 0,0 0 0 0,0 0 0 15,0 0 0-15,0 0 0 0,0 0 0 0,0 0 0 16,0 0 0-16,0 0 0 0,0-5 0 0,0 5 0 16,0 0 0-16,0 0 0 0,0 0 0 0,0 0 0 15,0 0 0-15,0 0 0 0,0 0 0 0,0 0 0 16,0 0 0-16,0 0 0 0,0 0 0 0,0 0 0 16,0 0 0-16,0 0 0 0,0 0 0 0,0 0 0 15,0 0 0-15,0 0 0 0,0 0 0 0,0 0 0 16,0 0 0-16,0 0 0 0,0 0 0 0,0 0 0 15,0 0 0-15,0 0 0 0,0 0 0 0,0 0 0 16,0 0 0-16,0 0 0 0,0 0 0 0,0 0 0 16,0 0 0-16,0 0 0 0,0 0 0 0,0 0 0 0,0 0 0 0,0 0 0 15,0 0 0-15,0 0 0 0,0 0 0 0,0 0 0 16,0 0 0-16,0 0 0 0,8 5 0 0,-8-5 0 16,0 0 0-16,0 0 0 0,0 0 0 0,5 2 0 15,-5-2 0-15,0 0 0 0,0 0 0 0,0 0 0 16,8 5 0-16,-8-5 0 0,0 0 0 0,0 0 0 15,0 0 0-15,0 0 0 0,0 0 0 0,0 0 0 16,0 0 0-16,0 0 0 0,6 2 0 0,-6-2 0 16,0 0 0-16,0 0 0 0,0 0 0 0,5 5 0 0,-5-5 0 0,0 0 0 15,0 0 0-15,0 0 0 0,0 0 0 0,0 0 0 16,0 0 0-16,0 0 0 0,5 2 0 0,-5-2 0 16,0 0 0-16,0 0 0 0,0 0 0 0,0 0 0 15,5 0 0-15,-5 0 0 16,0 0 0-16,0 0 0 0,0 0 0 0,0 0 0 15,0 0 0-15,0 0 0 0,0 0 0 0,3 5 0 0,-3-5 0 0,0 0 0 16,0 0 0-16,0 0 0 0,0 0 0 0,0 0 0 16,5 7 0-16,-5-7 0 0,0 0 0 0,0 0 0 15,0 0 0-15,0 0 0 0,0 0 0 0,0 0 0 16,0 0 0-16,0 0 0 0,0 0 0 0,0 0 0 0,0 0 0 0,0 0 8 16,0 0-8-16,0 0 0 0,0 0 0 0,0 0 0 15,0 0 0-15,0 0 0 0,0 0 0 0,0 0 0 16,3 0 0-16,-3 0 0 0,0 0 8 0,0 0-8 15,0 0 0-15,0 0 0 0,0 0 0 0,0 0 0 16,0 0 0-16,0 0 0 0,0 0 0 0,0 0 0 16,0 0 0-16,0 0 0 0,0 0 8 0,0 0-8 15,0 0 0-15,0 0 0 0,0 0 0 0,0 0 0 16,0 0 0-16,0 0 0 16,0 0 0-16,0 0 0 0,0 0 0 0,0 0 0 15,0 0 0-15,0 0 0 0,0 0 0 0,0 0 0 0,0 0 0 0,0 0 0 0,0 0 0 0,0 0 0 16,0 0 0-16,0 0 0 0,0 0 0 0,0 0 0 15,0 0 0-15,0 0 0 0,0 0 0 0,0 0 0 16,0 0 0-16,0 0 0 0,0 0 0 0,0 0 0 16,0 0 0-16,0 0 0 0,0 0 0 0,0 0 0 15,0 0 0-15,0 0 0 0,0 0 0 0,0 0 0 16,0 0 0-16,0 0 0 0,0 0 0 0,0 0 0 16,0 0 0-16,0 0 0 0,0 0 0 0,0 0 0 15,0 0 0-15,0 0 0 0,0 0 0 0,0 0 0 16,0 0 0-16,0 0 0 0,0 0 0 0,0 0 0 15,0 0 0-15,0 0 0 0,0 0 0 0,0 0 0 16,0 0 0-16,0 0 0 0,0 0 0 0,0 0 0 0,0 0 0 0,0 0 0 31,0 0 0-31,0 0 0 0,0 0 0 0,3 7 0 16,-3-7 0-16,0 0 0 0,0 0 0 0,0 0 0 0,0 0 0 0,0 0 0 0,0 0 0 0,0 0 0 16,0 0 0-16,0 0 0 0,0 0 0 0,0 0 0 15,0 0 15-15,0 0 1 0,0 0 0 0,0 0 0 16,0 0-26-16,2 7-5 0,-2-2-1 0,0-5 0 15,0 0 16-15,0 0 0 0,0 0 0 0,0 0 0 16,0 0 0-16,0 0 0 0,0 0 0 0,0 0 0 16,3 7 0-16,-3-7 0 0,0 0 0 0,0 0 0 15,3 7 0-15,-3-7 0 0,0 0 0 0,0 0 0 0,0 7 0 16,0-7 0-16,0 0 0 0,0 7 0 0,0-7 0 16,0 5 0-16,0-5 0 0,2 7 0 0,-2-5 0 15,0-2 0-15,3 7 0 0,-3 0 0 0,3-2 0 0,-3-5 0 16,0 0 0-16,0 7 0 0,2-2 10 0,-2-5 5 15,3 7 1-15,-3-5 0 16,0 5-27-16,2 0-5 16,-2-2 0-16,3 2-1 0,-3-7 26 0,0 7 6 0,0 0 1 0,0 0 0 0,3 0-26 0,-3 0-5 15,2-2-1-15,-2 7 0 0,3-5 16 0,-3 0 0 16,0 2 0-16,3-2 0 0,-1 5 0 0,1-5 0 16,-3 0 0-16,3 0 0 0,-1 5 0 0,-2-5 0 0,3 7 0 15,-3-7 0-15,3 5 0 0,-1-5 0 0,-2 7 0 0,0-7 0 16,0 7 11-16,3-6 5 0,-3 3 0 0,0-4 1 15,0 5-25-15,0-2-6 0,3 1-1 0,-1-4 0 16,1 5 23-16,-3-2 4 0,2-3 0 0,-2 4 1 16,3 1-13-16,-3-3-15 0,0-1 3 0,3 3 1 15,-3-4 11-15,0 5 0 0,0-5 0 0,0 0 0 16,0 0 8-16,0 0 1 0,0 0 0 0,0 0 0 16,-3 1-9-16,3-1 0 0,3-3 0 0,-3 3 0 15,-3 0 0-15,3 0 0 0,0 0-14 0,0 1 5 16,0-8 9-16,0 4 0 0,0 8 0 0,-3-5 0 15,3-5 0-15,0 5 0 0,-2 1 0 0,-1-4 8 16,1 3-8-16,2-2 11 0,-3-3-11 0,-2 5 12 16,2-2-12-16,0 2 0 0,1-4 0 0,-1 4 0 0,-2-3 0 15,2 3 0-15,0-2 0 0,1-3 0 0,-4 5 0 0,1-2 13 16,3-3-3-16,-1 6-1 0,0-8-9 0,1 4-9 16,-4-1 9-16,4 1-13 0,-4 1 13 0,4-3 0 15,-4 5 0-15,4-7 0 0,2 0 0 0,-3 5 0 16,-2-3 0-16,0 3 0 0,-1-2 0 0,1 1 0 15,2-1 0-15,-5 1 0 0,3-4 8 0,0 7-8 16,0-2 0-16,-3-3 0 0,2 3 0 0,1-3 0 16,-3 3 0-16,5-2 0 15,-2-3 0-15,0 4 0 0,2-1 0 0,1-3 0 16,-4 4 0-16,6-4 0 0,-2 3 0 0,-1 1 0 0,-2-4 0 0,2 7 0 0,0-7 0 0,-2 5 0 16,2-3 0-16,1-2 0 0,-3 5 0 0,2-3 0 15,-2 3 0-15,2-2 0 0,-2 1 0 0,2-1 0 16,-2 1 0-16,-1-1 0 0,4 1 0 0,-4 1 0 15,6-3 0-15,-5 5 0 0,3-2 0 0,-1-2 0 16,-2 1 0-16,2-1 0 0,0 1 0 0,-2 3 0 16,0-7 0-16,2 7 0 0,3-2 0 0,-5-3 0 15,-1 3 0-15,1 2 0 0,3-4 0 0,-1 4 0 16,-2-3 0-16,2-1 10 0,-2 1-10 0,2 3 8 16,-2-7-8-16,2 7 0 0,-2-2 0 0,0-2 0 15,2 4 0-15,0-3 0 0,-2-1 0 0,0 1 0 16,2 3 0-16,0-2 0 0,1-3 0 0,-4 6 0 15,1-4 0-15,2-1 0 0,3-3 0 0,-5 7 0 0,-3-3 0 0,3 3 0 16,0 0 0-16,2-2 0 0,-2-2 0 0,2 4 0 16,-2 0 0-16,2-3 0 0,3-4 0 0,-3 7 0 15,-2 0 0-15,0 0 0 0,5-7 0 0,-3 5 0 16,-2 2 0-16,0-4 0 0,2 4 0 0,3 0 0 16,-5 2 0-16,2-2 0 0,-2-4 0 0,0 4 0 15,2 0 0-15,-2-3 0 0,-1 3 0 0,4 0 0 16,-1 1 0-16,-2-1 0 0,2-3 0 0,-2 3 0 15,2 0 0-15,-2 0 0 0,2-2 0 0,1-3 0 16,-4 6 0-16,1-4 0 0,0 3 0 0,2-4 0 16,-2 4 0-16,-1-3 0 0,1 3 0 0,0-2 0 15,0 2 0-15,-1-4 0 0,-2 4 0 0,0-3 0 0,3-1 0 16,0 1 0-16,-3 3 0 0,0 1 0 0,3-4 0 0,-3-1 0 16,2 4 0-16,1-3 0 0,-3-1 0 0,3 1 0 15,0-1 0-15,-1 1 0 0,-2 3 0 0,3-2 0 16,0-2 0-16,2 4 0 0,-2-3 0 0,0-1 0 15,-1 4 0-15,4-7 0 0,-4 4 0 0,1 3 0 16,0-2 0-16,-3-2 0 0,5 4 0 0,1-3 0 16,-4 3 0-16,4-4 0 0,-6 4 0 0,2-3 0 15,-2 4 0-15,3-4 0 0,0-1 0 0,2 1 0 16,3-4 0-16,-5 3 0 0,0 4 0 0,-1-3 0 16,6-4 0-16,-5 3 0 0,0 1 0 0,-1 3 0 15,1-7 0-15,5 0 0 0,-5 8 0 0,0-4 0 16,-3-1 0-16,2 4 0 0,6-7 0 0,-5 4 0 15,0-1 0-15,-1-3 0 0,4 4 0 0,-3 3 0 16,5-7 0-16,-3 0 0 0,-5 5 0 0,5-2 0 0,3-3 0 0,-5 7 0 16,2-7 0-16,-2 4 0 0,2-1 0 0,1 4 0 15,-4-7 0-15,4 4 0 0,-1-1 0 0,1 1 0 16,-1-1 0-16,0 2 0 0,-2-1 0 0,2-1 0 16,1-3 0-16,-4 7 0 0,4-7 0 0,-1 4 0 15,-2-1 0-15,2 1 0 0,0-1 0 0,1 1 0 16,-1-4 0-16,3 0 0 0,-5 3 0 0,2 1 0 15,1 1 0-15,-1-2 0 0,0 4 0 0,1-7 0 16,2 0 0-16,-6 7 0 0,4-3 0 0,-4-1 0 16,4-3 0-16,-1 4 0 0,1-1 0 0,-1 1 0 15,-2-4 0-15,2 8 0 0,0-8 0 0,-2 4 0 0,2-1 0 16,3-3 0-16,0 0 0 0,-2 4 0 0,-4-1 0 0,4 1 0 16,-4-1 0-16,6-3 0 0,-2 0 0 15,2 0 0-15,0 0 0 0,-3 4 0 0,-2-1 0 16,2-3 0-16,-2 4 0 0,2-4 0 0,1 0 0 0,2 0 0 15,-3 3 0-15,0 2 0 0,-2-5 0 0,5 0 0 16,0 0 0-16,-3 0 0 0,1 4 0 0,2-4 0 16,0 0 0-16,-6 3 0 0,4-3 0 0,2 0 0 15,0 0 0-15,0 0 0 0,-3 7 0 0,-2-7 0 16,2 0 0-16,3 0 0 0,0 0 0 0,-2 4 0 16,-1-4 0-16,3 0 0 0,0 0 0 0,0 0 0 15,0 0 0-15,-5 3 0 0,2 1 0 0,3-4 0 16,0 0 0-16,0 0 0 0,-3 3 0 0,1 1 0 15,2-4 0-15,0 0 0 0,-6 0 0 0,6 0 0 16,0 0 0-16,0 0 0 0,-2 3 0 0,2-3 0 0,0 0 0 0,0 0 0 16,0 0 0-16,0 0 0 0,-3 4 0 0,3-4 0 15,0 0 0-15,0 0 0 0,0 0 0 0,0 0 0 16,0 0 0-16,0 0 0 0,0 0 0 0,0 0 0 16,0 0 0-16,0 0 0 0,0 0 0 0,0 0 0 15,-2 8 0-15,2-8 0 0,0 0 0 0,0 0 0 16,0 0 0-16,0 7 0 0,0-7 0 0,0 0 0 15,0 0 0-15,0 0 0 0,0 0 0 0,0 0 0 16,0 0 0-16,0 0 0 0,0 0 0 0,0 0 0 16,0 0-9-16,0 0 9 0,0 0 0 0,0 0 0 15,0 0 0-15,0 0 0 0,0 0 0 0,0 0 0 16,-3 4 0-16,3-4 0 0,0 0-8 0,0 3 8 0,0-3 0 16,-3 7 0-1,-2-7-8-15,2 7 8 0,3-7 0 0,-2 4 0 16,-1-4 0-16,0 8-8 0,-2-8 8 0,5 0 0 15,-3 4 0-15,1-1 0 0,-1-3 0 0,0 4 0 16,3-4 0-16,-2 3-8 0,-1-3 8 0,3 0 0 16,0 0 0-16,-2 0 0 0,-1 4 0 0,3-4 0 15,0 0 0-15,0 0-8 0,-3 0 8 0,3 0 0 16,0 0 0-16,0 0 0 0,0 0 0 0,0 0 0 16,0 0 0-16,0 0 0 0,0 0 0 0,0 0 0 15,0 0-10-15,0 0 2 0,-2 3 0 0,2-3 0 16,0 0-24-16,0 0-5 0,0 0-1 0,0 0 0 15,0 0-84-15,0 0-17 0,-3-3-3 0,3 3-1 16,-3-4-112-16,3-3-22 0</inkml:trace>
  <inkml:trace contextRef="#ctx0" brushRef="#br0" timeOffset="49625.185">21431 12259 460 0,'0'0'41'0,"0"0"-33"16,0 0-8-16,0 0 0 0,0 0 160 0,0 0 31 15,-2-7 5-15,2 7 2 0,0 0-122 0,0 0-25 0,-3-3-5 0,3 3-1 16,0 0 15-16,0 0 2 0,0 0 1 0,0 0 0 16,0 0-15-16,0 0-4 0,0 0 0 0,0 0 0 15,0 0-2-15,-3 7-1 0,1-4 0 0,-1 4 0 16,3 0-13-16,-3 5-2 0,3 2-1 0,-2 0 0 16,-1-3 1-16,3 4 0 0,-3 3 0 0,1-3 0 15,-3 3-14-15,2-4-4 0,0 8 0 0,1-8 0 16,2 0 3-16,-3 2 0 0,3-2 0 0,3 1 0 15,-3-4-11-15,2-1 12 0,-2 1-12 0,3-1 12 16,5 2-12-16,-3-5 0 0,3-3 0 0,0-1 8 16,3 4-8-16,-1-7 12 0,3 4-12 0,3-4 12 15,-3 0 4-15,1 0 0 0,4 0 1 0,-2-4 0 16,0 4-1-16,2-7-1 0,-2 4 0 0,3-1 0 16,-3-3 0-16,-3 0 0 0,3 0 0 0,-3-1 0 15,0 4-1-15,-2-3 0 0,-1 0 0 0,-2 0 0 0,3 0-2 0,-3-1-1 16,-3-3 0-16,1 8 0 15,-1-4-58-15,-3 3-11 0,-2 4-2 0</inkml:trace>
  <inkml:trace contextRef="#ctx0" brushRef="#br0" timeOffset="51077.955">22167 12800 288 0,'0'0'12'0,"0"0"4"0,0 0-16 0,0 0 0 0,0 0 0 0,0 0 0 15,0 0 219-15,0 0 41 0,0 0 8 0,0-5 1 16,0-2-178-16,0 4-36 0,2-1-7 0,-2 4-2 16,0-7 18-16,0 7 3 0,-2-3 1 0,2-1 0 15,-3-3 9-15,1 7 3 0,-4-7 0 0,4 2 0 16,-1 2-17-16,-2-1-3 0,-1-3-1 0,1 7 0 15,0-7-12-15,-1 0-3 0,-1 4 0 0,-1-6 0 0,0 6-12 0,0-4-4 16,-3 3 0-16,1-3 0 0,-1 0 0 0,0 0-1 16,-2 0 0-16,-3 2 0 0,3-2-7 0,0 0-2 15,0 0 0-15,-1 0 0 0,1 0-18 0,0-1 0 16,0 4 0-16,-1-3 0 0,1 0 16 0,-3 0 0 16,0 0 0-16,1-1 0 0,1 4-5 0,-2 1-2 15,1-1 0-15,-1 1 0 0,0-1-9 0,0 4 10 16,-3-3-10-16,-2-1 10 0,0 4-10 0,-5 0 0 15,-6-3 0-15,-2 3 0 0,-4 0 0 0,1 3 8 16,0-3-8-16,0 4 0 0,0-1 0 0,-2 1 8 0,-1 3-8 16,-2 0 0-16,2 1 0 0,-2 6 0 0,-3-3 0 15,5-1 0-15,0 2 0 0,3 2 0 0,0-7 0 16,5 7 0-16,3 2 0 0,0-2 0 0,5-4 0 0,1 2 0 16,-1 2 0-16,3-3-11 0,2-1 11 0,-2 2-8 15,2 2 8-15,1-2 0 0,2 2 0 0,0 0-8 16,3-3 8-16,0 4 0 0,-3-1-9 0,3 0 9 15,-3-2 0-15,0 6 0 0,3-1 0 0,-1 2 0 16,1-1 0-16,0 1 10 0,0-2 1 0,2 2 0 16,0 2-29-16,4 5-6 0,-1-5 0 0,0 0-1 15,0 5 16-15,2 0 9 0,1-5-10 0,3 5 10 16,-1 0-9-16,0 2 9 0,3-2-8 0,3 7 8 16,0-5-9-16,-1 5 9 0,3 0-10 0,1 2 10 15,2 3-9-15,0-5 9 0,2 2-8 0,3-7 8 16,3 3-8-16,0-3 8 0,5 0-8 0,1 3 8 0,4-3 0 15,3-2-10-15,3 2 10 0,0-2 0 0,-1 0 0 0,4-5-8 16,-1 5 8-16,1-5 0 0,2 0 0 16,2-2 0-16,4 0-8 0,2-5 8 0,0 0 0 15,0-2 0-15,-1-3 0 0,1 3 0 0,-2-5 0 0,-1 0 0 16,3-2 0-16,-3-3 0 0,3-2 0 0,0 0 0 16,-5 0 0-16,0-7 0 0,-3 7 0 0,-3-7 8 15,-2-5-8-15,0 5 0 0,-6-7 0 0,3 0 8 16,0 2-8-16,0-2 0 0,3 0 9 0,-5 0-9 15,-3 0 8-15,-3-5-8 0,0-2 12 0,0-1-2 16,-5-1-1-16,0 2 0 0,0-5 9 0,-6 0 2 16,1 3 0-16,-3-3 0 0,0-3 4 0,-3-1 0 15,0 2 1-15,1-5 0 0,-1 5-7 0,-3-5-2 0,4 0 0 0,-4 4 0 16,1-1-5-16,0 2-2 0,2 2 0 0,-5 0 0 16,0 2 0-16,0 1 0 0,0 2 0 0,0-5 0 15,-3 5 4-15,1-1 1 0,-4-3 0 0,1 3 0 16,0-1-5-16,0 2-1 0,-3-5 0 0,2 5 0 15,-2-5 0-15,0 5-8 0,1-5 12 0,-4 5-4 16,-2-5-8-16,2 5 8 0,3-1-8 0,-5 1 8 16,-3 2-8-16,3 1 0 0,5-1 0 0,0 5 8 15,0-3-8-15,-3 1 0 0,1 6 0 0,-1-1 0 16,1-1-16-16,-1 5-3 0,-2 0 0 0,2 4 0 16,1-1-111-1,-1-3-22-15,-2 7-5 0</inkml:trace>
  <inkml:trace contextRef="#ctx0" brushRef="#br0" timeOffset="55567.835">8141 464 1267 0,'0'0'56'0,"0"0"12"0,-5-5-55 0,8-2-13 16,5 0 0-16,-3 7 0 0,-10-9 85 0,5 9 15 15,10-5 2-15,-2 5 1 0,-3-5-11 0,-5 5-3 16,0 0 0-16,8 5 0 0,8 0-14 0,-8-3-3 15,-11 5-1-15,9 5 0 0,4-5-11 0,-2 7-3 16,-5 0 0-16,-3 0 0 0,-3 5 6 0,6 2 1 16,2 5 0-16,-7-5 0 0,-9 5-14 0,6-5-2 15,7 10-1-15,1-10 0 0,-8 0-24 0,2 3-5 16,6 4-1-16,-1 0 0 0,4-9-17 0,-4 2 0 0,-7-2 0 0,8 0 0 16,7 2 20-16,-5-11 0 15,-10 1 0-15,3 3 0 0,9-2 19 0,-4-9 4 0,-3-3 1 16,-3 9 0-16,-4-7-44 0,7-2-22 0,0 0 2 0,-3-2 1 15,-10 2 39-15,7-9 7 0,6-1 1 0,-5-4 1 16,-3-5-8-16,0 0-1 0,0-6-1 0,6 1 0 16,4-2-11-16,-2-2-8 0,-5-3 12 0,5 5-12 15,8-2-21-15,-3 7-11 0,-13-5-3 16,8 0 0-16,0 0 51 0,3 5 11 0,-6 2 1 0,1-2 1 16,-1 0-29-16,3 2 0 0,5-2-8 0,1 9 8 15,-12-2-10-15,6 5 10 0,8-1-8 0,0 3 8 16,-8 7-20-16,0 0 0 0,0 0 1 0,5 5 0 0,9-3 34 15,-4 10 6-15,-7-5 2 0,2 7 0 0,8-2-23 0,-2 9 0 16,-3-7 0-16,3 5-8 0,-4 0-9 0,7-5-2 16,-1 7 0-16,0-9 0 0,-2-2 31 0,2 8 5 15,0-11 2-15,0 0 0 16,-2 0-19-16,2 3 0 0,-2-8 0 0,-1 5 0 0,4-7 0 0,-1 0 10 16,0 0-10-16,6 0 8 0,-4-7 0 0,1 0 0 15,0-5 0-15,0 5 0 0,0-9 1 0,-3-1 0 16,0-4 0-16,-2 2 0 0,2-2-9 0,-2-5 12 15,-1 5-12-15,1 2 12 0,-3-2 4 0,-3 7 2 16,1 2 0-16,-1 3 0 0,-3-3-18 0,1 5 0 16,2 0 0-16,-2 2 0 0,2 3-8 0,-2-5-6 15,2 7-1-15,-5 0 0 0,3 2 24 0,2 3 5 16,1 2 1-16,-1 7 0 0,0 5-24 0,3-5-5 16,-3 12-1-16,3-5 0 0,-2 5 24 0,1-5 5 15,1 0 1-15,0 5 0 0,0-5-15 0,0 5-15 0,0-5 3 16,-3 5 1-16,3-4 11 0,0 3 0 0,-2-6 0 0,-1 7 0 15,0-7 12-15,1-3-3 0,1 3 0 0,-1 0 0 16,-4-5-9-16,4 0-11 0,-1-2 3 0,0-3 0 16,1-2 8-16,-4-2 0 0,1-3 0 0,2-2 8 15,0 0-8-15,1 0-15 0,-4-2 4 0,4 2 1 16,2-12-117-16,0 12-23 16,-1-7-5-16,4 5-725 0,0-5-144 0</inkml:trace>
  <inkml:trace contextRef="#ctx0" brushRef="#br0" timeOffset="55973.989">9348 746 1958 0,'-8'0'43'0,"0"-7"9"0,3 0 1 0,-3 3 3 0,0 4-45 0,0-8-11 16,0 6 0-16,3-3 0 15,-1-2 88-15,1 7 15 0,-3 0 3 0,3 0 1 0,-3 0-69 0,-3 7-14 16,-2-2-2-16,-3 2-1 0,0 0-21 0,0 0 0 15,3 0 0-15,0 5 0 0,2-3 0 0,1 3 0 16,2 2 0-16,0-7 0 0,5 5 11 0,1-5-3 16,2 5 0-16,2-3 0 0,1-2-8 0,2 1-9 15,3-8 9-15,3 9-13 0,-3-9 13 0,2 2 0 16,1-2 0-16,-1 0 0 16,4-2 0-16,-4 2 15 0,1-9-2 0,-1 6 0 0,1-4 7 0,-1-5 0 15,-2 5 1-15,0-4 0 0,-2 1 32 0,-4-2 7 16,4 3 0-16,-4 2 1 0,-2-5-13 0,0 5-4 15,3 2 0-15,-3-2 0 0,0 7-44 0,0 0-8 0,0 0-3 0,0 0 0 16,0 0 40-16,0 0 8 0,0 0 2 0,0 0 0 31,5 7-63-31,3-2-12 0,0 4-2 0,3 3-1 0,-1-5 39 0,1 7 0 0,-1-7 0 0,1 1 0 16,2 3 19-16,-2-4 11 0,-1 0 2 0,1 0 1 16,0 1-25-16,-1 1-8 0,-2-9 0 0,-8 0 0 15,8 2-61-15,-8-2-16 0,0 0-3 0,0 0-1174 16</inkml:trace>
  <inkml:trace contextRef="#ctx0" brushRef="#br0" timeOffset="56224.386">9536 692 1324 0,'0'0'118'0,"0"0"-94"15,0 0-24-15,0 0 0 0,8 7 196 0,-1 0 36 16,4 0 6-16,0 0 2 0,-3 10-141 0,2-1-28 15,3-4-6-15,1 7-1 0,-4 2 0 0,1 0 0 16,-1 5 0-16,4-5 0 0,-4 0-11 0,1-2-2 16,-3 7-1-16,-3-12 0 15,-2 5-12-15,-1-5-2 0,1 0-1 0,-3 5 0 0,0-5 6 0,0 0 2 16,-3 0 0-16,-2 1 0 0,0-4-35 0,-1 3-8 16,1-6 0-16,-3-1 0 0,-2-3 32 0,-1 1 4 15,0-10 0-15,1 1 1 0,-6 1-21 0,0-4-5 0,0-5-1 0,0 5 0 31,0-7-59-31,1 2-12 0,1-2-3 0,-2-4-869 0,1-4-175 0</inkml:trace>
  <inkml:trace contextRef="#ctx0" brushRef="#br0" timeOffset="56411.638">9509 558 2178 0,'0'-5'96'0,"0"5"20"16,-3-7-92-16,3 7-24 0,6-2 0 0,-6 2 0 15,0 0 109-15,0-5 18 0,0 5 3 0,0 0 1 16,0 0-105-16,0 0-26 0,5 0 0 0,3-7 0 16,0 14 0-16,-3-7-17 0,3 5 2 0,0-3 1 15,0 5-105-15,3-2-21 0,-1 2-4 0,1 7 0 0</inkml:trace>
  <inkml:trace contextRef="#ctx0" brushRef="#br0" timeOffset="56739.436">9882 678 1324 0,'0'0'118'0,"0"0"-94"15,0 0-24-15,0 0 0 0,-10 0 94 0,10 0 14 16,0 0 4-16,-8 0 0 0,0 2-4 0,-3 3-1 16,1 2 0-16,2 0 0 0,5 0-69 0,0 5-14 15,-7-2-2-15,2 1-1 0,3 3-5 0,2 0-2 0,-2-2 0 0,-1 9 0 16,4-6-14-16,2-4 0 15,2 8 0-15,1-9 0 0,-3 1 0 0,5-4 0 0,3 0 0 16,0 5 0-16,-3-10 0 0,3 6 9 0,3-8-1 0,2 0 0 16,-2 0 3-16,2-8 0 0,-5 8 0 0,2-7 0 15,-2 0 2-15,0-2 1 0,-2 2 0 0,-1-5 0 16,-2 0 0-16,-1-2 0 0,1 3 0 0,-6 1 0 16,1-2-14-16,2 5 11 0,0-2-11 0,-3-3 10 15,-5 5-10-15,5-5 0 0,-2 3 0 0,0 0 0 16,-1 1 28-16,-1 6 3 0,-1-3 1 0,5 5 0 15,3 0-73-15,-5-7-15 0,-6 7-2 0,11 0-658 16,0 0-131-16</inkml:trace>
  <inkml:trace contextRef="#ctx0" brushRef="#br0" timeOffset="57083.118">10094 732 1958 0,'0'0'43'0,"0"0"9"0,0 0 1 0,0 0 3 0,3 14-45 0,-1-14-11 16,1 7 0-16,-1 0 0 0,1 0 104 0,0 5 20 16,2 2 3-16,-2-2 1 0,-1-2-54 0,1-1-10 15,2 0-3-15,-2 3 0 16,0-5-46-16,-1-4-15 0,1 6 8 0,-3-7-8 0,2 3 50 0,-2-3 6 16,0-2 2-16,0 0 0 0,0 0-35 0,0 0-7 15,0 0-2-15,0 0 0 0,0 0 4 0,3-7 1 0,-3 5 0 0,3-10 0 16,-3 0-10-16,2-2-1 0,4 3-8 0,-1-4 12 31,0-6-36-31,3 7-8 0,3-5-2 0,-1 5 0 0,1 0 34 0,0-5 0 0,-1 8 0 0,1 3 0 16,-1-1-15-16,1 4 4 0,-3-2 1 0,0 0 0 15,-3 5 10-15,3-3-13 0,0 5 5 0,0 0 8 16,0 0-13-16,0 0 5 0,0 5 8 0,5-3-13 16,0 5-42-1,-2 0-8-15,-1-2-1 0,-2-3-1113 0</inkml:trace>
  <inkml:trace contextRef="#ctx0" brushRef="#br0" timeOffset="57317.426">10573 746 2005 0,'0'0'88'0,"0"0"20"0,0 0-87 0,0 0-21 16,5 7 0-16,-2-2 0 0,-3 2 83 0,2 0 12 15,4 0 2-15,-4 7 1 0,-2-7-34 0,0 0-6 16,3 5-2-16,0 0 0 0,-1-3-33 0,4-2-7 16,-6 1-2-16,2 1 0 0,6-7-2 0,-5 5-1 15,-1 0 0-15,-2-7 0 0,0 0-11 0,0 0 0 16,0 0 0-16,0 0 0 16,-2-7-216-16,-1 0-46 0,14-14-9 0,-11 2-1 0</inkml:trace>
  <inkml:trace contextRef="#ctx0" brushRef="#br0" timeOffset="57442.822">10575 525 1904 0,'0'0'84'0,"0"-7"18"0,0 2-82 0,-2-2-20 0,4 5 0 0,-2-5 0 15,3 2 99-15,-3 5 15 0,0-7 3 0,3 0 1 16,-3 7-74-16,0 0-14 0,0 0-3 0,8 0-1 16,0 0-26-16,-3 0-14 0,-5 0 2 0,3 7-1053 15</inkml:trace>
  <inkml:trace contextRef="#ctx0" brushRef="#br0" timeOffset="57676.901">10763 497 864 0,'0'-5'38'0,"-2"-2"8"0,2 7-37 0,0 0-9 0,0 0 0 0,0 0 0 16,0 0 265-16,0 0 51 0,0 0 11 0,5 0 1 0,3 12-215 0,-3-5-43 15,6 0-9-15,-3 5-1 0,0 4-37 0,0-4-7 16,2 2-2-16,-2 5 0 0,0-2 2 0,0 1 1 15,-3-4 0-15,3 5 0 0,-5 0-3 0,2-2-1 16,-2 1 0-16,2-4 0 0,0 5-4 0,-2 0-1 16,0-10 0-16,-1 8 0 15,-2-8-52-15,3 5-12 0,-6-6-1 0,3 1-1 16,-2-7-170-16,-1 5-33 0,3-7-7 0,-13-2-457 0</inkml:trace>
  <inkml:trace contextRef="#ctx0" brushRef="#br0" timeOffset="57817.311">10798 673 691 0,'0'0'61'0,"0"0"-49"16,8-2-12-16,-3 2 0 0,3 0 182 0,0 0 34 0,0 0 6 0,2 0 2 16,1 0-128-16,-1 0-26 15,4 0-5-15,-1 0-1 0,3 0-51 0,0 0-13 0,2 2 0 0,1 3 0 32,-3-5-48-32,2 0-13 0,16-7-3 0,-4 7 0 0</inkml:trace>
  <inkml:trace contextRef="#ctx0" brushRef="#br0" timeOffset="58150.562">11263 680 1728 0,'0'0'76'0,"0"0"16"15,0 0-73-15,0 0-19 0,0 0 0 0,3 8 0 16,2-4 86-16,1 3 14 0,-1 0 2 0,3 5 1 0,-3-10-63 0,3 3-12 16,3-2-2-16,-1 1-1 0,3-4-25 0,-2 0 0 15,0 0 0-15,-1 0 0 0,1 0 56 0,2-4 7 16,3 4 1-16,-6 0 0 0,-2-3-52 0,0-2-12 15,3-2 0-15,-3 0 0 0,0-2 0 0,0 0 0 16,0 1 0-16,0-1 0 0,-3 4 0 0,0-2 0 16,-2-2 0-16,-1-1 0 0,-2 8 0 0,0 2 0 15,-2-5 0-15,2 5 0 0,0 0 54 0,0 0 8 16,-8 5 2-16,5 2 0 0,-2 0 0 0,5 12 0 16,-3-2 0-16,1 8 0 0,-6-6-52 0,2 9-12 15,-2-2 0-15,1 7 0 0,-4-5 54 0,6-2 8 16,-1 0 2-16,1 2 0 0,0-4-56 0,-3-8-8 15,0 6-8-15,3-6 8 0,-1-2 0 0,-2-4 0 16,3 1 8-16,0-4-8 0,2 0-96 0,1-2-26 16,-1-3-5-16,3-2-1 0</inkml:trace>
  <inkml:trace contextRef="#ctx0" brushRef="#br0" timeOffset="58624.848">12073 601 979 0,'0'-8'43'0,"0"8"9"0,0 0-41 0,5-2-11 15,-2-3 0-15,5 3 0 0,0 2 220 0,0-5 41 16,2 5 9-16,1 0 2 0,2 0-167 0,3 0-33 16,0 0-6-16,2 0-2 0,1 0-51 0,2 0-13 15,3 0 0-15,-3 0 0 0,3 5 0 0,-3-5 0 16,-5 0 0-16,2 2 0 0,-4 3 54 0,-4-5 8 15,-2 2 2-15,-8-2 0 16,0 0-264-16,0 0-52 0</inkml:trace>
  <inkml:trace contextRef="#ctx0" brushRef="#br0" timeOffset="58781.443">12200 819 1209 0,'8'0'108'0,"-3"0"-87"0,0 0-21 0,6 0 0 16,5 0 171-16,0 0 29 0,0 0 7 0,5 0 1 15,0 0-73-15,-2 0-15 0,2 0-2 0,0 0-1 16,-3 0-85-16,-2 0-16 0,0 0-4 0,0 0-1 16,0 0-11-16,0 0 0 0,-3-4 0 0,3 4-1073 15</inkml:trace>
  <inkml:trace contextRef="#ctx0" brushRef="#br0" timeOffset="59887.536">13057 419 1497 0,'0'0'32'0,"0"0"8"0,0 0 0 0,0 0 4 0,0 0-36 0,0 0-8 0,0 0 0 0,0 0 0 15,3 7 102-15,5 3 18 0,0-1 4 0,0 5 1 16,0 5-43-16,0 0-9 0,2-3-1 0,3 3-1 16,-2 2-4-16,0-2-1 0,-4 2 0 0,4-2 0 15,-3 2-6-15,-3-2-2 0,3-5 0 0,-3 5 0 0,3-5 5 0,-2 5 1 16,-1-9 0-16,-2 1 0 0,2 3-52 0,-2-7-12 15,-1 0 0-15,-2-7 0 0,0 0 34 0,0 0 4 16,0 0 1-16,0 0 0 0,0 0-11 0,0 0-3 16,0 0 0-16,3-7 0 0,-3 0 10 15,0-14 1-15,-3 9 1 0,3-9 0 0,-2 2-21 0,-1-2-5 16,-2-5-1-16,2-2 0 0,-2 7-10 0,-1-10 0 16,4 1 0-16,-4-1 8 0,1 3-8 0,5 2 0 15,-2-2-10-15,4 2 10 0,-2 7 10 0,3-2 8 16,2 7 2-16,3-5 0 15,0 5-45-15,0 7-9 0,3-12-2 0,2 12 0 0,3 0 21 0,-3 0 4 16,3 2 1-16,-3 3 0 16,0 2 10-16,3 0-13 0,0 2 5 0,2 5 8 0,-2-2-11 0,0 9 11 0,-3-2-8 0,3-3 8 15,-5 10 0-15,-3 0 0 0,-6-5 0 0,-7 7 0 0,0-7 0 16,-6 5 0-16,-5 2 0 0,1-2 8 0,-1 2-8 0,-3-2 0 16,3 0 0-16,-2-5 0 0,5 0 0 0,-1 0 0 15,1-7 0-15,-3 0 0 0,6 5 0 0,-1-5 0 16,0 5 0-16,4-10 0 0,-1 3-12 0,2 5 2 15,1-6 1-15,5 3 0 0,0-7 9 0,3 14 0 16,-1-9 0-16,6 2 0 0,3-5-12 0,2 8 2 16,0-1 1-16,3 3 0 0,3-10 9 0,-1 5 0 15,1 1-9-15,5 3 9 0,-3 3 0 0,3-9 16 16,-6 2-2-16,3 0-1 0,0 0-13 0,1 0 0 16,-7 5 0-16,4-5 0 0,-6-5 0 0,0 8-12 15,1-3 3-15,-6-5 0 0,-1 5 9 0,-1-7 12 16,-1 7-2-16,-2-7-1 15,-3 0-109-15,0 0-23 0,2 5-4 0,-2-5-1127 0</inkml:trace>
  <inkml:trace contextRef="#ctx0" brushRef="#br0" timeOffset="60059.802">13703 619 1612 0,'0'0'144'0,"0"0"-116"0,0 0-28 0,0 0 0 15,2 7 134-15,1-2 21 0,0 2 4 0,-1 0 1 16,1 0-26-16,0 7-5 0,2-7-1 0,-2 0 0 16,2 5-102-16,-2-5-26 0,-1 7 0 0,1-7 0 15,-1 1 0-15,4-4 0 0,-1 3 0 0,-2 0 0 16,-1-7 0-16,-2 0 0 0,0 0 0 0,0 0-780 16,0 0-160-16</inkml:trace>
  <inkml:trace contextRef="#ctx0" brushRef="#br0" timeOffset="60200.515">13756 466 1324 0,'0'0'118'0,"0"-2"-94"0,-3-3-24 0,3-2 0 0,0 0 196 0,0 7 36 15,0-7 6-15,0 0 2 0,0 7-141 0,0 0-28 16,0 0-6-16,0 0-1 0,8-5 0 0,0 5 0 16,0 5 0-16,2 2-819 15,1 0-164-15</inkml:trace>
  <inkml:trace contextRef="#ctx0" brushRef="#br0" timeOffset="60575.28">14110 525 1659 0,'-5'-7'73'0,"5"7"16"0,0 0-71 0,0 0-18 0,0-7 0 0,-3 2 0 15,3 5 70-15,0 0 10 0,-2-2 3 0,-4 2 0 16,4-7-15-16,-4 7-4 0,1-5 0 0,0 5 0 15,0 5-51-15,-1-5-13 0,-2 2 0 0,0 3 0 16,0-3 0-16,1 5 0 0,-1-2 0 0,0 2 0 16,2 0 20-16,1 5 0 0,0-10 1 0,5 5 0 15,0 5-33-15,0-5-8 0,0 5 0 0,2-5-1 16,6 3 21-16,0-6 0 0,0 10 0 0,3-7 0 0,2-2 0 0,0 2 0 16,0 0 0-16,1 0 0 0,2 0 0 0,-3 0 0 15,0 0 0-15,-5-2 0 0,0 2 0 0,0 0 0 16,0 0 0-16,0 0 0 0,-3 5 40 0,0-10 12 15,1 3 2-15,-4 2 1 0,-2 0 14 0,-2 7 3 16,-1-9 1-16,0 2 0 0,-5 0-7 0,0 0-2 16,1 0 0-16,-4 0 0 0,0 0-51 0,1-2-13 15,-1-3 0-15,1 3 0 0,2-2 0 0,0-3 0 16,0 0 0-16,0 0 0 16,3 0-48-16,-1-8-13 0,1 6-3 0,5-10-1152 0</inkml:trace>
  <inkml:trace contextRef="#ctx0" brushRef="#br0" timeOffset="60950.113">14258 410 1440 0,'0'0'128'0,"0"0"-103"0,0 0-25 0,-2-5 0 16,-1 5 177-16,3 0 31 0,0 0 5 0,5 5 2 15,1 2-118-15,2 0-23 0,-6 7-5 0,6 0-1 16,-2-2-42-16,1 2-9 0,1 7-1 0,6-2-1 15,-6 2 18-15,-1-2 4 0,4 2 1 0,0 1 0 16,-3 3-38-16,0-11 0 0,-3 5 0 0,0-5-8 16,-2-2 8-16,2 0 0 0,-2-3 10 0,-3-9-10 15,0 0 57-15,5 12 6 0,-5-12 1 0,0 0 0 16,0 0-52-16,0 0-12 0,5 2 0 0,3-2 0 0,0-2 30 0,-3-3 3 16,3-2 1-16,0-2 0 0,0 0-17 0,3-1-3 15,2-2-1-15,-2-4 0 0,2-1-13 0,0 10 0 16,0-14 0-16,-2 9 0 0,0 3 0 0,-1-3 0 15,1-2 0-15,-1 2 0 0,-2 5 0 0,3 0 0 16,2-2 0-16,-2-1 0 0,-3 3 0 0,-1 5 0 16,-1-5 0-16,2 7 0 0,-3-5-11 0,0 5 11 15,-5 0-10-15,0 0 10 16,0 0-129-16,-2 5-20 0,-4-5-4 0,-2 7-1 16,-5 0-194-16,0 0-40 0,-19 7-7 0,8-2-1 0</inkml:trace>
  <inkml:trace contextRef="#ctx0" brushRef="#br0" timeOffset="61105.186">14507 572 1162 0,'0'0'52'0,"0"7"10"0,3-2-50 0,2 2-12 16,-2-5 0-16,-1 6 0 0,1-4 128 0,0 3 24 16,2 0 4-16,3 5 0 0,-3-10-67 0,3 5-13 15,0-2-4-15,0 2 0 0,0 0-20 0,2 0-4 16,1-2 0-16,0 2-1 0,-1-5-31 0,1 3-5 0,2-2-2 0,3 6 0 16,-3-7-9-16,3 5 0 0,-3 0 0 0,3-2 0 15,0-5 0-15,0 2 0 0,0-2 0 16,-6 0 0-16</inkml:trace>
  <inkml:trace contextRef="#ctx0" brushRef="#br0" timeOffset="61466.82">14917 631 57 0,'0'0'0'0,"0"0"0"0,0 0 0 0,0 0 0 0,0 0 428 15,3 2 80-15,2 5 16 0,0-7 3 0,-2 5-354 16,5 2-70-16,-3 0-15 0,6 0-2 15,-3-2-34-15,2-3-8 16,4 3 0-16,-1 2-1 0,0-4-35 0,3 1-8 0,0 1 0 0,0-3 0 0,0-2 53 0,-1 0 9 16,1 0 2-16,0-7 0 0,-3 7-64 0,1-4 0 15,-1-4-9-15,0 1 0 0,-2 0 9 0,-3 0 12 16,0-7-2-16,-3 7-1 16,3 0-75-16,-6-5-15 0,4-2-3 0,-4 10-1 15,1-4 33-15,0 1 8 0,-1 0 0 0,1 0 1 0,-3 7 35 0,0 0 8 16,0 0 0-16,0 0 0 0,0 0 49 0,0 0 12 15,3 7 3-15,-3 0 0 0,-3 5 0 0,3 2 0 16,-3 5 0-16,-2-5 0 0,0 7 0 0,-3-7 0 16,5 12 0-16,-5-7 0 0,-2 2 0 0,-1 0 0 15,1 5 0-15,-4-4 0 0,4-4-47 0,-4 4-9 16,1-4-8-16,5 3 12 0,-5-9-12 0,8 2 8 0,-3-2-8 16,3-5 8-1,2 0-119-15,0-2-24 0,3-5-5 0,0 0 0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18T22:31:36.78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15174 1196 1497 0,'0'0'66'0,"0"0"14"0,0 0-64 0,0 0-16 16,0 0 0-16,3-3 0 0,-3 3 144 0,2-5 24 16,1 5 6-16,2-7 1 0,0 5-75 0,-2-3-16 15,2-2-2-15,3 3-1 0,0-3-27 0,3-1-6 0,-3-6 0 0,5 5-1 0,0-3-24 16,0-7-5-16,1 5-1 0,4 0 0 0,3-5 17 0,0-2 3 15,3 2 1-15,5-6 0 0,3-4-10 0,0 8-1 16,5-9-1-16,0 1 0 0,-5 8-26 0,-3-5 0 16,3 5 0-16,-11 2 0 15,3 5 0-15,-3 0 0 0,3 2 0 0,-1-2 0 0,1 2 0 0,0 5 0 16,0-7 0-16,5 3 0 0,-3 1 28 0,-2 3 0 0,-3-5 0 0,1 12 0 16,-7-14-10-16,4 9-2 0,-6 3 0 0,3-3 0 15,-3 3-1-15,-2 2-1 0,-1-5 0 0,1 5 0 16,-3-7-6-16,0 7-8 0,-3 0 11 0,0 0-11 15,-5 0 0-15,3 0 0 0,-3 0 0 0,0 0 0 16,0 0 23-16,0 0-3 0,0 0 0 0,0 0 0 16,0 0-12-16,0 0-8 15,0 0 10-15,0 0-10 16,0 0-50-16,0 0-16 0,0 0-3 0,0 0-1 16,0 0-156-16,0 0-31 0,-13-7-7 0,13 7 0 0</inkml:trace>
  <inkml:trace contextRef="#ctx0" brushRef="#br0" timeOffset="416.95">15761 593 1893 0,'0'0'41'0,"0"0"9"0,6-2 2 0,-4 2 2 0,-2 0-43 0,8-7-11 0,0 2 0 0,3-2 0 16,-1 0 68-16,6 5 11 0,-3-3 2 0,6 0 1 16,-1-2-54-16,4 5-12 0,-1-3-1 0,10-2-1 15,-4 0 5-15,-1 5 1 0,-2-3 0 0,0 5 0 16,-5 0 8-16,-1 0 1 0,-2 0 1 0,0 0 0 16,-3 7 27-16,0 0 6 0,0 0 1 0,1 0 0 15,-6 0-52-15,2 3-12 0,-4-1 0 0,1-2 0 0,-4 5 54 0,0-2 8 16,-3 1 2-16,0 3 0 0,-3-7-52 0,0 5-12 15,-2-5 0-15,0 7 0 0,-3-2 0 0,3-2 0 16,-3 1 0-16,2-4 0 0,-2 5 54 0,3-10 8 16,3 6 2-16,-4-4 0 0,1 10-56 0,0-7-8 15,2-2-8-15,0-3 8 0,-2 5 0 0,-3 3 0 0,5-10 12 16,1 2-3-16,2-2-9 16,0 0 0-16,0 0 0 0,0 0 0 0,0 0 0 0,0 0-9 15,0 0 9-15,0 0 0 16,5-2-209-16,0-8-35 0,6 1-8 15,0-3-872-15</inkml:trace>
  <inkml:trace contextRef="#ctx0" brushRef="#br0" timeOffset="1157.73">16481 410 1728 0,'-16'-5'38'0,"13"5"8"0,3 0 2 0,0 0 0 0,-2 0-39 0,2 0-9 0,0 0 0 0,0 0 0 16,0 0 104-16,0 0 20 15,0 0 3-15,0 0 1 0,8 5-52 0,-3 4-9 16,-5-2-3-16,3 5 0 0,2 7-32 0,0-10-8 16,0 10 0-16,1-5-1 0,-6 0 19 0,2 5 4 15,4-5 1-15,-4 5 0 0,-2-5 9 0,3 0 1 16,0-2 1-16,2 2 0 0,-2-2-30 0,-1-3-5 16,1 3-2-16,0-5 0 0,2 5-33 0,-3-5-8 15,-2-7 0-15,0 0-1 0,0 0 68 0,0 0 13 0,0 0 4 0,0 0 0 16,0 0-51-16,0 0-13 0,0 0 0 0,-5-5 0 15,0 3 19-15,0-10-2 0,2 5 0 0,0-5 0 16,-5-2-8-16,6-7-1 0,-4 7-8 0,4-12 12 16,2 0-29-16,-3 0-7 0,3 5 0 0,3-5-1 0,-1 12 25 0,-2-7 0 15,3 7 0-15,0 2 0 0,2-2 0 0,0 2 0 32,-2 3 0-32,2 4 0 0,3-9 0 0,0 7 0 15,-3 2 0-15,3 3-8 0,0-3 8 0,3 5 0 16,-1-2 0-16,4 4 0 0,-4-2 0 0,6 5-8 15,0-3 8-15,0 8-12 0,-3-1 12 0,0-2 0 0,-5-2 0 16,0 2 0-16,-2 5 0 0,-4-3 0 0,-2 3 0 0,-5-5 8 16,0 2-8-16,-3 3 0 0,-3-5 8 0,0 5-8 15,1-3 9-15,-1-4-9 0,9 2 12 0,-9 0-12 0,-2 5 0 0,2-10 0 16,6 3-10-16,-3 2 10 0,0-5 0 0,3 3 0 16,0 0 0-16,5-5 0 0,0 0 0 0,0 0 0 15,-3 2 0-15,3-2 0 0,3 7-24 0,-3-7-1 16,0 0 0-16,0 0 0 15,0 7 11-15,2-2 2 0,3-3 1 0,1 5 0 16,2-2-13-16,-3 0-4 0,8 4 0 0,0-2 0 16,1-2 28-16,-1 2 0 0,3 0 0 0,0 0 0 15,-3 0 0-15,3 0 0 0,-3 0 0 0,0-2 0 0,3-3 0 16,-3 5 0-16,-2-7 0 0,-1 5 0 16,1 2 23-16,0 0 9 0,-6-7 3 0,0 7 0 15,-5-7-56-15,6 0-11 0,-6 0-3 0,0 0 0 0,0 0 64 0,0 0 13 16,0 0 2-16,0 0 1 15,0 0-73-15,0 0-16 0,0 0-2 0,0 0-827 0,0 0-166 0</inkml:trace>
  <inkml:trace contextRef="#ctx0" brushRef="#br0" timeOffset="1551.93">16912 546 1728 0,'8'0'153'0,"-8"0"-122"16,0 0-31-16,0 0 0 0,0 0 136 0,0 0 20 15,0-2 5-15,0 2 1 0,-5 0-55 0,5 0-11 16,0 0-3-16,0 0 0 0,-11 0-61 0,3 0-12 16,6 0-2-16,-4 2-1 0,1 5-9 0,-3-2-8 15,0 2 12-15,0 0-12 0,6 5 0 0,-4-5 0 16,-2 0 0-16,6 0 0 16,2 7-11-16,0-7-9 0,0 0-1 0,0 0-1 15,0 3 22-15,5-8 13 0,-2 5-1 0,5 0-1 0,-6-2-11 0,6-3 0 16,8 3 0-16,-5-5-11 0,-1 0 11 15,1 0-13-15,5-5 5 0,2 3 8 0,-2-3 0 16,-5 5 0-16,-1-7 0 0,3 0 0 0,6 0 0 0,-6 2 0 16,-13-4 0-16,6 4 0 0,4-9 11 0,-7 7 9 15,-3 3 3-15,-3-4 0 0,-2 1 14 0,2 0 3 0,3 0 1 0,-5 7 0 16,-8-7-41-16,5 5-19 16,-3-3 2-16,3 5 0 0,3 0 17 0,0 0 0 0,-3 0 11 0,2 0-11 15,1 0 0-15,0 5-19 0,0-3 3 0,5-2 0 16,0 0-171-1,0 0-33-15,-3 7-8 0,0 0 0 0</inkml:trace>
  <inkml:trace contextRef="#ctx0" brushRef="#br0" timeOffset="1859.82">17280 572 115 0,'0'0'0'0,"0"0"10"0,0 0-10 0,0 0 0 16,-3-7 0-16,-2 0 0 0,2 7 506 0,1-5 99 15,-4 5 20-15,-2-2 4 0,1 2-444 0,-4 2-89 0,3-2-17 0,-3 0-4 0,4 5-47 0,-4 2-8 16,-2 0-3-16,5 0 0 0,2 0-17 0,-1 0 0 16,-4 1 0-16,3 3 0 0,8-4-10 0,0 5-6 15,-5-3 0-15,2 1-1 0,0-1 17 0,6-2 0 16,5 5 11-16,-3-10-11 0,1 3 0 0,2-2 0 16,5 1-10-16,3 1 10 0,0-3-16 0,-3-2 5 15,3 0 1-15,-1 0 0 0,-1-7 10 0,-4 7-12 16,-2-4 12-16,0 4-12 0,0-8 12 0,0 8 0 0,-3-7 0 0,1 5 0 15,-4-10 17-15,1 5 6 0,0 0 1 0,-1-5 0 16,-2 5 12-16,0 0 4 0,-2 0 0 0,-1-4 0 16,-2 3-17-16,2 6-3 0,-2-5-1 0,2 2 0 15,-2-2-19-15,2-2 0 0,0 4 0 0,1 0 0 32,-1-2-191-32,1 5-35 0</inkml:trace>
  <inkml:trace contextRef="#ctx0" brushRef="#br0" timeOffset="2076.11">17396 351 1958 0,'0'0'87'0,"0"0"17"0,0 0-83 0,0 0-21 0,0 0 0 0,0 0 0 0,0 7 105 0,3 5 17 16,0-5 3-16,2 0 1 0,0 0-77 0,1 12-15 16,1-3-3-16,-1 3-1 0,-1-5 4 0,3 5 1 15,-3 0 0-15,1-3 0 0,-4 3-9 0,4-5-2 16,-4 3 0-16,3-1 0 0,-2-4-37 0,-3-2-8 15,3 1-2-15,-1 3 0 0,-2-7 23 0,0 5 0 16,-2-5 0-16,-1 0 0 31,3-7-263-31,-3 0-45 0,-10 0-8 0,3 0-3 0</inkml:trace>
  <inkml:trace contextRef="#ctx0" brushRef="#br0" timeOffset="2208.13">17370 553 1497 0,'0'0'66'0,"0"0"14"0,3 0-64 0,-3 0-16 0,5-7 0 0,3 7 0 15,0-2 103-15,0 2 17 0,5 0 3 0,0 0 1 0,3-5-45 0,0 5-9 16,5 5-2-16,-2-5 0 0,2 0-54 0,3 0-14 16,-3 0 0-16,3 0 0 0,-3 2 25 0,2-2 3 15,1-2 0-15</inkml:trace>
  <inkml:trace contextRef="#ctx0" brushRef="#br0" timeOffset="3110.62">18209 337 1728 0,'10'-5'76'0,"-10"5"16"0,0 0-73 0,0 0-19 16,0 0 0-16,-2 5 0 0,2-3 52 0,-3-2 8 15,3 0 0-15,-3 5 1 0,3 2-2 0,0 7-1 0,3-9 0 0,2 9 0 16,1 0-21-16,-1 0-4 0,3 0-1 0,-3 5 0 16,-2-5 8-16,2 3 0 0,-2-1 1 0,-1-2 0 15,1-2 3-15,0 2 0 0,-1 0 0 0,-2-2 0 0,3 2-18 0,-3-7-3 16,0 0-1-16,0 0 0 0,0 1-22 0,0-4 0 16,0 1 0-16,-3-3 0 0,3-2 0 0,0 7 0 31,0-7 0-31,0 0 0 0,0-7 36 0,-2 7 8 15,2-7 3-15,0 3 0 0,0-4-25 0,0-1-5 0,-3-3-1 0,3-2 0 16,-3 0-16-16,3-5 0 0,0 0 0 0,-2 5 0 16,2-2 0-16,0-1 0 0,0 3 0 0,0 0 0 15,0 0 0-15,0 7 0 0,0-5 0 0,0 5 0 16,0 0 0-16,2 2 0 0,-2 5 0 0,0 0 0 16,0 0 0-16,0 0 0 0,11 5 0 0,2 0 0 0,-2-3 0 0,5 5 0 15,2 5 0-15,1-3 0 0,2 3 0 0,-3 2 0 16,3 0 0-16,1-2 0 0,-4 2-8 0,1 0-9 15,-1-2-2-15,-2-5 0 0,0 7 19 0,-3-7 0 16,3 0 0-16,0 0 9 0,-3-2-9 0,3 0 0 16,0-3 0-16,2 5 8 0,-4-7 4 0,-1 0 1 15,0 0 0-15,-2-7 0 16,-1 0 3-16,-2 2 1 0,0-2 0 0,-3 5 0 16,1-10 33-16,-4-2 6 0,1 0 2 0,-3-5 0 15,0 0-18-15,0 5-4 0,-3-7-1 0,1 2 0 16,-1 5-14-16,0 0-2 0,-2 0-1 0,5 2 0 0,-3-2-18 0,1 9 0 15,2-4-8-15,0 4 8 0,-3-2-8 0,1 0 8 16,-1 0 0-16,0 5-9 16,3-3 9-16,0 5 0 0,0 0 0 0,0 0 0 0,0 0-15 0,0 0 3 15,0 0 0-15,8 7 0 16,0 0-128-16,5 5-24 0,-2-5-6 0,2 2-1110 0</inkml:trace>
  <inkml:trace contextRef="#ctx0" brushRef="#br0" timeOffset="3481.36">19000 532 1670 0,'0'0'74'0,"0"0"15"0,0 0-71 0,0 0-18 15,0 0 0-15,0 0 0 0,2 0 119 0,-2-7 20 16,0 0 4-16,0 7 1 0,0 0-40 0,0 0-8 16,-2-5-2-16,2 5 0 0,-3 0-48 0,-2 0-10 15,-3 0-1-15,3 5-1 16,-1 0-34-16,-2-3 0 0,3 5 0 0,0 0 0 15,-1-2 24-15,1-3-1 0,0 5-1 0,0 3 0 16,2-8-35-16,0 5-7 0,-2 5-2 0,5-5 0 0,0-5 22 0,0 6 0 16,0-4 0-16,3 1 0 0,2-3 0 0,0 5 0 15,1-7 0-15,1 7 0 0,4-2 0 0,0-5 0 16,-1 2 0-16,1-2 0 16,-3 0-38-16,2 0-3 0,-2-2-1 0,0 2 0 15,-3-5 16-15,3 5 3 0,-2-7 1 0,-1 0 0 0,3 5 69 0,-3-7 13 0,-2 1 4 0,0 6 0 16,-1-5-52-16,1-5-12 0,-6 5 0 0,1 0 0 15,-1 2 54-15,0-2 8 0,1 0 2 0,-1 0 0 16,0 7-52-16,-2-7-12 0,2 7 0 0,-2-2 0 16,2-3 18-16,1 5 1 0,2 0 0 0,0 0 0 31,0 0-147-31,0 0-30 0,0 0-6 0,0 0 0 0</inkml:trace>
  <inkml:trace contextRef="#ctx0" brushRef="#br0" timeOffset="3929.31">19418 518 2052 0,'0'0'45'0,"0"0"10"0,0 0 1 0,0 0 1 0,-8 0-45 15,3-5-12-15,-1 5 0 0,-2 0 0 0,0 0 91 0,0 0 16 16,-2 5 3-16,2-5 1 0,-3 0-77 0,1 7-15 16,-3 0-3-16,-1-7-1 0,4 7-15 0,-4 0 0 15,1 0 0-15,3-2 0 0,2 2-10 0,0 0 10 16,0 5-8-16,5-5 8 0,1-5-10 0,4 6 10 15,1-4-12-15,2 3 12 16,0 0-28-16,3 0 0 0,3-7 1 0,5 5 0 16,0-3-14-16,-3 3-3 0,3-5-1 0,-6 0 0 0,-2-5 29 0,3 5 5 0,-6-2 2 0,3 2 0 15,-3-12 30-15,1 5 7 0,2 0 0 0,-3 0 1 32,-2-5 44-32,-1-2 9 0,1 0 2 0,-3 0 0 15,0-5 0-15,0 0 1 0,-3-2 0 0,1 0 0 0,-4 2-68 0,4-7-17 16,-4 5 0-16,4 2 0 0,-1-2 0 0,-2 7 0 15,2 0 0-15,-2 2 0 0,2-2 35 0,1 2 3 16,-4 5 1-16,6 0 0 0,-2 0-13 0,-1 0-2 16,0 7-1-16,3 0 0 0,0 0-11 0,0 0-1 15,0 0-1-15,0 0 0 0,3 7-10 0,-3 0 0 16,3 0 0-16,-1 5 0 0,4 2 0 0,-1 5-9 16,3-10 9-16,2 10 0 0,4 2-9 0,-1 5 9 0,0-12 0 0,0 5-9 0,1 2 9 0,-4-2 0 15,1 0 0-15,2-5 0 0,-2 0 0 0,-1 0 0 16,1 0 0-16,-1-2 0 15,1 2-206-15,-3-7-39 0,13 8-8 16,-8-6-875-16</inkml:trace>
  <inkml:trace contextRef="#ctx0" brushRef="#br0" timeOffset="4284.26">19725 532 1566 0,'0'0'69'0,"0"0"15"0,5 0-68 0,3 0-16 0,-3 0 0 0,3-7 0 15,0 7 91-15,0-2 14 16,-5-3 3-16,2 5 1 0,3-5-30 0,-3 5-7 0,0 0 0 0,3-7-1 16,3 7-63-16,0-2-8 0,-1-5-9 0,-2 2 9 0,0-2 34 0,-3 0 14 15,1 5 4-15,-1-8 0 0,-5 8-15 0,3-5-2 16,-3-5-1-16,-3 5 0 0,0 0 6 0,-2 2 2 16,0-2 0-16,-1 5 0 0,-4-5-34 0,-1 7-8 15,1-5 0-15,-1 5 0 0,0 0 0 0,1 0 0 0,-1 5 0 0,1-3 0 16,-1 3 0-16,-2 2 0 0,0 0 0 0,-1 7 0 15,1-2 0-15,3-3 0 16,-1 3 0-16,3 2 0 0,0 0 0 0,3-2 0 16,0 2 0-16,5 0 0 0,0-2 0 0,5 2 0 15,0 0 0-15,6-2 0 0,-1 0 0 0,1-3 0 16,0-2 0-16,-1 0 0 16,3 0 0-16,1-2 0 0,-1 2 0 0,3 0 0 0,2-7 0 0,6 7 0 15,0-7 0-15,10 0 0 0,-2 0 0 0,2 0 0 16,-2-7 0-16,0 0-1176 0</inkml:trace>
  <inkml:trace contextRef="#ctx0" brushRef="#br0" timeOffset="22503.39">19108 1029 1407 0,'0'0'62'0,"0"0"14"16,0 0-61-16,0 0-15 0,0 0 0 0,-2 0 0 0,-1 0 125 0,3 0 23 15,-3 0 4-15,3 0 0 0,-5 0-20 0,2 0-5 16,-2 0-1-16,0 0 0 0,-3 4-62 0,0-4-12 0,0 5-2 0,0-5-1 16,-3 0-25-16,1 2-6 0,-1-2-1 0,1 5 0 15,-4-3 18-15,7-2 3 0,-7 0 1 0,1 7 0 16,2-7-22-16,-2 0-4 0,-3 0-1 0,3 0 0 0,-3 0 1 0,0 0 0 15,-2 5 0-15,2-3 0 0,-3 3-13 0,1-5 0 16,5 3 0-16,-1-3 0 0,1 4 0 0,3-1 0 16,-1-3 0-16,3 0 0 0,3 4 8 0,0-4-8 15,-3 0 11-15,5 5-11 0,3-5 8 0,0 0-8 16,-3 2 0-16,-2 3 0 0,5-3 0 0,0-2 0 0,0 0-13 16,0 7 5-16,0-2 8 0,0-5 0 0,0 0 0 0,5 7 0 15,-2 0 0-15,2 0 0 0,1-2 0 0,-4 4 0 16,1 3 23-16,0-9 6 0,-3 4 2 0,2 2 0 15,1 0-50-15,-1 10-9 0,-4-16-3 16,-1 8 0-16,3 3 76 0,-2 1 15 0,-1-4 4 0,-5 3 0 16,5 1-52-16,-2 1-12 15,5-7 0-15,-3 10 0 0,-2-9 0 0,2 1 0 16,3 4 0-16,0-4 0 0,0 3 0 0,0 0 0 16,3-2 0-16,0-2 0 0,2 1 0 0,0 4 0 15,1-4 0-15,2-4 0 0,2 5 0 0,-2-2 0 16,-3 1 0-16,3-1 0 0,3 1 0 0,-1-4 0 15,-7 5 0-15,5-2 0 0,0-1 0 0,0-2 0 16,0 3 0-16,0-3 0 0,-3 0 0 0,3 0 0 0,-3 2 0 0,3-2 0 16,0 3 0-16,0-6 0 0,0-1 0 0,0 1 0 0,0-1 0 15,2 1 0-15,-2 1 0 0,0-5 0 0,0 2 0 16,3-2 0-16,-1 0 0 0,4 0 0 0,2 0 0 0,7 0 0 16,1 0 0-16,-3 0 0 0,3-2 0 0,0 2 0 15,0 0 0-15,-3 2 0 0,3-2 0 0,-6 0 0 16,1 0 0-16,-1 0 0 15,1 0 0-15,-3 0 0 0,-3 0 0 0,0 5 0 16,-2-3 54-16,-1-2 8 0,-2 0 2 0,0 0 0 16,0 0-75-1,-3 0-14-15,1 0-3 0,-1 0-1 0,0 0 29 0,-2-2 0 0,0 2 0 0,2-5 0 16,-2 5 0-16,-1 5 0 0,-2-5 0 0,0 0 0 16,0 0-149-16,0 0-31 0,0 0-5 15,0 0-2-15</inkml:trace>
  <inkml:trace contextRef="#ctx0" brushRef="#br0" timeOffset="25094.37">19577 1461 1036 0,'0'0'46'0,"0"0"10"0,0 0-45 0,0 0-11 16,0 0 0-16,0 0 0 0,0 0 155 0,0 0 29 16,0 0 5-16,0 0 2 0,0 0-101 0,0 3-20 15,0 6-4-15,0-2-1 0,0 3 11 0,0 1 3 16,2-1 0-16,1 1 0 0,-3 8-24 0,0-9-5 0,2 6-1 0,1 1 0 16,-3 1-5-16,3 4-2 0,-3-8 0 0,5 4 0 15,0 1-8-15,-2-5-2 0,0-2 0 0,-1 2 0 16,1-4 18-16,0 1 3 0,-3 4 1 0,0-8 0 15,2 0-54-15,-2-7 0 0,0 0-13 0,0 7 2 16,0-7 11-16,0 0 14 0,0 0-3 0,0 0-1 16,0 0 32-16,0 0 6 0,0 0 2 0,0 0 0 0,0-7-29 0,0 4-5 15,-2-4-2-15,2-4 0 0,0-4 7 0,0 1 2 16,-3-5 0-16,3-2 0 0,-3 0-37 0,3 2-7 16,6-7-2-16,-4 8 0 0,1-4 38 0,0 4 7 15,-1 4 2-15,1-3 0 0,2 1-24 0,-2 2 0 16,2-1 0-16,0 4 0 0,1 1 0 0,-1-2-10 15,3 5 10-15,-3 0 0 0,3 3-21 0,0 1 2 0,-3-1 1 0,3 4 0 0,0 0 18 0,0 0 0 16,-3 0 0-16,1 4 0 16,-1-1 0-16,0 1 0 0,-2 1 0 0,2-3 0 0,-2 5 0 0,2 5 0 15,-5-5 0-15,3 5 0 0,-3-10 0 0,0 13 0 16,-3-8 0-16,1 0 0 0,-4 0 0 0,4-3 0 16,-6 10 0-16,0-2 0 0,-3-2 0 0,1-1 0 15,-4 0 0-15,1-1 0 16,0-4 0-16,0-1 0 0,-3 1 0 0,5-1 0 15,-2 1 0-15,2-4 0 0,1-4 0 0,-1 4 0 16,6 0 0-16,5 0 0 0,0 0 0 0,0 0 0 16,0 0-157-16,3-3-28 0,-1-4-6 0,1 3-999 15</inkml:trace>
  <inkml:trace contextRef="#ctx0" brushRef="#br0" timeOffset="25495.22">20061 1461 1094 0,'0'0'48'0,"0"0"11"0,-3-4-47 0,0 1-12 16,1 3 0-16,-4 0 0 0,4-4 194 0,-3 4 37 15,2 4 7-15,-5-4 2 0,5 0-110 0,-2 0-22 16,-3 3-4-16,0 4 0 0,0 2-64 0,0-7-12 15,0 13-2-15,3-4-1 0,-3-8-25 0,5 8 0 16,-2 1 0-16,5-2 0 0,-5 1 0 0,2-4 0 16,3 0 0-16,3 8 0 0,0-11 0 0,-1 3 0 0,6-4 0 0,0 1 0 15,3-1 0-15,-3 1 0 0,5-4 0 0,0 0 0 16,-2 0 0-16,2-4 0 0,-3 4 0 0,1-7 0 16,2 4 16-16,-2-4-3 0,-1 3 0 0,1-6 0 15,-3 3-13-15,-3-2-18 0,1-1 4 0,-1-2 1 16,-3 3 52-16,-2 0 10 0,0-1 3 0,0 3 0 15,0 3-3-15,-2-4 0 16,-1 1 0-16,1 5 0 0,-4-7-13 0,1 9-2 16,2-3-1-16,-2 3 0 0,0 0-25 0,-1-4-8 15,1 4 0-15,5 0 0 16,0 0-34-16,0 0-14 0,0 0-2 0,0 0-1 16,-3 4-181-16,3-4-36 0,0 0-7 0,0 0-659 0</inkml:trace>
  <inkml:trace contextRef="#ctx0" brushRef="#br0" timeOffset="25817.53">20349 1473 691 0,'0'0'61'0,"0"0"-49"16,0 0-12-16,0 0 0 0,0 0 233 0,0 0 44 15,0 0 9-15,0 0 2 0,-5-9-88 0,-3 9-18 16,3 4-3-16,-1 1-1 0,1-3-115 0,2 5-23 16,1 1-5-16,-1-1-1 0,-2 0 8 0,-1 0 2 0,4 4 0 0,-3 4 0 15,2-8-36-15,0 4-8 0,6-4 0 0,0 8 0 16,-3-11 0-16,2 3 0 0,6-4 0 0,-3 4 0 15,1-3 0-15,-1 1 0 0,3-3 0 0,3-2 0 16,2 8-49-16,-3-8-12 0,1 0-3 0,2-8 0 16,0 8 103-16,-2-7 20 0,0 3 4 0,-4-3 1 15,1 0-52-15,0 0-12 16,-2-1 0-16,-1 1 0 0,-5-4 54 0,3 4 8 16,-1-8 2-16,-4 8 0 0,-1 0-52 0,0 3-12 15,1-6 0-15,-1 3 0 0,-2 3 41 0,-1-4 6 16,1 1 1-16,0 5 0 0,5 2-26 0,-5-9-5 0,-1 9-1 0,1 0 0 15,5 0-16-15,0 0 0 0,-5-3 0 0,5 3 0 32,0 0-182-32,0 0-40 0,0 0-8 0,0 0-2 0</inkml:trace>
  <inkml:trace contextRef="#ctx0" brushRef="#br0" timeOffset="26149.64">20590 1494 460 0,'0'0'20'0,"0"0"5"0,0 7-25 0,0-4 0 15,5 4 0-15,-5-3 0 16,0-4 366-16,3 7 68 0,-1-2 14 0,1-3 2 16,-3 10-286-16,0-5-56 0,3-4-12 0,-3 6-3 15,-3-7-23-15,3 5-5 0,3 1-1 0,-3-1 0 16,0-7-51-16,2 4-13 0,-2-1 0 0,0-3 0 16,0 0 54-16,0 0 8 0,0 0 2 0,0 0 0 15,0 0-52-15,0 0-12 0,6-3 0 0,-4-4 0 16,1 3 0-16,0-11 0 0,-1 8 0 0,4-4 0 0,-1-4 21 0,3 1 2 15,-3 3 0-15,3 1 0 0,3-2-23 0,-3 3-12 0,2-3 2 16,1 5 0-16,-1-5 10 0,1 5-13 0,-1 0 5 0,1 3 8 16,2 1-13-16,1-1 5 0,-4 4 8 0,3 0-13 15,3-3 13-15,-3 3 0 0,1 0-10 0,-4 3 10 16,3-3 0-16,-2 7 0 0,2-7 0 0,-2 4 0 16,-3 3 0-16,-3-2 0 0,0-3 0 0,1 6 0 15,-4-4-157-15,1 3-24 0,0-4-5 0</inkml:trace>
  <inkml:trace contextRef="#ctx0" brushRef="#br0" timeOffset="26381.14">21021 1635 2649 0,'0'0'58'0,"0"0"12"0,0 0 2 0,0 0 4 15,-2 3-61-15,-4 1-15 0,4 3 0 0,-1 0 0 16,-2 1 54-16,2-4 8 0,-2 6 2 0,2-3 0 0,-2 2-31 16,-1 1-5-16,1-3-2 0,0 4 0 15,0-4-42-15,-3 0-8 0,2 8-1 0,1-8-1 0,-3 0 46 0,5 4 8 16,-2-4 3-16,0 1 0 16,2 3-101-16,1-4-20 0,-4-4-4 0,4 1-1141 0</inkml:trace>
  <inkml:trace contextRef="#ctx0" brushRef="#br0" timeOffset="28879.29">21648 1188 1267 0,'0'0'28'0,"0"0"5"0,0 0 2 0,0 0 1 0,0 0-36 0,0 0 0 0,0 0 0 0,0 0 0 15,0 0 109-15,0 0 15 0,0 0 4 0,0 0 0 16,3 0-22-16,-3 0-4 0,0 0-1 0,0 0 0 16,0 0-8-16,5 0-1 0,0 12-1 0,-2-5 0 15,0 7-22-15,-1-2-4 0,-2 5-1 0,6 1 0 16,-6 1-45-16,2-5-10 16,1 8-1-16,0-4-8 0,-1 4 52 0,1 1 4 15,0-7 1-15,-1 3 0 0,1 0-45 0,-1-2-12 16,1-1 0-16,0 1 0 0,-1-3 0 0,4-3 0 15,-6 3 0-15,2 1 0 0,4-8 40 0,-6 4 7 16,2 4 1-16,-2-11 0 0,3 3-26 0,-3-7-5 16,0 0-1-16,0 0 0 0,3 3-16 0,-3-3 0 15,0 0 0-15,0 0 0 0,0 0 17 0,5-3 0 0,-2-1 0 0,2-3 0 16,-3-1-85-16,4-1-18 0,-4 0-3 0,4-1-1 16,2-2-177-16,-3 3-35 0,3 0-7 0,0-1-2 0</inkml:trace>
  <inkml:trace contextRef="#ctx0" brushRef="#br0" timeOffset="29196.14">21929 1377 1036 0,'0'0'92'0,"0"0"-73"0,2 0-19 0,-2 0 0 15,0 0 192-15,0 0 36 0,0 0 6 0,0 0 2 16,0 0-78-16,0 0-15 0,0 0-3 0,0 0-1 16,-2 9-79-16,2-7-15 0,-3 5-3 0,3 5-1 15,-5-2-18-15,2 1-4 0,-2 3-1 0,0-2 0 16,-1-2-10-16,6 1-8 0,-2 4 9 0,2-4-9 15,2-1 0-15,1 1 0 0,0 4 0 0,2-8 0 0,-3 0 13 0,4 2-3 16,2-7-1-16,0 5 0 0,2-7-9 0,1 8 0 16,2-8 0-16,0 0 0 0,0 0 0 0,1-8 0 15,-4 8 0-15,1-7 0 0,-1 0 0 0,-2 0 0 16,0 0 0-16,-2-5 0 0,2 3 0 0,-6-3 0 0,1 1 0 16,-3-4 0-16,0 6 45 0,0 0 7 15,-3-1 2-15,-2-2 0 0,0 5-10 0,-3 0-3 0,0 3 0 0,-3-3 0 16,1 4-14-16,-1-4-3 0,0 2-1 0,1 5 0 0,-1-7-23 15,3 7 0-15,3 0 0 0,0 0 0 16,5 0-200-16,-6 0-34 0</inkml:trace>
  <inkml:trace contextRef="#ctx0" brushRef="#br0" timeOffset="30152.49">22273 1433 172 0,'0'0'16'0,"0"0"-16"0,0 0 0 0,0 0 0 16,0-5 245-16,0 5 47 0,0 0 8 0,0 0 3 0,5-4-144 0,-5 4-29 15,0 0-6-15,0 0 0 0,3 0-44 0,-3 0-8 16,0 0-1-16,0 0-1 0,0 0 9 0,0 0 1 15,2 4 1-15,1 3 0 0,-6 8-27 0,3-11-6 16,0 6 0-16,-2-1-1 0,2 0 13 0,0 3 4 16,-3-5 0-16,3 3 0 0,-3-1-52 0,1 0-12 15,2-1 0-15,2 3 0 0,1-8 0 0,0 6 0 0,2-7 0 0,0 5 0 16,6-7 0-16,-1 8 0 0,4-8 0 0,-1 0 0 16,3-8 0-16,0 8 0 0,2-7 0 0,1 5 0 15,-4-7 54-15,-1 2 8 0,-1 0 2 0,-3-3 0 16,-2-2-52-16,0 5-12 0,-2 0 0 0,-1 0 0 15,0-5 17-15,1 5 4 0,-4 5 1 0,1-7 0 0,-1 2-6 16,-2 7-2-16,0 0 0 0,0 0 0 16,0 0-14-16,0 0 0 0,0 0 0 15,0 0 0-15,3 4 0 0,0-1 0 0,-1 6-9 0,6-7 9 32,-2 5-30-32,2 1 0 0,2 3 0 0,1-4 0 0,2-4 30 0,-5 1 0 0,0 3 0 0,-3-7 0 15,3 7 0-15,0-7 0 0,3 0 0 0,-1 8 0 16,3-8 15-16,1-8 9 0,-1 8 1 0,-3-7 1 15,1 7-42-15,0-7-8 0,-3 3-1 0,-1 1-1 0,-1-4 71 0,-1 0 15 16,-2 3 2-16,-1-11 1 0,-2 8-50 0,0 0-13 16,0-4 0-16,-2 1 0 0,-1-2 56 0,0 5 7 15,1 0 1-15,-1-5 0 0,-2 5-64 0,2 0 0 16,1 5-9-16,-1-7 0 0,0 6 9 0,3 3 12 16,-2-4-2-16,2 4-1 0,0 0-24 0,0 0-5 15,0 0 0-15,0 0-1 16,0 0-81-16,0 0-16 15,0 0-3-15,2 4-773 0,1-1-154 0</inkml:trace>
  <inkml:trace contextRef="#ctx0" brushRef="#br0" timeOffset="30384.1">22976 1537 2322 0,'0'0'51'0,"0"0"10"0,0 0 3 0,6 4 1 0,-4 6-52 0,1-6-13 0,0 1 0 0,-3 2 0 15,0 3 76-15,0-3 12 0,0 0 2 0,-3 4 1 16,0 1-22-16,1 2-4 0,-1-4-1 0,0 1 0 16,-2 4-12-16,2-4-4 0,-2-1 0 0,3 1 0 15,-4 4-30-15,1-4-6 0,0-4-2 0,-1 5 0 0,6-2-10 0,-5-3 8 16,0-3-8-16,2 3 8 16,1 0-48-16,2 0-9 0,-3-7-3 0,3 0 0 15,0 0-193-15,0 0-39 0</inkml:trace>
  <inkml:trace contextRef="#ctx0" brushRef="#br0" timeOffset="31286.39">23291 1109 1267 0,'-5'-8'56'0,"5"8"12"0,0 0-55 0,0 0-13 0,3-9 0 0,-3 4 0 15,2-2 134-15,1 3 24 0,0 4 5 0,2-7 1 16,3 4-58-16,-3-4-11 0,3 2-3 0,0-2 0 16,3 5-73-16,-1-3-19 0,1 3 0 0,2-3 0 0,0 1 45 0,3 4 6 15,-3-3 1-15,3 3 0 0,0-5-24 0,3 5-5 16,-1 0-1-16,-7 0 0 0,2 5 2 0,0-5 1 16,0 3 0-16,1 6 0 0,-1-7 3 0,0 5 0 15,-5 0 0-15,5 5 0 0,-5-2-28 0,-3 1 0 16,-2 3 8-16,-3 1-8 0,-3-4 53 0,-2-4 9 15,0 12 2-15,-3-9 0 0,-3 1-52 0,1 3-12 0,2-2 0 0,-3 0 0 16,1-3 0-16,-1-2 0 0,3 5 0 0,-2-9 0 16,2 4 0-16,0-3 0 0,5 3 0 0,-2-7 0 15,5 0 0-15,0 0 0 0,0 0 0 0,0 0 0 16,0 0 0-16,0 0 0 0,0 0 0 0,10 5 0 0,1-5 0 16,2 0 0-16,3 2 0 0,3-2 0 0,-1 7 0 0,1-2 0 31,2-2 0-31,0 1 0 0,-3 3 0 0,1 0 8 0,-3 0-8 15,0 0 0-15,-3 5 0 0,-3-2 0 0,1-1 0 0,-3 0 0 16,-5 3 0-16,-1-5 0 0,-2 5 0 0,0-5 0 16,-2 2 24-16,-4-4 9 0,1 2 2 0,-3-4 0 15,0 4-7-15,-2-3-2 0,-4 3 0 0,1-2 0 16,0-3-12-16,-3 6-2 0,3-8-1 0,0 0 0 16,-3 0-11-16,0 4-11 0,3-8 3 0,2 4 0 0,0 0 8 0,4-8 0 15,-1 8-9-15,0-2 9 16,2-3-212-16,4 3-39 0</inkml:trace>
  <inkml:trace contextRef="#ctx0" brushRef="#br0" timeOffset="31903.36">23857 1240 1724 0,'0'0'38'0,"0"0"8"0,0 0 2 0,0 0 0 0,0 0-39 0,0 0-9 15,0 0 0-15,0 0 0 0,3 3 77 0,0 4 14 16,2-3 2-16,0 3 1 0,1 0-38 0,-1 5-7 16,3-5-1-16,2 0-1 0,-2 0-5 0,3 0-1 0,0 0 0 0,2 5 0 31,0-9-14-31,0 4-3 0,0-3-1 0,3 3 0 15,0-2-12-15,-3-3-3 0,1-2 0 0,-1 0 0 16,-2 0 5-16,-1 0 1 0,-2 0 0 0,0-7 0 0,0 5 0 16,0-3 0-16,-6 1 0 0,4-3 0 0,-4 0-14 0,1-1 9 15,0-6-9-15,-3 7 8 0,0-4-8 0,2 3 0 16,-2-6 0-16,0 3 0 0,-2 4 0 0,4 4 0 16,-2-9 0-16,0 12 0 0,0 0 9 0,0 0 3 0,0 0 1 0,0 0 0 15,0 0-13-15,0 0 0 0,0 0 0 0,-5 5 0 16,2 2 24-16,1 3 1 0,-1 1 1 0,0 8 0 15,1-9 10-15,-3 8 1 0,-1 1 1 0,1 2 0 16,0-2-12-16,-3 0-2 0,0 2-1 0,-3 0 0 16,3 1-3-16,-5-8-1 0,5 12 0 0,-2-12 0 15,2 2 2-15,0 1 1 16,0-3 0-16,0-3 0 0,2 4-22 0,1-4 0 16,0-8 0-16,2 8 0 0,1-6 0 0,-1-3 0 15,3-2 0-15,0 0 0 16,0 0-98-16,0 0-24 0,11-2-5 0,-1-7-1127 0</inkml:trace>
  <inkml:trace contextRef="#ctx0" brushRef="#br0" timeOffset="32257">24278 1268 1324 0,'0'0'59'0,"0"0"12"0,0 0-57 0,0 0-14 15,0 0 0-15,0 0 0 0,0 0 204 0,3 12 39 16,-1-5 7-16,1-4 2 0,0 8-124 0,-3-4-24 15,0 5-4-15,2-2-2 0,-2-3-64 0,0 2-13 0,0 0-2 0,0-1-1 16,0-1 31-16,0 0 7 0,0 2 0 0,3-7 1 16,-3-2-37-16,0 0-7 0,0 0-1 0,0 0-1 31,0 0-11-31,0 0 0 0,0 0 0 0,0 0-11 16,0 0 30-16,0-7 5 0,3 0 2 0,-3 0 0 15,2-7-26-15,4 2-17 0,-4-2 2 0,6 2 1 16,0-2-10-16,3 3-1 0,-1 1-1 0,1-2 0 0,2 5 26 0,3-4 17 15,-3 1-2-15,0 3-1 0,-2 2-14 0,2 5 0 16,1-7 0-16,-1 7 0 16,0-2-21-16,3-3-7 0,-3 5-2 0,0 0 0 0,3 5 30 0,0-3 0 15,-3-2 0-15,1 7 0 0,-1-7 25 0,0 5 2 0,0 2 0 16,-2-4 0 0,2-3-91-16,-5 4-17 0,0-4-4 0</inkml:trace>
  <inkml:trace contextRef="#ctx0" brushRef="#br0" timeOffset="32905.33">24424 906 1958 0,'0'0'43'0,"0"0"9"0,0 0 1 0,0 0 3 0,2 0-45 0,4-4-11 0,-1 1 0 0,0-2 0 15,3 5 52-15,0 0 9 0,3 0 2 0,-1 0 0 16,1-2-50-16,2 2-13 0,0 0 0 0,3 0 0 31,0 0 56-31,3 0 7 0,-6 0 1 0,5-5 0 0,-2 3-52 0,0-3-12 16,0 5 0-16,0 0 0 0,0 0 0 15,0-7 0-15,-1 7-9 0,-1-2 9 0,-4-3 0 0,-2 5 0 16,0-2 0-16,-3 2 10 0,-5 0 61 0,0 0 12 16,0 0 2-16,0 0 1 0,0 0-27 0,0 0-6 15,0 0-1-15,0 0 0 0,0 0-28 0,3 2-5 16,-3 5-2-16,0 5 0 0,3-3-17 0,-3-1 10 0,5 3-10 0,-2 3 8 15,2 1-8-15,0-4 0 0,3 3 0 0,0 1 0 16,0 3-25 0,0 1-4-16,0-9-1 0,0 8 0 0,2 4 30 0,-2 1 0 15,0 1 0-15,3 1 0 0,-6-6 18 0,6 9 10 0,-3-4 1 0,0 4 1 16,0-7 3-16,2 8 1 0,-2-4 0 0,-3-3 0 16,3 4-48-16,-2-8-10 0,-1 3-1 0,0-6-1 0,1 3 42 0,-4 1 8 15,1 0 1-15,-1-2 1 0,-2-6-26 0,3-1 0 16,-6 1 0-16,1 4 0 0,-1-8 0 0,1 0 0 0,-1 2 0 15,-2-7 0-15,-3-2 48 0,0 7 4 0,0-7 0 0,-3 8 1 16,-2-8-24-16,-3-8-5 0,-5 8 0 0,-3-2-1 16,0-3-10-16,0 3-1 0,1-7-1 0,-1 6 0 31,3-4-27-31,2 3-6 0,-2-4-1 0,5 1 0 0,3 5 39 16,2-3 7-16,-2 1 1 0,5 4 1 0,0-3-25 15,0-1 0-15,3 4 0 0,5 0 0 16,0 0-49-16,0 0-6 0,0 0-1 0,0 0 0 15,0 0-132-15,0 0-28 0</inkml:trace>
  <inkml:trace contextRef="#ctx0" brushRef="#br0" timeOffset="34179.47">19701 913 230 0,'0'0'20'0,"0"0"-20"0,3 0 0 0,-3 0 0 16,0 0 132-16,0 0 23 0,0-2 4 0,0-3 1 16,0 1-2-16,0 4 0 0,0 0 0 0,0 0 0 15,0-3-36-15,-3-2-7 0,-2 5-2 0,2-2 0 16,3 2-30-16,-5 0-7 0,-3 0 0 0,5 0-1 15,-2 0-27-15,-1 0-4 0,1 0-2 0,-3 2 0 16,3 3-13-16,-3-2-2 0,3-3-1 0,-3 4 0 0,3 3-6 0,-3 0 0 16,2 0-1-16,1-2 0 0,0 2-7 0,2-4 0 15,-5 6-1-15,5-2 0 0,-2 2-1 0,5-4 0 16,-5 5 0-16,2-3 0 0,1 2-1 0,2 0 0 16,2-2 0-16,1 5 0 0,0-5-19 0,-1 0-4 15,6 0-1-15,3 0 0 0,-3-2 29 0,2 2 6 16,1-7 0-16,2 3 1 0,3 4-33 0,0-7-8 0,0 0 0 0,-6 0-1 15,3 0-90-15,1 0-17 0,-1 0-4 0</inkml:trace>
  <inkml:trace contextRef="#ctx0" brushRef="#br0" timeOffset="34542.86">19907 953 57 0,'0'0'0'15,"-2"0"0"-15,-4-2 0 0,1 2 0 0,0 0 446 0,-1 0 84 0,1 0 17 0,5 0 3 16,0 0-356-16,0 0-71 0,0 0-15 0,0 0-2 16,-2 2-47-16,2 5-10 0,0-7-1 0,0 7-1 15,0-7-25-15,0 7-5 0,0 1-1 0,0-1 0 16,0-7-3-16,2 4-1 0,-2-4 0 0,0 0 0 0,0 0-3 0,3 7-1 16,-3-7 0-16,2 7 0 0,-2-7-21 0,0 0-5 15,0 0-1-15,0 0 0 0,0 0 44 0,0 0 9 16,0 0 2-16,0 0 0 0,0 0-36 0,0 0-17 15,0-7 1-15,0 0 1 16,-2 3-19-16,2-6-4 0,0 3-1 0,2 2 0 16,-2-9 3-16,0 7 0 0,3 0 0 0,-3 0 0 15,3-5 21-15,-1 5 5 0,1 0 1 0,0 3 0 0,-1 1 9 16,4-2 0-16,-4 3 0 0,4-5 0 0,-1 2-8 0,0 5 8 16,0 0-8-16,3-7 8 0,-2 7 0 0,2 0 0 15,0 0 0-15,-1-2 0 0,1 2 0 0,0 2 0 16,-2-2 0-16,2 7-716 15,-3-7-141-15</inkml:trace>
  <inkml:trace contextRef="#ctx0" brushRef="#br0" timeOffset="34897.56">20087 934 691 0,'0'0'30'0,"0"0"7"0,0 0-29 0,0 0-8 0,0 0 0 0,8 5 0 15,-3-5 241-15,1 3 47 0,2-3 10 0,-3 0 2 16,0 0-188-16,1 0-38 0,-1-3-7 0,0 3-2 0,0 0-33 0,1 0-8 15,-1-7 0-15,0 7-1 0,-5 0-7 0,3-5 0 16,2 5-1-16,-5 0 0 0,3-7-1 0,-1 5 0 16,-2 2 0-16,0 0 0 0,0 0 0 0,-2-5 0 0,2 5 0 0,0-7 0 15,-5 3-2-15,2 1 0 16,3-2 0-16,0 5 0 0,-5-2-4 0,-1 2 0 16,1-5-8-16,5 5 12 0,-5-2-2 0,-1 2-1 15,-1 2 0-15,1-2 0 0,6 0 6 0,-5 5 1 16,0-5 0-16,-1 2 0 0,-2 3-8 0,3 2-8 15,0-2 11-15,0 2-11 0,-1 2 8 0,4-4-8 16,-1 2 0-16,-2-4 0 0,2 6 0 0,0-7 0 16,3-2 0-16,3 7 0 0,-3 0 0 0,3 5 0 15,-3-12-12-15,5 3 12 0,3 1 0 0,0-1 0 16,2 1 0-16,-2 1 0 0,6-3-24 0,-1-2 0 0,0 0 1 0,0 0 0 31,3 0-128-31,0-2-25 0,3 2-6 0,-1 0-667 0</inkml:trace>
  <inkml:trace contextRef="#ctx0" brushRef="#br0" timeOffset="35267.2">20415 906 1432 0,'0'0'64'0,"0"0"12"0,-2-4-60 0,-1 1-16 15,-2-2 0-15,-1 5 0 0,4-2 147 0,-4 2 26 16,6 0 6-16,-7 0 1 0,-1 0-86 0,-3 0-17 16,6 2-3-16,-6 6-1 0,1-4-41 0,2 3-9 0,2 0-2 0,1 5 0 15,2-5-21-15,1-4 0 16,-4 6 0-16,4-7 0 0,2 5 0 15,-6 0-15-15,4-2 3 0,2-5 0 0,0 0 12 0,2 7-9 0,1-4 9 16,5 1-8-16,0-1 8 0,5-3 0 0,-2 0 0 0,2 0 0 0,0-3 11 0,1-1-3 16,-1 1 0-16,0-2 0 0,-5-2 3 0,0 0 0 15,0 0 0-15,-6-4 0 0,4 1 3 0,-4 5 1 16,-2-9 0-16,0 3 0 0,0-6 6 0,-2 5 2 16,-4-2 0-16,1 0 0 0,0 0-3 0,-3-2 0 15,0 6 0-15,0-2 0 0,0-2-20 0,0 7 0 16,3 0 0-16,2 0 8 15,-2 2 36-15,0 5 7 0,2-7 1 0,3 7 1 16,0 0-31-16,0 0-6 0,0 0-2 0,0 0 0 16,8 0-14-16,-3 0 9 0,-5 0-9 0,6 7 8 15,1-7-8-15,1 5-9 0,0 4 9 0,0 3-13 16,3 2 13-16,-3-7 0 0,0 8 0 0,0-4 0 16,-3 3 0-16,0-2 0 0,3 0 0 0,-3-3 0 15,1 3-67-15,-1-3-10 0,-2 3-3 0,2-5-725 16,0 0-146-16</inkml:trace>
  <inkml:trace contextRef="#ctx0" brushRef="#br0" timeOffset="35451.728">20577 906 1958 0,'0'0'87'0,"0"0"17"0,0 0-83 0,0 0-21 0,0 0 0 0,0 0 0 16,0 0 100-16,0 0 16 0,2 5 4 0,-2-3 0 0,3 5-44 0,0 0-9 15,-1-2-2-15,1 2 0 0,-3-4-39 0,3 1-8 16,-3-4-2-16,5 5 0 0,-5-5-8 0,0 0-8 15,0 0 12-15,0 0-12 16,2 2-50-16,-2-2-17 0,0 0-3 0,0 0-1 16,0 0-154-1,0 0-31-15,3-2-7 0</inkml:trace>
  <inkml:trace contextRef="#ctx0" brushRef="#br0" timeOffset="35567.99">20587 819 1728 0,'0'0'38'0,"0"0"8"0,0-4 2 0,0-4 0 16,0 8-39-16,0 0-9 0,3-2 0 0,-3-3 0 15,3-2 91-15,-3 7 16 0,0 0 3 0,0 0 1 0,5 0-83 0,3-7-16 16,-3 14-3-16,0-7-1 16,-5 0-101-16,8 7-21 0</inkml:trace>
  <inkml:trace contextRef="#ctx0" brushRef="#br0" timeOffset="35852.689">20725 746 403 0,'0'0'17'0,"0"0"5"16,0 0-22-16,0 0 0 0,0 0 0 0,0 0 0 0,0 0 248 0,0 0 44 15,-3 0 10-15,1 12 2 0,2-5-192 0,0 0-39 0,0 0-7 0,2 0-2 16,3 7 52-16,1 1 9 0,-1-4 3 0,-2 3 0 15,-3-7-52-15,2 5-9 0,4 2-3 0,-4-2 0 16,1-3-51-16,0 3-13 0,-1-5 0 0,4 7 0 16,-4-9 0-16,1 2 0 0,-1-4 0 0,-2-3 0 15,0 0-100-15,0 0-22 0,0 0-5 0,0 0-820 16</inkml:trace>
  <inkml:trace contextRef="#ctx0" brushRef="#br0" timeOffset="35984.77">20720 906 1724 0,'-3'-4'38'0,"6"1"8"0,2-2 2 0,-5 5 0 0,0 0-39 0,5-2-9 0,6-3 0 0,-1 3 0 16,1 2 85-16,2 0 15 0,3-5 4 0,0 5 0 16,-3 0-64-16,0 0-12 15,3 0-2-15,-3 0-1 0,1 0-14 0,-4 0-3 16,3 0-8-16,1 0-648 16,-4 0-136-16</inkml:trace>
  <inkml:trace contextRef="#ctx0" brushRef="#br0" timeOffset="36533.15">21230 974 576 0,'0'0'51'0,"0"0"-41"0,0 0-10 0,0 0 0 0,0 0 258 0,0 0 50 16,0 0 9-16,5 5 3 0,1 5-154 0,-4-6-30 15,-2-4-7-15,0 12-1 0,3 2-59 0,-3-4-12 0,0-1-2 0,0 0-1 16,-3 3-10-16,1-2-1 0,-1-3-1 0,3 4 0 16,-3-4-8-16,1 5-2 0,-1-5 0 0,1 5 0 15,-1-10-32-15,3 5 0 0,-3 0 0 0,1-2 0 31,2-5-147-31,0 0-36 0,0 0-7 0,0 0-2 0</inkml:trace>
  <inkml:trace contextRef="#ctx0" brushRef="#br0" timeOffset="36872.49">21680 880 864 0,'0'0'76'0,"0"0"-60"0,0 0-16 0,0 0 0 16,0 0 228-16,0 0 44 0,0 0 8 0,0 5 1 15,3 2-156-15,-1 0-31 0,-2 0-6 0,3 0-2 16,-3 7-18-16,3-7-3 0,-1 1-1 0,1 1 0 16,-1-7-19-16,-2 5-4 0,3 0-1 0,-3-7 0 15,0 0-22-15,0 0-5 0,0 0-1 0,0 0 0 32,5 12-51-32,-5-12-10 0,0 0-3 0,0 0-688 15,0 0-139-15</inkml:trace>
  <inkml:trace contextRef="#ctx0" brushRef="#br0" timeOffset="37034.74">21659 746 1728 0,'0'0'76'0,"0"0"16"0,0 0-73 0,0 0-19 0,0-7 0 0,0 7 0 0,0 0 106 16,0 0 18-16,0 0 3 0,0 0 1 0,0 0-52 0,0 0-9 16,8 0-3-16,-8 0 0 0,2 0-51 0,4 0-13 15,-4 7 0-15,6 5 0 16,-2-10-107-16,-1 5-24 0,0 3-5 0,0-1 0 0</inkml:trace>
  <inkml:trace contextRef="#ctx0" brushRef="#br0" timeOffset="37389.619">21852 855 1976 0,'0'0'88'15,"0"0"17"-15,0 0-84 0,0 0-21 0,0 0 0 0,0 0 0 16,-3 4 115-16,3 1 18 0,0-3 4 0,0 5 1 15,3 0-71-15,-3 0-15 0,3 0-2 0,-3 1-1 0,2-4-39 0,-2 1-10 16,0-5 0-16,3 2 0 0,-3-2 53 0,3 7 9 16,-1 0 2-16,-2-7 0 0,0 0-64 0,0 0 0 15,0 0-14-15,0 0 2 0,0 0 12 0,0 0 8 0,0 0-8 0,0 0 11 16,0 0-24-16,0 0-5 0,3-7-1 0,2-2 0 31,0 0-31-31,1-1-6 0,-1 3-2 0,3-5 0 0,0 5 8 0,-3 0 2 0,3 3 0 0,0 1 0 0,3-4 28 0,-3 7 5 16,-3-5 2-16,3-2 0 0,2 7 13 0,1 0 8 15,-3 0 0-15,0 0-8 0,0 7 39 0,0-2 1 16,0-5 0-16,0 7 0 0,0-4-7 0,-3 6-1 16,0-2 0-16,3 2 0 0,-5-9-4 0,2 12-2 15,0-10 0-15,3 6 0 0,-5-4-15 0,-3-4-3 16,2 5-8-16,1-3 12 16,-3-2-12-16,5 7 0 0,-5-7 0 0,0 0-820 15,6 7-163-15</inkml:trace>
  <inkml:trace contextRef="#ctx0" brushRef="#br0" timeOffset="37621.51">22259 805 2264 0,'0'0'50'0,"0"0"10"0,0 0 3 0,0 0 0 0,0 0-51 0,0 0-12 0,0 0 0 0,-5 0 0 15,0-5 65-15,0 5 11 0,-1 0 1 0,1 5 1 16,-3-3-49-16,0 6-9 0,0-4-3 0,3 3 0 15,0 0-17-15,-1 5 0 0,1-2 0 0,0-1 0 16,-1 0 0-16,4 3 0 16,-1-3 0-16,3-1-9 0,0-4 9 0,0 3-8 15,3 0 8-15,-1 5-8 0,1-10 8 0,5 3 0 16,-3 2 0-16,8-2 0 16,-2-3-84-16,5-2-11 0,2 5-2 0,1-3-607 15,2-2-120-15</inkml:trace>
  <inkml:trace contextRef="#ctx0" brushRef="#br0" timeOffset="37953.15">22386 852 1152 0,'0'0'102'15,"-5"0"-82"-15,2-5-20 0,1 5 0 16,-1 0 186-16,-2-2 33 0,0 2 6 0,-1 2 2 16,6-2-121-16,-2 5-24 0,-6-2-5 0,2 6-1 0,1-7-53 15,2 5-11-15,3 5-3 0,-2-5 0 0,-1 0-9 0,3 0 0 16,0 0 0-16,5 0 8 0,1 5-8 0,-1-5 0 15,0 0 0-15,3 0 0 0,3-2-10 0,-1 4-4 16,4-9-1-16,-1 5 0 16,3 2-48-16,0-7-9 0,0 0-3 0,-3 0 0 15,0 0-20-15,-2 0-4 0,-1-5-1 0,3-2 0 16,-5 7 56-16,-2-7 12 0,-1 0 1 0,-2-4 1 0,-1 3 30 0,1 1 0 16,-6-7 0-16,1 7 0 0,-1-5 52 0,0 5 9 15,-2 0 3-15,0-7 0 0,-3 12 44 0,0-7 8 16,0 1 3-16,0 6 0 0,0-3-52 0,3-2-11 15,-3 7-1-15,2 0-1 0,4 0-40 0,2 0-14 16,0 0 9-16,0 0-9 16,0 0-58-16,0 0-17 0,0 0-3 0,8 7-575 15,0-2-115-15</inkml:trace>
  <inkml:trace contextRef="#ctx0" brushRef="#br0" timeOffset="38437.8">22654 840 518 0,'0'0'46'0,"0"0"-37"0,0 0-9 0,0 0 0 15,0 0 212-15,0 0 41 0,0 0 8 0,5 5 2 0,-5-5-101 16,0 7-20 0,-3-4-4-16,1 6-1 0,2-7-42 0,0 5-9 15,0 0-2-15,0 0 0 0,0 0-18 0,0 1-4 16,0-4-1-16,0 3 0 0,0 0-24 0,0 0-5 16,0-7 0-16,0 0-1 0,0 0-13 0,0 0-2 15,2 5-1-15,-2-3 0 0,0-2-4 0,0 0-1 0,0 0 0 0,0 0 0 16,0 0-10-16,0 0-12 0,0 0 2 0,0 0 1 15,0 0-20-15,3-2-4 0,0-10-1 0,2 5 0 16,0 0-36-16,0-5-7 0,1 10-2 0,-1-10 0 16,0 3-16-16,1 2-3 0,-1 2-1 0,3 1 0 0,-6 1 66 0,4-4 13 15,-1 2 2-15,0 5 1 0,-2-7 49 0,-3 7 11 16,5 0 1-16,3 0 1 0,-2 7 9 0,-1-7 2 16,-5 0 0-16,8 5 0 0,-3-5 5 0,0 7 2 15,1-7 0-15,-1 3 0 0,-5-3-18 0,5 0-3 0,1 4-1 0,-6-4 0 16,5 5-21-16,-5-5-4 0,8 0 0 0,-3 2-1 15,3-2-5-15,-3 0-1 0,3 0 0 0,-3 5 0 16,3-5-9-16,-2 2 0 0,2-2 0 0,0 0 0 16,0 0 0-16,-1 0 0 0,-1 0 0 0,2 0 0 15,-3 0-16-15,0 7 4 0,3-14 0 0,-2 7 1 0,-6 0 20 0,5 7 4 32,3-7 1-32,-3 0 0 0,0 0-14 0,-5 0 0 15,6 5 0-15,-1 2 0 16,0-7-18-16,-2 2-6 0,-3-2-2 0,5 5 0 0,0 2 26 0,-2-7-10 15,-3 0 10-15,5 7 0 0,-5-7 16 0,3 5 11 16,-3-5 1-16,3 2-800 0,-3-2-160 0</inkml:trace>
  <inkml:trace contextRef="#ctx0" brushRef="#br0" timeOffset="38738.51">23074 866 345 0,'0'0'31'0,"6"0"-31"15,-1-2 0-15,0-7 0 0,0 6 211 0,1-2 36 16,-4 3 7-16,6-3 2 16,0-2-136-16,-2 5-28 0,-1-3-4 0,0 3-2 15,-2-3-46-15,2 1-8 0,-5-4-3 0,0 6 0 16,0 2 15-16,-3 0 2 0,-2-12 1 0,0 12 0 16,0 0 2-16,-1 0 1 0,-2-7 0 0,0 7 0 15,0 7-4-15,1-7-1 0,-1 7 0 0,0-7 0 16,0 5-37-16,-3 2-8 0,3 0 0 0,0 0 0 0,3 7 0 15,0-2 0-15,-1 0 0 0,6-3 0 0,-2 3 0 0,2-3 0 16,0 3 0-16,2 0 0 0,1-3 51 0,0-2 10 16,-1 1 3-16,4-4 0 0,2 1-64 0,0-3 0 15,-1 5-9-15,7 0 0 0,-1-7 1 0,3 5 0 0,0-3 0 16,10 3 0-16</inkml:trace>
  <inkml:trace contextRef="#ctx0" brushRef="#br0" timeOffset="39293.21">23590 605 1728 0,'0'0'38'0,"0"0"8"0,0 0 2 0,0 0 0 16,3 7-39-16,2 0-9 0,0 0 0 0,-2-2 0 0,2 2 100 15,1 0 17-15,-1 0 4 0,-2 7 1 0,2-7-42 0,0 5-8 16,1 0-1-16,-4-3-1 0,3 3-56 0,-2-2-14 16,0 1 0-16,-1-4 0 0,-2 5 0 0,3-3 0 31,-3 1 0-31,3-3 0 0,-6 2 0 0,3-2 0 0,0-7 0 0,-3 5-714 15,-2 2-146-15</inkml:trace>
  <inkml:trace contextRef="#ctx0" brushRef="#br0" timeOffset="39455.71">23506 753 1684 0,'0'0'37'0,"0"0"8"0,8 0 2 0,-3-7 0 0,-5 7-38 0,5 0-9 16,3 0 0-16,3-7 0 0,2 7 12 0,0-2 0 15,3 2 0-15,-3 0 0 0,6-5-12 0,2 5 0 16,-3 0 0-16,4 0 0 16,-7 0-49-16,4 0-12 0,-6-4-3 0,3 4 0 0</inkml:trace>
  <inkml:trace contextRef="#ctx0" brushRef="#br0" timeOffset="39809.17">23842 720 1728 0,'0'0'38'0,"0"0"8"0,0 0 2 0,0 0 0 0,0 0-39 0,0 0-9 15,0 0 0-15,2-2 0 0,-2 2 104 0,0 0 18 16,6 0 4-16,-1-5 1 16,0 5-83-16,3-7-16 0,-3 7-3 0,3 0-1 15,-2 0-37-15,4 0-8 0,-2 0-2 0,-3 0 0 16,3 0 23-16,-2 0 0 0,-1 0 0 0,-5 0 0 16,0 0 0-16,0 0 0 0,0 0 0 0,0 0 0 15,0 0 47-15,0 0 13 0,0 0 4 0,0 0 0 16,-3-7-64-16,-2 0 0 0,0 7-9 0,-1 0 0 15,1-4-7-15,0 4-2 0,0 0 0 0,-3-3 0 16,2 3-15-16,-2 3-3 0,0-3-1 0,3 0 0 0,0 4 37 0,-3-4 0 16,3 0 0-16,-1 5 0 0,1-3 0 0,0 5 0 15,2 0 0-15,-2-2 0 0,2-3 0 0,3 6 0 16,-2-4 0-16,2 3 0 0,0-7 0 0,0 7 0 16,2 5 0-16,1-5 0 0,-1-5 14 0,4 8 10 15,-1-8 3-15,3 5 0 16,0 0-19-16,2-7-8 0,-2 7 8 0,6-2-8 15,-4-5-69-15,3 0-19 0,1 0-4 0,-1 0-838 16</inkml:trace>
  <inkml:trace contextRef="#ctx0" brushRef="#br0" timeOffset="40125.59">24080 680 979 0,'0'0'87'0,"0"0"-70"0,0 0-17 0,0 0 0 16,0 0 200-16,0 0 37 0,0 8 7 0,2-4 2 15,-2 1-125-15,3 4-25 0,0-2-4 0,-1-2-2 16,4 2-21-16,-1-4-4 0,0 6-1 0,-2 0 0 16,-1-2 0-16,4-2 0 0,-6-5 0 0,2 7 0 15,-2-5-64-15,0-2-28 0,0 0 1 0,0 0 1 0,6 10 26 0,-6-10 17 16,0 0-2-16,0 0-1 0,0 0-2 0,2-10-1 16,-2 8 0-16,0-5 0 0,3 2-11 0,-3-2 0 31,0-2 0-31,0 0 0 15,3 1-97-15,-1 6-25 0,1-3-5 0,2-2-1 16,1 0 52-16,-1 0 9 0,0 3 3 0,0-4 0 0,3 6 51 0,0 2 13 0,-2-7 0 0,-1 2 0 16,3 5 0-16,0-7 0 0,-3 7 0 0,0 0 0 15,3 0 0-15,-2 0 0 0,1 0 0 0,-1 0 0 16,2 0 27-16,-3 0 8 0,0 0 1 0,1 7-638 16,-1-7-128-16</inkml:trace>
  <inkml:trace contextRef="#ctx0" brushRef="#br0" timeOffset="40694.61">24318 666 1267 0,'0'0'56'0,"0"0"12"0,0 0-55 0,0 0-13 0,0 0 0 0,0 0 0 16,0 0 154-16,5 5 28 0,-2-3 6 0,-3-2 0 16,0 0-96-16,5 5-20 0,0-3-4 0,-2 6-1 15,0-4-3-15,-1 3 0 16,4 0 0-16,-4 0 0 0,1-2 0 0,-3-3 0 15,0-2 0-15,5 8 0 0,-5-8-52 0,0 0-12 16,0 0 0-16,3 4 0 0,-1 3 0 0,-2-7 0 16,0 0 0-16,0 0 0 0,0 0 0 0,0 0 0 15,0 0 0-15,0 0 0 0,0 0 55 0,0 0 7 16,0 0 2-16,0 0 0 16,3-7-103-16,2 3-20 0,-2 1-4 0,2-2-1 0,1-2 52 0,-1 0 12 0,0 0 0 0,1 0 0 15,-1 7 0-15,3-4 0 0,-3-4 0 0,0 6 0 16,-5 2 0-16,8-7 0 0,0 7 0 0,-2-5 0 15,-1-2 0-15,0 7 0 0,3 0 0 0,-3 0 0 0,3 0 0 0,-8 0 0 16,0 0 0-16,6 0 0 0,1 0 0 0,-1 0 0 16,-1 7 0-16,-5-7 0 0,5 0 0 0,3 0 0 15,-8 0 0-15,0 0 0 16,0 0 0-16,0 0 0 0,0 0 0 0,6 0 0 16,-1 5 0-16,-5-5 0 0,5-5 0 0,-5 5 0 15,8 0 48-15,-3 0 13 0,1-7 3 0,-4 7 0 16,4-7-52-16,-6 7-12 0,5 0 0 0,0 0 0 15,3-2 0-15,-3-3 0 0,1 5 0 0,2 0 0 16,-3 0 0-16,0 0 0 0,3 0 0 0,0 0 0 16,0 0 0-16,0 0 0 0,0 0 0 0,0 0 0 0,0 0 0 0,2 0 0 15,-2 0 0-15,0 0 0 16,-2 0-48-16,-1 0-13 0,0 5-3 0,3-3 0 0,-8-2 52 0,0 0 12 16,5 7 0-16,1 0 0 0,-4-2 15 0,1 2 5 15,0-5 2-15,-1 6 0 0,4 3-35 0,-4-4-7 16,3 5-2-16,-2-5 0 0,0 5 48 0,2-3 10 15,3-2 1-15,-3 0 1 0,1 0-27 0,-1 3-11 0,-5-10 8 0,5 2-8 16,0 5 8-16,-5-7-8 0,0 0 8 0,0 0-8 16,0 0-83-16,0 0-21 0,0 0-5 0</inkml:trace>
  <inkml:trace contextRef="#ctx0" brushRef="#br0" timeOffset="50832.789">24432 6134 748 0,'0'0'67'0,"0"0"-54"15,0 0-13-15,0 0 0 0,0 0 162 0,0 0 30 16,0 0 5-16,0 0 2 0,0 0-101 0,0 0-20 16,0 0-4-16,0 0-1 0,8 5-17 0,-3-5-4 15,3 2-1-15,0 6 0 0,2-4-31 0,-2 3-5 16,3 0-2-16,2 0 0 0,0 0-13 0,-2 5 0 0,-1 2 0 0,1 0 0 16,0 1 54-16,-1 1 8 0,-2-2 2 0,3 0 0 15,-6 5-18-15,0-2-3 0,3 1-1 0,-2 1 0 16,-4-2-16-16,3 1-3 0,1 1-1 0,-1-5 0 15,-2 5 34-15,2-5 6 0,-2 0 2 0,-1 0 0 16,-2 1-52-16,0-4-12 0,0 1 0 0,0-2 0 0,-2-3 54 16,-1 4 8-16,-2-4 2 15,-3 0 0-15,0 1-33 0,0-1-7 0,-3-3 0 0,-2-1-1 16,-3 1 7-16,0-1 2 0,-2 1 0 0,-1-4 0 16,1 0-19-16,-1 0-3 0,1 5-1 0,-1-5 0 15,1 0 5-15,2 0 1 0,3-5 0 0,2 5 0 16,0 0-15-16,1-4 0 0,5 1 0 0,-1 3 0 31,4-4-60-31,2 4-16 0,0 0-2 0,0 0-1 0,0 0-141 0,5-3-29 0,8-8-6 0,3 3-1 0</inkml:trace>
  <inkml:trace contextRef="#ctx0" brushRef="#br0" timeOffset="54521.159">24831 7186 576 0,'0'0'51'0,"-5"0"-41"15,5 0-10-15,-5-3 0 16,5 3 148-16,-3-4 27 0,-2 1 5 0,-1-1 2 16,1 4-88-16,0-7-18 0,-1 7-3 0,1-8-1 15,-3 4 0-15,3 1-1 0,-6-1 0 0,1-3 0 16,-1 4 7-16,3-1 2 0,0-3 0 0,0-1 0 0,-2 4-9 0,2-3-2 16,-3 0 0-16,1 4 0 0,-4-4-25 0,-1-4-4 15,1 3-2-15,-2 1 0 0,1 0 21 0,-4 0 4 16,-5-4 1-16,0 3 0 0,1 1-52 0,-6 3-12 0,-3-6 0 0,0 3 0 15,0 0 0-15,-2 0-15 0,2 2 3 0,0 1 1 16,1 1 11-16,-1-1 14 0,-2 1-3 0,-4 3-1 16,4 0-10-16,-6 0 0 0,3 0 9 0,-2 0-9 15,2 3 8-15,0 1-8 0,5-1 10 0,-3 1-10 16,1 3 16-16,-6 1-4 0,3-1 0 0,-5 0 0 16,0 0-12-16,2 4 0 15,0-3 0-15,1 3 0 0,4-1-12 0,1 1-4 16,2 1-2-16,-2 2 0 0,-3 0 18 0,2 1 0 15,-4-1 0-15,1 4 0 0,-1 1 0 0,2 2 20 16,0 1-2-16,5 3-1 0,0 1-25 0,3 0-6 16,3-2-1-16,-3 6 0 0,-1 3 15 0,4-5 0 15,0 8 0-15,2-3 0 0,0 7 0 0,3-7-9 16,2 7 9-16,3 0 0 0,0-5 0 0,9 5-10 0,-1 0 10 0,5 0 0 16,3-3-10-16,5 6 10 0,3-3-8 0,5 0 8 15,6 4 0-15,5-4-10 0,2 0 10 0,6-2 0 16,-3 2 0-16,-3-9-8 0,9-3 8 0,5 0 0 0,2 5 0 15,3-7 0-15,5 7 0 0,0-7 0 0,3-1 0 0,24 4 0 16,-5-1 0-16,2-9 0 0,0 2 0 0,-6-7 0 16,-1-2 0-16,-4-5 0 0,3 0 0 0,-2-10 8 0,-1-1-8 0,-2-3 0 15,-8-5 11-15,3-4-1 0,2-8 0 0,-3-4 0 16,4-5 10-16,-4-7 3 0,1-7 0 0,-3 0 0 16,-3-7 1-16,-5 2 0 0,0-4 0 0,-16 11 0 15,3-2-24-15,-3-3 8 0,0 3-8 0,-3-4 0 16,-2 4 21-16,-5 2 0 0,-1 3 0 0,1-17 0 15,-6 12 28-15,-5 4 6 16,-5-1 1-16,-3 4 0 0,-6 4-44 0,-2 4-12 16,-2-1 0-16,-6 0 0 0,-3 4 13 0,-2-3-1 15,0 6-1-15,-5-3 0 0,-1 8-11 0,1-2 0 16,-6 6 0-16,0-2 0 0,-5 8-15 0,-5-3 5 16,-6 7 1-16,-2-1-917 15,0 8-183-15</inkml:trace>
  <inkml:trace contextRef="#ctx0" brushRef="#br1" timeOffset="63209.719">19256 1965 460 0,'6'-7'20'0,"-6"7"5"15,0 0-25-15,0 0 0 0,5 0 0 0,0-3 0 16,-5 3 184-16,8-5 32 0,-8 5 7 0,0 0 1 15,5 0-77-15,-5 0-15 0,6 0-4 0,-6 0 0 16,0 0 0-16,0 0 0 16,5 0 0-16,-5 0 0 0,0 0-51 0,0 0-10 15,0 0-3-15,0 0 0 0,0 0 0 0,0 0 0 0,0 0 0 0,0 0 0 16,-5 0-51-16,-3 0-13 0,0 0 0 0,-5 0 0 16,-1 0 40-16,-1 0 6 15,-1 5 1-15,0-5 0 0,-3 0-24 0,1 0-5 0,-6 3-1 0,5-3 0 16,-2 0-17-16,5 0-11 15,1 4 2-15,1-4 0 0,-2 0 9 0,3 3 12 0,0-3-2 0,2 0-1 0,-2 0-9 0,0 0 0 16,2 0 0-16,1 0 0 0,2 7 0 0,0-14 0 16,0 7 0-16,0 0 0 0,5 0 0 0,3 0 0 15,0 0 0-15,0 0 0 0,-5 0 0 0,0 7 0 16,-1-7 0-16,6 0 0 0,-2 0 0 0,2 0-12 16,-5 4 2-16,5-4 1 0,-3 0 9 0,0 3 12 15,3 1-2-15,-2-1-1 16,-1-3-9-16,3 0-16 0,0 4 4 0,-3 4 1 15,3-1 11-15,0-7 16 0,0 0-4 0,0 7-1 16,0 0-11-16,0 0 0 0,0 0 0 0,0 2 0 16,0-2 0-16,3 3 0 0,-3 1 0 0,0-4 0 15,0 1 10-15,0 6 0 0,0-3 0 0,0-1 0 16,0 2-2-16,0 2-8 0,0-3 12 0,0 4-4 0,0-1 1 16,0-3 0-16,0-1 0 0,0 2 0 0,3 2 23 0,-3 0 5 15,0-2 1-15,-3 2 0 0,3 0-38 0,0-2-23 16,3 2 3-16,-3 0 1 0,0-2 31 0,0-1 5 15,-3-1 2-15,3 1 0 0,0-1-19 0,0 2 0 0,0 2 0 16,0-7 0-16,0 0 0 0,0-2 8 0,0 6-8 16,0-1 0-16,0-6 0 0,0 3 0 0,0-7 0 0,0 3 0 15,0 6 0-15,0-9 0 0,0 3 0 0,0 4 0 0,0-7 13 0,0 7 6 16,0-7 1-16,3 7 0 0,-3-7-20 0,0 7 8 16,0-2-8-16,0-5 0 0,2 7 8 0,-2-7-8 15,0 0 0-15,0 0 0 0,6 4-16 0,-4-1-6 16,3 1-2-16,-5-4 0 0,6 3 24 0,-1 4 0 15,0-7 0-15,1 0 0 0,-1 0 19 0,3 0 8 16,0 0 1-16,2 0 1 16,1 0-29-16,2 0 8 0,3 0-8 0,0 0 0 15,0 0 0-15,2 0 0 0,1 0 0 0,-1 0 0 16,1 0 0-16,2-7 0 0,-2 7 0 0,-1 0 0 16,1 0-19-16,-3 0-9 0,-1 0-3 0,1 0 0 0,0 0 51 15,-3 0 9-15,-2 0 3 0,0 0 0 0,-1-3-24 0,-5 3-8 16,3-4 0-16,0 4 9 15,0-3-9-15,-5-1 0 0,2 4 0 0,-2-5 8 0,2 5 16 0,-2 0 2 16,-3 0 1-16,2-7 0 0,4 7-42 0,-6 0-8 0,2-3-1 0,-2 3-1 31,0 0-94-31,0 0-18 0,0 0-4 0</inkml:trace>
  <inkml:trace contextRef="#ctx0" brushRef="#br1" timeOffset="66256.939">19913 2092 172 0,'0'0'16'0,"0"0"-16"0,0 0 0 0,0 0 0 31,0 0 206-31,0-7 38 0,-6 7 8 0,4-8 2 0,-1 4-112 0,3 4-22 0,-3-3-5 0,1-1-1 16,-1 1 6-16,3 3 2 0,0 0 0 0,-3-4 0 0,-2-3-28 0,0 4-6 15,0-1 0-15,-1 4-1 0,1 0-31 0,0-3-5 16,-3 3-2-16,2 0 0 0,-2 3-41 0,1-3-8 15,1 0 0-15,1 4 0 0,-3-1 48 0,0 4 13 16,5-7 3-16,-2 4 0 16,0 3-74-16,0-7-14 0,-1 3-4 0,1 6 0 0,0-6 28 0,2 4 0 15,-2 0 12-15,2 0-4 16,0-3-8-16,-2 6 12 0,3-5-4 0,2 2 0 16,-3 7-8-16,0-10 11 0,3 6-11 0,0-1 12 15,0 1-2-15,3-3 0 0,0 4 0 0,-1-1 0 16,3-1 2-16,-2 1 1 0,0 4 0 0,-1-2 0 15,4 9-22-15,-4-10-5 0,4 4-1 0,-1 6 0 16,0-7 63-16,0 2 13 0,1-2 3 0,-4-4 0 16,4 6-52-16,-1-6-12 0,-2 1 0 0,2-1 0 0,0-1 0 0,1 1 0 15,-4-3 0-15,3-3 0 0,-2 3 18 0,-3-7 1 16,0 0 0-16,0 0 0 0,0 0-19 0,0 0 0 16,0 0 0-16,-5 0 0 15,0-7-121-15,-3 3-25 0,0-6-5 0</inkml:trace>
  <inkml:trace contextRef="#ctx0" brushRef="#br1" timeOffset="66441.989">19717 2277 1094 0,'0'0'48'0,"0"0"11"16,0 0-47-16,0 0-12 0,2-4 0 0,4 4 0 0,-6 0 194 0,5-7 37 16,-2 7 7-16,5-3 2 0,-3-1-141 0,3 4-28 15,2 0-6-15,-2 0-1 16,-2 0-51-16,2 4-13 0,-1-4 0 0,-1 0 0 0,2 0 29 0,0 3 3 0,0-3 1 0,5 7 0 15,-3-7-1-15,1 0-1 0,-3 0 0 0,0 4 0 16,2-1-191-16,-2 1-37 0,-2-4-8 0</inkml:trace>
  <inkml:trace contextRef="#ctx0" brushRef="#br1" timeOffset="66874.289">20090 2287 748 0,'0'0'67'0,"0"0"-54"0,0 0-13 0,0 0 0 15,2-3 169-15,-2 3 31 16,0 0 7-16,0 0 1 0,3 0-64 0,-3 0-13 0,0 0-3 0,0 0 0 16,0 0-68-16,0 0-13 0,-8 0-3 0,3 0-1 15,0 0-18-15,-1 3-3 0,-2 1-1 0,0 4 0 16,0-1 19-16,3 0 4 0,-3 0 1 0,3 4 0 0,-3-3-21 0,5-1-4 16,-2 0 0-16,2 0-1 0,-2 4-19 0,5-8-14 15,0 4 2-15,0 2 1 0,0-2 11 0,5-4 0 16,1 4 0-16,2 0-8 0,0-3 16 0,0-1 4 15,-1-3 1-15,4 5 0 0,0-5-13 0,-1 0 0 16,1-5 0-16,-6 5 0 0,6-7 0 0,-3 7-16 16,-3-3 3-16,3-1 1 0,-3-3 12 0,0 0 16 0,-2 0-3 0,2 2-1 15,-2-5-12-15,0 6 0 0,-1-3 0 0,-2 0 0 16,3 0 0-16,-3 0 0 0,0 7 0 0,0-5 0 16,-3-2 39-16,3 7 5 0,0 0 0 0,0 0 1 15,0 0-26-15,0 0-6 0,0 0-1 0,0 0 0 16,0 0-4-16,3 0-8 0,-3 0 11 0,5 7-11 0,1-2 0 15,-1-1 0 1,0-1 0-16,0 4 0 0,-2 0 8 0,2-7-8 16,3 7 0-16,-2-3 0 0,-1 4 0 0,3-6 0 0,0-2 0 0,-3 5 0 15,3-1 0-15,0-1 0 0,-3-3 0 0,3 4 0 32,-3-4-221-32,3 3-48 0,0-6-10 0,-8 3-1 0</inkml:trace>
  <inkml:trace contextRef="#ctx0" brushRef="#br1" timeOffset="67042.86">20317 2277 1954 0,'-8'0'43'0,"8"0"9"0,0 0 1 0,0 0 3 0,0 0-45 0,0 0-11 15,8 7 0-15,-2-7 0 0,-6 0 105 0,2 7 19 16,1 1 4-16,2-1 1 0,-2-7-103 0,0 7-26 16,-3 0 0-16,5 0 0 15,-3 0 56-15,1-2 7 0,-6 2 1 0,1 0 0 16,4-7-110-16,-2 0-22 0,-2 7-4 0,-1-7 0 15,3 0-161-15,0 0-32 0,0 0-7 16,0 0 0-16</inkml:trace>
  <inkml:trace contextRef="#ctx0" brushRef="#br1" timeOffset="67174.489">20299 2197 1036 0,'0'0'92'0,"0"0"-73"0,2-7-19 0,-2 7 0 16,0 0 175-16,0 0 31 0,3-4 6 0,-3 4 2 15,0 0-117-15,0 0-23 0,0 0-5 16,0 0-1-1,0 0-68-15,5 0-28 0,1 0 2 0,-4 0 0 16,4 0-30-16,2 4-7 0,-3 3-1 0</inkml:trace>
  <inkml:trace contextRef="#ctx0" brushRef="#br1" timeOffset="67528.75">20471 2284 1350 0,'0'0'60'0,"0"0"12"0,0 0-58 16,0 0-14-16,0 0 0 0,2 0 0 0,4 10 138 0,-1-5 25 15,-5-5 5-15,5 4 0 16,1 3-83-16,-1-4-17 0,0 4-3 0,1 0-1 16,-1 0 0-16,-3-2 0 0,4-1 0 0,-4-1 0 15,1 1-51-15,-3-4-13 0,0 0 0 0,0 0 0 16,0 0 0-16,0 0 0 0,0 0 0 0,0 0 0 16,0 0 21-16,0 0 2 0,0 0 0 0,3-4 0 15,-1-3 14-15,-2-1 3 0,3-3 1 0,0 4 0 16,-1 0-84-16,1-5-17 0,2 2-3 0,3-1-1 0,-3 4 52 0,1 0 12 0,4 0 0 0,-2-1 0 31,-2 4 0-31,1 1-12 0,-1-1 12 0,2 4-12 0,0-7 12 0,2 4 0 0,1-1 0 0,-1 1 0 16,4 3 0-16,-4 0 0 0,3 0 9 0,1 0-9 15,-4 3 0-15,3-3 8 0,1 0-8 0,-4 4 0 16,4-4 0-16,-4 3 0 0,1-3 0 0,-3 7 0 31,0-7-48-31,-3 0-13 0,0 0-3 0,0 4-947 16</inkml:trace>
  <inkml:trace contextRef="#ctx0" brushRef="#br1" timeOffset="68331.04">21193 2350 1494 0,'0'0'32'0,"0"0"8"0,0 0 0 0,0 0 3 0,0 0-35 0,0 0-8 16,0 0 0-16,0 0 0 0,0 0 105 0,3 3 19 0,-1 4 4 0,-2 4 1 31,-2-3-52-31,2-1-10 0,0 4-3 0,-3-1 0 16,0 4 0-16,3-2 0 0,0 2 0 0,0-3 0 0,-2 1-20 0,2-5-5 16,-3 3-1-16,3-3 0 0,0 5-19 0,0-5-4 15,-2 0-1-15,2 0 0 0,0-7-14 0,0 0 11 16,0 0-11-16,0 7 10 0,0-7-2 0,0 0-8 15,0 0 12-15,0 0-4 0,-6 0-8 0,6 0 12 16,0 0-12-16,0 0 12 16,0 0-73-16,0 0-15 0,0 0-2 0,0 0-1030 0</inkml:trace>
  <inkml:trace contextRef="#ctx0" brushRef="#br1" timeOffset="69706.01">21728 2033 1267 0,'0'0'56'0,"0"0"12"0,0 0-55 0,0 0-13 0,2-3 0 0,-2 3 0 15,0-4 54-15,0 4 8 0,0 0 2 0,0 0 0 16,6-7 40-16,-6 7 8 0,0 0 1 0,0 0 1 16,0 0-36-16,0 0-7 0,5 4-2 0,0-1 0 15,0 4 3-15,1 2 1 0,-4 1 0 0,1 4 0 16,2-3-28-16,1 4-5 15,-1 3-2-15,0-3 0 0,-2 6-4 0,5-7-1 16,-6-2 0-16,4 6 0 0,-1-1-7 0,0-5-2 16,-2 2 0-16,-3 0 0 15,3-5-6-15,-3 1-2 0,2-3 0 0,-2 4 0 0,0-11 1 0,0 7 0 16,0-4 0-16,0 2 0 0,0-5-17 0,0 0 0 16,0 0 0-16,0 0 0 0,0 0 13 0,0 0 3 0,0 0 0 0,0-5 0 15,3-2-25-15,-1 4-5 0,1-8-1 0,-3 1 0 16,3 3 15-16,-1-2 0 0,6-1 0 0,-2-1 0 0,2 1 12 0,0 1 4 15,-1-1 2-15,4 3 0 0,-3 3-18 0,3-3 0 16,-3 0 0-16,2 4 0 0,-2-2-9 0,3 5 9 16,-3 0-8-16,2 0 8 0,-2 5 0 15,3-2-10-15,-3 1 10 0,2-1 0 0,-2 4 0 0,0 0 0 16,0-3 0-16,-3 3 0 16,3-4-13-16,0 2 4 0,-5 2 1 0,5 0 0 15,-3 0 21-15,0-7 5 0,1 4 1 0,-6-4 0 16,2 3-19-16,-2-3 0 0,6 7 8 0,-6-7-8 15,0 0-13-15,0 0-7 0,0 0 0 0,0 0-1 16,0 0-35 0,0 0-6-16,5-7-2 0,-3 4 0 0,1-1-204 15,0-3-42-15,-1-12-8 0,4 9-2 0</inkml:trace>
  <inkml:trace contextRef="#ctx0" brushRef="#br1" timeOffset="69869.06">22162 2132 921 0,'0'0'40'0,"0"0"10"0,0 0-40 0,0 0-10 0,0 0 0 0,0 0 0 16,0 0 266-16,5 0 51 0,-3 7 11 15,1-7 1-15,0 7-194 0,-1-3-39 0,1-1-8 0,-3 4-2 16,3-3-21-16,-1 4-4 0,1-1-1 0,-3 0 0 0,3 4-44 0,-3-11-16 16,0 0 9-16,0 0-9 0,0 7 0 0,0-7 0 15,0 0 0-15,0 0 0 16,0 0-97-16,0 0-25 0,0 0-5 0,0 0-581 16,0 0-116-16</inkml:trace>
  <inkml:trace contextRef="#ctx0" brushRef="#br1" timeOffset="70007.03">22154 2042 921 0,'0'0'82'0,"0"-5"-66"0,0-2-16 0,0 0 0 16,0 3 216-16,0-3 40 0,0 7 8 0,0 0 2 15,0 0-138-15,0 0-28 0,0 0-6 0,0 0-1 16,0 0-80-16,0 0-13 0,0 0-8 0,0 0 8 16,0 0-59-16,2 4-4 15,4 3-1-15,-4-4-844 0</inkml:trace>
  <inkml:trace contextRef="#ctx0" brushRef="#br1" timeOffset="70471.53">22378 2113 1321 0,'0'0'58'0,"0"0"13"0,0 0-57 0,0 0-14 16,0 0 0-16,0 0 0 0,3-3 108 0,-3 3 20 15,-3-4 3-15,3 4 1 0,0 0-70 0,-2-3-14 16,-6-1-2-16,0 4-1 0,5 0 19 0,-5 4 3 15,0-4 1-15,0 7 0 0,-2-7-44 0,2 3-9 16,0 4-2-16,0-2 0 0,0 2-13 0,3 0 0 16,2 0 0-16,3 0 0 0,-2 0 0 0,2-3 0 15,2 4-9-15,4-1 9 0,1 0-16 0,-1 0 4 0,-1-3 0 0,3-4 0 16,0 3 12-16,-3-3 0 0,3 4 0 0,-3-1 0 16,1-3 0-16,2 0 0 0,2 0 0 0,-2 0 0 15,0-7 0-15,0 4 0 0,0 3 0 0,-3-4 0 16,-5 4 0-16,6-3 12 0,-1-1-3 0,-2-3 0 15,-3 7-9-15,0 0-12 0,0 0 2 0,0 0 1 16,7-7 37-16,-7 7 7 16,0 0 1-16,0 0 1 0,0 0-20 0,0 0-4 15,0 0-1-15,0 0 0 0,8 4-12 0,-2-1 0 0,2 4 0 0,-3-7 0 16,0 7 8-16,0-3-8 0,3-1 0 0,0 4 9 16,-2 2 10-16,-1 1 1 0,-2-3 1 0,2 0 0 15,-2 0 27-15,-1 5 4 0,-2-5 2 0,3 4 0 16,-3-4-43-16,-3 0-11 0,1 1 0 0,-1-1 0 15,0 0 53-15,-2 0 9 0,0-3 2 0,-1-1 0 0,1 4-52 0,-3-7-12 16,0 5 0-16,3-1 0 0,0-4 0 0,-3 0 0 16,0-4 0-16,2 4 0 15,-1 0-100-15,4-5-22 0,-2-2-5 0,2 4-1 16,3-1-102-16</inkml:trace>
  <inkml:trace contextRef="#ctx0" brushRef="#br1" timeOffset="70958.16">22545 1986 1497 0,'0'0'32'0,"0"0"8"0,0-3 0 0,0 3 4 0,0 0-36 16,0 0-8-16,3-7 0 0,-3 7 0 0,0 0 104 0,0 0 20 0,0 0 3 0,5 7 1 16,-2-4-54-16,-1 1-10 0,4 11-3 0,-1-8 0 15,0 7 0-15,1-3 0 0,-1 4 0 0,0-4 0 0,0 3-44 0,1 1-9 16,-4-4-8-16,4-1 12 0,-1 2 41 0,-2-1 9 16,-1-1 2-16,1-3 0 0,0 0-52 0,2 2-12 15,-5-2 0-15,2 3 0 0,-2-10 0 0,0 0 0 16,0 0 0-16,0 0 0 0,0 0 54 0,0 0 8 15,0 0 2-15,0 0 0 0,0 0-64 0,8 0 0 16,-2-7-9-16,-4 0 0 16,-2 7 9-16,3-8 12 0,0 4-2 0,2-3-1 15,-2 7-58-15,2-3-12 0,0-1-3 0,3-3 0 0,0 0 52 16,-3 7 12-16,3-3 0 0,-2 3 0 0,1-4 0 16,1 8 0-16,-2-1 0 0,2-3 0 0,-3 4 0 0,3-1 0 15,0 4 0-15,0 0 0 0,-3 0 0 0,3-3 0 16,0 4 0-16,0-4 0 0,2-1 0 0,-2 4 0 15,-5 0 0-15,2-3 0 0,1-1 34 0,-1 4 10 0,-5-2 1 0,0-5 1 16,0 0-33-16,0 0-13 0,0 7 11 0,0-7-11 31,-3 7-103-31,3-7-26 0,0 0-6 0</inkml:trace>
  <inkml:trace contextRef="#ctx0" brushRef="#br1" timeOffset="71443.31">23085 2160 576 0,'0'0'25'0,"0"0"6"0,0 0-31 0,0 0 0 15,0 0 0-15,0 0 0 0,0 0 313 0,0 9 57 16,0 1 11-16,-3-3 3 0,1 4-205 0,-1-4-41 16,0 1-8-16,1 6-2 0,-4-3-60 0,4 4-12 15,-4-1-2-15,4-3-1 0,-1-1-33 0,-2 2-8 0,5 2 0 16,-3-7-1-16,3 0-11 0,-2 5 0 0,2-5 0 0,0 0 0 15,0 0 0-15,0-3 0 0,0-4 0 0,0 0-783 16,0 0-158-16</inkml:trace>
  <inkml:trace contextRef="#ctx0" brushRef="#br1" timeOffset="73654.47">23495 1910 345 0,'0'0'15'0,"0"0"4"0,5 0-19 0,-5 0 0 0,0 0 0 0,0 0 0 0,0 0 157 0,0 0 28 31,0 0 6-31,0 0 1 0,0 0-103 0,0 0-20 0,6 0-4 0,-6 0-1 16,0 0 0-16,0 0 0 0,2 8 0 0,4-1 0 15,-6-7 0-15,2 7 0 0,1 0 0 0,-1 0 0 16,1-3 0-16,0 4 0 0,-6-1 0 0,3 0 0 16,3-3-24-16,-3 3-4 0,0-4-2 0,0 6 0 0,0-2-16 0,2 3-3 15,4-6-1-15,-4 3 0 0,-2-7-14 0,0 0 0 16,6 3 8-16,-1 1-8 0,6-1 14 0,-1 1 0 0,1 4 0 0,5-8 0 15,-1 7-14-15,1 0 0 16,5-3 0-16,-2-1 0 0,0 1 34 0,-4-1 4 0,-1 6 1 16,1-2 0-16,-4 3-11 0,-3-6-3 0,-3 3 0 0,1-4 0 15,-1 4 6-15,-2 2 1 0,-3-2 0 0,0-4 0 16,-3 8 0-16,-2-8 0 0,-3 1 0 0,0-1 0 16,-3 1-14-16,1 1-2 15,-4-2-1-15,1-3 0 0,-3 0-24 0,-2 4-5 16,-1-8-1-16,1 4 0 15,-4 0-233-15,4-3-48 0</inkml:trace>
  <inkml:trace contextRef="#ctx0" brushRef="#br1" timeOffset="73871.12">23469 1939 1432 0,'0'0'64'0,"5"0"12"0,-3-3-60 0,4-1-16 0,-1 1 0 0,3-1 0 16,-5 4 68-16,5-7 12 0,2-1 1 0,1 8 1 0,-3-7-14 0,0 7-4 15,5 0 0-15,0 0 0 0,3-4-39 0,2 4-8 16,-2 0-1-16,8-3-1 0,0 3-15 0,-3 0 0 16,0 0 0-16,-2 0 0 15,-1 0 9-15,-4 0-1 0,-4 3 0 0,1-3 0 16,-1 0-24-16,-4 4-6 0,-1 1-1 0,-2-3-568 16,-3-2-113-16</inkml:trace>
  <inkml:trace contextRef="#ctx0" brushRef="#br1" timeOffset="74357.3">23860 2085 864 0,'0'0'76'0,"0"0"-60"0,0 0-16 0,0 0 0 15,0 0 179-15,0 0 33 0,0 0 6 0,5 7 2 0,-2 0-109 0,5-7-22 16,-3 4-4-16,1 3-1 0,-1-7-38 0,3 3-8 16,-3 4-2-16,3-2 0 0,-3-5-24 0,3 4-4 15,0-1-8-15,0-3 11 0,0 4-11 0,0-4 10 16,0 3-10-16,0-3 10 0,0 0-2 0,0 0 0 16,-3 0 0-16,0-3 0 15,3-1 2-15,-5 4 0 0,-3 0 0 0,8-3 0 16,-5-1-2-16,2 4 0 0,0-5 0 0,0-2 0 15,-2 4-8-15,0-1-12 0,-1-3 2 0,1 0 1 16,0 4 9-16,-1-1 9 0,1-4-1 0,-3 8-8 16,0-4 8-16,0 4-8 0,0 0 0 0,0 0 0 15,0 0 39-15,0 0 1 0,0 0 0 0,0 0 0 16,0 0 8-16,0 0 1 0,0 0 1 0,-3 12 0 0,-2-5-15 0,2 0-3 16,1 4-1-16,-4-1 0 0,4-1-7 0,-4 1-2 15,4 4 0-15,-3-3 0 0,-1 1-2 0,1-2 0 16,0 1 0-16,-1 4 0 0,1-4-8 0,2-1-1 15,-2 4-1-15,0-2 0 0,2-5-10 0,1 4 0 16,-4-4 0-16,4 3 0 0,-1 2 12 0,0-5-2 16,3 0-1-16,0-7 0 0,0 0-9 0,0 0 0 15,0 0 0-15,0 0 0 16,0 0-203-16,0 0-42 0,0 0-9 0,6 0-2 0</inkml:trace>
  <inkml:trace contextRef="#ctx0" brushRef="#br1" timeOffset="74728.11">24236 2059 864 0,'0'0'76'0,"0"0"-60"0,0 0-16 0,0 0 0 15,0 0 200-15,0 0 36 0,0 0 8 0,0 0 2 16,0 4-110-16,-3 3-23 15,3-4-4-15,0 9-1 0,0-5-36 0,0 4-8 16,0-4-2-16,0 3 0 0,3-5-21 0,-3 2-4 0,0 0-1 0,2 0 0 16,-2-3 7-16,0-1 1 0,0-3 0 0,0 0 0 15,0 0-44-15,0 0-20 0,0 0 1 0,0 0 1 16,0 0 29-16,0 0 5 0,0 0 2 0,0 0 0 16,0 0-18-16,3-3 0 0,-3-1 0 0,-3-6 0 15,3-1-31-15,0 3-6 0,0 1-2 0,0-4 0 16,3-3-39-16,0 6-8 0,-1 1-2 0,4 0 0 0,-4-4 78 0,4 1 10 15,-1 5 12-15,3-2-2 0,-3 3-10 0,3 1-12 16,3-4 2-16,-3 3 1 0,2 4 9 0,-2-7 0 16,3 7 8-16,-3-3-8 0,2 3 11 0,-2 0-3 15,0 3 0-15,0-3 0 0,0 0-8 0,-3 7-17 16,3-7 4-16</inkml:trace>
  <inkml:trace contextRef="#ctx0" brushRef="#br1" timeOffset="75345.64">24471 1852 1036 0,'0'0'92'16,"0"0"-73"-16,8 0-19 0,-2-3 0 0,-1 3 106 0,0-4 18 16,0 1 3-16,3 3 1 0,0 0-52 0,3 0-9 15,-1 0-3-15,4-4 0 0,-4 4-22 0,4 0-5 16,-1 0-1-16,3 0 0 15,-3 0-19-15,3-7-4 0,0 7-1 0,-3-3 0 16,3 3 3-16,0-5 0 0,-3 5 0 0,0 0 0 16,-2 0-15-16,-3 0 0 0,2-2 0 0,-2 2 0 15,-3 0 57-15,-5 0 6 0,0 0 1 0,6 0 0 0,-6 0-1 0,0 0 0 16,0 0 0-16,8 2 0 0,-6 6 1 0,-2-8 1 16,6 7 0-16,-1-7 0 0,0 11-65 0,-2-8-16 15,2 4-1-15,0-3-1 0,1 8 29 0,-1 2 5 0,3 0 2 0,0 8 0 16,0-8-18-16,0 2 0 15,0 1 0-15,0 1 0 0,-1 4 13 0,1-8-4 0,-2 5-1 0,-1-1 0 16,0 1 6-16,-2-2 1 0,0 4 0 0,-1-5 0 16,1 1 4-16,-3-6 1 0,0 11 0 0,-3-11 0 15,1 4 1-15,-1-1 1 0,0 0 0 0,-2-2 0 16,-3 2 4-16,0-7 1 16,-2 4 0-16,-4-4 0 0,-2 1 1 0,1-1 0 15,-7-3 0-15,1-1 0 0,-3 4-4 0,1-7-1 16,-1 4 0-16,0-1 0 0,0-6-5 0,3 3-1 15,0-4 0-15,2 4 0 0,1 0-9 0,2 0-8 16,3 0 12-16,-3-7-12 0,3 4 0 0,2-1 0 16,3 1 0-16,0-1 0 0,0 4 0 0,0-5 0 0,8 5-9 15,0 0 9-15,0 0-185 0,0 0-32 0,-10 0-7 16,10 0 0-16</inkml:trace>
  <inkml:trace contextRef="#ctx0" brushRef="#br1" timeOffset="79094.31">14258 2063 806 0,'0'0'36'0,"0"0"7"0,3 0-35 0,0-4-8 15,-3 4 0-15,0 0 0 0,0 0 53 0,2-7 9 16,1 7 2-16,0-3 0 0,-3 3 0 0,0 0 0 15,0 0 0-15,0 0 0 0,0 0 51 0,0 0 10 0,0 0 3 0,0 0 0 16,0 0-77-16,0 0-15 16,0 0-4-16,0 0 0 0,0 0 10 0,0 0 2 0,0 0 0 0,0 0 0 15,2 10-13-15,1-6-3 0,-3-4 0 0,0 0 0 16,3 3 0-16,-1 1-1 0,1-1 0 0,0 1 0 16,-3-4-3-16,0 8 0 0,0-8 0 0,2 7 0 0,-2 0-2 0,0-7-1 15,3 7 0-15,-3-3 0 0,0-4-5 0,2 7-2 16,-2-7 0-16,3 8 0 0,-3-1-3 0,0-7-1 15,0 7 0-15,0-7 0 0,0 7-2 0,0-7-8 16,0 4 12-16,3 3-4 0,-1 0 0 0,-2-2 0 16,0-5 0-16,3 7 0 0,0 3 3 0,-3-6 0 15,0 3 0-15,0-4 0 16,2 4-2-16,1 2 0 0,0-2 0 0,-3 3 0 16,2-6-1-16,-2 3-8 0,0 1 12 0,0-1-4 15,0 0 0-15,0 4 0 0,3-1 0 0,-3 2 0 16,0-5-8-16,0 0 12 0,0 4-12 0,0-1 12 0,0-1-12 15,-3 1 0-15,3-3 0 0,0 4 0 0,0-1 0 0,0-1 0 16,-2 1 0-16,2-3 0 0,0 4 0 0,2-3 0 16,-2 6 0-16,-2-7 0 0,2 4 28 0,0-3 4 0,-3-1 1 15,3 4 0-15,-3-1-22 0,3-3-11 0,0 0 10 16,-2 2-10-16,2 1 11 0,0-3-11 0,-3 4 12 16,0-8-12-16,3 6 11 0,0-2-11 0,0-4 10 0,-2 4-10 15,2 0 10-15,0 0-10 0,0-7 10 0,0 7-10 16,0 2 10-16,0-2-10 0,0-7 10 0,0 10-10 15,0-6 8-15,0 4-8 16,0-8 0-16,0 7 0 0,-3 0 8 0,3-3-8 16,0-4 0-16,0 7 9 0,0 0-9 0,0-4 0 15,0 4 0-15,0 0 0 0,0-7 0 0,0 9 0 16,0-6 9-16,0 4-9 0,3 0 0 0,-3 0 0 16,0-2 0-16,0-5 0 0,0 2 0 0,2 7 0 15,-2-6 0-15,0-3 0 0,-2 4 0 0,4 3 0 16,1 0 0-16,-3-7 0 0,0 0 0 0,0 0 19 0,3 3-3 0,-3-3-1 0,-3 7-24 15,3-7-5-15,0 0-1 0,0 0 0 0,0 0 15 0,0 0 0 16,0 0 0-16,0 0 0 0,0 0 0 16,3 7 0-16,-3-2 0 0,0-5 0 0,0 0 0 15,0 0 0-15,2 4 0 0,-2-4 0 0,0 0 0 0,0 0 0 16,0 0 0-16,0 0 0 0,0 3 0 0,0-3 0 16,0 0 0-16,0 0 0 0,0 0 0 0,0 0 0 0,0 0 0 0,0 0 0 15,0 0 0-15,0 0 0 0,0 0 0 0,3 7 0 16,0-7 0-16,-3 0 0 0,0 0 0 0,0 0 0 15,0 7 0-15,0-7 0 0,0 0 0 0,0 0 0 16,0 0 0-16,0 0 0 0,0 0 0 0,2 4 0 16,1 4 0-16,-3-8 0 0,0 0 0 0,0 0 0 15,-3 0 0-15,3 2 0 16,0-2 0-16,0 0 0 0,0 0 0 0,0 0 0 0,0 0 0 0,0 0 0 16,0 0 0-16,3 9 0 0,-3-6 0 0,0-3 0 15,0 0 0-15,0 0 0 0,0 0 0 0,3 4 0 16,-3-4 12-16,0 0 6 0,0 0 1 0,0 0 0 15,0 0-31-15,0 0-5 0,0 0-2 0,0 0 0 0,0 0 19 0,0 0 0 16,0 3 0-16,0-3 0 16,0 0 0-16,0 0 0 0,0 0 0 0,0 0 0 0,0 0 0 0,0 0 0 15,0 0 0-15,0 0 0 0,0 0 0 0,0 0 0 16,0 0 0-16,0 0 0 0,0 0 0 16,0 0 0-16,0 0 0 0,0 0 0 0,0 0 0 0,0 0 0 15,0 0 0-15,0 0 0 0,0 0 0 0,0 0 0 16,0 0 0-16,0 0 0 0,0 0 0 0,0 0 0 15,0 0 0-15,0 0 0 16,0 0 0-16,0 0 0 0,0 0 0 0,0 0 0 16,0 0 0-16,0 0 0 0,5 4 0 0,-5-4 0 15,0 0 0-15,0 0 0 0,0 0 0 0,0 0 0 16,0 0 0-16,0 0 0 0,0 0 0 0,0 0 0 16,0 0 0-16,0 0 0 0,0 0 0 0,0 0 0 15,0 0 0-15,0 0 0 0,0 0 0 0,0 0 0 16,0 0 0-16,0 0 0 0,0 0 0 0,0 0 0 0,0 3 0 0,0-3 0 15,0 0 0-15,0 0 0 0,0 0 0 0,0 0 0 16,0 0 0-16,0 0 0 0,0 0 0 0,0 0 0 16,0 0 0-16,0 0 0 0,0 0 0 0,0 0 0 15,2 7 0-15,-2-7 0 0,0 0 0 0,0 0 0 16,0 0 0-16,0 0 0 0,0 0 0 0,0 0 0 16,0 0 0-16,0 0 0 0,0 0 0 0,0 0 0 0,0 0 0 0,0 0 0 0,0 0 0 0,0 0 0 15,0 0 0-15,0 0 0 0,0 0 0 0,0 0 0 31,3 7 0-31,-3-7 0 0,0 0 0 0,0 0 0 0,0 0 0 0,0 0 0 0,0 0 0 0,0 0 0 16,0 0 0-16,0 0 0 0,0 0 0 0,0 5 0 16,0-5 0-16,0 0 0 0,0 0 0 0,0 0 0 31,0 0 0-31,0 0 0 0,0 0 0 0,0 0 0 0,0 0 0 0,0 0 0 16,0 0 0-16,0 0 0 0,0 0 0 0,0 0 0 15,0 0 0-15,0 0 0 0,0 0 0 0,0 0 0 16,0 0 0-16,0 0 0 0,0 0 0 0,0 0 0 15,0 0 0-15,0 0 0 0,0 0 0 0,0 0 0 16,0 0 0-16,3 2 0 0,-3-2 0 0,0 0 0 16,0 0 0-16,0 0 0 0,0 0 0 0,0 0 0 0,0 0 0 0,0 0 0 15,0 0 0-15,0 0 0 0,0 0 0 0,0 0 0 16,0 0 0-16,0 0 0 0,0 5 0 0,0-5 0 16,0 0 0-16,0 0 0 0,0 0 0 0,0 0 0 15,0 0 0-15,0 0 0 0,0 0 0 0,0 0 0 16,0 0 0-16,0 0 0 0,0 0 0 0,0 7 0 15,0-7 0-15,0 0 0 0,0 0 0 0,0 0 0 16,0 0 0-16,0 0 0 0,0 0 0 0,0 0 0 16,0 0 0-16,0 0 0 0,0 0 0 0,0 0 0 15,2 7 0-15,-2-7 0 0,0 0 0 0,0 0 0 16,0 0 0-16,0 0 0 0,0 0 0 0,0 0 0 16,0 0 0-16,0 0 0 0,0 0 0 0,0 0 0 15,0 0 0-15,0 0 0 0,0 0 0 0,0 0 0 16,0 0 0-16,0 0 0 0,0 0 0 0,0 0 0 0,0 0 0 0,0 0 0 15,0 0 0-15,0 0 0 0,3 7 0 0,-3-7 0 16,0 0 0-16,0 0 0 0,0 0 0 0,0 0 0 16,0 0 0-16,0 0 0 0,0 0 0 0,0 0 0 15,0 0 0-15,0 0 0 0,0 0 0 0,0 0 0 16,0 0 0-16,0 0 0 0,0 0 0 0,0 5 0 16,0-5 0-16,0 7 0 15,0-7 0-15,0 0 0 0,0 0 0 0,0 0 0 16,0 0 0-16,0 0 0 0,0 0 0 0,0 0 0 15,0 0 0-15,0 0 0 0,0 0 0 0,0 0 0 16,0 2 0-16,0-2 0 0,0 0 0 0,0 0 0 0,0 0 0 0,0 0 0 16,0 0 0-16,3 9 0 15,-3-9 0-15,0 0 0 0,-3 3 0 0,3-3 0 0,0 0 0 16,0 0 0-16,0 0 0 0,0 0 0 0,0 0 0 0,0 7 0 0,0-7 0 0,0 0 0 16,0 0 0-16,0 0 0 0,0 0 0 0,0 0 0 15,0 0 0-15,0 0 0 0,0 0 0 0,0 4 0 16,0-4 0-16,0 0 0 0,0 0 0 0,0 0 0 15,0 0 0-15,0 0 0 0,0 0 0 0,0 0 0 16,0 0 0-16,0 0 0 0,0 0 0 0,0 0 0 16,0 0 0-16,0 0 0 0,0 7 0 0,0-7 0 0,0 0 0 0,0 0 0 15,0 0 0-15,0 8 0 0,0-8 0 0,0 0 0 16,0 0 0-16,3 2 0 0,-3-2 0 0,0 0 0 16,0 0 0-16,0 0 0 0,0 0 0 0,0 0 0 15,0 0 0-15,0 0 0 0,0 0 0 0,0 0 0 0,0 0 0 0,0 0 0 16,0 0 0-16,0 0 0 15,0 0 0-15,0 0 0 16,0 0 0-16,0 0 0 0,0 0 0 0,0 0 0 16,0 0 0-16,0 0 0 15,0 0-55-15,0 0-7 0,0 0-2 0,0 0-751 0,0 0-150 0</inkml:trace>
  <inkml:trace contextRef="#ctx0" brushRef="#br1" timeOffset="79542.1">14129 2731 57 0,'0'0'0'0,"0"0"0"0,0 0 0 0,0 0 0 0,0 0 0 0,0 0 0 16,0 0 305-16,0 0 56 0,0 0 11 0,0 0 3 15,0 0-247-15,0 0-48 0,0 0-11 0,2 3-1 16,4 1-12-16,-4 3-3 0,4 0 0 0,-1 3 0 0,-2-3 9 16,5-2 2-16,-1 9 0 0,1-3 0 0,-2 4-10 0,2-1-2 15,0-3 0-15,2 4 0 16,1-1-5-16,-1 0-2 0,4-2 0 0,-1-1 0 0,-3-1-36 0,4-3-9 16,-4 0 0-16,1 0 0 0,-1 0 30 0,1-2 4 15,-3-1 1-15,0-1 0 0,0 1-5 0,0-1-1 0,-8-3 0 0,10 0 0 16,-4-3-29-16,-1-1 0 0,0 4 0 0,3-7 0 15,-3 2 0-15,3-2 0 0,-5 0 0 0,2-7 0 16,-2 4 40-16,2-1 3 0,0-11 0 0,1-1 0 16,2 6-18-16,-3 3-3 15,0-2-1-15,1-1 0 0,-1 1-21 0,0 2 0 16,0 4 0-16,1-1 0 0,-4-1 0 0,4 2 0 16,-4-1 0-16,4 4-12 0,-4 0 12 0,1 0 0 15,0 2 10-15,-3 5-10 0,0 0 8 0,0 0-8 16,0 0 0-16,0 0 9 0,2-7-9 0,-2 7 0 15,0 0 0-15,0 0-860 16,0 0-166-16</inkml:trace>
  <inkml:trace contextRef="#ctx0" brushRef="#br1" timeOffset="80683.75">14192 4006 756 0,'0'0'33'0,"0"0"7"0,0 0-32 0,0 0-8 0,0 0 0 0,0 0 0 16,0 0 86-16,0 0 15 0,0 0 3 0,0 0 1 0,0 0-39 0,0 0-8 16,0 0-2-16,0 0 0 0,0 0-19 0,0 0-4 15,0 0-1-15,0 0 0 0,0 0 24 0,0 0 5 16,0 0 1-16,0 0 0 0,0 0-1 0,0 0 0 16,0 0 0-16,8 0 0 0,-8 0-9 0,0 0-3 15,0 0 0-15,3 7 0 0,2-7 3 0,-5 0 0 16,3 7 0-16,-1-2 0 15,-2-5-18-15,6 12-3 0,-6-3-1 0,0-2 0 0,0 0 3 16,0 5 1-16,2-5 0 0,-2 5 0 0,0-3-18 0,3-2-4 16,0 5-1-16,-1-5 0 0,-2 7-1 0,-2-2 0 15,2 0 0-15,0-3 0 0,-3 5-1 0,3-2 0 16,0 2 0-16,3 0 0 0,-3-2 19 0,0 0 4 16,0 4 1-16,-3-2 0 0,3-2-25 0,0 2-8 15,0 0 0-15,-3 5 0 0,3-7 10 0,0-3-2 16,0 3 0-16,-2 2 0 0,-1 5-8 0,0-5 0 0,6 0 0 0,-3 0 0 15,-3-2 0-15,1 2 0 0,-1 0 0 0,3-2 0 16,-3 2 0-16,3-7 10 0,-2 7-10 0,-1-7 10 16,6 5-10-16,-3-5 8 0,-3 5-8 0,3-5 8 15,3 0-8-15,-3 0 10 0,-3 0-10 0,3 0 10 16,0 5-10-16,0-5 0 0,0 0 0 0,0 0 8 0,-2 0-8 0,2 5 0 16,2-5 0-16,1 2 0 0,-6 3 0 0,3-5 10 15,0 5-10-15,3-5 10 0,-3 0-10 0,0 5 0 16,-3-3 0-16,3-2 0 0,0 0 17 0,3 0-1 15,-3-2-1-15,0 2 0 0,0 5-15 0,-3-5 0 16,3 2 0-16,0-4 0 0,0-5 0 0,0 7 0 16,3 0 0-16,-1 0 0 15,-2-7 0-15,-2 5 0 0,4 4 0 0,-2-4 0 0,0 2 0 16,0 0 0-16,3 0 0 0,-3 0 0 0,0 0 0 0,3 0 0 16,-3-7 0-16,0 0 0 0,2 5 0 0,-2 2 0 15,0-7 0-15,0 7 0 0,3 0 0 0,-3 0 0 16,0-7 0-16,0 7 0 0,0-2 0 0,0 2 0 15,0 0 0-15,0-2 0 0,0 2 0 0,0-5 0 16,5 5 0-16,-2-2 0 0,-3-5 0 0,0 2 0 0,3 3 0 0,-3-5 0 16,0 7 0-16,0-7 0 0,2 5 0 0,-2-5 0 15,0 2 0-15,0-2 0 0,0 0 0 0,0 7 0 16,0-7 0-16,0 0 0 0,0 0 0 0,0 0 0 16,0 0 0-16,0 0 0 0,0 0 0 0,0 0 0 15,0 0 0-15,0 0 0 0,0 5 0 0,0-5 0 16,0 0 0-16,0 0 0 15,0 0 0-15,0 0 0 16,0 0-48-16,0 0-13 0,0 0-3 0,0 0 0 16,0 0-153-16,0 0-31 0,0 0-7 0</inkml:trace>
  <inkml:trace contextRef="#ctx0" brushRef="#br1" timeOffset="81169.8">14023 4829 864 0,'0'0'76'0,"0"0"-60"0,0 0-16 0,0 0 0 15,0 0 124-15,5 0 23 0,-5 0 4 0,6 5 1 16,-1-3-52-16,0 5-11 0,0-2-1 0,1 2-1 16,-4 0-19-16,4 0-3 15,-1 0-1-15,3 5 0 0,-6-3-8 0,1 3-1 16,2 2-1-16,1-2 0 0,-1 2-34 0,0-2-8 16,-2-3 0-16,5 3-1 0,0-5 21 0,-3 5 5 15,0-3 1-15,3-2 0 0,3-7-24 0,-3 5-5 0,0 2-1 0,0-7 0 16,2 0 7-16,-2 0 1 0,3 0 0 0,-1-7 0 15,6 2 16-15,-2-2 4 0,1 0 1 0,1-2 0 16,0-3-6-16,3 0-2 0,-6-2 0 0,3-5 0 0,-3 5 28 0,0-7 6 16,0 7 1-16,-2-5 0 0,0 5-52 0,-1 2-12 15,-4-4 0-15,1 4 0 0,1 5 0 0,-2 0 0 16,-4 2 0-16,4 3 0 0,-6-5 34 0,2 2 4 16,1-2 1-16,-3 7 0 0,0 0-31 0,0 0-8 15,0 0 0-15,0 0 0 0,0 0 0 0,0 0 8 16,0 0-8-16,0 0 8 15,0 0-93-15,0 0-19 0,0 0-3 16,0 0-1133-16</inkml:trace>
  <inkml:trace contextRef="#ctx0" brushRef="#br1" timeOffset="84360.97">15047 5979 0 0,'0'0'0'0,"0"0"0"0,0 0 0 0,0 0 0 16,0 0 0-16,0 0 0 0,0 0 259 0,0 0-52 15,0 0 41-15,0 0 9 0,0 0-132 0,0 0-26 16,0 0-6-16,0 0-1 0,0 0-32 0,0 0-6 16,0 0-2-16,0 0 0 0,0 0 12 0,0 0 1 0,0 0 1 0,3 7 0 0,-1-2-11 0,1-3-3 15,-1 5 0-15,1 0 0 0,0-2-2 0,2-3-1 16,-2 6 0-16,-1-4 0 0,1 3-22 0,2 0-5 15,1-2-1-15,-1-3 0 0,-3 5 12 0,4-2 3 16,-6-5 0-16,5 7 0 0,3-4-23 0,-3 6-4 16,1-7-1-16,2 5 0 0,-3-2 4 0,3-3 0 15,-3 5 0-15,0-7 0 16,3 5 0-16,-2-2 0 0,2 1 0 0,-3-4 0 16,3 7 16-16,-3-7 3 0,0 5 1 0,3-3 0 15,-2-2-20-15,-1 5-3 0,0-3-1 0,0 3 0 16,3-3-8-16,-2-2 8 0,-6 0-8 0,5 0 8 15,0 5 0-15,1-2 0 0,-1 1 0 0,0-4 0 16,0 7-8-16,1-7 0 0,-1 7 0 0,0-7 0 16,1 7 0-16,-1-7 8 0,-2 5-8 0,4-3 8 0,-1 3-8 0,2-2 0 15,-3 1 0-15,0-1 0 0,1 1 8 0,-1 3 0 16,0-2 0-16,0-3 0 0,1 5-8 0,2-2 0 16,-3-3 0-16,0 6 0 0,1-4 0 0,-1 3 0 15,-3-2 0-15,4 2 0 0,-4 0 0 0,1 0 0 16,2 0 0-16,-2 0 0 0,2-2 28 0,-2-3 3 0,2 5 1 0,3 0 0 15,-3 1-32-15,3-1 0 0,-2-3 0 0,2 3 0 0,-3 0 0 0,0 0 0 16,0 0 0-16,1-2 0 0,2-2 0 0,-3 4 0 16,0-3 0-16,1 3 0 0,-1 0 0 0,0 0 0 15,0 1 0-15,1-4 0 0,-4 3 0 0,4 0 0 16,2 0 0-16,-6 0 0 0,6-2 0 0,-2-2 0 16,-1 4 0-16,0-3 0 0,-5-4 12 0,5 7-3 15,1 0-1-15,2 0 0 16,-3-2-8-16,0-3 0 0,0 3 0 0,-2-2 0 15,2 4 0-15,1-3 0 0,-1 3 0 0,0-2 0 16,1 2 0-16,-1-5 0 0,0 6 0 0,0-1 0 16,1 0 0-16,-1 2 0 0,0-2 0 0,1 0 0 15,2 3 0-15,-3-3 0 0,0 4 0 0,3-4 0 16,-3 5 0-16,1-5 0 0,-1 0 0 0,0 5 0 16,3-3 0-16,-3 3 0 0,3-2 0 0,0-3 0 0,0 4 0 0,-2 1 0 15,2-5 0-15,2 0 0 0,-2 5 0 0,0-3 0 16,-3-1 0-16,3-4 0 0,0-1-24 0,0 4-1 0,0-3 0 15,3 3 0-15,-3-2 40 0,-1 2 8 0,4 0 1 16,0 0 1-16,-1 0-25 0,3 0 0 0,-5 0 0 16,3 1 0-16,-6-1 10 0,3 0-10 0,0-3 12 0,-3-1-12 15,1 1 0-15,-1 3 0 16,3 0 0-16,-3 1 0 0,1-4 0 0,-1 3 0 16,0-4 0-16,0 1 0 0,1-1 13 0,2 1-4 15,-3-4-1-15,0 7 0 0,1-7-8 0,-4 8 0 16,6-8 0-16,-3 7 0 0,-2-3 0 0,5-1 0 15,-3 1 0-15,1-1 0 0,-1 1 0 0,0-4 0 16,0 3 0-16,1 1 0 0,-1 1 0 0,0-2 0 16,-5-3 0-16,6 4 0 0,-1-1 0 0,0-3 0 0,0 4 0 0,-2-1 0 15,-3-3 0-15,3 4 8 0,2-1-8 0,0 1 8 16,1-4-8-16,-1 3 0 0,0 1 0 0,1-4 0 16,1 5 0-16,-4-3 0 0,-3-2 0 0,3 0 0 15,5 5 8-15,-3-2 0 0,-5-3 0 0,3 0 0 16,5 0-8-16,-3 0 0 0,-5 0 0 0,0 0 0 15,0 0 28-15,0 0 3 16,5 4 1-16,-5-4 0 0,0 0-32 0,0 0 0 16,5 3 0-16,1-3 0 0,-6 0 0 0,0 0 0 15,0 0 0-15,5 7 0 0,3-3 0 0,-3-1 0 0,-5-3 0 0,3 4 0 16,5-4 0-16,-3 7-13 0,-5-7 1 0,0 0 0 16,0 0 12-16,5 0 10 15,-2 5-2-15,-3-5 0 0,-8 0-8 0,8 0 0 0,8 3-10 0,-8-3 10 16,0 0 0-16,0 0 0 0,0 0 13 0,0 0-4 0,0 0 0 0,0 0 0 15,0 0 0-15,0 0 0 0,11 0-9 0,-9 0 0 16,-7-3 0-16,5 3 0 0,3 0 0 0,-3 0 0 16,-6-5 0-16,6 5 0 15,-5 0-102-15,5 0-22 0,0 0-5 0,-5-4-1 16,-3 1-142-16,0 3-28 0,8 0-5 0,0 0-2 0</inkml:trace>
  <inkml:trace contextRef="#ctx0" brushRef="#br1" timeOffset="84968.7">15946 7002 748 0,'0'0'67'0,"0"0"-54"15,0 0-13-15,0 0 0 0,0 0 143 0,0 0 25 16,0 0 6-16,0 0 1 0,6 3-64 0,-6-3-13 15,0 0-2-15,5 7-1 16,3-3-28-16,-3 3-6 0,3 0-1 0,0 1 0 16,0-4-43-16,3-1-9 0,-1 8-8 0,1-4 12 15,-1-4 56-15,1 6 12 0,0 1 3 0,-1-3 0 16,3 0-51-16,-2 4-9 0,0-8-3 0,-1 6 0 0,6-2-6 0,-3 0-2 16,-7-4 0-16,4 4 0 0,3-3 21 0,-2-1 4 15,0 1 1-15,-6-4 0 0,-3 0-16 16,6 5-3-16,6-2-1 0,-6-3 0 0,-8 0 15 0,0 0 3 0,7-8 1 15,4 4 0-15,-8 1-37 0,2-4-18 0,3-4 2 0,3 4 0 16,-1-8 64-16,-2 4 12 0,-3-6 4 0,3-2 0 16,6 5-52-16,-4 0-12 0,-7-2 0 0,2 2 0 15,0-1 0-15,1 1 0 0,2 3 0 0,-3 4 0 16,-8-3 54-16,6-2 8 0,5 8 2 0,-6-3 0 16,-2 0-52-16,0 0-12 0,3 4 0 0,0-2 0 0,-6 3 0 0,3 2 0 15,5-5 0-15,-2-2 0 0,5 3 0 0,-5 4 0 16,-3-7 0-16,0 7 0 0,5 0 0 0,-5 0 0 15,0-7 0-15,0 4 0 0,0-2 0 0,0 5 0 16,3-7 0-16,-1 0 0 0,-4 3 0 0,-1 1-13 16,3 3 2-16,0 0 1 15,0 0-159-15,0-4-32 0,0 4-7 0,0 0 0 16</inkml:trace>
  <inkml:trace contextRef="#ctx0" brushRef="#br1" timeOffset="87482.19">16785 7473 1728 0,'5'-14'76'0,"-5"6"16"0,-2 4-73 0,2-6-19 15,5 3 0-15,0-4 0 0,-5 3 60 0,6 1 9 16,2-4 2-16,0 1 0 0,-3 1-44 0,-2-1-9 15,-1 3-2-15,1-4 0 0,5 4 3 0,-8 0 0 16,-6-1 0-16,1-3 0 0,3 4 8 0,-4-3 1 16,-7-2 1-16,-6 1 0 0,-4 1-10 0,-4-4-3 15,3 2 0-15,-5 1 0 0,-10-3-4 0,2 2 0 0,5 2-1 0,-3-1 0 16,-4 1 22-16,-4-2 5 0,4 1 1 0,-1-3 0 16,6 7 6-16,-3-5 2 0,-3 2 0 0,3-1 0 15,-3 1-24-15,0-2-5 0,-2 5-1 0,-3-4 0 16,-2 4 2-16,-4 0 0 0,4-1 0 0,-1 1 0 15,-2 3 7-15,2-3 2 0,-2 7 0 0,0 0 0 16,-3 0-11-16,0 4-1 0,-3-1-1 0,3 1 0 0,3 3-15 0,0 5 11 31,-1-2-11-31,4 1 10 0,-1 8 2 0,1-2 0 0,4 9 0 0,1-5 0 0,-3 9-12 0,5 3 0 16,1 2 0-16,2-2 0 0,-1 10-10 0,1-3 10 16,-2 11 0-16,7 4-9 0,0 3 9 0,3-1 0 0,3 9-9 0,2-5 9 15,3 9 0-15,5-1-11 0,3-1 11 0,2-2-8 31,3-1-5-31,5-3-1 0,3 3 0 0,6-3 0 0,2-1 3 0,8-9 1 16,5 2 0-16,10-12 0 16,4 5 10-16,7-7-13 0,8 0 5 0,9-7 8 0,9 0-9 15,12-7 9-15,4-5 0 0,14-2 0 0,6-5 0 0,1-2 20 16,4-10-2-16,5-2-1 0,2-2 6 0,3-8 1 16,3 3 0-16,-3-7 0 0,-5-7-24 0,-6-5 0 15,-5 0 0-15,3-2 0 0,0-7 9 0,-11-5-9 0,-13-5 12 0,-2-9-12 16,-4 0 16-16,-9 0-4 0,-17-5-1 0,-8-2 0 15,-10 2 1-15,-6-2 0 0,-7 2 0 0,-11-2 0 16,-11 4 53-16,-2 1 11 0,-3 2 3 0,-8 7 0 16,-8-7-28-16,-2 11-6 0,2-1-1 0,3 8 0 15,0 3-36-15,-6 0-8 0,-2 5 0 0,0 5 0 32,5 2-116-32,-10 2-24 0,-11 9-4 0</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15:24.111"/>
    </inkml:context>
    <inkml:brush xml:id="br0">
      <inkml:brushProperty name="width" value="0.05292" units="cm"/>
      <inkml:brushProperty name="height" value="0.05292" units="cm"/>
      <inkml:brushProperty name="color" value="#FF0000"/>
    </inkml:brush>
  </inkml:definitions>
  <inkml:trace contextRef="#ctx0" brushRef="#br0">11406 939 748 0,'0'0'67'0,"0"0"-54"15,0 0-13-15,0-7 0 0,0 2 169 0,3-2 31 16,-3 5 7-16,5-3 1 0,0-2-116 0,1 0-22 15,2 2-5-15,0 3-1 0,0-10 32 0,2 5 5 16,3 5 2-16,1-3 0 0,-1 3-63 0,3-7-12 16,2 6-2-16,1-4-1 0,-1 7 23 0,3-5 4 15,3-2 0-15,3 7 1 0,-1-2-34 0,1 4-7 0,2-2-2 16,2 0 0-16,1 12-10 0,-3-5 0 0,3 5 0 16,-5-3 0-16,-6 10 36 0,-3-5 1 0,-2 7 1 0,-3-6 0 15,-2 10-1-15,-6-10 0 0,-2 8 0 0,-6-2 0 16,1 0 13-16,-6 1 2 0,0-4 1 0,-6 4 0 15,1-4-42-15,0 1-11 0,-3-2 0 0,-2-6 0 16,4 8 0-16,-2-9 0 0,3 1 0 0,0 3 0 16,0-9 16-16,5 2 0 0,-3 0 1 0,3-4 0 15,3 1-27-15,0 3-6 0,5-7 0 0,0 0-1 16,0 0 36-16,0 0 7 0,2 0 2 0,4 7 0 16,2 0-45-16,5-7-9 0,0 5-2 0,3-2 0 15,0 1 28-15,5 8 0 0,0-10 0 0,3 12 0 16,-3-2 0-16,0-2 0 0,-2 1 0 0,2 4 0 0,-2-1 0 0,-4-3 0 15,1 8 0-15,0-2 0 0,-5-6 0 0,2 8 0 16,-2-5 0-16,-6 0 0 0,-3 5 0 0,1-5 0 16,-6 0 0-16,1-2 0 0,-6 2 46 0,0 0 14 15,-5-6 4-15,-6 6 0 0,-2-7-52 0,-3 2-12 16,-2-2 0-16,-6 3 0 0,0-6 56 0,3 3 8 16,-3-4 1-16,1-3 1 0,2 9-38 0,2-9-8 15,1 0-2-15,2 0 0 0,3 0-30 0,-1 0-7 16,4-5-1-16,-1 1 0 0,6 1 20 0,-3-1 0 15,0 1 0-15,6-8 0 16,-1 3-106-16,3 1-18 0,3 3-3 0,2-6-1229 0</inkml:trace>
  <inkml:trace contextRef="#ctx0" brushRef="#br0" timeOffset="453.626">12417 1033 806 0,'0'0'72'0,"0"0"-58"0,-3-4-14 0,3 1 0 0,-2 3 156 0,-1-5 29 15,0 3 6-15,3 2 1 0,-2 0-68 0,-1 0-12 16,0-5-4-16,-2 5 0 0,2 0-47 0,-2 5-9 16,0-5-3-16,0 2 0 0,-1 3-20 0,1-5-4 15,-3 3-1-15,3 6 0 0,-1-7-14 0,4 5-10 16,-3 0 12-16,2-2-12 0,3 2 0 0,0-7 0 16,0 3 0-16,3 4 0 0,2-3-9 0,0-4 9 15,0 5-8-15,3-3 8 0,0-2 0 0,0 5 16 16,0-10-3-16,0 5 0 0,0 0-24 0,0-2-5 15,-3-3 0-15,1 5-1 16,-1-4 17-16,0 4 16 0,0-7-4 0,1 4 0 0,-4 3 50 0,-2 0 10 16,0 0 1-16,0-7 1 0,0 7 0 0,-2-5 0 15,-4-2 0-15,1 5 0 0,0-3-20 0,-3 5-4 0,0-2-1 0,0 2 0 32,0 0-60-32,3 0-12 0,-3 0-2 0,3 2-1 0,-1-2 15 0,1 0 11 0,2 7-13 0,-2 0 5 31,2-7-163-31,1 7-32 0,-1-2-6 0,3-2-2 0</inkml:trace>
  <inkml:trace contextRef="#ctx0" brushRef="#br0" timeOffset="906.867">12491 1435 1728 0,'0'0'76'0,"0"0"16"0,0 0-73 0,0 0-19 15,0 0 0-15,0 0 0 0,0 0 88 0,0 0 15 16,0 0 2-16,0 0 1 0,0 0-34 0,0 0-6 16,0 0-2-16,0 0 0 0,0 0-33 0,0 0-7 15,0 0-2-15,0 0 0 0,-3 7 6 0,-2-7 2 16,0 8 0-16,2-4 0 0,0 3-21 0,1-4-9 15,-3 6 8-15,2-7-8 0,0 3 8 0,1-3-8 16,2-2 8-16,0 8-8 0,0-8 0 0,5 4 0 16,-5 3-12-16,0-7 12 0,0 0 19 0,8 0 11 15,-3 3 2-15,3-3 1 16,0-3-77-16,-3 3-16 0,3 0-4 0,-2 0 0 0,1-7 52 0,-1 7 12 16,-1-4 0-16,-5 4 0 0,0 0 13 0,0 0 6 0,5-8 1 0,-5 8 0 15,0 0 10-15,0 0 2 0,0 0 1 0,0 0 0 16,0 0-17-16,0 0-4 0,-5 0-1 0,5 0 0 15,0 0 22-15,-5-2 5 0,5 2 1 0,-8-5 0 16,3 5-11-16,2 0-3 16,3 0 0-16,-5 0 0 0,5 0-25 0,0 0 0 0,-3 0 0 0,3 0 0 15,-3 0-13-15,3 0-8 0,-5 0-2 0,5 0-817 16,0 0-163-16</inkml:trace>
  <inkml:trace contextRef="#ctx0" brushRef="#br0" timeOffset="1359.669">12859 1092 1209 0,'0'-12'108'0,"0"12"-87"16,2-4-21-16,1-3 0 0,0-1 120 0,2 1 19 16,0 0 4-16,3 5 1 0,0-3-10 0,0 3-2 15,3-7 0-15,2 6 0 0,3 3-57 0,0-7-12 16,-3 7-3-16,3-5 0 0,2 5-32 0,1 0-8 16,-3 0 0-16,2 5-1 0,-2-3 21 0,-3 3 4 15,3-2 0-15,-5 6 1 0,-6 0-36 0,0-2-9 0,3 8 0 0,-8 1 0 16,-5 0 0-16,0-1 0 0,-6 10 0 0,1-3 0 15,-6 3 53-15,2 1 9 0,1 0 2 0,3 0 0 16,-1-2-64-16,3 1-12 0,-2-6-2 0,4 2-1 16,1-2 24-16,2-5 5 0,1 0 1 0,2 1 0 15,0 1-26-15,0 1-5 0,8-6 0 0,-3 1-1 16,0-5 27-16,3 3 6 0,3-3 0 0,2 0 1 16,0 0-17-16,6-7 0 0,2 4 0 0,3 1 0 15,-1-5 0-15,1 2 0 0,0-4 0 0,3-3 0 16,-1 5 0-16,-2-4 0 0,5-3 0 0,-5 0 0 15,2 0-48-15,-5-8-12 0,3 4-4 0,-3 4-751 16,-2-8-150-16</inkml:trace>
  <inkml:trace contextRef="#ctx0" brushRef="#br0" timeOffset="1755.508">13420 1047 2188 0,'0'0'97'0,"0"0"20"0,5 0-93 0,-2-2-24 16,-3 2 0-16,0 0 0 0,0 0 107 0,5 0 17 15,-2 0 3-15,2 2 1 0,0 5-52 0,0-2-9 16,3 2-3-16,-2 3 0 0,-1-1-51 0,-2 0-13 16,5 6 0-16,-6 1 0 0,3-7 0 0,-2 3 0 15,2 5 0-15,1-6 0 0,2 8 0 0,-3-9 0 16,0 1 0-16,1 3 0 0,4-2 0 0,-2-2 0 15,0-1 0-15,3 0 0 0,-1-2 54 0,6 5 8 0,0-9 2 0,0 6 0 32,2-7-72-32,1 3-15 0,2 4-2 0,0-4-1 0,0 2 26 0,-2 0-8 0,2 0 8 15,3 0 0-15,-6 8 17 0,-2-11 9 16,0 6 2-16,0-1 0 0,0-2-28 0,-6 2 0 0,-2 3 0 0,0-2 0 16,-5-6 0-16,0 10 0 0,-6-2 0 0,-5-2 0 15,0-1 0-15,-5 0 0 0,-3-1 0 0,0-1 0 16,-5-3 0-16,2-1 0 0,-2-3 0 0,0 4 0 15,-3-4-97-15,3 0-25 0,-3-4-5 0,0 4-1127 16</inkml:trace>
  <inkml:trace contextRef="#ctx0" brushRef="#br0" timeOffset="1921.727">13425 989 2271 0,'0'0'100'0,"11"-7"22"0,4 4-98 0,1-4-24 15,0 2 0-15,5-2 0 0,1 5 97 0,1-3 15 16,1 5 2-16,5-2 1 0,0 2-63 0,3 0-13 16,2 2-3-16,4-2 0 0,-4 0-26 0,0 5-10 15,6-3 0-15,-3 5 9 0,-8-7-9 0,0 0 0 16,-5 5 0-16,-3-3-1254 0</inkml:trace>
</inkml:ink>
</file>

<file path=ppt/ink/ink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28:06.427"/>
    </inkml:context>
    <inkml:brush xml:id="br0">
      <inkml:brushProperty name="width" value="0.05292" units="cm"/>
      <inkml:brushProperty name="height" value="0.05292" units="cm"/>
      <inkml:brushProperty name="color" value="#FF0000"/>
    </inkml:brush>
  </inkml:definitions>
  <inkml:trace contextRef="#ctx0" brushRef="#br0">18672 9152 403 0,'0'0'36'0,"0"0"-36"15,0 0 0-15,0 0 0 0,0 0 121 0,0 0 18 0,0 0 3 16,0 0 1-16,0 0-47 0,0 0-10 15,0 0-2-15,0 0 0 0,0 0 16 0,0 0 2 0,5 0 1 0,-2 0 0 16,2 2-32-16,-2-2-7 0,-3 0 0 0,2 5-1 16,3 2-7-16,-5-2 0 0,3-3-1 0,0 5 0 15,2 0-28-15,0 0-6 0,1 3-1 0,2-1 0 16,2-2 0-16,3 0-1 0,-5 5 0 0,0-5 0 16,3 0-6-16,-1 5-1 15,4-5 0-15,-1 0 0 0,3 0-4 0,0-2-8 0,-3-3 11 0,0 3-11 16,3-3 13-16,0-2-4 0,0 0-1 0,0 0 0 15,-3 0 5-15,3 0 1 0,-3 0 0 0,3-2 0 16,0-3 5-16,0 3 1 0,-1-3 0 0,-4 0 0 16,0 3 9-16,-3-3 3 15,-1-2 0-15,1 0 0 0,0 0 10 0,-2 0 2 0,-1 0 1 0,3 0 0 16,-5 2-36-16,-1-2-9 0,1 0 0 0,-1 0 0 0,-2 0 0 0,0 0 0 16,0 2 0-16,-2 3 0 15,2-3 53-15,0-2 9 0,0 5 2 0,0 2 0 0,0-5-52 0,0-2-12 16,0 0 0-16,0 7 0 0,0-7 0 0,0 7 0 15,0-5 0-15,0 5 0 0,0 0-17 0,0-2-7 16,-3-3 0-16,3 5-1 0,0 0 40 0,0 0 8 16,0-2 1-16,0 2 1 0,0 0-33 0,0 0-8 15,0 0 0-15,0 0-1 0,0 0 27 0,0 0 6 16,0 0 0-16,0 0 1 0,0 0-17 0,0 0 0 16,0 0 0-16,0 0 0 15,3 2 0-15,-3-2 0 0,0 7 0 0,2-2 0 0,-2-3 0 0,0 3 0 16,3 2 0-16,0 0 0 15,-1 0 0-15,1 0 0 0,0 0 0 0,-1-2 0 0,1 2 0 0,2 0 0 16,-2 0 0-16,2 0 0 0,0 0 0 0,1-2 0 0,-1 2 0 0,-2 0 0 16,5 0-14-16,-3 0-6 0,0-2-2 0,3-3 0 15,-8-2 22-15,5 5 0 0,3-3 0 0,0 3 0 16,0-5 0-16,0 0 0 16,0 0 0-16,0 0 0 0,0 0 0 0,0-5 0 0,-3 5 0 0,3-7 0 15,0 5 0-15,-3-3 0 0,3-2 0 0,0 0 0 16,-2 0 18-16,-1 0 2 0,3 2 0 0,0-2 0 15,-3 0-20-15,0 0 0 16,3 5 0-16,-2-3 0 0,-1 0-10 0,0 3-6 0,0 2 0 0,1-5-1 16,-1 5 27-16,0 0 6 0,1 0 0 0,-1 0 1 15,0 0-17-15,0 5 0 0,1-5 0 0,2 2 0 16,0 3 0-16,2-5 0 0,-2 5 0 0,0-3 0 16,0-2 0-16,3 5 0 0,-3-3 0 0,-3 3 0 0,3-5 0 0,-3 0 0 15,3 0 0-15,3 0 0 0,-1 0 0 0,1 0 0 16,2-5 0-16,-2 5 0 0,-1-7 0 0,3 5 0 15,-2-8 0-15,2 8 0 16,-5-5 0-16,3 0 0 0,-3 0 0 0,0 0 0 16,-3-3 0-16,3 3 0 0,-3 0 0 0,0-2 0 0,-2 2 0 0,0 0 0 15,-1-3 0-15,-2 8 0 0,-2-3 0 0,2-2-11 16,0 7 2-16,-6-2 0 16,1-3-37-16,0 5-7 0,-3 0-2 0,0 0-1156 0</inkml:trace>
  <inkml:trace contextRef="#ctx0" brushRef="#br0" timeOffset="890.787">19262 9441 1090 0,'0'0'48'0,"0"0"11"0,-8 0-47 0,2 0-12 16,4 0 0-16,-1 0 0 0,3 0 92 0,0 0 17 16,0 0 3-16,0 0 1 0,-5 5-25 0,5-5-6 15,-3 0-1-15,3 0 0 0,-2 2-15 0,-1 3-3 16,0-3-1-16,3 3 0 16,0 2-10-16,-2 0-3 0,2-2 0 0,0 4 0 15,0-2-11-15,0 3-2 0,2-1-1 0,-2 3 0 16,3-3-5-16,-3 3-1 0,0 2 0 0,3-2 0 0,-3-3-29 0,2 8 0 15,-2-8 0-15,3 5 0 0,0-2 0 0,-1 2 0 0,1-2 0 16,2-3 0-16,0 3 32 0,-2 2 0 16,2 0 0-16,-2-2 0 0,2 2 0 0,-2-2 0 0,-3-3 0 0,5 3 0 15,0 0-32-15,1-3-21 0,-1 3 3 0,0 0 1 16,1-3 17-16,2 3 0 0,-3-5 0 0,3 5 0 16,0-3 15-16,0-2 0 15,0 0 0-15,2 0 0 0,1-2-15 0,-1 2-15 0,-2 0 3 0,6 0 1 16,1 0 11-16,1 0 0 0,0-2 0 0,3 2-8 15,-3 0 16-15,-1-2 4 0,1-3 1 0,0 5 0 16,3-2-13-16,2 2 0 0,3-5 0 0,0 3 0 16,-6 2 0-16,3 0 0 0,6 0 0 0,-4-2 0 15,-1-3 0-15,1 3 0 0,7-3 0 0,-4 3 0 16,0-3 0-16,-2-2 0 0,3 5 0 0,-1-5 0 16,1 0 0-16,-4 0 0 0,1 0 8 0,0 0-8 15,0 0 0-15,-3 0 9 0,3 0-9 0,-6-5 8 16,1 3-8-16,-1 2 0 0,-2-5-12 0,3 3 12 15,-3-3 0-15,0-2 0 0,-3 5 0 0,3-3 0 0,0-2 44 0,-3 0 16 16,0 2 3-16,0 3 1 0,0-5-52 0,1 0-12 16,2 0 0-16,-1-5 0 0,7 5 0 0,-4-5 0 15,1 5 0-15,-1 0 0 0,1-5 0 0,-1 5 0 16,-2-7 0-16,3 5 0 0,-3-3 0 0,-1 0-8 16,1 5 8-16,0 0-13 0,-3-2 13 0,3-3 0 15,3 7 0-15,-1-2 0 0,-7 0 0 0,2 0 8 16,0 0-8-16,1 0 10 0,-1 2-2 0,-3 3 0 0,-2-3 0 0,3 3 0 15,-1-3 3-15,1-2 0 16,-6 7 0-16,-2-2 0 0,0-3-2 0,-1 3 0 0,4-3 0 0,-1 5 0 16,0-7-9-16,0 7 0 15,-5 0 9-15,3-5-9 0,0 5 0 0,-1-7 9 0,-2 7-9 0,0 0 0 16,0 0 0-16,0 0-9 0,0 0-1 0,0 0 0 31,-10 0-153-31,10 0-30 0,0 0-7 0</inkml:trace>
  <inkml:trace contextRef="#ctx0" brushRef="#br0" timeOffset="1249.69">20436 9594 1267 0,'0'0'56'0,"0"0"12"0,0 0-55 0,11 0-13 15,0 0 0-15,2 0 0 16,0 0 54-16,0 7 8 0,1-7 2 0,1 5 0 0,1-3 0 0,0 5 0 16,3-7 0-16,-1 7 0 15,1-2 0-15,-1-5 0 0,3 7 0 0,1-2 0 0,-7-3 0 0,1 5 0 16,3 0 0-16,-1 0 0 16,-2-2-52-16,-3 2-12 0,-2 5 0 0,0-5 0 15,-1 2 54-15,-5 3 8 0,-2 0 2 0,0-3 0 0,-3 5 0 0,0-2 0 16,-6 2 0-16,4 0 0 0,-6-2-9 0,0 7-2 15,0-5 0-15,0 0 0 0,-5 0-33 0,2 0-8 0,1-2 0 0,-1 2-1 16,1 0-11-16,-1-2 0 16,6-5 0-16,-3 5 0 0,-3-5 0 0,3 2 0 0,0-2 0 0,3-2 0 15,2 2 0-15,-2-2 0 0,-3-3 0 0,3-2 0 16,5 0 0-16,0 0 0 0,-3 0 0 0,3 0-852 16,3-2-172-16</inkml:trace>
  <inkml:trace contextRef="#ctx0" brushRef="#br0" timeOffset="25324.795">18031 8256 806 0,'0'0'17'0,"0"0"4"0,0 0 1 0,0 0 2 0,0 0-24 0,0 0 0 0,-5 4 0 0,5-4 0 15,0 0 107-15,0 0 17 0,0 0 3 0,-3 3 1 16,3-3-52-16,0 0-9 0,0 0-3 0,0 0 0 15,0 0 31-15,0 0 5 0,0 0 2 0,0 0 0 16,0 0-33-16,0 0-6 0,0 0-2 0,3-7 0 16,0 4-25-16,-1-1-6 0,1-3-1 0,0 2 0 15,2-2-29-15,-2 5 0 0,2-5 0 0,0-1 0 16,3 4 57-16,-3-3 6 0,3 0 1 0,-2 0 0 0,2 2-64 16,-3-2 0-16,0 0-16 0,3 0 3 0,-3 4 13 0,1-1 10 15,2-1-2-15,-8 5 0 0,0 0-8 0,8-2 12 16,-1-3-12-16,-7 5 12 0,6 0 0 0,2 5 1 15,0-3 0-15,-3 3 0 0,0-1-1 0,1-1 0 16,-4 4 0-16,3 0 0 0,-2 0 4 0,0 0 0 16,2 0 0-16,-2 2 0 0,-1-2-7 0,4 1-1 15,-6-1 0-15,2-5 0 0,1 5-8 0,-3-7 0 16,0 0 0-16,3 5 0 0,-3-5 27 0,5 4 3 16,-2-1 1-16,-3-3 0 0,0 0-31 0,5 0 0 15,-5 0 0-15,5 0 0 0,-2 0 0 0,2-3 0 16,-5 3 0-16,5-4 0 0,3-3 0 0,-2 2 12 15,-1 3-1-15,0-5-1 0,-2 2-10 0,2-2 0 16,-2 4 0-16,2-1 0 0,-2-3-8 0,-1 2 8 16,-2 5 0-16,8 0 0 0,0-7 0 0,-8 7 0 0,0 0 0 15,8 0 0-15,-8 0-24 0,0 0 4 0,11 0 0 0,-3 5 0 16,-8-5 33-16,0 0 7 0,0 0 2 0,8 2 0 16,2 3-35-16,-10-5-7 0,0 0-2 0,0 0 0 15,0 0 38-15,8 2 7 0,-8-2 1 0,0 0 1 16,0 0-25-16,0 0 0 0,8 5 8 0,-8-5-8 15,0 0 0-15,8-5 0 16,0 3 0-16,-8 2 8 0,8-5-8 0,-3 3 8 0,3-3-8 0,0-2 8 16,0 4-32-16,-3-1-6 0,1-3-2 0,1 4 0 15,-1-1 32-15,2-1 0 0,-8 5 0 0,8 0 0 16,-3-2 0-16,3 2 0 0,-3 0 0 0,0 2 0 0,1 3 0 16,-1-5 0-16,0 4 0 0,1-1 0 15,-1 1 0-15,0-1 0 0,0 1 0 0,1-1 0 0,-4 4 20 16,1-2 11-16,0-3 1 0,-1 5 1 0,-2-2-23 0,0 2-10 15,0-7 8-15,3 7-8 16,0-2 12-16,-3-5-4 0,0 0 0 0,0 0 0 0,0 0-8 0,0 0-9 16,0 0 9-16,0 0-13 15,0 0-123-15,0 0-24 0,0 0-4 0</inkml:trace>
  <inkml:trace contextRef="#ctx0" brushRef="#br0" timeOffset="26121.427">18299 8094 1728 0,'0'0'38'0,"0"0"8"16,0 0 2-16,5-5 0 0,0 2-39 0,-5 3-9 0,3-4 0 0,2 1 0 0,-5 3 45 0,8-7 7 15,-3-2 2-15,1 2 0 16,-1 5-35-16,3-6-7 0,-3 1-2 0,3 0 0 0,3-2 43 0,-3 2 9 15,2-3 2-15,-2-1 0 0,3 4-52 0,-1-7-12 16,1 7 0-16,2-5 0 0,-2-2 32 0,2 7 3 16,-2-5 1-16,2-2 0 0,-3 4-21 0,4-1-4 15,1-1-1-15,-1-2 0 16,2 0-10-16,-1 2 12 0,-1 5-12 0,4-7 12 0,-2 2-12 0,0 2 8 16,2-1-8-16,4-3 8 0,-4 7-8 0,3-5 0 15,3 2 0-15,-3-1 8 0,0 4-8 0,-2-5 0 16,-1 5 0-16,1 0 0 0,0-3 0 0,-1-1 0 15,1 3 8-15,-6 1-8 16,3-4 0-16,0 4 0 0,-1-5 9 0,4 5-9 0,-1-7 0 0,6 7 0 16,0-5 0-16,16-2 8 0,-1 4-8 0,4-4 0 0,-1-2 0 0,3 2 0 15,-3 0 0-15,1 2 0 0,4 2 0 0,4-1 0 16,-1-1 0-16,-2 2 0 0,-3-1 0 0,0 4 0 16,-8 0 0-16,-3 0 0 0,-5 2 0 0,3 2 8 15,-3-1-8-15,0 1 0 0,0-1 0 0,0 4 0 16,-2-3 0-16,-1 3 9 0,-2 0 0 0,-3 0 0 15,3 0 2-15,-6-4 0 0,1 4 0 0,-1 0 0 16,-2 0 5-16,0 0 2 0,-3 0 0 0,3 0 0 16,-2 0-3-16,-1-3-1 0,0-1 0 0,0 1 0 15,0-1-2-15,3 4 0 0,0-5 0 0,-3 2 0 16,3 3-12-16,-2-4 0 0,1 4 0 0,1 0 0 16,0-3 0-16,-3 3 0 0,3-4 0 0,-2 4 0 15,1 0 22-15,-1 0 2 0,2 0 0 0,-3 0 0 16,0 0-16-16,-2 0-8 0,2-3 8 0,-3 3-8 0,1 0 9 0,0 0-9 15,-4 0 12-15,1 0-12 0,0-4 15 0,-2 4-4 16,-1 0-1-16,0 0 0 0,1 0-2 0,-4-3-8 16,1 6 12-16,-3-3-4 0,2-3-8 0,1 3 10 15,-3 0-10-15,0 0 10 0,0 0-10 0,0 0 0 16,0 0 9-16,0 0-9 16,0 0-56-16,0 0-15 0,-3-4-3 0,3 4-1123 15</inkml:trace>
  <inkml:trace contextRef="#ctx0" brushRef="#br0" timeOffset="26478.586">20344 7256 1497 0,'0'0'32'0,"0"0"8"0,0-4 0 0,0 4 4 0,0 0-36 0,5 0-8 0,0-8 0 0,3 4 0 15,0 1 53-15,0-1 9 16,3 1 2-16,-1 3 0 0,6-4 12 0,-3 8 4 0,1-4 0 0,2 0 0 16,-1 0-48-16,4 3-8 0,-3-3-3 0,2 4 0 15,-2 3 0-15,-3-2 0 16,1-2 0-16,-4 4 0 0,-2 0 17 0,3 0 3 0,-3 0 1 0,2 5 0 16,-4-5 6-16,2 7 0 0,-3-3 1 0,-2 4 0 15,-6-1-5-15,0 0 0 0,1 2-1 0,-6-2 0 16,0 0 17-16,-3 1 3 0,1 6 1 0,2-9 0 15,-6 2-52-15,4-3-12 0,-1 3 0 0,1-2 0 16,-1-2 0-16,6-3 0 0,-3 0 0 0,3-3 0 16,-1 4 0-16,1-8 0 0,2 4 0 0,1-1 0 15,-1-3-48-15,3 0-13 0,0 0-3 0,3-7-1152 16</inkml:trace>
  <inkml:trace contextRef="#ctx0" brushRef="#br0" timeOffset="27322.143">20860 7320 460 0,'0'0'20'0,"0"0"5"15,0 0-25-15,0 0 0 0,0 0 0 0,0 0 0 0,0 0 178 0,0 0 30 16,0 0 7-16,0 0 1 0,0-7-88 0,0 7-16 16,0 0-4-16,0 0-1 0,0 0-20 0,0 0-4 15,0 0-1-15,0 0 0 0,0 0-19 0,0 0-4 16,-3 7-1-16,-2-3 0 16,2-1-11-16,-2 9-3 0,2-5 0 0,-2 4 0 0,2-4-5 0,1 3-2 15,-4 2 0-15,4 2 0 0,2-7-37 0,0 5 0 16,0-5 0-16,2 4 0 0,1-1 0 0,2-6 0 15,1 4 0-15,2-1 0 0,-1 0 0 0,1-3 0 16,3-4 0-16,0-4 8 0,-1 4-8 0,1-3 0 0,-1-1 0 16,4-3 0-16,-4-1 11 0,1 1 1 15,-3 0 0-15,2 0 0 0,-2 0 0 0,0-2 0 0,-3 2 0 0,1 0 0 16,-4 0 8-16,1 0 3 16,0 0 0-16,-3-1 0 0,0 8-7 0,0 0-2 0,0 0 0 0,0 0 0 15,0 0-5-15,0 0-1 0,0 0 0 0,0 0 0 16,-6 8-8-16,6-8 0 0,0 7-10 0,0 4 10 15,6-4 0-15,-1 0 0 0,0 1 0 0,6 3 0 16,-1-8 0-16,4 4 0 0,4 0 0 0,-5-3 0 16,1-1 0-16,1-3 0 15,-1 0 0-15,-1 5 0 0,5-5 0 0,-4 0 0 0,-1-8 0 0,-3 8 0 16,1-4 0-16,0 4 0 0,-6-7 0 0,3 0 0 16,-5 0 19-16,-3 0 6 0,2-1 2 0,-2 4 0 15,-2-3 5-15,2 0 0 0,-3 0 1 0,-2-5 0 0,-1 2-14 0,1 3-3 16,-3 0-1-16,0 0 0 0,0 0-15 0,0 3 8 15,3-4-8-15,-3 4 0 0,3 4 0 0,-3-3 0 16,0-1 0-16,5 4 0 16,3 0-53-16,0 0-17 0,-5 0-3 0,5 0-1 15,0 0-139-15,0 0-28 0</inkml:trace>
  <inkml:trace contextRef="#ctx0" brushRef="#br0" timeOffset="27686.63">21299 7357 172 0,'0'0'16'0,"0"0"-16"16,0 0 0-16,5-4 0 0,1 4 235 0,-1-3 44 16,0 3 9-16,3-4 1 0,0 4-153 0,0-3-32 0,0-1-5 0,2 1-2 15,1-1-42-15,0 4-9 0,-1-8-2 0,1 4 0 16,2 1 3-16,-2-1 0 0,-1-3 0 0,1 4 0 16,-3-1 10-16,-3-3 3 0,0-1 0 0,-2 1 0 0,0 3-7 0,-3 1-1 15,-3-1 0-15,0-3 0 0,-2 4-14 0,0-1-3 16,-3 1-1-16,-3-2 0 0,3 5 11 0,-2-4 3 15,-1 4 0-15,1 0 0 0,-1 4-33 0,0-4-7 16,-2 5 0-16,3-2-8 0,2 4 0 0,-3 0 0 16,0-3 0-16,3 3 0 0,1 0 0 0,-1 5 0 15,0-2 0-15,0-3-9 0,2 4 9 0,1 1-8 16,3-2 8-16,2 4-8 0,0-7 8 0,2 5-8 16,3-5 8-16,3 4-8 0,-2-1 0 0,4-6 0 15,3 8 0-15,3-5 0 16,0-4-21-16,0 1-4 0,3-1-1 0,-1-3 0 15,-2 0-50-15,3 0-11 0,2-3-1 0,-3-1-1 16,-2 1-134-16,0-1-26 0,3-3-6 0,-4-1-1 0</inkml:trace>
  <inkml:trace contextRef="#ctx0" brushRef="#br0" timeOffset="27983.472">21601 7343 748 0,'0'0'33'0,"0"0"7"0,0 0-32 0,-6 0-8 0,1-4 0 0,0 4 0 16,2 0 271-16,3 0 52 0,0 0 10 0,0 0 3 15,0 0-189-15,0 0-38 0,0 0-7 0,0 0-2 16,0 4-45-16,3-1-10 15,-3 4-1-15,2 0-1 0,-2-7 5 0,3 4 0 16,2 3 1-16,-2 1 0 0,2-1-49 0,-2-3-9 0,0-1-3 0,-1 4 0 16,3-3 12-16,-5-4 0 0,0 0 8 0,0 0-8 15,0 0 0-15,0 0-15 0,0 0 3 0,0 0 0 16,6 0-170-16,-1-4-34 0,0 4-6 0,1-3-2 16,-4-4 16-16,1 0 4 0,0-2 0 0,-1 2 0 15,1-3 39-15,0-1 8 0,-3-3 1 0,2 2 1 0,-2 2 146 0,0-1 29 16,0-4 5-16,0 4 2 0,0 4 132 0,-2-7 26 15,-1 6 6-15,0-3 1 16,-2 1 35-16,2 6 7 0,1-3 2 0,2 7 0 16,0 0-122-16,0 0-24 0,0 0-5 0,-3-7-1 0,3 7-16 0,0 0-3 15,0 0-1-15,0 0 0 16,0 0-102-16,0 0-21 0,8 7-4 0,-3-3-683 16,1 3-137-16</inkml:trace>
  <inkml:trace contextRef="#ctx0" brushRef="#br0" timeOffset="28452.372">21847 7346 864 0,'0'0'76'0,"0"0"-60"0,2-7-16 0,4 4 0 16,-4-1 177-16,1-4 33 0,0 4 6 0,-1-3 2 16,-2 0-96-16,0 4-19 0,-2-1-4 0,-1-3-1 15,0-1-34-15,1 8-6 0,2 0-2 0,-8-4 0 16,0 4-18-16,0 0-4 0,0 4-1 0,0-4 0 15,0 8-17-15,-3-4-4 0,3-1-1 0,1 4 0 16,1 0-11-16,1 4 0 0,0-3 0 0,-1-1 0 16,6 4 0-16,-2-4-11 0,2 0 11 0,0 0-8 15,2 1 0-15,4-4 0 0,2 3 0 0,0 0 0 16,-1-4-21-16,4-3-4 0,0 4-1 0,-1-1 0 16,1-3 34-16,-1 0 0 0,4 0 0 0,-4-3 0 15,3-1 0-15,-5 4 0 0,0-7 0 0,0 4 0 16,0-1 15-16,0-3 9 0,-5 2 3 0,-3 2 0 0,0-4-5 0,2 3-1 15,-2 1 0-15,0-1 0 0,-2-3 1 0,-1 7 0 16,3 0 0-16,0 0 0 0,0 0-12 0,0 0-2 16,0 0-8-16,0 0 12 0,5 0-12 0,-5 0 0 15,-5 7 0-15,10 0 0 0,9 0 0 0,-4 0-8 16,-10 2 8-16,3 1 0 0,2-3 0 0,3 4 0 16,-3-3 0-16,-2 3 0 0,-6-4-11 0,1 3 2 15,4 2 0-15,-2-5 0 0,-2 0 58 0,-4 0 12 16,1 0 3-16,-3 0 0 0,3 5-52 0,-3-5-12 15,0 0 0-15,-3 4 0 0,1-4 0 0,-1 5 0 16,1-5 0-16,2 0 0 0,-3-4 0 0,3-3 0 16,-2 0 0-16,2 0 0 15,2-3-253-15,1-1-54 0</inkml:trace>
  <inkml:trace contextRef="#ctx0" brushRef="#br0" timeOffset="28827.381">21955 7162 1324 0,'0'0'59'0,"0"0"12"0,0 0-57 0,0 0-14 0,0 0 0 0,3 7 0 15,-1 0 175-15,1 0 32 0,-3 0 6 0,5 3 2 16,1 6-152-16,-1-6-31 0,0 1-5 0,1 4-2 16,-1-1 27-16,3 0 6 0,-3-2 1 0,0-1 0 15,-2-1-43-15,0-3-16 0,2 5 11 0,-2-5-11 0,-3-7 57 0,2 7 6 16,1 4 1-16,0-8 0 0,-3-3-52 0,0 0-12 15,0 0 0-15,5 4 0 0,3-4 0 0,-3-4 0 16,-2 1 0-16,5-1 0 0,-3-3 0 0,3 4 0 16,-3-4 0-16,6-2 9 0,-3 2-9 0,0 4 0 15,0-1 0-15,2-3 0 0,-5 4 0 0,3-1 0 16,0-3 0-16,-2 7 0 0,-1-5 0 0,0 5 0 16,3 5 0-16,-3-5 0 0,1 7 0 0,-1-3 0 15,0-1 0-15,1 4 0 0,-4 0-8 0,3-3 8 16,-5 4-10-16,3-1 10 0,2 0 0 0,1 0 16 15,-4 0-1-15,1 0-1 0,-3-3-5 0,3 4-1 16,-3-4 0-16,0-4 0 0,0 0-8 0,0 0 10 16,0 0-10-16,0 0 10 15,0 0-198-15,0 0-39 0,2-4-8 0</inkml:trace>
  <inkml:trace contextRef="#ctx0" brushRef="#br0" timeOffset="29873.678">23024 7030 1018 0,'-3'-11'45'0,"3"11"10"0,0 0-44 0,0-7-11 0,-2 4 0 0,-1-1 0 15,0-3 108-15,1 4 20 0,-1-2 4 0,1-2 1 16,-4 3-19-16,6 1-4 0,0 3-1 0,0 0 0 16,-5 0-42-16,5 0-9 0,-5-4-2 0,-1 4 0 15,-2 4-23-15,6-4-5 0,-6 0 0 0,3 3-1 16,-1 1-27-16,-2 3 0 0,0-2 0 0,3 2 0 16,0 0 34-16,-3 0 2 0,3 0 0 0,-1 5 0 15,1-2-36-15,2 1 0 0,1 3 0 0,2 5 0 16,2-9 0-16,1 1 0 0,2 11 0 0,3-8 0 15,-2 5 0-15,4-5 0 0,1 0 0 0,-1 5 0 0,-2-1 0 16,3-4 0-16,-1 1 0 0,-2-1 0 0,0-3 8 0,-2 4 0 16,-1-8 1-16,0 4 0 0,-2-4 3 0,-1 1 1 15,1-1 0-15,0-3 0 0,-3-4-1 0,0 0-1 16,-6 3 0-16,4 1-726 16,-4-4-145-16</inkml:trace>
  <inkml:trace contextRef="#ctx0" brushRef="#br0" timeOffset="30014.254">22852 7230 172 0,'0'0'16'0,"0"0"-16"16,5-4 0-16,1 1 0 0,2-1 297 0,0 4 57 15,5-3 11-15,-3-1 3 0,6 4-247 0,-3 0-49 16,3-7-9-16,0 7-3 0,0 0-45 0,0 0-15 16,2 0 8-16,-2-5-8 0,0 2 0 0,0 3 0 15,0-4 0-15,0 1-506 0,-6 3-107 0</inkml:trace>
  <inkml:trace contextRef="#ctx0" brushRef="#br0" timeOffset="30311.338">23172 7172 518 0,'0'0'46'0,"0"0"-37"0,0 0-9 0,0 0 0 15,0 0 168-15,0 0 32 0,0 0 7 0,-5 0 1 16,-3 0-116-16,3 4-22 0,5-4-5 0,-3 7-1 16,-2-4 0-16,-3 4 0 0,3 0 0 0,-1 5 0 15,-2-5-54-15,3 4-10 0,0-4 0 0,2 5 0 16,3-2 0-16,-3-3 0 0,3 0 0 0,0 4 0 15,3-3 9-15,0 3-9 0,2-4 10 0,0-4-10 16,1 4 0-16,-1-3 0 0,0-1 0 0,3 2 0 0,0-5 0 0,0 0-15 16,5 0 5-16,-2 0 1 0,2-5 9 0,0 2 0 15,0-1 0-15,1 1 0 0,-4-1 0 16,1-3 8-16,-3 0-8 0,0 0 0 0,0-1 36 0,-3 1 2 16,-2 3 1-16,-1-6 0 0,-2 3 13 0,-2 0 4 15,-1 2 0-15,-2-2 0 0,-6 3-17 0,3-3-3 16,-2 4-1-16,-1 3 0 0,0-4-7 0,1 8 0 15,-1-4-1-15,1 0 0 16,2 3-149-16,0-3-30 0,5 0-5 0</inkml:trace>
  <inkml:trace contextRef="#ctx0" brushRef="#br0" timeOffset="30670.628">23387 7216 518 0,'-6'-7'46'0,"6"7"-37"0,0 0-9 0,6-4 0 0,-4-1 168 0,1 2 32 0,-3 3 7 0,5 0 1 16,-5 0-64-16,8 0-13 0,-8 0-3 0,5 0 0 16,3 8-19-16,-2-1-4 0,-4-3-1 0,1 3 0 15,0 0-24-15,-1 0-4 0,-2 0-2 0,3 1 0 16,-3-1-19-16,2 0-4 0,1 0-1 0,-3-7 0 15,0 0-18-15,0 4-3 0,0 3-1 0,0-7 0 16,0 0-12-16,0 0-4 0,0 0 0 0,0 0 0 16,0 0 0-16,0 0 0 0,3-7 0 0,2 3 0 0,0 1-12 0,1-4 0 15,2 0 0-15,-1-5 0 0,1 5 0 0,3-4 0 16,2 1 0-16,-5-1-10 0,0 3-8 0,0-3-2 16,0 4 0-16,3 0 0 0,-1 0 20 0,1-1 0 15,-1 1 0-15,4 3 0 0,-1 1 0 0,0-1 0 16,-2 1 0-16,-1 3 0 0,3 3 0 0,-2-3 0 15,0 0 0-15,-3 0 0 16,2 7-55-16,-2-3-7 0,3-4-2 0</inkml:trace>
  <inkml:trace contextRef="#ctx0" brushRef="#br0" timeOffset="31529.537">21273 7842 1267 0,'0'0'28'0,"0"0"5"0,0 0 2 0,0 0 1 0,0 0-36 16,0 0 0-16,0 0 0 0,0 0 0 0,-6 0 109 0,1-7 15 15,-3 7 4-15,3 0 0 0,-3-3-27 0,0 3-5 0,-3 3 0 0,1-3-1 16,2 7-50-16,-3-7-9 0,1 5-3 0,-1 2 0 16,3 0-33-16,-3 0 0 0,1 0 0 0,2 5 0 15,0-5 0-15,3 0 0 0,-1 4 0 0,4-4 0 16,2 3 0-16,0-3 0 0,2 5 0 0,4-5 0 16,-1 0 0-16,3 0 0 0,3-2 0 0,2-3 0 15,0 3 0-15,0-5 0 0,3 0 0 0,3-5 0 16,-4 3 0-16,1-3 0 0,0-5 0 0,0 3-9 15,-3-4 9-15,-2 4 0 0,-3-5 10 0,2-2-10 16,-4 4 56-16,-1-1 6 0,-2-4 1 0,-1 1 0 16,1-2-8-16,-3 2-2 0,0 0 0 0,0-5 0 15,-3 5-33-15,1 0-6 0,-1-5-2 0,-2 5 0 0,-1 0 42 16,1-1 8-16,-3 4 2 0,3-3 0 16,-3 2-52-16,3 2-12 0,-1-1 0 0,1 4 0 0,-3 0 0 0,6-1 0 15,-4 4 0-15,6 4 0 0,-2 0 54 0,2 0 8 16,0 0 2-16,0 0 0 0,0 0-52 0,-3 7-12 15,3 2 0-15,5 1 0 0,-2 4 0 0,2-2 0 16,0 2 0-16,3 0 0 0,0 5 0 0,-2-5 0 16,4 0 0-16,-2 5 0 15,3-5-20-15,-3 0-8 0,0 2 0 0,0 1-1 0,-3-3 46 0,0-2 10 16,0 2 1-16,1-3 1 0,-1-1-29 0,0 2 0 16,-2-1 0-16,0-4 0 15,2 1-96-15,-2-6-26 0,-1 3-5 0,3-5-1 16,-2 2-122-16,-3-2-25 0</inkml:trace>
  <inkml:trace contextRef="#ctx0" brushRef="#br0" timeOffset="31873.172">21489 7858 1267 0,'0'0'56'0,"0"0"12"0,0 0-55 0,6 0-13 0,-6 0 0 0,5 0 0 16,3-4 110-16,-3 4 19 0,3 0 4 0,0 0 1 15,0-5-51-15,0 3-11 0,0 2-1 0,0-5-1 16,0 3-14-16,-3-3-4 15,0 2 0-15,3-1 0 0,-2-3-37 0,-1 0-15 16,0 4 11-16,1-6-11 0,-1 7 20 0,-3-3-3 0,4-2 0 0,-4 0 0 16,4 0-17-16,-4 0 0 0,1 0 0 0,-3 2 0 15,0-2 0-15,-3 4 0 0,3-1 12 0,-2-3-12 16,-1 7 12-16,-2-7-4 0,-1 7 0 0,-1 0-8 16,-4-3 17-16,3-1-3 0,-3 4-1 0,1 4 0 0,2-1 5 0,-3-3 1 15,-2 7 0-15,5-3 0 0,3-1-6 0,-3 4-1 16,0 0 0-16,3-2 0 0,-3 6-12 0,2-1 0 15,-1-3 0-15,1 5 0 16,1-5 0-16,2 7-18 0,-2-3 4 0,5-1 1 0,-3 2 13 0,6 2 16 16,0-3-3-16,-1-3-1 0,4 3-12 0,-1-1-16 15,0 1 3-15,0-3 1 0,3-1 12 0,0 0 0 16,0 0 0-16,6-3 0 0,1-1 0 0,-1 1 0 16,-4-4 0-16</inkml:trace>
  <inkml:trace contextRef="#ctx0" brushRef="#br0" timeOffset="32169.945">21775 7788 460 0,'0'0'20'0,"0"0"5"16,0 0-25-16,0 0 0 0,0-3 0 0,0 3 0 0,-2-4 338 0,2 4 62 15,0-7 13-15,0 7 3 0,-3 0-255 0,3 0-50 16,-5-3-11-16,2 6-1 0,-2-3-55 0,-1 4-12 0,4-1-1 0,-4 4-1 15,4 0-30-15,-1-2 0 0,-2 6 0 0,0-1 0 16,2-3 0-16,-2 7 0 0,2-7 0 0,0 5 0 16,1-1 0-16,2-1 0 0,0-3 0 0,0 5 0 15,2-5 0-15,1 4 0 16,0-3 0-16,2-1 0 0,0-5 0 0,3 7 0 0,-3-6 0 0,3 1 0 16,3-1 0-16,-3-3 0 0,5 0 0 0,-5 0 0 15,0-3 0-15,0-1 0 0,0 4 0 0,0-7 0 0,2 2 0 0,1 3 0 16,-3-3 0-16,3-2 0 15,-1 0-148-15,-2 0-35 0,0-7-7 0,0 7-2 0</inkml:trace>
  <inkml:trace contextRef="#ctx0" brushRef="#br0" timeOffset="32342.116">21950 7778 345 0,'0'0'31'0,"0"0"-31"16,0 0 0-16,0 0 0 0,0 0 256 0,0 0 46 16,0 0 9-16,0 0 1 0,-3 3-125 0,3-3-26 15,0 0-5-15,0 4 0 0,0-1-68 0,0 4-12 16,3 0-4-16,2 5 0 0,-2-5-22 0,2 7-5 15,-2-7-1-15,2 5 0 0,3-1 10 0,-3-1 2 16,1-3 0-16,1 0 0 0,-1-2-45 0,-1 2-11 16,0 0 0-16,-2-3 0 15,-3-4-24-15,0 0-8 0,0 0 0 0,0 0-733 0,0 0-147 0</inkml:trace>
  <inkml:trace contextRef="#ctx0" brushRef="#br0" timeOffset="32482.423">21945 7694 1497 0,'0'0'66'0,"0"0"14"0,0 0-64 0,0 0-16 0,0 0 0 0,0 0 0 16,0 0 88-16,0 0 13 0,0 0 3 0,5 0 1 15,3 0-83-15,0 0-22 0,0 0 0 0,0 4-551 16,2-1-116-16</inkml:trace>
  <inkml:trace contextRef="#ctx0" brushRef="#br0" timeOffset="32826.038">22193 7734 1472 0,'0'0'65'0,"0"0"14"0,0 0-63 0,0 0-16 16,-2-3 0-16,-1-1 0 0,-2 1 107 0,2-1 18 16,-2 4 4-16,-1 0 1 0,1 0-54 0,-3 0-12 15,3 0-1-15,0 0-1 0,-3 0-30 0,2 4-5 16,-2-1-2-16,1 1 0 15,-1-1-16-15,2 4-9 0,1 0 10 0,0 0-10 0,2-2-12 0,0 2-9 16,1 0-2-16,2 4 0 0,0-4 23 0,2-4 0 16,1 4 0-16,5 2 0 0,-3-2 8 0,1 0 5 15,4-4 2-15,1 4 0 0,-1 0-24 0,1-7-5 0,2 5-1 16,-2-5 0-16,-1 7 15 0,1-7 0 0,-3 4 0 0,2-1 0 16,1-3 0-16,-3 0 0 0,0 4 0 0,0-1 0 15,0 4 0-15,-3-3 0 0,3-1 0 0,-8-3 0 16,0 0 0-16,0 5 0 15,0-3 0-15,-3 3 0 0,-2 2 48 0,2-3 13 16,-2-1 3-16,-3 4 0 0,3-3-52 0,-3-1-12 0,0 4 0 0,-3-2 0 16,3-3-48-16,-2 3-13 0,-1 2-3 0,3-7 0 15</inkml:trace>
  <inkml:trace contextRef="#ctx0" brushRef="#br0" timeOffset="33060.358">22410 7771 1958 0,'0'0'43'0,"0"0"9"0,0 0 1 0,0 0 3 0,0 0-45 0,3 7-11 16,-3-7 0-16,5 7 0 0,0 0 84 0,-2 1 16 16,-3-1 2-16,0 0 1 0,5 0-63 0,-2 0-12 15,-3 0-2-15,0 0-1 0,0-2-25 0,0 2 0 16,0 0 0-16,0-3 0 0,0-1 56 0,0-3 7 15,0 7 1-15,0-7 0 16,0 0-154-16,0 0-30 0,0 0-7 0,0 0-581 0,0 0-116 0</inkml:trace>
  <inkml:trace contextRef="#ctx0" brushRef="#br0" timeOffset="33185.328">22416 7694 1958 0,'-8'-7'43'0,"2"4"9"0,1-1 1 0,0-3 3 0,2 2-45 0,0 2-11 0,1-1 0 0,2 4 0 16,0 0 53-16,0 0 9 0,0 0 2 0,0 0 0 15,8 0 0-15,0 0 0 0,0 4 0 0,0-1 0 32,2 2-112-32,-2-3-21 0,3 3-5 0,-1 2-926 0</inkml:trace>
  <inkml:trace contextRef="#ctx0" brushRef="#br0" timeOffset="33546.485">22643 7713 1396 0,'0'0'62'0,"0"0"13"0,0 0-60 0,0 0-15 16,0 0 0-16,-5 0 0 0,5 0 81 0,-6 0 14 15,4 0 2-15,-6 2 1 0,3 3-62 0,2 2-12 16,-5 0-2-16,3 0-1 0,-1 0-21 0,1 0 0 16,2 0 0-16,1 5 0 0,-1-5 0 0,1 4 0 15,4-1 0-15,1-1 0 0,-1 1-24 0,4-3 0 16,-1-3 0-16,3 4 0 0,0-6 24 0,0-2 16 15,-8 0-3-15,5 0 0 0,3 0-13 0,3 0 0 16,-1-2 0-16,1-3 0 0,-1-2 16 0,4 0 11 16,-1 0 1-16,-3-5 1 0,1 5 47 0,0-7 10 15,-3 7 2-15,0-7 0 0,-3 2-3 0,-3 2 0 16,-2-1 0-16,3-3 0 0,-6 2-33 0,1 2-6 0,-6-1-2 16,5 6 0-16,3-2 16 0,-5 4 4 15,-3-1 0-15,-3 1 0 0,3 3-52 0,-2 0-12 16,-6 0 0-16,5 3 0 0,1-3 0 0,2 0 0 0,0 4 0 0,0-1-851 15,3 2-173-15</inkml:trace>
  <inkml:trace contextRef="#ctx0" brushRef="#br0" timeOffset="34467.832">22857 7687 345 0,'0'0'31'0,"0"0"-31"15,0 0 0-15,0 0 0 0,0 0 185 0,0 0 31 16,0 0 7-16,0 0 1 0,0 0-103 0,0 0-20 15,6-3-4-15,-6 3-1 0,5-4-20 0,0 8-5 16,3-1-1-16,-3-3 0 0,1 7-3 0,-1-3-1 16,0-1 0-16,-2 4 0 0,2 0-1 0,-2 2 0 15,2 1 0-15,1-3 0 0,-6 0-17 0,5 0-4 16,-3 0-1-16,-2 5 0 0,3-5-19 0,-3-3-3 0,3 3-1 0,-3-4 0 16,0-3-9-16,0 5-3 0,0-5 0 0,2 7 0 15,-2-7-8-15,0 0 8 0,0 0-8 0,0 0 8 16,0 0 0-16,0 0 0 0,0 0 0 0,0 0 0 15,0 0-8-15,0-7 8 0,3 2-8 0,-3-2 8 16,3 0-8-16,-3 0 0 0,2 0-10 0,4-5 10 16,-4 5-17-16,1 0 2 0,2-3 1 0,0-1 0 15,1 4 5-15,2-1 1 0,0-3 0 0,0 4 0 16,0 4 8-16,2-1 0 0,1-3-9 0,-6 2 9 16,-5 5 0-16,8 0-11 0,0 0 11 0,2 0-8 15,4 0 8-15,-4 5 0 0,3-5 0 0,6 7 0 0,-3 0 0 16,-3 0 0-16,0 0 0 0,1 0 0 0,-4 0 0 0,1 5 12 15,-3-5-4-15,-3 0 0 0,0 0 0 0,1 0 1 16,-1-2 0-16,-3 2 0 0,1 0-19 0,0 0-4 16,-1-3-1-16,1-1 0 15,-3-3-20-15,0 0-4 0,0 0-1 0,0 0-995 16</inkml:trace>
  <inkml:trace contextRef="#ctx0" brushRef="#br0" timeOffset="34936.302">23656 7571 1267 0,'0'0'28'0,"0"0"5"0,-2-4 2 0,-1 1 1 0,3-4-36 0,-3 3 0 0,3 4 0 0,0 0 0 16,0 0 109-16,-2-3 15 0,2 3 4 0,-5-4 0 16,2-1-75-16,-2 5-14 0,-1-3-3 0,1 3-1 15,0 3-9-15,-1-3-2 0,-2 0 0 0,1 0 0 16,-1 5-15-16,0-5-9 0,0 7 10 0,2-7-10 16,-1 4 0-16,-1-1 0 0,2 4 0 0,-2-3 0 15,3-1 0-15,-3 4 0 0,5-2 0 0,-2 2 0 16,3 0 0-16,2 0 0 0,-3 0 0 0,6 0 0 0,-3 0 0 0,2 2 0 15,3-2 0-15,-2 3 0 0,5-3 0 0,-3-3 0 16,6 4 0-16,0-6 0 0,-4 3 0 0,4 2 0 16,-3 0 0-16,3-3 0 0,2-1 0 0,-3 4 0 15,1-2 0-15,0-3 0 0,-1 3 0 0,-2-5 11 16,3 7-3-16,-3-3-8 0,-3-1 23 0,0 1-3 16,0-1 0-16,-2 4 0 0,-3-3 14 0,-3-1 2 15,-2 2 1-15,0 2 0 0,-6 0 7 0,1 0 0 16,-4-3 1-16,-1 3 0 0,-4 1-24 0,3-6-5 15,-2 7 0-15,2-6-1 16,0 4-61-16,0-7-12 0,5 4-2 0,-2-4-945 0</inkml:trace>
  <inkml:trace contextRef="#ctx0" brushRef="#br0" timeOffset="35186.236">23828 7520 1666 0,'-2'-14'74'0,"2"14"15"0,0 0-71 0,0 0-18 0,0 0 0 0,0 0 0 15,0 0 100-15,0 0 16 0,0 0 3 0,0 0 1 16,0 7-76-16,0 4-16 0,0-1-2 0,2 6-1 16,1-2-25-16,-3-4 0 0,5 4 0 0,-2 2 0 15,0-2 39-15,-1 1 2 0,1-4 1 0,0-1 0 16,-3 1-26-16,2-3-4 0,3 3-2 0,-2-4 0 0,-3 0-10 0,0 0 0 15,3-4 0-15,-3-3 0 16,0 0-106-16,0 0-23 0,0 0-5 0,0 0-1 0</inkml:trace>
  <inkml:trace contextRef="#ctx0" brushRef="#br0" timeOffset="35342.45">23805 7647 1728 0,'0'0'38'0,"0"0"8"0,0 0 2 0,5-3 0 0,0-1-39 0,3 4-9 15,0-7 0-15,3 7 0 0,-3-5 0 0,5 2 0 16,3-1 0-16,-3 4 0 0,3-3 0 0,0-1 0 16,0 1 0-16,-1 3 0 0,1-4 0 0,0 4 0 15,-3 0 0-15,3-3-766 0</inkml:trace>
  <inkml:trace contextRef="#ctx0" brushRef="#br0" timeOffset="35717.362">24133 7588 1267 0,'0'0'28'0,"0"0"5"0,0 0 2 0,0 0 1 0,0 0-36 0,0 0 0 0,0 0 0 0,0 0 0 16,0 0 109-16,-3 5 15 0,0 2 4 0,1-3 0 16,2-4-52-16,-6 3-9 0,4 4-3 0,2 0 0 15,-3 0 0-15,0 2 0 0,1-2 0 0,2 0 0 16,0 0-51-16,0 3-13 0,2-5 0 0,1 2 0 16,0 0 0-16,2 0 0 0,0-7 0 0,3 4 0 15,0-1 24-15,3 1 3 0,-3-4 0 0,0 0 0 16,0-4-19-16,2 4-8 0,-4-7 0 0,1 7 8 15,1-7-8-15,0 0 0 0,0 2 0 0,-2-2 0 16,-1 4 0-16,-3-4 8 0,4-4-8 0,-4 4 0 0,1 0 8 0,0-5-8 16,-3 5 0-16,2 0 8 0,-2 0 16 0,0 0 4 15,0 2 0-15,-2 3 0 0,2-3-28 0,0 5 0 16,0 0 0-16,0 0 0 0,0 0 0 0,0 0 0 16,0 0 0-16,0 0 0 0,0 0 0 0,0 0 0 15,0 5 0-15,2 6 0 0,-2-1 0 0,3-3 0 16,0 0 0-16,2 0 0 0,-5-2 0 0,5 2 0 15,1 0 0-15,-1 0 0 0,-3-3 0 0,4-1 0 16,-4 1 0-16,4-1 0 0,-6-3 0 0,0 0 0 16,8 5 0-16,-8-5 0 15,5 0-97-15,-5 0-25 0,5 0-5 0</inkml:trace>
  <inkml:trace contextRef="#ctx0" brushRef="#br0" timeOffset="36233.376">24363 7564 1728 0,'0'0'38'0,"0"0"8"0,0 0 2 0,0 0 0 0,0 0-39 0,5 0-9 0,-5 0 0 0,5 3 0 16,1 4 53-16,-1-3 9 0,0 4 2 0,-2-1 0 15,2 0 0-15,-2 0 0 0,0 0 0 0,-1 0 0 16,1 5 0-16,-3-5 0 0,2 0 0 0,1 0 0 16,-3-3-24-16,0 3-5 0,0-4-1 0,3 4 0 15,-3-7-23-15,0 0-11 0,0 5 10 0,0-5-10 16,0 0 26-16,0 0-1 0,0 0 0 0,0 0 0 15,0 0-25-15,0 0-12 0,0 0 0 0,0-5 1 16,0-2 11-16,0 0 0 0,2 0 8 0,1 0-8 16,0 0 10-16,2-5-2 0,0 5-8 0,1-3 12 15,2-1-60-15,-1 4-13 0,1 0-3 0,0-1 0 0,3 1 52 0,-3 3 12 16,0-3 0-16,0 7 0 0,0 0 0 0,0 0 0 16,-3 0 0-16,0 0 0 0,0 7 0 0,1-3 0 15,-4-1 0-15,4 4 0 0,-4-2 14 0,1-3 6 16,0 3 0-16,-1 2 1 0,-2-7-5 0,3 7 0 15,0 0-1-15,-1-3 0 0,-2-4-4 0,3 3-1 16,-3-3 0-16,0 0 0 0,0 0-10 0,0 0 0 16,0 0 0-16,0 0 8 0,0 0-8 0,5 0 0 15,0 0 9-15,1-3-9 0,-1-4 8 0,0 3-8 16,-2-3 8-16,2 0-8 0,3 0 0 0,-3 2 0 0,-2-2 0 16,5 0 0-16,-5 0 0 0,2 4 16 0,-5 3-4 0,0 0-1 15,5-4-11-15,-5 4 0 0,0 0 0 0,0 0 0 16,6 4-12-16,-6-4-4 0,8 3 0 15,-3 4-1-15,0 0 17 0,-2 0 0 0,-1-2 0 0,4 2 0 16,-4 0 0-16,4 0 0 0,-6 0 0 0,5 0 0 16,-2-3 0-16,-1 4 0 0,-2-8 0 0,6 7 0 31,-6-7-46-31,5 4-9 0,-5-4-1 0</inkml:trace>
  <inkml:trace contextRef="#ctx0" brushRef="#br0" timeOffset="36639.02">24752 7531 748 0,'2'-4'67'16,"1"1"-54"-16,-3 3-13 0,8 0 0 0,-8 0 220 16,3 3 42-16,2 1 8 0,0-1 2 0,1 4-150 0,-4 2-30 15,3-6-5-15,-2 11-2 0,0-7 0 0,-1 5 0 16,1 2 0-16,0-3 0 0,-3 3-15 0,0-2-3 16,0 5-1-16,0-6 0 0,-3-1-27 0,0 2-6 15,1 2-1-15,2-7 0 0,-3 5-17 0,0-1-4 16,3-1-1-16,-2-3 0 0,-1 0-10 0,3-2 8 15,-2-3-8-15,2-2 8 0,0 0 0 0,0 0-8 16,0 0 12-16,0 0-4 0,0 0 3 0,-6-2 0 16,4-3 0-16,-1-2 0 0,0 0-11 0,1 0 0 15,2-7 9-15,-3 2-9 0,3-2 0 0,-3 0 0 16,3-1 0-16,0-3-8 16,-2 4-28-16,4-5-6 0,1 2-1 0,5 1 0 0,-5 2 35 0,5 0 8 0,-1-1 0 15,4 4 0-15,0 1 0 0,-1-1 0 16,3 3 0-16,1 4 0 0,-1 1 0 0,0-1 0 0,3 1 0 0,-5-1 0 15,2 4-15-15,-3 4-1 0,1-1 0 0,-3 4 0 16,0 0 16-16,-3 2 8 0,0 1 0 0,-2 4-8 16,-3-2 22-16,0 2-2 0,0 0-1 0,-3 0 0 15,-4 5-1-15,-1-5 0 0,-3 5 0 0,-2-5 0 16,0 0-5-16,-1-2-1 0,-2-1 0 0,1-1 0 16,-1-3-54-16,2 5-11 0,-1-5-3 15</inkml:trace>
  <inkml:trace contextRef="#ctx0" brushRef="#br0" timeOffset="37373.219">21614 8230 633 0,'0'0'56'0,"0"0"-44"0,0 0-12 0,0 0 0 15,0 0 143-15,0 0 26 0,2-7 6 0,-2 7 1 0,0 0-52 0,0 0-9 16,0 0-3-16,0 0 0 0,0 0-13 0,0 0-3 15,0 0-1-15,0 0 0 0,3 7-34 0,0-2-6 16,-1 2-2-16,1 0 0 0,0 4 6 0,-3-1 1 16,0 2 0-16,0 2 0 0,-3 0-48 0,0 5-12 15,1-5 0-15,-1 5 0 16,0-1 53-16,3-1 9 0,0 2 2 0,0 2 0 0,3-7-52 0,2 5-12 16,1-5 0-16,-1 5 0 0,0-5-13 0,3-2-6 15,0-3-1-15,3 3 0 0,-1-5 32 0,4 0 7 16,-1 0 1-16,0-2 0 0,-2-3-20 0,2 3-17 15,-3-5 3-15,4 0 1 0,-4-5 36 0,1 5 7 16,-3-2 2-16,2-5 0 16,1 2-41-16,-1-2-8 0,-2 0-2 0,3 0 0 0,-6 2 19 0,6-4 0 0,-3 2 0 0,0-5 0 15,-3 5 0-15,0 0 0 0,3 2 0 0,0-4 0 16,-2 4 0-16,-4-5 0 16,3 1 0-16,-2 7 0 15,-3-5-55-15,0 2-7 0,-3 3-2 0</inkml:trace>
  <inkml:trace contextRef="#ctx0" brushRef="#br0" timeOffset="37701.27">21537 8357 1497 0,'-8'0'32'0,"8"0"8"0,0 0 0 0,0 0 4 0,0 0-36 0,0 0-8 16,0 0 0-16,0 0 0 0,0 0 92 0,0 0 17 16,5 0 3-16,3 0 1 0,0 0-47 0,3 0-10 15,-1-2-1-15,6-3-1 0,0 3-23 0,0-3-5 16,0 5-1-16,3-7 0 0,-4 0 10 0,4 2 1 15,-3-2 1-15,5 0 0 0,-3 0-23 0,-4 7-5 16,-1-7-1-16,-2 4 0 0,-4-1 9 0,4-1 2 16,-3 3 0-16,-3 2 0 15,3 0-118-15,-5 0-23 0,-3 0-5 0,0 0-820 0</inkml:trace>
  <inkml:trace contextRef="#ctx0" brushRef="#br0" timeOffset="45277.268">21341 9716 1202 0,'0'0'26'0,"0"0"6"0,0 0 0 0,0 0 3 0,0 0-35 0,0 0 0 16,0 0 0-16,0 0 0 15,0 0 90-15,0 0 11 0,0 0 3 0,-2 5 0 0,-4-5-38 0,-2 0-7 16,3 5-2-16,0-3 0 0,-3 3-15 0,0-3-3 16,0 5-1-16,0-2 0 0,0 2-22 0,3 0-4 15,-3 0 0-15,-3 0-1 0,3 0 5 0,0 0 2 16,1 0 0-16,1 5 0 0,1-5-29 0,0 5-5 15,-1-3-2-15,4-2 0 0,2 5 29 0,0-5 5 16,2 0 2-16,6 0 0 0,0 0-18 0,0-2 0 16,5-5 0-16,1 0 0 0,-1 0 0 0,0 0 8 15,3 0 0-15,-3-5-8 0,0-2 31 0,-2 0-1 16,0 0 0-16,-1-7 0 0,-2 2 23 0,-3 3 5 16,1-3 1-16,-1-2 0 0,-2 2 3 0,-1-2 1 15,-2 0 0-15,0 2 0 0,0-2-12 0,0 0-3 16,0 0 0-16,-5 0 0 0,2-5-12 0,-2 5-2 0,2-5-1 15,-2 0 0-15,0 5-33 0,0-2 0 16,-1-1 0-16,1 3 0 0,-3 0 0 0,0 0 0 0,3 2 0 16,-3-2 0-16,0 2 0 0,0 3 0 0,3-3 0 0,-3 5 0 15,0-5 35-15,0 5 0 0,3 0 0 0,-1 0 0 16,1 0-21-16,2 5-4 0,-2-3-1 0,2 3 0 16,3 2 7-16,0 0 0 0,0 0 1 0,0 0 0 15,0 0-17-15,0 7 8 0,3 2-8 0,2-2 0 16,1 5 11-16,2 2-11 0,2 5 10 0,3-5-10 15,-2 7 0-15,5 0 0 0,0 5 0 0,0-2-10 16,2-1 10-16,3-4 0 0,-2 7 0 0,-1 0 0 16,3-3 0-16,3 1 0 0,-5-3 0 0,-1 0 0 15,-4 0 0-15,-1-2 0 0,-3 2 0 0,4-2 8 0,-4-7-8 16,-2-3 0-16,-3 3 8 0,3 2-8 0,0-7 0 0,-2 0-12 16,-1 0 2-16,-2-2 0 15,-3-5-91-15,0 0-19 0,0 0-3 0,0 0-720 16,2-5-144-16</inkml:trace>
  <inkml:trace contextRef="#ctx0" brushRef="#br0" timeOffset="45652.176">21728 9747 691 0,'0'0'61'0,"0"0"-49"15,0 0-12-15,0 0 0 0,0 0 233 0,0 0 44 16,0 0 9-16,0 0 2 15,0 0-188-15,0 0-38 0,0 0-7 0,5 0-2 16,3-5-12-16,0 3-2 0,-3-3-1 0,3 5 0 0,-3-2-17 0,1-3-3 0,-6 5-1 0,5-2 0 16,0-3 6-16,-5 5 1 15,3-7 0-15,-1 2 0 0,-2 3 6 0,3-5 2 16,-3 2 0-16,-3-2 0 0,1 7-7 0,2-7-1 0,-5 5 0 0,2-3 0 16,0 0-9-16,-5 3-3 0,3 2 0 0,-3-5 0 15,0 5 0-15,0 0 0 0,0 5 0 0,-2-5 0 16,2 0 0-16,-3 2-1 0,1 3 0 0,-1 0 0 15,3-3 17-15,-3 5 4 16,4-2 1-16,-1 2 0 0,0-5-33 0,0 5 0 16,2 0-10-16,-2 5 10 0,3-5 0 0,0 5 0 0,0-3 0 0,-1 3 0 15,4 2 0-15,-1 0-16 0,3-2 3 0,0 2 0 16,0-2 22-16,5-3 5 0,-2 3 1 0,5-5 0 0,-3 5-15 0,6-10-16 16,-3 5 3-16,2 0 1 15,1-2 20-15,2 0 4 0,0-3 0 0,3-2 1 16,-3-2-269-16,1-3-53 0,17-7-11 0,-9-2-3 0</inkml:trace>
  <inkml:trace contextRef="#ctx0" brushRef="#br0" timeOffset="45917.742">22098 9688 115 0,'0'0'10'0,"0"0"-10"15,-3-2 0-15,-2-3 0 0,-3-2 408 0,3 7 79 16,-3-5 16-16,-3 3 3 0,3 2-321 0,-2 0-64 15,-1 0-13-15,1 0-2 0,-1 2-62 0,-2 3-13 16,0-5-3-16,2 7 0 0,3 0 12 0,0-2 1 16,-2-3 1-16,2 5 0 0,0 5-30 0,0-5-12 0,2 0 11 0,1 5-11 15,0-3 0-15,5-2 0 0,0 5 0 0,3 0 0 16,-1-3 0-16,6-2-12 0,-3 5 12 0,3 2-10 16,0-9 28-16,0 2 6 0,5 0 0 0,1-5 1 31,2 3-82-31,-1 0-17 0,1-5-3 0,0-5-1 0,0 5-54 0,-3-7-12 15,0 2-1-15,1-2-469 0,2 0-94 0</inkml:trace>
  <inkml:trace contextRef="#ctx0" brushRef="#br0" timeOffset="46073.946">22201 9686 864 0,'0'0'76'0,"0"0"-60"0,0 0-16 0,0 0 0 0,0 0 197 16,0 0 37-16,0 0 7 0,0 0 2 0,0 0-92 0,0 0-19 15,0 0-3-15,0 7-1 16,3 0-60-16,-3-5-12 0,2 5-2 0,1 0-1 15,-3 3 15-15,3-8 4 0,-1 5 0 0,1 0 0 0,0 0-72 0,2-2-20 16,-2 2 0-16,-1 0-1 0,1-2 33 0,-3-5 8 16,0 0 0-16,0 0-795 15,0 0-159-15</inkml:trace>
  <inkml:trace contextRef="#ctx0" brushRef="#br0" timeOffset="46230.229">22246 9561 1440 0,'0'0'128'0,"-2"-2"-103"16,-1-3-25-16,0-2 0 16,3 7 172-16,-2-7 28 0,2 2 7 0,0 5 1 0,0 0-116 15,0 0-22-15,0 0-5 0,0 0-1 0,0 0-51 0,0 0-13 0,0 0 0 0,0 0 0 32,0 5-100-32</inkml:trace>
  <inkml:trace contextRef="#ctx0" brushRef="#br0" timeOffset="46591.064">22532 9615 1497 0,'0'0'66'0,"0"0"14"0,0 0-64 0,0-2-16 16,0 2 0-16,0-5 0 0,3-2 116 0,-3 7 20 16,-3-2 4-16,0-3 1 0,-2 3-50 0,2-3-11 15,-5 5-1-15,3 0-1 0,-3 0-34 0,0 0-6 16,0 0-2-16,0 0 0 0,-2 5-28 0,-1-3-8 15,1 5 0-15,-1-2 0 0,3 2 21 0,0 0 0 16,-2 0 0-16,2 0 0 0,2 0-21 0,4 0 0 16,-1-2 0-16,0 2 0 0,3 0-9 0,3 0 0 15,0 0 0-15,5 0 0 16,-3-2-18-16,6 2-3 0,-1-5-1 0,1 5 0 0,2-2 15 0,-3-5 2 16,6 7 1-16,-5-2 0 0,2-3 13 0,-2 5 0 15,-1-7 0-15,-2 5 0 16,0-3-27-16,0 5-2 0,0-7-1 0,-3 5 0 0,1-3 61 0,-6-2 12 0,2 5 2 0,-2-5 1 15,0 0-22-15,0 7-5 16,0-7-1-16,-5 7 0 0,2-2 17 0,-5-3 3 0,3 3 1 16,0-3 0-16,-3 3-11 0,0-3-3 0,3-2 0 0,-1 0 0 31,-2-2-188-31,3-3-37 0</inkml:trace>
  <inkml:trace contextRef="#ctx0" brushRef="#br0" timeOffset="46809.859">22662 9622 2001 0,'-3'0'44'0,"3"0"8"0,0 0 3 0,0 0 2 0,0 5-45 0,3 2-12 16,-1 0 0-16,1 0 0 0,0 0 97 0,-1 0 18 16,1 5 3-16,2-5 1 0,-5 5-59 0,5-5-12 15,-2 2-3-15,2-2 0 0,1 3-23 0,-4-1-5 16,1-4-1-16,2 2 0 0,-2 0-16 0,-1-5 0 15,-2-2 0-15,0 0 0 16,0 0-64-16,0 0-8 0,0 0 0 0,0 0-1 16,0 0-188-16,6-7-38 0</inkml:trace>
  <inkml:trace contextRef="#ctx0" brushRef="#br0" timeOffset="46966.136">22752 9528 1936 0,'0'0'43'0,"0"0"9"0,0 0 1 0,0 0 1 0,0 0-43 15,0 0-11-15,0 0 0 0,0 0 0 0,0 0 58 0,0 0 10 16,0 0 1-16,0 0 1 0,0 0-56 0,0 0-14 0,0 0 0 0,0 0 0 31,5 7-151-31,-3-7-33 0,-2 0-6 0,14 12-2 0</inkml:trace>
  <inkml:trace contextRef="#ctx0" brushRef="#br0" timeOffset="47309.652">22916 9575 1728 0,'0'0'38'0,"0"0"8"0,0 0 2 0,0 0 0 0,0 0-39 0,0 0-9 0,0 0 0 0,0 0 0 16,-6 5 53-16,1-3 9 0,2 3 2 0,-2 2 0 15,0-2-8-15,-1 2 0 0,4 0-1 0,-3 2 0 16,2-2-34-16,0 5-6 0,1-5-2 0,-1 5 0 0,0-5-13 0,3 5 0 16,0-3 8-16,3-2-8 0,0 0 0 0,-1 0 0 15,1-2 0-15,0 2 0 0,2-2 0 0,3-3 0 16,-3 3 0-16,3-3 0 0,-3-2 0 0,3 0 0 15,3 0 0-15,-3-7 0 0,2 7 0 0,-2-7 0 16,0 0 12-16,0 2-3 0,0-2 19 0,-3 5 3 16,1-5 1-16,-1 2 0 0,-2-2 42 0,-1 0 9 15,-2 0 1-15,0 0 1 0,-2 0-17 0,-1 0-3 16,0 0-1-16,1-3 0 0,-4 3-51 0,4 7-13 16,-4-7 0-16,-2 7 0 0,3-2 0 0,-3-3 0 15,3 5 0-15,0-2 0 0,-3 2 0 0,5 0 0 16,0-5 0-16,3 5 0 15,0 0-48-15,0 0-13 0,0 0-3 0,0 0 0 16,0 0-102-16,0 0-21 0,0 0-4 0,6-2-794 0</inkml:trace>
  <inkml:trace contextRef="#ctx0" brushRef="#br0" timeOffset="47669.092">23148 9528 1720 0,'-15'7'76'0,"12"-7"16"0,3 0-73 0,-3 7-19 0,3-2 0 0,-5 7 0 15,0-5 117-15,2 0 20 0,3 0 4 0,0 0 1 16,-3 7-72-16,1-7-14 0,4 0-4 0,1 5 0 16,-3-5 11-16,0 5 1 0,0-10 1 0,3 5 0 15,2 0-37-15,-2-2-8 0,-3-5-2 0,0 0 0 16,0 0-9-16,0 0-1 0,0 0-8 0,0 0 12 0,0 0-3 0,5-5-1 16,3 5 0-16,-6-7 0 15,1 5-33-15,0-5-7 0,7-5-2 0,1 5 0 0,-3-5 34 0,2 3 0 16,4-3 0-16,2 0 0 0,-1 5 0 15,1-2 0-15,-2-3 0 0,1 5 0 0,1 0 0 0,0 2 0 16,-5-2 0-16,-1 7 0 0,1-2 0 0,-3 2 0 16,2 0 0-16,-2 2 0 0,3-2 0 0,0 7 0 15,-1-2 0-15,-2 2 0 0,-5 0 0 0,5 0 0 16,0 0 0-16,0 5 0 0,-3-5 44 0,0 0 16 16,-2 0 4-16,2 0 0 0,-2 0-64 0,2 0-23 15,-5-2 1-15,3 2 0 0,2-2 22 0,-5-5 0 16,0 0 0-16,-3 2 0 15,3-2-187-15,-5 5-39 0</inkml:trace>
  <inkml:trace contextRef="#ctx0" brushRef="#br0" timeOffset="48919.717">21974 10196 806 0,'2'0'72'0,"-2"0"-58"0,0 0-14 0,3-5 0 0,0 3 143 0,-3 2 25 16,2-5 6-16,-2 3 1 0,0-3-44 0,0 5-9 15,0 0-2-15,0 0 0 16,0 0-24-16,0 0-6 0,-5-2-1 0,5 2 0 16,-5-5-30-16,-3 5-7 0,0 0 0 0,8 0-1 0,-6 0-31 0,-1 5-5 15,-4-3-2-15,0 3 0 0,9-3 3 0,-4 3 1 16,-1 2 0-16,-1 0 0 0,2 0-17 0,-2 0 0 16,3 0 0-16,-3 5 0 0,3-5 0 0,-3 0 0 15,5 5 8-15,3-3-8 0,-2-4 0 0,4 2 0 16,1 0 0-16,2 0 0 0,3 0 0 0,0 0 0 15,5-2 0-15,-2 2 0 0,2-5-16 0,0 3-1 16,3 2 0-16,3 0 0 0,-1 0 17 0,3-2 0 16,-2 2 0-16,-1 0 0 0,-2 0-14 0,0 0 1 15,-5 0 0-15,2 0 0 0,-5 0 36 0,-3 0 7 0,1 5 2 16,-4 0 0-16,-2-3-7 0,0-4-1 16,-2 7 0-16,-1-3 0 0,-2-2 25 0,-3 0 5 0,0 0 1 0,-3 0 0 15,1 5-32-15,-4-5-7 16,-2 0 0-16,1-2-1 0,-1-3-15 0,0 3 0 15,3-5-9-15,-1 0 9 0,1 0-112 16,3 0-17-16,-1-5-3 0</inkml:trace>
  <inkml:trace contextRef="#ctx0" brushRef="#br0" timeOffset="49170.042">22191 10161 864 0,'0'0'76'16,"0"0"-60"-16,0 0-16 0,0 0 0 0,2-5 108 0,6 5 18 16,-8 0 4-16,0 0 1 0,0 0 10 0,5 5 3 15,1-3 0-15,-1 5 0 0,0 0-27 0,1 5-5 16,-1 0 0-16,0 2-1 0,1 0-60 0,1 0-12 16,-1-2-3-16,2-3 0 0,-3 5-15 0,3 3-3 15,-3-8-1-15,1 5 0 0,1-2-5 0,-1 0-2 16,-1-3 0-16,-2-2 0 0,2 5-10 0,-2-5-12 15,2 0 2-15,-2 0 1 16,-3-2-204-16,0-5-41 0</inkml:trace>
  <inkml:trace contextRef="#ctx0" brushRef="#br0" timeOffset="49357.113">22212 10323 1594 0,'0'0'71'0,"0"0"14"0,0 0-68 0,0 0-17 0,0 0 0 0,5-5 0 15,-2 3 58-15,5-3 8 0,-3 5 2 0,6 0 0 16,-1 0-26-16,1 0-5 16,5 0-1-16,-1 0 0 0,1 0-36 0,0-2 0 0,0-3 0 0,3 3 0 15,-1-3 13-15,1 5 5 0,-3-2 1 0,-1-3 0 16,-1-2-195-16,1 7-38 0,7-12-8 16,-6 12-2-16</inkml:trace>
  <inkml:trace contextRef="#ctx0" brushRef="#br0" timeOffset="49727.795">22535 10250 403 0,'0'0'17'0,"0"0"5"0,0 0-22 0,0 0 0 16,0 0 0-16,0 0 0 0,0 7 262 0,0-2 48 15,-3 2 10-15,3-5 1 0,0 3-205 0,0 2-40 16,3 0-9-16,-3 5-2 0,2-5-26 0,1 2-6 16,0-2-1-16,-1 3 0 0,3-3-19 0,1 0-4 15,-1-5-1-15,0 3 0 0,3-3-8 0,0-2 0 16,0 5 0-16,0-10 0 0,0 5 20 0,0-2 1 15,0-3 1-15,0-2 0 0,-3 5-22 0,3-5 8 16,-3-5-8-16,3 7 0 0,-5-2 13 0,2 5-1 16,1-5-1-16,-4 2 0 0,1-2 3 0,-1-5 1 15,1 5 0-15,-3 0 0 0,0 0-15 0,3 0 0 16,-3 0 0-16,0 0 0 0,0 2 8 0,0 5-8 0,0 0 11 16,0 0-11-16,0 0 32 0,0 0 0 0,0 0 0 0,0 0 0 15,0 0-9-15,0 0-3 0,0 0 0 0,0 0 0 16,5 5-4-16,0 2 0 15,1 0-1-15,-1 0 0 0,0 0-15 0,3-2 0 16,0-3 0-16,-3 5 0 0,1-2 0 0,-1 0 0 0,0-3 0 0,3-2 0 0,0 7 13 0,-3-7-3 16,-5 0-1-16,8 5 0 15,0-5-161-15,0 0-32 0,5-5-6 0,-13 5-2 0</inkml:trace>
  <inkml:trace contextRef="#ctx0" brushRef="#br0" timeOffset="50199.956">22831 10222 1728 0,'0'0'38'0,"0"0"8"0,0 0 2 0,0 0 0 0,0 2-39 0,0 5-9 0,5 0 0 0,-2 3 0 15,-1-3 102-15,4 0 18 0,-1 2 4 0,0-4 1 16,3 7-63-16,-2-5-13 0,-1 0-2 0,3 0-1 16,-3-5-30-16,0 5-7 0,-2-2-1 0,-3-5 0 15,0 0 26-15,0 0 5 0,3 2 1 0,-3-2 0 16,0 0-29-16,0 0-11 0,0 0 8 0,0 0-8 15,0 0 14-15,2-2-2 0,-2-10-1 0,0 5 0 0,3 0-11 0,-3 0 0 16,3-5 0-16,-1 5-11 0,-2-2-6 0,3-3-2 16,2 0 0-16,1 5 0 15,-4 0-10-15,3 0-3 0,1 0 0 0,-4 5 0 0,4-3 32 0,-1-2 0 16,0 7 0-16,-5 0 0 0,0 0 0 0,8 5 0 16,-3-3 0-16,3 3 0 0,-2-3 20 0,-1 5 9 15,0 0 3-15,3-2 0 0,-5 2-16 0,2-5-4 16,-2 3 0-16,-1 2 0 0,4-2 7 0,-6-5 1 0,0 0 0 0,0 0 0 15,0 0-20-15,0 0 0 16,0 0 0-16,0 0 0 0,0 0 29 0,0 0 3 0,5-5 0 0,0 5 0 16,1-7-32-16,-1 0 0 0,0 2 0 0,3-2 0 15,-3 0 0-15,3 0-13 0,-2 5 1 0,2-5 0 16,-6 2-7-16,4-2-1 0,-1 2 0 0,3 3 0 16,-3-3 20-16,0 5 0 0,-5 0 0 0,6 0 0 15,-6 0 0-15,8 0 16 0,-8 0-4 0,5 7 0 16,0-2-12-16,0 2-16 0,-2-2 3 0,2 2 1 15,1 0 20-15,-1 0 4 16,0-5 0-16,1 5 1 0,-6 0-13 0,2-2 0 0,4 2 0 0,-1 0 0 16,-5-7 0-16,0 5 0 0,0-5 0 0,0 0-784 15,0 0-156-15</inkml:trace>
  <inkml:trace contextRef="#ctx0" brushRef="#br0" timeOffset="50614.253">23249 10189 576 0,'0'0'51'0,"5"2"-41"16,1 10-10-16,-1-5 0 0,3 5 258 0,0 2 50 15,-6-2 9-15,4-3 3 0,-1 5-154 0,0-2-30 16,1 2-7-16,-1-2-1 0,-3-3-71 0,4 8-14 16,-1-8-3-16,-2 3-1 0,-1-5-11 0,1 0-3 0,0 0 0 0,-1 0 0 15,1-2-25-15,-3-5 0 16,0 0 0-16,0 0 0 0,0 0 0 0,0 0 0 15,-3-5 0-15,1-2 0 0,-1-5 0 0,0 3 0 0,1-3 0 0,-4-2 0 16,1-5 0-16,0 3-11 0,0-3 1 0,-1 0 0 31,4-2-35-31,2 7-7 0,-3-5-2 0,3 0 0 0,3 3 43 0,-1-3 11 0,4 5 0 0,1 0 0 16,1-3 0-16,0 8 0 0,0-3 0 0,3-2 0 16,-1 7 0-16,1 0 0 0,-3 2 0 0,3-2 0 15,-1 5 49-15,1 2 12 0,-3 2 3 0,0 3 0 16,0-3-52-16,-3 5-12 0,3-2 0 0,-3 7 0 15,-5-3 54-15,3 3 8 0,-3-3 2 0,-3 3 0 16,0 0-52-16,-2-3-12 0,0 3 0 0,-3 0 0 16,0-3 0-16,0 3 0 0,-3-3 0 0,1 3 0 15,5-5 0-15,-6 0 0 0,0-2 0 0,1-3 0 32,2 5-113-32,-3-7-26 0,3 5-5 0,3-10-888 0</inkml:trace>
  <inkml:trace contextRef="#ctx0" brushRef="#br0" timeOffset="51216.679">23836 9775 1116 0,'0'0'49'0,"0"0"11"0,0 0-48 0,0 0-12 16,0 0 0-16,0 0 0 0,0 0 118 0,0 0 22 16,0 0 4-16,0 0 0 0,3 7-44 0,0 0-8 15,-1 0-3-15,1 5 0 0,0 0-25 0,-1-3-6 16,-2 5-1-16,0-2 0 0,3 7-40 0,-3-5-8 15,2 0-1-15,-2 7-8 16,3-4 51-16,-3-1 3 0,5 3 1 0,-2-5 0 16,0 5-31-16,-1-5-5 0,4 0-2 0,-1 0 0 0,-2-2 1 0,2 2 0 15,-2-2 0-15,2-3 0 0,0-2 0 0,0 5 0 0,-2-5 0 16,5 0 0-16,-3-2-4 0,1-3-1 0,2 5 0 0,-1-7 0 16,-1 5-5-16,4-5 0 0,1 0-8 0,-1 0 12 15,1-5 7-15,2 5 1 0,1-7 0 0,-1 0 0 16,0 0-8-16,0 0 0 0,-2 0-1 0,-1 0 0 15,1 0-3-15,-3 0-8 0,0 2 12 0,0-2-4 16,0 0-8-16,-3 0 10 0,0 2-10 0,1-2 10 16,-4 0-10-16,1 5 0 0,-3 2 0 0,-3-5 0 15,1-2-88-15,-1 0-19 0,0 2-4 16,-2 3-1023-16</inkml:trace>
  <inkml:trace contextRef="#ctx0" brushRef="#br0" timeOffset="51483.294">23770 9930 1728 0,'0'0'76'0,"0"0"16"0,0 0-73 0,0 0-19 16,8 0 0-16,0 5 0 0,0-5 106 0,0 0 18 15,3 0 3-15,-4 0 1 0,4 0-52 0,0-5-9 16,2 5-3-16,0-2 0 0,0-3-51 0,1 5-13 16,1-2 0-16,1-3 0 0,-2 3 54 0,1-3 8 15,-1 3 2-15,-4-3 0 0,1 5-52 0,-3-2-12 16,-3-3 0-16,-5 5-782 16,0 0-159-16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0:58:51.682"/>
    </inkml:context>
    <inkml:brush xml:id="br0">
      <inkml:brushProperty name="width" value="0.05" units="cm"/>
      <inkml:brushProperty name="height" value="0.05" units="cm"/>
      <inkml:brushProperty name="color" value="#E71224"/>
    </inkml:brush>
  </inkml:definitions>
  <inkml:trace contextRef="#ctx0" brushRef="#br0">94 0 2760 0 0,'0'0'187'0'0,"0"0"-243"0"0,0 0-51 0 0,0 0 70 0 0,0 0 281 0 0,0 0 126 0 0,0 0 22 0 0,0 0 0 0 0,0 0-26 0 0,0 0-13 0 0,0 0-1 0 0,0 0-11 0 0,0 0-46 0 0,0 0-27 0 0,0 0-4 0 0,0 0 25 0 0,0 0 107 0 0,11 20 2941 0 0,0 20-1287 0 0,-2-12-1178 0 0,8 11-42 0 0,-13-8-286 0 0,0-5-48 0 0,-11 21 1057 0 0,6 17-59 0 0,1-63-1430 0 0,0-1 2 0 0,0 0-2 0 0,0 0 0 0 0,0 0 0 0 0,0 0 0 0 0,4 11 54 0 0,-8 10-168 0 0,4-20-264 0 0,0-1-124 0 0,0 0-30 0 0,0 0-168 0 0,0 0-689 0 0,-5-8-1993 0 0,3 7 1622 0 0</inkml:trace>
  <inkml:trace contextRef="#ctx0" brushRef="#br0" timeOffset="569.921">1 195 3224 0 0,'0'0'400'0'0,"0"0"469"0"0,0 0 203 0 0,0 0 44 0 0,0 0-56 0 0,0 0-280 0 0,5 3 505 0 0,46-1 1261 0 0,32-13-1226 0 0,-32 1-1092 0 0,-4 14 196 0 0,-45-3-236 0 0,-2-1 4 0 0,14-1 0 0 0,-8 0-152 0 0,-4 0 162 0 0,1 8 106 0 0,-10-4-1644 0 0,0 1-3782 0 0</inkml:trace>
</inkml:ink>
</file>

<file path=ppt/ink/ink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35:08.504"/>
    </inkml:context>
    <inkml:brush xml:id="br0">
      <inkml:brushProperty name="width" value="0.05292" units="cm"/>
      <inkml:brushProperty name="height" value="0.05292" units="cm"/>
      <inkml:brushProperty name="color" value="#FF0000"/>
    </inkml:brush>
  </inkml:definitions>
  <inkml:trace contextRef="#ctx0" brushRef="#br0">20153 6943 230 0,'0'0'10'0,"0"0"2"0,3-7-12 0,-3 7 0 15,0 0 0-15,5-4 0 16,-5 1 198-16,0 3 37 0,3-4 7 0,-3 4 2 0,3-3-88 0,-3-1-18 15,2 1-3-15,1-1-1 0,-3 4-23 0,0 0-5 16,0-8-1-16,0 6 0 0,0 2-13 0,-3-5-4 16,3 5 0-16,-2-4 0 0,-4 1-16 0,-2-1-3 15,0 4-1-15,0 0 0 0,-2-3-16 0,-3-1-4 16,-1 4-1-16,-4 0 0 0,-1 0-19 0,-2 0-3 16,3 0-1-16,-3 4 0 0,2-4 2 0,0 3 0 15,4-3 0-15,1 0 0 0,1 0-38 0,3 0-7 16,2 0-1-16,0 0-1 0,0 0 33 0,2 4 8 15,1-4 0-15,5 0 1 16,0 0-38-16,-5 0-8 0,0 3-2 0,5-3 0 0,0 0 43 0,0 0 9 0,0 0 2 0,-8 4 0 31,5-4-46-31,3 0-9 0,0 0-1 0,0 0-1 16,-5 7-3-16,5-7-1 0,0 0 0 0,0 8 0 0,0-4 52 0,0-1 10 0,0 4 3 0,0-7 0 16,2 4-31-16,-2-1 0 0,3 4 0 0,-3 2 0 15,3 1 0-15,-3-3 8 0,0 0-8 0,0 0 0 16,0 4 8-16,0 1-8 0,0-2 11 0,0 1-11 15,0 4 28-15,-3-1-2 16,3-3 0-16,0 4 0 0,0 3-26 0,3-8 0 16,-1 6 0-16,4 1 0 0,-4-6 0 0,1 4 0 0,-3-1 0 0,5 0 0 15,0 2 0-15,-2-2 0 0,0 0 0 0,-1 1-11 16,-2-1 11-16,0-3 11 0,0 4-3 0,-2-4 0 16,-1-1 0-16,3 1-8 0,0-3 12 0,-3 3-4 15,3-1-8-15,0-3 10 0,0-3-10 0,3 3 10 0,-3-4-10 0,0-3 0 16,0 0 9-16,3 5-9 0,-3-5 0 0,0 0 8 15,0 0-8-15,0 0 0 0,0 0 0 0,0 0 0 16,0 0 0-16,0 0 8 16,0 0-113-16,-3-5-23 0,3-2-4 0</inkml:trace>
  <inkml:trace contextRef="#ctx0" brushRef="#br0" timeOffset="203.31">19865 7186 1728 0,'0'0'38'0,"0"0"8"0,0 0 2 0,0 0 0 0,0 0-39 0,0 0-9 15,0 0 0-15,5-3 0 0,6-1 0 0,-3 1 0 0,0-1 0 0,2 1 0 16,1-1 49-16,2 1 8 0,-2 3 2 0,2-5 0 16,0 5-47-16,3-4-12 0,0 1 0 0,-3 3 0 15,0-4 0-15,-2 4 8 16,2 0-8-16,-2-3 8 0,-1-1-8 0,1-3 0 15,-1 7 0-15,1-3-576 0,-3-1-119 0</inkml:trace>
  <inkml:trace contextRef="#ctx0" brushRef="#br0" timeOffset="828.304">19807 6758 806 0,'0'0'36'0,"0"0"7"0,0 0-35 0,0 0-8 0,0 0 0 0,0 0 0 16,0-3 104-16,0 3 20 0,-3-7 3 0,3 3 1 15,0 4 0-15,0 0 0 0,0 0 0 0,0 0 0 16,0-8-52-16,0 1-9 0,0 7-3 0,3-2 0 15,-1-7 0-15,1 6 0 0,2-1 0 0,1-3 0 16,-1 4-51-16,3-1-13 0,2-4 0 0,-2 1 0 16,0 0 54-16,3 3 8 0,-3-6 2 0,2 3 0 15,4 0-52-15,-4-5-12 0,1 5 0 0,2 3 0 16,0-3 0-16,-5-1 0 0,-3 6 0 0,1-3 0 16,-1-2 0-16,0 0 0 0,-2 3 0 0,-3 4 0 15,0 0 30-15,0 0 3 0,0 0 1 0,0 0 0 0,0 0-18 16,0 0-3-16,0 0-1 0,0 0 0 0,0 0 5 0,5 4 1 15,1 3 0-15,2 0 0 0,-3-2-18 0,-5-5 0 16,5 7 0-16,0-4 0 0,3 4 0 0,-5 0 0 16,0 2 0-16,2-2 0 0,-5-7 0 0,5 2 0 15,0 6 0-15,-5-8 0 16,6 7 0-16,-1-3 0 0,-5-4 0 0,0 0 0 0,0 0 0 0,0 0 0 16,0 0 0-16,3 7 0 0,-3-7 16 0,0 0-1 15,0 0 0-15,0 0 0 16,0 0-229-16,0 0-46 0,0 0-8 0,0 0-3 0</inkml:trace>
  <inkml:trace contextRef="#ctx0" brushRef="#br0" timeOffset="1405.907">20466 6821 1180 0,'0'0'26'0,"0"0"6"0,0 0 0 0,0 0 1 0,0 0-33 0,0 0 0 16,0 0 0-16,0 0 0 0,0 0 89 0,-3 3 11 16,0 1 3-16,-2 3 0 15,0 0-37-15,-1 0-7 0,4 0-2 0,-4 0 0 0,1 1-15 0,0 3-3 16,-3-1-1-16,-3 1 0 16,3 4-6-16,0-1-2 0,1-3 0 0,-4 4 0 0,0 3-2 0,1-4-1 0,4 5 0 0,-1-5 0 15,1 8-3-15,1-4 0 0,0 1 0 0,2-2 0 16,3 1-24-16,0 1 0 15,0-5 8-15,3 5-8 0,-1-2 18 0,4-3 2 0,-1 5 0 0,0-5 0 16,3-3-20-16,0 4 8 0,0-4-8 0,0-1 0 16,0-3 10-16,2 5-10 0,-2-5 8 0,3 0-8 15,-3 0 8-15,2-7-8 16,-2 4 8-16,0 4-8 0,0-8-92 0,0 0-24 0,0 0-5 0</inkml:trace>
  <inkml:trace contextRef="#ctx0" brushRef="#br0" timeOffset="1671.47">20524 7110 979 0,'0'0'87'0,"0"0"-70"16,0 0-17-16,0 0 0 0,0 0 150 0,0 0 26 15,2 0 6-15,4 0 1 0,-1 0-86 0,0 0-17 16,3 0-3-16,0 7-1 0,-3-7-50 0,3 8-10 15,3-4-3-15,-3-1 0 16,0 4 21-16,-3 0 4 0,3-3 1 0,-3-4 0 0,3 7-29 0,0-2-10 16,0-2 0-16,0 4 9 0,0-3 0 0,-3-1 0 15,3 1 0-15,-2-1 0 0,-4-3-9 0,1 4-17 16,-3-4 4-16,2 0 1 16,-2 0-227-16,0 0-45 0,0 0-8 0,0 0-3 0</inkml:trace>
  <inkml:trace contextRef="#ctx0" brushRef="#br0" timeOffset="1874.563">20706 7075 57 0,'0'0'0'0,"0"0"0"16,0 0 0-16,0 0 0 0,0-5 274 0,0 5 50 0,0-4 9 0,0 4 3 15,0 0-128-15,0 0-24 0,0 0-6 0,0 4-1 16,-2 1-78-16,-4 2-16 0,1 0-3 0,0 0-1 16,-3-4-29-16,0 8-6 0,0-4 0 0,-3 8-1 15,3-1-22-15,-2-3-4 0,2 1-1 0,3 2 0 16,-3-4-16-16,2 2 8 0,4 2-8 0,-1-7 0 0,0 0 9 15,1 0-9-15,-1 2 0 0,1-2 9 16,2-4-94-16,-3-3-19 0,3 4-4 0,0-4-544 16,0 0-109-16</inkml:trace>
  <inkml:trace contextRef="#ctx0" brushRef="#br0" timeOffset="2218.645">20767 6896 1036 0,'0'0'46'0,"0"0"10"0,0-4-45 0,3 1-11 16,2-1 0-16,-2 4 0 0,2-3 53 0,3 3 9 15,-3 0 2-15,6 0 0 0,-3 0 29 0,2 3 7 0,-2-3 0 0,0 4 1 16,3-1-25-16,-3 1-6 0,2 3-1 0,-2 5 0 15,3-2 14-15,-3 1 2 0,0 4 1 0,0-1 0 16,0-3-69-16,-3 8-17 0,0-2 0 0,0 6 0 16,-2-6 55-16,2 6 7 15,-2-2 2-15,0 0 0 0,2 5-52 0,-5-4-12 16,3-1 0-16,-3 2 0 0,2-2 25 0,-4-7 3 0,2 5 0 0,-3-5 0 16,0-4-13-16,1 2-3 0,-1 2 0 0,-2-7 0 15,-1 0 0-15,4 5 0 0,-1-8 0 0,1-1 0 16,-4 1 0-16,1-1-1 0,0 1 0 0,2-4 0 15,-2 0-23-15,-1-4-4 0,1 4 0 0</inkml:trace>
  <inkml:trace contextRef="#ctx0" brushRef="#br0" timeOffset="2921.327">21177 7052 288 0,'0'0'25'0,"0"0"-25"0,0 0 0 0,0 0 0 0,0 0 172 0,0 0 28 15,0 0 7-15,0 0 1 0,0 0-116 0,0 0-24 16,6 0-4-16,1 0 0 0,1 0 0 0,3 0 1 0,-3 0 0 0,5 0 0 16,-2-7-8-16,2 7-1 0,0 0-1 0,0-3 0 15,-2-1-37-15,0 1-7 0,2 3-2 0,-3 0 0 16,-2-5-9-16,0 5 0 0,0 0 0 0,-2 0 0 16,-6 0 0-16,0 0 0 0,0 0 0 0,0 0-766 15</inkml:trace>
  <inkml:trace contextRef="#ctx0" brushRef="#br0" timeOffset="3092.796">21169 7190 1497 0,'0'0'32'0,"0"0"8"0,8 3 0 0,0-3 4 0,0 4-36 0,5-4-8 16,-2 0 0-16,0 0 0 0,2 0 53 0,3 0 9 15,0 0 2-15,-1 0 0 0,4-4-22 0,-1 1-4 16,1-1-1-16,-1 4 0 15,1-3-61-15,-3-1-12 0,5 1-2 0,-8-1-1 0</inkml:trace>
  <inkml:trace contextRef="#ctx0" brushRef="#br0" timeOffset="3608.293">21759 7023 1036 0,'0'0'46'0,"0"0"10"0,0-4-45 0,0 4-11 0,0 0 0 0,0-3 0 16,-2-1 104-16,2 4 20 0,0 0 3 0,-6-3 1 16,4-1-27-16,-4 1-5 0,1-1 0 0,0 4-1 15,0 0-50-15,5 0-9 0,-6 0-3 0,-2 0 0 16,0 0-33-16,0 0 0 0,3 4 0 0,-3-1 0 0,0-3 34 0,3 4 0 16,0-1 0-16,-1 4 0 0,1-3-23 0,0 3-11 15,5-7 10-15,0 8-10 16,0-1-25-16,0 0-11 0,0-3-3 0,3 3 0 0,2 0 39 0,-3 1 0 15,6-1 0-15,-2-3 0 0,4-1 0 0,-2 4 16 16,3 0 0-16,-1 0-1 0,-2-3-24 0,3 4-5 16,-3-1-1-16,2 0 0 0,-2-3 15 0,0 3 0 15,-5 0 0-15,2 1 0 0,1-1 0 0,-4 0 0 16,1 0 0-16,-3 0 0 0,2 0 24 0,-4 2 7 16,2-9 1-16,-3 7 1 0,-5-4 18 0,0 4 3 15,3-3 1-15,-6-1 0 0,1-3-23 0,-3 4-5 16,5-4-1-16,-6 3 0 0,4-6-26 0,-1 3 0 15,1 3 0-15,2-6 0 16,0 3-188-16,0 0-44 0,-11-7-8 0,19 7-1 0</inkml:trace>
  <inkml:trace contextRef="#ctx0" brushRef="#br0" timeOffset="3826.978">21910 7075 345 0,'0'0'31'0,"3"3"-31"0,-3 4 0 0,0-3 0 16,0 3 313-16,2 3 57 0,-2-6 11 0,3 8 3 16,-3-2-205-16,3-3-41 0,2 0-8 0,-2 4-2 15,-3 1-66-15,0-2-14 0,2 1-2 0,4-4-1 16,-4 1-27-16,-2-1-6 0,-2 0 0 0,2-7-1 0,-3 7-2 0,3-7 0 16,0 0 0-16,0 0 0 15,0 0-161-15,0 0-33 0,0 0-7 0,0 0-409 16,0-7-83-16</inkml:trace>
  <inkml:trace contextRef="#ctx0" brushRef="#br0" timeOffset="3951.949">21926 7009 518 0,'13'0'46'0,"-13"0"-37"15,0 0-9-15,0 0 0 0,0-4 205 0,0 4 39 16,0 0 8-16,-2-7 2 0,-6 4-66 0,5-2-14 16,3 5-2-16,0 0-1 0,0 0-105 0,0 0-21 15,0 0-4-15,0 0-1 0,0 0-40 0,0 0 0 16,0 0-16-16,8 5-949 0</inkml:trace>
  <inkml:trace contextRef="#ctx0" brushRef="#br0" timeOffset="4427.343">22164 7139 115 0,'0'0'10'0,"0"0"-10"0,0 0 0 0,3-7 0 16,-1 4 309-16,-2 3 60 0,0 0 12 0,0-4 3 15,0-4-224-15,0 1-44 0,-2 3-8 0,2-3-3 16,-3 7-21-16,1-7-5 0,-4 7-1 0,4 0 0 16,-6 0-55-16,2 0-11 0,-2 0-3 0,-2 4 0 15,5-1-9-15,-6 4 0 0,0-7 0 0,1 7 0 16,2-3 0-16,0 4 0 0,3-1 0 0,-3 0 0 16,0 0 0-16,2 0 0 0,6 2 0 0,0 1 0 0,0-10 8 15,3 7-8-15,5 0 12 0,0 0-4 0,0 0-8 0,2-2 0 16,1 2-12-16,0-7 12 0,-1 4-8 0,1-4 8 15,-3-4 0-15,2 4 0 0,-2-3 0 0,0-1 0 16,0-1 0-16,-3-2 8 0,1 0 2 0,-1 4 0 16,-2-1 0-16,-1-3 0 0,-2 0 5 0,3 7 1 15,-3-8 0-15,3 4 0 0,-3 4-6 0,0 0-1 16,0 0 0-16,0 0 0 0,0 0-9 0,0 0 0 16,2 9-10-16,4-6 10 0,1 4-11 0,-1-3 11 15,-6 3-12-15,5 0 12 0,3 3-8 0,-3 2 8 16,-2-5 0-16,0 4 0 0,-6-4 0 0,3 5 0 15,5-2 0-15,-2-3 0 0,0 0 11 0,-1 4 9 16,-2-3 1-16,0 3 1 0,0-1-1 0,-2 1 0 16,-1-3 0-16,-2 6 0 0,-1-7-4 0,1 0-1 0,0 0 0 0,-3 0 0 15,0 2 22-15,0-2 4 0,0-4 1 0,-3-3 0 16,1 0-86-16,-1 4-17 0,3-4-3 0,0 0-683 16,3-4-137-16</inkml:trace>
  <inkml:trace contextRef="#ctx0" brushRef="#br0" timeOffset="4833.657">22283 7056 864 0,'0'0'76'0,"0"0"-60"16,0 0-16-16,3 3 0 0,2 1 195 0,0-1 36 15,-5-3 7-15,0 4 2 0,6 4-90 0,-4-1-18 16,1 0-3-16,0 4-1 0,-1-4-51 0,1 8-10 15,0-4-3-15,2-1 0 0,-8-3 0 0,6 5 0 0,0-5 0 0,-1 4 0 16,-2-4-51-16,0 0-13 0,0-4 0 0,3 6 0 16,-1-6 54-16,-2-3 8 0,0 0 2 0,0 0 0 15,0 0-52-15,0 0-12 0,0 0 0 0,0 0 0 16,0 0 0-16,0 0 0 0,3-7 0 0,0-1 0 16,2 1 0-16,-2 0 0 0,2 0 0 0,3-4 0 15,0-1 0-15,0 2 0 0,2-1 0 0,1 4 0 16,-3-1-48-16,3 1-13 0,-1 3-3 0,1 4 0 15,-3-3 52-15,2 3 12 0,-2-4 0 0,0 4 0 16,0 0 0-16,0 0 0 0,0 4 0 0,-3-1 0 16,3 1 0-16,0 3 0 0,0-2 0 0,3 2 0 15,-3-4 0-15,-1 4 0 0,-1 0 0 0,-1 0 0 0,0 2 0 16,-2-2 0-16,2 0 0 0,1 0 0 0,-4-4 0 0,1 1 0 16,-3-4 0-16,2 7 0 0,1 1 0 0,-3-8 0 15,0 0 0-15,0 0-788 16,5 0-154-16</inkml:trace>
  <inkml:trace contextRef="#ctx0" brushRef="#br0" timeOffset="5786.766">22881 6602 961 0,'0'0'20'0,"0"0"5"0,0 0 1 0,0 0 2 0,0 0-28 0,0 0 0 16,0 0 0-16,0 0 0 0,0 0 74 0,0 0 9 15,0 0 1-15,0 0 1 0,-5 5-21 0,0-3-4 16,-1 6 0-16,1-1-1 0,-6-3-8 0,6 3-2 16,0 5 0-16,-3-2 0 0,-3 1-23 0,3-4-5 15,3 7-1-15,0 1 0 0,-3-1 23 0,3 4 4 16,-1 4 1-16,1-6 0 0,-3 5-26 0,3 0-5 16,-1-2-1-16,1 2 0 0,0 5 37 0,2 0 7 15,1-2 2-15,-1 6 0 0,3-2-48 0,0 1-14 16,0 1 0-16,3-1 8 0,-1-1 32 0,1-2 8 0,0-5 0 15,2 5 1-15,-3 0-32 0,4-8-6 0,-1-1-2 0,3 2 0 16,0-5-9-16,-3 5 10 0,3-8-10 0,3-1 10 16,-3 1-10-16,0-3 12 0,2-4-12 15,1 3 12-15,-1-4-1 0,1 4 0 0,0-7 0 0,-1 0 0 32,-2 0-119-32,5-3-23 0,-2-1-5 0</inkml:trace>
  <inkml:trace contextRef="#ctx0" brushRef="#br0" timeOffset="6598.698">23233 6741 1267 0,'-3'-5'28'0,"3"5"5"0,0 0 2 0,0 0 1 0,0 0-36 0,0 0 0 16,0 0 0-16,0 0 0 0,6 0 109 0,-6 0 15 15,0 0 4-15,0 0 0 0,0 0-27 0,0 0-5 0,0 0 0 0,0 0-1 16,0 0 1-16,-6 5 1 16,1-5 0-16,-5 3 0 0,-1-3-77 0,0 4-20 0,6-1 0 0,-5-3 0 15,-6 7 35-15,0-3 3 16,0-4 1-16,3 7 0 0,-3-2-29 0,0-3-10 0,0 6 0 0,3-1 9 16,-3 0 11-16,5-3 1 0,-2-1 1 0,0 1 0 15,2 3-35-15,1 1-7 0,2-4-2 0,0 3 0 16,0-4 22-16,0 4-9 0,5-3 9 0,-2 3 0 15,2 0-11-15,3-2 11 0,0-2-10 0,0 4 10 16,6-3-12-16,-4-1 12 0,6 1-13 0,0 3 5 16,3 0 8-16,2-2-12 0,0-2 12 0,6 1-12 15,-1-1 12-15,1 4 0 0,2-7 0 0,0 4 0 16,0-1-21-16,0 1 1 0,-2-4 0 0,0 3 0 16,-6 1 20-16,3-4 0 0,-3 5 0 0,-3-2 0 15,-2-3 25-15,-2 0 10 0,2 0 1 0,-8 0 1 0,0 0-8 0,0 0-1 16,0 0-1-16,0 0 0 0,0 7-27 0,0-3 0 15,-8-1 0-15,2 4 0 0,4-3 56 0,-6-1 7 16,-3 1 1-16,1 3 0 0,2 1-52 0,-3-4-12 16,-2-1 0-16,2 4 0 0,-5-3 0 0,3-1 0 15,-3 8 0-15,3-3 0 0,0-4 0 0,2-1 0 16,1 4 0-16,-4 4 0 0,7-4 0 0,-4 1 0 16,6-1 0-16,-3 4 0 0,2-1 0 0,-2-6 0 15,6 3 0-15,-3 1 0 0,2-1 0 0,0 0 0 16,3 0 0-16,0 0 0 15,3 2-48-15,0 1-13 0,-1-3-3 0,3 0 0 0,3-3 52 0,0 3 12 16,0 1 0-16,3-1 0 0,-1 0 0 0,4-3 0 16,4-1 0-16,1 1 0 0,-1-1 23 0,-2-3 7 15,3 0 2-15,-1 4 0 0,3-4-22 0,0 0-10 0,-5 0 10 16,0-4-10-16,0 4 19 0,0 0-3 0,-3 0 0 16,-2 0 0-16,-3-3-4 0,0 3 0 0,0 0-1 0,0-4 0 15,-8 4-11-15,2 0 0 0,6-3 0 0,-8 3 0 16,0 0 0-16,0 0 0 0,0 0 0 0,0 0 0 15,0 0-49 1,0 0-12-16,0 0-3 0,0 0-1152 0</inkml:trace>
  <inkml:trace contextRef="#ctx0" brushRef="#br0" timeOffset="8364.004">23074 7498 1083 0,'0'0'48'0,"0"0"10"15,0 0-46-15,6 3-12 0,2-3 0 0,-3 0 0 0,3-3 43 0,0 3 6 16,2 0 2-16,-2 0 0 0,0 0 3 0,0 0 1 16,3-4 0-16,-1 4 0 0,4 0-37 0,-1-3-7 15,-3-1-2-15,1 1 0 0,-1 3-9 0,1-4 0 16,-6 1 0-16,3-1 0 15,-8 4 53-15,0 0 9 0,6 0 2 0,-6 0 0 16,0 0-103-16,0 0-20 0,0 0-4 0</inkml:trace>
  <inkml:trace contextRef="#ctx0" brushRef="#br0" timeOffset="8676.33">23315 7419 57 0,'0'0'0'0,"0"0"0"0,0 0 0 0,0 0 0 15,0 0 266-15,0 0 48 0,0 0 10 0,0 0 1 16,0 0-204-16,0 0-41 0,8-5-8 0,0 5-1 16,-8 0-54-16,5-3-17 0,6 6 10 0,-1 2-10 0,1-5 0 0,-3 0 0 15,0 0 0-15,-3 0 0 0,3 0 0 0,-3 4 0 16,-5-4 0-16,0 0-439 16,0 0-93-16</inkml:trace>
  <inkml:trace contextRef="#ctx0" brushRef="#br0" timeOffset="8832.544">23342 7564 518 0,'0'0'46'0,"0"0"-37"16,0 0-9-16,7-4 0 0,1 4 66 0,3-7 11 15,-3 7 3-15,0-3 0 0,0-1-64 0,0-1-16 16,8-2 0-16,-6 4 0 0</inkml:trace>
  <inkml:trace contextRef="#ctx0" brushRef="#br0" timeOffset="9067.174">23516 7411 748 0,'0'0'67'0,"0"0"-54"0,0 0-13 0,0 0 0 15,0 0 232-15,0 0 44 0,5 8 9 0,-2-1 2 16,-3-3-153-16,0 3-30 0,3 0-7 0,-1 3-1 16,1 2-41-16,0-1-9 0,-3-1-2 0,2-3 0 15,1 5-5-15,0-5-2 0,-3 4 0 0,0-1 0 0,0-6-29 0,0 4-8 16,0 3 0-16,-3-4 0 0,3-7 15 0,0 3 1 16,0 4 1-16,0-7 0 15,0 0-82-15,0 0-17 0,0 0-3 0,0 0-931 16</inkml:trace>
  <inkml:trace contextRef="#ctx0" brushRef="#br0" timeOffset="10457.455">23019 6515 172 0,'0'0'8'0,"0"0"1"0,0 0-9 0,0 0 0 0,0 0 0 0,0 0 0 16,0 0 145-16,0 0 27 0,0 0 6 0,0 0 1 15,0 0-77-15,0 0-15 0,0 0-3 0,0 0-1 16,0 0-18-16,0 0-3 0,0 0-1 0,0 0 0 16,0 0-13-16,0 0-2 0,0 0-1 0,0 0 0 0,0 0 15 0,0 0 4 15,0 0 0-15,0 0 0 0,0 0-44 0,0 0-8 16,0 0-1-16,0 7-1 0,0 1 14 0,0-8 2 15,0 0 1-15,0 4 0 0,0 3-7 0,2-4-2 16,-2 1 0-16,0-4 0 0,0 0-9 0,0 7-1 16,0-7-8-16,0 7 12 0,-2-2-12 0,2-5 0 15,2 7 8-15,-2-7-8 0,0 0 0 0,0 0 0 16,0 0 0-16,3 3 0 0,-3-3 0 0,0 0 0 16,0 0 0-16,0 0 0 0,5 7 54 0,-2-7 8 15,-3 0 2-15,0 0 0 0,8 4-52 0,-3-4-12 16,1 3 0-16,-6-3 0 0,5 0 0 0,0 0 0 15,-5 0 0-15,8 0 0 0,-3-3 0 0,3 3 0 16,-2 3 0-16,1-3 0 0,-1-3 20 0,2 3 0 16,0 0 1-16,0 0 0 0,2 0-33 0,-2 0-8 15,-8 0 0-15,5 0-1 0,6 0 21 0,-6 0 0 0,-5 0 0 0,0 0 0 16,6 0 47-16,-6 0 13 0,0 0 4 0,0 0 0 16,-11 0-52-16,6 0-12 0,5 0 0 0,0 0 0 31,-6-4-151-31,1 4-33 0,0 0-6 0,0 0-411 0,-1 0-83 0</inkml:trace>
  <inkml:trace contextRef="#ctx0" brushRef="#br0" timeOffset="10816.449">23080 6527 172 0,'-8'-5'16'0,"8"5"-16"0,0 0 0 0,0 0 0 0,0 0 168 0,0 0 30 16,0 0 6-16,0 0 2 0,0 0-86 0,0 0-18 15,0 0-3-15,0 0-1 0,0 0-41 0,0 0-8 16,0 0-1-16,0 0-1 0,0 5 8 0,0-5 1 16,0 7 1-16,0-4 0 0,-3 1-1 0,3 3 0 15,-3 0 0-15,3 0 0 0,0 1-8 0,0-1-3 16,0 4 0-16,0-4 0 0,-2 0 5 0,2 8 1 15,0-4 0-15,0-4 0 0,0 5-41 0,0-2-10 16,0 1 0-16,2-4 0 0,-2 0 0 0,0 0 0 16,3 1 0-16,-3-8 0 0,3 7 32 0,-3-7 4 15,0 4 0-15,0-4 1 0,0 0-23 0,0 0-5 16,0 0-1-16,0 0 0 0,0 0 4 0,0 0 1 0,0 0 0 0,0 0 0 31,0 0-67-31,0 0-14 0,0 0-2 0,0 0-598 0,0 0-119 0</inkml:trace>
  <inkml:trace contextRef="#ctx0" brushRef="#br0" timeOffset="13159.644">23479 6958 918 0,'11'-3'40'0,"-11"3"9"0,0 0-39 0,0 0-10 0,5 0 0 0,-5 0 0 15,0 0 82-15,0 0 14 0,0 0 4 0,0 0 0 16,0 0-23-16,0 0-4 0,0 0-1 0,-5 3 0 16,2 4-31-16,3 0-6 0,-3 0-2 0,1 2 0 15,-1 1-13-15,0 1-4 0,3-1 0 0,0-3 0 16,-5 5-16-16,8-5 10 0,2 0-10 0,0 4 8 15,1-4-8-15,2-2 0 0,2 2 0 0,-2-4 0 16,3 4 0-16,-6-3 0 0,6-4 0 0,-3 3 0 16,2-3 52-16,1 0 9 0,2-7 2 0,-2 4 0 0,-1-1-12 15,3 1-3-15,-2-1 0 0,0-8 0 0,-4 5 7 0,1-3 1 16,-5 3 0-16,2 0 0 0,-2-5-9 0,0 8-2 16,-3-3 0-16,0 0 0 0,0 0-21 0,0 4-4 15,0 3 0-15,0 0-1 0,0 0-9 0,0 0-2 16,0 0 0-16,0 0 0 0,0 0-8 0,0 0 0 15,0 0 0-15,0 0-11 0,0 0 11 0,0 0-10 16,5 3 10-16,-2 4-10 0,2-3 10 0,0-1-8 16,0 4 8-16,3-3-8 0,0-1 8 0,0 1 0 15,0 4-9-15,0-4 9 0,0-1 0 0,3 1 0 16,-3-1 0-16,0 1 0 0,-1-1 0 0,1-3 0 0,0 0 0 16,0 0 0-16,0 4 0 0,-2-4 8 15,1-4-8-15,-1 1 0 0,-1-1 28 0,0-3 0 0,-2 4 0 16,2-1 0-16,-2-4-28 0,0 1 0 0,-3 3 0 0,2-3 0 15,-2 0 44-15,0 0 4 0,0 4 1 0,-2-2 0 16,2-2-27-16,0 0-6 0,-3 3 0 0,3 1-1 16,0 3-15-16,0-4 9 0,-3-3-9 0,3 7 8 15,0 0-8-15,-2-7 0 0,2 4 0 0,-3-2 0 32,0-2-116-32,3 7-28 0,-5 0-5 0</inkml:trace>
  <inkml:trace contextRef="#ctx0" brushRef="#br0" timeOffset="13612.673">23516 6784 1285 0,'8'-8'28'0,"-8"8"5"0,0 0 2 0,3 0 2 0,-3 0-29 0,5-7-8 16,0 3 0-16,1 1 0 0,-6 3 100 0,0 0 18 15,5-4 4-15,0 4 1 0,1-7-99 0,1 4-24 16,4-4 0-16,-3 2 0 0,3-2 56 0,-1 0 7 16,3 3 1-16,1-3 0 0,-1 0-52 0,0 0-12 15,-2-1 0-15,-1 1 0 0,1 0 50 0,-1 3 7 16,-4-3 2-16,-1 4 0 0,0-1-24 0,1 1-5 15,-6 3-1-15,0 0 0 0,0 0 6 0,0 0 1 0,2-5 0 16,-2 5 0-16,0 0-12 0,0 0-3 0,0 0 0 0,0 0 0 16,0 0-11-16,0 0-2 0,0 0-8 0,3 5 12 15,-1 2-28-15,-2 0-7 0,3 0-1 0,0 7 0 16,-1-6 71-16,4-1 13 0,-4 0 4 0,1 4 0 31,2-4-77-31,-2 5-15 0,0-2-4 0,2-3 0 0,-5 4 32 0,5-4 0 0,0 1 0 0,-2-4 0 16,0 3 0-16,-1 0 0 0,1-4 10 0,2 1-10 15,-5-4 9-15,3 5-9 0,-3-5 10 0,0 0-10 16,0 0-116-16,3 2-30 0,-3-2-6 0</inkml:trace>
  <inkml:trace contextRef="#ctx0" brushRef="#br0" timeOffset="14128.179">24022 7078 403 0,'0'0'36'0,"0"0"-36"16,0 0 0-16,0 0 0 0,0 0 144 0,0 0 21 0,0 0 5 0,0 0 1 15,0 0-31-15,0 0-5 0,0 0-2 0,7 0 0 16,-7 0-40-16,6 4-8 0,-4 3-1 0,1 0-1 15,2-4-31-15,-5 4-5 0,3 0-2 0,-3 5 0 16,0 2 15-16,-3-3 4 0,3 4 0 0,-5-4 0 16,2 3-23-16,1 1-4 0,-4-1-1 0,4 0 0 15,-3-3-13-15,2 4-3 0,0-1-1 0,3-7 0 0,-2 5-10 0,2-1-1 16,2-1-8-16,1-3 12 16,-3-7-12-16,5 4 0 0,3 4 0 0,0-4 0 15,0-1 0-15,0 4 0 0,-8-7 0 0,11 0 0 0,2 0 16 0,-5 0-2 16,2-7-1-16,1 7 0 0,-3 0-13 0,0-7-16 15,-3 2 3-15,3 2 1 0,-3-1 36 0,1-6 8 16,-1 3 2-16,0-4 0 16,-2 3-190-16,-1 1-39 0,-2 0-7 0</inkml:trace>
  <inkml:trace contextRef="#ctx0" brushRef="#br0" timeOffset="14300.039">23984 7212 1497 0,'0'0'66'0,"0"0"14"0,6 4-64 0,-4-1-16 0,4-3 0 0,-1 0 0 16,0 4 57-16,3-4 8 0,3 3 2 0,-3-3 0 15,2 0-21-15,6 0-4 0,-3 0-1 0,1 0 0 16,-1-3-25-16,3 3-6 0,-6 0-1 0,4-4-573 16,-6 4-116-16</inkml:trace>
  <inkml:trace contextRef="#ctx0" brushRef="#br0" timeOffset="14878.058">24463 6751 1036 0,'3'-10'46'0,"-3"10"10"0,0 0-45 0,0 0-11 0,3-7 0 0,-6 2 0 16,3 5 104-16,-3-7 20 0,1 3 3 0,-1 1 1 15,0-1 51-15,3 4 10 0,-5 0 3 0,0 0 0 16,-3-3-154-16,3-1-30 0,-3 4-8 0,0 4 0 16,0-4 0-16,0 3 0 0,3 1 0 0,-3-1 0 15,2 1 0-15,1-4 0 0,0 5 0 0,-1-3 0 16,1 5 0-16,0 1 0 0,0-4 0 0,2 3 0 15,-2 0 36-15,2 5 5 0,0-2 2 0,1 4 0 16,2-7-22-16,0 4-4 0,0 4-1 0,2-1 0 16,1-3-8-16,0 4-8 0,-1 3 9 0,4-4-9 15,-1 1 0-15,0 3 0 0,0-3 0 0,3-1 0 16,-2 0 0-16,2 2 0 0,-3-2 0 0,3-4 0 16,-3 6 57-16,0-2 6 0,-2-4 1 0,0 1 0 15,-1-3-52-15,1 3-12 0,-3-1 0 0,0-3 0 0,-3 0 0 0,1-3 0 16,-1 4 0-16,-2-1 0 0,2-3 0 0,-5-1 0 15,0 1 0-15,0-4 0 16,-2 3-48-16,2-3-13 0,-3-3-3 0,1-1 0 16,-1 1-153-16,1-1-31 0,-9-11-7 15,8 8-564-15</inkml:trace>
  <inkml:trace contextRef="#ctx0" brushRef="#br0" timeOffset="15034.239">24268 7009 1267 0,'0'0'56'0,"0"0"12"0,5 0-55 0,0 0-13 15,3-4 0-15,0 4 0 0,0-7 123 0,3 7 21 0,-1 0 5 16,3-3 1-16,1-2-91 0,1 5-19 0,1 0-3 0,0 0-1 16,0 0-22-16,3-2-5 0,-6 2-1 0,3-5 0 15,-6 5 2-15,4 0 0 0,-7 0 0 0,1 0 0 32,-8 0-151-32,0 0-31 0,0 0-5 0,0 0-2 0</inkml:trace>
  <inkml:trace contextRef="#ctx0" brushRef="#br0" timeOffset="15816.427">24249 6675 403 0,'0'0'36'0,"0"0"-36"0,0 0 0 0,0 0 0 15,0 0 148-15,3-4 22 0,-3 4 5 0,0 0 1 16,0-7-72-16,0 7-13 0,0 0-3 0,0 0-1 16,2 0-37-16,4-3-7 0,-4-4-2 0,-2 7 0 15,3-5 19-15,-3 5 3 0,5-2 1 0,1-3 0 0,-4-2-14 0,3 0-2 16,-2 3-1-16,2 1 0 0,1-1-24 0,-1-4-5 15,0 8-1-15,-2-2 0 0,2-3 18 0,3-2 3 16,-3 7 1-16,1-7 0 0,-1 7-11 0,0-4-3 16,1-3 0-16,2 7 0 0,-3-3-25 0,0-1-9 15,0 1 0-15,3-2 0 0,-2 5 9 0,-1-7 12 16,0 7-2-16,-5 0-1 0,6-2-9 0,-6 2 0 16,0 0 0-16,0 0 0 0,5-5 0 0,-5 5 16 15,0 0 0-15,0 0-1 0,0 0-15 0,0 0-16 16,0 0 3-16,0 0 1 0,0 0 12 0,0 0 0 15,0 0 0-15,0 0 0 0,0 0 0 0,2 7 0 0,-2-7 0 16,6 5 0-16,-4 2 0 0,1 0 0 0,2 0 0 0,1 0 0 16,-4-4 0-16,1 6 0 0,2-7 0 0,-2 5 0 15,0 1 0-15,2-1 0 0,-3 0 0 0,4-3 0 16,-4 3 27-16,4 0 8 0,-4-2 1 0,4 2 1 31,-4 0-59-31,-2-7-12 0,0 0-2 0</inkml:trace>
  <inkml:trace contextRef="#ctx0" brushRef="#br0" timeOffset="16472.936">24540 7089 806 0,'0'0'17'0,"0"0"4"0,0 0 1 0,0 0 2 0,3 0-24 0,-3 0 0 0,0 0 0 0,0 0 0 16,5 3 107-16,-5-3 17 0,0 0 3 0,0 0 1 15,0 0-52-15,0 0-9 0,0 0-3 0,0 0 0 16,0 0 0-16,0 0 0 0,0 0 0 0,0 0 0 16,0 7-18-16,-3 0-4 0,3 0-1 0,-2 5 0 15,2-5-17-15,0 4-3 0,0-4-1 0,0 0 0 16,0 5 0-16,2-2-1 0,1 1 0 0,-3-4 0 0,3 5 1 0,-1-5 0 15,-2 3 0-15,6-3 0 0,-4-3-7 0,1 3-1 16,0 1 0-16,-1-1 0 0,1 0-1 0,2-3-1 16,-2-1 0-16,-1 4 0 0,1-3-10 0,-3-4 12 15,0 0-12-15,3 8 12 0,2-4-12 0,-2-1 12 16,-3-3-12-16,0 0 12 0,5 4-4 0,0-4 0 16,-5 0 0-16,8-4 0 0,-5 4 4 0,5-7 0 15,-3 7 0-15,0 0 0 0,1-8-12 0,-4 4 0 16,4 1 0-16,-4-1 8 15,1-3-86-15,0 0-18 0,-3 0-3 0</inkml:trace>
  <inkml:trace contextRef="#ctx0" brushRef="#br0" timeOffset="16660.389">24508 7193 230 0,'0'0'20'16,"6"0"-20"-16,2 0 0 0,-3 0 0 0,3-3 208 0,0-1 36 0,2 4 8 0,1 0 2 16,0-7-134-16,-1 7-26 0,1-3-6 0,-1-1 0 15,1 4-62-15,2-7-12 0,-2 7-2 0,-1-3-1 16,1 3 3-16,-1-5 1 0,-2-2 0 0</inkml:trace>
  <inkml:trace contextRef="#ctx0" brushRef="#br0" timeOffset="17113.533">24786 6661 806 0,'0'0'36'0,"0"0"7"0,0 0-35 15,0 0-8-15,0 0 0 0,0 0 0 0,0 0 110 0,0 0 20 0,0 0 4 0,0 0 1 16,-2 7-38-16,-1 0-7 0,0-4-2 0,1 6 0 16,-1 1-44-16,-2-3-8 0,2 4-3 0,3 1 0 15,-5 2 5-15,5 0 1 0,-3 0 0 0,-2 1 0 16,2 3-11-16,0 4-3 0,1-8 0 0,-1 4 0 16,1 1-25-16,-1-2 0 0,0 2 0 0,1-5 0 15,-1 4 0-15,3-3 0 0,0-1 0 0,3 2 0 16,-1-2 0-16,1-4 0 0,2 1 0 0,0 4 0 15,3-8 0-15,-2 4 0 0,4-4 0 0,-2 0 0 0,3-2 0 16,-1-2 0-16,1-3 0 0</inkml:trace>
  <inkml:trace contextRef="#ctx0" brushRef="#br0" timeOffset="17316.067">24987 6988 748 0,'0'0'67'16,"0"0"-54"-16,0 0-13 0,0 0 0 0,0 0 156 0,6-5 28 16,-6 5 5-16,7 0 2 0,1 7-67 0,0-7-12 0,0 5-4 15,0-2 0-15,0 1-51 0,0-1-10 0,-3 1-3 16,1-1 0-16,-1 1-17 0,3-1-4 0,-3 1-1 0,1 3 0 16,-6-7-10-16,5 5-1 0,0-2-1 0,-5-3 0 15,0 0-10-15,5 4 12 0,1-1-12 0</inkml:trace>
  <inkml:trace contextRef="#ctx0" brushRef="#br0" timeOffset="17519.155">25085 6983 288 0,'0'0'25'0,"0"0"-25"0,-2 0 0 0,2 0 0 15,0 0 290-15,-6 0 53 0,1 0 10 0,0 0 3 16,-1 7-187-16,1-2-37 0,0-2-7 0,-3 1-1 15,0-1-67-15,3 1-13 0,-3 3-2 0,2-4-1 0,-2 1-24 16,3-4-5-16,0 7 0 0,0 1-1 0,-1-1-11 0,4-7 0 16,-4 7 0-16,4-3 0 15,2-4-168-15,0 0-35 0</inkml:trace>
  <inkml:trace contextRef="#ctx0" brushRef="#br0" timeOffset="17894.077">25114 6722 633 0,'0'0'56'0,"0"0"-44"0,0 0-12 0,0 0 0 15,0 0 92-15,0 0 16 0,0 0 3 0,0 0 1 16,0 0-39-16,3 7-7 0,2 0-2 0,-2-2 0 16,2 5 24-16,-2-3 5 0,2 0 1 0,3 4 0 15,-3 4-44-15,3-4-9 0,-2 3-1 0,1 1-1 16,1-1-3-16,-2 4 0 0,-1-3 0 0,0-1 0 16,-2 5-10-16,0-5-2 0,2 4-1 0,-5-3 0 15,0-1 25-15,0 2 6 0,0-2 1 0,0 0 0 16,-3-4-37-16,1 2-7 0,2 2-2 0,-3-3 0 15,0 1-9-15,-2-2 0 0,0 1 0 0,-1-1 0 16,1-3 29-16,0 2 4 0,0-6 1 0,-1 4 0 16,1 0-54-16,2-3-12 0,3-4-1 0,0 0-1 15,0 0-178-15,-5-4-35 0,0-10-7 0,2-1-2 0</inkml:trace>
  <inkml:trace contextRef="#ctx0" brushRef="#br0" timeOffset="18315.896">25167 6537 806 0,'0'0'17'0,"0"0"4"0,0 0 1 0,0 0 2 15,0 0-24-15,0 0 0 0,0 0 0 0,0 0 0 16,0 0 0-16,5 0 0 0,-5 0 0 0,8 0 0 0,-8 0 56 16,6 4 6-16,2-1 2 0,-3 1 0 0,3 1 30 0,0-3 6 15,0 5 2-15,2 5 0 0,1-5-10 0,2 0-1 16,0 5-1-16,6 2 0 0,-1 0-72 0,4 0-18 16,-1 1 0-16,0 3 0 0,0 4 64 0,-16-15 10 15,-5-7 2-15,0 0 0 0,0 0-20 0,0 0-56 16</inkml:trace>
  <inkml:trace contextRef="#ctx0" brushRef="#br0" timeOffset="18440.803">25397 7209 2910 0,'-13'10'12'0,"-3"-6"-2"0,3-1-1 0,-3 4-9 0,3-7 0 0,2 4 0 16,1-4 0-16,-1 0 0 0,3 0-11 0,0 0 3 0,0 0 0 31,3-4-197-31,5 4-39 0</inkml:trace>
  <inkml:trace contextRef="#ctx0" brushRef="#br0" timeOffset="20565.304">19947 8206 766 0,'0'0'34'0,"0"0"7"0,-3 0-33 0,3 0-8 0,0 0 0 0,0 0 0 16,0 0 76-16,0 0 14 15,0 0 2-15,0 0 1 0,0 0 14 0,0 0 2 0,0 0 1 0,8 3 0 16,3-3-37-16,-1 4-7 16,-2-1-2-16,0-3 0 0,3 0 0 0,2 5 0 0,0-5 0 0,3 2 0 15,0-2-51-15,0 0-13 0,2 0 0 0,-2 0 0 16,3 0 0-16,-1 0 0 0,-2 0 0 0,3 0 0 16,-6 5 0-16,0-5 0 0,0-5 0 0,-2 5 0 15,2 5 34-15,-5-5 4 0,-8 0 1 0,0 0-949 16</inkml:trace>
  <inkml:trace contextRef="#ctx0" brushRef="#br0" timeOffset="20810.262">19947 8496 1497 0,'0'0'66'0,"0"0"14"0,0 0-64 15,13 0-16-15,0 0 0 0,6 0 0 0,-3-5 92 16,2 5 14-16,1-2 3 0,-1-3 1 0,1-2-46 0,2 5-10 16,0-3-2-16,0-2 0 0,3 0-32 15,-3 2-8-15,-2-2 0 0,-1 0-1 0,1 0-11 0,-3 0 12 16,-6 4-12-16,1-1 12 0,-3-3 0 0,-3 7 1 16,-2-5 0-16,-3 5-655 15,0 0-131-15</inkml:trace>
  <inkml:trace contextRef="#ctx0" brushRef="#br0" timeOffset="22336.706">20709 8296 460 0,'0'0'41'0,"0"0"-33"16,3-3-8-16,-3 3 0 0,0 0 181 0,0 0 35 15,-3-9 6-15,3 9 2 0,0 0-64 0,0 0-13 16,-5-7-3-16,5 7 0 16,0 0-48-16,-6-7-11 0,-2 0-1 0,0 0-1 0,8 7 8 0,-7 0 1 15,-1-7 1-15,0 7 0 16,0 0-74-16,0-3-19 0,0-1 0 0,3 8 0 0,-3-1 0 0,0-3 0 15,0 0 0-15,2 4 0 0,1-1 16 16,0-3-1-16,0 0 0 0,-3 7 0 0,2-2-24 0,4-3-5 16,-4 5-1-16,1 0 0 0,0 2 15 0,2-2 0 15,3 1 0-15,-2 1 0 0,2-2 0 0,0 5 0 16,0-5 0-16,2 5 0 0,1-5 0 0,5 0 0 16,-3 4 0-16,6-1 0 0,-3-3-9 0,2 0 1 15,1 0 0-15,5-2 0 0,-3 2 8 0,3 0-10 0,2 0 10 0,-2 0-10 16,0 0 10-16,0-2 0 15,-3 6 10-15,-2-1-10 0,-1-3 23 0,-2 0-2 16,0 5 0-16,-5-5 0 0,2 5 19 0,-2-3 3 16,-3-2 1-16,-3 5 0 0,0-5-4 0,-2 5 0 0,0-5 0 0,0 0 0 15,-6 0-8-15,0 0-1 0,1 0-1 0,-1 0 0 16,-2 0-5-16,0 0-1 0,0-2 0 0,-1-5 0 16,1 7-8-16,0-7-1 0,0 0-1 0,2 0 0 15,3 4-14-15,-2-4 8 0,2-4-8 0,0 4 0 16,0 0 0-16,0 0 0 0,0-5-13 0,0 3 4 15,3-3-121-15,-1 3-24 0,4-3-5 0</inkml:trace>
  <inkml:trace contextRef="#ctx0" brushRef="#br0" timeOffset="22571.004">20854 8411 1951 0,'0'0'86'0,"0"0"18"0,0 0-83 16,0 0-21-16,0 9 0 0,3-2 0 0,0 1 72 0,-3-1 9 16,2 0 3-16,1 0 0 0,-3 0-21 0,3 5-4 15,-3-5-1-15,2 2 0 0,1-2-5 0,-3 2-1 16,3-2 0-16,-3-4 0 16,0-3-62-16,0 7-13 0,0-7-2 0,2 7-1 15,-2-7 18-15,0 0 8 0,0 0-8 0,0 0 8 16,0 0-198-16,0 0-34 0,6 0-8 0,-4-2-368 0,1-3-73 0</inkml:trace>
  <inkml:trace contextRef="#ctx0" brushRef="#br0" timeOffset="22711.594">20902 8324 1249 0,'-3'-9'55'0,"3"2"12"0,-2 2-54 0,2-5-13 0,0-1 0 0,-3 6 0 16,3-4 152-16,-2 1 27 16,2 1 5-16,-3-4 2 0,3 6-42 0,0-2-9 15,3 5-2-15,-3-3 0 0,0 3-101 0,0-3-21 16,0 5-11-16,2-7 12 0,-2 7-12 0,0 0 0 0,0 0 0 0,0 0 0 15,8 0-151-15,0 0-32 0</inkml:trace>
  <inkml:trace contextRef="#ctx0" brushRef="#br0" timeOffset="23227.131">21143 8350 1497 0,'0'0'32'0,"0"0"8"0,0 0 0 0,0 0 4 0,3-2-36 0,-3 2-8 16,0-5 0-16,0 5 0 16,0-7 104-16,-3 0 20 0,0 2 3 0,-2 3 1 15,0-3 0-15,-1 5 0 0,1 0 0 0,-6 0 0 0,4 0-103 0,-4 0-25 16,-2 5 0-16,2 2 0 0,-2-3 0 0,2-1 0 16,1 9 0-16,2-5 0 0,0 2 0 0,0-2 0 15,3 5 0-15,-1-5 0 0,4 5 0 0,-1-5 0 16,0 4 0-16,3-1 0 0,0-3 0 0,3 0 0 0,2 5 0 0,3-5 0 15,0 0 0-15,0-2 0 0,3-3 0 0,2 3 0 16,-2-5 0-16,-1 0-12 0,1 0 4 0,2 0 8 16,-5-5 0-16,0 5 0 15,-3-7 0-15,3 7 0 0,-3-7 0 0,1 2 0 16,-1 3 9-16,0-3-1 0,1-2-8 0,-6 7 0 0,2-2 0 0,1-5 8 16,-3 7-8-16,0 0 0 0,0 0 0 0,0 0 0 15,5-5 0-15,-5 5 0 0,0 0 0 0,0 0 0 16,0 0 0-16,0 0 0 0,8 0 0 0,0 5 0 15,-8-5 0-15,8 2 0 16,-3 5 0-16,0 0 0 0,3 0 24 0,0 5 3 16,-2-5 1-16,2 5 0 0,-3-5-14 0,0 0-2 0,0 4-1 0,-2-1 0 0,0 2 5 15,-1-3 2-15,-2 3 0 0,0 0 0 16,-2-3 0-16,-1-2 0 0,0 5 0 0,-2-5 0 16,0 5-18-16,0-3-14 0,-3-2 2 0,0 2 1 0,-3-1 60 0,1-6 12 15,-4 5 3-15,4-2 0 0,-1-3-52 0,1 3-12 16,-1-5 0-16,0 0 0 15,-2 0-48-15,5 0-13 0,-2-5-3 0,2 3 0 16,2-5-153-16,1-5-31 0</inkml:trace>
  <inkml:trace contextRef="#ctx0" brushRef="#br0" timeOffset="23648.872">21310 8336 518 0,'0'0'23'0,"0"0"5"0,0 0-28 0,7 0 0 0,-7 0 0 0,3 0 0 16,2 7 274-16,1-7 50 0,-4 7 9 0,4 0 3 15,-4 0-191-15,1 0-37 0,0 5-8 0,-3 0-2 16,2-3-14-16,1-2-4 0,-3 5 0 0,3 0 0 16,-3-3-14-16,0 3-3 0,0-5-1 0,0 0 0 15,0 5-21-15,0-5-4 0,0-7-1 0,0 0 0 16,0 0-15-16,0 2-3 0,0-2-1 0,0 0 0 15,0 0-8-15,0 0-1 0,0 0-8 0,0 0 12 16,0 5-1-16,2-5-1 0,1-5 0 0,2 5 0 16,-2-7-10-16,2 0 0 0,3-3 0 0,-3-1 0 0,1 4-15 0,2 0 2 15,-3-5 0-15,0 5 0 0,3 0 5 0,-3 0 8 16,1 2-13-16,-1 3 5 16,-5-3-20-16,3 5-3 0,2-2-1 0,-3 2 0 0,4 2 44 0,-1-2 8 15,0 5 1-15,1-3 1 0,2 3-35 0,-3 2-7 16,3 0-2-16,0 0 0 0,-3 0 57 0,3 0 11 15,-3 0 2-15,3 0 1 0,-5 5-25 0,5-5-6 16,-6-2-1-16,4 2 0 0,-4 0-7 0,4-5-2 16,-4 7 0-16,1-6 0 0,-3-3-8 0,0 0 12 15,0 0-12-15,0 0 12 0,0 0-12 0,0 0 0 16,0 0 0-16,0 0-870 16,0 0-174-16</inkml:trace>
  <inkml:trace contextRef="#ctx0" brushRef="#br0" timeOffset="24336.818">22005 7847 1267 0,'0'0'28'0,"0"0"5"0,0 0 2 0,0 0 1 0,0 0-36 0,0 0 0 16,0 0 0-16,-5 0 0 0,5 0 58 0,-5 0 5 15,0 0 1-15,-3 0 0 0,2 2 26 0,4 3 6 0,-4-1 0 0,-2-1 1 16,0 4-68-16,3-3-13 16,3 3-4-16,-4-4 0 0,6 4-12 0,-2-2 0 15,-1 2 8-15,0 4-8 0,-2-1 16 0,0-3 1 16,2 5 0-16,-2 2 0 0,0 0 38 0,-3 2 7 0,0-2 2 0,2 3 0 16,1-5-37-16,0 6-7 0,-3-1-2 0,3 2 0 15,-1 2 22-15,4-2 5 0,-4 7 1 0,4 2 0 16,-4 2-37-16,4-1-9 0,2-1 0 0,-3 2 0 15,3-1 0-15,0-1 0 0,0-2 0 0,0 2 0 16,0-2 24-16,0 0 4 0,0 0 0 0,3-5 0 16,-3 5 6-16,0-12 2 0,0 7 0 0,2-2 0 0,1 0-36 0,2-3 0 15,-2-2 0-15,0 5 0 0,2-5 0 0,0 2 0 16,3-1 0 0,-3-1 0-16,3 0 0 0,0-2 0 0,3-3 0 0,2 3 0 15,-2-1 0-15,-3-1 0 0,0-3 0 0,-1 0 0 0,4-2 0 0,-3-3 0 16,0 3 0-16,-3 2 0 15,1-7 0-15,-6 0 0 0,0 0 0 0,0 0-778 16,0 0-162-16</inkml:trace>
  <inkml:trace contextRef="#ctx0" brushRef="#br0" timeOffset="27619.477">22114 8256 57 0,'0'0'0'0,"0"0"0"15,0 0 0-15,0 0 0 0,0 0 0 0,0 0 0 0,-3-3 292 0,3 3 54 16,-2-4 10-16,2 4 3 0,0-7-207 0,0 7-40 15,0 0-9-15,0-5-2 16,0 5-41-16,0-2-8 0,2-3-1 0,-2 5-1 16,8-2-26-16,-5-3-4 0,5 3-2 0,-8 2 0 15,8 0 14-15,0 0 4 0,2-5 0 0,-2 5 0 16,0 0-12-16,3 5-3 0,-1-5 0 0,1 2 0 0,-1-2-12 0,1 5-9 16,0-3 12-16,-1 5-12 0,-2-2 8 0,0 2-8 15,-3 0 0-15,1 0 0 0,-4 0 0 0,1 0 0 16,-6-2 0-16,1 9 0 15,-4-2 55-15,1-3 7 0,-3 10 2 0,0-5 0 16,-2 0-52-16,2 5-12 0,0-5 0 0,0 0 0 0,0 2 27 0,0-1 2 16,3-6 1-16,-1 3 0 0,4 2-30 0,-1-2 0 15,3-5 0-15,0 4 0 0,0-4 0 0,3 1 0 16,2-1 0-16,-2 0 0 0,2-5 0 0,0 3-8 0,3-3 8 0,3 3 0 16,-1-5 0-16,4 4-8 0,-4-1 8 0,3-3 0 15,1 0 0-15,-1 0 0 0,0 5 0 0,-2-5 0 16,-3 0 0-16,-1 0 0 0,7-5 0 0,-4 5 0 15,1 0 36-15,-3 0 2 0,0 0 0 0,-3-3 0 16,0 3-138-16,-5 0-27 0,0 0-5 0,0 0-912 16</inkml:trace>
  <inkml:trace contextRef="#ctx0" brushRef="#br0" timeOffset="27994.387">22550 8376 1267 0,'0'0'28'0,"0"0"5"0,0 0 2 0,3-5 1 0,0 3-36 0,-3-3 0 15,0-2 0-15,0 7 0 0,0 0 100 0,0 0 14 16,0-2 2-16,0 2 1 0,-3-5-33 0,3 5-8 15,0 0 0-15,0 0-1 0,0 0-10 0,0 0-1 16,-5-2-1-16,2 2 0 0,3 0-50 0,-5 2-13 16,0 3 0-16,5-5 0 0,0 0 0 0,0 0 0 15,-3 2 0-15,3-2 0 0,-3 7 0 0,3-7 0 0,0 0 0 0,0 5 0 16,0 2 17-16,0-7-1 0,0 0-1 0,0 0 0 16,0 0-15-16,6 4 0 0,-6-4 0 0,5 3 0 15,-5-3-9-15,3 0-5 0,-3 0-1 0,0 0 0 16,0 0 15-16,0 0 0 0,0 0 0 0,0 0 0 15,5 0 16-15,-5 0 7 0,0 0 1 0,0 0 0 16,0 0-16-16,0 0-8 0,0 0 8 0,0 0-8 16,0 0-125-16,0 0-30 0</inkml:trace>
  <inkml:trace contextRef="#ctx0" brushRef="#br0" timeOffset="28306.813">22730 8183 1324 0,'0'0'118'15,"0"0"-94"-15,0 0-24 0,0 0 0 0,3 7 93 0,2-2 15 16,1 9 2-16,-1-7 1 0,-5 5-7 0,3 2-2 15,-3 0 0-15,0-2 0 0,-6 2-9 0,1 0-1 16,2 5-1-16,1-1 0 0,-1 4-73 0,0-1-18 16,1-2 0-16,-1 2 0 0,0 5 20 0,3-10 1 0,0 3 0 15,0-5 0-15,0-2-8 0,0 2-1 16,3-2-1-16,-3-5 0 0,0-5 17 0,3 5 3 0,-3-7 1 0,0 0 0 16,0 0-32-16,0 0-12 0,5 0 1 0,0 0 0 31,-2 0-120-31,-3 0-24 0</inkml:trace>
  <inkml:trace contextRef="#ctx0" brushRef="#br0" timeOffset="29212.847">23069 8340 1036 0,'13'-4'23'0,"-13"4"5"0,0 0 0 0,0 0 1 0,0 0-29 0,0 0 0 0,0 0 0 0,6 0 0 16,-6 0 108-16,7 0 16 0,1 0 4 0,0 0 0 15,0 0-52-15,0 0-9 0,0 0-3 0,3 0 0 16,-1 0 0-16,4 4 0 0,-4-4 0 0,3 3 0 16,3-3-51-16,-5 0-13 0,-1 0 0 0,-2 0 0 15,3 0 32-15,0 0 4 0,-6 0 1 0,0 0 0 16,-5 0-17-16,0 0-3 0,5 0-1 0,-5 0 0 15,0 0-106-15,0 0-22 0,0 0-4 0,0 0 0 0</inkml:trace>
  <inkml:trace contextRef="#ctx0" brushRef="#br0" timeOffset="29462.788">23138 8296 1497 0,'0'0'32'0,"0"0"8"0,0 0 0 0,0 0 4 0,0 0-36 0,0 0-8 16,0 0 0-16,2 7 0 0,1 0 89 0,-3 0 16 15,5-2 3-15,-5 2 1 0,-2 4-45 0,2-1-8 16,2-3-3-16,1 5 0 0,0-1-9 0,-1-1-1 16,4 2-1-16,-4-3 0 0,1 3-19 0,0-5-4 15,-3 7-1-15,2-7 0 0,1-2-7 0,-3 2-2 0,0 0 0 0,-3-2 0 16,3-5-9-16,0 0 0 0,3 2 0 0,-3-2-687 15,0 0-141-15</inkml:trace>
  <inkml:trace contextRef="#ctx0" brushRef="#br0" timeOffset="30196.99">23553 8094 172 0,'0'0'8'0,"0"0"1"15,0 0-9-15,0 0 0 0,0 0 0 0,0 0 0 16,0 0 177-16,0 0 34 0,0 0 6 0,0 0 2 15,0 0-117-15,0 0-23 0,0 0-5 0,0 0-1 16,0 0-9-16,0 0-3 0,0 0 0 0,-2 2 0 16,2 5 0-16,-3-2 0 0,0 2 0 0,1 0 0 0,-1 0-1 0,0-3-1 15,1 4 0-15,-1-1 0 0,0 0-29 0,1 0-6 16,-1 4 0-16,0-1-1 0,-2 2 24 0,3-1 5 16,-1 4 0-16,0-6 1 0,1 3-33 0,-1 2-8 15,3 0 0-15,-3-2-1 0,3 2-11 0,-2 0 0 16,2 0 0-16,0 2 0 0,0-1 28 0,2-1 4 15,1 0 1-15,0 0 0 0,-1-2-21 0,4 2-4 16,-4 0 0-16,3-2-8 0,-2 2 12 0,2-2-12 16,1-3 12-16,-1 3-12 0,0-1 12 0,3-1-12 15,0 2 12-15,0-3-12 0,-3-4 10 0,3 6-10 16,0-1 8-16,0-3-8 0,-3 0 8 0,3 0-8 16,-2-2 8-16,-1 2-8 0,3 0 8 0,-5-2-8 0,2-3 8 0,0 5-8 15,-2-7 0-15,-3 0 0 0,0 0 0 0,0 0-712 16,0 0-147-16</inkml:trace>
  <inkml:trace contextRef="#ctx0" brushRef="#br0" timeOffset="30525.037">23757 8343 979 0,'0'0'87'0,"5"0"-70"15,-2-3-17-15,2 3 0 0,-2-4 119 0,2 4 20 16,-2 0 4-16,2 0 1 0,-2 0-64 0,2-3-13 15,0 3-3-15,1-4 0 0,-1 4-24 0,0 0-4 16,0 0-2-16,-5 0 0 0,0 0-21 0,6 0-4 16,-1 0-1-16,0 0 0 0,1 0 1 0,-4-5 0 15,-2 5 0-15,6 0 0 16,-6 0-150-16,0 0-31 0,0 0-5 0,0 0-2 0</inkml:trace>
  <inkml:trace contextRef="#ctx0" brushRef="#br0" timeOffset="30884.329">24082 8115 57 0,'0'0'0'0,"0"0"0"0,0 0 0 0,0 0 0 16,0 0 261-16,0 0 47 15,6 7 10-15,-4 0 2 0,-2 0-148 0,3 0-28 0,-3 5-7 0,0 2-1 0,0-2-51 0,3 2-10 16,-3 0-3-16,2 7 0 0,-2-5-6 0,0 1-2 16,3 2 0-16,0 2 0 0,-3-7 0 0,0 5 0 15,0-5 0-15,0 0 0 0,0-2-30 0,0 2-6 16,2-2-2-16,1-3 0 0,-6 3-3 0,6-5-1 15,-3 0 0-15,2 0 0 0,1 0-10 0,-3-7-3 16,0 0 0-16,0 0 0 0,3 5 0 0,-3-5 0 16,0 0 0-16,0 0 0 0,0 0-9 0,0 0 0 15,0 0 0-15,0 0-788 16,0 0-156-16</inkml:trace>
  <inkml:trace contextRef="#ctx0" brushRef="#br0" timeOffset="32290.245">24212 8021 0 0,'0'0'0'0,"0"0"0"15,0 0 0-15,0 0 0 0,0 0 238 0,0 0-48 16,0 0 38-16,0 0 8 0,-3 0-108 0,3 0-23 16,0 0-4-16,0 0-1 0,0 0-31 0,0 0-6 15,0 0-2-15,0 0 0 0,0 0-5 0,0 0-2 16,0 0 0-16,0 0 0 0,6 0-4 0,-1 2-1 15,0 3 0-15,1-1 0 0,-1-1-8 0,0 4-1 16,3 0-1-16,-3 0 0 0,3-2-3 0,-2 6 0 0,2-1 0 0,-1-3 0 16,4 5-8-16,-3-3-1 0,3 3-1 0,-1 2 0 15,1-2-5-15,-3 2-1 0,0 0 0 0,2 0 0 16,-2 5 24-16,-3-5 4 0,3 5 0 0,0-5 1 16,0 0-39-16,-2-2-10 0,-1 2 0 0,0 0 0 15,-2 0 17-15,-1-2 2 0,-2 2 0 0,3 0 0 16,-3-2 1-16,-3-1 0 0,3-1 0 0,-2 2 0 15,-1 2-3-15,0-7 0 0,1 7 0 0,-1-7 0 16,1 5-5-16,-1-5-2 0,-2 0 0 0,2 0 0 16,-2-2-10-16,2-3 10 0,0 3-10 0,-2 2 10 15,5-7-10-15,-3 0 8 0,3 0-8 0,0 0 8 16,0 0-8-16,0 0 12 0,0 0-12 0,0 0 12 16,0 0-68-16,0 0-14 0,-2-5-2 0</inkml:trace>
  <inkml:trace contextRef="#ctx0" brushRef="#br0" timeOffset="32846.487">24633 8249 518 0,'0'0'46'0,"0"0"-37"0,0 0-9 0,0 0 0 16,0 0 117-16,0 0 22 0,0 0 4 0,0 0 1 0,0 0-8 0,0 0-2 15,0 0 0-15,0 0 0 16,0 0-68-16,0 0-14 0,0 0-2 0,0 0-1 0,0 0-32 0,0 0-6 15,0 0-2-15,-3 0 0 0,-5 0-9 0,8 0 0 16,-5 4 0-16,5-4 0 0,-3 3 30 0,3-3 4 0,0 0 1 0,-5 0 0 16,5 0-35-16,0 0 0 0,0 0 0 0,0 0 0 15,0 0 0-15,0 0 0 0,0 0 0 0,0 0 0 16,0 0 0-16,0 0 0 0,0 0 0 0,0 0 0 16,0 0 0-16,0 0 0 0,0 0 0 0,0 0 0 15,0 0 0-15,0 0 0 0,0 0 0 0,0 0 0 16,0 0 0-16,0 0 0 0,0 0 0 0,0 0 0 15,0 0-75-15,5 0-18 0,-5 0-4 0,0 0-1 16</inkml:trace>
  <inkml:trace contextRef="#ctx0" brushRef="#br0" timeOffset="33799.38">24815 8049 288 0,'0'0'25'0,"0"0"-25"16,0 0 0-16,0 0 0 16,0 0 188-16,0 0 32 0,0 0 6 0,-2 0 2 0,2 0-105 0,-6 7-21 15,4-2-4-15,-1 2-1 0,0 0-30 0,1 0-7 16,-1 0 0-16,3 0-1 0,-3 5-35 0,3-1-6 16,-2-1-2-16,-1 4 0 0,1-2 39 0,-1 2 7 15,0-2 2-15,1 2 0 0,-1 0-17 0,-2-2-3 16,2 2-1-16,-2 0 0 0,2 0-22 0,0-2-4 15,1-3-1-15,-1 3 0 0,0 2-6 0,1-2-2 16,2-1 0-16,-3-1 0 0,3-3-8 0,3 0 0 16,-3 5 9-16,2-5-9 0,1 0 0 0,0 0 9 15,2 0-9-15,-2 0 0 0,2-2 11 0,0-3-11 16,1 3 10-16,-4 2-10 16,-2-7-56-16,0 0-18 0,6 4-3 0</inkml:trace>
  <inkml:trace contextRef="#ctx0" brushRef="#br0" timeOffset="34002.458">24945 8329 892 0,'0'0'40'0,"0"0"8"15,0 0-39-15,0 0-9 0,5-5 0 0,1 5 0 16,1 0 85-16,-1 0 15 0,-1 0 4 0,3 0 0 15,-3 0-84-15,1 0-20 0,-1 0 0 0,0 0 0 16,3 0 0-16,-3 0 0 0,1 0 0 0,-1 0 0 0,-5 0 23 16,8 0 0-16,-3 0 0 0,-5 0 0 0</inkml:trace>
  <inkml:trace contextRef="#ctx0" brushRef="#br0" timeOffset="34314.882">25138 8249 871 0,'0'0'38'0,"0"0"9"0,0 0-38 0,0 0-9 0,0 0 0 0,0 7 0 15,-3 5 90-15,3-5 16 0,-2 0 3 0,-1 0 1 16,0 0-37-16,3 5-7 0,-2-3-2 0,-1-2 0 16,1 5 0-16,2-5 0 0,0 0 0 0,0 0 0 15,0 0-14-15,0 0-3 0,2 2-1 0,-2-9 0 16,3 3-25-16,-3 4-5 0,0-7 0 0,0 0-1 16,0 0-4-16,5 5-1 0,-5-5 0 0,5 2 0 31,1-2-167-31,-6 0-34 0,10-2-6 0,-10 2-2 0</inkml:trace>
  <inkml:trace contextRef="#ctx0" brushRef="#br0" timeOffset="34721.037">25202 8096 892 0,'0'0'40'0,"0"0"8"0,0 0-39 0,5 7-9 15,-2-2 0-15,2 2 0 0,0 0 86 0,3 4 15 0,-3-1 3 0,3 2 1 16,-2-1-33-16,1-1-8 0,-1 4 0 0,-1-2-1 15,0 2 0-15,1 0 0 0,-1 5 0 0,-2-5 0 16,-1 5 1-16,-2-5 1 0,3 7 0 0,-3-5 0 16,0 1-3-16,0-3-1 0,-3 5 0 0,3 0 0 15,0-5-34-15,-2 5-7 0,-1-3-2 0,3 0 0 16,0-1-7-16,-3-1-2 0,1-3 0 0,-4-1 0 16,4 4 3-16,-1-7 0 0,0 5 0 0,-2-5 0 15,2 0-3-15,-2 0 0 0,3 0 0 0,-4-2 0 16,4-3-9-16,-4 3 10 0,6-5-10 0,0 0 10 15,-2 0-22-15,2 0-4 0,0 0 0 0</inkml:trace>
  <inkml:trace contextRef="#ctx0" brushRef="#br0" timeOffset="37845.939">20669 4147 1108 0,'0'0'49'0,"0"0"11"0,0 0-48 0,0 0-12 16,0 0 0-16,0 0 0 0,0 0 44 0,0 0 8 15,6 0 0-15,1 0 1 0,1 0-16 0,0 0-3 16,3 0-1-16,2 0 0 0,-2 0-4 0,5 0-1 16,-3 0 0-16,5 0 0 0,1 5 5 0,2-5 1 0,-2 0 0 0,2 0 0 15,0 0 7-15,3 0 2 0,0 0 0 0,5-5 0 16,0 5-6-16,3 0-1 0,2 0 0 0,3-2 0 15,0 2-13-15,5 0-3 0,1 0-1 0,-4 0 0 16,4 0-1-16,2 0 0 0,2-5 0 0,4 5 0 16,-1 0-6-16,-3 0 0 0,1 0-1 0,0-2 0 15,-1 2-11-15,-2-5 10 0,3 5-10 0,-3 0 10 16,0-2-10-16,0 2 0 0,0 2 9 0,-5-2-9 16,-1 0 13-16,-2 0-1 0,0-2-1 0,-2 2 0 15,-1 0 3-15,0 0 1 0,4 0 0 0,-1 2 0 16,-3-2 1-16,0 5 1 0,1-5 0 0,-1-5 0 15,1 10-17-15,-4-5 0 0,-2 2 0 0,3-2 0 16,0 5 0-16,-3-5 0 0,3 0 11 0,0 0-3 16,-3 2 0-16,0-2 1 0,0 0 0 0,-3 0 0 15,3 0-1-15,-5 0-8 0,3 0 12 0,-4 5-4 0,-1-5-8 0,1 2 8 16,-1-2-8-16,1 0 8 0,-1 0-8 0,-1 0 0 16,0 0 9-16,3 0-9 0,2-2 8 0,-5 2-8 15,1 0 10-15,-1 0-10 16,0 0 0-16,3 0 0 0,-6 0-13 0,3 0 4 15,3 0 21-15,-3 0 4 0,1 2 0 0,-1-2 1 16,-3 0-17-16,3 0 8 0,1 0-8 0,-4 0 0 16,3 0 16-16,0 5-3 0,3-5-1 0,0 0 0 15,-3 0-12-15,0 0 0 0,-2 0-9 0,5 0 9 0,-3 0 0 0,3 0 0 16,-6 0 0-16,1 0 0 16,2 0 17-16,-3 0-3 0,1 0-1 0,-3 0 0 0,0 0-3 15,0 0-1-15,-1 0 0 0,1 0 0 16,-5 0-9-16,5 0 10 0,0 0-10 0,-1 0 10 0,4 0-10 0,0 0 8 0,-1 0-8 0,1 0 8 15,-1 0-8-15,1 0 10 0,-4 0-10 0,1 0 10 16,0 0 1-16,-3 5 0 0,1-5 0 0,-1 0 0 16,0 0 5-16,0 2 2 0,-2-2 0 0,2 0 0 15,-2 0-10-15,-3 0-8 0,2 0 12 0,-2 0-12 16,0 0 19-16,-3 5-3 0,3-5-1 0,-8 0 0 16,8-5-15-16,-8 5 8 0,3 0-8 0,-3 0 0 15,0 0 12-15,0 0-4 0,0 0-8 0,0 0 12 16,0 0-12-16,0 0 9 0,8-2-9 0,-8 2 8 15,0 0-8-15,0 0-11 0,0 0 3 0,0 0 0 16,0 0-182-16,0 0-36 0</inkml:trace>
  <inkml:trace contextRef="#ctx0" brushRef="#br0" timeOffset="158936.278">21582 9227 907 0,'0'0'40'16,"0"0"8"-16,0 0-38 0,0 0-10 0,0 0 0 0,0 0 0 16,0 0 82-16,0 0 14 0,0 0 4 0,0 0 0 15,0 0 22-15,3 7 5 0,-3-7 1 0,2 5 0 16,4 0-72-16,2-3-13 0,-3-2-3 15,3 7-1-15,-3-7 12 0,3 5 2 0,3-3 1 0,-1-2 0 0,1 5-22 0,-1-3-5 16,6-2-1-16,-3 0 0 16,1 5-14-16,-1-3-2 0,3-2-1 0,-3 0 0 0,0 0-9 0,1 0 0 15,-1 0 0-15,-3 0 0 0,1 0 12 0,-1 0 0 16,-2 0 0-16,0 0 0 0,-8 0 2 0,0 0 1 16,8 0 0-16,-8 0 0 15,0 0-63-15,0 0-13 0,0 0-3 0</inkml:trace>
  <inkml:trace contextRef="#ctx0" brushRef="#br0" timeOffset="159217.224">21749 9171 1728 0,'0'0'38'0,"0"0"8"0,0 0 2 0,0 0 0 0,0 0-39 16,0 0-9-16,0 0 0 0,0 0 0 0,-6 7 53 0,6-5 9 0,-2 5 2 0,2 5 0 16,0-5 0-16,0 7 0 0,0-2 0 0,0 2 0 15,2 5-15-15,-2-3-2 0,0 3-1 0,0-5 0 16,3 5-26-16,-3 0-4 0,0-3-2 0,3 3 0 16,-3 0-14-16,2-5 9 15,-2 0-9-15,3 0 8 0,-3-2-8 0,0 2 0 16,3-7 0-16,-6 0 0 0,3-2 0 0,0 2 0 0,0-7 0 0,0 0 0 15,0 0-100-15,0 0-23 0,0 0-4 0,3-12-1 16</inkml:trace>
  <inkml:trace contextRef="#ctx0" brushRef="#br0" timeOffset="159654.683">22127 9152 748 0,'0'0'67'0,"0"0"-54"0,0 0-13 0,0 0 0 16,0 0 117-16,0 0 21 0,0 0 4 0,0 7 1 15,0 0-11-15,0 0-3 0,0 0 0 0,-3 0 0 16,3 5-27-16,-2 2-6 0,2 0 0 0,0 3-1 15,0-1-23-15,0-2-4 0,0 3 0 0,0-1-1 0,2-2-30 16,1 5-5-16,-3-5-2 0,0 5 0 0,3-7-30 0,-3 2 0 16,2-5 0-16,1 3 0 0,-3 2 0 0,3-7 0 15,-3 5 0-15,2-5 0 0,1-2 57 0,-3-3 6 16,0-2 1-16,0 0 0 16,0 0-213-16,0 0-43 0,0 0-8 0</inkml:trace>
  <inkml:trace contextRef="#ctx0" brushRef="#br0" timeOffset="159904.8">22333 9441 518 0,'0'0'46'0,"0"0"-37"0,0 0-9 0,0 0 0 15,0 0 271-15,0 0 52 0,0 0 10 0,0 0 3 16,0 0-187-16,0 0-37 0,0 0-7 0,0 0-1 15,0 0-64-15,0 0-12 0,0 0-2 0,0 0-1 16,0 0-25-16,3 7 0 0,-3-7 0 0,0 0 0 16,0 0 34-16,0 0 2 0,0 0 0 0,0 0 0 15,0 0-58-15,0 0-11 16,0 0-3-16,0 0-629 0,0 0-127 0</inkml:trace>
  <inkml:trace contextRef="#ctx0" brushRef="#br0" timeOffset="160264.157">22445 9220 1728 0,'0'0'38'0,"0"0"8"0,0 0 2 0,0 0 0 0,0 0-39 0,0 0-9 15,0 0 0-15,0 0 0 0,0 0 53 0,0 0 9 16,0 0 2-16,0 0 0 0,5 5 8 0,-2-3 3 15,-1 3 0-15,3 2 0 0,-2 0-35 0,-3 0-6 16,3 0-2-16,-3 0 0 0,0 0-9 0,0 5-3 16,2-5 0-16,-2 5 0 0,3-5-20 0,0 0 0 15,-1 0 0-15,1 0 8 0,0 0-8 0,2 0 0 16,0-2 0-16,1-3 0 0,1 5 0 0,1-2 0 16,3-3 0-16,0 3 0 0,-1 2 0 0,-2-7 0 15,5 7 0-15,-2-2 0 0,-3 2 0 0,-3-5 0 0,3 5 0 16,0-2 0-16,-3 2 0 0,-2 0 0 15,0-2 0-15,-1 2 0 0,1-5 0 0,-3 5 0 0,-3-2 0 16,1-3 0-16,-1 3 52 0,0 0 10 0,-5-3 2 0,0-2 0 31,0 0-169-31,-2-2-34 0,-3-3-6 0,-3 5-2 0</inkml:trace>
  <inkml:trace contextRef="#ctx0" brushRef="#br0" timeOffset="160451.307">22426 9220 1857 0,'0'0'82'0,"0"0"18"0,0 0-80 0,5-2-20 16,1-3 0-16,2 3 0 0,0-3 66 0,-1 3 10 15,1-3 1-15,3 5 1 0,0 0-35 0,-1-5-7 16,3 3-2-16,-2 2 0 0,2-5-25 0,-2 5-9 16,2 0 0-16,0 0 9 0,-2 0-9 0,-1-2 10 15,-2 2-10-15,0 0 10 16,0 0-94-16,-2 0-20 0,1 0-3 0</inkml:trace>
  <inkml:trace contextRef="#ctx0" brushRef="#br0" timeOffset="160919.947">22871 9314 403 0,'0'0'17'15,"0"0"5"-15,0 0-22 0,0 0 0 0,8 0 0 0,-3 0 0 16,-5 0 218-16,2-2 39 0,-2 2 8 0,6-5 2 16,-6 5-129-16,0 0-26 0,0 0-4 0,0 0-2 0,0 0-28 0,0 0-6 15,0 0 0-15,0 0-1 0,0 0-19 0,-6 0-4 16,6 0-1-16,-5 0 0 0,0 0-18 0,0 0-3 16,5 0-1-16,0 0 0 0,-6 5-12 0,1-5-2 15,5 0-1-15,0 0 0 0,0 0-10 0,0 0 0 16,0 0 0-16,0 0 0 15,0 0-22-15,0 0-6 0,0 0-2 0,0 0 0 0,0 0 54 0,5 2 10 16,-5-2 2-16,8 0 1 0,-8 0-19 0,6-2-4 16,1-3-1-16,-1 3 0 0,-6 2-2 0,5 0-1 15,0-5 0-15,1 3 0 0,-4-3-10 0,-2 5 12 16,0 0-12-16,0 0 12 0,3-7-12 0,-3 7 8 16,0 0-8-16,0 0-717 0,0 0-149 0</inkml:trace>
  <inkml:trace contextRef="#ctx0" brushRef="#br0" timeOffset="161544.798">23122 9086 518 0,'0'0'23'0,"0"0"5"0,0 0-28 0,0 0 0 0,-5 0 0 0,-1 0 0 16,4 5 172-16,2-5 28 0,-6 2 7 0,1 3 1 15,-3-3-66-15,3 5-13 0,0 5-2 0,-3-5-1 16,2 5-62-16,-2-3-13 0,3 3-3 0,0 2 0 16,2 0-13-16,-2-2-3 0,0 2-1 0,-1 0 0 15,4-2-2-15,-1 2 0 0,0 0 0 0,3 0 0 16,-2 3-5-16,2-3-2 0,0 0 0 0,2 0 0 15,-2 0-9-15,3-2-1 0,0 2-1 0,-1-2 0 16,-2-3-11-16,6 3-16 0,-1 2 4 0,0-2 1 16,1-3 11-16,-1-2 0 0,3 3 0 0,0-3 0 15,0 0 0-15,-3-5 0 0,3 5 0 0,0 0 0 16,2-2 49-16,1 2 12 0,-6 0 3 0,-2-7 0 16,-3 0-205-16,0 0-41 0,8 0-8 0</inkml:trace>
  <inkml:trace contextRef="#ctx0" brushRef="#br0" timeOffset="161779.511">23188 9321 1483 0,'0'0'32'0,"5"0"8"0,3 0 0 0,0 0 2 0,-2 0-34 0,1 0-8 16,-1-2 0-16,2 2 0 0,-3 0 44 0,3 0 8 0,3 0 0 0,-1-5 1 15,1 5-37-15,-3 0-7 0,0 0-1 0,0 0-8 16,-3 0 12-16,3 0-12 0,-8 0 12 0</inkml:trace>
  <inkml:trace contextRef="#ctx0" brushRef="#br0" timeOffset="162076.308">23381 9206 864 0,'0'0'76'0,"0"0"-60"0,0 0-16 0,0 0 0 0,0 0 129 0,0 0 23 15,0 0 5-15,0 0 1 0,6 7-42 0,-4 0-8 16,1-2-1-16,2-3-1 0,-5 5-32 0,3 3-6 16,2-1-2-16,-2-2 0 0,-1 5-13 0,1-3-2 15,0 3-1-15,-3 2 0 0,2-2-8 0,-2 2-2 16,0-2 0-16,3-3 0 0,0 3-22 0,-3 0-5 16,0-3-1-16,2-2 0 0,-2 0-4 0,3 5-8 15,0-5 11-15,-3-2-11 0,2-3 0 0,-2 5 0 16,0-7 0-16,0 0-12 15,0 0-220-15,0 0-43 0,0 0-9 0,0 0-1 0</inkml:trace>
  <inkml:trace contextRef="#ctx0" brushRef="#br0" timeOffset="162357.109">23461 9098 230 0,'0'0'20'0,"0"0"-20"0,0 0 0 0,5 2 0 16,0 3 328-16,3 2 60 0,0 0 13 0,3 5 3 15,-3-3-263-15,-3-2-52 0,3 5-10 0,0 2-3 16,2 0-48-16,1-2-9 0,-3 7-3 0,0-5 0 16,0 5 24-16,0 2 4 0,2 0 0 0,-2 0 1 0,-3-2-17 15,1 2-3-15,-4-2-1 0,1 2 0 0,-3-2 16 0,-3 2 2 16,-2-7 1-16,0 5 0 15,-3-5-86-15,3 0-17 0,-3-2-3 0,0 2-1 16,0-7-153-16,3 0-31 0,-11 5-7 0,5-5-1 0</inkml:trace>
  <inkml:trace contextRef="#ctx0" brushRef="#br0" timeOffset="162918.322">23839 9253 172 0,'0'0'8'0,"0"0"1"0,0 0-9 0,0 0 0 15,0 0 0-15,0 0 0 0,0 0 289 0,0 0 56 16,0 0 11-16,0 0 3 0,5 5-231 0,1-5-45 16,-1 0-10-16,3 0-1 0,-3 0-41 0,6 0-8 0,-1 0-2 0,1 0 0 15,2 0-21-15,0-5 9 0,1 5-9 16,-1 0 0-16,0 0-11 0,0 0-9 0,-2-2-1 0,-1-3-1 31,-2 5-85-31,0 0-17 0</inkml:trace>
  <inkml:trace contextRef="#ctx0" brushRef="#br0" timeOffset="163152.683">23955 9199 1472 0,'0'0'65'0,"0"0"14"0,-2 0-63 0,-1 5-16 0,0-5 0 0,1 2 0 16,-1-2 115-16,1 7 20 0,-1-2 4 0,3-3 1 15,0 5-67-15,0-2-13 0,0 2-2 0,0 5-1 0,0-5-28 0,0 0-5 16,3 0-2-16,-1 0 0 0,1 0-14 0,2 0-8 16,-2 5 8-16,2-5-8 0,0 0 0 0,1-5 9 15,-1 3-9-15,3 2 0 16,-3-2-133-16,0-3-34 0,3-2-6 0</inkml:trace>
  <inkml:trace contextRef="#ctx0" brushRef="#br0" timeOffset="163699.379">24249 9072 460 0,'0'0'20'0,"0"0"5"0,0 0-25 0,0 0 0 0,0 0 0 0,0 0 0 15,0 0 227-15,0 0 40 0,-3-7 8 0,3 7 1 16,0 0-129-16,0 0-27 0,0 0-4 0,-5 7-2 15,0-7-71-15,2 7-15 0,-2 0-2 0,2 0-1 16,-2 7 24-16,2 3 5 0,-2-1 1 0,0 3 0 0,2 0-35 16,-2 2-6-16,0 0-2 0,2-2 0 0,3 2-4 0,-3-2-8 15,3 2 11-15,0 0-11 0,-2-2 8 0,4 0-8 16,-2-5 0-16,3 5 0 0,0-5 0 0,2 0-11 16,0-7 0-16,3 0 0 0,0 0 11 0,3 0 0 15,-1-7 0-15,3 5 0 0,3-10 0 0,-3 5 0 16,3-7 0-16,3 0 0 0,-3-2 0 0,0-3 0 15,-3 0 0-15,3 3 0 0,0-3 35 0,-3-2 9 16,-3-5 1-16,-2 5 1 0,0-5 5 0,0 5 1 16,-5-7 0-16,0 7 0 0,-3-5-15 0,-3 5-2 15,3-5-1-15,-5 5 0 0,-1 2-3 0,-2 3-1 16,0-5 0-16,-2 2 0 0,2 0 0 0,0 5 0 16,0 0 0-16,0 0 0 0,0 0-30 0,3 2 0 0,-3 3 0 0,3-3 0 15,-1 5 0-15,4-2 0 0,-4-3 0 0,6 5 0 31,0 0-96-31,0 0-26 0,0 0-5 0,0 0-1025 0</inkml:trace>
  <inkml:trace contextRef="#ctx0" brushRef="#br0" timeOffset="164404.049">24672 9239 288 0,'0'0'25'15,"0"0"-25"-15,0 0 0 0,0 0 0 16,0 0 189-16,0 0 33 0,0 0 6 0,0 0 2 16,0 0-111-16,0 0-23 0,0 0-4 0,0 0 0 0,0 0-18 15,0 0-3-15,0 0-1 0,0 0 0 0,0 0-20 0,0 0-4 16,0 0-1-16,-5 7 0 0,0-7-22 0,5 0-5 16,-3 7-1-16,3-7 0 0,-5 0-17 0,5 0 0 15,0 0 0-15,-3 7 0 0,3-7 0 0,0 0 0 16,0 0 0-16,0 0 0 15,0 0 0-15,0 0 0 0,0 0 0 0,0 0 0 16,0 0 0-16,0 0 0 0,0 0 0 0,0 0 0 0,0 0 0 0,0 0 0 16,0 0 0-16,0 0 0 0,0 0 0 0,0 0 0 0,0 0 0 0,0 0 0 15,0 0 8-15,0 0-8 0,0 0 9 0,0 0-9 32,0 0-92-32,0 0-24 0</inkml:trace>
  <inkml:trace contextRef="#ctx0" brushRef="#br0" timeOffset="164950.824">24932 9091 288 0,'0'0'25'0,"0"0"-25"0,0 0 0 0,0 0 0 0,-3 2 172 0,-5 5 28 15,3-2 7-15,-3-3 1 0,3 8-64 0,-1-8-13 0,1 5-3 16,2 0 0-16,-2-2-102 0,0 2-26 0,-1 0 0 0,1 0 0 16,3 0 40-16,-4 0 4 0,1 0 0 0,2 5 0 15,-2 2-24-15,2-2-5 0,1-3-1 0,-1 3 0 16,3 2-2-16,0 0 0 0,-3 0 0 0,3 3 0 15,0-3-12-15,0-5 0 0,0 3-12 0,0 2 12 16,3 0 19-16,-3-2 10 0,0-5 3 0,3 7 0 16,-1-7-18-16,1 5-3 0,-3 0-1 0,3-3 0 15,2-2-10-15,-2 0 12 0,2-2-12 0,0 2 12 16,-2 0-12-16,2 0 0 0,0-7 9 0,3 7-9 16,3-2 0-16,-3-3 8 0,0-2-8 0,-3 0 0 15,-5 0-140-15,5 0-33 0,6-2-7 16,0-5 0-16</inkml:trace>
  <inkml:trace contextRef="#ctx0" brushRef="#br0" timeOffset="165560.338">24958 9340 230 0,'0'0'20'0,"0"0"-20"15,0 0 0-15,0 0 0 0,0 0 235 0,0 0 42 16,0 0 9-16,0 0 2 0,0 0-148 0,0 0-28 16,0 0-7-16,8 5-1 0,0-5-38 0,-3 0-8 15,3 0-2-15,-2 0 0 0,1 0-24 0,1 0-4 16,0-5-2-16,-2 5 0 0,2 0-16 0,0 0-10 16,-1 0 12-16,1 0-12 0,-2-2 9 0,-1 2-9 0,-5 0 0 0,5-5 9 15,1 5-9-15,-6 0-11 0,0 0 3 0</inkml:trace>
  <inkml:trace contextRef="#ctx0" brushRef="#br0" timeOffset="165779.213">24998 9272 57 0,'0'0'0'0,"0"0"0"0,0 0 0 0,2 7 0 15,-2 0 275-15,0 0 49 0,3 0 11 0,-3 0 1 16,3 0-192-16,-1 0-38 0,1 3-8 0,0-3-2 16,2 2-48-16,-2-2-9 0,-3 0-3 0,5-2 0 0,-2 2-22 15,-3-7-5-15,0 0-1 0,2 7 0 0,1 0-8 0,-3-7 0 16,0 0 0-16</inkml:trace>
  <inkml:trace contextRef="#ctx0" brushRef="#br0" timeOffset="166013.47">25143 9227 1267 0,'0'0'28'0,"0"0"5"0,0 5 2 0,0 2 1 0,3 5-36 15,-3-3 0-15,0-2 0 0,0 5 0 0,0-5 100 0,0 7 14 0,3-7 2 0,-1 5 1 16,-2-5-67-16,3 5-14 0,-3-3-2 0,3-2-1 16,-3 0-17-16,0-2-3 0,0 2-1 0,0 0 0 15,0-7-12-15,0 0 0 0,0 0 8 0</inkml:trace>
  <inkml:trace contextRef="#ctx0" brushRef="#br0" timeOffset="166310.248">25146 9105 806 0,'0'0'72'15,"0"0"-58"-15,0 0-14 0,0 0 0 0,0 0 105 0,0 7 19 16,0 0 3-16,5 0 1 0,-2 0-52 0,2 0-9 15,1 5-3-15,1 0 0 0,-1 2 0 0,-1 0-1 16,3 0 0-16,0 5 0 0,-5-5-28 0,2 5-6 16,0-3-1-16,-2 3 0 0,-1-5 1 0,-2 5 0 15,-2-5 0-15,2 5 0 0,0-5-7 0,-3 0-2 16,1 0 0-16,-1 3 0 0,3-3-7 0,-3-5-1 16,1 3-1-16,-1 2 0 0,3-7-3 0,-3 0 0 15,3 0 0-15,0 0 0 16,0-7-76-16,0 0-16 0,0 0-4 0</inkml:trace>
  <inkml:trace contextRef="#ctx0" brushRef="#br0" timeOffset="166997.185">25154 8879 946 0,'0'0'42'0,"0"0"9"0,0 0-41 16,0 0-10-16,0 0 0 0,8 0 0 0,0 5 80 0,-3 2 15 0,3 0 2 0,0 0 1 16,0 0-10-16,3 0-3 0,-1 5 0 0,3 0 0 15,1 4-23-15,-1-2-5 0,3 5-1 0,0 0 0 16,2 0-17-16,-2 2-4 0,5 0-1 0,-5 5 0 15,-3 2-5-15,0-2-1 0,-5-5 0 0,-8-21 0 16,0 0 9-16,0 0 2 0,0 0 0 0,0 0 0 16,0 0-6-16,0 0-1 0,0 0 0 0,0 0 0 15,0 0-15-15,0 0-3 0,0 0-1 0,0 0 0 16,0 0 9-16,0 0 2 0,0 0 0 0,0 0 0 16,0 0-24-16,0 0 0 0,0 0 0 0,0 0 0 0,0 0 0 0,0 0 0 15,-2 487 0-15,-6-480 0 0,0 0 0 0,0 0 0 16,3-7 0-16,-1 7 0 0,1-7 0 0,5 0 0 15,-3 5 0-15,3-5 0 0,0 0 0 0,0 0 0 16,-5 0 0-16,5 0 0 16,-5-5-56-16,2 5-15 0,3 0-3 0</inkml:trace>
  <inkml:trace contextRef="#ctx0" brushRef="#br0" timeOffset="169205.487">19997 10337 979 0,'-13'5'43'0,"10"-3"9"0,3-2-41 0,0 0-11 15,0 0 0-15,0 5 0 0,0 2 116 0,0-5 22 16,0-2 4-16,6 5 1 0,-6-5-41 0,5 7-8 16,3-2-2-16,-3-3 0 0,3 5-22 0,0-7-5 15,0 7-1-15,3-7 0 0,2 5-32 0,0-3-6 16,-2-2-2-16,2 0 0 0,0 0 7 0,0 0 1 16,1 0 0-16,-1 0 0 0,-3 0-32 0,1 0 0 15,-1 0-13-15,-2 0 4 0,-5 0 9 0,-3 0 11 16,0 0-3-16,0 0 0 15,0 0-170-15,0 0-34 0,0 0-8 0</inkml:trace>
  <inkml:trace contextRef="#ctx0" brushRef="#br0" timeOffset="169408.497">19958 10551 1216 0,'0'0'54'0,"0"0"11"0,0 0-52 0,2 7-13 0,-2-7 0 0,8 5 0 16,0-3 55-16,0 3 8 0,0-5 1 0,0 2 1 15,5-2 25-15,0 5 5 0,-2-5 1 0,2 0 0 16,3 0-56-16,0 0-10 0,2 0-2 0,1 0-1 16,-3 0-15-16,0-5-2 0,0 5-1 0,-1 0 0 15,-4-2-9-15,2 2 0 0,-2-5 0 0,-1 5 0 16,1 0-116-16,-3 0-21 16,3-2-5-16,-11 2-1 0</inkml:trace>
  <inkml:trace contextRef="#ctx0" brushRef="#br0" timeOffset="173677.2">20727 10375 633 0,'14'0'56'0,"-9"0"-44"15,-2-5-12-15,-3 5 0 0,0 0 114 0,0 0 21 16,0 0 4-16,0 0 1 0,-6-5-32 0,4 3-7 16,2 2-1-16,-6-5 0 0,6 5 23 0,-5 0 4 15,-3-2 1-15,3 2 0 0,5 0-52 0,-5-5-9 16,-3 5-3-16,2 0 0 0,1 0-51 0,-3 0-13 16,3 0 0-16,0 0 0 0,-1 0 21 0,6 0 2 15,0 0 0-15,-2 5 0 0,-4-3-23 0,6-2 0 16,0 0 0-16,-5 5 0 0,2 2 0 0,1-2 0 0,-1-3 0 0,3 5 0 15,0-7 0-15,0 7 0 0,0-2-9 0,3 2 9 16,2-5 0-16,0 3-11 0,1 2 11 0,-1 0-8 16,0-2 8-16,6-3 0 0,-1 5-9 0,-2 0 9 15,0-2 0-15,3-3-11 0,5 3 11 0,-3 2-8 16,-2 0 8-16,-1-2 0 0,1 2 0 0,-1 0 0 16,-2 0 11-16,-3 0 4 0,1 0 1 0,-1-2 0 15,-2-3 13-15,-3 5 3 0,-3 0 1 0,0-2 0 16,1 2 6-16,-6 0 1 0,3-7 0 0,-3 7 0 15,-3 0-11-15,0-2-1 0,4-3-1 0,-4 3 0 16,-5-3-17-16,0 3-10 0,3-5 12 0,2 0-12 0,-2 0 8 16,3 0-8-16,2 0 0 0,2 0 0 0,1 0 0 0,0 0 0 15,-1-5 0-15,6 5 0 16,0 0-144-16,0-2-24 0,3-5-4 0,0 0-831 16</inkml:trace>
  <inkml:trace contextRef="#ctx0" brushRef="#br0" timeOffset="173895.857">20960 10457 1843 0,'0'0'40'0,"0"0"9"0,0 0 2 0,0 0 1 0,0 0-42 0,0 0-10 16,0 0 0-16,0 0 0 0,3 7 76 0,0 0 14 15,-3-2 2-15,2-3 1 0,-2 5-40 0,0 0-8 16,3-2-1-16,0 2-1 0,-3 0-25 0,0-2-5 0,0-5-1 0,0 7 0 15,0-5-12-15,2 5 9 0,-2-7-9 0,0 0 8 16,0 0-21-16,0 0-5 0,0 0-1 0,0 0 0 31,0 0-185-31,0 0-38 0,0 0-7 0,0 0-2 0</inkml:trace>
  <inkml:trace contextRef="#ctx0" brushRef="#br0" timeOffset="174036.462">21008 10389 633 0,'-5'-12'56'0,"5"12"-44"0,-3-7-12 0,3 2 0 15,0 3 194-15,0-3 37 0,-3 3 7 0,1-3 2 16,-1 3-90-16,3 2-18 0,0 0-3 0,0 0-1 16,0 0-51-16,0 0-10 0,0 0-3 0,0 0 0 0,0 0-51 15,0 0-13-15,0 0 0 0,0 0 0 16,0 0-107-16,5 2-24 0,1 3-5 0</inkml:trace>
  <inkml:trace contextRef="#ctx0" brushRef="#br0" timeOffset="174505.347">21299 10471 748 0,'0'0'67'0,"0"0"-54"16,0 0-13-16,0 0 0 0,0 0 169 0,0 0 31 16,0 0 7-16,0 0 1 0,0 0-64 0,0 0-13 15,-3-7-3-15,1 7 0 0,-4-2-44 0,1-3-8 0,-3 5-3 0,3-5 0 16,-3 5-37-16,-3 0-7 15,-2 5-1-15,3-5-1 0,-1 7-16 0,-2-2-3 0,2-3-8 0,1 5 12 16,2 0 8-16,0 0 0 0,0 0 1 0,2 3 0 31,1-3-38-31,3 0-8 0,-1 0-2 0,6 0 0 16,-1 0-8-16,3 0-1 0,1 0-1 0,2-2 0 0,2 2 46 0,1-5 10 0,-1-2 1 0,4 5 1 16,-1-5-33-16,-3 0-8 0,1-5 0 0,0 5-1 15,2 0 29-15,-5-2 5 0,0-3 2 0,-3 5 0 16,3-2-15-16,-3-3 8 15,1 5-8-15,-4-7 0 0,1 7-8 0,2-7-8 0,-2 7-2 0,-3 0 0 16,0 0 50-16,0 0 11 0,0 0 1 0,0 0 1 16,0 0-36-16,0 0-9 0,0 0 0 0,0 0 0 15,5 0 0-15,0 7 0 0,-2-2 0 0,0 2 0 0,-1-5 0 0,4 5-9 16,-4 0 9-16,4 0 0 16,-4 3-9-16,1-1 9 0,2 3 0 0,-2-5-9 0,-1 0 9 15,-2 7 0-15,3-7 0 0,-3 5 0 0,0-3 24 0,0 3 1 16,-3 2 0-16,1-2 0 0,-4 0-25 0,4-3 0 15,-3 5 0-15,-3-7 0 0,2 1 0 0,-2 1 0 16,-2-7 0-16,2 5 0 16,-3-2-39-16,3-3-9 0,-2-2-3 0,2 0-634 15,0 0-127-15</inkml:trace>
  <inkml:trace contextRef="#ctx0" brushRef="#br0" timeOffset="174895.62">21471 10450 1458 0,'0'0'64'0,"0"0"14"0,0 0-62 0,3 7-16 0,2-7 0 0,0 7 0 16,0-2 108-16,-2-3 18 16,0 5 4-16,-1 0 1 0,1 0-28 0,0-2-6 15,-3 2-1-15,0 0 0 0,0 0-52 0,0 0-10 0,0 0-2 0,0-2-1 16,0 2-8-16,0 0-2 0,0 0 0 0,0-2 0 15,0-5-8-15,0 0-1 0,0 2-1 0,0-2 0 16,0 0-3-16,0 0-8 0,0 0 12 0,0 0-4 16,0 0-8-16,0 0 12 0,2-7-12 0,4 5 12 15,-4-5-12-15,1-3 0 0,2 3 0 0,1 0 0 16,-1 0-15-16,0 0 2 0,0 0 0 0,3 2 0 0,-2 3-7 0,2-3 0 16,-1 3-1-16,1-3 0 0,0 5 21 0,-2 0 8 15,2 5 0-15,-3-3 0 0,3 3-8 0,-3 2-11 16,0 0 3-16,3 0 0 0,-2 0 8 0,-1 0 0 15,0 0 0-15,1 5 0 0,-4-5 29 0,1 0 8 16,-1 0 2-16,4-2 0 0,-6 2-11 0,2 0-3 16,-2 0 0-16,0-7 0 15,0 0-142-15,0 0-29 0,0 0-6 0,0 0-872 0</inkml:trace>
  <inkml:trace contextRef="#ctx0" brushRef="#br0" timeOffset="175254.912">21976 10163 1278 0,'0'0'56'0,"0"0"12"0,0 0-54 0,0 0-14 0,0 0 0 0,0 0 0 16,0 0 108-16,0 0 20 0,-2 7 3 0,-4 0 1 15,1-2-60-15,0 2-12 0,-1 0-3 0,1 5 0 16,0-3 15-16,0 5 2 0,-1-2 1 0,1 2 0 16,0 0-75-16,-1 5 0 0,1 2-12 0,3-2 1 15,-1 2 43-15,-2 5 8 0,2-5 1 0,0 3 1 0,1-1-31 0,-1 1-11 16,3-3 0-16,-3 0 9 0,3 0 8 16,0-2 2-16,0-5 0 0,0 5 0 0,3-5-19 15,-3 7 0-15,3-2 0 0,-3 0 0 0,2-5 0 0,4 7 0 16,-1-2 0-16,0 2 0 0,0-7 0 0,1-2 0 15,2 2 0-15,-3-2 0 0,0-3 0 0,3-4-14 16,-5 7 2-16,5-5 1 0,0-5 11 0,-6 5-13 16,4-2 5-16,-4-3-693 15,-2-2-139-15</inkml:trace>
  <inkml:trace contextRef="#ctx0" brushRef="#br0" timeOffset="191580.485">22217 10344 633 0,'-11'0'56'0,"11"0"-44"0,0-2-12 0,0 2 0 0,0 0 136 0,0 0 24 15,0 0 6-15,0 0 1 0,0 0-33 0,0 0-6 16,0 0-2-16,0 0 0 0,0 0-41 0,0 0-8 15,-2 2-1-15,2 5-1 0,0 0-24 0,2 0-5 16,-2 5-1-16,3 0 0 0,-3-3-5 0,3 3 0 16,2 2-1-16,-2 5 0 0,2-5-3 0,0 5-1 15,1-5 0-15,-4 0 0 0,4 0-5 0,-4 0-1 16,3 3 0-16,1-3 0 0,-4 0 12 0,1 0 3 16,0-7 0-16,2 5 0 15,-5-3-56-15,3-2-12 0,-1 3-1 0,1-3-1 0,-3-7 42 0,0 0 8 0,0 0 1 0,0 0 1 31,0 0-277-31,0 0-55 0,0 0-11 0,0 0-3 0</inkml:trace>
  <inkml:trace contextRef="#ctx0" brushRef="#br0" timeOffset="191752.505">22445 10584 979 0,'0'0'43'0,"0"0"9"0,0 0-41 0,0 0-11 0,0 0 0 0,0 0 0 16,0 0 220-16,0 0 41 0,0 0 9 0,0 0 2 15,-3 7-116-15,0-2-22 0,1-3-5 0,2-2-1 16,-3 7-105-16,3-7-23 0,-3 5 0 0,3-5 0 16,0 0 0-16,-2 2 0 0,2-2 0 0,0 0 8 15,0 0-109-15,0 0-22 0,0 0-4 0</inkml:trace>
  <inkml:trace contextRef="#ctx0" brushRef="#br0" timeOffset="192111.224">22593 10389 172 0,'0'0'16'0,"0"0"-16"15,0 0 0-15,0 0 0 0,0-5 348 0,0 5 66 16,0-7 14-16,0 7 2 0,0 0-262 0,0 0-53 16,0 0-11-16,0 0-1 0,0 0-27 0,0 0-6 15,0 0-1-15,0 0 0 0,-3 7-39 0,3 0-8 16,-3 0-2-16,3 0 0 0,0-2-8 0,0 2-1 15,0 0-1-15,3 0 0 0,0-2-10 0,2 2 0 0,0-5 0 0,1 3 0 16,2-3 0-16,0 3-11 0,-1-5 3 0,4 5 0 16,5-3 8-16,-3-2 0 0,3 0 10 0,0 7-10 15,2-7 0-15,-2 5 0 0,-2-3 0 0,-4 5 0 16,-2 0 0-16,3-2 0 0,-1 2 0 0,-4 5 0 16,-6-3 0-16,0-2 9 0,2 5-9 0,-4 2 12 15,-1-7 34-15,0 5 7 0,-5-3 2 0,3 3 0 16,5 0-55-16,-3-5-20 0,-2 0 1 0,0 0 0 15,-1-7-29-15,1 5-7 0,-3-3-1 0,3-2-675 16,-3-7-135-16</inkml:trace>
  <inkml:trace contextRef="#ctx0" brushRef="#br0" timeOffset="192298.677">22617 10377 403 0,'0'0'36'0,"0"0"-36"15,0 0 0-15,5 0 0 0,3-2 288 0,0-3 52 16,0 5 9-16,-3 0 3 0,0 0-228 0,1 0-46 16,2 0-9-16,2 0-1 0,1 0-44 0,-1 0-9 15,1 0-2-15,5-5 0 0,-3 3-13 0,3-3 0 16,-3 5 0-16,0-2 0 16,1-3-100-16,-4 5-22 0,-2-2-5 0,0-3-1 0</inkml:trace>
  <inkml:trace contextRef="#ctx0" brushRef="#br0" timeOffset="192564.591">22823 10156 1458 0,'0'0'64'0,"0"0"14"0,3 0-62 0,2 0-16 0,0 0 0 0,3 0 0 15,0 5 63-15,3-3 9 0,-1-2 3 0,1 7 0 16,5 0 42-16,0 0 9 0,2 5 2 0,-2 7 0 15,0-3-103-15,0 3-25 0,0 2 0 0,-3 5 0 16,-3 0 64-16,-2 2 8 0,3 3 2 0,-6-3 0 16,1 0-27-16,-4-2-6 0,-2 2-1 0,0-2 0 15,-2 0-20-15,-1 0-5 0,-2-5-1 0,-1-2 0 0,-2-3-14 16,0 3 0-16,3-5 0 0,-3 5 0 0,3-7 0 0,-3-3 0 16,3-2 0-16,-1-2 0 15,-2 2-151-15,0-2-33 0,3-3-6 0</inkml:trace>
  <inkml:trace contextRef="#ctx0" brushRef="#br0" timeOffset="193142.23">20180 11367 345 0,'0'0'31'0,"0"0"-31"16,0 0 0-16,0 0 0 0,0 0 262 0,0 0 46 16,0 0 10-16,0 0 2 0,5-4-205 0,0 1-41 15,3-1-8-15,0 1-2 0,-2-2 30 0,4 5 6 16,-2-2 0-16,5-3 1 0,-5 5-59 0,5 0-12 15,1-2-2-15,-1 2-1 0,-5-5 29 0,2 5 7 16,1 0 1-16,2 0 0 0,-5-2-64 0,3 2-26 0,-1 0 2 0,-2 2 0 16,-8-2 14-16,0 0 10 0,6 0-12 0,-6 0-676 15,0 0-136-15</inkml:trace>
  <inkml:trace contextRef="#ctx0" brushRef="#br0" timeOffset="193330.018">20140 11577 1094 0,'13'0'97'0,"-7"0"-77"0,-1 4-20 0,3-4 0 15,2-4 144-15,1 4 26 0,5-3 5 0,0-1 1 16,2 4-90-16,1-3-18 0,2-2-3 0,3 3-1 0,2-3-10 0,-2 3-2 16,0-3-1-16,2 5 0 0,-2-2-37 0,-3-3-14 15,0 5 11-15,1 0-11 0,-6 0 8 0,-9 0-8 16,4-4 0-16,-3 4-637 15,3-3-132-15</inkml:trace>
  <inkml:trace contextRef="#ctx0" brushRef="#br0" timeOffset="193598.73">20971 11440 979 0,'0'0'43'0,"0"0"9"0,0 0-41 0,5 0-11 0,3 0 0 0,0 0 0 16,0 0 117-16,0 0 22 0,3 3 4 0,-1-3 1 15,1 0-33-15,2 4-7 0,-3-4 0 0,4 3-1 16,-1 1-73-16,0-4-14 0,0 0-4 0,-5 5 0 15,-2-3-12-15,-6-2-10 0,5 0 2 0,-5 0-834 16</inkml:trace>
  <inkml:trace contextRef="#ctx0" brushRef="#br0" timeOffset="193833.049">21066 11313 1904 0,'0'0'42'0,"0"0"9"0,0 0 1 0,0 0 1 0,0 0-42 0,0 0-11 16,0 0 0-16,0 0 0 0,0 0 84 0,0 7 14 16,3 0 3-16,-1 0 1 0,-2 0-36 0,0 8-7 15,3-4-2-15,-3 3 0 0,0 1-7 0,0 3-2 0,0 1 0 16,-3-2 0-16,3 1-38 0,0-3-10 16,-2 3 0-16,-1 1 0 0,3-5 0 0,0 0 0 15,-3 0 0-15,3-6 0 16,3 3-49-16,-3-4-12 0,0-2-3 0,3-3-1049 0</inkml:trace>
  <inkml:trace contextRef="#ctx0" brushRef="#br0" timeOffset="194067.058">21516 11226 2156 0,'0'0'96'0,"3"3"19"0,2 1-92 16,-5-1-23-16,0 6 0 0,0 0 0 0,3 3 44 16,-3 2 4-16,-3 0 0 0,3 8 1 0,-3 1 11 0,6-2 3 15,-3 7 0-15,3-2 0 0,-3 0-33 0,0 0-6 16,5-2-2-16,-3 1 0 0,1 1-22 0,0-5 9 16,-1-2-9-16,1 2 0 0,-3-2 0 0,0-5 0 15,3-2 0-15,-3-2-778 16,2 1-162-16</inkml:trace>
  <inkml:trace contextRef="#ctx0" brushRef="#br0" timeOffset="197786.504">20778 11012 57 0,'0'0'0'0,"0"0"0"0,0 0 0 0,0 0 0 0,0 0 0 0,0 0 0 16,0 0 217-16,0 0 39 0,0 0 7 0,0 0 1 15,0 0-137-15,0 0-28 0,0 0-6 0,0 0-1 16,0 0 6-16,0 0 1 0,0 0 0 0,0 0 0 15,0 0-22-15,0 0-4 0,0 0-1 0,0 0 0 16,0 0-25-16,0 0-6 0,0 0-1 0,0 3 0 16,2 1-8-16,-2 3-1 0,3 0-1 0,0 0 0 15,-1 0-2-15,1 0-1 0,0 5 0 0,2 2 0 16,-2-2-10-16,2-2-1 0,0 6-1 0,-2-2 0 0,-1 0-1 16,4 5 0-16,-4-5 0 0,1 5 0 15,0-3 1-15,-1-1 0 0,-2 3 0 0,0 1 0 0,0-5 5 16,0 7 0-16,-2-2 1 0,-1 2 0 0,3-6-5 0,0 3-2 15,-3 4 0-15,1-4 0 0,2 1 1 0,0-2 0 16,0 6 0-16,0-6 0 0,2 1-15 0,1 1 0 16,-3-5 0-16,0 5 0 0,3-2 19 0,-1 1 1 15,1-3 0-15,0-4 0 0,-3 3-10 0,0 1-2 16,0-1 0-16,0-3 0 0,2 3-8 0,-2-2 0 16,-2 2 9-16,-1-7-9 0,0 8 11 0,3-4-3 15,-2-1 0-15,-4 1 0 0,4 4-8 0,-4-4 12 16,1 3-12-16,0 1 12 0,2-4-12 0,1-4 0 15,-1 7 9-15,0-6-9 0,1 3 0 0,2-1 0 0,0-1 0 0,0 1 0 16,0-3 0-16,2 0 0 0,-2 0 0 0,3-3 0 16,0 3 0-16,-1 0 0 0,-2-7 0 0,0 0 0 15,5 0 0-15,-5 0 8 0,0 0-8 0,6 5 11 16,-6-5-11-16,5 3 0 0,0-3 0 0,-5 0 0 16,6 0 8-16,-1 0 0 0,-5 0 0 0,8 0 0 15,-3 0-8-15,3 0 0 0,0 0 0 0,0-3 0 16,-3 3 0-16,3-5 0 0,3 5 0 0,-1-2 0 15,1 2 0-15,2-5 0 0,0 5 0 0,6-4 0 16,-1 1 0-16,6-1 0 0,0 4 0 0,3-7 0 16,-4 7 0-16,4 0 0 0,2-3 0 0,3-1 0 15,-3 4 0-15,0-3 0 0,3-1 0 0,-3 4 0 16,0 0 0-16,0 0 0 0,0-8 0 0,3 8 0 16,0-2 0-16,-1 2 0 0,-4-5 0 0,2 5 8 15,0 0-8-15,-3 0 0 0,1 0 0 0,-3 0-11 0,-6 0 11 0,1-4 0 16,-3 4 0-16,-1 0 0 0,-1-3 0 0,-4 3-10 15,4 0 1-15,-7-4 0 0,1 4 9 0,3 0 12 16,0 0-2-16,-1 0-1 0,1-3-9 0,-1 3 8 16,-2 0-8-16,3-4 8 0,-1 4-8 0,1-3-17 15,0-1 4-15,2 4 1 0,0-8 12 0,-2 8 0 16,-3 0 0-16,0-7 0 0,2 7 0 0,-2-4 10 16,0 1-2-16,0 3 0 0,-3-4-8 0,0 4-11 15,1 0 3-15,-4-7 0 0,1 7 32 0,0-3 6 16,2-1 2-16,-2 1 0 0,-1-2-32 0,-2 3 0 15,0-3-13-15,0-2 4 0,3 0 9 0,0 3 8 16,-3-3-8-16,0 0 11 0,2-1-3 0,-2-6-8 16,3 7 12-16,0-4-4 0,-6-4 0 0,3 1-8 0,0 0 12 0,0-5-4 15,0 1 0-15,-3 1-8 0,3-6 12 0,-2 1-4 16,2 1-8-16,-3 0 10 0,0-2-10 0,-2 1 10 16,2 4-10-16,1-6 8 0,-6 1-8 0,5 1 8 15,-2 1-8-15,5 0 0 0,-5-2 0 0,-1 1 0 16,1 1 0-16,2 2 8 0,-2-6-8 0,0 8 0 15,5-6 0-15,-3 6 0 0,6-6 0 0,-6 6 0 16,0-2 0-16,3 0 0 0,3 5 0 0,-3 0 0 16,0 2 0-16,0-2 0 0,3 0 0 0,-1 2 0 15,-2-2 0-15,-2 5 0 0,-1-3 0 0,0 0 0 16,6 5 0-16,0 0 0 0,-3-2 0 0,0 0 0 16,0 6 0-16,0-2 0 0,-3 3 9 0,3 2-9 15,-5-5 0-15,5 5 8 0,0 0-8 0,0 0 0 16,0 0 0-16,-5 0 0 0,-1 0 0 0,6 0 8 0,0 0-8 0,0 0 0 15,-8 0 0-15,8 0 0 0,0 0 0 0,-8 5 0 16,3-3 0-16,5-2 0 0,-8 5 0 0,0-5 0 16,0 3 0-16,0 1 0 0,0-4 0 0,0 7 9 15,-2-7-9-15,2 7 0 0,-5-7 10 0,2 5-10 16,-2-3 8-16,2 3-8 0,1-3 0 0,-4-2 8 16,1 5-8-16,3-2 0 0,-6 1 0 0,0-4 0 15,3 7 8-15,-6-7-8 0,1 5 0 0,-1-3 0 16,-2-2 0-16,2 5 0 0,-2-3 0 0,3-2 0 15,-3 0 8-15,-1 5-8 0,-1-5 0 0,1 2 0 16,4-2 0-16,-3 0 0 0,0 0 0 0,2 0 0 16,-2 0 8-16,0 0-8 0,0 0 0 0,-3 0 0 0,0 0 0 0,-3 0 0 15,1 5 0-15,0-3 0 0,-1-2 0 16,3 5 0-16,-2-5 0 0,-1 0 0 0,1 7 0 16,2-7 0-16,3 7 0 0,0-7 0 0,2 7 0 0,1-2 0 15,2-3 0-15,0 3 0 0,0-3 0 0,3-2 0 16,0 5 0-16,2-2 0 0,-2 1 0 0,2 1 0 15,-2-3 0-15,2-2 0 0,1 5 0 0,2-3 0 16,-3 3 0-16,6-3 0 0,-6-2 0 0,4 0 0 31,-1 5-8-31,0-3 8 0,0-2 0 0,0 0 0 0,5 0-12 0,-5 0 3 16,3 0 0-16,0 0 0 0,-1 0-92 0,4 0-19 0,2 0-3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8:53.220"/>
    </inkml:context>
    <inkml:brush xml:id="br0">
      <inkml:brushProperty name="width" value="0.05" units="cm"/>
      <inkml:brushProperty name="height" value="0.05" units="cm"/>
      <inkml:brushProperty name="color" value="#E71224"/>
    </inkml:brush>
  </inkml:definitions>
  <inkml:trace contextRef="#ctx0" brushRef="#br0">82 27 456 0 0,'29'-3'2184'0'0,"-29"3"-1945"0"0,0 0-14 0 0,0 0 6 0 0,4-13 2200 0 0,3 4-1851 0 0,-5 8-537 0 0,4 5 2542 0 0,-10 13-2079 0 0,0 58 230 0 0,2-31-414 0 0,8-21 92 0 0,-5-20-324 0 0,2 1-15 0 0,-3-3 10 0 0,0 22 241 0 0,0-17-262 0 0,0-3-11 0 0,-2 5-42 0 0,4-1-11 0 0,13 19 10 0 0,-12-18 44 0 0,-3-6 10 0 0,4 5 0 0 0,1 1-64 0 0,2-2 0 0 0,-1-1 10 0 0,26 13 524 0 0,4-16-206 0 0,-13-5-211 0 0,10-8-42 0 0,-11-5 53 0 0,-8 11-54 0 0,-13 5-20 0 0,-1 0 10 0 0,0 0 0 0 0,0 0 0 0 0,0 0 0 0 0,0 0 0 0 0,0-4-736 0 0,0 4-416 0 0</inkml:trace>
  <inkml:trace contextRef="#ctx0" brushRef="#br0" timeOffset="1002.696">93 100 2648 0 0,'22'4'2487'0'0,"-22"-4"-2182"0"0,0 0-3 0 0,0 0-4 0 0,0 0-2 0 0,0 0-226 0 0,0 0 1 0 0,0-1 0 0 0,0 1-1 0 0,0 0 1 0 0,0 0-1 0 0,0 0 1 0 0,0 0-1 0 0,0 0 1 0 0,0 0 0 0 0,0-1-1 0 0,0 1 1 0 0,0 0-1 0 0,0 0 1 0 0,0 0-1 0 0,0 0 1 0 0,0 0 0 0 0,0 0-1 0 0,0-1 1 0 0,0 1-1 0 0,0 0 1 0 0,0 0-1 0 0,0 0 1 0 0,0 0 0 0 0,0 0-1 0 0,0 0 1 0 0,1-1-1 0 0,-1 1 1 0 0,0 0-1 0 0,0 0 1 0 0,0 0 0 0 0,0 0-1 0 0,0 0 1 0 0,0 0-1 0 0,0 0 1 0 0,0 0 0 0 0,0 0-1 0 0,1 0 1 0 0,-1-1-1 0 0,0 1 1 0 0,0 0-1 0 0,0 0 1 0 0,0 0 0 0 0,0 0-1 0 0,0 0 1 0 0,1 0-71 0 0,-20-4 944 0 0,18 3-816 0 0,1 1 0 0 0,-2-1-6 0 0,-14-4 374 0 0,14 4-426 0 0,0 1-17 0 0,-45-4 862 0 0,44 4-803 0 0,3 0 0 0 0,0 0-6 0 0,0 0-22 0 0,0 0-10 0 0,0 0-2 0 0,0 0-2 0 0,0 0 1 0 0,0 0 14 0 0,0 0-15 0 0,-2 1-17 0 0,-17 10 227 0 0,18-9-925 0 0,1 0-257 0 0,-4 6-52 0 0</inkml:trace>
</inkml:ink>
</file>

<file path=ppt/ink/ink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40:07.595"/>
    </inkml:context>
    <inkml:brush xml:id="br0">
      <inkml:brushProperty name="width" value="0.05292" units="cm"/>
      <inkml:brushProperty name="height" value="0.05292" units="cm"/>
      <inkml:brushProperty name="color" value="#FF0000"/>
    </inkml:brush>
  </inkml:definitions>
  <inkml:trace contextRef="#ctx0" brushRef="#br0">17772 10793 558 0,'0'0'24'0,"0"0"6"0,0 0-30 0,0 0 0 0,0 0 0 0,0 0 0 16,0 0 86-16,0 0 11 0,3-7 3 0,-3 5 0 16,0 2-20-16,0 0-3 0,0 0-1 0,5-5 0 15,-5 5-19-15,0 0-4 0,0 0-1 0,0 0 0 16,0 0-16-16,0 0-3 0,0 0-1 0,0 0 0 0,0 0 0 15,0 0 0-15,0 0 0 0,0 0 0 0,0 0-13 0,0 0-3 16,0 0-1-16,0 0 0 0,-5 5-5 0,-1-3-1 16,1 5 0-16,0-2 0 0,2 2-1 0,-2 0-8 15,0 0 12-15,-1 0-4 0,-2 0 11 0,3 0 1 16,0-2 1-16,0 2 0 0,-1 0-21 0,1 0 0 16,0 0 0-16,2 0 0 0,0-2 0 0,3-5 0 15,-2 3 0-15,2-3 0 16,0 0-21-16,0 0-9 0,0 0-2 0,0 0 0 15,0 0-86-15,0 0-18 0,0 0-3 0,0 0-1 0</inkml:trace>
  <inkml:trace contextRef="#ctx0" brushRef="#br0" timeOffset="702.793">17865 10636 511 0,'0'0'22'0,"0"0"6"0,0 0-28 0,0 0 0 15,0 0 0-15,0 0 0 0,0 0 71 0,0 0 9 16,0 0 1-16,0 0 1 0,0 0-25 0,0 0-5 16,0 0 0-16,0 0-1 0,0 0 0 0,0 0 0 15,-6 0 0-15,6 0 0 0,0 0-20 0,0 0-4 0,0 0-1 0,-5 2 0 16,0 3 30-16,0-3 7 0,5-2 1 0,0 7 0 15,-3 0-38-15,0-2-7 0,1 2-2 0,-1 0 0 16,3-7-7-16,3 7-2 0,-6 0 0 0,3 0 0 16,3 0 5-16,-1 5 1 0,-2-5 0 0,0 5 0 15,3-5-6-15,0 0 0 0,-3 3-8 0,2 1 12 16,-4-4-12-16,2 0 8 0,0 0-8 0,0 5 0 16,-3-5 9-16,3 0-9 0,3-2 8 0,-1 2-8 15,-4 0 0-15,4-5 8 0,-2-2-8 0,5 5 0 16,-2 2 12-16,2-7-2 0,-5 0-1 0,6 7 0 15,2-7-9-15,-3 0 0 0,-5 0 0 0,0 0-11 16,0 0 11-16,8 0 9 0,0 0-1 0,0-2-8 0,-3-3 9 0,0 5-9 16,3-4 0-16,0 1 9 15,-8 3-9-15,3-5 0 0,2 3-12 0,-5 2 12 16,0 0-111-16,0-5-14 0,-5-4-3 0,5 9-1 0</inkml:trace>
  <inkml:trace contextRef="#ctx0" brushRef="#br0" timeOffset="937.116">17748 10791 748 0,'0'0'67'0,"0"0"-54"15,6 0-13-15,1 0 0 0,-1-5 92 0,2 5 15 0,-3 0 3 16,3 0 1-16,3 0-31 0,-4 0-7 0,1-2-1 0,3 2 0 15,2 0-37-15,-2 0-8 0,-6 0-2 0,3 0 0 16,-3-5-25-16,3 5 0 0,-8 0 0 0,0 0 0 16,6 5 0-16,1-5 0 0,1 0 0 0,0 0 0 15,-8 0 0-15,0 0 0 0,8 0 0 0,-2 0-439 16,-1-5-93-16</inkml:trace>
</inkml:ink>
</file>

<file path=ppt/ink/ink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41:03.802"/>
    </inkml:context>
    <inkml:brush xml:id="br0">
      <inkml:brushProperty name="width" value="0.05292" units="cm"/>
      <inkml:brushProperty name="height" value="0.05292" units="cm"/>
      <inkml:brushProperty name="color" value="#FF0000"/>
    </inkml:brush>
  </inkml:definitions>
  <inkml:trace contextRef="#ctx0" brushRef="#br0">20188 1892 460 0,'0'0'41'0,"0"0"-33"16,0 0-8-16,0 0 0 0,0 0 219 0,0 0 41 15,0 0 9-15,0 0 2 0,0 7-101 0,0-7-20 16,0 0-4-16,0 4-1 0,0-4-13 0,0 0-4 15,0 0 0-15,0 0 0 0,0 0-51 0,0 0-10 16,0 0-3-16,0 0 0 0,0 0 0 0,5-4 0 16,-2 1 0-16,2-4 0 0,-2-4-40 0,2 4-9 15,0-5-2-15,0 2 0 0,3-1-13 0,-2-4-18 16,2 1 4-16,2-4 1 0,1-4 44 0,-1 4 9 16,-2-8 1-16,0-3 1 0,8 8-30 0,-3-7-12 15,1 5 8-15,1 1-8 0,-1-3 8 0,-1 8-8 16,3-2 0-16,-3 0 8 0,-5 1-8 0,3 4 0 15,-4-1 0-15,4 4 8 0,2 1 4 0,-2-4 1 16,-11 2 0-16,3 8 0 0,-1-3-13 0,1 4 0 16,-1-4 0-16,-2 7 0 0,0 0 0 0,0 0 0 0,0 0 8 0,8 7-8 15,-2-7 0-15,-1 7 0 0,0 0 0 0,3 0 0 16,-5 8 0-16,5-1 9 0,-3-3-1 0,3 8 0 16,-3 2 0-16,1 1 0 0,2 1 0 0,-1-2 0 15,1 5-19-15,0 2-4 0,0-7-1 0,-2 1 0 16,-1-4 16-16,0 1 0 0,3 0 0 0,-3-2 0 15,6 4 0-15,-3-5 0 0,0 1 0 0,5 1 0 16,-5 1 24-16,0-2 7 0,0-5 1 0,0 2 1 16,-3-3-21-16,-2-4-12 0,2 0 12 0,-5-7-12 15,0 0 15-15,0 0-4 0,0 0-1 0,0 0 0 16,-5-2-44-16,-1-3-9 0,-1 1-1 0,1-3-1 16,-4 0-223-16,2-7-45 0</inkml:trace>
  <inkml:trace contextRef="#ctx0" brushRef="#br0" timeOffset="187.462">20257 1741 1209 0,'0'0'108'0,"0"0"-87"15,0-5-21-15,0-2 0 0,0 3 196 0,2 1 34 16,3 3 7-16,3-4 2 0,3 1-92 0,-3 3-19 16,2 0-3-16,6 0-1 0,0 0-83 0,5 0-17 15,3 0-3-15,0 3-1 0,0-3-20 0,2 4 0 16,-2-4 0-16,0 3 8 0,0-3-8 0,-3 4 0 15,3-4 0-15,-3 5 0 16,3-3-198-16,-3-2-41 0,19 5-8 0,-22-2-1 0</inkml:trace>
  <inkml:trace contextRef="#ctx0" brushRef="#br0" timeOffset="687.343">21098 1736 864 0,'-5'0'76'0,"2"-7"-60"0,0 7-16 0,-2-4 0 16,0 1 246-16,-1-4 46 0,-2 3 10 0,3 4 2 15,-3-7-144-15,-2 7-28 0,2-3-5 0,0 3-2 16,-3 0-66-16,1 3-14 0,-4-3-2 0,1 7-1 16,0-3-21-16,0 3-4 0,-1-4-1 0,1 8 0 0,0-3-16 0,2-1 0 15,4 4 0-15,-1-1 0 0,5-1 0 0,0 1 0 16,1 1 0-16,4-1-9 0,1-6 9 0,2 3-10 15,1 1 10-15,1-1-10 0,4 0 10 0,0-3 0 16,2-4-9-16,0 3 9 0,3-6-8 0,0 3 8 16,0-4-10-16,-3-3 10 0,0 0 0 0,-2-1 0 15,2 1 0-15,-5 0 0 0,0 0 0 0,-3-7 12 16,0 2-3-16,-2 1 0 0,-3-3 13 0,0-1 2 16,0 1 1-16,-3-7 0 0,-2 2 24 0,2 1 5 15,-2-4 1-15,0 4 0 0,-3-4-45 0,0 8-10 16,0-5 0-16,3 1 0 0,0 4 24 0,-3-1 4 15,2 4 2-15,1 1 0 0,0-1 1 0,-1 1 0 16,4 3 0-16,-1-2 0 0,3 9-14 0,0 0-2 0,0 0-1 16,0 0 0-16,0 0-14 0,0 0 0 0,3 9 8 0,2 0-8 15,0 10 0-15,1-9-16 16,2 6 3-16,-3 5 1 0,3-7 12 0,2 12 0 0,1-5 0 0,0 5 0 16,-1-5 0-16,3 12 10 0,-2 0-2 0,0-4 0 15,-1-8-8-15,-2-2 12 0,0 2-12 0,0 5 12 16,0-8-21-16,-3 1-4 0,0-2-1 0,1-6 0 15,-4 4 14-15,4-4 8 0,-4-4 0 0,-2-7-8 16,0 0-206 0,0 0-48-16</inkml:trace>
  <inkml:trace contextRef="#ctx0" brushRef="#br0" timeOffset="1077.869">21471 1751 1785 0,'0'0'159'0,"0"0"-127"0,-3 0-32 0,3-7 0 0,-5-1 96 0,2 8 12 16,-2-7 4-16,2 7 0 0,-2-4 6 0,2 4 2 16,-4 0 0-16,-1 4 0 0,0-4-90 0,2 0-18 15,-2 7-3-15,1-2-1 0,-1 5-8 0,2-6 0 16,-2 3 0-16,0 3 0 0,3-6 0 0,0 8 0 16,0 2 0-16,5-7 0 0,0 0 0 0,0 0 0 15,2 1 0-15,3-1 0 0,3-3 0 0,0 3 0 16,0-4 0-16,3-3 0 0,-1 4 0 0,6-1 0 15,0-6 0-15,0-1 0 0,-3 4 0 0,1-3 0 16,-1-4 0-16,-5 3 0 0,-3-3 0 0,0-1 0 16,-2-3-10-16,0 8 10 0,-1-8 10 0,1 1 8 15,-3-2 2-15,0 8 0 0,0-3 23 0,0 4 5 16,0-1 0-16,0 4 1 0,0 0-39 0,0 0-10 16,0 0 0-16,0 0 0 0,0 0 0 0,0 0 0 0,0 0 0 0,5 7 0 15,-5 0 0-15,5 4 0 0,6-3 0 0,0 3 0 16,-3-4 0-16,2 0 0 0,1 0-12 0,-3 8 12 15,2-11 0-15,1 6 0 0,-3-3 0 0,2-3 0 16,-2 4 0-16,0-1 0 0,-5 0 8 0,5 0-8 16,-3-3 0-16,-5-4 0 0,0 0 0 0,0 0-856 15,0 0-165-15</inkml:trace>
  <inkml:trace contextRef="#ctx0" brushRef="#br0" timeOffset="1828.02">21762 1482 345 0,'0'0'31'0,"0"0"-31"16,0 0 0-16,0 0 0 0,0 0 262 0,0 0 46 0,0 0 10 15,0 0 2-15,0 0-144 0,0 8-29 16,0-4-6-16,3 6-1 0,-3 1-52 0,2 3-12 16,1 8-1-16,0-4-1 0,2 11-22 0,-2-3-4 0,2-1 0 0,-3 4-1 15,1-3 9-15,0-5 3 0,-1 5 0 0,-2-8 0 16,3 1-11-16,-3-2-1 0,0-1-1 0,0 1 0 15,0-10-22-15,-3 0-5 0,3 4-1 0,0-3 0 16,0-1-18-16,0-7 0 0,0 0 0 0,0 0 0 16,-2-7 55-16,-1-1 7 0,0-3 2 0,1 1 0 15,-1-9-52-15,1 1-12 0,-1-6 0 0,0-2 0 16,3-4 0-16,0 1 0 0,0 4 0 0,0-4 0 16,0 1-48-16,3 5-13 0,0-1-3 0,2 1 0 15,-3 1 52-15,6 8 12 0,0 0 0 0,3 0 0 16,-3-2 0-16,8 9 0 0,0 0 0 0,2-3 0 15,-5 5 0-15,6 3 0 0,7 2 0 0,-2 2-9 0,3 5 9 0,-4 1 0 16,1-1 0-16,-5 0 0 0,-1 9 0 0,-2-2 0 16,-3-4 0-16,-5 8 0 0,0 1 0 0,-5-9 0 15,-6 8 0-15,1-3 0 0,-4-1 0 0,-2-3 0 16,-5 4 0-16,0-1 0 0,-6-5 56 0,1-2 6 16,-1 3 2-16,1-6 0 0,-1 3-52 0,3-4-12 15,3-3 0-15,-3 4 0 0,6-1 0 0,-1-3 0 16,3 0 0-16,0 0 0 15,6 0-48-15,2 0-13 0,0 0-3 0,0 0 0 16,0 0 31-16,0 0 5 0,5 0 2 0,3 0 0 16,5 0-2-16,0 0 0 0,3 4 0 0,0 3 0 0,0-2 15 0,2-2 2 15,-2 4 1-15,0 0 0 0,0 0 10 0,-3 2 0 0,1 1 0 16,-4-3 0-16,-2 4 0 0,-3-8 9 16,-2 4-9-16,0 4 10 0,-6-3 9 0,0-1 1 15,-2 4 1-15,0-8 0 0,-3 1 5 0,-5 3 1 0,-6 1 0 16,1-1 0-16,-4-3-14 0,7-1-2 0,1-6-1 0,1 3 0 15,-5 7-10-15,2-4 0 0,0-3 0 0,5 0 0 32,-2 4-147-32,5-4-31 0,3-4-6 0,2 4-910 0</inkml:trace>
  <inkml:trace contextRef="#ctx0" brushRef="#br0" timeOffset="2155.741">22498 1704 1152 0,'0'0'102'0,"-3"0"-82"0,-5-8-20 0,0 8 0 0,-5 0 184 0,0-2 32 16,-1 4 6-16,1-2 2 0,-3 5-87 0,0-2-17 15,3 4-3-15,0 0-1 0,-3 0-83 0,3 4-17 16,2-3-3-16,1 3-1 0,2-1-12 0,0 1-10 16,0 1 2-16,5-2 0 0,1 1 8 0,2-4 0 15,2 8-9-15,3-8 9 0,3 4-12 0,3-4 1 16,-3-4 1-16,5 6 0 15,0-6-26-15,6-3-6 0,-3 0-1 0,2 0 0 16,1 0 51-16,-1-3 11 0,-2-2 1 0,0 1 1 0,0-3-3 0,-3 0-1 16,0 0 0-16,-2-3 0 0,-3-2 49 0,0 1 10 15,-5-3 1-15,-1-1 1 0,1 4-4 0,-3 1-1 16,-3-1 0-16,-2-4 0 0,2 8-37 0,-2-4-7 0,-3 1-1 0,0-2-1 16,0 8-16-16,0-3-3 0,0 4-8 0,-2 3 12 15,-1-7-12-15,3 7-8 0,3 0 8 0,0 0-13 31,-1 3-154-31,1 1-30 0,5-1-7 0</inkml:trace>
  <inkml:trace contextRef="#ctx0" brushRef="#br0" timeOffset="2483.798">22897 1685 1670 0,'0'0'148'15,"0"0"-118"-15,-3-7-30 0,-5 4 0 16,1 3 224-16,-1-7 38 0,-3 7 8 0,0-4 2 15,1 4-179-15,-1 4-35 0,3-1-7 0,-2 1-2 0,-6-1-33 16,0 4-8-16,5 2 0 0,1 1-8 0,-3 1 0 0,5-4 0 16,-3 0 0-16,3 0 0 0,3 1 0 0,2 3 0 15,1-1-10-15,4-3 10 0,1-3-24 0,2 8-1 16,3-2 0-16,5-6 0 16,1-1-15-16,1 1-4 0,1-4 0 0,0 0 0 0,0 0 24 0,3 0 5 15,-4-7 1-15,1 3 0 0,-2 4 14 0,-1-7 8 16,-3-1 0-16,1 1-8 0,-3 3 45 0,-3-6 3 15,0 3 0-15,1-4 0 0,-4 3 0 0,1-3 0 16,0 8 0-16,-6-8 0 0,3 1-20 0,-3-2-4 16,-2 8-1-16,0-3 0 0,-3 4-13 0,3-4-2 15,-3 3-8-15,0 4 12 16,0 0-70-16,2-8-14 0,6 8-4 0,0 0-1185 0</inkml:trace>
  <inkml:trace contextRef="#ctx0" brushRef="#br0" timeOffset="2812.122">23252 1602 2188 0,'-6'-7'48'0,"6"7"11"0,0-4 1 0,-2-3 1 0,-4 0-49 0,1-1-12 0,0 8 0 0,-3-7 0 16,0 5 105-16,-3 2 19 0,1-5 3 0,-1 1 1 16,-2 4-52-16,0 0-9 0,2 0-3 0,-2 4 0 15,0 1-51-15,-1 2-13 0,4-5 0 0,2 10 0 16,0-5 0-16,3 3 0 0,-1-1 0 0,4 1 0 15,-1 1-48-15,6-1-13 0,-1-1-3 0,6 0 0 16,3-1 11-16,2 3 1 0,0-4 1 0,3 0 0 16,0 0 19-16,0 1 3 0,0 3 1 0,2-4 0 0,-2 0 20 0,0 5 8 15,0-2 0-15,0 1-9 0,-3-4 9 0,0 0 12 16,1 8-2-16,-4-4-1 0,-2-4 51 0,-3 0 11 16,-2 0 1-16,0 1 1 0,-3-1-7 0,-3 0-2 15,0-3 0-15,-2-1 0 0,-3 4 0 0,0-7 0 16,-2 4 0-16,-1-4 0 0,-2 0-56 0,0 0-8 15,-3 0-10-15,2 0 10 0,1-4 0 0,0-3 0 16,0 4 9-16,0-4-927 16,-1-4-186-16</inkml:trace>
  <inkml:trace contextRef="#ctx0" brushRef="#br0" timeOffset="3030.799">23326 1421 2138 0,'8'-4'95'0,"-8"4"19"0,5-3-91 0,0 3-23 0,0 0 0 0,1 3 0 16,-1-3 119-16,0 4 19 0,1 3 4 0,2 0 1 16,2 8-84-16,-2-4-17 0,0 3-3 0,0 1-1 15,0 6-10-15,0-3-3 0,-3 1 0 0,0 2 0 16,1-2-25-16,-1 2 0 0,-2-2 0 0,-3 0 0 16,0-2 56-16,0-3 7 0,-3-3 1 0,3 4 0 15,-5-4-117-15,2-1-23 0,-2-1-5 0,0-2-791 16,-1 3-159-16</inkml:trace>
  <inkml:trace contextRef="#ctx0" brushRef="#br0" timeOffset="3155.57">23387 1602 2358 0,'0'0'52'0,"5"0"10"0,3 0 2 0,2-4 3 0,4 4-54 0,-1 4-13 16,5-8 0-16,1 4 0 0,2 4 62 0,-2-4 10 15,-4-4 1-15,4 4 1 0,-1 4-54 0,4-4-10 16,-4-4-2-16,-2 4-8 0,-3 0 0 0,3 4 0 15,-5-4 0-15</inkml:trace>
  <inkml:trace contextRef="#ctx0" brushRef="#br0" timeOffset="5404.972">14375 1428 518 0,'0'0'46'0,"0"0"-37"0,0 0-9 0,0 0 0 15,0 0 168-15,0 0 32 0,0 0 7 0,0 0 1 16,0 0-64-16,0 5-13 0,2 4-3 0,1 3 0 15,-3-2 0-15,3 6-1 0,-1 5 0 0,1-7 0 16,0 12-50-16,2-5-9 0,-2 5-3 0,-1 0 0 16,1-2-24-16,0 2-5 0,2-1 0 0,-2 1-1 15,2-5 3-15,-3-2 1 0,1 2 0 0,2 1 0 16,-2-11-9-16,0 3-2 0,-3 1 0 0,2-4 0 16,1-1-2-16,0-1-1 0,-3-2 0 0,0 3 0 15,0-10-25-15,0 0 0 0,0 0 8 0,0 0-8 0,-3-7 50 0,0 0 8 16,-2-5 2-16,0 2 0 0,-1-1-45 0,-1-11-15 15,-1 4 9-15,2-8-9 0,-2 5 16 0,0-8-1 16,3-4-1-16,0 8 0 0,2-1-22 0,1 2-5 16,2-2-1-16,0 0 0 0,2 5 14 0,1-5 0 15,2 8-10-15,0-4 10 0,1 8 0 0,2-5 0 16,0 1 0-16,-3 8 0 0,3-9 0 0,2 10-16 16,-2-3 3-16,6 5 0 0,-4 3 13 0,1-4-9 15,-1 1 9-15,4 7-8 0,-1 0 20 0,3 5 4 16,-6-3 0-16,1 6 1 0,2-1-33 0,-2 0-8 15,-3 4 0-15,-3 3-1 0,-3-2 25 0,-2 2 0 16,-5 0 0-16,0 5 0 0,-6-5 0 0,1 5 12 16,-3-2-4-16,2-6 0 15,0 8 6-15,-2-9 2 0,3 6 0 0,-6-6 0 0,2 4-16 0,1-3 0 0,-3 1 0 0,0 2 0 16,3-4 0-16,0-1-12 0,0-7 3 0,2 5 0 16,3 1 9-16,3-1 12 0,0-3-2 0,-1-1-1 15,6 4-19-15,0-3-4 0,6-4-1 0,-4 7 0 16,6 1 15-16,0-1-12 0,3 0 12 0,-1 0-12 15,6-3 12-15,0 3-12 0,3 1 12 0,-1-1-12 16,9 0 12-16,2 0 0 0,0 0-10 0,0 2 10 16,0-7 0-16,-5 6 0 0,-3-1 0 0,0-3 0 15,-2 3 22-15,-3-7 6 0,-3 3 0 0,-3 1 1 16,1-4-29-16,-6 0 0 0,-5 0 0 0,3 5 0 16,-3-5 0-16,0 0-8 0,0 0-1 0,0 0 0 15,0 0-37-15,0 0-7 0,-3-5-2 0,1 1-1258 16</inkml:trace>
  <inkml:trace contextRef="#ctx0" brushRef="#br0" timeOffset="5811.126">15031 1624 1728 0,'0'0'38'0,"-5"0"8"0,-1 0 2 0,1-7 0 0,-3 4-39 0,-2-2-9 16,2 5 0-16,0 0 0 0,0 0 52 0,-3 5 9 16,1-2 2-16,-1 8 0 0,0-8-38 0,1 4-7 15,-3 2-2-15,2 0 0 0,0-1-16 0,4 6 0 0,-4-7-8 16,3 4 8-16,3 4 0 0,2-8-9 16,0 0 9-16,3 2 0 0,3-2 0 0,2 3 0 15,3-3 0-15,3 0-8 0,-1-3 8 0,4-1-10 0,2 1 10 0,2-4-10 16,3 0 10-16,0 0 0 0,-5 0 0 0,3-4 8 15,-1-3 1-15,-4 4 1 0,-1-1 0 0,0-3 0 16,-2 0 18-16,-3-1 3 0,-6 1 1 0,1 3 0 16,-1-6 29-16,-2 6 7 0,0-6 0 0,-2 3 1 15,-1 2 6-15,1 1 1 0,-1-3 0 0,-2 7 0 16,2 0-61-16,0 0-15 0,-2 0 0 0,2 7 0 16,3-7 20-16,-2 4 0 0,-1 3 1 0,3 1 0 15,5-1-21-15,1 0 0 0,-4 0 0 0,6-3 0 16,-2 3 0-16,1 1 0 0,-1-1 0 0,-1 4 0 0,0-8 0 15,3 1 0-15,-2-1-9 0,2 1 9 16,-3 3-222-16,0-7-40 0,8 5-8 0,-13-5-2 0</inkml:trace>
  <inkml:trace contextRef="#ctx0" brushRef="#br0" timeOffset="6170.863">15182 1664 1785 0,'0'0'79'0,"0"0"17"0,0 0-77 0,2 0-19 15,1 0 0-15,2 4 0 0,-2-1 98 0,2 1 16 16,1 3 3-16,-1 0 1 0,0 0 3 0,-2 1 1 16,2 3 0-16,0-4 0 0,-2 0-108 0,0 0-14 15,-1-2-18-15,-2-5 4 0,3 10 22 0,-3-10 4 16,0 0 0-16,0 0 1 0,0 0 7 0,0 0 2 16,0 0 0-16,0 0 0 0,0 0-6 0,0 0 0 0,0 0-1 0,0-7 0 15,3 4-15-15,-1-2 8 0,-2-6-8 0,3 4 0 31,0 0-15-31,-1-8-9 0,4 8-1 0,-4 0-1 0,3 0 10 0,3 0 1 0,-2 3 1 0,-1-4 0 16,3 1-13 0,0 7-2-16,-3-2-1 0,3 2 0 0,0 0 21 0,0 2 9 0,-3-2-8 0,3 5 8 15,0-3 22-15,0 6 10 0,0 3 1 0,0-8 1 16,0 4-34-16,0 4 0 0,0-3 0 0,-3 3-9 16,0-4 23-16,1-4 5 0,-1 6 1 0,-2-2 0 15,-1 3-8-15,1-10-2 0,-3 4 0 0,3 3 0 16,-3-7-1-16,0 3 0 0,0-3 0 0,0 4 0 15,0-4-89-15,0 0-17 0,0 0-4 0,0 0-1029 16</inkml:trace>
  <inkml:trace contextRef="#ctx0" brushRef="#br0" timeOffset="6592.635">15632 1664 345 0,'5'-10'31'0,"-2"5"-31"15,-3 3 0-15,2-3 0 0,1 1 313 0,-3 1 57 16,0-4 11-16,-3 7 3 0,3 0-193 0,0 0-39 15,-5-4-7-15,0 4-1 0,-3 0-69 0,-3 0-14 16,0 4-2-16,1 3-1 16,-1-4-37-16,1 6-7 0,-1-2-2 0,-2 3 0 0,2 1-12 0,1-1 0 0,2-1 0 0,3 8 0 15,2-6-8-15,3-4 8 16,0 0-12-16,5 8 12 0,3-11-13 0,3 3 4 0,-1-4 1 0,1-3 0 16,2 4 8-16,3-4 0 0,-3 0-9 0,3-4 9 15,-3 1 0-15,-2 3 0 16,-3-11 0-16,0 4 0 0,0-1 15 0,-3 1-3 0,0 0 0 0,1-4 0 15,-6-6 22-15,0-2 4 0,2 0 1 0,-2 1 0 16,0-3 26-16,-2-5 6 0,-4 4 1 0,4 1 0 16,-4 0-58-16,4-2-14 0,-4 9 0 0,1-3 0 15,-3-2 33-15,0 5 4 0,3-2 1 0,-3 9 0 16,3-3-10-16,-1 5-1 0,4-2-1 0,-1 0 0 16,3 7-12-16,0 0-2 0,0 0-1 0,0 0 0 15,0 0-11-15,5 14 0 0,1-6-10 0,2 3 10 16,0 3 0-16,0 5-9 0,-3 0 9 0,5-2 0 15,-2-3-8-15,-2 4 8 0,2 8-8 0,-3-7 8 0,0 2 0 16,-2-7 0-16,2 12 0 0,-2-7 0 0,2-2 0 0,-5-6 8 16,3-1 0-16,-1 1 0 15,1 4-8-15,0-8-12 0,-1 0 4 0,1 2 0 16,0-2-111-16,-1-4-21 0,-2-3-5 0</inkml:trace>
  <inkml:trace contextRef="#ctx0" brushRef="#br0" timeOffset="6952.246">15928 1656 2188 0,'3'-2'48'0,"-3"-3"11"0,0 3 1 0,2-7 1 0,1 6-49 0,0 3-12 16,-3-7 0-16,0 7 0 0,0 0 54 0,0 0 8 0,0 0 2 0,0 0 0 16,-8 0 0-16,2 3 0 0,-2 1 0 0,0-1 0 15,-2 6-52-15,-1-2-12 0,-2 3 0 0,0 1 0 16,2-1 0-16,1 1 0 0,2 4 0 0,0-1 0 15,5-5 0-15,0 1 0 0,3 1 0 0,3-1 0 16,0-3 0-16,2-3-16 0,3 3 3 0,-3-2 1 16,6-2 12-16,-1 4 16 0,4-7-3 0,-1 0-1 15,0 0-12-15,6-7 0 0,-3 4 0 0,-1-2 0 16,-1-2 0-16,-4 3 0 0,1-3 0 0,-3 4 0 16,0-4 19-16,-3-4 1 0,-5 3 0 0,3-3 0 15,-1 1 19-15,-2-1 4 0,-2-4 1 0,-4 8 0 16,1 0-36-16,0-4-8 0,-3 1 0 0,0 3 0 15,0 2 0-15,-3-2 0 0,3 3 0 0,0 1 0 16,-2 3-112-16,2 0-25 0,3 0-5 0,5 0-1 0</inkml:trace>
  <inkml:trace contextRef="#ctx0" brushRef="#br0" timeOffset="7652.959">16081 1678 979 0,'0'0'87'0,"0"0"-70"0,0 0-17 0,0 0 0 16,0 0 170-16,0 0 30 0,0 0 7 0,0 0 1 16,0 0-64-16,0 0-13 0,0 0-3 0,3 7 0 15,-3-3-71-15,3 3-14 0,-1 1-3 0,1-1-1 16,0 4-11-16,-3-8-3 0,2 1 0 0,1 3 0 15,-3-7 35-15,3 8 8 0,-1-1 0 0,-2-7 1 16,0 0-59-16,0 0-10 0,0 4 0 0,0-4-10 0,0 0 43 0,0 0 9 16,0 0 2-16,0 0 0 0,0 0-28 0,0 0-4 15,0 0-2-15,5-4 0 0,-2 4-10 0,-3-7 0 16,3-1 9-16,-1 1-9 0,4 3-14 0,-4-6-7 16,4-1-2-16,-1 3 0 15,-2-3-8-15,2 1-1 0,3-1-1 0,0 3 0 0,-3 1 33 0,3 5-8 16,3-7 8-16,-1 9 0 0,1-3 0 0,-1 3 0 15,-2 0 0-15,5 0 0 0,3 3 0 0,-5 1 0 16,-11-4 0-16,5 7 0 0,8 0 0 0,-5 1 0 16,0 3 0-16,-5-8 0 0,2 4 48 0,-2 2 12 15,2-7 4-15,-5-2 0 0,-5 8-54 0,5-8-10 16,5 7 0-16,-5-7 0 0,0 0 0 0,0 0 16 16,0 0-3-16,6 4 0 0,-6-4-5 0,5-4-8 15,-5 4 11-15,5-7-11 0,8-1 0 0,-5 6 0 16,-5-7 0-16,5 2 0 0,2 4-11 0,-2-8-2 15,3 3-1-15,0 6 0 16,-4-3-40-16,1 3-8 0,3-3-2 0,-3 1 0 0,-8 4 52 0,8 0 12 16,2 4 0-16,-2 1 0 15,3-5 0-15,-6 2 0 0,1 5 0 0,-1 1 0 16,0 3 0-16,0-8 0 0,1 8 0 0,-1-4 0 0,0 1 48 0,1 3 13 0,-4-4 3 0,1-4 0 16,0 1-64-16,2 3-16 0,-5-7-2 0,0 0 0 15,0 8 18-15,0-8 0 0,0 0 11 0</inkml:trace>
  <inkml:trace contextRef="#ctx0" brushRef="#br0" timeOffset="8136.865">17132 1299 1609 0,'0'0'71'0,"0"-9"15"0,8 6-69 0,-6-4-17 16,-4 2 0-16,-1-2 0 0,3 0 161 0,-3 0 29 15,-2 3 6-15,-3-3 0 0,-5 4-83 0,2-4-17 16,6 2-3-16,-8 5-1 0,-8-7-22 0,2 5-5 15,3 2-1-15,-2 2 0 0,-3-2-51 0,2 7-13 16,1-7 0-16,-1 0 0 0,3 5 0 0,-2 2 0 16,2-4 0-16,0 4 0 0,5-3 0 0,-2 3 0 15,0 0 0-15,0 0 0 0,5 5 0 0,0 0 0 16,2-5 0-16,-1 2 0 0,-4 6 0 0,6-4-15 0,2 3 3 16,0 1 1-16,-5 1 11 0,6 0 16 0,2-1-4 0,2 3-1 15,1 8-11-15,0-5 0 0,-1 1 0 0,6 1 0 16,0 1 0-16,0 2 0 15,3-1 0-15,-3 8 0 0,0-12 0 0,-6 8 0 0,4-3 0 0,-4-8 0 16,1 4 0-16,0-8-16 0,-1 2 4 0,1 1 1 16,-6-3 11-16,3-3 12 0,0-3-2 0,0-1-1 15,-5 4-9-15,2-8 0 0,3-3 0 0,0 0 8 16,0 0-8-16,-2 0 0 0,-4 0 0 0,4-3 0 16,2 3-100-16,0-11-23 15,0 1-4-15,-3-2-649 0,0-2-131 0</inkml:trace>
  <inkml:trace contextRef="#ctx0" brushRef="#br0" timeOffset="8246.609">16790 1647 1782 0,'0'0'39'0,"0"0"8"0,6-5 1 0,4 1 3 0,1 4-41 0,0 0-10 16,-1 0 0-16,1 0 0 0,5 0 62 0,-1 0 10 15,-4 0 3-15,5 4 0 0,0-4-30 0,0 5-5 16,0-5-2-16,-3 0 0 0,-5 0-46 0,2 2-10 16,3-2-2-16,-2 0-616 15,-11 0-124-15</inkml:trace>
  <inkml:trace contextRef="#ctx0" brushRef="#br0" timeOffset="8589.884">17148 1628 1267 0,'0'0'112'0,"0"0"-89"16,0 0-23-16,0 0 0 0,0 0 141 0,0 0 24 0,-3 0 5 0,3 0 1 15,0 0-69-15,-5 3-14 0,-1 1-2 0,-2-1-1 16,1 6-18-16,-1 0-4 0,5-1-1 0,-5 3 0 15,-5-1-43-15,8 1-9 0,5-3-2 0,-3 6 0 16,-8-3-8-16,9-4 0 0,4 8-12 0,1-8 12 16,2 0 0-16,-2 4 0 0,2-4 0 0,3 1 8 15,8-1-8-15,0-3 0 16,0 3 0-16,0-7 8 0,-3 0-8 0,0 3-9 0,0-3 9 0,1-3-13 16,-1 3 29-16,0-7 5 0,-2 3 2 0,-1-3 0 15,1-1-8-15,-6 1-2 0,3-4 0 0,-5 4 0 16,2-7 24-16,-2 6 5 0,-6-6 1 0,3 7 0 0,-5-7-11 15,2 2-1-15,-2 1-1 0,-3 1 0 0,2-2-9 16,-2 5-1-16,1 5-1 0,-1-7 0 0,0 6-19 0,0-4 0 16,2 7 0-16,1-4 0 15,-3 4-141-15,8 0-32 0,0 0-7 0</inkml:trace>
  <inkml:trace contextRef="#ctx0" brushRef="#br0" timeOffset="8902.31">17362 1649 403 0,'3'5'36'0,"-3"-5"-36"16,5 2 0-16,-5 6 0 0,3-1 309 0,-3 0 55 15,5 0 12-15,-3 2 1 0,1 1-203 0,-3-3-41 0,5 4-8 0,-5-4-1 16,3 0-1-16,0 1 0 0,-1-1 0 0,1 4 0 16,0-8-99-16,-1 1-24 0,-2-1 0 0,0-3 0 15,0 0 48-15,0 0 5 0,0 0 1 0,0 0 0 16,0 0-35-16,0 0-7 0,0 0-2 0,0 0 0 15,0 0 10-15,3-3 3 0,-3-4 0 0,3 0 0 16,2 3-23-16,0-11 0 0,0 4 0 0,3 1-12 16,3-1-14-1,0-4-3-15,2 1-1 0,0 3 0 0,3-4-8 0,-3 4-2 0,0 1 0 0,1-1 0 16,1 3 23-16,-4 6 4 0,2-3 1 0,-2 1 0 16,-1 1 12-16,-2 3-9 0,3-4 9 0,-3 4-8 15,-3 4 8-15,0-1-13 0,3-3 5 0,-5 0-769 16,-3 0-154-16</inkml:trace>
  <inkml:trace contextRef="#ctx0" brushRef="#br0" timeOffset="9261.6">17703 1736 1566 0,'0'0'69'0,"0"0"15"0,0 0-68 0,0 0-16 16,6 0 0-16,-1 0 0 0,-5 0 115 0,8 0 19 16,0 0 4-16,2 0 1 0,-2 0-84 0,3 0-17 15,-3 0-3-15,2 0-1 0,4 0-22 0,-4-2-12 16,1-3 12-16,-1 5-12 0,1 0 9 0,0-4-9 0,-6 4 0 0,3-3 9 16,2-1-1-16,-4 1 0 0,-4-1 0 0,-2-3 0 15,-2 4 4-15,2-2 1 0,2-2 0 0,-2 3 0 16,-5-3-3-16,2 4-1 0,-2-4 0 0,2 3 0 15,-5-4 0-15,3 6 0 0,-5-3 0 0,-1 5 0 16,3 0 1-16,-3 0 0 0,-2 0 0 0,3 0 0 16,-4 5-10-16,1-3 12 0,0 6-12 0,0-8 12 15,-3 11-12-15,5-8 0 0,-2 8 0 0,2-4 0 16,-2 8 0-16,5-4 0 0,0 1 0 0,3-2 0 16,0 1 0-16,2-1 0 0,3 1 0 0,3-4 0 15,-3 8-31-15,5-11-8 0,0 3-1 16,3 0-652-16,0 0-131 0</inkml:trace>
  <inkml:trace contextRef="#ctx0" brushRef="#br0" timeOffset="9636.742">18235 1598 1958 0,'0'0'87'0,"0"0"17"0,-3 0-83 0,1-3-21 15,2 3 0-15,-8-4 0 0,3 4 83 0,-3-3 12 16,-3 3 2-16,3 0 1 0,-5 0-54 0,0 3-12 16,-1-3-1-16,1 0-1 0,3 7-16 0,2-3-3 15,-3 1-1-15,3-3 0 0,3 6-10 0,0-1-14 16,2-3 3-16,0 6 1 0,3-1 10 0,3-2-8 0,2 3 8 0,1 1-8 16,1-1-8-16,1-1 0 0,3 1-1 0,2 1 0 31,-2-4-21-31,2 0-4 0,-2 5-1 0,2-2 0 0,-3 1 57 0,-4-8 11 0,-1 4 3 15,-2 4 0-15,2-3-28 0,-2-1 0 0,-3 4 0 0,0-8 0 16,0 8 34-16,-6-3 2 0,4 3 0 0,-4-4 0 16,1 0-36-16,-3 0 0 0,0 1 0 0,-2-4 0 15,-4-1 58-15,1 4 5 0,-3-7 1 0,0 4 0 16,1-4-27-16,1 0-5 0,-2 0 0 0,3 0-1 16,3 0-31-16,-4 0-8 0,6 0-1 0,3-4-1210 15</inkml:trace>
  <inkml:trace contextRef="#ctx0" brushRef="#br0" timeOffset="9839.911">18264 1501 172 0,'0'0'16'0,"0"0"-16"0,0 0 0 0,3 0 0 0,-3 0 450 0,5 3 87 15,-2 4 18-15,-1 4 3 0,1 4-394 0,-3-1-80 16,3 2-15-16,2 5-3 0,-2-2-8 0,-1 2-2 15,-2 0 0-15,3 5 0 0,0-5-38 0,-3 5-8 16,-3-12-2-16,0 5 0 0,1-2 45 0,-1-6 9 16,-2 4 2-16,2-8 0 15,-2 0-103-15,-1 2-20 0,1-7-4 0,0 6-1153 0</inkml:trace>
  <inkml:trace contextRef="#ctx0" brushRef="#br0" timeOffset="9980.183">18198 1722 691 0,'0'0'30'0,"3"-4"7"0,2 1-29 0,0-1-8 0,1-3 0 0,-1 7 0 15,3-3 300-15,2-2 60 0,4 5 11 0,-1 0 2 16,3 0-222-16,8 0-45 0,-3 0-9 0,3 8-1 16,-1-1-50-16,-2-3-10 0,1-4-1 0,-1 7-1 15,-3-4 6-15,1 6 0 0,-1-2 1 0,-4-4-1194 16</inkml:trace>
</inkml:ink>
</file>

<file path=ppt/ink/ink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41:25.356"/>
    </inkml:context>
    <inkml:brush xml:id="br0">
      <inkml:brushProperty name="width" value="0.05292" units="cm"/>
      <inkml:brushProperty name="height" value="0.05292" units="cm"/>
      <inkml:brushProperty name="color" value="#FF0000"/>
    </inkml:brush>
  </inkml:definitions>
  <inkml:trace contextRef="#ctx0" brushRef="#br0">14891 3023 172 0,'0'0'8'0,"0"0"1"0,0 0-9 0,0 0 0 16,0 0 0-16,0 0 0 0,0 0 245 0,0 0 47 16,0 0 10-16,0 0 2 0,5-7-116 0,0 5-24 15,1-3-4-15,-1-2 0 0,-2 0-61 0,2-5-12 16,0 10-3-16,3-10 0 0,0-5-22 0,0 1-5 15,0-1-1-15,2-6 0 0,6 9-20 0,-5-12-4 16,-3 2 0-16,5-1-1 0,0-4-12 0,-2 3-3 16,2 1 0-16,0-1 0 0,3 0-8 0,-5 2-8 15,2 6 12-15,0-8-12 0,-2 7 15 0,-3 2-4 16,2 3-1-16,-4-5 0 0,2 8 4 0,-3-3 1 16,0 7 0-16,-2-1 0 0,0 4 1 0,-1-3 0 15,-2 7 0-15,0 0 0 0,0 0-8 0,0 0 0 16,0 0-8-16,0 0 12 0,0 0-4 0,0 0-8 15,0 0 11-15,0 0-11 0,0 0 0 0,0 0 0 0,0 7 0 0,-2-3 0 32,-1 4-124-32,0-1-32 0,-2 0-7 0</inkml:trace>
  <inkml:trace contextRef="#ctx0" brushRef="#br0" timeOffset="421.566">14806 2774 921 0,'0'0'40'0,"0"0"10"0,0 0-40 0,0 0-10 16,0 0 0-16,0 0 0 0,0 0 189 0,0 0 36 16,0 0 7-16,0 0 2 0,0 0-106 0,0 0-20 15,0 0-5-15,0 0-1 0,-3 4-50 0,3-1-9 16,0 4-3-16,-2 4 0 0,2-1-1 0,0 2-1 15,2-1 0-15,-2 4 0 0,3-6-12 0,0 3-2 16,-1 2-1-16,4-2 0 0,-4 2-8 0,4-3-2 16,-1-1 0-16,0 4 0 0,3-2-13 0,-3-5 9 15,3 5-9-15,0-5 8 0,0 4 15 0,0-8 2 16,0 4 1-16,0 0 0 0,0 0-38 0,0-2-7 16,0-3-1-16,0 5-1 0,2-7 33 0,1 5 8 15,0-5 0-15,-4-5 1 0,4 5-21 0,2 0-10 16,-2-7 1-16,5 5 0 0,0-5 18 0,0 2 4 15,-1-2 1-15,1 0 0 0,-3 0-3 0,3 0-1 16,0 0 0-16,-3 2 0 0,1-5-10 0,-4 6 10 0,1-3-10 0,-1 2 10 16,-4-2-24-16,2 7-5 0,-3-7-1 0,0 4 0 15,-5 3 40-15,0 0 8 0,0 0 2 0,0 0 0 16,0 0-210 0,0 0-41-16</inkml:trace>
  <inkml:trace contextRef="#ctx0" brushRef="#br0" timeOffset="1532.352">15158 1798 1036 0,'-3'4'46'0,"3"-4"10"0,0 0-45 0,0 0-11 0,-2 0 0 0,-1 7 0 16,6-7 104-16,-3 3 20 0,-3 1 3 0,3 3 1 15,0 1-52-15,0-1-9 0,0 4-3 0,3-1 0 16,-3 2 32-16,0 6 5 0,0-4 2 0,2 1 0 15,1 3-63-15,-3-4-12 0,3 1-2 0,-1 3-1 16,1-3 31-16,2-1 7 0,-2 0 1 0,0 2 0 0,-3 1-33 0,2-6-7 16,-2-4 0-16,3 1-1 0,-1-1 5 0,-2 0 0 15,0-7 1-15,0 0 0 0,0 0-2 0,0 0-1 16,0 0 0-16,0 0 0 0,0 0-2 0,0 0-1 16,0 0 0-16,0 0 0 0,0 0 3 0,3-7 1 15,0 0 0-15,-1-1 0 0,1 1-27 0,2-4 0 16,-2 4 0-16,2-3 0 0,1 1 0 0,-1 2-12 15,-3 4 0-15,4-8 1 0,-1 4 11 0,0 0 16 16,-2 7-4-16,2-8-1 0,3 8-11 0,-5-4-12 16,5 4 2-16,-3-3 1 0,0 3 9 0,1 0 12 15,-4 0-2-15,6 0-1 0,0 3-9 0,-2-3 0 16,1 4 0-16,-1 4 0 0,2-1 0 0,-3 0 0 16,-2 4 0-16,-1-1 0 0,4 2 0 0,-4 2 0 15,1-3 0-15,-1-4 0 0,-2 5 0 0,3-2 0 16,0 1 0-16,-1-4 0 0,-4 1 14 0,4-1 1 15,-2 0 0-15,0 0 0 0,0-7-15 0,0 0 8 0,0 0-8 0,0 0 0 16,0 0 8-16,0 0-8 0,0 0 0 0,0 0 0 31,0 0-72-31,6-7-20 0,-1 7-4 0,-2-7 0 16,2 0-91-16,0-1-17 0,3 1-4 0,-5-4-438 0,2 4-87 0</inkml:trace>
  <inkml:trace contextRef="#ctx0" brushRef="#br0" timeOffset="1907.613">15444 2023 518 0,'0'0'23'0,"0"0"5"16,0 0-28-16,0 0 0 0,0 0 0 0,0 0 0 15,0 0 293-15,0 0 54 0,0 0 10 0,0 0 3 16,2 3-210-16,4 1-42 0,-1 3-8 0,0-2-1 16,-2-2-35-16,5 4-8 0,-3 4 0 0,0-4-1 0,1-4-32 0,2 1-7 15,-3 4 0-15,3-4-1 0,-3-1-4 0,-5-3-1 16,8 7 0-16,0-7 0 0,3 0 1 0,-6 0 0 16,-5 0 0-16,8 0 0 0,0-7-26 0,0 4-5 15,-6-1 0-15,4-4-1 16,-1 4-90-16,-2-3-17 0,-1 0-4 0,1-3-1 15,-3-2 8-15,3 8 1 0,-3-3 1 0,2 0 0 16,-2 0-4-16,0 0-1 0,3 0 0 0,-3 7 0 0,0 0 128 0,0 0 12 16,0-3 8-16,0 3 3 0,0 0 65 0,0 0 14 15,0 0 2-15,0 0 1 0,0 0 19 0,0 0 3 16,5 3 1-16,-2 4 0 0,-3 0-20 0,2 4-4 16,1-4-1-16,-3 0 0 0,-3 8-46 0,1-1-9 15,-1-3-1-15,-2 4-1 0,2 3-2 0,-2-3-1 16,0-1 0-16,-1 0 0 0,-2-3-43 0,3 11 0 15,0-11-13-15,0 4 3 0,2-1 10 0,-2-3 0 16,2 4 0-16,0-4 0 0,1-1 0 0,-1 1 0 0,3-1 0 16,-3-1 0-1,3-2-98-15,-2 3-24 0,2-10-5 0,0 0-911 0</inkml:trace>
  <inkml:trace contextRef="#ctx0" brushRef="#br0" timeOffset="2297.806">15642 2073 1497 0,'0'0'66'0,"0"0"14"0,0 0-64 0,5 0-16 0,-5 0 0 0,6 4 0 0,-1 4 98 15,-2-1 16-15,-1 0 3 0,4 4 1 0,-1-1-44 0,-2 2-9 16,-1 6-1-16,1-8-1 0,0 9-37 0,-1-1-7 16,1-8-2-16,-1 6 0 0,-4-2-17 0,4-4 0 15,-2 6-11-15,3-2 11 0,-3-7 15 0,-3 3 9 16,3 2 3-16,0-5 0 0,0-7-14 0,0 7-2 15,0-7-1-15,0 0 0 0,0 0 14 0,0 0 2 16,0 0 1-16,0-7 0 0,0 0-27 0,0-5 0 16,3 2 0-16,-3-8 0 15,3 4-56-15,-1-5-3 0,1 2-1 0,0-2 0 0,-1-2 44 0,4-2 16 16,-4 9-11-16,6-5 11 0,-3 2-13 0,1 3 3 16,-1-2 1-16,0 9 0 0,1 0 9 0,2 0 0 15,-3 0 0-15,3 4-8 0,0-2 16 0,0 5 4 16,0 0 1-16,-3 8 0 0,3-8 14 0,-3 7 2 15,0 0 1-15,1-3 0 0,-4 3-4 16,1 0-1-16,0 1 0 0,-3-1 0 0,0 4-5 0,0-4-2 0,-3 3 0 0,0 2 0 16,1 2-18-16,-4-7 0 0,-1 0-11 0,-1 5 11 15,0-5 0-15,0 0 0 0,0-3 0 0,0 3 0 32,3-4-144-32,-3 1-23 0,2-4-4 0</inkml:trace>
  <inkml:trace contextRef="#ctx0" brushRef="#br0" timeOffset="2672.971">15899 2082 1497 0,'0'0'32'0,"0"0"8"0,0 0 0 0,8 0 4 0,-3-5-36 0,3 5-8 16,3 0 0-16,-3 0 0 0,-3 0 104 0,3 0 20 15,0 0 3-15,0 0 1 0,0 0-103 0,-1 0-25 16,1 0 0-16,-2-4 0 0,2 4 37 0,-3-3 3 15,0 3 0-15,1-4 0 0,-1 1-20 0,-5 3-4 16,0 0-1-16,2-4 0 0,4-3-7 0,-4 0-8 16,1-1 11-16,-3 4-11 0,0-3 9 0,0 4-9 15,-3-1 0-15,1-3 9 0,-1 7-9 0,-2-7 0 16,2 4 0-16,-2-1 0 0,0 4 0 0,-1-3 0 16,1-2 0-16,-3 5 0 0,0 5 0 0,0-2 0 15,-2 4 0-15,2 0 0 0,-3 0 0 0,3 0 0 16,-2 4 0-16,-1 4 0 0,3-4 0 0,3-1 0 15,-1 2 0-15,4 2 0 0,2-3 20 0,0-1 3 16,0 2 0-16,2-5 0 0,1 4-23 0,2-4 0 16,1 0 0-16,4 1 0 0,1-1-9 0,-1-7 9 0,1 7-10 15,2-7 10 1,0 0-127-16,-2 0-19 0,0 0-4 0,-1 0-696 0</inkml:trace>
  <inkml:trace contextRef="#ctx0" brushRef="#br0" timeOffset="3016.509">16089 2045 1695 0,'0'0'37'0,"0"0"8"0,0 0 2 0,0 0 1 0,0 0-39 0,0 0-9 0,0 0 0 0,0 0 0 15,3 7 60-15,-3 4 11 0,3-4 1 0,-1 0 1 16,-2 1 7-16,3 6 0 0,2-7 1 0,-2 4 0 16,-3-3-33-16,2 3-8 0,1-1 0 0,2-3-1 0,-2 0-21 0,0-3-4 15,-3 4-1-15,0-8 0 0,5 4-4 0,0-1-1 16,-5-3 0-16,0 0 0 0,6 0 3 0,-6 0 0 15,0 0 0-15,2-7 0 0,1-1-28 0,-3 4-6 16,3-6-1-16,-1 6 0 16,-4-10-36-16,4 2-7 0,3 2-1 0,3-1-1 15,-8-3 8-15,3 6 1 0,2 1 1 0,3-4 0 0,3 1 35 0,-6 3 6 16,3-2 2-16,0 2 0 0,8 4 25 0,-6-4 6 16,-4 3 1-16,-1 4 0 0,0-7-16 0,3 7 0 15,-2-3 0-15,-6 3 0 0,0 0 54 0,0 0 8 16,10 3 2-16,-10-3 0 0,-5 0-52 0,5 0-12 15,0 0 0-15,8 7 0 0,-8-7 0 0,2 4 0 16,1 3 0-16,2-4 0 16,3 4-100-16,-8-7-22 0</inkml:trace>
  <inkml:trace contextRef="#ctx0" brushRef="#br0" timeOffset="3344.776">16447 2073 1267 0,'0'0'28'0,"0"0"5"0,0 0 2 0,0 0 1 0,0 0-36 16,0 0 0-16,0 0 0 0,0 0 0 0,10-3 109 0,-5 3 15 15,-2-7 4-15,-3 7 0 0,8 0-67 0,0 0-13 16,0-4-2-16,-8 4-1 0,0 0-21 0,8 0-4 16,2-7 0-16,-4 7-1 0,-6 0-19 0,0 0-9 15,10-3 1-15,-2-1 0 0,-3 1-8 0,1 3 0 16,-4-5-1-16,4 5-824 0</inkml:trace>
  <inkml:trace contextRef="#ctx0" brushRef="#br0" timeOffset="3844.322">16650 2023 1036 0,'24'0'46'0,"-24"0"10"0,0 0-45 0,0 0-11 0,0 0 0 0,8 0 0 16,0 3 141-16,-3 4 27 0,-2-3 4 0,2 8 2 15,3-2-74-15,-3 1-14 0,-13-4-3 0,8 8-1 16,6-1-22-16,-4 0-4 0,-4-2 0 0,-1 6-1 16,-5-8-37-16,8 6-7 0,0-2-2 0,-2-4 0 0,-9 6-9 0,6-6 0 15,10 1 0-15,-2-1 0 0,-9 2 0 16,6-5 0-16,-2 4 0 0,4-4 0 0,4-4 53 0,-6-3 9 15,-6 7 2-15,6-7 0 0,8 5-52 0,-8-5-12 16,0 0 0-16,0 0 0 0,0 0 0 0,3-5 0 16,-3-2 0-16,-5 0 0 0,-3 0 0 0,8-7 0 15,5-1 0-15,-5-3 0 16,-8-1-30-16,5 2-9 0,9-4-1 0,-1-2-1 0,0-3 14 0,-2 5 3 16,0-1 1-16,4 8 0 0,4-7 3 0,-3 5 1 15,-3 2 0-15,3 0 0 0,5 2 31 0,1 2 5 16,-6-1 2-16,2 4 0 0,1 4-35 0,-1-2-8 15,4 1 0-15,-6 4-1 0,-3 0 25 0,3 4 0 16,0-4 9-16,0 8-9 0,-6-1 22 0,6 4-2 16,-3-4-1-16,1 0 0 0,-1 8 36 0,-5-8 7 15,0 7 2-15,3-3 0 0,-1 1-52 0,-2 2-12 16,-5-7 0-16,2 5 0 0,1-2 0 0,-1-3 0 0,-5 4 0 16,0-8 0-16,0 4 24 0,0 2 3 0,3-2 0 0,-5-4 0 31,-4 4-43-31,4-3-9 0,4-1-2 0,1-3-702 0,-3 0-141 0</inkml:trace>
  <inkml:trace contextRef="#ctx0" brushRef="#br0" timeOffset="4281.705">17103 2037 403 0,'0'0'36'0,"0"0"-36"0,0 0 0 0,0 0 0 0,-3 0 199 0,3-4 33 16,3-3 6-16,-3 7 2 0,-3 0-90 0,-2-3-18 16,5 3-3-16,0 0-1 0,-6 0 0 0,1 0 0 15,-8 0 0-15,5 0 0 0,8 0-102 0,-5 3-26 16,-6 4 0-16,1-3 0 16,-4 1 0-16,6 2 0 0,-2 3 0 0,2-6 0 0,0 6 0 0,3-6 0 15,-1 8 0-15,1-2 0 0,0 1 0 0,2-1 0 16,3-5 0-16,3 6 0 0,-1-1 0 0,1-6 0 15,2-1 0-15,3 1 0 0,0-1 11 0,0-3-3 16,3 0-8-16,-3 0 12 0,2 0-28 0,-2-3-5 16,3-1-2-16,2 1 0 15,3-1-9-15,-3-3-3 0,-8 4 0 0,1-4 0 0,-1 3 18 0,0-8 3 16,3 9 1-16,-5-8 0 0,-6 4-10 0,3 0-1 0,8-1-1 16,-5 4 0-16,-6 1 25 0,3 3 0 0,0 0 0 0,0 0 0 15,0 0 11-15,0 0 1 0,0 0 0 0,0 0 0 16,11 0-1-16,-3 3 0 0,-8-3 0 0,0 0 0 15,8 4-11-15,-3 1 0 0,0-2 0 0,-5-3 0 16,5 7 8-16,1 0 0 0,4-3 0 0,-4 3 0 16,-1-4-8-16,0 4-11 0,3-7 3 0,-3 5-868 15</inkml:trace>
  <inkml:trace contextRef="#ctx0" brushRef="#br0" timeOffset="4594.201">17288 2026 1497 0,'0'0'32'0,"0"0"8"0,0 0 0 0,0 0 4 0,0 0-36 0,5 7-8 16,0-3 0-16,1 4 0 0,-4-1 129 0,4 4 24 15,-4-4 5-15,1 0 1 0,2 1-101 0,-2 6-20 16,0-10-4-16,-1 3-1 16,1-4 8-16,-3 4 2 0,0-2 0 0,0 2 0 0,0 0-18 0,0 0-3 15,0-7-1-15,0 0 0 0,0 0-13 0,0 0-8 16,0 0 10-16,0 0-10 0,0 0 0 0,0 0 0 15,0 0 0-15,0 0-10 0,0 0-6 0,0-7-2 16,0 0 0-16,3-5 0 16,-3 2-40-16,2 3-8 0,1-4-2 0,2 4 0 15,-2-1 16-15,2 1 2 0,-2-4 1 0,2 4 0 0,3 0 19 0,-3-1 4 16,0 4 1-16,3-3 0 16,0 7-6-16,-2-3-1 0,2-4 0 0,0 7 0 0,-1 0 32 0,-1 0 0 0,2 0 0 0,-3 3 0 31,3-3-57-31,-3 4-6 0,1-4-1 0,-4 3-640 0</inkml:trace>
  <inkml:trace contextRef="#ctx0" brushRef="#br0" timeOffset="5047.149">17645 2073 1267 0,'0'0'28'0,"0"0"5"0,0 0 2 0,0 0 1 0,0 0-36 15,0 0 0-15,0 0 0 0,0 0 0 16,0 0 58-16,0 0 5 0,0 0 1 0,0 0 0 16,0 0 21-16,0 0 5 0,0 0 1 0,0 0 0 0,0 0-47 0,0 0-10 15,0 0-2-15,-5 0 0 0,-1 0-13 0,4 0-3 16,-3 4-1-16,-1 4 0 0,1-4-6 0,2 6-1 16,-2-10 0-16,0 11 0 0,-1-4-8 0,4 1 0 15,-1-1 9-15,1 0-9 0,-1 4 0 0,3-8 0 16,3 4 0-16,-3-7 0 0,2 4 0 0,3 4 0 15,-5-8-9-15,6 7 9 0,4-7 0 0,-2 7-11 16,-8-7 11-16,8 0-8 0,0 4-4 0,0-4 0 16,0-4 0-16,0 4 0 0,-3 0 12 0,3-7 16 15,-3 4-4-15,1-1-1 0,-1-4-11 0,0 4-16 16,1-3 4-16,-1 0 1 0,-2 0 11 0,-1-3 0 16,1 1 0-16,0 2 0 0,-1 4 16 0,1-4 6 15,-3 3 1-15,2-3 0 0,-2 0-11 0,0 7-1 0,0-3-1 0,0 3 0 16,0 0-10-16,0 0 8 0,0 0-8 0,0 0 8 31,0 0-36-31,0 0-7 0,0 0-1 0,6 3-1 0,-1 1 81 0,-2-1 16 0,-1 4 3 0,1-3 1 16,0 3-64-16,-1-4-26 0,1 4 2 0,-3-7 0 15,3 5 24-15,-3 2 0 0,2-3 0 0,-2-1-630 16,0-3-118-16</inkml:trace>
  <inkml:trace contextRef="#ctx0" brushRef="#br0" timeOffset="5641.836">17857 2042 1497 0,'0'0'32'0,"0"3"8"0,2 1 0 0,1-1 4 0,0-3-36 0,-3 0-8 15,0 0 0-15,0 7 0 0,2 0 92 0,1 0 17 16,-3-3 3-16,0 4 1 0,3-1-40 0,-3 0-8 15,2 4-1-15,1-8-1 0,-3 4-13 0,3-2-2 16,-1 2-1-16,1 0 0 0,-3-7-21 0,0 0-4 16,0 0-1-16,0 0 0 0,2 7-11 0,-2-7-2 15,6 4-8-15,-1-1 12 0,3-3-12 0,-8 0 11 16,0 0-11-16,0 0 10 0,5-3-21 0,1-1-4 0,-4-3-1 16,1 0 0-1,0 4-34-15,2-6-7 0,-3 2-2 0,4 0 0 16,-1 0-5-16,0-3-2 0,3-2 0 0,0 8 0 15,-2-3 12-15,-1 0 2 0,3 0 1 0,-3 7 0 0,0-7 41 0,3 7 10 0,-5 0 0 0,5 4 0 16,-3-1 28-16,0 4 7 0,-5-7 1 0,6 4 1 16,2-1 5-16,-6 4 1 0,4-3 0 0,-1 4 0 15,0-1 6-15,-2 0 2 0,2 0 0 0,-2-3 0 16,-3-4-14-16,2 10-2 0,4-5-1 0,-6-5 0 16,0 0-6-16,2 4 0 0,-2-4-1 0,0 0 0 15,0 0-27-15,0 0 8 0,0 0-8 0,0 0 0 16,0 0 11-16,6 3-3 0,-1-3-8 0,0-3 12 15,1-1-12-15,-1 4-12 0,-3-5 3 0,4-2 0 16,-4 4-17-16,1-4-3 0,2 3-1 0,3-3 0 16,-2 0-3-16,-1 4-1 0,0-6 0 0,0 6 0 0,1 3 34 0,-1-4 0 15,3 1 0-15,-3 3 0 16,-5 0 0-16,3 0 0 0,-3 0 0 0,3 0 0 0,2 0 8 0,0 3-8 16,-2 1 0-16,5-1 9 0,-3 1 1 0,0 1 0 15,1-2 0-15,-1 4 0 0,0 0 10 0,0-3 1 16,1-1 1-16,-1 1 0 0,0-1-6 0,1 4-2 15,-1-7 0-15,0 5 0 0,0-1-2 0,1-1-1 16,-1-3 0-16,-2 4 0 0,2-1-11 0,-2-3 0 16,2 0 0-16,-5 0-1073 0</inkml:trace>
  <inkml:trace contextRef="#ctx0" brushRef="#br0" timeOffset="6032.006">18373 2059 1497 0,'0'0'32'0,"0"0"8"0,0 0 0 0,0 0 4 0,0 0-36 0,0 0-8 0,0 0 0 0,0 0 0 16,0 0 53-16,8 0 9 0,2 4 2 0,-2-4 0 15,0 0 0-15,0 0 0 0,0 3 0 0,3-3 0 16,-4 0-52-16,1 0-12 0,3-3 0 0,-3 3 0 16,0 0 0-16,0 0 0 0,0 0 0 0,2-4 0 15,1 4 0-15,-3 0 0 0,0-7 0 0,0 4 0 16,0-1 0-16,-3 1 0 15,0-2 0-15,-2 1 0 0,-3 4 34 0,0-7 4 0,-3 4 1 0,3-4 0 16,-2 3-20-16,2-3-4 0,-3 0-1 0,0-1 0 0,1 4-14 0,-1 1 0 16,-5-1 8-16,8 4-8 0,-5-3 0 0,-1 3 9 15,-1-4-9-15,-1 4 8 0,0 4-8 0,2-1 0 16,-2 1 0-16,1-1 8 0,-4 1-8 0,3 4 0 16,0-1 0-16,0 0 8 0,5 4-8 0,-2-8-11 15,3 8 3-15,2-3 0 0,-3 6 8 0,3-7 12 16,0 0-2-16,0 9-1 0,3-6-22 0,2 1-5 15,-3-1-1-15,4 2 0 0,-1-5 19 0,3 4 0 16,-3-8 0-16,3 4 0 16,0-3-42-16,3-4-2 0,-3 8 0 0,2-8-556 15,-2 0-112-15</inkml:trace>
  <inkml:trace contextRef="#ctx0" brushRef="#br0" timeOffset="6250.71">18783 1798 1497 0,'0'0'32'0,"0"0"8"0,0 0 0 0,0 0 4 0,2 4-36 0,-2-1-8 0,0 1 0 0,0 3 0 16,3 0 82-16,0 8 14 0,-1-4 4 0,4-4 0 16,-1 8-58-16,-2 3-11 0,2-4-3 0,0 1 0 15,-2 3 29-15,-1-4 6 0,1 1 1 0,2-1 0 16,-2-3-52-16,-3 4-12 0,3-4 0 0,-1-1 0 15,-2 1 0-15,3-3 0 0,0-1 0 0,-1 0 0 16,-2-3 8-16,3-1 0 0,-3 1-8 0,0-4-648 16,0 0-136-16</inkml:trace>
  <inkml:trace contextRef="#ctx0" brushRef="#br0" timeOffset="6406.982">18706 2002 1267 0,'0'0'28'0,"0"0"5"0,0 0 2 0,0 0 1 0,0 0-36 0,13-4 0 15,1 4 0-15,-1-3 0 0,-3-2 109 0,1 5 15 16,2-4 4-16,3 4 0 0,-3 0-103 0,-2 0-25 16,-1 0 0-16,-2 0 0 0,0 0 0 0,0 0 0 15,0 4 0-15</inkml:trace>
  <inkml:trace contextRef="#ctx0" brushRef="#br0" timeOffset="6770.492">18963 1998 172 0,'0'0'16'0,"0"0"-16"0,0 0 0 0,0 0 0 0,0 0 195 0,5 0 36 0,0 0 7 0,-2 0 2 15,5 4-90-15,-3-4-18 0,3-4-3 0,0 4-1 16,0 0-65-16,3-3-14 0,-1-2-2 0,1 1-1 16,-3 4-30-16,2-3-5 0,-2 3-2 0,0-4 0 15,3 1-1-15,-3 3-8 0,-3-4 12 0,0 4-4 16,1-7-8-16,-1 4 0 0,0-1 0 0,-2 1 8 15,2-2-8-15,0 1 0 0,-2 1 0 0,0-1 0 16,-3 1 0-16,-3-8 0 0,3 11 0 0,-3-7 0 16,-2-1 0-16,0 6 0 0,-1-3 0 0,4 5 0 0,2 0 53 0,-8 0 9 15,-5 0 2-15,2 0 0 0,0 0-52 0,4 7-12 16,-4-7 0-16,3 8 0 0,-3-1 0 0,1-3 0 16,2 6 0-16,0-3 0 0,3 2 0 0,-1 1 0 15,1-3 0-15,2 4 0 0,3-4 0 0,-2 8 0 16,2-8 0-16,2 4 0 0,1-1 0 0,2 2 0 15,3-5 0-15,-2 4 0 0,-1-4 0 0,3 0 0 16,0 1 0-16,0-1 0 16,0 0-151-16,2-7-33 0,6 7-6 0,-3-3-2 0</inkml:trace>
  <inkml:trace contextRef="#ctx0" brushRef="#br0" timeOffset="7103.089">19233 1950 1267 0,'0'0'56'0,"0"0"12"15,0 0-55-15,0 0-13 0,0 0 0 0,0 0 0 0,0 0 84 0,0 0 13 16,5 8 3-16,0-1 1 0,-2 0-59 0,-1 4-12 16,4-4-2-16,2 8-1 0,-6-1 65 0,4 0 14 15,-4-2 2-15,4 2 1 0,-4-3-23 0,1-4-5 16,2 5-1-16,-2-2 0 16,-1-3-30-16,1-3-6 0,0 3-2 0,-3-4 0 0,0-3-21 0,0 0-4 15,0 0-1-15,0 0 0 0,0 0-5 0,0 0-2 16,0 0 0-16,0-7 0 0,2 4-9 0,-2-8 0 15,6 4 0-15,-4-8 0 16,1 8-49-16,0-4-12 0,2-6-3 0,0 5 0 16,-2 1 30-16,2-3 6 0,0-1 0 0,1 8 1 15,-1-4-8-15,0 4-1 0,6-3-1 0,-1 1 0 0,1-1 37 0,0 3 0 0,-1 3 0 0,1-3 0 16,-1 4-8-16,1-2 8 0,0 5 0 0,-4 0 0 16,4 0 0-16,-6 0 0 0,3 0 0 0,0 0 0 15,-5 0 0-15,2 5 0 0,0-2 0 0,1-3 0 31,-1 7-57-31,0-7-11 0,3 4-1 0,11-8-1 0</inkml:trace>
  <inkml:trace contextRef="#ctx0" brushRef="#br0" timeOffset="52002.522">11732 9808 1209 0,'-6'-7'108'0,"6"7"-87"0,0-5-21 0,3-2 0 0,0 5 100 0,-3-3 15 15,0 5 3-15,0-2 1 0,0 2-9 0,0 0-2 16,0 0 0-16,0 0 0 0,8 0-20 0,-8 0-5 16,2 2-1-16,6 5 0 0,0 0-22 0,-3 5-5 15,6 0-1-15,0-3 0 0,-6 5-14 0,5 5-4 16,1-5 0-16,2 5 0 0,0 2-28 0,1-2-8 15,-1 2 0-15,0-2 0 0,-2 2 52 0,5-2 5 16,-6 0 2-16,3-3 0 0,-2-2-35 0,0 5-8 16,-1-7 0-16,1-3-1 0,-1 3-2 0,-2-5 0 15,3 5 0-15,-3-5 0 0,0 0 2 0,0 0 0 16,-3-2 0-16,0-3 0 0,3-2-7 0,-3 0-8 16,-2 0 11-16,2 0-11 0,1-2 19 0,-1-8-3 15,-2 3-1-15,2-2 0 0,0-3-2 0,1 5 0 16,1-7 0-16,-1 7 0 0,-1-5-13 0,0 5 8 0,1 0-8 0,-1 0 0 15,-2 2 0-15,2 5 8 0,0-7-8 0,-5 7 0 16,0 0 0-16,0 0 0 0,5 7 8 0,-2-2-8 16,2 2 0-16,1 0 0 0,2 0 0 0,0 0 0 15,-1 5-8-15,1-5-5 0,3 5-1 0,-3-3 0 16,0-2 22-16,2 0 4 0,-4 5 0 0,2-5 1 16,0-2-13-16,2-3 0 0,-2 5 0 0,0-2 0 15,0-5 8-15,3 2-8 0,-3-4 0 0,-1 2 0 16,1-5 14-16,-2-2-3 0,-1 5-1 0,3-3 0 15,0-7 11-15,-3 5 3 0,-2-2 0 0,2-3 0 16,0-2-4-16,-2-5-1 0,2 5 0 0,-2-7 0 16,-3 2-10-16,3-7-1 0,-1 5-8 0,1 0 12 0,-3 0-12 0,0 2 8 15,3 0-8-15,-3 5 0 0,0 0 0 0,0 0 0 16,0 0 0-16,0-3 0 0,2 8 0 0,1-3 0 16,-3 0 0-16,0 5 0 0,0 0 0 0,0 0 0 15,0 7 0-15,0 0 0 0,-3-2 0 0,3 2-18 16,0 0 2-16,0 0 1 0,0 0 15 0,0 0 0 15,0 0 0-15,0 0 0 16,0 0-104-16,-2 7-22 0,-1 0-4 0,0 0-782 16,1 0-157-16</inkml:trace>
  <inkml:trace contextRef="#ctx0" brushRef="#br0" timeOffset="52377.068">12457 9954 1728 0,'0'0'76'0,"5"2"16"0,3-2-73 0,-3 0-19 0,3 0 0 0,0 0 0 16,0-2 55-16,0-3 7 0,0 5 2 0,5-7 0 15,0 7-12-15,-2-2-1 0,2-3-1 0,0-2 0 16,1 2-29-16,-1 5-5 0,0-7-2 0,0 5 0 16,-2-3-14-16,-1-2 0 0,-2 5 0 0,0-3 0 15,-2 5 54-15,-6 0 8 0,0-7 2 0,0 2 0 16,0 5 0-16,-3-7 0 0,-2 7 0 0,-1-2 0 15,-2-3 0-15,3 5 0 0,-5-2 0 0,-1 2 0 16,-5 0-52-16,3 0-12 0,2 2 0 0,-2-2 0 16,0 5 0-16,0-3 0 0,-1 3 0 0,9-3 0 0,-3 10 0 15,3-5-12-15,-3 0 3 0,3 5 0 16,-1-3 9-16,-2 3 12 0,3 0-2 0,2 2-1 0,-2 0-26 0,5 0-6 16,-3 0-1-16,6-2 0 15,-3 2-12-15,3-2-4 0,-1-3 0 0,4 3 0 0,-1-5 40 0,0 0 0 16,3 0 0-16,0 0 0 0,0-2 0 0,-3-3 0 15,3 3 0-15,0-5 0 16,3 0-161-16,2 0-25 0,3 0-5 0,0-5-794 16</inkml:trace>
  <inkml:trace contextRef="#ctx0" brushRef="#br0" timeOffset="52580.11">12758 9916 1875 0,'8'-7'41'0,"-8"7"9"0,0 0 2 0,0 0 0 0,0 0-41 0,0 0-11 0,0 0 0 0,0 7 0 15,0 0 108-15,0-2 19 0,3 2 4 0,-3 5 1 16,2-3-51-16,-2-2-9 0,3 5-3 0,0 2 0 16,-3 0-17-16,2-2-3 0,-2-5-1 0,3 7 0 15,-3-7-14-15,3 0-3 0,-3 0-1 0,0 0 0 16,0-7-30-16,0 10-16 0,0-10 1 0,0 0 1 16,0 0-81-16,0 0-16 0,0 0-3 0,0 0-1 15,5 0-190-15,0-5-39 0</inkml:trace>
  <inkml:trace contextRef="#ctx0" brushRef="#br0" timeOffset="52690.032">12816 9836 1648 0,'0'0'73'0,"0"0"15"0,0 0-70 15,0 0-18-15,0 0 0 0,0 0 0 0,0 0 72 16,0 0 12-16,0 0 1 0,0 0 1 0,0 0-41 0,6 5-8 16,-4-3-1-16,4 3-637 15,-4 2-127-15</inkml:trace>
  <inkml:trace contextRef="#ctx0" brushRef="#br0" timeOffset="53189.371">13052 10029 1440 0,'0'0'64'0,"0"0"12"0,3-2-60 0,-1-8-16 15,1 8 0-15,2-5 0 0,-2 2 169 0,-1-2 31 16,-2 0 7-16,3 0 1 0,-3 0-64 0,0 2-13 15,-3-2-3-15,3 0 0 0,-2 0-102 0,-1 0-26 0,-2 5 0 0,2-3 0 16,1 0 56-16,-6 3 7 0,2 2 1 0,-2-5 0 16,0 5-52-16,-2 0-12 0,2 5 0 0,0-3 0 15,-3 3 0-15,3 2 0 0,-2-2 0 0,5 2 0 16,-3 0-12-16,2 0-4 0,1-5-2 0,2 10 0 16,1-5 9-16,2 0 9 0,0 0-13 0,2 0 5 15,4-2-13-15,-1 2-3 0,0-2 0 0,3-3 0 16,0 3 8-16,3-3 0 0,-3-2 1 0,2 0 0 15,1 0 15-15,2 0 0 0,-5 0 0 0,3 0 0 16,-1-2 0-16,1-3 0 0,-3 3 0 0,2-3 0 16,-2 0 0-16,0 3 0 0,-3-3 11 0,1 3-3 15,-1-3-8-15,0 5-8 0,-5 0 8 0,0 0-12 16,6-2 12-16,-6 2 0 0,5 2 0 0,0 3 0 16,3-3 24-16,-5 3 8 0,2 2 0 0,0 0 1 0,1 0-1 0,-1 5-1 15,0-3 0-15,3 3 0 16,0 2-47-16,-3-2-10 0,3-3-2 0,0 3 0 0,0 2 28 0,0-2 8 15,0-5 0-15,-3 7 0 0,1-2 4 0,-4-3 0 16,1-2 1-16,-3 5 0 0,-3-5-5 0,-2 0 0 16,0 0-8-16,-6 0 12 0,1-2 13 0,-6-3 3 15,-3 3 0-15,1 2 0 0,-6-7-28 0,3 7-9 16,-3-7 0-16,0 0 0 16,0 0-22-16,3 0-4 0,3-2-1 0,-1-3-816 15,6-2-163-15</inkml:trace>
  <inkml:trace contextRef="#ctx0" brushRef="#br0" timeOffset="53611.503">13293 9789 2127 0,'-11'0'94'0,"11"0"20"0,0 0-91 0,0 0-23 0,-5 0 0 0,5 0 0 16,0 0 68-16,0 0 10 0,0 0 2 0,0 0 0 15,0 5-12-15,2-3-3 0,1 5 0 0,0 5 0 16,-3-5-52-16,2 5-13 0,1-3 0 0,0 8 0 16,-1-1 54-16,4 3 8 0,-4 2 2 0,1-2 0 15,2 2-52-15,-2-2-12 0,-3-5 0 0,2 5 0 16,-2-5 0-16,3 0 0 0,-3-2 0 0,0-3 0 16,0 3 0-16,0-5 0 0,3 5 0 0,-3-10 0 0,0-2 28 0,2 7 2 15,-2-7 1-15,0 0 0 0,0 0 1 0,0 0 1 16,0 0 0-16,0 0 0 15,6-7-77-15,-1 0-16 0,-2 0-4 0,2 0 0 0,0-5 52 0,1 3 12 16,-1-3 0-16,0 3 0 0,0-3 0 0,3 5 0 16,-2 0 0-16,2 0 0 0,0 2 0 0,-1-2 0 15,1 2 0-15,0 5 0 0,0 0-13 0,-2 5 0 16,1-5 0-16,1 7 0 0,-2 0 21 0,2 0 4 16,-3 0 0-16,0 5 1 0,1-5-13 0,-1 5 0 15,-3-3 0-15,4-2 0 0,-4 0 0 0,1 3 0 16,-3-3 0-16,0 0 0 0,3-5 0 0,-3-2 0 15,0 0 0-15,0 0 0 16,0 0-100-16,0 0-22 0,0 0-5 0,0 0-1 0</inkml:trace>
  <inkml:trace contextRef="#ctx0" brushRef="#br0" timeOffset="53845.648">13570 9742 1497 0,'-7'-7'66'0,"7"7"14"0,0 0-64 0,0 0-16 0,0 0 0 0,0 0 0 15,0 0 239-15,0 0 44 0,5 5 9 0,-3-3 1 16,4 5-162-16,-1 5-33 0,0 2-6 0,-2 0-2 16,5 5-54-16,-3 0-10 0,-2 7-2 0,2-3-1 15,-2 3-8-15,-1-5-2 0,1 3 0 0,0-8 0 16,-3 3-3-16,-3 0-1 0,3-5 0 0,0 0 0 16,-3-2-1-16,3-5-8 0,-2 0 12 0,2-7-4 15,0 0-63-15,0 0-13 0,-3 2-2 0,3-2-1 16,-5-2-81-16,0-5-17 0,-1 0-3 0,-2-5-905 15</inkml:trace>
  <inkml:trace contextRef="#ctx0" brushRef="#br0" timeOffset="53986.028">13496 9902 1206 0,'0'0'53'0,"0"0"11"0,0 0-51 0,6-7-13 15,-1 2 0-15,3 3 0 0,0-3 119 0,2 5 21 16,4-2 4-16,-1-3 0 0,3 5-64 0,0 0-12 16,0 0-4-16,-1 0 0 0,1 0-13 0,0 5-3 15,-3-3-1-15,-2-2 0 0,0 5-33 0,-1-3-6 16,-2 3-8-16,0 0 11 15,0-3-167-15,-3 3-34 0,6 2-6 0,-11-7-2 0</inkml:trace>
  <inkml:trace contextRef="#ctx0" brushRef="#br0" timeOffset="54298.477">13838 9942 1616 0,'0'0'72'0,"0"0"14"0,5-7-69 0,0 2-17 0,1-2 0 0,2 5 0 15,-3-5 80-15,3 2 12 0,0-2 2 0,2 5 1 16,-2-3-25-16,0-2-5 0,0 2-1 0,0 3 0 15,0-3-51-15,-3 3-13 0,3-3 0 0,-3 3 0 16,3-3 54-16,-8 5 8 0,0 0 2 0,0 0 0 16,0-7-52-16,0 7-12 0,-2-2 0 0,-1-3 0 15,-2 0 54-15,-3 3 8 0,0-3 2 0,0 5 0 16,-3 0-52-16,1 5-12 0,-3-5 0 0,-1 2 0 16,4-2 32-16,-3 5 3 0,-1 0 1 0,1-3 0 0,3 5-36 15,-4 0 0-15,4-2 0 0,2 2 0 0,-3 0 8 0,3 0-8 16,3 5 0-16,0-3 0 15,-1-2-24-15,4 5-11 0,-1 0-2 0,3-3-1 0,0 3 38 0,3-3 20 16,-1 3-3-16,4 0 0 0,-1-3-27 0,0-2-6 16,1 3 0-16,4-1-1 0,-2-2 8 0,3-2 9 15,-1-3-13-15,1 5 5 16,2-2-162-16,0-5-32 0,1 2-6 0,1-2-748 16</inkml:trace>
  <inkml:trace contextRef="#ctx0" brushRef="#br0" timeOffset="54782.724">14213 9923 1926 0,'0'0'42'0,"0"-2"9"0,0 2 1 0,0-5 3 0,0 3-44 0,0-3-11 15,0-2 0-15,0 0 0 0,0 7 112 0,0 0 20 0,0-7 4 16,-2 7 0-16,2 0-57 0,-6-5-12 0,1 5-3 0,-3 0 0 16,0 5-51-16,0-5-13 0,0 7 0 0,-2 0 0 15,-1 0 0-15,1 5 0 0,2-5 0 0,-3 0 0 16,3 0 0-16,0 5 0 0,-2-3 0 0,4 3 0 15,1-5 0-15,0 7 0 0,2-7 0 0,3 0 0 16,3 5 0-16,-1-5-13 0,1 0 4 0,5 0 1 16,0 0 0-16,3-2 0 0,-1-3 0 0,1 3 0 15,2-5 8-15,0 0-10 0,0 0 10 0,1-5-10 16,-1 5 10-16,0-7 0 0,0 0 10 0,1 0-10 16,-4 0 20-16,1-5-3 0,-1-2 0 0,-2 0 0 15,3-5 38-15,-3 3 7 0,-3-3 2 0,0-7 0 16,1 0-52-16,-4 5-12 0,-2-5 0 0,0 5 0 0,0 0 44 15,-2 0 5-15,-4 2 2 0,1 0 0 0,0-2 1 0,0 7 1 16,-1 0 0-16,-2 2 0 0,6-2-14 0,-4 2-3 16,1 5-1-16,2 0 0 0,-2 2-23 0,5 5-4 15,0 0 0-15,0 0-8 0,0 0 0 0,3 10 0 16,-3-1 0-16,5 5 0 0,0 3 0 0,6-1 0 16,0 5 0-16,-1 5 0 0,1 5 0 0,-1-3 0 15,-2 0 0-15,0 3 0 0,-3-3 0 0,1 0 0 16,-4 3 0-16,4-3 0 0,-4-7 0 0,1 5 10 15,0-5-10-15,-1-2 8 0,4 2-8 0,-4-7 0 16,-2-2 0-16,5 0 8 0,-2-3-8 0,-3-2 0 16,3-2 0-16,-3-5-11 15,0 0-114-15,0 0-23 0,5-5-5 0</inkml:trace>
  <inkml:trace contextRef="#ctx0" brushRef="#br0" timeOffset="55641.92">15290 9634 1958 0,'-10'-7'43'0,"10"7"9"0,0 0 1 0,0 0 3 0,0 0-45 0,0 0-11 15,0 0 0-15,0 0 0 0,0 0 104 0,0 0 18 16,-3 7 4-16,3 7 1 0,0-7-50 0,3 7-9 0,-3-2-3 16,2 7 0-16,-2-5-14 0,3 7-3 0,0-2-1 0,-1 2 0 15,-2-7-24-15,3 10-5 0,-3-8-1 0,3 3 0 16,-1 0-17-16,-2-3 0 0,0-4 0 0,3 2 0 15,-3 0 0-15,0-7 0 0,0 3 0 0,-3-8 0 16,3-2 55-16,0 0 7 0,0 0 2 0,0 0 0 16,-2-2-52-16,-1-8-12 0,0 3 0 0,1-7 0 15,-1 0 0-15,0 0 0 0,3-5 0 0,0 0 0 16,0-2 0-16,0 2 0 0,3 5 0 0,0-2 0 16,-1-3 0-16,1 7 0 0,2-2 0 0,-2 0 0 15,0 7-48-15,2 0-13 0,-5-5-3 0,2 5 0 16,4 5 103-16,-4-3 20 0,-2 5 4 0,8 0 1 15,-8 0-52-15,6 0-12 0,2 7 0 0,-3-2 0 0,0 2 0 16,3 0-18-16,3 2 4 0,2-2 1 0,-5 5 21 0,5-5 4 16,0 5 0-16,3-5 1 0,-3 0-13 0,1-2 0 15,-1 2 0-15,3-5 0 0,0-2 0 0,-1 0 0 16,-1 0 0-16,2-7 0 0,2 7 0 0,-5-7 0 16,1 0 0-16,-1 0 0 0,-3-5 0 0,1 3 0 15,0-3 0-15,-6-2 0 0,3 2 20 0,-3-2 2 16,-2 2 0-16,2 3 0 0,-2-3-35 0,-3 5-7 15,2 0-2-15,1 2 0 0,-3 3 22 0,0 2 0 16,0 0 0-16,0 0 0 0,0 0 0 0,0 0 0 16,0 0 0-16,3 7 0 0,-1 5 0 0,4-3 0 15,-4 5 0-15,3-2 0 0,3 7 0 0,-2-3 0 16,2 3 0-16,-3 0 0 0,0-5 0 0,0 7 0 16,1-2 0-16,-1 2 0 0,0-2 47 0,1 2 13 0,-4-7 4 15,4 12 0-15,-1-5-52 0,-2-2-12 0,-1-5 0 0,1 0 0 16,-1-2 0-16,1 0 0 0,0-5 0 0,-1 0 0 15,-2-7 0-15,0 0 0 0,0 0 0 0,0 0 0 32,6-5-202-32,2 3-43 0,0-3-9 0,0-2-974 0</inkml:trace>
  <inkml:trace contextRef="#ctx0" brushRef="#br0" timeOffset="56001.18">16129 9843 1890 0,'0'0'84'0,"0"0"16"0,0-2-80 0,0-3-20 0,-3-2 0 0,1 5 0 16,-4-3 100-16,1-2 16 0,2 7 4 0,-2-7 0 0,-3 7-24 0,0-5-4 16,-2 5 0-16,-1 0-1 0,1 0-73 0,-1 5-18 15,-5-5 0-15,6 7 0 0,-1-2 0 0,-2 2 0 16,2 0 0-16,1 0 0 0,2 0 0 0,0 0 0 16,5 5 0-16,-2-3 0 0,5-2 0 0,0 5 0 15,2-5 0-15,4 5 0 0,-1-5 0 0,3 0 0 16,-3 0 0-16,6-2 0 0,-1-3 0 0,1-2 0 15,0 0 0-15,-1 0 0 0,3 0 0 0,-2 0 0 16,0-2 0-16,-1-3 0 0,1-2 0 0,-3 2 0 16,0-2 0-16,-3 0 0 0,3 0 0 0,-3 5 0 15,-2-3 0-15,2-2 0 0,-2 2 0 0,-1-2 0 16,1 5 0-16,-3 2 0 0,0 0 0 0,0 0 0 16,5-5 0-16,-5 5 0 0,0 0 0 0,0 0 0 15,0 0 0-15,6 7 0 0,-4-2 55 0,3-3 7 0,1 3 2 0,-1 2 0 16,0 0-52-16,1 0-12 15,-1-2 0-15,-2-3 0 16,2 5-48-16,-2-2-13 0,-3-5-3 0,0 0-751 0,2 2-150 0</inkml:trace>
  <inkml:trace contextRef="#ctx0" brushRef="#br0" timeOffset="56219.876">16253 9869 2188 0,'0'0'48'0,"3"0"11"0,5 0 1 0,-3 5 1 15,1-3-49-15,1 3-12 0,1-3 0 0,0 3 0 16,0 7 105-16,0-3 19 0,0 5 3 0,3 3 1 0,-1-1-52 16,-2 3-9-16,0 2-3 0,0 0 0 0,0 3-51 0,-5-3-13 15,-3 0 0-15,-3-2 0 0,-2 2 40 0,-1 0 6 16,-4-2 1-16,-3 2 0 0,-1-4-28 0,-1-3-6 16,1 0-1-16,-2-5 0 0,1 3-12 0,1-5 0 15,1-7 8-15,3 0-8 0,-1 0 0 0,0-7-16 16,1 0 3-16,2-5 1 15,0-2-132-15,0 0-27 0,-3-5-5 0</inkml:trace>
  <inkml:trace contextRef="#ctx0" brushRef="#br0" timeOffset="56407.736">16372 9695 2617 0,'8'-7'57'0,"-8"7"12"0,3-2 3 0,-3 2 2 0,0 0-59 0,0 0-15 0,0 0 0 0,0 0 0 15,0 0 61-15,0 0 10 0,0 0 1 0,0 0 1 16,-5 2-58-16,5-2-15 0,-3 7 0 0,-2 0 0 31,2 0-48-31,0-2-13 0,3 2-3 0,0 5-751 0,3-3-150 0</inkml:trace>
  <inkml:trace contextRef="#ctx0" brushRef="#br0" timeOffset="56751.01">16669 9895 1958 0,'-6'-7'87'0,"6"7"17"0,-2 0-83 0,-1-5-21 15,-2 5 0-15,2-2 0 0,-5 2 84 0,0-5 13 16,6 5 3-16,-6 0 0 0,2 0-7 0,-4 0-1 16,5 5 0-16,-3-3 0 0,0 3-73 0,0 2-19 15,0 0 0-15,0 5 0 0,5-3 0 0,-2-2-19 16,2 5 4-16,-2 0 1 0,2-3 14 0,3-2 0 15,3 5-10-15,0-5 10 0,-1 0-8 0,1 0 8 16,5-2-10-16,0-3 10 0,2 5-8 0,4-7 8 16,-1 0 0-16,3-2-9 0,2 2 9 0,-2-5 9 15,0-2-1-15,3 0-8 0,-4 0 21 0,1 0-2 16,-5-5-1-16,2 3 0 0,-2-3 37 0,-1-2 7 16,-4 2 2-16,-1-2 0 0,-2 5-52 0,-3-3-12 15,-3 0 0-15,0 5 0 0,-5 0 0 0,3 0 0 16,0 0 0-16,-3 0 0 0,-3 2 18 0,1 5 1 15,2-2 0-15,0 2 0 16,2 0-133-16,1 2-26 0,5-2-6 0,0 0-1018 0</inkml:trace>
  <inkml:trace contextRef="#ctx0" brushRef="#br0" timeOffset="57047.804">16838 9822 691 0,'0'0'61'0,"0"0"-49"0,0 0-12 0,0 0 0 16,0 0 182-16,0 0 34 0,0 0 6 0,8 5 2 15,0-3-46-15,-3 3-9 0,-2 2-1 0,2-5-1 16,3 8-63-16,-5-1-12 0,-1-2-2 0,4 0-1 15,-4 5-20-15,4 0-4 0,-1-3-1 0,-2 3 0 16,-1-3-10-16,1 3-2 0,2-5-1 0,-2 5 0 16,-3-5-31-16,0 0-5 0,5 0-2 0,-2-2 0 0,-3-5-13 0,0 0 0 15,0 0 0-15,0 0 0 0,0 0 40 0,0 0 4 16,0 0 2-16,5-5 0 0,0-2-22 0,-2 2-5 16,0-4-1-16,2-3 0 15,0 3-66-15,1-3-12 0,1-2-4 0,1 0 0 0,0-3 52 0,0 3 12 16,3 7 0-16,2-7 0 15,-2 7-54-15,-1 0-8 0,1 0-2 0,-1 0 0 0,1 2 64 0,0-2 0 16,2 2 12-16,0 3-2 0,-2 2-10 0,2 0 0 16,-3 0 0-16,4 0-11 15,-4 0-47-15,3 2-10 0,-2 3-1 0,0 2-680 16,-1-7-136-16</inkml:trace>
  <inkml:trace contextRef="#ctx0" brushRef="#br0" timeOffset="57219.646">17328 9862 1036 0,'0'0'92'0,"0"0"-73"0,0 0-19 0,0 0 0 16,0 0 200-16,0 0 37 0,0 0 7 0,0 0 2 16,0 0-94-16,0 0-18 0,0 0-4 0,0 0-1 15,0 0-64-15,2 7-13 0,1 0-2 0,0 5-1 16,-1-5-20-16,3 5-4 0,-2-5-1 0,0 2 0 16,-1-2-6-16,-2 3-2 0,3-3 0 0,0 0 0 15,-3-7-8-15,5 7-8 0,-2-5 9 0,-3-2-9 16,0 0-92-16,0 0-25 0,5 0-5 15,-2-7-966-15</inkml:trace>
  <inkml:trace contextRef="#ctx0" brushRef="#br0" timeOffset="57360.229">17362 9655 1843 0,'0'0'164'0,"-3"-7"-132"0,1 5-32 0,2-3 0 0,0 5 120 0,0 0 18 15,0 0 3-15,0 0 1 0,0 0-48 0,0 0-10 16,8-2-1-16,-3-3-1 0,0 5-66 0,0 0-16 15,1 0 0-15,2 7 0 16,0-7-201-16,2 7-44 0</inkml:trace>
  <inkml:trace contextRef="#ctx0" brushRef="#br0" timeOffset="57578.931">17574 9599 1987 0,'0'0'44'0,"0"0"8"0,0 0 3 0,0 0 1 0,0 0-45 0,0 0-11 0,2 2 0 0,4 5 0 16,-1 0 72-16,0 0 12 0,0 5 2 0,1 7 1 16,-1-5-43-16,3 0-9 0,-3 5-2 0,1-5 0 15,-1 7 25-15,0-7 5 0,-2 5 1 0,2 0 0 16,-2-5-52-16,-1 5-12 0,1-5 0 0,-3 0 0 16,3 0 0-16,-3-2 0 0,0-5 0 0,-3 0 0 31,0 5-48-31,1-10-13 0,-1 5-3 0,-2-7-1049 0</inkml:trace>
  <inkml:trace contextRef="#ctx0" brushRef="#br0" timeOffset="57703.901">17648 9754 637 0,'0'0'13'0,"5"-5"3"0,0 5 1 0,3-2 3 0,-2 2-20 0,-1-5 0 15</inkml:trace>
  <inkml:trace contextRef="#ctx0" brushRef="#br0" timeOffset="58032.028">17825 9796 1432 0,'0'0'64'0,"0"0"12"0,5 0-60 0,1 0-16 16,-1-2 0-16,0 2 0 0,0-5 101 0,3 5 18 15,-2 0 3-15,2 0 1 0,-3 0-80 0,3 0-16 16,0-7-3-16,-3 7-1 0,0-2 21 0,3 2 4 15,-2-5 0-15,-1 5 1 0,-2-7-27 0,2 5-6 16,-3-3 0-16,-2 5-1 0,3-5 39 0,0 3 8 16,-1-3 2-16,1 3 0 0,-3 2-52 0,5-5-12 0,-2 3 0 0,-3 2 0 15,0 0 38-15,3-5 5 0,2 3 1 0,0 2 0 16,-5 0-15-16,6 0-2 0,-6 0-1 0,5 0 0 16,3 2-26-16,-3-2 0 0,0 0-9 0,1 5 9 15,-1-5 28-15,0 2 12 0,0 3 2 0,1-3 1 16,-6-2-23-16,0 0-4 0,0 0 0 0,0 0-1 15,0 0-2-15,0 0 0 0,0 0 0 0,0 0 0 16,0 5-13-16,-3-5 0 0,0 0 0 0,1 0 0 16,-3 2-256-16,-1-2-58 0,-4-2-11 15,2-3-3-15</inkml:trace>
  <inkml:trace contextRef="#ctx0" brushRef="#br0" timeOffset="58406.857">17767 9679 921 0,'0'0'82'0,"0"0"-66"0,0 0-16 0,0 0 0 15,5 0 170-15,0 2 30 0,-5-2 7 0,6 0 1 16,-1 5-52-16,0-3-11 0,1 3-1 0,1 2-1 16,1 0-63-16,0 0-13 0,0 0-3 0,3 7 0 15,-1-7-13-15,4 7-3 0,-4-2-1 0,3 0 0 16,-2-3-23-16,0 3-5 0,-3 0-1 0,2-3 0 15,-2-2 22-15,3 0 5 0,-3 0 1 0,0-2 0 16,0 2-22-16,-1-7-5 0,-1 5-1 0,-6-5 0 16,5 0-18-16,0 0 0 0,-5 0 0 0,6-5 0 15,-1-2-225-15,-5 0-49 0,3 0-10 16</inkml:trace>
  <inkml:trace contextRef="#ctx0" brushRef="#br0" timeOffset="58656.839">18021 9679 864 0,'0'0'38'0,"0"0"8"0,2-5-37 0,-2 5-9 16,6 0 0-16,-4-5 0 0,-2 5 294 0,0 0 57 16,3 0 11-16,-3 0 2 0,0 0-183 0,3 5-37 15,-3 2-7-15,0 0-1 0,-3 0-59 0,0 5-11 16,1-5-2-16,-4 7-1 0,1 0-24 0,-3 5-5 16,0 0-1-16,0-3 0 0,0 3-11 0,-2 2-2 15,-3 3-1-15,-1-3 0 0,4 0-8 0,-1 0-2 16,-2-2 0-16,2 2 0 0,1-2 3 0,-1-5 1 15,3 5 0-15,-2-5 0 0,2 0-13 0,0 0 0 16,3-7 8-16,-1 5-8 0,1-5 0 0,0-2 0 16,2-3 8-16,3-2-8 0,0 0 0 0,0 0-13 15,0 0 2-15,0 0 1 16,0-7-222-16,0 0-45 0</inkml:trace>
  <inkml:trace contextRef="#ctx0" brushRef="#br0" timeOffset="59453.526">17452 9735 460 0,'29'-2'41'0,"-21"2"-33"16,0 0-8-16,0-5 0 0,-8 5 212 0,0 0 41 15,5 0 8-15,0-2 2 0,3 2-100 0,0 0-20 16,-2-5-4-16,7 5-1 0,0 0-47 0,0 0-10 16,-2 0-1-16,-1 0-1 0,1 5-12 0,2-5-3 15,0 0 0-15,1 0 0 0,-1 0-51 0,0 0-13 0,0 0 0 16,1-5 0-16,-1 5 0 0,0 0 0 16,-2 0 0-16,-1-5 0 0,1 3 0 0,-3 2 0 0,0-5 0 15,0 5 0 1,-3-2-141-16,0-3-31 0</inkml:trace>
  <inkml:trace contextRef="#ctx0" brushRef="#br0" timeOffset="60093.992">18434 9568 1497 0,'21'-2'66'0,"-16"2"14"0,-5 0-64 0,5 2-16 0,1-2 0 0,2 5 0 15,-3-3 72-15,0-2 12 0,0 7 1 0,1-2 1 16,2 7 30-16,0-5 5 0,-3 2 2 0,3 5 0 16,0 5-45-16,0-5-9 0,0 5-1 0,2 2-1 15,3 3-19-15,1-3-3 0,-1-2-1 0,0-3 0 16,3 3-35-16,-3 2-9 0,0-7 0 0,-2-2 0 16,-3 2 53-16,0 0 9 0,8-7 2 0,-6-2 0 15,-4 2-52-15,-1-7-12 0,6 0 0 0,-1 0 0 16,1 0 0-16,-1-7 0 0,-2-5 0 0,3 5 0 15,2-7 53-15,-2 0 8 0,-3 0 2 0,-1-10 0 0,4 3-43 16,-3 0-9-16,0 0-2 0,0-5 0 0,-5 0-9 0,2 5 12 16,0-5-12-16,0 5 12 0,-2 0-12 0,0 2 0 15,-1 0 0-15,1 0 0 0,0 5 0 0,-3 0 0 16,0 5 8-16,2-3-8 0,1 7 0 0,-3-2 0 16,0 7 0-16,0 0 0 0,0 0-11 0,0 0-4 15,0 0-1-15,0 0 0 16,0 0-140-16,3 7-29 0,2 5-6 0,3-5-999 0</inkml:trace>
  <inkml:trace contextRef="#ctx0" brushRef="#br0" timeOffset="60422.054">19352 9834 1785 0,'-16'-5'79'0,"8"5"17"0,0-2-77 0,0-3-19 0,-5 3 0 0,-1-3 0 16,-1 3 76-16,-1-3 12 0,-3-2 3 0,3 7 0 15,-2-5-5-15,-1 5-1 0,1 0 0 0,2 5 0 16,0-3-68-16,3 3-17 0,-3 2 0 0,3-2 0 16,2-3 55-16,1 5 7 0,-1 0 2 0,3 0 0 15,5 3-103 1,1-3-20-16,-4 0-4 0,9 0-1 0,0-5 52 0,2 5 12 0,6-2 0 0,-1 2 0 16,3-7 0-16,3 5 0 0,0-5 0 0,3-5 0 15,2 5 0-15,0-5 0 0,0 3 0 0,-2-3 0 16,2-2 32-16,-5 0 8 0,0 0 3 0,-3 0 0 15,-3-5-18-15,1 3-3 0,-6-3-1 0,3 5 0 16,-5-7 34-16,-3 2 6 0,-3 5 2 0,3 0 0 0,-2 0-50 0,-4 0-13 16,-2 0 0-16,0 2 0 15,0 3-32-15,-2-3-12 0,2 3-3 0,-3-3-778 16,1 5-156-16</inkml:trace>
  <inkml:trace contextRef="#ctx0" brushRef="#br0" timeOffset="60625.182">19381 9542 1785 0,'0'0'159'0,"0"0"-127"15,2-2-32-15,-2 2 0 0,0 0 80 0,0 0 9 16,0 0 3-16,6 0 0 0,-1 7-7 0,0-2-1 16,1 4 0-16,-1-2 0 0,3 5-36 0,-3 2-8 15,3 0-2-15,5 5 0 0,-5 2-18 0,3 0-4 16,-3-2-1-16,0 2 0 0,-6-4-3 0,4-1-1 0,-4-2 0 0,4-2 0 15,-4 2-11-15,-2 0 0 0,0-2 0 0,0-5 0 32,-2 0-49-32,-1-2-12 0,0-3-3 0,-2-2 0 0</inkml:trace>
  <inkml:trace contextRef="#ctx0" brushRef="#br0" timeOffset="60796.952">19373 9714 1911 0,'0'0'84'0,"0"0"19"15,0 0-83-15,8 0-20 0,0 0 0 0,2 2 0 16,-2-2 21-16,5 5 0 0,3-5 0 0,3 5 0 16,-1-3-21-16,4-2-8 0,-1 5 0 0,2-3 0 0,-1-2 8 15,1 5 0-15,-1-5 0 0,-1 0-582 16,0 0-114-16</inkml:trace>
  <inkml:trace contextRef="#ctx0" brushRef="#br0" timeOffset="61086.246">19825 9808 633 0,'0'0'56'0,"8"-5"-44"16,0 3-12-16,0 2 0 0,3-5 194 0,-3-2 37 15,2 5 7-15,1-5 2 0,-6 2-141 0,3-2-28 16,0 0-6-16,0 0-1 0,-3 0 30 0,0-5 6 0,-2 5 0 0,0-5 1 16,-3 5-27-16,-3 0-6 0,0-2 0 0,-2 2-1 0,-3-5-35 0,0 5-6 15,-5 2-2-15,0-2 0 0,-3 5 32 0,0-3 5 16,0 5 2-16,3-2 0 0,-3 4-32 0,0-2-7 15,-2 7 0-15,-1 0-1 0,3-2-2 0,0 7 0 16,1-3 0-16,1 3 0 0,4-3-21 0,2 3 0 16,5 2 0-16,3 0 8 0,3 5-8 0,5 2 0 15,5-2-11-15,0-5 11 0,3 5 14 0,-3-5 9 16,3 5 1-16,-3-5 1 0,1-2-25 0,1-3 0 16,-1 3 0-16,2-5 0 0,-1-5 0 0,7 3 0 15,-1 0 0-15,0-5 0 0</inkml:trace>
</inkml:ink>
</file>

<file path=ppt/ink/ink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43:11.72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definitions>
  <inkml:trace contextRef="#ctx0" brushRef="#br0">10565 7621 345 0,'0'0'31'0,"0"0"-31"0,0 0 0 0,0 0 0 0,0 0 98 0,0 0 14 15,0 0 2-15,0 0 1 0,0 0-10 0,0 0-1 16,0 0-1-16,0 0 0 0,0 4-30 0,0-4-5 16,0 0-2-16,5 8 0 0,0-8-9 0,1 7-1 15,-6-7-1-15,2 4 0 0,-2-4-19 0,8 3-3 16,0 1-1-16,0-1 0 0,0-3-2 0,3 4-1 16,-1-1 0-16,1 1 0 0,2-1-11 0,0-3-2 15,3 5-1-15,3-5 0 0,-1 0 2 0,1 0 1 16,-1 2 0-16,6-2 0 0,-3 0-18 0,3 0 0 15,-3 0 8-15,6-2-8 0,-1 2 10 0,-2 0-2 16,0 0 0-16,0-5 0 0,2 5 13 0,-2 0 3 16,-3 0 0-16,0 0 0 0,0 0-13 0,-5 5-3 15,3-5 0-15,-3 0 0 0,-3 0 10 0,-3 0 2 0,1 0 0 16,0 0 0-16,-3 0 11 0,-1-5 2 0,-4 5 1 0,5 0 0 16,-3 0-20-16,-5 0-4 0,0 0-1 0,0 0 0 15,0 0 7-15,0 0 0 0,3-3 1 0,-3 3 0 16,0 0 19-16,0 0 3 0,0 0 1 0,0 0 0 15,0 0-23-15,0 0-4 0,-5-4-1 0,-1 4 0 16,1-3 0-16,-3 3 0 0,0 0 0 0,0 0 0 16,0-4-3-16,-2 4-1 0,-3 0 0 0,2 0 0 15,-2 0-8-15,0 0 0 0,-3 0 0 0,0 0 0 16,0-3 0-16,3 3 0 0,-3-4 0 0,3 4 8 16,-3 4-8-16,0-4 0 0,3-4 0 0,-3 4 8 15,2 4-8-15,-1-1 0 0,1-3-12 0,1-3 12 16,0 6 0-16,-3-3 0 0,3 0 0 0,0 0 0 15,-3 0 0-15,2 0 0 0,1 0 0 0,0 0 0 0,0 4 0 0,0-4 0 16,-3 0 0-16,2 3 0 0,1-3 0 0,0 0 0 16,0 4 0-16,2-4 0 0,1 3 0 0,-1-3 0 15,0 0 0-15,3 5 0 0,1-5 0 0,-1 0 0 16,0 0 9-16,2 0-9 0,1 2 0 0,0-2 0 16,-3 5 0-16,3-5-8 0,2 0 8 0,-2 0 0 15,-1 0 0-15,4 0 0 0,-4 0 0 0,1 0 0 0,0 4 0 16,5-4 0-16,-5 3 0 0,-1-3 0 15,6 0 0-15,0 0 0 0,-8 0 0 0,6 4-8 16,2-4 8-16,0 0 0 0,0 0 0 0,0 0 0 0,0 0 0 0,0 0-8 16,0 0 8-16,0 0-8 0,0 0 8 0,0 0-8 15,0 0 8-15,8 3-13 0,0-3 5 0,-1 0 8 16,4 0-12-16,2 0 12 0,3 0-10 0,3 0 10 16,2 0-9-16,0 0 9 0,3 0-8 0,2 0 8 15,-2 0 0-15,3-3 0 0,-1 3 0 0,-2-4 8 16,0 4-8-16,-1 0 0 0,-1 0 0 0,1 0 0 15,-1 0 0-15,-1 0 0 0,-5 0 0 0,2 4-8 16,1-4 8-16,-3 3 0 0,-6-3 0 0,3 0 0 16,-2 0 0-16,-3 0 0 0,2 0 0 0,-2 0 0 15,0 4 0-15,-5-4 0 0,5 0 0 0,-8 0 8 16,0 0-8-16,0 0 0 0,3-4 0 0,-3 4 0 0,0 0 8 16,0 0 0-16,0 0 0 0,0 0 0 0,0 0-8 0,0 0 0 15,0 0 0-15,-3 0 8 0,3 0-8 0,0 0 12 16,-5-7-4-16,-1 7 0 15,1-3-132-15,0-1-27 0</inkml:trace>
  <inkml:trace contextRef="#ctx0" brushRef="#br0" timeOffset="8388.803">10634 8181 172 0,'0'0'16'15,"0"0"-16"-15,0 0 0 0,-3-5 0 16,0 5 101-16,1 0 18 0,-4-3 3 0,4 3 1 16,2 0-47-16,0 0-8 0,-6-4-3 0,6 4 0 0,0 0-17 0,-2 0-4 15,-3 0-1-15,5 0 0 0,-3 0-16 0,3 0-3 16,0 0-1-16,0 0 0 0,-5 0-1 0,5 0 0 16,0 0 0-16,0 0 0 0,0 0 4 0,0 0 1 15,0 0 0-15,0 0 0 0,0 0-7 0,0 0-2 16,0 0 0-16,0 0 0 0,0 0 9 0,0 0 1 15,5 0 1-15,3-3 0 0,-3-1-14 0,6 4-3 16,-1 0-1-16,1 0 0 0,2 0-11 0,-2-3 10 16,2-1-10-16,0 4 10 0,3 0-10 0,0 0 0 15,0 0 0-15,0 0 8 0,2 0-8 0,1 0 0 16,2 0 0-16,-3 0 0 0,4 0 0 0,-4 0 0 16,3 0 0-16,0 0 8 0,1 0-8 0,-1 0 8 15,0 0-8-15,0 0 8 0,-2 0-8 0,2 0 0 0,-3 0 0 0,1 0 8 16,-6 0 12-16,3-5 1 0,-6 5 1 0,1 0 0 15,0 0 14-15,-3 0 2 0,-1 0 1 0,-7 0 0 16,0 0-8-16,0 0-2 0,0 0 0 0,0 0 0 16,0 0-12-16,0 0-2 0,0 0-1 0,0 0 0 15,0 0-3-15,0 0-1 0,0 0 0 0,0 0 0 16,0 0 5-16,0 0 1 0,0 0 0 0,-2 5 0 16,-6-5 4-16,3 4 0 0,-1-1 1 0,1-3 0 15,-3 0-9-15,0 0-3 0,0 0 0 0,-2 0 0 16,-1 0-9-16,-2 4 10 0,0-4-10 0,-3-4 10 15,-3 4-10-15,3 0 12 0,0 4-12 0,1-4 12 16,-1-4-12-16,0 4 0 0,0 0 0 0,0 0 0 16,0 0 0-16,0 0 0 0,0 0 0 0,1 0 0 0,-4 0 0 15,1 0 0-15,-1 0 0 0,0 0 0 0,1 0 0 16,-1 0 0-16,4 0 0 0,-4 0 0 0,3 0 0 16,3 0 0-16,-3 0 0 0,3 0 0 0,2 0 0 0,1 0 0 15,2-3 0-15,-3 3 0 0,3-4 0 0,3 4 0 16,5 0 0-16,0 0 0 0,-3 0-8 0,3 0 8 15,0 0 0-15,0 0 0 0,0 0-10 0,0 0 10 16,0 0-13-16,0 0 5 0,0 0 8 0,0 0 0 16,8 0-9-16,-2 0 9 0,4 4 0 0,-2-1-11 15,3-3 11-15,2 4-8 0,-3-1 8 0,4-3-8 16,2 4 8-16,2-4-8 0,1 3 8 0,-1-3 0 16,1 5 0-16,-1-3 0 0,3-2 0 0,0 0 0 0,1 0 0 15,-1 5 0-15,3-3 0 0,-3-2 0 0,3 5 0 0,-3-5 0 16,0 0 0-16,0 2 0 0,0 3 0 0,-2-5 0 15,-1 4 0-15,-2-1 0 0,-3-3 0 0,1 4 0 16,-1-1 0-16,-3-3 0 0,1 5 0 0,0-5 0 16,-3 2 0-16,-1-2 0 0,1 5 0 0,-2-3 0 15,-6-2 0-15,5 0 9 0,-5 0-9 0,0 0 0 16,0 0 15-16,0 0-4 0,0 0-1 0,0 0 0 16,0 0 18-16,0 0 3 0,0 0 1 0,0 0 0 15,0 0-9-15,0 0-2 0,0 0 0 0,0 0 0 16,0-2-12-16,-3-3-9 0,1 3 12 0,-4-3-12 15,4 5-10-15,-1-3-9 0,-2-1-1 0,0 4-658 16,-1-7-131-16</inkml:trace>
  <inkml:trace contextRef="#ctx0" brushRef="#br0" timeOffset="12528.29">10575 10029 687 0,'0'0'30'0,"0"0"7"0,0 0-29 0,0 0-8 0,0 0 0 0,0 0 0 16,6 5 27-16,-6-5 4 0,0 0 1 0,2 2 0 15,6 3 22-15,3-3 5 0,-3-2 1 0,0 5 0 16,5-5-1-16,0 0 0 0,6 0 0 0,-1 0 0 16,1 0-21-16,-1 0-4 0,3 0-1 0,3 0 0 15,-5 0-8-15,5-5-1 0,-1 5-1 0,1 0 0 16,3 0-3-16,-4-2 0 0,1-3 0 0,5 5 0 16,1 0-1-16,-1-2-1 0,0-3 0 0,-3 5 0 15,3-2 1-15,-2-3 0 0,-3 5 0 0,-1 0 0 16,-4-5-2-16,-1 3 0 0,1 2 0 0,-3-5 0 15,-3 3 12-15,-2 2 3 0,-3 0 0 0,-1 0 0 16,-7 0 28-16,0 0 7 0,0 0 1 0,0 0 0 16,0 0 3-16,0 0 1 0,-2-5 0 0,-3 3 0 0,-3-3-36 15,0 5-8-15,-3-2 0 0,-2-3-1 0,-3 5-15 0,0 0-2 16,0 0-1-16,-5 0 0 0,3-2-9 0,-4 2 0 16,-1 0 0-16,1 0 0 0,-4 2 0 0,2-2 0 15,0 0 0-15,3 5 0 0,0-3 0 0,-3 3 0 16,6-5 0-16,-1 2 0 0,1-2 0 0,2 5 0 15,-3-3 0-15,3-2 0 0,0 5 0 0,1-5 0 16,-4 2 0-16,3 3 0 0,3-5 0 0,-3 5 0 16,3-3 0-16,0-2 0 0,2 5 0 0,0-3 0 15,4-2 0-15,-1 5 0 0,2-3 0 0,6-2 16 16,-5 0-2-16,5 0-1 0,0 0-26 0,-5 7-6 16,5-7-1-16,-3 7 0 0,3-2 20 0,0-5 0 0,0 0 0 0,0 7 0 15,3-2 0-15,2-3-8 0,-2 5 8 16,2-2 0-16,3-3-12 0,0-2 4 0,0 5 8 15,0-3-13-15,0 3 13 0,2-5 0 0,1 2 0 0,2-2 0 16,-2 0-11-16,2 0 1 0,0 0 0 0,0 0-689 16,1 0-137-16</inkml:trace>
  <inkml:trace contextRef="#ctx0" brushRef="#br0" timeOffset="14044.043">10602 10485 288 0,'0'0'25'0,"0"0"-25"16,0 0 0-16,0 0 0 0,0 0 84 0,0 0 11 16,0 0 2-16,0 0 1 0,5 0-19 0,-5 0-4 15,0 0-1-15,0 0 0 0,0 0-3 0,8 0-1 16,-8 0 0-16,8 0 0 0,-8 0-17 0,8 0-3 15,3 0-1-15,-4 0 0 0,4 0-10 0,-3 0-3 16,5 0 0-16,-2 0 0 0,2 5-11 0,3-5-2 16,0 0-1-16,5 2 0 0,-3-2-9 0,4 0-1 15,1 0-1-15,-1-2 0 0,1 2-11 0,4-5 8 16,-1 5-8-16,1 0 8 0,2-2-8 0,0-3 0 16,0 5 0-16,0-2 8 0,-2 2 4 0,-3-5 0 15,-1 5 0-15,-2 0 0 0,1 0 12 0,-6 0 4 16,-1 0 0-16,-4 0 0 0,0 0 5 0,-1 0 2 15,-5-2 0-15,1 2 0 0,-6 0 3 0,0 0 1 16,0 0 0-16,0 0 0 0,0 0 8 0,0 0 1 0,0 0 1 0,0 0 0 16,-6-5-19-16,1 5-4 0,-3-2-1 0,0-3 0 15,-5 5-9-15,2-5-3 0,-2 3 0 0,-3 2 0 16,0-5-13-16,-2 5 0 0,-1-2 0 0,1-3 0 16,-1 5 0-16,-4 0 0 0,1-2 0 0,-1 2 0 15,1 0 0-15,4 0 0 0,-3-5 0 0,2 5 0 16,1 0 0-16,-1 0 11 0,6 0-11 0,-3-2 10 15,3 2-10-15,2-5 0 0,1 5 0 0,-1 0-11 16,3 0 11-16,0 0 0 0,3 0 0 0,-3 0 0 16,3-2 0-16,-1 2-8 0,1-5 8 0,0 5 0 15,2 0 0-15,3 0 0 0,-2 0 0 0,2 0-8 16,0 0 8-16,0 0 0 0,0 0 0 0,0 0-8 0,0 0 8 0,0 0 0 16,0 0-9-16,0 0 9 0,0 0 0 0,0 0-11 15,0 0 11-15,7 7-8 0,4-7 8 16,-3 5 0-16,3-3-9 0,-3 3 9 0,5-5 0 0,-3 2-11 15,4 3 11-15,1-3-8 0,1-2 8 0,0 5 0 16,0-5-9-16,0 0 9 0,0 0 0 0,0 2 0 16,2 3 0-16,-2-5 0 0,0 0 0 0,-5 0 12 15,2 0-2-15,-3 0 0 0,1 0-10 0,-3 0 0 16,-3 0-12-16,-5 0 12 0,0 0 0 0,0 0 21 16,0 0-2-16,0 0-1 0,0 0 10 0,0 0 3 15,0 0 0-15,0 0 0 0,-2 0-11 0,-1-5-1 16,-5 3-1-16,0 2 0 0,-3-5-6 0,3 5-2 15,1-2 0-15,-4 2 0 0,-2-5-10 0,0 5 10 0,2-2-10 16,-2 2 10-16,2-5-10 0,-2 5 8 0,2 0-8 0,-2 0 8 16,2-2-8-16,-2-3 0 0,0 5 9 0,2 0-9 15,-2 0 0-15,3 0 0 0,-6 0 0 0,5 0 0 16,-2 0 0-16,0 0 0 0,2 5 0 0,-2-3 0 16,2-2 0-16,1 5 0 0,2-5 0 0,0 2 0 15,3-2-8-15,-3 5 8 0,2-5-8 0,4 2 8 16,2-2-9-16,-3 5 9 0,3-5-10 0,-3 2 10 15,3-2-9-15,0 0 9 0,0 10-8 0,0-10 8 16,6 7-8-16,-1 0 8 0,-5-7-8 0,5 2 8 16,1 5-9-16,4-2 9 0,-2-3-10 0,3 3 10 15,-1-5-9-15,3 2 9 0,1 3-8 0,2-5 8 16,-1 0 0-16,4 0 0 0,0 5 0 0,-1-3-8 16,1-2 8-16,2 0 0 0,3 0 0 0,-3 0 8 15,3-2-8-15,2-3 0 0,-5 5 0 0,-2 0-8 0,4 0 8 0,-4-5 0 16,0 3 0-16,-4 2 0 0,-1 0 0 0,-1-5 0 15,-3 5 0-15,1-2 0 0,-6-3 0 0,1 5 8 16,-6 0-8-16,0 0 8 0,0 0-8 0,0 0 12 16,2-7-4-16,-2 7 0 0,0-2-8 0,-2-3 12 15,-4 3-4-15,1-3 0 0,0 5-8 0,-3-2 8 16,-3-3-8-16,1 5 8 0,-4-5-8 0,1 3 0 16,-5 2 0-16,-1 0 0 0,-2 0 0 0,2 0 0 15,1 0 0-15,-3 0 0 0,-3 0 0 0,3 2 0 16,0 3 0-16,-1-5 0 0,1 5 0 0,0-3 0 15,0-2 0-15,0 5 0 0,0-3 0 0,-1 3 0 16,4-3 0-16,-1-2 0 0,4 5 0 0,1-3-8 0,-2 3 8 0,6-3-8 31,-3-2-20-31,5 5-4 0,0-5-1 0,2 2 0 16,4 3-143-16,2-5-28 0</inkml:trace>
  <inkml:trace contextRef="#ctx0" brushRef="#br0" timeOffset="18381.701">24297 10231 738 0,'0'0'32'0,"0"0"8"0,0 0-32 0,0 0-8 15,0 0 0-15,0 0 0 0,0 0 83 0,0 0 15 16,0 0 3-16,0 0 1 0,0 0-18 0,0 0-3 16,0 0-1-16,0 0 0 0,0 0-5 0,0 0-2 15,0 0 0-15,0 0 0 0,0 0-17 0,0 0-4 0,0 0-1 0,-3-7 0 16,0 5 1-16,3 2 0 0,-2-7 0 0,-1 2 0 15,0 3-23-15,1-3-4 0,-1-2-1 0,1 0 0 16,-4 2-4-16,4-4-2 0,-4 2 0 0,4 0 0 16,2-5-1-16,-3 7 0 0,0-4 0 0,1 2 0 15,2-5-3-15,-3 5-1 0,0 0 0 0,1 0 0 16,4 0-13-16,1 0 0 0,-6 0 0 0,3-3 0 16,0 8 8-16,0-3-8 0,0-2 0 0,0 5 9 15,0-3-9-15,0-2 0 0,0 5 9 0,0-3-9 16,-2-2 0-16,2 7 8 0,0 0-8 0,0 0 0 15,2-5 0-15,1 3 9 0,-3-3-9 0,0 5 0 16,0 0 9-16,0 0-9 0,0-2 0 0,0 2 9 16,0 0-9-16,0 0 8 0,0 0-8 0,0-5 8 15,0 5-8-15,0 0 0 0,0 0 9 0,0 0-9 16,-3-7 8-16,3 7-8 0,0 0 8 0,0 0-8 0,0 0 0 0,0 0 9 16,0 0-9-16,0 0 0 0,0 0 0 0,0 0 0 15,-8 0 0-15,6 0 0 0,2 0 8 0,0 0-8 16,-5 0 0-16,5 0 0 0,0 0 8 0,-6 0-8 15,1 0 0-15,0 0 0 0,2 0 0 0,3 0 0 16,-5 5 0-16,-1-3 0 0,1 3 8 0,0-3-8 16,2-2 0-16,-2 5 0 0,0-3 8 0,-1 3-8 15,1 2 0-15,0 0 0 0,-1 0 0 0,-1-2 0 16,1 2 0-16,-2-5 0 0,3 5 0 0,0-2 0 16,-3 2 0-16,0-2 0 0,5-3-10 0,-2 5 10 15,0-7-10-15,-1 5 10 0,1-3-13 0,5-2 3 16,0 0 1-16,0 0 0 15,0 0-35-15,0 0-6 0,0 0-2 0,0 0 0 16,0 0-160-16,0 0-32 0</inkml:trace>
  <inkml:trace contextRef="#ctx0" brushRef="#br0" timeOffset="18600.372">24209 10010 57 0,'-2'0'0'0,"2"0"0"0,0 0 0 0,0 0 0 0,0 0 0 0,0 0 0 16,0 0 240-16,0 0 44 0,0 0 8 0,0 0 1 16,0 0-198-16,0 0-40 0,5 5-8 0,0-3-2 15,1 3-21-15,-1 0-5 0,0-3-1 0,3-2 0 0,0 7-18 0,0-7 0 16,0 5 8-16,0-5-8 16,0 2 8-16,0 3-8 0,2-3 9 0,-4-2-9 0,-6 0 0 0</inkml:trace>
  <inkml:trace contextRef="#ctx0" brushRef="#br0" timeOffset="19587.981">24265 9735 115 0,'0'0'10'0,"0"0"-10"0,0 0 0 0,0 0 0 15,0 0 178-15,0 0 34 0,0 0 6 16,0 0 2-16,0-2-98 0,0 2-19 0,0 0-4 0,0 0-1 16,0 0-45-16,0 0-9 0,0 0-1 0,0 0-1 15,0 0-2-15,0 0 0 0,0 0 0 0,0 0 0 16,0 0-8-16,0 0-1 0,0 0-1 0,0 0 0 16,0 0 10-16,0 0 1 0,0-7 1 0,-3 2 0 15,3-2-14-15,-2 2-2 0,-1-2-1 0,0 0 0 16,1 0 7-16,-1 0 2 0,0 0 0 0,1-5 0 15,2 5-16 1,-3-2-3-16,0-3-1 0,3 0 0 0,0-2-14 16,0 5 9-16,-2-8-9 0,4 8 8 0,-2-3-8 0,6-2 0 15,-6 7 0-15,0-5 0 0,2 3 0 0,-2 2 0 16,3 2 0-16,0-2 0 0,-6 0 0 0,3 2 0 16,0 5 0-16,3-7 0 0,-3 5 0 0,0 2 0 15,0-5 0-15,0 5 0 0,0 0 0 0,0 0 0 16,0 0 0-16,0 0 8 0,0-7 0 0,0 7 0 15,0 0 0-15,0 0 0 0,0 0-8 0,0 0 8 16,0 0-8-16,0 0 8 0,0 0-8 0,0 0 8 16,0 0-8-16,0 0 8 0,0 0-8 0,-3 7 8 15,3-7-8-15,0 0 8 0,0 0-8 0,-5 0 0 16,-1 7 0-16,6-7 0 0,0 0 0 0,-2 5 0 0,-3-3 9 16,-1-2-9-16,6 0 0 0,0 0 8 0,-5 5-8 0,5-5 0 15,-3 7 0-15,1-2 0 0,-4-3 0 0,4 5 0 16,-4-7 0-16,1 5 0 0,0-3 0 0,2 5 8 15,-2-2-8-15,0-3 0 0,-1 3 8 0,1-3-8 16,0 3 0-16,-1 2 9 0,-1-2-9 0,4-3 0 16,-2 5 8-16,-1-2-8 0,-2-5 0 0,6 2 0 15,2-2 0-15,0 0 0 0,0 0 0 0,0 0 0 16,0 0 0-16,0 0 0 0,0 0 0 0,0 0-9 16,0-2-24-16,0 2-5 15,0 0-1-15,0 0 0 0,0 0-157 0,5-5-31 16</inkml:trace>
  <inkml:trace contextRef="#ctx0" brushRef="#br0" timeOffset="19806.678">24281 9474 460 0,'0'0'41'0,"0"0"-33"15,0 0-8-15,0 0 0 0,0 0 130 0,2 0 24 16,4 0 5-16,-6 0 1 0,0 0-65 0,5 0-13 15,0 5-2-15,3-5-1 0,-2 2-47 0,-1 3-8 16,0-3-3-16,-5-2 0 0,5 0-13 0,1 5-8 16,-1-3 8-16,0 3-8 0,-2 2 9 0,-3-7-9 15,0 0 12-15,5 7-12 0,-2-2 12 0,2-3-4 16,-5-2 0-16</inkml:trace>
  <inkml:trace contextRef="#ctx0" brushRef="#br0" timeOffset="21812.79">24352 7440 230 0,'0'0'20'16,"0"0"-20"-16,0 0 0 0,0 0 0 0,0 0 136 0,0 0 24 15,0 0 4-15,0 0 0 16,0 0-69-16,0 0-15 0,0 0-2 0,0 0-1 15,0 0-6-15,0 0-2 0,0 0 0 0,0 0 0 16,0 0-13-16,0 0-4 0,0-7 0 0,0 4 0 16,0-4-2-16,0 3-1 0,0-4 0 0,0 4 0 15,-2-3-5-15,-1 0 0 0,0 0-1 0,1 0 0 16,2-1-19-16,0 1-3 0,0 0-1 0,0-4 0 16,0 4 4-16,0-5 0 0,0 5 0 0,0-7 0 15,0 4-35-15,0-2-6 0,0 1-2 0,0 1 0 0,0-1 19 16,0 3 0-16,0-3 0 0,0 1 0 0,2 3 0 15,-2-4 0-15,0 3 0 0,-2 1 0 0,2 3 12 0,0-3 5 16,0 0 2-16,0 4 0 0,-3-1-19 0,0-4 0 16,3 8 0-16,0 0 0 0,0 0 0 0,-2-7 0 15,2 3 0-15,0 4 0 0,0 0 0 0,0 0 0 16,0-3 0-16,0 3 0 0,0 0 0 0,0 0 0 16,0 0 0-16,0 0 0 0,0 0 0 0,2-4-19 15,-2 4 4-15,0-3 1 0,3-1 14 16,-3 4 0-16,0-7 0 0,0 7 0 15,0 0 0-15,0 0 0 0,3 0 0 0,-3 0 0 0,0 0 0 0,0 0 0 0,0-8 0 0,0 8 0 0,0 0 11 0,0 0-11 16,0 0 10-16,0 0-10 0,0 0 8 0,0 0-8 16,0 0 0-16,0 0 9 0,0 0-9 0,-3 8 0 31,0-1 0-31,3-7 8 0,-2 4-8 0,2-4 0 16,-6 3 0-16,4 4 8 0,-3-3-8 0,-1 3 0 0,4-2 0 0,-4-2 0 15,1 4 10-15,0-7-10 0,-1 4 12 0,-2-1-12 16,3 4 0-16,-3-3 0 0,3 3 0 0,0-4 0 15,-3 2 0-15,2 2 10 0,1 0-10 0,2-7 8 16,3 0-8-16,-5 7 0 0,0 0 0 0,2-7 0 16,3 0 0-16,-2 4 0 0,-1 3 0 0,3-7 0 15,-3 5 0-15,3-5 0 0,0 0 0 0,0 0 0 16,-5 3-20-16,5-3 0 0,0 0 0 0,0 0 0 16,0 0-176-16,0 0-36 0</inkml:trace>
  <inkml:trace contextRef="#ctx0" brushRef="#br0" timeOffset="22093.43">24336 7110 741 0,'0'0'66'0,"0"0"-53"0,0 0 53 0,8 0 10 0,-8 0 3 0,6 0 0 16,2 0-24-16,-1 0-5 0,-1 0-1 0,2 7 0 16,0-7-2-16,-3 8-1 0,0-4 0 0,3-1 0 15,0 4-11-15,-3-3-3 0,1-1 0 0,2 1 0 16,0 3-15-16,-3-7-3 0,3 5-1 0,-3-2 0 16,0 1-5-16,1-1-8 0,-1 1 11 0,0-1-11 15,-5-3 8-15,8 4-8 0,0-4 0 0</inkml:trace>
  <inkml:trace contextRef="#ctx0" brushRef="#br0" timeOffset="24421.012">24358 7927 403 0,'0'0'36'0,"0"0"-36"0,0 0 0 0,0 0 0 15,0 0 86-15,0 0 10 0,0 0 3 0,0 0 0 16,0 0 3-16,2-5 1 0,-2 5 0 0,0 0 0 15,3-7-40-15,2 4-8 0,-5-1-2 0,0 4 0 16,3-7-9-16,-1 0-1 0,-2 0-1 0,3-1 0 16,0 1-3-16,-3 0-1 0,0-4 0 0,0 4 0 15,0 2-5-15,0-5-1 0,0 3 0 0,-3-4 0 16,0 4-5-16,3-5-2 0,0 5 0 0,0 0 0 16,-2-7-10-16,2 7-3 0,0-5 0 0,0 5 0 15,0 0-12-15,0-3 11 0,0-1-11 0,0 3 10 16,0 1-10-16,0-4 0 0,-3 4 0 0,3 0 0 0,0-5 0 15,0 5 0-15,0 0 8 0,0 0-8 0,3 0 0 0,-3-1 8 16,0 1-8-16,2 0 8 16,-2 3-8-16,0-3 0 0,0 0 0 0,-2 2-11 0,2 3 11 0,0-3 0 15,0-2 0-15,0 7 0 0,2-3 0 0,-2 3 0 16,0 0 0-16,0 0 0 0,0 0 0 0,3-4 0 16,0-3 0-16,-3 7 0 0,0 0 0 0,0 0 0 15,0 0 0-15,0 0 0 0,0 0 0 0,0 0 12 16,0 0-4-16,0 0 0 0,0 0 2 0,0 0 1 15,0 0 0-15,0 0 0 0,0 0-3 0,0 0-8 16,0 0 12-16,0 0-4 0,0 0-8 0,0 0 0 16,-3 7 9-16,-2-3-9 0,5-4 10 0,-3 3-2 15,-5 1-8-15,6-1 12 0,2-3 0 0,0 0 0 0,0 0 0 16,-8 5 0-16,0 2-12 0,0 0 0 0,0-3 8 0,3-1-8 16,-1 4 0-16,1 0 0 0,0-3 0 0,-3-1 0 15,2 2 0-15,1 2 0 0,0-3 8 0,2-1-8 16,-2 1 0-16,2-1 0 0,-2 1 0 0,5-4 0 15,0 0 0-15,0 0 0 0,-3 3 0 0,3-3 0 16,-5 4 0-16,5-4-15 0,-5 3 3 0,-1-3 1 31,1 5-29-31,5-5-5 0,0 0-2 0,0 0 0 16,0 0-165-16,0 0-34 0</inkml:trace>
  <inkml:trace contextRef="#ctx0" brushRef="#br0" timeOffset="24671.024">24358 7581 0 0,'0'0'0'0,"0"0"0"0,0 0 0 0,5 0 0 16,-5 0 0-16,8-3 0 0,-3-1 271 0,0 4-55 16,3 0 44-16,-2 0 9 0,-1 0-157 0,0 0-31 15,3 0-6-15,-3 4-2 0,1-4-18 0,-1 3-4 16,0-3-1-16,3 5 0 0,-2-5-9 0,-1 2-1 15,-5-2-1-15,8 5 0 0,-6 2-19 0,4-7-3 16,-6 0-1-16,2 7 0 0,4-3-8 0,-1-1-8 16,-2 4 12-16,2-3-12 0,-3-1 9 0,-2-3-9 15,0 0 0-15,0 0 9 16,6 5-61-16,-1 2-12 0,-5-7-2 0</inkml:trace>
  <inkml:trace contextRef="#ctx0" brushRef="#br1" timeOffset="33849.666">10578 7176 115 0,'0'0'10'0,"0"0"-10"15,0 0 0-15,0 0 0 0,0 0 163 0,0 0 30 16,0 0 7-16,5-4 0 0,6 4-126 0,-3 0-26 16,0 0-4-16,0-3-2 0,2 3-7 0,6-4-2 15,0 4 0-15,5 0 0 0,-2 0-4 0,5 0-1 16,2 0 0-16,-2-3 0 0,5-2 4 0,0 5 1 0,0-7 0 15,3 7 0-15,2 0-9 0,1-4-3 0,-1 8 0 0,3-4 0 16,-2-4-13-16,2 4-8 0,-6 4 10 0,-2-1-10 16,-2 1 16-16,-1-4-4 0,-2 0 0 0,-3 0 0 15,-2 8 0-15,-1-8-1 0,-2 4 0 0,-5-4 0 16,-1 0 12-16,1 3 2 0,-3-3 1 0,0 0 0 16,-8 0 1-16,0 0 0 0,3-3 0 0,-3 3 0 15,0 0-15-15,0 0-4 0,2-4 0 0,-2 4-515 16,0 0-103-16</inkml:trace>
  <inkml:trace contextRef="#ctx0" brushRef="#br1" timeOffset="34942.843">10589 8510 568 0,'0'0'25'0,"0"0"6"16,0 0-31-16,0 0 0 0,0 0 0 0,0 0 0 16,0 0 66-16,0 0 7 0,0 0 2 0,0 0 0 15,2-3-3-15,-2 3-1 0,0 0 0 0,0 0 0 0,6-4-3 0,-1-1-1 16,3 3 0-16,0 2 0 0,5 0-38 0,0-5-7 15,0 5-2-15,1 0 0 0,4 0-20 0,1 0 0 16,-1 0 0-16,3 0 8 0,-2 0-8 0,2 0 0 16,0 0 0-16,3 0 0 0,-3-2 0 0,0 2 0 15,1 0 0-15,1 0 8 0,1 0-8 0,0 0 9 16,0 0-9-16,-3 0 10 0,0 0-2 0,0 0 0 16,0 0 0-16,-2 2 0 0,-6-2 1 0,3 0 0 15,-3 0 0-15,1 0 0 0,-4 0 3 0,-2 0 1 16,3 0 0-16,-6 5 0 0,-5-5 3 0,0 0 1 15,0 0 0-15,0 0 0 0,8 0-1 0,-8 0 0 16,0 0 0-16,0 0 0 0,0 0-4 0,0 0-2 16,0 0 0-16,0 0 0 0,0 0-2 0,0 0-8 0,-5 0 12 0,2 2-4 31,-2-2-96-31,-3 5-19 0</inkml:trace>
  <inkml:trace contextRef="#ctx0" brushRef="#br1" timeOffset="35630.159">10687 9131 403 0,'0'0'17'0,"0"-5"5"0,-3 5-22 0,0 0 0 0,1-7 0 0,2 7 0 16,0 0 76-16,0 0 12 0,0 0 1 0,0 0 1 16,2-2-38-16,-2 2-8 0,0 0-2 0,0 0 0 15,3-10-23-15,2 8-5 0,-2-3-1 0,2-2 0 16,-5 7-4-16,3-2-1 0,-3 2 0 0,8-5 0 16,0-2 2-16,0 7 0 0,0-2 0 0,2-3 0 15,-2 5 6-15,5 0 0 0,-2-5 1 0,2 5 0 16,0-2-7-16,1 2-2 0,-1 0 0 0,3 0 0 0,0 0 18 15,2 2 3-15,-5-4 1 0,3 2 0 0,3 0 9 0,-3 2 1 16,2 3 1-16,-2-5 0 0,0 0-26 0,0 0-6 16,-3 0-1-16,0 5 0 0,3-3-8 0,-5-2 10 15,-1 0-10-15,1 0 10 0,-3 0 0 0,0 0 0 16,0 0 0-16,0 0 0 0,-3 0 9 0,0 5 1 16,-5-5 1-16,0 0 0 0,0 0-1 0,8-5-1 15,-8 5 0-15,0 0 0 0,0 0-19 0,5 0 0 16,-5 0 0-16,0 0 0 15,0 0-99-15,0 0-13 0,11-2-4 0,-11 2 0 0</inkml:trace>
  <inkml:trace contextRef="#ctx0" brushRef="#br1" timeOffset="36224.59">10687 9540 518 0,'0'0'23'0,"0"0"5"0,0 0-28 0,0 0 0 0,5 0 0 15,0 0 0-15,0-5 56 0,3 5 7 0,-8 0 1 0,0 0 0 16,6 0-26-16,-1 0-5 0,0 0-1 0,3 0 0 16,-3-2 6-16,3 2 1 0,0-5 0 0,0 5 0 15,3 0-7-15,-1 0 0 0,4 0-1 0,-1-2 0 16,3 2 1-16,2-5 0 0,1 5 0 0,2 0 0 15,0-2-6-15,6-3-1 0,-1 5 0 0,1-2 0 16,4-3-10-16,-2 5-3 0,0 0 0 0,-2 0 0 16,-3 0-12-16,0 0 11 0,-6 0-11 0,1 0 10 15,-4 0 6-15,1 0 0 0,-5 0 1 0,-3 0 0 16,-3 0 11-16,-5 0 1 0,0 0 1 0,0 0 0 16,0 0-8-16,0 0-2 0,0 0 0 0,0 0 0 15,0 0-20-15,0 0-20 0,0 0 4 0</inkml:trace>
  <inkml:trace contextRef="#ctx0" brushRef="#br1" timeOffset="36943.489">10602 10986 576 0,'0'0'51'0,"0"0"-41"16,0 0-10-16,0 0 0 0,0 0 140 0,8 0 27 16,0 0 5-16,0-2 0 0,0 2-110 0,2-5-22 15,1 5-5-15,2 0-1 0,0 0-2 0,3-4-1 0,3 4 0 0,-1-3 0 16,1 3-11-16,2 0-1 0,0 0-1 0,0-5 0 16,3 5-2-16,2 0-1 0,-2 0 0 0,3-2 0 15,2-3-7-15,0 5-8 0,-3 0 11 0,3-2-11 16,-2 2 14-16,-1 0-4 0,-4 0-1 0,-1-5 0 15,0 5 1-15,-3 0 0 0,-2 0 0 0,-2 0 0 16,-1 0-2-16,-3 0 0 0,1 0 0 0,-3 5 0 16,-3-5 2-16,-5 0 0 0,5 0 0 0,-5 0 0 15,0 0-2-15,0 0-8 0,0 0 12 0,0 0-4 16,0 0 7-16,0 0 1 0,0 0 0 0,0 0-539 16,0 0-107-16</inkml:trace>
  <inkml:trace contextRef="#ctx0" brushRef="#br1" timeOffset="37661.782">10684 11334 806 0,'0'0'36'0,"0"0"7"0,0 0-35 0,0 0-8 16,0 0 0-16,0 0 0 0,0 0 105 0,8-2 19 15,0-3 4-15,2 1 1 0,1 1-67 0,0 3-14 16,-1-4-2-16,1 4-1 0,5-3-14 0,-3-2-3 15,3 5-1-15,0 0 0 0,-1-2-8 0,4-3-2 16,-1 3 0-16,1-3 0 0,2 5-3 0,-2-2-1 16,4-3 0-16,1 5 0 0,-3-2 3 0,3-3 0 15,-3 5 0-15,1 0 0 0,-1 0 4 0,0 0 2 16,-5 0 0-16,-3 0 0 0,0-4 2 0,0 4 0 0,-2 0 0 16,-3 0 0-16,0 0-6 0,-8 0-1 0,8 0 0 0,-8 0 0 15,0 0-5-15,0 0-2 0,0 0 0 0,0 0 0 16,0 0-2-16,0 0-8 0,8-3 12 15,-8 3-4-15,0 0-8 0,0 0 0 0,0 0 0 0,0 0 0 32,0 0-16-32,0 0-8 0,0 0-1 0,0 0-1 15,0 0-123-15,0 0-25 0</inkml:trace>
  <inkml:trace contextRef="#ctx0" brushRef="#br1" timeOffset="38177.256">10649 11774 892 0,'0'0'20'0,"0"0"4"0,0 0 0 0,-2 3 1 0,2-3-25 16,0 7 0-16,0-7 0 0,0 0 0 0,0 0 59 0,2 4 6 0,-2-4 2 0,3 3 0 15,-3-3-3-15,8 7 0 0,0-3 0 0,3 1 0 16,-1-3-11-16,3-2-2 0,-2 5-1 0,5-5 0 16,0 2-12-16,2-2-2 0,-2 0-1 0,5 0 0 15,0 0-1-15,3 5 0 0,3-5 0 0,-1 0 0 16,-2 3-20-16,5-3-4 0,3 0-1 0,-3 4 0 15,3-1 3-15,-1-3 0 0,1 0 0 0,-3 0 0 16,0 4-3-16,1-4 0 0,-1 0 0 0,-3 0 0 16,3 3-9-16,-5-3 10 0,0-3-10 0,-3-1 10 15,-2 4-10-15,-4-3 0 0,1-4 0 0</inkml:trace>
  <inkml:trace contextRef="#ctx0" brushRef="#br1" timeOffset="39380.128">24342 6715 1044 0,'0'0'46'0,"0"0"10"0,0 0-45 0,0 0-11 0,0 0 0 0,0 0 0 16,-6-4 77-16,6 4 14 0,0 0 2 0,0 0 1 16,0 0-31-16,0 0-7 0,0 0 0 0,0 0-1 15,0 0-26-15,0 0-5 0,0 0 0 0,-2 7-1 16,-1-3 17-16,3 8 4 0,0-2 1 0,0 1 0 15,3-1 9-15,-3 6 2 0,0-2 0 0,2 0 0 16,-2 1-12-16,3-1-1 0,0 4-1 0,-1 1 0 16,-2-5-5-16,6 0-1 0,-6 1 0 0,2-1 0 15,1 2-12-15,2-2-4 0,-5-4 0 0,3 1 0 16,-3 1-8-16,2-2-3 0,1-3 0 0,0 4 0 0,-3-4-1 0,0-2 0 16,0-2 0-16,0-3 0 15,0 0-8-15,-3 7 0 0,-2-3 0 0,5-4 0 16,-3-4-114-16,-2 1-25 0,5 3-5 0</inkml:trace>
  <inkml:trace contextRef="#ctx0" brushRef="#br1" timeOffset="39692.912">24215 6918 57 0,'-6'4'0'0,"6"-4"0"15,0 0 0-15,0 0 0 0,-2 3 0 0,2-3 0 0,0 0 271 0,0 0 49 16,2 7 9-16,-2-3 3 0,3 3-200 0,0 1-39 15,2-1-8-15,3 0-1 0,-5 0-16 0,2-3-4 0,3 3 0 0,0 0 0 16,0 1 4-16,0-1 0 0,0 0 0 0,-1 0 0 16,1-3-25-16,0 3-5 0,0 5-1 0,0-5 0 15,-2-4-9-15,-1 4-1 0,-3-3-1 0,4-1 0 16,-4 1 1-16,4 4 0 0,-6-8 0 0,0 0 0 16,0 7-11-16,0-7-3 0,0 0 0 0,0 0 0 15,0 0-5-15,2 4 0 0,4-1-8 0,-1-3 12 16,3-3 0-16,-3-1-1 0,0-6 0 0,1 1 0 15,2 2 0-15,0 0 0 0,-3 0 0 0,0-3 0 16,3-2-11-16,0 5 0 0,0-4 0 0,-3 1 0 16,3-2 0-16,-2 5 0 0,1 0 0 0,-1 0 0 15,2 3 0-15,-3-3 0 0,0 4 0 0,-5 3 0 16,6-5 0-16,-6 5 8 0,0 0-8 0,0 0 0 16,0 0-58-16,0 0-17 0,0 0-3 0</inkml:trace>
  <inkml:trace contextRef="#ctx0" brushRef="#br1" timeOffset="40458.371">24352 8103 874 0,'0'0'39'0,"0"0"8"0,-5-7-38 0,2 7-9 0,3-2 0 0,0 2 0 15,0 0 104-15,0 0 20 0,0-5 3 0,0 5 1 16,6-3-52-16,-6 3-9 0,0 0-3 0,0 0 0 16,5 0-5-16,3 3-2 0,-3 2 0 0,0-3 0 15,-5-2-2-15,6 7-1 0,-1-2 0 0,-2 2 0 16,2 7-6-16,-2-7-2 0,-1 5 0 0,1-1 0 15,-3-1-6-15,3 4 0 0,-3 5-1 0,0-5 0 16,0 5-11-16,0-5-3 0,-3 5 0 0,3-5 0 16,0 0-12-16,0 0-2 0,-3-2-1 0,3 2 0 15,0-2-10-15,3-3 8 0,-3 3-8 0,3-5 8 16,-1 0 0-16,-2 0-8 0,3 0 12 0,-3-7-4 16,0 0-25-16,0 0-6 0,0 0-1 0</inkml:trace>
  <inkml:trace contextRef="#ctx0" brushRef="#br1" timeOffset="40817.268">24252 8336 1324 0,'5'0'118'15,"-5"0"-94"-15,5 4-24 0,1-1 0 0,-1-3 116 0,3 5 18 16,-3 2 4-16,3-5 1 0,-3 5-61 0,3-2-12 15,3 2-2-15,-3 0-1 0,-3 0-43 0,0 0-8 16,3 0-1-16,0 0-1 0,0-2 2 0,-3 2 0 16,3 0 0-16,0-2 0 0,0 2 16 0,0-5 3 0,-2-2 1 0,1 7 0 15,-1-7-24-15,-6 0-8 0,5 5 0 0,-5-5 9 16,8 0 6-16,-3 0 1 0,-5 0 0 0,8 0 0 16,-2 0 8-16,-1-5 3 0,3-2 0 0,-3 5 0 15,0-5-5-15,1-1-1 0,-4-3 0 0,4-1 0 16,-1 5-11-16,3-7-2 0,-3 7-8 0,0-5 12 15,3 3-12-15,-2-3 0 0,-1 2 0 0,0 1 0 16,-2 0 9-16,2 2-9 0,-2-1 8 0,2 1-8 16,-2 3 0-16,-3-3 0 0,2 7 8 0,-2-5-8 15,0 5 0-15,0 0 0 0,0 0 0 0,0 0 0 16,0 0-156 0,-5 5-34-16</inkml:trace>
  <inkml:trace contextRef="#ctx0" brushRef="#br1" timeOffset="41348.407">24360 8609 403 0,'3'-5'36'0,"-3"5"-36"0,2 0 0 0,-2 0 0 16,6 0 167-16,-6 0 26 0,0 0 6 0,2 5 1 16,-2-3-101-16,3 3-20 0,-3-5-4 0,3 2-1 15,-1 5-18-15,1-2-3 0,0 2-1 0,-1 0 0 16,4 0 3-16,-4 0 0 0,1 0 0 0,-3 0 0 15,5 5 1-15,-5-5 0 0,3 7 0 0,-1-2 0 0,-2 2-11 0,0 5-1 16,0-5-1-16,0 0 0 0,-2 0-15 0,2 0-2 16,0 3-1-16,0-3 0 0,0-7-13 0,0 7-2 15,-3-7-1-15,3 5 0 0,0-5-9 0,0 0 10 16,3 0-10-16,-3 0 10 0,0-7-2 0,0 0-8 16,0 0 12-16,0 0-4 0,0 0-24 0,0 0-6 15,0 0-1-15</inkml:trace>
  <inkml:trace contextRef="#ctx0" brushRef="#br1" timeOffset="41692.107">24291 8783 864 0,'0'0'76'0,"0"0"-60"0,3 2-16 0,2 5 0 0,1-2 148 0,-4-3 28 0,6 5 4 0,0 5 2 15,0-5-58-15,-3-2-12 0,1 4-3 0,-4-4 0 16,6 7-49-16,-2-5-11 0,-1 0-1 0,0 2-1 16,3-4-16-16,-3 2-3 0,3 0-1 0,0 0 0 15,-2 0 0-15,-1 0 0 0,0-2 0 0,-2 2 0 16,-3-7-7-16,8 2 0 0,-6 3-1 0,-2-5 0 16,8 7-7-16,-2-2-2 15,-6-5 0-15,5 2 0 0,3-2 5 0,0 0 1 0,-8 0 0 0,5-2 0 16,6-3-1-16,-6-2 0 0,3 0 0 0,0 2 0 15,-3-2-7-15,3 0 0 0,-3 0-8 0,3 0 12 16,-2-5-12-16,-1 5 9 0,-3 0-9 0,4 0 8 0,-6 0 0 16,2 0-8-16,1 2 12 0,0 3-4 0,-3-3-8 0,0 5 10 15,0 0-10-15,-3 0 10 0,0-2-10 0,1 2 0 16,-1 2 0-16</inkml:trace>
  <inkml:trace contextRef="#ctx0" brushRef="#br1" timeOffset="42285.659">24323 9072 460 0,'5'-5'41'0,"-5"5"-33"0,6 5-8 0,-1-5 0 0,-2 0 151 0,-1 7 28 16,-2-7 5-16,3 7 2 0,-3-7-74 0,3 5-16 15,-3 2-2-15,0 0-1 0,-3-5-17 0,3 8-4 16,3-1-1-16,-1-2 0 0,1 5-7 0,2 2 0 16,-2-2-1-16,2-3 0 0,0 5-17 0,1 3-3 0,-4-3-1 0,4 0 0 15,-4 0-15-15,1-2-3 0,-3 2-1 0,3 0 0 16,-1-2-3-16,1-3 0 0,-3 3 0 0,3 2 0 15,-1-7-8-15,-2 5-1 0,0-5-1 0,0 5 0 16,0-5-1-16,0 0 0 0,0-7 0 0,-2 2 0 16,-1 5-9-16,3-7-12 0,0 0 2 0</inkml:trace>
  <inkml:trace contextRef="#ctx0" brushRef="#br1" timeOffset="42613.736">24273 9331 691 0,'0'0'61'15,"0"0"-49"-15,0 0-12 0,0 0 0 0,0 0 158 0,5 2 29 0,0 5 5 0,3 0 2 0,-5-2-64 0,2 2-13 16,6-5-2-16,-6 5-1 0,1 3-44 0,-1-3-9 16,3 0-1-16,0 0-1 0,2 0-23 0,-2 0-5 15,3-2-1-15,-1 2 0 0,-2-5-9 0,3 5-1 16,-3-2-1-16,0-3 0 15,0 3 3-15,0-3 1 0,-3-2 0 0,0 5 0 0,3-5 5 0,0 0 0 16,-8 0 1-16,5-5 0 0,3 3-1 0,-2-3 0 16,-1-2 0-16,0 5 0 0,0-10 0 0,1 5 0 15,-1 0 0-15,0-5 0 0,1 3-6 0,-1-3-2 16,0 0 0-16,3 3 0 0,-5-3-20 0,2 3 0 16,0-3 0-16,-2 7 8 0,2-2-8 0,-2 0 0 0,0 0 0 0,-1 5 0 15,-2 2 0-15,0 0 8 0,0 0-8 0,0 0 0 16,0 0 0-16,0 0-16 0,0 0 2 0</inkml:trace>
  <inkml:trace contextRef="#ctx0" brushRef="#br1" timeOffset="43316.668">24352 10452 172 0,'0'-2'8'0,"0"2"1"15,0 0-9-15,0 0 0 0,0 0 0 0,3-5 0 0,-3 5 202 0,0 0 38 0,0 0 8 0,0 0 2 16,3-2-140-16,-3-3-28 0,-3 3-6 0,3-3 0 15,0 5-4-15,0 0-1 0,0 0 0 0,0 0 0 16,0 0-1-16,0 0 0 0,0 0 0 0,0 7 0 16,3 0-16-16,-3-2-3 0,-3 9-1 0,0-7 0 15,3 7-11-15,3-2-3 0,-3 7 0 0,3-3 0 16,-1 1-6-16,-2-1-2 0,3-2 0 0,-3 5 0 0,0 0-8 0,2-5-3 16,1 0 0-16,0 0 0 0,-1 0-4 0,-2-2-1 15,0 2 0-15,0-2 0 0,0 2-1 0,0-7-1 16,0 5 0-16,0-5 0 0,0 0 0 0,-2 0 0 15,-1 0 0-15,3-2 0 0,0-5 2 0,0 0 0 16,0 0 0-16,0 0 0 0,-5-5-12 0,2 3-16 16,-2-3 4-16,2-2 1 15,-5 0-124-15,6 2-25 0,-1-2-4 0</inkml:trace>
  <inkml:trace contextRef="#ctx0" brushRef="#br1" timeOffset="43619.621">24273 10664 1202 0,'0'0'53'0,"0"0"11"0,0 0-51 15,0 0-13-15,0 0 0 0,5 7 0 0,-2 0 84 0,2 0 15 0,-2 0 2 0,2 5 1 16,0-5-21-16,3 0-4 0,0 5-1 0,-2-3 0 16,1-2-16-16,-1 5-4 0,-1-5-1 0,0 0 0 15,3 0-18-15,-2 0-3 0,-1 0-1 0,3-2 0 16,0 2-11-16,0-2-2 0,0-3-1 0,-3-2 0 15,-5 0 5-15,5 5 2 0,-5-5 0 0,8-5 0 16,-3 5-2-16,-5 0-1 0,0 0 0 0,6-2 0 16,-1-8-3-16,-2 3 0 0,-1 0 0 0,1-2 0 15,2-3-6-15,-2 5-2 0,-3-5 0 0,3 3 0 16,-1 2-12-16,-2-5 8 0,3 5-8 0,-1 2 0 0,-2 3 0 16,0-5 0-16,3 2 0 15,-3 5 0-15,0-7 0 0,0 7 0 0,3-2 0 0,-3 2 0 31,0 0-110-31,0 0-18 0,0 0-4 0</inkml:trace>
  <inkml:trace contextRef="#ctx0" brushRef="#br1" timeOffset="44193.085">24331 10972 288 0,'0'0'25'16,"0"0"-25"-16,0 0 0 0,0 0 0 0,0 0 208 0,0 0 36 16,0 0 7-16,0 0 1 0,0 0-128 0,3 7-27 15,-3-7-5-15,0 7 0 0,0-7-10 0,2 5-2 16,1 2 0-16,-3 0 0 0,3 0-21 0,-3 0-5 16,2 5-1-16,-2-3 0 0,3-2-13 0,-3 0-2 15,5 5-1-15,-2 2 0 0,2 0-5 0,-2-2 0 0,-3 2-1 0,2 0 0 16,4 1-12-16,-4 1-3 0,1-7 0 0,0 3 0 15,-1 2-3-15,1-2-1 0,-3-3 0 0,3-1 0 16,-1-1-1-16,1 2-1 0,0-2 0 0,-1-5 0 16,-2 5 0-16,0-7 0 0,0 0 0 0,3 8 0 15,-3-8-1-15,0 0 0 0,0 0 0 0,0 0 0 32,0 0-79-32,-3 0-16 0,-2 4-3 0</inkml:trace>
  <inkml:trace contextRef="#ctx0" brushRef="#br1" timeOffset="44555.123">24270 11247 576 0,'0'0'51'16,"0"0"-41"-16,0 0-10 0,6 5 0 0,-6-5 204 0,7 2 38 15,1-2 8-15,3 5 2 0,-3-3-120 0,0 6-24 16,-3-4-5-16,3-1-1 0,0 6-51 0,0-2-11 15,0 0-1-15,0-5-1 0,0 5-17 0,0 1-3 16,0-4-1-16,0-1 0 0,0 1 4 0,-1 3 1 16,-1-7 0-16,2 0 0 0,-3 5 5 0,-5-5 1 15,0 0 0-15,8 0 0 0,-8 0 0 0,5-5 0 16,1 3 0-16,-1-3 0 0,0-2 1 0,0 0 1 16,-2 0 0-16,0 0 0 0,-1-5-12 0,4 5-2 15,-4-4-1-15,4 3 0 0,-1 1-15 0,-3-2 8 0,1 0-8 0,0 2 0 16,2-1 0-16,-2 1 0 0,-1 0 0 0,4 0 0 15,-4 5 0-15,4-3 0 0,-4-2 0 0,1 2 0 16,-3 5 0-16,0 0 0 0,5-2 0 0,-5 2 0 16,0 0-13-16,0 0 1 0,0 0 0 0,0 0 0 31,0 0-202-31,0 0-40 0</inkml:trace>
  <inkml:trace contextRef="#ctx0" brushRef="#br1" timeOffset="45030.557">24318 11426 1216 0,'0'0'54'0,"0"0"11"0,0 0-52 0,0 0-13 16,0 0 0-16,5 7 0 0,-2 0 85 0,-1 0 15 16,-2 0 2-16,3 0 1 0,0 5-36 0,-1-2-7 15,1 1-2-15,0 3 0 0,-1 1-23 0,-2-4-5 16,0 3-1-16,3 0 0 0,-6 1 8 0,3 1 2 16,3-7 0-16,0 6 0 0,-3-4-11 0,0 3-3 15,2-2 0-15,-2-2 0 0,0-3-9 0,3 4-1 16,-6-4-1-16,3 1 0 0,0-1-4 0,0-3-1 15,-2 3 0-15,2-7 0 0,0 0-9 0,0 0 10 16,0 0-10-16,0 0 10 0,0 0-10 0,0 0 0 0,0 0 9 0,0 0-9 31,2-7-108-31,-2 3-25 0,0 1-6 0</inkml:trace>
  <inkml:trace contextRef="#ctx0" brushRef="#br1" timeOffset="45467.727">24231 11664 288 0,'0'0'25'0,"0"0"-25"0,0 0 0 0,0 0 0 16,0 0 236-16,0 0 43 0,0 0 8 0,5 4 1 15,-3 3-166-15,4 0-34 0,-4 0-6 0,4 1-2 16,-1-1-25-16,-2-3-6 0,2 3-1 0,-2 0 0 0,2 0-15 0,0 1-3 15,0-1-1-15,1 0 0 0,-1-3-5 0,0-1 0 16,1 1-1-16,-1 1 0 0,0-3-2 0,1-2 0 16,-1 5 0-16,-3-5 0 0,-2 0 11 0,0 0 3 15,8-5 0-15,-2 5 0 0,-4-7-4 0,4 7-1 16,-1-7 0-16,0 3 0 0,3-3-12 0,0 0-2 16,-3-1-1-16,3 1 0 0,0 5-7 0,0-7-8 15,0 2 11-15,-3 4-11 0,3-4 8 0,0 2-8 16,0-2 0-16,0 5 0 15,0-3 12-15,3-2-12 0,-3 3 12 0,0 1-12 0,-3-1 18 0,3 1-3 16,-3-4-1-16,0 2 0 0,3 5 1 0,-8 0 0 16,0 0 0-16,0 0 0 0,0 0-4 0,0 0-1 0,0 0 0 0,0 0 0 15,0 0-10-15,0 0 8 16,0 0-8-16,0 0 8 0,0 0-8 0,0 0 0 0,0 0 0 0,0 0 0 31,0 0-114-31,0 0-28 0,-2 0-6 0</inkml:trace>
</inkml:ink>
</file>

<file path=ppt/ink/ink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45:20.308"/>
    </inkml:context>
    <inkml:brush xml:id="br0">
      <inkml:brushProperty name="width" value="0.05292" units="cm"/>
      <inkml:brushProperty name="height" value="0.05292" units="cm"/>
      <inkml:brushProperty name="color" value="#FF0000"/>
    </inkml:brush>
  </inkml:definitions>
  <inkml:trace contextRef="#ctx0" brushRef="#br0">10988 7200 1497 0,'0'0'32'0,"0"0"8"0,0 0 0 0,0 0 4 0,0 0-36 0,-5 0-8 15,0-3 0-15,2 3 0 0,3 0 53 0,-5-4 9 16,-3 1 2-16,2-1 0 0,1-3 0 0,-3 4 0 16,3-1 0-16,-3 4 0 0,0-3 0 0,0-1 0 15,-3 4 0-15,4 0 0 0,-4 0-52 0,0 0-12 16,1 7 0-16,-3-3 0 0,-1 3 30 0,1 0 3 16,-3 0 1-16,3 5 0 0,-3 2-26 0,3 0-8 0,-3 1 0 15,3-1 0-15,0 4 0 0,2-3 0 16,3 6 0-16,0-2 0 0,3-1 0 0,2 4-11 0,3-1 11 15,3-2-10 1,5 2-14-16,0-7-4 0,2 5 0 0,6-1 0 0,0-3 28 0,3-1 0 0,-1 0 0 0,3-2 0 16,3-5 22-16,-3 0 10 0,3-3 1 0,2-1 1 15,1 1-23-15,-3-4-11 0,0 3 10 0,-1-6-10 16,1-1-25 0,0-3-11-16,2 4-3 0,-2-4-628 0,-3-5-125 0</inkml:trace>
  <inkml:trace contextRef="#ctx0" brushRef="#br0" timeOffset="234.025">11337 7200 1728 0,'0'0'38'0,"0"0"8"0,0 0 2 0,0 0 0 0,0 0-39 0,0 0-9 16,0 0 0-16,0 0 0 0,0 12 104 0,-2-1 20 15,2-1 3-15,0 1 1 0,0 4-50 0,0-1-10 16,2 5-1-16,-2 2-1 0,0-2-38 0,0 2-7 15,0-3-1-15,3 4-1 0,-6-1 19 0,3 2 4 16,3-6 1-16,-3 2 0 0,3 2-35 0,-3-5-8 16,0-2 0-16,0 0 0 15,2 1-100-15,-2-1-23 0,0-10-4 0,3-1-581 16,0 4-116-16</inkml:trace>
  <inkml:trace contextRef="#ctx0" brushRef="#br0" timeOffset="468.373">11647 7374 1728 0,'0'0'76'0,"0"0"16"0,-3-3-73 0,3-1-19 0,0 4 0 0,0 0 0 16,-5 0 86-16,5 0 14 0,0 0 2 0,0 0 1 16,-5 4-16-16,-1-4-3 0,1 8-1 0,0-1 0 15,2 0-43-15,1 4-9 0,-4-4-2 0,4 1 0 16,-4-1-14-16,6 7-3 0,0-3-1 0,-2 4 0 15,4-8-11-15,-2 4 0 0,3-1 0 0,0 2 0 16,-3-5 26-16,2 4 3 0,1-4 1 0,0 0 0 16,-1 1-30-16,1-1 0 0,2-3 0 0,-5 3 0 15,3-4-148-15,-3-3-35 0,0 0-7 0,8 0-795 16</inkml:trace>
  <inkml:trace contextRef="#ctx0" brushRef="#br0" timeOffset="1202.545">11732 7433 288 0,'-8'-7'12'0,"5"4"4"16,0 3-16-16,1-4 0 0,2-4 0 0,0 4 0 16,0 4 220-16,0 0 42 0,-3-7 8 0,0 4 2 0,3-1-116 0,-2 4-22 15,-1-7-5-15,-2 7-1 0,0-7-51 0,-1 7-10 16,4 0-3-16,-1 0 0 0,-2-8 0 0,-1 8 0 16,1 3 0-16,0 2 0 0,0-5-51 0,-1 4-13 15,1-1 0-15,0 4 0 0,-3 0 36 0,0 0 5 16,0 0 1-16,0 5 0 0,3-1-33 0,-1 3-9 15,-2-4 0-15,0 2 0 0,3 2 21 0,0 0 0 16,2 5 0-16,1-5 0 0,-1-2-21 0,3 2 0 16,0 0 0-16,5-2 0 0,-5-5-15 0,3 4-7 15,2-1-2-15,0-3 0 0,1 0 24 0,-1-2 0 16,3-1 8-16,0-1-8 0,0-3 14 0,0 0-2 16,2-7-1-16,-2 2 0 0,3-2-3 0,-1-3 0 15,-2-1 0-15,0-1 0 0,0 2-8 0,0-1 0 16,-2-3 0-16,-1-1 0 0,-3 1 53 0,4 3 9 15,-4-4 2-15,-2 8 0 0,0-4-52 0,0 4-12 0,0 0 0 16,0 0 0-16,-2 2 0 0,2 2 0 0,0-4 0 0,0 3 0 16,0 4 0-16,0 0 0 0,-3-3 10 0,3 3-2 15,0 0-8-15,0 0 0 0,0 0 0 0,0 0 0 16,0 0 0-16,0 0 0 0,3 3 0 0,2 4 0 16,0-7 0-16,1 7-8 0,2 5 8 0,-3-1 0 15,3-4 0-15,2 0 0 0,-4-4 0 0,2 4 0 16,2 5 0-16,-2-5 0 0,-5 0 0 0,2 0 0 15,6 0 46-15,-6 2 14 0,0-6 4 0,-5-3 0 16,0 0-103-16,6 7-20 0,1-3-4 0,-1-1-752 16,-6-3-150-16</inkml:trace>
  <inkml:trace contextRef="#ctx0" brushRef="#br0" timeOffset="1546.215">12039 7393 1324 0,'0'0'118'0,"0"0"-94"16,2-7-24-16,-2 7 0 0,0 0 141 0,0 0 24 15,0-3 5-15,-2-1 1 0,-1-1-38 0,-2 2-7 16,-1 3-2-16,1 0 0 0,-3-4-57 0,0 4-12 16,-2 4-3-16,2-4 0 0,-3-4-31 0,3 8-6 15,-2-1-2-15,2 6 0 0,0-6-13 0,0 4 0 16,2 0 0-16,4 0 0 0,-1 0 0 0,3 2 14 15,0-2-4-15,0 3-1 0,3 1-24 0,5-3-5 16,-3 3 0-16,6-1-1 0,-3-3 21 0,2 0-11 0,3-3 11 16,1 8-8-16,-1-5 26 0,0 0 6 0,-2 0 0 0,-1-4 1 15,1 1-25-15,-3 4 0 0,0-1 0 0,0 0 0 16,-3 0 0-16,0-3 0 0,-5 3 0 0,3 1 0 16,-1-1-11-16,-2-7-7 0,0 0-2 0,-2 7 0 15,-3 0 20-15,-1-3 17 0,1-1-3 0,-3-3-1 16,0 4-5-16,0-4 0 0,0 0-8 0,0 0 12 15,0-4-109-15,3 4-23 0,2-3-4 0</inkml:trace>
  <inkml:trace contextRef="#ctx0" brushRef="#br0" timeOffset="2078.138">12504 7451 1785 0,'6'0'159'0,"-1"0"-127"16,-3 3-32-16,4 2 0 0,-6-5 125 0,2 7 19 16,4 0 4-16,-4 0 1 0,4 4-46 0,-4-4-10 15,1 1-1-15,0 3-1 0,-1-1-73 0,1-3-18 31,-1 0 0-31,4 2 0 0,-4-2 55 0,-2 0 7 16,0 0 2-16,0-7 0 0,0 0-52 0,3 3-12 0,-3-3 0 0,0 0 0 16,0 0-48-16,0 0-13 0,0 0-3 0,5-3-751 15,-2-1-150-15</inkml:trace>
  <inkml:trace contextRef="#ctx0" brushRef="#br0" timeOffset="2218.889">12552 7306 864 0,'-13'-3'38'0,"7"-1"8"0,1 1-37 0,2-1-9 0,3 4 0 15,0 0 0-15,0-8 335 0,0 8 65 16,0-7 12-16,0 7 4 0,0 0-295 0,0 0-58 0,6-4-12 0,-1 4-3 47,0 0-98-47,1 4-20 0,1-4-4 0,1 0-978 0</inkml:trace>
  <inkml:trace contextRef="#ctx0" brushRef="#br0" timeOffset="2546.779">12949 7190 1267 0,'0'-11'112'0,"0"4"-89"0,0 0-23 0,0-1 0 16,0 4 158-16,-3-3 27 0,-2 0 6 0,2 0 1 0,-2 0-52 15,2-5-9-15,-2 5-3 0,2 0 0 0,-2 0-65 0,0 0-14 16,-3 4-2-16,2-1-1 0,1 1-22 0,-3 3-5 15,3 0-1-15,0 3 0 0,-3 1-18 0,0-1 0 16,2 4 0-16,-1 0 0 0,1 4 0 0,-2 4 0 16,-2-4 0-16,2 3 0 0,2 5 0 0,4-2 0 15,-1 2 0-15,3 2 0 0,0-3 0 0,3 4 0 16,2-1 0-16,0-2 0 0,1-5 0 0,2 5 0 16,-3-1 0-16,0-1 0 0,3 2 0 0,0-5 0 15,-3 5 0-15,3 2 0 0,-2-2 0 0,-1-1 0 16,0-4 0-16,1 1 0 0,-4-4 0 0,1-1 0 15,-1-6 0-15,-2 4-781 0,0-1-160 0</inkml:trace>
  <inkml:trace contextRef="#ctx0" brushRef="#br0" timeOffset="2703.04">12721 7430 1656 0,'11'-4'73'0,"-3"4"15"0,0-7-70 0,5 7-18 0,0-5 0 0,0 2 0 15,1-1 33-15,1 4 3 0,1-3 1 0,3-1 0 16,-1 4-25-16,-2-3-12 0,3-1 10 0,2 4-10 16,0 0-47-16,-2 0-15 0,-4-7-3 0,4 7-1 15</inkml:trace>
  <inkml:trace contextRef="#ctx0" brushRef="#br0" timeOffset="2874.903">13073 7374 1321 0,'0'12'58'0,"0"-12"13"0,-3 4-57 0,3-4-14 16,0 0 0-16,3 3 0 0,2 4 93 0,-2 0 16 15,-6-3 3-15,3 4 1 0,3-1 17 0,0 0 3 16,-1 0 1-16,-2 0 0 0,3 0-61 0,0 0-12 16,2 2-2-16,-2-6-1 0,-3 1-46 0,0-1-12 15,0 4 0-15,2-3 0 0,-2-4 0 0,0 0 0 16,0 3 0-16,0-3 0 16,0 0-159-16,0 0-33 0,0 0-8 0,0 0 0 0</inkml:trace>
  <inkml:trace contextRef="#ctx0" brushRef="#br0" timeOffset="2999.888">13065 7256 2188 0,'0'0'48'0,"0"0"11"0,0 0 1 0,3-4 1 0,5 4-49 0,-8 0-12 0,0 0 0 16,0 0 0-16,8 0 34 0,-3 0 4 0,0 0 1 0,1 0 0 31,-1 4-114-31,3-1-22 0</inkml:trace>
  <inkml:trace contextRef="#ctx0" brushRef="#br0" timeOffset="3265.557">13420 7411 1555 0,'-8'-4'138'0,"8"4"-110"15,-3-7-28-15,3 4 0 0,0-1 86 0,-3-3 12 0,-4 0 2 0,1-1 1 0,4 1-9 16,-4 3-1-16,-4-3-1 0,-1 4 0 0,3-1-25 0,0-3-5 15,-2 7 0-15,-1 0-1 0,-2 0-59 0,2 0 0 16,3 0-12-16,0 4 1 0,-5-1 11 0,5 1 0 16,3 3 0-16,0 0 0 0,-3 3 0 0,5 2 0 15,-2-5 0-15,2 7 0 0,6-2 0 0,-3 2 0 16,-3-7 0-16,3 4 0 0,3 4 0 0,2-1 0 16,0-7 0-16,1 4 0 15,2-3-53-15,2-1-9 0,3 0-2 0,-2-3-614 16,2-1-123-16</inkml:trace>
  <inkml:trace contextRef="#ctx0" brushRef="#br0" timeOffset="3624.651">13573 7386 1868 0,'0'0'41'0,"0"0"9"0,0 0 2 0,-3 0 0 0,-2-7-42 0,3 2-10 0,-4 2 0 0,6 3 0 15,0 0 87-15,-5 0 15 0,-3-4 3 0,0 4 1 16,3 0-47-16,0 4-10 0,-3-1-1 0,0 2-1 15,0 2-38-15,2-3-9 0,-2-1 0 0,3 4 0 16,0 0 0-16,2-3 0 0,1 4 0 0,-1-1 0 16,3 0 0-16,0 0 0 0,0 0 0 0,5 5 0 15,1-10 0-15,-1 3 0 0,3 2-12 0,0-3 12 16,2-1 0-16,1-3 0 0,-3 4 0 0,2-4 12 16,1-4-12-16,0 4 0 0,-1 0 0 0,1-3 0 15,-3-1 0-15,0 4 0 0,-3-7 0 0,3 7 0 0,-3-5 0 16,3 3 0-16,-3-3 0 0,-2 2 0 0,-3 3 0 0,0 0 10 15,5 0-10-15,1 0 10 0,-6 0-10 0,0 0 0 16,0 0-10-16,5 8 10 0,0-6-10 0,0 3 10 16,-2 2-10-16,2 0 10 0,-2-7 0 0,2 7 0 15,-2-3 0-15,2-1 10 0,-5-3-10 0,6 4 0 16,1-4 0-16,-1 3 0 0,-4-3-12 0,4 0-4 16,-1 5 0-16,3-5-1043 15</inkml:trace>
  <inkml:trace contextRef="#ctx0" brushRef="#br0" timeOffset="3843.346">13748 7216 1875 0,'-6'-7'83'0,"6"7"17"0,3-9-80 0,-3 9-20 0,0 0 0 0,0 0 0 16,5-3 104-16,-5 3 16 0,0 0 3 0,0 0 1 15,3 8-40-15,2-1-8 0,1 4-2 0,-1 3 0 16,-2-2-42-16,2 2-8 0,0 0-1 0,0 5-1 15,-5-5-10-15,6 0-1 0,2 5-1 0,-3-2 0 16,0-6 0-16,-5 4 0 0,0-1 0 0,0-3 0 16,6 1-28-16,-4-2-6 0,-4-3 0 0,2 0-1 15,0-3-134-15,0-4-26 0,-3 8-6 0,-5-8-1 16</inkml:trace>
  <inkml:trace contextRef="#ctx0" brushRef="#br0" timeOffset="3984.006">13687 7374 1479 0,'0'0'65'0,"0"0"15"0,0 0-64 0,8 0-16 16,0-3 0-16,0 3 0 0,0 0 84 0,0 0 13 16,5-4 3-16,0 4 1 0,-2 0-60 0,7-3-12 15,6 3-2-15,-3 0-1 0,-5 0-18 0,3 0-8 16,-4 0 0-16,4-4 8 16,-3 4-106-16,-3 0-22 0</inkml:trace>
  <inkml:trace contextRef="#ctx0" brushRef="#br0" timeOffset="4155.92">14012 7346 1152 0,'0'0'51'0,"0"0"10"16,0 0-49-16,0 0-12 0,-2 0 0 0,2 0 0 0,0 0 170 0,0 0 31 15,0 0 7-15,0 0 0 0,2 7-103 0,1 0-21 0,2-3-4 0,-2 3 0 16,0 1-13-16,-1 3-3 16,1-4 0-16,0-4 0 0,-1 4-26 0,1-3-6 0,-1-1 0 15,-2 2-1-15,0-5-19 0,0 0-3 0,3 4-1 0,-3-4 0 31,0 0-102-31,0 0-21 0,0 0-4 0,0 0-898 0</inkml:trace>
  <inkml:trace contextRef="#ctx0" brushRef="#br0" timeOffset="4312.299">14020 7226 1728 0,'0'0'38'0,"0"-3"8"0,0-1 2 0,0-3 0 0,0 4-39 0,0-1-9 0,0-4 0 0,0 4 0 15,3 1 114-15,-3 3 21 0,0-4 4 0,0 4 1 16,0 0-85-16,8 0-17 0,-5 4-3 0,2-1-1 15,0 1-34-15,0 4-9 0,3-1-1 0,0 0-682 16,3 0-136-16</inkml:trace>
  <inkml:trace contextRef="#ctx0" brushRef="#br0" timeOffset="4655.655">14274 7324 691 0,'0'0'30'0,"0"0"7"0,0 0-29 0,0 0-8 15,6 0 0-15,-6 0 0 0,2-4 214 0,-2 4 42 16,0 0 8-16,0 0 1 0,0 0-118 0,0 0-24 16,0 0-5-16,0 0-1 0,-8 0-67 0,3 0-14 15,0 4-2-15,-3 4-1 0,2-1-7 0,-1 0-2 16,1 0 0-16,1 0 0 0,0 4-38 0,-1-3-8 16,4 3-2-16,2-1 0 0,0-3 24 0,0 5 0 0,2-5 0 0,4 0 0 15,2 0 0-15,-3 0 0 0,3 0 0 0,0-2 0 16,2-5 0-16,-2 2 0 0,3-2 0 0,2 0 0 15,-2 0 0-15,-1-2 0 0,1-6 0 0,-1 4 0 16,-2 1 26-16,0-4 10 0,3 0 1 0,-3 0 1 16,-3-5-29-16,0 5-9 0,-2-4 0 0,0 4 0 15,-1-8 13-15,1 8-4 0,-6 0-1 0,1-4 0 16,-1 4 2-16,-2 0 0 0,2-1 0 0,-5 4 0 16,3 1-1-16,0-1 0 0,-1-3 0 0,1 7 0 15,5 0-27-15,0 0-6 0,-3-3 0 0,3 3-1 16,0 0-219-16,0 0-44 0</inkml:trace>
  <inkml:trace contextRef="#ctx0" brushRef="#br0" timeOffset="4999.518">14507 7306 1465 0,'0'0'64'0,"0"0"15"0,0 0-63 16,0 0-16-16,0 0 0 0,3 7 0 0,-3 0 127 0,0-3 22 15,0 4 5-15,0-1 1 0,2 0-51 0,-2 0-9 16,0 0-3-16,0 0 0 0,0 0-28 0,0 2-7 15,0-2-1-15,0 0 0 0,0-4-24 0,0 4-4 16,0-3-2-16,0 4 0 0,0-8-26 0,0 0 0 16,0 0 0-16,0 0 0 0,0 0 0 0,0 0 0 15,0 0 0-15,0 0 0 0,0 0 36 0,0 0 3 16,6-5 0-16,2 2 0 0,0-1-11 0,-3-3-3 16,3 4 0-16,0-4 0 15,2 0-47-15,1-2-10 0,-1 2-1 0,1 0-1 16,0 4 5-16,-1-1 1 0,1 1 0 0,-1 3 0 0,1-4 17 0,0 4 11 0,-3 0-12 0,2 0 12 15,1 4-10-15,-1-1 10 0,-2 1-8 0,3 3 8 16,-1 0 0-16,1 1 8 0,-3-1 0 0,0 0 0 16,0 0-8-16,0 0 0 0,0 0 0 0,0 5 0 15,-3-5 0-15,-2 0 0 0,2 0 0 0,-3-3 0 16,-2-4 0-16,3 8 0 0,0-1 0 0,-3-7-784 16,0 0-157-16</inkml:trace>
  <inkml:trace contextRef="#ctx0" brushRef="#br0" timeOffset="5764.765">15388 6983 1497 0,'0'0'66'0,"0"0"14"16,0 0-64-16,0 0-16 0,0 0 0 0,-2-7 0 16,-1 3 137-16,0 1 24 0,-5-1 5 0,6 1 1 0,-4 3-52 0,-2 0-11 15,3-4-1-15,-3 4-1 0,3 0-52 0,-3 4-10 16,0-4-3-16,-5 0 0 0,2 0-21 0,-2 3-4 16,-3 1 0-16,0-1-1 0,3-3-11 0,0 0 0 15,0 4 0-15,-1 3 8 0,4-7-8 0,-3 5 0 16,2 2 0-16,3 0 0 0,-3-4 0 0,3 4 0 15,1-3 0-15,-1 3 0 0,2 0 0 0,1-2 0 16,0-2 0-16,2 4 0 0,-2-3 0 0,-1 3-9 16,4 0 0-16,2-4 0 0,-3 1 9 0,1 4 12 15,2-1-2-15,0 4-1 0,0-4-9 0,-3 0 0 16,0 8 0-16,-2 3 0 16,5-4 0-16,-3 1 0 0,3-1 0 0,0 5 0 0,0-1 0 0,-2-4 0 15,-1 1 0-15,0 3 0 0,1-4 44 0,-1 1 6 16,3-1 2-16,0-3 0 0,-3 4-32 0,3-1-7 15,0-3-1-15,3 8 0 0,0-5-12 0,2-4 0 0,0 9 0 16,3-8 0-16,3-1 0 0,-1-6 0 0,4 6 0 0,-1-1 0 16,5-2 0-16,-2-4 0 0,3 4 0 0,2-7 0 15,-3 4 0-15,-4-4 0 0,2-4 0 0,-1 4 0 16,1 0 0-16,-2-3 0 0,-1-1 0 0,-3-3 0 16,1 0 21-16,-3 0 2 0,0 2 0 0,0-2 0 15,-3 0-139-15,-2 0-28 16,-3 0-6-16,0 4-1016 0</inkml:trace>
  <inkml:trace contextRef="#ctx0" brushRef="#br0" timeOffset="5967.929">15050 7320 1440 0,'0'0'128'0,"0"0"-103"16,0 0-25-16,0 0 0 0,18 0 98 0,1 0 14 15,2 0 4-15,3-3 0 0,-1 3-71 0,1-4-13 16,-3 4-4-16,6 4 0 16,-3-4-16-16,-1-4-3 0,1 4-1 0,0 0 0 15,-3 0-8-15,0 0 8 0,1 0-8 0</inkml:trace>
  <inkml:trace contextRef="#ctx0" brushRef="#br0" timeOffset="6354.931">15645 7320 1958 0,'0'0'43'0,"0"0"9"0,-5 0 1 0,5 0 3 0,0 0-45 15,0 0-11-15,0 0 0 0,-6 4 0 0,6-4 87 0,0 0 15 0,0 8 3 16,0-1 1-16,-2 4-67 0,4-1-14 0,1-6-2 0,0 3-1 15,-1 5 17-15,3-2 3 0,-2-6 1 0,2-1 0 16,1 4-18-16,-6-7-3 0,2 4-1 0,-2-4 0 16,0 0-21-16,0 0 0 0,0 0 0 0,0 0 0 15,0 0 38-15,0 0 3 0,0 0 1 0,0 0 0 16,3-4-16-16,0-3-3 0,-1 0-1 0,-2 0 0 16,0 0-35-16,3-1-7 0,2-3-2 0,-2 4 0 15,0-3-9 1,2-1-1-16,0-1-1 0,0 5 0 0,3-3 9 0,-2-1 1 0,-1 3 1 0,3 1 0 15,5 0 14-15,-5 0 8 0,0 0-10 0,0 3 10 16,2-4-8-16,-2 4 8 0,-2 1 0 0,-1-1-9 0,-5 4 9 16,8 4 0-16,-3-8 0 0,-5 4 0 15,0 0-52-15,0 0-4 0,8 4-2 0,-8-4-669 16,3 3-133-16</inkml:trace>
  <inkml:trace contextRef="#ctx0" brushRef="#br0" timeOffset="6667.256">15891 7332 921 0,'0'0'82'0,"0"0"-66"15,0 0-16-15,0 0 0 0,5 4 206 0,-5-4 38 16,0 0 7-16,5 3 1 0,-2 4-108 0,0 0-21 16,2-3-5-16,-2 3-1 0,-1 0-41 0,1 1-9 15,2-1-2-15,-2 0 0 0,2 0-16 0,-2 0-3 16,0-3-1-16,-1 4 0 0,1-4-36 0,-1 3-9 15,-2-4 0-15,3 4 0 0,-3-7 0 0,0 0 0 0,0 0 0 0,0 0 0 16,0 0 0-16,0 0 0 0,0-3 0 0,3-1 0 16,-3 1 0-16,5-4 0 0,-2-2 0 0,2 2 0 31,-2 0-49-31,5-7-12 0,-1 2-3 0,-1-2 0 16,2 7-35-16,0-3-7 0,0-1-2 0,2 3 0 0,1-3 47 0,-1 4 9 15,-2 0 1-15,3 0 1 0,-1-1 36 0,1 1 14 0,0 7-11 0,-1-4 11 16,-2 4 0-16,0 0 0 0,0 0 11 0,0 4-3 15,0-1 16-15,-3-3 3 0,3 4 1 0,-3-4-882 16</inkml:trace>
  <inkml:trace contextRef="#ctx0" brushRef="#br0" timeOffset="7010.665">16237 7332 1717 0,'0'0'37'0,"0"0"8"0,0 0 2 0,0 0 2 0,0 0-39 0,0 0-10 16,0 0 0-16,0 0 0 0,0 0 56 0,-2 4 8 15,2-1 3-15,-5 4 0 0,5 0-3 0,-3 0 0 16,-2 0 0-16,2 0 0 0,3 5-51 0,-3-1-13 16,-2-4 0-16,5 0 0 0,0 5 0 0,5-2 0 15,1-3 0-15,-1 0 0 0,-2-3 0 0,4 4 0 16,4-1 0-16,0-3 0 0,-11-4 0 0,8 0 0 15,2-4 0-15,1 4 0 0,-1 0 0 0,1 0 0 0,-3-7 0 16,2-1 0-16,1 4 32 0,-3 1 4 0,-3-4 1 0,1 0 0 16,-1-4-8-16,0 3-1 0,-2 4-1 0,-3-6 0 15,0-1-27-15,0 4 0 0,0-1 0 0,-3 1 0 16,-5 0 28-16,3 0 0 0,0 3 0 0,-1 1 0 31,-2-1-45-31,0 1-9 0,-2-1-2 0,5 4 0 16,-1 0-80-16,4 0-16 0,-4-5-3 0</inkml:trace>
  <inkml:trace contextRef="#ctx0" brushRef="#br0" timeOffset="7338.855">16510 7346 1537 0,'0'0'68'0,"0"0"14"15,0 0-66-15,0 4-16 0,-3 3 0 0,3-4 0 0,-2 1 92 0,-1-1 16 16,3 4 2-16,-3 2 1 0,6-2-26 0,0 3-5 15,-3 1 0-15,2 1-1 0,-2-2-21 0,3-3-4 16,0 0-1-16,-1-3 0 0,1 4-41 0,0-1-12 16,-3-7 0-16,0 0 8 0,0 0 24 0,0 0 4 15,0 0 2-15,0 0 0 0,-3-7-10 0,3 7-1 16,0 0-1-16,3-5 0 0,-3-2-26 0,2-3 0 16,1 3 0-16,2 0 0 15,-2-5-46-15,2 5-14 0,0-4-4 0,3 1 0 16,0-2 0-16,0 1 0 0,-2 1 0 0,4-1 0 0,1 4 52 0,-3-1 12 0,2 4 0 0,1-3 0 15,-1 4 0-15,1-1 0 0,2 4 0 0,-2-3 0 16,-3-1 14-16,2 4 6 0,1 0 0 0,-1 0 1 16,1 0-33-16,0 0-8 0,-1 0 0 0,1 7-1 31,-1-7-99-31,4 0-19 0</inkml:trace>
  <inkml:trace contextRef="#ctx0" brushRef="#br0" timeOffset="7823.518">17301 7277 806 0,'0'0'72'0,"0"0"-58"0,0 0-14 0,0 0 0 16,0 0 156-16,0 0 29 0,0 0 6 0,0 0 1 15,8 0-69-15,0-4-14 0,0 4-2 0,0 0-1 16,2-3-40-16,1 6-8 0,0-3-2 0,4 0 0 15,1 0-36-15,3 4-8 16,-1-4-2-16,4 0 0 0,-4 0-10 0,3 0 0 0,-2 0 0 0,-1 0 0 16,1 0 0-16,-9 0 0 0,-2 0-9 0,-8 0-928 15</inkml:trace>
  <inkml:trace contextRef="#ctx0" brushRef="#br0" timeOffset="8010.429">17346 7444 1728 0,'0'0'76'0,"0"0"16"16,0 0-73-16,5 0-19 0,6 0 0 0,-3 0 0 0,2 0 57 0,1 0 8 15,0 0 2-15,2 0 0 0,-3-4-12 0,9 1-3 16,5-1 0-16,5-3 0 0,-3 0-35 0,-2 2-7 16,0 2-2-16,0-1 0 0,-3-3-8 0,-3 4-11 15,-2-1 3-15,0 4 0 0</inkml:trace>
  <inkml:trace contextRef="#ctx0" brushRef="#br0" timeOffset="8510.314">18362 7292 1260 0,'0'0'28'0,"0"0"5"0,0 0 2 0,0 0 0 0,0 0-35 0,0 0 0 16,8 7 0-16,-3-7 0 0,6 0 111 0,-1 0 15 16,-2 4 3-16,6-1 1 0,-4-3-63 15,6 0-13-15,0 0-2 0,3 0-1 0,-1 0-31 0,1 0-5 0,-1 0-2 0,6 0 0 16,-6-3 0-16,1-1 0 0,2 4 0 0,-2 0 0 16,-1 0-13-16,-2 0 11 15,-5 0-11-15,2 0 10 16,-5 0-88-16,-8 0-18 0,0 0-3 0</inkml:trace>
  <inkml:trace contextRef="#ctx0" brushRef="#br0" timeOffset="8697.827">18338 7498 1094 0,'0'0'48'0,"8"0"11"15,0 0-47-15,3 0-12 0,5-4 0 0,-3 4 0 16,3 0 127-16,0 0 23 0,-1-3 5 0,4-1 1 0,-3 4-76 0,0-3-16 15,2-1-2-15,3-3-1 0,-5 4-34 0,0-6-7 16,3 7-2-16,-3-6 0 16,-1 1-62-16,-4 0-12 0,0 3-2 0,-3-3-746 15</inkml:trace>
  <inkml:trace contextRef="#ctx0" brushRef="#br0" timeOffset="8947.704">18468 7244 1911 0,'0'0'42'0,"0"0"9"0,0 0 1 0,0 0 2 0,0 0-43 0,0 0-11 0,3 8 0 0,-1-4 0 16,1-1 85-16,0 4 15 0,-1 4 4 0,1-4 0 16,2 5-32-16,-2-2-5 0,2 4-2 0,-2 5 0 15,-1-5-23-15,1 4-5 0,0-3-1 0,-1 3 0 16,1-3-28-16,0-1-8 0,-3 0 0 0,0-2 0 15,2 2 0-15,-2-7 0 0,0 0 0 0,0 0 0 16,0-3 0-16,0 4 0 0,0-8 0 0,0 0 0 16,0 0-204-16,0-8-41 0,0 1-9 15</inkml:trace>
  <inkml:trace contextRef="#ctx0" brushRef="#br0" timeOffset="9150.85">18600 7273 2120 0,'0'0'47'0,"0"0"9"0,6 4 3 0,-6-4 0 0,0 0-47 16,2 7-12-16,1 5 0 0,-1-2 0 0,4 1 68 0,-1-1 12 16,0 2 3-16,1 2 0 0,-1 4-15 0,0-3-4 15,0-1 0-15,1 0 0 0,-1 5-51 0,0-5-13 16,1-2 0-16,-1-1 0 0,-2-1 0 0,-1-3 0 16,1 0 0-16,0 0 0 0,-1-2 0 0,3 2 0 15,-2 0 0-15,-3-3 0 16,0-4-171-16,0 0-37 0,0 0-7 0,16-14-745 0</inkml:trace>
  <inkml:trace contextRef="#ctx0" brushRef="#br0" timeOffset="9947.467">18984 7350 57 0,'0'0'0'0,"0"0"0"15,5-4 0-15,-5 4 0 0,0 0 274 0,0 0 50 16,0 0 9-16,0 0 3 0,0 0-147 0,0 0-29 15,0 0-5-15,0 0-2 0,0 0-42 0,0 0-9 16,0 4-2-16,3 3 0 0,-3-4-25 0,2 1-6 16,1 3-1-16,0 1 0 0,-1 3-20 0,1-4-5 15,0 3-1-15,-1-3 0 0,1 9-18 0,0-6-3 16,-1-3-1-16,1-3 0 0,0 4-20 0,-1-1 0 16,1-3 0-16,-3-4 8 0,0 0-8 0,0 0 0 0,0 0 0 0,2-4 0 15,1-3 21-15,0-1 3 0,-3 1 1 0,2-4 0 16,-2 4-40-16,6-5-8 0,-4 5-1 0,4-3-1 15,-1-1 10-15,0 4 3 0,3-5 0 0,-3 5 0 16,3 4-20-16,0-4-4 16,0 3-1-16,0-3 0 0,-2 7 19 0,-1-3 4 0,0-1 1 0,0 4 0 15,3-5 13-15,-2 5 0 0,-1 5 0 0,3-5 0 16,-3 0 24-16,3 7-3 0,0 0 0 0,-3 0 0 16,3-3 11-16,0-1 1 0,-3 4 1 0,1-3 0 15,-1 4-8-15,0-1-2 0,1-3 0 0,-4-1 0 16,1 4-6-16,-3-7-2 0,0 0 0 0,0 0 0 15,0 0 10-15,0 0 2 0,5-3 0 0,1-1 0 0,1 4-28 0,-1-7 0 16,-1 7-12-16,3-7 12 0,3-1 0 0,-1 4 0 16,-2 1 0-16,3-1 0 0,-1-3 0 0,1 0 0 15,-1 0 0-15,1 4 0 0,0-1 0 0,-3 4 0 16,-1-5-9-16,-1 2 9 0,-1 3 0 0,0 0 0 16,1 0-8-16,-6 0 8 0,5 8 0 0,-2-1 0 15,-3-7-8-15,2 7 8 0,1 0 0 0,2 0 0 16,-2 4 0-16,-1-3 0 0,4-1 0 0,-4 0 14 15,4 0-1-15,-1 4 0 0,0-3-13 0,1-1 0 16,-4 0 0-16,3 0 0 0,-2 0-11 0,0-3-5 16,2-1 0-16,-5-3-1 15,0 0-229-15,5 0-46 0</inkml:trace>
  <inkml:trace contextRef="#ctx0" brushRef="#br0" timeOffset="10134.994">19571 7386 1958 0,'8'4'87'0,"-8"-4"17"0,-2 3-83 0,-1 4-21 0,6 0 0 0,-1-3 0 16,1 4 54-16,-1-1 6 0,1 0 2 0,2 4 0 16,3-8 3-16,0 4 1 0,-8 0 0 0,6 2 0 15,-1-6-53-15,0 4-13 0,-2-3 0 0,2-1 0 16,-5-3 0-16,0 0 0 0,0 0 0 0,0 0 0 16,0 0-100-16,3-7-22 0,2 0-5 0,-2 0-1 15,2-5-51-15,-2 5-10 0,-3-7-3 0,-3 0 0 16</inkml:trace>
  <inkml:trace contextRef="#ctx0" brushRef="#br0" timeOffset="10259.893">19595 7284 691 0,'8'-11'61'0,"-11"8"-49"0,-2-1-12 0,0-3 0 0,-6 4 234 0,6-1 44 16,5-4 9-16,-5 4 1 15,-1 1-117-15,6 3-24 0,0-4-5 0,0 4-1 0,0 0-124 0,6 4-17 16,2-4-19-16,2 0 4 0,1 0 27 0,-1 7 4 16,4-7 2-16,-1 5-678 15,5-2-135-15</inkml:trace>
  <inkml:trace contextRef="#ctx0" brushRef="#br0" timeOffset="10588.186">19987 7360 1382 0,'0'-3'123'0,"-3"-1"-99"16,0 1-24-16,-2-1 0 0,-3-3 146 0,3 0 24 16,0-1 5-16,2 8 1 0,-5-4-84 0,0 1-17 15,0-1-3-15,-3-3-1 0,4 7-34 0,-4-3-6 0,0-1-2 16,1 1 0-16,-1-1-18 0,1 4-11 0,-1 0 12 0,3 4-12 15,0-4 0-15,3 3 0 0,-3 1 0 0,3-1 0 16,-1-3 0-16,4 7-12 0,-1 0 12 0,0-3-12 16,1 8 12-16,2-2-12 0,2-3 12 0,1 0-12 15,0 0 12-15,2 0-12 0,3 5 12 0,3-5-12 16,2 0 12-16,0 0 0 0,0 5 0 0,3-5 0 16,0 0 19-16,-3 4 6 0,0-4 2 0,-2 1 0 15,-3 3-27-15,-3-1 0 0,-2-3 0 0,0-3 0 16,-3-4 56-16,-6 3 7 0,1 1 1 0,-3 4 0 15,-3-1 0-15,1 0 0 0,-3-7 0 0,2 0 0 16,0 4-52-16,1-1-12 0,-3-3 0 0,2 0 0 16,0 0-48-16,-2 0-13 0,3-3-3 0,-1-4-751 15,3 0-150-15</inkml:trace>
  <inkml:trace contextRef="#ctx0" brushRef="#br0" timeOffset="10791.381">20040 7186 2091 0,'7'-7'46'0,"-7"7"10"0,0 0 1 0,0 0 2 0,0 0-47 0,0 0-12 16,0 0 0-16,0 0 0 0,3 4 73 0,2 3 13 15,-2 0 2-15,2 5 1 0,-5-2-44 0,6 4-9 16,-1-3-1-16,3 8-1 0,-5-2-21 0,2-1-4 16,0-2-1-16,0-4 0 0,1 6 0 0,-4-6 0 15,1 4 0-15,0-3 0 0,-1-3-8 0,1-1 12 16,-3 0-12-16,0 0 12 15,0 0-156-15,0-3-30 0,0-4-6 0,0 0-2 16,-8 8-54-16,0-8-10 0</inkml:trace>
  <inkml:trace contextRef="#ctx0" brushRef="#br0" timeOffset="10915.99">19984 7367 633 0,'0'0'56'0,"0"0"-44"0,0 0-12 0,0 0 0 16,5-3 208-16,-2-1 39 0,0 1 8 0,2-1 1 16,3 1-148-16,2-1-29 0,4 4-7 0,-1 0 0 15,3-3-48-15,0-1-10 0,7 4-2 0,-1-3 0 16,1-1-12-16,4 4 0 0,-1 0 0 0,-2 0-10 15,-5-5-177-15,-1 5-35 0</inkml:trace>
  <inkml:trace contextRef="#ctx0" brushRef="#br0" timeOffset="11244.038">20542 7346 691 0,'-5'0'61'0,"5"0"-49"16,0 0-12-16,0 0 0 0,-8 0 233 0,3-7 44 16,-1 7 9-16,-1-3 2 0,-1 3-126 0,-3-4-25 15,-2 4-5-15,0 0 0 0,2 0-64 0,-2 0-12 16,-6 4-2-16,3-1-1 0,6 4-25 0,-3-3-6 15,-1-1-1-15,4 4 0 0,-4 0-21 0,7 0-16 16,1 5 2-16,1-5 1 0,0 0 13 0,2 0 0 16,6 5 0-16,2-5 0 0,-2 4 0 0,5-1 0 15,2-3 0-15,3-2 0 0,1 2 0 0,-1 0 0 16,0-3 0-16,3-1 0 0,0-3 0 0,0 4 0 16,-6-4 0-16,1 0 0 0,-1 0 0 0,4-4 0 15,-6 4 0-15,0-7 0 0,-3 4 48 0,-3-1 13 16,6-3 3-16,-5 2 0 0,-3 5-52 0,0 0-12 0,5-3 0 0,1-1 0 31,-6 4-24-31,0 0-7 0,0 0-1 0,0 0-1 0,5 0 53 0,-5 0 10 0,0 0 2 0,5 4 1 31,3-1-77-31,0 2-16 0,-3-5-4 0,3 7 0 0,-2-7 52 0,2 0 12 0,-1 0 0 0,1 0 0 16,-8 0 0-16,6 0 0 0,2 0 0 0,0-7-1078 16</inkml:trace>
  <inkml:trace contextRef="#ctx0" brushRef="#br0" timeOffset="12056.393">20600 7197 1958 0,'0'0'43'0,"0"0"9"0,0 0 1 0,6 3 3 0,4 2-45 0,-2 2-11 16,-5 4 0-16,2-4 0 0,-2 0 97 0,2 8 18 15,0-4 3-15,1 3 1 0,-1 1-88 0,3-1-18 16,-3-3-3-16,3 8-1 0,-5-2 24 0,2-3 5 15,0-2 1-15,-2 2 0 0,0-7-11 0,-3 4-3 16,2 4 0-16,-2-8 0 0,0 0-25 0,3-3 0 16,-3-4 0-16,0 0 0 0,0 0 0 0,0 0 0 15,0 0 0-15,0 0 0 0,0 0 0 0,0 0 0 16,-3-7 0-16,3 3 0 0,0-3 16 0,0-5-3 16,3 5 0-16,0 0 0 0,-1-7-13 0,4 7 0 15,2-5 0-15,-1 2 0 0,4-1 0 0,0 1-12 16,2-2 12-16,0 5-10 0,3 0 10 0,0-4-10 15,0 4 10-15,-3-5-10 0,0 5 10 0,-2 4 0 0,-1-4 0 0,1 3 0 16,-6 1 0-16,1-1 0 0,-1 1 0 0,-3-2 0 16,-2 5-12-16,0 0 4 0,0 0 0 0,0 0 0 31,-5 5-60-31,-3-2-12 0,0 4-3 0,-2-3 0 16,2-1-18-16,0 4-4 0,-3 0-1 0,1 5 0 0,-1-5 42 15,0 0 9-15,4 0 2 0,-1 0 0 0,-3 5 38 0,3-5 15 0,0 0-11 0,3 0 11 16,0 0 0-16,-1 0 0 0,6 5-8 0,-2-5 8 15,2-3 0-15,2 3 0 0,-2-4 0 0,6 4 0 16,-1-3 23-16,3 4 7 0,-3-1 2 0,3-3 0 16,3-1 0-16,-1 1 0 0,1-1 0 0,2-3 0 15,-2 7 2-15,2-7 1 0,0 0 0 0,0 4 0 0,1-4-22 16,-1-4-4-16,3 4-1 0,-3 0 0 16,-3 0-40-16,1-3-9 0,2-1-2 0,0-3 0 15,-2 7-170-15,0-7-35 0,-3 4-6 0,0-1-2 16,-1 4 63-16,-4 0 12 0,-3 0 2 0,5-8 1 0,-5 8 131 0,0 0 27 15,0 0 4-15,0 0 2 0,0 0 190 0,0 0 39 16,3-4 7-16,2 4 2 0,-5 0-103 0,3-7-20 16,2 7-4-16,1-3-1 0,1-1-25 0,1 1-6 15,3-1-1-15,0-3 0 0,-1 2 0 0,3 2 0 16,-2-1 0-16,2 1 0 0,0-1-20 0,-2 1-4 16,2-1 0-16,-2-3-1 0,-1 4-11 0,1-1-3 15,-3-3 0-15,0-1 0 0,-5 4-8 0,2 1-1 16,-3-1-1-16,-2-3 0 0,-2 4 2 0,-1-1 1 15,1 1 0-15,-6-1 0 0,0-1-2 0,-3 2 0 0,0 3 0 16,1 0 0-16,-3 0-8 0,-1 0-8 16,-1 3 12-16,1 2-12 0,-2-5 0 0,3 7 0 0,0-3 0 15,2 3 0-15,-2 0 0 0,5 0 0 0,-2 1 0 0,4 3 0 16,-2-1 0-16,3 1 16 0,3-1-3 0,2 2-1 16,0 2-26-16,2-3-6 0,1 1 0 0,2 2-1 15,3-4 33-15,0 2 8 0,3-5 0 0,4 0 1 16,-1 0-21-16,2 0 0 0,-1 0 0 0,7-7 0 15,-4 4-116-15,6-1-27 0,-3 2-5 0,6-5-479 16,-4-5-95-16</inkml:trace>
  <inkml:trace contextRef="#ctx0" brushRef="#br0" timeOffset="12337.967">21587 7324 1375 0,'0'0'60'0,"-2"-4"14"0,-1-3-59 0,0 0-15 15,1 0 0-15,-4 0 0 0,1-1 95 0,0 1 16 16,2 0 3-16,-2 0 1 0,-3 3-12 0,3 4-3 15,-1-3 0-15,1-1 0 0,0 4-55 0,0 4-11 16,-3-1-2-16,2-3-1 0,-2 4-31 0,0-1 8 16,3 4-8-16,0 0 0 0,-3 5 0 0,5-5 0 15,-5 0 0-15,3 4 0 0,2-4 0 0,1 5 0 16,2-2 0-16,0 1 0 0,0-4-16 0,2 8-4 16,4-4 0-16,2-1 0 0,2 1 20 0,1 4 0 15,2-4 0-15,3 3 0 0,-3 1 0 0,3-1 0 16,-3-3 0-16,0 4 0 0,-2-8 28 0,-3 4 8 15,0-1 3-15,-3 2 0 0,-5-5 11 0,3 4 2 16,-6-4 1-16,1 0 0 0,-4 1-14 0,-2-6-3 16,0 7-1-16,-2-6 0 0,-3 1-15 0,-3-1-4 0,0-3 0 0,-3 0 0 31,1 0-124-31,-3 0-24 0,-3 0-6 0</inkml:trace>
  <inkml:trace contextRef="#ctx0" brushRef="#br0" timeOffset="12791.984">18283 7795 1440 0,'-14'0'64'0,"14"0"12"0,0 0-60 0,0 0-16 16,6-3 0-16,-6 3 0 0,0 0 96 0,10-4 16 16,6 1 3-16,5 3 1 0,3-4-76 0,5 4-14 15,6 0-3-15,7-3-1 0,6-1-13 0,10 4-9 16,8-3 12-16,-5 3-12 15,10-4 36-15,3 4 0 0,8 0 0 0,6 0 0 0,2 0-26 0,8 0-10 0,5-5 8 0,42 3-8 16,-31 2 9-16,0-5-9 16,-3 2 10-16,8-1-10 0,-24 4 11 0,-2-3-11 0,2-1 12 15,0 4-12-15,-15-3 24 0,-9-1-1 0,-5 4-1 0,-2 0 0 16,-6-3 0-16,-16-1 0 0,1 4 0 0,-4-7 0 16,-2 7 0-16,-2-5 0 0,-6 3 0 0,0 2 0 15,-5-5-7-15,-3 2-2 0,-2-1 0 0,-1 4 0 16,-5-3-13-16,-5-1 8 0,-8 4-8 0,0 0-718 15,-2 0-147-15</inkml:trace>
  <inkml:trace contextRef="#ctx0" brushRef="#br0" timeOffset="13182.269">18344 8115 1267 0,'0'0'56'0,"0"0"12"0,0 0-55 0,8 0-13 0,-1 0 0 0,7 0 0 16,-1 0 54-16,0 0 8 0,6 0 2 0,-1 0 0 16,3 0 0-16,1 0 0 0,1 0 0 0,4 0 0 15,-3 0-1-15,2 0 0 16,1 0 0-16,-1 0 0 0,-2-5-50 0,0 5-13 0,-1 0 0 0,-1 0 0 15,-4 0 0-15,-5 0 0 0,-5 0 0 0,-2 0 0 16,-6 0 0-16,0 0 0 0,0 0 0 0</inkml:trace>
  <inkml:trace contextRef="#ctx0" brushRef="#br0" timeOffset="13385.347">18431 8263 1036 0,'0'0'46'0,"0"0"10"16,0 0-45-16,0 0-11 0,5 0 0 0,6 0 0 0,-1 0 203 0,4 5 38 16,-1-5 8-16,3 0 2 0,0 0-146 0,5 0-29 15,-3-5-5-15,3 5-2 0,1-3-37 0,1-1-7 16,-4 4-1-16,-1-7-1 16,-2 4-12-16,0-1-3 0,0-1 0 0,0-2 0 15,-5 7-64-15,-1-7-12 0,-2 5-4 0,-5-3-878 0</inkml:trace>
  <inkml:trace contextRef="#ctx0" brushRef="#br0" timeOffset="13619.679">18447 8032 1958 0,'0'0'43'0,"-6"-4"9"0,6 4 1 0,0 0 3 0,0 0-45 0,0 0-11 16,0 0 0-16,0 0 0 0,0 0 53 0,3 7 9 0,-3 0 2 0,0 5 0 15,3-3 0-15,-1 7 0 0,4-1 0 0,-1-1 0 16,0 0-23-16,-2 5-4 16,2-5-1-16,-2 4 0 0,0-1-6 0,-1-5-2 0,3 7 0 0,-2-5 0 15,2 0-28-15,-2 0 0 0,0-2 0 0,-3-5 0 16,2 0 0-16,1 4 0 0,-3-3 0 0,3-6 0 16,-3 3-45-16,0-5-15 0,0 0-4 0</inkml:trace>
  <inkml:trace contextRef="#ctx0" brushRef="#br0" timeOffset="13822.715">18616 8082 2005 0,'0'0'88'0,"0"0"20"16,0 0-87-16,0 0-21 0,0 7 0 0,3 0 0 0,-1 5 45 0,1-5 5 16,2 7 1-16,1-2 0 0,-1 2 37 0,-2 0 8 15,2 5 2-15,0-1 0 0,3-1-54 0,-3-3-12 16,-2 2-1-16,0-1-1 0,2-6-30 0,-2 3 0 15,-1 2 0-15,1-2 0 0,0-5 0 0,-3 0 0 16,2 0 0-16,3 0 0 16,-5-7-96-16,0 0-26 0,0 0-5 0,8 0-1 15</inkml:trace>
  <inkml:trace contextRef="#ctx0" brushRef="#br0" timeOffset="14445.891">19307 8256 1497 0,'0'0'66'0,"0"0"14"15,0 0-64-15,0 0-16 0,0 0 0 0,0 0 0 0,0 0 28 0,5 0 3 16,0-7 0-16,3 7 0 0,3-3 1 0,2-1 1 16,0 4 0-16,-5 0 0 0,3-5 25 0,-1 5 5 15,4-2 1-15,-1 2 0 0,3-5-14 0,-3 3-2 16,0-3-1-16,3-2 0 0,-3 4-19 0,-2-1-3 16,-1-3-1-16,-4 2 0 0,-4 3 17 0,1-3 3 15,-3-2 1-15,-3 5 0 0,-2-6 25 0,0 4 5 16,-1 1 1-16,-1-1 0 0,-1 1-76 0,2-1-12 15,4 4-4-15,-4 0-1 0,-4 0 17 0,-1 0 0 16,3 0 0-16,0 0 0 0,0 4 0 0,0-1-8 16,0-3 8-16,1 7 0 0,-1-3 9 0,0 4 9 15,0-6 2-15,2 5 0 16,1-2-37-16,0 6-7 0,0-1-2 0,2-3 0 0,0 0 42 0,1 0 8 16,-1 5 1-16,3-1 1 15,0-1-45-15,0 2-9 0,3-5-1 0,-1 4-1 0,4-1 48 0,-1-3 10 16,5 0 1-16,1 5 1 0,2-8-30 0,3 4 0 0,3-6 0 0,2 3 0 15,3-3 0-15,2-2 0 0,3 0 0 0,0-2 0 16,0-3-96-16,3 3-26 0,-3-3-5 0,0-2-581 16,-5 0-116-16</inkml:trace>
  <inkml:trace contextRef="#ctx0" brushRef="#br0" timeOffset="14805.178">19751 8169 1094 0,'0'0'97'0,"0"0"-77"16,-2-3-20-16,2 3 0 15,0 0 174-15,0-4 31 0,0 4 7 0,0 0 0 0,0 0-98 0,0 0-20 16,0 0-4-16,5 4-1 0,0-1-41 0,3 4-8 16,0 0-1-16,0-2-1 15,-3 2-13-15,3 0-2 0,0 0-1 0,3 5 0 0,-3-5-13 0,2 0-9 16,1 0 12-16,2 4-12 0,0-1 0 0,0-3 0 0,1-2 0 0,-1 2 0 16,-3-5 0-16,1 3 0 0,-3-5 0 0,3 0 0 31,-6 0-44-31,0 0-16 0,0-7-4 0,-5 2 0 15,0 3-109-15,0-3-23 0,0-2-4 0,0 0 0 16,-2 0-44-16,-3 0-8 0,-1-5-1 0,1 10-1 16,-3-5 134-16,-3-5 28 0,3 5 4 0,1 0 2 0,1 2 226 0,-2-2 44 15,3 5 10-15,0-3 2 0,5 5 16 0,-6 0 4 0,6 0 1 0,0 0 0 16,0 0-71-16,-5 0-14 0,-5 7-4 0,2-2 0 16,0 2-55-16,2 0-11 0,1 0-2 0,-3 0-1 15,6 0-25-15,-4 5-5 0,1-5-1 0,0 7 0 16,-1-2 11-16,1-3 1 0,2 3 1 0,1-5 0 15,-1 5-84-15,0-3-17 0,3-2-3 0,0 5-1 16,0-5-64-16,3-2-14 0,-3 2-2 0,3-5-1 0</inkml:trace>
  <inkml:trace contextRef="#ctx0" brushRef="#br0" timeOffset="15242.577">20254 8209 1036 0,'0'0'46'0,"0"0"10"0,-3-3-45 0,-2-1-11 15,2 4 0-15,3-7 0 0,0 7 156 0,-2 0 28 16,-1-5 7-16,-2 5 1 0,-1-2-62 0,1-3-12 16,-5 5-2-16,2 0-1 0,-3 0-82 0,0 0-16 15,3 7-3-15,-5-7-1 0,3 5-13 0,-1 2 0 16,1 0 0-16,-1 0 0 0,-5 0 0 0,5 0 0 15,1 0 0-15,-1 5 0 0,3-5 0 0,3 5 0 0,0-3 0 0,2 3 0 16,3-5 0-16,0 0 0 16,5 0 0-16,1 5 0 0,2-5 0 0,0 7 0 0,2-7 0 0,1-2 0 15,2-3 0-15,0 5 0 0,0-7 0 0,3 5 0 16,-5-5 0-16,-1 0 0 16,1-5 0-16,2 5 0 0,-5 0 0 0,3-7 0 0,-1 5 0 0,-2-3 0 15,-2 3 0-15,-1-3 0 0,0-2 0 0,1 4 0 16,-6 3 54-16,0 0 8 0,0 0 2 0,0 0 0 15,0 0-52-15,0 0-12 0,0 0 0 0,0 0 0 16,0 0 0-16,0 0 0 0,0 0 0 0,0 0 0 16,2 3 0-16,3-3 0 0,1 7 0 0,-4-2 0 0,6-3 0 0,0 5 0 15,3-2 0-15,-6-3 0 0,0 5 0 0,-2-2 0 16,0 2-12-16,-3-7-702 16,0 0-141-16</inkml:trace>
  <inkml:trace contextRef="#ctx0" brushRef="#br0" timeOffset="15773.699">20389 8223 1497 0,'8'0'133'0,"-6"-2"-106"16,-2 2-27-16,0 0 0 0,0 0 106 0,0 0 16 16,6 2 3-16,-6-2 1 0,0 0-48 0,5 5-10 15,0 2-1-15,1 0-1 0,-4 0-2 0,1 4 0 16,-1-3 0-16,1 1 0 0,0-4-51 0,-1 2-13 15,-2 0 0-15,3 0 0 0,2-2 0 0,-5-5 0 0,0 0 0 0,0 0 0 16,0 0 54-16,0 7 8 0,0-7 2 0,0 0 0 16,0 0-64-16,0 0-28 0,0 0 3 0,0 0 0 15,0 0 40-15,6-5 8 0,-1 5 1 0,3-2 1 16,-3-3-25-16,0-2 0 0,3 0 0 0,0 0 0 16,0-5-46-16,0 5-14 0,0 0-4 0,0-3 0 15,3 1 52-15,-3 2 12 0,0 0 0 0,-1 0 0 16,-1 4 0-16,2-1 0 0,-6-3 0 0,4 7 0 15,-1-5 11-15,-5 5-11 0,5 0 10 0,-5 0-10 16,0 0 0-16,6 5 0 0,-1-1-13 0,0-1 4 16,-2 4 37-16,2 0 8 0,0-2 2 0,1-3 0 0,-4 3-12 15,4 2-2-15,-4-3-1 0,-2-4 0 0,6 3-23 0,-6-3 9 16,5 0-9-16,-5 0 0 0,0 0 0 0,0 0 0 16,0 0 0-16,0 0 0 0,5 0 15 15,0 0-4-15,3-3-1 0,0-1 0 0,0-1-10 0,0 3-14 16,0-3 3-16,-3 3 1 0,6-3 10 0,-3 3 0 15,0-3 10-15,0 5-10 0,-3-3 0 0,-5 3 0 16,5-4 0-16,3 4 0 0,-8 0 0 0,0 0 0 16,6 0 0-16,-1 7 0 0,-5-7-8 0,5 0 8 15,3 5 0-15,-3 2 0 0,1-5 0 0,2 3 0 16,-6 2 0-16,6-3 0 0,-3-1 0 0,1 1 0 16,-4-1 0-16,-2-3 0 0,0 0 0 0,6 4 0 15,-6-4 0-15,0 0 9 16,0 0-181-16,0 0-37 0,10-4-7 0,9-3-2 0</inkml:trace>
  <inkml:trace contextRef="#ctx0" brushRef="#br0" timeOffset="16211.46">20910 8183 403 0,'-3'5'36'0,"3"-5"-36"0,0 0 0 0,0 0 0 15,0 7 284-15,3 0 49 0,-3 0 11 0,3 0 1 16,5 5-209-16,-6-3-41 0,-2 3-9 0,3 2-2 15,0 0-14-15,-1 2-3 0,-2 1-1 0,0-3 0 16,0 5 4-16,0-5 1 0,0 5 0 0,-2-8 0 16,2-1-11-16,-3 2-3 0,0-1 0 0,3-1 0 15,-2 2-65-15,-1-3-14 0,0-2-2 0,1 5-1 16,2-5 25-16,0-2 0 0,-3-3 0 0,3-2 11 0,0 0 1 0,0 0 0 16,0 0 0-16,-3-7 0 0,3 0-12 0,-2 0 10 15,2-5-10-15,0-2 10 0,-3 0-10 0,3 0 0 16,3-5 9-16,-3 0-9 0,0 3 0 0,5-6 0 15,-2 4 0-15,5-4 0 16,0 4-48-16,-1-1-13 0,-1 0-3 0,2 5-1 0,5 0 41 0,-2 0 9 16,-4 2 2-16,4 2 0 0,0-1 13 0,-1 4-9 15,-2 0 9-15,3 2-8 0,-3 5 8 0,2-2 0 16,-2 2 0-16,3 2 0 0,-3-2 17 0,0 5-1 16,5-3 0-16,-5 3 0 0,-6 2 3 0,1 0 0 15,0 5 0-15,-1-3 0 0,-2-2 21 0,-2 5 4 16,-1 0 0-16,-2 2 1 0,0 0-36 0,-3-3-9 15,-3-1 0-15,0 2 0 0,3-5 0 0,-2 0 0 16,-3 0 0-16,2 0 0 0,1 0 0 0,-1-2 0 16,3-5 0-16,-3 2 0 15,3-2-49-15,1 0-12 0,1-2-3 0,1 2-682 0,-6-5-137 0</inkml:trace>
  <inkml:trace contextRef="#ctx0" brushRef="#br0" timeOffset="16445.485">21262 8039 1958 0,'0'0'43'0,"0"0"9"0,0 0 1 0,0 0 3 16,0 0-45-16,0 0-11 0,0 0 0 0,-5 3 0 16,-1 9 53-16,4-5 9 0,2 7 2 0,-3-3 0 0,3-1 0 15,0 4 0-15,5 2 0 0,-2 1 0 0,-3-5-52 16,0 6-12-16,0-1 0 0,3-1 0 0,-3 1 0 0,0-5 0 15,0 2 0-15,-3 0 0 0,6 0 0 0,-6-7 0 16,0 5 0-16,-2 0 0 0,2-3 0 0,1-4 0 16,-4 2 0-16,1 0-714 15,-3-7-146-15</inkml:trace>
  <inkml:trace contextRef="#ctx0" brushRef="#br0" timeOffset="16757.994">21328 8230 1267 0,'0'0'28'0,"0"0"5"0,8-2 2 0,0 2 1 0,0 0-36 0,2 0 0 0,1 0 0 0,0 2 0 15,2-2 109-15,-3 0 15 0,1 0 4 0,2 0 0 16,3-2-99-16,0 2-19 0,-3-5-10 0,-2 5 10 16,-3-2-10-16,2-3 0 0,4 2-10 0,-6-1 10 15,-8-3 0-15,5 2 0 0,-3 3 0 0,1-5 0 16,-6 2 35-16,-2-2 13 0,0 0 2 0,2 0 1 15,-5 4-25-15,0-1-5 0,0-3-1 0,-2 2 0 16,2 5-1-16,-5-2-1 0,-1-3 0 0,1 5 0 16,3 5-18-16,-4-5 8 0,4 2-8 0,-3 3 0 15,2-3 0-15,0 3 0 0,1 2 0 0,-1 0 0 16,-2 0 0-16,0 5 0 0,5-5 0 0,-3 7-9 16,3-2 9-16,3 2 0 0,-3-3 0 0,5 3 0 15,3-4-20-15,3 2-3 0,-3 2 0 0,5 0-568 16,3-2-113-16</inkml:trace>
  <inkml:trace contextRef="#ctx0" brushRef="#br0" timeOffset="17132.776">21564 8150 172 0,'0'0'16'0,"0"0"-16"15,-8-2 0-15,0 2 0 0,0-5 281 0,0 5 54 16,0-2 10-16,0 2 3 0,0 0-186 0,0 0-37 16,3 0-7-16,-3 0-2 0,3 2-67 0,-1-2-13 15,1 5-4-15,0-3 0 0,-1 3-19 0,1 2-4 0,2-3-1 0,1-1 0 16,-4 4-8-16,4 0-11 0,2 0 3 0,0 0 0 16,0 5 8-16,0-5 0 0,2 5 0 0,4-5 0 15,-1 0 0-15,0 4 0 0,3-1 0 0,3-3-8 16,2 0 8-16,0 5 0 0,-2-5 0 0,2 5 0 15,-2-3 0-15,-1 3 0 0,-2-1 0 0,0-1 0 16,-3 2 61-16,-5-5 8 0,0 7 2 0,-2-7 0 16,-6 5 2-16,0-3 1 0,-5 0 0 0,0 1 0 15,-1-3-29-15,-2 0-5 0,1 0-2 0,1-2 0 16,-2 2-22-16,1-3-5 0,1-1-1 0,4 2 0 16,2-3-10-16,-3-2 0 0,3-2 0 0,0-3 0 15,3 5-140-15,0-7-24 0,-1 0-5 0</inkml:trace>
  <inkml:trace contextRef="#ctx0" brushRef="#br0" timeOffset="18794.637">10668 9246 1036 0,'0'0'46'0,"0"0"10"0,0-7-45 0,0 2-11 15,3 3 0-15,-1-3 0 0,1 3 104 0,0-3 20 16,-3 5 3-16,5-2 1 0,-2-3-52 0,-3 5-9 16,0 0-3-16,5-2 0 0,3 2 0 0,-3 2 0 15,-5-2 0-15,3 7 0 0,2 0 0 0,0 0 0 0,1 5 0 0,2 2 0 16,-6 0-14-16,6 3-3 0,-3-1-1 0,3 3 0 15,-2-5-22-15,2 5-5 0,-1 0-1 0,-1-3 0 16,4 3-18-16,-4-5 0 0,2 5 0 0,-3-5 0 16,0 0 55-16,3 0 7 0,-3-2 2 0,1 0 0 15,-1-3-52-15,0-2-12 0,1 0 0 0,-4-2 0 16,4-5 0-16,-4 2 0 0,3-2 0 0,1 0 0 16,-6 0 0-16,5-2 0 0,3-5 0 0,0 0 0 15,-3 0 0-15,0-5 0 0,3 5-9 0,-2-5 9 16,4 3 0-16,1-3 0 0,-6-2 0 0,6 7 0 0,-1-5 0 15,1 5 0-15,-3 0 0 0,0 0 0 0,0 2 0 16,-3 3 0-16,-5 2 0 0,0 0 0 0,0 0 0 0,0 0 0 16,3 7 0-16,2-2 0 0,0 2 8 0,1 2-8 15,-1-2 0-15,0 0 0 0,3 5 0 0,0-5 0 16,0 0 0-16,5 5 0 0,-2-5 0 0,-1 0 0 16,1 0 0-16,2-2 0 0,-2-3 0 0,-1-2 0 15,1 0 0-15,-1 0 0 0,1-7 0 0,0 7 0 16,-3-7 0-16,2 0 0 0,-2 0 40 0,0 0 4 15,-3-5 0-15,3-2 1 0,-2 2-12 0,-1-2-2 16,-2 0-1-16,-1 2 0 0,1-4-5 0,-1-3-1 16,1 0 0-16,0 5 0 0,-3-5-14 0,2 3-10 15,-2-3 12-15,0 5-12 0,0-5 25 0,0 5-1 16,-2 0-1-16,-1 2 0 0,0-2-23 0,6 2-16 16,-3 5 2-16,0-2 1 0,0-1 13 0,0 3 0 0,0 5 0 15,0-3 10-15,0 5-10 0,0 0 0 0,0-7 0 0,0 7 0 16,0 0 0-16,0 0-11 0,0 0 3 0,0 0 0 31,5 7-134-31,1 0-26 0,-1 0-6 0</inkml:trace>
  <inkml:trace contextRef="#ctx0" brushRef="#br0" timeOffset="19200.783">11406 9401 1857 0,'11'0'82'0,"-11"0"18"0,0 0-80 16,0 0-20-16,8 5 0 0,2-5 0 0,1-5 26 0,-1 5 2 15,-2 0 0-15,3-2 0 0,5-3 28 0,-6 5 5 16,4-7 2-16,-1 7 0 0,-3-7-50 0,4 0-13 16,-4 0 0-16,1 2 0 0,-3-2 0 0,0 5 0 15,0-3 0-15,-3-2 0 0,0 0 42 0,-2 0 3 16,0 2 1-16,-3 3 0 0,0-3 2 0,-3-2 1 15,-2 5 0-15,-1-3 0 0,-2 5-7 0,0-2-2 16,-2-3 0-16,-1 5 0 0,1 0-26 0,-1 0-6 16,-5 0 0-16,3 5-8 0,0-3 0 0,0 3 0 15,-1 2 0-15,-2 0 0 0,3 0 0 0,0 0-16 16,10 0 2-16,-2 5 0 0,-3-3 14 0,3 3 0 16,2 2 0-16,-2 0 0 0,2-2 0 0,-2 2 0 0,5 0 0 15,3-2 0-15,2 2 0 0,0-2 0 0,-2-3 0 0,2 3 0 16,6-5 0-16,-1 5 0 15,-2-5 0-15,5-5 0 0,1 5 0 0,-1-7 0 0,3 5 0 0,2-5 0 32,-2 2-208-32,3-4-38 0,2 2-8 0,0-5-2 0</inkml:trace>
  <inkml:trace contextRef="#ctx0" brushRef="#br0" timeOffset="19372.631">11800 9373 1911 0,'-5'0'42'0,"0"0"9"0,5 0 1 0,0 0 2 15,-3 0-43-15,3 0-11 0,0 0 0 0,0 7 0 16,3 0 64-16,-3 0 10 0,2 0 2 0,1 0 1 0,0 5-10 0,-3-5-3 16,0 5 0-16,0-3 0 0,2-4 0 0,1 7 0 15,0-5 0-15,-3 0 0 16,0-7-74-16,2 2-15 0,1 3-3 0,-3-5-1 16,-3 2-107-16,3-2-22 0,0 0-4 0,6 0-806 15</inkml:trace>
  <inkml:trace contextRef="#ctx0" brushRef="#br0" timeOffset="19497.941">11798 9274 1861 0,'0'0'40'0,"0"0"9"0,0 0 2 0,0 0 2 0,0 0-42 0,0 0-11 16,0 0 0-16,0 0 0 0,5-2 32 0,-5 2 4 16,0 0 0-16,0 0 1 15,8 2-153-15,-3-2-32 0</inkml:trace>
  <inkml:trace contextRef="#ctx0" brushRef="#br0" timeOffset="19981.959">12105 9394 864 0,'0'0'38'0,"0"0"8"15,0 0-37-15,0-2-9 0,-3-3 0 0,0-2 0 16,-2 5 240-16,2-3 47 0,-2 0 9 0,3 3 1 15,-4 2-160-15,1-5-32 0,-3 5-6 0,0 0-2 16,-3 0-52-16,4 0-10 0,-4 5-3 0,0-5 0 16,1 2-20-16,2 3-12 0,0 2 12 0,0 0-12 0,0 0 0 0,3 0 0 15,-3-2 0-15,5 2 0 0,1 5 0 0,-1-5 0 16,3 2-12-16,0-2 12 0,3-2-12 0,2 2 3 16,0 0 1-16,3-2 0 15,0-3-34-15,3-2-6 0,-1 0-2 0,1 0 0 0,-1 0 70 0,-2 0 15 16,3 0 2-16,-1-7 1 0,-2 5-38 0,0-3 0 15,0-2 0-15,0 2 0 0,-3 3 0 0,1-3 0 16,-4-2 0-16,4 7 0 0,-6 0 17 0,2-7-1 16,1 0 0-16,0 5 0 0,-3 2-4 0,0 0 0 15,0 0-1-15,0 0 0 0,0 0 3 0,0 0 1 16,0 0 0-16,2 2 0 0,1 5-24 0,0 0-5 16,2 0-1-16,0 5 0 0,0-5 15 0,1 7 0 15,-1-7 0-15,0 0 0 0,3 5 0 0,0 2 0 0,0-2 0 16,-3 2 0-16,1-7 0 0,-1 7 0 0,0-2 0 15,-2-3 0-15,0 3 0 0,-3 0 0 0,0-3 0 16,-3-2 0-16,-2 0 48 0,-1 3 13 0,1-3 3 0,-3 0 0 31,0-5-103-31,0 5-20 0,-2-7-4 0,2 5-1 0,0-5 64 0,0 0 0 0,0 0 12 0,0 0-735 16,0-5-146-16</inkml:trace>
  <inkml:trace contextRef="#ctx0" brushRef="#br0" timeOffset="20387.954">12253 9213 1875 0,'0'0'41'0,"0"0"9"0,0 0 2 0,-3 5 0 0,1 2-41 0,2 0-11 15,0 0 0-15,0 0 0 0,0 5 88 0,0-3 16 16,2 3 4-16,1 0 0 0,-3 2-46 0,3 0-9 15,-1 0-1-15,1 0-1 0,-1-2-14 0,-2 2-2 16,3 0-1-16,0 0 0 0,-1-2-10 0,-2 2-1 16,3-2-1-16,0 2 0 0,-3-7-22 0,0 0 0 15,2 0 0-15,-2-7 0 0,0 0 0 0,3 5 0 16,-3-5 0-16,0 0 0 0,3 2 0 0,5-2 0 16,-3 0 0-16,0-2 0 0,0-3 0 0,3-2 0 15,-2 0 0-15,2 0 0 16,0-5-16-16,-1 5-8 0,1-7-2 0,0 7 0 15,0-5-10-15,0 5-1 0,0 0-1 0,0 5 0 0,0-3 29 0,0-2 9 0,0 7 0 0,0-5 0 16,0 5-8-16,0 5 8 0,-3-5 0 0,3 5 0 16,0-3 0-16,0 5 0 0,-3 0 0 0,0 0 0 15,3 5 0-15,-5-5 0 0,2 5 0 0,1-3 0 16,-4-2 57-16,1 5 6 0,2-5 1 0,-2 0 0 16,-1 0-52-16,1 0-12 0,0-2 0 0,2 2 0 15,-5-7-151 1,0 0-33-16,0 0-6 0,0 0-2 0</inkml:trace>
  <inkml:trace contextRef="#ctx0" brushRef="#br0" timeOffset="20591.153">12642 9199 1497 0,'0'0'66'0,"0"0"14"0,0 0-64 0,2 7-16 15,1 0 0-15,0 0 0 0,-1 5 96 0,-2-5 15 16,3 7 3-16,0 0 1 0,-3-2-31 0,2 2-5 15,-2 0-2-15,0 0 0 0,0 5-39 0,0-5-8 16,0-2-2-16,0 2 0 0,0 0-15 0,0-2-3 16,0-5-1-16,0 5 0 15,0-3-37-15,0-4-7 0,0-3-1 0,0-2-630 16,0 0-126-16</inkml:trace>
  <inkml:trace contextRef="#ctx0" brushRef="#br0" timeOffset="20747.244">12570 9345 288 0,'0'0'25'0,"-2"-5"-25"15,-4 5 0-15,4-2 0 0,2 2 265 0,0 0 48 16,0 0 10-16,0 0 1 0,0 0-199 0,0 0-40 0,5-5-8 0,3 3-1 16,0-3-12-16,3 5-3 0,-1 0 0 0,3 0 0 15,-2 0-44-15,5-5-9 0,-3 5-8 0,8-2 12 16,-2 2-12-16,-3 0 0 0,-1-5 0 0,1 5 8 31,3 0-88-31,-3 0-17 0,-3 0-4 0,0 0-675 0</inkml:trace>
  <inkml:trace contextRef="#ctx0" brushRef="#br0" timeOffset="21065.067">12917 9347 900 0,'0'0'40'0,"0"0"8"16,0 0-39-16,8 5-9 0,0-5 0 0,0 0 0 15,-3 0 84-15,3 0 14 0,-3-5 3 0,-5 5 1 0,8 0 14 16,0 0 2-16,0 0 1 0,-3-2 0 0,3-3-53 0,-8 5-10 16,6-2-3-16,2-3 0 0,-8 5-26 0,2 0-6 15,-2 0-1-15,6-7 0 0,-6 7 29 0,2-5 6 16,-2 3 1-16,3-3 0 0,-3-2-28 0,0 5-4 15,-3-3-2-15,1 5 0 0,-1-7-22 0,-2 5-18 16,-1-3 3-16,1 0 1 0,0 3 43 0,-1-3 9 16,4 5 2-16,-4-2 0 0,1-3-24 0,-3 5-5 15,3 0-1-15,0 5 0 0,-3-5 6 0,2 2 0 16,1-2 1-16,0 5 0 0,-3 2-3 0,3 0-1 31,-1 0 0-31,1 0 0 0,2 0-13 0,1 0 0 0,-6-2 0 0,5 7 0 16,1-3-17-16,2 3 3 0,0-5 1 0,0 0 0 15,2 5-19-15,1-3-4 0,2-2-1 16,0-2 0-16,3 2-148 0,0 0-30 0,0 0-5 0,3-7-574 16</inkml:trace>
  <inkml:trace contextRef="#ctx0" brushRef="#br0" timeOffset="21486.78">13272 9354 979 0,'0'0'87'0,"-3"-2"-70"15,-2-3-17-15,2-2 0 0,-2 7 170 0,-1-7 30 16,1 5 7-16,-3-3 1 0,0 5-86 0,0-5-17 16,0 3-3-16,0 2-1 0,0 0-59 0,-2 0-12 15,2 2-2-15,-3 3-1 0,1-5-15 0,-1 7-2 16,1 0-1-16,2 0 0 0,-3 0-9 0,3 0 0 16,0 0 0-16,3 5 0 0,0-5-10 0,2 0 10 15,0 0-13-15,3 5 5 0,3-5 8 0,2 0-10 16,1 0 10-16,-1 0-10 0,3 0 10 0,0-2 0 15,2-5 0-15,4 2 0 0,-4-2 0 0,3-2 0 0,1 2 8 0,-1-5-8 16,-3-2 36-16,4 0 4 0,-4-2 0 0,-2-3 0 16,0 0 20-16,-3 3 4 0,1-5 0 0,-4-3 1 15,-2 3-7-15,0-2-2 0,-2-3 0 0,-1 0 0 16,-2 0-24-16,-3-2-4 0,0 0-2 0,3 2 0 16,-6 0-16-16,3 5-10 0,0 0 12 0,0 0-12 15,0 0 35-15,0 2 0 0,3 5 0 0,0 0 0 16,-1 0-24-16,4 7-11 0,2 0 10 0,0 0-10 15,0 0-26-15,0 0-11 0,2 7-3 16,4 7 0-16,2-2 40 0,0 4 0 0,2 3 0 0,3 2 0 16,1 3 16-16,-1-3 10 0,0 0 2 0,-2-2 1 15,-1 2-21-15,-2-2-8 0,0-5 0 0,0 0 0 16,-3 0 8-16,1-2-8 0,-4-5 0 0,4 5 9 16,-4-3-85-16,3-4-18 0,-2-3-3 0</inkml:trace>
  <inkml:trace contextRef="#ctx0" brushRef="#br0" timeOffset="22205.358">14055 9032 1148 0,'-19'-7'25'0,"19"7"6"0,0 0 1 16,0 0 0-16,-2-5-32 0,2 5 0 0,0 0 0 0,0-2 0 15,0-3 84-15,0 5 10 0,0-7 2 0,0 5 1 0,0 2 25 0,0-5 5 16,0 5 1-16,0 0 0 0,-3-2-16 0,0-3-4 15,3 5 0-15,-5-2 0 0,-3-3-70 0,3 5-14 16,-3 0-4-16,0 0 0 0,0 0 18 0,-3 0 3 16,1 0 1-16,-4 7 0 0,4-7-30 0,-1 7-12 15,-5-2 11-15,3-3-11 0,5 3 0 0,-2-3 0 16,-4 3 0-16,1 2 0 0,0 0 0 0,5 0 0 16,0-2 0-16,-2 2 0 0,-1-5 0 0,0 5 0 15,3 0 0-15,1 3 0 0,-1-8 12 0,0 5 7 16,2 0 1-16,1 0 0 0,0-2-20 0,-1 2 0 15,1 0 0-15,3 0 0 0,2 0 0 0,-3 0 0 16,3 5 0-16,-3-5 0 0,1 0 0 0,2 5 0 16,0-5 0-16,0 0 0 0,0 7 0 0,2-2 0 15,-2-3 0-15,3-2 0 16,-6 5-19-16,6 2-7 0,-3-2-2 0,3 2 0 0,-3-2 45 0,2 2 9 0,1 0 2 0,-1-2 0 16,1 2-28-16,0-5-20 0,-1 3 3 0,-2 0 1 15,3-3 25-15,-3-2 6 0,3 0 1 0,-1 5 0 16,1-5-16-16,-3-2 0 0,3 2 0 0,-1-5 0 15,-2-2 0-15,3 7 0 0,-3-7 0 0,0 0 0 16,0 0 0-16,0 0 0 0,8 0 0 0,-8 0 0 16,5-7-110-16,0 7-25 15,-5 0-5-15,8-7 0 0,-5 0-83 16,-3 5-16-16,-3-17-3 0,3 12-1 0</inkml:trace>
  <inkml:trace contextRef="#ctx0" brushRef="#br0" timeOffset="22721.665">13719 9286 172 0,'0'0'8'0,"0"0"1"0,0 0-9 0,0 0 0 0,5 0 0 0,-5 0 0 15,5-5 280-15,-5 5 55 0,6-2 10 0,1 2 3 0,-1 0-182 0,2 0-36 16,0 0-7-16,0 0-2 0,7 0-41 0,-4 0-9 15,0 0-2-15,-1 0 0 0,3 0-29 0,3 0-5 16,0 0-2-16,0 0 0 0,0 0-17 0,0 0-3 16,-3 0-1-16,6 0 0 0,-6 0-12 0,0 0 11 15,0 0-11-15,-2 0 10 16,-6 0-72-16,-5 0-14 0,0 0-4 0,0 0-857 16</inkml:trace>
  <inkml:trace contextRef="#ctx0" brushRef="#br0" timeOffset="22909.491">13742 9448 172 0,'0'0'8'0,"0"0"1"0,3 5-9 0,5-5 0 16,-3 2 0-16,6-2 0 0,-3 0 376 0,5 5 74 0,0-5 14 0,3 0 4 16,0 0-301-16,5 5-60 0,3-5-12 0,3 0-3 15,-4 0-22-15,-2 2-5 0,3-2-1 0,0-2 0 16,-3-3-51-16,0 5-13 0,-5 0 0 0,0-5 0 15,3 3 0-15,-3 2 0 0,-6 0 0 0,1-5-1072 16</inkml:trace>
  <inkml:trace contextRef="#ctx0" brushRef="#br0" timeOffset="23549.585">14269 9326 1209 0,'0'0'53'0,"0"0"12"0,-3-5-52 0,3 3-13 0,-2-3 0 0,-1 5 0 15,0-2 55-15,1-3 8 0,-1 3 1 0,0-3 1 16,1 5-57-16,2 0-8 0,0 0-10 0,0 0 10 15,0 0-21-15,0 0 3 0,0 0 1 0,0 0 0 16,-5-2 9-16,5 2 8 0,0 0-12 0,0 0 12 16,0 0 0-16,-6 2 20 0,6-2-2 0,0 0-1 15,0 0 24-15,-2 5 5 0,-1-3 1 0,0 5 0 16,3 0-2-16,0 5 0 0,0-5 0 0,0 0 0 16,0 0 15-16,3 5 4 0,0-5 0 0,-3 7 0 15,2-7 0-15,1 0 0 0,0 5 0 0,-1-5 0 16,-2 0 0-16,0 0 0 0,3-2 0 0,-3-5 0 0,0 2 0 15,0-2 0-15,0 0 0 0,0 0 0 0,0 0-52 0,0 0-12 16,0 0 0-16,0 0 0 0,0 0 0 0,0-2 0 16,-3-5 0-16,3 0 0 0,0 0 16 0,3 2 0 15,-3-2 0-15,2 2 0 0,1-4-26 0,-3 2-5 16,3-5-1-16,2 0 0 0,0 5 8 0,1 0 8 16,-1-2-13-16,3-3 5 0,2 0-8 0,-2 10-2 15,0-5 0-15,3 2 0 0,-1 3 9 0,1-3 9 16,-3 5-13-16,3 0 5 0,-1 0 8 0,1 0-12 15,-3 5 12-15,2-3-12 16,-2-2-195-16,3 5-39 0</inkml:trace>
  <inkml:trace contextRef="#ctx0" brushRef="#br0" timeOffset="23862.077">14552 9340 1630 0,'0'0'72'0,"0"0"16"0,0 0-71 0,0 0-17 0,0 0 0 0,0 0 0 15,0 5 76-15,3 2 12 0,-3 0 3 0,2 0 0 16,-2 0-22-16,3 7-4 0,-3-7-1 0,3 5 0 16,-1-5 0-16,1 5 0 0,-3-3 0 0,3-2 0 15,-3 0-20-15,2-2-4 0,-2 2 0 0,0 0-1 16,0-7-11-16,0 0-3 0,0 0 0 0,0 0 0 16,0 0-25-16,0 0 0 0,0 0 0 0,0 0 0 15,-2-7 0-15,2 0 0 0,0 2 0 0,2-2 0 16,-2 0 0-16,3 0 0 0,0-2 0 0,-1-3 0 15,1 5-46-15,2-5-14 0,0-2-4 0,1 2 0 0,2 3 45 0,0 2 9 16,0-5 2-16,-1 5 0 0,4 0-2 0,-3 2 0 16,0-2 0-16,0 5 0 0,0-3 10 0,0 5 0 15,0-7-9-15,0 7 9 0,0 0 0 0,-3 0-9 16,3 5 9-16,-3-3 0 0,0-2-15 0,-5 0 4 16,0 0 1-16,6 7-1017 15</inkml:trace>
  <inkml:trace contextRef="#ctx0" brushRef="#br0" timeOffset="24190.06">14909 9366 1544 0,'-2'0'34'0,"2"0"7"0,0 0 2 0,0 0 0 0,0 0-35 0,0 0-8 16,0 0 0-16,0 0 0 0,0 0 94 0,0 0 17 16,-6 0 3-16,4 2 1 0,-4 3-46 0,1 2-9 0,0 0-1 0,-3-2-1 15,3 4-25-15,-3-4-5 0,2 7 0 0,1-5-1 16,0 0-7-16,2 0 0 0,-2 0-1 0,2 0 0 15,3 0-10-15,0 5-1 0,3-5-8 0,2-5 12 16,0 5-12-16,1-2 0 0,2-3 0 0,2 3-10 16,-2-5 25-16,0 5 5 0,3-5 0 0,-1 0 1 15,-2-5-21-15,3 5 0 0,-1-7 0 0,-2 2 0 16,3-2 0-16,-3 5 0 0,0-3-12 0,0-4 4 16,-3-3 8-16,0 5 9 0,1-5-1 0,-4 5-8 15,1-7 44-15,-3 2 1 0,0 5 1 0,-3-2 0 16,1-3-14-16,-4 5-2 0,4 2-1 0,-4-2 0 15,-2 0-12-15,3 5-2 0,-3-3-1 0,3 3 0 0,0-3-23 16,-1 5-5-16,1 0-1 0,5 0 0 16,0 0-209-16,0 0-43 0,0 0-8 0,0 0-1 15</inkml:trace>
  <inkml:trace contextRef="#ctx0" brushRef="#br0" timeOffset="24502.805">15050 9340 633 0,'0'0'28'0,"0"0"6"0,2 7-34 0,1 0 0 15,-1-2 0-15,4 2 0 0,-4 0 243 0,1 0 41 16,2 0 9-16,-2 0 2 0,2 0-147 0,1 5-28 16,-4-5-7-16,3 0-1 0,-2 5-18 0,2-3-4 15,-5-2-1-15,6 5 0 0,-4-5-20 0,1-2-4 16,0-3-1-16,-3-2 0 0,2 7-51 0,-2-7-13 0,3 5 0 0,-3-5 0 16,0 0 0-16,0 0 0 15,0 0 0-15,0 0 0 0,0 0 0 0,5-5 0 0,1-2 0 0,-1 0 0 16,-3-2 0-16,4-3 0 0,-1 0 0 0,3-2 0 15,0 0 10-15,0 2-1 0,2 3 0 0,1-3 0 32,0-2-32-32,2 7-6 0,0 0-2 0,0 0 0 0,1 0 13 0,-1 2 2 0,0 3 1 0,0-3 0 15,-5 0 15-15,3 5-12 0,-1 0 12 0,1 5-12 16,-3-5-8-16,2 5 0 0,1-3-1 0,0 5 0 16,-1-2 21-16,1-3 0 0,-1 5 0 0,-2-7-1080 15</inkml:trace>
  <inkml:trace contextRef="#ctx0" brushRef="#br0" timeOffset="24939.909">15796 9260 1094 0,'8'0'97'0,"-8"0"-77"0,0 0-20 0,5 5 0 15,3-5 109-15,0 0 19 0,0 2 3 0,2-2 1 16,3 0-51-16,1 5-9 0,-1-3-3 0,3-2 0 15,0 0-49-15,8 5-11 0,-6-5-1 0,3 2-8 16,0 3 8-16,-2-5-8 0,-1 0 0 0,-2 0 0 16,-5 5 0-16,-3-5 0 0,0 0 0 0,-8 0-816 15</inkml:trace>
  <inkml:trace contextRef="#ctx0" brushRef="#br0" timeOffset="25127.652">15862 9408 1699 0,'0'0'75'0,"8"5"16"0,5-5-73 0,0 0-18 16,3 0 0-16,3-5 0 0,-1 5 88 0,1 0 15 15,-1-2 2-15,1 2 1 0,2 0-46 0,0 0-10 16,-5 0-2-16,2-5 0 0,-2 5-32 0,-3 0-6 16,3 0-2-16,-2 0 0 15,-1 0-27-15,-3 0-5 0,1 0-2 0,-3 0-634 0,0 0-128 0</inkml:trace>
  <inkml:trace contextRef="#ctx0" brushRef="#br0" timeOffset="26002.316">16790 8797 914 0,'8'0'40'0,"-8"0"9"0,0 0-39 0,0 0-10 16,0 0 0-16,0 0 0 0,0 0 80 0,0 0 15 15,0 0 2-15,0 0 1 0,0 0-6 0,-2 2-2 16,2 3 0-16,0 2 0 0,-3 5-9 0,3-5-1 15,0 2-1-15,0 3 0 0,3 2-45 0,2-2-9 16,0 2-1-16,1 0-1 0,2 0 33 0,0 5 6 16,-3-5 2-16,3 0 0 0,0-2-52 0,0 2-12 0,0 0 0 0,-3-2 0 15,-3-5 0-15,4 5 0 0,-4-5 0 0,1 0 0 16,-3-7 0-16,0 0 0 0,0 0 0 0,0 0 0 31,0 0-151-31,0 0-33 0,0 0-6 0,-5-7-590 0</inkml:trace>
  <inkml:trace contextRef="#ctx0" brushRef="#br0" timeOffset="26173.982">16735 8952 979 0,'0'0'43'0,"0"0"9"16,0 0-41-16,0 0-11 0,0 0 0 0,0 0 0 0,5 0 156 16,0-2 30-16,-5 2 6 0,6-5 0 0,2 5-100 0,0 0-21 15,0 0-4-15,2 0-1 0,3-2-51 0,3-3-15 16,3 5 0-16,-1 0 8 0,-2-5-8 0,0 5 0 15,3-2 0-15,-1 2 0 0,-5 0 0 0,3 0 0 16,-5 0 0-16,2 0 0 16,-2 0-97-16,-1 0-15 0,-5 0-2 0</inkml:trace>
  <inkml:trace contextRef="#ctx0" brushRef="#br0" timeOffset="26596.045">17166 8966 691 0,'0'0'61'0,"0"0"-49"0,0 0-12 0,0 0 0 15,0 0 182-15,0 0 34 0,0-2 6 0,-2-3 2 16,-4 3-99-16,1 2-19 0,0-5-4 0,-3 5-1 15,0 0-25-15,2 5-6 0,-4-5-1 0,-1 2 0 16,1 3-37-16,-1-3-7 0,1 5-1 0,-1-2-1 16,3 2-14-16,0 5-9 0,0-5 12 0,3 2-12 15,2-2 0-15,3 5 0 0,0-5 0 0,3 5 0 16,0-5-8-16,2 0 8 0,3 5 0 0,2-5-9 16,1 0 9-16,2-5 0 0,0-2 0 0,1 5 0 0,-1-3 0 15,0-2 0-15,0 0 0 0,1-2 0 0,-4-3 0 0,1 3 0 16,-3-3 0-16,2-2 0 0,-2 0 25 0,-3 0 7 15,1 0 2-15,-1 0 0 0,-2-5 1 0,-3 5 0 16,2-5 0-16,-2 5 0 0,-2 0-35 0,-1 0 0 16,-2 0 0-16,-1 0-9 0,-1 0 9 0,-4 7 0 15,0-7 0-15,1 7 0 0,-1-5 0 0,1 5 0 16,-1 0 0-16,0 0-719 16,3 0-141-16</inkml:trace>
  <inkml:trace contextRef="#ctx0" brushRef="#br0" timeOffset="26877.208">17388 8811 1728 0,'0'0'38'0,"0"0"8"0,-2 0 2 0,-1 0 0 0,0 0-39 0,3 0-9 0,0 0 0 0,0 0 0 15,-2 7 89-15,2-2 16 0,0 2 3 0,0 0 1 16,0 0-66-16,0 5-14 0,0-3-2 0,2 5-1 16,1-2-6-16,0 7 0 0,-1-3-1 0,1-4 0 15,2 2-7-15,-2 0 0 0,0-2-1 0,-1 2 0 16,1-2-3-16,0-3 0 0,-1-2 0 0,1 3 0 16,0-1 9-16,-3-4 2 0,0 2 0 0,0-7 0 15,0 0-138-15,0 0-27 0,0 0-6 0,0 0-770 16</inkml:trace>
  <inkml:trace contextRef="#ctx0" brushRef="#br0" timeOffset="27017.589">17306 8931 345 0,'0'0'15'0,"0"0"4"0,0 0-19 0,0 0 0 16,8 0 0-16,0 0 0 0,-2 0 217 0,2 0 40 16,2 0 8-16,1 0 2 0,2 0-186 0,0 0-37 15,6 0-7-15,-3 0-1 0,-1 0-28 0,4 0-8 16,-3 0 0-16,0 0-636 0</inkml:trace>
  <inkml:trace contextRef="#ctx0" brushRef="#br0" timeOffset="27408.099">17666 8945 1094 0,'0'0'97'0,"0"0"-77"0,0 0-20 0,0 0 0 15,-5-7 130-15,2 7 22 0,-2-5 5 0,2 3 1 16,3 2-61-16,-8 0-12 0,0 0-2 0,1 0-1 15,1 2-25-15,-2 3-5 0,0-5 0 0,-2 7-1 16,-1-2-35-16,3-3-6 0,0 5-2 0,0 0 0 16,0 5-8-16,3-5 0 0,3 0 0 0,-1 0 0 15,0 0 0-15,3 0-12 0,3-2 4 0,0 2 8 16,2 0 0-16,0 0 0 0,3-2 0 0,0-3 0 16,3 3 12-16,-3-3-2 0,2-2-1 0,1 0 0 15,-1-2-9-15,1 2 0 0,-1-5 0 0,-2-2 0 0,0 5 0 16,0-3-9-16,0-2 9 0,0 2-13 0,-3-2 13 0,1 5 0 15,-1-5 0-15,0 2 10 0,-5-2-10 0,3 0 0 16,0 2 9-16,-3 5-9 0,0-2 0 0,0 2 0 16,0 0 0-16,0 0 0 0,0 0 0 0,0 0 0 15,0 0 0-15,0 0 0 0,2 2 33 0,1 3 3 16,0 2 0-16,2 0 0 0,-3 0-36 0,4 0 0 16,-1-2 0-16,0 2 0 0,3 0 0 0,-2 0 0 15,1 0 0-15,-1 0 0 0,2-2 29 0,-3-3-1 16,0 3 0-16,1-3 0 15,-6-2-73-15,5 5-15 0,3-5-4 0,-6-5-947 0</inkml:trace>
  <inkml:trace contextRef="#ctx0" brushRef="#br0" timeOffset="27673.618">17788 8799 1551 0,'0'0'68'0,"0"0"16"0,0 0-68 0,0 0-16 0,0 0 0 0,0 0 0 16,5 0 98-16,-5 0 16 0,6 5 3 0,-1-3 1 16,-3 3-47-16,4 7-10 0,-4-5-1 0,4 2-1 15,-1 3 5-15,0 2 0 0,3 0 1 0,-2 0 0 16,1 5-1-16,-1-5-1 0,-1 3 0 0,0-1 0 16,1-4-63-16,-1 2 0 0,0 0-9 0,0 0 0 15,1-2 9-15,2 0 12 0,-6-3-2 0,6-2-1 0,-5 5-9 0,2-5 0 16,1-2 0-16,-1-3 0 15,-5-2 0-15,0 0 0 0,0 0 0 0,0 0 0 16,5-7-172-16,-2 0-36 0</inkml:trace>
  <inkml:trace contextRef="#ctx0" brushRef="#br0" timeOffset="28704.624">18412 8912 230 0,'3'0'20'0,"-3"0"-20"0,0 0 0 0,0 0 0 16,0 0 153-16,3-2 27 0,-3 2 4 0,0 0 2 15,0 0-85-15,0 0-17 0,0 0-3 0,0 0-1 16,0 0 8-16,0 0 2 0,0 0 0 0,0 0 0 16,0 0-24-16,0 0-5 0,0 2-1 0,0 5 0 15,-3 0 0-15,3 0-1 0,0 3 0 0,0-3 0 16,0 0-43-16,3 2-16 0,-1-2 11 0,1 5-11 15,2-5 0-15,3 0 0 0,0 0 0 0,3-2 0 16,-1-3 0-16,4 3 0 0,-4-5 0 0,3 2 0 0,1-4 0 0,-1 2 0 16,-5 0 0-16,2-5 0 0,1 3 42 0,-3-5 2 15,0 2 1-15,-3-2 0 0,-2 5-21 0,2-3-5 16,-2-2-1-16,-3 0 0 0,0 7-18 0,0-5 0 16,0 3 0-16,0 2 0 0,0 0 32 0,0 0-1 15,0 0 0-15,0 0 0 16,0 0-50-16,0 0-9 0,0 0-3 0,0 0 0 0,0 0 31 0,0 0 0 15,0 0 0-15,0 0 0 0,0 7 0 0,5 0 0 16,0-5 0-16,3 3 0 0,0 2 0 0,3 0 0 16,-1-7 0-16,1 5 0 0,2-3 0 0,-2-2 0 15,2 0 0-15,0 0 0 0,0 0 0 0,-2-2 0 16,2-3 0-16,0 5 0 0,-2-7 0 0,0 7 0 16,-1-7 0-16,-2 2 0 0,0 3 44 0,-3-5 14 0,1 0 3 15,-4 0 1-15,1 2-7 0,-3-2-2 16,0 0 0-16,0 0 0 0,-5 0-20 0,2 0-4 0,-2-5-1 15,-1 5 0-15,1 2-14 0,-3-2-3 0,3 5-1 0,0-3 0 16,-3-2-10-16,2 5 0 0,1-3 0 0,-3 5 0 16,5-2 0-16,-2-3-16 0,5 5 4 0,0 0 1 31,0 0-137-31,0 0-28 0,0 0-6 0</inkml:trace>
  <inkml:trace contextRef="#ctx0" brushRef="#br0" timeOffset="29079.531">18968 8957 1479 0,'-11'-5'65'0,"11"5"15"0,0 0-64 0,0 0-16 16,0 0 0-16,8 0 0 0,0 0 36 0,0 0 5 16,0 0 1-16,3 0 0 0,-1-2-12 0,4-3-2 15,-1 5-1-15,5-2 0 0,-2-3-27 0,0-2 0 16,-3 7 0-16,1-5 0 0,-4-2 54 0,1 5 6 15,-6-3 0-15,3-2 1 0,-5 0 0 0,-1 2 0 16,-2-2 0-16,0 5 0 0,-5-5-14 0,2 0-3 16,-5 2-1-16,3-2 0 0,-6 7-16 0,4-7-3 15,-4 7-1-15,0 0 0 0,1 0-13 0,-3 5-2 16,2-3-8-16,-2 3 12 0,2-3-12 0,-2 3 0 16,2 2 0-16,3 0 0 0,-2 0 0 0,-1 0 0 15,1 0 0-15,2 0 0 0,2 7 0 0,-2-7 0 16,1 5 0-16,1-5 0 0,4 5 0 0,2-3-12 0,0 3 12 15,2 2-10-15,4-2 10 0,1-5 0 0,1 5 8 0,0-3-8 16,6-4 0-16,-1 2 0 0,3-5 0 0,2 3 0 16,1-3-13-16,2-2-7 0,0-2-2 0,3 2 0 31,0-5-170-31,-3 5-33 0,3-7-7 0,-3 0-574 0</inkml:trace>
  <inkml:trace contextRef="#ctx0" brushRef="#br0" timeOffset="29267.11">19275 8884 1497 0,'0'0'66'0,"0"0"14"16,0 0-64-16,0 0-16 0,0 0 0 0,0 0 0 16,0 0 100-16,0 0 16 0,0 0 3 0,5 7 1 0,-2 0-30 0,-1 0-6 15,4 0 0-15,-4 5-1 0,4-5-33 0,-4 0-6 16,4 5-2-16,-4-3 0 0,1-2-26 0,0 0-4 16,-3 0-2-16,2 3 0 0,1-3-2 0,-3-5-8 15,3 5 12-15,-3-7-4 16,0 0-99-16,0 0-20 0,0 0-4 0,0 0-853 15</inkml:trace>
  <inkml:trace contextRef="#ctx0" brushRef="#br0" timeOffset="29407.578">19283 8825 1728 0,'-3'-14'38'0,"1"14"8"0,-1-7 2 0,0 2 0 0,1-2-39 0,-1 0-9 16,0 0 0-16,3 5 0 0,-2-3 104 0,2 5 20 15,0 0 3-15,0 0 1 0,0 0-52 0,0 0-9 16,0 0-3-16,0 0 0 0,0 0-51 0,0 0-13 15,5 7 0-15,0 0-714 0,6 5-146 0</inkml:trace>
  <inkml:trace contextRef="#ctx0" brushRef="#br0" timeOffset="29844.974">19492 8917 691 0,'0'0'30'0,"0"0"7"0,0-5-29 0,0-2-8 0,0 0 0 0,0 2 0 15,0 3 232-15,0-5 44 0,3 2 10 0,-3 3 2 16,-3-3-180-16,3 5-35 0,0-7-7 0,-3 7-2 16,-2-7-11-16,0 7-2 0,-1-2-1 0,1-3 0 0,-3 10-19 0,0-5-4 15,0 2-1-15,-2-2 0 0,2 7-26 0,0-7-14 16,0 7 2-16,3-2 0 0,-3 2 12 0,2 0 0 16,4-5 0-16,-4 8 0 0,4-3 0 0,2 0 0 15,0 0 0-15,2-5 0 0,1 5 0 0,0 3 0 16,2-8 0-16,0 5 0 0,3-2 0 0,0-3 0 15,0-2 0-15,3 0 0 0,-3 0 0 0,0 0 0 16,2-2 0-16,-2 2 0 0,0-5 14 0,0 3 6 16,-3-3 0-16,3 5 1 0,-3-7-33 0,1 2-8 15,-4 3 0-15,-2 2-1 0,6-5 38 0,-4 5 8 16,4-2 2-16,-6 2 0 0,0 0-27 0,5-5 0 16,-5 5 0-16,5 0 0 0,0 5-24 0,1-3 0 15,2-2 0-15,0 5 0 0,0 2 32 0,0 0 5 16,-1 0 2-16,4 5 0 0,-3-3-24 0,0 3-5 15,3 0-1-15,-6-3 0 0,3 3 15 0,-6 2 0 0,1-7 0 0,0 7 0 16,-3-7 40-16,-3 5 10 0,-2-5 2 0,-1 0 1 16,-1 0-33-16,-4-2-8 0,0-3 0 0,-2 3-1 15,0-3 16-15,-3 3 3 0,0-5 1 0,0 0 0 16,3-5-101 0,-3 3-20-16,0-3-4 0,3-2-936 0</inkml:trace>
  <inkml:trace contextRef="#ctx0" brushRef="#br0" timeOffset="30266.75">19539 8724 1728 0,'0'0'76'0,"0"0"16"0,0 0-73 0,0 0-19 16,0 0 0-16,3 7 0 0,0 0 80 0,2 0 12 15,-2 0 2-15,2 0 1 0,0 5-27 0,3 2-6 16,0 0-1-16,0-2 0 0,3 7-23 0,-1-5-5 15,-2 0-1-15,3 5 0 0,-3-10-7 0,0 8-1 16,2-3-1-16,-4-5 0 0,-1-2 0 0,0 5 0 16,-2-5 0-16,2 0 0 0,-2-2-5 0,-3-5-1 15,0 0 0-15,0 0 0 0,0 0-9 0,0 0-8 16,0 0 9-16,0 0-9 0,0 0 17 0,5-7-2 16,3 2-1-16,-3-2 0 15,3 0-38-15,-3 0-8 0,3 0-2 0,0-5 0 16,0 5-33-16,0 0-6 0,0 0-2 0,0 0 0 15,0 0 35-15,0 2 6 0,0 3 2 0,-3-3 0 0,0 5 32 0,1-2-8 0,-4 2 8 0,-2 0 0 16,6 2 11-16,-4 5 5 0,4-2 2 0,-4-3 0 16,1 10 0-16,-3-5 0 0,5 0 0 0,-2 5 0 15,-3-3 8-15,3-2 2 0,-1 5 0 0,1-5 0 16,-6 5-28-16,3-5 0 0,3 0 0 0,-3 0 0 16,0 0 56-16,0-7 7 0,-3 7 1 0,3-7 0 31,0 0-122-31,0 0-24 0,0 0-5 0,0 0-1 0,0 0-173 0,5-9-35 0</inkml:trace>
  <inkml:trace contextRef="#ctx0" brushRef="#br0" timeOffset="30454.492">19841 8717 1868 0,'0'0'41'0,"0"0"9"0,0 0 2 0,0 0 0 0,3-5-42 0,-3 5-10 0,0 0 0 0,0 0 0 0,0 0 69 0,5 0 12 15,0 7 3-15,1 3 0 0,-1-1-12 0,3 3-3 16,-3 2 0-16,0 0 0 0,1 0-47 0,-1 0-10 15,0 3-1-15,1-3-1 0,-1-5 1 0,-2 3 0 16,2 2 0-16,-3-7 0 0,1 0-3 0,-3 5-8 16,0-7 12-16,0-5-4 15,0 0-93-15,-3 2-19 0,-2-2-4 0,0 0-1 0</inkml:trace>
  <inkml:trace contextRef="#ctx0" brushRef="#br0" timeOffset="30594.827">19793 8830 1497 0,'0'0'32'0,"0"0"8"0,0 0 0 0,8 0 4 0,-2 0-36 0,4-5-8 16,1 5 0-16,2 0 0 0,3 0 53 0,0 0 9 16,2-2 2-16,1 2 0 0,2-5-7 0,0 5-1 0,0 0 0 0,1 0 0 15,-4 0-40-15,-2-2-8 0,0-3-8 0,-3 0-570 16,0 3-121-16</inkml:trace>
  <inkml:trace contextRef="#ctx0" brushRef="#br0" timeOffset="31266.58">20659 8785 1036 0,'0'0'46'0,"0"0"10"0,2-2-45 0,1-3-11 0,2 3 0 0,-5 2 0 15,-2-5 104-15,2 2 20 0,2-1 3 0,-2 4 1 16,0 0-52-16,0 0-9 0,-2 0-3 0,-4 0 0 16,4 0 0-16,-4 0 0 0,4 0 0 0,-1 7 0 15,-2-7-6-15,0 7-2 0,-3-2 0 0,0 4 0 16,2-2-40-16,-2 0-16 0,3 5 11 0,0-5-11 16,0 5 0-16,2-5 0 0,0 5 0 0,3-3 0 15,0 3 0-15,0-5-13 0,3 0 4 0,2 0 1 0,0 0 8 0,1-2 0 16,2-3 0-16,2 3-8 0,4-3 8 0,-1 3 0 15,3-5 0-15,-3 0 0 0,3 0 15 0,5-5-2 16,-5 5 0-16,2-2 0 0,-2-5 17 0,-3 2 3 16,1-2 1-16,-4 0 0 0,-2 0 14 0,0 0 2 15,-5 0 1-15,-1-5 0 0,1 5-11 0,-6 0-1 16,1 2-1-16,-4-2 0 0,1 0-26 0,-3 5-12 16,0-3 10-16,-2-2-10 0,2 7 0 0,0-5 0 15,0 5 0-15,-3-2 0 16,6 2-92-16,0 0-24 0,-1 0-4 0,6 0-592 15,0 0-117-15</inkml:trace>
  <inkml:trace contextRef="#ctx0" brushRef="#br0" timeOffset="31563.317">21074 8672 172 0,'0'0'8'0,"3"-2"1"0,2-3-9 0,-2-2 0 0,-6 0 0 0,3 5 0 16,3-6 376-16,-3 4 74 0,-3-3 14 0,-2 2 4 15,-1-2-301-15,1 5-60 0,2-3-12 0,-2 3-3 16,3-3-22-16,-4 5-5 0,1 0-1 0,0 0 0 16,2 0-51-16,-2 0-13 0,-1 0 0 0,1 5 0 15,0-3 0-15,0 5 0 0,-1-2 0 0,1 2 0 16,0 0 0-16,2 0 0 0,-2 5 0 0,2-3 0 16,3 3 0-16,0 2 0 0,0 0 0 0,3 5 0 15,-3-5 0-15,5 5 0 0,0-5 0 0,1 5 0 16,2-5 0-16,-3 0 11 0,3 0-11 0,0-2 10 0,-3 2-10 0,0-7 0 15,1 5 0-15,-1-5 0 0,0-5 0 0,-5-2 0 16,0 0-9-16,0 0-711 16,0 0-143-16</inkml:trace>
  <inkml:trace contextRef="#ctx0" brushRef="#br0" timeOffset="31703.913">20905 8804 518 0,'0'0'46'0,"5"0"-37"16,0-5-9-16,1 5 0 0,4 0 168 0,1 0 32 15,-1 0 7-15,4 0 1 0,-1 0-68 0,5 0-12 16,1 0-4-16,-3 0 0 0,2 0-76 0,-2 0-16 16,3 0-4-16,2 0 0 0,-3 0-41 0,1 0-9 15,-3 0-2-15,5-2-758 0</inkml:trace>
  <inkml:trace contextRef="#ctx0" brushRef="#br0" timeOffset="32485.416">21669 8811 1728 0,'0'0'38'0,"0"0"8"0,0 0 2 0,0 0 0 0,0 0-39 0,0 0-9 16,0 0 0-16,0 0 0 0,0 0 53 0,0 0 9 15,0 0 2-15,0 0 0 0,8 7 0 0,-5 0 1 16,2-2 0-16,-2 2 0 0,0 0-14 0,2 0-3 16,-3 0-1-16,4 0 0 0,-4 0-25 0,1 0-5 0,0-2-1 0,2 2 0 15,-2 0 4-15,-1-2 0 0,-2-5 0 0,0 0 0 16,0 0-32-16,0 0-7 0,0 0-1 0,0 0 0 15,0 0 20-15,0 0 0 0,0 0 0 0,6 0 0 16,-6 0 8-16,5-5 6 0,-5 5 1 0,5-5 0 16,-2-2-24-16,2 0-5 0,0 0-1 0,3 0 0 15,-2 0-14-15,-1-5-3 0,0 5-1 0,3 0 0 16,-3 5 15-16,1-3 3 0,2-2 1 0,-3 5 0 16,0-3 14-16,1 0 0 0,-1 3 0 0,3 2 0 15,-8 0 30-15,5 7-1 0,3-7 0 0,0 7 0 16,-3-2 7-16,3-3 2 0,-3 5 0 0,3 0 0 0,-2-2-9 15,-1 2-1-15,0 0-1 0,1 0 0 0,-4-2-11 0,1-3-1 16,-3-2-1-16,0 0 0 0,0 0-2 0,0 0 0 16,0 0 0-16,5 7 0 0,-5-7-4 0,0 0 0 15,0 0-8-15,5 0 12 0,-5 0-12 0,8 0 8 16,-2-2-8-16,2-3 0 0,0 3 0 0,2-3 0 16,-2-2 0-16,3 0 0 0,-1 2 0 0,1-2-15 15,-1 5 3-15,1-3 1 0,0-2 3 0,-3 7 0 16,-1-2 0-16,1-3 0 0,-2 5 8 0,-6 0 0 15,5 0 0-15,0 0-8 0,3 5 8 0,-5-3 0 16,2 3 0-16,0 2 0 0,6 0 0 0,-6 0 0 16,-2 0 0-16,0 0 0 0,-1 0 12 0,4 0-1 15,-1 0-1-15,0 0 0 0,0 5-10 0,1-5 10 16,-1-2-10-16,0 2 10 0,1-5-10 0,-1 3 0 16,0-3-12-16,0 3 12 15,1-10-222-15,2 3-37 0</inkml:trace>
  <inkml:trace contextRef="#ctx0" brushRef="#br0" timeOffset="32656.809">22238 8799 748 0,'0'0'67'0,"0"0"-54"0,0 0-13 0,0 0 0 0,0 0 269 0,0 0 51 0,0 7 11 0,0 3 1 16,0-3-212-16,3 0-42 0,0 2-9 0,-1-2-1 16,1 5-4-16,2-5 0 0,-2 5 0 0,2-5 0 15,-2 0-32-15,2 0-6 0,-2 0-2 0,-1-2 0 16,1-3-16-16,-3-2-8 0,0 0 8 0,0 0-8 15,0 0-146-15,0 0-34 0,0 0-8 0</inkml:trace>
  <inkml:trace contextRef="#ctx0" brushRef="#br0" timeOffset="32766.158">22212 8703 403 0,'0'0'17'0,"0"-7"5"0,-3 2-22 0,3-2 0 16,0 7 0-16,0-3 0 0,0 3 338 0,0 0 63 15,0 0 13-15,0 0 2 0,5-4-320 0,1 4-65 16,-6 0-13-16,8 0-2 15,0 4-64-15,2-1-13 0,-2 2-3 0</inkml:trace>
  <inkml:trace contextRef="#ctx0" brushRef="#br0" timeOffset="33125.447">22540 8736 1497 0,'-5'-12'66'0,"5"12"14"0,-3-7-64 0,0 2-16 0,-2 3 0 0,2-3 0 15,-2 3 55-15,0-3 7 0,-1 3 2 0,-1 2 0 16,-4-5-12-16,3 5-3 0,-3 0 0 0,-2 0 0 16,3 5-28-16,-1-5-5 0,-2 2-2 0,2 3 0 15,1-3-14-15,2 3 0 0,-3-3 0 0,3 3 0 16,3-3 8-16,0 3-8 0,-1 2 0 0,4 0 9 16,-1-2-9-16,6 2 0 0,-1-5 0 0,4 10 0 15,2-5-12-15,-1 0 12 0,4 0-10 0,5 0 10 16,0 0 0-16,0 0 0 0,0 5 13 0,2-5-4 15,-2 0 18-15,-3 0 3 0,3 0 1 0,-5 5 0 16,-1-5 21-16,-2 0 5 0,-3 0 1 0,1-2 0 0,-4 2-15 0,1 0-3 16,-6 0-1-16,1 0 0 15,-4-2-6-15,-1-3-1 0,-1 3 0 0,-3-3 0 0,3 3-12 16,-3-5-4-16,1 2 0 0,-3 3 0 0,2-5-2 0,0 0-1 16,1 0 0-16,-1 0 0 15,1-5-216-15,-1 3-43 0</inkml:trace>
  <inkml:trace contextRef="#ctx0" brushRef="#br0" timeOffset="33562.975">22590 8602 1630 0,'0'0'72'0,"0"0"16"0,0 0-71 15,0 0-17-15,0 0 0 0,5 0 0 0,-5 0 78 0,6 2 12 16,-1 3 2-16,0 2 1 0,1 0-25 0,-1 0-4 0,-2 7-2 0,2-2 0 15,0-3 2-15,-2 3 0 0,2 7 0 0,-2-3 0 16,2 3 0-16,-2-5 0 0,-1 5 0 0,-2 0 0 16,3-5-48-16,-3 0-16 0,0 0 9 0,3-2-9 15,-3-3 11-15,0 3-3 0,0-5-8 0,0-2 12 16,0-5-3-16,0 0-1 0,0 0 0 0,0 0 0 16,0 0-25-16,0 0-6 0,-3-5-1 0,0 3 0 15,1-5-79-15,-1-3-16 0,0 3-3 0,1-2-1 16,-1-3-4-16,3-2-1 0,-3 2 0 0,-2 3 0 15,2-6 0-15,1 4 0 0,-1-1 0 0,1 5 0 16,-4-2 128-16,4-1 12 0,-1 3 8 0,0 5 3 0,1-3 65 16,2 5 14-16,0 0 2 0,0 0 1 0,0 0-33 15,0 0-6-15,0 0-2 0,0 0 0 0,0 0-51 0,8 0-13 16,-3 0 0-16,3 0 0 0,0 5 54 0,2-5 8 16,-2 2 2-16,0-2 0 0,3 0-52 0,2 5-12 15,-2-10 0-15,2 5 0 0,-3 0 54 0,1 0 8 16,5 0 2-16,-3-2 0 0,0 2-64 0,1 0-26 15,-1-5 2-15,0 5 0 0,0 0 38 0,-2-2 8 16,-1 2 2-16,-2 0 0 0,-2-5-71 0,-6 5-13 0,0 0-4 0,0 0-947 0</inkml:trace>
  <inkml:trace contextRef="#ctx0" brushRef="#br0" timeOffset="34019.988">22905 8712 1728 0,'0'0'38'0,"0"0"8"0,0 0 2 0,0 0 0 16,0 0-39-16,0 0-9 0,0 0 0 0,0 0 0 0,0 0 53 0,0 0 9 16,0 0 2-16,0 0 0 0,-5 5 4 0,-1-5 2 15,-2 2 0-15,-2-2 0 0,2 5-61 0,-3-5-9 16,1 5 0-16,-3-3-12 0,2-2 28 0,0 7 5 15,1-2 2-15,-1-3 0 0,1 3-37 0,2-3-7 16,2 3-2-16,-2 2 0 0,6-3 31 0,-3 4 5 16,5-1 2-16,0 0 0 0,0-5-15 0,2 5 0 15,3 0-12-15,3 3 12 0,0-8-9 0,0 5 9 16,3 0 0-16,2-2-9 0,0-3 9 0,1-2 0 16,-1 0 10-16,0 0-10 0,0 0 9 0,-2 0-9 15,-1-2 8-15,4-3-8 0,-4 3 0 0,1-3-19 16,-1-2 3-16,-2 5 1 0,0-3 34 0,0-2 6 15,-5 2 2-15,2 3 0 0,-2-3-12 0,-3 5-3 16,0 0 0-16,0 0 0 0,0 0-12 0,0 0 8 0,0 0-8 0,0 0 0 16,0 0 0-16,0 0 0 0,0 0 0 0,2 7 0 15,-2-7 0-15,6 5-8 0,-4 2 8 0,4 0 0 16,-4-2 0-16,4 2 0 0,-1-5 0 0,3 5 0 16,-6-2 0-16,6 2 0 0,-2-2 0 0,-1-3 0 15,3-2 0-15,-3 5 0 0,-5-5 0 0,6 0 0 16,-1 0-136-16,0-5-24 15</inkml:trace>
  <inkml:trace contextRef="#ctx0" brushRef="#br0" timeOffset="34832.459">23048 8602 288 0,'0'0'25'15,"0"0"-25"-15,0 0 0 0,0 0 0 0,0 0 325 0,3 2 60 16,-1 5 12-16,1 5 3 0,-1-3-222 0,4 3-44 15,-1 0-9-15,0-3-1 0,1 7-56 0,-1 1-10 16,0-3-2-16,0 5-1 0,3 0-21 0,-2-5-4 16,-4 0-1-16,1-2 0 0,2-3-10 0,-2 3-3 15,0-5 0-15,-1 5 0 0,1-10 14 0,-3-2 2 16,0 0 1-16,0 0 0 0,0 0-33 0,0 0-14 16,0 0 1-16,0 0 0 0,0 0 21 0,5-2 5 15,-2-3 1-15,2-2 0 0,0-5-14 0,1 5 9 16,-4-2-9-16,4-3 8 0,2 2-8 0,-3-1 0 15,0-1-10-15,3 3 10 0,0-3 0 0,3 0 0 16,-3 5 0-16,2 0 0 0,-2 0 0 0,3 0 0 16,-3-5 0-16,0 10 0 15,-3-3-29-15,3 3 0 0,-3-3 0 0,-2 3 0 16,-3 2-5-16,0 0-1 0,0 0 0 0,0 0 0 16,0 0-23-16,0 0-5 0,-3 2-1 0,-5 3 0 15,3-5-8-15,-3 2-3 0,-3 3 0 0,3 2 0 16,-2 0 18-16,2 0 3 0,-3 0 1 0,3 0 0 15,0-2-9-15,3 2-2 0,0 0 0 0,0 0 0 0,-1 0 52 0,4-2 12 0,2 2 0 0,-3 0 0 16,3-5 0-16,0 7 0 0,3-6 0 0,-3-3 0 16,2 7 0-16,-2-7 0 0,3 5 0 0,2 2 0 15,0-5 48-15,3-2 13 0,-8 0 3 0,8 5 0 16,0-3-52-16,3-2-12 0,-3 0 0 0,2 0 0 16,-2 0 0-16,6 0 0 0,-7 0 0 0,7-2 0 15,-6 2-202-15,2-5-43 0,1 5-9 0,-3 0-2 16,0 0 103-16,0 0 20 0,-8 0 4 0,8 0 1 15,-8 0 56-15,5 0 12 0,-5 0 3 0,8 0 0 0,-8 0 45 0,0 0 12 16,5 0 0-16,-5 0 0 0,8-2 0 0,-3 2 0 16,1-5 0-16,-1 3 0 0,0-3 0 0,-5 5-13 15,5 0 5-15,1-7 8 0,-6 7 146 0,5 0 37 16,-2-7 7-16,-3 7 2 0,5 0 51 0,0-5 10 16,1 3 3-16,-6 2 0 0,5 0-158 0,0-5-31 15,0 3-7-15,1 2 0 0,2-5-44 0,-3 5-16 16,0-2 11-16,3-3-11 0,0 5 0 0,-3-7 0 15,3 7 0-15,0-2 0 0,-2-3 32 0,2-2 1 16,-1 2 0-16,-1 5 0 0,-1-7-1 0,0 5-1 16,-2-3 0-16,0-2 0 0,2 5-31 0,-5-3 0 15,0-2 0-15,0 0 0 0,-5 2 0 0,2-2 0 0,-2 0-11 16,2 5 11-16,-2-3 0 0,-1 2 0 0,-1-1 9 0,-1-1-1 16,0 5-8-16,2-2 0 0,-4 2 0 0,2 2 0 15,0-2 0-15,0 5 0 0,-3-1 0 0,3-1 0 16,1 4 0-16,-1-2 0 0,0-3 0 0,2 5 0 15,1 0 0-15,0 2 0 0,2 1 0 0,3-3 0 16,0 5 0-16,0-5 0 0,3 7 0 0,2-7 0 16,-2 0-48-16,5 0-10 0,0-2-2 15,2 2-552-15,1-3-111 0</inkml:trace>
  <inkml:trace contextRef="#ctx0" brushRef="#br0" timeOffset="35144.721">23842 8625 1555 0,'-6'-14'138'0,"1"12"-110"16,2-3-28-16,-2 3 0 0,0-3 95 0,0 2 13 15,-3-1 4-15,2 4 0 0,1 0-39 0,-3 0-7 16,3 0-2-16,-3 0 0 0,3 7 0 0,-3-7 0 16,0 7 0-16,2 0 0 0,1 0-64 0,2 0-16 15,1-2-1-15,-1 2-1 0,3 7 29 0,5-7 5 16,-2 0 2-16,2 5 0 15,6 0-39-15,0-3-8 0,-1 5-2 0,3-2 0 0,-2 0 31 0,2 2 0 16,-2-7 0-16,-1 7 0 0,1-2 0 0,-3-3 0 0,-3 3 0 0,0 0 0 16,-2-3 26-16,0-2 2 15,-3 5 0-15,-3-5 0 0,0 0 38 0,-2 0 8 0,0 0 2 0,-3-2 0 16,0-3-36-16,-3 3-6 0,-4-5-2 0,-4 2 0 16,-2-2-32-16,-3 5 0 0,-2-10 0 0,-1 5-825 15,-5-2-172-15</inkml:trace>
  <inkml:trace contextRef="#ctx0" brushRef="#br0" timeOffset="36067.106">16936 9326 1785 0,'-5'0'39'0,"2"0"8"0,3 0 1 0,0 0 4 0,0 0-42 0,0 0-10 0,0 0 0 0,8 0 0 15,5 0 0-15,0 0 0 0,-5 0 9 0,3 0-9 16,7 5 36-16,-2-5 4 0,0 0 0 0,5 0 0 15,9 0-28-15,4-5-12 0,6 5 10 0,2 0-10 0,3-5 40 0,3 3 3 16,2-3 0-16,-8 5 0 0,11-7-31 0,3 5-12 16,10-3 8-16,3 3-8 0,7-3 0 0,6-2 0 15,6 2 0-15,39 3 0 0,-16-3 0 0,10 5 8 16,-1 0-8-16,-4 0 0 0,-2 0 0 0,2 0 0 16,-5 5 0-16,3-3 0 0,5 3 0 0,-5 2 0 15,0 0 0-15,-1-2 8 0,4 2-8 0,5 0 0 16,-3-5 0-16,0 8 0 0,0-3 8 0,2 0-8 15,4-5 8-15,-4 5-8 0,-4 0 0 0,2-2 8 16,-3 2-8-16,1 0 0 0,-14 0 0 0,13-2 0 16,-2 2 0-16,-5 0 0 0,-11-5 8 0,13 8-8 0,-16-8 12 0,11 5-4 15,-3 0-8-15,-10 0 0 0,-1 0 0 16,9-2 0-16,-3 2 0 0,-1-7 0 0,-9 7 0 16,7-2 0-16,-8-3 0 0,-2 3 0 0,10 2 0 0,-5-5 0 15,-13-2 8-15,13 5-8 0,-3 2 8 0,1-2-8 16,-12-3 8-16,-2 3-8 0,0-3 0 0,6 3 8 15,-9-3-8-15,1 3 0 0,-4-3 0 0,1 3 0 16,-8-3 0-16,-5-2 0 0,-3 5 0 0,2-5 0 16,-5 0 0-16,-5 2-9 0,-5-2 9 0,-6 0-13 15,-4-2 22-15,-1 2 5 0,-5 0 1 0,-6-5 0 16,-2 5-24-16,-3-2-5 0,0-3-1 0,3 5 0 16,-3-2 44-16,-2-3 9 0,0 5 2 0,-1-2 0 15,-4-3-17-15,-1 5-3 0,0 0-1 0,-2-2 0 16,-3 2-11-16,0 0-8 0,0 0 9 0,0 0-9 15,0 0 36-15,0 0 2 0,0 0 0 0,0 0 0 16,0 0-61-16,0 0-12 0,0 0-2 0,-8 2-1 16,3-2-98-16,-3 5-19 0</inkml:trace>
  <inkml:trace contextRef="#ctx0" brushRef="#br0" timeOffset="36863.732">23387 8792 57 0,'0'0'0'0,"0"0"0"0,0 0 0 0,0 0 0 16,0 0 223-16,0 0 39 0,0 0 8 0,0 7 2 16,2-2-147-16,1-3-29 0,-3 8-5 0,0-8-2 15,2 5 19-15,1 0 4 0,-3 0 1 0,0 0 0 16,0 5-47-16,3 0-10 0,-3-3-1 0,0-2-1 15,2 5 19-15,1 0 4 0,0-3 1 0,2-2 0 0,0 5-37 0,1-5-7 16,-1 5-2-16,3-5 0 0,0 0-14 0,2 0-3 16,1-5-1-16,2 3 0 0,0-5-14 0,3 5 9 15,0-5-9-15,3 0 8 0,-3-5-8 0,2 5 0 16,-2-7 0-16,2 2 0 16,-4-2-152-16,-1 5-32 0</inkml:trace>
  <inkml:trace contextRef="#ctx0" brushRef="#br0" timeOffset="37707.333">17301 9552 979 0,'-8'-5'87'0,"8"5"-70"0,0 0-17 0,0 0 0 0,0 0 119 0,0 0 20 16,0 0 4-16,0 0 1 0,0 0-64 0,0 0-13 15,0 0-3-15,3 7 0 0,-1 0 0 0,1 7 0 16,2-2 0-16,-2 7 0 0,0-3 0 0,-1 1 0 15,-2-1 0-15,3 3 0 0,0 2-24 0,2-2-6 16,-2-5-1-16,2 7 0 0,-2-4-23 0,-1-1-10 16,1-2 8-16,-1-2-8 15,1 2-24-15,-3-2-11 0,0-5-1 0,3 0-630 16,-3-2-126-16</inkml:trace>
  <inkml:trace contextRef="#ctx0" brushRef="#br0" timeOffset="37879.102">17166 9742 1209 0,'5'0'108'0,"1"-2"-87"0,2 2-21 0,2-5 0 15,1 3 80-15,2-3 12 0,0 3 3 0,6-3 0 16,-1 5-38-16,4 0-7 0,-1-7-2 0,-5 7 0 16,5 0-32-16,0-5-8 0,-3 5 0 0,4 0-8 15,-1 0-49-15,0 0-17 0,-3 0-3 0</inkml:trace>
  <inkml:trace contextRef="#ctx0" brushRef="#br0" timeOffset="38207.598">17740 9756 1335 0,'0'0'59'0,"0"0"13"0,0 0-58 0,0 0-14 16,0 0 0-16,-5-2 0 0,2 2 89 0,1-5 15 15,-6 5 4-15,3 0 0 0,-1 0-44 0,-2 0-8 16,0 0-1-16,-2 0-1 0,-1 5-34 0,3-3-8 15,-2 3 0-15,-1 2-1 0,3-2 9 0,0 2 1 16,0 0 1-16,3-5 0 0,0 5-35 0,2 0-7 16,0 5-2-16,3-5 0 0,0 0 22 0,3 0 0 15,2-2 0-15,3 2 0 0,0 0 0 0,3-2 0 16,-1-3 0-16,4 3 0 0,1-5 0 0,1 2 0 16,-5-4 0-16,2-3 0 0,0 3 47 0,-2-3 13 15,0-2 4-15,-4 2 0 0,1-2-52 0,-2 5-12 0,-1-10 0 0,0 5 0 16,-2 0 54-16,-3 0 8 15,0 2 2-15,-3-2 0 0,1 0-24 0,-1 0-5 0,-2 0-1 16,-3 7 0-16,0-7-26 0,-3 7-8 0,1-5 0 0,-1 5 0 31,-2 0-124-31,2 0-32 0,-2 0-7 0,5 0-1 0</inkml:trace>
  <inkml:trace contextRef="#ctx0" brushRef="#br0" timeOffset="38566.447">17936 9629 806 0,'0'0'36'0,"0"-7"7"0,-3 0-35 0,3 5-8 16,-2-5 0-16,2 0 0 0,-3 0 156 0,1 2 28 16,2-2 7-16,-3 2 1 0,0 5-52 0,3 0-9 15,0 0-3-15,0 0 0 0,0 0-51 0,0 0-10 16,-5 0-3-16,0 5 0 0,2 2 0 0,3 0 0 16,0 0 0-16,0 5 0 0,3-3-64 0,-1 3 0 15,1 2-8-15,5 0-1 0,-3-2 9 0,0 2 12 16,1 0-2-16,2-2-1 0,-3 2-9 0,0-2 0 15,1-3 0-15,-4-2 0 0,1 5 0 0,0-5 0 0,-1 0 0 0,1 0 0 16,-3-7 0-16,0 0 0 0,0 0 0 0,0 0 0 31,0 0-203-31,0 0-42 0,0 0-9 0,0 0-2 0</inkml:trace>
  <inkml:trace contextRef="#ctx0" brushRef="#br0" timeOffset="39050.7">17859 9733 460 0,'0'0'41'0,"0"0"-33"0,0 0-8 0,0 0 0 16,0 0 220-16,0 0 43 0,6 0 8 0,-4-5 1 15,1 5-154-15,5 0-31 0,-3 0-7 0,6-2 0 16,-1-3-47-16,4 5-9 0,1 0-1 0,9 0-1 16,3 0-35-16,-3 0-7 0,-1-5-2 0,4 5 0 15,-3 0 22-15,-3 0 0 0,0 0 0 0,0 0 0 16,-2 0-12-16,2 0 3 0,0 0 0 0,0 0 0 16,-5 5-207-16,-3-5-40 0,0 0-9 0,1 5-2 15,-4-5 175-15,-2 2 34 0,-2-2 7 0,-6 0 2 0,0 0 81 0,0 0 17 16,0 0 3-16,0 0 1 0,0 0 79 0,0 0 15 15,-6 7 3-15,1-2 1 0,0-3-36 0,-1-2-7 16,1 5-2-16,-3-3 0 0,3-2-29 0,-3 5-5 16,0-5-2-16,0 2 0 0,0 3-49 0,-2-5-9 15,2 5-3-15,0-3 0 0,0 5 34 0,-3-2 6 16,3-3 2-16,3 5 0 0,-3 0-38 0,3-2-13 16,2 2 9-16,0 0-9 0,3 0 12 0,0-7-2 15,0 5-1-15,3-3 0 0,0 5-9 0,2-2 0 16,-2 2 0-16,2-2 0 0,3-3-8 0,0 3-4 15,0-3-1-15,0-2 0 0,2 0 21 0,-2-2 4 16,3-3 0-16,-1 5 1 0,1-7-13 0,-1 2 0 16,-2-2 0-16,0 5 0 0,-2-3 0 0,2-2 0 0,-6 0 0 0,4 5 0 15,-6 2 0-15,2-5 0 0,-2-2 0 0,3 2 0 16,-3 5 30-16,0 0 3 0,0 0 1 0,0 0 0 16,0 0-34-16,0 0 0 0,0 0 0 0,0 0 0 15,5 0 0-15,3 5 0 0,-3-5-13 0,1 7 5 16,4-7-15-16,-2 5-2 0,3-3-1 15,2 3 0-15,-2-3 26 0,4 3 0 0,1-3 0 0,3-2 0 16,-3 0-56-16,2 0-7 16,-2 0-1-16,-3 0-844 0</inkml:trace>
  <inkml:trace contextRef="#ctx0" brushRef="#br0" timeOffset="39269.615">18523 9613 1324 0,'0'0'118'0,"0"0"-94"16,0 0-24-16,0 0 0 0,0 0 145 0,0 2 25 16,0 10 5-16,3-5 1 0,-3 7-95 0,5-2-18 15,-2 2-4-15,0 0-1 0,2-2 10 0,-2 2 1 16,2 0 1-16,-2 0 0 0,2 0-56 0,-2 3-14 16,2-8 0-16,-3 3 0 0,1-3 0 0,-3 3 0 15,3-5 0-15,-1 0 0 0,-2-2 0 0,0-5 0 16,0 2 0-16,0-2-714 0,0 0-146 0</inkml:trace>
  <inkml:trace contextRef="#ctx0" brushRef="#br0" timeOffset="39956.835">19201 9721 115 0,'0'0'10'0,"-3"0"-10"16,1-5 0-16,2 5 0 0,-3-2 295 0,3 2 57 15,-3 0 11-15,3 0 2 0,0 0-226 0,0 0-46 16,0 0-9-16,0 0-1 0,-5 0 8 0,0 2 1 15,2 3 1-15,-2 2 0 0,2 0-50 0,-2 0-11 16,2 0-1-16,0 0-1 0,1 5-20 0,-1 0-10 16,3-3 10-16,0-2-10 0,0 0 0 0,3 5 0 15,2-5 0-15,0 0 0 0,3 0 0 0,0-2 0 0,0-3 0 0,0 3 0 16,3-5 0-16,2 0 0 0,-2 0 0 0,2 0 0 16,3-7 0-16,0 2 0 0,-3-2 0 0,0 5 0 15,-2-3 32-15,-3-2 1 0,-1 0 0 0,1 0 0 16,-2 0-21-16,-4 2-12 0,4-2 12 0,-6 5-12 15,2-3 12-15,-2 5-4 0,0-2 0 0,0 2-8 16,0 0 21-16,0 0-2 0,0 0-1 0,0 0 0 16,0 0-30-16,0 0-7 0,0 7-1 0,0-5 0 15,3 5 11-15,0 0 9 0,2-2-13 0,0 7 5 16,0-10 8-16,1 5 0 0,2 0 0 0,2 0 0 16,-2-2-32-16,3-3-4 0,-1 3 0 0,-2-5-1 0,3 0 81 15,-1 0 16-15,1 0 3 0,-3 0 1 0,3-7-52 16,-6 2-12-16,3 3 0 0,-3-3 0 0,3-2 0 15,-5 5 0-15,2-3 0 0,-2-2 0 0,-3 0 54 0,2 2 8 16,-2 3 2-16,-2-3 0 16,2 5-76-16,0-7-14 0,-3 5-3 0,0-3-1 0,1 5 16 0,2 0 3 15,0 0 1-15,0 0 0 16,0 0-181-16,0 0-36 0</inkml:trace>
  <inkml:trace contextRef="#ctx0" brushRef="#br0" timeOffset="40300.413">19709 9815 864 0,'0'0'76'0,"0"0"-60"0,0 0-16 0,8 0 0 15,-3 0 173-15,0 0 32 16,1 0 7-16,2-2 0 0,-3-3-129 0,0 5-27 0,3-7-4 0,0 7-2 16,0-5-14-16,-3 5-4 0,3-7 0 0,-3 7 0 15,1-7 13-15,-1 5 3 0,-2-3 0 0,-1-2 0 16,1 5 8-16,-3 2 3 0,0 0 0 0,0-5 0 15,-5-2-21-15,2 2-4 0,-2 3-1 0,-1-3 0 16,1 5-33-16,0-2 0 0,-3-3 0 0,-3 5 0 16,-2 0 10-16,3 5 5 0,-6-3 1 0,0-2 0 15,0 7-26-15,0-2-5 0,-2 2-1 0,2 0 0 16,2 0 16-16,-1 5 0 0,-1-3 0 0,5 3 0 16,1-5 0-16,2 7 0 0,0-2 0 0,5 0 0 15,3-3 0-15,3-2 0 0,2 0 0 0,6 0 0 16,-1 5-54-16,6-5-8 0,3 0-2 0,2-7 0 15,0 5-102-15,3-5-21 0,-1-5-4 0,-4 5-589 16</inkml:trace>
  <inkml:trace contextRef="#ctx0" brushRef="#br0" timeOffset="40472.24">19923 9796 57 0,'0'0'0'0,"0"0"0"15,0 0 0-15,0 0 0 0,0 0 325 0,0 0 60 16,0 0 12-16,0 0 3 0,3 5-235 0,-1 2-46 15,1 0-10-15,-3 0-1 0,5 0-32 0,-2 0-7 16,-3-2-1-16,3 2 0 0,2 0-40 0,-2 0-9 16,-3-7-2-16,2 7 0 0,1 0-17 0,-3-7 0 0,3 5 0 0,-3-5 0 15,2 2 22-15,-2-2 1 16,0 0 0-16,0 0-686 0,0 0-137 0</inkml:trace>
  <inkml:trace contextRef="#ctx0" brushRef="#br0" timeOffset="40597.21">19936 9749 691 0,'0'0'61'0,"-2"-7"-49"0,-1 0-12 0,3 5 0 16,-3-3 188-16,3-2 36 0,-2 0 6 0,2 7 2 16,0 0-58-16,0 0-11 0,0 0-3 0,0 0 0 15,0 0-103-15,0 0-21 0,0 0-4 0,0 0 0 16,5 2-134-16,3 3-26 0,3 0-6 0</inkml:trace>
  <inkml:trace contextRef="#ctx0" brushRef="#br0" timeOffset="41081.471">20217 9827 748 0,'0'0'67'0,"0"0"-54"0,0 0-13 0,0 0 0 0,0 0 220 0,0 0 42 15,2-5 8-15,-2-2 2 0,0 7-161 0,0 0-32 16,0-2-7-16,0 2 0 0,0-5-30 0,-2-2-6 16,2 7 0-16,-5 0-1 0,-1-5-11 0,-2 5-1 15,0 0-1-15,0 0 0 0,0 5-22 0,1-5 0 16,-4 7 0-16,0-2 0 0,1 2 0 0,-3 0 0 15,5 2 0-15,0-4 0 0,0 7 0 0,0-3 9 16,3-2-9-16,5 0 0 0,0 0 0 0,0-2 0 16,5 2 0-16,0 0-12 0,0 0 12 0,1-2 0 0,-1-3 0 15,3 3 0-15,5-3 0 0,0-2 0 16,-2 0 0-16,0 0-12 0,-1-2 12 0,-2-3 0 0,5 5 12 0,-2-2-12 16,-1-3 0-16,-2 3 0 0,3-3 0 0,0-2 0 15,-3 2 0-15,-1 3 0 0,1-3 0 0,0-2 0 16,-2 5 0-16,-1-3 0 0,-2 3 0 0,-3 2 0 15,2-5 32-15,-2 5-1 0,0 0 0 0,0 0 0 16,0 0-2-16,0 0 0 0,0 0 0 0,5 7 0 16,-2-2-20-16,2-3-9 0,1 5 8 0,-1 5-8 15,3 0 0-15,0-3 0 0,2 3 0 0,4 2 0 16,-4 0 0-16,4 0-12 0,-4-2 0 0,-2 2 1 16,0 0 11-16,-3-2 16 0,-5 0-4 0,0-3-1 15,-2-2-3-15,-4 0-8 0,-2 5 12 0,-2-5-4 16,-1 0 2-16,-5-2 0 0,0-3 0 0,1 5 0 0,-1-7-22 15,0 5-4-15,-3-5 0 0,3 0-1 16,3 0 6-16,-3 0 2 0,0-5 0 0,6 3 0 16,-3-5-144-16,2 0-29 0,-10-17-6 0,5 3 0 0</inkml:trace>
  <inkml:trace contextRef="#ctx0" brushRef="#br0" timeOffset="41440.762">20317 9653 1900 0,'0'0'84'0,"0"0"18"0,0 0-82 0,0 0-20 16,0 0 0-16,8 2 0 0,-5 5 32 0,2-2 1 15,1 2 1-15,-1 7 0 0,0-2 30 0,0 2 7 0,3 0 1 16,0 0 0-16,-2 0-28 0,-1 5-4 0,0-5-2 0,0 5 0 16,1-5-30-16,-1 0-8 0,0-2 0 0,-2 0 0 15,-3-3 52-15,3-2 10 0,-6 0 2 0,6-2 0 16,-3-5-52-16,0 0-12 0,0 0 0 0,0 0 0 15,0 0 0-15,0 0 0 0,0 0 0 0,5-5 0 16,0-2 0-16,6 0 0 0,-1-7 0 0,4 7 0 31,-4 0-48-31,1 0-13 0,-6-5-3 0,3 3 0 0,0-3 4 16,0 7 0-16,2-2 0 0,-2 0 0 0,0 5 36 0,0-3 7 0,0 5 1 0,0 0 1 16,-3 0 15-16,1 0 10 0,-1 5-2 0,0 2 0 15,1-5 13-15,-1 5 3 0,-2 5 0 0,2-5 0 16,-5 5 15-16,2-3 3 0,4-2 1 0,-1 5 0 15,-2 0-35-15,-1-3-8 0,-2-2 0 0,0 0 0 16,6-2 53-16,-4 2 9 0,1 0 2 0,-3-7 0 16,0 0-154-16,0 0-30 0,0 0-7 0,0 0-922 15</inkml:trace>
  <inkml:trace contextRef="#ctx0" brushRef="#br0" timeOffset="41628.564">20677 9653 633 0,'0'0'56'0,"0"0"-44"15,0 0-12-15,0 0 0 0,0 0 284 0,0 0 56 16,0 0 10-16,3 7 2 0,-3-5-220 0,2 10-44 16,-2-5-8-16,3 5-3 0,0 2-25 0,-1-5-6 15,1 8-1-15,0-3 0 0,-1-5-20 0,-2 8-4 16,0-3-1-16,3-5 0 0,-3 3-20 0,0-5 0 0,0 5 0 0,0-5 8 31,-3-5-65-31,3-2-13 0,0 0-2 0,0 0-601 0,-5 0-120 0</inkml:trace>
  <inkml:trace contextRef="#ctx0" brushRef="#br0" timeOffset="41753.422">20590 9780 1443 0,'0'0'64'0,"0"0"13"0,0 0-61 0,0 0-16 0,0 0 0 0,0 0 0 15,5-5 110-15,3 5 19 0,0 0 4 0,5 0 1 16,3 0-66-16,3 0-14 0,-1-2-2 0,9-3-1 16,2 5-35-16,0-2-6 0,-3-3-2 0,3-2 0 15,1 2-25-15,-7 3-6 0,1-3-1 0,-5-2-902 16</inkml:trace>
  <inkml:trace contextRef="#ctx0" brushRef="#br0" timeOffset="42362.419">21508 9749 1130 0,'0'0'50'0,"0"0"10"0,0 0-48 0,-5-2-12 0,-1 2 0 0,1-5 0 15,0 5 84-15,0 0 15 0,-1 0 2 0,1 0 1 16,-3 0-50-16,3 5-11 0,-1-3-1 0,-2-2-1 16,1 5-12-16,1 2-3 0,-2 0 0 0,3 0 0 0,2 0-8 0,-2 0-3 15,-3 0 0-15,3 0 0 0,5 5-2 0,-3-5-1 16,-2 0 0-16,5 0 0 0,0-2-26 0,0 2-4 16,5 0-2-16,1 0 0 0,-1-2 47 0,0-3 10 15,6 3 1-15,-1-3 1 0,1-4-13 0,-1 2-2 16,4-5-1-16,-1-2 0 0,0 5-12 0,0-3-9 15,-2-2 12-15,2 0-12 0,-2 2 38 0,-1-2 1 16,-2 0 0-16,0 0 0 0,-3-5 13 0,-2 5 4 16,0 0 0-16,-3 0 0 0,-3 0-19 0,0 0-3 15,-4-5-1-15,-1 5 0 0,0 5-19 0,-3-3-4 16,1-2-1-16,2 7 0 16,0-2-125-16,0-3-26 0,2 5-5 0</inkml:trace>
  <inkml:trace contextRef="#ctx0" brushRef="#br0" timeOffset="42815.696">21794 9669 748 0,'0'-7'67'0,"0"7"-54"0,2-7-13 0,1 0 0 16,-3 0 190-16,3 0 35 0,-3 0 7 0,-3 2 2 15,0-2-106-15,1 0-20 0,-1 5-5 0,0-3-1 16,1-2 3-16,-1 7 1 0,-2-7 0 0,0 7 0 15,-1 0-67-15,-2 0-14 0,0 0-2 0,0 5-1 16,-2-3-22-16,2-2 0 0,-3 7 0 0,3-2 0 16,0 2 56-16,3 2 6 0,-3-2 2 0,3 5 0 15,2 0-80-15,1-3-16 0,2 3-4 0,0 2 0 16,0 0 7-16,2-2 1 0,1 7 0 0,5-5 0 0,-3 0 41 0,3 0 9 16,0 0 2-16,0-2 0 0,0 2-39 0,0-2-7 15,0-3-2-15,-3-2 0 0,0 5 24 0,1-5 0 16,-1-7 0-16,-5 0 0 0,0 0 47 0,3 7 13 15,-3-7 4-15,0 0 0 16,0 0-205-16,0 0-41 0,0 0-8 0,0 0-2 16,0 0-51-16,-6-2-10 0,-2-5-3 0,0 2 0 15,1-2 148-15,-1 0 30 0,-3 0 6 0,3 0 0 0,-3 0 100 0,6 0 19 16,-3-3 4-16,3 3 1 0,0 0 72 0,2 5 16 16,0-3 2-16,3 5 1 0,3-7-60 0,2 7-12 15,1-7-3-15,4 7 0 0,-2-2-27 0,3-3-5 16,2 5-2-16,3-5 0 0,0 5-7 0,-3-2-2 15,0 2 0-15,0 0 0 0,1 0-16 0,-4-5-9 0,3 5 10 0,1-2-587 16,-1-3-118-16</inkml:trace>
  <inkml:trace contextRef="#ctx0" brushRef="#br0" timeOffset="43330.942">22371 9627 864 0,'0'0'76'0,"0"0"-60"0,0 0-16 0,0 0 0 16,0 0 144-16,0 0 25 0,0 0 6 0,0 0 1 16,2 2-56-16,-2 3-12 0,0 2-1 0,3 0-1 15,2 0-34-15,-2 5-6 0,2 0-2 0,-2 2 0 16,5 0-33-16,-3 0-7 0,3 0-2 0,0 5 0 15,0-5 11-15,0 0 3 0,0 0 0 0,-3 5 0 16,0-5-22-16,-2-7-4 0,-1 5-1 0,1-5 0 16,-3 5 8-16,0-5 2 0,0-7 0 0,-3 2 0 15,3-2-220-15,-5 0-44 0,0 0-9 0,0 0-2 0</inkml:trace>
  <inkml:trace contextRef="#ctx0" brushRef="#br0" timeOffset="43456.246">22278 9782 1036 0,'0'0'46'0,"8"0"10"0,0-2-45 0,2 2-11 16,1-5 0-16,2 5 0 0,6-7 68 0,-3 7 12 16,2-2 3-16,1-3 0 0,2 5-50 0,3 0-9 15,-3-5-3-15,3 3 0 16,-3-3-89-16,0 3-17 0</inkml:trace>
  <inkml:trace contextRef="#ctx0" brushRef="#br0" timeOffset="43815.44">22630 9648 1036 0,'0'0'46'0,"0"0"10"0,0 0-45 0,0 0-11 16,0 0 0-16,0 0 0 0,0 0 194 0,0 5 37 0,-3 2 7 0,3 0 2 15,0 0-117-15,3 5-23 0,-3-3-5 0,2-2-1 16,1 5-37-16,0 2-7 0,2-2-2 0,0 2 0 16,-2-2-36-16,2 2-12 0,-2-5 0 0,2 3 0 15,-2 0 58-15,0-3 5 0,-1 3 1 0,1-5 0 16,-1 0-52-16,-2 0-12 0,3 0 0 0,0-2 0 15,-3-5 0-15,0 0 0 0,0 0 0 0,0 0 0 16,0 0 0-16,0 0 0 0,5 0 0 0,3-5 0 16,-3 3-48-16,1-3-13 0,1-2-3 0,1 2 0 15,0-2-56-15,0 5-12 0,0-3-3 0,3 5 0 16,-3-2 61-16,2-3 12 0,-2 5 2 0,0-2 1 0,-2-3 49 16,-1 5 10-16,-5 0 0 0,8 5 0 15,-8-5 0-15,5 0 0 0,3 2 0 0,-8-2 0 0,5 0 47 16,-2 5 6-16,-3-5 2 0,8 2 0 0,-6 5-37 0,4-7-7 15,-6 0-2-15,5 7 0 0,-2-2-9 0,2 0 0 16,-2-3 0-16,2 5 0 16,-5-7-100-16,5 0-23 0,1 0-4 0,-1 0-1 0</inkml:trace>
  <inkml:trace contextRef="#ctx0" brushRef="#br0" timeOffset="44124.751">22995 9843 1206 0,'0'0'26'0,"0"0"6"0,5 0 0 0,3 0 3 0,0-2-35 0,3 2 0 16,-3-5 0-16,2 5 0 0,1-7 72 0,-1 5 7 0,1-3 1 0,0-2 1 15,-1 0-65-15,-2 2-16 0,3-2 0 0,-3 5 0 16,-3-5 54-16,0 0 7 0,-2 2 2 0,-3-2 0 16,0 0-11-16,0 0-3 0,-5 0 0 0,-1 0 0 15,-2 2 10-15,0-2 1 0,0 0 1 0,0 7 0 16,-2 0-33-16,2-5-8 0,-3 5 0 0,3 5-1 15,-2-5-2-15,2 7 0 0,-3-2 0 0,1 2 0 16,2 0 24-16,-3 0 5 0,1 0 1 0,2 0 0 16,0 5-55-16,2-3-12 0,1 5-1 0,0 3-1 15,2-3 35-15,3-5 7 0,3 3 2 0,0 0 0 16,2 2-22-16,0-5 0 0,6 3 0 0,-3 0 0 16,2-5 0-16,1 0 0 0,-1 0 0 0,4 0 0 0,-1-7-98 0,3 5-24 0,5-3-5 15</inkml:trace>
  <inkml:trace contextRef="#ctx0" brushRef="#br0" timeOffset="44698.17">23564 9822 1350 0,'0'0'29'0,"0"0"7"0,8 0 0 0,0 0 3 0,2 0-31 15,1 5-8-15,-1-3 0 0,1-2 0 0,2 0 34 0,-2-2 6 16,2 2 0-16,0 0 1 0,1-5 19 0,-4 5 3 16,1 0 1-16,2-2 0 0,-5-3 0 0,2 5 0 15,-4-7 0-15,-1 7 0 0,-5 0-24 0,3-7-5 16,-3 2-1-16,2-2 0 0,-2 5-3 0,0-3-1 15,-2-2 0-15,-4 5 0 0,1-3-30 0,0-2 0 0,-3 7 0 0,0-5 0 16,0 3 32-16,-3 2 1 0,1 0 0 0,-3 0 0 16,2 0-23-16,-5 0-10 15,3 2 8-15,-3 3-8 0,3 2 0 0,0 0 0 0,-1-2-9 0,4 2 9 32,-1-5-32-32,1 10 1 0,2-5 0 0,2 0 0 0,4 7 43 0,-1-7 8 0,3 5 1 0,0 2 1 15,5-7-35-15,1 7-7 0,2-2-2 0,2 2 0 16,3-7 22-16,3 5 0 15,0-5 0-15,0 0 0 0,3 0 0 0,-1 0 0 16,1 0 0-16,2-7 0 0,0 7-104 0,-3-7-20 0,1 0-4 0,-3-2-1 0</inkml:trace>
  <inkml:trace contextRef="#ctx0" brushRef="#br0" timeOffset="44901.248">23831 9808 1324 0,'0'0'59'0,"0"0"12"0,0 0-57 0,0 0-14 15,0 0 0-15,5 7 0 0,-2-2 138 0,5-3 25 16,-3 3 5-16,3-3 0 0,-3 5-77 0,3 0-16 16,3 3-3-16,0-1-1 0,-4-2-6 0,4 0-1 15,0 0 0-15,-3-2 0 0,0 7-51 0,-1-10-13 16,-1 5 0-16,-1-2 0 0,-5-5 0 0,0 0 0 16,5 2 0-16,-5-2 0 0,6 5 0 0,-6-5 0 15,0 0 0-15,0 0 0 16,5-5-202-16,-2-2-43 0,-1 5-9 0,1-3-309 0,-1-2-61 0</inkml:trace>
  <inkml:trace contextRef="#ctx0" brushRef="#br0" timeOffset="45057.46">23995 9808 288 0,'0'0'12'0,"0"0"4"0,0 0-16 0,0 0 0 0,0-5 0 0,0 5 0 15,0 0 374-15,0 0 72 0,0 0 14 0,-5 5 4 16,-1-5-288-16,1 0-56 0,0 7-12 0,-3 0-3 16,3-2-65-16,-3 4-14 0,0-2-2 0,-3 3-1 15,3-3 33-15,0 2 6 0,0-2 2 0,0 5 0 16,1-5-52-16,-1 0-12 0,2 0 0 0,1 0 0 15,0 0-20-15,2 0-8 0,0-2 0 0,3-5-1 16,0 0-87-16,6 7-18 0,-1 0-3 0,0-7-856 16</inkml:trace>
  <inkml:trace contextRef="#ctx0" brushRef="#br0" timeOffset="45463.628">24244 9803 1720 0,'0'0'38'0,"0"0"8"0,-3-2 2 0,-5 2 0 0,0 0-39 0,0-5-9 15,-5 5 0-15,0 0 0 0,0 5 50 0,-1-5 8 16,1 2 2-16,0 3 0 0,0 2-45 0,2-2-15 16,3-3 9-16,0 5-9 0,0 0 0 0,3 0 0 15,0-2-9-15,2 2 9 0,0 0 0 0,1-2 0 0,2-3 12 0,0 5-3 16,2 0-21-16,-2-7-5 0,3 5-1 0,2 2 0 15,3 0 18-15,3 0-12 0,-3-2 12 0,2-3-10 16,1 3 10-16,2-3 0 0,0-2 0 0,1 0 0 16,-4 0 0-16,1-2 0 0,-1 2 0 0,1-5 8 15,-3 3 0-15,0-3 1 0,0 5 0 0,0-2 0 16,-6-3-9-16,6 3 10 0,-5-3-10 0,-3 5 10 16,0 0-10-16,3-7 12 0,-1 7-12 0,-2 0 12 15,0 0 34-15,0 0 7 0,0 0 2 0,0 0 0 16,0 0-27-16,0 0-6 0,0 0-1 0,0 0 0 15,0 0-21-15,0 0-15 0,0 0 3 0,3 2 0 16,0 3 12-16,-1 2 0 0,4 0 0 0,1-2 0 16,-1-3 0-16,2 5 16 0,-3-7-3 0,3 5-1 15,-3-3-121-15,1-2-25 0,-6 0-5 0</inkml:trace>
  <inkml:trace contextRef="#ctx0" brushRef="#br0" timeOffset="45963.815">24350 9820 1324 0,'0'0'59'0,"0"0"12"0,0 0-57 0,0 7-14 16,0-7 0-16,0 7 0 0,0-5 120 0,2 5 22 15,-2 3 4-15,3-8 1 0,-3-2-43 0,3 12-9 16,2-5-2-16,-3 2 0 0,1-4-38 0,0-3-8 16,-1 8-2-16,4-3 0 0,-6-7-21 0,2 2-4 15,-2-2 0-15,0 0-1 0,3 7-10 0,-3-7-1 0,0 0-8 0,0 0 12 16,0 0-4-16,0 0-8 0,3-2 11 0,2-3-11 15,-2 3 0-15,-1-3-14 0,1-2 1 0,2 2 0 16,-2 3 13-16,-1-3 0 0,4-2 0 0,-1 0 0 31,-2 5-56-31,2-5-8 0,0 0-1 0,1 2-1 16,2-2 3-16,-3 2 1 0,0 3 0 0,-2-3 0 0,2 5 78 0,-5 0 15 0,0 0 3 0,0 0 1 16,0 0-3-16,0 0 0 0,0 0 0 0,5 5 0 15,1-3-5-15,-1 3-2 0,-2-3 0 0,-3-2 0 16,2 5 9-16,3 2 2 0,-2 0 0 0,2-7 0 15,-5 0-36-15,0 0 0 0,3 5 0 0,-3-5 0 16,5 2 8-16,-5-2-8 0,6 0 0 0,-6 0 0 16,8 0 8-16,-3 0-8 0,0 0 9 0,0 0-9 15,1-2 0-15,-1-3 0 0,0 5-11 0,1-2 11 16,-1-3-22-16,0 5 3 0,1-2 1 0,-1-3 0 16,0 0-22-16,0 3-4 0,1-3 0 0,-6 5-1 0,0 0 53 0,0 0 10 15,0 0 2-15,5 0 1 0,-5 0-33 0,0 0-8 16,0 0 0-16,0 0-1 0,5 5 30 0,-5-5 7 15,6 2 0-15,-1 3 1 0,-5-5-27 0,5 7-6 16,0-7 0-16,-5 0-1 0,6 5 17 0,-6-5 0 16,0 0 0-16,5 2 0 15,0-2-106-15,-5 0-18 0,6 0-3 0</inkml:trace>
  <inkml:trace contextRef="#ctx0" brushRef="#br0" timeOffset="46400.892">24733 9843 230 0,'0'0'20'15,"0"0"-20"-15,-2 0 0 0,2 0 0 0,0 0 235 0,0 0 42 0,0 0 9 0,0 0 2 16,0 0-77-16,-3 5-15 0,-2 2-4 0,-1 0 0 16,-2 0-107-16,3 5-21 0,3-5-5 0,-1 5-1 15,0-3-14-15,1 5-4 0,-1-7 0 0,3 5 0 16,-3 2-12-16,3-2-2 0,0-3-1 0,0 3 0 16,3 0 0-16,0-3 0 0,-3-2 0 0,2 3 0 15,-2-3 3-15,0-5 0 0,0-2 0 0,0 0 0 16,0 0-13-16,0 0-3 0,0 0 0 0,0 0 0 15,0 0-12-15,0 0 9 0,0 0-9 0,0 0 8 16,0 0 4-16,3-7 0 0,0 0 0 0,-3-5 0 16,0 5-12-16,0-7 0 0,0 7-10 0,0-7 10 15,0 0-20-15,0 0 1 0,0-3 1 0,0 8 0 16,0-5-28-16,2-3-6 0,1 3 0 0,-1 5-1 16,1-8 18-16,2 8 4 0,1-3 1 0,2 3 0 15,-3-3-3-15,3 5-1 0,0 0 0 0,0 0 0 0,0 2 20 0,0-2 4 16,-3 7 1-16,-5 0 0 0,8-2 9 0,-8 2 12 15,8 2-2-15,-8-2-1 0,5 0 19 0,3 7 4 16,-3 0 1-16,1 0 0 0,-1 0-1 0,0 5-1 16,-2-5 0-16,2 7 0 0,-5-7 26 0,3 5 6 15,-1-5 1-15,-2 0 0 0,0 0-64 0,-2 0-8 16,-1 0-4-16,-2-2-1 0,0-5 21 0,-1 7 4 16,-2-2 0-16,-2-3 1 0,-1-2-13 0,1 0-8 15,-1-2 8-15,-2-3-13 16,2 5-158-16,1-5-31 0,2 3-6 0</inkml:trace>
  <inkml:trace contextRef="#ctx0" brushRef="#br0" timeOffset="46651.377">24770 9679 982 0,'0'0'44'0,"6"2"8"0,-1-2-41 0,0 5-11 0,3-3 0 0,-3-2 0 16,3 5 106-16,-2-3 19 0,2 5 4 0,-3-2 1 16,0 2-11-16,0-5-3 0,-2 8 0 0,2-1 0 15,-2-2-36-15,0 5-7 0,-1 0-1 0,1 2-1 16,0-5-43-16,-1 5-8 0,1-2-1 0,-3 0-1 16,3-3 30-16,-3-2 5 0,0 3 2 0,0-1 0 15,0-2-37-15,0 0-7 0,0 5-2 0,2-10 0 0,-2-2-9 0,0 0 10 16,0 0-10-16,0 0 10 15,0 0-134-15,0 0-28 0,0 0-4 0</inkml:trace>
  <inkml:trace contextRef="#ctx0" brushRef="#br0" timeOffset="46978.88">25016 9848 1497 0,'0'0'32'0,"0"0"8"0,3 5 0 0,5-5 4 0,-5 2-36 0,5-2-8 15,-3 0 0-15,3 0 0 0,-3 0 90 0,0 0 16 0,-5 0 3 0,8 5 1 16,0-5-74-16,0 0-14 0,-3 0-3 0,3 0-1 16,0 0-18-16,-2-5 0 0,-1 5 0 0,-5 0 0 15,3-2 0-15,-3 2 0 0,5-5 0 0,0 0 0 16,-5 5 0-16,3-2 0 0,-1-3 0 0,1-2 0 16,-3 5 35-16,0 2 3 0,0 0 1 0,-3-5 0 15,-2-2-31-15,2 5-8 0,-2-3 0 0,3 0 0 16,-4 3 10-16,1 2-2 0,-3 0-8 0,0-5 12 15,3 5 4-15,-3 5 1 0,0-5 0 0,0 7 0 16,-3-2-17-16,1 2 0 0,2-5 0 0,0 5 0 16,0 0 0-16,0 0 0 0,5 5 0 0,-2-5 0 15,5 0 0-15,0 0 0 0,0 0 0 0,5 5 0 16,-2-7-150-16,5 2-34 0,-3 0-6 0</inkml:trace>
  <inkml:trace contextRef="#ctx0" brushRef="#br0" timeOffset="47338.182">25249 9808 748 0,'0'0'67'0,"0"0"-54"16,0 0-13-16,0 0 0 0,0 0 169 0,3-7 31 16,-3 2 7-16,0 5 1 0,-3-2-55 0,3 2-10 15,-2-5-3-15,-1 3 0 0,-2-3-70 0,-1 5-14 16,1 0-4-16,-3 0 0 0,5 0-41 0,-2 5-11 15,0-3 0-15,-3-2 0 0,5 7 0 0,-2-2 0 16,0-3 0-16,2 8 0 0,0-8 0 0,1 5 0 0,2 5 0 0,0-5 0 16,0 0 0-16,2 0 0 0,1 5 0 0,2-3 0 15,1-2 0-15,-1 0 12 0,0 5-12 0,1-5 12 16,1-2-12-16,-1 2 0 0,-1 0 0 0,0-5 0 16,-2 3 20-16,0 2 0 0,-1 5-1 0,1-5 0 15,-3 0 20-15,3 0 4 0,-3 0 1 0,-3 0 0 16,3 0 1-16,-5-2 1 0,-1-3 0 0,1 3 0 15,-3-3-2-15,0 3-1 0,0-5 0 0,0 2 0 16,-5-2-19-16,2 0-4 0,1 0-1 0,-1-2 0 16,-2 2-19-16,2-5 0 0,1 5 0 0,-1-2 0 15,1-3-122 1,-1 3-25-16,1-3-5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18T23:37:50.107"/>
    </inkml:context>
    <inkml:brush xml:id="br0">
      <inkml:brushProperty name="width" value="0.05" units="cm"/>
      <inkml:brushProperty name="height" value="0.05" units="cm"/>
      <inkml:brushProperty name="color" value="#E71224"/>
    </inkml:brush>
  </inkml:definitions>
  <inkml:trace contextRef="#ctx0" brushRef="#br0">197 0 6448 0 0,'0'0'141'0'0,"0"0"23"0"0,0 0 13 0 0,0 0 123 0 0,0 0 468 0 0,0 0 206 0 0,0 0 39 0 0,0 0-60 0 0,0 0-287 0 0,0 0-122 0 0,0 3-28 0 0,-16 105 4850 0 0,-4-5-3457 0 0,0 75-395 0 0,20-31-600 0 0,9-24 14 0 0,15 33-600 0 0,-8-93 530 0 0,-4-22 16 0 0,-9-33-798 0 0,-3-17 172 0 0,-4-19-2456 0 0,0 21 984 0 0</inkml:trace>
  <inkml:trace contextRef="#ctx0" brushRef="#br0" timeOffset="453.01">1 669 8288 0 0,'0'0'381'0'0,"0"0"-6"0"0,1 1-242 0 0,29 41 1314 0 0,37 37 2977 0 0,7 45-1342 0 0,-70-116-2897 0 0,0-1 1 0 0,1 0-1 0 0,-1 0 0 0 0,2 0 1 0 0,-1-1-1 0 0,0 0 0 0 0,1 0 1 0 0,0 0-1 0 0,1 0 0 0 0,-1-1 1 0 0,1 0-1 0 0,4 1-185 0 0,-8-5 85 0 0,1-1 0 0 0,-1 0 0 0 0,1 0 0 0 0,-1 0 0 0 0,1-1 0 0 0,-1 1 0 0 0,0-1 0 0 0,1 0-1 0 0,-1 0 1 0 0,0 0 0 0 0,1 0 0 0 0,-1 0 0 0 0,0-1 0 0 0,0 0 0 0 0,0 1 0 0 0,0-1 0 0 0,0 0 0 0 0,0 0 0 0 0,-1-1 0 0 0,1 1 0 0 0,-1-1 0 0 0,1 1 0 0 0,-1-1-1 0 0,0 0 1 0 0,0 0 0 0 0,0 0 0 0 0,0-2-85 0 0,13-14 282 0 0,-1-2-1 0 0,-1 0 1 0 0,-1 0 0 0 0,-1-1-1 0 0,7-22-281 0 0,-14 35-52 0 0,-1 0-1 0 0,2 1 1 0 0,-1 0-1 0 0,1-1 1 0 0,0 2 0 0 0,0-1-1 0 0,1 1 1 0 0,0-1-1 0 0,4-2 53 0 0,14-24-1050 0 0,-24 33-4410 0 0,0 1-1877 0 0</inkml:trace>
  <inkml:trace contextRef="#ctx0" brushRef="#br0" timeOffset="3405.46">6695 661 920 0 0,'0'0'275'0'0,"0"0"815"0"0,-8 12 5903 0 0,6-5-5497 0 0,-59 28 2516 0 0,-68-14-1664 0 0,44-14-955 0 0,-40-2-399 0 0,-34-10-972 0 0,-42-2-46 0 0,-49-4 288 0 0,61-2-264 0 0,64 9 64 0 0,-132 8-16 0 0,102-12 112 0 0,-41-6-160 0 0,-80 10 64 0 0,147-3-64 0 0,-97 0 75 0 0,-86 17-22 0 0,207-10-53 0 0,1 4 0 0 0,-21 0 0 0 0,-25 10 0 0 0,-68-10 64 0 0,-42 10 0 0 0,123-7-64 0 0,-108-6 0 0 0,-9 4-262 0 0,126 3 564 0 0,47-4-302 0 0,-52-1 0 0 0,21 5 0 0 0,-26 5 0 0 0,66-9 0 0 0,12 3 0 0 0,9 0 0 0 0,5-7 0 0 0,-30 5 0 0 0,-7-2 0 0 0,26 1 0 0 0,24-1 0 0 0,-3 4 0 0 0,13-4-32 0 0,2 2-840 0 0,17-3 899 0 0,4-1 121 0 0,0-1 87 0 0,0 0 21 0 0,0 0-22 0 0,0 0-110 0 0,0 0-30 0 0,0 0-14 0 0,0 0-14 0 0,-12 0 97 0 0,9 0-6139 0 0,3 0-450 0 0</inkml:trace>
  <inkml:trace contextRef="#ctx0" brushRef="#br0" timeOffset="4968.11">6816 1987 1376 0 0,'7'0'236'0'0,"-5"0"455"0"0,-2 0 202 0 0,0 0 40 0 0,0 0-65 0 0,0 0-312 0 0,0 0-137 0 0,4 9 489 0 0,4 27 453 0 0,-8 1-540 0 0,-1 24 841 0 0,-15 57 316 0 0,16-43-1383 0 0,-7 51 820 0 0,-5-60-79 0 0,12-65-1190 0 0,0-1 46 0 0,0 0 21 0 0,0 0 3 0 0,0 0-18 0 0,0 0-78 0 0,0 0-31 0 0,0 0-8 0 0,0 0 50 0 0,0 0 213 0 0,0 0 96 0 0,0 0 21 0 0,0 0-53 0 0,0 0-234 0 0,0 0-94 0 0,0 0 22 0 0,-24-20 854 0 0,3-3-694 0 0,-3 1-114 0 0,-76-45 522 0 0,-21-12 1256 0 0,115 74-1986 0 0,1-1 0 0 0,-1 1 0 0 0,1-1 0 0 0,0 0 0 0 0,1-1 0 0 0,-1 1 0 0 0,1-1 0 0 0,1 0 0 0 0,-1 0 0 0 0,0-4 60 0 0,3 6 619 0 0,1 4-8181 0 0,0 1 5516 0 0</inkml:trace>
  <inkml:trace contextRef="#ctx0" brushRef="#br0" timeOffset="5327.37">6744 2526 9384 0 0,'0'0'208'0'0,"0"0"33"0"0,12-11 286 0 0,52-39 2531 0 0,-27 27-1838 0 0,95-61-522 0 0,13 14-698 0 0,-113 40-3484 0 0,-31 28-952 0 0</inkml:trace>
  <inkml:trace contextRef="#ctx0" brushRef="#br0" timeOffset="14754.76">6719 722 5496 0 0,'0'0'124'0'0,"0"0"17"0"0,0 0 11 0 0,0-1-20 0 0,0-4 137 0 0,-2-1-186 0 0,-5-2 373 0 0,4 5 756 0 0,-11 2 7827 0 0,10 6-9400 0 0,3-4 600 0 0,-10 19 472 0 0,10-19-777 0 0,1 10-71 0 0,3 53 1733 0 0,7-34-1275 0 0,1 41-321 0 0,4-18 0 0 0,-2-2 0 0 0,20 56 0 0 0,-9-3 732 0 0,4 3-437 0 0,-16-64-106 0 0,12 52 161 0 0,-9-30-185 0 0,-9-39-37 0 0,4 21-64 0 0,-6-20 53 0 0,-3 5-117 0 0,3-13 0 0 0,-4-6 0 0 0,3-5 0 0 0,2 17 0 0 0,-4 4 0 0 0,2 59 142 0 0,-3-87-50 0 0,0 1 10 0 0,0 35 2 0 0,-3 38-40 0 0,9-46-64 0 0,-2-17-155 0 0,-7 24 364 0 0,2-33-143 0 0,-5 38-602 0 0,5-34 536 0 0,-7 26 0 0 0,4-1 1723 0 0,3-31-1978 0 0,1 13-341 0 0,-7 9 688 0 0,0 7 888 0 0,6-13-1000 0 0,-4-3-581 0 0,2 27 744 0 0,14-11 229 0 0,-11-28-1058 0 0,0-2-264 0 0,0 0-1289 0 0,0 0-4923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0:59:12.418"/>
    </inkml:context>
    <inkml:brush xml:id="br0">
      <inkml:brushProperty name="width" value="0.05" units="cm"/>
      <inkml:brushProperty name="height" value="0.05" units="cm"/>
      <inkml:brushProperty name="color" value="#E71224"/>
    </inkml:brush>
  </inkml:definitions>
  <inkml:trace contextRef="#ctx0" brushRef="#br0">127 37 4088 0 0,'0'0'184'0'0,"-6"-7"896"0"0,6 5-900 0 0,0 1-1 0 0,0 0 1 0 0,0 0 0 0 0,0 0-1 0 0,0 0 1 0 0,0 0 0 0 0,0-1-1 0 0,-1 1 1 0 0,1 0 0 0 0,-1 0 0 0 0,1 0-1 0 0,0 0 1 0 0,-1 0 0 0 0,0 0-1 0 0,1 0 1 0 0,-1 0 0 0 0,0 0-1 0 0,1 0 1 0 0,-1 1 0 0 0,0-1 0 0 0,0 0-1 0 0,0 0 1 0 0,0 1 0 0 0,0-1-1 0 0,0 0 1 0 0,0 1 0 0 0,0-1-1 0 0,0 1 1 0 0,0-1 0 0 0,0 1 0 0 0,0 0-1 0 0,0-1 1 0 0,0 1 0 0 0,0 0-1 0 0,0 0 1 0 0,-1 0 0 0 0,1 0 0 0 0,0 0-1 0 0,0 0 1 0 0,0 0 0 0 0,-1 0-180 0 0,-12 12 88 0 0,-37 36 576 0 0,27-15-379 0 0,24-17-274 0 0,2-7-11 0 0,4-2 0 0 0,13 16 0 0 0,4-2 66 0 0,-3-6 108 0 0,-18-15-94 0 0,16 13 133 0 0,92 8 114 0 0,-100-20-407 0 0,-8-1 127 0 0,-1-1-1 0 0,1 1 1 0 0,-1 0-1 0 0,1 0 0 0 0,0 0 1 0 0,-1 0-1 0 0,1 0 1 0 0,-1 0-1 0 0,1 0 1 0 0,-1 1-1 0 0,1-1 1 0 0,0 0-1 0 0,-1 1 1 0 0,1-1-1 0 0,-1 1 1 0 0,0 0-1 0 0,1 0 1 0 0,-1-1-1 0 0,0 1 1 0 0,1 0-1 0 0,-1 0 1 0 0,0 0-1 0 0,0 0 1 0 0,0 0-1 0 0,1 1 1 0 0,-1-1-1 0 0,-1 0 1 0 0,1 1-1 0 0,0-1 1 0 0,0 0-1 0 0,0 1 1 0 0,-1-1-1 0 0,1 1 1 0 0,-1-1-1 0 0,1 1 1 0 0,-1-1-1 0 0,1 1 1 0 0,-1-1-1 0 0,0 1 1 0 0,0 1-47 0 0,-2 3 156 0 0,-1 0 1 0 0,0 0-1 0 0,-1-1 1 0 0,1 1-1 0 0,-1-1 1 0 0,0 0-1 0 0,0 0 1 0 0,-1 0 0 0 0,1-1-1 0 0,-1 1 1 0 0,0-1-1 0 0,0 0 1 0 0,-1-1-1 0 0,-4 4-156 0 0,-31 13 238 0 0,3-8-92 0 0,8 4-154 0 0,28-15-894 0 0,2-1-3489 0 0,0 0-1491 0 0</inkml:trace>
</inkml:ink>
</file>

<file path=ppt/ink/ink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50:35.79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definitions>
  <inkml:trace contextRef="#ctx0" brushRef="#br0">11848 10102 1364 0,'0'0'30'0,"0"0"6"0,0 0 2 0,0 0 0 0,0 0-30 0,0 0-8 16,0 0 0-16,0 0 0 0,0 0 77 0,0 0 15 0,0 0 2 0,5 2 1 0,1 3-15 0,-4 2-2 15,4 0-1-15,-4 0 0 0,1 0-10 0,-3 5-3 16,5-5 0-16,-5 7 0 0,0-2-10 0,3-3-2 15,-3 8-1-15,2-1 0 16,1-2 15-16,-3 5 3 0,0-5 1 0,0 5 0 16,3 0-56-16,-3-5-14 0,2 7 0 0,1-7 0 0,0 5 0 0,-3 0 0 15,2-5 0-15,4 0 0 0,-4 0 32 0,1 0 3 16,0-2 1-16,-1 2 0 0,1-7-11 0,2 5-1 16,-2-5-1-16,2 5 0 0,-2-5 0 0,-1 0 0 15,1 0 0-15,0-5 0 0,-3-2-33 0,2 5-6 16,1 2-2-16,-3-7 0 0,3 5 50 0,-3-5 11 0,0 0 1 0,0 0 1 15,2 2-31-15,-2-2-6 0,0 0-8 0,0 0 11 16,0 0-11-16,0 0 10 0,0 0-10 0,0 0 10 16,0 0-10-16,0 0 0 0,0 0 0 0,0 0 8 15,0 0-52-15,-5-2-12 0,5 2-1 16,-3-5-1-16,-2-2-104 0,2 2-21 0,1 3-4 0</inkml:trace>
  <inkml:trace contextRef="#ctx0" brushRef="#br0" timeOffset="501.407">11737 10523 1404 0,'0'0'62'0,"0"0"13"0,0 0-60 0,0 0-15 0,0 0 0 0,0 0 0 15,0 0 75-15,5 2 12 0,-5-2 2 0,6 7 1 16,-1-2 20-16,0-3 4 0,0 8 1 0,1-1 0 15,2-2-50-15,0 0-9 0,-1 5-3 0,-1 2 0 16,-4-2-23-16,4-3-5 0,2 3-1 0,0 2 0 0,0-7 25 0,2 5 5 16,1-3 1-16,-1 3 0 0,4-5-37 0,-1-2-7 15,3 2-2-15,-3-5 0 0,3 3 44 0,0-5 9 16,-1 0 2-16,1-5 0 0,-2 5-52 0,-1-2-12 16,3-3 0-16,-6-2 0 0,1 5 54 0,-3-5 8 15,2-3 2-15,-2 3 0 0,0 0-52 0,0 0-12 0,-3 0 0 0,3-7 0 16,-2 7 38-16,-1 0 5 0,-2 2 1 0,-1-2 0 0,1 5-28 15,0-5-6-15,-3 2-1 0,2-2 0 0,-2 7-9 0,0 0 0 16,0 0 0-16,0 0 0 0,3 0 0 0,0-5 0 16,-3 5 0-16,0 0 0 0,0 0 0 0,0 0 0 15,0-2 0-15,0 2 0 16,0 0-58-16,0 0-10 0,2-5-3 0,3 3-863 16,-2-3-173-16</inkml:trace>
  <inkml:trace contextRef="#ctx0" brushRef="#br0" timeOffset="5880.398">4905 7162 748 0,'0'0'67'0,"0"0"-54"0,0 0-13 0,0 0 0 16,0 0 115-16,0 0 20 0,0 0 4 0,6 3 1 15,2-3-89-15,-3 0-18 0,8 0-3 0,-5 0-1 16,3 0 1-16,2 0 0 0,3-3 0 0,2-2 0 16,6 5-2-16,3 0 0 15,-1 0 0-15,0-7 0 0,4 7-3 0,-1-4-1 16,2 4 0-16,6-3 0 0,-7-4-5 0,4 3-2 15,0 1 0-15,3-1 0 0,-7 4-9 0,4 0-8 16,-8 0 9-16,-2 0-9 0,0 0 17 0,-3 0-2 16,-5 0-1-16,0 0 0 0,-3 4 10 0,-5-1 3 15,0-3 0-15,-3 4 0 0,-5-4 6 0,0 0 2 0,0 0 0 16,0 0 0-16,0 0-3 0,0 0-1 0,0 0 0 0,-2 3 0 16,-4 4-151-16,-2-3-29 0</inkml:trace>
  <inkml:trace contextRef="#ctx0" brushRef="#br0" timeOffset="7068.273">4940 9862 1465 0,'0'0'32'0,"0"0"6"0,0 0 2 0,0 0 2 0,0 0-34 0,5 5-8 0,3-3 0 0,3-2 0 16,-3 0 34-16,5 0 5 0,3 0 1 0,2 5 0 16,3-5-4-16,0 2 0 15,3-2 0-15,0 0 0 0,0 5-11 0,5-3-2 16,-3-2-1-16,-4 5 0 0,4-5-4 0,3 7-1 0,-2-2 0 0,-1-3 0 16,1 3-2-16,-4-3-1 0,1 5 0 0,3 0 0 15,-6-2-1-15,3-3 0 0,-3 3 0 0,-3 0 0 16,1-3 2-16,-1 3 0 0,-4-3 0 0,-1-2 0 15,-3 0 3-15,-2 5 1 0,0-3 0 0,-8-2 0 16,0 0-2-16,0 0 0 0,0 0 0 0,0 0-649 16,0 0-129-16</inkml:trace>
  <inkml:trace contextRef="#ctx0" brushRef="#br0" timeOffset="8202.781">11528 10998 1195 0,'0'0'52'0,"0"0"12"0,0 0-51 0,0 0-13 0,0 0 0 0,-8-5 0 16,8 5 70-16,-3-2 11 0,3 2 3 0,-5-5 0 15,5 5 16-15,0 0 4 0,0 0 1 0,0 0 0 0,-3-7-65 0,3 7-14 16,3-4-2-16,2 1-1 0,1 3 30 0,-1-5 7 16,3 5 0-16,2 0 1 0,4 0-33 0,-1 0-8 15,3 0 0-15,0-2-1 0,2 2-8 0,1 2-2 16,2-2 0-16,0 0 0 0,0 5-9 0,-2-2 0 0,-1 1 0 15,-5 3 0-15,-2-2 9 0,-6 2 3 16,3 0 1-16,-2 0 0 0,-4 5 27 0,-2-3 4 0,-5 5 2 0,0-2 0 16,-6 0-23-16,3-3-5 0,-5 5-1 0,2-2 0 15,-2 2 0-15,2-2 0 0,4 2 0 0,1-2 0 0,1-3-17 16,0 3 0-16,5-5 8 0,-3 5-8 0,6-5 0 16,-3 0 0-16,2 0 0 0,1-5-9 0,2 6 9 0,1-1 0 15,-1-3 0-15,0 3 0 0,-2 0 0 0,2-2 0 16,0-3 0-1,3 3 0-15,0-2 0 0,0 1 0 0,0-4 0 0,3 7 0 16,-1-7 0-16,3 0-8 0,-2 0 8 0,0 0-8 31,2 0-156-31,3 0-30 0,0 0-6 0</inkml:trace>
  <inkml:trace contextRef="#ctx0" brushRef="#br0" timeOffset="8418.898">12046 11207 1267 0,'0'0'56'0,"0"0"12"0,0 0-55 0,0 0-13 15,0 0 0-15,0 0 0 0,0 0 208 0,-2 0 40 0,-3 5 7 16,5-5 1 0,0 0-179-16,-6 2-36 0,6-2-7 0,-2 5-2 15,2-5-24-15,0 0-8 0,-6 2 0 0,6-2 0 16,0 0 0-16,0 0 0 0,0 0 0 0,0 0 0 15,0 0-222-15,0 0-38 0</inkml:trace>
  <inkml:trace contextRef="#ctx0" brushRef="#br0" timeOffset="8688.864">12173 11007 1911 0,'0'0'84'0,"0"0"19"0,-5 5-83 0,0-2-20 15,5-3 0-15,-3 4 0 0,1 3 53 0,2 7 7 16,-3-7 0-16,3 5 1 0,3 0-17 0,-3 2-4 0,2 0-1 16,1 5 0-16,2-3-21 0,-2 3-4 0,-1-5-1 0,-2 0 0 15,3 5-13-15,2-5 9 0,-2-2-9 0,-3-2 8 16,3 1-8-1,-3 3 12-15,5-6-12 0,-5 3 12 16,3-4-12-16,-3 0 0 0,0-2 0 0,0-5-1049 16</inkml:trace>
  <inkml:trace contextRef="#ctx0" brushRef="#br0" timeOffset="9507.435">12996 10168 889 0,'0'0'39'0,"0"0"9"0,0 0-39 0,0 0-9 0,0 0 0 0,0 0 0 15,0 0 110-15,0 0 20 0,0 0 4 0,0 0 1 0,-2-5-40 0,2 5-8 16,0 0-2-16,0 0 0 0,0 0-10 0,0 0-3 15,0 0 0-15,0 0 0 0,0 0-2 0,0 7-1 16,0 0 0-16,0 0 0 0,2 5-33 0,1 0-8 16,-3-3 0-16,3 5-1 0,-3 3 1 0,2-3 0 15,4 0 0-15,-1 5 0 0,-2-3 6 0,2 8 2 16,0-3 0-16,-2 0 0 16,-1 0-23-16,4 3-4 0,-4-3-1 0,-2 0 0 15,0-2 7-15,0 2 1 0,-2-2 0 0,2-5 0 16,2 7 12-16,1-7 4 0,-3 5 0 0,3-5 0 15,-1 5-20-15,-2-5-4 0,0 0-8 0,3-2 12 16,-3-3 0-16,3 3-1 0,-1 0 0 0,-2-3 0 16,3-4-11-16,-3 2 0 0,5 0 0 0,-2 0 0 0,-3-7 0 0,0 0 10 15,0 0-10-15,0 0 10 0,5 5-10 0,-5-5 10 0,0 0-10 0,0 0 10 32,0 0-109-32,0 0-21 0,3-7-5 0,-3 0-635 0,-3 2-126 0</inkml:trace>
  <inkml:trace contextRef="#ctx0" brushRef="#br0" timeOffset="9839.554">12904 10664 1843 0,'0'0'81'0,"0"0"18"0,0 0-79 0,0 0-20 15,0 0 0-15,0 0 0 0,0 0 46 0,0 0 6 16,2 7 0-16,1 0 1 0,2 7 7 0,1-7 0 15,-1 0 1-15,5 0 0 0,1 5-16 0,2-5-3 0,-2 0-1 0,5 5 0 16,-3-5-7-16,0 0-2 0,-5 0 0 0,3 0 0 16,-1 0-10-16,4 0-2 0,-1-2-1 0,0 2 0 15,0-7 2-15,-2 7 1 0,2-7 0 0,-2 0 0 16,-3 0 3-16,2 0 1 0,-2-2 0 0,0-3 0 16,0 0-4-16,0 3-1 0,0-5 0 0,-3 0 0 0,3-5-1 0,-3 1-1 15,1-4 0-15,2 6 0 16,-6-5-7-16,4 2 0 0,-1-2-1 0,-3 2 0 15,1-2-11-15,2 2 0 0,-2 5 0 0,2-2 0 16,-2 2-9-16,0-3-7 0,-3 3-2 0,0 5 0 16,2-3 18-16,-2 5 0 0,-2-2 0 0,2 2 0 31,0 0-55-31,0 0-7 0,0 0-2 0,-3 0-1152 0</inkml:trace>
  <inkml:trace contextRef="#ctx0" brushRef="#br0" timeOffset="10394.869">13057 11019 1209 0,'-5'0'108'0,"2"-4"-87"0,1 4-21 0,-4 0 0 16,4-3 104-16,-1 3 16 0,0 0 3 0,1 3 1 15,-1 1-48-15,-2-4-8 0,-3 7-3 0,3 0 0 0,-3 0-21 0,0 0-5 16,0 5-1-16,0 2 0 0,0 0-26 0,0 1-4 16,0 1-8-16,0 0 11 0,0 3 13 0,3 0 4 15,2-2 0-15,1 1 0 0,-1 1-9 0,6-5-2 16,-1 0 0-16,6 1 0 0,-3-4-7 0,6 3-2 16,0-7 0-16,2 0 0 0,3 1 4 0,0-4 1 0,-3 3 0 15,5-7 0 1,3 0 15-16,1 0 2 0,-1-7 1 0,-3 3 0 15,1-4 9-15,-3-1 1 0,0-3 1 0,-3 1 0 0,-5-4 18 16,2 1 3-16,-4-4 1 0,2 1 0 0,-6-2-4 0,-2-2-1 16,0 2 0-16,-2-2 0 0,-1 2-16 0,0 0-3 15,-2 5-1-15,0 0 0 0,-1 2-12 0,-2-2-3 16,3 7 0-16,-3-2 0 0,6 0-16 0,-4 1-8 16,1 8 0-16,0-2 8 0,2-3-8 0,3 5-11 0,-5 0 3 0,5 0 0 31,0 0-129-31,0 0-26 0,-3 5-5 0,1 2-1085 0</inkml:trace>
  <inkml:trace contextRef="#ctx0" brushRef="#br0" timeOffset="13488.441">12409 10436 288 0,'-8'-5'25'0,"8"5"-25"16,-3 0 0-16,-2 0 0 0,2 0 240 0,-2 0 42 15,3 0 9-15,-1 0 1 0,0 0-190 0,1 0-38 16,-1 0-8-16,-2 0-2 0,5 0-12 0,0 0-2 0,0 0-1 0,0 0 0 15,0 0-3-15,0 0 0 0,0 0 0 0,0 0 0 16,0 0-15-16,0 0-3 0,5 7-1 0,-2 0 0 16,-3-7 11-16,5 5 1 0,-2 2 1 0,2 5 0 0,-3-5 4 0,4 2 1 15,-4-2 0-15,1 5 0 0,2-5 12 0,-2 5 2 16,0-3 1-16,-1 3 0 0,1 2-21 0,0-2-4 16,-3 2-1-16,5 0 0 0,-3 0 8 0,1-2 0 15,-3 7 1-15,3-3 0 0,-1-4-17 0,1 7-3 16,-3-3-1-16,3 1 0 0,-1-1 1 0,-2-2 0 15,3 5 0-15,0 0 0 16,-1 0 5-16,-2-3 1 0,0 3 0 0,3-5 0 16,0 5 0-16,-3-5 0 0,0 5 0 0,0-3 0 15,2 3-5-15,-2 0-1 0,3-5 0 0,-3 5 0 16,0-2-4-16,0 1-1 0,3-4 0 0,-6 5 0 16,3-5 4-16,-3 0 0 0,6 5 0 0,-3-5 0 15,-3 1-4-15,3 3 0 0,-2-6 0 0,2 2 0 16,0 0 13-16,-3-2 3 0,0-3 0 0,1 3 0 0,-1 2-24 0,3-2 0 15,-3-2 0-15,-2 1 0 0,5 3 9 0,-3-2-9 16,-2-2 12-16,5 1-12 0,-3-4 8 0,1 7-8 0,2-6 0 16,-3 3 0-16,1-4 0 0,2 5 0 0,0-2 0 0,0-3 0 15,-3 4 9-15,3-4-9 0,0 5 0 0,0-5 9 16,3 0-9-16,-3 0 10 0,0 0-10 0,2 0 10 16,-2 0-2-16,3 1 0 15,-3-4 0-15,0 3 0 0,0 0 0 0,2-2 0 16,-2-5 0-16,0 2 0 0,0 5-8 0,3-2 0 15,-3 2 0-15,0-7 0 0,0 0 27 0,0 0 3 16,0 0 1-16,0 0 0 0,0 0-31 0,0 0 0 16,0 0 0-16,0 0 0 0,0 0 0 0,0 0 8 15,0 0-8-15,0 0 0 0,0 0 0 0,0 0 0 16,0 0 0-16,0 0 0 16,0 0-168-16,0 0-36 0,0 0-7 0,0 0-989 0</inkml:trace>
  <inkml:trace contextRef="#ctx0" brushRef="#br0" timeOffset="13888.478">12248 11428 115 0,'0'0'0'0,"0"0"10"0,0 0-10 0,0 0 0 0,0 0 0 0,0 0 0 16,0 0 344-16,0 0 66 0,0 0 14 0,2 5 2 15,1-3-279-15,-3 3-56 0,0-2-11 0,3 1-3 16,-3-1-24-16,2 6-5 0,3-7 0 0,-2 5-1 15,0 5-3 1,-1-5 0-16,1 0 0 0,0 7 0 0,2-7-20 0,0 5-5 16,-2-2-1-16,2 1 0 0,0-4 9 0,3 5 1 15,-5-2 1-15,5-6 0 0,0 8-4 0,0-3-1 16,0-1 0-16,2-4 0 0,-2 3 3 0,3-4 0 16,0 1 0-16,-4-4 0 0,4 0 10 0,0 5 3 15,2-10 0-15,-3 5 0 0,-2-4-7 0,6 1-1 16,-1-1 0-16,0 1 0 0,0-4-2 0,1 0-1 0,-1 2 0 0,0-2 0 15,0 0-13-15,0 3-2 0,-5 1-1 0,6-4 0 16,-1 2-13-16,0-2 9 0,-2 0-9 0,-1 5 8 16,1-3 10-16,-1 1 2 0,-2 1 0 0,-2-1 0 15,-1 4 0-15,0-3 0 0,-5 3 0 0,0 0 0 16,0 0-20-16,0 0 0 0,0 0 0 0,0 0 0 31,0 0-115-31,0 0-26 0,-10-4-6 0,-6 4-1 0</inkml:trace>
  <inkml:trace contextRef="#ctx0" brushRef="#br0" timeOffset="15522.061">13425 11814 921 0,'0'0'82'0,"0"0"-66"0,0 0-16 0,0 0 0 16,0 0 188-16,0 0 33 0,0 0 7 0,0 0 2 15,0 0-94-15,0 0-18 0,0 0-4 0,0 0-1 16,0 0-30-16,0 0-7 0,-8 0 0 0,0-5-1 16,-2 5-24-16,2 0-5 0,0 0-1 0,-3 0 0 15,-2 0-10-15,0 0-3 0,2 0 0 0,-5 0 0 16,0 0-13-16,3 0-3 0,-5-2-1 0,-1 2 0 0,-2-5-7 0,-3 5 0 16,0-4-8-16,-2 4 12 0,2-3-4 0,0-1 0 15,-5 4-8-15,3-3 12 0,-4-1 0 0,1 1 0 0,0-1 0 0,0-4 0 16,-3 8 1-16,-2-7 0 0,0 3 0 0,-6 1 0 15,-5 3-1-15,5-4-1 0,-2 4 0 0,2 0 0 16,1-3-11-16,-1 3 10 0,3-4-10 0,-3 4 10 16,-2 0-10-16,-1-3 8 15,1 3-8-15,-3 0 8 0,0 0-8 0,3 0 0 16,-1 0 0-16,1 0 0 0,-3 0 0 0,3 0 0 16,-6 0 8-16,3 0-8 0,-2 0 0 0,4 0 0 15,-2 0 9-15,0 3-9 0,6-3 0 0,-4 0 9 16,1 0-9-16,0 4 0 0,-3-4 15 0,2 3-4 15,1-3-1-15,2 4 0 0,1-4-2 0,-1 3-8 16,3 1 12-16,0 1-4 0,0-3-8 0,0 3 0 0,-3-2 9 0,3 4-9 16,3 0 0-16,2 0 0 0,0-3 0 0,3 8 0 15,0-5 0-15,2 3 0 0,4 1 0 0,-1 1 8 16,0 2-8-16,3-4 0 0,0 6 0 0,0-2 0 16,2 3 0-16,0 1 0 0,1-3-11 0,2 3 11 15,0 1 0-15,0-2 0 0,3 2 0 0,0-1 0 16,5-4 0-16,0 5 0 0,-3-2 0 0,3 2 0 0,1 2 0 0,1-2 0 0,1-1 0 15,2-4 0-15,3 8 0 0,-2-8 0 0,-1 5 0 0,3-5 0 16,0 0 0-16,0 5 0 0,0-5 0 0,3 0 0 16,-1 5 0-16,-2-5 0 0,0-3 0 0,3 4 0 15,2 3 0-15,-2-8 0 0,0 6 0 0,2-6 0 16,-3 4 0-16,4-2 0 0,2 2 0 0,0-3 0 16,0-1 0-16,0 2 0 15,-1 2 0-15,4-3 0 0,0-3 0 0,2 6 0 16,0-3 0-16,-2-1 0 0,2 2 0 0,0-5 0 15,0 4 0-15,1-4 0 0,-1 3 8 0,0 2-8 16,3-5 0-16,-3 4 0 0,0-1 0 0,1-5 0 16,1 9 0-16,1-7 0 0,0 4 0 0,0-1 0 15,3 2 0-15,-1-1 0 0,1-4 0 0,-1 3 0 16,3 2 0-16,1-5 0 0,-1 4 0 0,0-1 0 0,0-3 0 0,0 5 0 16,0-5 0-16,1 0 0 0,-1 0 0 0,0 5 0 15,0-5 0-15,0 0 0 0,3 0 0 0,0 0 0 16,2 0 8-16,-5 0-8 0,3-2 0 0,-3 2 0 15,3 0 0-15,3-3 0 0,-1 3 0 0,1-4 0 16,-1 4 0-16,1-2 0 0,-1-3 0 0,0 3 0 16,4-5 8-16,1 4-8 15,1-1 0-15,2-3 0 0,3 0 0 0,1 0 0 0,-1 0 0 0,0 0 0 16,2 0 0-16,-2 0 0 0,-2 0 0 0,4-3 0 16,1 3 8-16,0-4-8 0,-3 4 0 0,0 0 0 15,0 0 0-15,3 0 0 0,-1 0 0 0,-2 0 0 16,-5 0 0-16,5 0 0 0,0 0 0 0,0-5 0 15,0 3 0-15,0 2 0 0,0 0 0 0,3-5 0 16,-3 5 0-16,3-2 0 0,-3-3 8 0,0 2-8 0,0-1 0 0,0-3 0 16,3 0 8-16,-3 0-8 0,2 0 0 0,-2-1 10 15,-2 1-10-15,2 0 8 0,-3-4 2 0,1 4 0 16,-6 2 0-16,0-5 0 0,0 3 4 0,0-4 1 16,0 4 0-16,0-5 0 0,0 2-7 0,0-1 0 15,1-3-8-15,-1 6 12 0,0-3-12 0,0-3 11 16,-3-1-11-16,3 4 10 0,-2-3-10 0,-1 0 8 0,-2-1-8 0,0 4 8 15,2-3-8-15,-2-1 10 0,0 1-10 0,0-5 10 16,-3 5-2-16,0-4 0 0,3 3 0 0,0-3 0 16,-3 4-8-16,0-5 10 0,0 2-10 0,-2-2 10 15,-3 1-2-15,0-1-8 0,-3 2 12 0,-3-1-4 16,1-1 2-16,-3 2 0 0,0-2 0 0,-3 1 0 16,-2-4 2-16,-1 4 0 15,-2-4 0-15,0 8 0 0,-2-4-4 0,-1-1-8 0,-5 2 12 16,0-2-4-16,-2 5-8 0,-4-4 10 0,1-1-10 0,-3 2 10 15,-2-2-10-15,-6 5 0 0,3-4 0 0,-3 3 8 16,0-3-8-16,-2 3 0 0,-1 1 0 0,4 0 0 16,-4 0 0-16,3 2 0 0,-2 1 0 0,-1-3 0 15,1 6 0-15,-3-3 0 0,0 4-9 0,0 0 9 16,-1 0 0-16,4-1 0 0,2 1 0 0,3 0 0 0,-3 3-16 0,8-3 4 16,0 4 1-16,3-1 0 15,3-4-79-15,-1 8-16 0,0-2-3 0,6-3-1307 16</inkml:trace>
  <inkml:trace contextRef="#ctx0" brushRef="#br0" timeOffset="16307.853">11417 12143 115 0,'0'0'0'0,"-3"-4"10"0,3 1-10 0,0 3 0 16,-8-11 0-16,3 8 0 0,-3-4 365 0,0-2 71 0,3 6 15 0,-1-1 2 16,-1-3-289-16,-1 4-59 0,8 3-11 0,-6-4-2 15,-2-3-40-15,3 7-8 0,5 0-2 0,0 0 0 16,-5-3-18-16,5 3-4 0,-8-5-1 0,3 5 0 15,5 0-8-15,-6 0-2 0,-2 5 0 0,3-2 0 16,-3 1-9-16,3-1 0 0,-1 1 0 0,-1-1 0 16,4 4 0-16,-2 0 8 15,2 2-8-15,0-2 0 0,-2 0 0 0,2 0 0 16,3 0 0-16,0 5 0 0,3-2 0 0,0-3 0 16,-1 4 0-16,4-4 0 0,2 5 0 0,-3-2-9 15,3 1 9-15,0-4 0 0,0 0-8 0,0 5 8 16,0-5 0-16,-3 3 0 0,3-3 0 0,-3 5 12 15,6-5 0-15,-6 4 0 0,3-1 20 0,0-6 4 16,0 8 1-16,-3-2 0 0,0 1-25 0,-2-4-4 0,0 3-8 0,-3 2 11 16,0-5 5-16,-3 0 0 0,3 0 1 0,-3 0 0 15,1 5 18-15,-1-5 3 0,-2 0 1 0,-3 0 0 16,3-3-29-16,-3-1-10 0,0 1 0 0,0 4 9 16,-3-4 1-16,3-1 0 0,0-3 0 0,-2 4 0 15,-1-1-10-15,0-3 12 0,4 0-12 0,-4 0 12 0,3 0-12 16,-3 0 0-1,4-3-10-15,-1 3 10 16,2-4-178-16,-2 4-30 0</inkml:trace>
  <inkml:trace contextRef="#ctx0" brushRef="#br0" timeOffset="16724.417">11777 12404 979 0,'0'0'87'0,"0"0"-70"16,-6 0-17-16,1-4 0 0,-3 4 145 0,0 0 26 16,0 0 5-16,0 0 0 0,-2-3-64 0,-1 3-14 15,1-4-2-15,-4 4-1 0,4 0-40 0,-4 4-8 16,1-1-2-16,3-3 0 0,-4 0-21 0,1 4-4 0,0 4 0 0,0-4-1 16,2 3-19-16,3 0 0 0,0-4 0 0,0 4 0 15,3 0 0-15,2-3 0 0,3 4-11 0,0-1 11 16,0-7-12-16,3 7 4 0,2-3 8 0,-5-4-13 15,8 3 13-15,6 4 0 0,-4-7 0 0,3 4 0 16,-2-4 0-16,2 0-9 0,0-4 9 0,1 4 0 0,-4-7 0 0,3 7 0 31,-2-7 0-31,0 4 0 0,-1-1 17 0,-2-3-1 0,-3 2 0 0,1 2 0 16,-4-1 38-16,-2 4 7 0,0 0 2 0,0 0 0 16,0 0-3-16,0 0-1 0,0 0 0 0,0 0 0 15,0 0-28-15,0 0-6 0,0 0-1 0,-5 4 0 16,0 4-24-16,2-1 0 0,3 0 0 0,0 0 0 15,0 0-12-15,3 0 12 0,2 5-12 0,0-5 12 16,1 0-11-16,-1 0 11 0,3 0-8 0,-3-2 8 0,0 2-10 0,1 0 10 16,2-7-12-16,0 7 12 15,-6-3-184-15,1-4-29 0</inkml:trace>
  <inkml:trace contextRef="#ctx0" brushRef="#br0" timeOffset="17078.237">12046 12205 1555 0,'0'0'68'0,"-2"-8"16"0,-1 1-68 0,1 3-16 16,-1-3 0-16,0 0 0 0,1 0 116 0,-1 0 19 15,-2 4 4-15,2-6 1 0,-2 6-52 0,2-1-11 0,0-3-1 0,3 7-1 16,-5-3-33-16,0-1-6 0,-3 4-2 0,3 0 0 15,-1 0-4-15,1 0-1 0,-3 0 0 0,0 0 0 16,0 4-17-16,0-1-3 0,0 1-1 0,0-1 0 16,-2 4-8-16,2 2 0 0,0 1 0 0,3-3 0 15,-3 0 0-15,0 4 12 0,0 4-12 0,3-4 12 16,-1-1-12-16,4 1 0 0,2 4 9 0,0 3-9 0,2-3 0 0,1 6 0 16,0-3 0-16,2-3 0 0,3 3 0 0,2 1 0 15,-2-2-8-15,0-6 8 0,0 8 0 0,3-5 0 16,-3-4 0-16,2 6 0 0,-2-6 0 0,-2-3 0 15,-1 4 10-15,3-3-10 0,-3-1 0 0,-2 0-15 16,-3-7 2-16,0 0-756 16,0 0-151-16</inkml:trace>
  <inkml:trace contextRef="#ctx0" brushRef="#br0" timeOffset="17225.362">11898 12397 921 0,'0'0'40'0,"0"0"10"0,0 0-40 0,8 0-10 16,0 0 0-16,0 3 0 0,3-3 211 0,-1 4 40 0,1-4 8 0,2 0 1 16,-2 3-180-16,5 2-37 0,-3-5-7 0,5 0-2 31,-2 0-176-31,3-5-35 0</inkml:trace>
  <inkml:trace contextRef="#ctx0" brushRef="#br0" timeOffset="17541.398">12229 12433 172 0,'0'0'8'0,"0"0"1"0,8 0-9 0,0 0 0 16,3 0 0-16,2-3 0 0,0 3 271 0,3-4 52 16,-3 4 10-16,3-3 3 0,-3-1-222 0,3 1-44 15,0-1-9-15,-3-4-1 0,0 4-13 0,-5-3-3 0,3 0 0 0,-3 0 0 16,-3 0 32-16,0-1 7 0,-2 1 1 0,-3 3 0 15,0-3-7-15,-5 0-1 0,-1 0 0 0,-1-1 0 16,-4 1-20-16,3 0-5 0,-5 3-1 0,0 1 0 16,-1-1-30-16,-2 4-5 0,-2 0-2 0,-3 4 0 0,5-1 3 15,0 1 1-15,3 3 0 0,-3 0 0 0,0 1 9 0,3 6 2 16,0-3 0-16,-3 4 0 0,5-1-28 0,1 0-14 0,4 2 2 16,4-2 0-16,-1 0 3 0,6 1 1 0,2-1 0 0,0 0 0 15,8-2 8-15,1-1 0 0,2-1 0 0,2-3 0 31,6-3-91-31,5-1-16 0,0-3-3 0</inkml:trace>
  <inkml:trace contextRef="#ctx0" brushRef="#br0" timeOffset="18983.245">17687 10304 748 0,'0'0'67'16,"0"0"-54"0,-2-2-13-16,-1 2 0 0,3 0 132 0,-3 0 23 15,3 0 5-15,0 0 0 0,0 0-58 0,0 0-12 16,0 0-2-16,0 0-1 0,-2 0-39 0,2 0-7 15,-3 2-1-15,3-2-1 0,0 5-8 0,0-3-2 0,0 5 0 16,0-2 0-16,3 2 20 0,-3 0 4 0,2 0 1 0,-2 5 0 16,3-5-2-16,0 5-1 0,-3-3 0 0,2 3 0 15,-2 2-5-15,0 0-1 0,-2-2 0 0,2 2 0 16,2 0-6-16,-2-2-2 0,-2 4 0 0,4 1 0 0,-2-3-9 16,3 2-3-16,-3 3 0 0,3 0 0 0,-3 2-5 0,2 0 0 15,1-2-1-15,0 2 0 0,-3 3-3 0,2-1-1 16,1 1 0-16,-3-3 0 0,3 0 0 0,-1 0 0 15,1 3 0-15,0-3 0 0,2-2-2 0,-5-3 0 16,2 3 0-16,-2 2 0 0,3-2 3 0,0 0 1 0,-1-3 0 0,-2 3 0 16,0 0-1-16,3 0 0 0,-3-3 0 0,0-2 0 15,0 3-2-15,0-3-1 0,0 0 0 0,0 0 0 16,0 5-3-16,0-9-1 0,0 6 0 0,0-7 0 16,0 5 1-16,0-6 0 0,0 3 0 0,3 1 0 15,-3-3 1-15,0-1 0 0,0-1 0 0,2 4 0 16,4-4-1-16,-4 0 0 15,1 1 0-15,2-1 0 0,-2-3-1 0,-1 3 0 16,4 0 0-16,-4-2 0 0,1-3-1 0,0 5 0 0,-1-2 0 16,-2-5 0-16,0 0 0 0,3 7 0 15,0 0 0-15,-1-2 0 0,-2-5-8 0,3 2 10 0,-3-2-10 0,0 0 10 16,0 0-10-16,0 7 0 0,0-7 9 0,3 7-9 16,-3-7 0-16,2 5 8 0,-2-5-8 0,0 0 0 15,0 0 0-15,3 3 0 0,-3-3 0 0,0 7 8 0,0-7-8 0,0 4 0 16,3 3 0-16,-3-7 0 0,-3 7 0 0,6 0 0 15,-3-2 0-15,0-2 0 0,2 4 0 0,-2-7 0 16,0 4 0-16,0-4 0 0,0 0 0 0,3 7 0 16,-3-7 0-16,0 0-8 15,0 0-65-15,0 0-13 0,0 0-2 0,0 0-1 32,2-7-107-32,4 3-22 0,-4 1-4 0,-2-1-527 0,0-4-106 0</inkml:trace>
  <inkml:trace contextRef="#ctx0" brushRef="#br0" timeOffset="19416.114">17592 11316 1472 0,'0'0'65'0,"0"0"14"0,-2 0-63 0,2 0-16 15,0 0 0-15,0 0 0 0,0 0 52 0,0 0 8 0,0 0 2 0,0 0 0 16,0 0 9-16,0 0 1 0,0 0 1 0,0 0 0 15,7 0-12-15,-7 0-2 0,0 0-1 0,8 4 0 16,-2 3-2-16,-1 0 0 16,-5-7 0-16,5 5 0 0,1 2-5 0,-1 0-2 15,0 0 0-15,0 0 0 0,-2 0-14 0,2 0-3 16,-2 5-1-16,2-2 0 0,1-3-6 0,-1 4-1 16,0-4 0-16,0 0 0 0,3 1-4 0,-2-1 0 15,2-3-1-15,-3 3 0 0,3 0-1 0,0-7 0 16,2 5 0-16,4-3 0 0,-4-2 1 0,1 0 0 15,-1 0 0-15,1-2 0 0,2-3 7 0,0 5 2 0,3-7 0 0,-2-4 0 16,-1 4-2-16,0-8 0 0,0 1 0 0,0 3 0 16,3-4-1-16,-2 1 0 0,-4-4 0 0,3 3 0 15,3-3-5-15,-5 3-2 0,-1 6 0 0,-2-3 0 16,0-2-8-16,0 7-2 0,0-5 0 0,-3 5 0 16,1 0-8-16,-4 0 10 0,4 3-10 0,-4-4 10 0,-2 8-10 15,0 0 0-15,3-2 0 0,-3 2 0 0,0 0 0 0,0 0 0 0,0-5 0 0,0 5 0 31,0 0-119-31,0-2-22 0,-5-3-5 0</inkml:trace>
  <inkml:trace contextRef="#ctx0" brushRef="#br0" timeOffset="20304.137">17108 10116 694 0,'13'-2'31'0,"-13"2"6"0,0 0-29 0,0 0-8 16,0 0 0-16,0 0 0 0,8 0 62 0,-8 0 11 16,0 0 3-16,0 0 0 0,8 0-1 0,-8 0 0 0,0 0 0 0,0 0 0 15,0 0-7-15,0 0 0 0,0 0-1 0,0 0 0 16,0 0-5-16,0 0-1 0,0 0 0 0,0 0 0 15,0 0-5-15,0 0-2 0,5 2 0 0,-5-2 0 16,3 7-6-16,-3 0 0 0,3 0-1 0,-1 0 0 16,1 0-1-16,0 5 0 0,-3-5 0 0,2 5 0 15,4-3-11-15,-4 8-3 0,-4-3 0 0,2-5 0 0,-3 10-4 0,3-5 0 16,0 0-1-16,-3 5 0 0,1-5-3 0,-1 5 0 16,6 2 0-16,-3-2 0 0,-3 0-1 0,3-3-1 15,3 3 0-15,-1 0 0 0,-2 0-5 0,0-3-1 16,0 3 0-16,0-5 0 0,8 5 2 0,-3-5 0 0,-5 0 0 0,3-2 0 15,0-3 2-15,-1 8 0 0,1-8 0 16,-3 5 0 0,0-2-7-16,0-5-1 0,0 7 0 0,0-7 0 15,0 5-2-15,0-5-1 0,0 0 0 0,3 0 0 0,-3 0-1 16,0-2-8-16,0 2 12 0,2-5-4 0,1 3-8 0,-3-5 10 16,0 0-10-16,0 0 10 0,0 0-10 0,0 0 10 15,0 0-10-15,0 0 10 0,3 7-10 16,-3-7 0-16,0 0-12 0,0 0 12 15,0 0-93-15,0 0-11 0,0 0-3 0,0 0 0 16,0 0-168-16,0 0-33 0</inkml:trace>
  <inkml:trace contextRef="#ctx0" brushRef="#br0" timeOffset="20836.095">17042 10624 345 0,'0'0'31'0,"0"0"-31"0,0 0 0 0,0 0 0 0,-5-5 96 0,5 5 12 16,0 0 4-16,0 0 0 16,-6 0-41-16,6 0-8 0,0 0-2 0,0 0 0 15,6-7-6-15,-6 7-2 0,0 0 0 0,2-2 0 0,6 2-1 0,0-5-1 0,-8 5 0 0,0 0 0 16,8 0 10-16,-3 0 3 0,-5 0 0 0,0 0 0 16,0 0-2-16,0 0 0 0,3 7 0 0,-3-7 0 15,-3 5 7-15,3 2 2 0,8 0 0 0,-2 0 0 16,-6 7-13-16,2-7-2 0,6 5-1 0,0-5 0 15,3 7-34-15,-3-2-6 0,-1-5-2 0,1 7 0 16,8-2 12-16,-5-3 3 16,-1 3 0-16,-2-5 0 0,6 7-5 0,-6-7-1 15,0 0 0-15,2-2 0 0,-2 2 1 0,3 0 0 16,-3-7 0-16,-1 5 0 0,1-5 9 0,0 0 3 16,0 0 0-16,0-5 0 0,-2 3 7 0,-1-3 2 0,0-2 0 0,0 0 0 15,-2 0-4-15,0-5-1 0,2 1 0 0,-2 1 0 16,2-2-19-16,-2 5-4 0,2-2-1 15,-2-3 0-15,-3 5-15 0,2 0 9 0,-2 0-9 0,0 2 8 0,0 5-8 0,0 0 0 16,-2-7 0-16,2 7 0 0,0 0 0 0,0 0-17 16,0 0 2-16,0 0 1 15,0 0-150-15,0 0-29 0,0 0-7 0</inkml:trace>
  <inkml:trace contextRef="#ctx0" brushRef="#br0" timeOffset="27278.032">16396 11102 633 0,'0'0'28'0,"-5"-3"6"0,-3 3-34 0,8 0 0 0,0 0 0 0,5-5 0 16,-5 5 187-16,3-2 30 0,8-5 7 0,-4 2 0 16,1 3-116-16,0-3-24 0,3 5-5 0,0-2-1 15,2-3-4-15,-3 5-1 0,1-4 0 0,-1 4 0 16,6 0-11-16,-5 0-2 0,-3 4-1 0,0-4 0 16,5 7-25-16,-2-2-5 0,-3-3-1 0,0 5 0 0,-3 0-5 0,3 1-2 15,-3 3 0-15,-2 1 0 0,-9-3 3 0,6 6 1 0,3 3 0 0,-3-4 0 16,-5-2-5-16,-1 7 0 0,1-2-1 0,3-1 0 15,-4-2-3-15,1 0 0 0,-3 0 0 0,0 0 0 16,5 1-5-16,1-4-2 0,-6 3 0 0,3-2 0 16,2-2-9-16,3 1 0 0,0-4 9 0,-3 5-9 15,1-2 0-15,4-6 0 16,4 3 0-16,1 0 8 0,-4 0-8 0,2-7 0 16,6 5 0-16,2-3 0 0,0 3-18 0,3-5-2 15,3-5 0-15,2 3 0 16,5-3-189-16,-2 3-39 0</inkml:trace>
  <inkml:trace contextRef="#ctx0" brushRef="#br0" timeOffset="27447.623">16883 11327 1209 0,'-16'0'53'0,"14"0"12"0,2 0-52 0,0 0-13 0,0 0 0 0,-6 7 0 15,4-7 151-15,2 0 27 0,0 0 6 0,0 0 0 16,-3 5-95-16,3-5-19 0,5 2-4 0,-5-2-1 15,0 0-34-15,6 7-7 0,-4-2-2 0,3-2 0 0,-5-3-12 0,0 0-2 16,0 0-8-16,0 0 12 16,6 0-108-16,-6 0-21 0</inkml:trace>
  <inkml:trace contextRef="#ctx0" brushRef="#br0" timeOffset="27932.094">16997 11134 1209 0,'-5'-7'108'0,"5"7"-87"16,0 0-21-16,0 0 0 0,0 0 136 0,0 0 22 16,-6-2 5-16,6 2 1 0,0 0-60 0,0 0-12 0,-2 2-3 0,2-2 0 15,0 0-44-15,0 7-9 0,0 1-1 0,-3 3-1 16,-2-4-18-16,5 5-3 0,2-3-1 0,1 3 0 15,-6 0-12-15,6-5 8 0,8 2-8 0,-4-1 0 16,1-4 8-16,0 3-8 0,3-7 0 0,5 5 9 16,2-3-9-16,-4-2 0 0,-9 0 9 0,8-2-9 15,8-3 8-15,-5 1-8 16,-5 1 8-16,2-1-8 0,-2-4 0 0,-1 1 9 16,-2 0-9-16,0 0 0 0,-8-4 12 0,3 1-12 0,2-2 12 0,-5-2-12 15,-3 3 12-15,3 1-4 0,0-2 0 0,-2 5-8 16,2-4 10-16,-3 3-10 0,-2 1 8 0,2 5-8 15,3 2 20-15,0-5 0 0,-8 3-1 0,8 2 0 16,0 0 9-16,0 0 3 0,-5 2 0 0,0 3 0 16,2 4-21-16,0-1-10 0,3 3 10 0,0 3-10 0,-5 1 32 0,5 1 0 15,3 0 0-15,-1 3 0 0,1 0-32 0,0-2 0 16,2 1 0-16,0-4 0 0,-2 5 0 0,2-5 19 16,-2 5-3-16,2-5 0 0,0 0-16 0,1 1 0 15,-6 1 0-15,0-2 0 0,5-4 0 0,-2 1 0 16,-3-4 8-16,2 7-8 0,-2-7 0 0,0 1 10 15,0-8-10-15,0 0 8 16,0 0-85-16,0 0-18 0,0 0-3 0,0 0-1040 0</inkml:trace>
  <inkml:trace contextRef="#ctx0" brushRef="#br0" timeOffset="28850.174">18235 10102 590 0,'0'0'26'0,"0"0"6"0,0 0-32 0,0 0 0 16,0 0 0-16,0 0 0 0,5-5 76 0,1 3 10 16,-1-3 2-16,-5 5 0 0,5 0-4 0,-5 0 0 0,6-2 0 0,-6 2 0 15,0 0-4-15,0 0-2 0,5 2 0 0,0-2 0 16,-5 0-10-16,3 7-1 0,2-2-1 0,-2 2 0 15,2 5-2-15,-5-3 0 0,3 3 0 0,-1 2 0 16,1 0-8-16,0 0-3 0,-1 5 0 0,-2 0 0 16,0-5-33-16,3 7-8 15,-3-2 0-15,0 2-1 0,3 0 18 0,-3-2 4 16,2 2 1-16,-2 3 0 0,0-8-10 0,0 8-1 16,-2-8-1-16,2 3 0 0,0 0 2 0,0-5 1 15,-6 0 0-15,6 0 0 0,-2 0-6 0,-1-2-2 16,0 0 0-16,1-3 0 0,2 3-9 0,0-3-8 15,-3 1 12-15,3-1-12 0,0-4 9 0,0 2-9 16,0-5 0-16,0-2 9 0,0 0-9 0,0 0 0 16,3 5 9-16,-3-5-9 0,0 0 0 0,0 0 0 0,0 0 0 0,0 0 0 15,0 0-88-15,0 0-15 0,2-5-3 0,-2 5-594 16,-2-7-118-16</inkml:trace>
  <inkml:trace contextRef="#ctx0" brushRef="#br0" timeOffset="29219.884">18222 10598 1267 0,'0'0'112'0,"0"0"-89"0,0 0-23 0,0 0 0 16,0 0 72-16,0 0 9 0,0 0 3 0,0 0 0 15,0 0-32-15,0 0-7 0,0 0-1 0,0 0 0 16,0 0 6-16,0 0 1 0,0 0 0 0,5 7 0 0,0-2-31 0,1 2-5 15,2-5-2-15,0 5 0 0,0 5 55 0,-1-5 12 16,1 0 1-16,-2 0 1 0,-1-2-55 0,3 2-11 16,-3 0-3-16,3 0 0 0,0 5 15 0,-3-5 2 15,3-5 1-15,-2 3 0 0,2 2-2 0,0-7 0 16,2 7 0-16,-2-7 0 0,0 0-6 0,0 0-2 16,0-7 0-16,2 7 0 0,1-7 16 0,-3 2 3 0,0-2 1 0,0 0 0 15,0 0-7-15,0-7-2 0,0 2 0 0,-3-2 0 16,0 0-4-16,1 2-2 0,-1 5 0 0,0-7 0 0,-2 7-26 15,2-5 0-15,-2 10 8 0,-1-3-8 0,1-2 0 16,0 5 8-16,-3 2-8 0,0 0 8 0,0 0-8 0,0 0-11 16,0 0 3-16,0 0 0 31,0 0-92-31,0 0-19 0,0 0-3 0,0 0-1061 0</inkml:trace>
  <inkml:trace contextRef="#ctx0" brushRef="#br0" timeOffset="31430.111">18288 10953 806 0,'-5'-2'36'0,"5"-3"7"0,-3 3-35 0,3 2-8 16,0 0 0-16,3-5 0 0,2 3 108 0,-5 2 20 15,3-5 4-15,-1 0 1 0,4 3-69 0,-6 2-15 16,0 0-2-16,5-5-1 0,3 5-6 0,0 0 0 16,-8 0-1-16,10 0 0 0,1 0-2 0,0 0 0 15,-11 0 0-15,7 5 0 0,4-5-1 0,0 2-1 0,-3 3 0 0,-1 2 0 16,1-2-11-16,-2-3-1 0,2 5-1 0,-3 0 0 15,3 0-6-15,-3-2 0 0,0 2-1 0,1 0 0 16,-1 0-2-16,-2 5 0 0,-1-5 0 0,1 0 0 16,-3 5-1-16,0-5-1 0,-3 0 0 0,3 0 0 15,-2 0 6-15,-4 0 2 0,1 0 0 0,-3 0 0 0,0-2 10 16,0 2 3-16,-2-5 0 0,-1 6 0 0,1-4-6 0,-1 1-1 16,0-3 0-1,1 3 0-15,-1-3-14 0,3 3-3 0,3-3-8 0,0-2 12 16,-1 5-12-16,6-5 0 0,0 0 8 0,0 0-8 15,0 0 0-15,0 0-8 0,6 0 8 0,2 2-13 0,5-2 13 0,0 8-12 16,0-8 12-16,6 0-12 0,-1 4 12 0,1-4 0 16,-3 7-10-16,0 0 10 0,-6-7 0 0,3 7 0 15,-5 0-9-15,-2-2 9 0,2-3 0 0,-3 6 0 16,-2-4 0-16,-1 3 0 0,-2 0 14 0,-2 0 0 16,-1 0 0-16,-2 1 0 0,2-4 8 0,-5 3 2 15,3-2 0-15,-3-3 0 0,0 5-11 0,0-2-1 16,-3-3-1-16,1 6 0 0,2-8-11 0,0 4 0 15,0-1 0-15,3 1 8 16,-3-4-86-16,2 7-18 0,1-7-3 0,5 0-913 0</inkml:trace>
  <inkml:trace contextRef="#ctx0" brushRef="#br0" timeOffset="31630.931">18698 11233 1612 0,'0'0'144'0,"0"0"-116"16,-5 0-28-16,5 0 0 0,0 0 88 0,0 0 12 0,0 0 3 0,0 0 0 0,-5 0-63 0,5 0-13 15,0 0-3-15,0 7 0 0,0-7-24 0,-3 7 0 16,3-7 0-16,3 5-11 0,-3-5 11 0,0 0 0 16,2 2 0-16,-2-2 0 15,0 0-83-15,0 0-14 0</inkml:trace>
  <inkml:trace contextRef="#ctx0" brushRef="#br0" timeOffset="32031.731">18960 11012 1580 0,'-11'-5'70'0,"9"5"14"0,-3 0-67 0,-1 0-17 16,-2 0 0-16,0 0 0 0,3 5 47 0,-3-2 5 16,-2 1 2-16,-1 1 0 0,3 4-19 0,-3-2-4 15,1 5-1-15,-1-2 0 0,3 1-16 0,-2 3-3 0,2 5-1 0,3-5 0 16,-1 0-1-16,4 5 0 0,2-5 0 0,2 0 0 16,1 3-1-16,2-3-8 0,3-5 12 0,0 3-4 15,3-5-8-15,2 0 10 0,3 0-10 0,0-2 10 16,-1-3 2-16,4-2 1 0,0-2 0 0,4-3 0 15,-4 3 18-15,2-5 3 0,3-5 1 0,-6 8 0 16,1-11 21-16,-3 1 4 0,0 3 0 0,-3-4 1 0,-3-6 9 0,1 7 2 16,-3-5 0-16,-3 1 0 0,-2 3-16 0,-3-1-4 15,-8-1 0-15,3 3 0 0,-3 0 8 0,0 3 0 16,-8 1 1-16,3-2 0 0,-6 5-36 0,6 0-7 16,-3 0-2-16,3 2 0 0,0 3-28 0,2-3-5 15,0 5-2-15,1 0 0 16,2 0-197-16,3 0-39 15</inkml:trace>
  <inkml:trace contextRef="#ctx0" brushRef="#br0" timeOffset="34986.592">16817 11976 1267 0,'0'0'112'0,"0"0"-89"15,0 0-23-15,0 0 0 0,8 0 105 0,-8 0 17 16,0 0 3-16,0 0 1 0,0 0-42 0,0 0-8 16,0 0-1-16,0 7-1 0,-3 1-14 0,3-1-2 15,3 0-1-15,-3 4 0 0,-3 1-12 0,3 2-2 16,3 0-1-16,0 0 0 0,-3 5-9 0,0-5-1 15,0 5-1-15,2-2 0 0,1 2-8 0,-3-1-2 0,-3-4 0 0,6 8 0 16,-1-8-4-16,1 2-1 0,-3 1 0 0,-3-6 0 16,3 4-2-16,3-4-1 0,-3-1 0 0,0 1 0 15,-5-4 2-15,5 1 0 0,0-8 0 0,0 0 0 16,0 0 5-16,0 0 0 0,0 0 1 0,0 0 0 16,-3-8-1-16,1 1-1 0,-4 3 0 0,4-10 0 0,4 0 10 0,-2-1 3 31,-8 1 0-31,6-5 0 0,2 1-32 0,0-4 0 0,-6 4 0 0,4-3 0 15,-1 2 0-15,3 2 0 0,0-2 0 0,-3 1 0 16,1-4 0-16,4 8 0 0,4-4 0 0,-4 3 0 16,1 1 0-16,0 0 0 0,5-2 0 0,2 6 0 15,-2-1-11-15,0 1-5 0,0-2 0 0,3 8-1 16,2-3 17-16,-3 4 0 0,-4 3-8 0,4 0 8 16,1 0 0-16,2 3 0 0,-5 4 0 0,-3-3 0 0,3 3 0 0,0 5 0 15,0-2 0-15,-5 1 0 0,-6 3 0 0,6-2 0 16,-1-2 8-16,-2 1-8 0,-2 4 12 0,-1-4-3 15,-2-1-1-15,2 1 0 0,1 4 1 0,-4-4 0 16,-2-1 0-16,0-6 0 0,6 8-9 0,-6-5 10 16,-3-4-10-16,1 4 10 0,2-3-10 0,0-1 0 15,0 1 0-15,0-4 0 16,-5 7 0-16,5-7 0 0,8 0 8 0,-6 5-8 16,-4-5 0-16,7 3 0 0,3-3 0 0,0 0 0 15,0 0-14-15,0 0 5 0,0 0 1 0,0 0 0 16,8 0-1-16,-3 0 0 0,3 0 0 0,3 4 0 15,2-1 9-15,-2-3-8 0,2 7 8 0,0-7-8 0,0 4 8 16,3-1 0-16,0 4 0 0,0-3-8 0,-5-1 8 0,-1 6-10 16,9-2 10-16,-6 0-10 0,-8 0-9 0,3 0-1 0,8 0-1 0,-8 1 0 31,-3-1-75-31,1 0-16 0,2 0-2 0,-1 0-645 0,1 5-129 0</inkml:trace>
  <inkml:trace contextRef="#ctx0" brushRef="#br0" timeOffset="35203.234">17301 12233 1555 0,'0'0'68'0,"0"0"16"0,0 0-68 0,0 0-16 15,0 0 0-15,0 0 0 16,0 9 129-16,3-2 23 0,-3 0 4 0,2 3 0 15,-2-3-78-15,0 5-16 0,3-5-3 0,0 4-1 16,-3-4-35-16,2 0-7 0,1 0-2 0,-3 1 0 16,3-1-6-16,-3 0-8 0,0 0 11 0,0-3-11 15,0-1-69-15,0-3-21 0,0 0-4 0</inkml:trace>
  <inkml:trace contextRef="#ctx0" brushRef="#br0" timeOffset="35356.386">17328 12085 230 0,'0'0'20'0,"0"0"-20"0,0 0 0 0,0 0 0 16,-3-3 408-16,3 3 78 0,0-4 15 0,0 4 3 15,0 0-394-15,0 0-79 16,0 0-16-16,0 0-3 16,0 0-70-16,0 0-14 0,0 0-2 0</inkml:trace>
  <inkml:trace contextRef="#ctx0" brushRef="#br0" timeOffset="35757.083">17719 12212 403 0,'0'0'36'0,"0"0"-36"16,0 0 0-16,-2 0 0 0,-4-7 292 0,4-1 52 15,-1 8 11-15,0-7 1 0,-2 3-188 0,2 4-39 16,1-7-7-16,2 7-2 0,-3 0-52 0,-2-3-10 15,-1-1-2-15,4 4-1 0,-3 0-31 0,2-3-7 0,-5 3-1 0,0 0 0 32,0 3-16-32,0 1 0 0,3-1 0 0,-3 1 0 15,0-1 0-15,0 1 0 0,0 3 0 0,5-2 0 16,-4-2 0-16,4 1 0 0,3-1 0 0,0-3 0 16,0 0-11-16,0 7 11 0,3 0-12 0,2 0 12 15,0 2-12-15,3-2 12 0,-3 0-12 0,6 0 12 16,-1 0-9-16,1 0 9 0,-3 1 0 0,0-1-9 0,0 0 9 0,0 4 0 15,0-4 0-15,-3 8 0 0,0-8 20 0,-2 0-1 16,0 4 0-16,-3-4 0 0,-3 5 13 0,3-2 2 16,-3-3 1-16,-2 0 0 0,0 0-7 0,-3 5-2 15,0-5 0-15,0-3 0 0,0 3-12 0,-3-4-2 16,1 1-1-16,-1-1 0 0,-2 1-11 0,2-1-14 0,1 2 3 0,-1-5 1 16,3 0-125-16,0-5-25 0,-2 2-4 0</inkml:trace>
  <inkml:trace contextRef="#ctx0" brushRef="#br0" timeOffset="36320.899">17849 12082 1976 0,'0'0'88'0,"0"0"17"0,0 0-84 0,0 0-21 0,0 0 0 0,0 0 0 16,0 0 61-16,0 0 8 0,5 3 2 0,-2 4 0 15,2 0-19-15,-2-3-4 0,2 3-1 0,-2 8 0 16,2-8-22-16,0 4-4 0,0 4-1 0,-2-1 0 16,0 0 0-16,-1-3-1 0,4 4 0 0,-4-1 0 0,1-3-6 0,-3 4-1 15,3-1 0-15,-3-3 0 0,2 4-4 0,-2-8 0 16,0 7-8-16,0-3 12 0,0-3-4 0,0 3 0 16,0-4-8-16,-2 0 12 0,2 0-12 0,0-4 11 0,0 2-11 0,0-5 10 15,0 0-10-15,0 0 12 0,0 0-12 0,0 0 12 16,0 0 0-16,2-8 1 0,1 1 0 0,0-4 0 31,2 4-5-31,0-8-8 0,0 4 11 0,1-3-11 16,4 4 9-16,-2-2-9 0,0 1 0 0,0 1 9 0,-3-1-9 15,3-4 0-15,-2 11 0 0,-1-6 0 0,0 6 0 0,-2-3 0 16,0-1 0-16,-1 4 0 0,1 1 0 0,-3 3 0 16,0 0 0-16,0 0 0 0,0 0 0 0,0 0 0 15,0 0 0-15,0 0 0 0,0 0-12 0,0 0 1 16,0 0 1-16,0 0 0 0,0 0 10 0,0 0 0 0,0 0 0 0,0 0 0 15,0 0 0-15,0 0 0 0,0 0 0 0,2 3 0 32,4 6-21-32,-6-9-9 0,2 10-2 0,-2-3 0 0,0 0 32 0,3-3 0 0,-3 3-8 0,3 5 8 15,-1-5 0-15,-2 0 0 0,3 0 0 0,0 0 0 16,2 1 0-16,-2-1 10 0,2 0-10 0,0 4 12 16,3-8-12-16,0 4 0 0,0 2 0 0,3-2 0 0,-1 0 0 0,1 0-9 15,-1-4 9-15,1 1 0 0,-1 3 0 0,1-4 0 16,0 2 0-16,-1 2 0 0,1-7 0 0,-1 7 0 15,-2-3 0-15,0-1 0 0,0-3 0 0,-2 4 0 0,-1-1 0 16,-5-3 0 0,0 0-87-16,0 0-20 0,0 0-4 0</inkml:trace>
  <inkml:trace contextRef="#ctx0" brushRef="#br0" timeOffset="36760.202">18293 12252 2282 0,'0'0'50'0,"0"0"10"0,0 0 3 0,0 0 1 0,0 0-51 0,0 0-13 0,6 4 0 0,-4-1 0 16,6 4 20-16,-3-3 2 0,3 3 0 0,0 1 0 16,0-4-9-16,3 3-1 0,-1 0-1 0,4-4 0 15,-4 4-11-15,6-3 0 0,-3-4 0 0,3 7 0 16,-3-7 8-16,3 5-8 0,-2-5 0 0,-1 0 8 31,-3-5-28-31,1 5-5 0,0-7-2 0,-4 3 0 16,1 1-53-16,-2-4-10 0,2 0-2 0,-6 0-1 15,4-5 7-15,-1 5 2 0,-2-4 0 0,-1-3 0 16,-2 6 36-16,3-3 8 0,-1 1 2 0,1 3 0 0,0 0 38 0,-3-2 20 0,0 6-3 0,0-1 0 16,0-3 71-16,0 7 13 0,0 0 3 0,0 0 1 15,0 0-1-15,0 0-1 0,0 0 0 0,-3 11 0 16,0-4-46-16,1 1-9 0,-3 6-1 0,2-3-1 0,-2 1 3 15,2 2 1-15,-2 0 0 0,2 1 0 0,-2-1-14 0,-1-3-2 16,-2 3-1-16,3-2 0 0,0 2-16 0,0-4-3 16,2 2-1-16,-2-1 0 0,-1-1-13 0,4 1 8 15,-1-3-8-15,0-1 0 0,3 0 0 0,0-3 0 16,-2 3 0-16,2-7 0 16,0 0-46-16,0 0-6 0,0 0 0 0,0 0-1 0,0 0-143 0,0 0-29 15,0 0-6-15</inkml:trace>
  <inkml:trace contextRef="#ctx0" brushRef="#br0" timeOffset="53869.089">22939 10189 1350 0,'0'0'29'0,"0"0"7"0,0 0 0 0,0 0 3 0,0 0-31 0,0 0-8 0,-2 0 0 0,2 0 0 15,0 0 100-15,-6 2 20 0,6-2 3 0,0 0 1 16,0 0-41-16,0 0-8 0,-2 5-2 0,2 2 0 15,0 0-8-15,0 0-1 0,0 0-1 0,0 5 0 16,2-5-31-16,1 7-7 0,0 0-1 0,-3 5 0 16,2 2 19-16,-2-2 3 0,0 9 1 0,3-2 0 0,-3 0-14 0,3 2-2 15,-3-2-1-15,2 7 0 0,1-5-10 0,-3-2-3 16,3 7 0-16,-3-5 0 0,0 3-3 0,2-3-1 16,1 0 0-16,-3 3 0 0,3-8 1 0,-3 3 0 15,0 0 0-15,2 0 0 0,-2-5 3 0,3 0 1 0,-3 3 0 16,0-3 0-16,2-7 6 0,1 7 0 0,0-7 1 0,-3 5 0 31,2 0-5-31,1-5 0 0,0 0-1 0,-3 5 0 16,2-5-6-16,1 0-1 0,0-2 0 0,-1 2 0 0,-2 0-1 15,3-2-1-15,-3 2 0 0,3-2 0 0,-1-3-2 0,1 5 0 16,-3-2 0-16,5 0 0 0,-2-3-8 0,-3 6 12 16,2-4-12-16,-2 3 12 0,3-2-12 0,0-2 0 15,-3 1 9-15,0-4-9 0,2 5 0 0,-2-5 9 16,0 0-9-16,0 0 0 0,-2 0 10 0,2-2-10 0,0-3 8 0,0-2-8 15,0 0 0-15,0 0 8 0,0 0-8 0,0 0 0 16,0 0 9-16,0 0-9 0,0 0 10 0,0 0-10 16,0 0 0-16,0 0-10 0,0 0 0 0,0 0 0 15,0 0-122-15,0-2-25 0,0-3-5 16,-3-2-1091-16</inkml:trace>
  <inkml:trace contextRef="#ctx0" brushRef="#br0" timeOffset="54247.873">22775 11280 864 0,'0'0'76'0,"0"0"-60"16,0 0-16-16,0 0 0 0,0 0 140 0,0 0 26 15,0 0 5-15,0 0 1 0,0 0-64 0,8 0-12 16,0 7-2-16,-2-2-1 0,1 2-11 0,-1 0-2 16,2 3-1-16,0-3 0 0,0 4-18 0,-1 1-3 0,1-2-1 0,3 1 0 15,0 1-11-15,-1-3-2 0,-2-1-1 0,3 3 0 16,-1-4-13-16,1 5-2 0,-1-5-1 0,-2 3 0 16,3-6-6-16,0 3-1 0,-1-7 0 0,1 5 0 15,-3-3 9-15,2-2 2 0,1-7 0 0,-1 3 0 0,4 1 5 16,-4-4 0-16,1-5 1 0,-1 3 0 0,4-7 2 0,-4 1 0 31,3-1 0-31,3-3 0 0,-2-2 3 0,-1-3 1 16,0 3 0-16,3-5 0 0,0 1-27 0,-3 3-4 15,0 1-2-15,0 0 0 0,1 2-10 0,-6 5 0 0,0 2 0 16,-3-2 0-16,0 7 0 0,-2 3 12 0,-1 1-4 0,-2 3 0 16,0 0-8-16,0 0 0 0,0 0 0 0,-2 0-954 15,-6 0-195-15</inkml:trace>
  <inkml:trace contextRef="#ctx0" brushRef="#br0" timeOffset="55034.24">22209 10182 403 0,'0'0'36'0,"0"0"-36"16,0 0 0-16,0 0 0 0,0 0 109 0,0 0 15 15,0 0 4-15,0 0 0 0,0 0-34 0,8-5-6 16,-5 5-2-16,-3 0 0 0,0 0-2 0,0 0-1 16,0 0 0-16,0 0 0 0,0 0 4 0,0 0 1 0,0 0 0 0,0 0 0 15,0 0-10-15,0 0-2 0,2 5 0 0,1-3 0 16,0 5-11-16,-1 3-2 0,1-1-1 0,-3 3 0 16,3-3-18-16,-3 3-3 15,0 2-1-15,2 0 0 0,-2 3-7 0,0-1-1 16,3-2-1-16,-3 5 0 0,3 0-10 0,-3 0-1 15,2-3-1-15,1 3 0 16,-1 2-2-16,-2-2 0 0,0-5 0 0,0 7 0 0,0-7-8 0,0 5-1 16,0-5-8-16,0 3 12 0,0-1-12 0,0-4 0 15,0 2 0-15,0 5 0 0,0-5 8 0,0 0-8 16,0 0 0-16,0-2 0 0,-2-5 8 0,2 5-8 0,0-5 0 0,-3 0 9 16,3 0-9-16,0-5 0 0,0 3 9 0,0-5-9 15,0 0 0-15,0 2 0 0,0-2 0 0,0 0 0 16,0 0-105-16,0 0-23 0,-5 0-4 0</inkml:trace>
  <inkml:trace contextRef="#ctx0" brushRef="#br0" timeOffset="55419.268">22032 10610 230 0,'0'0'10'0,"0"0"2"16,0-5-12-16,0 5 0 0,0 0 0 0,0-7 0 0,0 7 284 0,0 0 55 15,0 0 10-15,0 0 3 0,0 0-200 0,3 5-39 16,-3-5-8-16,5 2-1 0,0 10-26 0,-2-5-5 16,2 0-1-16,-2 7 0 0,2-2-19 0,0-3-4 15,1 8-1-15,1-3 0 0,1 0-22 0,0 0-5 16,0 0-1-16,3-2 0 0,-1 2 8 0,1-7 2 0,2 0 0 0,-2 0 0 15,2-7-10-15,0 5-1 0,3-5-1 0,0 0 0 16,3-5 6-16,-4 5 2 16,4-7 0-16,-3 0 0 0,0-7 11 0,0 7 3 0,-3-5 0 0,3-2 0 15,-3 0 4-15,-2 2 2 0,-1-2 0 0,1 0 0 16,-3 2-30-16,-3-2-7 0,3 5-1 0,-5-3 0 16,-1 5 0-16,1 0 0 15,-3 0 0-15,0 2 0 0,0-2-8 0,0 7 10 16,0 0-10-16,0 0 10 15,0 0-50-15,0 0-11 0,0 0-1 0,-8 5-812 0,-3-3-163 0</inkml:trace>
  <inkml:trace contextRef="#ctx0" brushRef="#br0" timeOffset="58919.581">21728 11134 1357 0,'0'0'60'0,"0"0"12"0,0 0-57 0,-6-2-15 0,4-3 0 0,2 5 0 15,0 0 15-15,0 0 0 0,0-7 0 0,0 7 0 16,0-2 5-16,2-3 2 16,4 3 0-16,-1-3 0 0,0 5 14 0,0-4 2 15,1 1 1-15,2-2 0 0,-3 5 6 0,3-7 2 16,0 5 0-16,5-3 0 0,-2 3-9 0,-1-3-2 16,3 5 0-16,1-7 0 0,-1 7-1 0,0-4-1 15,0 4 0-15,1 4 0 0,-4-4-20 0,1 0-4 0,-3 0-1 16,0 5 0-16,2-3 6 0,-4 5 1 0,-1-2 0 0,0 4 0 15,-5-1 12-15,-3 3 2 0,1 3 1 0,-1-2 0 0,-2 2-5 16,0 0-1-16,-1 5 0 0,1-5 0 0,-3 0-12 16,3 1-2-16,-3 1-1 0,3-2 0 0,-1-4-10 0,6 6 0 15,-2-7 9-15,-1 3-9 0,3-2 0 0,0 1 8 16,3-4-8-16,-1 0 0 0,4 5 0 0,-4-5 0 16,4 0 0-16,-1 0 0 0,0 0 0 0,0 0 0 15,3-2-12-15,0-2 4 16,0 1 8-16,0-1 0 0,3-3 0 0,-1 0-707 15,4-3-137-15</inkml:trace>
  <inkml:trace contextRef="#ctx0" brushRef="#br0" timeOffset="59104.202">22151 11280 2019 0,'0'0'44'0,"0"0"10"0,0 0 2 0,0 0 0 0,3 7-44 0,-3-2-12 0,0-5 0 0,0 7 0 16,0 2 9-16,0-1 0 0,2-4 0 0,-2 3 0 16,0-7-9-16,3 7 10 0,-3-7-10 0,3 5 10 15,-1-3-10-15,-2-2 0 0,0 0-10 0,0 0-906 16</inkml:trace>
  <inkml:trace contextRef="#ctx0" brushRef="#br0" timeOffset="59367.404">22352 11120 2149 0,'-8'0'95'0,"8"0"20"0,0 0-92 0,0 0-23 0,0 0 0 0,0 0 0 16,0 0 33-16,0 0 3 0,-5 7 0 0,2 0 0 15,3 1-5-15,0 3-1 0,0 1 0 0,0 2 0 0,0 0-13 0,3 0-2 16,-1 5-1-16,1-5 0 0,0 7-6 0,-1-6 0 16,4 3-8-16,-1 1 12 0,-2-5-12 0,2 5 8 0,0-5-8 15,0 0 0-15,-2 0 9 0,2 1-9 0,-2-4 8 0,0 1-8 16,-1-5 0-16,1 0 0 0,-6 0 0 0</inkml:trace>
  <inkml:trace contextRef="#ctx0" brushRef="#br0" timeOffset="60658.528">23670 10151 403 0,'0'0'17'0,"0"0"5"0,0 0-22 0,0 0 0 16,0 0 0-16,0 0 0 0,0 0 145 0,0 0 25 15,0 0 5-15,0 0 1 0,-6 5-91 0,6-5-17 16,-2 7-4-16,2-2-1 0,0 2 7 0,0 0 2 16,0 0 0-16,2 0 0 15,-2 5-12-15,3-3-3 0,-3 3 0 0,3 2 0 16,-1-2-1-16,1 2-1 0,-3-5 0 0,3 8 0 15,-1-3 1-15,1-5 0 0,0 10 0 0,-1-5 0 16,1-2-32-16,-1 2-5 0,1 0-2 0,-3 0 0 16,3-2 23-16,-1-5 4 0,1 5 0 0,0-3 1 15,-3-4-21-15,5 7-4 0,-5-5 0 0,3 2-1 16,-3-4-19-16,2-3-14 0,-2-2 2 0,0 7 1 0,0-2 11 0,0 2 16 16,0 0-4-16,0-2-1 0,0-5-11 0,-2 2-17 0,2-2 4 0,0 7 1 31,-6-2-161-31,4-3-32 0,-4 3-7 0,4-5 0 0</inkml:trace>
  <inkml:trace contextRef="#ctx0" brushRef="#br0" timeOffset="61097.81">23521 10523 1036 0,'0'0'46'0,"0"0"10"16,6 2-45-16,-1-2-11 0,-5 0 0 0,0 0 0 15,0 0 90-15,3 0 16 0,2 5 3 0,0-3 1 0,1 3-27 16,-1-3-6-16,0 3-1 0,3 2 0 0,0 0-16 0,0 5-4 0,3-5-1 0,-1 7 0 15,1-7-4-15,-1 5-1 0,1-3 0 0,-1 3 0 16,-2-5-17-16,0 0-3 0,0 0-1 0,3 0 0 16,-3-2 28-16,2-3 6 0,-2 3 1 0,3-5 0 15,-3 0-52-15,2 0-12 0,-2 0 0 0,0-7 0 16,3 2 54-16,-3-2 8 0,0-2 2 0,0-3 0 16,0 0-23-16,0-2-4 15,0 0-1-15,-1-5 0 0,-1 5-16 0,2 0-3 16,-3 0-1-16,3-5 0 0,-5 5-6 0,2 2-2 15,-3-2 0-15,1 7 0 0,0-7-8 0,-3 9 10 16,2-4-10-16,1 4 10 0,-3 5-10 0,0-7 0 16,0 7 0-16,0 0 8 0,0 0-8 0,0 0 0 15,0 0 0-15,0 0 0 16,0 0-62-16,0 0-18 0,0 0-3 0</inkml:trace>
  <inkml:trace contextRef="#ctx0" brushRef="#br0" timeOffset="66906.921">23770 11007 1018 0,'0'0'45'0,"0"0"10"0,0 0-44 0,0 0-11 0,0 0 0 0,0 0 0 15,0 0 108-15,0 0 20 0,0 0 4 0,0 8 1 16,-2-4-14-16,2 3-3 0,0 0-1 0,0 0 0 15,0 0-35-15,0 5-6 0,0-5-2 0,2 7 0 0,-2-2-15 0,3 2-3 16,-1 0-1-16,1 0 0 0,2 5-7 0,-2-5-2 16,0 5 0-16,-1-5 0 15,1 5-7-15,0-5-1 0,2 0-1 0,-2 0 0 16,-1-2-15-16,1 2-4 0,0-2 0 0,-1-3 0 16,1-1-8-16,-1 3-8 0,-2-4 9 0,3 0-9 15,-3 0 12-15,0-7-3 0,0 0-1 0,0 0 0 31,0 0-131-31,0 0-26 0,0 0-6 0,0 0-911 0</inkml:trace>
  <inkml:trace contextRef="#ctx0" brushRef="#br0" timeOffset="67129.215">24006 11327 1918 0,'0'0'42'0,"0"0"9"0,0 0 1 0,2 7 3 0,-2 0-44 0,3-2-11 0,-3-5 0 0,0 7 0 16,3-4 62-16,-3 4 10 0,2-3 3 0,-2-4 0 16,0 0-9-16,0 0-2 0,0 7 0 0,0-7 0 15,0 0-51-15,0 0-13 0,0 0 0 0,0 0 0 0,0 0 0 16,0 0 0-16,0 0 0 0,6 0 0 16,-6 0-202-16,5-2-43 0,5-10-9 0,-2 5-2 0</inkml:trace>
  <inkml:trace contextRef="#ctx0" brushRef="#br0" timeOffset="67577.063">24336 11106 1728 0,'0'0'38'0,"0"-7"8"0,0 0 2 0,3-5 0 0,0 5-39 0,-3-7-9 16,0 7 0-16,0-5 0 0,0 3 104 0,0-3 20 15,-3 5 3-15,0 0 1 0,3 0-52 0,-2 0-9 16,-4 0-3-16,4 2 0 0,-1-2 0 0,-2 7 0 15,0-5 0-15,-3 5 0 0,-3 0-51 0,0 0-13 16,1 5 0-16,2 2 0 0,0 0 0 0,-3 0 0 16,3 5 0-16,-2-2 0 15,2 1 0-15,3 3 0 0,2-2 0 0,0 2 0 16,1-2 0-16,2 2 0 0,2-4 0 0,4 1 0 16,-1 1 0-16,0-3 0 0,1-1 0 0,1 3 0 0,1-6 0 15,0 2 0-15,0-5 0 0,0 3-10 0,3-3 10 16,-3-2 0-16,0 0 8 0,0 0-8 0,-3-2 0 0,3 2 0 15,0-5 0-15,-3 5 0 0,0-7 0 0,-5 7 0 16,6 0 0-16,-6 0 0 0,2-2 56 0,-2 2 6 0,0 0 2 0,0 0 0 16,0 0-52-16,0 0-12 0,6 2 0 0,-1 5 0 15,-2 0 23-15,2 0 1 0,-3 5 1 0,1-5 0 16,0 5-16-16,2-3-9 0,-2 3 10 0,2 0-10 16,0-3 12-16,-2 3-4 0,0-5-8 0,2 5 12 15,-2-3-4-15,-1-2-8 0,1 0 11 0,-1 1-11 16,1-4 10-16,0 3-10 15,-1 0 8-15,-2-7-8 0,0 0 19 0,6 0-2 16,-6 0 0-16,0 0 0 16,0 0-116-16,0 0-23 0,0 0-5 0</inkml:trace>
  <inkml:trace contextRef="#ctx0" brushRef="#br0" timeOffset="69468.396">24011 11896 1267 0,'0'0'56'0,"0"0"12"0,-3-2-55 0,3 2-13 16,0 0 0-16,0 0 0 0,-5-9 130 0,5 6 23 15,3-4 5-15,-3 0 1 0,-3 3-36 0,3-4-7 0,-5 1-2 0,2 0 0 16,3 3-40-16,-3-3-8 0,1 0-2 0,2-1 0 16,0 6-24-16,-3-5-4 0,0 2-2 0,-2-2 0 15,0 3 13-15,0-3 2 0,-3 0 1 0,0 4 0 16,0-4-22-16,-3-2-4 0,3 2 0 0,-5 0-1 15,0 4-1-15,0-4 0 0,-3 0 0 0,2 0 0 16,-4-2-7-16,-1 2-2 16,1 0 0-16,-6-1 0 0,0 1-4 0,-5 0-1 0,-5 0 0 15,-1 3 0-15,4-6-8 0,-6 3 8 16,2 2-8-16,1-2 8 0,2 0-8 0,-2 0 10 16,2 0-10-16,-2 0 10 0,-1 0-10 0,-2 0 10 0,0-2-10 0,-3 2 10 15,1 4-10-15,-1-1 8 0,0-4-8 0,1 6 8 16,-1-3-8-16,3 3 0 0,-3-3 9 0,1-2-9 15,-1 7 0-15,0-4 8 0,-2 4-8 0,-1-3 0 0,6 3 0 0,-2 0 0 16,2 0 0-16,-3 0 8 0,3 0-8 0,-3 0 0 16,1 0 0-16,-4 3 0 0,4 1 0 0,-1-4 0 15,3 7 0-15,2-2 0 0,-2-3 0 0,3 5 0 16,0-2 0-16,2 2 0 0,-3-4 0 0,1 1 0 16,-6 3 0-16,3 0 0 0,8 0 0 0,-3 1 0 15,1-1 0-15,-1 0 0 0,3-3 0 0,2 3 0 0,4 0 0 0,-4 5 0 16,1-5 0-16,-1 0 0 0,1 0 0 0,-1 0 0 15,-2 5 0-15,3-2 0 0,5-3 0 0,-3 4 0 16,0-4 0-16,3 8 0 0,-3-8 0 0,3 4 0 16,2 4 0-16,1-4 0 0,-3-1 0 0,2 1 0 15,3 4 0-15,0-1 0 0,-2-3 0 0,2 4 0 16,0-1 0-16,-2-3 0 16,2 4 0-16,0-1 0 0,0 0 0 0,-3 5 0 0,4-5 0 0,-4-3 0 15,-2 8 0-15,5-5 0 0,3 0 0 0,2 1 0 16,1-1 0-16,-1 2 0 0,-2-2 0 15,2 3 0-15,1-6 0 0,-1 8 0 0,0-5 0 16,3 1-8-16,1 3 8 0,-1-4 0 0,0 8 0 0,0-8 0 16,2 5 0-16,-1 2 0 0,-1-2 0 0,2-1 0 15,1-1 0-15,0 2 0 0,2-1 0 0,-2 4-8 0,2-4 8 0,3-3 0 16,0 3-9-16,0-4 9 0,0 8 0 0,3-8-9 16,-1 5 9-16,4-5 0 0,-1 0-9 0,0 5 9 15,1-5 0-15,2 0-9 0,2 5 9 0,1-5 0 16,2 0 0-16,0 5-8 0,3-5 8 0,3 0 0 15,-4 5 0-15,4-5 0 0,2-2 0 0,0 6-8 16,3-4 8-16,0 1 0 16,0-1 0-16,2 0 0 0,-2-2 0 0,2 2 0 15,4 0 0-15,-1-2 0 0,2-1 0 0,4-1 0 16,4 4 0-16,1-7 0 0,0 5 0 0,0-5 0 16,2 4 0-16,0-3 0 0,1-1 0 0,2 0 0 15,2 0 0-15,-2 4 0 0,3-4 0 0,-1 1 0 16,-2-1 0-16,0 0 0 0,0 0 0 0,-2 4 0 0,-1-3 0 0,3-1 0 15,0 4 0-15,0-1 0 0,0-3 0 0,0 0 0 0,-3 0 0 0,3 2 0 16,0 1 0-16,0-6 0 0,0-1 0 0,3-3 0 16,2 7 0-16,0-2 0 0,1-3 0 0,-6-2 0 15,2 0 0-15,1 0 0 0,2 0 0 0,0 0 0 16,-5-2 0-16,3 2 0 0,0 2 0 0,-1-4 8 16,-4-3-8-16,1 5 0 0,-1-3 0 0,2-1 0 15,2 4 0-15,1-3 0 0,-3-1 0 0,0-3 8 0,0 0-8 0,-3 0 0 31,-2 2 0-31,2-2 0 0,1 0 0 0,-1-3 9 0,3-1-9 0,0 6 0 0,-5-9 9 0,-1 7-9 16,-2-7 0-16,-2 2 9 0,-3 5-9 0,2-7 0 16,0 7 9-16,-2-7-9 0,2 2 10 0,-2-2-2 15,-3 0-8-15,-2 2 12 0,2-2-3 0,-3 0-1 16,1-5 0-16,-3 5 0 16,-6-5 1-16,3 2 0 0,-5-1 0 0,0-4 0 15,0-1 2-15,-3 6 0 0,-2-8 0 0,-1 6 0 16,1-2 1-16,-3 2 1 0,0-2 0 0,0 2 0 0,-3 5-1 0,0-8-1 15,1 8 0-15,-4-4 0 16,1-1-3-16,0-2 0 0,-3 2 0 0,0-2 0 0,-3 2-8 16,0-2 10-16,3-1-10 0,-5 4 10 0,0-8-10 0,-1 5 10 15,1-5-10-15,-3 2 10 0,0 1-10 0,-2-3 8 0,-1 5-8 0,-2-1 8 16,0-3 0-16,-3 3-8 0,-3 1 12 0,1-2-4 16,-6 2 3-16,0-1 0 0,-2 1 0 0,-1-2 0 15,-5 2-11-15,1-1 0 0,-4 4 0 0,1 1 0 16,2 1 0-16,-2-1 0 0,-1-2 0 0,4 8 0 15,-7-4-8-15,4 1 8 0,-3 3 0 0,3 1 0 16,-1-2-9-16,4 1 9 16,4 1-12-16,-2 3 12 15,0-5-77-15,2 5-9 0,1 0-2 0,-1 0-871 16,-2 3-174-16</inkml:trace>
  <inkml:trace contextRef="#ctx0" brushRef="#br0" timeOffset="70202.645">21963 12049 633 0,'0'0'28'0,"3"-4"6"0,-3 4-34 0,0-7 0 15,0 0 0-15,0 4 0 0,0-6 212 0,0 6 36 16,-6-4 8-16,1 3 0 0,5-3-120 0,-5 4-25 15,0-1-5-15,-3 1-1 0,2-2-19 0,4 5-4 16,-6-2-1-16,0-3 0 16,0 5-31-16,0 0-6 0,-3 5-2 0,1-3 0 15,2-2-18-15,-3 5-4 0,3-2-1 0,-2 1 0 16,2 3-19-16,0-4 10 0,0 4-10 0,3-3 8 16,-1 3-8-16,4 1 0 0,-4-1 0 0,1 0 0 15,2 0 0-15,1 0 0 0,-1 2-9 0,1 1 9 16,2-3 0-16,0 0-8 0,0 0 8 0,2 4 0 15,1-3-10-15,2 3 10 0,-2-1-8 0,5-3 8 0,-3 5 0 0,3 2-10 16,2-3 10-16,1-1 0 0,0 2 0 0,-1 2 0 0,3-3 0 16,-2 1 0-16,0-2 0 0,-1 4 0 0,-4-3 0 0,-1 4 0 15,3-4 0-15,-6 3 8 0,4-2-8 0,-4 2 12 16,-4-4 4-16,2 1 1 0,0 1 0 0,-6-2 0 16,4 1 0-16,-6-4 0 0,0 5 0 0,0-2 0 15,-5-3-4-15,2 0-1 16,-2-3 0-16,2 3 0 0,-2-4-2 0,0 2-1 15,0 2 0-15,-1-7 0 0,4 4 0 0,-3-1 0 16,2-3 0-16,-2 0 0 0,5 0-9 0,-3 0 0 16,3 0-10-16,0 0 10 15,-2 0-155-15,4-3-25 0</inkml:trace>
  <inkml:trace contextRef="#ctx0" brushRef="#br0" timeOffset="70688.315">22378 12433 1555 0,'0'0'138'0,"-5"-7"-110"0,3 4-28 0,-4-4 0 15,4 3 76-15,-1-4 11 0,0 4 1 0,-2-3 1 16,0 0-28-16,2 0-5 0,-2 4-2 0,2-1 0 15,-2-4-18-15,0 8-4 0,2-4-1 0,-5 1 0 16,3 3-14-16,-1 0-2 0,-2-4-1 0,3 8 0 16,-3-4 0-16,0 3 0 0,-2-3 0 0,-1 4 0 0,3 4-1 0,0-1 0 15,-2-3 0-15,2-1 0 0,0 8-13 0,2-4 0 16,-1 1 0-16,1-1 0 0,4 0 0 0,-1 0 0 16,3 0 0-16,0 4 0 0,0-3 0 0,0-1-10 15,5 0 10-15,1-3-8 0,4-1 8 0,-2 4 0 16,3-7-9-16,-1 4 9 0,3-4 0 0,1 0 0 15,-4 0 0-15,4 0 0 0,-4 0 8 0,3-4 2 0,-2 1 1 0,-1-1 0 16,-2 1 5-16,0-1 0 0,0 1 1 0,-2-1 0 16,-1-3 12-16,-2 7 3 0,2-5 0 0,-5 5 0 15,0 0 0-15,0 0 0 0,0 0 0 0,0 0 0 16,0 0-1-16,0 0 0 0,0 0 0 0,2 9 0 0,1-6-19 16,-3 4-3-16,0 0-1 0,0 0 0 0,5 5-8 0,1-5 0 15,-1 0 0 1,-2 0 0-16,2 0 0 0,3 0 0 0,-3 0 0 15,0 2 0 1,-2-2-52-16,-3-7-16 0,0 0-4 0,8 3-707 0,-8-3-141 0</inkml:trace>
  <inkml:trace contextRef="#ctx0" brushRef="#br0" timeOffset="71043.097">22762 12179 1555 0,'0'0'138'0,"-5"-7"-110"16,5 0-28-16,-3 0 0 0,1-1 129 0,-1-3 21 15,0 4 4-15,-2 0 1 16,0 0-63-16,-1-1-13 0,-2 1-3 0,0 3 0 16,1-3-19-16,-1 4-4 0,-3-1-1 0,3 1 0 15,0 3-21-15,-2 0-5 0,-1 0-1 0,-2 3 0 16,2-3-8-16,-2 4-1 0,2-1-1 0,-2 4 0 0,3-3-15 0,-4 3-16 15,1 5 3-15,3-2 1 0,-1 1 12 0,0 1 16 16,3 2-3-16,0 0-1 0,1 0-12 0,4 8 0 16,-2-4 0-16,5 4 0 0,2-4 0 0,1 8 0 0,0-9 0 0,4 6 0 15,1-2 0-15,0 1 0 0,-2-4 0 0,2-3 0 16,0 3-13-16,-1-4 1 0,1 1 0 0,-2-1 0 16,-1-3 12-16,0 4 0 0,1-8 0 0,-1 0 0 15,-5 0 0-15,2 0 0 0,-2 0 8 0,0-7-8 31,0 0-100-31,-2 5-24 0,-3-1-5 0,-1-4-933 0</inkml:trace>
  <inkml:trace contextRef="#ctx0" brushRef="#br0" timeOffset="71190.915">22503 12407 1648 0,'0'0'73'0,"0"0"15"0,0 0-70 0,0-3-18 15,0-1 0-15,2-3 0 0,1 4 70 0,2-1 10 16,3 1 3-16,-2-1 0 0,7 4-19 0,-3-7-4 0,6 7-1 0,-2-5 0 15,1 2-41-15,4-1-8 0,-1 1-2 0,1 3 0 0,0-4-8 0,-1 1 0 16,3 3-12-16,-5-4-956 16</inkml:trace>
  <inkml:trace contextRef="#ctx0" brushRef="#br0" timeOffset="71576.608">22873 12444 1152 0,'0'0'102'0,"0"0"-82"0,6 0-20 0,1-4 0 16,4 4 169-16,0-3 30 0,-1-1 5 0,1 1 2 16,-1-1-134-16,1-3-28 0,2 4-4 0,-2-1-2 15,-1-8-11-15,1 5-3 16,2 0 0-16,-2 0 0 0,-1 0-9 0,-2-5-3 16,3 5 0-16,-3-3 0 0,0-1 11 0,-3 3 1 15,-2-3 1-15,-1 4 0 0,-2 0 16 0,0 0 3 16,-2 0 1-16,-4-1 0 0,1 4 1 0,-3 1 0 15,-2-1 0-15,-4 4 0 0,4 4-19 0,-6-1-4 0,0 1-1 0,0 4 0 16,0-1-4-16,-2 0-1 0,2 7 0 0,0-3 0 16,-3 4-17-16,6-1 0 0,0-3 0 0,0 4 0 0,5 3 0 15,0-3 0-15,3-1 0 0,2 0 0 16,0-3-27-16,6 4-2 0,2-1-1 0,3-3 0 0,0 4 30 0,5-4 10 16,-2-1 0-16,2-3 0 0,3 0 10 0,3 2 1 15,-4-2 1-15,4-4 0 0,2 1-22 0,0-1-20 16,3-3 4-16,0 0 1 0,2-3 15 0,1-1 0 15,-1 1-10-15,-2-4 10 32,3-2-26-32,-4 2-1 0,1 0 0 0,-5-3 0 15,2-1-206-15,-5-1-42 0</inkml:trace>
  <inkml:trace contextRef="#ctx0" brushRef="#br0" timeOffset="75852.724">7477 11911 806 0,'0'0'36'0,"0"0"7"0,0 0-35 0,0 0-8 16,-3-3 0-16,3 3 0 0,0 0 204 0,0 0 38 16,0 0 8-16,0 0 2 15,0 0-121-15,0 0-24 0,0 0-5 0,0 0-1 16,0 0-33-16,0 0-8 0,0 7 0 0,3 3-1 15,0 1-8-15,2 4-2 0,-2-1 0 0,2 4 0 16,0-3-5-16,1 3-2 0,-1 4 0 0,-2-4 0 16,2 1-6-16,0 2 0 0,0-2-1 0,-2-2 0 15,2 1-15-15,-2 4-2 0,2-4-1 0,-2 4 0 16,0-8-5-16,2 5-2 0,-2-5 0 0,2-3 0 0,-3 4-10 0,1-4 8 16,0-1-8-16,2-3 8 0,-2-3-8 0,-1 3 0 15,-2-7 9-15,0 0-9 0,0 0 11 0,0 0-3 0,0 0 0 16,3-4 0-16,2-3 5 0,-2 0 1 15,2-7 0-15,-2 2 0 0,-1-2-14 0,4 4 0 0,-1-4 0 16,0 2 0-16,-2 1 0 0,2 1 0 0,1 3 0 0,-1-2 0 31,-2 2 0-31,2 4 0 0,-5-1 0 0,2 4 0 0,4 0 0 0,-6 0 0 16,0 0 8-16,2 7-8 0,-2 0 11 0,3 5-11 16,0-5 12-16,-1 7-12 0,4-3 9 0,-4 4-9 15,4-4 0-15,-1 3 9 0,-5 1-9 0,5-4 0 16,8 3 9-16,-5-2-9 0,-2-2 0 0,-1 1 8 15,5-4-8-15,1 0 0 0,5 1 14 0,-5-4-2 16,-6-1 0-16,5-3 0 0,1-3 20 0,-3-1 3 0,-8-4 1 0,3 1 0 16,7 0-26-16,-2-4-10 0,-5-4 8 0,-3 1-8 15,0 0 21-15,2-5-1 0,4-2 0 0,-6 2 0 16,-3 1-8-16,3-4-3 0,5 4 0 0,1 1 0 16,-9-2-9-16,3 5 0 0,3-5 0 0,2 8 0 15,3-3 22-15,-6 4 6 0,-7-6 0 0,3 9 1 16,4-3-29-16,-2-1 0 0,-5 3 0 0,2 1-10 0,6 3 10 0,-3-3 11 15,0 4-3-15,-3-1 0 0,-2 4-8 0,5 0 0 0,0 0 0 16,0 0 0-16,-5-3 0 0,5 3-12 0,0 0 4 0,0 0 8 31,0 0-79-31,0 0-8 0,0 0-1 0,2 7-860 0,6 3-172 0</inkml:trace>
  <inkml:trace contextRef="#ctx0" brushRef="#br0" timeOffset="76254.317">8004 12303 1861 0,'0'0'82'0,"0"0"18"0,0 0-80 0,0 0-20 0,8 0 0 0,0 3 0 15,-3-6 35-15,0 3 3 0,-5 0 1 0,11 0 0 16,-1 0 16-16,1 0 3 0,-3 0 1 0,0 0 0 15,5 0-13-15,0 0-2 0,-2-4-1 0,-3 4 0 16,-8 0-9-16,10-3-2 0,9-1 0 0,-9 4 0 16,-10 0-15-16,6-7-3 15,4 2-1-15,-2 2 0 0,-5-4 13 0,0 3 2 0,2 1 1 0,0-4 0 16,0 3 10-16,-7-3 1 0,-6-1 1 0,5 1 0 16,11 3-18-16,-8 1-4 0,-10-4-1 0,-1 3 0 15,6 4-10-15,-3 0-8 0,-6 0 12 0,1 0-12 16,0 0 0-16,0 4 0 0,2-1 0 0,1 4 0 15,-6-3 0-15,5 3 0 0,3 1 0 0,0-1 0 16,-2 0 0-16,2 4 0 0,2-4 0 0,1 8-9 0,5-4 9 0,0-1-12 16,-5 1 12-16,5 1-12 0,5-2 4 0,-2 1 0 15,2-1 0-15,-2 2 0 0,7-1 0 0,4-4 0 16,-1-4 0-16,0 1 0 16,-2 4-109-16,4-8-22 0,9 0-4 0,0 0-945 0</inkml:trace>
  <inkml:trace contextRef="#ctx0" brushRef="#br0" timeOffset="76577.561">8395 12245 2286 0,'0'0'101'0,"0"0"21"0,0 0-98 0,0 0-24 0,0 0 0 0,0 0 0 0,3 7 72 0,0 0 10 16,-1-3 2-16,1 3 0 16,2 0-18-16,0 1-3 15,-5-1-1-15,3 4 0 0,2-1-31 0,-2 1-7 0,-3-3 0 0,0 3-1 16,-3-4-14-16,3 0-9 0,3 3 12 0,-3-1-12 15,-5-2 9-15,2 0-9 0,3-7 0 0,0 0 9 16,-3 3-22-16,3-3-5 0,0 0-1 0,0 0 0 31,0 0-117-31,0 0-24 0,-5-3-5 0,2-4-1 16,3 0 72-16,-2-5 14 0,-1-2 4 0,1 0 0 0,-1-5-4 0,3 5-1 0,0-4 0 0,-3-1 0 0,1 5 50 0,2-8 11 16,2 8 1-16,-4 0 1 0,-1-2 77 0,3 2 15 15,0 7 3-15,0-8 1 0,0 8 35 0,-3 0 7 16,3 0 2-16,0 3 0 0,3-3-23 0,0 4-5 15,-3 3-1-15,0 0 0 0,5-5-63 0,-5 5-13 16,0 0-2-16,0 0-1 16,5 5-210-1,3-2-43-15</inkml:trace>
  <inkml:trace contextRef="#ctx0" brushRef="#br0" timeOffset="77194.315">8721 12223 1267 0,'0'0'112'0,"0"0"-89"15,0 0-23-15,-6 0 0 0,-2-4 172 0,1 4 29 16,7 0 7-16,-11 0 0 0,-2 0-107 0,2 0-21 16,6 0-5-16,-3 0-1 0,-3 4-44 0,3-1-9 0,0-3-1 0,8 0-1 15,0 0-19-15,-8 4 0 0,-5 3 0 0,5 1 0 16,8-1 0-16,-5-3 0 0,-8 3 0 0,5-4 0 15,3 4 0-15,2 0 0 0,-2 2 0 0,-1 1 0 16,-2-6 0-16,6 3 0 0,7 0-12 0,-5 0 3 0,0 1 0 0,3-1 0 16,7 0 0-16,1-3 0 0,-8-1 9 0,4 1-12 15,9 3 12-15,0-7-12 0,5 3 12 0,-5-3 0 16,-5 0 0-16,2 0 8 0,3 0-8 0,-5 0 0 0,-4-3 0 0,1 3 0 16,0 0 13-16,0-4-1 0,-8 4-1 0,0 0 0 15,3-3 16-15,0-1 3 0,2 1 1 0,-5 3 0 16,0-4 8-16,0 4 1 0,0 0 1 0,0 0 0 15,0 0-4-15,0 0-1 0,0 0 0 0,0 0 0 16,8 0-44-16,-8 0-10 0,5 7-2 0,0-3 0 16,3 3 20-16,0 5 0 15,-2-2-8-15,-1 1 8 0,0-4 0 0,0 1 0 16,-2 6 0-16,2-7 0 0,1 4 0 0,-4-1 11 16,1 2-2-16,-6-5 0 0,1 0 13 0,-1 4 2 15,-2-3 1-15,-1 3 0 0,-4-4 1 0,-1 0 0 16,-5 0 0-16,3 1 0 0,3-1-10 0,-9 0-3 15,-5 0 0-15,3 0 0 0,8-3-13 0,-3-1-15 0,-3 1 3 0,4-4 1 16,-1 0-154-16,2 0-31 0,7-4-7 16,-1-3-1-16</inkml:trace>
  <inkml:trace contextRef="#ctx0" brushRef="#br0" timeOffset="77595.327">8858 12042 1555 0,'0'0'138'0,"0"0"-110"0,0 0-28 0,0 0 0 15,0 0 124-15,0 7 20 0,0 0 4 0,0 0 1 16,0 5-63-16,0-2-13 0,3 4-2 0,0-3-1 16,-1 4-33-16,1-1-6 0,-1 5-2 0,4-5 0 15,-4 4-7-15,4-3-2 0,-4 3 0 0,1-4 0 0,0 5-7 0,-1-5-1 16,-2 1-1-16,3-4 0 0,-3 3-3 0,0-4-8 15,3 2 12-15,-1-5-4 0,-4 0-8 0,2 0 10 16,0 0-10-16,0-7 10 0,0 0-10 0,0 0 10 16,0 0-10-16,0 0 10 0,0 0-10 0,0 0 0 15,2-7 0-15,4 4 0 0,-6-8-12 0,5 4-4 0,0-5 0 0,0 5-1 16,1-3 5-16,-1 3 0 0,-2 3 1 0,2-3 0 16,0 2 11-16,3 2 0 0,0 3 0 0,0-4 0 15,-3 4 0-15,3 4 9 0,0-1 0 0,-3 2 0 0,1 2 2 16,2 0 0-16,-6 0 0 0,6 0 0 0,0-3 17 0,3 8 4 15,-6-2 1-15,0-3 0 0,1 0-20 0,-1 4-4 16,-2-3-1-16,2-1 0 0,-5 0 0 0,5 0-8 16,-5-7 12-16,0 7-4 15,0-7-19-15,0 0-4 0,0 0-1 0,0 0-792 16,-5 0-160-16</inkml:trace>
  <inkml:trace contextRef="#ctx0" brushRef="#br0" timeOffset="77827.143">9104 12085 921 0,'0'0'82'0,"0"0"-66"16,0 0-16-16,0 0 0 0,0 0 304 0,0 0 56 15,0 0 12-15,0 0 3 0,8 0-246 0,0 7-49 16,-5 0-9-16,5 0-3 0,0 5-24 0,0 2-4 0,-3-3-2 16,0 4 0-16,3-1-22 0,-3 0-4 0,1 5 0 0,-1-1-1 15,0-4-3-15,-2 1 0 0,0-1 0 0,-1-3 0 31,-2 4-8-31,-2-4 0 0,2-1 0 0,-3-3 0 16,0 5-80-16,-2-5-20 0,0-3-5 0,2-1-1 16,-2 1-138-16,-3-4-27 0</inkml:trace>
  <inkml:trace contextRef="#ctx0" brushRef="#br0" timeOffset="77959.36">9046 12237 806 0,'0'0'72'0,"0"-4"-58"15,0 1-14-15,0 3 0 0,5-4 212 0,-5 4 40 0,6-3 8 0,-1-1 2 16,0 1-132-16,3-1-26 0,0 4-6 0,3-3-1 15,-3 3-31-15,2-4-6 0,1 4-2 0,-1 0 0 16,4 0-36-16,-1 0-7 0,0 0-2 0,-2 0 0 16,2 0-13-16,-2 0-12 0,-1 0 3 0,-2 0-683 15,3 0-137-15</inkml:trace>
  <inkml:trace contextRef="#ctx0" brushRef="#br0" timeOffset="78297.462">9287 12252 1472 0,'0'0'65'0,"0"0"14"0,5 0-63 0,3 0-16 0,0-7 0 0,0 7 0 16,3 0 74-16,-1-8 12 0,1 8 2 0,2-7 1 15,0 7-46-15,-2-4-10 0,-1 1-1 0,1-1-1 0,-3 1 1 0,0-1 1 16,0-3 0-16,-3 7 0 0,-5 0 26 0,0 0 5 16,0-8 0-16,-5 1 1 0,2 7-26 0,-2-4-6 15,0 1-1-15,-3-1 0 0,0 4 7 0,-3 0 1 16,0-3 0-16,1 3 0 0,-1 3-32 0,1-3-8 15,-3 0 0-15,2 4 0 0,0-1 0 0,3 1 0 16,-2 3 0-16,2 1 0 0,0-4 0 0,-3 3 0 0,6 0-9 0,-3 0 9 16,3 0 0-16,0 5-9 0,-1-2 9 0,4-3 0 15,2 4 0-15,-3-3-8 0,3 3 8 0,3-1 0 16,-3 1-12-16,5-4 2 0,-2 1 0 0,2-1 0 16,0 4 10-16,3-8-8 0,3 4 8 0,-1-3-8 15,3-4-4-15,3 0-1 0,0 3 0 0,3-6 0 31,-3 3-92-31,2 0-19 0,1-4-3 0,-1 1-504 16,1-1-101-16</inkml:trace>
  <inkml:trace contextRef="#ctx0" brushRef="#br0" timeOffset="79162.497">9668 12216 864 0,'0'0'76'0,"0"0"-60"16,0 0-16-16,0 0 0 0,0 0 215 0,0 0 40 16,0 0 8-16,0 0 1 0,0 0-137 0,0 0-28 15,0 0-6-15,0 0-1 0,0 0-30 0,0 0-6 16,0 0-2-16,-5-4 0 0,-3 4-16 0,2 0-3 15,1 0-1-15,-3 0 0 0,0-3-7 0,0 3-2 0,-2 0 0 0,2 3 0 16,-3-3-13-16,1 7-2 0,-1 0-1 0,3-3 0 16,-3-1-9-16,4 1 0 0,-4 8 0 0,0-5 0 15,6 0 0-15,-3 0 0 0,3 0 0 0,2 5 0 16,1-2-12-16,4-3 12 0,1 0-12 0,2 0 12 16,3 2-16-16,0-2 5 0,3 0 1 0,2-4 0 15,-3 1 10-15,4-4-13 0,2 3 5 0,-6-3 8 0,3 0 0 0,-2-3 0 0,2-1 0 0,-2 1 0 16,-3-4 0-16,2 0 13 0,-2-2-3 0,0 2-1 15,-3-3 22-15,1-1 4 0,-1-1 1 0,0 2 0 16,-2-4 8-16,0 3 3 0,-1-4 0 0,-2-3 0 16,0 3 1-16,0-3 1 0,-2 4 0 0,-1-5 0 15,0 5-19-15,-2 0-4 0,2-5-1 0,1 9 0 16,-4-1-13-16,4 1-2 16,-4-2-1-16,4 5 0 0,-3 3-9 0,2-3 8 15,3 0-8-15,-3 7 8 0,1-8-8 0,2 8 8 16,0 0-8-16,0 0 8 0,0 0-8 0,0 0 0 15,0 0 0-15,0 0 0 0,0 0 0 0,0 0-9 16,0 8 9-16,2 3 0 0,1-4 0 0,0 3 0 16,-1 1 0-16,3 1 0 0,1 2 0 0,-1 0 0 15,-2 1 0-15,2-1 0 0,0 5 0 0,1-5 8 0,-1 4-8 0,-2 1 0 16,-1-5 8-16,3 0-8 0,1 1 0 0,-1-1 0 16,0 0 0-16,3-2 0 0,-2-1 0 0,-1-1 0 15,0 1-20-15,-2-3-8 0,-1-1 0 0,1-3-1 16,-3-4-125-16,0 0-25 0,0 0-5 0,0 0-992 15</inkml:trace>
  <inkml:trace contextRef="#ctx0" brushRef="#br0" timeOffset="79400.705">9872 12038 288 0,'0'0'25'0,"0"-7"-25"16,2 4 0-16,1-2 0 0,2-2 328 0,0 3 60 15,1 4 12-15,-1-3 2 0,3-1-243 0,-3 4-49 16,-5 0-10-16,6 7-1 0,4-3-11 0,-5-1-1 16,3 6-1-16,0-2 0 0,-2 0-58 0,-1 0-11 15,0 0-2-15,-2 0-1 0,0 0-76 0,-3 5-15 0,0-5-3 0</inkml:trace>
  <inkml:trace contextRef="#ctx0" brushRef="#br0" timeOffset="79547.505">9967 12296 2214 0,'0'0'98'0,"0"0"20"0,8 3-94 0,-3 1-24 0,0-1 0 0,-5-3 0 16,0 0 85-16,3 7 13 0,-3-7 2 0,0 0 1 15,0 0-57-15,0 0-12 0,0 0-3 0,0 0-1204 16</inkml:trace>
  <inkml:trace contextRef="#ctx0" brushRef="#br1" timeOffset="82799.133">7453 13315 403 0,'0'0'36'0,"0"0"-36"0,0 0 0 0,0 0 0 15,0 0 181-15,0 0 30 0,0 0 5 0,0 0 2 16,0 0-104-16,0 0-21 0,-2 7-4 0,-1 0-1 16,3 4-20-16,3-1-4 0,-3 2 0 0,2 2-1 15,-2 0-5-15,3 0-1 0,2 5 0 0,-2 2 0 16,0 2-9-16,-1-6-3 0,3 9 0 0,1-5 0 16,-4-2-16-16,1 2-3 15,2 5-1-15,1-7 0 0,-1 2-13 0,0-2-2 16,-2-5-1-16,2 7 0 0,0-7-9 0,1-2 0 15,2 0 9-15,-3-3-9 0,3-2 13 0,-3-2-1 16,3 2-1-16,0-3 0 0,-3-1 14 0,3-3 3 16,0-3 1-16,0-1 0 0,-3-3 6 0,3 0 1 15,3-5 0-15,0 2 0 0,-3-6-1 0,-1 2 0 16,-1-3 0-16,4-1 0 0,4-4-11 0,-6-1-1 0,-1 2-1 0,1-5 0 16,8 5-8-16,-5 2-2 0,-3-2 0 0,-3 2 0 15,0 2-4-15,3-1 0 0,-2 4-8 0,-4-5 12 16,-4 7 0-16,-1 3-1 0,8-3 0 0,-5 5 0 0,-2 0 2 15,-1 2 1-15,8 3 0 0,1-3 0 0,-1 3 3 0,-5 2 1 16,0 0 0-16,0 7 0 0,8 0-10 0,-6 0-8 16,-4 7 12-16,2 0-12 15,8 2 11-15,-6 1-11 0,-2-3 10 0,0 5-10 16,0 0 0-16,3-1 8 0,2-1-8 0,-5 2 0 16,-8 2 0-16,6-7 0 0,4 5 0 0,1-5 0 15,-6 5 0-15,3-5 0 0,6-2 0 0,2-3 0 16,-3 3 0-16,-2-5 0 0,-1 5 0 0,1-5 0 15,7-5-17-15,-10-2-7 0,-2 7 0 0,2-7-1 16,0 0-168-16,0 0-34 0,0 0-6 0</inkml:trace>
  <inkml:trace contextRef="#ctx0" brushRef="#br1" timeOffset="83216.545">7898 13642 1209 0,'-3'0'108'0,"-2"0"-87"16,2 0-21-16,3 0 0 0,0 0 171 0,0 0 29 16,0 0 7-16,0 2 1 0,0-2-96 0,6 7-20 15,-6 0-3-15,-6 0-1 0,1 5-34 0,5-5-7 16,5-2-2-16,-2 2 0 0,-3 0-26 0,0-7-6 16,5 2-1-16,-5-2 0 15,0 0-4-15,0 0-8 0,3 5 11 0,-3-5-11 16,0 0 9-16,0 0-9 0,0 0 0 0,5 0 9 15,6 0-9-15,-3-5 10 0,-6 3-10 0,4-3 10 16,2-2-10-16,-3 0 0 0,0 0 9 0,0 0-9 16,1-5 0-16,-1 5 0 0,0 0 0 0,1 0 0 15,-4 7 0-15,3-7 0 0,6 2 0 0,-6 3 0 16,-5 2 0-16,6 0-10 0,2 0 10 0,0 0 0 0,-3 2-8 0,0 3 8 16,-5-5 0-16,5 0 0 0,6 7 0 0,-3 0 0 15,-5 0 0-15,-1 0 0 0,6-2 11 0,0 2 2 16,-5 5 1-16,-1-3 0 0,-2-2 11 0,3 0 3 15,2 5 0-15,-2-5 0 0,-6 5-8 0,3-5 0 0,8 0-1 0,-8-5 0 16,0-2-19-16,0 0 8 0,3 5-8 0,0 2 0 31,-1-2-80-31,-2-5-22 0,0 0-5 0,0 0-1007 16</inkml:trace>
  <inkml:trace contextRef="#ctx0" brushRef="#br1" timeOffset="83834.333">8295 13651 288 0,'-21'5'12'0,"21"-5"4"0,0 0-16 0,0 0 0 0,0 0 0 0,0 0 0 0,0 0 219 0,0 0 41 15,0 2 8-15,-3 5 1 0,-2-2-129 0,2 2-25 16,6 0-6-16,-1 0-1 0,-4 0-32 0,2 0-6 15,5 0-2-15,0 2 0 0,3 1-28 0,-5-3-5 16,-1 0-2-16,4-2 0 0,2 2-12 0,-3 0-2 16,-5-7-1-16,0 0 0 0,11 7-9 0,-4-7-1 15,-1 5-8-15,-1-5 12 0,0 0 1 0,1 0 0 16,4-5 0-16,-2-2 0 0,-8 7 15 0,5-3 2 0,6-1 1 0,-3-3 0 16,-5 0 1-16,2 0 1 0,-2 2 0 0,2-2 0 15,0 0-8-15,-2 0-1 0,-3 7-1 0,0 0 0 16,5 0-11-16,-5 0-3 0,0 0 0 0,0 0 0 15,0 0 2-15,-3 7 0 0,-2 0 0 0,0 0 0 16,2 0-11-16,1 0 0 0,4-2 0 0,-2 2 0 16,0 0 0-16,0-7-9 15,11 7 9-15,-3-2-10 0,-3-3 10 0,3 5-13 16,3-7 5-16,-4 0 8 0,7 0-10 0,-4 0 10 0,-2 0 0 0,8-2-9 16,3-3 9-16,-9 3 9 0,-2-3-1 0,3-2-8 15,-1 0 33-15,1 0 0 0,-3 2 0 0,-3-2 0 16,-8 0 15-16,6 0 2 0,2 0 1 0,-5 0 0 15,-8 2-13-15,3-2-2 0,8 5-1 0,-3-5 0 16,0 7-25-16,-3-5-10 0,3 5 8 0,0 0-8 16,3-7-89-16,-3 7-23 0,-8 0-5 0,8 0-1074 15</inkml:trace>
  <inkml:trace contextRef="#ctx0" brushRef="#br1" timeOffset="84220.065">8755 13731 576 0,'-3'0'51'0,"3"0"-41"16,0 0-10-16,0 0 0 0,0 0 151 0,0 0 28 16,0 0 5-16,0 0 2 0,0 0-54 0,0 0-10 15,0 0-2-15,0 0-1 0,0 0-47 0,0 0-8 0,0 0-3 16,6 0 0-16,2 0-21 0,-3-2-5 0,3 2-1 0,0 0 0 15,0 0-8-15,-3 0-2 0,3-5 0 0,0 5 0 16,0-3 3-16,-3-1 0 0,-5 4 0 0,5-5 0 16,1 3 17-16,-4-3 4 0,-2 5 1 0,0-2 0 15,0 2 2-15,3-5 0 0,-3 5 0 0,-3-2 0 16,-2-5-12-16,0 2-3 0,0 3 0 0,-1-3 0 0,-2 5-8 0,0 0-1 16,3 0-1-16,-3 0 0 0,-2 0-14 0,-1 5-2 15,3-3-1-15,-3 3 0 0,1 2-9 0,-1 0 0 16,-2-5 0-16,5 10 0 0,3-5 0 0,-3 5 0 15,-3-3 0-15,3 3 0 0,8-5 0 0,0 5-11 16,-5-3 11-16,5 3-12 0,3-5-8 0,2 0-1 16,3 0-1-16,0 0 0 15,0-2-158-15,5-3-31 16,3-2-6-16</inkml:trace>
  <inkml:trace contextRef="#ctx0" brushRef="#br1" timeOffset="84436.209">8983 13710 1774 0,'0'0'79'0,"0"0"16"0,0 0-76 0,0 0-19 0,0 0 0 0,2 7 0 16,1 0 67-16,-3 0 9 0,3-2 3 0,-1 4 0 16,3-4 8-16,1 2 1 0,-1 0 1 0,0 5 0 15,-5-5-37-15,3 2-8 0,0-4-2 0,-1 2 0 16,-2 0-26-16,0-7-6 15,0 7-1-15,0-7 0 0,0 0-9 0,0 0 0 16,-2 5 9-16,2-5-9 16,0 0-118-16,0 0-28 0,-3-5-6 0</inkml:trace>
  <inkml:trace contextRef="#ctx0" brushRef="#br1" timeOffset="84567.902">9014 13623 806 0,'0'-5'72'0,"0"-2"-58"0,-2 0-14 0,-4 5 0 16,4-6 265-16,-4 4 51 0,4 1 9 0,-6-1 3 15,5 4-156-15,-2-5-32 0,5 5-5 0,-3 5-2 16,3-5-93-16,0 0-18 0,0 0-4 0,-5 0-1131 16</inkml:trace>
  <inkml:trace contextRef="#ctx0" brushRef="#br1" timeOffset="85221.281">9258 13717 921 0,'0'0'82'0,"0"0"-66"0,0 0-16 0,0 0 0 0,0 0 112 16,0 0 20-16,0 0 3 0,2-7 1 0,1 2-21 0,-3 5-4 16,0 0-1-16,0 0 0 0,0-2-14 0,0 2-4 15,-5-5 0-15,2 3 0 0,3-3-20 0,-5 5-4 16,0-2 0-16,-1 2-1 15,1 0-31-15,0 2-7 0,-3-2-1 0,0 5 0 16,0-3-16-16,-3 3-4 0,1-3-8 0,2 3 12 16,-3-3-12-16,3 7 0 0,0-1 0 0,0-1 0 15,0 0-11-15,3 0 11 0,2 0-10 0,1 0 10 16,-1 0-11-16,3 0 11 0,3 0-12 0,-1 0 12 16,4 5-16-16,2-5 4 0,0-2 1 0,0-3 0 15,2 3 0-15,1-3 0 0,-3-2 0 0,2 5 0 0,1-5-3 0,-1 2-1 16,1-2 0-16,0-2 0 0,-3-3 15 0,-1 5 0 15,-7 0 0-15,6-2 0 0,-1-3 0 0,0-2 0 16,1 5 8-16,-4-3-8 0,-2 5 27 0,0 0-2 16,3-7 0-16,-3 7 0 0,3 0 0 0,-3 0 0 15,0 0 0-15,0 0 0 0,0 0-17 0,0 0-8 16,0 0 8-16,2 0-8 16,4 7 0-16,-4 0 0 0,3 0 0 0,1 0 0 15,2 0 0-15,-3-2 0 0,3 6-8 0,-3-1 8 16,-2-3 0-16,2 7 0 0,0-7 0 0,1 5 0 15,-4 0 0-15,-2-3 0 0,0-4 0 0,-5 9 8 0,2-7 3 16,-2 0 0-16,-5 5 0 0,2-5 0 0,-6-5-11 0,4 3 0 16,-3 2 0-16,-1-2-11 15,-2-3-33-15,3 3-8 0,-3-3 0 0,6-2-674 0,-6 0-134 0</inkml:trace>
  <inkml:trace contextRef="#ctx0" brushRef="#br1" timeOffset="85622.162">9353 13576 1807 0,'0'0'80'0,"0"0"16"0,0 0-76 0,0 0-20 16,5 7 0-16,1 0 0 0,-1 0 102 0,0 0 17 15,0 0 3-15,1 5 1 0,-1 2-46 0,-2-2-9 0,5-3-1 16,-3 10-1-1,0-5-34-15,-2 0-6 0,0-2-2 0,2 7 0 16,0-5-3-16,-2 0-1 0,-3 0 0 0,0 0 0 16,0-2-20-16,0-5-15 0,0 5 3 0,0-5 0 15,0-7 35-15,0 0 7 0,0 0 2 0,0 0 0 0,0 0-32 0,0 0 0 16,0 0 0-16,-3-5 0 0,3-2 0 0,3 0 0 16,-1 0 0-16,1-5 0 15,5 3-24-15,-3-3-10 0,3 2-2 0,0-1-1 0,0 4 13 0,0-5 4 0,0 5 0 0,0 4 0 16,0-1 8-16,-3-1 3 0,-5 5 0 0,0 0 0 15,0 0 9-15,11 5 0 0,-3 2 0 0,-3 0 0 16,-2 0 15-16,2 0-2 0,0 0 0 0,0 5 0 16,-2 0-1-16,2-3 0 0,-2-2 0 0,0 5 0 15,-1 0-4-15,1-3 0 0,-3-9-8 0,0 7 12 16,3-2-12-16,-3-5 0 16,0 0 0-16,0 0-773 15,0 0-151-15</inkml:trace>
  <inkml:trace contextRef="#ctx0" brushRef="#br1" timeOffset="85822.668">9607 13562 1728 0,'0'0'153'16,"0"0"-122"-16,0 0-31 0,0 0 0 16,3 9 117-16,-1-2 18 0,4 5 3 0,-4-5 1 0,4 5-54 0,-1-3-10 15,-3 3-3-15,6 2 0 0,-5 5-40 0,2-5-9 16,-2 0-2-16,0 0 0 0,-1-2-12 0,1 2-9 15,-3 0 12-15,3-2-12 0,-6-5 0 0,0 5 0 16,1-5 0-16,-1 0-765 0,-2-5-151 0</inkml:trace>
  <inkml:trace contextRef="#ctx0" brushRef="#br1" timeOffset="86007.593">9583 13658 1267 0,'0'0'112'0,"0"0"-89"15,0 0-23-15,6 0 0 0,-1 0 136 0,0 0 24 16,3 0 4-16,-3 0 0 0,6 0-72 0,-3 0-14 16,0 0-3-16,5 0-1 0,-2 0-52 0,2 5-10 15,0-5-3-15,3 0 0 0,0 0-9 0,0 2-11 16,0-2 3-16,-1 0 0 16,-4 0-64-16,-3 5-13 0,3-5-3 0,-4 0 0 15,1 4-152-15,-5-1-32 0,2-3-5 0</inkml:trace>
  <inkml:trace contextRef="#ctx0" brushRef="#br1" timeOffset="86270.317">9845 13705 115 0,'0'0'10'0,"0"0"-10"15,0 0 0-15,0 0 0 0,0 0 257 0,0 0 50 16,0 0 9-16,0 0 3 0,0 0-172 0,0 0-35 16,11-2-6-16,-11 2-2 0,8-5-16 0,0 3-3 15,0-3-1-15,-3-2 0 0,0 5-16 0,-2-3-4 16,-1-2-1-16,1 0 0 16,-3 7 1-16,3-5 0 0,-3-2 0 0,0 5 0 15,0-3-15-15,-3-2-2 0,0 7-1 0,-2-7 0 16,2 2-2-16,-2 3-1 0,0 2 0 0,-3-5 0 15,3 5-30-15,-1-2-5 0,1 2-8 0,-3 0 11 16,8 0-11-16,-10 2 0 0,10-2 0 0,-8 5 8 16,-3-3-8-16,0 3 0 0,1 2 0 0,2 0 0 15,0 0 0-15,3 5 0 0,-1-5 0 0,1 0 0 0,0 7 0 0,2-7 0 16,1 5-11-16,-1-1 11 0,0-1-23 0,1-3 1 16,4 5 0-16,1-5 0 15,0 5-72-15,-1-5-14 0,6 2-4 0,0-2-605 16,0-2-122-16</inkml:trace>
  <inkml:trace contextRef="#ctx0" brushRef="#br1" timeOffset="86708.892">10075 13721 403 0,'0'0'36'15,"-2"-4"-36"-15,-4 4 0 0,4 0 0 0,-4 0 287 0,-1 0 50 16,1 0 11-16,1 0 1 0,-3 0-201 0,0 0-41 15,0 0-8-15,-2 4-2 0,2-1-60 0,0 2-12 0,0-3-2 0,0 5-1 16,3 0-22-16,-1-2 0 0,1 6 0 0,2-1 0 16,1-3-10-16,2 0 10 0,2 0-12 0,-2 0 12 15,6 3-23-15,-1-3 3 0,-2-5 0 0,4 5 0 32,1 0-8-32,0-7-2 0,0 5 0 0,0-5 0 0,0 0 30 0,0 0 0 0,-3-5 0 0,3 3 0 15,0-5 76-15,0 0 16 0,0 0 2 0,-3-3 1 0,3 1 14 0,-2-3 3 16,-1-2 1-16,0 0 0 0,-2 0-13 0,0-5-4 15,-1 0 0-15,1 5 0 0,-3-7-40 0,0 2-8 16,0-2-1-16,-3 2-1 0,1-2-18 0,-1 0-3 16,0 2-1-16,1 0 0 0,-1 2-8 0,0 1-1 0,-2 2-1 0,2 0 0 15,-2 0 3-15,2 7 1 0,-2 2 0 0,2-2 0 32,1 5-7-32,2 2-2 0,0 0 0 0,0 0 0 15,-3 9-9-15,3-2 0 0,3 5-10 0,-1 7 10 0,1-3-10 0,2 3 10 16,3 2-10-16,0-2 10 0,-2 2 0 0,2-2 0 15,-1 2-8-15,1-2 8 0,0 0 0 0,0-5 0 16,0 0 0-16,-3 0 0 16,1-2-42-16,-4-3-6 0,4 3 0 0,-6-5-1 15,2 0-116-15,-2-7-23 0,0 0-5 0</inkml:trace>
  <inkml:trace contextRef="#ctx0" brushRef="#br1" timeOffset="86956.5">10353 13435 1857 0,'0'0'40'0,"0"0"9"0,0 0 2 0,0 0 2 0,0 0-42 0,0 0-11 0,0 0 0 0,0 0 0 15,0 0 83-15,0 0 14 0,0 0 3 0,3 9 1 0,-1-4-53 16,-2 9-12-16,3-7-1 0,0 5-1 0,-3-5-22 0,0 0-4 16,0 4 0-16,0-1-707 15,-3-3-141-15</inkml:trace>
  <inkml:trace contextRef="#ctx0" brushRef="#br1" timeOffset="87156.794">10358 13783 403 0,'0'0'17'0,"6"2"5"0,-4-2-22 0,6 5 0 0,-2-3 0 0,-1-2 0 16,-2 0 384-16,-1 0 73 16,-2 0 15-16,5 0 2 0,-2-7-340 0,0 5-68 15,-1-3-14-15,4-2-2 16,-4 5-126-16,1-3-24 0,0-2-6 0,-3 0-1 0</inkml:trace>
  <inkml:trace contextRef="#ctx0" brushRef="#br1" timeOffset="88996.118">13404 13362 1382 0,'0'0'123'0,"0"0"-99"0,2-5-24 0,1-2 0 15,2 5 90-15,1-3 13 0,-4 2 2 0,-2 3 1 16,3-4-10-16,-3-3-3 0,0 4 0 0,0-1 0 16,0 4-29-16,0-7-7 0,-5 2-1 0,2 3 0 0,3 2-2 0,-3-5-1 15,-2-2 0-15,2 0 0 0,-4 4-11 0,1-1-2 16,-2-3-1-16,0 2 0 0,-2-2-18 0,-1 5-3 15,1-3-1-15,-6-2 0 0,2 4-6 0,-4-1-2 16,-3-3 0-16,-3 2 0 0,-2 3-9 0,-4-3 0 16,-1 3 9-16,-4-3-9 0,4 2 0 0,-1 3 0 0,-3-4 0 0,-2 4 8 31,3 0-8-31,-3 0 0 0,0 0 0 0,0-3 0 0,-3 3 0 16,-2 0 0-16,-1 0 0 0,-2 0-8 0,3 0 8 0,0 3 0 15,5-3 0-15,-6 4 0 16,4-4 8-16,-4 3-8 0,-2 2 8 0,3-3-8 0,2-2 12 15,3 5-3-15,-2-3 0 0,4 3 0 0,1 2-9 0,2-3 0 16,0-1 0-16,1 1 0 0,2-1 0 0,2 2 0 16,-2-3 0-16,3 3 0 0,-4-3 0 0,4 3 0 0,2 2 8 0,-2-3-8 15,2-1 0-15,0 1 0 0,0-1 0 0,0 4 0 16,1-2 0-16,-1-3 0 0,0 3 0 0,0 2 0 16,-2 0 0-16,-1 0 0 0,-2-3 0 0,3 4 0 15,-3-1 0-15,0 0 0 0,5 0 0 0,0 0 0 16,3 0 0-16,0 5 0 0,-1-3 0 0,4 3 0 15,-3-5 0-15,5 7 0 0,-3 0 0 0,3 2 0 0,3-1 0 0,0-6 0 16,0 7 0-16,0-1 0 0,2-1 0 0,0 0 0 16,-2 0 0-16,5-2 0 0,-2 2 0 0,-1-2 0 0,3-3 0 0,0 5 0 15,0 3 0-15,3-8 0 0,-3 5 0 16,3-2 0-16,-1 2 0 0,4 0 10 0,-1-2-2 16,0 2-8-16,1 0 0 0,4 2 0 0,1-1 0 0,0 1-12 15,2-4 12 1,0 7 0-16,6-5 0 0,-3 7 0 0,5-7 0 0,0 0-9 15,1 3 9-15,1-3 0 0,4 0 0 0,-1 0-8 16,1 0 8-16,2-2 0 0,3 0 0 0,2 2 0 16,1-5 0-16,-1-2 0 0,9 5 0 0,-1-5 0 15,3 5 0-15,0-10 8 0,-2 5-8 0,2-2 0 16,2 2-8-16,4 0 8 0,-1 0 0 0,6-2 0 16,-1-3 0-16,1-2 0 0,-1 5 0 0,-2-3 0 0,-2 3 0 0,2-5 0 15,5 2 0-15,-2 3 0 0,-3-5 8 0,2 0-8 16,1 0 8-16,-3 0-8 0,0 0 8 0,-3 0-8 15,-2 0 0-15,5 0 0 0,2-5 0 0,1 3 0 16,-3 2 0-16,0-5 8 0,0-2-8 0,-3 0 0 16,-2 0 10-16,0 0-2 0,-3-5-8 0,0 3 12 15,0-3 2-15,-3-2 0 16,-5 0 0-16,3-5 0 0,-3 5 6 0,-2 2 2 16,-3-4 0-16,-1-3 0 0,1 5-4 0,0-5-1 0,-3 0 0 0,-2 5 0 15,-1 0-9-15,3-5-8 0,-2 5 12 0,2-5-12 16,0 5 9-16,0 0-9 0,1 0 0 0,-4 2 9 15,1-2-9-15,-4 2 0 0,4-2 0 0,-3 5 8 16,0-3-8-16,0-2 10 0,-6 2-10 0,1 3 10 16,-1-3 1-16,1 0 0 0,-6-2 0 0,0 0 0 0,1 0 1 0,-4 0 1 15,1-1 0-15,-3-1 0 0,3 0 1 0,-3-3 0 16,-3 5 0-16,3-1 0 0,0-3-4 0,-3 6-1 16,1-2 0-16,-4 0 0 0,4 0-9 0,-1-1 0 15,-2-1 9-15,0 7-9 0,2-3 8 0,-8 2-8 16,1-1 10-16,-3-1-10 0,2 3 0 0,-5-3 8 15,3-2-8-15,-3 2 0 16,-3 2 0-16,-2-1 0 0,-2-3-9 0,-1 2 9 16,0-2-16-16,0 0 2 0,-2 2 1 0,-1 2 0 15,1-1-1-15,-1-1 0 0,1 5 0 0,-1 5 0 16,6-6-38-16,3 4-8 0,-1 4-2 0,3 0 0 16,-2 0-110-16,-1 4-21 0</inkml:trace>
  <inkml:trace contextRef="#ctx0" brushRef="#br1" timeOffset="89721.226">11740 13576 1188 0,'0'0'52'0,"0"0"12"0,0 0-52 0,0 0-12 0,0 0 0 0,0 0 0 15,0 0 100-15,-3-5 16 16,3-2 4-16,-3 0 1 0,3 7-6 0,0 0-2 16,-2-7 0-16,-4 4 0 0,4-1-33 0,-4-1-8 15,4 3 0-15,-4 2-1 0,1-5-27 0,0 5-4 16,0 0-2-16,-1 0 0 0,1 0-21 0,-3 0-4 16,3 0-1-16,-3 5 0 0,0-3-12 0,0 3 8 15,0 2-8-15,0 0 0 0,0-2 0 0,3 2 0 0,-3-5 0 0,3 3 0 16,-1 2 0-16,4 0 0 0,-1 0 0 0,0-2 0 15,1 2-10-15,2-5 10 0,0 10-8 0,2-5 8 16,-2-7-12-16,8 7 2 0,-2 0 1 0,4 0 0 0,-2 0 1 16,5-2 0-16,-2 2 0 0,2 0 0 0,0 0 8 0,1 0-10 15,-1 5 10-15,0-5-10 0,-2 4 10 0,-1-1 0 16,-2-3 0-16,0 0 0 0,-3 0 8 0,1 2-8 16,-4 1 8-16,1-5-8 15,-3 2 16-15,-3 0-2 0,1-5 0 0,-4 3 0 16,1-3 12-16,-3 3 2 0,0 0 1 0,-2-3 0 15,-1 3-9-15,1-3-1 0,-4-2-1 0,1 0 0 16,2 0-18-16,-2 0 10 0,3 0-10 0,-4 0 8 16,4-2-8-16,2-3-14 0,-3 5 3 0,3-7 1 15,-2 2-186-15,5 3-38 16</inkml:trace>
  <inkml:trace contextRef="#ctx0" brushRef="#br1" timeOffset="90122.434">11988 13743 979 0,'0'0'87'0,"0"0"-70"0,6-5-17 0,-4 3 0 0,1-3 134 0,0-2 23 15,-3 4 5-15,0-1 1 0,0 4-23 0,-3-7-4 16,-2 2 0-16,2 3-1 0,-2-3-46 0,2 5-9 16,-5 0-1-16,3-2-1 0,-6 2-33 0,3 2-6 15,0-2-2-15,-2 0 0 0,-1 5-21 0,1-3-4 16,-1 5 0-16,3 2-1 0,-5 1-11 0,5-3 0 15,3 0 0-15,-3 5 0 16,2-5 0-16,4 5 0 0,2-3-10 0,2-2 10 16,4 5 0-16,-1-5 0 0,0 0-8 0,3 0 8 15,0-2 0-15,0-3 0 0,0 3 0 0,0-10 0 16,0 5-13-16,2-2-3 0,-2-3-1 0,0 3 0 16,0-3 17-16,-2-2 8 0,1 0-8 0,-1 0 12 15,-1 2 8-15,-2-2 0 0,2 5 1 0,-2-5 0 16,-1 2 7-16,-2-2 0 0,3 4 1 0,-3 3 0 0,0 0-18 0,0 0-11 15,0 0 12-15,0 0-12 0,0 0 9 0,0 0-9 16,0 8 0-16,3-6 9 0,-1 5-9 0,1 0 0 16,0 0 0-16,-1 0 0 0,1 3 0 0,2-3 0 0,-2 0-9 0,2 0 9 15,0-5 0-15,1 3-8 0,-1-3 8 0,0 3 0 32,-5-5-70-32,5 0-7 0,-5 0-2 0,6 0-655 15,-6 0-131-15</inkml:trace>
  <inkml:trace contextRef="#ctx0" brushRef="#br1" timeOffset="90439.381">12282 13597 1209 0,'0'0'53'0,"0"0"12"0,0-7-52 0,0 0-13 0,0 7 0 0,0-7 0 16,-3 2 208-16,1-2 40 0,2 7 7 0,-3-2 1 15,-2-5-128-15,-1 2-25 0,1-2-6 0,3 7-1 16,2 0-59-16,-8 0-12 0,2-7-2 0,-2 7-1 15,0 2-6-15,0 3-2 0,-2-5 0 0,-1 4 0 16,3-1-3-16,0 4-1 0,0-2 0 0,1 2 0 16,-1 0-10-16,0 0 0 0,2 0 0 0,4 5 0 0,-4-3 0 0,6 3 0 15,0 2 0-15,0-2 0 0,0 2-12 0,3 0 12 0,0 0-10 16,2 0 10-16,0 5 0 0,1 0 0 0,-1-5 0 0,0 0 0 16,6 0 0-16,-3 0 0 0,-3 5 0 0,3-7 0 15,-5-3 0-15,2 3-11 0,0 0 11 0,-2-5-10 16,-1-5 10-16,1 5 0 0,-3-7 0 0,0 0 0 31,0 0-177-31,0 0-34 0</inkml:trace>
  <inkml:trace contextRef="#ctx0" brushRef="#br1" timeOffset="90602.439">12168 13750 921 0,'0'0'82'0,"0"0"-66"16,0 0-16-16,0 0 0 0,8-5 184 0,0 5 32 0,0 0 8 0,0 5 0 15,5-5-113-15,-2 0-23 0,-3 0-5 0,2 0-1 16,4 2-43-16,-1-2-9 0,3 0-2 0,-3 0 0 16,3-2-28-16,0 2 0 0,-3 0 0 0,0 0 0 15,0-5-103-15,-2 5-26 0,2 0-6 0,-2 0-674 16</inkml:trace>
  <inkml:trace contextRef="#ctx0" brushRef="#br1" timeOffset="90888.491">12459 13757 403 0,'0'0'17'0,"0"0"5"0,0 0-22 0,0 0 0 0,8-5 0 0,0 5 0 16,0-2 260-16,0 2 47 0,0-5 9 0,3 3 3 15,-4-3-187-15,4-2-36 0,-6 5-8 0,3-3-2 16,3-2-14-16,-6 0-2 0,0 2-1 0,-2-2 0 0,0 0 12 0,-1 0 3 16,-2 0 0-16,0 4 0 0,-5-1-25 0,5-3-5 15,-5 2-1-15,-1 3 0 0,-1-5-19 0,1 2-4 16,-2 5-1-16,0 0 0 0,0 0-12 0,-2 0-2 15,-1 5-1-15,3-3 0 0,0 5-14 0,-2-2 9 16,-1 2-9-16,3 0 8 0,-2 5-8 0,2-3 0 16,0-2 0-16,3 5 0 15,-1 2 0-15,4-2 0 0,-1-3-8 0,3 8 8 16,3-8-9-16,2 5 9 0,0-7-12 0,0 5 12 16,1 0-9-16,-1-5 9 0,6 0 0 0,-3-5-9 15,5 7-6-15,-3-6-1 0,4-3 0 0,2-3-781 16,-1-1-157-16</inkml:trace>
  <inkml:trace contextRef="#ctx0" brushRef="#br1" timeOffset="92429.469">18979 13141 1324 0,'0'-5'118'0,"0"5"-94"15,0 0-24-15,2-2 0 0,1-3 108 0,-3 5 16 16,0 0 4-16,0 0 1 0,0 0-29 0,-3-3-7 16,3-1-1-16,0 4 0 15,-5-3-18-15,2-1-4 16,-5 1-1-16,3-1 0 0,0 4-22 0,-3 0-5 0,-3-5-1 0,1 3 0 15,-1 2-5-15,-2-5-2 0,0 5 0 0,-3 0 0 16,-3-2-3-16,1-3-1 0,-3 5 0 0,-1-3 0 16,1-1-21-16,-3 4-9 0,3 0 8 0,-3-3-8 15,1 3 16-15,-4-4-1 0,3 4-1 0,1-7 0 16,-4 7-6-16,3-3-8 0,0-1 11 0,-2 4-11 16,0-5 0-16,-1 5 0 0,-2-2 0 0,0-3 0 15,0 5 27-15,0 0 5 0,0 0 0 0,-3 0 1 0,5-2-33 0,-2 2-19 16,3 2 3-16,-1-2 0 0,-2 5 26 0,0-3 6 15,3 3 0-15,-3-1 1 0,2-1-17 0,1 4 0 16,-1-3 0-16,3-1 0 0,-2 4-16 0,5-7 0 16,-6 5 0-16,3-3 0 0,-2 3 16 0,5-5 0 15,-3 2 0-15,3 3 0 16,-3-5 16-16,0 0 0 0,3 4 0 0,-3-4 0 0,-2 3-7 0,-1-3-1 0,4 4-8 0,-4-1 12 16,3-3-12-16,0 4 0 15,-2-1 0-15,2 2 0 0,3-3 0 0,-3 3 0 16,3-3 0-16,-3 3 0 0,3 2 0 0,-3 0 0 0,0-3 0 0,3 4 0 15,-3-1 0-15,1 0 8 0,-4 0-8 0,9 0 0 16,2 0 0-16,-5 0 0 16,-6 0 0-16,3 5 0 0,6-5 0 0,-3 0 0 15,-1 5 0-15,1-3 0 0,0 3 0 0,5-1 0 0,0-1 0 0,-2-3 0 0,-1 5 0 0,6 2 0 16,3-7 0-16,-1 7 0 0,-2-2 0 0,2 2 0 16,1-2 0-16,2-3 0 0,0 3 0 0,0 0 0 15,-5-3 0-15,5 3 0 0,8 2 0 0,-6-2 0 16,-4 2 0-16,-1 0 0 0,8-2 0 0,1-3 0 15,-3 5 0-15,-1 3 0 0,1-3 0 0,0 0 0 16,5 0-8-16,0-2 8 0,-8-3 0 0,2 7 0 16,12-1 0-16,-4-6 0 0,-2 3 0 0,0 2 0 15,0-2 0-15,3-3 0 0,2 3 0 0,1 2 0 16,-6-2 0-16,5-5 0 0,3 7 0 0,0-7 0 16,-6 7 0-16,6-7 0 0,6 5 0 0,-1 2 0 0,0 0 0 15,0-2 0-15,3 0 0 0,3 2 0 0,7-5 0 0,1 3 0 31,-1-5 0-31,6 7 0 0,13-7 0 0,0 5 0 16,5-5 8-16,-2 0-8 0,-1 0 0 0,6 0 9 0,3-2-9 16,-1 2 0-16,1-5 0 0,-1 3 0 0,-2 0 0 0,-2-3 8 15,-4-2-8-15,4 0 0 0,-1 0 0 0,-3 0 8 16,1 0-8-16,-3 0 0 0,-3 0 8 0,1-2-8 16,-6-3 0-16,0 5 8 0,0-5-8 0,0 3 0 15,0-3 9-15,0 3-9 0,-3-3 0 0,1 3 0 0,2-3 0 0,-5 3 8 16,-1-3-8-16,1-2 0 0,-3 7 0 0,0-7 8 15,0 0-8-15,0 2 0 0,1 3 0 0,-1-3 8 16,2-2-8-16,-2 0 0 0,-2 0 0 0,2 0 0 16,0 2 8-16,-2-4-8 0,-1-3 8 0,-5-2-8 15,0 2 16-15,1-2 0 0,-1 5-1 0,0-8 0 16,-3 1 2-16,1 1 1 0,-1-1 0 0,1 2 0 0,-3-7-6 0,0 7 0 16,0-8-1-16,-1 6 0 0,-1-5 2 0,-4 2 1 15,1 3 0-15,-1-3 0 0,4 0 5 0,-9 5 1 16,3-5 0-16,-3 3 0 0,1 1-7 0,-1-1-1 0,-5-5 0 15,0 2 0-15,-5 5-4 0,2-3 0 0,-5-1-8 0,0-1 12 16,-3 0-12-16,1 2 11 0,-1-1-11 0,-2-1 10 31,0 5-10-31,0-5 0 0,-3 5 0 0,0-3 0 16,-3 1 0-16,-2-1 0 0,-5-1 0 0,-3 6 0 0,-3-2 0 0,-8 0 0 16,-5 0 0-16,0 2 0 0,0 5 0 0,0 0-9 15,3 0 9-15,0 0 0 0,2-1-11 0,3 4 11 16,2-3-10-16,4 7 10 15,2-3-62-15,5-1-6 0,5 4-2 0,3 0 0 16,0 0-117-16,3 0-23 0</inkml:trace>
  <inkml:trace contextRef="#ctx0" brushRef="#br1" timeOffset="93109.081">17288 13475 979 0,'-5'-8'43'0,"5"4"9"0,0-3-41 0,0 0-11 16,-3 2 0-16,0-2 0 0,1 0 248 0,-1 5 48 0,-2-3 10 16,2 2 2-16,-2-1-174 0,-1-3-34 0,1 7-8 0,0-5 0 15,-3 3-52-15,0 2-9 0,3 0-3 0,-1 0 0 16,-1 2-16-16,-1 3-4 0,-3-1-8 0,3-1 12 15,3 4-12-15,-3 0 0 0,-3 0 0 0,6-2 0 16,5-5 0-16,0 0 0 0,-11 7 0 0,6 0 0 0,5 0-10 16,0 0 10-16,0 5-8 0,0-5 8 0,0 0-10 0,3 0 10 15,7 0-12-15,-2 5 12 0,0-5-8 0,3 0 8 16,2 0 0-16,0 0 0 0,0 5-16 0,-2-3 4 16,2-2 1-16,0 5 0 0,-2-5 11 0,-3 0 0 15,0 5 0-15,-3-5 0 0,1 0 0 0,-4 0 12 16,-4 0-4-16,2 0 0 15,-3-2 8-15,0 2 1 0,-2-5 1 0,0 7 0 16,-3-6 2-16,0 4 1 0,0-2 0 0,-3-3 0 16,-5 3-10-16,3-3-3 0,5-2 0 0,-2 5 0 15,-1-5-8-15,-2 0 0 0,0 0 0 0,2-5 0 16,6 5-122-16,-3 0-17 0,-3-2-3 16</inkml:trace>
  <inkml:trace contextRef="#ctx0" brushRef="#br1" timeOffset="93563.261">17574 13557 864 0,'0'0'38'0,"0"0"8"0,0 0-37 0,0 0-9 16,0 0 0-16,0 0 0 0,0 0 248 0,0 0 47 15,2-7 9-15,-2 7 3 0,3-7-158 0,-3 2-31 16,0 5-6-16,0-2-2 0,-3-5-49 0,1 2-9 15,-4 3-3-15,4-3 0 0,-4 3-25 0,-2-3-6 16,3 2-1-16,-3-1 0 0,3 4 11 0,-3 0 3 16,0 0 0-16,-3 4 0 0,4-1-31 0,-4 4 0 15,0-2 0-15,1 2 0 0,2 0-12 0,0 0-4 0,3 5-2 0,-1-5 0 16,1 2 10-16,5-2 8 0,-3 5-12 0,3-5 12 16,3 5-12-16,2-5 4 0,1 0 8 0,2 0-13 15,-3-3 2-15,3-1 1 0,2 2 0 0,1-3 0 16,-3-2 10-16,2 0 0 0,-2 0 0 0,3 0-8 15,-3-2 8-15,0-3 0 0,-5 5 0 0,4-7 0 0,-1 2 18 16,-1 3-1-16,0-5 0 0,-2 2 0 0,0-2 16 0,-1 0 3 0,1 0 1 16,0 4 0-16,-3-1-19 0,0 4-4 0,0 0-1 15,0 0 0-15,0 0-13 0,0 0 0 0,0 0 8 0,0 0-8 16,0 0 0-16,0 0 11 0,2 7-11 0,1 0 10 16,0 0-10-16,2 0 0 0,0 0 9 0,0 5-9 15,1-5 0-15,2 0-10 0,0 5 1 0,-1-10 0 16,4 5-7-16,-3-2-2 15,0 2 0-15,0-2 0 16,-8-5-160-16,8 2-32 0,-8-2-6 0</inkml:trace>
  <inkml:trace contextRef="#ctx0" brushRef="#br1" timeOffset="94065.026">17806 13623 1443 0,'0'0'64'16,"0"0"13"-16,0 0-61 0,0 0-16 0,6 2 0 0,2-2 0 15,-3-2 78-15,3 2 13 0,0 2 2 0,0-2 1 0,2 5-34 0,1-5-6 16,2 0-2-16,-2 4 0 0,-1-1-41 0,6-3-11 15,-3 0 0-15,3 5 0 16,0-3-145-16,0-2-31 0,-3 5-7 0,3-5-508 0</inkml:trace>
  <inkml:trace contextRef="#ctx0" brushRef="#br1" timeOffset="94366.567">18092 13677 57 0,'0'0'0'0,"0"0"0"0,0 0 0 0,0 0 0 15,0 0 263-15,8 0 47 0,0-3 10 0,-3-1 1 0,3 4-182 0,-2-5-37 16,2 3-7-16,-3-3-2 0,3-2-10 0,0 0-3 15,0 5 0-15,-3-6 0 0,0 4 9 0,1-3 2 16,-4 2 0-16,3-2 0 0,-2 5-22 0,0-3-4 16,-1-2-1-16,-2 4 0 0,-2-1-22 0,-1-3-5 15,0 0-1-15,1 2 0 0,-3 5-12 0,-1-2-2 0,-2 2-1 16,3 0 0 0,-3 0-10-16,0 2-3 0,-2-2 0 0,2 5 0 15,-3-5-8-15,3 7 0 0,-5 0 0 0,2-3 0 16,1 4 0-16,-4-1 0 0,4 2 0 0,-3-2 0 15,2 5 0-15,3 0 0 0,3-3-9 0,0 3 9 16,-1 0 0-16,4-3-10 0,2 5 10 0,0-2-8 0,2-5 8 0,1 5-8 16,2-3 8-16,3 3-8 0,0-5 8 0,3 0-8 15,2 0 8-15,3 0-8 16,0 0-45-16,2-7-9 0,1 5-2 0,2-5-660 0,0 0-132 0</inkml:trace>
  <inkml:trace contextRef="#ctx0" brushRef="#br1" timeOffset="95703.162">23987 13336 57 0,'8'0'0'0,"-3"-3"0"0,-2-1 0 0,5 4 0 16,0 7 0-16,2-7 0 16,-4 0 349-16,2 0 65 0,0 0 13 0,-3 0 2 15,-5 0-229-15,0 0-47 0,0 0-9 0,0 0-1 16,0 0-28-16,0 0-6 0,0 0-1 0,0 0 0 16,-8 0-40-16,-3 0-9 0,1 0-2 0,-6-3 0 15,-3-1-21-15,1 1-5 0,-6-1-1 0,0-1 0 16,-2-2-11-16,-3 5-3 0,2-3 0 0,-2-2 0 15,-5-3 2-15,-1 1 0 0,-4 2 0 0,4 0 0 0,1 5-3 0,2-6-1 0,-2 4 0 16,2 4 0-16,0-3-14 0,6-1 11 0,-3 4-11 0,2 0 10 16,-2 0-10-16,0 4 0 0,3-1 0 0,-6-3 0 15,-3 4 0-15,1-1 0 0,2 2 0 0,1-3 0 16,-4 5 0-16,3-2 0 0,-2 2 0 0,0-3 0 16,-1-1 0-16,1 4 0 0,-3-2 8 0,0 2-8 15,0-5 0-15,0 3 0 16,0-3 0-16,0 3 0 0,5 2 0 0,0 0 0 15,3-3 0-15,2 4 0 0,1-1 0 0,0 0 0 16,-1 0 0-16,3 4 0 0,0-1 0 0,-2 2 0 16,2 2 0-16,0-7 0 0,-2 5 0 0,2 2 0 15,3 0 0-15,-3 0 0 0,3-2 0 0,-3 2 0 16,6 0 0-16,-1 0 0 0,1 5 0 0,2-7 0 16,2-3 0-16,-1 3 8 0,1 2-8 0,1-2 0 0,0-3 0 0,0-2 8 15,-1 5-8-15,1 0 0 0,0-3 0 0,0-2 0 16,0 5 0-16,-1 2 0 0,4-2 8 0,-1-3-8 15,-2 3 0-15,2 0 0 0,1 2 0 0,2-3 0 0,0-1 0 16,3 4 0-16,-1-2 0 0,6 2 0 0,-2 0 0 0,4-2 0 16,1-5 0-16,2 7 0 15,3-2-12-15,3-3 12 0,2 3-12 16,3 2 12-16,2 0-10 0,4-2 10 0,1 0 0 0,4-3-9 16,5-2 9-16,2 5 0 0,6-5 0 0,5 0 0 15,2 0 0-15,4 0 0 0,-4 0 0 0,3 0 0 16,-2-2 0-16,5 2 0 0,0-2 0 0,2-3 0 15,1 3 0-15,-3-5 0 0,-3 2 0 0,0-2 0 16,-2 0 0-16,2 0 0 0,1 0 0 0,-1-2 0 16,0-3 0-16,-2 5 0 0,-3-2 0 0,-3-3 8 0,0-2-8 0,-2 2 0 15,0 3 0-15,0-5 0 0,-1 0 0 0,1 0 0 16,-3-5 0-16,-3 5 0 0,1 0 9 0,-1-5-9 16,-2 5 12-16,-3-2-12 0,0-3 8 0,-2 5-8 15,2-5 0-15,-3-2 0 0,-2 2 0 0,2 3 0 16,1-3 8-16,-1-2-8 0,-5 0 0 0,3 0 10 15,-3-3-10-15,1 3 8 0,-7 0 0 0,1 0-8 0,-2 2 12 0,-1-2-4 16,-3-5 9-16,-2 5 2 0,0 0 0 0,0 0 0 16,0 0 1-16,-3 0 0 0,1-5 0 0,-4 5 0 15,1-5-7-15,2 5-1 0,-2 0 0 0,-3-1 0 0,0-1-4 0,3 2 0 32,-3 0-8-32,0 0 12 0,-3 0-4 0,-2-1-8 15,-1 4 11-15,-4-3-11 0,-1-1 12 0,-10-1-12 0,0 2 12 16,-6 4-12-16,-2-8 0 0,-5 6 0 0,-3-2 0 0,-3 4 0 15,3-1 0-15,-5-1-9 0,-1 5 1 0,1 0 0 32,2 0-16-32,-2 2-2 0,5 3-1 0,3 2 0 15,2 0-138-15,0 0-28 0,3 2-6 0</inkml:trace>
  <inkml:trace contextRef="#ctx0" brushRef="#br1" timeOffset="96521.585">22519 13630 403 0,'0'0'36'0,"0"0"-36"16,0 0 0-16,0 0 0 0,0 0 206 0,0 0 34 16,0 0 8-16,2 7 0 0,-2-7-104 0,3 7-20 0,-3-2-5 0,3 2-1 15,-3-5-28-15,5 5-6 0,-5 2 0 0,3 1-1 16,2-5-24-16,-5 4-5 0,3-2-1 0,-3 0 0 15,2 5-13-15,1-5-4 0,-1 5 0 0,1-5 0 16,-3 0-9-16,3 5-3 0,-1-3 0 0,1-2 0 16,0 0-4-16,-1-2-2 0,-2-5 0 0,3 7 0 15,-3-7-4-15,0 0-1 16,0 0 0-16,0 0 0 0,0 0 0 0,0 0 0 16,0 0 0-16,0 0 0 0,0-7 0 0,0 2 0 15,0-2 0-15,0 0 0 0,0 0-13 0,0 0 11 0,0-5-11 16,0 5 10-16,0-2-10 0,0-3 0 0,0 5 9 0,3-5-9 15,-3 5 0-15,0-2 0 0,0 2 0 0,2 2 0 16,1-2 0-16,-3 0 0 0,3 2-9 0,-1-2 9 16,3 5 0-16,-2-3-11 0,2 3 11 0,-2-3-8 0,2 5 8 15,1-3-13-15,-1-1 5 0,-2 4 8 0,2 0-11 0,0 0 11 16,3 0-8-16,0 0 8 0,-3 0-16 0,3 0 1 16,-2 0 1-16,2 4 0 15,-1-1-30-15,-4-3-7 0,2 0-1 0,-5 0 0 16,6 7-168-16,-6-7-33 0</inkml:trace>
  <inkml:trace contextRef="#ctx0" brushRef="#br1" timeOffset="96744.737">22841 13658 979 0,'0'0'87'0,"0"0"-70"0,0 0-17 15,0 0 0-15,0 0 213 0,0 5 39 0,0 2 8 0,3 0 2 16,-3-2-148-16,3 2-30 0,-1-5-5 0,1 5-2 16,0 0-40-16,-1 0-8 0,1 2-1 0,2-1-1 15,-2-1-19-15,-3-5-8 0,0-2 8 0,0 0-8 16,0 7 8-16,0-7-8 0,0 0 0 0,-3 5 8 16,1-5-147-16,2 0-29 0,-6-5-7 0</inkml:trace>
  <inkml:trace contextRef="#ctx0" brushRef="#br1" timeOffset="96907.73">22873 13562 1209 0,'0'-5'108'0,"-2"5"-87"15,-1-7-21-15,3 0 0 16,0 7 247-16,0 0 45 0,-3-7 8 0,3 7 3 16,0 0-194-16,0-5-38 0,0 5-8 0,0 0-2 15,0 0-49-15,0 0-12 0,0 0 0 0,0 0 0 16,0 0-118-16,3 5-26 0,2-3-6 0</inkml:trace>
  <inkml:trace contextRef="#ctx0" brushRef="#br1" timeOffset="97278.481">23048 13623 115 0,'0'0'10'0,"0"0"-10"0,0-5 0 0,3-2 0 15,-3 7 356-15,0-2 68 16,0-5 15-16,0 7 2 0,0 0-287 0,-3-5-58 16,3-2-11-16,0 7-2 0,0 0-47 0,0 0-8 15,0 0-3-15,-8 0 0 0,3 0-25 0,-1 4 0 16,1-1 0-16,2-3 0 0,-2 5 0 0,0 2 0 16,2-5 0-16,-2 3 0 0,2-3 0 0,3 3 0 15,0-5 0-15,-2 7 0 0,2 0-9 0,0 0 9 16,0 0 0-16,0 0 0 0,5-2-11 0,-2 2 11 0,2 0-10 0,-3 0 10 15,4-2-8-15,2 2 8 0,0 0 0 0,-3 0-9 16,0 0 9-16,3-3 0 0,-3 4 0 0,1-6 0 16,-1 5 18-16,-2 0 6 0,5-2 0 0,-6 2 1 0,1 0 24 15,-3 0 5-15,0-7 1 0,-3 7 0 0,1 0-5 0,-4-2-1 16,1-3 0-16,-3 3 0 0,0-3-28 0,0 3-5 16,-2 0-2-16,2-3 0 15,-3-2-14-15,3 0-8 0,0 0 8 0,0 0-13 31,-2-2-158-31,4-3-31 0</inkml:trace>
  <inkml:trace contextRef="#ctx0" brushRef="#br1" timeOffset="97779.061">23170 13543 1774 0,'5'-5'39'0,"-5"5"8"0,0 0 1 0,3 0 3 0,2 5-41 0,0-5-10 15,-5 0 0-15,3 7 0 0,-1-2 79 0,4 2 13 16,-4 2 4-16,4-2 0 0,-4 5-43 0,1-5-8 16,0 5-1-16,-1-3-1 0,-2-2-19 0,0 5-3 0,3 0-1 0,-1-3 0 15,-2-2-12-15,0 2-8 0,0 1 10 0,0-3-10 16,3 0 15-16,-3-7-3 0,-3 5-1 0,3-5 0 16,0 0 1-16,0 0 0 0,0 0 0 0,0 0 0 0,0 0 8 0,0 0 3 15,0 0 0-15,0 0 0 0,3-5-7 0,2-2 0 16,-2 5-1-16,0-5 0 0,-1-5-15 0,-2 5 9 15,8-5-9-15,-2 5 8 16,-1 0-8-16,0-5 0 0,3 5 0 0,-3 0 0 16,1 0 0-16,2 0 0 0,-6 0-9 0,4 0 9 15,-1 7 0-15,3-7-8 0,-6 2 8 0,1 5 0 16,-3 0 0-16,0 0 0 0,0 0 0 0,0 0 0 16,0 0-12-16,0 0 4 0,0 0 8 0,0 0-13 31,-5 0-30-31,0 5-5 0,-1-5-2 0,4 7 0 0,-4-3-22 0,4-1-5 0,-6 4-1 0,5-2 0 15,0 2 15-15,1 0 3 0,-4-5 1 0,4 3 0 0,4 2 39 0,-2 0 8 16,0 0 2-16,0 0 0 0,0 0 10 0,0 0 8 16,0-2-8-16,3 2 11 0,-3 0 25 0,3 0 4 15,-1 0 2-15,4 0 0 0,-1-2-1 0,0 2 0 16,3 0 0-16,0 0 0 0,0-2-13 0,0-3-2 0,0 5-1 0,0-7 0 31,0 5-15-31,0-3-10 0,-3 3 12 0,0-5-12 16,-5 0-75-16,6 0-21 0,-6 0-5 0</inkml:trace>
  <inkml:trace contextRef="#ctx0" brushRef="#br1" timeOffset="98148.485">23416 13649 57 0,'0'0'0'0,"0"0"0"0,0 0 0 0,0 0 0 16,0 0 413-16,0 0 78 0,0 0 15 0,0 0 3 15,2 7-350-15,6-5-71 0,-2 3-13 0,-1-3-3 16,0 3-44-16,-2-1-9 0,2-1-2 0,0 2 0 16,3-3-17-16,0 3 0 0,-3-3 0 0,-5-2 0 0,6-2 0 0,-1 2 0 15,0 0 0-15,3 0 0 32,0 0-119-32,-2-5-21 0,-1 3-4 0,3-3 0 15,-3 2 50-15,3-1 10 0,-3-3 3 0,1 2 0 16,4-2-16-16,-5 5-3 0,-2-5-1 0,2 2 0 15,6-2 51-15,-6 2 10 0,-2 3 3 0,-3 2 0 0,0 0 146 0,0 0 30 0,0 0 5 0,0 0 2 16,0 0 11-16,0 0 3 0,0 0 0 0,0 0 0 16,-5 2-41-16,2 7-8 0,3 1-2 0,-3-3 0 15,1 5-36-15,-1-1-7 0,-2-1-2 0,2 4 0 0,-2 0-19 0,0 3-4 16,-3-3-1-16,0-5 0 0,2 3-23 0,-2 2-5 16,0-2 0-16,1-5-1 0,1 5-11 0,-2-5 0 15,3 0 0-15,-3-5-832 16,0 3-162-16</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0:59:27.568"/>
    </inkml:context>
    <inkml:brush xml:id="br0">
      <inkml:brushProperty name="width" value="0.05" units="cm"/>
      <inkml:brushProperty name="height" value="0.05" units="cm"/>
      <inkml:brushProperty name="color" value="#E71224"/>
    </inkml:brush>
  </inkml:definitions>
  <inkml:trace contextRef="#ctx0" brushRef="#br0">2568 512 6912 0 0,'0'0'528'0'0,"0"0"-228"0"0,0 0 308 0 0,0 0 174 0 0,0 0 33 0 0,0 0-119 0 0,0 0-532 0 0,0 0-237 0 0,0 0-45 0 0,2 0 0 0 0,5 0 75 0 0,-5 0 188 0 0,-2 0 41 0 0,0-8 482 0 0,-2 4-514 0 0,1 0 0 0 0,-1 0 1 0 0,0 0-1 0 0,0 1 1 0 0,0-1-1 0 0,0 1 0 0 0,-1-1 1 0 0,1 1-1 0 0,-1-1 1 0 0,0 1-1 0 0,0 0 0 0 0,0 1 1 0 0,-1-1-1 0 0,1 0 1 0 0,-1 1-1 0 0,1 0 0 0 0,-1 0 1 0 0,-3-2-155 0 0,-20-16 426 0 0,-24-19 699 0 0,32 23-723 0 0,-75-27-114 0 0,46 22-288 0 0,0 5 0 0 0,-52-10 335 0 0,-24-8-115 0 0,-16 3 604 0 0,18 13 212 0 0,-20-1-438 0 0,-2-8-425 0 0,-72-23 86 0 0,42 4-33 0 0,21 20-44 0 0,-18 20 175 0 0,-35 2 184 0 0,183 5-504 0 0,0 2-1 0 0,1 1 1 0 0,0 0-1 0 0,-1 2 1 0 0,2 0-1 0 0,-5 3-36 0 0,-41 11 160 0 0,-30 19 213 0 0,30 7-293 0 0,9 20-232 0 0,27-10 152 0 0,-9 46 0 0 0,25-43 64 0 0,12-46-57 0 0,0-1-1 0 0,2 0 0 0 0,-1 0 0 0 0,2 1 1 0 0,0-1-1 0 0,0 1 0 0 0,1-1 0 0 0,0 0-6 0 0,1 32 14 0 0,4 7 104 0 0,1-12-32 0 0,27 53 187 0 0,-24-72-246 0 0,-4-5-33 0 0,2 1 0 0 0,-1-2 0 0 0,2 1 0 0 0,0-1 0 0 0,1-1 0 0 0,0 1 0 0 0,1-2 0 0 0,1 0 0 0 0,0 0 0 0 0,0-1 0 0 0,1 0 0 0 0,8 5 6 0 0,46 38 0 0 0,23 14 0 0 0,-69-55 0 0 0,0 0 0 0 0,1-1 0 0 0,0-1 0 0 0,1-1 0 0 0,1-1 0 0 0,13 3 0 0 0,83 23 0 0 0,153 68 0 0 0,-72-56-64 0 0,32-21 64 0 0,-41-6 72 0 0,-121-15-66 0 0,0-3-1 0 0,46-5-5 0 0,31-31 133 0 0,-114 24-53 0 0,65-30 502 0 0,-32 11 190 0 0,52-46-1118 0 0,-30 11 685 0 0,-78 54-358 0 0,-1 0 0 0 0,-1-1 0 0 0,0 0 0 0 0,-1-1 0 0 0,0 1 0 0 0,0-2 0 0 0,0-1 19 0 0,22-40 202 0 0,-12 29-202 0 0,8-22 118 0 0,-1 5-172 0 0,-14 13 158 0 0,2 14-24 0 0,-2-21-80 0 0,-8-10 76 0 0,5 17-16 0 0,-8-8 342 0 0,-9-13-86 0 0,-8 15-330 0 0,2 5 14 0 0,-45-27 371 0 0,-18 1-283 0 0,49 40-163 0 0,7 6 62 0 0,21 10-54 0 0,1 0-118 0 0,0 0-443 0 0,0 0-195 0 0,0 1-1442 0 0,-4 5-5625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0:59:34.269"/>
    </inkml:context>
    <inkml:brush xml:id="br0">
      <inkml:brushProperty name="width" value="0.1" units="cm"/>
      <inkml:brushProperty name="height" value="0.1" units="cm"/>
      <inkml:brushProperty name="color" value="#004F8B"/>
    </inkml:brush>
  </inkml:definitions>
  <inkml:trace contextRef="#ctx0" brushRef="#br0">163 43 456 0 0,'0'0'1292'0'0,"0"0"149"0"0,0 0 61 0 0,0 0-116 0 0,0 0-546 0 0,0 0-243 0 0,0 0-49 0 0,0 0-41 0 0,0 0-131 0 0,0 0-59 0 0,0 0-11 0 0,0 0-21 0 0,0 0-77 0 0,6-25 4567 0 0,-23 8-3315 0 0,16 17-1391 0 0,1 0 22 0 0,0 0 4 0 0,0 0 1 0 0,-8 0 240 0 0,-22 12 160 0 0,28-12-366 0 0,-8 13 140 0 0,-16 14-602 0 0,2 3 312 0 0,21-23 20 0 0,0 2 0 0 0,2-2 0 0 0,1 3 0 0 0,1-1 0 0 0,10 28 456 0 0,14 10-304 0 0,-25-45-77 0 0,1 0-4 0 0,9 50 702 0 0,-1-4-300 0 0,-7-40-409 0 0,-1 1 0 0 0,2-1 0 0 0,-3-6 0 0 0,4 20 192 0 0,-4 19 214 0 0,0-22-324 0 0,0-4 54 0 0,0-13-128 0 0,0-2-1 0 0,0 0-28 0 0,0 0-93 0 0,-8-4-1415 0 0,5-2-22 0 0</inkml:trace>
  <inkml:trace contextRef="#ctx0" brushRef="#br0" timeOffset="593.61">0 185 1840 0 0,'0'0'83'0'0,"0"0"223"0"0,0 0 898 0 0,0 0 387 0 0,0 0 75 0 0,0 0-158 0 0,0 0-741 0 0,0 0-324 0 0,0 0-69 0 0,0 0-35 0 0,0 0-96 0 0,0 0-41 0 0,0 0-8 0 0,0 0 3 0 0,0 0 23 0 0,0 0 11 0 0,2 0 1 0 0,96 4 2064 0 0,-37-11-4303 0 0,-53 7 271 0 0,-7 0-2145 0 0</inkml:trace>
</inkml:ink>
</file>

<file path=ppt/ink/ink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52:47.061"/>
    </inkml:context>
    <inkml:brush xml:id="br0">
      <inkml:brushProperty name="width" value="0.05292" units="cm"/>
      <inkml:brushProperty name="height" value="0.05292" units="cm"/>
      <inkml:brushProperty name="color" value="#FF0000"/>
    </inkml:brush>
  </inkml:definitions>
  <inkml:trace contextRef="#ctx0" brushRef="#br0">913 11494 1785 0,'-27'-19'159'0,"17"12"-127"0,2 5-32 0,8 2 0 0,0 0 165 0,0 0 27 16,0 0 6-16,0 0 1 0,0 0-161 0,0 7-38 16,2 0 0-16,6 3 0 0,0 1 0 0,3 3 11 15,5 1-11-15,2 3 10 0,6 4-10 0,5 1-12 16,6-2 2-16,4 0 1 0,6-2 9 0,11-5 0 16,13 0 0-16,2 1 0 0,3-4 0 0,14-4 0 15,1-2 0-15,12-3 0 0,5 3 0 0,5-10 0 16,8 5 0-16,11-7 0 0,2 3 8 0,3-3-8 15,5 0 10-15,-2 4-10 0,5-4 12 0,2 2-3 0,1-2-1 0,-3 3 0 16,-3-3 6-16,-3 7 1 0,4-7 0 0,4 7 0 16,1-3 7-16,-1-1 2 0,1-4 0 0,-6 6 0 15,-5-3-12-15,0-2-3 0,-6 3 0 0,-2 1 0 16,-5-1-9-16,-5 1 8 0,-6-1-8 0,-3-4 8 16,-5 6-8-16,-2-3 0 0,-3-2 0 0,-11 7 8 15,-2-4-8-15,-11 1 0 16,-3-1 9-16,-5-3-9 0,-5 7 9 0,-5-3-9 15,-6-2 12-15,-10 3-12 0,-3-3 14 0,-5 5-4 16,-6-7-1-16,-2 7 0 0,-6-7 7 0,-2 3 0 0,-5 1 1 0,-1-1 0 16,-4 4 14-16,-1-7 2 0,-2 4 1 0,-3-2 0 15,0 5-10-15,0 0-1 0,-3-7-1 0,0 0 0 16,-2 0-12-16,0 3-2 0,-1-3-8 0,1 4 12 16,-3-4-12-16,0 2 0 0,-2-2 0 0,-1 0 0 0,1 0-20 0,-1 3 0 15,3-4 0-15,-8 6 0 16,6-3-8-16,-9-2-3 0,-2 7 0 0,2-7 0 0,-2 3 9 0,-3 1 2 15,-2-1 0-15,2 4 0 0,-5-7 7 0,3 7 1 16,-1-3 1-16,-5-2 0 0,1 5 11 0,-1-2 0 16,-3-3 0-16,-4 5 0 0,2-2 0 0,-8-3 0 15,0 5 0-15,0-2 8 16,0-3 2-16,-8 5 1 0,0 0 0 0,-3-4 0 16,1 4-2-16,-6-3 0 0,0 3 0 0,-2 0 0 15,-4 0-9-15,1 0 0 0,-8 0 9 0,3 0-9 16,-3 0 0-16,-6 0 9 0,-2 3-9 0,-2-3 0 15,-4 4 21-15,-2 1-2 0,-2-3-1 0,-3-2 0 16,2 0-28-16,-2 5-6 0,-1-3 0 0,6-2-1 16,-5 0 17-16,5 0 0 0,0 0 0 0,-2 0 0 0,2 0 0 0,0 0 0 15,0 0 0-15,3-2 0 0,2-3 8 0,3 5-8 0,-5-7 0 16,4 7 9-16,1-7-1 0,-5 7 0 0,5-4 0 0,3 1 0 16,5-2 2-16,-6 3 0 0,1-3 0 0,5 5 0 15,2 0-10-15,6-2 10 0,-3 2-10 0,3 2 10 16,-2-2-10-16,1 7 0 0,7-2 0 0,-1-2 0 15,5 4-27-15,1-3 3 0,-1 8 0 0,3-5 0 16,5 3-6-16,-4 1-1 0,1 1 0 0,4-3 0 16,4 6 4-16,4-4 1 0,4 1 0 0,-2-3 0 0,0 6 14 0,5-4 2 15,3 1 1-15,0-2 0 0,3 1 9 0,2 3 0 16,5-2 0-16,1 2-8 0,7-4 8 0,1 1 0 16,2 4-9-16,2-4 9 0,12 1 0 0,-4-3-11 15,6 3 11-15,0-2-8 16,11 1 8-16,2-4-13 0,5 0 5 0,6 5 8 15,5-9-12-15,8 4 12 0,11-3-12 0,5 1 12 16,2-5-10-16,9 0 10 0,4-5 0 0,12 5-9 16,4-7-1-16,6 3 0 0,8 1 0 0,2-4 0 15,9 2-10-15,-1-4-1 0,6 4-1 0,2-2 0 16,3 3 11-16,0-3 3 0,3 0 0 0,0 4 0 0,2-2 8 0,-5-2 0 16,3 5-9-16,2-3 9 0,0 1 0 0,3 1 0 0,-5-1-9 0,2 1 9 15,-5-1 0-15,3 1 0 0,-1-2 0 0,-7-2 0 16,-6 7 12-16,-2-7-1 0,-5 3 0 0,-6 1 0 15,-5 3 3-15,-3-4 1 0,-2-3 0 0,-6 7 0 16,-2-8-3-16,-11 6-1 0,-3-3 0 0,-7-2 0 16,-6 0-3-16,-8 0-8 0,-5 3 12 0,-5-3-4 15,-11-1-8-15,-8 1 12 16,-2 0-12-16,-9 0 12 0,-5 3 6 0,-5-3 2 16,-5-3 0-16,-8-2 0 15,-8 5-72-15,-6 0-15 0,-12 0-2 0,-6 0-1045 0</inkml:trace>
  <inkml:trace contextRef="#ctx0" brushRef="#br0" timeOffset="165850.449">9887 196 288 0,'0'0'25'0,"0"0"-25"0,0-5 0 0,0 5 0 16,-2 0 181-16,-1-7 31 0,3 7 7 0,0 0 1 15,0 0-79-15,0 0-15 0,0 0-3 0,0 0-1 0,0 0-26 0,0 0-4 16,0 0-2-16,0 0 0 0,-2 7-18 0,2-2-3 15,-3 2-1-15,3-5 0 0,0 10-5 0,3-5-2 16,-3 5 0-16,0-3 0 0,0 8-24 0,0-1-5 16,-3-4 0-16,3 2-1 0,0 0 26 0,-3 0 6 15,3 5 1-15,0 0 0 0,0-5-39 0,3 12-7 16,0-10-2-16,-1 3 0 16,1 0 6-16,-1-5 1 0,-2 5 0 0,3-3 0 0,2 3 1 15,-2-7 1-15,-3-3 0 0,3 3 0 0,-1 2-17 0,1-7-8 16,-3 0 0-16,3 1 8 0,-3-8-8 0,2 4 0 15,1 3 0-15,-3-7 0 0,0 7 23 0,0-7 12 16,0 0 2-16,0 0 1 0,0 0-13 0,0 0-2 16,0 0-1-16,0 0 0 0,0 0-14 0,0 0-8 15,8 0 8-15,-3 0-8 0,0 0 0 0,-2-7 0 0,2 5 0 0,-2-3 0 16,-3 5 0-16,5-4 0 0,1 1 0 0,-1-2 0 16,-2 5 0-16,5 0 0 0,-3-2 0 0,3 2 0 15,-3-5 0-15,3 5 0 0,0-2 0 0,2 2 0 16,1 0 0-16,2 0 0 0,1 0 0 0,1 0 0 15,4 0 18-15,2 0-1 0,0 0 0 0,6 0 0 16,-3 2-27-16,2-2-6 16,3 5 0-16,0-5-1 0,0 0 28 0,-2 0 5 15,-1 2 2-15,1-2 0 0,-4-2-18 0,4 2 0 16,-1 0 0-16,4 0 0 0,-7 0 0 0,6 0 0 16,1 0 0-16,-1 0 0 0,0 0 0 0,-3-5 0 15,1 5 0-15,-1 0 0 0,-2 0 0 0,-3-2 0 16,-2 2 0-16,2 0 0 0,-3 0 0 0,-2 0 0 15,3-5 0-15,-6 5 0 0,3 0-13 0,0 0-3 0,0-7-1 0,-1 7 0 0,4 0 17 0,-1 0 0 16,1-7 0-16,5 5 0 0,-3-3 0 0,0 5 0 16,-2-5 0-16,-1 5 0 0,-2 0 0 0,0-2 0 15,-3 2 0-15,0-5 0 0,-2 5 0 0,0 0 0 16,-1 0 0-16,1 0 0 0,-1 0 12 0,-2 0 5 16,-2 0 2-16,1 0 0 0,1 0-31 0,0 0-5 15,-2 0-2-15,2 0 0 16,-3 0 19-16,3 0 0 0,-3 0 0 0,3 0 0 15,-3 0 16-15,-2 0 6 0,2 0 2 0,1 5 0 16,-6-5-39-16,5 0-7 0,-3 2-2 0,4-2 0 16,-6 0 44-16,5 0 9 0,-5 0 2 0,0 0 0 15,0 0 1-15,0 0 1 0,0 0 0 0,0 0 0 16,0 0-33-16,0 0 0 0,3 0 0 0,-1 0 0 16,1-7 0-16,0 7-17 0,-3-2 1 0,0-3 1 0,0-2 15 0,0-2 13 15,0-3-2-15,0 0-1 0,-3-2-2 0,3 0-8 16,-3 2 12-16,-2-2-4 0,2-5-8 0,3 3 8 15,-2-5-8-15,2 2 8 0,-3 0-8 0,3 0 0 16,-3-2 0-16,3 2 8 0,-2 5-8 0,2-7 0 0,-3 9 0 0,1-2 0 16,-1 0 0-16,3 2 0 0,-3 3 0 0,3-3 0 15,-5 3 0-15,5-1 0 0,-3 3 0 0,1 5 0 0,-1-3 0 0,3 5 0 16,0 0 0-16,0 0 0 0,0 0 0 0,0 0 0 16,-3-2 0-16,3 2 8 0,0 0-8 0,0 0 0 15,-8 0 0-15,3 0 0 0,-3 2 0 0,3 3 8 16,-3-5-8-16,0 0 0 0,0 0 0 0,-2 2-16 15,2-2 3-15,-8 0 0 0,0 0 23 0,3-2 5 32,-3 2 1-32,-3 0 0 0,1 0-16 0,-3 0 0 0,-3 0 8 0,0 0-8 15,-3 0 0-15,-4 0 0 0,-1 0 0 0,0 0 0 16,3 0 0-16,0 0 0 0,0-5 0 0,0 3 0 16,0 2 0-16,0-5 0 0,-1 5 0 0,4 0 0 15,-3 0-12-15,5-7-4 0,-2 7-2 0,7 0 0 0,1 0 26 16,-1 0 4-16,-2 0 2 0,2 0 0 0,-2 0-22 0,0-7-5 15,-3 7-1-15,-2 0 0 0,-3-2 22 0,2 2 4 16,-5-5 0-16,1 5 1 0,2 0-13 0,0 0 0 16,5 0 0-16,-3 0 0 0,3 0 0 0,3 0 0 0,0 0 0 15,3 5 0-15,-1-5 0 0,3 2 0 0,0-2 0 0,0 0 0 16,3 0 0-16,0 0 0 0,-3 7 0 0,6-7 0 16,-4 0 0-16,4 0 0 0,-4 0 0 0,4 0 0 15,-1 0 0-15,1 0 0 16,-1 7 0-16,1-7 0 0,-1 0 0 0,3 0 0 15,-3 0 0-15,4 0 0 0,-1 0 0 0,0 0 0 16,2 0 0-16,-2 0 0 0,6 0 0 0,2 0-8 16,-3 0 8-16,3 0 0 0,0 0-11 0,0 0 2 15,0 0 0-15,0 0 0 16,5 0-44-16,3 0-9 0,3 5-2 0,2-5 0 16,0 7-204-16,1-7-42 0</inkml:trace>
  <inkml:trace contextRef="#ctx0" brushRef="#br0" timeOffset="166746.303">9980 318 1173 0,'0'0'25'0,"0"0"6"0,0 0 1 0,0 0 2 0,0 0-34 0,0 0 0 16,0 0 0-16,0 0 0 0,0 0 105 0,0 0 15 16,0 0 2-16,0 0 1 0,0 0-47 0,0 0-8 31,5 0-3-31,-2 5 0 0,0 2 0 0,-1-5 0 15,-2 3 0-15,3-3 0 0,0 10-29 0,-1-5-5 0,-2 0-2 0,3-2 0 16,0 4 28-16,-3-4 6 0,0 2 1 0,2 7 0 16,-2-9 0-16,3 4 0 0,-3-2 0 0,0-2 0 15,0 2-64-15,2 0 0 0,-2 0 0 0,0-2-10 16,0-5 10-16,0 0 11 0,0 0-3 0,0 0 0 16,0 0-8-16,0 0 0 0,0 0 0 0,0 0 0 0,0 0 15 0,0 0 4 15,0 0 1-15,0-12 0 0,3 5-12 0,-6-5-8 16,3 5 9-16,0 0-9 0,-2 0-14 0,2 0-9 15,0-7-1-15,0 7-1 0,0-5 25 0,0 5 0 16,2-7 0-16,-2 7 0 0,0 0 0 0,0 0 0 16,0 2 0-16,3-2 0 0,-3-2 16 0,3 4 9 15,-1 0 2-15,1 3 0 16,0-5-43-16,-1 7-9 0,4-5-2 0,-1-2 0 16,0 7 39-16,1-7 7 0,-1 7 1 0,3 0 1 15,-3 0-21-15,3-2 0 0,-3 4 0 0,3-2 0 16,-5 7-15-16,2-7-4 0,0 0-1 0,-2 7 0 15,-3-7 20-15,0 0 0 0,3 5 0 0,-3 2 0 0,0-5 0 0,-3 3 0 16,0 2 0-16,3 0 0 0,0-7 20 0,-5 7 8 16,5-7 2-16,-5 5 0 0,-3-3-17 0,5 3-3 15,-5 2-1-15,8-7 0 0,-5 2 13 0,5-2 2 0,-8 0 1 0,8 0 0 16,0 0-25-16,-5 5 0 0,5-5 0 0,0 0 0 16,-3 5 0-16,3-5 0 0,0 0 0 0,0 0 0 31,0 0-46-31,0 0-14 0,0 0-4 0,0 2 0 0,0-2 52 0,3 7 12 0,2 0 0 0,-2-2 0 15,2 2 0-15,3-7 0 0,-3 2 0 0,3 3 0 0,0 0 18 0,-3-3 6 16,3 5 2-16,0-7 0 0,0 7-26 0,0-2 0 16,-3-3 0-16,3 3 0 15,-2-5-16-15,2 2-8 0,-3-2-1 0,3 5-1 0,-3-3 43 0,0 3 9 16,-5-5 2-16,0 0 0 16,0 0-109-16,0 0-22 0,3 0-4 0,-3 0-643 15,0 0-129-15</inkml:trace>
  <inkml:trace contextRef="#ctx0" brushRef="#br0" timeOffset="167115.892">10300 398 172 0,'0'0'8'0,"0"0"1"0,0 0-9 0,0 0 0 0,0 0 0 0,0 0 0 15,0 0 296-15,0 0 58 0,0 0 11 0,0 0 3 16,0 0-205-16,0 0-41 0,0 0-8 0,0 0-2 15,-5 0-76-15,5 0-16 0,-3 0-4 0,-2 7 0 16,0-7 39-16,-1 5 7 0,1 2 2 0,0-5 0 16,2 3-64-16,-2-3 0 0,2 3-9 0,3 2 0 15,0-7 9-15,0 7 0 16,0-7 0-16,6 12-8 0,1-10 8 0,-1 3 0 16,4-3 0-16,-2-2 0 0,3 5 0 0,-3-5 0 15,5 0 0-15,-2-5-8 0,-1 5 16 0,1-2 4 16,-3-3 1-16,2 3 0 0,-2-10-13 0,-2 12 0 15,-1-7 0-15,3 5-10 0,-6-8 10 0,1 8 0 16,-3-5 0-16,0 0 0 0,0 2 0 0,-3-2 0 16,1 7 8-16,-1-7-8 0,-5 0 52 0,3 7 7 0,-3-5 1 0,0 5 0 15,-3-2-45-15,4 2-15 0,-4 0 9 0,3 0-9 0,3 0 12 0,-3 0-2 16,2 0-1-16,6 0 0 16,0 0-153-16,-2 2-30 0,-1 3-6 0,3 2-2 0</inkml:trace>
  <inkml:trace contextRef="#ctx0" brushRef="#br0" timeOffset="167454.752">10560 426 1497 0,'0'0'32'0,"-3"-2"8"0,-2-3 0 0,-1 3 4 0,1-5-36 0,0 7-8 0,2-5 0 0,-2-2 0 16,2 7 82-16,0 0 14 0,3 0 4 0,0 0 0 0,-5 0-58 0,3 0-11 15,-4 0-3-15,4 7 0 0,-4-2-28 0,4-3 0 16,-4 3 0-16,4-3 0 0,-1 5 0 0,0 3 0 16,3-1 0-16,-2-2 0 0,4 0-12 0,1 0-8 15,0-2-1-15,-3-5-1 0,8 7 14 0,-3 0 8 16,3-7-10-16,0 7 10 0,0-7 0 0,0 0 0 0,2 0-8 16,-2-7 8-16,0 7 20 0,-3-7 6 0,-2 7 2 0,5-7 0 0,-5 2-28 0,-1-2 0 15,-4 5 0-15,2-3 0 0,2-2 56 0,-2 0 7 16,0 5 1-16,0 2 0 0,0-5-3 0,0 0 0 15,0-2 0-15,0 7 0 0,0-2-46 0,0 2-15 16,0 0 8-16,0 0-8 0,0 0 0 0,0 0 0 16,0 0 0-16,0 0 0 31,0 0-100-31,0 0-23 0,0 0-5 0</inkml:trace>
  <inkml:trace contextRef="#ctx0" brushRef="#br0" timeOffset="167655.297">10660 236 1728 0,'0'0'38'0,"0"0"8"0,0 0 2 0,0 0 0 0,0 0-39 0,3 7-9 16,2-5 0-16,-2 5 0 0,2 3 53 0,-2-1 9 16,2 3 2-16,0-3 0 0,0 3 0 0,-2 2 0 15,0-2 0-15,2-3 0 0,-5 3 0 0,3 2 0 16,-6-2 0-16,3 2 0 0,3 0-64 0,-6 0 0 0,0-7-16 15,1 5 3 1,-1-5-73-16,-2 5-14 0,0-10-4 0</inkml:trace>
  <inkml:trace contextRef="#ctx0" brushRef="#br0" timeOffset="167802.65">10660 405 1407 0,'0'0'31'0,"0"0"6"0,0 0 2 0,0 0 1 0,11-7-32 0,-1 7-8 16,1-7 0-16,2 7 0 0,-2-2 72 0,-1-3 14 0,3 5 2 0,1 0 1 15,-4-5-20-15,1 5-4 0,-1 0-1 0,1 5 0 16,0-5-103-16,-3 5-21 0</inkml:trace>
  <inkml:trace contextRef="#ctx0" brushRef="#br0" timeOffset="168472.109">10398 619 345 0,'0'0'15'0,"0"0"4"0,0 0-19 0,0 0 0 0,0 0 0 0,0 0 0 0,0 0 260 0,0 0 48 16,0 0 9-16,0 0 3 0,3 7-154 0,-3-7-30 15,2 0-7-15,1 5-1 0,0-3-51 0,2 5-10 16,-2 5-3-16,-1-5 0 0,4 5-12 0,-4-3-2 16,1 8-1-16,0-1 0 0,-1-1 24 0,1-4 5 15,-1 8 1-15,1-5 0 0,0 0-63 0,-3 5-16 16,5-9 0-16,-2 6 0 0,-1-2 0 0,1-4 0 16,-3 1 0-16,3-4 0 0,2 5 36 0,-2-5 5 0,-3-5 1 0,2 3 0 15,4-2-19-15,-6-3-4 0,0 0-1 0,0 0 0 16,0 0 4-16,0 0 1 0,0 0 0 0,0 0 0 15,0 0-3-15,0 0-1 0,0 0 0 0,0 0 0 16,0 0 5-16,0 0 2 0,0-8 0 0,0 8 0 16,0 0-36-16,0 0-7 0,0-2-2 0,0 2 0 31,2-7-42-31,-2 7-9 0,0 0-2 0,0 0 0 16,0 0-125-16,0 0-26 0,0 0-5 0</inkml:trace>
  <inkml:trace contextRef="#ctx0" brushRef="#br0" timeOffset="169020.139">10282 885 1497 0,'0'0'32'0,"0"0"8"0,0 0 0 0,8 7 4 0,-8-7-36 0,2 2-8 0,4-2 0 15,-1 8 0-15,0-4 83 0,-2 3 14 0,5 0 3 0,-6 0 1 16,4 0-29-16,-1 1-5 0,0-4-2 0,1 1 0 16,-1 2-15-16,0-5-3 15,3 5-1-15,0-7 0 0,0 5-13 0,-3-3-2 16,3 3-1-16,0-5 0 0,3-5-3 0,-3 5-1 15,0-2 0-15,0-3 0 0,2 5 4 0,-2-7 1 16,0 0 0-16,3 5 0 0,-6-7-8 0,5-1-2 16,-2 5 0-16,0-9 0 0,0 7 6 0,-2-5 1 15,4-2 0-15,-2 5 0 0,-3 2 6 0,3-5 2 16,-2 0 0-16,-1 5 0 0,0-2-36 0,0 0 0 0,1 1 0 0,-6 1 0 16,0 0 0-16,0 7 0 0,0 0 0 0,0 0 0 15,2 0 0-15,-2 0 0 0,3-7 0 0,-3 7 0 16,0 0 0-16,0 0 0 0,0 0 0 0,0 7-847 15,0 0-176-15</inkml:trace>
  <inkml:trace contextRef="#ctx0" brushRef="#br0" timeOffset="171124.8">10425 1073 691 0,'0'0'30'0,"2"-4"7"0,-2 4-29 0,3-3-8 16,-3 3 0-16,3-5 0 0,-1-2 180 0,-2 7 36 15,0 0 6-15,0 0 2 0,0 0-77 0,0 0-15 16,0 0-4-16,0 0 0 0,0 0-37 0,0 0-8 15,-5 0-2-15,2 0 0 0,-5 5-39 0,3-3-8 16,0-2-2-16,-1 5 0 0,-2-2-12 0,1-3-2 16,1 7-1-16,-2-7 0 0,-2 4-3 0,2 3-1 0,-3-2 0 0,1-3 0 15,-4 5 3-15,-1-2 0 0,-1 2 0 0,-3 0 0 16,-2-2 13-16,2-3 3 0,1 12 1 0,2-9 0 0,-2 2-33 16,-1 0 0-16,0 0 0 0,1 0 0 0,-1 7 0 15,6-9 0-15,-3 5 0 0,3-1 0 0,-3 0 0 0,3-2 0 16,0 5 0-16,0-9 0 0,2 4 0 0,-2-3-14 31,0 8 1-31,-1-3 0 0,1-4 13 0,-3 5 0 0,0-1 0 0,0-2 0 16,1 2 8-16,1-4 4 0,1 5 0 0,0-3 1 15,0-3-13-15,2 3-16 0,-2 0 3 0,2 1 1 16,1-4 12-16,-1 3 16 0,3-7-3 0,-2 3-1 16,2 6-12-16,0-9 0 0,0 2 0 0,2 3 0 15,-1-3 0-15,-1 5-18 0,-3-7 4 0,6 0 1 16,-1 5 21-16,1 2 4 0,0-7 0 0,0 3 1 0,-1 1-13 0,1-1 0 15,0-3 0-15,5 0 0 0,-8 4 0 0,8-4 0 16,0 0 0-16,-3 0 0 0,0 0 0 0,3 0-10 16,0 0 2-16,0 0 0 0,0 0 8 0,0 0 0 15,0 0 8-15,0 0-8 0,0 0 8 0,0 0-8 16,0 0 8-16,0 0-8 0,0 0 0 0,0 0 0 16,0 0 0-16,0 0 0 15,0 0 0-15,0 0 0 0,0 0 0 0,0 0 0 16,0 0 0-16,0 0 0 0,0 0 0 0,0 0 0 15,0 0 16-15,3 7-2 0,0-2 0 0,-3-5 0 16,0 0-22-16,5 2-5 0,-5-2-1 0,3 8 0 0,5-8 14 0,-3 4 0 16,-5-4 0-16,5 0 0 0,3 7 0 0,3-7 0 15,-1 0 0-15,1 3 0 0,-3-3 0 0,2 0 0 16,1 4 0-16,2 1 0 0,3-5 0 0,-3 0 0 16,1 2 0-16,4-2 0 0,-2 0 0 0,2 5 0 0,1-3 0 0,-1 6 0 15,4-8 0-15,-4 0 0 0,1 0 0 0,-1 4 0 16,3 3 0-16,-2-4 0 0,-1 1 0 0,1-1 0 15,-1 1 0-15,1 3 0 0,-3-2 0 0,2-3 0 16,-2 6 22-16,3-4 7 0,-6 3 2 0,0-4 0 31,0 1 1-31,3 1 1 0,0-3 0 0,0 3 0 0,0-3-33 0,2 6 0 16,-2-8 0-16,3 7 0 0,-1-3 0 0,1-1 0 16,-1 1 0-16,-2-1 0 0,0 1 0 0,-3 1 0 15,3-3 0-15,-2 3 0 0,1-2 0 0,-1 4 0 16,-1-7 0-16,3 4 0 0,-3-4 0 0,0 3 0 15,0 1 0-15,1-4 0 0,-4 0 0 0,1 3 0 16,2-3 0-16,-2 0 0 0,-1 0 0 0,6 0 0 0,-3 4 0 0,1 1 0 16,-4-10 0-16,1 5 0 0,-1 0 0 0,4 0 0 15,-4-4 0-15,1 4 0 0,-3 0 0 0,2 0 0 0,-2 0 0 0,3 0 0 16,-3 0 0-16,0 0 0 0,0 0 0 0,-3 0 0 16,-5 0 0-16,5 0 0 0,3 0 58 0,-8 0 5 15,0 0 1-15,0 0 0 0,0 0-52 0,0 0-12 16,3 0 0-16,-3 0 0 0,0 0 0 0,0 0 0 0,0 0 0 0,0 0 0 15,0 0 0-15,0 0 0 0,0 0 0 16,0 0 0-16,0 0 0 0,0 0 0 0,0 0 0 0,0 0 0 16,0 0 25-16,0 0 3 0,0 0 0 0,0 0 0 15,0 0-45 1,0 0-9-16,0 0-2 0,0 0 0 0,0 0 28 0,0 0 0 0,5 0 0 0,-5 0 0 16,0 0 0-16,0 0 0 15,3-3 0-15,2 3 0 0,-5 0 0 0,3-4 0 16,5 4 0-16,-6-3 0 15,3 3 0-15,1 0 0 0,-1-4 0 0,3 4 0 0,0-7 0 0,-3-1 0 16,6 6 0-16,2-7 0 0,3 2 0 0,0 4 0 16,0-4 0-16,2-5 0 0,3 5 13 0,-2 0 8 15,2 0 2-15,-2 0 0 0,2-5-23 0,-3-2 0 16,1 7 0-16,-3 0 0 0,0-4 0 0,-1 1 0 0,-1 3 0 0,-1-5 0 16,0 5-14-16,-2 3-7 0,-3-4-2 0,0 1 0 15,-1 5 39-15,-1-3 7 0,-1 1 1 0,3 1 1 0,-3-1-25 0,3 1 0 16,-2-4 0-16,1 2 0 0,-1-2 0 0,-1 5 0 15,0-5 0-15,1 2 0 0,-1 1 0 0,0 1 0 16,0-1 0-16,1 1 0 16,-4-1 0-16,4-4 0 0,-4 6 0 15,4-3 0-15,-4-2 0 0,1 7 0 0,0-4 0 0,2-3 0 16,-2 7 0-16,-1-3 0 0,3-4 0 0,1 2 0 16,-4 5-15-16,1-7-8 0,-3 7-1 0,3 0-1 15,-1-2 40-15,4-3 8 0,-6 5 1 0,2 0 1 16,4-2-25-16,-1-3 0 0,-2 5 0 0,2-4 0 15,0 4 0-15,0 0 0 0,1-3 0 0,-1 3 0 16,0 0 0-16,-2-4 0 0,2 1 0 0,0 3 0 0,1 0 0 0,-4 0 0 16,-2 0 0-16,0 0 0 0,0 0 0 0,0 0 0 15,0 0 0-15,0 0 0 0,0 0 0 0,0 0 0 16,0 0 0-16,0 0 0 0,0 0 0 0,0 0 0 16,0 0 0-16,6 0 0 0,-1-5 0 0,-5 5 0 15,0 0 0-15,5 0 0 0,1-7 0 0,-6 7 0 16,0 0 0-16,0 0 0 0,0 0 0 0,0 0 0 0,0 0 0 0,0 0 0 15,0 0-15-15,0 0-8 0,0 0-1 0,0 0-1 16,-3-2 25-16,0-3 0 0,-2 5 0 0,2-2 0 0,1 2 18 0,-4 0 9 16,1-5 1-16,2 5 1 0,-2 0-21 0,0 5-8 15,-6-10 0-15,3 5 0 16,-2-4 0-16,-1 4 0 0,1 0 0 0,-1-3 0 31,0-1-19-31,1 4-9 0,-1-3-3 0,-2-1 0 0,-3-4 76 0,0 1 15 0,3 0 4 0,-3 5 0 31,0-7-103-31,-2 2-20 0,-1 4-4 0,1-2-1 0,-1-2 81 0,1 0 16 0,-3 5 3 0,-1-3 1 16,4 1-29-16,-1 1-8 0,-2-4 0 0,3 2 0 16,-1 3 23-16,3-3 3 0,0-2 1 0,1 5 0 15,-1-3-44-15,2 3-9 0,-1-3-2 0,-1 1 0 16,2-3 28-16,-1 4 0 0,-1-2 0 0,-3-2 0 0,1 5 0 0,2-3 0 16,-3 5 0-16,1-7 0 0,2 7 0 0,-3-4 0 15,1 4 0-15,2-3-8 0,-3-1 8 0,4 4 0 16,1-3 0-16,1 3 0 0,-3 0 0 0,6 0 0 15,-4-5 0-15,1 3-8 0,3 2 8 0,2-5 0 0,-3 5 0 16,0 0 0 0,4 0-28-16,-1 0-4 0,0 0-1 0,8 0 0 15,-11-7 52-15,11 7 10 0,-5 0 3 0,0 7 0 16,5-7-32-16,-6-7 0 0,-2 7 0 0,8 0 0 16,0 0-22-16,-2 7-7 0,2-7-2 0,0 0 0 15,0 0-26-15,0 0-6 0,0 0-1 0,0 0-819 16,0 0-164-16</inkml:trace>
  <inkml:trace contextRef="#ctx0" brushRef="#br0" timeOffset="172122.201">10221 1315 806 0,'0'0'36'0,"0"0"7"0,0 0-35 0,0 0-8 0,0 0 0 0,0 0 0 16,0 0 104-16,0 0 20 0,-3-7 3 0,3 7 1 15,0 0-52-15,-5-2-9 0,2-3-3 0,-2 5 0 0,5 0-17 0,-5-2-4 16,5 2-1-16,-8 0 0 0,2 0-4 0,6 0-1 15,0 0 0-15,0 0 0 0,-7 2-10 0,-1-2-3 16,2 0 0-16,6 0 0 0,0 0 1 0,-5 5 0 16,0-3 0-16,5-2 0 0,-6 7-25 0,6-7 0 0,-5 5 0 0,5-5 0 0,-3 7-9 0,3-7-7 15,0 0-2-15,0 3 0 0,3 1 18 0,0-1 0 16,-3 1 0-16,5 1 0 0,0-3 11 0,1 3 5 16,-4-3 2-16,6 6 0 0,-5-4-29 0,5-1-5 15,-6 1-2-15,6-1 0 0,0 1 29 0,-2 1 5 16,-6-5 2-16,5 2 0 0,-2 5-18 0,-3-7-17 15,2 7 3-15,-2-7 1 0,0 5 33 0,-2 2 6 16,-1-4 2-16,0 4 0 0,-2-7 16 0,0 4 4 16,-3 1 1-16,2-3 0 15,1 3-39-15,0-3-10 0,0-2 0 0,-1 0 0 16,1 0 0-16,0 8 0 0,-1-8 0 0,1 0 0 16,5 0-57-16,0 0-14 0,0 0-2 0,0 0-826 15</inkml:trace>
  <inkml:trace contextRef="#ctx0" brushRef="#br0" timeOffset="172629.305">10287 1377 1436 0,'0'0'64'0,"0"0"12"15,0 0-60-15,0 0-16 0,0 0 0 0,0 0 0 0,0 0 88 0,0 0 14 16,0 0 3-16,0 0 1 0,0 0-52 0,0 0-10 15,0 0-3-15,5 4 0 0,-5-4-41 0,0 0 0 16,3 5 0-16,-3-5 0 0,5 2 32 0,-5-2 4 16,0 0 0-16,0 0 1 0,0 0-23 0,0 0-5 15,0 0-1-15,0 0 0 0,0 0-8 0,0 0 10 16,0 0-10-16,0 0 10 0,0 0-10 0,0 0-16 16,0 0 4-16,0 0 1 15,0 0-53-15,0 0-12 0,3-2-1 0,2-7-1 0,-5 6-9 0,3-4-1 0,-3 3-1 0,0 4 0 16,0 0 59-16,0 0 12 0,2-8 2 0,-2 8 1 15,0 0 15-15,3-2 0 0,-3 2 0 0,0 0 10 16,5-5 22-16,-5 5 4 0,6 5 0 0,-6-5 1 16,5 2 15-16,0-2 2 0,-5 0 1 0,6 8 0 0,-1-4 9 15,-2-4 3-15,-3 0 0 0,5 7 0 0,-5-7-23 16,0 0-5-16,0 0-1 0,2 3 0 16,-2-3-20-16,6 0-4 0,-6 0-1 0,0 0 0 15,0 0-13-15,5 0-8 0,0 0 8 0,-2 0-13 16,2-3 22-16,-2 3 5 0,2-4 1 0,-2 1 0 15,2-1-15-15,0 4 0 0,-2-8 0 16,2 8 0-16,1-2 0 0,-4-3-8 0,1 5 8 16,-3 0-10-16,0 0 10 0,0 0 0 0,5 0 0 0,-5 0-8 15,0 0 8-15,3 0 0 0,2 0 0 0,-5 0 0 0,0 0 0 0,3 5 0 16,2-3 0-16,-2 6 0 0,-3-8 0 0,5 0 0 16,-5 0 0-16,3 4 0 0,-3-4 0 0,2 0 0 15,-2 0 0-15,6 3 0 16,-6-3-110-16,0 0-20 0</inkml:trace>
  <inkml:trace contextRef="#ctx0" brushRef="#br0" timeOffset="172930.653">10525 1330 1267 0,'0'0'28'0,"0"0"5"0,0 0 2 0,0 0 1 0,0 0-36 31,0 0 0-31,0 0 0 0,0 0 0 0,0 0 58 0,-5 7 5 0,2-3 1 0,3 3 0 16,0-7-50-16,-2 7-14 0,2 1 0 0,-3-4 8 16,3 3-8-16,0-7 0 0,0 0 0 0,3 3 0 15,-1 6 0-15,1-7 0 0,2 3 0 0,0-3 0 16,1 5 0-16,2-7 0 0,-3 0 0 0,3 0 0 16,-3 0 0-16,3-7 0 0,0 7 0 0,-5-2 0 15,-3 2 8-15,0 0 8 0,2-5 0 0,-2 3 1 0,6-7-9 0,-4 6-8 16,-4-1 9-16,2 4-9 0,0-3 13 0,0 3-3 15,0 0-1-15,0 0 0 0,0 0 0 0,0 0 0 16,-3-4 0-16,-2-4-491 16,2 8-98-16</inkml:trace>
  <inkml:trace contextRef="#ctx0" brushRef="#br0" timeOffset="173269.5">10599 1287 1036 0,'0'0'92'0,"0"0"-73"16,0 0-19-16,0 0 0 0,0 0 106 0,0 0 18 15,3 3 3-15,5 6 1 0,-3-7-47 0,3 12-9 0,-5-9-1 0,2 2-1 16,-2 0-26-16,2 0-4 0,0 0-2 0,-2 0 0 16,-1 5 0-16,1-5 0 0,0-4 0 0,-3 6 0 15,0-9-16-15,0 2-3 0,0-2-1 0,0 0 0 16,0 0-6-16,0 0-2 0,0 7 0 0,0-7 0 15,0 0-10-15,0 0 8 0,0 0-8 0,0 0 8 16,0 0 1-16,5-7 0 0,-2 5 0 0,2-7 0 0,0 6-9 0,1-4 10 31,2 3-10-31,-3-11 10 0,0 8-10 0,0 3 0 16,3-6-12-16,-2 3 12 0,-1 2 0 0,0-2 0 16,-2 0 0-16,2 7 0 0,-5 0 0 0,0 0 0 0,0 0 0 0,0 0 0 0,0 0-19 0,0 0 4 15,0 0 1-15,0 0 0 16,-5 0-141-16,0 7-28 0,-3-7-5 0,2 7-563 15</inkml:trace>
  <inkml:trace contextRef="#ctx0" brushRef="#br0" timeOffset="173401.764">10665 1374 345 0,'0'0'31'0,"0"0"-31"15,0 0 0-15,0 0 0 0,8 0 190 0,-2 0 32 16,-6 0 6-16,8 0 2 0,-8 0-106 0,7 3-20 16,1-3-5-16,0 0-1 0,-8 0-53 0,8-3-10 15,0 3-3-15,0 0 0 0,-8 0-20 0,5 0-12 0,-5 0 12 0,8 3-12 16,-2-6 0-16,-6 3 0 0,0 0-15 0,8 0-473 15,0 0-96-15</inkml:trace>
  <inkml:trace contextRef="#ctx0" brushRef="#br0" timeOffset="173670.88">10808 1367 1058 0,'0'0'47'0,"0"0"9"0,0 0-44 0,0 0-12 16,0 0 0-16,0 0 0 0,6-4 77 0,1 4 14 15,-7 0 2-15,6-8 1 0,-1 8-38 0,0-2-7 16,-5 2-1-16,6-5-1 0,2 5-25 0,-3-7-5 0,0 7-1 15,0-4 0-15,-5 4-16 0,0 0 0 0,3-3 8 0,0-1-8 16,-3 4 25-16,0 0 2 0,2-3 0 16,-2 3 0-16,0 0-27 0,0 0-16 0,0 0 3 0,0 0 0 15,0 0 13-15,0 0 12 0,-5 0-3 0,-3 0 0 0,8 0-9 0,-5 0 0 16,0 3 0-16,-3-3 8 0,2 7-8 0,1-7 0 16,0 4 0-16,2 3 8 0,-2 0-8 0,2 1 0 15,3-4 0-15,-2 3 0 0,2-7 8 0,0 7-8 16,2-2 12-16,-2-3-4 0,0-2-8 0,5 7-9 15,-5-7 9-15,6 7-13 32,-1-7-43-32,-5 0-8 0,0 0-1 0</inkml:trace>
  <inkml:trace contextRef="#ctx0" brushRef="#br0" timeOffset="173950.231">10927 1330 345 0,'0'0'15'0,"0"0"4"16,0 0-19-16,0 0 0 0,0 0 0 0,0 0 0 15,0 0 277-15,0 0 52 0,0 0 11 0,6 7 1 0,-6-7-181 0,5 4-37 16,0 1-7-16,-5-5-2 0,0 0-46 0,3 2-10 16,2 5-2-16,-5-7 0 0,0 8 7 0,0-8 1 0,3 4 0 0,-3-4 0 15,0 0-52-15,0 0-12 16,0 0 0-16,0 0 0 0,0 0 0 0,0 0 0 0,0 0 0 0,0 0 0 16,0 0 0-16,0 0 0 0,5-4 0 0,0 4 0 15,1-8 0-15,-1 1 0 0,3 0-12 0,-3 3 12 16,0-3-29-16,3 0 1 0,-2-1 0 0,2 1 0 15,2 0-2-15,-2 5 0 0,3-7 0 0,-3 6 0 0,2 3 30 0,-2-4 0 16,-8 4 0-16,8 0 0 16,-3 4-70-16,-5-4-18 0,0 0-3 0,3 3-1 0</inkml:trace>
  <inkml:trace contextRef="#ctx0" brushRef="#br0" timeOffset="174451.716">10205 1569 403 0,'0'0'36'0,"0"0"-36"16,0 0 0-16,0 0 0 0,0 0 250 0,0 0 43 15,-5 8 9-15,-1-8 2 0,1 0-123 0,0 4-24 0,0-1-5 0,-1 1 0 16,-2-1-38-16,-2 4-7 0,2 4-2 0,-5-3 0 16,-1 3-69-16,-2-1-13 0,1 1-3 0,-4 4-1 15,3-4 21-15,-5-1 4 0,2 1 0 0,-2 8 1 0,0-9-36 16,3 1-9-16,-4 4 0 0,1-4 0 0,0-1 0 0,3 1 0 16,-4 4 0-16,7-4 0 0,1-4 0 0,1 0 0 15,0 8 0-15,2-8 0 16,-2 0 0-16,5 0 0 0,0-3 0 0,0 4 0 15,0-1 0-15,0-7 0 0,0 7 0 0,3-3 0 16,3-1 0-16,2-3 0 0,-8 4 0 0,8-4 0 16,0 0 0-16,0 0 0 0,0 0 0 0,0 0 0 31,0 0-49-31,0 0-12 0,0 0-3 0,0 0-682 0,5-7-137 0</inkml:trace>
  <inkml:trace contextRef="#ctx0" brushRef="#br0" timeOffset="175092.333">11007 1541 1436 0,'0'0'32'0,"0"0"6"0,0 0 2 0,0 0 0 0,0 0-32 0,8 7-8 15,-3-4 0-15,0 6 0 0,0-7 66 0,1 3 12 16,2-3 2-16,0 6 1 0,-3 3-13 0,3-1-4 16,0-1 0-16,2 1 0 0,-2 4 5 0,0-3 1 15,3 3 0-15,-1-2 0 0,1-2-31 0,0 1-7 16,2-4 0-16,-3 8-1 0,-2-4-4 0,3-8-1 16,2 8 0-16,-2-3 0 0,-1-1-6 0,4 4-2 0,-1-8 0 0,-3 4 0 15,-2-3 23-15,0 3 5 16,-2-7 1-16,-1 8 0 0,3-8-47 0,-3 7 0 0,-2-3 0 0,2-4 0 15,-2 7 0-15,2-7 0 0,0 3 0 0,1-3 9 16,-6 0 13-16,0 0 2 0,0 0 1 0,5 0 0 16,-5 0-40-16,2 0-8 0,-2 0-1 0,6 0-1 15,-4-3 41-15,1 3 9 16,2-7 2-16,-2 3-828 16,0-3-166-16</inkml:trace>
  <inkml:trace contextRef="#ctx0" brushRef="#br0" timeOffset="176695.65">14028 137 230 0,'0'0'20'0,"0"0"-20"0,0 0 0 0,0 0 0 15,0 0 247-15,0 0 45 0,0 0 8 0,0 0 3 16,0 0-167-16,6 7-32 0,-4-2-8 0,3 2 0 15,-2 0-16-15,0 0-4 0,-1 0 0 0,1 7 0 0,-3-2-4 0,3-5-2 16,-3 7 0-16,2-2 0 0,-2 2-56 0,0-2-14 16,3-3 0-16,0 3 0 0,-1 2 0 0,1 0 0 15,-3-7 0-15,0-2 0 16,3 2 0-16,-1 2 0 0,1-4 0 0,-1 2 0 0,4 0 54 0,-4 0 8 16,-2-7 2-16,6 0 0 0,-6 0-52 0,8 5-12 31,-8-5 0-31,0 0 0 0,5 0 28 0,0 0 2 0,1 2 1 0,-6-2 0 15,0 0-19-15,7 5-4 0,-1-5-8 0,2 0 12 16,0 0-12-16,-3 0 0 0,3 0 0 0,0 0 0 16,0 0 26-16,0 0-1 0,2 0 0 0,1 0 0 15,-1 0-41-15,4 0-8 0,-4 0-1 0,6 0-1 0,3 0 26 16,-3-5 0-16,2 3 0 0,1 2 0 0,2 0 0 16,-5 2-10-16,2-2 10 0,1 0 0 0,-1 0 0 0,3 5 0 15,0-12 0-15,1 7 0 0,1 2 0 0,9 3-8 16,0-5 8-16,5 0 0 0,0 2 0 0,-3-2 0 15,3 5-8-15,1 0 8 0,-4-3 22 0,-2 5 8 16,-3-7 2-16,3 0 0 0,2 0-32 0,0 0 0 0,-2 0 0 16,0 0 0-16,0-7 0 0,-3 7 0 0,-3 0 0 0,3 0 0 15,-5 0 0-15,0-2 0 16,-3-3 0-16,0 0 0 0,0 5 0 0,-2 0 0 16,-3-2 0-16,5-3 0 0,-3 3 0 0,1-3 0 15,-6 5 0-15,6-7 0 0,-1 0 0 0,1 7 0 16,-3 0 0-16,-3-7 0 0,3 7-8 0,0-5-8 15,-6 5-2-15,1 0 0 0,-1 0 29 0,-2-2 5 16,0 2 2-16,-8 0 0 16,3-5-18-16,0 5 0 0,-1 0 0 0,-2 0 0 0,0 0 55 0,0 0 7 0,3-2 2 0,-1 2 0 15,1-7-52-15,0 7-12 0,-3-5 0 0,0-2 0 16,0 7 0-16,0-7 0 0,0 7 0 0,0-7 0 16,0 2 54-16,-3 3 8 0,3-3 2 0,0-2 0 15,0 0-52-15,-3 0-12 0,1 0 0 0,2 2 0 16,-3-2-9-16,1-2-5 0,-1 4-1 0,0-9 0 15,3 2 15-15,-2 3 0 16,-4-3 0-16,4-2 0 0,-1 7 8 0,0 0-8 16,-2-5 0-16,0 5 0 0,-1-7 0 0,1 9 0 15,0-2 0-15,0 0 0 0,-3 0 8 0,5 7-8 16,0 0 0-16,-2-7 0 0,-3 7 0 0,3 0 8 16,-3 0-8-16,3 0 0 0,-3 0 8 0,-3 0-8 0,1 0 0 15,-4 7 0-15,4-7 0 0,-1 0 0 0,-2 0 0 0,-3 7 0 16,-2-7 9-16,-1 5-9 0,-2-5 0 0,0 2 9 0,-1 3-9 0,-1-5 0 15,-4 0 0-15,1 0 8 0,-1 0-8 0,1 2 0 16,-1-2 0-16,1 0 0 0,2 5 0 0,3-5 0 16,2 5 0-16,-2-3 0 0,0-2 0 0,0 7 0 15,2-7 0-15,-4 0 0 0,1 0 0 0,-1 7-9 16,1-7 9-16,-1 0 0 0,-1 5 0 0,0-5 0 16,0 0 0-16,-2 0 0 0,5 0 0 0,-9 0-8 0,7 0 8 0,-1 0 0 15,3 0 0-15,2 0 0 0,1 0 8 0,-1 0-8 16,3 0 0-16,-2-5 0 0,-1 5 0 0,1 0 0 15,2-7 0-15,-3 7 0 0,1 0 0 0,7 0 0 16,-5 0 0-16,0 0-8 0,1 0 8 0,-4-7 0 16,6 7 0-16,0 7 0 0,-3-7 0 0,-3 0 0 0,9 0 0 15,-4 0 0 1,4 0 0-16,-1 0 0 0,6 0 0 0,-3 7 0 16,-3-7 8-16,6 0-8 15,-3 0 0-15,3 0 0 0,0 5-11 0,-1-5 11 0,1 0 0 0,0 0 0 16,-1 0 0-16,1 2 0 0,5-2-8 0,-5 0 8 0,5 0 0 15,-5 5 0-15,5-5 0 0,0 0 0 0,0 0-9 0,0 0 9 16,-6 0 0-16,6 0-12 0,0 0 12 0,0 0-10 16,0 0-54-16,0 0-10 0,0 0-2 0,0 0-784 15,0 0-156-15</inkml:trace>
  <inkml:trace contextRef="#ctx0" brushRef="#br0" timeOffset="177345.003">14602 412 1342 0,'-8'-2'60'0,"8"2"12"0,0 0-58 0,0 0-14 16,-2-5 0-16,2 5 0 0,0 0 87 0,0 0 14 15,0 0 3-15,0 0 1 0,0 0-31 0,0 5-6 16,0 2-2-16,2 2 0 0,4 1-8 0,-4-1-2 16,1 5 0-16,0-2 0 0,2 2 13 0,0 5 3 15,-5-5 0-15,6 0 0 0,-1 0-58 0,-3-2-14 0,-2 2 0 16,-2 5 0-16,-1-9 45 0,6 8 7 0,-1-6 0 0,1-3 1 16,0 3-21-16,-3 2-5 0,0-2-1 0,0-2 0 15,5 1-26-15,-2-4-19 0,-3 5 3 0,0-2 1 16,0-6 43-16,0 10 9 0,0-7 2 0,2 0 0 15,-2-7-19-15,0 0-3 16,0 0-1-16,3 7 0 0,2 3-5 0,-5-10-2 16,-2 0 0-16,-1 2 0 0,3-2-9 0,0 0 0 15,-5 0 0-15,2 0 0 16,3 0-100-16,0 0-23 0,0-2-4 0,0-3-1 0</inkml:trace>
  <inkml:trace contextRef="#ctx0" brushRef="#br0" timeOffset="177645.416">14497 706 1821 0,'0'0'40'0,"0"0"8"0,0 0 1 0,0 0 3 0,5 0-41 0,-5 0-11 15,5 12 0-15,-2-10 0 0,5 6 76 0,-3-4 14 16,0 3 2-16,1 0 1 31,-1 0-16-31,0-2-3 0,3 2-1 0,0-5 0 0,0 8-58 0,3-3-15 16,-4 2 0-16,4-2 0 0,0-2 54 0,-1-3 8 0,3 6 2 15,-2-8 0-15,0 4-52 0,2-4-12 0,-3 0 0 0,4 0 0 16,-1-4 0-16,-3 4 0 0,1-8 0 0,0 6 0 16,2-3 54-16,-5-2 8 0,0-7 2 0,2 12 0 15,1-8-52-15,-3 1-12 0,2-3 0 0,-2 5 0 16,0-4 0-16,0 1 0 0,0-2 0 0,0-2 0 0,-3 2 0 0,3 5 0 16,-5 0 0-16,2 0 0 0,-2 0 0 0,0 0 0 15,-3 7 0-15,2 0 0 0,-2 0 0 0,0 0 0 16,0 0 0-16,0 0-1277 0</inkml:trace>
  <inkml:trace contextRef="#ctx0" brushRef="#br0" timeOffset="179167.763">14536 902 1728 0,'0'0'38'0,"0"0"8"0,0 0 2 0,0 0 0 0,0 0-39 0,0 0-9 15,0 0 0-15,-2 0 0 0,-4 4 104 0,1-4 20 16,0 7 3-16,2-2 1 0,-2-3-52 0,-1 5-11 16,1-2-1-16,-3 2-1 0,0-4-50 0,-2 6-13 15,-1-2 0-15,1 2 0 0,-4-4 31 0,1 5 1 16,0-3 0-16,0-3 0 0,-1 3 0 0,1 0 0 0,-3 0 0 0,3-2 0 16,0 2-32-16,0 0-15 0,-3 0 2 0,5 0 0 15,1 0 13-15,-4-2 0 0,1 2 12 0,0-4-12 16,2 4 12-16,1 2-4 0,-1-2 0 0,-2 2-8 15,2 3 0-15,-2-9 0 0,3 6 0 0,-1-7 0 16,0 3 0-16,3-3 0 0,3 5 0 0,0-7 0 16,-3 0 0-16,5 7 0 15,-2-2 0-15,0-5 0 0,5 0 0 0,-6 3 0 16,-2-3 0-16,3 4 0 0,0-4 0 0,0 0 0 16,-1 0 0-16,1 3 0 0,0-3 0 0,-3 4 0 15,2-4 0-15,4 0 0 0,-3 5 0 0,-1-3 0 16,4-2 0-16,-4 0 0 0,4 0 0 0,2 0 0 15,0 0 0-15,0 0 0 0,-3 5 0 0,3-5 0 0,0 0 0 0,0 0 0 16,0 0 0-16,0 0 0 0,-3 2 0 0,3-2 0 0,0 0 58 0,0 0 5 16,0 0 1-16,0 0 0 0,0 0-52 0,0 0-12 15,0 0 0-15,0 0 0 0,0 0 0 0,0 0 0 16,0 0 0-16,0 0 0 0,6 0 0 0,-6 0 0 16,0 0 0-16,8 7 0 0,0-2 0 0,-3-5 0 15,-5 0 0-15,8 3 0 0,2-3 0 0,-2 4 0 16,3-4 0-16,-3 0 0 0,2 3 0 0,-2-3 0 0,3 0 0 0,-1 4 0 15,-2 1 0-15,6-3 0 0,-4-2 0 0,1 5 0 16,-3-3 0-16,0 5 0 0,2-2 0 0,3 2 0 16,1-4 0-16,-4 4 0 0,1-3 0 0,2 1 0 15,3-3 0-15,-3 3 0 0,3-3 0 0,-3 5 0 16,1-2 0-16,-1-2 0 0,0 1 0 0,0-1 0 0,0-3 0 0,1 4 0 31,-4 1 0-31,1-3 0 0,-1-2 0 0,1 7 0 16,0-7 0-16,-3 7 0 0,-1-7 0 0,1 0 0 15,0 0-9-15,3 5 9 0,0-2 0 0,-1 1 0 16,-2-4 0-16,0 0 10 0,3 0-10 0,-1 0 0 16,1 0 0-16,-1 0-11 0,4 0 11 0,-4 0 0 0,1 0 8 15,-3 0-8-15,0 0 0 0,0 0 0 0,-1 0 0 0,4 0 0 16,-3 0 0-16,0 0 0 0,-8 0 0 0,0 0 0 0,5 0 0 0,-5 0 0 16,0 0 0-16,0 0 0 0,6 0 36 0,-6 0 2 15,0 0 1-15,2 0 0 0,-2 0-17 0,0 0-3 16,-2 0-1-16,2 0 0 0,-6 3-9 0,4-3-1 15,-1 0-8-15,3 0 12 0,0 0-12 0,0 0 0 16,0 0 0-16,0 0 0 0,0 0 0 0,0 0 0 16,0 0 0-16,0 0 0 15,0 0 0-15,0 0 0 0,0 0 0 0,0 0 0 16,0 0 0-16,0 0 0 0,0 0 0 0,8 0 0 16,0 0 0-16,0 0 0 0,0 0 0 0,0 0 0 0,0-3 0 0,2-4 0 15,1 2 0-15,2 5 0 0,0-9 0 16,0 2 0-16,1-2 0 0,-1 2 0 0,0-1 0 15,0-6 0-15,3 3 0 0,3 1 0 0,-1-2 0 0,-2 12 0 16,-3-14 0-16,6 12-10 0,-6-7 10 0,6-1 0 0,-1 5 8 0,-2-4-8 16,3-3 0-16,2 8 0 0,-3-6 0 0,1 3-8 15,-1 2 8-15,-5-2 0 0,3 0 8 0,-5 5-8 16,0 2 0-16,-1-9 0 0,-2 6 0 0,0 3 0 16,-3-7 0-16,3 7 0 0,-5-5 0 0,0 5 0 15,2 0 0-15,-3 0 0 0,1 0 0 0,0 0 0 16,-3-7 0-16,0 7 0 15,0 0 0-15,0 0 0 0,0 0 0 0,0 0 0 16,0 0 0-16,0 0 0 0,0 0 0 0,0 0 0 16,0 0 0-16,0 0 0 0,0 0 0 0,0 0 0 15,0 0 0-15,0 0 0 0,-6 7 0 0,6-7 0 16,0 0 0-16,-5 0 0 0,5 0 8 0,-5 0-8 16,-3 0 10-16,8 0-10 0,0 0 0 0,-3 0 0 15,-5 0 0-15,0-7-10 0,0 7 10 0,-2-7 0 0,2 5 0 0,-3-3 0 16,-5 1 11-16,6 1 4 0,-3-1 1 0,-3 1 0 0,-3-4-26 0,1 2-5 15,2-2-1-15,-3 0 0 0,1 0 30 0,-1 0 6 16,1 0 0-16,-1-5 1 0,3 5-33 0,1 0-8 16,-7 0 0-16,4 0-1 0,-1 0 33 0,1 2 6 15,-1-2 2-15,-2 5 0 0,3-3-20 0,-1 3 0 16,1 2 0-16,2-9 0 0,5 9 0 0,-2-3 0 0,0 3 0 0,-1 0 0 16,1 0-11-16,5 0 11 0,0 0-12 0,3 0 12 31,5 0-67-31,0 0-6 0,-5 0-2 0,5 0 0 0,0 0-69 0,0 0-15 15,0 0-2-15,0 0-957 0</inkml:trace>
  <inkml:trace contextRef="#ctx0" brushRef="#br0" timeOffset="179808.376">14407 1101 1036 0,'0'0'23'0,"0"0"5"0,0 0 0 0,0 0 1 0,0 0-29 0,0 0 0 16,0 0 0-16,0 0 0 0,0 0 108 0,0 0 16 15,0 0 4-15,5 5 0 0,0-5-48 0,-5 0-8 0,0 0-3 0,3 7 0 16,2-4-5-16,-2 6-2 0,-3-9 0 0,0 2 0 16,2 5-14-16,1 5-4 0,-3-5 0 0,3-4 0 15,-3 4-21-15,2-3-5 0,-2 1-1 0,0-5 0 16,0 0-17-16,0 2 0 0,0 5 0 0,0 0 0 15,0-7 0-15,0 0 0 0,0 0 0 0,3 5 0 16,-3-5-99-16,0 0-23 0,0 0-5 0,0 0-717 0</inkml:trace>
  <inkml:trace contextRef="#ctx0" brushRef="#br0" timeOffset="180024.562">14359 1132 748 0,'-8'-5'33'0,"8"5"7"0,0-2-32 0,0 2-8 16,0 0 0-16,0 0 0 0,5-5 176 0,-2 1 32 16,-3 4 8-16,0 0 0 0,8 0-129 0,-8 0-27 15,0 0-4-15,8-3-2 0,0 3-34 0,0 0-8 16,-3 0 0-16,3 0-1 0,0 0-11 0,0 0-14 16,-3-4 3-16,3 1 1 0,0 3 18 0,-3 0 3 15,3 0 1-15,0 0 0 0,-3 0-12 0,1-5-12 0,2 5 2 0,-6 0 1 16,4-7-149-16,-4 7-30 0,-2 0-5 0,6 0-2 15</inkml:trace>
  <inkml:trace contextRef="#ctx0" brushRef="#br0" timeOffset="180873.576">14679 1101 1058 0,'-13'-7'47'0,"10"0"9"16,3 7-44-16,0 0-12 0,-2-7 0 0,2 7 0 15,2 0 100-15,-2 0 17 0,-8-4 4 0,3 1 1 16,5 3-14-16,-3-4-2 0,-5 4-1 0,8 0 0 0,0 0-49 15,0 0-9-15,0 0-3 0,0 0 0 0,0 0-18 0,-5 0-4 16,-5 0-1-16,2 0 0 0,-3 4-9 0,3-1-3 16,3-3 0-16,5 0 0 0,-6 4 3 0,1 3 1 15,3 0 0-15,2-7 0 0,-6 0-13 0,4 7 0 16,-6 5-9-16,5-9 9 0,3-3 0 0,0 4 0 0,3 1 0 0,2 4 10 16,0-2-10-16,3-7-12 0,-3 7 2 0,6 1 1 15,0-1 9-15,-3-3 0 0,-6-4 0 0,6 7 0 16,0-2 0-16,0-3 0 0,3 5 0 0,-6-7 0 15,0 5 0-15,3 2 12 0,-3-4-2 0,-2 1-1 16,-3-4 35-16,-3 5 8 16,1-3 0-16,-1-2 1 0,1 5-2 0,-4-3-1 15,4 5 0-15,2-7 0 0,0 0-20 0,-6 0-4 16,-4 0-1-16,2 0 0 0,2 0-25 0,1 0 0 16,-5-7 0-16,2 7 0 15,0 0-148-15,2 0-36 0,-7 0-6 0,3 0-795 0</inkml:trace>
  <inkml:trace contextRef="#ctx0" brushRef="#br0" timeOffset="181613.659">14433 1320 1497 0,'0'0'32'0,"-3"-5"8"0,1 5 0 0,-1 0 4 0,3 0-36 0,0 0-8 16,-3 0 0-16,1 0 0 0,-1 0 111 0,-2 0 20 16,2 5 4-16,1 2 1 0,-1-4-64 0,0 4-13 0,-2 4-3 0,0 4 0 15,-3-1 7-15,2-3 1 16,-1 8 0-16,-1-2 0 0,-3-6-24 0,-2 8-4 15,0 0 0-15,-3-2-1 0,2-3-5 0,1-3-1 16,0 11 0-16,2-11 0 0,3 1-29 0,-2-3 0 16,5-1 0-16,-1 3 0 0,1-4 0 0,2 0 0 15,-2 0 0-15,2 1 0 0,6-1 0 0,0-3 0 16,-3-4 0-16,2 0 0 0,4 3 0 0,-4-3 0 16,4-3 0-16,-1 3 0 15,3-4-200-15,0 4-47 0</inkml:trace>
  <inkml:trace contextRef="#ctx0" brushRef="#br0" timeOffset="182029.949">14864 1290 1094 0,'0'0'97'0,"0"0"-77"0,0 0-20 0,0 0 0 0,0 0 93 0,8 0 15 15,0 0 4-15,0 4 0 0,0 1-25 0,0-3-5 16,0 5-1-16,0 5 0 0,2-2-34 0,1 1-7 15,-3 1-2-15,0 2 0 0,5-4-23 0,-2 1-5 0,-3 3-1 0,0-2 0 16,5-2 24-16,-3 1 5 0,-2 4 1 0,0-1 0 16,0-3-11-16,3 4-3 0,-3-4 0 0,-3-8 0 15,3 8 31-15,0-4 7 0,2 8 1 0,-2-11 0 16,0 3-52-16,0 5-12 0,3-10 0 0,-1 13 0 16,1-11 54-16,-3 3 8 0,0 0 2 0,0-4 0 15,0 1-52-15,-3 1-12 16,-5-5 0-16,0 0 0 15,5 0-100-15,-5 0-22 0,3-5-5 0,2 1-1 0</inkml:trace>
</inkml:ink>
</file>

<file path=ppt/ink/ink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56:04.239"/>
    </inkml:context>
    <inkml:brush xml:id="br0">
      <inkml:brushProperty name="width" value="0.05292" units="cm"/>
      <inkml:brushProperty name="height" value="0.05292" units="cm"/>
      <inkml:brushProperty name="color" value="#FF0000"/>
    </inkml:brush>
  </inkml:definitions>
  <inkml:trace contextRef="#ctx0" brushRef="#br0">1111 11595 1094 0,'-8'-7'97'0,"6"7"-77"0,-4-4-20 0,4 1 0 16,2 3 107-16,0 0 17 0,0 0 4 0,0 0 1 15,0 0-50-15,0 0-11 0,8 0-1 0,2 0-1 16,1 0-39-16,5 0-8 0,2 0-2 0,9 0 0 16,-1 0 11-16,9 0 1 15,-4-4 1-15,12 4 0 0,4 0-2 0,4-3-1 16,4-1 0-16,6 4 0 0,5-3-4 0,6-2-1 16,7-2 0-16,-5 5 0 0,5-3-12 0,11-2-2 15,-5 3-8-15,5-3 12 0,-3 0-4 0,11-1 0 16,0 1-8-16,-5 5 12 0,-1-3 0 0,4-2-1 15,1 3 0-15,-1 1 0 0,-1-1 4 0,-5 4 1 0,2 0 0 16,-2 0 0-16,0 0 3 0,-8 0 1 0,0 0 0 0,3 4 0 16,-3-1 6-16,-8 1 2 0,0-4 0 0,-2 7 0 15,-1-7-4-15,1 7-1 0,-1 0 0 0,-2-2 0 16,-6 2-8-16,1-4-2 0,2-3 0 0,-5 4 0 0,2 3-13 16,-2-7 8-16,3 5-8 0,-9-3 0 0,-2-2 0 0,3 5 8 15,-3-3-8-15,0-2 0 0,2 0 0 0,-2 0 8 16,-8 0-8-16,0 0 0 15,0 0 12-15,-3 0-3 0,-2-7-1 0,-3 7 0 16,-3 0 10-16,-4-7 2 0,-1 7 0 0,-3-4 0 16,-2 1-7-16,2 3-1 0,-7-4 0 0,-1 4 0 15,-4-3-2-15,-1-1-1 0,0 1 0 0,-2-2 0 16,-1 5-1-16,1 0-8 0,-6-7 12 0,3 7-4 16,0-2-8-16,-3-3 10 0,1 1-10 0,-6 4 10 15,2-3-10-15,4 3 8 0,-1-4-8 0,-5 4 8 0,0 0-8 0,0 0-12 16,0 0 2-16,0 0 1 15,0 0-36-15,0 0-7 0,0 0-2 0,0 0 0 16,-8 0-107-16,0 0-22 0,-3 4-4 0,-2-1-791 0</inkml:trace>
  <inkml:trace contextRef="#ctx0" brushRef="#br0" timeOffset="701.539">1246 11729 1728 0,'0'0'153'0,"0"0"-122"0,0 0-31 0,0 0 0 0,0 0 65 0,0 0 7 16,8-2 2-16,3-3 0 0,-1 5-62 0,6 0-12 15,5 0 0-15,3 0 0 0,3 5 0 0,-1-5 8 16,8 0 0-16,4 0 0 0,-1 0-8 0,2 0 0 16,12-5 0-16,1 5 0 0,12 0 8 0,-1-2-8 15,1-3 0-15,7 1 8 0,1 1-8 0,5-1 0 0,7-3 9 0,1-1-9 16,5 1 0-16,0 0 0 0,8 0 0 0,-6 3 0 15,4-3 0-15,1 4 0 0,4-4 0 0,-3 2 0 16,-6-2 0-16,6 0 9 0,3 3-9 0,-1 1 0 16,-4-1 29-16,-1 1-1 0,3-1 0 0,-3 1 0 15,-5-2 3-15,3 5 0 0,-1 0 0 0,-2-2 0 16,-2 2-1-16,-1 0 0 16,-2 0 0-16,2 2 0 0,-8-2-9 0,3 0-1 15,-5 0-1-15,0 5 0 0,-6-5-10 0,3 3-1 0,0 1-8 16,-5-1 12-16,-3-3-12 0,3 4 9 0,-8-4-9 0,2 7 8 15,-2-2-8-15,-3-3 0 0,-5 3 9 16,-8-3-9-16,-2 3 10 0,-1 2-2 0,0-4-8 16,-10 1 12-16,-3-1 4 0,0 1 1 0,-8-4 0 0,3 7 0 15,-8-7-2-15,-3 5-1 0,-2-5 0 0,-3 2 0 0,-3-2-2 0,0 0 0 16,-5 0 0-16,0 0 0 0,0 0 2 0,0 0 0 16,0 0 0-16,0 0 0 15,0 0-79-15,0 0-16 0,-7 0-3 0,1 0-671 16,-4-2-133-16</inkml:trace>
  <inkml:trace contextRef="#ctx0" brushRef="#br0" timeOffset="1334.783">6038 11483 1324 0,'0'0'118'0,"-3"-3"-94"16,-2-2-24-16,-3 3 0 0,3-3 109 0,-1 3 18 15,-2-3 3-15,-2-2 1 0,2 3-73 0,-5 1-14 16,-1-1-4-16,-4 4 0 16,5-3-5-16,-11-2-2 0,3 5 0 0,-6 0 0 15,-5-2-17-15,1-3-4 0,-4 5-1 0,1 0 0 16,-8-2-11-16,-1 2 0 0,-4-5 0 0,-1 5 0 15,-5 0 11-15,0 0-3 0,3-7-8 0,-11 7 12 16,0 0-12-16,3-4 0 0,-11 1 0 0,3 3 0 16,-3 0 0-16,-5-4 0 0,0 4 0 0,-8 0 0 15,-3 4 9-15,1-4 6 0,-4 0 1 0,-4 0 0 0,-3 7 6 0,-1-7 2 0,1 5 0 0,-3-3 0 16,0-2-2-16,3 5 0 0,-3-3 0 0,-2 3 0 16,2-5 14-16,-3 2 4 0,6 3 0 0,2-5 0 15,-5 3-28-15,6-3-12 0,2 0 10 0,0 0-10 16,3 4 21-16,-1-4-1 0,4-4-1 0,2 4 0 15,2 0 1-15,6 0 0 0,-3-3 0 0,6-2 0 16,5 3 6-16,5-3 2 0,3 5 0 0,5-7 0 0,-3 7-28 0,6-7 0 16,5 3 0-16,5 1 0 0,-2-4 8 0,5 3-8 15,3-4 8-15,4 6-8 0,4-3 0 0,2-2 0 16,3 5 0-16,3-3 0 0,7 1 0 0,-5 1-14 16,5-1 2-16,4 1 0 15,-1-2-115-15,5 5-22 0,-2-2-5 0,2-3-899 0</inkml:trace>
  <inkml:trace contextRef="#ctx0" brushRef="#br0" timeOffset="1890.41">4032 11689 2286 0,'-10'0'50'0,"-4"0"10"16,-12 0 3-16,0 0 1 0,-12 0-51 0,-4 0-13 0,0 0 0 0,-3-2 0 0,-5 2 13 0,-3 0 0 15,-3 0 0-15,-2 0 0 0,-6 2-5 0,-2-2-8 16,3 0 11-16,-9 5-11 16,1-5 0-16,-3 3 0 0,-6-3 0 0,4 0 0 15,-1 4 0-15,-2-1 0 0,-1-3 0 0,-2 0 0 16,3 4 0-16,2-4 0 0,6 0 0 0,-6 0 0 16,3 0 8-16,2 0-8 0,9 0 0 0,5-4 0 15,-3 4 9-15,5 0-9 0,3 0 0 0,0-3 9 16,8-1 3-16,0 1 0 0,3-2 0 0,2 5 0 15,6-2-4-15,5-3-8 0,-3 3 12 0,8-3-4 0,1 5-8 0,1-7 0 16,7 7 9-16,-4-4-9 0,8 4-9 0,-2-3-7 16,3-1 0-16,2 4-1 15,5-3-124-15,-2 3-25 0,2-4-5 0</inkml:trace>
</inkml:ink>
</file>

<file path=ppt/ink/ink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2:59:35.41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FFC000"/>
    </inkml:brush>
  </inkml:definitions>
  <inkml:trace contextRef="#ctx0" brushRef="#br0">9435 6791 1267 0,'0'0'28'0,"0"0"5"0,0 0 2 0,0 0 1 0,0 0-36 0,0 0 0 16,0 0 0-16,0 0 0 0,0 0 114 0,0 0 16 15,0 0 3-15,0 0 1 0,0 0-38 0,0 7-7 16,0 0-1-16,-3 2-1 0,1 1-23 0,-1 4-5 16,3-3-1-16,0 3 0 0,0 1-10 0,0-4-1 15,3 3-1-15,-1 5 0 0,1-5-14 0,-3 1-2 0,3-1-1 0,2 0 0 16,0-3-16-16,1 4-3 0,-4-1-1 0,-2-3 0 15,6 1 10-15,-4-2 1 0,1-3 1 0,-3 0 0 0,0 2-21 16,0 1-10-16,2-6 1 0,-2 3 0 0,0-7 9 0,0 0 12 16,0 0-2-16,0 0-1 0,0 0-9 0,0 0 0 15,0 0 0-15,-5-4 0 32,0 1-152-32,0-1-32 0,-6 1-6 0,3-1-2 0</inkml:trace>
  <inkml:trace contextRef="#ctx0" brushRef="#br0" timeOffset="301.553">9186 6882 172 0,'0'0'8'0,"0"0"1"15,0 0-9-15,6-4 0 0,-1 1 0 0,0-1 0 16,3 1 321-16,0-2 63 0,0 3 12 0,5-3 2 0,-2-2-262 0,5 3-53 0,0-3-11 0,2 4-1 16,3-1-46-16,0 1-9 0,1-1-1 0,4-4-1 0,-2 8-6 0,0-2 0 15,2-3-8-15,-2 1 12 16,0 1-12-16,-3-1 9 0,-3 4-9 0,-2 0 8 0,0-3 1 0,-5 3 0 16,-3 3 0-16,2 1 0 0,-2-4 3 0,-2 0 1 15,-6 0 0-15,0 0 0 0,7 7-13 0,-7-7 0 16,0 0 0-16,3 5 0 31,0 2-196-31,-3-7-41 0</inkml:trace>
  <inkml:trace contextRef="#ctx0" brushRef="#br0" timeOffset="834.724">9713 6983 1321 0,'0'0'58'0,"0"0"13"0,0 0-57 0,0 0-14 16,0 0 0-16,0 0 0 0,0 0 118 0,0 0 21 16,0 0 4-16,0 0 1 0,0 0-52 0,0 0-9 15,0 0-3-15,0 0 0 0,3 7-50 0,-3 1-10 0,0-1-3 0,2 0 0 16,1 0 21-16,-1-3 4 0,1 3 1 0,2 1 0 16,-2-1-18-16,2-3-3 0,3 3-1 0,0-4 0 15,3 1-21-15,-1-4 0 0,-2 7 0 0,3-7 0 16,-6 0 0-16,3-4 0 0,0 1 0 0,0 3 0 15,-3-4 0-15,1 1 0 0,2-1 0 0,-1 1 0 16,1-1 0-16,0-3 8 16,-5-1-8-16,0 4 0 0,2 1 0 0,-2-4 0 15,-1 3 0-15,-4-3 0 0,2 4 26 0,0 3 7 16,0 0 2-16,0 0 0 0,-6-4-11 0,6 4-3 0,0 0 0 16,0 0 0-16,0 0 1 0,0 0 0 15,0 0 0-15,0 0 0 0,0 0-13 0,0 0-9 0,0 0 12 0,6 7-12 16,-1 0 8-16,0 0-8 0,0 4 0 0,1-3 0 15,-1-1-13-15,3 0-7 0,0-3 0 0,-3 3-1 0,0 0 21 0,1 1 0 16,2-1 0-16,0-3 0 0,-3-1 0 0,-2 4 0 16,5-7 0-16,-3 0 0 15,-5 0-229-15,5 0-42 0</inkml:trace>
  <inkml:trace contextRef="#ctx0" brushRef="#br0" timeOffset="1390.101">10059 6998 1152 0,'0'0'51'0,"0"0"10"0,0 0-49 0,0 0-12 0,0 0 0 0,0 0 0 16,0 0 205-16,3 7 39 0,0 0 7 0,-3 0 1 15,0-3-114-15,2 3-23 0,1 1-5 0,-3 3-1 0,0-4-57 0,3 0-12 32,-3 0-3-32,0 5 0 0,2-5-17 0,-2 0-4 15,0-7-1-15,0 3 0 0,0-3-15 0,0 0 0 0,0 7 8 0,0-7-8 16,0 0 12-16,0 0 0 0,0 0 0 0,0 0 0 15,0 0-12-15,0 0-16 0,0 0 3 0,3-7 1 16,-3 0 12-16,3 0 0 0,-3-8 0 0,2 8 0 16,1 0 0-16,0 0 0 0,2-4 0 0,0-1 10 15,-2 5-10-15,2 0 0 0,3 4 0 0,0-4-11 0,-3 3-9 0,3 1-3 16,-3-2 0-16,3 5 0 0,0-7 37 0,0 7 7 16,0 0 2-16,0 5 0 15,5-5-39-15,-5 2-8 0,-8-2-2 0,3 8 0 0,2-4 41 0,-2 3 8 16,5 0 1-16,-3 0 1 0,-5 0-25 0,3 1 0 15,-1-1 8-15,1-3-8 0,-3 3 0 0,3-4 0 16,-3-3 0-16,0 0 0 16,5 4 0-16,-5-4 0 0,0 0 0 0,0 0 0 15,8 0 53-15,-8 0 9 0,0 0 2 0,0 0 0 16,8-4-52-16,-3 4-12 0,-2-3 0 0,2-4 0 16,-2 3-19-16,5 1-6 0,-3-1-2 0,0-4 0 15,1 1-8-15,-1 3-1 0,5-3-1 0,1 4 0 0,0-1 37 16,-3 1 0-16,2-1 0 0,-2 4 0 0,3-8 0 0,-3 8 0 15,-3 0 0-15,3 0 0 0,0 0-10 0,-3 5 10 0,0-2 0 0,1 4-9 16,-4 0 9-16,4-3 0 0,-1 3 0 0,0 0 8 16,-5 1-8-16,3-4 0 0,-1-1 0 0,1 4 0 15,-3 0 52-15,0-3 10 0,0-4 2 0,3 7 0 16,-3-7-64-16,0 0-28 0,2 5 3 0,-2-5 0 31,0 0-35-31,6 3-6 0,-6-3-2 0,5 0-717 16,0 0-144-16</inkml:trace>
  <inkml:trace contextRef="#ctx0" brushRef="#br0" timeOffset="1791.406">10605 7038 748 0,'0'0'67'0,"0"0"-54"0,5-3-13 0,-5 3 0 0,-5-5 162 0,2 5 30 16,3-7 5-16,5 3 2 0,-5 4-101 0,0 0-20 15,0 0-4-15,3-7-1 0,2 4 20 0,-5 3 4 16,-5 0 1-16,5 0 0 0,5 0-54 0,-5 0-12 16,-8 3-1-16,3 4-1 0,2-3 6 0,1 3 0 15,-1 1 1-15,0 3 0 0,-5-4-28 0,6 0-9 0,4 0 0 0,-2 1 0 16,-2 3 0-16,2-1 0 0,8-3 0 0,-3-3 0 16,0 3 0-16,1-2 0 0,-1-2 0 0,8-3 0 15,3 4 27-15,0-1-2 0,0-6 0 0,0 3 0 16,2-4-40-16,-2 1-8 0,0-2-1 0,-3 1-1 15,-2 1 25-15,-1-1 19 0,1-3-3 0,-3 7-1 16,-3-3 6-16,0-1 2 16,1-3 0-16,-4 0 0 0,-2-1 28 0,0 1 5 15,0 3 2-15,-2-3 0 0,-1 0-10 0,-5 0-1 16,3-1-1-16,-3 4 0 0,0 1-16 0,-3-1-3 16,1 1-1-16,-1-1 0 0,6 4-26 0,0-3-19 15,-1 3 3-15,-2 3 1 16,8-3-95-16,0 0-19 0,-2 4-4 0,2-4-1013 0</inkml:trace>
  <inkml:trace contextRef="#ctx0" brushRef="#br0" timeOffset="2124.379">10925 7005 748 0,'0'0'67'0,"0"0"-54"0,0 0-13 0,0 0 0 0,0 0 188 0,0 0 36 15,0 0 6-15,0 0 2 16,0 7-103-16,0 0-20 0,0-7-4 0,5 4-1 15,-2 8-3-15,-1-2-1 0,1-3 0 0,0 0 0 16,-3 4-6-16,2-3-2 0,-2-1 0 0,3 0 0 16,-1-3-73-16,-2-1-19 0,0-3 0 0,3 7 0 15,-3 0 0-15,0-7 0 0,0 0 0 0,0 0 0 16,0 0 0-16,5-3 0 0,1 3 0 0,-1-4 0 16,0 1 55-16,1-1 7 0,-1 1 2 0,0-4 0 0,3-4-52 0,0 3-12 15,0-3 0-15,3 1 0 0,-4-1 0 0,4-1 0 16,2 5 0-16,1-3 0 0,-4 6 0 0,3-3 0 15,1-1 0-15,-4 6 0 16,1-3-48-16,-1 1-13 0,4 1-3 0,-4 3 0 0,1 0 72 0,-1 0 13 0,1 0 3 0,-1 3 1 16,1-3-25-16,0 4 0 0,-3-4 0 0,0 7 0 15,2-7 0-15,-2 0 0 0,-3 5 0 0,1-2 0 32,-1 4-196-32,0-3-34 0</inkml:trace>
  <inkml:trace contextRef="#ctx0" brushRef="#br0" timeOffset="2911.322">11729 6748 748 0,'-5'-7'67'0,"2"2"-54"15,0-2-13-15,1 5 0 0,-1-3 169 0,-2 1 31 0,2-3 7 0,-2 4 1 16,2-1-64-16,-5 1-13 0,0-1-3 0,0 1 0 15,0 6-51-15,1-3-10 0,-4-3-3 0,-2 3 0 16,0 3-51-16,-1-3-13 0,1 4 0 0,0-1 0 16,0 1 0-16,-1-1 0 0,1 4 0 0,3-3 0 0,-4 3 27 0,6 0 2 15,0 1 1-15,3-1 0 0,-3 4-30 0,3-4 0 16,2 0-8-16,3 5 8 0,0-2-12 0,3 1 12 16,2-4-12-16,1 5 12 0,7-2-12 0,0 1 4 15,0 3 8-15,0-6-13 0,3 6 13 0,3-3-11 16,-3-4 11-16,2 8-10 0,-2-8 10 0,3 0 0 15,-4 4 0-15,-1 4-8 0,-1-8 8 0,0 0 0 0,-2 4 0 0,-1-4 8 16,-2 5 26-16,-2-2 6 0,-1-3 0 0,-2-3 1 16,2 11 20-16,-5-8 4 0,-3-3 1 0,1 3 0 15,-4 0-4-15,-2 0-1 0,0 1 0 0,0-4 0 16,3-1-29-16,-3 1-7 0,0-1-1 0,-2 1 0 0,-4-4-24 0,4 3 0 16,-1-3-12-16,-5 0 12 0,3-3 0 0,0 3 0 31,2 0 0-31,1-4 0 15,4 4-220-15,1-7-36 0</inkml:trace>
  <inkml:trace contextRef="#ctx0" brushRef="#br0" timeOffset="3095.344">11875 6958 345 0,'0'0'31'0,"5"4"-31"0,0-1 0 0,3 1 0 0,-5-1 352 0,-1 1 64 15,1 3 12-15,0 0 4 0,-1 1-238 0,1 3-47 16,-3-1-10-16,0-6-1 0,3 11-60 0,-1-8-11 15,1 0-2-15,-3 0-1 0,2-3-35 0,-2-1-7 16,0 6-2-16,3-6 0 0,-3-3-18 0,0 4 0 16,0-4 0-16,0 0 0 15,0 0-168-15,0 0-36 0,0 0-8 16,5-4-763-16</inkml:trace>
  <inkml:trace contextRef="#ctx0" brushRef="#br0" timeOffset="3227.616">11975 6882 1094 0,'-8'-11'97'0,"5"3"-77"0,3 8-20 0,0 0 0 0,-2 0 205 0,2 0 38 16,-3-7 7-16,3 7 2 0,0 0-113 0,0 0-23 16,-2 0-4-16,2 0 0 0,0 0-80 0,0 0-15 15,0 0-3-15,0 0-1 16,0 0-123-16,5 5-25 0</inkml:trace>
  <inkml:trace contextRef="#ctx0" brushRef="#br0" timeOffset="3559.17">12136 6990 1756 0,'0'0'78'0,"0"0"16"0,0 0-75 15,0 0-19-15,6 0 0 0,2-7 0 0,0 7 63 0,0-7 9 16,-1 3 1-16,1 4 1 0,6-3-18 0,-6-1-3 16,0 1-1-16,2-1 0 0,3 4-24 0,1-3-4 15,-6-1-2-15,-1 4 0 16,-1 0-2-16,-1 0 0 0,3 4 0 0,-8-4 0 15,0 0-1-15,3 3-1 0,-3 4 0 0,0 0 0 16,0 0-18-16,-3 4 0 0,0-3 0 0,1-1 0 16,-4 4 48-16,1-1 13 0,2 2 3 0,1 2 0 15,-1-3-103-15,3 1-20 0,0-2-4 0,3-6-1 0,-1 3 103 0,4-4 20 16,-1 4 4-16,3-3 1 0,0-1-52 0,2 1-12 16,1-4 0-16,5 5 0 0,-3-2 0 0,3-3 0 15,0 0 0-15,2 0 0 16,-2-3-48-16,0-2-13 0,0 5-3 0,0-4 0 15,0 1-41-15,-3-1-9 0,-2-3-2 0,-3 0 0 0</inkml:trace>
  <inkml:trace contextRef="#ctx0" brushRef="#br0" timeOffset="3897.785">12599 7005 1663 0,'0'-7'73'0,"3"-1"16"0,2 8-71 0,1 0-18 16,-6 0 0-16,2-7 0 0,4 7 96 0,-1-7 15 15,3 3 3-15,-3 4 1 0,0-7-67 0,3 4-14 16,0-1-2-16,0-3-1 0,0 4-31 0,0-2 0 16,3 1 0-16,-1 1 0 0,1-1 0 0,-1-3 0 0,-2 7 0 0,-2-7 0 15,2 7 36-15,-6-3 0 0,-2 3 1 0,3-4 0 16,-3-4-17-16,-3 8-3 0,-2-7-1 0,0 3 0 0,-3 1-4 0,0-1 0 16,-3 4-1-16,-2 0 0 0,0-3 10 0,-3 3 3 15,0 3 0-15,3-3 0 0,-3 4-1 0,0-1 0 16,3 1 0-16,-3 3 0 0,5 1-11 0,-2-1-3 15,3 0 0 1,-1 4 0-16,3 1-9 0,3-2 0 0,2 4 0 0,0-3 0 16,3 4 0-16,3-4 13 0,0-1-3 0,2 6-1 15,3-6-9-15,3 1 0 0,-1-4 0 0,3 8 0 16,3-8 0-16,0-3 0 0,0 3 0 0,3-4 0 16,2 4 0-16,0-7 0 0,3 4 0 0,-1-4 0 15,1 7-100-15,0-7-23 0,0 0-4 16,-8-4-1-16</inkml:trace>
  <inkml:trace contextRef="#ctx0" brushRef="#br0" timeOffset="4615.044">10578 7339 1558 0,'0'0'69'0,"0"0"15"0,0 0-68 0,0 0-16 15,0 0 0-15,0 0 0 0,-5 4 86 0,2-1 14 16,-5 1 2-16,3 3 1 0,0-4-11 0,-6 8-1 0,3 1-1 0,-5-2 0 15,0 4-35-15,-3 5-7 0,0-1-2 0,-3-1 0 16,1 6 14-16,-3-1 4 0,-3 3 0 0,-5 1 0 16,0-2-52-16,2 2-12 0,-2 0 0 0,0 2 0 15,0 5 32-15,0-7 4 0,-3 2 1 0,-2 5 0 16,5-7-6-16,-1 2-2 16,1 5 0-16,0-7 0 0,0 2-5 0,3-2-2 0,-3 0 0 0,-1 2 0 0,4-7-22 0,0 5 9 15,2-3-9-15,0-1 0 31,0-1 9-31,3-3-9 0,0-3 0 0,5 3 9 0,0-3-9 0,0-1 10 16,3 0-10-16,0-2 10 0,2-3-10 0,0-4 8 16,6 2-8-16,-3 0 8 0,3 0-8 0,2-7 0 15,1 4 0-15,-1-4 0 0,0 3 0 0,3-3 0 0,0 0 0 0,0 0-11 16,3-7-100-16,0 0-20 0,5 0-4 0</inkml:trace>
  <inkml:trace contextRef="#ctx0" brushRef="#br0" timeOffset="5231.08">11438 7367 691 0,'13'-3'61'0,"-2"-1"-49"16,-6 4-12-16,-5 0 0 0,0 0 182 0,0 0 34 31,5 0 6-31,1 0 2 0,2 0-101 0,0 7-20 16,-1-3-4-16,4 4-1 0,2 3-24 0,0-1-5 15,3 1-1-15,0 11 0 0,3-8-29 0,-1 5-7 0,3 2 0 0,3 2-1 16,0 1-31-16,0 2 0 0,5 0 0 0,3 2-10 16,-3 2 46-16,5-6 10 0,1 6 2 0,2-1 0 0,-3-1-26 0,-2-2-5 31,0 0-1-31,-3 2 0 0,-3-2 39 0,3-5 7 0,-2 2 2 0,2-1 0 0,0-1-52 0,-5-2-12 16,0-5 0-16,-1 4 0 0,1-1 54 0,0-5 8 15,-6 2 2-15,1 0 0 0,-3-2-52 0,-3-5-12 16,3 4 0-16,-5-3 0 0,-3-1 0 0,-3 0 0 0,3-5 0 15,-3 3 0-15,-5-1 49 0,3-1 7 0,2-3 2 0,-5 0 0 16,0 0-38-16,0 0-7 0,0 0-1 0,0 0-1 16,0 0-11-16,0 0 0 0,0 0-10 0,0-7 10 15,3 0-57-15,-1-5-6 0,-2 5-1 0,0 0-819 16,0 0-164-16</inkml:trace>
  <inkml:trace contextRef="#ctx0" brushRef="#br0" timeOffset="8993.969">8906 7419 633 0,'0'0'56'0,"0"0"-44"16,0 0-12-16,0 0 0 16,-3-8 129-16,3 8 24 0,0 0 5 0,0 0 1 15,0 0-47-15,0 0-10 0,0 0-2 0,0 0 0 16,0 0-13-16,0 8-3 0,-2-1-1 0,2 4 0 16,2-1-5-16,-2 2-1 0,0 6 0 0,0-1 0 15,0-1-33-15,3 1-6 0,0 2-2 0,-3-1 0 16,2-1-12-16,1 2-4 0,-1-1 0 0,4 1 0 0,-4-2-9 0,4-3-3 15,-1-2 0-15,-2 2 0 0,2-3 20 0,0-3 3 16,-2 3 1-16,0-1 0 16,-1-3-32-16,1-3 0 0,-1-1 0 0,4 4 0 0,-6-7 0 15,5 0 0-15,0 5 0 0,-5-5 0 16,0 0-111-16,0 0-28 0,3-5-5 0,5-2-505 0,-3 4-101 0</inkml:trace>
  <inkml:trace contextRef="#ctx0" brushRef="#br0" timeOffset="9395.083">9229 7607 1220 0,'0'0'54'0,"0"0"11"0,0 0-52 0,0-7-13 16,0 0 0-16,0 0 0 0,-3 2 105 0,3 5 19 16,-3 0 3-16,-2-7 1 0,2 4-16 0,-2-1-4 0,5 4 0 0,-5 0 0 15,0 0-44-15,-3 0-10 0,0 4-2 0,2-1 0 16,-4 4-25-16,5-2-6 0,-3-3-1 0,2 7 0 15,-2-2-20-15,3 0 0 0,2-4-10 0,1 4 10 16,2 5-33-16,0-5 0 0,0 0 0 0,2 0 0 0,4-3 43 0,-4-1 9 16,4 4 1-16,2-2 1 0,-3-5-21 0,5 2 0 15,-2 3 0-15,3-5 0 16,0-5-34-16,-3 3-5 0,2 2-1 0,-2-5 0 0,0 5 40 0,0-7 0 0,0 4 0 0,0-1 0 16,-3-3 0-16,0 0 0 0,1 0 12 0,-4 2-4 15,1-2 20-15,0 4 3 0,-3 3 1 0,0-4 0 16,0-3 0-16,0 7 0 0,0 0 0 0,0 0 0 15,0 0 9-15,0 0 3 0,-8 7 0 0,8-7 0 16,0 4-29-16,0-4-6 16,0 0-1-16,-3 7 0 0,3 1-8 0,3 3 0 15,-1-8 0-15,4 4-11 0,-4 0 11 0,1-3 0 16,2-1 8-16,0 2-8 0,1-3 0 0,-1 3-8 16,-5-5 0-16,5 4 0 15,1-4-107-15,2 3-21 0,-3-3-4 0,0 0 0 0</inkml:trace>
  <inkml:trace contextRef="#ctx0" brushRef="#br0" timeOffset="9718.064">9406 7567 1728 0,'0'0'76'0,"-5"4"16"16,5-4-73-16,0 0-19 0,0 0 0 0,0 0 0 16,0 0 82-16,2 3 13 0,1 4 2 0,-3-2 1 0,-3 2-25 0,3 0-5 15,0-7 0 1,0 7-1-16,0 0-36 0,0 0-7 0,3-3-2 0,0-1 0 15,-3-3-13-15,2 5-9 0,-2 2 12 0,0-7-12 16,0 0 11-16,0 0-11 0,0 0 10 0,0 0-10 16,0 0 8-16,0 0-8 0,0 0 0 0,0 0 0 15,11 0-9-15,-6-7-8 0,3-1-2 0,-5 4 0 16,-3 4 3-16,5-7 0 0,-2 0 0 0,-1 0 0 16,1 0-17-16,2-5-3 0,-2 5-1 0,2 0 0 0,0 0 37 0,-5 7 0 15,8-3 0-15,-2-4 0 0,4-5 0 0,-2 8 0 16,-8 4 0-16,8 0 0 0,-8 0 0 0,11-3 0 15,2-1 0-15,-5 4 0 0,-8 0 0 0,10 0 0 16,-2-3 0-16,-8 3 0 16,0 0-110-16,0 0-14 0,0 0-4 0,8 3-716 0</inkml:trace>
  <inkml:trace contextRef="#ctx0" brushRef="#br0" timeOffset="10219.381">9726 7574 691 0,'0'0'61'0,"0"0"-49"0,3-7-12 0,-3 7 0 16,-3 0 131-16,3-7 23 0,0 0 5 0,0 0 1 16,0 7-33-16,0-5-7 0,-3-2 0 0,1 4-1 15,2-1-37-15,0 4-7 0,0 0-2 0,-5-3 0 16,2-1-7-16,-2 1-2 0,5 3 0 0,-8 3 0 15,2 4-51-15,1-3-13 0,0 3 0 0,-1 1 0 0,1-1 0 0,3 0 0 16,-1 4 0-16,3-4 0 0,-5 1 0 0,5-1 0 16,2 0 0-16,1 0 0 0,-3 0 0 0,5-3 0 15,0-1 0-15,1-3 0 0,-1 4 0 0,0-4-18 16,1 0 4-16,2 0 1 0,2-4 1 0,-2 1 0 16,0-1 0-16,0 1 0 0,0-4 12 0,-3 3 0 15,3-3 0-15,-3 7 0 16,-2-7 0-16,0 2 0 0,2-2 0 0,0 0 0 0,-5 7 0 0,0 0 10 15,-2-3-2-15,2 3 0 0,0-4-8 0,0 4 8 16,0 0-8-16,0 0 8 0,0-7 26 0,0 7 5 16,0 0 1-16,0 0 0 0,0 0-26 0,0 0-5 15,5 7-1-15,0 0 0 16,3-3-34-16,0-1-7 0,-3 4-2 0,3-2 0 0,-5 6 35 0,0-1 0 16,5-6 0-16,-3 6 0 0,-2-3 17 0,-1 5 11 0,3-5 1 0,1 4 1 15,-4-1-21-15,1-5-9 0,0 6 8 0,-1-1-8 16,1-3 14-16,-6 0-2 0,-2 0-1 0,2 2 0 15,1-2-11-15,-1-4 0 0,-5 4-10 0,0 0 10 16,0-3-38-16,0-1-2 0,3 2 0 0,-6-3 0 16,1 3-121-16,-1-5-25 0</inkml:trace>
  <inkml:trace contextRef="#ctx0" brushRef="#br0" timeOffset="10598.313">9909 7553 1267 0,'0'0'112'0,"0"0"-89"0,0 0-23 0,5 0 0 0,3 0 56 0,-8 0 6 15,0 0 2-15,8 0 0 0,0 0 0 0,2 0 0 16,-4 0 0-16,2 0 0 16,2 4 0-16,-2-8 0 0,3 4 0 0,-1 0 0 0,-4 0-52 0,1 0-12 15,1-3 0-15,0-1 0 0,0-1 40 0,-2 2 6 16,-1-1 1-16,0-3 0 0,-2 0-28 0,-1 0-6 15,1 4-1-15,-3-1 0 0,0-4-12 0,-3 1 11 0,3 0-11 0,-2 3 10 16,-3-3-10-16,2 0 0 0,-2 7 0 0,-1-7 0 16,1 7 0-16,0-5 0 0,-1 2 0 0,-2 3 0 15,1 3 46-15,-1 2 7 16,0-5 2-16,-3 7 0 0,6 0-37 0,-3-3-7 16,0 3-2-16,0 0 0 0,0 0-9 0,3 1 0 0,-1 6 0 0,4-3 0 31,-3-1 0-31,2 2 0 0,3-1 0 0,0-1 0 15,3 2 0-15,-1-5 0 0,1 4 0 0,2-1 0 16,0-3 0-16,3-3 0 0,0 4 0 0,0-1 0 0,3 0 0 0,-3-3 0 16,2-1 0-16,1-3 0 0,2 4 0 0,0-8 0 15,3 1 0-15,0-4-715 0,0-4-145 16</inkml:trace>
  <inkml:trace contextRef="#ctx0" brushRef="#br0" timeOffset="11353.484">12335 7473 806 0,'0'0'72'0,"0"0"-58"0,0 0-14 0,0 0 0 15,0 0 105-15,0 0 19 0,-3-7 3 0,3 7 1 16,0 0 0-16,-5 0 0 0,-3-7 0 0,3 7 0 0,-3-5-52 0,0 2-9 16,0 3-3-16,0-4 0 0,-3 4-4 0,1 0 0 15,-1 4-1-15,1-4 0 0,-1 3-43 0,0 2-16 16,1-3 11-16,10-2-11 0,-8 9 8 0,3-2-8 0,5-7 0 15,-3 7 9-15,-2 3-9 0,2-6 0 0,3-4 0 0,0 0-11 16,0 3 11-16,0 6-8 0,3 1 8 0,-1-6-8 16,4 3 0-16,-1 0 0 0,-2 1 0 0,2-1 0 15,5 0-1-15,1 0 0 16,2 0 0-16,3 0 0 0,0 0 9 0,0 5-10 16,0-5 10-16,0 4-10 0,-3-4 10 0,-3 1 0 15,-2-4 0-15,0 3 0 0,-2 0 0 0,-1 0 17 16,-5-4-2-16,0 4-1 15,0-2 21-15,-5 2 4 0,-1-7 1 0,-2 7 0 0,-5-7 3 0,0 4 1 16,0-1 0-16,-1 1 0 0,-1-4-25 0,1 3-5 16,-4-3-1-16,5 0 0 0,5 4-13 0,0-4 0 15,2 0-12-15,-1 0-722 0,7 0-145 0</inkml:trace>
  <inkml:trace contextRef="#ctx0" brushRef="#br0" timeOffset="11901.654">12533 7593 1958 0,'0'0'43'0,"0"0"9"0,0 0 1 0,0 0 3 0,0 0-45 0,0 0-11 0,0 0 0 0,3 7 0 15,0-3 53-15,-1-1 9 0,-2 4 2 0,3 0 0 16,0-3-24-16,-1-1-4 0,3 2 0 0,-5-5-1 15,6 7-15-15,-6-7-2 0,0 0-1 0,5 4 0 16,-5-4-4-16,0 0-1 0,0 0 0 0,5 3 0 0,-5-3-12 0,6-3 0 16,-1-1 0-16,-5 4 0 0,5 0 0 0,1-7 0 15,-1 7 0-15,-3-8 0 0,1 4 0 0,2-3 0 16,3 4 0-16,-2-4 0 16,-1 0 0-16,3-2 0 0,-5 2 0 0,4 0 0 0,-1 4 0 0,2-1 0 0,-3 1 0 0,3-1 0 15,-8 4 0-15,8 0 0 0,-8 0 0 0,0 0 0 16,0 0 0-16,0 0 0 0,10 0 0 0,-10 0 0 15,8 4 0-15,0-1 0 16,-2 4 0-16,2-3 0 0,-3 4 0 0,-5-8 0 0,0 0 0 0,0 0 0 16,5 2 54-16,-5-2 8 0,3 9 2 0,-3-9 0 0,5 3-52 15,-5-3-12 1,0 0 0-16,0 0 0 0,0 0 0 0,0 0 0 16,8 0 0-16,-8 0 0 0,8 0 0 0,0-7 0 15,0 0 0-15,0 2 0 0,0 2 0 0,0-1 0 0,0 1 0 0,-1-1 0 16,1-3 0-16,0 4-12 0,3-4 3 0,-3 3 0 15,0-1 1-15,0 2 0 0,0-1 0 0,0 4 0 16,0 0 8-16,-3 0 0 0,3 0 0 0,-3 4 0 16,0-1 0-16,1 2 0 0,-4 2 0 0,4-3 0 0,-4-1 12 0,1 1 4 15,2-1 0-15,-2 1 1 0,-3-1-17 0,2 4 0 16,1 0 0-16,0 2 0 0,-1-6 0 0,1 8-16 16,2-4 4-16,-2-4 0 0,-3-3 12 0,5 4 0 15,-2-1 0-15,2 2-778 16,1-5-148-16</inkml:trace>
  <inkml:trace contextRef="#ctx0" brushRef="#br0" timeOffset="12302.348">13319 7586 1497 0,'-8'-5'32'0,"8"5"8"0,0-7 0 0,0 7 4 0,-2-3-36 0,-1-1-8 16,3 4 0-16,-5-3 0 0,-1-1 88 0,1-3 15 0,-3 7 3 0,3-3 1 15,0 3-41-15,-1-4-8 0,-2 4-2 0,3 0 0 16,-3 0-21-16,-3 0-5 0,4 4-1 0,-7-1 0 16,4-3-29-16,-1 7 0 0,1 0 0 0,-4 0 0 15,4 0 0-15,2-2 0 0,3 2 0 0,2 0-10 16,0 0 10-16,3 0-8 0,3 0 8 0,2 0-8 16,0 5 0-16,3-5 0 0,0-3 0 0,0-1 0 0,5 4 8 0,1-7-10 15,-4 4 10-15,4-1-10 0,-1-3 10 0,0 0 0 16,-2-7 0-16,-1 7 0 0,-2-3 0 0,3-1 8 15,-3-3-8-15,0 4 11 0,-3-1 1 0,0 1 1 16,0-1 0-16,-2-4 0 0,-3 8 13 0,0 0 2 16,0 0 1-16,0 0 0 0,0 0-8 0,0 0-1 31,0 0-1-31,0 0 0 0,0 0 0 0,5 3 0 0,-5-3 0 0,3 5 0 16,2 2-19-16,1 0 0 0,2 0 0 0,-3-3 0 15,0-1 0-15,0 4 0 0,1-7 0 0,2 5 0 16,-8-5 0-16,8 0 0 0,0 2 0 0,-1-2 0 15,-4-2-87-15,2 2-21 0,1-5-4 0</inkml:trace>
  <inkml:trace contextRef="#ctx0" brushRef="#br0" timeOffset="12524.668">13488 7371 1904 0,'0'0'84'0,"0"0"18"0,0 0-82 0,0 0-20 0,0 3 0 0,0 6 0 15,6 1 80-15,-4-3 11 16,1 7 2-16,2 2 1 0,-2 1-36 0,2-3-7 16,1 9-2-16,-1-1 0 0,-2-1 12 0,-1-2 3 15,3 2 0-15,-2-2 0 0,2-5-52 0,-2 4-12 16,-3-3 0-16,3-1 0 0,2 0 0 0,-2-7 0 16,-3 5 0-16,2-5 0 0,4 0 0 0,-4-3 0 15,-2-4 0-15,0 0 0 16,0 0-122-16,0 0-27 0,0 0-6 0</inkml:trace>
  <inkml:trace contextRef="#ctx0" brushRef="#br0" timeOffset="13158.577">13719 7299 1119 0,'0'0'24'0,"0"0"6"0,0 0 1 0,0 0 1 0,0 0-32 0,0 0 0 0,0 0 0 0,0 0 0 16,5 7 120-16,-2 0 17 0,-1 0 4 0,1 0 1 0,0 5-41 0,2 2-8 15,0-3-1-15,-2 8-1 0,-1-5-26 0,4 0-5 16,-1 12 0-16,-2-4-1 0,-1-1-43 0,1-3-16 16,2 4 11-16,-2-4-11 0,0 1 33 0,2-2 1 15,-3 2 0-15,1-5 0 0,5 0-18 0,-5 2-4 16,-1-6-1-16,1-3 0 0,5 4-3 0,-5-3 0 0,-3-1 0 16,0-3 0-16,0-4-8 0,0 0 0 15,7 3 0-15,-7-3-704 16,0 0-141-16</inkml:trace>
  <inkml:trace contextRef="#ctx0" brushRef="#br0" timeOffset="15838.16">8599 8597 1062 0,'-8'0'23'0,"5"0"5"0,3 0 0 0,0 0 3 0,0 0-31 0,0 0 0 15,0 0 0-15,0 0 0 0,11 5 84 0,-3-3 10 16,-8-2 2-16,8 5 1 16,2-3-22-16,1 3-5 0,-8-3-1 0,2 5 0 15,6-2-40-15,-4-3-8 0,1 7-1 0,0-1-1 16,0-1 16-16,0-5 3 0,5 5 1 0,-5-2 0 15,0-3-11-15,0 3-3 0,0 2 0 0,-3-7 0 0,3 5-25 0,0-5-16 16,-2 2 3-16,-1-2 0 16,0 0-31-16,1-2-5 0,-1 2-2 0,0-5 0 15,-2 5-113-15,2-3-22 0,-2-1-5 0,-1-3-385 0</inkml:trace>
  <inkml:trace contextRef="#ctx0" brushRef="#br0" timeOffset="16355.436">8866 8545 662 0,'0'0'29'0,"0"0"7"0,0 0-36 0,0 0 0 16,0 0 0-16,0 0 0 0,3-2 92 0,-3 2 11 15,0 0 2-15,0 0 1 0,0 0-10 0,0 0-1 0,2-5-1 0,-2 5 0 16,0 0-9-16,0 0-1 0,0 0-1 0,0 0 0 15,0 0-14-15,0 0-2 0,0 0-1 0,0 0 0 16,0 12-4-16,0-5-1 0,0 5 0 0,0-5 0 16,0 2-37-16,0 3-8 0,-2 2-2 0,2-2 0 15,-3 2 40-15,3 5 8 0,-5-5 2 0,2 5 0 16,-2-3-52-16,0-2-12 16,-1 5 0-16,4-5 0 0,-4 5 0 0,1-5 0 15,0 0 0-15,2-2 0 0,1 2 24 0,-1-2 1 16,3-5 1-16,0 7 0 0,-3-7-26 0,3 0 8 15,0-7-8-15,0 7 0 0,0-7 10 0,0 0-10 16,0 0 12-16,0 0-12 0,0 0 12 0,0 0-12 16,0 0 12-16,0 0-12 0,0 0 0 0,0 0-20 15,0 0 2-15,0 0-731 0,3-7-147 0</inkml:trace>
  <inkml:trace contextRef="#ctx0" brushRef="#br0" timeOffset="17003.478">9480 8785 230 0,'0'0'20'0,"0"0"-20"16,0 0 0-16,0 0 0 0,0 0 235 0,0 0 42 15,0 0 9-15,0 0 2 0,0 0-128 0,0 0-26 16,0 7-5-16,-3 5-1 0,3-5-11 0,-2 7-2 0,-4-2-1 15,1-3 0-15,3 8-41 0,-4-3-8 0,-2 0-1 0,-2 0-1 32,2 5-39-32,-3-5-7 0,6 0-1 0,-3 0-1 0,0 0 39 0,3-2 8 15,2 2 2-15,0-2 0 0,-2-5-52 0,0 0-12 16,5 0 0-16,0 0 0 16,0 0-151-16,0-7-33 0,0 0-6 0,0 0-2 0</inkml:trace>
  <inkml:trace contextRef="#ctx0" brushRef="#br0" timeOffset="17920.497">9914 8564 1407 0,'0'0'31'0,"0"0"6"16,0 0 2-16,3 7 1 0,-3 0-32 0,-3 0-8 16,0 5 0-16,3 0 0 0,0-3 71 0,0 10 13 15,-2-5 2-15,2 0 1 0,-3 5-27 0,3 0-6 16,5-3-1-16,-5 3 0 0,0 0-7 0,0 2-2 16,3-2 0-16,-3-5 0 0,0 0-19 0,0 0-4 15,-3-2-1-15,3 0 0 0,0-5 10 0,0 0 2 0,-2-5 0 0,2-2 0 16,0 0-32-16,0 0 0 0,-6-2 0 0,1-3 0 15,2-2-45-15,1-2-9 0,-1-3-2 0,0 0 0 16,3-4 24-16,0-1 4 0,3 1 0 0,0-3 1 0,-1 0 13 0,1 3 2 16,2-3 1-16,-2 0 0 0,-3 5 11 0,5 0 0 15,-5 0 0-15,3 2 0 0,0 0 0 0,-3 5 0 16,2-2 0-16,1 4-8 0,0-2 8 0,-3 7 14 16,0-3-3-16,0 3-1 0,2-4 30 0,-2 4 7 15,3 0 1-15,-3 0 0 16,0 0 0-16,5 0 0 0,3 7 0 0,0 0 0 15,0-2-20-15,0 4-3 0,0 3-1 0,2 2 0 16,-2-2 7-16,3 2 1 0,2 7 0 0,0-2 0 16,3-5-32-16,-3 7 0 0,3-2 0 0,0-5 0 15,0 0 0-15,0 0 0 0,0 3 0 0,0-3 0 16,-6-7 11-16,1 5-11 0,2-5 12 0,-2 0-12 16,-1-5 0-16,1 5 0 0,2-7 0 0,-2 5 0 0,-3-5 9 0,2 0 2 15,-2-5 0-15,0 3 0 0,-3-5 21 0,1 0 4 16,-1-5 0-16,0 0 1 0,-2-4 16 0,2-3 3 15,-5 0 1-15,3-2 0 0,-1 2-45 0,1 3-12 16,-6-8 0-16,3 8 0 0,0-8 0 0,-2 8 0 0,2-3 0 16,-3 0 0-16,1 5 0 0,-1 0 8 0,3 2-8 0,-3-2 12 15,1 2-12-15,-1 5 12 0,0-2-12 0,3 2 12 0,-2-1-12 0,2 4 0 16,-3-3 0-16,0 2 8 0,6 3-8 0,-3 2 0 16,0 0 0-16,0 0 0 15,0 0-74-15,0 0-17 0,0 0-3 0,0 0-716 16,5 2-143-16</inkml:trace>
  <inkml:trace contextRef="#ctx0" brushRef="#br0" timeOffset="18543.873">10348 8376 1263 0,'0'0'56'0,"0"0"12"0,0 0-55 0,0 0-13 0,0 0 0 0,0 0 0 16,0 0 55-16,0 0 8 0,0 0 1 0,0 0 1 15,10 0-1-15,-2 0 0 16,3 0 0-16,2 4 0 15,-2-4-18-15,5 3-4 0,-3-3-1 0,5 7 0 0,-2-7-29 0,3 5-12 16,2-5 11-16,-3 2-11 0,-2 3 20 0,0-3-1 16,-3 3-1-16,3-3 0 0,-2 3 13 0,1-5 2 15,-1 7 1-15,-4-3 0 0,1-1 22 0,-3-3 4 16,-3 5 0-16,0-3 1 0,1 3-4 0,-4-3-1 16,-2-2 0-16,0 0 0 0,3 5-12 0,0-3-4 0,-3-2 0 0,0 5 0 15,0-5-14-15,-3 7-3 0,6 0-1 0,-3 0 0 16,-3 0-8-16,3-2-2 0,3 2 0 0,-3-5 0 15,0 7-4-15,2-2 0 0,-2 1-8 0,6-1 12 16,-4 0-12-16,1 0 0 0,-1 0 8 0,4 5-8 16,-1-5 0-16,3 2 0 0,-5 3 0 0,5 2 0 15,-3-2 0-15,3-3 0 16,-3 10 0-16,3-5 0 0,-3-2 0 0,1 7 0 0,2-3 0 0,-3-2 0 16,0 5 13-16,-2 0 10 15,5-5 1-15,-3 5 1 0,-2-5-36 0,2 7-7 0,-2-7-2 16,2 3 0-16,-2-3 32 0,-1 0 7 0,-2-5 1 0,0 3 0 15,0 2-20-15,-2-7 0 0,-1 5 0 0,-2-5 0 16,-3 0 28-16,-3 0 1 0,0 0 1 0,-4-2 0 16,-4 2-5-16,-2-7-1 0,0 2 0 0,0-2 0 0,-6 0 0 0,3 0 0 15,6-2 0-15,-3 2 0 0,2-5-11 0,1 3-2 16,-1-3-1-16,3-2 0 0,3 5-10 0,0-3 0 16,2-2 0-16,3 5 0 15,0-3-12-15,0-2-7 0,0 2-1 0,6 5-1 16,2-7-169-16,0 7-34 0,2-2-6 0</inkml:trace>
  <inkml:trace contextRef="#ctx0" brushRef="#br0" timeOffset="19423.463">12398 8395 1695 0,'0'0'37'0,"0"0"8"0,0 0 2 0,0 0 1 0,0 0-39 0,0 0-9 0,-5-5 0 0,2 2 0 16,-2-1 92-16,0 1 16 0,-3-1 3 0,3 4 1 15,-6-5-19-15,0 3-3 0,4 2-1 0,-7-5 0 16,1 5-71-16,-3-2-18 0,3-3 0 0,0 5 0 15,0 0 55-15,2 0 7 0,0 0 2 0,-2 0 0 0,0 0-52 0,2 0-12 16,-2 0 0-16,5 5 0 0,-2-3 0 0,-1-2 0 16,3 0 0-16,0 5 0 0,0-3 0 0,3 3 0 15,5-5 0-15,-5 0 0 16,5 0-48-16,-6 7-13 0,6-7-3 0,-5 7 0 0,5-7 52 0,-5 7 12 16,5-7 0-16,0 7 0 0,0-2 0 0,0 2 0 15,0 4 0-15,0-3 0 16,0-1 11-16,-3 2 5 0,3-2 0 0,0 5 1 15,0 0-17-15,0-3 0 0,-3-2 0 0,3 5 0 16,-2 2 0-16,-1-2 0 0,3-3 8 0,-3 3-8 16,1 2-12-16,-1-2-5 0,3 2-2 0,-2 0 0 15,2 0 19-15,2-2 0 0,-2 2 0 0,0 0 0 16,0-2 0-16,0 2 0 0,0 0 0 0,0-2 0 0,0 2 48 0,0 0 12 16,0-2 4-16,0-1 0 0,0-1-52 0,3 2-12 15,-3-3 0-15,2 3 0 0,-2 0 0 0,0-3 0 0,0-2 0 16,0 5 0-1,0-5-24-15,0 0-8 0,0 0-2 0,3 0 0 0,0 0 54 0,-1-2 12 0,1 2 1 0,2 0 1 32,-2-2-50-32,2-3-11 0,1 3-1 0,2-3-1 0,-1 3 29 0,4-3 20 0,0-2-4 0,2 5 0 15,3-5-16-15,-3 0 0 16,0 0 0-16,0 0 0 0,6 0 0 0,2 0 20 16,-2 0-4-16,2 0 0 0,-3 0-16 0,-2 0 10 15,0 0-10-15,-3 0 8 0,1-5 0 0,-4 5-8 16,-2 0 12-16,0-2-4 15,0 2-79-15,-3-5-16 0,-5 5-3 0,5-2-1014 0</inkml:trace>
  <inkml:trace contextRef="#ctx0" brushRef="#br0" timeOffset="19961.421">12520 8557 979 0,'0'0'87'0,"0"0"-70"0,0 0-17 0,0 0 0 15,0 0 68-15,0 0 9 16,5 5 3-16,1-3 0 0,-1-2 18 0,3 7 4 15,0-2 1-15,0-3 0 0,5 3-63 0,-2 2-12 16,-3 0-2-16,2-2-1 16,1-3 19-16,-1 3 3 0,4-3 1 0,-1 5 0 15,0-7-32-15,0 5-7 0,-2-5-1 0,-3 2 0 0,2-2 0 0,-2 0 0 16,3 0 0-16,-1 0 0 16,-2-2-57-16,0-3-12 0,-8 5-3 0,8 0 0 0,-2-7-116 0,1 5-23 15,-1-3-5-15,-6 5 0 0,2-7 56 0,4 4 11 0,-6-1 2 0,0-3 1 16,0 2 29-16,0-2 5 0,0 0 2 0,0 5 0 15,0-3 82-15,0-2 20 0,0 2 0 0,-3 3 0 16,3-3 122-16,-3 3 26 0,1-3 4 0,2 5 2 0,-3 0 12 0,3 0 2 16,0 0 1-16,0 0 0 0,0 0-30 15,-3 5-7 1,1-3 0-16,2 5-1 0,-5 5-27 0,2-5-6 16,0 5-1-16,-2-3 0 0,2 8-25 0,-2-1-6 0,-3-4-1 0,3 9 0 15,-3-2-33-15,0 0-6 0,0-3-2 0,0 3 0 16,0 0 32-16,0-3 7 0,-2 3 1 0,2-5 0 15,2-2-64-15,1 2-13 0,2 0-3 0,1-7 0 16,-4 5 16-16,6-5 0 0,-2 0 0 0,2-7 0 16,8 7-144-16,-8-7-25 0,0 0-6 0</inkml:trace>
  <inkml:trace contextRef="#ctx0" brushRef="#br0" timeOffset="20293.241">13049 8879 115 0,'19'0'10'0,"-19"0"-10"0,0 0 0 0,0 0 0 16,0 0 309-16,0 0 60 0,-6 7 12 0,4 0 3 15,-1 3-187-15,1-1-37 0,-4-2-7 0,4 0-1 16,-6 5-89-16,2 2-18 0,4-2-3 0,-4-3-1 16,-1 3 10-16,1 2 1 0,1-2 1 0,0-5 0 0,-1 7-33 0,1-7-8 15,2 5 0-15,1-5-1 0,2 0-11 0,0 0 0 16,0 0 0-16,2 0-715 15,-2-7-145-15</inkml:trace>
  <inkml:trace contextRef="#ctx0" brushRef="#br0" timeOffset="21193.873">13615 8602 864 0,'0'0'76'0,"0"0"-60"16,0 0-16-16,0 0 0 0,0 0 120 0,0 0 20 0,0 0 5 0,0 0 1 15,0 0-57-15,0 0-11 0,0 0-2 0,0 0-1 16,0 7-3-16,0 0 0 0,0 2 0 0,0-2 0 16,0 5-13-16,0 0-3 0,3-3-1 0,0 10 0 0,-3-5-28 0,0 0-6 15,-3 5-1-15,3 2 0 0,0-5 24 0,0 1 5 16,0 2 1-16,-3-5 0 0,3 5-24 0,0-5-5 16,0 0-1-16,0-2 0 0,-2-5-20 0,2 2 0 15,0 1-10-15,-3-8 10 0,3-2 0 0,0 0 0 0,0 0 0 0,0 0 0 16,0 0 0-16,0 0 14 0,0 0-1 0,5-7 0 31,-2 0-42-31,-3-5-9 0,3 3-2 0,-1-5 0 16,1-3 8-16,0-4 2 0,-1 2 0 0,-2 3 0 0,3-3 18 0,-3 0 12 0,-3 3-13 0,1-1 5 15,-1 3 8-15,3 0 0 16,-3 2 0-16,1 5 0 0,-1 0-9 0,0 0 0 16,1 0 0-16,-1 4 0 0,3 3 9 0,0 0 0 15,0 0 0-15,0 0 0 0,0 0 9 0,0 0 4 16,0 0 1-16,5 8 0 0,3-1-3 0,0 0-1 15,0 0 0-15,3 4 0 0,2-1-20 0,0 4-4 16,1 5-1-16,-1-5 0 0,3 0 15 0,0 2 0 16,2-1 0-16,1-1 0 0,-6 0 16 0,3 0 7 0,5-2 1 0,3-3 0 15,-6 3-16-15,1 0-8 0,-1-3 8 0,1-4-8 16,-3 2 8-16,-3 0-8 16,0 0 10-16,-2-7-10 0,2 5 16 0,-3-3-2 0,-2-2-1 0,0-2 0 15,-2-3 23-15,-1-2 5 0,3 2 1 0,-5-2 0 16,2 0 10-16,-3-2 1 0,1-3 1 0,0-2 0 15,-3 2-3-15,0-4-1 16,2-3 0-16,-2-2 0 0,0-3-40 0,0 8-10 16,0-3 0-16,0 0 0 0,0-2 0 0,-2 7 0 0,-1-5 0 0,3 5 0 15,0 0 23-15,0 2 2 0,-3-2 1 0,3 2 0 16,0 5-26-16,-2-2 0 0,2-3 0 0,-3 5 0 16,1 0 0-16,2 2 0 0,0-2 8 0,0 5-8 15,-3-3 0-15,3 5 0 0,0 0 0 0,0 0 0 16,0 0 0-16,0 0 0 0,0 0 0 0,0 0 0 0,0 0-20 0,0 0 0 15,0 0 0-15,0 0 0 16,5 5-131-16,-5-5-25 0,0 0-6 0</inkml:trace>
  <inkml:trace contextRef="#ctx0" brushRef="#br0" timeOffset="21894.694">14031 8383 864 0,'0'0'38'0,"0"0"8"0,0 0-37 0,0 0-9 0,0 0 0 0,0 0 0 0,0 0 143 0,5 0 26 15,0 0 6-15,1-3 1 0,-1-1-90 0,3 4-18 16,3 0-3-16,-1 0-1 0,1 0-8 0,7-5-3 16,-2 5 0-16,3 0 0 0,4 0-37 0,-4 0-8 15,-1 0-8-15,4 5 11 0,4-5-3 0,-7 0-8 16,-6 4 12-16,-3-1-4 0,-2-3-8 0,3 0 0 15,0 4 0-15,-6-1 0 16,-5-3 47-16,5 5 13 0,3-3 4 0,-5-2 0 16,-3 0 6-16,0 0 2 0,0 0 0 0,0 0 0 15,0 0-24-15,0 7-5 0,0-2-1 0,0 2 0 16,2-3-25-16,4 3-5 0,-6-4 0 0,2 4-1 0,4 0-11 0,-1 0 8 16,0 5-8-16,0-5 8 0,1 0-8 0,-1 5 0 15,-2-3 0-15,2 3 0 0,0 2 0 0,1 0 8 16,-1-2-8-16,0 2 12 0,-2 0-12 0,2 2 0 15,-2 1-12-15,2-3 12 0,-2 5 0 0,-1-5 0 0,-2 5 0 16,3 2 0-16,2-2 44 0,-5 2 16 0,0-7 3 0,0 10 1 16,6-8-64-16,-4 3 0 0,-2-5-12 0,-2 5 2 15,2-5 19-15,-3 0 4 0,3 0 1 0,-3-2 0 16,-2 2 8-16,0-2 2 0,-3-5 0 0,0 5 0 16,-3-5 8-16,1 0 3 0,-1 0 0 0,-2 0 0 0,-3-5-5 0,0 3-1 15,-2 2 0-15,2-7 0 0,-3 5-5 0,1-3 0 16,-1-2-1-16,1 0 0 0,-1 0-6 0,3 0-1 15,3 0 0-15,0 0 0 0,2 0-16 0,-2 0 10 16,2 0-10-16,3-2 8 0,-2-3-8 0,2 5 0 16,0 0 0-16,3 0 0 0,-3 0 0 0,2 0 0 15,1 0 0-15,5 0 0 16,0 0-25-16,0 0 2 0,0 0 1 0,0 0 0 16,0 0-185-16,0 0-37 0,0 0-7 15,16 0-1-15</inkml:trace>
  <inkml:trace contextRef="#ctx0" brushRef="#br0" timeOffset="33670.276">8276 9406 403 0,'0'0'36'0,"-5"0"-36"0,0-5 0 0,5 5 0 0,2 0 172 0,-2 0 27 16,-10 0 5-16,10 0 2 0,2-2-86 0,-2 2-18 15,0 0-3-15,0 0-1 0,0 0-34 0,-5 0-8 16,5 0 0-16,-13 2-1 0,0-2-3 0,5 0-1 16,8 0 0-16,0 0 0 0,-14 7-23 0,4-2-5 15,7 2-1-15,1 5 0 0,-6-5-22 0,2 2 0 16,-2 3 0-16,3 2 0 15,8-7 36-15,-6 5 2 0,-5 2 1 0,3 0 0 16,7 0-22-16,-2 5-4 0,0-5-1 0,-2 0 0 16,-3 3 0-16,7-3 0 0,3 0 0 0,-2-2 0 15,-6-3-12-15,6 5 11 0,5-7-11 0,0 5 10 16,-5-5-2-16,5 0-8 0,5-2 12 0,3-3-4 16,0 3 6-16,-3-3 1 0,0-2 0 0,0 0 0 0,6-2 11 0,-6-3 2 15,-2 3 1-15,-3-3 0 0,5-2 3 0,-5 0 0 0,0 0 0 16,-3-5 0-16,0 3-4 0,0-3 0 15,1-2 0-15,-4 0 0 0,-2-5 4 0,0 5 0 16,6-5 0-16,-6 5 0 0,-3-5-41 0,0 5-8 0,1 0-2 0,2 2 0 16,-3 3 44-16,-2-3 9 0,-3 0 2 0,3 5 0 15,5 0-9-15,-6 5-2 0,-4-3 0 0,2-2 0 16,3 7-25-16,-3-2 8 0,2-3-8 0,-2 5 0 0,-2 0 0 0,4 0 0 16,6 0 0-16,-5 0 0 15,-3 5-28-15,6-3-4 0,2-2 0 0,2 7-1 16,-2-2-150-16,6 2-29 0,-4 0-7 0,9-5-1 0</inkml:trace>
  <inkml:trace contextRef="#ctx0" brushRef="#br0" timeOffset="33924.784">8543 9648 1641 0,'-5'0'36'0,"5"0"7"0,0 0 1 0,0 0 4 0,0 0-39 0,0 0-9 15,0 0 0-15,0 0 0 0,8 5 66 0,-3-3 11 0,-7 5 3 0,2-7 0 16,5 5-44-16,-2-3-8 0,-3-2-1 0,0 0-1 16,0 0-12-16,0 5-2 0,0-5-1 0,0 0 0 15,-8 7-11-15,8-7 0 0,0 0 0 0,0 0 0 31,0 0-177-31,0 0-35 0,10-7-6 0,1-5-2 0</inkml:trace>
  <inkml:trace contextRef="#ctx0" brushRef="#br0" timeOffset="34273.019">8657 9474 748 0,'-8'0'33'0,"8"0"7"0,0 0-32 0,0 0-8 0,0 0 0 0,0 0 0 0,0 0 220 15,0 0 41-15,0 0 9 0,0 0 2 16,-2 5-123-16,2-5-24 0,2 7-5 0,-2-5 0 0,-5 5-89 16,5 3-18-16,5-3-3 0,-2 0-1 0,-8 2 44 0,5-2 9 15,-3-2 2-15,6 7 0 0,-1-5-52 0,1 0-12 16,-3 0 0 0,5-5 0-16,0 5 0 0,-2-2 0 0,-3 2 0 0,0-7 0 15,8 7 0-15,-3-2 0 0,3-3 0 0,3 3 0 16,-3-3 0-16,2-2 0 0,1 0 0 0,2 5 0 15,0-3 0-15,1-2 0 0,-4 5 0 0,3-5 0 16,1 7 0-16,-4-7 0 0,-2 7 0 0,0 0 0 16,-3-2 0-16,-2 2 0 0,2-5 0 0,-2 5 0 15,-6 3 54-15,3-3 8 0,-2 0 2 0,-4 0 0 0,1-5-55 0,0 5-9 16,-3-2 0-16,3-3 0 0,-3 3-11 0,0-5 11 16,0 5-8-16,0-5 8 15,-3-5-143-15,3 5-23 0,0-5-5 0,0 3-821 0</inkml:trace>
  <inkml:trace contextRef="#ctx0" brushRef="#br0" timeOffset="34427.564">8681 9434 1036 0,'-11'-7'92'0,"11"7"-73"0,0 0-19 0,0 0 0 16,8 0 212-16,-2-7 40 0,2 7 7 0,0 0 1 0,2 0-124 0,1 0-24 16,-1 0-6-16,3 5-1 0,-2-3-18 0,5-2-4 15,-3 7-1-15,0-7 0 31,3 0-82-31,-5 5-25 0,2-3-1 0,-2-2 0 0,-1 0 42 0,1 0 8 0,-3 5 1 0,-3-5-1187 16</inkml:trace>
  <inkml:trace contextRef="#ctx0" brushRef="#br0" timeOffset="40059.659">10078 9385 0 0,'0'0'0'0,"0"0"0"16,0 0 0-16,0 0 0 0,0 0 338 0,0-5-68 16,-3 3 54-16,3 2 12 0,0 0-170 0,-5-5-34 0,2-2-6 0,1 7-2 15,-4-5-40-15,1 5-9 0,0 0-2 0,-3 0 0 16,0 0-29-16,0 0-7 0,3 0-1 0,-3 5 0 15,0-3-9-15,-3 3-3 0,3 2 0 0,-2 0 0 16,-3 0-8-16,2 0-3 0,-2 5 0 0,2 2 0 16,-2-2-13-16,5 2 0 0,-3 0 0 0,3 0 0 15,6 5 0-15,-1-5 0 16,-2 5 0-16,5-5 0 0,3 5 0 0,-1-5 0 16,1 0 0-16,2 0 0 0,0-2 21 0,6-5 2 15,0 5 0-15,2-3 0 0,0-4-15 0,0-3-8 0,3 3 10 0,0-5-10 16,-3 0 22-16,0 0-2 15,3-5 0-15,-2 3 0 0,-1-5 12 0,0-5 3 0,0 5 0 0,-2-5 0 16,-1-2-3-16,-2 0-1 0,0 2 0 0,-2-4 0 16,-4-3-14-16,4 5-2 0,-4-5-1 0,1 0 0 0,-3 5 15 0,0 0 3 15,0 0 1-15,0 2 0 0,-3-2-18 0,-2 2-4 16,2 5-1-16,1-2 0 0,-4 2 0 0,1 0 0 16,2 2 0-16,-2-2 0 0,0 2-10 0,2 5 8 15,-2-2-8-15,2-3 8 0,-2 5 0 0,2 5-8 16,-2-3 12-16,2-2-4 15,3 5-108-15,-2 2-23 0,-1 0-4 0,3 0-649 0,-3 0-131 0</inkml:trace>
  <inkml:trace contextRef="#ctx0" brushRef="#br0" timeOffset="40290.917">10308 9601 1497 0,'0'0'32'0,"0"0"8"0,0 0 0 0,0 0 4 0,0 0-36 0,0 0-8 0,-2 5 0 0,-1 2 0 16,3-7 131-16,3 2 24 0,-3-2 5 0,0 7 0 15,0-2-79-15,2 2-16 0,-2 0-3 0,0 0-1 16,0-2-29-16,0-3-5 0,0-2-2 0,0 7 0 16,0-7-13-16,0 5-4 0,0-5 0 0,0 0 0 0,3 2-8 0,-3-2 8 15,0 0-8-15,0 0 8 16,0 0-135-16,5 5-27 0,-5-5-6 0,5-5-759 15</inkml:trace>
  <inkml:trace contextRef="#ctx0" brushRef="#br0" timeOffset="40907.128">10488 9352 115 0,'0'0'0'0,"0"0"10"0,0 0-10 0,0 0 0 0,0 0 0 0,-3-5 0 15,1 3 360-15,2 2 71 0,-3-5 13 0,3 5 4 16,0 0-263-16,0 0-52 0,0 0-10 0,0 0-3 15,0-7-53-15,0 7-11 0,0 0-3 0,5-2 0 0,-2-3-28 0,2 0-5 16,1 5-2-16,2-2 0 0,0 2-9 0,-1 0-1 16,4 0-8-16,0 2 12 0,-1-2-12 0,1 5 0 15,-1-5-12-15,1 7 12 0,0-2 0 0,-3 2 14 16,-1-5-1-16,4 5 0 0,0 5 3 0,-3-5 1 16,-6 0 0-16,3 5 0 0,1-3-1 0,-1 3 0 15,-5 2 0-15,0-2 0 16,-3 2 2-16,1-2 0 0,-1-3 0 0,0 3 0 15,-2-3-18-15,0 3 0 0,2-5 0 0,1 0 0 16,-6 5 55-16,2-5 7 0,1 0 2 0,2 0 0 16,1 0-52-16,-1-2-12 0,3-5 0 0,0 0 0 15,0 7 0-15,0-7 0 0,-2 2 0 0,2-2 0 0,0 0 0 16,0 0 0-16,0 5 0 0,0-5 0 0,5 7 0 0,3-7 0 16,2 5 0-16,1-3 0 0,2-2 0 0,0 0 0 15,6 0 0-15,-3 7 0 0,0-7 0 0,-3 7 0 0,0-2 0 16,3 2 0-16,-5 0 0 0,-4 0 0 0,-1 0 0 0,2 5-10 15,-3-3 10-15,-2 3 0 0,-3-5 0 0,0 7 0 16,-3-2 13-16,-2 2 5 0,-3 0 1 0,0-2 0 16,-3 2 9-16,-2-2 3 0,-3 2 0 0,-2-5 0 15,-4 3-11-15,1 0-3 16,3-3 0-16,-1-2 0 0,1 0-17 0,2-2 0 16,0 2 0-16,3-2 0 0,2-5 10 0,3 2-10 15,-2-4 8-15,4-3-8 16,6 5-100-16,-5-2-26 0,-3-8-5 0,5 3-1 0</inkml:trace>
  <inkml:trace contextRef="#ctx0" brushRef="#br0" timeOffset="65534.865">12189 9439 1292 0,'0'0'28'0,"0"0"7"0,0 0 1 0,0 0 0 0,0 0-36 0,0 0 0 16,0 0 0-16,0 0 0 0,0 0 103 0,0 2 13 0,0 10 4 0,0-5 0 15,0 0-44-15,0 0-9 0,0 0-2 0,0 5 0 16,0-5-8-16,0 5-1 0,0-3-1 0,0 5 0 15,-2-2-37-15,2 0-7 0,2-3-2 0,-2 5 0 16,0 3 30-16,0-3 5 0,0-5 2 0,0 8 0 0,0-8-22 16,-2 5-5-16,2-2-1 0,-3 0 0 0,3-3-18 0,-3 3 0 31,3-5 0-31,0 5 0 0,0-3 0 0,0-4 0 16,0-5 0-16,0 7 0 0,0-7 0 0,0 0 0 0,0 0 0 15,0 0 0-15,3 2 0 0,-3-2 0 0,0 0 0 0,0 0 0 31,8 0-108-31,-3 0-24 0,3-2-6 0,-2-3-1 0</inkml:trace>
  <inkml:trace contextRef="#ctx0" brushRef="#br0" timeOffset="65773.973">12462 9648 1209 0,'0'0'108'0,"0"0"-87"16,0 0-21-16,-3 5 0 0,3-5 68 0,-2 2 10 15,-1 3 2-15,0-3 0 0,1 3 25 0,-1-3 6 0,3 3 1 0,0 2 0 16,0-7-56-16,0 7-12 0,0-7-1 0,0 5-1 16,0-3-18-16,0-2-4 0,0 0-1 0,-3 7 0 0,3-7-19 0,0 0 8 15,0 0-8-15,0 0 0 16,0 0-97-16,0 0-27 0,0 0-4 0</inkml:trace>
  <inkml:trace contextRef="#ctx0" brushRef="#br0" timeOffset="66136.835">12573 9486 1728 0,'0'0'38'0,"0"0"8"0,0 0 2 0,0 0 0 0,0 0-39 0,5-5-9 0,3 3 0 0,-2-3 0 0,1 3 53 0,4-3 9 32,-3 5 2-32,5 0 0 0,0-2-44 0,1 2-8 15,-1 0-1-15,3 0-1 0,-3 0-10 0,0 2-14 0,0-2 3 0,1 5 1 16,-4-3 39-16,1 5 8 0,-1 0 2 0,-2 0 0 16,-2 3 7-16,-1-1 2 0,-2 3 0 0,-1-3 0 15,-4 3-6-15,-1 2-1 0,-2 0 0 0,-1 5 0 16,-2-5-33-16,-2 0-8 0,2 5 0 0,0-5 0 15,-3 0 31-15,3 3 4 16,3-8 1-16,3 5 0 0,-1-2-26 0,0-5-10 0,3 5 8 0,3-5-8 16,0-5 0-16,4 5 8 0,4-2-8 0,2 2 0 0,1-7 0 0,4 5 0 15,3-5 8-15,0 0-8 0,1 0 0 0,1 0 0 0,4-5 0 0,-1 5 0 16,-5 0 0-16,3-2 8 16,-3-3-8-16,1 0 0 15,-7 3-32-15,1-3-11 0,0 3-2 0</inkml:trace>
  <inkml:trace contextRef="#ctx0" brushRef="#br0" timeOffset="73656.537">13676 9340 691 0,'0'0'30'0,"6"0"7"0,-6 0-29 0,0 0-8 16,0 0 0-16,0 0 0 15,0 0 108-15,0 0 21 0,0 0 4 0,0 0 1 16,0 0-49-16,5 0-9 0,-5 0-3 0,5-7 0 16,-5 7-8-16,0 0-1 0,0 0-1 0,5 0 0 15,-2-2-9-15,-3 2-2 0,5-5 0 0,1 5 0 16,-1 0-16-16,3 0-3 0,-5 0-1 0,5-5 0 0,-3 5-11 15,3 0-2-15,0 0-1 0,2 0 0 0,1 0-30 0,-1 0-7 16,4 0-1-16,-4 0 0 0,1 0 50 0,-1 5 10 16,1-5 1-16,5 5 1 0,-6-3-22 0,1 3-5 15,-3-3-1-15,3 5 0 0,-3-2-5 0,-1-3-1 0,-1 5 0 16,-4-2 0-16,1 2 45 0,0 5 9 0,-6-5 2 0,3 0 0 16,-3-5-52-16,1 5-12 0,-4-2 0 0,4 7 0 15,-6-5 0-15,3-5 0 0,-1 5 0 0,-2-2 0 16,0-3 0-16,3 3 0 15,0 2 0-15,0-2 0 0,2-3 0 0,-2 3 0 16,-1-3 0-16,4 3 0 0,2-5 0 0,0 0 0 16,0 0 0-16,0 0 0 0,0 0 0 0,0 0 0 15,0 0 0-15,0 2 0 0,2 5 0 0,4-2 0 16,-4 2 0-16,4-2 0 0,-1-3 0 0,3 5 0 16,2-2 0-16,-2 2 0 0,3-5 0 0,-3 5 0 15,2-2 0-15,-2 2 0 0,0 0 16 0,0 5 1 0,-3-5 0 0,1 0 0 16,-4 0-17-16,1 5 0 0,-3-3 0 0,-3-2 0 15,3 0 0-15,-2 0 10 0,-4 3-10 0,4-3 8 16,-6 0 6-16,3-5 1 0,-3 5 0 0,0 0 0 16,-5-2-1-16,5 2 0 0,-3-2 0 0,0-3 0 0,1 3-14 15,2-3 11-15,0 3-11 0,0-3 10 0,0-2-10 0,0 5 0 32,0-3 0-32,3-2 8 0,-3 5-8 0,3-3 0 15,-1 3 0-15,1-5 0 16,5 0-68-16,-5 7-12 0,2-7-2 0,3 0-1 15,0 0-169-15,0 0-35 0</inkml:trace>
  <inkml:trace contextRef="#ctx0" brushRef="#br0" timeOffset="73925.651">14145 9653 1494 0,'0'0'66'0,"0"0"14"0,0 0-64 0,0 0-16 0,0 0 0 0,0 0 0 16,2 2 106-16,-2-2 18 0,0 0 4 0,0 7 1 15,0-2-52-15,0-3-10 0,3 3-3 0,-3 2 0 16,0-7-13-16,3 5-3 0,-3-5-1 0,2 7 0 16,1-5-24-16,-3-2-5 0,0 0-1 0,3 5 0 0,-3-5-29 0,0 0-5 15,0 0-2-15,5 2 0 31,0-2-174-31,0 0-35 0,9-2-8 0,-14 2 0 0</inkml:trace>
  <inkml:trace contextRef="#ctx0" brushRef="#br0" timeOffset="74474.219">14573 9380 1267 0,'0'0'112'0,"0"0"-89"16,-2-7-23-16,-1 0 0 0,0 2 101 0,-2 3 16 15,0-3 3-15,-3-2 1 0,-3 7-40 0,3-7-8 16,3 7-1-16,0-7-1 16,-3 7 3-16,0 0 1 0,3 0 0 0,-3 0 0 15,-3 0-43-15,3 0-8 0,0 0-1 0,0 7-1 16,0-7-13-16,0 7-9 0,0-2 12 0,-2-3-12 15,5 5 0-15,-1 0 0 0,-2 3 0 0,6-3 0 0,-1 0 0 0,3 2 0 16,0-2 0-16,3 5 0 0,-1-5 0 0,6 5-11 16,0-3 11-16,3-2-10 15,2 5-17-15,0 0-3 0,0-3-1 0,3 3 0 0,0 0 31 0,0-3 0 0,0 5 0 0,0-2 0 16,0-5 19-16,-6 7 9 0,1-2 3 0,-1 2 0 16,-2-2-11-16,-2-3-3 0,-4 3 0 0,-2 2 0 15,-5-2 7-15,0-3 2 0,-1-2 0 0,-2 5 0 16,-5-5-26-16,3 0-11 0,2 0 1 0,-3 0 0 15,3 0 10-15,-2-2 0 0,-1 2 0 0,3-7 0 16,0 5 36-16,0-3 8 0,3-2 3 0,0-2 0 0,-1-3-24 0,1-2-5 16,0 2-1-16,2-2 0 0,3 0 31 0,-3-7 7 15,3 5 1-15,3-8 0 0,0 3-43 0,2 0-13 16,0-5 8-16,3 3-8 0,3-3 8 0,-1 0-8 16,1-2 9-16,2 7-9 0,-2-5 0 0,2 7 0 15,0-2 0-15,1 5 0 0,-1-3 0 0,0 0 0 16,0 5 0-16,-2 0 0 15,-3 0 0-15,0 0 0 0,-3 5 0 0,0-3 0 16,1 0 32-16,-6 5 1 0,0 0 0 0,0 0 0 16,0 0-25-16,0 0-8 0,0 0 0 0,0 0 0 15,0 0-208-15,0 0-49 0,0 0-10 0,-11 0-1 0</inkml:trace>
  <inkml:trace contextRef="#ctx0" brushRef="#br1" timeOffset="99765.605">8006 10445 57 0,'8'0'0'0,"-8"0"0"16,0 0 0-16,0 0 0 0,0 0 257 0,0 0 47 16,-5 5 8-16,5-5 3 0,-5 0-185 0,5 0-37 15,0 0-7-15,-6 2-2 0,1 3-22 0,0 2-5 16,5-7-1-16,0 7 0 0,0-2-8 0,0 2-1 31,0 2-1-31,2-4 0 0,4 2 6 0,-4 5 2 16,-4-3 0-16,4 3 0 0,4-5-24 0,-4 5-5 0,-2-3-1 0,3 3 0 15,0-3 23-15,-1 8 4 0,4-8 1 0,-6 3 0 16,-3 2 0-16,3-7 0 0,5 5 0 0,-5-5 0 16,0 7-23-16,-2-7-4 0,4 0-1 0,1 5 0 15,-1-5 7-15,1-5 1 0,-3 3 0 0,0-5 0 0,3 7-20 16,-3-7-3-16,0 0-1 0,0 0 0 0,0 0 4 0,0 0 0 15,0 0 0-15,0 0 0 0,-3-7-12 0,3 7 8 16,0 0-8-16,-3-7 8 0,-4 2 0 0,1-2 0 16,6 0 0-16,-2 0 0 0,-4 0-8 0,4 0 0 0,-1 0 0 0,3 2 0 15,0-4 0-15,-3-3 0 0,1 0 0 0,2 5 0 16,2-2 0-16,-2-3 0 0,-2-2 0 0,-1 2 0 16,3-2 0-16,0 0 0 0,0 2 0 0,-3-2 0 15,-2 0 0-15,5 2 0 16,0 3 0-16,0-5 0 0,-5-3 0 0,5 8 0 15,2-3 0-15,1-2 0 0,-3 2 0 0,3 5 0 16,-1-2 0-16,4-3 0 0,-1 5 0 0,0 0-11 16,-5 0 3-16,8 2 0 0,0-2 8 0,3 0-8 15,-3 7 8-15,2 0-8 0,1 0 8 0,5 5 0 16,0-3 0-16,-3-2 0 0,-3 7 0 0,4 0 0 16,4-2 0-16,-5 2 0 0,-5 0 18 0,3 0 6 0,2 5 0 0,3-3 1 15,-5-4-40-15,-3 9-8 0,-6-7-1 0,6 5-1 16,-3-5 25-16,-2 0 0 0,-8 5 12 0,2-5-4 15,3 2 4-15,-3-2 2 0,-7-2 0 0,2 7 0 0,-5-5-3 16,2 0-1-16,3 0 0 0,-2-5 0 0,-6 3 2 16,5 2 1-16,1-2 0 0,-1-3 0 0,-2-2-13 0,2 5 0 31,3-3 0-31,3-2 0 16,0 0-29-16,-1 5-9 0,1-5-2 0,5 0 0 15,0 0-73-15,0 0-15 0,-5 0-4 0,5 0-982 0</inkml:trace>
  <inkml:trace contextRef="#ctx0" brushRef="#br1" timeOffset="100165.858">8279 10624 806 0,'0'0'72'0,"0"0"-58"15,0 0-14-15,0 0 0 0,5 2 156 0,-2 3 29 0,-3-5 6 0,0 7 1 16,5 0-52-16,-2 0-9 0,-6 0-3 0,3 0 0 16,-3 0-51-16,3 3-10 0,3-3-3 0,-3 0 0 15,-5-5 0-15,5 5 0 0,0-7 0 0,0 5 0 0,-3 2-51 16,3-7-13-16,0 0 0 0,0 0 0 0,0 0 31 0,0 0 3 16,0 0 1-16,0 0 0 0,8-5-19 0,-5 3-3 15,-6-3-1-15,6-2 0 16,2 0-12-16,-2 0 0 15,-1 0 0-15,1 0 0 0,0-5-9 0,-1 5-2 0,6-2 0 0,-5-3 0 32,-3 5-19-32,2 0-4 0,4 0-1 0,-1 0 0 0,-5 0 35 0,3 2 0 0,2-2 0 0,0 7 0 15,3-7 0-15,-3 7-8 0,-5 0 8 0,6-5 0 16,4 5-10-16,-2 0 2 0,-2 0 0 0,-1 0 0 16,5-2 0-16,-2 2 0 0,-2 0 0 0,-1 2 0 15,-5-2-148-15,5 0-28 0,3 0-7 0,-8 0-1 0</inkml:trace>
  <inkml:trace contextRef="#ctx0" brushRef="#br1" timeOffset="100481.73">8493 10598 806 0,'-10'0'72'0,"10"0"-58"0,7 5-14 0,-7-5 0 16,0 0 105-16,0 0 19 0,8 2 3 0,0-2 1 15,0 0-12-15,-2 0-3 0,2 5 0 0,2-5 0 16,3-5-78-16,-5 5-16 0,-8 0-3 0,8 0-1 15,5 0-15-15,1 0 0 0,-6-7 0 0,0 7 0 0,2-2 0 0,-2-3 0 16,3 0 0-16,-3 3 0 0,-6-3 54 0,4 3 8 16,-1-3 2-16,-3 3 0 0,-2 2-64 0,0-5 0 15,0-2-14-15,-2 5 2 0,2-3 31 0,-5-2 5 0,-6 7 2 0,6-5 0 16,5 5-8-16,-6-2-2 0,-12 2 0 0,7 0 0 16,9 0-8-16,-4 0-8 0,-4 0 12 0,-1 0-12 15,-2 7 11-15,5-7-11 0,0 7 10 0,0-2-10 16,-2-3 15-16,2 5-3 0,5 0-1 0,0-2 0 15,-2 4-11-15,2 3 0 0,1 0 0 0,4-3-11 0,1 3 11 0,-3 0 0 16,0-3 0-16,3-2-8 0,5 5 8 0,0-5-8 16,-6 0 8-16,3 0-8 15,6 0-131-15,0-2-25 0,-3-3-6 0,5-2-1 0</inkml:trace>
  <inkml:trace contextRef="#ctx0" brushRef="#br1" timeOffset="100920.201">8871 10591 1497 0,'0'0'66'0,"0"0"14"16,0 0-64-16,-2-7-16 0,-1 2 0 0,-2 3 0 0,2-3 90 0,-2 5 14 15,0-2 4-15,-3 2 0 0,0 0-50 0,0 0-10 16,-3 2-1-16,1-2-1 0,2 5-30 0,-5-3-5 16,-1 5-2-16,4 5 0 15,2-5-35-15,0 5-7 0,0-3-2 0,3 3 0 0,-1 0 35 0,6-3 0 0,0-2 0 0,3 5 0 16,0-5 0-16,2 0 0 0,3 0 0 0,2 0 0 15,1-2 0-15,2-5 0 0,-2 2 0 0,2-2 0 16,0-2 0-16,1 2 0 0,-1-5 0 0,-3-2 0 16,1 0 0-16,-3 0 0 0,2 0 0 0,-2-7 0 15,0 2 24-15,-2-2 12 16,-1 0 3-16,-2 0 0 0,-1-5 9 0,1 0 3 16,-3-2 0-16,-3 2 0 0,3 5-7 0,-2-7 0 15,-4 7-1-15,-2-5 0 0,3 5 7 0,0 2 2 16,-3 3 0-16,0-3 0 0,0 5-10 0,3 0-2 15,-1 0 0-15,-2 2 0 0,3 3-26 0,0 2-6 16,5 0 0-16,0 0-8 0,0 0 0 0,0 7 0 16,0 0 0-16,0 0 0 0,8 7 0 0,-3 0-12 0,0-2 12 0,6 7-12 15,-3-3 12-15,2 3 0 0,-2-5-10 0,3 5 10 16,-3 2-27-16,2-2-1 0,-4-5 0 0,2 5 0 16,-3-5 74-16,0 0 14 0,3-2 4 0,-5-3 0 15,0 3-154-15,-1-5-30 0,3 7-7 0,1-7-649 16,-4-2-131-16</inkml:trace>
  <inkml:trace contextRef="#ctx0" brushRef="#br1" timeOffset="101067.745">9104 10612 979 0,'0'0'43'0,"0"0"9"0,0 0-41 0,0 0-11 0,0 0 0 0,6 5 0 16,-1-3 220-16,0 5 41 0,-5-2 9 0,3 2 2 15,2-2-167-15,-2-3-33 16,-3-2-6-16,0 7-2 0,2 0-20 0,-2-7-5 15,0 5-1-15,0-5 0 16,0 0-81-16,0 0-16 0,0 0-3 0,0 0-589 16,0 0-117-16</inkml:trace>
  <inkml:trace contextRef="#ctx0" brushRef="#br1" timeOffset="101199.044">9139 10537 115 0,'0'0'10'0,"-3"-5"-10"0,0 3 0 0,1-3 0 15,-1-2 309-15,0 5 60 0,3 2 12 0,-2-5 3 16,-3 5-256-16,5 0-52 0,0 0-9 0,0 0-3 15,0 0-10-15,0 0-2 0,0 0-1 0,0 0 0 16,7-2-96-16,1 2-19 0</inkml:trace>
  <inkml:trace contextRef="#ctx0" brushRef="#br1" timeOffset="101468.871">9385 10551 172 0,'-8'-7'8'0,"8"7"1"0,-3 0-9 0,-2-5 0 0,5 5 0 0,-3-2 0 16,1 2 332-16,-4 0 64 0,1-5 12 0,-3 5 4 0,0 0-295 0,3 0-58 15,-3 5-12-15,-3-5-3 0,1 2-23 0,-1 3-5 16,3 2 0-16,-2 0-1 0,2 0-5 0,0 0-1 16,0-2 0-16,3 4 0 0,-1 3-9 0,4-5 0 15,2 7 0-15,-3-2-11 0,6-5 11 0,-3 5-10 16,5-3 10-16,0 3-10 0,3-5 10 0,0 0 0 15,0 0 0-15,3 0-8 16,-1 0 8-16,1-7 0 0,2 5 10 0,0-5-10 16,3-5-28-16,0 5-11 0,-3-7-2 0,6 0-1 15</inkml:trace>
  <inkml:trace contextRef="#ctx0" brushRef="#br1" timeOffset="101623.083">9575 10377 1958 0,'0'0'43'0,"-5"0"9"0,-3 0 1 0,3 0 3 0,-1 0-45 0,6 0-11 0,-2 5 0 0,-1-3 0 16,1 5 37-16,2 0 6 0,2 5 1 0,3 0 0 16,-2-3-16-16,5 5-4 0,0-2 0 0,0 2 0 15,3 0-16-15,-4-2-8 0,1 2 0 0,0 0 8 16,-2-7-8-16,-1 5-9 0,0 0 9 0,-2-3-13 16,-1-2-41-16,1-2-8 0,-6 2-2 0</inkml:trace>
  <inkml:trace contextRef="#ctx0" brushRef="#br1" timeOffset="101770.196">9462 10518 1537 0,'0'0'68'0,"0"0"14"0,0 0-66 0,2-2-16 0,6-3 0 0,0 5 0 15,0 0 80-15,3-2 12 16,2-3 2-16,0 5 1 0,6 0-34 0,-1 0-6 16,3 0-2-16,0 0 0 0,-2 0-40 0,2 0-13 15,-2 0 8-15,-1-5-931 16</inkml:trace>
  <inkml:trace contextRef="#ctx0" brushRef="#br1" timeOffset="102419.654">10435 10330 1267 0,'0'-7'56'0,"0"7"12"0,0 0-55 0,0 0-13 0,0 0 0 0,0 0 0 16,0 0 156-16,0 0 29 0,0 0 6 0,0 7 1 15,0 5-52-15,0-3-9 0,0 3-3 0,0 2 0 16,0 5-51-16,-2 2-10 0,-1-2-3 0,0 2 0 16,1 0 11-16,-1 5 1 0,-5-5 1 0,3 5 0 0,-3-5-77 0,0 5 0 15,-3-5-16-15,3 3 3 0,-2-8 61 0,2 8 13 16,3-8 3-16,-1 3 0 16,1-5-103-16,2 0-20 0,1-2-4 0,-1 0-1 15,3-5-51-15,3-5-10 0,-1 3-3 0,6-3 0 0</inkml:trace>
  <inkml:trace contextRef="#ctx0" brushRef="#br1" timeOffset="103948.969">12454 10264 1036 0,'0'0'46'0,"0"0"10"0,0 0-45 0,0 0-11 0,0 0 0 0,0 0 0 16,0 0 53-16,0 0 9 0,0 0 2 0,0 0 0 16,0 0 51-16,0 0 10 0,3 7 3 0,-3-2 0 15,5 2-52-15,0 7-9 0,-2-2-3 0,2 2 0 16,-2 0-2-16,2 0-1 0,0-2 0 0,3 9 0 16,-5-2-19-16,2-5-4 0,1 5-1 0,-1-5 0 15,-3 0-5-15,1 0-2 0,0-7 0 0,-1 5 0 0,1-5-8 0,-3 5-2 16,3-10 0-16,-3-2 0 0,0 0-4 0,0 0-2 15,0 0 0-15,0 0 0 0,0 0 13 0,-3 0 2 16,-2-7 1-16,2 0 0 0,0-5-30 0,1 3 8 16,-1-3-8-16,1-2 0 0,-1 2 0 0,3-9 0 15,-3 2-9-15,1-2 9 0,2 0 0 0,0 2 0 16,0 5 0-16,0-5 0 0,5 5 0 0,-2 0 0 0,-1 0 0 0,3 2 0 16,-2 3 0-16,2-3 0 0,-2 0 0 0,5 5 0 15,0 0-26-15,0 0-12 0,0 0-2 0,2 0-1 0,4 2 14 16,-1 3 3-16,-3 2 1 0,6 0 0 0,-2 0 70 15,1 0 13-15,1 2 4 0,3 5 0 0,-6-2-52 0,0 7-12 16,-2-5 0-16,-1 2 0 0,-2-2 0 0,-5 5 0 31,2 2 0-31,-2-7 0 0,-3 0 0 0,-3 5 0 0,-2-5 0 16,0 5 0-16,-1-3 0 0,-4-2 0 0,-1 5 0 0,-2-5 0 16,0 0 54-16,-3 5 8 0,0-10 2 0,-2 5 0 15,2 3-52-15,0-8-12 0,0 5 0 0,3-2 0 31,-1-3-48-31,4 5-13 0,2-7-3 0,0 5 0 0,0-3 0 16,5-2 0-16,3 0 0 0,0 0 0 0,0 0-159 0,0 0-32 0,0 0-6 0</inkml:trace>
  <inkml:trace contextRef="#ctx0" brushRef="#br1" timeOffset="104296.436">12808 10471 1674 0,'0'0'74'0,"0"0"15"0,0 0-71 16,0 0-18-16,0 0 0 0,0 0 0 0,0 0 79 0,0 0 12 15,0 0 2-15,0 0 1 0,3 7 3 0,0 0 1 16,-3-2 0-16,2 2 0 0,-2 0-56 0,3-2-11 16,-3 2-3-16,3 0 0 0,-3 0-13 0,0-5-3 15,0-2-1-15,-3 7 0 0,3-7 2 0,0 5 1 0,0-5 0 0,0 0 0 16,0 0-14-16,0 0 11 0,0 0-11 0,0 0 10 15,0 0-10-15,0 0 0 0,0 0 0 0,0 0-11 32,0 0-22-32,3-7-5 0,-3 2-1 0,2-2 0 15,4 0 10-15,-4 0 1 0,1-7 1 0,2 7 0 0,-2-5-10 0,2 5-3 0,-2 0 0 16,2 0 0-16,0 0 22 0,-2 0 4 16,2 2 1-16,1-2 0 0,-4 5 4 0,6-3 1 15,-2 3 0-15,1-3 0 0,1 5 8 0,3 0-8 16,-3-5 8-16,5 5-8 0,-2 0 8 0,-1 5 0 15,-2-5-9-15,3 0-609 16,2 0-122-16</inkml:trace>
  <inkml:trace contextRef="#ctx0" brushRef="#br1" timeOffset="104634.431">13047 10483 748 0,'0'0'67'0,"0"0"-54"16,0 0-13-16,5 2 0 0,3-2 157 0,2 7 29 15,-2-7 6-15,0 5 0 0,3-5-90 0,-1 0-18 16,1 0-4-16,2 0-1 0,-5 0-20 0,5 0-4 15,1-5-1-15,-1 5 0 0,-3 0-30 0,1-7-5 16,-3 7-2-16,3-7 0 0,-3 5 1 0,-1-3 0 0,-1 3 0 0,-1-3 0 16,-2-2 6-16,-1 2 2 0,-2 3 0 0,-2-3 0 15,-1-2 10-15,-2 7 3 0,-3-2 0 0,0-3 0 16,-3 5-16-16,3 0-3 0,-2 0-1 0,-3 0 0 16,-1 0-9-16,1 0-2 0,-3 5 0 0,3-3 0 15,0 5-8-15,0-2 0 0,-1-5 0 0,4 7 0 16,4 0 0-16,-2 0 0 15,1 5 0-15,1-5 0 0,4 0-11 0,-4 5 11 16,1-3-8-16,2 3 8 0,3-5-10 0,0 5 10 16,3-3-12-16,0-2 12 15,-3 5-39-15,5-5-1 0,3 0 0 0,5 0 0 16,-2 0-19-16,5-2-4 0,-1-3-1 0,4-2 0 16,0 0-153-16,2-2-31 0,16-5-7 0,-3-5-1 0</inkml:trace>
  <inkml:trace contextRef="#ctx0" brushRef="#br1" timeOffset="105035.05">13488 10457 57 0,'0'0'0'0,"-2"-5"0"16,-1 3 0-16,-2-3 0 0,0 3 417 0,-3-3 79 16,0 3 15-16,0-3 3 0,0 5-342 0,-3 0-69 15,1-2-14-15,-1 4-2 0,3-2-43 0,-2 0-9 16,-1 7-2-16,3-2 0 16,0-3-24-16,0 5-9 0,0 3 0 0,3-1 9 15,-3-2-9-15,3 0 0 0,2 0 0 0,3 5 0 16,-3-5-14-16,3 0 5 0,3 0 1 0,0 0 0 15,2 5 0-15,0-5 0 0,1-2 0 0,4-3 0 16,1 3-15-16,2-3-2 16,0-2-1-16,0-2 0 0,1-3 26 0,2 3 0 0,-3-5 0 0,0-3 0 15,0 3 22-15,0-2 10 0,-2-3 1 0,0-2 1 0,-3 0-12 0,0 0-2 16,-1-5-1-16,-1 0 0 0,-4-2 16 0,1 0 3 16,-3-5 1-16,0 7 0 0,-3 0-3 0,3 5 0 15,-5 0 0-15,-3-5 0 0,3 5 23 0,-3 0 4 16,0 7 1-16,0-5 0 0,0 5-33 0,3 0-7 0,-3 0 0 15,3 0-1-15,2 7-11 0,-2-7-3 16,5 7 0-16,0 0 0 0,0 0-9 0,-3 7 0 0,0 0 0 0,1 0 0 16,4 5-26-16,1-3-4 0,0 8-1 0,5-3 0 0,-3 0 31 0,3 5 0 15,2 2 0-15,-2-2 0 0,3-3 0 0,-3 3 0 16,0 2 0-16,2-2 0 16,-4-5-57-16,2 0-6 0,0-2-1 0,2 2 0 15,-2 0-126-15,3-7-26 0,-1 0-4 0,3 3-736 16</inkml:trace>
  <inkml:trace contextRef="#ctx0" brushRef="#br1" timeOffset="105213.449">13745 10471 115 0,'0'0'10'0,"0"0"-10"0,0 0 0 0,0 0 0 16,0 0 378-16,0 0 74 0,0 0 14 0,0 0 3 16,0 0-285-16,5 0-56 0,1 7-12 0,-4-2-3 15,4-3-45-15,-4 5-8 0,1-2-3 0,0 2 0 0,2-2-27 0,-2-3-6 16,-3 5 0-16,0-7-1 0,2 5 14 0,-2-5 3 15,0 0 1-15,0 0 0 16,0 0-172-16,0 0-34 0,0 0-7 0,0 0-2 16,0 0-80-16,0 0-16 0,5-5-3 0,-2 3-352 0</inkml:trace>
  <inkml:trace contextRef="#ctx0" brushRef="#br1" timeOffset="105335.459">13761 10405 57 0,'3'-7'0'16,"-3"-2"0"-16,-6-3 0 0,4 5 0 15,2-5 223-15,-3 3 39 0,0 2 8 0,1-5 2 0,-1 5-64 0,3 2-13 16,-3-2-3-16,3 7 0 0,0 0-102 0,0 0-21 15,0 0-4-15,0 0-1 0,0 0-51 0,0 0-13 16,0 0 0-16,0 0 0 16,6 0-48-16,-1 5-13 0,3-3-3 0,-3 3-742 15</inkml:trace>
  <inkml:trace contextRef="#ctx0" brushRef="#br1" timeOffset="105599.038">14076 10405 518 0,'0'0'46'16,"0"0"-37"-16,0 0-9 0,0 0 0 0,0 0 227 0,0 0 43 16,0-7 9-16,-3 5 1 0,-2-3-136 0,0 3-28 15,-1 2-6-15,1 0-1 0,-3 0-45 0,0 0-10 16,0 2-2-16,0-2 0 0,0 5-20 0,-2-3-5 16,-3 3-1-16,5-3 0 0,-3 5-12 0,3-2-2 15,-3 2-1-15,4 5 0 0,-1-5-11 0,0 0 0 16,2 0 0-16,4 7 0 15,-1-7 0-15,3 0 0 0,3 0 0 0,-1 5-11 16,4-5 11-16,2 0-13 0,0 0 5 0,2 0 8 0,1-2-11 0,2-3 11 16,3 3-8-16,0-5 8 0,2 0 0 0,1 0 0 15,-1-5 0-15,1 3-977 16</inkml:trace>
  <inkml:trace contextRef="#ctx0" brushRef="#br1" timeOffset="105815.09">14293 10191 2188 0,'0'0'48'0,"0"0"11"0,0 0 1 0,0 0 1 0,0 0-49 0,-5 5-12 0,2 2 0 0,3 5 0 16,-3-3 54-16,3 3 8 16,3 2 2-16,0 0 0 0,-1 0-52 0,3 5-12 15,1-5 0-15,-1 5 0 0,0 0 12 0,1-5 0 16,-4 5 0-16,4-5 0 0,-4 0-4 0,1-2-8 15,2-3 11-15,-5 5-11 0,3-9 0 0,-3 7-22 16,-3-10 3-16,3 5 1 16,-3-2-155-16,3-5-31 0,-5 0-7 0</inkml:trace>
  <inkml:trace contextRef="#ctx0" brushRef="#br1" timeOffset="105968.327">14240 10398 57 0,'-3'-2'0'0,"3"2"0"0,-2-5 0 0,-1-2 0 16,0 7 0-16,3 0 0 0,0-7 368 0,0 7 68 15,0 0 13-15,3 0 3 0,2-7-268 0,3 7-53 16,0 0-11-16,3 0-3 0,5 5-76 0,-3-5-15 15,5 2-3-15,1-2-1 0,-3 0 14 0,2 0 4 16,3 5 0-16,3-5 0 16,-5 0-28-16,2 0-12 0,-3 0 10 0,-2-5-10 31,-2 5-141-31,-1-2-35 0,5-3-6 0,-10-2-2 0</inkml:trace>
  <inkml:trace contextRef="#ctx0" brushRef="#br1" timeOffset="106701.421">14867 10201 1728 0,'0'0'76'0,"0"0"16"0,0 0-73 0,0 0-19 0,0 0 0 0,0 0 0 16,0 0 67-16,0 2 9 0,0 5 3 0,0 0 0 16,0 0 27-16,0 5 6 0,0-5 0 0,3 7 1 15,-3 0-90-15,0 5-23 0,0 2 0 0,2-2 0 0,-2-5 47 0,0 5 5 16,0-5 0-16,0 5 1 0,0-10-25 0,0 3-6 16,0 0-1-16,0-3 0 0,0-2-8 0,0-2-1 15,-2 2-1-15,2-7 0 0,0 0 1 0,0 0 0 0,0 0 0 16,0 0 0-16,-6-7-2 0,4 2 0 0,2-2 0 0,0-2 0 15,-3-3 9-15,3 0 1 0,0-4 1 0,3-3 0 16,-3 5-21-16,0-5 0 16,5 5 0-16,-2-5 0 0,-1 5 0 0,1 2 0 15,-3-2 0-15,3 5 0 0,-1-3 0 0,1 5 0 16,-1 2 0-16,-2-2 0 0,0 7 0 0,0 0 0 16,0 0 0-16,6 0 0 0,-1 5 0 0,3 2 0 15,3 0 0-15,2 0 0 0,0 5 0 0,6 2 0 16,4 0 0-16,-4-2 0 0,5 2 0 0,2 0 0 15,1 5 0-15,2-5 0 0,0 0-12 0,-3-2-8 0,3-3 0 0,3 5-1 16,-5-2 33-16,-4-5 8 0,-1-2 0 0,-4-3 1 16,-5 3-7-16,1-3-2 0,-1-4 0 0,-5-3 0 15,0-2 21-15,-3 0 4 0,-2-5 1 0,-1 3 0 16,1-5 5-16,-3 0 1 0,-3-5 0 0,1 0 0 16,-1 0-23-16,-2-2-4 0,-1 2-1 0,4-2 0 15,-4 0-8-15,4 7-8 0,-1-5 12 0,3 5-12 0,-3 0 0 0,3 2-20 16,0-2 2-16,0 9 1 15,3-4-47-15,-3-3-10 0,3 10-2 0,-1-3-837 0,4-2-168 0</inkml:trace>
  <inkml:trace contextRef="#ctx0" brushRef="#br2" timeOffset="110314.602">8104 11983 1396 0,'0'0'31'0,"3"-2"6"0,5-3 2 0,-3 1 0 0,-5 4-31 0,3-7-8 0,5 7 0 0,0-7 0 15,-8 7 91-15,0 0 17 0,8-3 3 0,-3 3 1 16,3-4-12-16,-3 4-3 0,-5 0 0 0,0 0 0 16,8 0-10-16,-8 0-3 0,-8 0 0 0,0 0 0 0,8 0-29 0,-8 4-7 15,-2-4 0-15,-4 3-1 0,1-3-19 0,0 4-4 16,2-4-1-16,-5 3 0 0,-5 1-14 0,3-4-9 16,2 3 12-16,-3 1-12 0,-2 1 10 0,3-3-10 15,-1 3 8-15,3-2-8 0,3 1 12 0,0 3-2 16,-6-4-1-16,6 4 0 0,8-7-9 0,-3 4 0 15,-8 3 0-15,5-2 0 16,3-2 0-16,3 1 0 0,0-1 0 0,0 4 0 16,-6-3-8-16,6-1 8 0,5-3 0 0,0 7 0 15,-6 2 0-15,4-2 0 0,4 0 0 0,4 0 0 16,-4 3 0-16,1-3 0 0,2 5 0 0,3-1 0 16,0-1 0-16,0 1 8 0,-8 4-8 0,3-1 12 15,7-3-3-15,-4 8 0 0,-9-5 0 0,3 0 0 16,0 1 3-16,0-1 1 0,3 5 0 0,-9-5 0 0,1 4-2 0,2-3-1 15,3 3 0-15,0-4 0 0,-8 8-2 0,6-8-8 0,2-2 12 16,0 6-4-16,0-8-8 0,0 4 0 0,0-2 9 0,2-1-9 16,9-1 0-16,-6 2 8 0,-5-5-8 0,3 0 0 15,8 0 0-15,-4 0 8 0,-1-3-8 0,2-1 0 16,2 2 11-16,6-3-3 0,0 3 0 0,0-5 0 16,-3 0-8-16,6 4 10 15,2-4-10-15,-3 0 10 0,-2 0-10 0,3-4 0 16,2 4 0-16,0 0 8 0,-5-7-8 0,0 7 0 15,-8-5 9-15,5 2-9 0,6-1 0 0,-12 1-10 16,-7 3 1-16,-2-4 0 16,7-3-229-16,-8 0-46 0</inkml:trace>
  <inkml:trace contextRef="#ctx0" brushRef="#br2" timeOffset="110530.726">7826 12379 2023 0,'-15'-7'44'16,"15"7"10"-16,0 0 2 0,2-5 0 0,-2 5-44 0,5-3-12 0,1-1 0 0,4 1 0 0,1-1 56 0,2 4 8 0,-2-3 3 0,5-1 0 31,5 4-31-31,0 0-7 0,-5 0-1 0,2-3 0 16,3 3-28-16,1 0 8 0,-4 0-8 0,1 0 0 15,-3 0 0-15,-1 0 8 0,4 0-8 0,-6 0 0 31,-5 0-152-31,3 3-36 0</inkml:trace>
  <inkml:trace contextRef="#ctx0" brushRef="#br2" timeOffset="111027.224">8464 12353 1450 0,'-11'-3'64'0,"6"3"14"0,0 0-62 0,5 0-16 0,0 0 0 0,0 0 0 15,0 0 112-15,0 0 19 0,0 0 4 0,0 7 1 16,0 0-29-16,0 1-6 0,0 6-1 0,0-3 0 16,5-4-38-16,0 5-8 0,-7-2-2 0,4 1 0 15,4-1-34-15,-4-3-7 0,1 5-2 0,-3-5 0 16,0 0-1-16,0 0-8 0,3-3 12 0,-3-4-4 0,-6 8 1 0,6-8 0 16,0 0 0-16,0 0 0 0,0 0 8 0,0 0 2 15,0 0 0-15,0 0 0 0,0-8 1 0,-5 4 0 16,0 1 0-16,2-4 0 0,1 0-20 0,2-4 0 15,-3-1 0-15,3 2 0 0,3-1 0 0,-1-3 0 16,1 2 0-16,-1 2 0 0,-2-4 0 0,6 2 0 16,2 1 0-16,0 1 0 15,-6-1-12-15,4 3-7 0,4 1-1 0,1 3 0 16,-6-3 10-16,3 4 2 0,3 3 0 0,2-4 0 16,5 4 8-16,-4-3 0 0,-7 6 0 0,4-3 0 15,5 0 0-15,-3 0-8 0,-5 0 8 0,0 0-8 16,3 4-63-16,-3 3-12 0,-1-4-2 0</inkml:trace>
  <inkml:trace contextRef="#ctx0" brushRef="#br2" timeOffset="111455.673">8840 12386 748 0,'0'0'67'0,"0"0"-54"16,0 0-13-16,0 0 0 0,0 0 169 0,0 0 31 15,0 0 7-15,0 0 1 0,2 7-67 0,1 0-13 16,2-3-2-16,-2 4-1 0,0 3-34 0,2-4-7 16,0 0-2-16,0 0 0 15,1 0-30-15,-1 1-7 0,0-1-1 0,-2 0 0 16,-3-7-18-16,5 7-4 0,-5-7-1 0,3 4 0 0,-3-4-4 0,0 0-1 15,0 0 0-15,0 0 0 0,0 0 2 0,0 0 0 16,0 0 0-16,0 0 0 0,-3-4-9 0,1 1-1 16,-1-1-8-16,3 1 12 0,-3-4-12 0,3-2 9 15,0 2-9-15,0 0 8 0,0-3-8 0,0-1 0 16,3 4 0-16,2-5 0 0,-2-2 0 0,2 4 0 0,1-2 0 0,-1 1 0 16,3 1-13-16,0 3 1 0,-3 0 1 0,6-2 0 15,-1 2 11-15,1 4 0 0,-1-4 0 0,1 3 0 16,-3-3-9-16,0 7 9 0,2-7-10 0,1 7 10 15,0-5 0-15,2 2 0 0,0 3 0 0,0-4 0 32,0 4-131-32,1-3-26 0,-4 3-6 0</inkml:trace>
  <inkml:trace contextRef="#ctx0" brushRef="#br2" timeOffset="111903.07">9313 12386 576 0,'0'0'51'0,"0"0"-41"16,0 0-10-16,0-7 0 15,0 7 268-15,3-7 52 0,-3 7 11 0,-3-8 1 16,3 8-170-16,-2-4-34 0,-1 1-8 0,-2-1 0 16,-3 4-50-16,5 4-10 0,-5-4-1 0,3 3-1 15,0 1-33-15,-3 4-6 0,0-1-2 0,2 4 0 16,4-1-17-16,-1-3 0 0,1 5 0 0,-1-1 0 16,3-1 0-16,0-3 0 0,3 5-13 0,-1 2 5 15,1-7 8-15,2 0-13 0,3 5 5 0,0-5 8 0,3 0-12 0,-1 0 12 16,1-3-10-16,-1-1 10 0,4-3 0 0,-4 0 0 15,6 0 0-15,-3-3 0 0,3-1 0 0,-5-3 8 16,2 0-8-16,0 0 10 0,-2-1 2 0,-1-3 0 16,-4 4 0-16,2-3 0 0,-3-2 16 0,-2 1 4 0,-1-3 1 15,-2 4 0-15,-2-6 12 0,-1 6 3 0,-5-1 0 0,0-4 0 16,-3 8-11-16,1 0-1 0,2 0-1 0,-5 3 0 16,-1 1-20-16,1-1-4 0,3 4-1 0,-4 0 0 15,4 4-75-15,-1-1-15 0,3-3-4 0,3 0-732 16,5 0-148-16</inkml:trace>
  <inkml:trace contextRef="#ctx0" brushRef="#br2" timeOffset="112256.761">9533 12336 1612 0,'-8'3'144'0,"5"1"-116"0,-2-1-28 0,0 1 0 15,2-1 96-15,0 4 12 0,1 0 4 0,2 2 0 16,0 1-31-16,2-3-5 0,1 0-2 0,2 5 0 15,1-5-24-15,-1 0-5 0,3 4-1 0,-3-4 0 16,3 0-18-16,-3 1-4 0,1-1-1 0,-1 0 0 0,-2-7-4 0,-3 0-1 16,5 7 0-16,-5-7 0 0,0 0-1 0,0 0-1 15,0 0 0-15,0 0 0 0,0 0 4 0,0 0 1 16,0 0 0-16,3-7 0 0,-1 0-3 0,-2 4 0 16,3-9 0-16,-3 5 0 0,3 0-4 0,2-4-2 0,0-3 0 0,0-1 0 15,1-3-10-15,4 3 0 0,1 1 0 0,-1 3 0 31,1-4 0-31,2 4 0 0,1-3-10 0,1 7 10 16,-1 0-10-16,2-1 10 0,-6 1-10 0,3 3 10 0,3 1 0 16,-3-1-9-16,-2 1 9 0,2 3 0 0,0-4 0 0,1 4 0 15,-1 0 0-15,-2 0-8 0,-1-3 8 0,3 3 8 16,-2-4-8-16,-3 4 11 16,2 0-111-16,-2 0-23 0,-2-3-4 0</inkml:trace>
  <inkml:trace contextRef="#ctx0" brushRef="#br2" timeOffset="112589.152">10200 11976 576 0,'0'0'51'0,"0"0"-41"16,0 0-10-16,0 0 0 0,0 0 308 0,0 0 59 15,0 0 12-15,0 0 2 0,0 0-229 0,0 0-47 16,-3 7-9-16,3 1-1 0,-3-4-51 0,3 3-11 0,0 0-1 0,6 0-1 16,-6 0-31-16,2 1 0 0,-2-8 0 0,0 7-707 15,0-7-145-15</inkml:trace>
  <inkml:trace contextRef="#ctx0" brushRef="#br2" timeOffset="112757.493">10300 12336 1958 0,'0'3'174'0,"0"4"-139"0,-5 0-35 0,5-3 0 15,0 3 88-15,0-4 10 0,0 2 2 0,0-5 1 16,-3 4-27-16,3-4-6 0,0 0 0 0,0 0-1 16,0 0-51-16,0 0-16 0,0 0 8 0,0-4-1150 15</inkml:trace>
  <inkml:trace contextRef="#ctx0" brushRef="#br2" timeOffset="115873.873">11316 11421 748 0,'-5'-7'67'0,"2"7"-54"0,-2-4-13 0,2 1 0 15,1 3 148-15,-1-4 28 0,0 4 4 0,-2-3 2 16,0-1-84-16,0 4-17 0,2-3-3 0,-5 6-1 16,0-3-18-16,0 4-4 0,3-1-1 0,-6 1 0 15,1 3-25-15,-1 0-5 0,3 0 0 0,-2 8-1 16,-1-8-23-16,0 9 9 0,-2-2-9 0,5 0 0 15,0 5 8-15,0-2-8 16,3 1 0-16,0-4 0 0,2 5 12 0,3 0-4 16,5-5 0-16,1 0-8 0,2 0 0 0,2 1 0 15,3-4 0-15,3 1 0 0,0-3 0 0,3-4 13 16,2 2-4-16,0-4-1 0,5-3 0 0,1 0 0 16,-1-7 0-16,4 4 0 0,-4-9 40 0,3 5 7 15,-5-4 1-15,0-3 1 0,-3-1-21 0,-3 1-4 16,-2-5 0-16,-3 5-1 0,-2-4 27 0,0 1 6 0,-6-6 0 0,0 6 1 15,-5-2-11-15,0 0-2 0,-5 5-1 0,0 0 0 16,-3 0-12-16,0 2-3 0,0-2 0 0,-3 7 0 16,1 0-20-16,-4-5-5 0,1 5-1 0,0 5 0 15,2-3-10-15,1 5 0 0,-1-4 0 0,3 4 0 16,3 0-25-16,0 4-4 0,-3-4-1 0,2 7 0 16,4-2-139-16,-1 2-28 0,6 3-6 0</inkml:trace>
  <inkml:trace contextRef="#ctx0" brushRef="#br2" timeOffset="116074.247">11938 11602 633 0,'0'0'56'0,"0"0"-44"16,0 0-12-16,-8 5 0 0,3-2 302 0,-3 4 58 15,0-3 12-15,3-1 3 0,5-3-230 0,-8 4-45 16,-3 3-10-16,3-2-2 0,0-3-36 0,3-2-7 15,5 0-1-15,-5 8-1 0,5-8-27 0,0 0-6 16,0 0-1-16,0 0 0 16,0 0-93-16,0 0-20 0,-8-3-3 0,8 3-1 0</inkml:trace>
  <inkml:trace contextRef="#ctx0" brushRef="#br2" timeOffset="116522.02">11967 11403 1850 0,'0'0'82'0,"0"0"17"0,0 0-79 0,0 0-20 0,0-7 0 0,0 7 0 15,0 0 63-15,0 0 9 0,5-3 1 0,1-2 1 16,-1 3-34-16,0 2-6 0,3-5-2 0,3 5 0 16,-1 0-32-16,6 0 0 0,0 0 0 0,0 0 0 15,3 0 0-15,-1 5 0 0,1-5 0 0,-1 2-9 16,3 3 9-16,-2-2 14 0,-6 4-3 0,-2 0-1 0,-1 2 0 0,-2-2 0 15,-3 0 0-15,1 3 0 0,-9-6 7 0,3 3 2 16,-5 5 0-16,2-3 0 0,-2-1 13 0,0 3 2 16,-1-4 1-16,1 5 0 0,-3-5-13 0,0 3-2 15,0-3-1-15,3-3 0 0,0 3-19 0,-1 0 10 16,6-7-10-16,0 0 8 0,0 5-8 0,0-5 0 0,0 0 0 16,6 2 0-1,1 3 0-15,4-2-12 0,0-3 4 0,-1 4 8 16,1-4-12-16,2 3 12 0,3-3-10 0,0 4 10 15,0-1-8-15,-3 1 8 0,3 3 0 0,-3 0-9 0,-2 1 9 16,-1-1 0-16,-5-3 0 0,3 3 0 0,-5 0 0 0,0 5 12 16,-6-5-2-16,0 0-1 0,-2 0 23 0,-3 0 5 15,-2 0 1-15,-1-2 0 0,-2-3-11 0,-3 6-3 16,-3-1 0-16,1-3 0 0,-1-1-12 0,3 1-4 0,-2-4 0 0,2 5 0 16,0-5-8-16,3 2-16 0,2-2 4 0,1 0-808 15,2 0-161-15</inkml:trace>
  <inkml:trace contextRef="#ctx0" brushRef="#br2" timeOffset="116792.415">12541 11483 864 0,'0'0'76'0,"0"0"-60"16,0 0-16-16,8 0 0 0,0 0 140 0,0 0 26 15,-3 0 5-15,3 0 1 0,0 0-54 0,0 0-10 16,3 0-3-16,-3 0 0 0,2 4-44 0,4-4-9 16,-1 0-1-16,-3 0-1 0,4 0-30 0,-1 0-5 15,-3 0-2-15,4 0 0 0,-1 0-13 0,-3 0 9 16,-2-4-9-16,0 4 8 15,-8 0-149-15,0 0-31 0</inkml:trace>
  <inkml:trace contextRef="#ctx0" brushRef="#br2" timeOffset="116976.193">12626 11407 1602 0,'0'0'71'0,"0"0"14"0,0 0-68 0,5 7-17 16,-2-2 0-16,2 2 0 0,0 0 74 0,1 0 11 15,-4-4 3-15,1 8 0 0,2-4 4 0,1 5 2 16,-1-2 0-16,-2-3 0 0,-1 4-56 0,1 3-11 16,-3-2-3-16,0-2 0 0,0 1-9 0,-3 1-3 0,-2-2 0 0,5 1 0 15,-3-4-12-15,-2 5 0 0,0-5 0 0,-1 0-1062 16</inkml:trace>
  <inkml:trace contextRef="#ctx0" brushRef="#br2" timeOffset="117376.455">13121 11341 1209 0,'-8'-2'53'0,"8"2"12"0,0 0-52 0,0 0-13 0,0 0 0 0,0 0 0 15,0 0 112-15,0 0 19 0,0 0 4 0,-3 2 1 16,-2 10-54-16,5-5-10 0,-3 0-3 0,6 7 0 0,-3 1-26 15,0 3-6-15,5 1-1 0,-2-2 0 0,2 1-4 0,0 4 0 16,-2 1-1-16,0-6 0 0,2 6-3 0,0-6 0 16,-2 1 0-16,0-4 0 0,-1 1-12 0,1-4-4 15,-3 3 0-15,2-2 0 0,-2-2-1 0,3-6-1 16,-3 8 0-16,0-5 0 31,0-7-85-31,0 0-17 0,0 0-3 0,0 0-861 0</inkml:trace>
  <inkml:trace contextRef="#ctx0" brushRef="#br2" timeOffset="117655.164">13309 11602 345 0,'0'0'15'0,"0"0"4"0,7 5-19 0,-4-2 0 0,2-3 0 0,-2 4 0 16,2-1 261-16,1 1 49 0,-6-4 10 0,2 3 1 0,4 1-141 15,-4 3-28-15,-2-7-5 0,3 5-2 0,-3-5-56 0,3 2-11 16,-3-2-2-16,0 0-1 0,0 0-51 0,0 0-9 16,2 8-3-16,-2-8 0 0,0 0-4 0,0 0-8 15,0 0 11-15,0 0-11 16,0 0-161-16,3-3-39 0</inkml:trace>
  <inkml:trace contextRef="#ctx0" brushRef="#br2" timeOffset="118077.305">13462 11374 1324 0,'0'0'118'0,"0"0"-94"0,0 0-24 0,8 0 0 15,3-2 74-15,-1-3 10 0,3 5 3 0,1-4 0 16,-1 1-43-16,0 3-9 0,0-4-2 0,3 4 0 31,0 0-5-31,0 0-2 0,-3 0 0 0,3 4 0 0,-3-4 9 16,0 3 1-16,1 1 1 0,-4 3 0 0,1-2-4 0,-3-3-1 15,0 10 0-15,-3-5 0 0,0 0 4 0,-5 0 1 16,0 5 0-16,0-3 0 0,-2 3 7 0,-4 2 2 16,-2 0 0-16,3 1 0 0,-3 1-5 0,-2-2-1 15,2 0 0-15,0 0 0 0,0 0-10 0,3 1-2 16,-3-4-1-16,5 3 0 0,3-2-15 0,0-2-4 0,0 1 0 0,3 1 0 16,2-5-8-16,3 0 0 0,2 0 0 0,4 0 0 15,1-7 0-15,4 7 0 0,0-7 0 0,4 0 0 16,6 0 0-16,-2 0 10 0,-1-2-10 0,3-3 10 15,3 5-10-15,-8-7 0 0,0 7 0 0,-3-4 8 16,-5 1-8-16,-3-1 0 0,-2 1 0 0,-6-1-796 16,-2-4-160-16</inkml:trace>
  <inkml:trace contextRef="#ctx0" brushRef="#br2" timeOffset="118809.059">11134 12016 1270 0,'-6'0'28'0,"6"0"5"0,0 0 2 0,0 0 1 0,-2 3-28 0,2-3-8 0,-6-3 0 0,6 3 0 0,0 0 69 0,0 0 13 15,0 0 2-15,0 0 1 0,0 0-7 0,0 0-2 16,0 0 0-16,0 0 0 0,0 0-16 0,11 0-4 15,-11 0-1-15,11-4 0 0,2 4-20 0,0 0-4 16,3 0-1-16,0 4 0 0,2-4-14 0,1 0-4 16,5 3 0-16,2 1 0 15,6-4-12-15,5 0 8 0,8 0-8 0,3 0 0 16,4 5 0-16,9-5 0 0,3 0 0 0,10 0 0 16,8 0 0-16,3 0 0 0,5 0 0 0,-1 0 0 15,9 3 0-15,-2-6 0 0,-4 3 0 0,6 3 0 16,3-3 0-16,-3 0 8 0,-1 4-8 0,-1-1 0 15,-1-3 0-15,-5 0 0 0,-5 4 8 0,-3-1-8 16,-3-3 0-16,-2 4 11 0,2-1-11 0,-5 1 10 0,-5 3-10 0,-3-7 8 16,-2 7-8-16,-4-2 8 0,4-2-8 0,-6 1 10 15,0-1-10-15,-2 1 10 0,-3-1-2 0,-6-3-8 16,1 4 12-16,-6-1-4 0,-5-3 4 0,-5 4 1 0,-3-4 0 16,-7 0 0-16,-4 0 28 0,-2-4 6 0,-6 4 1 0,-2 0 0 15,-2 0-6-15,-6 0-1 0,0 0 0 0,0 0 0 16,-11-3-14-16,3-1-3 0,-8 4-1 0,3-3-827 15,-5 3-164-15</inkml:trace>
  <inkml:trace contextRef="#ctx0" brushRef="#br2" timeOffset="123313.996">11816 12491 0 0,'0'0'0'0,"0"0"0"0,0 0 0 0,-2-4 0 16,2 4 275-16,-3-3-55 0,3 3 44 0,0 0 8 0,0-4-144 0,0 4-28 15,0 0-7-15,0 0-1 0,0 0-20 0,0 0-5 16,0 0-1-16,0 0 0 0,0 0-5 0,0 0-1 15,0 0 0-15,0 0 0 0,0 0 1 0,8 4 0 16,-8-4 0-16,5 7 0 0,1 1-19 0,-4 3-4 16,-2-1-1-16,0-3 0 0,0 5-13 0,-2 2-4 15,-1 0 0-15,0-3 0 16,1 4 4-16,2-4 0 0,-3 3 0 0,3-2 0 16,-3-2-15-16,3 1-9 0,0-1 12 0,0-5-12 15,0 6 12-15,3-4-12 0,2 0 12 0,1-4-12 16,-1 4 16-16,0-7-4 0,3 4-1 0,3-4 0 15,2 0 1-15,0 0 1 0,0 0 0 0,3 0 0 16,3 0-5-16,-3 0-8 0,2 3 11 0,-2 2-11 16,0-5 9-16,-3 4-9 0,3-1 0 0,-3 4 9 0,0-3-1 0,-2-1-8 15,-3 4 12-15,0 0-4 0,0 5 3 0,-3-5 0 0,-2 4 0 16,2-1 0-16,-5-3 5 0,0 2 2 0,0 1 0 0,-3-3 0 16,-2 0 2-16,0 0 1 0,-3-2 0 0,0 2 0 15,-3 0-5-15,1-3-2 0,-3-1 0 0,-6-3 0 31,1 0-32-31,-1 0-6 0,0 0-2 0,1 0 0 16,-3-3-83-16,2-1-17 0,3 1-3 0,-2-1-901 16</inkml:trace>
  <inkml:trace contextRef="#ctx0" brushRef="#br2" timeOffset="123530.215">11830 12513 1785 0,'-8'-7'159'0,"2"7"-127"0,1-3-32 0,2-1 0 16,1 4 59-16,-1-5 5 0,0 2 2 0,3 3 0 16,0 0 26-16,0 0 4 0,0 0 2 0,0 0 0 15,8 0-59-15,0 0-12 0,6 3-3 0,-1 2 0 16,3-10-24-16,2 5 0 0,1 0-9 0,-1 5 9 0,3-5 0 0,1 0 0 16,-4 0 0-16,1 0 0 0,-1 0-16 0,-2 0 4 15,0 0 1-15,0 0 0 16,0 0-199-16,-6 0-40 0</inkml:trace>
  <inkml:trace contextRef="#ctx0" brushRef="#br2" timeOffset="123830.779">12438 12753 921 0,'0'0'40'0,"0"0"10"15,0 0-40-15,0 0-10 0,0 0 0 0,0 0 0 16,0 0 216-16,0 0 42 0,0 0 8 0,0 0 2 0,0 0-139 15,0 0-27 1,0 0-6-16,0 0 0 0,0 0-67 0,0 0-13 0,0 0-2 0,0 0-1 31,-5 2-52-31,5-2-10 0,0 0-3 0,0 0-907 0</inkml:trace>
  <inkml:trace contextRef="#ctx0" brushRef="#br2" timeOffset="124432.207">12941 12517 1537 0,'0'0'68'0,"-3"-4"14"0,0-3-66 0,1 4-16 16,-1-6 0-16,-2 6 0 0,0-4 85 0,-1 3 14 15,-2-3 2-15,-2 0 1 0,-1 7-10 0,1-3-1 16,-1-1-1-16,-2 4 0 0,-3-5-44 0,3 5-9 0,-3 5-1 0,-3-5-1 16,3 4-21-16,3-1-4 0,-3 1-1 0,3-1 0 15,3 4-9-15,-1 0-9 0,3-3 9 0,3 4-13 16,-1-1 13-16,4 4 0 0,2-1 0 0,2-3 0 15,4 5 0-15,4 2-9 0,1-3 1 0,5 4 0 16,0-1-3-16,2 0 0 0,3-2 0 0,0 2 0 16,3 0 11-16,-3 0 0 0,-2 2-9 0,0-2 9 0,-4 1 0 0,-1 3 0 15,-4-8 0-15,-7 9 0 0,2-5 10 0,-5 0 0 16,-3-2 0-16,-2 2 0 0,-3 0 8 0,0-2 2 16,-5 2 0-16,3-7 0 0,-4 4 4 0,-2-3 0 15,3-6 1-15,0 3 0 0,2 2 1 0,1-7 0 16,-1 0 0-16,3-3 0 0,3-1 14 0,0-1 2 15,2 3 1-15,0-6 0 16,3-3-9-16,6 4-2 0,-4-7 0 0,4 2 0 16,-1-2-19-16,3-5-4 0,2 2-1 0,1-6 0 15,2 9-8-15,-2-7 0 0,2 2 0 0,0 5 0 16,1-7 0-16,-1 6 8 0,3-3-8 0,-3 3 0 16,-3 4 23-16,4 1-1 0,-4-1 0 0,3 3 0 0,-2 4-6 0,-3-3 0 15,3 0-1-15,-6 7 0 0,3-7-15 0,0 7 8 16,-6 0-8-16,4 0 0 15,-6 0-15-15,0 0-9 0,2 0-1 0,-2 0-861 0,0 0-172 0</inkml:trace>
  <inkml:trace contextRef="#ctx0" brushRef="#br0" timeOffset="134222.244">19492 6762 1267 0,'5'-4'28'0,"0"1"5"0,-5 3 2 0,0 0 1 0,3-4-36 0,-3 4 0 0,0 0 0 0,0 0 0 16,0 0 109-16,0 0 15 0,0 0 4 0,0 0 0 15,-8 4-52-15,8-4-9 0,0 7-3 0,-2 0 0 16,-1 8 0-16,0-4-1 0,6 3 0 0,-3 1 0 16,3-1 1-16,-3-3 1 0,2 8 0 0,1-2 0 0,2-6-52 15,3 8-13-15,-8-5 0 0,3 0 0 0,2-2 0 0,0 2 0 31,-5-7 0-31,0 7 0 0,0-6 54 0,0-8 8 16,3 7 2-16,-3-7 0 16,-5 7-103-16,5-7-20 0,0 0-4 0,-6 0-1 15,-2 0-146-15,-2-3-30 0,-9-8-5 0,6-4-2 0</inkml:trace>
  <inkml:trace contextRef="#ctx0" brushRef="#br0" timeOffset="134422.887">19291 6776 1497 0,'0'0'66'0,"0"0"14"0,2 0-64 0,4-7-16 16,-4 3 0-16,6 1 0 15,-2 3 93-15,4-4 15 0,-2 1 4 0,3-1 0 0,-1 4-44 0,4 0-8 32,1-7-1-32,4 7-1 0,-1-8-42 0,4 8-8 0,-1 0-8 0,3 0 12 15,-1 0-12-15,1 0 0 16,0-2 0-16,0 2 0 0,2 0 0 0,-5 0 0 0,1 2 8 0,-4 3-8 15,-2-2-44-15,-3 1-13 0,-5-1-3 0,-3 4-832 16</inkml:trace>
  <inkml:trace contextRef="#ctx0" brushRef="#br0" timeOffset="134623.06">19397 7132 1728 0,'0'0'38'0,"0"0"8"0,5 4 2 0,3-1 0 0,2 1-39 0,1-4-9 16,2 0 0-16,0 0 0 0,1 0 102 0,2-4 18 0,-1 4 4 0,4 0 1 0,2-3-57 0,-2-1-11 16,-1 1-2-16,-2-1-1 15,0-4-33-15,0 4-6 0,0-3-2 0,0 4 0 0,-3-4-13 0,-3 0 0 16,1 0 0-16,-3 0 0 16,-3 2-150-16,0-2-33 0</inkml:trace>
  <inkml:trace contextRef="#ctx0" brushRef="#br0" timeOffset="135024.2">19997 6911 1285 0,'0'0'56'0,"0"-8"13"0,0 6-55 15,-2-7-14-15,-1 6 0 0,0-4 0 0,1 0 96 0,-1 3 17 0,0-4 3 0,-2 1 1 16,-3 0-9-16,3 7-1 0,0-4-1 0,-1 1 0 16,1-1-62-16,-3 4-13 0,0 0-3 0,0 0 0 15,0 0 4-15,-2 7 1 0,-1-3 0 0,0-4 0 32,4 7-33-32,-4-2 0 0,3-3 0 0,0 6 0 15,0-1-20-15,3 0-10 0,2-3-2 0,1 8-1 0,2-2 47 0,2-3 10 16,3 0 1-16,3 0 1 15,0 4-42-15,6-3-8 0,-1-1-1 0,0 4-1 0,3-4 26 0,0 0 0 16,-3 8 0-16,3-8 0 0,-3 0 0 0,-2 4 0 16,-3-4 0-16,0 5 0 0,-3-5 46 0,-2 3 14 15,-1-6 4-15,1 3 0 0,-3 1-52 0,-3-1-12 0,3-3 0 0,-2-1 0 16,-6 4 54-16,0-3 8 0,-3-4 2 0,0 3 0 16,1-3-52-16,-1 4-12 0,3-1 0 0,-2 1 0 15,-1-4-151-15,-2 5-33 0</inkml:trace>
  <inkml:trace contextRef="#ctx0" brushRef="#br0" timeOffset="135563.716">20542 6762 1267 0,'0'0'56'0,"0"0"12"16,0-4-55-16,0-6-13 0,-5 3 0 0,0-5 0 0,-1 5 105 0,4 3 19 15,-6-3 3-15,3 0 1 16,-6 0-27-16,3 4-5 0,0-2 0 0,-3-2-1 0,-2 3-50 0,0 1-9 16,0-1-3-16,0 4 0 0,-3 0 30 0,0 0 5 15,0 0 2-15,0 4 0 0,5-4-61 0,-2 7-9 16,-3-2 0-16,3-3-12 16,0-2 12-16,0 8 0 0,2-1 0 0,1 0 0 15,-1 0 0-15,3 4 0 0,0-4 0 0,0 8 0 16,3-4 0-16,2 3 0 0,1-2 0 0,4 2 0 15,1 0 0-15,2-2 0 0,3 2 0 0,5-4 0 16,1 6 0-16,4-6 0 0,3 1 0 0,0 3 0 16,-2 1 0-16,-3-8-12 0,2 4 12 0,-2-4-12 15,0 5 12-15,0-2 0 0,-6-3 0 0,1 4 0 0,-3 4 0 0,-3-4 8 16,1-1-8-16,-4 1 10 0,-4 4 43 0,-1-4 9 16,-2-4 2-16,-6 8 0 0,0-8-52 0,-2 4-12 15,0-8 0-15,-3 1 0 0,0-1 0 0,0 1 0 16,1 3 0-16,1-2 0 0,-2-2 54 0,1-3 8 15,-1 4 2-15,5-1 0 16,1-3-219-16,4 0-43 0,-2 0-9 0,3 0-1 0</inkml:trace>
  <inkml:trace contextRef="#ctx0" brushRef="#br0" timeOffset="136097.311">20542 6998 1152 0,'0'0'102'0,"0"0"-82"15,0 0-20-15,0 0 0 0,0 0 181 0,0 0 32 0,0 0 7 0,3 7 0 16,-3-3-71-16,0 3-14 0,3 0-3 0,-1 0-1 16,-2-2-54-16,3 5-10 0,-3-3-3 0,5 4 0 15,-2-4-51-15,-1 5-13 0,-2-9 0 0,6 4 0 16,-6 0 0-16,2-7 0 0,1 7 0 0,0-3 0 16,-3-4 0-16,0 0 0 0,0 0 0 0,0 0 0 15,0 0 0-15,0 0 0 0,0 0 0 0,2-7 0 0,1 3 0 0,0-3 0 16,-3 0 0-16,2 0 0 15,-2-5 14-15,3 5 0 0,0 0 0 0,-1-3 0 16,1-2-38-16,2 1-8 0,-2 4-2 0,5 0 0 0,0 0 17 0,-3-1 3 0,3 1 1 0,-3 7 0 16,3-4 13-16,-3 1 0 0,1 3 0 0,2 0 0 15,-3 0 0-15,0 7 0 0,3-7 8 16,0 7-8-16,-3-7 31 0,1 8-1 16,-4-1 0-16,4 0 0 0,-1 0 4 0,-2-3 1 15,-1 3 0-15,3-2 0 0,3-2-15 0,0 4-4 16,0-7 0-16,-5 4 0 0,0-1-4 15,-3-3-2-15,0 0 0 0,0 0 0 0,0 0-10 0,5 0 0 16,0 0 0-16,3-3 0 0,0-1 0 0,3 1 0 16,-3-4 0-16,-3-2-11 0,5 2-3 0,1 0-1 15,-3 0 0-15,3 0 0 0,-1-1-23 16,-2 6-5-16,0-3-1 0,0-2 0 0,0 7 36 0,-8 0 8 0,0 0 0 0,8-4 0 16,0 4 0-16,-8 0 16 0,0 0-4 0,8 4-1 15,0 3-11-15,0 0-16 0,-8 1 4 0,2-1 1 16,3 4 11-16,-2-4 0 0,0 5 0 0,2-2 0 15,-5-3 0-15,3 0 0 0,-1-3 0 0,1 3 0 16,-3-7 0-16,5 8 0 16,1-1 0-16,-1 0 0 15,-5-7-124-15,8 4-24 0,0-4-4 0,5 0 0 0</inkml:trace>
  <inkml:trace contextRef="#ctx0" brushRef="#br0" timeOffset="136383.077">21161 6979 57 0,'14'-3'0'0,"-14"3"0"0,0 0 0 0,0 0 0 15,-6-4 337-15,6 4 63 0,0 0 12 0,0 0 2 0,0 0-206 0,0 0-40 16,-8 0-9-16,0 4-2 0,8-4-58 0,-2 3-12 16,-6 6-3-16,0-2 0 0,0 0-67 0,0 0-17 15,0 3 0-15,0-3 0 0,-2 2 28 0,4-2 3 16,1 3 0-16,0-3 0 0,2 4 1 0,3-3 1 16,3-4 0-16,2 3 0 0,0-4-33 0,3 4 0 15,0 0 0-15,5-3 0 16,-2-4 0-16,2 0 0 0,0 0 0 0,1 0 0 15,-1 0 0-15,0-4 0 0,-2 1 0 0,-1-4 0 16,1 0 0-16,-3-4 0 0,0 3 0 0,-3 1 0 16,-5 0 0-16,3-4 0 0,-1 4 0 0,-2-5 0 0,-2 5 36 15,-1 0 1-15,-2 0 0 0,-3 0 0 0,0-1-22 0,0 1-5 16,-5 0-1-16,5 3 0 0,8 4-23 16,-6 0-5-16,-7-7-1 0,5 7-802 0,8 0-161 0</inkml:trace>
  <inkml:trace contextRef="#ctx0" brushRef="#br0" timeOffset="136884.157">21320 6805 1267 0,'0'0'112'0,"0"0"-89"16,0 0-23-16,0 0 0 0,0 0 113 0,0 0 19 16,5 4 3-16,1 1 1 0,-6-5-28 0,2 2-6 15,1 10-1-15,2-2 0 0,-2-3-32 0,0 4-6 16,2 4-2-16,-2 3 0 0,4-4-15 0,-4 1-3 15,-3 3-1-15,3-3 0 0,-1 3-6 0,-2 1 0 16,3-5-1-16,-3 0 0 16,0-7-21-16,0 8-4 0,0-4-1 0,0-1 0 15,0-10-9-15,0 4 0 0,0-1 0 0,0-3 0 16,0 0 0-16,0 0 0 0,0 0 0 0,0 0 0 0,0 0 53 0,5-3 9 16,-2-4 2-16,5 0 0 0,0 0-52 0,0-5-12 15,0 1 0-15,2 1 0 0,1-4 0 0,2 2 0 16,0-2 0-16,1 3 0 0,-6-4 0 0,5 4 0 15,3 1 0-15,-6 3 0 0,-7 0-14 0,2 0-6 0,0 2 0 16,1-2-1-16,-1 3 21 0,-2 1 0 0,-1-1 0 0,-2 4 0 16,0 0-12-16,0 0 1 0,0 0 1 0,-2 0 0 31,-4 7-158-31,-2-3-31 0,1-1-6 0,1 6-2 16,-2-2-105-16,0 0-20 0,0 3-5 0,3-3-1 0,0 0 174 0,2 5 36 0,-2-5 6 15,2 0 2-15,-2 0 108 0,2 0 23 16,1 2 4-16,-1-2 1 0,3 0 172 0,-3 0 36 15,1-4 6-15,-1 4 2 0,3-3-87 0,0-4-17 16,0 0-3-16,5 7-1 0,-2 1-23 0,2-1-5 16,1-3 0-16,-1-1-1 0,3 1-47 0,2-1-8 15,-2 1-3-15,6-4 0 0,-1 0-1 0,0 0-1 16,0 0 0-16,0 0 0 16,3 0-56-16,-2 0-11 0,-1 0-3 0,3 0-629 0,-3-4-127 0</inkml:trace>
  <inkml:trace contextRef="#ctx0" brushRef="#br0" timeOffset="137216.224">21791 7059 1728 0,'0'0'38'0,"0"0"8"0,0 0 2 0,0 0 0 0,5 0-39 0,3 0-9 0,-8 0 0 0,6 0 0 16,2 0 84-16,-1 0 16 0,1-3 2 0,0-1 1 15,0 4-63-15,3-7-12 0,-3 4-2 0,2-1-1 16,-2-4 23-16,3 1 4 0,-3 0 0 0,0 3 1 15,-3-3-33-15,0 0-8 0,-2-1 0 0,0 6-1 16,-3-3-11-16,0-2 0 0,-3 3 0 0,-2 1 0 16,2-1 53-16,-5-3 9 0,0 7 2 0,0-3 0 15,-2-1-78-15,-1 4-15 0,-2 0-3 0,0 0-1 0,5 0 33 0,-3 0-8 16,-2 7 8-16,0-3 0 0,2-1 0 0,-2 1-8 16,0 3 8-16,-3 5 0 15,3-2-28-15,-1 1 0 0,6-1 1 0,0 1 0 0,6 8 27 0,-4-9 0 16,4 1 0-16,2 4 0 0,2-1 0 0,1-3 0 15,2 4 0-15,1-8 0 0,2 4 0 0,2-4 19 0,1 0-3 0,-1 1-1 16,4-4-86-16,-1-4-17 0,0 0-3 0,0-4-1 16,3 4-120-16,3-8-25 0,-3 4-5 0,5 1-1 0</inkml:trace>
  <inkml:trace contextRef="#ctx0" brushRef="#br0" timeOffset="137548.479">22066 6990 345 0,'0'0'15'0,"0"0"4"0,0 0-19 0,0 0 0 0,0 0 0 0,0 0 0 16,0 0 362-16,0 0 69 0,0 0 13 0,0 0 4 16,3 12-276-16,0-5-54 0,-3 3-11 0,0-3-3 15,0 5-39-15,0 2-8 0,2-7-1 0,-2 4-1 16,3-3-18-16,-1-1-3 0,-2 4-1 0,3-1 0 16,0-3-33-16,2 2 0 0,-5 1 0 0,3-3 0 0,2-3 0 0,-5-4 0 15,0 0 0-15,0 0 0 0,0 0 0 0,0 0 0 16,0 0 0-16,5 0 0 0,1-4 58 0,-1 1 5 15,-2-4 1-15,-1-5 0 0,-2 5-52 0,3-4-12 16,2 1 0-16,3-4 0 16,-3-2-32-16,1 6-10 0,2-1-2 0,0-4 0 15,2 4 11-15,-2 1 1 0,3-2 1 0,-1 5 0 16,1 0 18-16,2 0 3 0,-2 3 1 0,2-3 0 0,0 4 9 16,3-1 0-16,-5 1 0 0,2-2-8 0,0 5 8 0,0 0 0 15,0 0 0-15,1 5 0 0,-1-2 0 0,-3-3 0 16,1 7 8-16,0-7-8 0,-1 4 19 0,-2-1-1 15,0 4 0-15,0-7 0 16,-3 4-166-16,-5-4-32 0</inkml:trace>
  <inkml:trace contextRef="#ctx0" brushRef="#br0" timeOffset="138978.389">20325 7400 345 0,'0'0'15'0,"0"0"4"0,0 0-19 0,0 0 0 0,0 0 0 0,0 0 0 15,0 0 259-15,0 0 48 16,-5 7 9-16,2 0 3 0,3 2-152 0,-2-2-31 16,-4 0-5-16,-2 3-2 0,1-3-52 0,-4 5-10 15,-2-5-3-15,0 4 0 0,-3 3 0 0,2 8 0 16,-1-8 0-16,-4 2 0 0,0 1 0 0,-2 2 0 0,-2 2 0 0,-4-3 0 16,3 4-51-16,-8-1-13 0,-2-2 0 0,-3 7 0 15,3-5 27-15,-3 5 2 0,2-5 1 0,-2 5 0 16,3 2 3-16,2-5 1 0,-2 1 0 0,-1 2 0 0,3 0-13 0,1-5-2 15,4 5-1-15,1-1 0 0,-3-3-18 0,0-1 0 16,5 2 0-16,-3-1 0 0,6-1 0 0,-3-3 0 16,3-1-11-16,0 2 11 0,0 2 0 0,2-5 0 15,1 1 0-15,-1 2 9 0,3-5 3 0,1 0 1 16,1-2 0-16,4-1 0 0,-1-1-13 0,1-3 9 16,4 5-9-16,1-5 8 15,0 0-8-15,-1 0 0 0,4-2 0 0,2 2 0 16,0-7 0-16,0 0 0 0,0 0 0 0,0 0 0 15,0 0 28-15,0 0 1 0,0 0 0 0,0 0 0 16,0 0-74-16,0 0-15 0,0 0-4 0,0 0 0 16,0 0-102-16,5-7-21 0,0 2-4 0,1-2-1 0</inkml:trace>
  <inkml:trace contextRef="#ctx0" brushRef="#br0" timeOffset="139580.403">18979 7604 1497 0,'0'0'32'0,"0"0"8"0,0 0 0 0,0 0 4 0,0 0-36 0,0 0-8 15,0 0 0-15,0 0 0 0,0 0 53 0,0 0 9 16,0 0 2-16,2 7 0 0,1 0 0 0,2 0 0 0,-2 1 0 0,2-1 0 16,0 4-12-16,3-1-3 15,3 2 0-15,-3-5 0 0,2 4-31 0,1-4-6 0,-3 0-2 0,3-4 0 16,-4 4-10-16,4-2 0 0,-3 2 0 0,0-3 8 15,0-1-8-15,0-3 0 0,0 0 0 0,0 0 0 16,0 0-142-16,-3-7-30 0,3 7-7 0,0-7-358 31,-6 2-72-31</inkml:trace>
  <inkml:trace contextRef="#ctx0" brushRef="#br0" timeOffset="139780.822">19264 7578 1267 0,'0'0'56'0,"0"0"12"0,0 0-55 0,0 0-13 15,0 0 0-15,0 0 0 0,0 0 105 0,0 3 19 0,-2 2 3 0,-1 2 1 16,0 0-24-16,3 0-4 0,-2 4 0 0,-4-1-1 0,4 6-29 0,-3-2-6 16,-1 1 0-16,-2-1-1 15,0 7-27-15,-2-5-4 0,2 1-2 0,0 2 0 0,0 2-30 0,0-2 0 16,0-5 0-16,0 7 0 0,-2-7 0 0,2 2 0 16,0-2 0-16,0 1 0 0,-3-4 0 0,3-1 0 15,3-3 0-15,2 5-711 16,1-5-148-16</inkml:trace>
  <inkml:trace contextRef="#ctx0" brushRef="#br0" timeOffset="140144.302">19352 7795 1209 0,'0'0'108'0,"0"0"-87"0,0 0-21 0,0 0 0 16,0 0 120-16,0 0 19 0,8 5 4 0,-3-5 1 15,-5 0-88-15,0 0-18 16,5 0-3-16,0 0-1 0,1-5-12 0,-1 5-2 0,0 0-1 0,3 0 0 16,0-3-5-16,-3-1-1 0,6 1 0 0,-6-1 0 15,3-3 3-15,0 0 0 0,-2 0 0 0,-1 2 0 16,0 2 3-16,-5-1 1 0,3-3 0 0,-3 4 0 0,-3-1 0 0,3 4 1 16,-5-7 0-16,0 7 0 0,-1-3 6 0,-4 3 1 15,-1 0 0-15,3 3 0 0,-2-3-16 0,-1 7-4 16,0 0 0-16,1-3 0 0,-1 6-8 0,1-5 0 15,-1 2 0-15,0 7 8 0,4-7-8 0,-1 5 0 16,-3 2 0-16,3-3 0 0,3-1 0 0,2 2 0 16,3 2 0-16,0-3 0 15,0-1-29-15,3-3-2 0,2 5 0 0,0-5 0 16,1-3 31-16,2-1 0 0,2 4 0 0,1-7 0 16,-1 5-108-16,4-3-16 15,-4-2-4-15,3-2-716 0</inkml:trace>
  <inkml:trace contextRef="#ctx0" brushRef="#br0" timeOffset="140499.082">19677 7720 691 0,'0'0'30'0,"0"0"7"0,0 0-29 0,0 0-8 0,-5 0 0 0,5 0 0 16,0-5 261-16,0 5 51 0,-3-2 11 0,3 2 1 15,-3 0-202-15,3 0-41 0,0 0-8 0,-5 0-1 16,0 0-41-16,0 0-8 15,2 0-2-15,-2 0 0 0,2 0-1 0,-2 0-1 16,2 2 0-16,0-2 0 0,3 0-10 0,-2 5-1 16,-1-1-8-16,-2-1 12 0,2 1-12 0,-2-1 8 15,-3-3-8-15,3 7 0 0,-3-3 0 0,5-1 8 16,-5 1-8-16,6-1 0 0,-6 2 0 0,2 2 0 16,4 0 0-16,-1-3 0 0,-2-1 0 0,2 1 0 15,3-1 0-15,0 4 0 0,3-2-8 0,5-3 8 0,-3 3 0 0,3 2 0 0,0-3-11 16,0-1 11-16,2 4-10 0,1-3 10 0,0 4 0 0,-1-1 0 15,-5-5-8-15,1 7 8 0,-1-6 0 0,-2 4 0 16,-1 0 0-16,-2 0 0 0,0-2-16 0,-2 2-4 16,-4-3-1-16,1-1 0 0,0 4 61 0,-3-3 12 15,3 3 2-15,-3-4 1 0,0 2-44 0,0 2-11 16,0-5 0-16,0 3-705 0,0-1-143 0</inkml:trace>
  <inkml:trace contextRef="#ctx0" brushRef="#br0" timeOffset="141147.626">20955 7360 1270 0,'0'0'56'0,"0"0"12"0,0 0-54 0,0 0-14 0,0 0 0 0,0 0 0 15,0 0 34-15,0 0 4 0,3 7 1 0,2 0 0 0,0 5-12 0,3-5-3 16,0 4 0-16,0-4 0 0,0 8 32 0,3-1 7 15,-1 0 1-15,6 5 0 0,3-5-18 0,-1 5-3 16,3 6-1-16,8 4 0 0,0 4-6 0,-2-5-2 16,2-2 0-16,0 2 0 0,0-2-1 0,-5 4 0 0,0-6 0 15,0 6 0-15,-3-1-1 0,0-3 0 0,-2-1 0 16,2-1 0-16,2 2 6 0,-1-7 1 16,4 2 0-16,1-2 0 0,-1 2-14 0,0-2-2 15,1-1-1-15,-3-1 0 0,0 2-5 0,-1-1-1 16,-1-3 0-16,-4-1 0 0,-2 0 4 0,0 0 1 0,0-2 0 0,-3 2 0 15,0 0-3-15,-2 0-1 0,-3-2 0 0,0 2 0 16,0-2-17-16,-3-5 0 0,0 4 0 0,-2-1 0 16,5-3 0-16,-6 0 0 0,6-2 0 0,-2-5 0 15,-1 7 0-15,0-3 0 0,0-4 0 0,1 0 0 16,-1 0 0-16,0-4 0 0,1 4 0 0,-4-7 0 16,1 2-48-16,0-4-12 15,-3-3-4-15,0 2-682 0,-3-1-137 0</inkml:trace>
  <inkml:trace contextRef="#ctx0" brushRef="#br0" timeOffset="142088.976">21630 7586 57 0,'0'0'0'0,"0"0"0"0,0 0 0 0,0 0 0 0,2-5 0 0,-2 5 0 15,3 0 232-15,-3 0 42 0,3 0 8 0,2-3 2 0,-2-1-151 0,-3 4-29 16,5 4-7-16,0-4-1 0,-5 0-16 0,5 0-3 16,1 3-1-16,-1-3 0 0,0 5-11 0,-2 2-2 15,2-3-1-15,-2 6 0 0,2-3 2 0,0 0 1 16,-2 5 0-16,2-1 0 0,1 3-17 0,-4-4-4 15,1 6-1-15,0-2 0 0,-1 1-11 0,1-1-3 16,-3 0 0-16,3 0 0 16,-1-2 29-16,-2 2 6 0,3 0 0 0,-3-2 1 15,0 2-52-15,3-7-13 0,-3 5 0 0,0-5 0 16,0 0 0-16,0-3 0 0,0-4 0 0,0 0 0 16,0 0 0-16,0 0 0 0,0 0 0 0,0 0 0 0,0-9 54 0,0 2 8 15,-3-3 2-15,3-1 0 0,0 1-64 0,0-1-16 16,0-4-2-16,0 1 0 0,0-2 29 0,-3 2 5 15,3-3 2-15,-2 1 0 0,2-1-32 0,-3-1-6 0,3 6-2 16,0 2 0-16,0-1 22 0,0-1 0 0,-3 2 0 0,1-1 0 16,2 4 0-16,-3-5 0 0,0 5-9 0,3 0 9 15,0 4 0-15,0-1 0 0,0 4 0 0,0 0 0 16,0 0 13-16,8 0 10 0,-2 4 1 0,2 3 1 16,-3 1-45-1,5 3-8-15,-2-1-3 0,3 4 0 0,2-2 31 0,-2 2 0 0,2 0-8 0,3 0 8 0,0 5 0 0,0-5 0 16,2 2 0-16,-2 1 0 0,0-3 0 0,0-2 0 15,0 2 0-15,-1 0 0 0,-1-7 0 0,-1 2 10 16,0-2-10-16,-2-4 12 0,-3 4 10 0,0-7 2 16,-3 4 1-16,-5-4 0 0,5-4-25 0,-2-3 0 15,0 0 0-15,-1 0 0 0,1 0 0 0,-3-5 0 16,0-2 0-16,-3-5 0 16,3 5 32-16,0-3 2 0,-5-2 0 0,2 1 0 15,-2 4-26-15,2-5-8 0,1 5 0 0,-1-5 0 16,0 5-22-16,1 0-11 0,-1 2-3 0,0 2 0 0,1-1 36 0,2 4 0 15,-3-8 0-15,3 11 0 0,-3-3 0 0,3 0 0 16,0 4 0-16,0-4 0 0,3 3 0 0,-3 4 0 16,0 0 0-16,0 0 0 15,5 0-163-15,1 0-25 0,-1 7-6 0</inkml:trace>
  <inkml:trace contextRef="#ctx0" brushRef="#br0" timeOffset="142468.117">22371 7792 1630 0,'0'0'36'0,"0"0"7"0,0 0 1 0,0-7 3 0,-3 3-38 16,3-3-9-16,-3 0 0 0,1 0 0 0,-4 2 85 0,4 2 15 15,-1-1 4-15,-2 1 0 0,-1-1-43 0,1 4-8 16,0 0-1-16,0 0-1 0,-1 0-3 0,-2 0-1 0,-2 4 0 15,2-1 0-15,0 4-24 0,-3-2-5 0,1 2-1 0,-1 0 0 16,3 4-17-16,-2-1 0 0,2 2 0 0,2-1 0 0,1-1 0 0,0 4 0 16,5-2 0-16,0-1 0 0,0 3 0 0,2-6 0 15,4-1 0-15,2 4 0 0,2-4 0 0,1-4-17 16,2 4 3-16,3-7 1 0,2 0 21 0,-2 0 4 16,3-3 0-16,-1-1 1 0,1-3-13 0,-3 4 0 15,-3-4 0-15,0-2 0 0,-2-1 54 0,-3-1 8 0,-3 1 2 0,0-1 0 31,-2-1 0-31,0 5 0 0,-6-3 0 0,-2-1 0 16,2-1-64-16,-5 5-18 0,-2 0-1 0,-1 0 0 16,-5 0 19-16,3 2 0 0,0 3-8 0,-1-3 8 15,1 5-180-15,0-7-32 0</inkml:trace>
  <inkml:trace contextRef="#ctx0" brushRef="#br0" timeOffset="143625.215">18317 8571 864 0,'0'0'38'0,"0"0"8"16,0 0-37-16,0 0-9 0,0 0 0 0,0 0 0 0,0 0 194 0,-3-2 37 15,1-3 7-15,2 5 2 0,0 0-83 0,0 0-16 16,-5-2-3-16,2-3-1 0,-2 5-14 0,-3 0-3 16,0-3-1-16,-3 3 0 0,3 0-85 0,-2 0-17 0,-1-4-3 0,-2 4-1 15,0 0-13-15,-1 0-18 0,1 0 4 0,-3 0 1 16,0 7 36-16,-2-7 7 0,-1 0 2 0,-2 7 0 15,0-7-32-15,-3 5 8 0,0-3-8 0,3 3 0 16,-3-3 0-16,6 3 0 16,-3-3 0-16,5 3 0 0,0 2 0 0,3-2 0 15,-1-3 0-15,4 5 0 0,-1-2 0 0,3 2 0 16,0-5 0-16,3 5 0 0,0-2 0 0,2 2 0 16,1 0-8-16,-1 0 8 0,0 0 0 0,1-2-8 15,-1-3 8-15,3 3 0 0,0 2 0 0,0 0-8 16,0 0 8-16,0 0 0 0,0 0 0 0,0 0 0 15,0 5 0-15,0 0 0 0,-3-3 0 0,1-2 0 0,2 5 0 0,0 2 0 16,-3-7 0-16,3 5 0 0,0 2 0 0,0-2 0 16,-3 2 0-16,3-2 0 0,0-3-9 0,0 3 9 15,0-3-24-15,0 3 2 0,0 2 0 0,0-2 0 16,0-3 37-16,3 3 7 0,-3 0 2 0,3-3 0 0,-1 3-16 16,1-5-8-16,0 7 8 0,-1-7-8 0,-2 0 0 0,0 5 0 31,3-5 0-31,-3 0 8 0,0 5-8 0,0-5 0 0,0 0 0 0,0 7 8 31,-3-7-32-31,1-2-5 0,2 4-2 0,0-4 0 0,0 2 31 0,0 0 0 0,2 0 0 0,4 0 0 16,-1-2 45-16,0-3 15 0,6 3 4 0,-1 2 0 15,6-7-52-15,-3 2-12 0,3 3 0 0,3-5 0 16,5 5 0-16,-1-5 0 0,1 2 0 0,0-2 0 16,0 0 0-16,0 0 0 0,0 0 0 0,-1 5 0 0,-2-5 0 0,-7 0 0 15,-4 0 0-15,4 0 0 0,-1 2 0 0,-3-2 0 16,4 0 0-16,-4 5 0 0,1-5 0 0,2 2 0 15,-2-2 0-15,-1 0 0 0,1 5 0 0,-3-5 0 16,0 2 0-16,0-2 0 0,-3 0 0 0,3 0 0 16,0 5 0-16,-3-5 0 0,0 0 0 0,1 0 0 15,2 0 0-15,-3 0 0 16,-5 0 0-16,0 0 0 0,5 0 0 0,-5 0 0 16,0 0-115-16,0 0-25 0,0-5-6 0,0 5-1 15</inkml:trace>
  <inkml:trace contextRef="#ctx0" brushRef="#br0" timeOffset="144326.319">18447 8759 1267 0,'0'0'28'0,"0"0"5"0,0 0 2 0,0 0 1 0,0 0-36 0,0 0 0 16,0 0 0-16,0 0 0 0,0 0 109 0,0 0 15 16,0 0 4-16,0 0 0 0,0 0-52 15,5 5-9-15,0-5-3 0,3 7 0 0,-2-2 0 0,-1 2 0 0,3-5 0 0,-3 5 0 16,3 0-26-16,0 5-6 0,0-7 0 0,0 2-1 15,2 0-20-15,-4-5-11 0,2 3 12 0,0-3-12 16,2 3 9-16,-5-3-9 0,-5-2 0 0,0 0 9 16,0 0-9-16,8 5-14 0,-2-5 3 0,2 0 1 31,2-5-170-31,-2 3-33 0,0 2-7 0,0-5-2 16,3 3 24-16,-1-5 5 0,1 2 1 0,-1-2 0 15,1 0 51-15,-3 0 10 0,0-5 3 0,-3 10 0 0,-5 2 97 0,5-7 20 16,-2-5 11-16,0 5-12 0,-3 2 117 0,0 3 23 15,-3-3 5-15,3 3 1 0,0 2 46 0,0 0 10 16,-3 0 2-16,1-5 0 0,-1 5-52 0,3 0-9 16,-3 0-3-16,3 5 0 0,-2-3-51 0,4 3-10 0,-2 2-3 0,0 5 0 15,-2-3 3-15,-3 3 0 16,-1 2 0-16,1 0 0 0,0 0-24 0,2 5-5 0,-5 0-1 0,3-5 0 16,-6 5-13-16,3-3-2 0,-2 3-1 0,2 0 0 0,-3 2-21 15,6-2 9-15,-3-5-9 0,-3 12 0 0,6-5 0 0,-3-2 0 16,5-3 0-16,-2 1 0 0,3-3 0 0,-1-5 0 15,3 3 0-15,-3-5 0 16,3 0-53-16,3 0-18 0,0-7-3 0,-1 0-666 0,3 0-132 0</inkml:trace>
  <inkml:trace contextRef="#ctx0" brushRef="#br0" timeOffset="144589.242">18947 9060 1728 0,'0'0'38'0,"0"0"8"0,0 0 2 0,0 7 0 0,0-2-39 0,0 2-9 0,0 0 0 0,0 0 0 15,0 0 104-15,0 5 20 0,0-5 3 0,0 7 1 16,0-2-52-16,0-3-9 0,-3 3-3 0,1 2 0 15,-1-2 0-15,0 0 0 0,3-3 0 0,-2 3 0 16,-1-5-73-16,0 0-15 0,3-2-4 0,0-5 0 16,0 0-57-16,0 0-12 0,0 0-3 0,0 0-932 15</inkml:trace>
  <inkml:trace contextRef="#ctx0" brushRef="#br0" timeOffset="145412.86">19362 8743 1497 0,'0'0'32'0,"0"0"8"0,-2 0 0 0,2 0 4 0,0 0-36 0,-6 0-8 0,1 2 0 0,5-2 0 16,-5 7 53-16,-1 5 9 0,4-5 2 0,-4 5 0 16,4 2 0-16,-1 0 0 0,1 0 0 0,2 0 0 15,-3 3-4-15,6-1-1 0,-3-2 0 0,2 3 0 16,1-3-43-16,-1 0-16 16,1 0 11-16,2-7-11 0,-2 7 32 0,0-7 1 0,-1 0 0 0,1 3 0 0,-3-10-16 0,0 0-3 15,0 0-1-15,0 0 0 0,0 0 1 0,0 0 0 16,0 0 0-16,0 0 0 0,0 0-14 0,-5-5 0 15,-1-2 8-15,4 0-8 0,-4 0-16 0,4 0-5 16,-1-5-2-16,1 5 0 16,-1-5-13-16,3-2-2 0,0 5-1 0,0-3 0 0,0 0 39 0,0-2 0 15,0 0 0-15,3 7 0 16,-1-5 0-16,-2 3 0 0,0-3 0 0,0 5 0 16,3 0 0-16,-3 2 0 0,0-2 0 0,0 5 0 0,0 2 44 15,0 0 16-15,0 0 3 0,5 0 1 0,0 0-52 16,1 2-12-16,-1 5 0 0,0 0 0 0,3 0 21 0,-2 5 2 15,1-5 0-15,-1 5 0 0,4-3-13 0,-2 8-2 16,5-8-8-16,1 5 12 0,-1-2-12 0,8 7 0 16,-2-5 8-16,2 0-8 0,0-2 0 0,0-3 8 0,-2 3-8 0,-3-5 0 15,-1 0 10-15,1 0-10 0,-2-2 10 0,-1-3-10 16,-3-2 18-16,-2 5-2 0,3-5-1 0,-6 0 0 16,0-5-5-16,1 5-1 0,-1-2 0 0,0-3 0 15,1-2 24-15,-4 0 5 0,1 0 1 0,0-5 0 16,-1 3-15-16,-2-3-2 0,0-2-1 0,0 2 0 15,0-4-8-15,0-1-1 16,-2 1-1-16,2-3 0 0,0 5-11 0,-3-5-9 16,0 0 9-16,1 5-13 0,-1 0 13 0,3 0 0 15,-3 2 0-15,3 3 0 0,-2-3 0 0,-1 0 0 16,3 3 0-16,-3 2 0 0,1 0 20 0,-1 2 6 16,3-2 2-16,-3 0 0 15,3 7-45-15,0 0-9 0,0 0-2 0,0 0 0 16,0 0-148-16,0 0-31 0,0 0-5 0,11 0-2 0</inkml:trace>
  <inkml:trace contextRef="#ctx0" brushRef="#br0" timeOffset="145976.497">19693 8538 1267 0,'0'0'56'0,"0"0"12"0,0 0-55 0,0 0-13 0,0 0 0 0,0 0 0 15,5-2 56-15,6-3 8 16,-3 5 1-16,5 0 1 0,-5 5-3 0,5-3-1 16,-2-2 0-16,5 0 0 0,-1 5-32 0,1-5-6 15,3 0-2-15,-6 2 0 16,0 3-6-16,1-5-2 0,-4 0 0 0,3 0 0 0,1 0 11 0,-4 4 3 15,-2-4 0-15,5 3 0 0,-5-3 36 0,-8 0 7 16,0 0 1-16,8 0 1 0,-8 0-9 0,0 0-3 16,0 0 0-16,0 0 0 0,3 7-16 0,0-2-3 0,-3-3-1 0,2 5 0 0,-2-2-20 0,3-3-4 15,-1 3-1-15,1 2 0 0,5 5-16 0,-3-3 0 16,1-2 8-16,2 5-8 0,0 0 0 0,5 2 0 16,-3 0 0-16,-2 0 0 0,3 0 0 0,-1-2 0 15,-2 2 0-15,3 5 0 0,-6-5 0 0,1 0 0 16,1 0 0-16,1 5 0 0,0-5 0 0,-5 0 0 15,2 3 0-15,1-1 0 16,2-4 9-16,-3 2 2 0,-3 0 0 0,4 0 0 16,-1 3-11-16,0-3-16 0,-2 0 4 0,0 0 1 15,-1 0 48-15,1-2 10 0,-3-3 1 0,0 3 1 16,-3 0-27-16,1-3-6 0,-1 3 0 0,-2-5-1 16,-3 0 33-16,0 5 8 0,0-10 0 0,0 5 1 15,-3 0-40-15,1-2-8 0,-1 2-1 0,-2-7-8 16,0 7 0-16,-3-7 0 0,-3 0 0 0,3 5 0 0,3-10 58 0,0 5 5 15,-6 0 1-15,4 5 0 0,-1-10-64 0,5 5-18 16,-2 0-1-16,0 0 0 16,-1 0-21-16,-1 0-4 0,4 0 0 0,0-2-1 0,3-3 36 0,1 5 9 15,1 0 0-15,6 0 0 16,0 0-104-16,0 0-20 0,0 0-3 0,0 0-1127 0</inkml:trace>
  <inkml:trace contextRef="#ctx0" brushRef="#br0" timeOffset="146862.706">21778 8564 460 0,'-13'-7'20'0,"13"7"5"0,0 0-25 0,0 0 0 15,-3 0 0-15,3 0 0 0,0-7 287 0,0 0 52 16,0 7 10-16,-3-5 3 0,3 3-195 0,0-3-38 0,0 5-8 0,-2-2-2 15,-4 2-27-15,4-5-6 0,2 5 0 0,-3 0-1 16,-2-2-3-16,0-3 0 0,-1 5 0 0,-7 0 0 16,2 0-48-16,-2 0-11 0,0 0-1 0,-3 0-1 15,0 0-11-15,0 5 10 0,0-3-10 0,-2 3 10 16,2-3-10-16,0-2 0 0,0 7 0 0,3-7 0 16,0 5-11-16,2-3-4 0,1 3-1 0,-1 2 0 0,1 0 16 0,4-2 16 15,-4-3-3-15,4 5-1 0,-2-2-12 0,3-3-16 16,0 3 3-16,0 2 1 0,-1-2 12 0,1-3 0 15,0 5 0-15,2 0 0 0,0-2 0 0,1 2 0 16,-1-5 0-16,0 10 0 0,3-5 0 0,0-2 0 16,0 2 0-16,0 0 0 0,0 0 0 0,0 7 0 0,3-2 0 15,-3-3 0 1,0 3 0-16,0 9 0 0,0-7 0 0,0 5 0 0,-3 0 10 0,1 0 5 16,2-3 1-16,0 3 0 0,-3 0-4 0,1-5-1 15,-1 5 0-15,3-3 0 16,-3-2-31-16,1 5-5 0,2-5-2 0,-3 0 0 0,3 5 59 0,0-5 12 15,0-2 3-15,-3 2 0 0,3 0-24 0,0-2-5 16,0 2-1-16,0 0 0 0,0-2-17 0,0 2-11 16,0-7 2-16,3 5 0 0,-3-3 9 0,0 3 12 0,0-5-2 0,3 5-1 15,-3-5-9-15,2 0 0 0,1 0 0 0,2 0 0 16,0-2 0-16,1-3 0 0,-1 3 0 0,0-3 0 16,-5-2 0-16,6 0 0 0,2 0 0 0,5 0 0 15,0 0 0-15,3 0 0 0,0 0 0 0,8-2 0 16,-3-3 0-16,0 3 0 0,-3-3 0 0,4 5 0 15,-7-7 0-15,1 7 0 16,-2-7 0-16,-1 7 0 0,-3-5 0 0,-2 5 0 16,0-2 0-16,-2-3 0 0,-1 3 0 0,-3-3 0 15,1 5 0-15,0-7-852 0,-3 5-172 0</inkml:trace>
  <inkml:trace contextRef="#ctx0" brushRef="#br0" timeOffset="147316.699">21672 8717 1728 0,'0'0'76'0,"0"0"16"0,0 0-73 0,0 0-19 0,0 0 0 0,0 0 0 15,0 0 55-15,5 0 7 0,3 2 2 0,0 3 0 16,-3 2-1-16,3 5 0 0,0-5 0 0,3 0 0 16,-3 0-50-16,2 5-13 0,4-3 0 0,-4-2 0 15,1 0 22-15,-3 0-1 0,0-2 0 0,0 2 0 16,2-2-12-16,-2-3-9 0,-5-2 12 0,5 0-12 16,0 0-48-16,2 0-16 0,-2 0-3 0,0-2-1 15,-5-3-5-15,2-2-2 0,6 2 0 0,-6-2 0 16,-2 0-1-16,-1 0 0 0,4 0 0 0,-4 0 0 0,4 0 61 0,-4 0 15 0,1 0 0 0,-1 0 0 15,4 0 0-15,-4 0 0 0,-4 2 0 0,2 5 0 16,2-5 100-16,-2 5 22 0,0 0 5 0,0 0 1 16,0 0 0-16,0 0 0 0,0 0 0 0,-2 12 0 0,-1-5-52 15,-2 0-9-15,2 5-3 0,-2 2 0 0,-3 0-32 0,3 0-6 16,2 5-2-16,0-5 0 0,-5 0 8 0,3 5 0 16,-5-5 1-16,2 5 0 0,2-5-9 0,-2 0-1 15,0-2-1-15,0 2 0 0,3 0-22 0,0-2 8 16,0-5-8-16,-1 5 0 31,4-5-60-31,-1 0-17 0,3 0-3 0,-3 0-743 0,3-7-148 0</inkml:trace>
  <inkml:trace contextRef="#ctx0" brushRef="#br0" timeOffset="147764.737">22270 9018 345 0,'0'0'31'16,"0"0"-31"-16,0 0 0 0,0 0 0 15,0 0 341-15,0 7 63 0,0 0 12 0,0 0 2 16,-5 0-260-16,2 0-52 0,0 5-10 0,1 2-3 0,-1-2-23 0,0 2-5 16,-4 0-1-16,1 0 0 0,1 0 0 0,0 5 0 15,-1-5 0-15,4-2 0 0,-1 2-51 0,0-2-13 16,-2-3 0-16,2 3 0 0,1-5 0 0,-1 0 0 0,3 0 0 0,0-7-782 16,0 0-159-16</inkml:trace>
  <inkml:trace contextRef="#ctx0" brushRef="#br0" timeOffset="148451.192">22593 8689 979 0,'-3'0'87'15,"3"0"-70"-15,0 0-17 0,0 0 0 16,0 0 154-16,0 0 27 0,0 0 6 0,0 2 1 16,0 5-84-16,3 0-16 0,-3 5-3 0,0 0-1 15,2-3 21-15,-2 5 4 0,0 2 1 0,0 1 0 0,0-3-48 0,0 5-10 16,0 0-1-16,0-5-1 0,0 5-14 0,0-5-4 16,3 5 0-16,-3-3 0 15,0-4 0-15,0 2-1 0,3 0 0 0,-3-2 0 16,2 2-6-16,-2-7-1 0,-2 5 0 15,-1-5 0-15,6 0-16 0,-3 0-8 16,-3-2 0-16,3-5 8 0,0 0 1 0,0 0 0 0,0 0 0 0,0 0 0 16,0-5-9-16,0-7-14 0,0 5 3 0,0-2 1 31,-3-3-24-31,3-7-5 0,3 5-1 0,-3-5 0 0,-3 3 5 0,3-3 1 0,0 0 0 0,0-2 0 0,-2 2 14 0,-1-2 2 16,0 7 1-16,3-5 0 15,0 5-11-15,0 0-1 0,0 2-1 0,0-2 0 0,0 7 30 0,3-5 0 16,0 10 0-16,-1-3 0 0,-2 5 0 0,3 0 0 15,5 0 0-15,-3 0 0 0,1 7 45 0,-1-2 15 16,5 7 4-16,1-3 0 0,-3 5-64 0,8 2-20 16,0-1 0-16,5 1 0 15,-3 3 20-15,-2-5 0 0,-2 0 11 0,1 5-11 16,1-5 12-16,0-2-12 0,0 2 12 0,0-2-12 16,0-3 13-16,-3-2-4 0,0 5-1 0,-2-7 0 15,-3-3 2-15,2 5 0 0,-2-7 0 0,0 5 0 16,0-5-10-16,3 0-14 0,-3 0 3 0,0-5 1 0,0-2 59 0,-1 5 12 15,-1-5 3-15,2-3 0 0,0 3-40 0,-3-7-7 16,0 5-1-16,-2-8-1 0,2 8 1 0,0-5 1 0,-2-5 0 0,0 7 0 16,-3-4-5-16,2-1 0 0,1 1-1 15,-3-3 0-15,0 7 1 0,0-2 0 0,0 0 0 0,0 0 0 16,0 2-2-16,0 3 0 0,-3-3 0 0,3 0 0 16,-2 5-10-16,2 0 8 0,0 0-8 0,-3 0 8 15,3 7-8-15,0-5 0 0,0 5-10 0,0 0 10 16,0 0-12-16,0 0 12 0,0 0-13 0,0 0 5 15,0 0-143-15,0 0-28 0,5 5-5 0,1-1-1001 16</inkml:trace>
  <inkml:trace contextRef="#ctx0" brushRef="#br0" timeOffset="149107.291">23029 8427 1324 0,'0'0'59'0,"0"0"12"0,0 0-57 0,0 0-14 0,0 0 0 0,0 0 0 16,0 0 84-16,0 0 13 0,0 0 3 0,0 0 1 16,0 0-21-16,6 3-4 15,2-3 0-15,0 5-1 0,-1-3-23 0,4-2-4 16,5 5 0-16,2-5-1 0,-2 2-33 0,8 3-6 16,-5-3-8-16,4 3 11 0,7-5 0 0,-4 2 0 15,-5 3 0-15,-2-1 0 0,2-1-11 0,-3-3 0 16,-4 7 0-16,-4-7 0 0,1 5 0 0,-1-3 0 0,-2-2 0 15,0 5 0-15,0-5 44 0,-3 2 8 0,1-2 0 16,-1 5 1-16,-5-5-33 0,5 7-8 0,-2-7 0 0,0 7-1 0,-3-7 42 0,2 4 9 16,-2-1 2-16,3 4 0 0,0 0-52 0,-3 0-12 15,0-2 0-15,2 2 0 0,-2 5 0 0,6-5 0 16,-4 2 0-16,1-2 0 0,-1 5 0 0,1 2 0 16,0-2 0-16,-1 2 0 0,1 0 0 0,0-2 0 15,-3 2 0-15,2 0 0 0,1 0 54 0,0 5 8 16,-3 0 2-16,2-5 0 15,-2 5-52-15,3-3-12 0,-3-2 0 0,3 5 0 16,-3-5 0-16,0 5 0 0,0-5 0 0,0 0 0 16,0 5 0-16,0-5 0 0,0-2 0 0,-3 7 0 15,0-5 0-15,1 0 0 0,-1 0 0 0,0 0 0 16,-2-2 45-16,0 2 7 0,2 0 0 0,0-2 1 16,1-5-33-16,-3 7-8 0,-1-7 0 0,1 0-1 15,0 0 22-15,-3 0 5 0,0 3 1 0,-3-3 0 0,3-5-11 0,-5 5-3 16,0-2 0-16,-6-3 0 0,3 3-25 0,-2-5 0 0,-1 0 0 15,1 2 0-15,-1-2 0 0,1 0 0 0,-1-2 0 0,3 2 0 16,1 0 0-16,1 0 0 0,-2 0 0 16,3-5 0-16,3 5 0 0,-4 0 0 15,4 0 0-15,2-2 0 16,0-3-111-16,0 5-27 0,0 0-6 0,3-2-1196 0</inkml:trace>
  <inkml:trace contextRef="#ctx0" brushRef="#br0" timeOffset="158268.252">18121 9681 115 0,'0'0'10'15,"0"0"-10"-15,0 0 0 0,0 0 0 16,0 0 252-16,0 0 48 0,0 0 9 0,0 0 3 0,0 0-159 16,0 0-31-16,0 0-6 0,6 7-2 0,-1-7-25 0,-2 7-5 15,-1-2 0-15,1 2-1 0,-1 0-19 0,1 0-4 16,-3 0-1-16,3 5 0 0,-3-3-5 0,2 8-1 0,1-8 0 0,-3 5 0 15,0 5-27-15,0-5-6 0,0 5 0 0,0-5-1 16,0 7 36-16,0-7 7 0,-3 5 2 0,3-5 0 16,0 5-52-16,-2-5-12 0,2 0 0 0,0-2 0 15,2 0-10-15,-2-3-5 0,3-2-1 0,-3-2 0 16,0-5-27 0,0 0-5-16,0 0-2 0,0 0-688 15,0 0-138-15</inkml:trace>
  <inkml:trace contextRef="#ctx0" brushRef="#br0" timeOffset="158484.883">18357 9888 864 0,'8'0'76'0,"-8"0"-60"0,0 0-16 0,0 0 0 0,0 0 194 0,0 0 36 16,0 0 7-16,-6 2 2 0,1 3-139 0,5 2-28 15,0 0-6-15,0-2-1 0,0-5-1 0,-2 7 0 16,2 0 0-16,0 0 0 0,0-2-51 0,0 2-13 16,-3-5 0-1,3-2 0-15,3 5 54 0,-3-5 8 0,0 0 2 0,0 0 0 32,0 0-174-32,0 0-34 0,0 0-8 0</inkml:trace>
  <inkml:trace contextRef="#ctx0" brushRef="#br0" timeOffset="158932.168">18444 9655 1368 0,'0'0'60'0,"0"0"13"0,0 0-58 0,0 0-15 16,0 0 0-16,3-2 0 0,-3 2 83 0,5-5 13 0,3 5 4 0,0-2 0 15,-3 2-33-15,3-5-7 0,0 5 0 0,3 0-1 16,-3 0-35-16,2 0-8 0,3 0 0 0,-2 0-1 0,2 0-15 0,0 0 8 16,1 0-8-16,-1 0 0 0,0-2 8 0,0 2-8 15,-5 0 0-15,-2 0 9 0,-1 2 14 0,0-2 2 16,0 0 1-16,1 5 0 0,-6-5 18 0,0 0 3 16,2 2 1-16,-2-2 0 15,6 5 2-15,-4 2 1 0,1-5 0 0,-3 10 0 16,0-5-11-16,0 0-1 0,0 0-1 0,0 5 0 15,0-5-20-15,0 7-4 0,0-2-1 0,0 2 0 16,0 0-13-16,3-2 0 0,-3 2 0 0,2 0 0 16,-4 0 0-16,2 0 0 0,-3 3 0 0,3-3 0 15,-3 0 54-15,3 0 8 0,-2 0 2 0,-1 5 0 16,0-5-52-16,3 0-12 0,-2 0 0 0,-1 3 0 0,0-8 0 0,1 3 0 16,2-5 0-16,-3 0 0 0,3 0 0 0,-2 0 0 15,2-2 0-15,0-5 0 0,0 0 0 0,0 0 0 16,0 0 0-16,0 0 0 15,5-5-51-15,-3 3-9 0,4-5-3 0,-1-3-751 0,0 1-150 16</inkml:trace>
  <inkml:trace contextRef="#ctx0" brushRef="#br0" timeOffset="185521.241">19222 9547 1267 0,'0'0'56'0,"3"-7"12"0,-1 7-55 0,4-5-13 16,-4 5 0-16,1-2 0 0,-3 2 54 0,3-5 8 0,-1 3 2 0,3-3 0 0,-5 5 0 0,0 0 0 31,3-7 0-31,0 7 0 0,2-2-3 0,-5 2 0 16,0 0 0-16,8-5 0 0,0 5-46 0,2 0-15 15,-2 0 8-15,3 0-8 0,0 0 0 0,-1 0 0 16,3 0 0-16,1 0 0 0,-1 0 0 0,3 0 0 16,0 5 0-16,-3-3 0 0,-3 3 0 0,1-3 0 15,-3 5 0-15,0 0 0 0,0-2 35 0,0 7 3 0,-6-5 1 0,1 2 0 16,-3 3-6-16,0 0-1 0,-5-3 0 15,2 3 0-15,-2-3-6 0,0 3-2 0,-3 2 0 0,2-2 0 0,-2-5-14 0,3 5-10 16,-3-3 12-16,3 3-12 0,0-5 10 0,-1 0-10 16,4 0 8-16,-4 0-8 0,4 0 0 0,-1-2 0 15,3-5 8-15,0 0-8 0,0 0 0 0,5 2 10 16,-2 5-10-16,2-2 10 0,3-5-10 0,-3 2 0 16,1 3 0-16,2-5-11 0,2 0 11 0,1 0 0 15,-1 0 0-15,4 7 0 0,-4-7 0 0,6 5 0 0,-5-3-8 0,-1 3 8 16,-2 2 0-16,0-5 0 0,5 5 0 0,-2-2 0 15,-8 2 14-15,2 0 8 0,0 0 2 0,-2 0 0 16,-3 0-24-16,-3-2 0 0,1 2 0 0,-4-2 0 16,6 2 0-16,-2-5 0 0,-6 5 0 0,2 0 0 15,1-7 56-15,0 7 6 0,-6-7 2 0,-2 5 0 16,2-5-52-16,-2 2-12 16,3 3 0-16,-4 0 0 15,-1-3-111-15,1-2-25 0,6 0-4 0,0 0-2 0</inkml:trace>
  <inkml:trace contextRef="#ctx0" brushRef="#br0" timeOffset="185721.205">19783 9773 1728 0,'0'0'76'0,"0"0"16"0,-3 2-73 0,3-2-19 16,-2 0 0-16,-4 5 0 0,1-3 91 0,2 5 14 15,-2-7 3-15,2 7 1 0,1-2-42 0,-1-3-9 16,3-2-2-16,-5 5 0 16,0 2-36-16,2-2-8 0,3-5-2 0,0 0 0 15,0 0-10-15,0 0-16 0,0 0 4 0,0 0-1025 16</inkml:trace>
  <inkml:trace contextRef="#ctx0" brushRef="#br0" timeOffset="186190.437">19841 9559 1958 0,'0'0'87'0,"0"-5"17"0,-3-2-83 0,3 7-21 0,3-5 0 0,-3 5 0 16,0-2 56-16,3-3 6 0,-1-2 2 0,1 5 0 15,-3 2 0-15,3-5 0 16,2 3 0-16,3-3 0 0,3 3-52 0,-4-3-12 15,1 5 0-15,3-2 0 0,0 2 0 0,-1-5 0 16,3 5 0-16,-2 0 0 0,0 0 0 0,-1 5 0 16,3-5 0-16,1 2 0 0,-4-2 0 0,1 7 0 15,-1-2 0-15,1 2 0 0,-1 0 0 0,-4 0 0 16,-4 0 0-16,1 5 0 0,0-3 40 0,-6-2 4 0,0 5 2 0,1-5 0 16,-1 5-18-16,-2-3-4 0,0-2-1 0,-1-2 0 15,1 7-23-15,2-5 0 0,-2 0 0 0,2-5-12 16,1 5 25-16,2-7 5 0,0 0 1 0,0 7 0 15,0-7-19-15,5 5 0 0,0 2 0 0,3-7 0 16,3 5 0-16,-1-3 0 0,1-2 0 0,5 7 0 16,-3-7 0-16,3 5 0 0,-5-3 0 0,4 5-9 15,-4-2 9-15,-3-3 0 0,-3 3 0 0,1 2 0 0,-4 0 0 0,1 5 0 16,-1-5 8-16,-4 0-8 0,-1 7 26 0,-2 0 1 16,0-2 0-16,-3 2 0 0,-3-2 5 0,1-3 0 15,-1 3 1-15,0 2 0 0,-5-7-33 0,1 0-17 16,-4 5 1-16,6-5 1 0,2-2 15 0,3-3 0 0,-2-2 0 15,-3 0-1283-15</inkml:trace>
  <inkml:trace contextRef="#ctx0" brushRef="#br0" timeOffset="192452.758">21622 9547 576 0,'0'0'25'0,"2"-7"6"0,4 7-31 0,-4-5 0 16,1 5 0-16,-3-7 0 0,3 5 98 0,-1-3 14 16,1 3 2-16,0-3 1 0,-3 5-7 0,0 0 0 0,2-2-1 0,-2 2 0 15,0 0-9-15,0 0-2 0,0 0 0 0,0 0 0 16,0 0-24-16,0 0-4 0,-8 2-2 0,0-2 0 16,3 7-2-16,-3 0 0 0,-2 0 0 0,4 0 0 0,-2 5-51 0,0-5-13 15,-2 5 0-15,4 2 0 0,1-2 34 0,0 2 4 16,-3 0 1-16,5 0 0 0,-2 0-29 0,5-2-10 15,-3 2 0-15,3 0 9 0,8 0-9 0,-2-2 0 16,-1 2 0-16,5-2 0 0,1-3 0 0,2 3 0 16,-2-5 0-16,-1 0 0 0,4 0 0 0,-1 0 0 15,-2 0 0-15,2 3 0 16,0-8 15-16,-2 5-3 0,-1-2 0 0,1-3 0 16,-1 3 12-16,1-3 1 0,-1-2 1 0,1 0 0 15,-3 0 0-15,0 0 0 0,0 0 0 0,0-2 0 16,0-3 11-16,-3 3 3 0,0-3 0 0,1-2 0 15,-1 0-23-15,0 0-4 0,0-5-1 0,1 5 0 16,-4-7 0-16,4 2 0 0,-4 3 0 0,-2-3 0 16,3-2-3-16,-3 2-1 0,-3-2 0 0,3 0 0 0,-2 2 26 0,2 3 5 15,-6-3 1-15,4 5 0 0,-1-5-18 0,0 5-3 0,-2 0-1 0,0 0 0 16,0-2-8-16,2 2-2 0,-2-3 0 0,-1 8 0 16,4-5-8-16,-4 0 0 0,1 2 0 0,0-2-11 15,2 5 21-15,-2-3 4 0,2-2 1 0,-2 2 0 16,0 5-15-16,-1-7 0 0,1 7 0 0,0-2 0 31,0-3-48-31,-1 3-13 0,-2-3-3 0,3 5 0 16,0 0-51-16,-1-2-10 0,-2 2-3 0,3 0-1024 15</inkml:trace>
  <inkml:trace contextRef="#ctx0" brushRef="#br0" timeOffset="198326.838">22781 9507 57 0,'5'-2'0'0,"0"-3"0"15,-2 5 0-15,0-5 0 0,4-2 212 0,1 5 38 16,-5-3 7-16,0 3 2 0,-1-3-131 0,1 3-25 15,-6-3-6-15,1-2-1 16,-1 7-9-16,0-5-3 0,3 5 0 0,-5-2 0 16,0 2-28-16,0 2-5 0,-3 3-2 0,2 2 0 15,-2-2-20-15,0 2-4 0,0-5-1 0,-2 5 0 16,-1 5-8-16,1 2-3 0,-4 0 0 0,1 0 0 0,0 5-13 0,0 0 11 16,0 2-11-16,2 0 10 0,0-2 4 0,1 2 1 15,5-2 0-15,-1 0 0 0,4-5-15 0,-1 7 0 16,6-7 8-16,2 5-8 0,-2-7 0 0,4-3 0 0,1 3 0 0,3-5 0 15,2 5 0-15,3-10 0 0,3 5 0 0,-4-7 0 16,4 0 12-16,0 0 4 0,-1-7 0 0,3 0 0 16,0 0 11-16,-2 0 2 0,-1-5 1 0,-2-2 0 15,-2 5 10-15,-1-8 3 0,-3 3 0 0,1-5 0 16,-3 5 1-16,-5-7 1 0,2 2 0 0,-3 5 0 16,-2-7-20-16,0 7-4 0,-2-5-1 0,-1 5 0 0,1 2 0 0,-4 3-1 15,1 2 0-15,-3-5 0 0,3 5-19 0,-3 0 0 16,-3 0 0-16,3 2 0 0,0-2 0 0,-2 0 0 15,-4 7 0-15,4-5 0 16,-1 5-44-16,3 0-16 0,-2 5-4 0,-1-5-682 16,1 7-137-16</inkml:trace>
  <inkml:trace contextRef="#ctx0" brushRef="#br0" timeOffset="198596.198">23085 9702 288 0,'0'0'25'0,"0"0"-25"0,0 0 0 0,0 0 0 16,0 0 218-16,0 0 38 0,0 0 8 0,5 7 2 15,-5-7-129-15,0 0-25 0,3 5-6 0,-3 2-1 16,0-2-31-16,0-5-6 0,0 2-2 0,2 5 0 15,1-2-36-15,-3-5-7 16,0 0-2-16,3 7 0 0,2-5-12 0,-2 3-9 16,-3-5 12-16,0 0-12 0,2 7 0 0,-2-7 0 15,0 0 0-15,0 0-866 0</inkml:trace>
  <inkml:trace contextRef="#ctx0" brushRef="#br0" timeOffset="199081.243">23453 9432 1738 0,'-6'-14'38'0,"6"9"8"0,0 0 2 0,0 3 1 0,0-5-39 0,-2 2-10 16,-1-2 0-16,-2 0 0 15,2 0 73-15,-5 2 13 0,0 3 2 0,0-3 1 16,-2 3-30-16,-3-3-7 0,-1 5 0 0,1 5-1 15,0-3-21-15,0-2-4 0,-3 5-1 0,3 2 0 16,-1 0-25-16,4 0 0 0,-1 5 0 0,6-5 0 31,0 0-27-31,2 7-10 0,3-2-3 0,5-3 0 0,0 3 40 0,6 2 0 0,2 0 0 0,6 5 0 16,2-5 0-16,0 0 0 0,0 3 0 0,-2-1 0 0,2-4 0 0,-2 2 0 16,-1 5 9-16,1-5-1 0,-6 0-8 0,0 0 8 15,-2 0-8-15,-6 3 8 0,0-3-8 0,-5-5-16 16,0 3 4-16,-2 2 0 0,-4-7 61 0,-2 5 12 15,-2-5 3-15,-1 0 0 0,1 0 0 0,-4 0 0 16,1-2 0-16,3-3 0 0,-6-2-52 0,2 0-12 0,1-2 0 0,0-3 0 16,2 3 0-16,-2-3-18 0,3-2 4 0,-1 0 1 15,3 0 33-15,0 0 6 0,0-5 2 0,3-2 0 16,2 2-13-16,3-2-3 0,0-2 0 0,3-3 0 0,2 0-12 16,3-2 0-16,3 2 0 0,-1-2 0 15,6 2-21-15,-3-2-4 0,1 7-1 0,-1-5 0 0,3 5 26 0,-3 2 17 16,0-2-2-16,-2 7-1 0,2-5-22 0,-2 5-5 31,-4 5-1-31,1-3 0 0,-2 3 14 0,-1-3 0 0,-5 5 0 0,0 0-788 16,0 0-154-16</inkml:trace>
  <inkml:trace contextRef="#ctx0" brushRef="#br1" timeOffset="212146.553">18153 10431 1497 0,'0'0'66'0,"0"0"14"0,0 0-64 0,0 0-16 0,0 0 0 0,0 0 0 15,0 0 94-15,0 0 15 0,0 0 3 0,-3 7 1 16,1 0-29-16,2 0-5 0,2 5-2 0,1-5 0 16,0 5-17-16,-1-3-4 0,-2 3-1 0,6 2 0 15,-4-2 16-15,4 2 3 0,-4 0 1 0,1 0 0 16,0-2-60-16,-3 2-15 0,5-2 0 0,-3-3 0 16,-2 3 0-16,0 2 0 0,0-7 0 0,3 0 0 0,-3 0 54 0,0-2 8 15,0-5 2-15,0 0 0 0,-5 2-52 0,5-2-12 16,0 0 0-16,0 0 0 0,-3-2 0 0,-2-5 0 15,2 2 0-15,1-4 0 0,-4-3 0 0,4-2 0 16,-1 2 0-16,0-2 0 0,1-5 0 0,-1 5 0 16,3-2 0-16,0-1 0 0,0 1 0 0,0-1 0 15,0 3 0-15,0 0 0 0,0 5 0 0,3-3 0 0,-3 0 0 0,5 3 0 0,-2-3 0 16,2 5 0-16,0 0 0 0,3 2 0 0,-3-2 0 0,3 5 0 31,0-3 0-31,6 5 0 0,-4 0 0 0,6 0 0 0,-3 5 0 0,3-3 0 0,0 5 0 0,-3 0 0 31,0-2 0-31,-2 9 0 0,0-7 0 0,-3 5 0 0,0-5 0 0,-6 0 0 0,-4 7 0 0,-1-7 19 16,3 7-3-16,-5-7 0 16,-3 5-2-16,0 0-1 0,0-3 0 0,2-4 0 15,-1 7-5-15,-1-5-8 0,-3-5 11 0,3 5-11 16,-3 0 0-16,1-2 0 0,-3-5 0 0,2 2 0 16,1 3-24-16,2-5-4 0,-3 0-2 0,3-5 0 15,0 5-130 1,0 0-25-16,6-2-6 0,-4-3-1 0</inkml:trace>
  <inkml:trace contextRef="#ctx0" brushRef="#br1" timeOffset="212501.453">18418 10584 1605 0,'10'2'71'0,"-10"-2"15"0,0 0-69 0,0 0-17 15,6 5 0-15,-1 2 0 0,0-7 82 0,0 7 13 16,-2-2 2-16,2-3 1 0,1 5-12 0,-4-2-2 15,-2-3-1-15,3 8 0 0,0-3-31 0,-3 0-5 16,0-5-2-16,0 5 0 0,-3-2 15 0,3 2 4 16,0-7 0-16,0 2 0 0,-3 3-52 0,3-5-12 15,0 0 0-15,-2 7 0 0,2 0 0 0,0-7 0 16,0 0 0-16,0 0 0 0,0 0 0 0,0 0 0 16,-8-2 0-16,8 2 0 15,0 0-48-15,0 0-13 0,0-7-3 0,0-3 0 0,2 3 37 0,1-2 7 0,2-3 2 0,-2-2 0 16,0 2-22-16,-1 3-5 0,4-3-1 0,-1 0 0 15,0 3 46-15,3 2 13 0,0-5 1 0,0 5 0 16,-3 5-14-16,3-8 0 0,0 8 0 0,-3-3 0 16,3 3 0-16,-2 2 0 0,-1-5 8 0,0 5-8 0,0 0 0 15,3 0-21 1,-2 0 3-16,-1 0 1 0,0 5 17 0,1-3 0 16,-1-2 0-16,-5 0-652 0,0 0-128 0</inkml:trace>
  <inkml:trace contextRef="#ctx0" brushRef="#br1" timeOffset="212818.355">18701 10598 1267 0,'0'0'56'0,"2"5"12"0,4-3-55 0,-1-2-13 16,3 0 0-16,0 5 0 0,0-3 105 0,0-2 19 16,2 0 3-16,-2 0 1 0,3 0-69 0,2 0-14 15,-2-2-2-15,5 2-1 0,-3-5-19 0,0 5-4 16,-2 0-1-16,2-2 0 0,-8-3 7 0,3 3 2 15,0-3 0-15,-3-2 0 0,-2 2 18 0,-3 3 4 0,0 2 1 0,-3-5 0 32,-5 3-1-32,3-3 0 0,0 3 0 0,-3-3 0 15,0 5-34-15,-3-2-7 0,3-3-8 0,-2 5 11 0,-1 0-11 0,1 0 0 0,-1 5 0 0,0-5 0 16,1 2 0-16,-1-2 0 0,1 7 0 0,-1-2 0 16,1-3 0-16,-1 5 0 0,3 0 0 0,0 5 0 0,0-5 0 0,3 0 0 31,0 5 0-31,2 2 0 0,-2-7 0 0,5 7 0 15,-3-7 0-15,6 5 0 16,-1-5-100-16,4 5-23 0,-1-5-4 0,3 0-513 0,0 0-102 0</inkml:trace>
  <inkml:trace contextRef="#ctx0" brushRef="#br1" timeOffset="213250.613">18987 10612 345 0,'7'-7'31'0,"-7"7"-31"15,0-7 0-15,0 5 0 16,0-3 297-16,0-2 54 0,0 2 10 0,0 3 3 0,0 2-178 0,0 0-35 15,0-5-7-15,-7 5-2 0,1 0-58 0,-2 0-11 16,3 0-2-16,-3 5-1 0,3 2-56 0,-3-5-14 16,0 10 0-16,0-5 0 0,0 5 0 0,0-5 0 15,3 0 0-15,2 7 0 16,0-7 0-16,3 0 0 0,0 5 0 0,6-5 0 16,-4 0 0-16,6 0 0 0,-2 0 0 0,2-2 0 15,0-3 0-15,2 3 0 0,1-10 0 0,-6 5 0 16,3-2 0-16,0-3-18 0,8 3 4 0,-6-3 1 15,1-2 13-15,2-5 0 0,0 3 0 0,3-3 0 16,-3-2 15-16,1-5-4 0,-9 5-1 0,8-5 0 0,-2 3 43 0,-6 2 9 16,0-3 2-16,-5 3 0 0,0 0-52 0,-2 0-12 0,-1-5 0 15,0 5 0-15,-2 0 54 0,0 0 8 0,0-5 2 0,-1 7 0 16,-2 3-52-16,6-3-12 0,-6 5 0 0,5 0 0 16,-2 2 0-16,2 3 0 0,1-3 0 0,2 5 0 15,0 0 0-15,0 0 0 0,0 0 0 0,0 0 0 16,2 5 0-16,1 2 0 0,2 7 0 0,3-7 0 15,0 7 0-15,3-2 0 16,-3 7 0-16,5-3 0 0,-3 3 31 0,1-5 3 16,-3 5 1-16,2 2 0 0,-2-7-26 0,-2 5-9 15,-1 0 0-15,3-5 9 16,-3 0-37-16,-2 0-8 0,2-2-2 0,0 0 0 16,3-3-123-16,0-2-25 0,-2 0-5 0,2-2-1 0</inkml:trace>
  <inkml:trace contextRef="#ctx0" brushRef="#br1" timeOffset="213419.768">19402 10563 1728 0,'0'0'76'0,"0"0"16"0,0 0-73 0,0 0-19 15,3 7 0-15,-1-5 0 0,1 3 145 0,-1 2 26 16,1 0 5-16,-3-2 0 0,3 2-77 0,-1-5-16 16,-2 5-3-16,3 0-1 0,0-2-63 0,-1-3-16 0,1 3 0 0,0 2 0 15,-1-2 0-15,-2-5 0 0,0 0 0 0,0 0 0 31,0 0-253-31,0 0-54 0,0 0-10 0</inkml:trace>
  <inkml:trace contextRef="#ctx0" brushRef="#br1" timeOffset="213535.902">19444 10504 806 0,'-2'-7'72'0,"2"2"-58"16,-3-2-14-16,0 5 0 0,3-5 179 0,-2 2 33 16,4-2 6-16,-2 0 2 0,3 2-96 0,-3 5-20 15,3-2-3-15,-3 2-1 0,0 0-61 0,0 0-13 16,2-5-2-16,-2 5-1 15,0 0-107-15,8 5-22 0</inkml:trace>
  <inkml:trace contextRef="#ctx0" brushRef="#br1" timeOffset="213820.611">19701 10504 172 0,'0'0'16'0,"0"0"-16"0,0 0 0 0,0 0 0 0,0 0 366 0,0 0 70 16,0 0 15-16,0 0 2 0,-5-7-281 0,2 7-57 15,-5-5-11-15,3 5-3 16,-3 0-49-16,0 5-11 0,-3-5-1 0,3 2-1 16,-2 3-27-16,-1 2-4 0,1 0-8 0,2 0 11 15,0 0-11-15,0 0 0 0,2 5 0 0,1-5 8 16,3 5 12-16,-4-3 1 0,6 3 1 0,0 2 0 16,0-2-69-16,3-3-13 0,0 3-4 15,2 0 0-15,3-5 52 0,0 0 12 0,0 0 0 0,2 0 0 16,1-2 0-16,-1-3 0 0,4-2 0 0,1 0 0 0,-1-2-15 0,2-3 0 15,-1 0 0-15,1-2-625 16,0 0-124-16</inkml:trace>
  <inkml:trace contextRef="#ctx0" brushRef="#br1" timeOffset="213990.343">19886 10398 806 0,'-3'-7'72'0,"3"7"-58"0,-5-2-14 0,3-3 0 16,-4-2 248-16,1 5 48 0,0-3 8 0,5 5 3 15,0 0-139-15,0 0-28 0,0 0-6 0,-3 7-1 0,3 0-75 0,0 0-15 16,3 5-3-16,2 2-1 0,-2 0-16 0,2 0-3 15,-2-2-1-15,2 9 0 0,-3-7-8 0,1 5-2 16,0 0 0-16,-1-5 0 0,-2 5-9 0,0-5 10 16,0 0-10-16,0 0 10 31,-2-2-68-31,2-5-14 0,-3 5-2 0,3-10-666 0,-3 5-132 0</inkml:trace>
  <inkml:trace contextRef="#ctx0" brushRef="#br1" timeOffset="214137.1">19817 10525 1663 0,'0'0'73'16,"0"0"16"-16,0 0-71 0,6 0-18 0,-6 0 0 0,10 5 0 0,-2-5 69 0,3 2 11 15,2-2 1-15,-2 0 1 0,2 5-9 0,0-5-1 16,0 2-1-16,0 3 0 0,-2-5-58 0,2 0-13 16,0 0 0-16,-2-5-982 0</inkml:trace>
  <inkml:trace contextRef="#ctx0" brushRef="#br1" timeOffset="-214619.534">20235 10337 1728 0,'0'0'38'0,"0"0"8"0,0 0 2 0,0 0 0 0,0 0-39 0,0 0-9 15,0 0 0-15,0 7 0 0,0 0 104 0,0 0 20 0,-2 5 3 0,-1-5 1 16,3 7-64-16,0-2-13 0,0 2-3 0,5 0 0 16,-2 0-25-16,2-2-6 0,-2 2-1 0,2 0 0 15,-2-2 21-15,0 2 4 0,-1-2 1 0,-2-3 0 0,3 3-16 0,-3 2-3 16,0-7-1-16,2 5 0 0,-2-3-22 0,0 1 0 15,0-10 0-15,0 0 0 0,0 0 0 0,0 0 0 16,0 0 0-16,0 0 0 0,0 0 32 0,0-5 1 16,-2-7 1-16,2 5 0 0,-3-2-34 0,1-5 0 0,-1-3 0 0,0 8 0 15,1-10-20-15,-1 7-12 0,3-2-1 16,-3 0-1-16,1 0 34 0,-1 2 0 0,3 5 0 0,0-7 0 16,0 7 0-16,3 2 0 0,-3-2 0 0,2 5 0 15,1-3 0-15,-3 5 0 0,5 0 0 0,1 5 0 16,1-3 0-16,4 5 0 0,0 0 0 0,2 5 0 15,3 0 22-15,0-3 11 16,2 3 3-16,3 2 0 0,-2 0-27 0,-1-2-9 16,1 0 0-16,-3-3 9 0,-3 3 2 0,3-5 0 0,0 0 0 0,-3 0 0 15,-2 0 2-15,-4 0 1 0,4-2 0 0,-3-3 0 16,-3-2-14-16,3 0 0 0,-3 0 0 0,1-2 0 16,-4-3 54-16,1 3 8 0,0-3 2 0,-1-2 0 15,-2-5-32-15,0 5-5 0,0-7-2 0,0 0 0 16,-2 2-9-16,2-2-1 0,0 0-1 0,-3-5 0 0,0 3-14 0,3-3 9 15,0 5-9-15,3-5 8 0,0 5 11 0,-1 0 1 16,-4 2 1-16,4-2 0 0,1 2-35 0,0 3-7 16,-3-3-2-16,2 0 0 0,-2 5 37 0,3 0 7 15,0 0 2-15,-1 5 0 16,1-3-121-16,0 3-24 0,2-3-5 0,0 5-1229 0</inkml:trace>
  <inkml:trace contextRef="#ctx0" brushRef="#br1" timeOffset="-213538.529">22061 10311 1267 0,'0'0'56'0,"0"0"12"0,0 0-55 0,0 0-13 16,0 0 0-16,0-2 0 0,0-3 105 0,0 5 19 31,0 0 3-31,0 0 1 0,0 0-52 0,0 0-9 16,0 0-3-16,5 0 0 0,1 5 0 0,-1-3 0 0,0 5 0 0,3 0 0 16,-3 5 0-16,1 0 0 0,2 2 0 0,-3 0 0 15,3 0-6-15,0 5-2 0,-3-5 0 0,0 0 0 16,1-2-12-16,-1 2-2 0,0 5-1 0,1-5 0 15,-4-2-7-15,1-3-2 0,-3 5 0 0,2-9 0 16,1 2-32-16,0-2 0 0,-3 2 0 0,2-5 0 0,-2-2 0 0,0 0 0 16,0 0 0-16,0 0 0 0,0 0 40 0,0 0 4 15,0-7 0-15,-2 0 1 0,2-5-29 0,0-2-7 16,-3 0-1-16,3 0 0 0,0-5 3 0,0 5 0 16,-3-5 0-16,3 3 0 0,3-1-11 0,-3-4 0 15,3 2 0-15,-1 5 0 16,1 0-49-16,2-5-12 0,-2 10-3 0,0-5 0 0,2 2 52 0,0 0 12 0,3 3 0 0,-3-3 0 15,1 5 0-15,2 0 0 0,0 2 0 0,2-2 0 16,1 7 0-16,-1 0 0 0,4 0 0 0,-4 5 0 16,3-3 0-16,1 3 0 0,-1 2 0 0,0 0 0 15,-2 0 48-15,2 5 13 0,-3-3 3 0,-2 3 0 0,-5 0-52 0,0-3-12 16,-1 3 0-16,-2 2 0 0,-2 0 0 0,-1-2 0 31,-5 0 0-31,0-3 0 0,0 3 0 0,-2-3 0 0,-1 3 8 0,0-5-8 16,1 0 0-16,-3 0 0 0,2-2 0 0,-2-3-10 15,2 3-12-15,1-3-2 0,-1 3-1 0,1-5 0 32,-1 0-87-32,3 5-16 0,-3-5-4 0,3 0-681 0,3 0-136 0</inkml:trace>
  <inkml:trace contextRef="#ctx0" brushRef="#br1" timeOffset="-213215.801">22495 10471 2188 0,'0'0'48'0,"0"0"11"0,0 0 1 0,-3 7 1 0,1 0-49 0,2 0-12 16,2-2 0-16,1 2 0 15,-3 0 83-15,3 0 13 0,-1 5 4 0,3-5 0 16,-2 0-58-16,-3 5-11 0,5-5-3 0,-2 2 0 16,0-4-28-16,-1 2 0 0,1-5 0 0,-3 8 0 15,0-8 57-15,0-2 6 0,0 0 1 0,0 0 0 0,0 0-52 0,0 0-12 16,0 0 0-16,0 0 0 0,0 0 0 0,0-7 0 15,-3 2 0-15,-2-2 0 0,2 0 0 0,1 0-18 16,-1-2 4-16,0-3 1 16,3 0-31-16,3 3-5 0,-3-3-2 0,3-2 0 0,2 7 32 0,0 0 7 0,1-5 0 0,2 5 1 15,0 5 11-15,-1-8 16 0,4 8-4 0,-3-3-1 32,0 3-60-32,0-3-12 0,-3 5-3 0,6-2 0 0,-3 2 64 0,-8 0 12 0,8-5 2 0,0 5 1 15,-8 0-93 1,7 5-18-16,4-5-4 0,-3 2-899 15</inkml:trace>
  <inkml:trace contextRef="#ctx0" brushRef="#br1" timeOffset="-212899.29">22789 10537 979 0,'0'0'87'0,"0"0"-70"0,8 0-17 0,-1 0 0 15,1 2 158-15,3-2 28 0,-3 5 6 0,2-5 0 16,1 0-92-16,0-5-18 0,-1 5-4 0,3-2-1 15,1 2-28-15,-4 0-5 0,-2-5-2 0,3 3 0 0,-3-3 5 0,0 3 1 16,-3-3 0-16,0 3 0 0,-2-3-3 0,-3-2 0 16,0 0 0-16,-3 2 0 0,-2 3-5 0,0-3 0 15,-1-2-1-15,-2 5 0 0,-2-3-10 0,-1 5-1 16,1-2-1-16,-4-3 0 0,1 5-27 0,0 0 0 0,-3 5-12 0,3-3 12 16,-3 3 12-16,3-3 9 0,2 3 3 0,-2 2 0 15,5 0-39-15,-3 0-7 0,4 0-2 0,1 0 0 16,1 5 24-16,2-5 18 0,3 0-3 0,-2 7-1 15,4-2-22-15,-2-3-5 0,6 3-1 0,-1 0 0 16,3-3 2-16,0 3 0 0,2-5 0 0,1 0 0 31,2 0-135-31,3-2-26 0,0-3-6 0,2 3-485 16,4-3-96-16</inkml:trace>
  <inkml:trace contextRef="#ctx0" brushRef="#br1" timeOffset="-212451.606">23188 10504 518 0,'0'0'23'0,"0"0"5"0,0-7-28 0,0 2 0 0,-3-2 0 0,1 5 0 16,-3-3 324-16,-1 5 59 0,1-2 12 0,0-3 2 16,-1 5-243-16,-2 0-49 0,3 0-9 0,-3 5-3 0,0-3-49 15,0 5-11-15,-2 0-1 0,2 0-1 0,0 5-31 0,0 0 8 16,3-3-8-16,-3-2 0 0,2 5 0 0,1 2 0 16,2-7 0-16,1 5 0 0,2 0-12 0,2-3 12 15,-2 3-12-15,6-5 12 0,-1 0 0 0,0 0 16 16,3-7-2-16,3 0 0 31,-1 5-62-31,4-5-13 0,-4 0-3 0,3-5 0 0,1 3 52 0,2-8 12 0,-3 3 0 0,0-2 0 16,0-3 48-16,-2 0 13 0,-1 3 3 0,-2-10 0 15,0 5-52-15,0-5-12 0,-2 3 0 0,-4-3 0 16,3 0 40-16,-5-2 4 0,-2 2 2 0,-1-2 0 16,-5 0-22-16,0 2-5 0,0 0-1 0,0 5 0 15,-2 0 37-15,2 2 7 0,-3-2 2 0,3 7 0 0,0-5-52 0,1 5-12 16,1 0 0-16,1 0 0 0,0 7 0 0,5-7 0 15,-6 7 0-15,6 0 0 0,0 0 0 0,0 0 0 16,0 0 0-16,0 0 0 0,3 7 0 0,2 0 0 0,1 0 0 0,2 5 0 16,2 7 0-16,1-5 0 0,-1 5 0 0,1 2 0 15,-1-2 0-15,4 2 0 0,-4-7 0 0,1 7 0 16,-3-2 0-16,0 0 0 0,2-3 8 0,-2-4-8 16,0 7-50-16,0-5-13 0,0-7-2 0,-3 5-1 15,3-3-152-15,0-2-30 0,5 5-7 0,-13-12-1 0</inkml:trace>
  <inkml:trace contextRef="#ctx0" brushRef="#br1" timeOffset="-212298.079">23500 10523 2098 0,'0'0'46'0,"0"0"10"0,0 0 1 0,0 0 3 0,0 0-48 0,0 0-12 0,0 2 0 0,0 5 0 15,0-2 73-15,3 2 13 0,-3 0 2 0,0 0 1 0,3 0-20 0,-1 0-4 16,-2-2-1-16,6 2 0 0,-4 5-51 0,3-10-13 15,-2 5 0-15,0 0 0 16,2-2-48-16,-5-5-13 0,0 0-3 0,0 0-682 16,0 0-137-16</inkml:trace>
  <inkml:trace contextRef="#ctx0" brushRef="#br1" timeOffset="-212166.085">23535 10436 460 0,'-3'-5'41'0,"3"-2"-33"0,-3 5-8 0,3-8 0 15,-2 8 255-15,2-3 49 0,0 3 9 0,0 2 3 16,2-5-167-1,1 3-33-15,0-3-6 0,-1 5-2 16,-2 0-61-16,8 0-13 0,-2 0-2 0,2 0-1 16,-3 5-99-16,3-3-20 0,-3-2-4 0</inkml:trace>
  <inkml:trace contextRef="#ctx0" brushRef="#br1" timeOffset="-211897.626">23839 10450 1886 0,'0'0'41'0,"0"0"9"0,0 0 2 0,-3-5 1 0,-2 3-42 0,0 2-11 0,-1-5 0 0,-1 5 0 15,-1 0 43-15,0-2 6 0,0 4 2 0,0-2 0 16,-3 5-36-16,3-3-7 0,-2 3-8 0,2 2 11 0,-3 0-11 0,3 0 0 16,-2 0 0-16,2 0 0 15,-3 5-25-15,1-5-11 0,2 7-1 0,2-2-1 0,1-5 38 0,0 7 0 0,2-2 0 16,6-3 0-16,-1-2 0 0,1 5 0 0,0 0 0 0,5-3 0 15,0-2 0-15,-1-2 0 0,7 2 0 0,-1 0 0 16,0-7-16-16,0 5 4 0,1-5 0 0,1-5-561 31,1 5-113-31</inkml:trace>
  <inkml:trace contextRef="#ctx0" brushRef="#br1" timeOffset="-211449.563">23908 10318 1728 0,'0'0'76'0,"0"0"16"15,0 0-73-15,0 0-19 0,0 0 0 0,0 0 0 16,0 0 106-16,0 0 18 15,0 0 3-15,5 5 1 0,0 2-52 0,-2-2-9 16,2 4-3-16,1-2 0 0,2 5-9 0,-3 2-3 16,0-2 0-16,3 4 0 0,0 3-32 0,0-5-6 0,-3 0-2 0,0 3 0 15,1-3-12-15,-1-5 0 0,0 8 0 0,-2-8 0 16,0 3 0-16,-1-5 0 0,-2 0 0 0,0 5 0 16,0-5 0-16,0-5 0 0,-5 3 0 0,2-3 0 15,-2-2-205-15,0 0-44 0,-3 0-9 0,3 0-370 16,-3-2-75-16,-16-24 31 15,3 12 540-15,15 7 108 0,1 0 24 0,0 0 0 16,-1-3 0-16,4 3 0 0,-3 0 215 0,5 5 47 16,0 2 10-16,0 0 1 0,0-5-126 0,2 3-26 15,3-3-5-15,3 3 0 0,0 2-10 0,0 0-2 16,3 0 0-16,-1 0 0 16,6 0-49-16,-2 0-11 0,4 0-1 0,-2 0-1 15,2 0-27-15,-2 0-6 0,0 2-1 0,-3-2-600 16,-2-2-121-16</inkml:trace>
  <inkml:trace contextRef="#ctx0" brushRef="#br1" timeOffset="-210847.176">24278 10323 1958 0,'0'0'43'0,"0"0"9"0,0 0 1 0,0 0 3 0,0 0-45 0,0 0-11 16,0 0 0-16,3 7 0 0,-1 0 53 0,-2 0 9 16,3 5 2-16,0-5 0 0,-1 5 0 0,4-3 0 15,-4 5 0-15,1-2 0 0,0 0-8 0,-1 2 0 16,1-5-1-16,0 3 0 15,-3 2-37-15,2 0-7 0,-2-2-2 0,3 0 0 16,-3-3 31-16,0-2 5 0,0 0 2 0,0-2 0 16,0 2-28-16,0-7-6 0,0 0-1 0,0 0 0 15,0 7-12-15,0-7 11 0,0 0-11 0,0 0 10 16,0 0-10-16,-3-7 0 0,1 0 0 0,2 0 0 16,-3-5 16-16,3-2 0 0,0 2 1 0,0 3 0 15,0-10-27-15,-3 5-6 0,3 0 0 0,0 0-1 0,0-3 17 0,3 3 0 0,-3 0 0 0,3 2 0 16,-1 5 0-16,-2-2 0 0,3 2 0 15,0 0 0-15,-1 2 0 0,3-2 0 0,-5 7 0 16,6 2 0-16,-1 3 0 0,6 0 0 0,-6 2 0 0,8 2 0 16,-2-2 0-16,2 5 0 0,0 2 0 0,3-2 0 15,3 2 0-15,-4 0 0 0,1-2 0 0,3-3 0 16,-3 3 0-16,0 0 0 16,-1-5 0-16,1 2 0 0,0-2 0 0,0-2 11 15,-5 2-11-15,2-7 10 0,0 5 2 0,-2-5 1 16,-3-5 0-16,2 5 0 0,-2-7 15 0,-3 2 2 15,1-4 1-15,-1 2 0 0,0-5-1 0,-2-2 0 16,0 2 0-16,-1-2 0 0,-2 0 14 0,0-5 2 16,0 5 1-16,0-5 0 0,-2 3-38 0,2-3-9 15,-3 5 0-15,0 0 0 0,1-3-14 0,2 8-5 0,-3-3-1 0,3 5 0 16,0 0 20-16,-3 0-8 0,3 0 8 0,0 2 0 16,0 5-48-16,0 0-4 0,0 0 0 0</inkml:trace>
  <inkml:trace contextRef="#ctx0" brushRef="#br2" timeOffset="-207950.548">18182 11758 1267 0,'0'0'112'0,"0"0"-89"15,3-3-23-15,2 3 0 0,-2-4 153 0,2-3 27 16,-5 7 4-16,0 0 2 0,3 0-49 0,-3 0-9 16,0 0-3-16,0-3 0 0,0-1-34 0,0 4-7 0,0 0-2 0,-3-3 0 15,-2 3-30-15,-1-5-5 0,-1 5-2 0,-1 0 0 16,-3 0-16-16,-2 0-3 0,0 0-1 0,-1 5 0 16,-4-2-11-16,2-3-2 0,-5 4-1 0,5-1 0 15,-3 4-11-15,1-3 0 0,-1-1 0 0,3 1 0 16,1 3 0-16,-1 5 0 0,-3-5 0 0,6 0 0 0,2 0 0 0,1 0 0 15,2 0 0-15,0 5 0 16,0-2-8-16,0-6 8 0,0 8 0 0,3-2 0 16,0 1 0-16,2-1-11 0,0 1 11 0,-2 1-8 15,5-2 8-15,0 4 0 0,-3 2 0 0,3-2-8 16,3-4 8-16,0 6 0 0,-1-2 0 0,1 0 0 16,0-2 0-16,-3 2 0 0,2-4 0 0,1 6 0 15,-1-6 0-15,4 4 11 0,-4-3-11 0,1 1 12 16,0-2-3-16,-1-3 0 0,4 4 0 0,-1 1 0 0,-2-2 0 0,2-3 0 15,-3 0 0-15,4 0 0 0,2 0-9 0,-3 2 12 16,3-2-12-16,0-4 12 0,0 1-12 0,2-1 10 16,4 1-10-16,-4-1 10 0,1 1-10 0,5-4 8 15,-3-4-8-15,0 4 8 0,6 0-8 0,-3-3 0 16,2-1 0-16,1 1 8 0,2-1-8 0,-3-3 0 16,1 4 0-16,2-2 0 0,-3-2 0 0,1 3 0 0,2-3-12 0,-5 4 12 15,3-4-70-15,-6 3-6 0,-5-3-2 16,-3 4 0-16,0-2-126 0,-5-2-26 0</inkml:trace>
  <inkml:trace contextRef="#ctx0" brushRef="#br2" timeOffset="-207749.498">17923 12035 1555 0,'-11'-7'68'0,"11"7"16"15,-5-5-68-15,5 5-16 0,-5 0 0 0,5 0 0 0,0 0 153 0,0 0 27 0,0 0 6 0,2-4 1 16,4 1-95-16,2 3-18 0,0 0-4 0,-1 0-1 16,7 0-46-16,-1 0-10 0,0 0-1 0,3 0-1 0,0 0-11 0,0 0 0 15,2 3 0-15,-2-3 0 0,3 0 0 0,-3 0 0 16,2 0-8-16,-2 0 8 16,0-3-184-16,2 3-32 0</inkml:trace>
  <inkml:trace contextRef="#ctx0" brushRef="#br2" timeOffset="-207364.683">18362 12052 691 0,'-3'-3'61'0,"3"3"-49"0,-2 0-12 0,2 0 0 0,0 0 188 0,0 0 36 0,0 0 6 0,0 0 2 15,8 3-114-15,0 1-22 0,0-1-5 0,0 1-1 16,-1 3-26-16,4 1-4 0,-3-4-2 0,0-1 0 16,0 1-28-16,-3-1-6 0,0 4 0 0,-2-3-1 15,-3-4-3-15,0 0 0 0,0 0 0 0,0 0 0 16,0 0 3-16,0 0 0 0,0 0 0 0,0 0 0 16,0 0-8-16,0 0-2 15,0 0 0-15,0 0 0 0,0 0-13 0,0 0 8 16,0 0-8-16,-3-4 0 0,1 1 8 0,-1-1-8 15,3-3 0-15,0 0 0 0,0-1 0 0,3 1 0 16,-1 0 0-16,1 3 0 0,0-3 0 0,2 0-15 16,-2 0 5-16,2-1 1 0,0 1 9 0,3 3-13 15,-2-3 5-15,1 7 8 0,1-3-11 0,0-1 11 16,3-3-8-16,-3 7 8 0,2 0-9 0,1-3 9 0,0-2-10 0,-3 5 10 16,2-2-110-16,-2 2-16 0,3 0-3 0</inkml:trace>
  <inkml:trace contextRef="#ctx0" brushRef="#br2" timeOffset="-207016.866">18698 12049 576 0,'-8'0'25'0,"8"0"6"0,0 0-31 0,0 0 0 0,0 0 0 0,0 0 0 16,0 0 296-16,0 0 52 0,0 0 12 0,0 0 1 15,0 0-215-15,8 3-43 0,0 1-9 0,0 3-2 16,-8-7-42-16,0 0-9 0,3 7-1 0,2 1-1 15,3-4-17-15,-8-4-3 16,0 0-1-16,5 7 0 0,0-4-2 0,-5-3 0 16,0 0 0-16,0 0 0 0,0 0-3 0,0 0-1 15,0 0 0-15,0 0 0 0,0 0 1 0,0 0 0 16,0 0 0-16,0 0 0 0,-5-7-13 0,3 4 8 16,2-1-8-16,0-4 0 0,0 1 0 0,0 0 0 0,0 3-11 0,2-6 11 15,1 3-27-15,-1-5 3 0,1 5 0 0,2 0 0 16,-2 0-4-16,5 0 0 0,-5 0 0 0,-1 2 0 15,-2 5 16-15,11-7 2 0,-3 0 1 0,-8 7 0 16,10-4 9-16,1 1-12 0,5-1 12 0,-3 4-12 0,0-3 12 0,1 3-13 16,-1 0 5-16,0-4-1012 15</inkml:trace>
  <inkml:trace contextRef="#ctx0" brushRef="#br2" timeOffset="-206578.684">19095 11983 864 0,'0'0'76'0,"0"0"-60"0,0 0-16 0,0 0 0 15,0 0 196-15,0 0 36 0,0 0 7 0,-5 0 1 16,-3 0-99-16,0-2-20 0,3 2-4 0,-3 2-1 16,0 3-52-16,0-2-10 0,2 4-2 0,-2 0-1 15,1 0-34-15,-1 0-6 0,2 5-2 0,-2-1 0 16,3-1-9-16,0 1 8 0,0 4-8 0,2-4 8 0,3-1-8 0,0 1 0 16,3-3 0-16,2 3 0 0,3-4 0 0,-3 0 0 15,8 0 0-15,-2-2 0 0,-1-2 8 0,4 4-8 16,2-7 12-16,2 0-4 0,-5 0-8 0,1-7 0 15,1 4 0-15,-1-6 0 16,-4 2 23-16,1 4-1 0,-3-8 0 0,0 4 0 16,-3-1-8-16,-2-3-2 0,-3 1 0 0,-3-1 0 15,0-4 32-15,1 4 7 0,-6 4 1 0,0-3 0 16,-3-2-52-16,3 5 0 0,-2 0 0 0,-1 3 0 16,-2-3 0-16,5 4 0 0,-3 3 0 0,6-4 10 15,-3 4-110 1,3 0-23-16,5 0-4 0,0 0-601 0,0 0-121 0</inkml:trace>
  <inkml:trace contextRef="#ctx0" brushRef="#br2" timeOffset="-206278.484">19270 12012 1209 0,'0'0'108'0,"0"0"-87"0,0 0-21 0,2 7 0 16,1-3 141-16,-3 4 24 0,0-1 5 0,5 0 1 31,-5 0-61-31,5-3-12 0,-2 8-2 0,0-5-1 16,-1 0-35-16,1 3-6 0,2-3-2 0,-2-3 0 15,0 3-12-15,-1 1-2 0,4-1-1 0,-4-3 0 0,-2-4-13 0,0 0-2 16,0 0-1-16,0 0 0 0,0 0-1 0,0 0-1 16,0 0 0-16,0 0 0 0,0 0-3 0,3-4 0 15,0 1 0-15,-1-1 0 0,-2-4-16 0,3 1 8 16,-1 0-8-16,4-4 0 0,-4 4 0 0,4-3-22 0,2-2 3 0,-3 1 1 31,3-3-12-31,2-1-2 0,-2 4-1 0,6 1 0 0,-6-2 13 0,2-2 2 0,1 7 1 0,2-4 0 16,-2 3 17-16,2 1-10 0,5 0 10 0,-2 3-8 15,0-3 8-15,0 4-10 0,2-1 10 0,1 1-10 16,2 3 10-16,-2-4 0 0,-3 1 0 0,-1-2-8 31,1 5-125-31,0-7-25 0</inkml:trace>
  <inkml:trace contextRef="#ctx0" brushRef="#br2" timeOffset="-205860.966">19984 11654 1566 0,'0'0'69'0,"0"0"15"0,3-4-68 0,-3 4-16 0,0 0 0 0,0 0 0 16,2 0 79-16,-2 0 12 0,0 0 2 0,0 0 1 16,0 0-6-16,3 4-2 0,2-1 0 0,1 4 0 15,-4 0-32-15,3 4-6 0,3-4-2 0,-2 1 0 16,-1-1-27-16,0 4-6 0,1-4-1 0,-1 5 0 0,0-2-12 16,0-3 0-16,-2 0 0 0,2 2-1078 15</inkml:trace>
  <inkml:trace contextRef="#ctx0" brushRef="#br2" timeOffset="-205675.816">20098 12110 1555 0,'0'0'138'0,"0"0"-110"0,0 0-28 0,2 8 0 16,1-4 79-16,-3-4 10 0,5 3 3 0,-5-3 0 15,0 0-20-15,0 0-3 0,0 0-1 0,0 0 0 16,0 0-32-16,3-7-6 0,-3 7-2 0,3-3-676 0,-1-6-135 16</inkml:trace>
  <inkml:trace contextRef="#ctx0" brushRef="#br2" timeOffset="-204353.606">20931 11102 1591 0,'0'0'35'0,"0"0"7"0,-2-3 2 0,2-2 0 0,0 5-35 0,0 0-9 0,-3 0 0 0,3 0 0 16,0 0 44-16,0 0 8 0,0 0 0 0,0 0 1 15,0 0 12-15,0 0 3 0,0 0 0 0,0 0 0 16,0 0-29-16,0 0-6 0,5 8-1 0,-2 3 0 16,-1 1 6-16,1-3 1 0,0 10 0 0,2-5 0 15,-2 0-13-15,2 5-2 0,-2-5-1 0,2 1 0 0,-2 3-9 0,5-4-2 32,-6-2 0-32,1 2 0 0,2 0-12 0,0 1 0 0,1-4 8 0,-1 3-8 15,3-2 0-15,-3-5-10 0,1 5 2 0,1-10-1058 16</inkml:trace>
  <inkml:trace contextRef="#ctx0" brushRef="#br2" timeOffset="-204137.429">21320 11332 2178 0,'-5'-5'96'0,"2"5"20"0,1-4-92 0,-1 4-24 15,-2 0 0-15,2 4 0 0,0-4 21 0,-2 0 0 16,2 0 0-16,-2 5 0 16,0-3-9-16,0-2-3 0,-1 5 0 0,6-5 0 15,-2 2-9-15,-1-2 0 0,-2 0 0 0,5 0 0 16,0 0-118-16,0 0-22 0,0 0-5 0</inkml:trace>
  <inkml:trace contextRef="#ctx0" brushRef="#br2" timeOffset="-203604.655">21381 11059 748 0,'0'0'67'0,"3"-5"-54"15,-3 5-13-15,2-2 0 0,1-5 140 0,0 2 26 16,-3 5 5-16,0 0 1 0,5-2-92 0,-2-3-17 16,2 3-4-16,0-3-1 0,0 5-14 0,1-2-4 15,-1-3 0-15,6 5 0 0,-4 0-16 0,4 0-3 16,2 0-1-16,1 0 0 16,1 5-20-16,-1-5 0 0,2 2 0 0,-1-2 8 15,4 0-8-15,-1 5 0 0,1-3 0 0,-3-2 0 16,0 0 0-16,-6 5 0 0,4-3-8 0,-7-2 8 15,4 5 8-15,-3-3 8 0,-8-2 0 0,0 0 1 0,0 0 27 0,5 7 6 16,-5-7 1-16,0 0 0 0,0 0-9 0,3 5-2 16,-3-5 0-16,0 7 0 0,0-7-8 0,3 7-3 15,-1-2 0-15,1 2 0 0,-3 0-13 0,2 0-2 0,1 0-1 0,0 0 0 16,-3 0 7-16,2 0 0 0,-2 0 1 0,3 1 0 16,0-1 5-16,-3 4 1 0,0-4 0 0,2 5 0 15,-2-5 5-15,0 0 2 0,0 7 0 0,3-7 0 16,-3 0-3-16,-3 5-1 0,3-5 0 0,0 5 0 15,0-5-6-15,0 3 0 0,0-3-1 0,0 2 0 16,0-2-8-16,0 0-2 16,3 0 0-16,-3 0 0 0,0-4-13 0,0 4 11 15,0-7-11-15,0 4 10 0,0-4-10 0,0 0 8 16,0 0-8-16,0 7 8 0,0-7-8 0,0 0 0 16,0 0 0-16,0 0 8 15,0 0-61-15,0 0-13 0,0 0-2 0,-5 0-748 16,2-7-150-16</inkml:trace>
  <inkml:trace contextRef="#ctx0" brushRef="#br2" timeOffset="-203064.203">22066 11134 403 0,'0'0'17'0,"0"0"5"0,0 0-22 0,0 0 0 0,0 0 0 0,8 0 0 15,-3-2 208-15,3 2 38 0,-2 0 7 0,2 0 2 16,-3 0-135-16,3 0-28 0,2 2-4 0,1-2-2 16,-3 0-24-16,3-2-5 0,2 2-1 0,0 0 0 15,-2-5-28-15,2 5-7 0,3 0-1 0,-3 0 0 16,0 0-12-16,0 0-8 0,-2-2 10 0,0-3-10 15,-3 5 10-15,-3 0-10 0,-3-2 10 0,-2 2-10 16,3-5-68-16,-3 5-20 0,0 0-4 0</inkml:trace>
  <inkml:trace contextRef="#ctx0" brushRef="#br2" timeOffset="-202817.049">22143 11007 691 0,'0'0'61'0,"0"0"-49"0,0 0-12 0,0 0 0 0,0 0 158 0,0 0 29 16,0 0 5-16,0 0 2 0,3 8-85 0,-3 1-17 16,2-2-3-16,1 2-1 0,0-2 0 0,-1 0-1 15,4 5 0-15,-1 2 0 0,0-2-23 0,-2-2-5 16,2 1-1-16,0 3 0 0,-2 1-16 0,2-4-3 16,-2 3-1-16,2-2 0 0,-2-2-17 0,-1 1-3 0,1 1-1 0,-3-5 0 15,0 3-2-15,3-6-1 0,-1 3 0 0,1 0 0 16,-3-7-14-16,0 0 0 0,0 0 0 0,0 0 0 15,0 0-142-15,0 0-31 0,0 0-7 0</inkml:trace>
  <inkml:trace contextRef="#ctx0" brushRef="#br2" timeOffset="-201862.173">23006 11007 691 0,'2'-2'61'0,"-2"-3"-49"16,0 3-12-16,0-3 0 0,-2-2 118 0,-1 7 21 0,3-7 4 0,0 3 1 15,-3 1-36-15,1-2-6 0,2 5-2 0,-3-2 0 16,3 2-19-16,-3-5-4 0,1 3-1 0,2 2 0 16,0 0-16-16,-6 2-3 0,-2-2-1 0,0 0 0 15,3 7-28-15,0-2-5 0,-6 2-2 0,3 0 0 16,0 5 12-16,3-3 3 0,-3 8 0 0,3-3 0 15,-3-5-21-15,5 10-4 0,-2 0-1 0,2-5 0 0,1 7-10 0,2-7 12 16,0 5-12-16,0-5 12 0,5 0 2 0,-2 3 1 16,2-3 0-16,3-5 0 0,-3 3-3 0,6-5-1 15,-1 0 0-15,4 0 0 0,1 0-3 0,4 1-8 16,0-8 12-16,-1 0-4 0,3 0 0 0,0 0 0 16,1-8 0-16,-1 6 0 0,-3-5 8 0,1-5 0 15,-1 1 1-15,1 1 0 16,-1-2 6-16,-4-2 1 0,-1-5 0 0,-3 5 0 15,-2-4 25-15,0 1 6 0,-2-2 1 0,-4 0 0 16,-2 3-9-16,-2-1-2 0,-4 1 0 0,-2-3 0 16,0 7-15-16,-2-2-3 0,-1 0-1 0,-2 2 0 15,0 3 4-15,-3 2 1 0,3-5 0 0,-6 5 0 16,1 0-31-16,-1 2-16 0,3 3 1 0,0 2 1 16,0 0-74-16,3 0-14 0,0 2-3 0,0-2-756 0,0 5-151 15</inkml:trace>
  <inkml:trace contextRef="#ctx0" brushRef="#br2" timeOffset="-201076.296">20876 11657 1458 0,'0'0'64'0,"0"0"14"16,0 0-62-16,0 0-16 0,2 0 0 0,4 0 0 0,-4 0 51 0,4 0 7 16,1 0 2-16,1 0 0 0,3 0-4 0,2 0 0 15,3 0 0-15,3 0 0 16,7 4-13-16,3-1-3 0,6-3-1 0,7 4 0 16,6-4-12-16,2 0-3 0,5 0 0 0,9 0 0 15,7 0-13-15,3 0-3 0,0 0-8 0,6 0 12 16,4 0-12-16,6 0 0 0,0 0 0 0,6 0 0 15,2 0 8-15,2 0-8 0,1 0 0 0,4 0 9 16,-1 0-9-16,-6 0 8 0,-1 0-8 0,-4 0 8 16,-6-4-8-16,-5 4 8 0,-5 0-8 0,-5-7 8 0,-6 7-8 0,-11-3 12 15,-7-1-12-15,-8-4 12 0,-3 8 4 0,-11-7 0 16,-5 0 1-16,-5 0 0 0,-3 3 11 0,-5-3 3 16,-2-1 0-16,-4 6 0 0,-2-5-5 0,-2-2-1 15,-1 6 0-15,-2-1 0 0,-3 1-25 0,0-1-14 16,0 4 2-16,-3 0 0 15,1 0-128-15,-6 4-24 0,3-1-6 0</inkml:trace>
  <inkml:trace contextRef="#ctx0" brushRef="#br2" timeOffset="-199639.364">21497 12139 1328 0,'0'0'59'0,"0"0"12"0,0 0-57 0,0 0-14 0,0 0 0 0,0 0 0 16,0 0 64-16,0 0 11 15,0 0 1-15,0 0 1 0,0 0 32 0,0 0 7 16,0 0 0-16,0 0 1 0,0 11-69 0,0-3-15 15,0 3-2-15,0-1-1 0,3 1 1 0,-3 4 0 16,5-4 0-16,-2-1 0 0,-3 6-17 0,5-6-3 16,1 4-1-16,-1-3 0 0,3 1-2 0,-6-2-8 15,4 1 12-15,-4-4-4 0,9 0 2 0,-3 5 0 16,2-5 0-16,4-4 0 0,-1 4 2 0,0-3 1 0,3-1 0 0,3 1 0 16,-4-4-5-16,4 3-8 0,-1 2 11 0,1-1-11 15,-3-1 14-15,0 4-4 0,0 0-1 0,-6 0 0 16,-2-3 0-16,0 4 0 0,0-1 0 0,-3 4 0 15,-5-1 6-15,3-3 1 0,-3 5 0 0,-3-5 0 16,-2 4 6-16,0-1 2 0,-3-3 0 0,0 5 0 0,-3-5-8 16,1 0 0-16,-4-3-1 0,1-1 0 15,-3 1-91-15,0-4-17 0,-2 0-4 0,-1 0-637 0,1-4-127 16</inkml:trace>
  <inkml:trace contextRef="#ctx0" brushRef="#br2" timeOffset="-199438.897">21534 12106 2127 0,'-2'-7'94'0,"2"7"20"0,0-3-91 0,2-1-23 16,4-3 0-16,-4 4 0 0,1-1 25 0,2-4 1 16,1 8 0-16,-1-7 0 0,5 3-6 0,4 1 0 15,-1-1-1-15,0 4 0 0,8-3-19 0,-2-1 0 16,2 1 0-16,0 3 0 0,0 0 0 0,1 0 0 0,-1-4 0 0,0 4 0 31,0 0-116-31,0 0-23 0,-2 4-5 0</inkml:trace>
  <inkml:trace contextRef="#ctx0" brushRef="#br2" timeOffset="-199191.096">22156 12444 2055 0,'0'0'45'0,"0"0"10"0,0 0 1 0,0 0 2 0,0 0-46 0,0 0-12 16,6 7 0-16,-4-7 0 0,6 8 24 0,-8-8 4 15,0 0 0-15,3 4 0 0,5-1-18 0,-8-3-10 16,0 0 12-16,0 0-12 0,5-3 0 0,-2-1 0 15,2 4 0-15,-2-8-964 0</inkml:trace>
  <inkml:trace contextRef="#ctx0" brushRef="#br2" timeOffset="-198673.608">22503 12176 2062 0,'0'0'45'0,"2"-7"10"0,1 3 1 0,0-3 3 0,-1-1-47 0,1-3-12 0,-3 4 0 0,0 0 0 15,0 0 72-15,-3-1 13 0,3 1 3 0,-2 3 0 16,-1 1-32-16,0-1-5 0,-4 1-2 0,1-1 0 16,-2 1-5-16,-2 3 0 0,-1 0-1 0,-2 0 0 15,0 3-27-15,-6 1-4 0,1-1-2 0,-1 4 0 16,6-3-10-16,-3 3 0 0,0 1 0 0,6-1 0 0,2 4-9 0,2-1 9 15,1 2-12-15,5-1 12 0,3-1-16 0,2 4 3 16,3-2 1-16,5 2 0 0,0-3 3 0,6 4 1 16,2-1 0-16,0-3 0 0,3 4-11 0,-3 3-1 15,0-4-1-15,-2 1 0 0,-3-1 21 0,-3 0 0 16,-2 2-9-16,-3-2 9 0,-1-4 0 0,-1 6 0 0,-4-2 0 16,-2-4 0-1,0 1 0-15,-2-3 0 0,-4-1 0 0,1 0 0 16,0 0 13-16,-3 0-3 0,0-7-1 0,0 4 0 0,0-4 2 15,-2 0 0-15,2 0 0 0,0 0 0 0,0-4-3 0,0-3 0 16,2 4 0-16,1-4 0 0,3 0 12 16,2-5 3-16,-3 1 0 0,6 1 0 0,-1-8-2 15,3 6 0-15,1-9 0 0,-1 6 0 0,3-3-13 0,0-4-8 16,-3 4 10-16,3-3-10 0,0 6 0 0,3-3 8 0,-3 3-8 0,0 1 0 16,2-4 14-16,1 3 0 0,-1 4 0 0,1-3 0 15,2 4 9-15,-2-2 1 0,2 5 1 0,-2 0 0 16,2 0-17-16,0 0-8 0,-2-2 8 0,-1 6-8 15,-2-1 0-15,0-3 0 0,0 7-9 0,-3-3-880 16,-5-1-176-16</inkml:trace>
  <inkml:trace contextRef="#ctx0" brushRef="#br3" timeOffset="-193379.708">11168 13072 1785 0,'0'0'159'0,"0"0"-127"0,0 0-32 0,0 0 0 15,0 0 9-15,5 10-9 0,1 4 8 0,2 5-8 16,2 0 26-16,3 2 0 0,1 5 0 0,-1 2 0 15,5 5 21-15,1 0 4 0,2 2 1 0,3 5 0 16,2-2-19-16,-2-3-3 0,0 5-1 0,2-3 0 16,-2-1-13-16,3-3-2 15,-1 0-1-15,-2-5 0 0,-3-2 5 0,0-5 1 16,0 5 0-16,1-5 0 0,-4-7 10 0,-2 5 3 16,0-5 0-16,0 0 0 0,-3-2 0 0,0 2 0 15,-2-7 0-15,-1 0 0 0,-2 0-4 0,0-2 0 0,0-3 0 16,0 3 0-16,0-5-1 0,-3-5-1 0,3 3 0 15,-2-3 0-15,-1-2-2 0,0 0-1 0,3-2 0 0,-3-3 0 16,-2-2-3-16,2-5-1 0,1 0 0 0,-1-2 0 0,0 0-5 16,1-5-1-16,-1-2 0 0,0-3 0 0,3-4 1 15,-3 2 0-15,1-2 0 0,2-3 0 0,-3 5-14 0,3-2-12 16,0 2 3-16,0 0 0 0,0 5 9 0,0 2 0 16,-3 5 0-16,3-1 0 0,-3 4 0 0,0-1 14 15,-2 0-3-15,2 5-1 0,-2 0-10 0,-3 7 0 16,0-5 9-16,-3 5-9 0,1 5 15 0,-1-6-2 0,-5 4 0 0,3 1 0 15,-3 3-4-15,-5-4-1 0,-6 4 0 0,-2 0 0 16,-3 4 17-16,-2-1 3 0,-1 4 1 0,-7 0 0 16,-1 5-29-16,-4-5-12 0,-6 4 1 0,-6-1 0 15,1 2 11-15,-3 2 0 0,3 0 0 0,2 0 0 16,1-2 0-16,2 7 0 0,2-5 0 0,4 0 0 16,2 0 12-16,0 0-1 15,2 5-1-15,6-5 0 0,3 0-10 0,5 5-12 16,-1-5 2-16,4 2 1 0,5-1 9 0,2-1 0 15,3-5 0-15,0 3 0 0,3 0 0 0,5-3-8 16,0-2 8-16,0 5 0 0,5-5 0 0,3 5-8 0,5-5 8 16,1 0 0-16,4 0 0 0,3 0 0 0,6 0 0 0,4-2 0 15,4 2 0-15,5-5 0 0,2-2 0 0,6 0-8 16,4 0 8-16,9 0 0 0,3 0 0 0,-1 0-8 16,-2 0 8-16,3 0 0 0,-1-2 0 0,1 2 0 0,-1-5 0 15,1 5 0-15,-9 0 0 0,-2-2 0 0,-3 2 0 0,-5 0 0 16,-2 0 0-16,-4 0 0 0,4 2 0 0,-6-2 0 15,-3 5 0-15,-5-3 0 0,0-2 0 0,-7 5 9 16,-4-5-9-16,-2 0 0 0,-5 2 17 0,-4-2-3 16,1 0-1-16,-8 0 0 15,0 0 23-15,0 0 4 0,-2-2 0 0,-6-5 1 16,-3-5-6-16,-5 5-2 0,-7-7 0 0,-7 2 0 16,-1-5-17-16,-9-1-3 0,-2-4-1 0,-6-3 0 15,-5-4-4-15,-2-1 0 0,-9 2-8 0,1-5 12 16,2 0-12-16,2 5 11 0,-1-10-11 0,-1 3 10 15,-3 2-10-15,1 0 0 0,2 0 9 0,5 5-9 16,6-1 0-16,5 4 8 0,5 3-8 0,3 4 0 0,3-1 0 0,5 5 0 16,0 2 0-16,5 5 8 0,0-3-8 0,6 3 0 15,-1 0-8-15,6 3 8 16,2-1-70-16,3 5-9 0,3 0-1 0,5 0-1411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0:59:53.618"/>
    </inkml:context>
    <inkml:brush xml:id="br0">
      <inkml:brushProperty name="width" value="0.1" units="cm"/>
      <inkml:brushProperty name="height" value="0.1" units="cm"/>
      <inkml:brushProperty name="color" value="#00A0D7"/>
    </inkml:brush>
  </inkml:definitions>
  <inkml:trace contextRef="#ctx0" brushRef="#br0">0 81 2128 0 0,'0'0'99'0'0,"0"0"55"0"0,0 0 196 0 0,0 0 87 0 0,0 0 12 0 0,0 0 5 0 0,0 0-6 0 0,0 0-7 0 0,0 0-1 0 0,0 0-43 0 0,0 0-180 0 0,0 0-79 0 0,0 0-12 0 0,0 0-10 0 0,0 0-24 0 0,0 0 8 0 0,0 0 76 0 0,0 0 31 0 0,0 0 8 0 0,2 1 13 0 0,38 20 1828 0 0,-38-20-1903 0 0,20 16 378 0 0,-11-2-339 0 0,-10-14-128 0 0,-1-1 0 0 0,39 31 444 0 0,-14-22-211 0 0,-23-9-197 0 0,11 4 233 0 0,7 14 751 0 0,-17-16-1025 0 0,2 1-38 0 0,-1 2 33 0 0,-4-4 14 0 0,2 0 16 0 0,6 4 2 0 0,8 11 374 0 0,-15-15-406 0 0,-1-1 10 0 0,16 18 406 0 0,-15-16-398 0 0,0-2 10 0 0,2 3-2 0 0,-3-2-3 0 0,0-1-10 0 0,1 1-14 0 0,2 3-32 0 0,-2-1 22 0 0,1 0-22 0 0,-2-2 34 0 0,4 8 133 0 0,-3-2-177 0 0,2 1-1 0 0,-2 1 33 0 0,2-2-32 0 0,0 0-11 0 0,-3 1 10 0 0,1-6 33 0 0,2 4-32 0 0,-2 0-11 0 0,2-3 10 0 0,-2-1 33 0 0,1 3-48 0 0,-2-4-85 0 0,0-1-54 0 0,0 0-14 0 0</inkml:trace>
  <inkml:trace contextRef="#ctx0" brushRef="#br0" timeOffset="2409.639">312 3 456 0 0,'0'0'844'0'0,"0"0"84"0"0,0 0 37 0 0,0 0-62 0 0,0 0-300 0 0,0 0-129 0 0,0 0-25 0 0,0 0-26 0 0,0 0-79 0 0,0 0-31 0 0,0 0-7 0 0,0 0-6 0 0,0 0-18 0 0,0 0-8 0 0,7-3 1815 0 0,-6 5-2023 0 0,0 1 0 0 0,0 0 0 0 0,0-1 0 0 0,0 1 1 0 0,-1-1-1 0 0,1 1 0 0 0,-1 0 0 0 0,0-1 0 0 0,0 1 0 0 0,0 0 0 0 0,0 0 0 0 0,0-1 0 0 0,-1 1 0 0 0,1 0 1 0 0,-1-1-1 0 0,1 1 0 0 0,-1-1 0 0 0,0 1 0 0 0,-1 1-66 0 0,5 12 488 0 0,-14 44 1119 0 0,-3-14-857 0 0,7-3-383 0 0,6-41-300 0 0,-6 20 125 0 0,6-13-115 0 0,-6 40 798 0 0,7-48-765 0 0,0 17 290 0 0,-6 4-382 0 0,6-13-8 0 0,0-1 33 0 0,0-1-22 0 0,-4 24 179 0 0,-1-3-75 0 0,1-3-49 0 0,1 12 291 0 0,0-31-287 0 0,-5 14 73 0 0,1 13-15 0 0,6-26-128 0 0,-5 26 108 0 0,-6 6 128 0 0,-2-12-98 0 0,15-21-148 0 0,14-5-793 0 0,-14-1-101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1:27:12.219"/>
    </inkml:context>
    <inkml:brush xml:id="br0">
      <inkml:brushProperty name="width" value="0.05" units="cm"/>
      <inkml:brushProperty name="height" value="0.05" units="cm"/>
      <inkml:brushProperty name="color" value="#E71224"/>
    </inkml:brush>
  </inkml:definitions>
  <inkml:trace contextRef="#ctx0" brushRef="#br0">388 37 2040 0 0,'0'0'92'0'0,"0"0"48"0"0,0 0 139 0 0,0 0 59 0 0,0 0 13 0 0,-5-19 4306 0 0,2 17-4492 0 0,-1-1-1 0 0,0 1 1 0 0,1 1-1 0 0,-1-1 1 0 0,0 0 0 0 0,0 1-1 0 0,0 0 1 0 0,0 0-1 0 0,0 0 1 0 0,0 0 0 0 0,0 1-1 0 0,0 0 1 0 0,-1 0-1 0 0,1 0 1 0 0,0 0 0 0 0,0 0-1 0 0,-4 2-164 0 0,-13-1 369 0 0,-172 25 927 0 0,134-10-1296 0 0,49-11 0 0 0,0 1 0 0 0,1 0 10 0 0,4-1 44 0 0,5-3 12 0 0,0-1 14 0 0,24 22 1395 0 0,-14 24-1259 0 0,-13 54 663 0 0,3-41-534 0 0,2 22 298 0 0,-1-42-633 0 0,-1 28 434 0 0,-8 31 165 0 0,15-36-281 0 0,-6-57-264 0 0,2 29 1114 0 0,-3-34-1046 0 0,-1 18 353 0 0,1-16-442 0 0,-1 2-33 0 0,3 5-10 0 0,2-1 0 0 0,-3-8 5 0 0,1 0 0 0 0,-1 1-1 0 0,1-1 1 0 0,-1 0 0 0 0,1 0-1 0 0,-1 0 1 0 0,1-1 0 0 0,0 1-1 0 0,-1 0 1 0 0,1-1-1 0 0,0 1 1 0 0,0-1 0 0 0,-1 1-1 0 0,1-1 1 0 0,0 0 0 0 0,0 0-1 0 0,0 1 1 0 0,0-2 0 0 0,-1 1-1 0 0,1 0 1 0 0,0 0-1 0 0,0 0 1 0 0,0-1 0 0 0,-1 1-1 0 0,3-2-4 0 0,2 1 23 0 0,80-13 206 0 0,7 5-229 0 0,38 9 14 0 0,-130 0 55 0 0,-1 0 22 0 0,0 0-10 0 0,0 0-8 0 0,-7 3-1111 0 0,-3 3-228 0 0</inkml:trace>
</inkml:ink>
</file>

<file path=ppt/ink/ink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1:38:40.710"/>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0070C0"/>
    </inkml:brush>
  </inkml:definitions>
  <inkml:trace contextRef="#ctx0" brushRef="#br0">7398 11374 172 0,'0'0'16'0,"2"0"-16"15,-4-7 0-15,2 7 0 0,0-7 137 0,0 3 25 16,-3 1 5-16,3-2 1 0,0 3-61 0,0-3-12 16,0 5-3-16,0-2 0 0,-3-3-9 0,3 5-3 15,0 0 0-15,0-2 0 0,0-3-24 0,0 5-4 16,0 0-2-16,0 0 0 0,0 0-15 0,0 0-3 15,0 0-1-15,3 7 0 0,5 0-8 0,-5 5-2 16,-1-5 0-16,1 7 0 0,-3-2 8 0,3-2 2 16,-1 4 0-16,1 4 0 0,0-3 0 0,-1 1 0 15,1 0 0-15,0 3 0 0,-1 2-13 0,1-6-2 16,-1 3-1-16,1-4 0 0,0 1-7 0,-1 3-8 0,4-6 11 0,-1 2-11 16,-2 0 11-16,2-2-11 0,-2-2 10 0,-1-3-10 15,1 0 14-15,-1 2-3 0,1-7-1 0,-3-2 0 16,3 7-1-16,-3-7 0 0,0 0 0 0,0 0 0 15,0 0 5-15,0 0 1 0,5-7 0 0,0 7 0 16,1-7 9-16,-4-4 1 0,4 4 1 0,-4-3 0 16,1-2-11-16,0 1-3 0,2 1 0 0,-3-2 0 15,4-2-12-15,-4 3 0 0,-2 1 0 0,3-2 0 16,2 5 8-16,-2-4-8 0,0 4 0 0,-1 4 0 16,-2-1 0-16,3-4 0 0,-3 8 0 0,0 0 0 15,0 0 0-15,0 0 8 0,5 5-8 0,1-2 0 16,-1 1 0-16,0-1 0 0,0 8 0 0,1 1 0 0,-1-3 0 0,0 6 0 15,1-4 0-15,-1 3 0 16,5 1 0-16,-2-4 0 0,0 3 0 0,3 1 0 16,-1-4 0-16,1 1 0 0,0-3 0 0,-3 3 0 0,0-5 0 0,-1 0 0 15,4 0 0-15,-6-2 0 0,-2-3 0 0,2 3 0 16,6-5 9-16,-3 0-9 0,-8 0 12 0,2-5-2 16,4-2-1-16,2-4 0 0,2 4 5 0,-4-3 1 15,-6-4 0-15,2-2 0 0,6 2 8 0,-5-8 1 16,-6 4 1-16,-2-4 0 0,5 4-10 0,-3-4-3 15,-2 8 0-15,0-5 0 0,-3-2-12 0,2 7 0 16,6-5 8-16,-2 5-8 0,-6-5 0 0,2 5 8 16,6 3-8-16,0 1 0 0,0-2 8 0,-2 5-8 15,-1 0 0-15,3 0 0 0,3 3 8 0,-1-4-8 16,-4 6 0-16,-1-3 9 0,3 5-9 0,0 0 0 0,0 0 0 0,0 0 0 16,0 0-13-16,0 0 5 0,0 0 8 0,0 0-13 15,0 0-5-15,5 7-1 0,6 1 0 0,-3-4-735 31,-8 3-147-31</inkml:trace>
  <inkml:trace contextRef="#ctx0" brushRef="#br0" timeOffset="441.997">7903 11570 460 0,'-3'0'41'0,"1"0"-33"16,2 0-8-16,0 0 0 0,0 0 120 0,0 0 21 15,0 0 5-15,8 0 1 0,2 4-103 0,-10-4-20 16,0 0-4-16,0 0 0 0,14 0-7 0,-6 0-1 16,-8 0 0-16,5-4 0 0,0 4-1 0,3-8-1 15,0 6 0-15,-3-3 0 0,-2-2 23 0,0 0 5 16,4 0 1-16,-1 3 0 0,-1-6 14 0,-2 5 3 15,2-2 1-15,-2 0 0 0,5 0-4 0,-8 3-1 16,0 1 0-16,0-1 0 0,2 1 0 0,-2 3 0 16,-5-5 0-16,0 3 0 0,5 2-21 0,0 0-5 15,-6-5-1-15,1 5 0 0,-6 0-25 0,4 0 0 16,1 5 8-16,1-5-8 0,-6 2 0 0,6-2 0 0,0 8 0 0,0-4 0 16,-1 3 0-16,-2 0 0 0,0 0 0 0,3 0 8 15,2 5-8-15,-2-5 0 0,-5 5 9 0,4-3-9 16,6 6 0-16,-2-4 0 0,-4 3 0 0,4-2 0 15,-1-2 0-15,0 1-8 0,6 3 8 0,-6-6 0 16,1 3 0-16,2-4 0 0,8 0 0 0,0 0-8 16,-3 0 8-16,3 1 0 0,2-8 0 0,4 4-8 31,-1-4-104-31,3 0-21 0,0-4-4 0,2 1-587 0</inkml:trace>
  <inkml:trace contextRef="#ctx0" brushRef="#br0" timeOffset="681.057">8223 11487 1364 0,'-21'0'60'0,"16"0"13"0,0 0-58 0,5 0-15 15,0 0 0-15,-3 3 0 16,-5-3 97-16,5 4 17 0,3-4 3 0,0 0 1 0,-5 7-46 0,2 0-10 16,9 0-2-16,-4 5 0 0,4-5-33 0,-6 0-7 15,0 0-2-15,5 5 0 0,0-2-7 0,-5-3-2 16,-10-3 0-16,4 8 0 0,6-5-1 0,0-7 0 15,-2 7 0-15,-4-4 0 16,1 4-112-16,5-7-22 0,0 0-5 0,0 0-1 16,-13 0 8-16,13 0 2 0,2-7 0 0,1 4 0 15,-6-9-5-15,1 5-1 0,4-4 0 0,6-4-284 0</inkml:trace>
  <inkml:trace contextRef="#ctx0" brushRef="#br0" timeOffset="784.144">8170 11381 748 0,'0'0'67'0,"0"0"-54"16,0-2-13-16,0 2 0 0,-13-5 158 0,5-2 29 15,8 7 5-15,0 0 2 0,0 0-81 0,0 0-16 16,0 0-3-16,0 0-1 0,3 0-73 0,-3 0-20 0,0 0 8 0</inkml:trace>
  <inkml:trace contextRef="#ctx0" brushRef="#br0" timeOffset="1440.254">8453 11501 230 0,'-5'0'20'0,"5"0"-20"0,0 0 0 0,0 0 0 16,-5-4 136-16,0 1 24 0,-1 3 4 0,6 0 0 15,0 0-91-15,-5 0-18 0,-6 0-4 0,6 3-1 16,0 1-6-16,0-4 0 0,-6 7-1 0,0-7 0 15,3 7-5-15,0 1-1 0,1-4 0 0,-4 3 0 16,-5 0-6-16,6 0-2 0,4 0 0 0,-4 5 0 16,-1-2-1-16,3-3 0 0,5 4 0 0,1-4 0 15,2 5-17-15,0-2-11 0,-3-1 12 0,8 0-12 16,6-1 0-16,-3-1 0 0,-5 0 0 0,5-3 0 16,2-1 0-16,3 1 0 0,-2-4 0 0,0 0 0 15,-1 0 0-15,1 0 0 0,2-4 0 0,-2 1 0 16,-4-1 0-16,1-3 0 0,6 0 0 0,-4-1 0 15,-4 1 14-15,1 0-4 0,1 0-1 0,-2 3 0 16,2-3 20-16,-6-1 4 0,-2 1 1 0,3 5 0 16,5-3 14-16,-6 5 2 0,-2 0 1 0,0 0 0 15,0 0-23-15,0 0-4 0,0 0 0 0,0 0-1 0,0 0-23 0,-2 5-8 16,4-3 0-16,-2 5 0 0,-2 1 8 0,4-1-13 16,6 4 5-16,0-4 8 0,-2 5-10 0,2-2 10 15,0-3 0-15,2 4-9 0,-2 1 9 0,-8-2 0 16,-5 1 0-16,2 1 8 0,3 2 24 0,-3-4 4 15,-7 1 2-15,2 3 0 0,-3-2-16 0,1-2-3 16,2 1-1-16,-3-4 0 0,-2 0-8 0,0 1-2 16,8-1 0-16,-3-3 0 0,-6-1-19 0,6 1-4 15,3-8-1-15,2 4 0 16,-2-3-176-16,3-4-35 0</inkml:trace>
  <inkml:trace contextRef="#ctx0" brushRef="#br0" timeOffset="1922.961">8520 11360 1321 0,'0'0'58'0,"5"0"13"0,5 0-57 0,-10 0-14 0,0 0 0 0,0 0 0 15,11 3 35-15,-3 6 4 0,-5-2 1 0,2 0 0 16,-2 3-3-16,5 1 0 0,-3 1 0 0,-3-3 0 16,-4 6-2-16,4 1-1 0,4 0 0 0,-1-1 0 0,-8 1 0 0,3 1 0 15,6-3 0-15,-1 4 0 16,0-3-14-16,1-4-2 0,-6 8-1 0,5-9 0 0,3 1-9 0,-3 3-8 16,-8-7 9-16,3 1-9 0,6-1 12 0,-6-7-3 15,0 0-1-15,0 0 0 0,0 0 2 0,0 0 0 16,8 0 0-16,-8 0 0 0,0 0 7 0,0 0 2 15,5-3 0-15,-2-1 0 0,-1-4-10 0,1 1-1 16,2 0-8-16,3 0 12 0,-3-4-12 0,1 3 0 16,-4 1 0-16,6 0 0 0,0 0 0 0,-2 3 0 15,-1-3-10-15,0-1 10 0,0 8 0 0,1-2-8 16,-1-3 8-16,-5 5 0 0,0 0 0 0,8 5-8 16,-3-3 8-16,0 6 0 0,1-8-10 0,-1 7 10 15,0-3-12-15,3 3 12 0,-5 5 0 0,2-5 0 0,-2 3 10 0,2-3-2 16,0 4-8-16,-2 1 0 0,0-5 8 0,-1 3-8 15,1-6 12-15,0 8-1 0,-1-5-1 0,1 0 0 16,-3-7-10-16,0 7 0 16,0-7 0-16,0 0 0 15,0 0-108-15,0 0-23 0,0 0-5 0,0 0 0 0</inkml:trace>
  <inkml:trace contextRef="#ctx0" brushRef="#br0" timeOffset="2158.18">8821 11372 1663 0,'0'0'73'0,"0"0"16"15,0 0-71-15,0 0-18 0,6 2 0 0,-1 5 0 0,0 0 17 0,0 1 0 16,-2-1 0-16,5 0 0 0,0 4 7 0,-3 1 2 16,0-2 0-16,3 1 0 0,-2 1 0 0,-4-3 0 15,1 3 0-15,2 2 0 0,-5 0 12 0,-2-2 2 16,2-2 1-16,-3 1 0 0,-2 3-8 0,2-2-1 15,-2-2-1-15,2 1 0 0,0-4-19 0,1 5-3 16,-1-5-1-16,1 0 0 16,-1-2-127-16,3-5-25 0,0 0-6 0</inkml:trace>
  <inkml:trace contextRef="#ctx0" brushRef="#br0" timeOffset="2343.122">8779 11548 921 0,'0'0'82'0,"0"0"-66"16,0 0-16-16,0 0 0 0,5-7 133 0,0 7 23 0,3-4 5 0,-2 4 1 16,2-3-96-16,2 3-19 0,-2 0-4 0,3 0-1 15,-1 3-30-15,4-3-12 0,-1 0 11 0,0 0-11 16,3 0 0-16,-3 0 0 0,6 0 0 0,-3 0 0 16,-3-3 0-16,0 3-20 0,0 0 4 0</inkml:trace>
  <inkml:trace contextRef="#ctx0" brushRef="#br0" timeOffset="2691.872">9057 11570 1209 0,'0'0'53'0,"0"0"12"16,0 0-52-16,0 0-13 0,5 4 0 0,-5-4 0 0,0 0 41 0,8 3 6 15,0-3 1-15,0 0 0 0,0 0-22 0,0 0-4 16,0 0-1-16,-3 0 0 15,3-3-21-15,0-1 8 0,0 1-8 0,-3 3 0 0,3-5 0 0,-3 3 8 16,1-3-8-16,-6 5 0 0,2-7 12 0,1 5-3 16,-1-3 0-16,-2 5 0 0,0-7 23 0,-2 3 4 15,2 1 0-15,-3-1 1 0,-5-4 4 0,6 8 1 16,-6-7 0-16,2 7 0 0,-2 0-9 0,0 0-1 16,1 0-1-16,-1 0 0 0,0 0-7 0,0 0 0 15,-3 7-1-15,1-7 0 0,2 5-10 0,-3-2-1 16,3 4-1-16,0-3 0 0,0 3-11 0,0 0 0 0,6 0 0 15,-4 0 0-15,4 1-13 0,-4-1 5 16,6 4 8-16,0-4-13 0,3 5 4 0,0-2 1 0,-1-3 0 0,4 2 0 16,-1 0 0-16,0-1 0 0,1-1 0 0,-1 4 0 31,3-8-188-31,2 6-36 0</inkml:trace>
  <inkml:trace contextRef="#ctx0" brushRef="#br0" timeOffset="3144.088">9313 11530 1011 0,'0'0'44'0,"0"0"11"0,0 0-44 0,0 0-11 0,-5-3 0 0,0-1 0 16,-1 4 84-16,1 0 16 0,3 4 2 0,-4-1 1 16,1 1-22-16,0 3-4 0,-3 0-1 0,5 0 0 0,-2 5-53 0,2-2-11 15,0-3-3-15,1 4 0 0,2 1-9 0,2-2 0 16,1-3-10-16,0 4 10 0,2-4 0 0,0 1-9 15,3-1 9-15,0 0 0 0,3-7 0 0,-3 4-8 16,5-4 8-16,-2 0 0 0,2 0 0 0,0-4 0 16,0 4 0-16,3-7 0 0,-3 0 0 0,1-1 0 15,-4-1 0-15,1-3 8 0,-1 1 14 0,-2 1 3 16,-5-6 1-16,0 2 0 0,-3-1 58 0,0-3 12 16,-3 4 3-16,-2-1 0 0,-3-3-8 0,-3-4-2 15,3 4 0-15,-2 1 0 0,-4-2-36 0,4 1-7 16,2 1-2-16,0-2 0 0,0 7-20 0,3-2-5 15,-1 0-1-15,1 7 0 0,0-5 14 0,2 5 4 16,-2 5 0-16,5-3 0 0,-3-2-12 0,3 7-1 0,0 0-1 0,0 0 0 16,0 0-22-16,0 0 0 0,6 7 0 0,-4 5 0 15,3-3 0-15,1 3 0 0,2 0-9 0,0 2 9 16,0 0 0-16,-3 5 0 0,0-2 0 0,3-3 0 16,0 4 0-16,-5 1 0 0,-1-5 0 0,4 0 0 15,2 5 0-15,-6-5 0 0,1 5 0 0,2-5 0 16,-2 0 0-16,-1 1 0 0,4-4 0 0,-4 3 0 15,1 1-82-15,0-4-9 16,-1 1-1-16,-2-3-1083 0</inkml:trace>
  <inkml:trace contextRef="#ctx0" brushRef="#br0" timeOffset="4363.683">17460 11099 172 0,'0'0'16'0,"0"0"-16"0,0 0 0 0,0 0 0 15,0 0 156-15,0 0 29 0,0 0 6 0,0 0 1 16,0 0-82-16,0 0-16 0,0 0-3 0,0 0-1 15,0 0 11-15,0 0 3 0,0 0 0 0,0 0 0 16,0 0-42-16,0 0-8 0,0 0-2 0,0 0 0 16,0 3-17-16,0 6-4 0,0-2-1 0,3 2 0 15,2-2-10-15,0 5-1 0,0 2-1 0,1 0 0 16,-1 1-5-16,0 1-1 0,-2-2 0 0,2 0 0 16,0 5 0-16,3-5-1 0,0 0 0 0,0 0 0 15,-2 0-1-15,2 1 0 0,-1-4 0 0,1 3 0 0,-2-2 0 16,2-5 0-16,-3 5 0 0,0-5 0 15,1 0 2-15,-6-7 0 0,5 3 0 0,-5-3 0 0,8 7 1 16,-8-7 1-16,0 0 0 0,0 0 0 0,8 0 5 0,-3-7 1 16,3 4 0-16,-3-4 0 0,-2 0 1 0,2 0 1 15,0-5 0-15,1 5 0 0,-1-5-13 0,0-2-9 16,-2 7 12-16,5-5-12 0,-5 3 0 0,4 2 0 16,-4-5 0-16,2 8 0 0,-2-3 0 0,2 4 0 15,-2-2 0-15,0 3 0 0,-3 2 9 0,0 0-9 16,0 0 0-16,0 0 9 0,5 2-9 0,0 6 0 15,-2-1 0-15,2 4 8 0,0-4-8 0,1 5 0 16,-1-2 0-16,0 1 0 0,3 3 0 0,-2 1 0 0,1-4 0 16,1-4 0-16,0 5 0 0,3-2 0 0,-3 1 0 0,2-4 0 15,-2 0 0-15,3-2 0 0,0-3 0 0,-3 3 0 16,-1-5 13-16,1-5-2 16,-2 5-1-16,-1-7 0 0,0 0 15 0,-2 0 3 15,2-4 1-15,-2 1 0 0,-6-4 5 0,3-2 1 0,0-1 0 16,0-2 0-16,0 5-21 0,-2-5-4 0,-1 1-1 0,6 3 0 15,-3-6-9-15,2 7 0 0,-2-5 0 0,3 0 0 16,-1 5 0-16,-2 0 0 0,0 3 0 0,3-4 0 16,-3 8 8-16,3-2 7 0,-1-3 1 0,-2 5 0 15,0 0-26-15,-2 2-5 0,4-2-1 0,-2 7 0 16,0-7 26-16,0 7 5 0,0 0 1 0,0 0 0 16,0 0-40-16,0 0-7 0,0 0-1 0,0 0-1 15,0 0-39-15,0 0-8 0,0 0-2 0,0 0-638 16,6 5-127-16</inkml:trace>
  <inkml:trace contextRef="#ctx0" brushRef="#br0" timeOffset="4799.063">18092 11299 1324 0,'0'0'118'0,"0"0"-94"16,0 0-24-16,0 0 0 0,0 0 27 0,8 0 1 16,-8 0 0-16,5-5 0 0,-5 5-28 0,6 0 8 0,2 0-8 0,-3-2 0 15,0-3 0-15,1 5 0 0,-1 0 0 0,0 0 0 16,0-2 0-16,1-3 0 0,-6 5 0 0,5 0 8 16,-2-7 27-16,-1 3 5 0,-2 1 0 0,0-2 1 15,0 3 19-15,0-3 3 0,0-2 1 0,0 0 0 16,-2 3-22-16,2 4-4 0,0-3-1 0,-3-1 0 15,3 4-17-15,-3-8-3 0,3 8-1 0,0 0 0 16,-2-2-8-16,2 2-8 0,-6-5 9 0,6 5-9 16,-5 0 10-16,0 0-10 0,0 5 10 0,-3-3-10 15,2-2 8-15,-2 8-8 0,0-8 0 0,3 4 0 16,-3 3 0-16,0-2 0 0,3-3 0 0,-3 5 0 16,0 0 0-16,3 1 0 0,0-4 0 0,-1 3 0 15,1 0 0-15,0 0 0 0,5 0 0 0,-3 0 0 16,3 5-9-16,0-5 9 0,0 0 0 0,3 0-9 15,2 5 9-15,-2-5 0 0,2 0 0 0,0 0 0 16,0 0 0-16,3-2 0 0,0-3 0 0,3 6 0 16,0-8-24-16,-1 4-10 0,3-4-2 0,3 0-544 15,0-4-108-15</inkml:trace>
  <inkml:trace contextRef="#ctx0" brushRef="#br0" timeOffset="5047.658">18330 11229 1382 0,'0'0'61'0,"0"0"13"0,0 0-59 0,6 4-15 0,-6-4 0 0,2 7 0 16,4 0 60-16,-1 0 8 0,-2 0 3 0,-1 1 0 16,1 3-22-16,2-4-4 15,-2 5-1-15,2-5 0 0,-5 0-36 0,3 0-8 0,-3 0 0 0,0-2 0 16,0 2 0-16,0-5 12 0,0-2-3 0,0 0-1 15,0 0-8-15,0 0-11 0,0 0 3 0,0 0 0 32,0 0-88-32,-3 0-16 0,-2-7-4 0,2 0-1 15,3 0-31-15,-3 3-7 0,-2-18-1 0,3 4-297 0</inkml:trace>
  <inkml:trace contextRef="#ctx0" brushRef="#br0" timeOffset="5172.682">18344 11153 1263 0,'-6'-11'56'0,"4"8"12"0,2-2-55 0,-3 5-13 0,-2-7 0 0,2 7 0 16,0-7 172-16,1 7 31 0,-1 0 6 0,-2-2 2 15,2-3-95-15,1 5-20 0,-4 0-3 0,4 0-1 0,-4 5-74 0,6-5-18 16,0 0 0-16,-2 2 0 16,-1-2-109-16,-2 7-23 0,5-2-5 0,0-3-770 15</inkml:trace>
  <inkml:trace contextRef="#ctx0" brushRef="#br0" timeOffset="5774.334">18603 11247 230 0,'0'0'20'0,"0"0"-20"0,0 0 0 0,0 0 0 16,0 0 170-16,0 0 30 0,0 0 5 0,-3 0 2 15,3 0-103-15,-2-2-20 0,-4-3-4 0,1 5 0 16,0 0-13-16,-1 0-3 0,-2 0 0 0,3 0 0 16,0 0-12-16,-3 5-4 0,0-3 0 0,3 3 0 15,-1-3-20-15,1 5-4 0,-3-2 0 0,6-2-1 16,-4 4-23-16,1-3 0 0,2 3 0 0,1 0 8 15,4 0-8-15,1 0 0 0,0 1 0 0,5-4-8 16,-3 3 8-16,3 0 0 0,0-2 0 0,0-3 0 0,2 3 0 0,1-5 0 16,-1 0 0-16,1 0 8 0,0 0-8 15,-1-5 11-15,-2 5-11 0,-3-2 12 0,1-3 4 0,-1-2 0 16,-2 3 1-16,-3-3 0 0,0 4 29 0,0-4 6 16,0 0 0-16,0 2 1 0,-3-2-16 0,0 7-3 15,3 0-1-15,0 0 0 0,-2-7-17 0,2 7-4 16,0 0-1-16,0 0 0 0,0 0-11 0,0 0-9 15,0 0 9-15,5 7-13 0,0 0 4 0,1-2 1 16,1 2 0-16,4 0 0 0,0 0 8 0,-1 5-12 16,3-3 12-16,-2 6-12 0,2-4 12 0,1 1 0 15,-4-3 0-15,3 6 0 0,-2-4 0 0,-6 3 0 16,0-7 0-16,-2 5 0 0,0-5 8 0,-3 5 1 0,-3-5 0 16,-5 3 0-16,3-3 15 0,-6-3 4 15,-2 3 0-15,-3-2 0 0,0 2-1 0,-2-5 0 0,-1-2 0 0,-2 5 0 16,3-5-16-16,-1 0-3 0,1 0-8 0,-1-5 12 31,3 5-71-31,3-7-14 0,0 0-3 0,-1 0-899 0</inkml:trace>
  <inkml:trace contextRef="#ctx0" brushRef="#br0" timeOffset="6345.367">18690 11087 345 0,'8'0'15'0,"-8"0"4"0,0 0-19 0,0 0 0 16,0 0 0-16,0 0 0 0,0 0 227 0,0 0 41 16,0 0 9-16,0 0 2 0,5 5-155 0,-2-5-30 15,-3 0-6-15,0 0-2 0,0 2-29 0,5 6-5 0,-2 3-2 0,0 1 0 16,2 2-19-16,0 0-4 0,3 0-1 0,3 0 0 16,-6 5-2-16,3 0 0 0,-3-2 0 0,3 1 0 15,0-3-5-15,-3 1-2 0,3-2 0 0,-2 0 0 16,-1 0-3-16,-2-7-1 0,2 7 0 0,-5-6 0 15,3-1 2-15,-3-7 0 0,0 9 0 0,0-9 0 16,0 0 5-16,0 0 2 0,0 0 0 16,0 0 0-16,0 0-6 0,0 0-2 0,0 0 0 0,0 0 0 15,5-5-2-15,-5 1-1 0,5 1 0 0,0-4 0 16,1 0-11-16,2 2 0 0,-3-4 0 0,3 0 0 16,0 2-15-16,0-1 2 0,0 1 0 0,-3 0 0 15,3 7 13-15,0-7 0 0,0 7-10 0,-3-2 10 16,3-3 0-16,-8 5-9 0,5 0 9 0,3 5 0 15,-2-3 0-15,-1-2-8 0,0 7 8 0,0-7 0 16,1 7 0-16,-4 0 0 0,4-2 0 0,-4 2 0 16,-2 0 15-16,3-2-3 0,-3-5-1 0,0 7 0 0,0 0 1 15,0-5 1-15,0-2 0 0,3 8 0 0,-3-8-5 0,2 4-8 16,-2-4 11-16,0 0-11 16,0 0-37-16,0 0-15 0,0 0-2 0,3 0-621 15,2 0-124-15</inkml:trace>
  <inkml:trace contextRef="#ctx0" brushRef="#br0" timeOffset="6563.993">19039 11125 1839 0,'0'0'81'0,"0"0"18"0,0 0-79 0,0 0-20 15,6 2 0-15,-6-2 0 0,2 7 12 0,4 5-2 16,2 0 0-16,-3-3 0 0,3 5 2 0,0-2 0 0,2 7 0 0,-2-5 0 15,0 0-12-15,-2 0 0 0,1 1 9 0,1 1-9 16,-2-2 25-16,-1-5 1 0,-2 3 0 0,-1 2 0 16,1-2-26-16,-3-2 0 0,-3-3 0 0,1 2 0 31,2-2-48-31,-3-5-14 0,0 5-3 0,-2-7-768 0</inkml:trace>
  <inkml:trace contextRef="#ctx0" brushRef="#br0" timeOffset="6728.974">19050 11252 1245 0,'0'0'55'16,"0"0"12"-16,0 0-54 0,0 0-13 0,0 0 0 0,0 0 0 15,0 0 81-15,0 0 14 0,0 0 2 0,0 0 1 16,0 0-60-16,0 0-12 0,8-5-2 0,3 5-1 16,2 0-23-16,-3 0 0 0,1 0 0 0,5 0 0 0,0 0-19 0,2 0 2 15,-2 0 0-15,3 0-709 16</inkml:trace>
  <inkml:trace contextRef="#ctx0" brushRef="#br0" timeOffset="7177.298">19344 11254 403 0,'0'0'36'0,"0"0"-36"16,0 0 0-16,0 0 0 0,0 0 156 0,0 0 24 0,5 5 4 0,0-3 2 15,3-2-106-15,-2 5-22 0,-1-5-4 0,3 0-1 16,2 0-21-16,-2 0-5 0,-2 0-1 0,1 0 0 15,4 0-14-15,-6 0-2 0,3 0-1 16,0-5 0-16,0 5 10 0,0-2 1 0,0-3 1 16,-5 5 0-16,-3 0 10 0,5-2 1 0,0-3 1 0,-5-2 0 15,0 7 11-15,0 0 1 0,3-7 1 0,-3 7 0 16,-5-4-13-16,-1 1-2 0,1-2-1 0,0 3 0 16,-1-3-16-16,-1 3-3 0,-1-3-1 0,0 5 0 15,0-2-10-15,2-3 0 0,-2 5 0 0,1 0 8 16,1 0-8-16,-2 0 0 0,0 0 0 0,0 0 0 15,1 5 11-15,-1-3-3 0,0-2-8 0,0 5 12 16,0-3-1-16,0 3-1 0,0-3 0 0,0 6 0 16,0-4 0-16,3 3 0 0,-3-2 0 0,2 2 0 0,1 0-10 15,0 3 8-15,0-6-8 0,2 3 8 0,0 5-8 0,1-3 0 16,2-2 0-16,-3 5 8 0,3-5-8 0,3 0 0 16,-1 5 0-16,4-5 0 0,-1 0 0 0,3 0 0 15,2 0 0-15,1 0 8 0,0-2-8 16,2-3 0-16,3 6 9 0,2-8-9 0,1 0 0 0,2 4 9 15,0-8-9-15,0 4 0 0,3 0 9 0,-5-3-9 16,-6-2 0-16,3-2 9 0,0 0-9 0,-3 5 10 16,3-7-10-16,-6 6 10 15,-2-4-58-15,0 0-11 0,0 0-2 0</inkml:trace>
  <inkml:trace contextRef="#ctx0" brushRef="#br0" timeOffset="7841.923">19759 11221 576 0,'0'0'51'0,"0"0"-41"15,0 0-10-15,0 0 0 0,-5 0 102 0,0 0 18 16,-1 0 4-16,1 0 1 0,-6 0-51 0,6 0-10 15,-3 0-3-15,0 0 0 0,-2 5-9 0,-1-2-3 16,3-3 0-16,-3 4 0 0,1-1-15 0,2 1-3 16,-3 3-1-16,3 0 0 0,1-2-10 0,1 2-3 15,-2 0 0-15,6 0 0 0,2 0-5 0,-3 5 0 16,3-5-1-16,3 0 0 0,-1 0-11 0,4 0 0 16,2 0 0-16,2 0 8 0,1 0 1 0,-1-2 0 15,3-2 0-15,1-3 0 0,-1 4 3 0,0-8 0 16,3 4 0-16,-3-3 0 0,1-4 34 0,-4 2 7 0,1-2 2 15,-3-4 0-15,2 4 38 0,-5-8 8 16,1 1 2-16,-1 3 0 0,-2-4-18 0,-1 1-3 0,-2-4-1 0,0 1 0 16,-2-2-32-16,-1 0-6 15,0-2-2-15,-2 2 0 0,0 3-22 0,0-3-5 0,2 0-1 16,-2 5 0-16,-1 0-13 0,4 2 0 0,-1-2 0 0,-2 7 0 16,5-5 0-16,-3 10 0 0,3-5 0 0,-3 2 0 15,3 5 8-15,0 0-8 0,0 0 0 0,0 0 0 16,0 0 0-16,0 0-12 0,0 0 1 0,6 7 0 15,-4 5 11-15,4 0-8 0,-1 2 8 0,0 0-8 16,1 0 8-16,1 7 0 0,1-2 0 0,-2 0 0 16,-1-2 0-16,3-1 0 0,-5 0 0 0,5-1 0 15,-3 1 0-15,-3-2 0 0,1-4 8 0,2 1-8 16,-2 1 0-16,0-5 0 0,-1 0 0 0,1 0 0 16,0 0-116-16,-3-7-24 15,0 0-4-15</inkml:trace>
  <inkml:trace contextRef="#ctx0" brushRef="#br1" timeOffset="-137354.815">12581 10833 1216 0,'0'0'54'0,"0"0"11"0,0 0-52 0,0 0-13 16,0 0 0-16,-5 5 0 0,-1-5 84 0,1 0 13 15,2-5 3-15,3 5 1 0,0 0-9 0,0 0-1 16,-2 0-1-16,2 0 0 0,-3-2-24 0,3 2-5 16,0 0-1-16,0 0 0 0,3-5-25 0,-1 3-6 15,6-3-1-15,-2 3 0 0,-1-3-8 0,3 5-1 0,5-2-1 0,-2-3 0 16,-1 5-5-16,4 0-1 0,1 0 0 0,4 0 0 15,2 5-4-15,0-3 0 16,3-2-8-16,0 0 12 0,2 5-12 0,3-3 0 0,1-2 8 0,4 0-8 16,0 0 0-16,9 0 0 0,-4 0 8 0,6 0-8 15,0 0 0-15,0 0 0 0,0 0 8 0,0-2-8 16,0-3 0-16,-2 5 0 0,2 0 0 16,2 0 0-16,3 0 12 0,-2 5-4 0,-3-3-8 0,-3-2 12 15,1 0 1-15,-4 0 0 0,1 0 0 0,0 0 0 16,2 0-2-16,-2 5-1 0,2-3 0 0,-2-2 0 15,-1 0-2-15,1 0-8 0,0 0 12 0,-3 0-4 16,0 0-8-16,0 0 8 0,3-2-8 0,-1-3 8 16,4 5-8-16,-4 0 8 0,-2-2-8 0,-2-3 8 15,-3 5 5-15,-1 0 1 0,-4-2 0 0,2-3 0 16,0 5 13-16,0-5 2 0,-2 3 1 0,-1 2 0 0,-2 0-10 16,0-5-3-16,-1 5 0 0,1 0 0 0,0 0-5 0,0 0 0 15,-3 0-1-15,0 0 0 0,0 0-11 0,1 0 0 16,-1 0 0-16,0 0 8 0,0 0-8 0,0 0 0 15,0-2 0-15,3 2 0 0,-3-5 0 0,3 5 0 16,-3 0 0-16,1 0 0 0,4 0 13 0,-5 0-2 16,0 0-1-16,-2 0 0 0,-1 0-10 0,1 0 8 15,-1 0-8-15,-2 0 8 0,-3 0 2 0,3 0 0 16,-2 0 0-16,-1 0 0 0,-3 0-2 0,1 0 0 16,2-2 0-16,-2 2 0 0,-1 2-8 0,1-2 0 15,-3-2 9-15,0 2-9 0,2 0 0 0,4-5 9 16,-6 5-9-16,2 0 0 0,1 0 8 0,-3 0-8 0,2 0 0 0,-2 0 0 15,3 0 10-15,-3 0-10 16,0 0 8-16,0 0-8 0,-3 0 13 0,0 0-2 0,-2-2-1 16,5 2 0-16,-8 0-10 0,2 2 10 0,-2-2-10 0,6 0 10 15,-1 0-10-15,-5 0 12 0,0 0-12 0,0 0 12 16,5 0-1-16,-5 0 0 0,0 0 0 0,0 0 0 16,0 0-1-16,0 0 0 0,0 0 0 0,0 0 0 15,0 0-10-15,0 0 10 0,0 0-10 0,0 0 10 16,0 0-10-16,0 0 0 0,0 0 0 0,0 0 0 15,-2-7 0-15,-4 7-14 0,4 0 2 0,2 0-912 16,0 0-183-16</inkml:trace>
  <inkml:trace contextRef="#ctx0" brushRef="#br1" timeOffset="-133549.061">18240 10899 1018 0,'0'0'45'0,"0"0"10"0,0 0-44 0,0 0-11 0,0 0 0 0,0 0 0 15,0 0 104-15,0 0 20 0,0 0 3 0,0 0 1 16,-2 0-32-16,2-7-7 0,0 7-1 0,0 0 0 16,0 0-19-16,0 0-4 0,0 0-1 0,0 0 0 15,0 0-54-15,0 0-10 0,0 0 0 0,0 0 0 16,8 0 0-16,0 5 0 0,2-5 0 0,1 2 12 16,2-2-12-16,0 0 12 0,3 0-12 0,3 0 12 15,2 0-4-15,0 5-8 0,3-5 12 0,5 0-4 16,0 0 4-16,0 0 1 0,0 0 0 0,6 0 0 15,2 0-4-15,2 0-1 0,-2-5 0 0,3 5 0 16,5 0-8-16,-3 0 12 0,-2 0-12 0,5 0 12 0,0 0 5 0,5 0 2 16,3-2 0-16,3 2 0 0,-3-5-27 0,2 5-6 15,-2 0-1-15,-3 0 0 0,3 0 15 0,0 0 0 16,-2 0 0-16,-4-4 0 16,3 4 10-16,-2-3-2 0,-6 3 0 0,1 0 0 15,-4-5 9-15,1 5 2 0,-6 0 0 0,1 0 0 0,-3-2 26 0,-1-3 6 16,-2 5 1-16,-2 0 0 0,-3-2-29 0,0 2-6 15,-1-5-1-15,-1 5 0 0,-4-2 3 0,3-3 0 16,-2 3 0-16,-1-3 0 0,3 5-7 0,1-4-2 16,-1 1 0-16,3-2 0 0,2 3-10 0,1 2 0 15,-4-5 0-15,4 5 8 0,2-2-8 0,0 2 0 16,3 2 9-16,-6-2-9 0,-2 0 9 0,-3 5-9 0,0-3 12 16,-2 3-12-16,-3-5 16 0,-3 7-3 0,0-2-1 0,-2-3 0 15,-3 3 0-15,0-3-1 16,0-2 0-16,-3 5 0 0,0-3 0 0,-2-2 0 0,-3 0 0 0,0 0 0 15,0 0-1-15,0 0 0 0,0 0 0 0,0 0 0 16,0 0 2-16,0 0 0 0,0 0 0 0,0 0 0 16,0 0-1-16,0 0 0 0,0 0 0 0,0 0 0 15,0 0-11-15,0 0 0 0,0 0 0 0,0 0-870 16,-8 0-169-16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18T23:38:07.487"/>
    </inkml:context>
    <inkml:brush xml:id="br0">
      <inkml:brushProperty name="width" value="0.05" units="cm"/>
      <inkml:brushProperty name="height" value="0.05" units="cm"/>
      <inkml:brushProperty name="color" value="#E71224"/>
    </inkml:brush>
  </inkml:definitions>
  <inkml:trace contextRef="#ctx0" brushRef="#br0">3 22 2304 0 0,'-2'-3'327'0'0,"1"2"533"0"0,4-3 2715 0 0,-3 3-3549 0 0,0 1 0 0 0,0-1-1 0 0,0 1 1 0 0,0-1-1 0 0,1 1 1 0 0,-1-1 0 0 0,0 1-1 0 0,0-1 1 0 0,1 1 0 0 0,-1-1-1 0 0,0 1 1 0 0,0 0-1 0 0,1-1 1 0 0,-1 1 0 0 0,1 0-1 0 0,-1-1 1 0 0,0 1-1 0 0,1 0 1 0 0,-1-1 0 0 0,1 1-1 0 0,-1 0 1 0 0,1 0-1 0 0,-1-1 1 0 0,1 1 0 0 0,-1 0-1 0 0,1 0 1 0 0,-1 0-1 0 0,1 0 1 0 0,-1 0 0 0 0,1 0-1 0 0,-1 0 1 0 0,1 0-1 0 0,-1 0 1 0 0,1 0 0 0 0,-1 0-1 0 0,1 0 1 0 0,-1 0-1 0 0,1 0 1 0 0,-1 0-26 0 0,2 0 511 0 0,-2 0-27 0 0,0 0-118 0 0,0 0-50 0 0,0 0-10 0 0,0 0-5 0 0,10-3 1414 0 0,36 17 78 0 0,23 24-554 0 0,-13-5-1053 0 0,-46-30-179 0 0,1 1 0 0 0,-1 0-1 0 0,0 1 1 0 0,-1 0 0 0 0,1 0-1 0 0,-1 1 1 0 0,0 0 0 0 0,1 2-7 0 0,47 35 0 0 0,-13 0 833 0 0,24 8-216 0 0,89 23-240 0 0,-74-39-141 0 0,67 30 110 0 0,-106-43-644 0 0,-24-16 485 0 0,1 1 0 0 0,-2 1-1 0 0,1 0 1 0 0,-1 2 0 0 0,0 0-1 0 0,0 2-186 0 0,17 8 632 0 0,25 16-888 0 0,-24-17 392 0 0,43 24 147 0 0,-12-21-214 0 0,-24-11-69 0 0,57 20 0 0 0,-81-25 0 0 0,22 12 198 0 0,-4 5 522 0 0,18 5-635 0 0,-41-19-20 0 0,-2 3 6 0 0,10 5-7 0 0,-10-2 43 0 0,16 6 255 0 0,-17-6-47 0 0,15 3-278 0 0,-21-14-37 0 0,1-1-64 0 0,1 1 48 0 0,0 2 16 0 0,-2-1 12 0 0,-3-4 36 0 0,4 5-25 0 0,0-1 30 0 0,1 3 96 0 0,-6-7-2512 0 0,-2-1 1129 0 0</inkml:trace>
</inkml:ink>
</file>

<file path=ppt/ink/ink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1:39:25.145"/>
    </inkml:context>
    <inkml:brush xml:id="br0">
      <inkml:brushProperty name="width" value="0.05292" units="cm"/>
      <inkml:brushProperty name="height" value="0.05292" units="cm"/>
      <inkml:brushProperty name="color" value="#FFC00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B050"/>
    </inkml:brush>
  </inkml:definitions>
  <inkml:trace contextRef="#ctx0" brushRef="#br0">16407 7894 172 0,'0'0'16'0,"0"0"-16"16,0 0 0-16,0 0 0 0,-8 0 144 0,8 0 25 15,0 0 6-15,0 0 1 0,0 0-90 0,0 0-18 16,0 0-3-16,0 0-1 0,0 0 52 0,0 0 9 0,0 0 3 0,0 0 0 15,0 0-73-15,0 0-15 0,0 0-2 0,0 0-1 16,-3 7-8-16,-2-7-1 0,5 0-1 0,-5 7 0 16,-6-3 28-16,3-1 5 0,5 4 2 0,-4-2 0 15,-1-3-48-15,-3 3-14 0,3-3 0 0,0 3 8 16,0 2 43-16,0 0 9 0,0-3 1 0,3 4 1 16,-3-6-26-16,0 5-6 0,-8-2-1 15,3 2 0-15,5 0-3 0,0 0-1 0,-2 0 0 0,-4-2 0 16,1 2-3-16,3-5-1 0,-4 3 0 15,4 2 0-15,-3 0-3 0,2-3-1 0,0-1 0 0,3 4 0 16,0-7-2-16,1 5-1 0,-1-3 0 0,0 3 0 16,2-5-2-16,1 7 0 0,0-7 0 0,0 0 0 15,-1 4 0-15,6-4 0 0,-5 3 0 0,5-3 0 16,-5 0 0-16,5 0-1 0,-3 0 0 0,-2 4 0 16,-1-4-11-16,1 0 10 0,0 3-10 0,0-3 10 0,-1 5-10 0,-2-3 0 15,6-2 0-15,-4 0 0 0,-2 5 0 0,3-3 8 16,-3-2-8-16,3 5 0 0,-3-5 0 0,0 2 0 15,0 3 8-15,3-5-8 0,0 4 0 0,-1-1 0 16,4-3 0-16,2 0-11 16,-3 0-13-16,3 0-4 0,0 0 0 0,0 0 0 15,0 0-121-15,0 0-25 0,0 0-5 0,0-7-485 16,3 2-96-16</inkml:trace>
  <inkml:trace contextRef="#ctx0" brushRef="#br0" timeOffset="544.533">16219 7842 1036 0,'0'0'23'0,"0"0"5"0,0 0 0 0,0 0 1 0,8 0-29 0,-8 0 0 15,0 0 0-15,0 0 0 0,0 0 108 0,0 0 16 16,5-2 4-16,-5 2 0 0,0 0-52 0,0 0-9 15,13 0-3-15,-5 0 0 0,-8 0-54 0,8 2-10 16,3-2 0-16,2 0 0 0,-2 0 8 0,-1 5 8 16,1-5 3-16,-1 7 0 0,6-7-3 0,-5 7 0 15,-3-7 0-15,2 7 0 0,4-7 5 0,-4 7 1 16,-4-3 0-16,1-1 0 0,-1 2-9 0,-1 2-1 16,3-7-1-16,-3 7 0 0,-5 0 29 0,0 0 5 15,6-3 2-15,-4 4 0 0,-2-1-24 0,-2 0-5 16,-1 0-1-16,0 0 0 0,3 0 38 0,-5 0 7 0,-3 5 2 15,3-5 0-15,-1 0-14 0,4 0-2 0,-9 0-1 16,6 0 0-16,2-2-24 0,-2 2-5 0,0-3-1 0,-1-1 0 16,-2 1-9-16,3-1-8 0,5-3 12 0,-2 4-12 15,-6-1 8-15,2-3-8 0,6 0 0 0,0 0 0 16,0 0 0-16,0 0 0 0,0 0 0 16,0 0 0-1,8 0-85-15,-8 0-18 0,0 0-3 0,0 0-621 0,11 5-124 0</inkml:trace>
  <inkml:trace contextRef="#ctx0" brushRef="#br0" timeOffset="2263.95">12472 8042 230 0,'11'0'20'0,"-11"0"-20"0,0 0 0 0,5 0 0 16,-5 0 132-16,0 0 21 0,0 0 5 0,0 0 1 15,0 0-51-15,0 0-11 0,3 7-1 0,0-2-1 16,-1 2-3-16,-2-5-1 0,3 7 0 0,-3-6 0 15,0 8-14-15,0-3-2 0,0 1-1 0,-3-2 0 16,3 5-15-16,3-1-3 0,-6-1-1 0,3 2 0 16,0 2-8-16,-2-2-2 0,2-3 0 0,-3 3 0 15,3 2-16-15,0-7-3 0,-3 5-1 0,3-5 0 16,0 4 7-16,0-4 0 0,0 1 1 0,0-1 0 0,0-5-11 16,0-2-2-16,0 0-1 0,0 0 0 15,0 0-6-15,0 0-1 0,0 0 0 0,0 0 0 0,0-7 42 0,0 0 8 16,0-3 2-16,0-1 0 15,0-1-64-15,3-2-8 0,-3 0-4 0,0-5-1 0,0 5 13 0,3 0 0 16,-1 2 0-16,-2-2 0 0,3 0 0 16,0 2 0-16,-1-2 0 0,1 0 0 0,0 7 0 0,2-5 0 15,-3 2 0-15,1-1 0 0,0 4 8 0,-1 0 4 16,1 2 0-16,2-2 1 0,-2 0-13 0,2 4 0 16,-5 3 0-16,0 0 0 0,6 0 0 0,-6 0 0 15,5 0 0-15,0 3 0 0,0 1-16 0,1-1-7 16,-1 4-1-16,0-2 0 0,1 2 24 0,-1 0 0 15,3 0 12-15,2 7-4 0,-4-7-8 0,2 2 8 16,-3 1-8-16,3-3 8 0,0 0-8 0,-3 0 0 0,-2 0 0 16,-1 2 8-16,1-6-8 0,0 4 8 0,-3-7-8 0,0 7 8 15,-3-2 0-15,3-3 0 0,-3 3 0 0,1-3 0 16,-4-2 3-16,-1 5 0 0,1-5 0 0,1 4 0 16,0-4-3-16,-1 3-8 0,-2-3 12 0,0 0-4 15,3 0-8-15,0 0 0 0,0 0 0 16,-1 0 8-16,6 0-8 0,0 0 0 15,-2 0 0-15,2 0 0 0,0 0 0 0,0 0-9 0,0 0 9 0,0 0-10 16,0 0 2-16,0 0 0 0,0 0 0 0,0 0 0 16,5 0 8-16,6 4-10 0,-4-1 10 0,4-3-10 15,-3 4 10-15,0-1 0 0,3 4-9 0,-4 0 9 16,4-2 0-16,-3 2 0 0,-3 0 0 0,1 0 0 16,1 0 0-16,-1 0 0 0,-6 0-8 0,2 5 8 0,-2-5 0 15,0 0 0-15,0 0 0 0,-5 0 0 0,0-2 0 16,-3 2 0-16,3-3 0 0,-3-1 0 0,0-3 0 0,-3 4 0 15,3-1 0-15,0-3 0 0,-2 0 0 0,-1 5 0 16,1-5 0-16,-1 2 0 0,0-2 0 0,1 0 0 16,2 0 0-16,0-2 0 0,0 2 0 0,3-5 0 15,-1 5 0-15,6 0 0 16,0 0-148-16,-2-3-36 0,-1-1-6 0</inkml:trace>
  <inkml:trace contextRef="#ctx0" brushRef="#br0" timeOffset="2663.824">12811 8235 518 0,'0'0'46'0,"0"0"-37"0,0 0-9 0,0 0 0 16,0 0 220-16,0 0 41 0,0 0 9 0,8 0 2 15,-8 0-167-15,5 0-33 0,3 0-6 0,0-5-2 16,0 5-54-16,-3 0-10 0,3 0 0 0,0-2 0 15,0 2 0-15,0-5 0 0,0 3 14 0,-3 2-4 16,1-5 15-16,-1 5 3 0,0-3 1 0,1-1 0 16,-6 4 18-16,0 0 3 0,0 0 1 0,2-3 0 15,-4-1-7-15,2 4 0 0,-3-7-1 0,3 7 0 16,-3 0 13-16,-2-5 2 0,-3 3 1 0,3-3 0 16,-3 5-43-16,3 0-16 0,-1 0 11 0,-2 0-11 0,0 0 0 0,3 0 0 15,-3 0 0-15,3 5 0 0,0-3 0 0,-1 3 0 16,-2-3 0-16,0 3 0 15,3 2 0-15,0 0 0 0,0 0 0 0,2 0 0 16,-2 0 0-16,2 5 0 0,0-5 0 0,3 7 0 0,0-7 0 16,0 0 0-16,3 2 0 0,2 1 0 0,-2-3 0 0,2 0 0 15,3-2 0-15,0 2 0 0,3 0 0 0,2-3 0 16,0-1 0-16,3 2 0 16,0-5-148-16,2-5-35 0,-2 5-7 0,3-7-2 0</inkml:trace>
  <inkml:trace contextRef="#ctx0" brushRef="#br0" timeOffset="2998.437">13208 8202 576 0,'0'0'25'0,"0"0"6"0,-3-5-31 0,1 3 0 16,2-3 0-16,-3-2 0 0,3 5 230 0,-3-3 40 0,1 2 8 0,-1-1 2 16,0-3-148-16,-2 7-28 0,3-3-7 0,-4-1-1 15,1 4-38-15,0 0-8 0,-3-5-2 0,2 5 0 16,1 0-19-16,-3 5-4 0,-2-5-1 0,2 4 0 15,0-1-24-15,0-3 0 0,-3 7 0 0,3-7 0 16,3 4 0-16,2-1 0 0,-2 4 0 0,0-2 0 16,5 2 0-16,-3-5 0 0,6 7 0 0,-3-6 0 15,2 4 10-15,4 0-10 0,2 0 12 0,0 0-12 16,2-2 0-16,1 2 0 0,-1 0 0 0,4 0-12 16,-4 0 12-16,1-2 0 0,-3-3 0 0,2 5-9 15,-4-2 9-15,-1 2 0 0,0-7 0 0,0 7 0 0,-2 0 0 16,-3-2 0-16,0-5 0 0,-3 2 0 0,1 5 56 0,-1-2 6 15,-2-1 2-15,-3-1 0 0,0-3 0 0,0 4 0 16,-3-1 0-16,1-3 0 0,2 0-52 0,-3 0-12 16,1 0 0-16,-1-3 0 15,3-1-100-15,3 4-22 0,0-3-5 0,-3-1-922 16</inkml:trace>
  <inkml:trace contextRef="#ctx0" brushRef="#br0" timeOffset="3224.23">13327 8082 1879 0,'0'0'41'0,"0"0"9"0,0 0 2 0,0 0 0 0,0 0-41 0,0 0-11 16,0 0 0-16,0 0 0 0,-3 7 84 0,1 0 16 16,2 0 2-16,0 5 1 0,0-1-57 0,0-1-11 0,0 2-3 0,2 2 0 15,-2-3-12-15,3-1-4 0,-3 2 0 0,0 2 0 16,3 0-16-16,-3-2 0 0,2-1 0 0,-2-1 0 15,0 2 0-15,3-3 0 0,-6-4 0 0,3 6 0 16,0-8-102-16,3 4-21 0,-3-7-4 0,0 0-820 16</inkml:trace>
  <inkml:trace contextRef="#ctx0" brushRef="#br0" timeOffset="3388.743">13248 8202 460 0,'0'0'41'0,"0"0"-33"15,0 0-8-15,0 0 0 0,5 0 227 0,3-5 43 0,0 5 9 0,0 0 1 16,2 0-118-16,1 0-24 0,2 0-5 0,-2 0-1 16,5 0-103-16,-6-2-21 0,6 2-8 0,-5 0 0 0,-1-5 39 0,1 5 1 15,-1-2 0-15,1-3 0 0,0 5-26 0,-1-2-5 16,1-3-1-16,-1 5-636 16,-2 0-127-16</inkml:trace>
  <inkml:trace contextRef="#ctx0" brushRef="#br0" timeOffset="4400.913">13780 8228 57 0,'0'0'0'0,"0"0"0"31,0 0 0-31,0 0 0 0,0 0 241 0,0 0 43 16,0 0 9-16,0 0 2 0,0 0-150 0,0 0-29 0,0 0-7 0,0 0-1 0,0 0-31 0,0 0-6 16,0 0-2-16,0 0 0 15,0 0-14-15,0 0-3 0,0 0-1 0,0 0 0 0,0 7-12 16,0-5-3-16,0 7 0 0,0-2 0 0,0 0-14 0,0 1-3 16,-3-1-1-16,3 0 0 0,0 0-5 0,0 0-1 15,0 0 0-15,3 0 0 0,-1 0-12 0,1-7 8 16,2 5-8-16,0-3 0 15,3 3 0-15,-2-5 0 0,2 0 0 0,-1 0 0 16,1 0 0-16,0-5 0 0,0 3 0 0,0-3 0 0,0 3 0 0,0-3 0 16,0 3 0-16,0-3 0 0,-3-2 0 0,1 0 0 15,-1 2 0-15,-2-2 0 0,2 0 57 0,-3 5 6 16,-2-6 1-16,0 8 0 0,0-4-52 0,0-3-12 0,0 4 0 0,0 3 0 16,0 0 0-16,0 0 0 15,0 0 0-15,0 0 0 0,0 0 34 0,-2 3 4 16,2-3 1-16,0 4 0 0,2-1-11 0,-2 4-3 0,3 0 0 15,0 0 0-15,2-2-25 0,0 2 0 0,-2 4 0 16,2-3 0-16,1-6 0 0,-1 5 0 16,-3-2 0-16,4 2 0 0,-1 0 0 0,0-3 0 0,-5-4 0 0,0 0 0 15,8 3 0-15,-8-3 0 0,0 0 0 0,0 0 0 16,8 0-150-16,-8 0-35 0,11-7-7 0,-3 0-476 16,0 2-96-16</inkml:trace>
  <inkml:trace contextRef="#ctx0" brushRef="#br0" timeOffset="4810.385">14060 8190 1497 0,'0'0'66'0,"0"0"14"0,0 0-64 0,3 5-16 15,-3-5 0-15,2 7 0 0,-2 0 130 0,0 0 22 16,3 0 5-16,-3 0 1 0,0 0-65 0,3 2-13 16,-3-2-2-16,0 0-1 0,0 1-45 0,0-6-8 15,0 5-3-15,0-2 0 0,0-5-21 0,-3 7 0 16,3-7 0-16,0 0 0 0,0 0 0 0,0 0 0 15,0 4 0-15,0-4 0 0,0 0 56 0,0 0 6 16,0 0 2-16,0 0 0 0,0 0-52 0,0 0-12 16,3-4 0-16,-1-3 0 15,-2 0-48-15,3 0-13 0,-3-1-3 0,2 1 0 16,-2-4 29-16,3 4 6 0,0 2 1 0,2-2 0 16,-2 0-12-16,-1 4-1 0,4-1-1 0,-4-3 0 0,1 7 25 0,-3 0 5 0,0 0 0 0,0 0 1 15,5-5 11-15,-5 5 0 0,6 0 0 0,-6 0 0 16,5 5 12-16,0-5 4 0,0 4 0 0,1-1 1 15,-6-3-17-15,5 4 0 0,0-1 0 0,-5-3 0 16,3 5 31-16,2 2 2 0,-2-5 1 16,0 3 0-16,-3-5-15 0,2 7-3 0,1-3-1 0,-1 3 0 15,-2-7 0-15,0 3 0 0,0 4 0 0,-2 0 0 16,2-7-15-16,0 7 0 0,0-2 0 0,0-3 0 16,-3 3 0-16,3-5 0 0,0 0 0 0,0 0 0 15,0 0 0-15,0 0 0 0,0 0 0 0,0 0 0 31,0 0-117-31,0 0-27 0,0 0-4 0</inkml:trace>
  <inkml:trace contextRef="#ctx0" brushRef="#br0" timeOffset="5465.525">14295 8202 345 0,'0'0'15'0,"0"0"4"0,0 0-19 0,0 0 0 16,0 0 0-16,0 0 0 0,0 0 194 0,0 0 35 16,-5 0 7-16,0 4 2 0,5-4-125 0,-3 7-25 0,1 1-4 0,-4-1-2 15,1-5-22-15,2 5-4 0,3 5 0 0,0-5-1 16,-2 0-37-16,2 0-7 0,2 0-2 0,1 0 0 16,-3-7-9-16,5 5 0 0,1 2 0 0,-1 0 0 15,3-7 0-15,0 5 0 0,-3-3 0 0,6-2 0 16,-1 0 40-16,1 0 5 0,-3-2 2 0,0-3 0 15,2 5-24-15,-2-3-5 0,3-4-1 0,-3 3 0 0,-3-3 36 16,0 2 7-16,3-2 2 0,-5 0 0 0,0 4-48 16,-1-4-14-16,1 3 0 0,-1-3 8 15,-2 7 44-15,0 0 10 0,0 0 2 0,0 0 0 0,0 0-52 0,0 0-12 16,0 0 0-16,0 0 0 0,0 0 0 0,0 0 0 16,0 0 0-16,0 0 0 0,-2 7 0 0,2-7 0 15,2 7 0-15,1-3 0 0,-3 4 0 16,3-6 0-16,2 5 0 0,0-7 0 0,1 5 0 15,-4-3 0-15,6 3 0 0,-3-5 0 0,1 4 0 0,2-4 0 16,-3 0 0-16,0 0 0 0,3-4 0 0,-2 4 0 16,-6 0 0-16,5-7 0 0,0 2 0 0,0 3 0 15,1-5 0-15,-1-1 0 0,-2 1 0 0,-1 0 0 16,1 3 0-16,0-3 0 0,-3 2 0 0,0-2 0 16,0 0 0-16,-3 4 0 0,3-1 0 0,-3 1 0 15,3 3 0-15,0 0 0 0,0 0 12 0,0 0 0 16,0 0 0-16,0 0 0 15,0 0-40-15,0 0-9 0,0 0-2 0,0 0 0 16,0 0-152-16,0 0-30 0,0 0-7 0,8 3-575 0</inkml:trace>
  <inkml:trace contextRef="#ctx0" brushRef="#br0" timeOffset="5805.306">14608 8242 1119 0,'0'0'49'0,"0"0"11"0,0 0-48 0,0 0-12 0,0 0 0 0,0 0 0 16,0 0 60-16,0 0 10 0,8 0 2 0,-3 0 0 15,-5 0-21-15,8 0-4 0,0 0-1 0,0 0 0 16,0 0-23-16,-3-5-5 0,0 3-1 0,6 2 0 16,-1 0 3-16,-2-5 1 0,-8 5 0 0,6 0 0 15,-1-2-6-15,-5 2-2 0,3-5 0 0,-3 5 0 0,0-2 41 0,0-3 8 16,0-2 2-16,-3 7 0 0,-5-7-22 0,3 7-4 16,5 0-1-16,-3-5 0 0,-2 3-15 0,-1-3-3 15,1 5-1-15,0-2 0 0,5 2-18 0,0 0 8 16,-5-5-8-16,5 5 0 0,-6 5 0 0,-2-3 0 15,-2-2 0-15,4 5 0 0,-1-5 8 0,1 7-8 16,1 0 0-16,-3 0 0 0,3-2 0 0,-3 2 0 16,2 0 0-16,1 0 0 0,3 0 0 0,-4 4 0 15,6-3 0-15,-2 1 0 0,2-4 0 0,2 2 0 16,-2 0 0-16,3 0-9 0,0 0 9 0,-1 0-8 16,3-2 8-16,1-3-8 15,2 3-35-15,0-1-6 0,0-1-2 0,-3-3 0 16,3 0-164-16,0 0-33 0,5-7-6 0,-2 7-2 0</inkml:trace>
  <inkml:trace contextRef="#ctx0" brushRef="#br0" timeOffset="6115.927">14753 8256 1267 0,'0'0'56'0,"0"0"12"0,0 0-55 0,0 0-13 0,0 0 0 0,0 0 0 16,0 0 96-16,0 0 16 0,0 0 3 0,3 7 1 15,2-2-40-15,-2-3-8 0,-1 5-2 0,1-2 0 16,0 2-45-16,-1 0-9 0,-2-7-1 0,0 0-1 15,6 0 23-15,-4 7 5 0,-2-7 1 0,0 0 0 16,3 7-28-16,-3-7-11 0,0 0 8 0,0 0-8 16,0 0-132-16,0 0-31 0,0 0-6 0,5-2-2 31,-5 2 35-31,3-5 6 0,2-2 2 0,-2 0 0 0,2 0 35 0,-2 0 7 0,-1-5 2 0,-2 2 0 16,6-1-4-16,-6 4-1 0,0-5 0 0,0 5 0 0,2-3 75 0,-2-1 14 15,-2 6 0-15,2-2 9 0,-3 0 137 16,3 0 27-16,0 0 6 0,-3 4 1 15,1-1-44-15,2-1-9 0,0 5-2 0,0 0 0 0,0 0-57 0,0 0-12 16,0 0-3-16,0 0 0 0,0 0-42 0,5-2-11 16,-5 2 0-16,5 2-508 15,1 3-103-15</inkml:trace>
  <inkml:trace contextRef="#ctx0" brushRef="#br0" timeOffset="6634.849">14962 8230 345 0,'0'0'31'0,"0"0"-31"0,0 0 0 0,0 0 0 15,0 0 211-15,0 0 36 0,0 0 7 0,0 0 2 16,3-2-136-16,-1-3-26 0,-2 3-6 0,0 2 0 16,0 0-22-16,0 0-4 0,0-5-1 15,0 5 0-15,0 0-20 0,0 0-4 0,0 0-1 0,0 0 0 16,-5-3-22-16,0 3-5 0,5 0-1 0,-8 3 0 15,0-3 6-15,5 5 1 0,-2-3 0 0,0 5 0 16,-3-7-24-16,3 7-5 0,2-2-1 0,0 2 0 16,1 0 23-16,-1-3 5 0,0-1 1 0,3-3 0 15,0 0-14-15,3 7 0 0,-3 0 0 0,0-2-10 0,0-5 0 0,5 2 0 16,-5-2 0-16,6 5 0 0,-6-5 10 0,8 0 0 16,-1 0 0-16,1 0 0 0,-8 0 0 0,0 0 0 15,8-5 0-15,0 3 0 0,-2-3 0 0,-1 3 0 16,3-3 0-16,-3 3 8 0,3 2-8 0,-8 0 0 15,3-8 0-15,-3 8 0 0,5-4 0 0,-5 4 0 16,0 0 0-16,0 0-8 0,0 0 8 0,0 0 0 16,0 0 0-16,0 0 8 0,0 0-8 0,0 0 0 15,0 0 0-15,0 0 0 0,5 7 0 0,1-2 0 16,-1-3-9-16,3 5 9 0,-3 0 0 0,0 5 0 16,-2-5 0-16,2 0 0 0,3 5 0 0,-2-5 0 15,-6 7 0-15,2-2 0 0,1-3 28 0,-1-2 6 16,-4 5 2-16,2 2 0 0,-5-2-14 0,2-5-2 15,3 4-1-15,-3-3 0 0,-5-1-3 0,3 0-1 16,2 0 0-16,-2-7 0 0,-3 7-15 0,0-7 0 16,-2 0-12-16,4 4 12 0,6-4 12 0,-5 0 8 0,-3-4 3 15,3 4 0 1,2-7-130-16,0 2-25 0,1-2-6 0,-1 0-733 0</inkml:trace>
  <inkml:trace contextRef="#ctx0" brushRef="#br0" timeOffset="7054.902">15047 8122 345 0,'-19'0'15'0,"19"0"4"16,0 0-19-16,0 0 0 0,0 0 0 0,0 0 0 0,6 0 277 0,-1 4 52 16,-2-1 11-16,2 1 1 0,0-1-212 0,0 4-42 15,1-2-9-15,-1 2-2 16,0 4-35-16,1-1-7 0,-1 2-2 0,0-5 0 0,-2 7 11 15,-1-2 1-15,-2-3 1 0,6 3 0 0,-6 2-22 0,2-7-5 16,-2 5-1-16,0-5 0 0,0 0 24 0,0 0 5 16,0-3 1-16,0 4 0 0,0-8-24 0,0 0-5 15,0 0-1-15,0 0 0 0,0 0-17 0,0 0 0 16,0 0 0-16,3-5 0 0,2 5 0 0,-2-3 0 16,2-4 0-16,3-2 0 0,-2 2 0 0,1 0 0 15,1 0 0-15,0 0 0 0,0 0 0 0,0 0 0 16,0 2 0-16,0 3 0 0,0-3 0 0,-3 5 0 15,3 0 0-15,-5 0 0 0,5 0 0 0,-3 5 0 16,-2-3-12-16,5 3 12 0,-6 2 0 0,1 0 0 0,2 0-8 16,-2 0 8-16,0 0 0 0,-1 0 8 0,1 2 0 0,0-2-8 15,-3-4 0-15,0 4 0 0,2 0 0 0,1-2 0 16,-3-5 58-16,2 7 5 0,-2-7 1 16,0 0 0-16,0 0-52 0,0 0-12 15,0 0 0-15,0 0 0 16,0 0-117-16,0 0-27 0,6-5-4 0,-1 3-547 0,0-3-109 0</inkml:trace>
  <inkml:trace contextRef="#ctx0" brushRef="#br0" timeOffset="7396.068">15314 8101 1497 0,'0'0'66'0,"0"0"14"0,0 0-64 0,-3 2-16 16,-2 3 0-16,3-3 0 0,4 3 106 0,1 2 18 15,-1 0 3-15,1 0 1 0,0 5-65 0,-3-5-13 16,2 7-2-16,1-7-1 0,2 7-24 0,-5-2-5 15,3 2-1-15,0 0 0 0,-1-2-17 0,-2 2 0 16,0-7 0-16,0 0 0 0,0 0 33 0,0 0 3 16,0-7 1-16,0 5 0 0,0 2-29 0,0-7-8 15,0 0 0-15,0 0 0 16,0 0-128-16,0 0-31 0,0 0-5 0,0 0-2 16,-2-7-39-16,-1 0-8 0,3 2-2 0,-3-2 0 15,1 0 37-15,-1 0 7 0,0 0 2 0,1 0 0 0,-1 0 135 0,0 2 34 16,1 3 0-16,2-3 0 0,-5 3 44 0,5 2 16 15,0-5 4-15,0 5 0 0,0-7 63 0,0 7 13 16,0 0 2-16,0 0 1 0,0 0-63 0,0 0-13 16,5 0-3-16,3 0 0 0,-3 0-32 0,3 0-8 15,0 0 0-15,0 4-1 0,0-4 2 0,0 0 1 0,-3 3 0 0,3-3 0 32,-3 0-54-32,3 0-10 0,-3 0-2 0,3 0-1 0</inkml:trace>
  <inkml:trace contextRef="#ctx0" brushRef="#br0" timeOffset="7903.688">15473 8209 403 0,'0'0'17'0,"0"0"5"0,0 0-22 0,0 0 0 0,0 0 0 0,0 0 0 16,0 0 272-16,0 0 49 0,0 0 11 0,0 0 1 15,0 0-192-15,0 0-38 0,-5 7-8 0,5-7-2 16,0 0-44-16,-3 5-9 0,3 2-1 0,0-7-1 0,0 0-21 0,0 0-4 16,0 0-1-16,0 2 0 0,3 5-12 0,-1-2 0 15,3 2 8-15,-2-3-8 16,-3-4 0-16,5 3 0 0,3 1 0 0,-2-1 0 15,-1-3 0-15,0 5 0 0,3-3 0 0,-3-2 0 0,1 0 8 0,2 0-8 16,0 0 11-16,-3 0-11 0,0 0 8 0,3 0-8 16,-3-2 0-16,1 2 0 0,-1-5 0 0,0 5 0 15,1 0 0-15,2-3 0 0,-3-1 8 0,0 4 2 16,0-3 0-16,1-1 0 0,-4 1-10 0,4-1 0 16,-4-1 0-16,4 3 0 0,-1-3 0 0,0 3 0 15,-2-3 0-15,2-2 0 0,0 4 39 0,-2-1 2 16,0-3 1-16,-3 2 0 0,2 3-19 0,-2-3-4 15,0-2-1-15,0 7 0 0,-2-2-3 0,-1-6-1 16,0 4 0-16,1 1 0 0,-1-1-14 0,-2 4-13 16,0-3 2-16,-1-1 1 0,6 4 59 0,-5 0 12 0,0 4 3 0,-3-1 0 31,0-3-84-31,0 0-16 0,0 7-3 0,3-7-1 0,-3 4 64 0,0-1 13 0,2 4 3 16,-1 0 0-16,1-2-32 0,-2-3-8 15,6 7 0-15,-4-2 0 16,-2 1-50-16,6-1-11 0,-1-5-3 0,0 10 0 0,1-5 52 0,-1 0 12 0,1 0 0 0,2 0 0 15,-3 0 0-15,3-2 0 0,0 2 0 0,0-7 0 16,0 0 0-16,0 0 0 0,3 7 0 0,-1 0 0 16,1-2 0-16,-3-3 0 0,5 5 0 0,-5-7 0 15,0 0-54-15,5 0-8 0,1 5-2 0,2-3 0 16,-3 3-51-16,-5-5-10 0,5 0-3 0,3 0-716 16</inkml:trace>
  <inkml:trace contextRef="#ctx0" brushRef="#br0" timeOffset="8434.922">15711 8256 1263 0,'0'0'56'0,"3"0"12"0,-1-3-55 0,1-1-13 15,0 4 0-15,-3-7 0 0,0 7 84 0,2-5 15 16,1 3 2-16,-3-3 1 0,0 5-21 0,2-2-4 16,-2 2-1-16,3-5 0 0,-3 5-12 0,0 0-4 15,0 0 0-15,0 0 0 0,0 0-32 0,0 0-8 16,0 0 0-16,0 0-1 0,0 0-19 0,0 0 0 15,0 0 0-15,-5 5 0 0,0-5 0 0,5 0 0 16,-8 2 0-16,5 3 0 0,-2 2 0 0,-1-3 0 16,1-1 0-16,2 4 0 0,1 0 0 0,2-2 0 0,-3 2 0 0,3-5 0 15,0-2 0-15,0 7 0 0,3 2 0 0,2-6 0 16,-2 4 0-16,-3-7 0 0,5 5 0 0,0-3 0 16,-5-2 0-16,8 5 0 0,-2-5 0 0,1 0 0 15,-1-5 0-15,-1 5 0 0,0-2 0 0,1-3 0 16,-6 5 0-16,2-3 0 0,4-4 0 0,-4-2 0 15,4 2 55-15,-4 0 7 0,1-7 2 0,-1 7 0 16,1-7-20-16,0 2-4 0,-3 2-1 0,0-1 0 16,-3-1-6-16,3-2-1 0,-3 0 0 0,3 0 0 15,-2 2-15-15,2-2-3 0,-3 2-1 0,3 3 0 16,-2-3-26-16,2-2-6 0,-3 7-1 0,3-5 0 16,-3 5 20-16,3 0 0 0,-2 0 0 0,-1 0 0 15,0 2 0-15,3 3 0 0,0 2 0 0,0 0 0 16,0 0 48-16,0 0 12 0,0 0 4 0,0 0 0 15,0 7-64-15,3 0-8 0,-3 4-4 0,3-1-1 0,-3 2 13 0,2-5 0 16,1 7 0-16,0-2 0 0,-3-3 0 0,2 7 0 16,-2-6 13-16,3 2-4 0,-3 2 1 0,2-3 0 15,-2-1 0-15,3 2 0 0,0 2-10 0,-3-2 0 16,2-3 0-16,-2-2-11 0,3 5 11 0,-3-1 0 16,0-3 0-16,3-6 0 0,-3 5 0 0,0-2 0 15,0-5 0-15,0 0 0 16,0 0-156-16,0 0-28 0,0 0-7 0,-3 7-1 0</inkml:trace>
  <inkml:trace contextRef="#ctx0" brushRef="#br0" timeOffset="9238.059">12420 8529 1036 0,'0'0'23'0,"2"-5"5"15,1 5 0-15,-1 0 1 0,1-2-29 0,2-3 0 16,-2 5 0-16,2-3 0 0,-2-1 108 0,2 4 16 0,-5 0 4 0,3 0 0 15,-3 0-52-15,0 0-9 0,0 0-3 0,0 0 0 0,0 0 4 0,3 7 1 16,-1-2 0-16,1 2 0 0,-3 0-19 0,0 0-4 16,0 0-1-16,0 7 0 0,-3-7-25 0,3 5-4 15,-2 2-2-15,2 0 0 0,0-2 31 0,-3-3 7 16,3 8 0-16,0-3 1 0,-3-5-34 0,3 3-7 16,0 0-2-16,0-3 0 0,0 3-10 0,0-5 0 15,0 5 0-15,0-5 0 0,0 0 0 0,0-7 0 16,0 0 0-16,0 2 0 0,-5 3 0 0,5-5 0 15,0 0 0-15,0 0 0 0,0 0 0 0,0 0 0 16,0 0 0-16,0 0 0 16,0 0-46-16,-3-5-14 0,3 5-4 0,0-7-614 15,-5 5-123-15</inkml:trace>
  <inkml:trace contextRef="#ctx0" brushRef="#br0" timeOffset="9499.047">12375 8604 576 0,'0'0'51'0,"0"0"-41"16,0 0-10-16,0 0 0 0,0 0 195 0,0 0 37 15,0 0 7-15,0 0 1 0,0 0-128 0,5 0-27 0,0 5-5 0,-5-5 0 16,8 2-29-16,-3-2-6 0,3 5-1 0,-2-5 0 15,2 2-19-15,-3-2-4 0,3 0-1 0,-3 0 0 0,6 5-20 0,-3-5 0 16,0 2 0-16,2-2 0 0,-2 5 0 0,3-5 0 16,-1 0 0-16,1 0 0 0,-1 0 0 0,-2 0 0 15,3 2-10-15,-3-2-855 16</inkml:trace>
  <inkml:trace contextRef="#ctx0" brushRef="#br0" timeOffset="9931.509">12621 8507 1368 0,'0'0'60'0,"0"0"13"0,0 0-58 0,0 0-15 0,0 0 0 16,0 0 0-16,0 3 91 0,0 4 15 15,0-7 3-15,0 12 1 0,2-3-29 0,-2-2-5 0,0 5-2 0,3-5 0 16,2 7-26-16,-2-2-4 0,0 0-2 0,-1 2 0 15,1-5-32-15,-1 7-10 0,4-6 0 0,-4 4 0 16,-2-2 58-16,3 2 5 0,0-2 1 0,-1-3 0 16,1-2-52-16,-3 5-12 0,0-5 0 0,3 0 0 15,-1 0 0-15,1-2 0 0,-3-5 0 16,0 0 0-16,0 0 0 0,0 0 0 0,5 0 0 0,-5 0-10 16,5 0 10-16,1-5 0 0,-1 3 8 0,0-5-8 15,-2 0-47-15,2 0-13 16,3-5-4-16,-2 7 0 0,1-2 0 0,1 0 0 0,0 0 0 0,0 0 0 15,3 4 52-15,-3-1 12 0,-3-1 0 0,3 3 0 0,-3 2 0 16,1 0 0-16,-1 0 0 0,0 0 0 0,0 2 0 0,-2 3 0 16,-3-5 0-16,5 7 0 0,-2-2 44 0,0 2 12 15,-3-7 3-15,2 2 0 0,1 5-43 0,0 5-16 16,-3-5 11-16,2 0-11 0,1 0 0 0,-3-2 0 16,0-5 0-16,3 7 0 0,-3-7 57 0,0 2 6 15,0-2 1-15,0 0 0 16,0 0-127-16,0 0-25 0,0 0-4 0,0 0-889 15</inkml:trace>
  <inkml:trace contextRef="#ctx0" brushRef="#br0" timeOffset="10285.499">12917 8672 1630 0,'0'0'72'0,"0"0"16"0,0 0-71 0,0 0-17 16,0 0 0-16,0 0 0 0,3 5 76 0,-3 2 12 0,0 0 3 0,2 0 0 15,-2 0-22-15,3 0-4 0,0 0-1 0,-1 3 0 16,-2-3-51-16,3 0-13 0,-3 0 0 0,2 0 0 16,-2 0 37-16,0-7 5 0,0 0 1 0,3 7 0 15,-3-7-27-15,5 5-4 0,-5-5-2 0,0 0 0 16,0 0 1-16,0 0 0 0,0 0 0 0,3-8 0 16,2-1-11-16,-2 2 0 0,2 0 0 0,-5 0 0 15,-2 0 0-15,2 0-16 0,2 0 4 0,1-5 1 16,0 5-33-16,-1 0-8 0,1 0 0 0,0-5-1 15,-1 5 32-15,1 0 6 0,-1 5 2 0,4-3 0 16,-6 5 13-16,2-2-12 0,-2 2 12 0,6-5-12 16,-1 5 12-16,-5 0 0 0,8 0 0 0,-3 5-9 15,3-3 9-15,-5-2 0 0,5 0 0 0,-3 5 0 16,0-3 0-16,3-2 0 0,-2 5 0 0,1-5 0 16,-1 2-160-16,2-2-29 0,5 5-7 0,-13-5 0 15</inkml:trace>
  <inkml:trace contextRef="#ctx0" brushRef="#br0" timeOffset="10652.972">13166 8712 1036 0,'0'0'23'0,"5"0"5"0,0 0 0 0,3 0 1 0,-3 0-29 0,1 0 0 15,2 0 0-15,-3 0 0 0,3-2 57 0,0-3 6 0,-3 5 1 0,3-2 0 16,0 2-52-16,-3-5-12 0,1 5 0 0,-1-2 0 15,0-3 54-15,1 3 8 0,-1-3 2 0,-3 2 0 16,-2 3 0-16,0 0 0 0,3-4 0 0,-3-3 0 16,0 2-52-16,-3 3-12 15,1-5 0-15,-1 2 0 0,1-2 46 0,-1 0 6 0,-2 7 2 0,-1-7 0 16,4 7-35-16,-4 0-7 0,1-5-2 0,0 5 0 16,-3-2-10-16,3 2 0 0,-1-5-10 0,1 10 10 15,-3-3 0-15,3-2 0 0,-3 5 13 0,2 2-4 16,1-3-1-16,-3 4-8 0,3-6 12 0,0 10-4 15,-1-5-8-15,1 0 0 0,0 0 0 0,2 5 0 0,-2-3 0 16,2-2-12-16,1 5 0 0,-1-5 1 0,3 5 11 16,3-3 0-16,-3-4 0 0,2 6 0 0,1-3 0 0,0-6 0 15,2 5 0-15,3-2 0 0,0-3 0 0,2-2 0 16,1 0 0-16,2 0-582 16,-2 0-114-16</inkml:trace>
  <inkml:trace contextRef="#ctx0" brushRef="#br0" timeOffset="11169.438">13417 8637 57 0,'0'0'0'0,"0"0"0"0,0 0 0 0,0 0 0 16,0 0 274-16,0 0 50 0,0 0 9 0,0 0 3 16,-3-5-218-16,3 5-43 0,0 0-9 0,0 0-2 15,0 0 0-15,-2-2 0 0,2-3 0 0,0 5 0 16,0 0-21-16,-3-7-5 0,-5 7-1 0,6-2 0 15,2 2-8-15,-6 0-1 0,4-5-1 0,-4 5 0 16,1 0-27-16,-3 0 0 0,3 0 0 0,-1 5 0 16,-1-5 0-16,1 2 0 0,1-2 0 0,5 0 0 15,-3 7 0-15,-2-2 0 0,5-5 0 0,-3 2 0 16,-2 7 0-16,2-1 0 0,1-6 0 0,2 5 0 16,2 0 0-16,1-2 0 0,0 2 0 0,2 0 0 0,3 0 0 0,-3 0 0 15,3-2 0-15,0 4 0 0,0-4 0 0,0 2 0 16,0 0 0-16,-3 0 0 0,1 5 0 0,-1-5 0 15,0 0 0-15,0 0 0 0,1-2 0 0,-4 2 0 16,1 0 0-16,-3-5 0 0,0-2 44 0,0 7 3 16,-5-2 1-16,2 2 0 0,-2-7-4 0,5 0 0 15,-3 7 0-15,-5-7 0 0,0 5-17 0,-2-3-4 16,2-2-1-16,0 0 0 0,-3-2-22 0,1 2 0 16,2-5 0-16,0 3-697 0,0-3-144 15</inkml:trace>
  <inkml:trace contextRef="#ctx0" brushRef="#br0" timeOffset="11598.687">13459 8569 57 0,'0'0'0'0,"-2"0"0"0,2 0 0 0,0 0 0 16,0 0 324-16,0 0 60 0,0 0 12 0,0 0 3 15,0 0-236-15,0 0-47 0,0 0-10 0,0 0-2 16,2 2-63-16,4 5-13 0,-1 0-2 0,3 5-1 16,-3-5 27-16,0 5 4 0,-2 2 2 0,0 0 0 0,-1-2-42 15,-2 2-8-15,3-7-8 0,-3 7 12 0,-3 0 40 0,3-2 9 16,3-5 2-16,-6 7 0 0,1-7-50 0,-1 5-13 16,6-5 0-16,-3 0 0 0,0 0 0 0,0-7 0 15,0 0 0-15,0 0 0 16,0 0 0-16,5 0 0 0,-5 0 0 0,5 0 0 0,3-7 0 0,-2 4 0 15,-1-6 0-15,0 2 0 0,3 0 0 0,0 0 0 16,-3 0 0-16,3 0 0 0,-2 0 0 0,-1 0-11 16,3 2 1-16,-3-2 0 0,0 5-4 0,-2 2-1 15,5-5 0-15,-5 5 0 16,2 0-19-16,-5 0-4 0,5 5-1 0,0-3 0 0,1 3 60 0,-4-3 12 16,1 5 3-16,2-2 0 0,-2 2-15 0,0 0-2 15,-1 0-1-15,1 5 0 0,-3-5-6 0,3 0-2 16,-1 0 0-16,1-2 0 0,-3-5-10 0,0 7 0 15,3-5 0-15,-3-2 0 0,0 0 0 0,0 0 0 0,0 0 0 16,0 0 0 0,0 0-100-16,0 0-23 0,0 0-4 0,0 0-1 0</inkml:trace>
  <inkml:trace contextRef="#ctx0" brushRef="#br0" timeOffset="12471.382">13819 8698 57 0,'0'0'0'16,"0"0"0"0,0 0 0-16,0 0 0 0,0 0 223 0,0 0 39 15,0 0 8-15,0 0 2 0,0 0-174 0,0 0-34 0,-2-2-8 0,2 2 0 16,0 0 6-16,0 0 2 0,0 0 0 0,0 0 0 16,-3-5 7-16,3 5 1 15,-5 0 1-15,5 0 0 0,0 0-58 0,-6 0-15 0,6 0 0 0,0 0 0 0,0 0 0 0,0 0 0 31,-5 0 0-31,5 0 0 0,-3 5 32 0,-2-5 4 0,0 2 1 0,0 3 0 0,2-3-28 0,-2 5-9 16,2-7 0-16,0 5 0 16,1 2 27-16,-1-2-2 0,0 2 0 0,-2 0 0 0,2-5-25 0,-2 5 0 15,2-2 0-15,3 2 0 16,-2 0-17-16,2 0-9 0,-3 0-2 0,3 0 0 0,0 0 28 0,3-2 0 16,-1-3 0-16,1 3 0 0,0 2 0 0,2-2-8 15,0-3 8-15,3 3 0 0,0-3 0 0,3-2 0 16,-3 0 0-16,2 0 0 0,1 0 0 0,-1 0 0 15,1-2 12-15,0-3-4 0,-1-2 17 0,-2 5 4 16,0-8 1-16,0 3 0 0,0 0 9 0,-3 0 1 0,1 0 1 0,-4 0 0 16,1 0-20-16,0 0-4 0,-6 0-1 0,3 2 0 15,0-2 39-15,-5 0 7 0,-1 0 2 0,-2 2 0 16,0 3 0-16,0-3 0 0,1 5 0 0,-1-2 0 16,2-3-64-16,-2 3 0 0,3 2-9 0,-3-5 0 15,3 5 1-15,-3 0 0 0,3 0 0 16,-1 0 0-16,6 0 20 0,-5 0 4 0,0 0 0 0,5 0 1 15,0 0-65-15,-3 5-12 0,-2-5-4 0,5 0 0 16,-3 2-153-16,1-2-31 0,2 0-7 16,-8 7-1-16</inkml:trace>
  <inkml:trace contextRef="#ctx0" brushRef="#br0" timeOffset="12840.706">14002 8583 1137 0,'0'0'50'0,"0"0"11"0,0 0-49 0,0 0-12 16,0 0 0-16,0 0 0 0,0 0 83 0,0 0 13 16,0 0 4-16,0 0 0 0,2 7-29 0,-2 0-6 15,3 0-1-15,2 0 0 0,-2 5 0 0,0-5 0 0,2 7 0 0,0-2 0 16,-2-3 0-16,2 3-1 0,0 2 0 0,-2 0 0 16,2-2-50-16,-2 2-13 0,0 0 0 0,-3-2 0 15,2-5 35-15,-2 7 1 0,0-7 1 0,0 0 0 16,3 0-22-16,-3-2-5 0,0 2-1 0,0-7 0 15,0 7-95-15,0-7-19 0,0 0-4 0,0 0-523 16,0 0-104-16</inkml:trace>
  <inkml:trace contextRef="#ctx0" brushRef="#br0" timeOffset="23759.81">14285 8703 403 0,'0'0'36'0,"0"0"-36"0,0 0 0 0,0 0 0 15,0 0 140-15,0 0 22 0,0 0 4 0,0 0 1 16,-3 2-76-16,-2-2-15 0,0 0-4 0,5 0 0 15,-6-2-25-15,6 2-6 0,0 0-1 0,-5 0 0 16,0 0-12-16,5 0-2 0,0 0-1 0,0 0 0 16,-6 0-5-16,6 0 0 0,0 0-1 0,-2 0 0 15,-6 0-8-15,5 0-2 0,3 0 0 0,0 0 0 16,-8 2 0-16,6 3 0 0,2-5 0 0,0 0 0 0,-6 2 0 0,1 3 0 16,2 2 0-16,1-2 0 0,-4-3-9 0,4 5-9 15,-1-2 9-15,1 2-13 0,-1-5 13 0,3 5 0 16,0 2 0-16,0-1-9 0,0-6 9 0,0 5 0 15,3 0 0-15,-1-2 0 0,3 2 0 16,-2-5 0-16,2 3 0 0,1 0 0 0,-4-3 0 0,6 3 0 16,-2-3 0-16,-1-2 0 0,3 0 0 0,0-2 0 15,0 2 0-15,-3-5 8 0,3 3 6 0,-3-3 2 16,3-2 0-16,0 2 0 0,-3-2-7 0,3 0-1 16,-2 0 0-16,-1 0 0 0,-2 0 29 0,-1 0 6 15,1 2 1-15,-1-2 0 0,1 0-20 0,-3 0-3 16,-3 0-1-16,3 0 0 0,-2 2 28 0,2-2 6 15,-3 0 1-15,3 0 0 0,-2 5-37 0,-1-3-7 0,0-2-2 16,1 0 0-16,-4 2-9 0,6-2 0 0,-2 0 0 0,-1 0 0 16,3 0 20-16,-3 0 3 0,3 2 0 0,0-2 0 15,-2 0-37-15,2 0-7 0,0 0-2 0,0 4 0 16,0-6 43-16,0 7 8 0,0-3 1 0,0-2 1 16,0 5-14-16,0 2-2 0,0 0-1 15,0-5 0-15,-3-2 0 0,3 7 0 0,0 0 0 0,0-7 0 16,0 7-3-16,0 0-1 0,0 0 0 0,0 0 0 15,0 0-9-15,0 0 0 0,0 0 0 0,0 0 0 16,0 0 20-16,0 0 6 0,0 0 1 0,0 0 0 16,3 7-19-16,2 0-8 0,-2-2 8 0,2 4-8 15,0-4 12-15,1 6-4 0,-4-1 0 0,6 2 0 0,-3-3 14 16,1 3 2-16,-1 2 1 0,0-2 0 16,1-5-25-16,-1 7 0 0,0-7 0 0,0 5 0 15,1-3 0-15,-1 3 0 0,0 0 0 0,1-3 0 0,-4-2 0 16,4 5 0-16,-4-5 0 0,4 0 0 0,-4 0 0 0,1 0 0 15,-1 0 0-15,1-2 0 0,-3-5 0 0,3 7 0 16,-1 0 0-16,-2-7 0 0,0 0 0 0,0 0 0 16,0 0 0-16,0 0 0 0,0 0 0 0,0 0 0 15,0 0 0-15,0 0 0 16,0 0-68-16,0 0-20 0,0 0-3 0,0 0-994 0</inkml:trace>
  <inkml:trace contextRef="#ctx0" brushRef="#br0" timeOffset="43111.892">12517 9180 345 0,'0'0'15'0,"0"0"4"16,0 0-19-16,0 0 0 0,0 0 0 0,0 0 0 16,0 0 106-16,-2 0 18 0,2-2 3 0,0 2 1 15,-3-5-14-15,3 5-2 0,-2 0-1 0,2 0 0 0,-3-7-24 0,3 7-5 16,0 0-1 0,0 0 0-16,0 0 26 0,0 0 5 0,-5-7 0 0,2 7 1 15,-2 0-43-15,-1 0-9 0,1-5-1 0,0 5-1 0,-1 0-31 0,-4 0-7 16,-1 5-1-16,1-5 0 0,-1 7-20 0,1-2 0 15,-4 2 0-15,4-5 0 0,-1 5 33 0,3-2 3 16,-2 7 0-16,2-3 0 0,0-2-36 0,0 5 0 16,3-5 0-16,-1 0 0 0,1 5 0 0,2-3 0 15,-2-2 0-15,2 5-9 0,3 0 9 0,-5-3 0 16,5 3-9-16,-3 2 9 0,6 0 0 0,0-2 0 16,-1-3 0-16,1 3 0 15,2 2-29-15,3-2 1 0,0-5 1 0,0 7 0 16,3-7 44-16,-1 0 9 0,1 0 2 0,-1-2 0 15,4 2-45-15,-6-2-9 0,5-3-2 0,0 3 0 0,3-3 28 0,-3-2 0 0,0 5 0 0,3-5 0 16,-2 2 0-16,1-2 0 0,1 0 0 0,-5-2-654 16,-1-3-126-1</inkml:trace>
  <inkml:trace contextRef="#ctx0" brushRef="#br0" timeOffset="43446.867">12734 9164 1497 0,'0'0'32'0,"0"0"8"0,0 0 0 0,0 0 4 0,-2 0-36 0,2 0-8 15,0 0 0-15,0 0 0 0,0 0 104 0,0 0 20 16,0 0 3-16,-6 2 1 0,4 3-52 0,-1-3-9 15,1 5-3-15,2 0 0 0,0 0-51 0,0 5-13 16,0 0 0-16,0-3 0 0,2 3 54 0,1 2 8 16,-3-2 2-16,0 2 0 0,0 0-41 0,2 0-8 15,-2-2-2-15,0 2 0 0,0 0-13 0,0 0-18 16,0 3 4-16,3-3 1 0,-3-5 13 0,3 3 0 16,-3 0 0-16,0-3 0 0,0-2 48 0,0 0 13 15,0-2 3-15,0 2 0 16,2 0-103-16,-2-7-20 0,0 0-4 0,0 0-1 15,0 0-102-15,0 0-21 0,0 0-4 0,0 0-692 0</inkml:trace>
  <inkml:trace contextRef="#ctx0" brushRef="#br0" timeOffset="43892.56">12946 9347 460 0,'0'0'41'16,"0"0"-33"-16,0 0-8 0,0 0 0 15,0 0 181-15,-3 0 35 0,3 0 6 0,0 0 2 16,-2-7-80-16,-1 7-16 0,-2-2-4 0,5 2 0 0,-3-5-52 0,3 5-12 16,-5 0-1-16,0 0-1 15,-1 5-18-15,1-3-3 0,5-2-1 0,-5 0 0 0,-1 7-17 0,1-2-4 16,-3-3-1-16,3 5 0 0,0-2-14 0,-1 2 8 16,4 0-8-16,-1 0 0 0,0 0 0 0,1 0 0 15,2 0 0-15,0 3 0 0,2-3-10 0,1 0 10 16,0 0-8-16,2 0 8 15,0-5-33-15,1 3-2 0,2 2 0 0,-1-7 0 0,1 5 35 0,0-5 0 16,0 0 0-16,3-5 0 0,-3 5 0 0,0-7 0 16,0 7 0-16,0-5 0 0,-3-2 0 0,0 0 0 15,0 0 0-15,1 5 0 0,-4-5 40 0,1 2 14 16,-3-2 3-16,0 2 1 0,0 3-8 0,0 2-2 16,-3-5 0-16,3 5 0 0,0 0-11 0,0 0-2 15,0 0-1-15,0 0 0 0,0 0-24 0,0 0-10 16,0 0 8-16,0 0-8 0,0 0 0 0,0 0 0 15,6 5 0-15,-4 2 0 0,-2-5-17 0,6 8 4 0,-1-3 1 0,0-5 0 16,1 5 12-16,-1 0 0 0,0-7 0 0,0 7 0 16,3-2 0-16,-2-3 0 0,-6-2 0 0,0 0 0 15,5 5-16-15,-5-5 0 0,0 0 0 0,0 0-691 16,8 5-138-16</inkml:trace>
  <inkml:trace contextRef="#ctx0" brushRef="#br0" timeOffset="44278.008">13245 9326 288 0,'0'0'25'0,"0"0"-25"16,0 0 0-16,0 0 0 0,0 0 223 0,0-7 39 16,-3 2 8-16,-2 5 2 0,2-2-116 0,-2-3-22 15,0 5-5-15,0-2-1 0,-3 2-45 0,2 0-10 16,1 0-1-16,-3 0-1 0,0 0-63 0,0 0-8 15,0 2-9-15,3-2 9 0,-3 5 41 0,0-3 16 16,3-2 3-16,0 5 1 0,-1 2-49 0,4-2-12 16,-4-3 0-16,6 5 0 0,0 0 0 0,3-2 0 15,-6 2-12-15,6 0 12 0,2-5-13 0,1 8 4 16,-1-3 1-16,0 0 0 0,3-5 8 0,0 5-8 16,0-2 8-16,3-3-8 0,-6 3 8 0,3 2 0 15,-3-2 0-15,3-3 0 0,-3 5 0 0,1-2 0 16,-4 2 8-16,4-5-8 0,-4 5 18 0,1-2-1 15,-3-5 0-15,0 7 0 0,0-7 37 0,-5 7 7 16,-1-2 2-16,1-3 0 0,-3 3 1 0,0-3 1 0,0 3 0 16,0-3 0-16,-2 3-52 0,-4-5-13 0,4 5 0 0,-1-3 0 15,1-2 0-15,2 0 0 0,2 5 0 0,1-5 0 16,2 0-207 0,3 0-44-16,0 0-9 0,0-12-1 0</inkml:trace>
  <inkml:trace contextRef="#ctx0" brushRef="#br0" timeOffset="44673.886">13338 9373 460 0,'0'0'20'0,"5"-5"5"0,-2 3-25 0,-1-3 0 0,4 5 0 0,-6 0 0 0,0-7 244 0,2 5 44 16,3-3 9-16,-2-2 2 0,-3 7-146 0,0 0-29 15,0-2-5-15,0 2-2 0,-3-5-29 0,1 3-5 16,2 2-2-16,0 0 0 0,-5-5-30 0,-1 5-7 15,4-5 0-15,-4 5-1 0,6 0-19 0,-5 0-4 16,-3 5-1-16,3 0 0 0,-1-3-19 0,1 3 0 16,3-3 0-16,-4 5 0 0,4-7 0 0,2 0 0 15,-3 7 0-15,3-7 0 0,-3 7-13 0,1-2 0 16,2-5 0-16,2 7 0 0,1-2 13 0,0 2 0 16,2-5 0-16,0 5 0 0,0-2 0 0,3-3-11 15,-2 3 11-15,2-3-13 0,0 3 13 0,0 0 0 16,2-3-10-16,-2 5 10 0,-3 0 0 0,1-2 0 15,2-3 0-15,-6 3 0 0,4-3 0 0,-4 3 8 16,3 2 0-16,-2 0 0 0,-3 0-8 0,0-2 0 0,0-5 0 0,-3 7 0 16,1-5 56-16,-3 3 7 0,-1-3 1 0,1 3 0 15,-3 2-52-15,0-2-12 0,0-3 0 0,-2-2 0 16,2 5 0-16,-3-5 0 0,6 2 0 16,-3-2 0-16,0 0 0 0,3 0 0 0,-1 0 0 0,6 0 0 31,0 0-202-31,0 0-43 0,0-2-9 0,0-3-2 0</inkml:trace>
  <inkml:trace contextRef="#ctx0" brushRef="#br0" timeOffset="44922.91">13547 9368 1587 0,'0'0'70'0,"0"0"15"0,0 0-68 0,0 0-17 16,0 0 0-16,0 0 0 15,0 0 117-15,0 0 20 0,0 0 4 0,0 0 1 0,0 5-54 0,0 2-10 16,2 0-2-16,-2 0-1 0,3 0-49 0,-3 0-10 16,0 5-1-16,0 2-1 0,0-7 40 0,3 5 8 15,-6 0 2-15,3-3 0 0,0-2-52 0,0 0-12 16,-3-2 0-16,3 2 0 0,0-7 0 0,0 0 0 16,0 0 0-16,0 0 0 15,0 0-151-15,0 0-33 0,6-5-6 0,-1-2-2 16,-2 0 0-16,-1 0 0 0,1-7 0 0</inkml:trace>
  <inkml:trace contextRef="#ctx0" brushRef="#br0" timeOffset="45045.3">13547 9267 1605 0,'0'0'35'0,"0"0"7"0,-3-2 2 0,0-3 2 0,1 3-37 16,2 2-9-16,0 0 0 0,0 0 0 0,0 0 110 0,0 0 20 0,0 0 4 0,0 0 1 16,0 0-91-16,0 0-19 0,0 0-3 0,0 0-1 15,0 0-171-15,0 0-34 0</inkml:trace>
  <inkml:trace contextRef="#ctx0" brushRef="#br0" timeOffset="45433.451">13835 9227 1036 0,'27'0'46'0,"-20"-2"10"0,-1-3-45 0,-1 5-11 15,-5 0 0-15,5-2 0 0,-2-3 104 0,2-2 20 16,-7 5 3-16,2 2 1 0,0 0-4 0,-3-5-1 16,-2 0 0-16,-1 3 0 0,1-3-34 0,0 3-6 15,0-3-2-15,2 5 0 0,3 0-26 0,-3 0-6 16,-2 0-1-16,0-2 0 0,-1 2-35 0,-2 0-13 16,0 0 9-16,1 2-9 0,-1-2 56 0,-3 0 7 15,3 7 1-15,3-2 0 16,0-3-103-16,-3 8-20 0,5-3-4 0,-5 0-1 0,5 0 64 0,-2 0 18 15,2 5 1-15,1-3 0 0,-1 3-31 0,3-3-5 16,-3 3-2-16,6 0 0 0,-3 2 27 0,0-5 6 16,3 3 1-16,-1 2 0 0,1 0-24 0,2 3-5 0,-2-1-1 0,0-4 0 15,-1 2 27-15,1 0 6 0,0 0 1 0,-1-2 0 16,1 2 21-16,0-7 4 0,-1 5 0 0,1-5 1 16,-3 0-36-16,0 0-9 0,0-2 0 15,0-5 0 1,0 0-124-16,0 0-26 0,0 0-6 0,0 0-534 0,0-5-107 0</inkml:trace>
  <inkml:trace contextRef="#ctx0" brushRef="#br0" timeOffset="45599.925">13674 9380 518 0,'0'0'46'16,"0"0"-37"-16,0 0-9 0,0 0 0 16,8 0 208-16,-3 5 39 0,3-3 8 0,0-2 1 0,0 5-121 0,0-3-25 15,0 3-5-15,0-3-1 0,-1-2-70 0,4 0-14 16,0 5-4-16,-1-5 0 0,1 0-8 0,-1 0-8 15,1 0 9-15,0 0-9 0,-11 0 0 16,10 0 0-16,3 2 0 0,-2-2-555 16,0 0-117-16</inkml:trace>
  <inkml:trace contextRef="#ctx0" brushRef="#br0" timeOffset="45929.843">14049 9418 230 0,'0'0'20'0,"0"0"-20"16,0 0 0-16,0 0 0 0,8 0 184 0,-2 0 32 0,-6 0 6 0,0 0 2 16,5-5-86-16,-5 5-17 0,0 0-3 15,0-5-1-15,0 5-33 0,0-2-8 0,0 2 0 0,0 0-1 16,-3-5-9-16,3 5-2 0,-2-2 0 0,-4-3 0 16,4 5 0-16,-4 0 0 15,-2-2 0-15,6 4 0 0,-6-2-30 0,3 5-6 0,-3-5-2 0,2 2 0 16,-2 3-14-16,3-3-4 0,-3 3 0 0,0 2 0 15,0 0-33-15,0 0-7 0,0 0-2 0,0 0 0 16,3 0 34-16,0 3 0 0,2-3 0 0,1 0 0 16,-1 0 0-16,0 0 0 0,3 0 0 0,0 0 0 15,3 5 0-15,0-5 0 0,-1 0 0 0,1 0 0 16,5-5 0-16,0 3 0 0,-3 2 0 0,3-2 0 16,0-3 0-16,3-2 0 0,-1 5 0 0,1-3 0 15,-1-2-160-15,4 0-26 0,-1-2-5 0,-3-3-589 16</inkml:trace>
  <inkml:trace contextRef="#ctx0" brushRef="#br0" timeOffset="46380.928">14290 9439 1458 0,'0'0'32'0,"0"0"6"0,0 0 2 0,0 0 1 0,0 0-33 0,0 0-8 16,0-5 0-16,0 5 0 0,-2-7 72 0,-1 7 13 15,-2-7 3-15,-1 7 0 0,1 0-38 0,0 0-7 16,-1 0-2-16,1 0 0 0,0 0-19 0,-3 0-4 16,3 0-1-16,-1 5 0 0,1-3-7 0,0 3-2 0,-1-3 0 0,1 3 0 15,0-3 0-15,0 5 0 16,-1-2 0-16,1 2 0 0,2-2-24 0,1 2-6 0,-1-5-1 16,0 5 0-16,3-7 23 0,0 7 0 0,3-2 0 15,0 2 0-15,-1 0 0 0,4-2 0 0,-1-3 0 0,0 5 0 16,3-7 0-16,-3 5 0 0,3-3 0 0,0-2 0 15,3 0 0-15,-3 0 0 0,0 0 0 0,2 0 0 16,-2 0 27-16,0-2 9 0,0-3 3 0,0 5 0 16,-3-7-12-16,3 7-3 0,-2-7 0 0,-4 5 0 15,-2 2-24-15,0 0 0 0,6-5 8 0,-6 5-8 16,0 0 40-16,0 0 5 0,0 0 2 0,0 0 0 16,2 0-24-16,-2 0-5 0,0 0-1 0,0 0 0 15,5 5-17-15,1-3 0 0,-1 5 0 0,-2-7 0 16,2 7 0-16,0-2 0 0,-5-5 0 0,6 2 0 0,-4 5 0 0,4-2 0 15,-6-5 0-15,2 0 0 0,3 7 0 0,-5-7 0 16,6 0 0-16,-6 0 0 0,0 0-11 0,5 0-5 16,-5 0-2-16,5 0 0 15,-5 0-125-15,6-5-25 0,-6 5-4 0,2-7-700 16</inkml:trace>
  <inkml:trace contextRef="#ctx0" brushRef="#br0" timeOffset="47747.856">13883 9394 0 0,'0'0'0'0,"0"0"0"0,0 0 0 0</inkml:trace>
  <inkml:trace contextRef="#ctx0" brushRef="#br0" timeOffset="48126.938">13827 9387 115 0,'0'0'0'0,"0"0"10"16,0 0-10-16,0 0 0 0,0 0 0 0,0 0 0 0,0 0 187 0,0 0 35 16,0 0 7-16,0 0 2 0,0 0-114 0,0 0-22 15,0 0-5-15,0 0-1 0,0 0 23 0,0 0 4 16,0 0 0-16,0 0 1 0,3 7-42 0,-3-2-9 16,0 2-2-16,-3 0 0 0,6-2-42 0,-3 2-9 15,-3 0-1-15,0 0-1 0,3 2-11 0,0-4 0 0,0 2 0 0,-2 0 0 16,2 0 0-16,-3 0 0 0,3 0 0 0,0-7 0 15,3 5 0-15,-3-5 0 0,0 0 0 0,2 7 0 16,-2-7 30-16,0 0 4 16,0 0 1-16,0 0 0 0,0 0-5 0,0 0-1 0,0 0 0 15,0 0 0-15,0 0-177 0,0 0-35 16,0 0-7-16,0 0-2 0</inkml:trace>
  <inkml:trace contextRef="#ctx0" brushRef="#br0" timeOffset="48325.229">13827 9305 1436 0,'0'0'32'0,"0"0"6"0,0 0 2 0,0 0 0 0,5-5-32 0,-5 5-8 16,0 0 0-16,0 0 0 0,0 0 65 0,0 0 12 16,0 0 3-16,0 0 0 0,0 0-38 0,0 0-7 15,0 0-2-15,0 0 0 0,0 0-25 0,0 0-8 16,0 0 0-16,0 0 0 15,0 0-84-15,0 0-23 0,0 0-5 0</inkml:trace>
  <inkml:trace contextRef="#ctx0" brushRef="#br0" timeOffset="48982.959">14462 9293 57 0,'0'0'0'0,"0"0"0"0,0 0 0 0,0 0 0 15,0 0 298-15,0 0 54 16,0 0 12-16,0 0 1 0,0 0-205 0,0 0-42 16,0 0-8-16,0 0-2 0,0 0-43 0,0 0-9 15,3 7-1-15,2 0-1 0,-2 0-12 0,-1-2-2 0,4 2-1 0,-1 0 0 16,-2 7-11-16,-1-7-3 0,4 5 0 0,-6 2 0 16,2-2-25-16,1 4 0 0,-3 1 0 0,2-1 0 15,1-4 0-15,-3 0 0 0,0-3 0 0,0 5 0 16,3-7 0-16,-3 5 0 0,0-5 0 0,0 0 0 15,0-2-97-15,0-5-25 16,0 0-5-16,0 0-717 0</inkml:trace>
  <inkml:trace contextRef="#ctx0" brushRef="#br0" timeOffset="49100.434">14425 9406 954 0,'0'0'42'0,"0"0"9"0,0 0-41 0,0 0-10 0,0 0 0 0,3 0 0 0,2-5 108 0,0 5 20 16,1 0 4-16,2 0 1 0,-3 0-48 0,3 0-9 15,2 0-3-15,-2 0 0 0,3 0-56 0,-3 0-17 16,0 0 8-16,2 0-8 16,-2-2-42-16,3 2-13 0,-1-5-2 0</inkml:trace>
  <inkml:trace contextRef="#ctx0" brushRef="#br0" timeOffset="49290.471">14592 9413 345 0,'8'0'31'0,"-8"0"-31"15,0 0 0-15,0 7 0 0,5 0 262 0,-2-2 46 0,-1 2 10 0,1-5 2 16,2 5-124-16,1-2-25 0,-6 2-5 0,0 0-1 16,-3 0-110-16,3-2-23 0,5-3-4 0,-5-2 0 15,-2 7 28-15,-1-2 7 0,6 2 1 0,-3-7 0 16,0 0-52-16,0 0-12 0,-3 5 0 0,3-5 0 16,5 2-100-16,-5-2-22 0,0 0-5 0,0 0-820 15</inkml:trace>
  <inkml:trace contextRef="#ctx0" brushRef="#br0" timeOffset="49452.67">14647 9274 1728 0,'-8'-7'76'16,"8"7"16"-16,0 0-73 0,0 0-19 0,0 0 0 0,-2 0 0 16,-4-2 106-16,6 2 18 0,0 0 3 0,0 0 1 0,0 0-64 0,0 0-13 15,0 0-3-15,0 0 0 16,0 0-76-16,3 2-16 0,0 5-4 0,2-2 0 15,-2 2-166-15,2 0-34 0,6 7-6 0,2-7-2 0</inkml:trace>
  <inkml:trace contextRef="#ctx0" brushRef="#br0" timeOffset="49771.108">14803 9392 1231 0,'0'0'54'0,"0"0"12"0,0 0-53 0,0 0-13 16,0 0 0-16,-5 0 0 0,0 0 110 0,0 0 19 0,2 0 4 15,-2 0 1-15,-1 2-53 0,1 3-10 0,0-5-3 16,2 2 0-16,-2 3-26 0,2 2-6 0,-2-2 0 16,2 2-1-1,1 0-56-15,-1 0-11 0,0 2-3 0,1-4 0 0,2 7 59 0,2-5 12 0,1 0 3 16,-3-5 0-16,3 5-39 0,2-2 0 0,0 2-12 16,3-2 4-1,-3-3-19-15,3-2-3 0,3 5-1 0,-3-5 0 0,0-5 56 0,2 5 11 0,-2-7 3 0,3 2 0 16,-1 3-11-16,-2-5-3 0,0 0 0 0,3-5 0 15,-6 0-33-15,1 3-8 0,-1-3 0 0,0 5-1 16,-2-2 27-16,-1-3 6 0,-2 5 0 0,0-5 1 16,-2 5 33-16,-1 5 6 0,0-3 2 0,-2-2 0 0,-3 2-16 0,3 5-3 15,2-7-1-15,1 7 0 0,-1-2-38 0,3 2 0 16,0 0 0-16,0 0 0 16,0 0-172-16,0 0-35 0,0 0-7 0</inkml:trace>
  <inkml:trace contextRef="#ctx0" brushRef="#br0" timeOffset="50129.765">14925 9340 460 0,'11'7'20'0,"-11"-7"5"0,0 0-25 0,0 0 0 16,0 0 0-16,2 5 0 0,4-3 278 0,-4 5 50 15,-2-7 11-15,3 5 1 0,0 2-204 0,2 0-40 16,-2 0-9-16,-3 0-2 0,0 0-29 0,2-2-5 16,1 2-2-16,-1 0 0 0,-4 0 16 0,4 0 3 15,1-2 1-15,-3 2 0 0,0-5-56 0,0-2-13 16,0 0 0-16,0 0 0 0,5 0 0 0,-5 0 0 15,0 0 0-15,0 0 0 0,8 0 26 0,0-2 2 0,-8 2 0 0,3-5 0 32,5-2-45-32,0 0-9 0,-3-2-2 0,-2-1 0 0,-1 3 28 0,4-2 0 0,2-3 0 0,0 5 0 31,0 0-38-31,-1 2-2 0,1-2-1 0,0 5 0 0,0-3 14 0,-2 3 3 0,1-3 1 0,1 5 0 16,0 0 23-16,0 0 0 0,-2 5 12 0,2-3-4 15,-3 3-8-15,3 2-9 0,-3 0 9 0,0 0-13 16,1 0 44-16,-1 5 9 0,3-5 1 0,-3 2 1 15,0 3-16-15,1 0-3 0,-4-3-1 16,4-2 0-16,-1 5-22 0,-2-5 0 0,-1 0 0 0,1 0 0 16,0 0 0-16,-1-2 0 0,1-3 0 0,-1 3-712 15,-2-5-148-15</inkml:trace>
  <inkml:trace contextRef="#ctx0" brushRef="#br0" timeOffset="50904.771">15722 9100 1036 0,'0'0'46'0,"0"0"10"0,0 0-45 0,0 0-11 16,2-2 0-16,-2 2 0 0,0-5 134 0,0 5 25 15,0 0 5-15,0 0 0 0,3-7-58 0,-3 7-12 16,0-2-2-16,0 2-1 15,-3-5 29-15,3 5 7 0,-5-2 1 0,0-3 0 0,-3 5-103 0,0 0-25 16,0 0 0-16,-5 0 0 0,-1 0 39 0,1 5 2 16,0-3 1-16,-3 3 0 0,3-3-16 0,0-2-3 15,-3 5-1-15,2-3 0 0,1 5-22 0,3-2 0 16,-4-3 0-16,9 3 0 0,-3 2 0 0,-2 0 0 16,-1 0 0-16,3 0 0 15,3 0-20-15,-1 5-8 0,4-5-1 0,-1 5-1 0,6-3 22 0,-3 3 8 16,-3 2 0-16,3 0-9 0,0-2 9 0,-5 0 0 15,0-3 0-15,5 5 0 0,2-7 0 0,1 5 9 16,-3 2-9-16,3-2 0 0,-1 0 15 0,-2-3-4 0,3 3-1 16,2-3 0-16,-2 3-1 0,-1 0 0 0,1-3 0 0,2-2 0 15,1 5-9-15,-1-5 8 0,0 5-8 16,1-5 8-16,4 0-8 0,-2 0 10 0,0 0-10 0,3 0 10 16,-3-7-10-16,2 7 0 0,3-7 0 0,-2 7 0 15,2-2 0-15,-2-5 0 0,-1 0 0 0,4 0 0 16,-7 2 0-16,1-2 0 0,0 0 0 0,3 0 0 15,-3 0 0-15,-3-2 0 0,3 2 0 0,0-5 0 16,-3 5 0-16,1 0 0 0,2 0 0 0,-3 0 0 16,3 0 0-16,0 0 0 0,0 0 0 0,0 0 0 15,-3 0 0-15,3 0-11 0,0-2 3 0,-3 2 0 16,0 0-39-16,-5 0-7 0,0 0-2 0,0 0 0 16,0 0-61-16,0 0-13 0,0 0-2 0,0-5-811 15</inkml:trace>
  <inkml:trace contextRef="#ctx0" brushRef="#br0" timeOffset="51108.885">15505 9340 1526 0,'0'0'68'0,"0"0"13"0,0 0-65 0,0 0-16 15,0 0 0-15,2 0 0 0,6-2 52 0,0 2 8 16,-3-5 0-16,6 5 1 0,0 0-37 0,-1 0-7 15,1 0-1-15,7 0-1 0,-2 0-15 0,-3-2 0 16,1-3 0-16,-1 5 0 0,3 0-13 0,-6 0-6 0,1 0-1 0,-1-5 0 31,1 3-12-31,-3 2-4 0,0-5 0 0</inkml:trace>
  <inkml:trace contextRef="#ctx0" brushRef="#br0" timeOffset="51465.941">15774 9307 1850 0,'0'0'40'0,"0"0"9"0,0 0 2 0,0 0 1 0,0 0-41 0,0 5-11 0,6-3 0 0,-1 5 0 15,-2-2 77-15,-1 2 14 0,4 0 2 0,-1 5 1 16,0-5-34-16,-2 0-6 0,-3-5-2 0,3 10 0 0,2-5-32 0,0-2-6 16,-2 2-2-16,-3 0 0 0,5-5 18 0,-5 3 3 15,3 2 1-15,-3-7 0 16,-6 5-3-16,6-5-1 0,0 0 0 0,0 0 0 15,0 0-30-15,0 0-15 0,0 0 2 0,6-5 0 16,-1-2 13-16,-5 2 10 0,0-2-2 0,0 0 0 0,5 0-8 0,1 0 0 16,-4 0-12-16,1-5 12 15,-1 5-37-15,1 0 0 0,0 0 0 0,-1 0 0 16,1 0 9-16,0 0 1 0,2 2 1 0,-2-2 0 0,2 5 12 0,-2-3 2 16,2 5 1-16,0-2 0 0,-5 2 11 0,5 0-12 15,1 0 12-15,2-5-12 0,-3 10 12 0,-5-5 0 16,3 2-9-16,2-2 9 15,0 0-32-15,-5 0-1 0,0 0-1 0,0 0 0 16,6 7-134-16,-6-7-26 0,0 0-6 0,0 0 0 0</inkml:trace>
  <inkml:trace contextRef="#ctx0" brushRef="#br0" timeOffset="51814.932">15997 9305 1324 0,'0'0'59'0,"0"0"12"0,0 0-57 0,0 0-14 0,0 0 0 15,0 0 0-15,0 0 108 0,0 7 20 0,0-5 3 16,2 5 1-16,1 3-33 0,-3-8-7 0,3 5 0 0,-1 0-1 16,1 0-59-16,2 0-12 0,-5 0-3 0,3 5 0 15,0-5 34-15,-3 0 6 0,0 0 2 0,2-2 0 16,-2 2-43-16,0 0-16 0,0-2 11 0,0-5-11 16,0 0 0-16,0 0 0 0,0 0 0 0,0 0 0 0,0 0 30 0,0 0 0 15,3-7 0-15,-1-3 0 0,4 8 3 0,-4-5 1 16,1-5 0-16,0 5 0 15,-1-7-78-15,1 2-16 0,0 5-4 0,-1-2 0 16,1-3-2-16,0 5-1 0,5 0 0 0,-3 0 0 16,0 2 5-16,0 3 1 15,1-3 0-15,-1 3 0 0,0-3 69 0,1 0 15 0,-6 5 2 0,5 0 1 0,0-2-26 0,3 4 0 16,-3 3 0-16,1-5 0 0,-1 0 0 0,-5 0 13 16,5 7-1-16,-2-7-1 0,2 5 2 0,-5-5 1 15,3 2 0-15,-3-2 0 16,0 0-66-16,5 5-12 0,-5-5-4 0,3 2-811 0</inkml:trace>
  <inkml:trace contextRef="#ctx0" brushRef="#br0" timeOffset="52128.824">16200 9314 172 0,'6'0'16'0,"-6"0"-16"0,0 0 0 0,0 0 0 15,0 0 287-15,0 0 54 0,0 0 11 0,0 0 3 16,-6 0-223-16,6 0-44 0,-5 5-8 0,0-3-3 15,0 3-13-15,-1 0-2 0,1-3-1 0,0 5 0 16,-1 0-41-16,1-2-8 0,2 2-1 0,1 0-1 16,-1 0-10-16,3 0-9 0,0 0 9 0,0 0-13 15,3 0 13-15,-1 5 0 0,1-7 0 0,2 2 0 16,-2 0 0-16,2-5 0 0,1 3 0 0,2-3 0 16,-8-2 0-16,8 5 0 0,2-3 0 0,-2-2 0 15,0-2 0-15,0-3 0 0,2 3 0 0,-2-3 0 0,-5-2 48 0,2 0 13 16,-2 0 3-16,2 0 0 0,1 2-29 0,-1-4-6 15,-5 2-1-15,3 0 0 0,-3-3 7 0,0 3 1 16,-3 0 0-16,0 0 0 16,1 0-12-16,-1 5-3 0,-2-3 0 0,2 3 0 0,3 2-33 0,0 0-8 15,-5-5 0-15,5 5-1 16,0 0-127-16,0 0-24 0,0 0-6 0</inkml:trace>
  <inkml:trace contextRef="#ctx0" brushRef="#br0" timeOffset="52484.09">16312 9300 518 0,'0'0'46'0,"0"0"-37"16,0 0-9-16,0 0 0 0,5 5 214 0,0 2 41 15,-2-5 8-15,-1 5 1 0,1-2-111 0,2 2-22 16,-2 0-5-16,-3 0-1 0,3 0-38 0,-1 0-8 0,-2-2-2 0,3-3 0 16,-3 3-25-16,0-5-4 0,3 7-2 0,-3-7 0 15,0 7-25-15,0-7-5 0,0 0 0 0,0 0-1 16,0 0-15-16,0 0 0 0,0 0 0 15,0 0 0-15,0 0 31 0,0 0 3 16,0 0 1-16,0 0 0 0,-3-7-5 0,3 0-1 0,0 0 0 0,0 2 0 16,-3-2-29-16,6 0 0 0,0-2 0 0,2-3 0 31,-5 5-63-31,5 0-18 0,0 0-4 0,3 2-1 0,0-2 50 0,-2 5 9 0,2-3 3 0,0-2 0 16,2 7 14-16,-2 0 10 0,-3 0-12 0,3 0 12 15,6 0-16-15,-7 0 3 0,1 0 1 0,0 7 0 0,0-7 20 16,0 5 5-16,0-3 1 0,0 3 0 0,-5-3-1 0,2 3 0 15,0-3 0-15,1-2 0 0,-6 0-5 16,0 0 0-16,2 5-8 0,4-3 12 16,-6-2-52-16,0 0-10 0,0 0-2 0,0 0-923 15</inkml:trace>
  <inkml:trace contextRef="#ctx0" brushRef="#br0" timeOffset="53699.007">16626 9105 57 0,'0'0'0'0,"0"0"0"0,8 0 0 0,-8 0 0 0,-5-5 0 0,5 5 0 16,0 0 274-16,0 0 50 15,0 0 9-15,0 0 3 0,0 0-218 0,0 0-43 0,0 0-9 0,-3 0-2 16,-5-2 0-16,8 2 0 0,0 0 0 0,0 0 0 16,-5 0-51-16,5 0-13 0,0 0 0 0,0 0 0 15,0 0 32-15,0 0 4 0,0 0 1 0,0 0 0 16,0 0-17-16,0 0-3 0,0 0-1 0,0 0 0 16,0 0-4-16,0 0 0 0,0 0-1 0,-2 7 0 15,-1-5-11-15,3-2-16 0,3 5 4 0,-3-5 1 16,-6 5 11-16,6-5 0 0,8 2 0 0,-5 3 0 15,-3-5 12-15,0 0-3 0,5 0 0 0,3 0 0 16,0 0-17-16,-3 0-4 0,-5 0-1 0,3-5 0 16,8 5 13-16,-6-2 10 0,-5 2-2 0,-3-5 0 0,3 5-8 0,0 0 10 15,0 0-10-15,-5-5 10 0,-3 3 47 0,3 2 10 16,5 0 1-16,0 0 1 0,-8 0-59 0,2 0-10 16,6 0 0-16,0 0-10 0,0 0 10 0,0 0 0 15,-5 0 0-15,5 0 0 0,0 0 0 0,0 0 0 16,0 0 0-16,0 0 0 15,0 0-57-15,0 0-10 0,0 0-1 0,-3 7-836 0</inkml:trace>
  <inkml:trace contextRef="#ctx0" brushRef="#br0" timeOffset="54127.62">16714 9347 0 0,'0'0'0'0,"0"0"0"0,0 0 0 0,-6 0 0 16,-4 0 352-16,5 0-71 0,5 0 57 0,0 0 11 15,0 0-183-15,-6 0-37 0,1 0-7 0,5 0-2 16,0 0-56-16,0 0-12 0,-5 0-3 0,5 0 0 15,0 0-21-15,0 0-4 0,0 0 0 0,0 0-1 0,-6 0-4 0,6 0-1 16,0 0 0-16,0 0 0 0,-10 5-29 0,2-3-5 16,8-2-2-16,0 0 0 0,-5 5 39 15,2-3 8-15,3-2 2 0,0 0 0 16,0 0-50-16,0 5-9 0,0-5-3 0,0 7 0 0,8 0 49 0,-3-7 10 16,-5 0 1-16,0 0 1 15,0 0-48-15,0 0-10 0,0 0-1 0,0 0-1 0,0 0 45 16,0 0 9-16,8 0 1 0,-8 0 1 15,0 0-42-15,0 0-8 0,8 0-1 0,-8 0-1 0,0 0 62 0,0 0 12 16,0 0 2-16,0 0 1 0,5-7-31 0,-5 7-5 16,-8 0-2-16,8 0 0 0,0 0 11 0,0 0 1 15,0 0 1-15,-2-5 0 16,2 5-173-16,0 0-34 0</inkml:trace>
  <inkml:trace contextRef="#ctx0" brushRef="#br0" timeOffset="55198.341">17084 8811 687 0,'0'0'30'0,"0"0"7"0,0 0-29 0,0 0-8 0,0 0 0 0,0 0 0 15,-8 0 79-15,6 0 14 0,2 0 3 0,0 0 1 16,-6 0-26-16,6 0-6 0,0 0-1 0,0 0 0 16,0 0 0-16,0 0 0 15,0 0 0-15,0 0 0 0,6 0 0 0,-6 0 0 0,0 0 0 0,0 0 0 16,5 7-6-16,-2 0-2 0,-6 5 0 0,0-5 0 15,1 0-38-15,2 0-8 0,0 5-2 0,0-3 0 16,-8-2 30-16,5 5 6 0,6 0 0 0,-1-3 1 16,-2-2-12-16,0 5-2 0,6 0-1 0,-4-3 0 15,4-2-30-15,-4 5-12 0,-2-5 1 0,3 0 0 0,5 0 47 16,-3 0 8-16,-5-2 3 0,0 2 0 0,0-7-24 16,3 0-5-16,2 7-1 0,-5-7 0 0,0 0-17 0,0 0 0 15,0 0 0-15,0 0 0 0,0 0 0 0,0 0 0 16,0 0 0-16,0 0 0 15,0 0-150-15,0 0-34 0,0 0-6 0,0 0-2 0</inkml:trace>
  <inkml:trace contextRef="#ctx0" brushRef="#br0" timeOffset="55641.848">16870 9180 979 0,'0'0'87'0,"0"0"-70"0,0 0-17 0,0 0 0 15,0 0 112-15,5 0 18 0,-5 0 4 0,8 5 1 16,3-5-50-16,-3 2-9 0,2-2-3 0,1 0 0 16,2 0-31-16,0 0-6 0,3 5-2 0,0-5 0 0,0 0-8 15,2 0-2-15,4 0 0 0,-1 0 0 0,-3 0 2 0,1 0 0 16,-1 0 0-16,6 2 0 0,-5-2-1 0,-1 5 0 16,1-5 0-16,-1 0 0 15,-2 7 1-15,-3-7 0 0,-2 0 0 0,-1 7 0 16,-2-7 0-16,0 0 0 0,-2 5 0 0,2-3 0 0,-3-2 2 15,-5 0 1-15,0 0 0 0,5 5 0 0,0-3-9 0,-5-2-3 16,0 0 0-16,0 0 0 0,3 0-17 0,-3 0 10 16,5 5-10-16,-5-5 8 0,0 0-8 0,0 0 0 15,0 0 0-15,0 0 8 0,0 0-8 0,0 0-12 16,0 0 2-16,0 0 1 16,0 0-188-16,0 0-38 0</inkml:trace>
  <inkml:trace contextRef="#ctx0" brushRef="#br0" timeOffset="56132.987">16902 9319 954 0,'10'-5'42'0,"-10"5"9"0,0 0-41 0,0 0-10 16,0 0 0-16,3 0 0 0,5 0 121 0,-8 0 23 16,0 0 4-16,0 0 0 0,0 0-40 0,0 0-9 15,0 0-2-15,0 5 0 0,0 2-22 0,2 0-5 16,1 0-1-16,0 0 0 0,-3 0-17 0,2 0-3 16,1 5-1-16,0-5 0 0,-1 0-8 0,1 5-1 15,0-3-1-15,-1 3 0 0,4-5-26 0,-4 5-4 16,1-5-8-16,-1 0 11 0,4 0 42 0,-6 0 9 15,0 0 2-15,0-2 0 0,0-5-52 0,0 0-12 16,0 0 0-16,0 0 0 0,-3 2 0 0,3-2-18 0,0 0 4 0,0 0 1 31,-5 5-31-31,5-5-5 0,0 0-2 0,0 0-689 0,0 0-139 0</inkml:trace>
  <inkml:trace contextRef="#ctx0" brushRef="#br0" timeOffset="56549.931">17129 9392 1209 0,'-10'-5'53'0,"10"5"12"0,0 0-52 0,0 0-13 0,0 0 0 0,0 0 0 0,0 0 67 0,5-2 10 16,0-3 3-16,-5 5 0 16,0 0-13-16,0 0-3 0,0 0 0 0,0 0 0 15,-5 0 12-15,2 0 3 0,3 0 0 0,0 0 0 0,0 0-42 16,-2 7-8-16,-4 0-1 0,4 5-1 0,4-5-4 15,-2 0-1-15,-2 5 0 0,-1-3 0 0,3 3-22 0,3-5-10 16,-1 5 1-16,4-3 0 0,-6-2 9 0,7 5 12 16,1-5-2-16,3 5-1 0,-6-5-17 0,3 0-4 15,5-5-1-15,-2 3 0 0,0 2 13 0,2-7 0 16,0 5 0-16,0-3 0 0,-2-4 0 0,-1 2 0 16,1-5 8-16,0-2-8 0,-3 2 13 0,0-2-4 15,-1 0-1-15,1 0 0 0,-2-2 67 0,-1-3 13 16,-2 0 2-16,-3 5 1 0,2-7-43 0,-2 7-9 15,-2-5-2-15,-1 5 0 0,3-7 22 0,-5 7 4 16,-1 0 1-16,1 0 0 0,-3 0-13 0,3 2-3 16,0-2 0-16,-3 0 0 0,2 2-35 0,-2 3-13 0,0 2 9 0,1-5-9 15,1 5 0-15,1 0 0 0,-3-2 0 0,0-3 0 16,0 5-11-16,3 0-1 0,0 0 0 0,-1 0 0 31,-2 0-72-31,3 0-14 0,0-2-3 0,2 2-731 0,-2 0-147 0</inkml:trace>
  <inkml:trace contextRef="#ctx0" brushRef="#br1" timeOffset="71813.22">16491 5396 57 0,'0'0'0'0,"0"0"0"15,0 0 0-15,0 0 0 0,0 0 172 0,0 0 28 0,0 0 7 0,0 0 1 16,0 0-137-16,0 0-27 0,0 0-6 0,0-5-1 16,0 5 24-16,0 0 5 0,0 0 1 0,6-7 0 15,-6 7 2-15,5-2 1 16,-5 2 0-16,0 0 0 0,0 0 1 0,0 0 0 16,0 0 0-16,0 0 0 0,-5-5-11 0,2 5-3 0,3 0 0 0,0 0 0 15,-3-7-9-15,1 7-1 16,-1-5-1-16,1 5 0 0,-4 0-13 0,1-2-2 0,0 2-1 0,-1-5 0 15,1 5-12 1,0 0-2-16,0 0-1 0,2 0 0 0,3 0-3 0,0 0-1 16,0 0 0-16,-5 0 0 0,-3 0-3 0,0 0-8 15,0 0 12-15,-3 0-4 0,1 0 0 0,2 5-8 0,0-5 12 0,2 2-4 16,1-2-8-16,0 0 10 0,-6 0-10 0,3 5 10 16,-2-5-10-16,-1 2 0 0,-2 3 0 0,5-5 0 15,0 0 8-15,-3 5-8 0,-4-3 12 0,1-2-4 0,9 0-8 0,-3 5 0 16,3-3 0-16,-3-2 0 0,-3 0 0 0,1 5 0 15,2-5 0-15,0 2 0 0,0-2 0 0,8 0 0 16,0 0 0-16,0 0 0 0,-5 0 0 0,5 0 0 16,0 0 0-16,0 0-11 15,0 0 11-15,0 0 0 0,-6 0 0 0,6 0-8 0,0 0 8 0,0 0 0 16,0 0 0-16,0 0 0 0,0 0 0 0,0 0 0 16,0 0 0-16,0 0 0 0,0 0 0 0,0 0-10 15,0 0 10-15,0 0 0 16,-5 0-147-16,5 0-22 0,0 0-5 0</inkml:trace>
  <inkml:trace contextRef="#ctx0" brushRef="#br1" timeOffset="72567.228">16193 5304 741 0,'0'0'32'0,"0"0"8"0,0 0-32 0,0 0-8 0,0 0 0 0,0 0 0 16,0 0 79-16,0 0 13 0,0 0 4 0,0 0 0 15,0 0-17-15,-3-7-3 16,-2 7-1-16,5 0 0 0,0 0-23 0,0 0-4 0,-3 0 0 0,3 0-1 16,0 0 7-16,-5 0 2 0,2 0 0 0,-2 0 0 15,-1 0-36-15,6 0-6 0,-5 5-2 0,2-3 0 16,-4-2 7-16,1 5 1 0,6-5 0 0,-2 2 0 15,-4 3-3-15,6-5 0 0,-5 2 0 0,5-2 0 16,-3 0-4-16,-2 7-1 0,2-2 0 0,-2-5 0 16,2 7-1-16,1-2-1 0,-3-3 0 0,-1 3 0 15,1-3-10-15,2 3-9 0,3-5 9 0,-5 2-13 16,2 5 29-16,-2-7 5 0,0 5 2 0,2-3 0 16,1 3-37-16,-1 0-7 0,-2-3-2 0,5-2 0 0,0 0 23 15,0 0 0-15,0 0 0 0,0 7 0 0,0 0 0 0,2-2 0 16,-2-5 0-16,3 2 0 0,0 5 24 0,-3-7 8 15,5 0 3-15,0 5 0 0,0 2-26 0,3-7-9 16,0 7 0-16,0-7 9 0,-3 0-9 0,6 5 0 16,0-3 0-16,2-2 0 0,-3 0 25 0,1 5 0 15,5-5 0-15,-3 0 0 0,3 2-25 0,-5-2-16 16,-1 0 3-16,3 5 0 0,3-5 21 0,-5 2 4 16,-11-2 0-16,0 0 1 0,8 0-13 0,-3 5 0 15,-5-5 0-15,0 0 0 0,-3 2 0 0,3-2 0 16,6 5 0-16,-6-5-648 0,-8 5-129 0</inkml:trace>
  <inkml:trace contextRef="#ctx0" brushRef="#br1" timeOffset="90753.807">16534 5391 576 0,'-11'0'25'0,"11"0"6"0,0 0-31 0,0 0 0 0,-2 0 0 0,2 0 0 15,0 0 57-15,0 0 6 0,0 0 1 0,0 0 0 16,-6 0 5-16,6 0 2 0,0 0 0 0,0 0 0 16,-2 0 1-16,2 0 0 0,0 0 0 0,0 0 0 15,0 0-17-15,0 0-3 0,0 0-1 0,0 0 0 16,8 0-7-16,-8 0-2 0,0 0 0 0,0 0 0 16,0 0-18-16,0 0-3 0,0 0-1 0,0 0 0 15,0 0-20-15,0 0 0 0,8-2 0 0,-1-3 0 16,-7 5 0-16,0 0 0 0,11 0 0 0,0-2 0 0,-6-3 0 15,3 5 0-15,2-5 0 0,4 3 0 16,2 2 41-16,-3 0 4 0,-5-5 1 0,2 5 0 0,6-2-22 0,-3 2-5 16,-7-5-1-16,2 5 0 0,2-2 4 0,1 2 1 15,2-5 0-15,-2 5 0 0,-6 0-7 0,5 0-2 16,4 0 0-16,-4 0 0 0,-2 0 0 0,3 0 0 16,2 0 0-16,0 0 0 0,-2 0-3 0,-1 0-1 15,-2 0 0-15,6 0 0 0,-4 0-1 0,1 0 0 16,-6 0 0-16,0 0 0 0,6 0 10 0,-3 0 1 15,-3 0 1-15,-5 0 0 0,5 0-21 0,3 0 9 16,0 0-9-16,0 0 0 0,-2 0 17 0,-6 0-3 16,0 0-1-16,0 0 0 0,0 0-4 0,0 0-1 15,0 0 0-15,8 0 0 0,2 0 26 0,-2 0 5 16,-8 0 1-16,5 5 0 0,6-5-23 0,-3 0-4 0,-8 0-1 0,0 0 0 16,0 0-12-16,0 0 9 0,0 0-9 15,0 0 8-15,0 0 0 0,0 0 0 16,5 0 0-16,-5 0 0 0,0 0-8 0,0 0 0 0,0 0 0 15,0 0 0-15,0 0 0 0,0 0 0 0,0 0 0 0,8 2 0 16,-5-2 28-16,2 0 3 16,-5 0 1-16,0 0 0 0,0 0-32 0,0 0 0 0,0 0 0 0,0 0 0 15,-5 0-60-15,5 0-19 0,0 0-3 0,0 0-674 16,-11 5-134-16</inkml:trace>
  <inkml:trace contextRef="#ctx0" brushRef="#br1" timeOffset="91452.75">16894 5269 230 0,'-8'0'10'0,"8"0"2"0,0 0-12 0,0 0 0 0,0 0 0 0,0 0 0 16,0 0 192-16,0 0 35 0,0 0 7 0,0 0 2 16,0 0-134-16,0 0-26 0,2-5-6 0,-2 5-1 15,0 0-13-15,6 0-2 0,2-2-1 0,-3 2 0 16,3-5-9-16,0 5-1 0,-8 0-1 0,8 0 0 16,2 0-7-16,-4 0-2 0,-6 0 0 0,0 0 0 15,8 0-6-15,-3 5-2 0,3-3 0 0,-3 3 0 0,-5-5-5 16,5 2 0-16,6-2-1 0,-3 5 0 15,0-3-5-15,0-2-1 0,0 5 0 0,0-3 0 16,-3 3 4-16,0 2 1 0,-2-2 0 0,2-3 0 0,6 3 10 16,-6 2 1-16,-5-7 1 0,0 0 0 0,5 2 3 0,-2 5 1 15,-3-7 0-15,-5 5 0 0,-1 2 2 0,4 0 1 16,-6 0 0-16,0 0 0 16,-3 0-9-16,3-2-1 0,0 2-1 0,0 0 0 0,3 0-6 0,0 0 0 15,5 0-1-15,-3 0 0 0,3-2-1 0,-5 2 0 16,-3 0 0-16,3 0 0 0,7 0-18 0,-2 0 0 15,0-2 0-15,-2 2-9 0,-4-2 9 0,1-3 0 16,0 5 10-16,0-2-10 0,-6-3 0 0,6 3 0 16,5-5 0-16,-6 2 0 0,1 3 0 0,2-3 0 15,3-2 0-15,0 0 0 16,0 0 0-16,0 5 0 0,-2-5 0 0,2 7 0 0,0-7 0 0,0 0 0 0,-6 5 0 16,6-5 0-16,0 0 0 0,0 0 0 0,0 2 0 15,0-2 0 1,0 0 0-16,0 0 0 0,0 0 0 0,0 0 0 0,-5 0 20 0,5 0 0 15,0 0 1-15,0 0-818 0,0 0-164 16</inkml:trace>
  <inkml:trace contextRef="#ctx0" brushRef="#br0" timeOffset="108052.712">12356 9853 288 0,'0'0'12'0,"0"0"4"16,0 0-16-16,0 0 0 0,0 0 0 0,0 0 0 0,0 0 209 0,0 0 39 16,0 0 8-16,5-5 2 0,-5 5-144 0,0 0-29 15,0 0-5-15,0 0-2 0,6 0-11 0,-6 0-3 0,0 0 0 0,0 0 0 16,5 5-6-16,0-3-2 0,-2 5 0 0,2 0 0 15,-5 0 0-15,3 0-1 0,-1 5 0 0,-2 0 0 16,0 2-11-16,0 0-3 0,0 0 0 0,0 5 0 16,0-5-13-16,3 5-2 15,-3-5-1-15,3 5 0 0,-3-3-9 0,2-4-3 0,-2 2 0 0,3 0 0 16,-3-2-13-16,3 2 0 0,-1-2 8 0,1-3-8 16,0-2 0-16,-1 0 0 0,1 3 0 15,0-8 0-15,-3-2 16 0,0 0 1 0,0 0 0 0,0 0 0 16,7 5 24-16,-7-5 5 0,6 0 1 15,-1-5 0-15,3 5-38 0,0-7-9 0,0 2 0 0,-3-2 0 0,0 0 12 0,-2 0 0 16,2 0 0-16,3-2 0 16,-5-3-4-16,2 7 0 0,1-4 0 0,-4 4 0 15,1-2-8-15,0 0 0 0,2 2 0 0,-5 5-11 16,0 0 11-16,0 0 0 0,0 0 0 0,0 0 0 0,0 0 0 0,2 5-10 16,-2-5 10-16,6 5 0 0,-1-3 0 0,-2 5 0 15,-3 0 0-15,2 0 0 0,-2-2 0 0,3 2 0 16,0 0 0-16,2 5 0 0,-2-5 0 0,2 2 8 15,-3-4-8-15,6 7 0 16,-2-5-11-16,2 0-5 0,-3-5 0 0,3 5-1 0,-3-2 32 0,0-5 6 16,3 2 2-16,-2-2 0 0,-1-2-37 0,0 2-7 15,1 0-2-15,-1-5 0 0,3 3 70 0,-6-3 13 16,4-2 4-16,-4 0 0 0,1 0-45 16,2 0-9-16,-2-5-2 0,2 3 0 0,-2-3 9 0,2-2 2 0,-2 0 0 0,-1 0 0 31,-2-3-37-31,3 3-7 0,0 0-2 0,-1 2 0 0,-2-2 27 0,3 0 0 15,0 2 0-15,-1 3 0 0,1-3 0 0,0 3 0 16,-1-3 0-16,1 5 0 0,-3 2 22 0,0-2 10 0,0 0 1 0,0 5 1 16,0 2-34-16,0 0 0 0,0 0 0 0,0 0 0 15,0 0 0-15,0 0 0 16,0-5 0-16,0 5 0 16,0 0-28-16,0 0-2 0,0 0-1 0,0 0 0 0,0 0-26 0,0 0-6 15,0 0-1-15,5 7 0 0,-2-2-204 0,0 2-42 16</inkml:trace>
  <inkml:trace contextRef="#ctx0" brushRef="#br0" timeOffset="108527.477">12814 10069 1267 0,'0'0'28'0,"0"0"5"0,0 0 2 0,0 0 1 0,0 0-36 0,0 0 0 16,0 0 0-16,0 0 0 15,0 0 68-15,5 7 8 0,0-7 0 0,1 7 1 16,-1-7-42-16,3 5-9 0,-3-5-2 0,0 2 0 0,-5-2-8 0,8 0-1 16,0 0-1-16,0 0 0 0,-2 0 6 0,-6 0 0 15,8 0 1-15,-8 0 0 0,7-2 16 0,-1-3 3 16,-6 5 1-16,5-7 0 0,0 0 3 0,-5 2 0 0,3-2 0 0,-3 7 0 15,0-7 1-15,0 5 1 0,0-5 0 0,-3 2 0 16,1-2-6-16,-1 7 0 0,0-7-1 0,-2 7 0 16,0-5-20-16,0 5-4 15,-1 0-1-15,-2 0 0 0,0-2 2 0,3 2 1 16,-3 2 0-16,0-2 0 0,3 0-17 0,-3 5 8 0,3 0-8 0,-3 2 0 16,0-5 8-16,0 5-8 0,0 0 0 0,3 0 0 15,-3-2 0-15,2 2 0 0,-2 5 0 0,3-5 0 16,3 2 0-16,-4-2 0 0,1 5 0 0,2-5-9 15,3 5-7-15,-2-5 0 16,4 0-1-16,1 5 0 0,0-5 17 0,-1 0 0 0,4 0 0 0,-1 0 0 0,3 0 0 16,0-7 0-16,0 7 0 0,0-7 0 15,2 5-106-15,1-5-18 0,2 2-3 0,0-4-1 16,0-3-52-16,1 5-10 0,7-12-2 16,-5 5-486-16</inkml:trace>
  <inkml:trace contextRef="#ctx0" brushRef="#br0" timeOffset="108835.648">13025 10064 1940 0,'0'0'43'0,"0"0"9"0,0 0 1 0,0 0 1 0,0 0-43 0,0 0-11 16,0 0 0-16,0 0 0 0,3 5 57 0,0 2 10 16,-3 5 1-16,2-5 1 0,-2 0-4 0,0 0-1 15,0 0 0-15,0 0 0 0,-2 0-51 0,2 0-13 0,0-7 0 0,0 7 0 16,-3 0 0-16,3-7 0 0,0 0 0 0,0 0 0 15,0 0 0-15,0 0 0 0,0 0 0 0,0 0 0 32,0 0-124-32,0 0-27 0,5-2-5 0,-2-3-2 15,2-2 34-15,-2 5 6 0,-3-5 2 0,3-5 0 16,-3 0 56-16,2 3 11 0,1-3 2 0,0-2 1 16,-3 2-14-16,0 3-4 0,0-3 0 0,0 3 0 0,0-1 103 0,0 3 20 0,0-2 4 0,0 4 1 15,0-2 0-15,-3 0 0 0,0 0 0 0,3 2 0 16,3-2 0-16,-3 7 0 0,0 0 0 0,0 0 0 15,0 0-13-15,0 0-3 0,0 0 0 0,0 0 0 16,0 0-128-16,0 0-25 0,0 0-6 0</inkml:trace>
  <inkml:trace contextRef="#ctx0" brushRef="#br0" timeOffset="109453.839">13290 10036 518 0,'0'0'46'0,"0"0"-37"16,0 0-9-16,0 0 0 0,0 0 172 0,-5-2 33 15,2-3 7-15,-2 3 0 0,0-3-84 0,-1 0-16 0,1 5-4 0,0 0-1 16,-1 0-47-16,1 0-10 0,0-2-2 0,-1 2 0 16,-1 2-17-16,-1-2-4 15,0 5-1-15,0-5 0 0,-3 7-10 0,3-2-3 16,0-3 0-16,0 3 0 0,0 2-5 0,0-5-8 16,3 5 11-16,0-2-11 0,0 2 0 0,2 0 0 0,0 0 0 0,1 0 0 15,-1 0 0-15,6-2 0 0,-3 2 0 0,0-7-9 16,8 5 1-16,-3-3 0 0,3 5 0 0,0-7 0 15,-8 0 8-15,10 0 0 16,1 0 0-16,-1 0 0 0,1 0 0 0,-3 0 9 0,0-2-1 16,3-3-8-16,-6 3 11 0,3-3-11 0,-3-2 10 0,-5 7-10 0,8-5 23 0,-8 5-2 15,0 0 0-15,5-7 0 16,-5 7 11-16,0 0 1 0,0 0 1 0,0 0 0 16,0 0 10-16,0 0 1 0,0 0 1 0,0 0 0 0,0 0-31 0,0 0-7 15,0 0 0-15,6 7-8 0,-1-2 0 0,0 2 0 16,0 5 0-16,1-3 0 0,-4-2 0 0,4 5-9 15,-1 2 9-15,-2-2-8 0,-1-3 8 0,1 8 8 16,0-3-8-16,-1-5 11 0,-2 5-2 0,0-2 0 16,0 0 0-16,0-3 0 0,-2 3 44 0,-1 2 9 15,0-2 2-15,1-3 0 0,-4-2-64 0,1 3-16 16,-3-3-2-16,3 0 0 0,-3-5 29 0,0 3 5 16,0-3 2-16,-3 3 0 0,3-5-18 0,1-5 0 15,-4 5 0-15,3 0 0 0,0-2 0 0,0-5 0 16,0 2 0-16,0-2 0 15,3-5-252-15,0 5-55 0,-3-14-10 0,5 0-3 0</inkml:trace>
  <inkml:trace contextRef="#ctx0" brushRef="#br0" timeOffset="109940.995">13420 9902 864 0,'0'0'38'0,"0"0"8"16,0 0-37-16,0 0-9 0,0 0 0 0,0 0 0 0,0-2 143 0,0 2 26 15,0 0 6-15,0 0 1 0,0 0-59 0,0 0-11 16,0 0-2-16,0 0-1 0,2 2-25 0,1 5-5 16,-3 0-1-16,0 0 0 0,0 5 8 0,3 0 0 15,-3 2 1-15,0-5 0 0,2 8-68 0,1-3-13 16,0-5 0-16,-3 8 0 0,0-8 13 0,0 5 10 15,2-7 1-15,-2 5 1 0,-5-5-8 0,2 5-1 16,3-5-1-16,0 0 0 0,3-5-7 0,-3 3 0 16,0 2-8-16,0-7 12 0,0 0-3 0,0 0-1 15,0 0 0-15,0 0 0 0,0 0 4 0,0 0 0 16,0 0 0-16,5-7 0 0,0 0-12 0,1 2 0 16,-6 5 0-16,5-7 0 0,0 0 0 0,3 0 0 15,-2 0 0-15,2 2 0 0,-3 3 0 0,3-3 0 16,-3 5 0-16,3-2 0 0,0 2 0 0,0 0 0 0,-3 0-12 15,3 2 12-15,0-2-11 0,-3 5 11 0,1-5-8 16,-1 7 8-16,0-2 0 0,3-3 0 0,-3 5 0 0,1-2-8 16,-1 2 8-16,-2-5 11 0,-1 5-3 0,1-2 0 15,0 2 11-15,-1 0 1 0,1-2 1 0,-3 2 0 16,0-5-5-16,0 5 0 0,-3-2-1 16,3-3 0-16,0 3-7 0,-2 0-8 0,2-3 11 0,0-2-11 15,0 0 0-15,0 0 0 0,0 0 0 0,0 0 0 16,0 0-131-16,0 0-26 0,0 0-6 0,0 0-908 15</inkml:trace>
  <inkml:trace contextRef="#ctx0" brushRef="#br0" timeOffset="110190.884">13708 9876 1152 0,'0'0'102'0,"0"0"-82"16,0 0-20-16,0 0 0 0,0 0 132 0,0 0 23 15,0 0 4-15,0 7 1 0,3 0-27 0,-3 5-5 16,0 0 0-16,0-3-1 0,0 3-101 0,0 2-26 16,0 0 0-16,0-2 8 0,0 2 45 0,-3 0 10 15,6 0 1-15,-3-2 1 0,-3 2-53 0,3 0-12 16,0-7 0-16,0 5 0 0,-3 0 16 0,3-3 4 16,0-4 0-16,0 2 0 0,0-2-32 0,0-5-7 15,0 0-1-15,0 0 0 16,0 0-122-16,0 0-25 0,0 0-5 0,0 0-440 0,0 0-89 15</inkml:trace>
  <inkml:trace contextRef="#ctx0" brushRef="#br0" timeOffset="110346.746">13666 10029 1267 0,'0'0'28'0,"0"0"5"0,0 0 2 0,0 0 1 0,-6 0-36 0,4-2 0 16,-3-3 0-16,5 5 0 0,0 0 58 0,0 0 5 0,0 0 1 0,0 0 0 16,0 0 21-16,7 5 5 0,1-5 1 0,-2 0 0 15,2 0-47-15,-3 0-10 0,3-5-2 0,2 5 0 16,-2 0-19-16,0 0-4 0,-2 0-1 0,2-5 0 15,-1 3-8-15,-1 2 8 0,-6 0-8 0,5 0 8 16,3 0-114-16,0 0-23 0,-8 0-5 0,0 0-613 16</inkml:trace>
  <inkml:trace contextRef="#ctx0" brushRef="#br0" timeOffset="110760.665">13888 10036 1216 0,'0'0'54'0,"0"0"11"0,0 0-52 0,0 0-13 0,0 0 0 0,0 0 0 0,0 0 97 0,0 0 17 16,5 0 3-16,3 7 1 0,-2-2-52 16,-1-3-10-16,3-2-3 0,-3 0 0 0,3 0-23 0,0 0-5 15,0 0-1-15,0 0 0 0,2-2-4 0,-2 2-2 16,-2 0 0-16,2-5 0 0,-3 5-18 0,0-2 0 16,-5 2-13-16,0 0 5 0,3-5 52 0,-3 5 12 15,5 0 1-15,-5 0 1 0,0 0-25 0,0 0-5 16,3-7 0-16,-3 7-1 0,-3-2 1 0,3 2 1 15,-3-5 0-15,1-2 0 0,2 2-10 0,-6 3-3 0,4-3 0 0,-3 3 0 16,2-3-16-16,-2 3 8 0,-1-3-8 0,-2 5 0 16,3-2 8-16,0 2-8 0,-1 0 0 0,1 0 0 15,-5 0 9-15,2 2-1 0,2-2-8 0,-2 7 12 16,-2-2-1-16,-1-3-1 0,1 5 0 0,2-2 0 16,0 2-10-16,0 0 0 0,0 0 0 15,5 0 0-15,3 0 0 0,-2 5 0 0,-1-5 0 0,0 0 0 16,3 0-24-16,-2 5 4 0,2-5 0 0,0 0 0 15,2 0 20-15,1 0 0 0,2-2 0 0,-2 2 0 16,0-5-9-16,2 5 9 0,5-7-12 0,1 5 12 16,-3-5-68-1,5 2-8-15,-2-2 0 0,2 0-1 0,0 0-78 0,0-2-15 16,-2 2-3-16,2 0-1 0,-2 0-53 0,-1-5-10 0</inkml:trace>
  <inkml:trace contextRef="#ctx0" brushRef="#br0" timeOffset="111305.055">14174 10076 576 0,'2'0'51'0,"-2"0"-41"16,0 0-10-16,6-7 0 0,-1 2 156 0,-2 3 28 16,-1-3 7-16,-2 3 1 0,3-3-52 0,-3 5-9 15,3-2-3-15,-3 2 0 0,-3-5-5 0,3 5-2 16,0-7 0-16,-3 5 0 0,1-3-49 0,-4 5-11 16,6 0-1-16,0 0-1 0,-2-7-27 0,-1 7-6 15,-2-5-1-15,5 5 0 0,0 0-25 0,-6 0-16 16,-1 5 3-16,1-5 0 0,-2 5 33 0,3-3 6 15,0 3 2-15,-3-3 0 0,0 5-28 0,3 0 0 16,-1 0 0-16,4-2 0 16,-4 2-20-16,4 0-5 0,-1 0-2 0,3 5 0 0,-3-5 38 0,6-5 7 15,0 8 2-15,-1-8 0 0,1 5-32 0,2 0-7 16,-2-2-1-16,5-3 0 0,-3 3 20 0,3-3 0 0,0-2 0 0,0 5 0 16,3-5 0-16,-1-5 0 0,1 5 0 0,-1 0 0 15,-2-7 0-15,0 7 0 0,3-7 0 0,-3 5 0 16,2-5 0-16,-2 0 11 0,3-3-2 0,-6 3 0 15,3-2 19-15,0-3 4 0,0-2 1 0,0-5 0 16,-3-2-9-16,0 7-1 0,-2-5-1 0,-3 0 0 16,3-2-22-16,-3 2 0 0,-3 5 0 0,0 0 0 15,1 0 52-15,-1 2 5 0,-2-2 2 0,0 0 0 16,-1 7-43-16,4-5-16 0,-4 3 11 0,1 2-11 0,2-3 30 16,-2 8 0-16,2-3 0 0,3 5 0 0,0 0-22 0,0 0-8 15,0 0 0-15,0 0 9 0,0 0-9 0,0 0 0 16,0 7 0-16,3 5 0 15,2-5-32-15,1 7 2 0,-1-2 0 0,3 2 0 16,0 0 30-16,-3-2 0 0,0 2 0 0,3 5 0 0,0-5 0 0,-2 0 0 16,-1-2 0-16,0 2 0 0,-2 0 17 0,2 0 10 15,0-2 1-15,1-5 1 0,-4 7-29 0,4-7 0 16,-4 0 0-16,1 5 0 0,0-5 0 0,-1 0-18 16,-2-2 4-16,0 2 1 15,3-5-83-15,-3-2-17 0,0 0-3 0,0 0-684 0,-3 5-136 16</inkml:trace>
  <inkml:trace contextRef="#ctx0" brushRef="#br0" timeOffset="112126.914">14854 9789 576 0,'10'-2'51'0,"-4"2"-41"15,-6 0-10-15,0 0 0 0,0 0 203 0,0 0 38 16,0 0 8-16,0 0 2 0,0 0-79 0,0 0-15 16,0 0-3-16,0 0-1 0,0 0-56 0,0 0-11 15,0 0-2-15,-8 0-1 0,2 0-47 0,-2 0-8 16,0 0-3-16,1 0 0 0,-1 0 17 0,0 0 3 0,-3 0 1 0,1 2 0 16,-1-2-29-16,-2 0-5 0,-6 0-2 0,1 5 0 15,-1-5-10-15,6 2 8 0,-3-2-8 0,3 5 8 16,0-5-8-16,-3 0 8 0,5 7-8 0,1-7 8 15,-1 7-8-15,0-2 0 0,1-3 0 0,2 3-11 16,0-3 11-16,3 5 0 0,-1-7 8 0,1 7-8 16,0-2 0-16,-1 2-10 0,4-2 1 0,-1-3 0 15,1 5 9-15,-1-2 12 0,3 2-2 0,-3 0-1 16,3 0-9-16,0 0 0 0,0 0 0 0,0 5 0 16,0-5-9-16,0 0-4 0,0 7-1 0,0-7 0 0,0 7 14 15,0-7 0-15,0 5 0 0,0 2 0 0,0-7 8 0,3 5-8 16,-3 0 9-16,3-3-9 0,-3-2 11 15,0 5-11-15,2 0 12 0,-2-3-12 16,3 3 8-16,-3-5-8 0,2 5 0 0,1-3 0 16,-3-2 0-16,0 0 0 0,5 0 0 0,-2 0 0 0,0 3 0 0,-1-1 0 15,1-4 0-15,2 2 0 0,1-5 8 0,-4 3-8 16,6 2 9-16,0-2-9 0,0-3 0 0,0-2 0 16,3 0 0-16,2 0 0 0,3 0 14 0,0 0-3 15,-3 0-1-15,0 0 0 0,0 0-10 0,3-2 0 16,-3-3 0-16,1 5 8 0,-4 0-8 0,1-5 12 15,2 3-12-15,-5 2 12 0,-3-5-28 0,3 5-6 16,-3 0-1-16,1 0 0 0,-1-2 70 0,-5 2 13 16,0 0 4-16,0 0 0 15,3-5-205-15,-3-2-41 0,-3 5-8 0,-2-3-898 0</inkml:trace>
  <inkml:trace contextRef="#ctx0" brushRef="#br0" timeOffset="112364.948">14544 10029 1670 0,'0'0'74'0,"0"0"15"16,0 0-71-16,0 0-18 0,0 0 0 0,0 0 0 16,0 0 45-16,0 0 6 0,3 5 1 0,2-3 0 0,0-2-7 0,1 5-1 15,2-5 0-15,2 2 0 0,-2-2-44 0,3 5-16 16,5-3 0-16,-6-2 0 0,1 0 42 0,-1 0 9 15,4 0 1-15,-1 0 1 0,-5 0-24 0,5 0-5 16,0 0 0-16,0-2-8 0,-2 2 0 0,0 0 0 16,-3 0 0-16,2 0-624 15,1-5-126-15</inkml:trace>
  <inkml:trace contextRef="#ctx0" brushRef="#br0" timeOffset="112908.532">14994 10076 633 0,'0'0'56'0,"0"0"-44"0,0 0-12 0,0 0 0 15,0 0 194-15,0 0 37 0,0 0 7 0,0 0 2 16,0 0-111-16,0 0-21 0,0 0-5 0,0 0-1 16,0 0-31-16,0 0-7 0,3 5 0 0,-3 2-1 15,-3-5-13-15,3 3-2 0,0-3-1 0,0 3 0 16,0 2-7-16,0-2 0 0,0 2-1 0,0 0 0 15,3 0-8-15,-3 0-2 0,-3 0 0 0,3 0 0 16,0 0-12-16,0-2-2 0,0-3-1 0,0-2 0 16,0 0 10-16,0 0 1 0,0 0 1 0,0 0 0 0,0 0-26 0,0 0 0 15,0 0 0-15,0 0 0 0,0 0 0 0,0 0 0 16,0-2 0-16,3-5 0 0,-3 2 8 0,-3-2-8 16,3 0 8-16,0 0-8 0,3-5 0 0,2 5 0 15,-5-5 0-15,3 5 0 0,2 0-19 0,-3 0 4 16,1 0 1-16,0 0 0 0,-1 2 2 0,1 3 1 15,0-3 0-15,2-2 0 0,-5 7 11 0,5-2-10 16,3-3 10-16,-2 5-10 0,-6 0 32 0,5 0 6 16,-3 0 2-16,4 0 0 15,-1 0-75-15,0 0-15 0,1 0-4 0,-1 0 0 0,-5 0 72 0,8 0 15 16,-3 5 2-16,-5-5 1 16,0 0-102-16,5 0-20 0,-5 0-4 0,0 0-584 15,0 0-116-15</inkml:trace>
  <inkml:trace contextRef="#ctx0" brushRef="#br0" timeOffset="113292.474">15216 10097 1267 0,'0'0'56'0,"0"0"12"15,0 0-55-15,3 5-13 0,-1 2 0 0,-2 0 0 16,3 0 105-16,0-2 19 0,-3-3 3 0,2 5 1 15,1 0-27-15,0-2-5 0,-3 2 0 0,2-2-1 0,-2-3-34 0,0 5-6 16,0 0-2-16,0-2 0 0,0-5-17 0,0 0-4 16,0 2-1-16,0-2 0 0,0 0-16 0,0 0-3 15,0 0-1-15,0 0 0 0,0 0-11 0,0 0 0 16,0 0 0-16,0 0 8 0,3-7-8 0,2 0 0 16,1 0 0-16,-1 0 0 0,0 0 0 0,0-5 0 15,1 5 0-15,-4 0 0 16,4 0-20-16,-1 0-8 0,0 0-3 0,3 0 0 15,-5 0-2-15,2 2-1 0,0-2 0 0,3 0 0 0,-2 2 34 0,-4 3 0 16,1 2 0-16,5-5 0 0,-3 5 0 0,0 0 11 16,1 0 0-16,-1 0 0 0,0 5-11 0,1-5 8 15,-1 0-8-15,-5 0 8 0,5 0-8 0,1 2 10 16,-1-2-10-16,-5 0 10 0,5 5-10 0,0-5 0 0,-5 0-12 16,6 0 12-1,-1 0-157-15,-5 0-24 0,0 0-5 0,0 0-1 0</inkml:trace>
  <inkml:trace contextRef="#ctx0" brushRef="#br0" timeOffset="113901.29">15700 10102 57 0,'0'0'0'0,"0"0"0"0,0 0 0 0,0 0 0 16,0 0 0-16,0 0 0 0,0 0 264 0,0 0 48 15,-5-5 10-15,2 5 2 0,3 0-180 0,0 0-35 16,-7-2-7-16,1 2-2 0,6 0-32 0,-5 0-8 16,0 0 0-16,-1 2-1 0,-2-2-15 0,3 0-4 15,0 5 0-15,0-3 0 0,-1 3-11 0,1 0-2 16,0-3-1-16,-1 5 0 0,1 0-8 0,0-2-2 15,2 2 0-15,-2 0 0 0,2 0 9 0,-2 0 2 0,0 0 0 0,5 0 0 16,-3 0-42-16,3 0-8 0,3-2-1 0,-3 2-1 16,2 0 25-16,1 0 0 0,0 0 0 0,-1 0 0 15,6-2 0-15,-3-3 0 0,3 3 0 0,3 2 0 16,-3-7 0-16,0 5 0 0,2-3 0 0,-2-2 8 16,3 0 9-16,-3-2 3 0,2-3 0 0,-2 3 0 15,-2-3-20-15,2-2 0 0,-3 7 0 0,3-5 0 16,-3-2 48-16,-2 0 4 0,2 0 0 0,-2 0 0 15,2-5-9-15,-5 5-2 0,0 0 0 0,0 0 0 0,0 0-7 0,-3 0-2 16,1 2 0-16,-1 3 0 0,-2-3 2 0,2 3 0 16,-2-3 0-16,0 3 0 15,2 2-52-15,3 0-10 16,0 0-3-16,-5-5 0 0,5 5 31 0,-3 0 0 0,-2 0 0 0,5 0 0 16,0 0-149-16,0 0-24 0,0 0-5 0,0 0-821 15</inkml:trace>
  <inkml:trace contextRef="#ctx0" brushRef="#br0" timeOffset="114308.192">15817 10135 172 0,'0'0'16'0,"0"0"-16"16,-5 0 0-16,5 0 0 0,0 0 238 0,0 0 45 15,0 0 9-15,0 0 1 0,5 2-140 0,-3-2-28 0,4 7-5 0,-4-2-2 16,1-3-27-16,0 3-6 0,-1 2-1 0,1 0 0 15,0 0-67-15,2 0-17 0,-2 0 0 0,-1 3 0 16,-2-3 52-16,3-5 8 0,-1 5 0 0,1 0 1 16,-3 0-46-16,0-7-15 0,0 0 8 0,3 5-8 15,-3-5 32-15,0 0 4 0,0 0 0 0,0 0 0 16,0 0-7-16,0 0-1 0,0 0 0 0,0 0 0 16,0-7-28-16,2 0 0 0,1 0 0 0,0 0 0 15,-3-5 0-15,2 5 8 0,1 0-8 0,0 0 0 16,2 0-20-1,-2-5-6-15,2 5-2 0,0 0 0 0,0 2-7 0,1-2-1 0,-1 0-1 0,3 5 0 16,0-3 37-16,-3-2 0 0,3 7 0 0,0-5 0 16,0 3 0-16,0 2 15 0,0 0-1 0,0 0 0 15,0 0-6-15,0 2 0 0,0 3-8 0,0-5 12 0,0 5 5 0,-1-3 1 16,-1-2 0-16,2 7 0 0,0-7-9 0,-3 0-1 16,3 5-8-16,-3-3 12 0,3-2-12 0,-3 0-10 15,-5 0 2-15,6 0-685 16,-1-2-137-16</inkml:trace>
  <inkml:trace contextRef="#ctx0" brushRef="#br0" timeOffset="115584.472">16372 9827 694 0,'-8'0'31'0,"8"0"6"0,0 0-29 0,0 0-8 16,0 0 0-16,0 0 0 0,0 0 77 0,0 0 15 16,0 0 2-16,0 0 1 0,0 0-25 0,0 0-5 15,0 0-1-15,0 0 0 0,-5 0-12 0,5 0-2 16,0 0-1-16,0 0 0 0,0 0-27 0,0 0-6 16,0 0 0-16,0 0-1 0,0 0 19 0,0 0 4 15,0 0 1-15,0 0 0 0,0 0-11 0,0 0-3 16,-2 7 0-16,-1-5 0 0,-2-2-25 0,5 0 0 0,0 0 0 0,-3 7 0 15,-8-2 0-15,3 2 0 16,8-7 0-16,0 5 0 0,-5-3 0 0,5-2 0 16,0 0 0-16,0 0 0 0,0 0 0 0,3 7 0 0,-6-2 0 0,3-5 0 15,5 2 0-15,-5-2 0 0,0 0 0 0,0 0 0 16,8 0 0-16,-2 0 0 0,-6 0 0 0,0 0 0 16,0 0 0-16,0 0 0 0,8-2 0 0,-8 2 0 15,0 0 0-15,0 0 0 0,2-5 0 0,1 3 0 16,-3 2 46-16,0 0 4 0,3-7 1 0,-3 7 0 15,0-5-9-15,0 5-2 0,-3-7 0 0,3 7 0 16,5-5-2-16,-5 5-1 0,-5-2 0 0,2 2 0 16,3 0-37-16,0 0 0 0,0 0-14 0,-8 0 4 15,3 0 10-15,0 0 0 0,5 0 0 0,0 0 0 0,-6 2 0 0,6-2-8 16,0 0 8-16,0 0-8 0,-5 5 8 0,5-5 0 16,0 0 8-16,-2 0-8 0,2 0 0 0,-3 7 0 15,-2-7 0-15,5 0 0 16,5 5 0-16,-5-5-8 0,0 0 0 0,0 0 0 0,0 0 20 15,0 0 4-15,5 2 0 0,-5-2 1 0,0 0-27 0,0 0-6 16,8 7 0-16,-3-2-1 0,-5-5 17 0,0 0 0 16,8 0 0-16,0 0 0 0,-2 0 0 0,-6 0 9 15,0 0-1-15,5-5 0 0,5 5-8 0,-2-2 0 16,-8 2 0-16,0 0 0 0,3-7 8 0,2 2-8 16,-5 5 12-16,0 0-4 0,-2-7-8 0,2 7 12 15,0 0-12-15,0 0 12 0,-6 0-12 0,6 0 0 16,0 0 9-16,0 0-9 15,0 0-24-15,-5 0-10 0,0 5-2 0,2-3 0 16,3-2-152-16,-5 5-32 0,-16 4-5 0,15-2-2 0</inkml:trace>
  <inkml:trace contextRef="#ctx0" brushRef="#br0" timeOffset="116431.308">16383 10128 57 0,'0'0'0'0,"0"0"0"15,5-5 0-15,-5 5 0 0,0 0 183 0,0 0 31 16,6 0 6-16,-6 0 2 0,0 0-88 0,0 0-18 16,0 0-3-16,0 0-1 0,0 0-36 0,0 0-8 15,0 0-2-15,0 0 0 0,5 0 16 0,-5 0 3 16,0 0 1-16,0 0 0 0,0 0-35 0,0 0-7 15,0 0-2-15,0 0 0 0,-5-7-34 0,5 7-8 16,0 0 0-16,0 0 0 0,-8 0 36 0,2-2 6 16,6 2 1-16,0 0 0 0,-8 0-18 0,6 2-3 0,2-2-1 0,0 0 0 15,0 0-21-15,-6 0 0 0,-1 5-10 0,7-5 10 16,2 2 0-16,-2-2 0 0,-5 7 8 0,2-2-8 16,3-5 0-16,0 2 0 0,0 5 0 0,-2-2 0 15,-1 2 0-15,3-7-12 0,0 0 1 0,0 0 0 16,0 0 11-16,0 0 0 0,5 5 0 0,3-3 0 15,-8-2 0-15,5 0 0 0,1 0 0 0,-1 0 0 16,3 0 0-16,0 0 8 0,-3 0-8 0,1-2 11 16,-4-3-2-16,-2 5 0 0,0 0 0 0,0 0 0 15,0-7-9-15,0 7 0 0,0-5 0 0,-2 3-11 16,-4-3 45-16,6 5 9 0,3-2 1 0,-3 2 1 0,-8-5-18 0,3 5-4 16,2-2-1-16,3 2 0 15,0 0-22-15,-8 0 0 0,3 0 0 0,5 0 0 16,0 0 8-16,0 0 8 0,-8 0 0 0,0 2 1 15,8-2-17-15,-8 5 0 0,0-3 0 0,0-2 0 0,0 5-12 0,8-5-4 16,0 0 0-16,0 0 0 0,-10 2 16 0,4 5 0 16,6-7 0-16,-2 5 0 0,-4 2 8 0,4 0 4 15,-1-2 0-15,3-5 1 0,5 2-13 0,-2 5-18 16,-3-7 4-16,5 5 1 0,6-5 13 0,-6 2 0 16,-5-2 0-16,5 5 0 0,3-5 0 0,-2 0 0 15,-1 0 0-15,-5 0 0 0,3-5 16 0,2 3 5 16,3-3 2-16,0 3 0 0,-8 2-7 0,2-5 0 15,1-2-1-15,2 0 0 0,-5 5 5 0,0 2 2 16,0-5 0-16,3-2 0 0,0 2-2 0,-3 5-1 0,-3-2 0 0,3 2 0 16,0 0-27-16,0 0-6 15,-3-5-1-15,-2 5 0 0,2-2 36 0,3 2 7 0,-5-5 2 0,2 5 0 32,-4-2-48-32,7 2-10 0,0 0-1 0,0 0-1 0,-3 0 30 0,3 0 0 0,0 0 0 0,0 0 10 31,0 0-166-31,0 0-32 0,0 0-8 0,0 0-476 0,0 0-95 0</inkml:trace>
  <inkml:trace contextRef="#ctx0" brushRef="#br0" timeOffset="124852.219">17015 9702 615 0,'16'-2'27'0,"-10"2"6"0,-4-5-33 0,-2 5 0 16,0 0 0-16,5-2 0 0,3-3 100 0,-2 5 14 15,-6 0 2-15,0 0 1 0,2 0-42 0,-2 0-9 16,0 0-2-16,0 0 0 0,0 0 30 0,0 0 6 15,0 0 0-15,0 0 1 0,-10 0-44 0,4 0-9 16,6 0-1-16,0 0-1 0,-2 7-1 0,2 0 0 16,0 0 0-16,5-2 0 0,-2 2 7 0,2 5 0 15,-8-5 1-15,6 2 0 0,8-2-33 0,-9 5-8 16,-2-5 0-16,0 5-1 0,6-3 33 0,-6-2 8 16,2 5 0-16,-4 0 1 0,-4-3-33 0,6-2-8 0,6 3 0 0,-6-1-1 15,-6-4-11-15,4 2 0 16,4-5 0-16,-2 5 0 0,0-7 0 0,0 0 0 0,0 0 0 0,0 0 0 15,8 0 0-15,-8 0 0 16,0 0 0-16,0 0 0 16,6 0-49-16,-6 0-12 0,0 0-3 0,0 0-614 0,0 0-123 0</inkml:trace>
  <inkml:trace contextRef="#ctx0" brushRef="#br0" timeOffset="125352.776">17238 9742 0 0,'0'0'0'0,"0"0"0"16,0 0 0-16,0 0 0 0,0 0 273 0,2-7-55 15,1 5 44-15,2-3 9 0,-2 3-155 0,-3 2-30 16,0 0-6-16,0 0-2 0,5-5-2 0,0 0 0 16,-5 5 0-16,6-2 0 0,-4 2-23 0,4 0-5 15,-1-5 0-15,0 5-1 0,3 0-33 0,0 0-6 16,0 0-8-16,0 0 11 0,-3 0 21 0,3 0 4 16,-2 0 0-16,4 0 1 0,-5 0-8 0,3 5-1 15,-2-5-1-15,2 7 0 0,-6-7 14 0,3 7 3 0,-2 0 1 0,2 0 0 16,-5 0 8-16,-2 0 2 0,2 5 0 0,-3 0 0 15,0-5-22-15,-2 2-4 0,0 3-1 0,0 2 0 16,2 0-28-16,-2-2 0 0,-1-5 0 0,1 5 0 16,2-3 0-16,3-2 0 0,0 0 0 0,3 3 0 15,-3-3 0-15,3 0 0 0,2-5 0 0,0 5 0 16,1-2 0-16,2-5 0 0,-3 2 0 0,3 3 0 16,2-5 0-16,1 0 0 0,2 0 0 0,0 0 0 15,1 0 0-15,2 0 0 0,2 0 0 16,1 0 0-16,-4 0 0 0,1 0 0 0,-2-5 0 0,-1 5 0 15,0 0 0-15,-5 0 0 0,0 0 0 0,0 0 0 16,-8 0-34-16,0 0-13 16,0 0-2-16,0 0-638 0,0 0-127 0</inkml:trace>
  <inkml:trace contextRef="#ctx0" brushRef="#br0" timeOffset="126093.681">16669 10149 403 0,'18'-5'36'0,"-12"5"-36"15,-6 0 0-15,0 0 0 0,0 0 192 0,0 0 31 0,0 0 6 0,0 0 2 16,5 0-103-16,0 0-21 0,6-2-4 0,-1-3-1 0,-7 5-19 0,8 0-4 16,4 0-1-16,9 0 0 15,-5 0-21-15,2 0-4 0,-3 0-1 0,6 0 0 0,0-2-24 0,3 2-4 16,-4 0-2-16,9 0 0 0,2 0-4 16,4 0-1-16,-4 0 0 0,6 2 0 0,-1-2-17 0,1 0 0 15,-3 0-11-15,-8 0 11 16,0 5 24-16,0-3 12 0,3-2 3 0,0 0 0 0,2 5-18 0,1-5-3 15,-1 2-1-15,8 3 0 0,-2-5 3 0,-3 5 1 16,-5-3 0-16,0-2 0 0,-9 0 24 0,1 5 5 16,-3-3 1-16,-2-2 0 0,-1 0-41 0,-2 0-10 15,0 0 0-15,-3 5 0 0,3-5 27 0,-5 2 3 16,-1-2 1-16,4 0 0 0,-1 0 1 0,-3 0 1 16,4 0 0-16,-4 0 0 0,1 0-24 0,2 0-9 15,0 0 0-15,-2 0 9 0,-3 0 3 0,0 0 0 16,2 0 0-16,-2 0 0 0,-8 0-4 0,0 0 0 0,8 5 0 0,-8-5 0 15,0 0 0-15,8 2-8 0,-3-2 12 0,3 5-4 32,-8-5-30-32,6 2-6 0,-6-2-2 0,0 0 0 0,8 5 55 0,-3 0 11 0,-5-5 3 0,0 0 0 15,0 0-31-15,8 2-8 0,0 3 0 0,-8-5 0 16,0 0 0-16,5 0 0 0,3 2 0 0,-8-2 0 16,0 0 0-16,8 0 0 0,-3 0 0 0,-5 0 0 15,0 0 0-15,0 0 8 0,0 0-8 0,8 0 0 16,-2-2 0-16,-6 2 0 0,0 0 0 0,0 0 8 15,0 0-22-15,0 0-4 0,0 0-1 0,0 0 0 16,-3-5-157-16,-2 5-32 16,2 0-7-16</inkml:trace>
  <inkml:trace contextRef="#ctx0" brushRef="#br0" timeOffset="134503.78">16859 10337 576 0,'0'0'25'0,"0"0"6"0,6 0-31 0,-6 0 0 16,0 0 0-16,0 0 0 0,2-2 108 15,-2 2 16-15,-2-5 4 0,2 5 0 0,0 0-52 0,0 0-9 16,0 0-3-16,0 0 0 0,0 0 0 0,0 0-1 16,0 0 0-16,0 0 0 0,0 0-20 0,0 0-4 15,0 0-1-15,0 0 0 0,0 0-9 0,0 0-1 16,5 5-1-16,0-3 0 0,0 5 29 0,-2-2 7 15,-3 2 1-15,3-5 0 0,2 3 16 0,-2 2 3 16,-3 0 1-16,2 0 0 0,-2-2-39 0,0 2-7 16,0 0-2-16,0 0 0 0,-2 0-22 0,2 0-5 15,2 0-1-15,-2 0 0 0,0 0 2 0,0-2 0 16,0-5 0-16,0 7 0 0,3 0-10 0,-3 0 0 0,0-2 9 0,0-5-9 16,5 2 0-16,-5-2 9 0,0 0-9 0,3 7 0 15,0-2 9-15,-3-5-9 0,0 0 0 0,0 0 9 16,0 0-9-16,0 0 0 0,0 0 0 0,0 0 8 15,-6 2-8-15,4 3 0 0,2-5 9 16,0 0-9-16,-3 2 0 0,0 3 0 0,3-5 0 16,0 0 0-16,0 0 0 0,-2 7-18 0,-1-7 3 0,3 0 1 31,0 7-127-31,0-7-26 0,-3 5-5 0</inkml:trace>
  <inkml:trace contextRef="#ctx0" brushRef="#br0" timeOffset="135077.677">17087 10344 1036 0,'0'0'23'0,"0"0"5"0,-3 0 0 0,3 0 1 0,3 0-29 0,-3 0 0 16,0 0 0-16,0 0 0 0,0 0 108 0,0 0 16 16,-5 0 4-16,-3 0 0 0,-3 5-52 0,3-3-9 0,8-2-3 0,-5 7 0 15,-6 0-51-15,9 3-13 0,2-3 0 0,2 0 0 16,-4 0 0-16,-1 2 0 0,0-4 0 0,3 2 0 15,6 5 32-15,-4-3 4 0,-7-2 1 0,8-2 0 16,4 2-20-16,1 0-4 0,-5 0-1 0,0-2 0 16,2 2-12-16,-2-5 9 0,2 3-9 0,-5-5 8 15,0 0-8-15,8 2 0 0,5-2 9 0,-2 0-9 16,-6 0 16-16,3-2 0 0,2-3-1 0,1 3 0 16,0-3 4-16,-6 3 1 0,0-3 0 0,3-2 0 15,0 0-3-15,-3 0 0 0,1 2 0 0,-4-2 0 16,1 5 17-16,0-5 3 0,-3 0 1 0,0-3 0 0,0 8 2 15,0-3 1-15,-3-2 0 0,0 0 0 0,-5 0 23 16,6 5 4-16,-1-3 0 0,3-2 1 16,0 0-69-16,-3 2-12 0,-2-2-3 0,-3 5-1 15,6-3 26-15,-4-2 5 0,-4 7 1 0,7-7 0 0,3 7-16 0,-5 0 0 16,-3-5 0-16,3 3 0 0,5 2 0 0,0 0 0 16,-8 0 0-16,0 0 0 0,0 0 0 0,2 0 0 15,6 0 0-15,0 0 0 16,-7 2-48-16,1 3-13 0,6-5-3 0,0 7 0 15,0 0-153-15,0-7-31 0,0 12-7 0,11-5-1 0</inkml:trace>
  <inkml:trace contextRef="#ctx0" brushRef="#br0" timeOffset="135461.654">17317 10358 1267 0,'0'0'28'0,"0"0"5"0,0 0 2 0,0 0 1 0,0 0-36 0,0 0 0 0,0-2 0 0,0 2 0 16,0 0 109-16,0 0 15 0,0 0 4 0,0 0 0 0,0 0-52 15,0 0-9-15,3 7-3 0,-1 0 0 0,-2 0-10 0,0 0-2 16,0 0-1-16,0 5 0 0,0-5-31 0,0 5-5 16,0-3-2-16,-2-2 0 0,2 0 27 0,0 5 4 15,0-5 2-15,0 5 0 0,0-3-27 0,0-2-6 16,-3 5-1-16,3-5 0 0,3 0-12 0,-1-2 9 16,-2-5-9-16,0 0 8 0,-2 2-8 0,2-2 8 15,0 0-8-15,0 0 8 0,0 0-8 0,0 0 0 16,0 0 0-16,0 0 0 0,0 0-20 0,0 0 1 15,0 0 0-15,5-2 0 16,-5 2-119-16,0 0-24 0,0 0-5 0</inkml:trace>
  <inkml:trace contextRef="#ctx0" brushRef="#br0" timeOffset="136057.093">17627 10365 871 0,'7'-2'38'0,"-7"2"9"0,6-5-38 0,-4 5-9 0,1-7 0 0,-3 7 0 16,3-2 90-16,-3 2 16 0,-3-5 3 0,3 5 1 16,0-2 14-16,0 2 4 0,-3-5 0 0,1-2 0 15,-6 2-52-15,3 3-9 0,5 2-3 0,-3 0 0 16,-5 0 0-16,0 0 0 0,0 0 0 0,-2 0 0 15,2 0-51-15,0 0-13 0,-3 0 0 0,0 7 0 0,4-7 0 16,-4 5 0-16,3-3 0 0,0 3 0 0,0-3 0 0,3 5 0 16,0-2 0-16,2-3 0 0,-2 3 24 15,5 2 3-15,0-7 0 0,0 7 0 0,0-2-27 16,2 2 0-16,4-5 0 0,1 5 0 0,4-2-14 0,-3-3 5 16,5 5 1-16,0-2 0 0,3 2 8 0,-2 0-8 15,-1-2 8-15,0-3-8 0,0 5 8 0,0-2 0 16,-2 2 0-16,0 0 0 0,-3 0 0 0,0 0 0 15,-3-2 0-15,-3 2 8 0,-2-5-8 0,0 3 12 16,0 2-4-16,-2 0 0 0,-3-2 5 0,-1-3 2 16,4 3 0-16,-4-3 0 0,-2 3 10 0,-2-3 3 15,2-2 0-15,0 0 0 0,3 0-28 0,-1 0-9 16,-2 0 0-16,3 0 0 0,5 0 9 0,0 0 9 16,-5-2-1-16,0-3-8 0,2 3 8 0,0-3-8 0,1-2 0 0,2 0 0 15,-3 2 15-15,3 3-4 0,5-5-1 0,-2 0 0 16,0 0-10-16,-1 2 0 0,6-2 0 0,0-5 8 15,0 5-8-15,3 0 0 0,-4 0 0 16,4 0 0-16,0-5 0 0,-3 5 10 16,0 0-10-16,-1 0 10 0,4 0 10 0,-3 0 3 0,-3 0 0 15,3 0 0-15,-5 2 1 0,2-2 0 0,0 5 0 0,-2-3 0 16,-3 5 32-16,0 0 6 0,0 0 2 0,0-2 0 16,0 2-52-16,0 0-12 0,0 0 0 0,0 0 0 15,0 0 0-15,0 0 0 0,-3-5 0 0,3 5 0 16,0 0-151-16,0 0-33 0</inkml:trace>
  <inkml:trace contextRef="#ctx0" brushRef="#br1" timeOffset="154659.621">19407 5210 57 0,'0'0'0'0,"0"0"0"0,0 0 0 0,0 0 0 16,0 0 153-16,0 0 26 15,0 0 5-15,0 0 0 0,0 0-84 0,0 0-18 16,0 0-3-16,0 0-1 0,0 0-25 0,0 0-5 15,0 0 0-15,0 0-1 0,0 0-17 0,0 0-3 16,0 0-1-16,0 0 0 0,0 0 30 0,0 0 7 0,0 0 1 0,0 0 0 16,0 0-7-16,0 0-1 0,0 0 0 0,0 0 0 15,-2 7-11-15,-1-2-2 0,3 2-1 0,-5 0 0 16,-3 0-12-16,5 0-2 0,3-7-1 0,3 7 0 16,-1-2-19-16,-2 2-8 0,0-5 0 0,0-2 8 15,0 7-8-15,3-2 0 0,-3 2 0 0,0-7 0 16,0 7 36-16,3 0 6 0,-3-7 1 0,0 5 0 0,2 2-28 0,-2 0-6 15,0-5-1-15,0 5 0 0,-2-2 4 16,4 2 1-16,1 0 0 0,-3-7 0 0,0 0-13 0,3 5 0 16,-1 2 0-16,1 0 0 0,-3-5 29 0,2 8 3 15,-2-10 1-15,3 7 0 0,-3-7-13 16,0 7-4-16,0-7 0 0,0 7 0 0,0-5-2 0,0 5-1 16,0-7 0-16,3 7 0 0,-3-7-4 0,0 10-1 15,2-3 0-15,-2-7 0 0,-2 7-8 0,2 0 0 16,2 0-12-16,-2 0 12 0,0 0 0 0,0-7 20 15,0 7-3-15,3-2 0 0,-3-5-27 0,0 9-6 16,0-4 0-16,0 2-1 0,0-7 17 0,0 7 0 16,0 0 0-16,0 0 0 0,3-2 0 0,-3 2 0 15,0-7 0-15,0 7 0 0,0-5 0 0,0 8 0 16,-3-8 0-16,3 5 0 0,-3 0 16 0,1 0 6 16,4 0 2-16,-2-2 0 0,3 7-24 0,-3-5 8 0,0 0-8 0,0 0 0 31,0 0-16-31,0 0-8 0,0 0-2 0,0 0 0 0,0 0 42 0,0 0 9 0,0-2 2 0,3-3 0 15,-3 3-27-15,0 2 0 0,0 0 0 0,0-2 0 16,-6-3 35-16,4 5 1 0,4-2 1 16,1-3 0-16,2 3-59 15,-5-5-12-15,0 2-2 0,0 8-1 0,0-8 37 0,0 5 0 0,0-2 0 0,0 2 0 16,0-5 0-16,0 3 0 0,0 2 0 0,0 0 0 16,0-2 0-16,0-3 0 0,3 5 0 15,-3 0 0-15,0-7 0 0,0 5 0 0,0 2 0 0,0-7 0 16,-3 3 0-16,1 6 0 0,2-9 8 0,0 2-8 15,-3 5 28-15,3 0 3 0,3 0 1 0,-3-2 0 16,0 2-50-16,0 0-10 0,0 0-1 0,0 0-1 0,0-2 30 16,0 4 0-16,2-4 0 0,-2 2 0 0,-2 5 0 15,2-5 0-15,0 0 0 0,0 0 0 0,0 0 0 0,0 5 0 16,0-5 0-16,0 0 0 0,-3 0 0 0,0 0 0 16,6-4 0-16,-3 6 0 0,3 0 0 0,-3-4 0 15,-3 2 0-15,3 0 0 0,0 0 0 0,3 0 0 16,-3-2 0-16,0 2 0 0,0 0 0 0,0-5 0 15,0 6 0-15,0-4 0 0,-3-1 0 0,3 1 0 16,0 3 0-16,-3 0 0 0,3-2 8 0,0-3-8 16,0 3 0-16,0-3 0 0,0-2 0 0,0 8 0 15,-2-4 0-15,2 3 0 0,2-2 0 0,-2-3 0 16,-2 3 0-16,2-5 0 0,0 7 0 0,0-5 0 16,2 6 0-16,-2-4 0 0,-2-1 0 0,2 6 0 15,0-7 0-15,-3 5 0 0,3-7 0 0,0 7 0 16,3 1 0-16,-3-4 0 0,-6-1 26 0,6-3-2 15,3 4 0-15,-3 3 0 0,3 0-36 0,-3-7-7 16,0 5-1-16,0 2-1 0,0-5 33 0,0 6 8 0,0-8 0 0,-3 7 1 16,3 2-30-16,0-2-7 0,0 0 0 0,0 0-1 15,0-4 27-15,0 4 6 0,0 2 0 0,-3 0 1 16,-2-2-17-16,3 1-17 0,4-1 3 0,-2 0 1 16,0 2 13-16,0 0 0 0,0-2 0 0,3 1 0 15,-3-1 0-15,0 2 0 0,0-2 0 0,-3 0 0 16,6 0 0-16,-3 0 0 0,0 0 0 0,0 0 0 15,0 0 0-15,0 0 0 0,0-2 0 0,0 5 0 16,0-6 0-16,0 3 0 0,-3-2 8 0,1 2-8 0,-1-5 0 0,0 5 0 16,6-2 0-16,-3 2 0 0,0-4 0 0,0 1 0 15,0 3 0-15,0 0 0 0,3-2 8 0,-3-5-8 16,0 2 0-16,0 6 0 0,0-1 0 0,0-3 0 16,0-4 8-16,0 7-8 0,0-2 0 0,0 2 0 15,0 0 0-15,0-4 0 0,0-3 8 0,0 7-8 16,0 0 0-16,-3-3 0 0,3 3 0 0,-3 0 0 15,3 0 8-15,3 1-8 0,-3-8 0 0,0 7 0 16,-3-3 0-16,3 3 0 0,3 0 0 0,0-2 0 16,-3-5 8-16,0 7-8 0,0 0 0 0,0 3 0 15,0-3 0-15,0 4 0 0,0-3 9 0,0-1-9 16,0 4 0-16,0-4 9 0,-6 5-9 0,6-5 0 16,0 3 0-16,0-3 0 0,0 4 0 0,0-4 0 15,0 1 8-15,0 3-8 0,0-4 0 0,0 0 0 0,0 0 0 16,0 1 8-16,0-1-8 0,0 0 0 0,-2 0 0 0,2 0 0 15,2 2 0-15,1-2 0 0,-3 0 8 0,0 0-8 16,-3-4 0-16,3 4 0 0,0 2 0 0,0-7 0 16,-2 6 0-16,2-1 0 0,0-3 0 0,0 3 0 15,0-4 0-15,0 1 0 16,0 3 0-16,0 1 0 0,0-1 0 0,0-3 0 0,0-1 0 0,-3 4 0 16,3-3 0-16,0 3 0 0,0 0 0 0,0 1 0 15,3-4 0-15,-3 3 0 0,0-4 0 0,0 4 0 16,0-3 0-16,0 3 0 0,2 1 0 0,-4-1 0 15,-1-3 0-15,3 3 8 0,3 0-8 0,-1 5 0 16,-2-5 0-16,0-7 0 0,0 0 0 0,3 7 0 16,-3 3 0-16,3-3 0 0,-3 0 0 0,0 2 0 0,0 1 0 15,0-3 0-15,0 0 8 0,2 4-8 0,-2-3-10 0,0 3-4 16,0-4-1-16,-2 3 0 0,-4 2 24 0,6-1 5 16,-2-1 1-16,2-3 0 0,0 0-15 0,2 2 0 15,-2 1 0-15,0-3 0 0,3 0 0 0,-3-3 0 16,0 3 0-16,-3 1 0 0,3-1 0 0,0 0 0 15,0-3 0-15,0-1 0 0,0 4 0 0,3-3 0 16,-3 4 0-16,0-4 0 0,0-4 0 0,0 7 0 16,-3-4 0-16,3 4 0 0,-2 0 0 0,2-3 0 15,0 3 0-15,2-4 0 0,-2 2 0 0,3 2 0 16,-6 0 0-16,3 0 0 0,3 0 0 0,-3-3 0 16,-3 4 0-16,3-1 0 0,3 0 0 0,-3 0 8 15,0-3-8-15,0 3 0 0,0-4 0 0,0 4 0 16,3-2 0-16,-6 2 0 0,0 0 0 0,3 0 0 15,0-3 0-15,0-4 0 0,-2 3 0 0,-1 4 0 16,3 2 8-16,0-6-8 0,3 4 0 0,-3 0 0 0,-6-3 0 16,6 3 0-16,0 1 0 0,0-1 0 0,-2 0 0 0,-1 0 0 15,6-3 0-15,-3 3 0 0,0-4 0 0,0 2 0 16,0 2 0-16,0 0 0 0,0-7 0 0,0 0 0 16,-6 7 0-16,6 0 0 0,3 0 0 0,0-3 0 15,-3-4 0-15,0 0 0 0,0 8 0 0,0-1 0 16,0 0-12-16,0 0-6 0,0-7-1 0,-3 4 0 15,6 3 31-15,-3 1 5 0,-3-1 2 0,3 0 0 16,3-3-19-16,-3 3 0 0,-3-4 0 0,3 4 0 16,0-7 0-16,0 5 0 0,0 2 0 0,-3 0 0 0,-2-3 0 0,5-1 0 15,0-3 0-15,0 7 0 16,3-3 0-16,-3-4 0 0,0 0 0 0,0 7 0 16,2-4 0-16,-2 2 0 0,-2 2 0 0,2 0 0 0,2-3 0 0,-2-1 0 15,0 4 0-15,0-3 0 16,0-4-9-16,0 8-9 0,0-8-2 0,0 7 0 0,0-3 32 0,0-1 7 15,0-3 1-15,-2 7 0 0,2-7-20 0,0 0 0 16,0 7 0-16,0-7 0 0,2 4-12 0,-2-4-7 16,-2 3-1-16,2-3 0 0,0 7 34 0,0-7 6 15,0 5 2-15,0-5 0 0,0 7-22 0,0-7 8 16,0 4-8-16,-3 3 0 0,3-4 0 0,0 4 0 16,0 0 0-16,0-2 0 0,-5 2 0 0,2-3 0 15,3-4 0-15,3 3 0 0,-3-3-20 0,0 7-1 16,0-7-1-16,0 0 0 0,0 0 35 0,0 4 7 0,0-4 2 0,0 0 0 15,0 0-35-15,0 0-7 0,0 0-2 0,0 0 0 16,0 0 38-16,0 0 8 0,0 0 2 0,0 0 0 16,0 0-26-16,0 0 0 0,0 0 8 0,0 0-8 15,0 0 0-15,0 0 0 0,0 0 0 0,0 0 0 16,0 0 0-16,0 0 0 0,0 0 0 0,0 0 0 16,0 0 0-16,2-4 0 0,-4-3 0 0,2 4 0 15,2-6 0-15,-2 2 0 0,-2 4 0 0,2-4 0 16,0 0 0-16,0 0 0 0,0-2 0 0,-3 2 0 15,3 0 0-15,-2 4 0 0,2-4 0 0,0 0 0 16,-3 0 0-16,0 3 0 0,6-3 0 0,-3-1 0 16,0 1-22-16,0 3-3 0,0-3-1 0,0 0 0 0,0 2 42 0,0 3 8 15,-3-3 1-15,3-2 1 0,3 0-26 0,-3 4 0 16,0-1 0-16,0-3 0 16,0 0-16-16,0 0-8 0,0 2-1 0,-3-5-1 0,1 3 42 0,2 0 8 15,0 3 1-15,0-3 1 16,0-5-42-16,0 5-8 0,0 4-1 0,2-4-1 0,-2-4 42 0,0 6 8 15,0-2 1-15,0 0 1 16,3 4-42-16,-3-1-8 0,3-6-1 0,-3 1-1 0,0 2 26 0,0 0 0 16,2 0 0-16,-2 0 0 0,0 0 16 0,0 0 8 15,0-1 1-15,0 1 1 16,-5 0-42-16,5 0-8 0,3-4-1 0,-1 3-1 0,1 1 26 0,-1 0 0 16,-2-4 0-16,0 4 0 0,3 0 15 0,-3-1 8 15,0 1 1-15,0 0 1 0,3 0-40 0,-3 0-8 16,2-5-1-16,1 8-1 0,-3-3 41 0,0 0 8 15,0 0 1-15,0 0 1 16,0-1-42-16,-3 1-8 0,3 3-1 0,0 1-1 0,-2-8 26 0,2 4 0 0,0 4 0 0,2-6 0 16,1 2 16-16,-3 0 8 0,0 0 1 0,0 0 1 15,3 0-26-15,-3-1 0 0,0 1 0 0,0 0 0 16,2 0 0-16,1-4 0 0,-3-1 0 0,0 5 0 16,3 0-16-16,-3 0-8 15,2 0-1-15,-10 0-1 0,-10-1 26 0,10 1 0 0,16 3 0 0,-3-6 0 16,-2 3 16-16,-1-5 8 0,-2 1 1 0,6 1 1 15,-6-1-42 1,0-1-8-16,-3 2-1 0,0-1-1 0,6 1 42 0,0-2 8 0,-3 5 1 0,2-4 1 16,-2 4-26-16,0 0 0 0,0-1 0 0,0-3 0 15,0 4-16-15,0 0-8 16,0 0-1-16,0-3-1 0,0 1 26 0,3 2 0 0,0 0 0 0,-1 0 0 16,-2 0 0-16,3-1 0 0,-3 1 0 0,3 0 0 15,-3 0 16-15,0 0 8 0,0 3 1 0,0-4 1 16,0-3-26-16,0 4 0 0,2-3 0 0,-2-2 0 0,0-2 0 0,0 3 0 15,0-3 0-15,0 4 0 0,-2-6 0 0,-1 2 0 16,3-1 0-16,3 4 0 0,-3-3 0 0,2 4 0 16,-2-6 0-16,0 6 0 0,0-1 0 0,0 1 0 15,0-2 0-15,0 1 0 0,3 4 0 0,-3-1 0 16,0-1 0-16,0 0 0 0,2 2 0 0,1 0 0 16,-3-1 0-16,0-1 0 0,0 0 8 0,0 2-8 15,0 0 8-15,0 0-8 16,-3-1-19-16,6 1-9 0,0-4-1 0,-1 4-1 0,1 0 45 0,-3-1 9 15,0 1 1-15,0 0 1 16,3-4-42-16,-3 4-8 0,-3-3-1 0,3-2-1 0,0 5 26 0,0-4 0 0,0 1 0 0,-3-2 0 16,1 5 0-16,2-4 0 15,0 1 0-15,0-2 0 0,0 5 0 0,0-4 0 16,0 1 0-16,-3-2 0 0,3-2 0 0,0 7 0 0,0-4 0 16,0-4 0-16,3 8 0 0,-3-7 0 0,0 7 0 15,0-5 0-15,0 3 0 0,2-3 0 0,-4 5 0 0,2-5 0 16,0 5 0-16,0 0 0 0,0-4 0 0,0 4 0 15,0-1 0-15,0 1 0 0,0 0 0 0,0 0 0 16,-6 0 0-16,6 3 0 0,3-4 0 0,0 1 0 16,-3 0 16-16,0 0 9 0,0 0 2 0,0 0 0 15,5 0-43-15,-5-5-9 0,0 3-2 0,0-3 0 0,3 0 27 16,-3-2 0-16,0 0 0 0,0 2 0 0,0-2 0 0,0 0 0 16,2 0 0-16,-2 2 0 0,0-2 0 0,0 3 0 15,0-4 0-15,0 6 0 0,-2-3 16 0,-1 0 9 16,3 5 2-16,0 0 0 15,0-2-43-15,0-3-9 0,0 5-2 0,-3 0 0 0,6 0 27 0,-3-5 0 16,0 5 0-16,0 0 0 0,-3-5 0 0,3 5 0 16,0 0 0-16,0 0 0 0,3 0 0 0,-3 0 0 15,3 0 0-15,-3 0 0 0,0 0 16 0,0 2 9 16,0-2 2-16,0 0 0 16,-3 2-43-16,3-2-9 0,0 0-2 0,3 0 0 0,-3 0 44 0,0 0 9 15,-3 0 2-15,3 2 0 16,0-4-45-16,0-3-9 0,-5 5-2 0,5-5 0 0,2 5 28 0,1-2 0 15,-3-3 0-15,3-2 0 0,-6 7 0 0,3-5 0 16,0-2 0-16,-3 2 0 0,1 3 17 0,-1-3 9 0,3 5 2 16,0-5 0-1,0 5-45-15,0 0-9 0,0 0-2 0,0 0 0 0,-3-5 45 0,3 5 9 0,-2 0 2 0,2 5 0 32,0-5-45-32,0 2-9 0,0-2-2 0,0 0 0 0,0 2 45 0,0 3 9 0,0-3 2 0,0 3 0 15,0 2-45-15,0-7-9 16,0 2-2-16,-3-2 0 0,-2 5 28 0,2-3 0 0,6-2 0 0,0 2 0 15,-3 3 20-15,0 2 8 0,2-5 3 0,-2 5 0 16,0-7-31-16,0 7 0 0,-2 0 0 0,2 0 0 16,0-7-19-16,0 0-9 0,0 2-3 0,0 5 0 15,0-2 49-15,2-3 10 0,-2-2 1 0,3 0 1 16,-3 0-30-16,0 5 0 0,0 2 0 0,0-5 0 16,0-2 0-16,0 7 0 0,0-7 0 0,0 2 0 15,5-2-18-15,-5 0-10 0,0 5-1 0,0-3-1 16,3-2 48-16,-1 2 10 0,-4 3 1 0,2 2 1 0,0 0-30 0,0 0 8 15,2-5-8-15,-2-2 0 0,0 7 0 0,0-2 0 16,0-5 0-16,-5 2 0 0,-13 5 0 0,10-7 0 16,16 7 0-16,0-7 0 15,-3 7-20-15,0 0-9 0,-5 0-3 0,0 0 0 0,3-5 51 0,-3 5 9 16,0 0 3-16,2-2 0 0,1-3-31 0,-3 5 0 16,0 0 0-16,0 0 0 15,0 0-73-15,0 0-18 0,0 0-3 0</inkml:trace>
  <inkml:trace contextRef="#ctx0" brushRef="#br2" timeOffset="159145.65">19452 5332 576 0,'0'0'12'0,"0"0"4"0,0 0 0 0,0 0 0 15,0 0-16-15,0 0 0 0,0 0 0 0,0 0 0 16,0 0 54-16,0 0 8 0,0 0 2 0,0 0 0 0,0 0 12 16,0 0 2-16,0 0 1 0,0 0 0 0,0 0-37 0,0 0-7 15,0 0-2-15,0 0 0 0,0 0 7 0,0 0 0 16,0 0 1-16,0 0 0 0,0 0-1 0,0 0-1 15,0 0 0-15,0 0 0 0,0 0 20 0,0 0 4 16,0 0 1-16,0 0 0 0,0 0-52 0,0 0-12 16,0 0 0-16,0 0 0 0,0 0 47 0,3 5 6 15,-3-5 2-15,0 0 0 0,0 0-37 0,0 0-7 16,8 7-2-16,-3-2 0 0,-5-5-9 0,5 2 0 16,3 3 0-16,0-5 0 0,-2 2 38 0,1-2 6 15,4 0 0-15,-3 0 1 0,3 0-29 0,-1 0-7 16,1 0-1-16,-1 0 0 0,6 0 1 0,-5-2 0 15,2 2 0-15,-2 0 0 0,-1 0-9 0,1 0 0 16,2 0 0-16,-2 0 8 0,-4 0-8 0,4 0 0 16,0 0 0-16,-1 0 0 0,3 0 33 0,-2-5 5 0,0 5 1 15,-1 0 0-15,-2 0-11 0,0 0-3 16,0 0 0-16,0 0 0 0,-5-2-25 0,2 2 0 16,0-5 0-16,-5 5 0 0,0 0 0 0,5 0 0 0,-2 0 0 0,5 0 0 15,-3-2 0-15,-5 2 0 0,3 0 0 0,-3 0 0 16,5 0 0-16,-5 0 0 0,0 0 0 0,0 0 0 15,3-5 24-15,-3 5-1 0,5 0 0 0,-5 0 0 16,0 0-15-16,0 0-8 0,0 0 8 0,6 0-8 16,-6 0 8-16,2 0-8 0,-2 0 8 0,5 0-8 0,-5 0 8 15,0 0-8-15,0 0 8 0,0 0-8 16,0 0-54-16,0 0-15 0,0 0-3 0,0 0-639 16,0-7-127-16</inkml:trace>
  <inkml:trace contextRef="#ctx0" brushRef="#br2" timeOffset="159798.889">19778 5257 403 0,'0'0'36'0,"0"0"-36"0,0 0 0 0,0 0 0 15,0 0 96-15,0 0 12 0,0 0 2 0,0 0 1 16,0 0-37-16,0 0-7 0,0 0-2 0,0 0 0 15,0 0-1-15,0 0 0 0,0 0 0 0,0 0 0 16,0 0-51-16,0 0-13 0,0 0 0 0,0 0 0 16,0 0 0-16,0 0 0 0,0 0 0 0,0 0 0 15,0 0 54-15,5 7 8 0,0-7 2 0,0 0 0 16,1 0-52-16,-6 0-12 0,0 0 0 0,5 5 0 16,0-5 32-16,3 0 4 0,0 0 1 0,0 0 0 0,3 0-21 0,-3 2-5 15,0-2-1-15,0 0 0 0,-3 0 5 0,3 5 1 16,-3-3 0-16,0-2 0 0,-5 0 8 0,6 5 1 15,-4-3 1-15,4 3 0 0,-6-5 6 0,2 7 0 16,1 0 1-16,-3-2 0 0,0-5 2 0,3 2 0 16,-3 5 0-16,0 0 0 0,0-7-7 0,2 5 0 15,-2-3-1-15,5 3 0 0,-2 2-8 0,-3-2-2 16,0-5 0-16,0 2 0 0,0 3 11 0,-3 2 1 16,1-5 1-16,-1 3 0 0,-5 2-5 0,6-7-1 15,2 0 0-15,-3 7 0 16,0-2-24-16,-2-3 0 0,-6 3 8 0,4-3-8 0,-1 3 0 0,0-3 0 15,2 5 0-15,-2-2 0 0,-2-5 30 0,2 7 4 0,0 0 1 0,3-2 0 16,-1-3-5-16,1 3-1 16,2-3 0-16,-2 5 0 0,5-7-29 0,-3 5 0 0,3-5 0 15,0 0 0-15,0 0 0 0,0 0 0 0,0 0 0 0,0 0 0 16,0 0 0-16,0 0 0 0,0 0 0 0,0 0 0 16,-7 0 0-16,7 0 0 0,0 0 0 0,0 0 0 15,0 0-45-15,0 0-15 16,0 0-4-16,0 0-1049 0</inkml:trace>
  <inkml:trace contextRef="#ctx0" brushRef="#br1" timeOffset="168705.771">19415 5351 0 0,'0'0'0'0,"0"0"0"0,0 0 0 0,0 0 0 16,0 0 175-16,0 0-35 0,0 0 28 0,0 0 5 16,0 0-86-16,0 0-18 0,0 0-3 0,0 0-1 15,0 0 7-15,0 0 2 0,0 0 0 0,0 0 0 16,0 0-20-16,0 0-4 0,0 0-1 0,0 0 0 15,0 0-7-15,0 0-2 0,0 0 0 0,0 0 0 0,0 0-21 0,0 0-5 16,0 0-1-16,0 0 0 0,-5 0 38 0,5 0 7 16,0 0 2-16,0 0 0 15,-5 0-45-15,5 0-15 0,-8 0 9 0,2 0-9 0,1 0 31 0,0 5 1 16,5-5 0-16,-6 0 0 0,-1 0-12 0,1 0-3 16,1 2 0-16,0-2 0 0,-1 0-1 0,-2 0-1 15,3-2 0-15,0 2 0 0,-3 0 16 0,5 0 3 16,-5 0 1-16,3-5 0 0,0 5-14 0,-3 0-2 15,0 0-1-15,0 0 0 0,0 0-2 0,-3 0-1 16,1 0 0-16,-1 0 0 0,-2 0-15 0,2 0 0 16,1-2 0-16,2 2-10 0,-3 0 25 0,1 0 5 15,-1 0 0-15,3 0 1 0,0 0-21 0,0 0 8 16,0 0-8-16,0 0 0 0,8 0-14 0,-5 0-7 16,-3 2-2-16,0-2 0 0,0 0 52 0,-2 0 11 0,2 0 1 15,0 0 1-15,-3 0-31 0,3 0-11 0,3 5 0 0,0-5 9 16,-3 2 8-16,0-2 2 0,3 5 0 0,-1-5 0 15,1 0-31-15,0 0-5 0,-1 0-2 0,1 2 0 16,0-2 19-16,0 0 0 0,5 0 0 16,-6 0 0-16,6 0 0 0,0 0 0 15,0 0 0-15,-5 0 0 0,2 0 14 0,-2 0 3 0,5 0 1 16,-5 0 0-16,5 0-29 0,0 0-5 0,0 0-2 0,-6 0 0 16,6 0 18-16,0 0 0 0,0 0 0 0,0 0 0 15,0 0 0-15,0 0 0 0,0 0 0 0,0 0 0 16,0 0-8-16,0 0 8 0,0 0-12 0,0 0 12 15,0 0-142-15,0 0-22 0,0 0-4 0,0 0 0 0</inkml:trace>
  <inkml:trace contextRef="#ctx0" brushRef="#br1" timeOffset="169235.34">18973 5236 885 0,'0'0'19'0,"0"0"4"0,0 0 1 0,0 0 2 0,0 0-26 0,0 0 0 0,0 0 0 0,0 0 0 16,0 0 90-16,0 0 13 0,-2-5 2 0,-4 5 1 16,1 0-34-16,0-2-6 0,5 2-2 0,0 0 0 15,-6 0-20-15,1 2-4 0,0-2 0 0,0 7-1 16,-1-7-19-16,1 0-3 0,0 5-1 0,-1-3 0 15,-2 3-7-15,1 2-1 0,1 0-8 0,-2-2 12 16,3 2-12-16,-3 0 11 0,0 0-11 0,0 0 10 0,3 0-10 0,-3-2 0 16,0 2 9-16,0 2-9 15,3-4 13-15,-3 7-1 0,0-3-1 0,0-2 0 16,0 0 3-16,3 0 1 0,2 3 0 0,0-1 0 16,1-2-3-16,-1 5-1 0,6-5 0 0,-1 0 0 0,1 0-11 0,2 0 8 15,3-2-8-15,0 2 8 0,3-5-8 0,-1 3 0 16,4-3 0-16,-1 3 8 0,0-5 1 0,3 0 0 15,3 0 0-15,-1-5 0 0,3 5 2 0,-2 0 0 16,-1-2 0-16,1 2 0 0,-1 0-3 0,-2 0-8 16,-3 7 12-16,3-7-896 0</inkml:trace>
  <inkml:trace contextRef="#ctx0" brushRef="#br1" timeOffset="173714.084">19412 8103 57 0,'19'-2'0'0,"-19"2"0"16,0 0 0-16,0 0 0 0,0 0 136 0,0 0 21 16,0 0 5-16,0 0 1 0,0 0-71 0,0 0-13 15,0 0-3-15,0 0-1 0,0 0-2 0,0 0 0 16,0 0 0-16,3 7 0 0,-1-5-17 0,4 3-3 0,-4 2-1 0,4 0 0 16,1 0 2-16,1 0 0 0,-2 0 0 0,4 2 0 15,-2 1-6-15,3-3-2 0,2 5 0 0,-5-3 0 16,3 7-3-16,-4-6-1 15,7 4 0-15,-4-2 0 0,4 2-15 0,-4-2-3 0,1-5-1 16,-1 7 0-16,4 0 9 0,-4-2 3 0,1-5 0 16,-1 7 0-16,1-7-9 0,-3 5-2 0,0-5 0 0,2 4 0 15,-2-4-5-15,0 1-2 0,0-1 0 0,-3-5 0 16,1 5-4-16,2-2-1 0,-3-1 0 0,0-1 0 16,-2 4 1-16,0-7 0 0,2 5 0 0,-5-5 0 15,0 0-1-15,0 0 0 0,0 0 0 0,0 0 0 16,0 0 1-16,0 0 0 0,0 0 0 0,0 0 0 15,0 0-13-15,0 0 0 0,0 0 0 0,0 0 0 16,-3-8-163-16,1 4-25 0,-4-3-6 0</inkml:trace>
  <inkml:trace contextRef="#ctx0" brushRef="#br1" timeOffset="174132.543">19389 8133 1105 0,'0'0'24'0,"0"0"4"0,0 0 2 0,0 0 2 0,0 0-32 0,0 0 0 0,0 0 0 0,0 0 0 16,0 0 64-16,0 0 7 0,0 0 1 0,-6 8 0 15,4-6-15-15,-1 3-2 0,0-3-1 0,1 7 0 16,-1-6-23-16,1 4-5 0,-1-3-1 0,-2 4 0 16,2-1-2-16,-2 0-1 0,-1 0 0 0,-2 0 0 15,3 0-22-15,0 5 0 0,-3-5 0 0,3 4 0 16,-1-1 30-16,1 2 2 0,0-3 0 0,-1-2 0 15,1 5-24-15,0-5-8 0,2-2 0 0,-2 2 0 0,2 0 8 16,1-5-8-16,-1 3 0 0,3 2 0 16,0-7-23-16,0 0-10 0,0 0-3 0,0 0-492 15,0 0-100-15</inkml:trace>
  <inkml:trace contextRef="#ctx0" brushRef="#br1" timeOffset="174407.047">19410 8143 230 0,'0'0'20'0,"0"0"-20"0,0 0 0 0,0 0 0 0,8 0 233 0,-3-2 43 16,3 2 8-16,0-5 1 0,-3 5-185 0,6-3-38 16,-1 3-7-16,4-4-2 0,-14 4-17 0,16 0-3 15,2 0-1-15,-2 0 0 0,2 0-4 0,-2 0 0 16,-5 0-1-16,2 4 0 15,0-4 5-15,1 3 0 0,-1 2 1 0,0-3 0 0,-2 3-4 0,-1-3-1 16,1 3 0-16,-1-1 0 0,1-1-14 0,-3 4-3 0,2-7-1 0,-2 7 0 16,3-7-10-16,-3 5 12 0,-3-3-12 0,6 3 12 15,-3-3-12-15,0-2 10 0,0 0-10 0,-3 0 10 16,0 0-10-16,3 0 0 0,-3 0 9 0,-5 0-9 16,0 0-152-16,0 0-36 0</inkml:trace>
  <inkml:trace contextRef="#ctx0" brushRef="#br1" timeOffset="175483.682">19897 8602 702 0,'0'0'31'0,"0"0"6"0,0 0-29 16,0 0-8-16,0 0 0 0,5-5 0 0,-2 5 72 0,-3 0 12 16,0 0 4-16,0 0 0 0,0 0-16 0,0 0-2 15,0 0-1-15,0 0 0 0,0 0 21 0,0 0 4 16,0 0 1-16,0 0 0 0,0 0-50 0,0 0-9 16,0 0-3-16,0 0 0 0,0 7 21 0,2 0 4 15,1 5 1-15,0 2 0 0,-3-2-15 0,2 2-4 0,-2 0 0 0,3 0 0 16,2 0-15-16,0 0-3 15,-7 5-1-15,2-5 0 0,0 2-1 0,0-1-1 0,2-1 0 16,-2 0 0-16,0-2-6 0,3-3-1 16,0-2 0-16,-3 5 0 0,2-5-12 0,-2 0 11 0,0-7-11 0,6 5 10 15,-6-5-10-15,0 0 12 0,0 0-12 0,8 2 12 16,0-2 5-16,-8 0 2 0,5-7 0 0,5 0 0 16,-2 0 1-16,0 0 1 0,-2 0 0 0,-1-5 0 15,3 3-11-15,0-3-2 0,0 0-8 0,0 5 12 16,-3-2-23-16,0-3-5 0,0 5 0 0,1 2-1 15,-1-2 17-15,-5 7 0 0,5-2 0 0,-5 2 0 16,0 0 0-16,0 0 0 0,8 0 0 0,-2 2 0 16,-1 3 0-16,0-3 0 0,-2 3 0 0,2 6 0 0,0-1 0 0,1-3 0 15,-4 5 0-15,4-5 0 0,-1 5 0 0,3-3 0 16,-3-2 0-16,0 0 0 0,1 5 15 16,-1-5 6-16,0 0 2 0,3 0 0 15,-2-2-15-15,-1-3-8 0,0 3 10 0,0-3-10 16,3-2 9-16,-2 0-9 0,-1 0 8 0,3 0-8 0,-3-2 15 15,0 2-3-15,1-5 0 0,-1-2 0 0,3 0 12 0,-3-2 1 16,1-3 1-16,-1 0 0 0,-2-2-26 0,2 0 0 16,3 0-9-16,-3-5 9 0,-5 5 44 0,5 0 16 15,-2 0 4-15,2-3 0 0,-2 3-64 0,0 0-28 16,-1 0 3-16,1 2 0 0,-1-2 25 0,1 0 0 16,-6 2 0-16,3 3-8 0,3-3 8 0,0 5 0 15,-6 0 10-15,0 2-10 0,1-2 8 0,2 0-8 16,0 5 0-16,-3-3 0 0,1-2 0 0,-1 7 0 0,3 0 0 0,0 0 0 15,0 0 8-15,0 0-8 0,0 0 0 0,0 0 0 32,0 0-49-32,0 0-16 0,0 0-3 0,8 0-1 15,0 7-151-15,-8-7-31 0</inkml:trace>
  <inkml:trace contextRef="#ctx0" brushRef="#br1" timeOffset="175920.74">20428 8712 1267 0,'0'0'28'0,"0"0"5"0,0 0 2 0,8 0 1 0,-2 5-36 0,-1-5 0 16,0 2 0-16,3 3 0 0,-2-5 44 0,1 0 3 16,-1 0 0-16,4 0 0 0,-2 5-33 0,0-3-6 15,-2-2-8-15,-1 0 11 0,3-2 0 0,0 2 0 16,0-5 0-16,-3 5 0 0,0-5 22 0,0 3 5 15,1 2 1-15,-4-5 0 0,-2 5-11 0,3-7-3 16,0 5 0-16,-3 2 0 0,0 0 31 0,0-5 7 16,-3-2 1-16,0 0 0 0,1 4-14 0,-1-1-2 15,-2-3-1-15,0 7 0 0,-1-5-24 0,1 5-5 16,-3-2-1-16,3-3 0 0,-3 5-17 0,0 0 0 16,0 0 0-16,0 0 0 0,0 0 0 0,-3 5 0 15,4-5 0-15,-4 2 0 0,0 3 55 0,3 2 7 16,0-3 2-16,-2 4 0 0,2-1-52 0,-3 2-12 15,1-2 0-15,5 5 0 16,-1 2-20-16,-2-2-6 0,3-5-2 0,2 7 0 0,1 0 19 0,2 0 9 0,0-2-10 16,0 2 10-16,2-7-8 0,1 5 8 0,5-5 0 0,0 5-9 31,-3-5-15-31,6 0-4 0,2-5 0 0,0 5 0 0,3-2 28 0,0-5 12 0,0 2 0 0,0-2-1 16,2-2-75-16,-2 2-16 15,0-5-2-15,-3 3-1 0,-2-3-124 0,-1 3-25 0,4-5-4 16</inkml:trace>
  <inkml:trace contextRef="#ctx0" brushRef="#br1" timeOffset="176139.557">20706 8738 403 0,'11'-2'36'0,"-11"2"-36"0,0 0 0 0,0 0 0 15,-3 0 199-15,1 0 33 0,2 0 6 0,0 0 2 0,0 0-90 0,0 0-18 16,0 0-3-16,0 0-1 0,-3 2-51 0,3 5-10 16,-3 0-3-16,3 0 0 15,3 5-15-15,-3-5-3 0,3 0-1 0,-3 0 0 0,2 5-9 0,-2 0-3 16,3-5 0-16,0 2 0 0,-3-2-15 0,0 0-3 15,2 3-1-15,-2-3 0 0,3 0-5 0,-3-7-1 16,0 0 0-16,0 0 0 16,0 0-95-16,0 0-19 0,0 0-4 0,0 0-1 15,5 0-72-15,3-5-14 0,-3-2-3 0,3 5-1 16,-2-3 92-16,-4-7 18 0,-2 3 4 0,3-3-358 0</inkml:trace>
  <inkml:trace contextRef="#ctx0" brushRef="#br1" timeOffset="176249.417">20765 8698 1036 0,'-11'-7'46'0,"11"7"10"0,0 0-45 0,0-7-11 16,-3 0 0-16,-2 2 0 0,2-2 104 0,1 5 20 15,2 2 3-15,-6-5 1 0,1 3-52 0,2-3-9 0,3 5-3 16,0 0 0-16,0 0-51 0,0 0-13 0,0 0 0 0,0 0 0 16,0 0 0-16,3 7 0 0,0 0 0 0,2-2-765 15</inkml:trace>
  <inkml:trace contextRef="#ctx0" brushRef="#br1" timeOffset="176737.902">21005 8759 1036 0,'0'0'23'0,"0"0"5"0,0 0 0 0,0 0 1 16,3-2-29-16,-3-3 0 0,0 5 0 0,0-7 0 0,0 7 108 0,0-2 16 16,-3-3 4-16,3 5 0 0,-5-2-52 0,0-3-9 15,-1 5-3-15,1 0 0 0,-3 0 0 0,0 5 0 16,3-3 0-16,-6 5 0 0,1-2-36 0,2 2-7 15,-3 0-1-15,3 0-1 0,0 0-19 0,3 5 0 16,-3-5 0-16,3 0-9 0,0 5 9 0,2-3 0 16,3-2-9-16,0 0 9 0,-3 0-10 0,6 3 10 15,2-3-13-15,1-5 5 0,-4 3 8 0,3-3 0 16,1 3-9-16,2-5 9 0,-3 2 0 0,0-4 0 16,3 2-9-16,0-5 9 0,0 3 0 0,0-3 9 15,-3-2-1-15,3 5 0 0,-2-3 10 0,-1-2 2 16,-3 2 0-16,4-2 0 0,-4 5 4 0,1-3 0 15,-3 5 1-15,0 0 0 0,3-7-5 0,-3 7-2 16,0 0 0-16,0 0 0 0,0 0-3 0,0 0-1 16,0 0 0-16,0 0 0 0,0 0-14 0,5 7 0 0,0-2 8 15,1-3-8-15,-1 5 0 0,0-2 0 0,0 7 0 0,-2-5 0 16,0 0-23-16,-3 0 3 0,5 0 0 0,-2 0 0 16,-1 5 42-16,1-3 9 0,0-2 1 0,-1 5 1 15,-2-5-13-15,-2 5-4 0,2-3 0 0,-3-2 0 16,0 0 0-16,1-2-1 0,-1 2 0 0,-2 0 0 15,-1 0-15-15,-1-7 0 0,1 7 0 0,-2-2 0 16,-2-3 0-16,2-2 0 0,-3 0 0 0,1 0 0 16,-1 0-64-16,0 0-15 0,-2-2-3 0,3-5-910 15</inkml:trace>
  <inkml:trace contextRef="#ctx0" brushRef="#br1" timeOffset="177167.631">21034 8651 576 0,'8'-7'25'0,"-8"7"6"0,0 0-31 0,0 0 0 15,0 0 0-15,0 0 0 0,0 0 276 0,0 0 48 16,0 0 11-16,0 0 1 0,0 0-231 0,3 7-46 16,-3 0-10-16,3 0-1 0,2 0-3 0,-2 5 0 15,-1-5 0-15,3 5 0 0,-2-3-21 0,2 10-4 16,-2-5 0-16,0-2-1 0,2 7 37 0,-5-5 8 15,3 0 2-15,-1 0 0 0,-2-2-27 0,3-3-6 16,-3 3-1-16,0-5 0 0,0 0-1 0,3 0-1 16,2 0 0-16,0-2 0 0,-2-3-30 0,2 3-13 0,-5-5 1 0,5 0 0 15,-2 0 12-15,5 0 0 0,-3 0 9 0,1 0-9 16,-6 0 12-16,5-7-4 0,3 0-8 16,0-5 12-1,0 5-32-15,2 0-8 0,1-5 0 0,-1 5-1 0,1 0 5 0,-3 5 2 0,0-3 0 16,-3-2 0-16,3 7 22 0,-3-5-11 0,-5 5 11 0,8 0-8 15,-2 5 8-15,-1-5-8 0,0 5 8 0,1-3-8 16,-4 5 8-16,3-2 0 0,1 2 0 0,-4 0 0 16,1 0 0-16,2 0 11 0,-2 0-3 0,0 0 0 15,2 0 2-15,-2 0 0 0,-1-2 0 0,3 2 0 16,-5 0-10-16,3 0 10 0,-3-7-10 0,3 5 10 16,-3-5-50-16,0 0-11 0,0 0-1 0,5 0-663 15,3-5-132-15</inkml:trace>
  <inkml:trace contextRef="#ctx0" brushRef="#br1" timeOffset="177366.019">21392 8632 115 0,'0'0'10'0,"0"0"-10"0,0 0 0 0,0 0 0 0,0 0 360 0,0 0 71 16,5 5 13-16,-2 2 4 0,-3 0-256 0,2 5-52 15,1-5-9-15,-1 7-3 0,1-2-102 0,-3 4-26 16,3-4 0-16,-1 2 0 0,-2 0 37 0,3-2 3 15,-3 2 0-15,0 0 0 0,3-2-23 0,-3 2-4 16,0-2-1-16,0-3 0 0,0-4-12 0,0 2 0 16,0 0 0-16,0-7 0 15,0 0-197-15,0 0-36 0,0 0-7 0,0 0-571 0</inkml:trace>
  <inkml:trace contextRef="#ctx0" brushRef="#br1" timeOffset="177516.242">21365 8764 57 0,'0'0'0'0,"0"0"0"0,0 0 0 0,0 0 0 0,0 0 0 0,0 0 0 15,0 0 274-15,0 0 50 0,8-5 9 0,-3 3 3 16,3 2-197-16,-2 0-39 0,4 0-8 0,-2 0-2 16,5 0-61-16,-2 0-12 0,-1 0-2 0,4 0-1 15,-1-5-14-15,0 5 0 0,0 0 8 0,-2 0-8 16,0 0-128 0,-3 0-29-16,2-2-6 0,-10 2-1 0</inkml:trace>
  <inkml:trace contextRef="#ctx0" brushRef="#br1" timeOffset="177884.723">21614 8778 576 0,'10'5'51'0,"-10"-5"-41"0,0 0-10 0,6 2 0 0,-4-2 148 0,6 5 27 16,-2-5 5-16,-1 0 2 0,-5 0-57 0,8 0-11 15,0-5-2-15,0 5-1 0,-3 0-50 0,3 0-9 16,2-2-3-16,-2 2 0 0,0-5-23 0,-2 5-5 16,2 0-1-16,-3-7 0 0,3 7 0 0,-3-3-1 15,-2-1 0-15,-1-1 0 0,4 3 5 0,-6 2 2 16,0-5 0-16,0 5 0 0,0-2 1 0,-3-3 0 15,3-2 0-15,-3 5 0 0,1-3-11 0,2 5-1 16,-3-2-1-16,-2-3 0 0,2-2-14 0,1 7 0 16,2 0 0-16,-6 0 0 0,1-5 0 0,0 5 0 15,-3 0 0-15,2 5 0 0,-2-5 36 0,3 0 5 16,-3 2 1-16,-2 3 0 0,2 2-33 0,0-2-9 16,0-3 0-16,0 5 0 0,0-2 0 0,3 2 0 15,2-5 0-15,0 7 0 0,-2-6 0 0,2 4-8 16,3 0 8-16,0 0-12 0,3 0 12 0,0-2-10 0,-1 2 10 0,4 0-10 15,-1 0 10-15,3-2-8 0,-3 2 8 0,1-5-8 16,1 3 8-16,4 2 0 0,-3-7-9 0,0 7 9 16,0-7-28-16,2 7-2 0,-2-7 0 15,0 0 0-15,0 0-62 0,3 0-12 0,-3 0-2 0,2 0-1 16,-2-7-124-16,3 7-25 0</inkml:trace>
  <inkml:trace contextRef="#ctx0" brushRef="#br1" timeOffset="178373.078">21947 8724 403 0,'0'0'36'0,"0"0"-36"16,5-5 0-16,1 3 0 0,-4-3 148 0,4-2 22 16,-4 5 5-16,4-3 1 0,-4 3-39 0,-2 2-7 15,0 0-2-15,0 0 0 0,0 0-51 0,0 0-10 16,0 0-3-16,-5-5 0 0,0 3 0 0,2-3 0 16,-5 5 0-16,3 0 0 0,-3 0-7 0,0 5-1 15,0-3-1-15,0 3 0 0,0 2-55 0,3 0 0 16,0 0 0-16,-1 0 0 0,4 5-9 0,-4-3 9 15,4-2-10-15,2 5 10 0,0-5-10 0,0 5 10 16,2-5-10-16,1 2 10 0,0-4-8 0,2 2 8 16,0 0 0-16,3 0-9 0,0-2 9 0,-3-3 0 0,6 3 0 15,0-3 0-15,-4-2 0 0,4 0 0 0,0-2 0 16,-1-3 0-16,1 3 25 0,-3-3 1 0,2-2 0 0,-2 0 0 16,-2 0 12-16,2-5 2 0,-3 3 1 0,3-6 0 15,-3-1-15-15,0 2-3 0,-2 0-1 0,0-12 0 16,2 5 19-16,-5 2 4 0,-3-2 1 0,1 2 0 15,-4 5-10-15,4 0-3 0,-4 0 0 0,-2 0 0 16,3-3-1-16,-3 3-1 0,3 5 0 0,-3-3 0 16,0 0-10-16,3 5-1 0,-1 0-1 15,4 0 0-15,2 7-4 0,0 0-1 0,0 0 0 0,0 0 0 16,0 0-14-16,0 12 0 0,0-5 0 0,0 7 0 16,5-2-12-16,0 4-1 0,1 0-1 0,2 1 0 15,0 2 14-15,0 0 0 0,-1-3 0 0,1 3 0 16,-2 0 0-16,2-5 0 0,-3 5 0 0,0-3 0 15,3 1 0-15,-5-3 0 0,2-5 0 0,0 3 0 0,3 2 0 0,-2-7 0 16,-4 5 0-16,4-5 0 16,-1 0-54-16,0-2-8 0,-5-5-2 0,0 0-751 15,5 2-150-15</inkml:trace>
  <inkml:trace contextRef="#ctx0" brushRef="#br1" timeOffset="179153.689">22585 8463 1026 0,'0'0'45'0,"0"0"10"0,0 0-44 0,0 0-11 16,0 0 0-16,0 0 0 0,0 0 108 0,0 0 20 16,0 0 4-16,0 0 1 0,0 0-31 0,0 0-6 15,2 0-2-15,-2 0 0 0,0 0-26 0,0 0-6 16,0 0-1-16,0 0 0 0,0 0-21 0,-5-5-4 15,3 3 0-15,2 2-1 0,-8 0-2 0,2 0 0 16,-2 0 0-16,0 2 0 0,1-2-13 0,-4 5-4 16,0-5 0-16,-2 4 0 0,3-1-7 0,-1 2-1 15,-2-3-8-15,2-2 12 0,-2 5-12 0,2-3 0 16,1 5 0-16,2-2 0 0,-3-3 0 0,1 3 0 0,-1 2 0 16,3 0 0-16,0-2 0 0,0 2 0 0,0-5 0 0,0 5 0 15,3-2 0-15,-3 2-8 0,3 0 8 0,0 0 0 16,2 0 0-16,0 0 16 0,-2 0-4 0,2 2 0 15,1 1-12-15,-1 2-12 0,3-3 3 0,0-2 0 16,3 5 9-16,-3 0 12 0,5-3-2 0,-2 3-1 16,-1 0-9-16,4-3 0 15,-1 5 0-15,-3-2 0 0,4 0 0 0,-1-3 0 0,0 3 0 16,1 2 0-16,2 0 18 0,-6-7 2 0,1 5 0 0,2 2 0 16,0-7-8-16,1 5-2 0,-4-5 0 0,1 5 0 15,0-5-10-15,-1 0 10 0,4 0-10 0,-1-5 10 16,-2 3-10-16,5 2 0 0,-3-5 9 0,0 3-9 15,6-5 8-15,-1 0-8 0,1 5 10 0,-1-5-10 0,4-5 13 16,-1 5-3-16,3 0-1 0,0-7 0 0,0 7-9 0,-1-7 10 16,1 2-10-16,0 5 10 0,-3-7-2 0,1 5-8 15,-1-5 12-15,-3 2-4 16,1-2-84-16,-3 0-16 0,0 2-4 0,-3 3-631 16,-5-5-125-16</inkml:trace>
  <inkml:trace contextRef="#ctx0" brushRef="#br1" timeOffset="179363.627">22355 8719 1497 0,'0'0'32'0,"0"0"8"0,0 0 0 0,0 0 4 15,0 0-36-15,8 0-8 0,-3-2 0 0,3 2 0 0,0 0 53 16,2 0 9-16,1 2 2 0,2 3 0 0,0-5-14 0,1 0-2 0,4 0-1 15,1 0 0-15,-3 0-39 0,2 5-8 0,1-5 0 0,-1 2 0 16,1-4 0-16,-4 2 11 0,1 0-3 0,0 0-8 16,-3 0-8-16,1 0-9 0,-6-5-2 0,0 5-815 15</inkml:trace>
  <inkml:trace contextRef="#ctx0" brushRef="#br1" timeOffset="179693.698">22752 8691 1728 0,'0'0'38'0,"0"0"8"0,7 0 2 0,-1 5 0 0,-6-5-39 0,0 0-9 0,5 2 0 0,0 5 0 0,-5 0 59 0,3-2 9 16,0 2 3-16,2 5 0 0,3-5-11 16,-5 0-3-16,-3 0 0 0,5 0 0 0,0 0-12 0,-2 5-2 15,-6-5-1-15,3-5 0 0,3 5-19 0,-3-2-4 16,0-5-1-16,0 0 0 0,0 7-4 0,0-7-1 15,0 0 0-15,0 0 0 0,0 0-1 0,0 0 0 16,0 0 0-16,0 0 0 0,2-5 2 0,4 3 0 16,-6 2 0-16,5-5 0 0,0-4-14 0,-2 2 0 15,0-5 0-15,-1 5 0 16,1 0-23-16,-1-5-10 0,4 5-3 0,-4-2 0 16,4-1-22-16,-4 3-5 0,6 0-1 0,-5 0 0 0,0 5 52 0,-1-3 12 15,4-2 0-15,-1 7 0 16,-5 0-24-16,0 0-3 0,8-3 0 0,-3-1 0 0,0 4 27 0,-5 0-8 0,0 0 8 0,8 0-622 15,-2 0-121-15</inkml:trace>
  <inkml:trace contextRef="#ctx0" brushRef="#br1" timeOffset="180068.609">23029 8710 345 0,'0'0'15'0,"0"0"4"0,0 0-19 0,0 0 0 0,0 0 0 0,0 0 0 16,0 7 260-16,0-5 48 0,3 3 9 0,-3 2 3 0,3 0-156 0,-3 0-32 16,0 0-5-16,0 5-2 0,2-5-61 0,-2 0-13 15,0 5-3-15,0-3 0 0,3-4-16 0,-3 2-3 16,0 0-1-16,0-2 0 0,0-3-7 0,0-2-1 16,0 0-1-16,0 0 0 0,0 0-2 0,0 0 0 15,0 0 0-15,0 0 0 0,0 0 2 0,0 0 0 16,0-2 0-16,3-10 0 0,-3 5-19 0,2-5 0 15,-2 3 0-15,3-3 0 16,0-2-52-16,2 2-8 0,-3 3-2 0,4-3 0 16,-1 0-2-16,0 5 0 0,3-2 0 0,-5 4 0 0,0-2 52 0,-1 0 12 15,6 0 0-15,-5 2 0 0,-1 5 0 0,-2 0 0 16,8-2 0-16,-2-3 0 0,-6 5 0 0,5 0 0 16,0 0 0-16,3 5 0 0,0-3 0 0,-5-2 0 15,-3 0 0-15,10 5 0 0,6 2 0 0,-5-3 0 16,-11-4 0-16,5 3-583 0,0-3-113 0</inkml:trace>
  <inkml:trace contextRef="#ctx0" brushRef="#br1" timeOffset="180424.73">23318 8691 748 0,'0'0'67'16,"0"0"-54"-16,0 0-13 0,0 0 0 15,-6 5 156-15,4-5 28 0,-6 2 5 0,5 3 2 16,-2-3-139-16,0 3-28 0,-3-3-6 0,2 3-1 0,-2 2 15 0,1 5 2 16,-1-5 1-16,0 0 0 0,2 0-17 0,-2 0-3 15,6 5-1-15,-4-5 0 0,4 2-1 0,-1-2 0 16,1-2 0-16,2 2 0 16,2 0-2-16,-2 0-1 0,3-2 0 0,2 2 0 0,3-5-10 0,-3 3-11 15,3-5 3-15,0 0 0 0,3 2 51 0,-3-2 10 16,2-2 3-16,-2 2 0 0,0 0-18 0,3-5-3 15,-3 3-1-15,2-5 0 0,-4 2 3 0,2-2 1 16,-1 0 0-16,1 0 0 0,-2 0 21 0,-1 0 4 16,-2-5 1-16,-3 5 0 0,2 0-47 0,-2 0-9 15,-2 0-8-15,2 2 12 0,0-2 12 0,-3 7 4 16,0-7 0-16,-2 5 0 0,5 2-18 0,-5-5-10 16,-1 0 12-16,1 3-12 15,5 2-83-15,0 0-23 0,-5 0-5 0,5 0-581 16,-5 0-116-16</inkml:trace>
  <inkml:trace contextRef="#ctx0" brushRef="#br1" timeOffset="180743.59">23416 8710 1036 0,'0'0'46'0,"0"0"10"0,0 2-45 0,0 3-11 0,0 2 0 0,2 0 0 15,1 0 104-15,0-2 20 0,-3 2 3 0,2 0 1 16,4 0-52-16,-4 5-9 0,-2-5-3 0,0 2 0 15,3-2 0-15,-3 0 0 0,0 3 0 0,-3-3 0 16,1-5 0-16,2-2 0 0,2 7 0 0,-2-7 0 0,0 0-51 16,0 0-13-16,0 0 0 0,0 0 0 0,0 0 40 0,0 0 4 15,0 0 2-15,0 0 0 0,3-7-22 0,2 0-5 16,-2 0-1-16,-1 0 0 0,1 0-34 0,2-5-8 16,1 5 0-16,-4-3-1 15,6-6-18-15,-3 7-3 0,3-3-1 0,0 5 0 0,0 0 20 0,0-5 4 16,0 10 1-16,0-5 0 15,0 2-10-15,0 5-1 0,0-2-1 16,3 2 0-16,-4 0 34 0,-1 2 0 0,2-2 0 0,0 0 0 0,0 5 0 0,-1-3 0 16,1-2 0-16,-2 5 0 0,-1-3 18 0,3-2 10 15,-8 0 3-15,0 0-933 16</inkml:trace>
  <inkml:trace contextRef="#ctx0" brushRef="#br1" timeOffset="181413.841">23876 8475 576 0,'0'0'51'0,"0"0"-41"16,0 0-10-16,0 0 0 0,0 0 169 0,0 0 32 15,-5-5 7-15,5 5 0 0,0 0-96 0,0 0-20 0,-3 0-4 0,3 0-1 16,0 0-51-16,0 0-9 0,0 0-3 0,0 0 0 15,-5 0 8-15,5 0 2 16,0 0 0-16,-3 0 0 0,-2 0-7 0,5 0-2 0,-5 0 0 0,5 0 0 16,-3 5-12-16,-2-3-2 15,5-2-1-15,-6 5 0 0,1-3-10 0,2 3 0 0,1-3-10 0,-4 3 10 16,6-5 0-16,-2 2 0 0,2-2 0 0,-3 5 0 16,3-5 0-16,0 0 0 0,0 0 0 0,0 0 0 15,0 7 0-15,0-7 0 0,0 0 0 0,5 7 0 16,-5-7 0-16,6 0 0 0,-1 0 0 0,0 0 0 15,-5 0 0-15,6 0 0 0,-1-3 0 0,-5 3 0 16,0 0 20-16,3-4 11 0,-3 4 1 0,2-3 1 16,-2 3 6-16,0 0 1 0,3-4 0 0,-3 4 0 0,0 0-10 15,0 0-2-15,-3-7 0 0,3 7 0 0,0 0-18 0,0 0-10 16,0 0 10-16,0 0-10 16,0 0-28-16,0 0-11 0,-5 0-2 0,5 0-1 15,0 0-82-15,0 0-16 0,-3 7-3 0</inkml:trace>
  <inkml:trace contextRef="#ctx0" brushRef="#br1" timeOffset="181955.358">23865 8804 230 0,'0'0'10'0,"0"0"2"0,0 0-12 0,0 0 0 0,0 0 0 0,0 0 0 16,0 0 182-16,0 0 34 0,0 0 6 0,0 0 2 15,0 0-86-15,0 0-17 0,0 0-3 0,0 0-1 16,0 0-38-16,0 0-8 0,0 0-2 0,0 0 0 16,0 0-19-16,0 0-4 0,0 0-1 0,0 0 0 15,0 0-12-15,0 0-2 0,0 0-1 0,0 0 0 16,0 0-10-16,0 0-1 0,0 0-1 0,0 0 0 16,0 0-2-16,0 0 0 0,-5 0 0 0,2 7 0 15,3-7-5-15,-2 5-2 0,-1 2 0 0,3-7 0 0,-2 2-9 0,-1 5 10 16,3-2-10-16,0-5 10 0,0 2-10 0,0 3 0 15,0-5 0-15,0 0 0 0,3 7 0 0,-3-7 0 16,0 0 0-16,5 0 0 0,-5 0 0 0,0 0 0 16,0 0 0-16,8 5 8 0,-8-5 10 0,5-5 2 15,-5 5 0-15,0 0 0 0,5 0 12 0,-5 0 2 16,6-7 1-16,-6 7 0 0,0 0-1 0,0 0 0 16,2-5 0-16,-2 5 0 0,0-2-6 0,0 2-2 15,0 0 0-15,0 0 0 0,0 0-16 0,0 0-10 16,0 0 12-16,0 0-12 0,0-5 0 0,0 5 0 0,0 0 0 0,0 0-9 31,0 0-136-31,0 0-27 0,-5-2-6 0</inkml:trace>
  <inkml:trace contextRef="#ctx0" brushRef="#br1" timeOffset="194022.558">24397 8082 0 0,'0'0'0'0,"6"0"0"0,-6 0 0 0,0 0 0 0,0 0 175 0,0 0-35 16,0 0 28-16,0 0 5 15,0 0-63-15,0 0-13 0,5 0-2 0,-5 0-1 0,0 0-18 16,0 0-4-16,0 0-1 0,0 0 0 0,0 0-14 0,0 0-2 16,0 0-1-16,0 0 0 0,0 0-26 0,0 0-4 15,0 0-2-15,0 0 0 0,0 0 32 0,0 0 6 16,0 0 2-16,0 0 0 0,0 0-23 0,0 0-5 16,0 0-1-16,0 0 0 0,0 0-12 0,0 0-2 15,0 0-1-15,0 0 0 0,0 0-2 0,0 0-1 16,0 0 0-16,0 0 0 0,0 0 2 0,0 0 1 0,0 0 0 0,-3 4 0 15,3-4 3-15,0 3 1 0,-5 2 0 0,2-3 0 16,1-2-3-16,-1 7-1 0,3-7 0 0,-5 5 0 16,2-5-4-16,3 0-1 0,-5 7 0 0,-1 0 0 15,4-3-4-15,-1-1-1 0,-2 4 0 0,2-2 0 16,1-3-8-16,-1 3 12 0,-2 2-12 0,2-3 12 16,3-4-27-16,-5 3-5 0,2 4 0 0,0 0-1 15,-2 0 21-15,2 0 0 0,-2 0 0 0,3 5 0 16,-4-5 47-16,4 0 13 0,-4 0 4 0,4 0 0 15,-1 5-52-15,0-5-12 0,1 0 0 0,-4 0 0 16,4 0 0-16,2 0 0 0,-3 2 0 0,0 1 0 16,3-3 0-16,0 0 0 0,-2-2 0 0,2 2 0 15,0 0 54-15,0 0 8 0,0-2 2 0,2 2 0 16,-2-5-74-16,0-2-14 0,3 7-4 16,0-2 0-16,-3-5 28 0,2 7 0 0,1 0 0 0,0-3 8 15,-3-4-8-15,5 3 11 0,0 4-11 0,1-2 12 0,-1-3 4 16,0-2 2-16,-5 0 0 0,8 0 0 0,-3 0-18 0,3 5 0 15,0-5 0-15,-2 0 0 0,1-5 0 0,1 5 0 16,0 0 0-16,-2-2 0 0,2 2 0 0,-8 0 0 16,0 0 0-16,5-5 0 0,0 3 0 0,3-3 0 15,-3 2 0-15,1-1 0 0,2 1 33 0,-6-1 3 16,4 4 1-16,-1-7 0 0,0 7-8 0,-5 0-1 16,3-5-1-16,-3 5 0 0,0 0-27 0,2-7 0 15,1 5 0-15,-3 2 0 0,0 0 0 0,0 0 0 16,0-5 0-16,0-2 0 0,0 4 0 0,0-1 0 0,0 4 0 0,-3-7 0 15,3 2 0-15,-2 3 0 0,2-3 0 0,-3 3 0 16,3 2 0-16,-2-5 0 16,-1-2 0-16,0 7 0 0,1-7 8 0,2 7-8 15,0 0 0-15,-3 0 8 0,0-3-8 0,1-1 0 0,-4 4 0 16,4 0 0-16,-4 0 0 0,1-5 0 0,0 5 0 16,-3 0 0-16,3 0 0 0,-3 0 0 0,0 0 0 0,0 5 0 15,0-5 0-15,3 0 0 0,-3 4 0 0,2-4 0 16,-2 3 0-16,0-3 0 0,3 0 0 0,0 0 0 15,0 0 0-15,-1 0 0 0,-2 0 0 0,3 4 0 16,5-4 0-16,-5 3 0 0,5-3 0 0,-3 0 0 16,-2 0 0-16,5 0 0 0,-3 5 0 0,3-5 0 15,0 0 0-15,0 0 0 0,-5 2 0 0,5-2 0 16,0 0-59-16,0 0-4 0,-3 5-1 0,3-5-751 16,0 0-150-16</inkml:trace>
  <inkml:trace contextRef="#ctx0" brushRef="#br1" timeOffset="198150.844">24056 8757 496 0,'0'0'22'0,"0"0"5"0,0 0-27 0,0 0 0 16,0 0 0-16,0 0 0 0,0 0 78 0,3-5 10 15,-3 5 3-15,0 0 0 0,0 0-26 0,0 0-5 16,0 0 0-16,5-2-1 0,-5 2 4 0,0 0 1 15,0 0 0-15,0 0 0 0,3 2 0 0,-3-2 0 16,0 0 0-16,5 0 0 0,-3 5-1 0,1-3 0 16,0 3 0-16,-1 2 0 0,1-2 1 0,0-3 1 15,-1 5 0-15,1 0 0 0,-3 5-36 0,0-5-7 16,3 0-2-16,-1 5 0 0,-2-5 9 0,0 0 2 16,0 0 0-16,3 5 0 0,-3-5-6 0,3 0-1 15,-3 0 0-15,2 0 0 0,1 0-3 0,-3 0-1 0,0-7 0 0,2 5 0 16,-2-3-1-16,0-2-1 15,3 7 0-15,0-2 0 0,-3-5-6 0,0 0 0 0,0 2-1 0,0-2 0 16,0 0-11-16,0 0 8 16,0 0-8-16,0 0 8 0,0 0 1 0,5 5 0 0,-5-5 0 0,0 0 0 15,0 0-9-15,0 0 0 0,0 0 0 0,0 0 0 32,0 0-100-32,0 0-20 0,5 0-3 0,-2-5-528 0,2 5-105 0</inkml:trace>
  <inkml:trace contextRef="#ctx0" brushRef="#br1" timeOffset="198655.246">24326 8790 115 0,'-8'-5'10'0,"8"5"-10"16,0 0 0-16,0 0 0 0,0 0 187 0,0 0 35 16,0 0 7-16,0 0 2 0,0 0-105 0,0 0-21 15,0 0-4-15,-3 7-1 0,-2-2-37 0,5-3-8 16,-3 3-2-16,1 2 0 0,-4 0-7 0,4 0-2 16,-1 0 0-16,0 0 0 0,-2 5-15 0,2-5-3 0,1 0-1 0,2 5 0 15,-3-5-25-15,3 0 0 16,0 5 0-16,0-3-11 0,0-2 40 0,0 0 8 0,0 0 2 0,3 3 0 15,-1-8-29-15,4 5-10 0,-4-2 0 0,4 2 9 16,-1-5-9-16,3-2 12 16,-3 5-12-16,3-5 12 0,0 0-1 0,3 0 0 0,-3-5 0 0,0 3 0 15,2-3-11-15,-2 3 10 0,0-3-10 0,0-2 10 16,-3 0 38-16,3-5 8 0,-3 5 2 0,1 0 0 16,-1-2-15-16,0-3-3 0,-2 5-1 15,0 0 0-15,-1-5-5 0,-2 5-1 0,-2 0 0 0,2-5 0 16,-3 5 0-16,0 0 0 0,-2 0 0 0,2 5 0 15,1-3-10-15,-4-2-3 0,1 2 0 0,-3 3 0 16,6-3-12-16,-4-2-8 0,4 5 8 0,-6-3-8 16,0-2 0-16,2 4 0 0,1-1 0 0,0-1 8 15,5 5-8-15,-3-2 0 0,-2 2 0 0,5 0-8 16,0 0-14-16,0 0-2 0,0 0-1 0,0 0 0 16,0 0-117-16,0 0-23 0,0 0-5 0,0 0-786 15</inkml:trace>
  <inkml:trace contextRef="#ctx0" brushRef="#br1" timeOffset="198979.641">24535 8783 403 0,'0'0'36'0,"0"0"-36"15,0 0 0-15,0 0 0 0,2-5 236 0,-2 5 40 0,0 0 8 0,0 0 1 16,3-7-164-16,-3 7-33 16,0 0-6-16,0 0-2 0,0 0-28 0,5 7-7 0,1-2-1 0,-4 2 0 15,1 0-3-15,0 0-1 0,-1 0 0 0,1 0 0 16,-3 7 1-16,0-7 0 0,-3 0 0 0,3 5 0 16,3-5-29-16,-3 0-12 0,3 0 11 0,-3 0-11 15,0 0 46-15,0 3 3 0,0-8 1 0,2 5 0 16,-2 0-32-16,0-7-6 0,3 5-2 0,-3-3 0 15,0-2-10-15,0 0 8 0,0 0-8 0,0 0 8 16,0 0-8-16,0 0 0 0,0 0 0 0,0 0 0 16,0 0-119-16,0 0-25 0,0 0-6 0</inkml:trace>
  <inkml:trace contextRef="#ctx0" brushRef="#br1" timeOffset="199539.597">24791 8724 748 0,'0'0'67'0,"0"0"-54"16,3-7-13-16,-3 2 0 0,0 5 118 0,3-2 21 16,-3-3 4-16,0 5 1 0,0-7-23 0,0 7-4 15,0 0-1-15,-3-2 0 0,3 2-44 0,-5-5-10 16,2 5-2-16,3 0 0 0,-8 0-35 0,3 0-7 0,0 5-2 15,-1-3 0-15,-2-2 19 0,0 5 3 0,1-3 1 0,-1 5 0 16,0-2-24-16,0 2-5 0,2-2-1 0,-1 2 0 16,-1 0-9-16,2 0 0 0,4-5 0 0,2 5 8 15,-3-2-8-15,6 2 0 0,-1 0 0 16,1 0 0-16,2-2-10 0,1-3 10 0,-1 5 0 0,3-2-9 16,0 2 9-16,2-2 0 0,1-3 0 0,-3 5-8 15,2 0 8-15,4 0 0 0,-4-2 0 0,1 2 0 16,-3 0 0-16,0 0 9 0,2 0-9 0,-4 0 0 15,-1-2 20-15,-3 2-2 0,1 0-1 0,0-2 0 16,-3 2-17-16,0-5 0 0,-3 5 0 0,0-2 0 16,-2-3 31-16,0 3 2 0,-3-3 1 0,3 3 0 15,-3 0-18-15,2-3-4 0,-2-2-1 0,1 0 0 16,-1 0-11-16,2-2 10 0,1-3-10 0,0 5 10 0,-1-5-10 16,1 3 10-16,2-3-10 0,1 5 10 0,2-7-10 15,0 0 0-15,0 0 0 0,2 0 0 0,1-5 0 0,2 5 0 16,1 0-10-16,2-2 10 0,2-3-9 0,1 0 9 15,-1 5-8-15,4-7 8 16,-1 7 0-16,0-5 0 0,0 3 9 0,-2-3-9 0,2 5 28 16,-2 0 0-16,-1 0-1 0,-2 2 0 0,0-2 6 0,-3 5 2 15,3-3 0-15,-5-2 0 0,-3 7-17 0,0 0-3 16,0 0-1-16,0 0 0 0,0 0-14 0,0 0 0 16,0 0 0-16,0 0 0 15,0 0-26-15,0 0-8 0,-5 0-2 0</inkml:trace>
  <inkml:trace contextRef="#ctx0" brushRef="#br1" timeOffset="206325.223">23974 8583 57 0,'-8'0'0'0,"5"0"0"16,3 0 0-16,0 0 0 0,-2 0 0 0,2-5 0 0,-3 5 212 0,3 0 38 16,0 0 7-16,-3 0 2 0,3 0-134 0,0 0-26 15,0 0-6-15,0 0-1 0,3 0-34 0,-3 0-7 0,0 0-2 0,0 0 0 16,0 0 7-16,0 0 2 16,0 0 0-16,11 0 0 0,-3 0-42 0,2 0-8 0,-10 0-8 0,13 0 12 15,-2-2 19-15,2 2 4 0,0-5 1 0,1 5 0 16,2 0-21-16,-3 0-4 0,3-2-1 15,-1 2 0-15,4 0-2 0,-3 0 0 0,-3-5 0 0,0 5 0 16,3 0-8-16,-3 0 10 0,1 0-10 0,-1-2 10 16,3 2-10-16,0 0 10 0,-3 0-10 0,5 2 10 15,-2-2-10-15,3 0 0 0,-1 0 0 0,1 0 0 16,-1 0 0-16,4 0 0 0,-1 0 0 0,-3 0 0 16,1-2 14-16,2 2 1 0,0 0 0 0,-2 0 0 15,-1 0-7-15,-2 0-8 0,0-5 11 0,0 5-11 16,-3 5 11-16,0-5-11 0,0-5 10 0,-2 5-10 0,2 0 14 0,-2 0-3 15,-1 0-1-15,1 0 0 0,-3 0 1 0,3 0 0 16,-4 0 0-16,-7 0 0 0,11 0-3 0,0 0 0 16,-3 0 0-16,-8 0 0 15,10 0 0-15,1 0-8 0,2 0 12 0,-2 0-4 16,-1 0 0-16,1 5 0 0,-1-5 0 0,-2-5 0 0,3 5-8 0,-1 0 0 16,1 0-12-16,0 0 12 0,-11 0 24 0,10 0 12 15,1 0 2-15,-3 0 1 0,-8 0-13 0,0 0-2 16,10 0-1-16,-10 0 0 0,8-3-5 0,-8 3-1 15,0 0 0-15,0 0 0 0,11 0-1 0,-11 0-1 16,0 0 0-16,0 0 0 0,0 0-6 0,0 0-1 16,0 0 0-16,0 0 0 0,0 0 2 0,0 0 0 0,8-4 0 0,-8 4 0 15,0 0 2-15,0 0 1 0,0 0 0 0,0 0 0 16,0 0-3-16,0 0-1 16,0 0 0-16,0 0 0 0,0 0-9 0,0 0 0 0,8 0 9 0,-8 0-9 15,0 0 0-15,0 0 8 0,10 0-8 0,-10 0 0 16,0 0 0-16,0 0 0 0,8 0 0 0,-8 0 0 15,0 0 0-15,0 0 0 0,8-5 0 0,-8 5 0 16,0 0 0-16,0 0 0 0,0 0 0 0,0 0 0 16,0 0 0-16,8 0 0 0,-8 0 0 0,0 0 0 15,0 0 0-15,0 0 0 0,0 0 0 0,0 0 0 16,0 0 0-16,0 0 0 0,0 0 0 0,0 0 0 16,0 0 0-16,0 0 0 0,11 5 0 0,-11-5-8 15,0 0-6-15,0 0-1 0,0 0 0 0,0 0 0 16,0 0-20-16,0 0-4 0,10 0-1 0,-10 0 0 15,0 0-75-15,0 0-15 0,0 0-3 0</inkml:trace>
</inkml:ink>
</file>

<file path=ppt/ink/ink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1:44:23.201"/>
    </inkml:context>
    <inkml:brush xml:id="br0">
      <inkml:brushProperty name="width" value="0.05292" units="cm"/>
      <inkml:brushProperty name="height" value="0.05292" units="cm"/>
      <inkml:brushProperty name="color" value="#FF0000"/>
    </inkml:brush>
  </inkml:definitions>
  <inkml:trace contextRef="#ctx0" brushRef="#br0">23712 4227 939 0,'-8'-2'41'0,"8"2"10"0,0 0-41 0,0 0-10 16,0 0 0-16,0 0 0 0,-3 0 96 0,3 0 18 15,0 0 3-15,0 0 1 0,0 0-24 0,0 0-5 16,0 0-1-16,0 0 0 0,0 0-19 0,0 0-4 0,0 0-1 0,0 0 0 15,6 0-6-15,-6 0-2 0,5 2 0 0,0-2 0 16,1 5-3-16,1-3-1 0,-1-2 0 0,-1 5 0 16,0-3-28-16,1 8-5 0,2-8-2 15,-3 5 0-15,0 0 24 0,3 0 5 0,0-2 1 0,0 2 0 16,0 0-22-16,0 5-4 0,-3-5-1 16,0 0 0-16,3 0 10 0,3 0 2 0,-6 0 0 0,3 5 0 15,0-3-16-15,3-2-4 0,-3 0 0 16,0 5 0-16,0-5 10 0,-1 0 2 0,4 0 0 0,-3 0 0 15,0 3 3-15,-3-8 1 0,1 5 0 0,1-2 0 16,-1-3-38-16,-1 3-7 0,3-3-2 0,0 3 0 16,-3-3 52-16,6 3 11 0,-6-5 1 0,3 7 1 15,0-7-26-15,-3 0-6 0,3 5-1 0,-3-3 0 16,-5-2 8-16,6-2 2 0,-6 2 0 0,5-5 0 0,3 5-12 16,-3-5-3-16,-5 5 0 0,3-2 0 0,2-3-8 0,-2-2 0 15,2 0 0-15,-2 5 8 0,2-5-8 0,0 2 0 16,-2-2 0-16,2 0 0 0,1 0 0 0,-1-5 0 15,0 5 0-15,-2 0 0 16,2 0-18-16,0 0-9 0,3 0-1 0,-2 0-1 0,-1-5 29 0,3 0 0 16,0 3 0-16,0-3 0 0,0-2 0 0,0 2 0 15,0-2 0-15,0-2 0 0,-1-1 19 0,4 1 9 16,-3-3 3-16,0 0 0 0,2-2-31 0,-2 7 0 16,3-7 0-16,0 2 0 0,-1 0 0 0,1-2 0 15,-1 2 0-15,1-2 0 0,2 2 0 0,0-2 0 16,-2 7 0-16,2-5 0 15,0 0-19-15,-2-2-9 0,2 2-3 0,0 3 0 0,1-3 31 0,-4 0 0 16,6 5 0-16,-3-5 0 0,1 5 19 0,-1-2 9 0,0-1 3 16,0 3 0-16,1-5-31 0,-1 5 0 0,-3 0 0 0,1 4 0 15,-3-1 0-15,-3 4 0 0,0 2 0 0,1-9 0 16,-1 7 0-16,0 0 0 0,1 2 0 0,-4-2 0 16,4 0 0-16,-4 0 0 0,3 0 0 0,-2 4 0 15,0-1 0-15,-1-1 0 0,4 3 0 0,-4 2 0 16,-2 0 0-16,0 0 0 0,0 0 0 0,0 0 0 15,6-5 0-15,-6 5 0 0,0 0 0 0,0 0 0 16,0 0 0-16,0 0 0 0,0 0 0 0,0 0 0 16,0 0 0-16,0 0 0 0,0 0 0 0,0 0 0 15,0 0 0-15,0 0 0 0,0 0 0 0,0 0 0 16,0 0 0-16,0 0 0 0,0 0 0 0,0 0 0 16,0 0 0-16,0 0-12 0,0 5 1 0,0-5 0 15,-3 7-81-15,3 0-16 0,-5-2-3 16</inkml:trace>
  <inkml:trace contextRef="#ctx0" brushRef="#br0" timeOffset="16822.003">20690 12553 1144 0,'3'0'51'0,"0"0"10"0,-1 0-49 0,1 0-12 16,-3 0 0-16,3 0 0 0,-1 0 74 0,-2 4 12 15,0-4 2-15,0 0 1 0,0 0-5 0,0 0 0 0,0 0-1 0,0 0 0 16,0 0-22-16,0 3-4 0,3 4-1 0,0-3 0 16,-1 3-5-16,4-4-2 0,-1 6 0 0,0 1 0 15,3-3-4-15,-3 0-1 0,3 5 0 0,0-5 0 16,0 7-2-16,0-7-1 0,0 5 0 0,0 2 0 16,3-3-4-16,-4 3-1 0,1 1 0 0,0-1 0 15,0-3 0-15,0 4 0 0,-2-1 0 0,1-3 0 16,1-1-5-16,-2 2-2 0,2 2 0 0,-3-3 0 15,0-3-4-15,3-1-1 0,-3 0 0 0,1 4 0 16,-1-4 0-16,0-4 0 0,1 2 0 0,-4-3 0 16,6 3 3-16,-8-5 0 0,0 0 0 0,3 7 0 15,2-7-3-15,-5 0-1 0,0 0 0 0,0 0 0 16,0 0-5-16,5 0-1 0,1 0 0 0,-6 0 0 16,0 0 0-16,2-7 0 0,1 0 0 0,0-1 0 0,2 1-7 15,0-4-2-15,1-1 0 0,-4 2 0 0,6-1-8 0,-3-3 0 16,1 0 0-16,-1-1 8 0,6-3-8 0,-1-1 0 15,1-2 0-15,2 2 0 0,3-2 0 0,-3-5 0 16,0 5 0-16,1-5 0 16,1 5 0-16,1-5 0 0,3-3 0 0,-1 4 0 0,-2-1 0 0,3 5 0 15,-1-8 0-15,-2 3 0 0,0 1 0 0,0 3 0 16,-3-3 0-16,3-1 0 0,-3 0 0 0,0 5 0 16,1-1 0-16,-1 1 0 0,-3-5 0 0,4 12 8 15,-4-7-8-15,4 5 0 0,-7-1 0 0,4-2 0 16,2 5 0-16,-2 0 0 0,-1-5 0 0,1 8 0 15,2 1 8-15,-2-2-8 0,-1 1 0 0,-2-3 0 0,0 7 0 16,3-8 8-16,-1 8 7 0,-2-4 1 0,3 4 0 0,-3-8 0 16,2 8-26-16,-2 0-5 0,0 0-1 0,0 0 0 15,0 3 16-15,0-4 0 0,0 1 0 0,-3 3 0 16,3 1 0-16,-2-1 0 0,-1-3 0 0,0 4 0 16,-2-1 0-16,2-4 0 0,0 1 0 0,-2 7 0 15,-3 0 0-15,5-7 0 0,1 7 0 0,-4-4 0 16,4 1 0-16,-6 3 0 0,5-4 0 0,-5 4 0 15,3-3 0-15,-3 3 0 0,0 0 0 0,5-4 0 16,-5 4 0-16,0 0 0 0,0 0 0 0,0 0 0 16,0 0 0-16,2-3 0 0,-2-2 0 0,0 5 0 15,0 0-96-15,-5 0-12 0,0 0-4 0,-3 0-1260 16</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8:13.535"/>
    </inkml:context>
    <inkml:brush xml:id="br0">
      <inkml:brushProperty name="width" value="0.05" units="cm"/>
      <inkml:brushProperty name="height" value="0.05" units="cm"/>
      <inkml:brushProperty name="color" value="#E71224"/>
    </inkml:brush>
  </inkml:definitions>
  <inkml:trace contextRef="#ctx0" brushRef="#br0">0 51 456 0 0,'9'-4'4147'0'0,"27"-27"-94"0"0,-35 30-3805 0 0,-1 1 2 0 0,0 0 13 0 0,16-8 706 0 0,-13 7-941 0 0,0 0-1 0 0,1 0 1 0 0,-1 0-1 0 0,1 0 1 0 0,-1 0-1 0 0,1 1 1 0 0,0-1-1 0 0,-1 1 1 0 0,1 0-1 0 0,-1 0 1 0 0,1 1-1 0 0,0-1 0 0 0,-1 1 1 0 0,1-1-1 0 0,-1 1 1 0 0,1 0-1 0 0,-1 1 1 0 0,0-1-1 0 0,1 0 1 0 0,-1 1-1 0 0,1 1-27 0 0,25 6 157 0 0,-5-6-14 0 0,-20-3-87 0 0,1 1-1 0 0,0-1 0 0 0,-1 1 1 0 0,1 0-1 0 0,-1 0 1 0 0,1 0-1 0 0,-1 1 1 0 0,1 0-1 0 0,-1 0 1 0 0,0 0-1 0 0,0 0 1 0 0,0 1-1 0 0,0-1 1 0 0,0 1-56 0 0,17 13 508 0 0,-20-15-256 0 0,11 16 484 0 0,-11-11-624 0 0,-1-1 1 0 0,0 1-1 0 0,0 0 1 0 0,0 0-1 0 0,-1 0 1 0 0,0 0-1 0 0,0-1 1 0 0,0 1-1 0 0,-1 0 1 0 0,0-1-1 0 0,0 1 1 0 0,0-1 0 0 0,-1 0-1 0 0,0 0 1 0 0,0 0-1 0 0,0 0 1 0 0,-3 3-113 0 0,0 2 92 0 0,-23 39 68 0 0,-33 46 83 0 0,58-90-243 0 0,0 1 0 0 0,-12 14 80 0 0,2-4-64 0 0,2 1 101 0 0,10-11-106 0 0,2 1-11 0 0,10 12 0 0 0,27 14-184 0 0,-11 22 334 0 0,-11-28 169 0 0,-8-7-217 0 0,-6-19-43 0 0,3 6-355 0 0,-4-7 74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8:15.218"/>
    </inkml:context>
    <inkml:brush xml:id="br0">
      <inkml:brushProperty name="width" value="0.05" units="cm"/>
      <inkml:brushProperty name="height" value="0.05" units="cm"/>
      <inkml:brushProperty name="color" value="#E71224"/>
    </inkml:brush>
  </inkml:definitions>
  <inkml:trace contextRef="#ctx0" brushRef="#br0">0 28 4864 0 0,'0'0'223'0'0,"0"0"83"0"0,0 0 247 0 0,0 0 102 0 0,0 0 17 0 0,0 0-11 0 0,0 0-73 0 0,10-6 1986 0 0,42-15-142 0 0,-20 20-1626 0 0,35 9-284 0 0,-61-6-512 0 0,31 31 684 0 0,-22-7-190 0 0,-7 16 17 0 0,-28 11 56 0 0,3-22-361 0 0,17-24-144 0 0,-12 24 82 0 0,2-21-140 0 0,-39 8 114 0 0,33-11-21 0 0,-17 10-17 0 0,21-9 2 0 0,11-6-44 0 0,1 2-24 0 0,-5 13 108 0 0,14 8-49 0 0,-6-17-40 0 0,16 53 91 0 0,-15-45-122 0 0,7 24 138 0 0,-14 22 524 0 0,5-56-663 0 0,-1-5 12 0 0,-1-1-123 0 0,0 0-75 0 0,0 0-829 0 0,0 0-3417 0 0,0 0-1464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8:16.043"/>
    </inkml:context>
    <inkml:brush xml:id="br0">
      <inkml:brushProperty name="width" value="0.05" units="cm"/>
      <inkml:brushProperty name="height" value="0.05" units="cm"/>
      <inkml:brushProperty name="color" value="#E71224"/>
    </inkml:brush>
  </inkml:definitions>
  <inkml:trace contextRef="#ctx0" brushRef="#br0">116 1 456 0 0,'14'-1'200'0'0,"-13"2"833"0"0,-1-1 341 0 0,0 0 59 0 0,0 0-104 0 0,0 0-465 0 0,0 0-205 0 0,0 0-41 0 0,0 0-19 0 0,0 0-48 0 0,0 0-27 0 0,0 0-4 0 0,0 0 0 0 0,0 0 0 0 0,0 0 0 0 0,-64 6 2437 0 0,54-2-2946 0 0,2-1-11 0 0,1 1 0 0 0,0 1 0 0 0,-1-1 0 0 0,9-4-1 0 0,-1 0 0 0 0,0 0 0 0 0,0 0 0 0 0,1 0 0 0 0,-1 0 0 0 0,0 0 0 0 0,1 0 0 0 0,-1 0 0 0 0,0 0 0 0 0,0 0 0 0 0,1 0 0 0 0,-1 1 0 0 0,0-1 0 0 0,1 0 0 0 0,-1 0 1 0 0,0 0-1 0 0,0 0 0 0 0,0 0 0 0 0,1 1 0 0 0,-1-1 0 0 0,0 0 0 0 0,0 0 0 0 0,1 0 0 0 0,-1 1 0 0 0,0-1 0 0 0,0 0 0 0 0,0 0 0 0 0,0 1 0 0 0,0-1 0 0 0,1 0 0 0 0,-1 0 0 0 0,0 1 1 0 0,0-1-1 0 0,0 0 0 0 0,0 1 0 0 0,0-1 0 0 0,0 0 0 0 0,0 1 0 0 0,0-1 0 0 0,0 0 0 0 0,0 0 0 0 0,0 1 0 0 0,0-1 0 0 0,0 0 0 0 0,0 1 0 0 0,0-1 0 0 0,0 0 0 0 0,0 0 0 0 0,-1 1 1 0 0,1-1-1 0 0,0 0 0 0 0,0 0 0 0 0,0 1 0 0 0,0-1 0 0 0,-1 0 0 0 0,1 0 0 0 0,0 1 0 0 0,0-1 0 0 0,0 0 0 0 0,-1 0 0 0 0,1 0 0 0 0,0 0 0 0 0,0 1 0 0 0,-1-1 0 0 0,1 0 0 0 0,0 0 1 0 0,0 0-1 0 0,-1 0 0 0 0,1 0 1 0 0,0 0 1 0 0,4 3 12 0 0,-3-2 51 0 0,-1-1 11 0 0,0 0 31 0 0,0 0 20 0 0,0 0 2 0 0,0 0 10 0 0,0 0 48 0 0,0 0 26 0 0,0 0 4 0 0,-1-1-23 0 0,-2-4-88 0 0,3 2-11 0 0,0-3 1 0 0,0 4-4 0 0,-16 6-10 0 0,6 15 51 0 0,5-6-132 0 0,6-7 0 0 0,3-2 0 0 0,3 1 0 0 0,-1-6 11 0 0,-4 1 18 0 0,-2 0-227 0 0,0 0-619 0 0,0 0-243 0 0,0 0-42 0 0,0 0-8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8:14.253"/>
    </inkml:context>
    <inkml:brush xml:id="br0">
      <inkml:brushProperty name="width" value="0.05" units="cm"/>
      <inkml:brushProperty name="height" value="0.05" units="cm"/>
      <inkml:brushProperty name="color" value="#E71224"/>
    </inkml:brush>
  </inkml:definitions>
  <inkml:trace contextRef="#ctx0" brushRef="#br0">105 1 456 0 0,'-10'6'2391'0'0,"9"-7"-1077"0"0,1 1-64 0 0,0 0-325 0 0,-7 5 603 0 0,-6 16 2492 0 0,-1-10-3411 0 0,3 2-306 0 0,11-13-298 0 0,1 0 1 0 0,-1 0 0 0 0,0 0 0 0 0,1 0-1 0 0,-1 0 1 0 0,1 0 0 0 0,-1 0 0 0 0,0 0-1 0 0,1 0 1 0 0,-1 0 0 0 0,0 1 0 0 0,1-1-1 0 0,-1 0 1 0 0,0 0 0 0 0,1 0 0 0 0,-1 1-1 0 0,0-1 1 0 0,1 0 0 0 0,-1 0 0 0 0,0 0-1 0 0,1 1 1 0 0,-1-1 0 0 0,0 0 0 0 0,0 1 0 0 0,1-1-1 0 0,-1 0 1 0 0,0 1 0 0 0,0-1 0 0 0,0 0-1 0 0,0 1 1 0 0,1-1 0 0 0,-1 0 0 0 0,0 1-1 0 0,0-1 1 0 0,0 0 0 0 0,0 1 0 0 0,0-1-1 0 0,0 1 1 0 0,0-1 0 0 0,0 0 0 0 0,0 1-1 0 0,0-1 1 0 0,0 1 0 0 0,0-1 0 0 0,0 0-1 0 0,0 1 1 0 0,0-1 0 0 0,-1 0 0 0 0,1 1-1 0 0,0-1 1 0 0,0 0 0 0 0,0 1 0 0 0,-1-1-1 0 0,1 0 1 0 0,0 1 0 0 0,0-1 0 0 0,-1 0-1 0 0,1 0 1 0 0,0 1 0 0 0,0-1-6 0 0,1 0 67 0 0,3-12 279 0 0,-4 12-5212 0 0</inkml:trace>
  <inkml:trace contextRef="#ctx0" brushRef="#br0" timeOffset="3193.616">53 112 920 0 0,'0'0'232'0'0,"0"0"637"0"0,0 0 277 0 0,0 0 56 0 0,0 0-88 0 0,0 0-424 0 0,0 0-179 0 0,0 0-37 0 0,0 0-22 0 0,0 0-56 0 0,0 0-20 0 0,0 0-6 0 0,0 0-10 0 0,0 0-35 0 0,0 0-18 0 0,0 0-3 0 0,0 0-18 0 0,0-14 666 0 0,-14-1 1314 0 0,13 15-2190 0 0,1 0-2 0 0,-15 10 216 0 0,4 3-130 0 0,0-2-172 0 0,11-9-52 0 0,1-1-28 0 0,5 3-4 0 0,13 0-64 0 0,-16-3 160 0 0,-2-1 0 0 0,1 0 0 0 0,-1 0 0 0 0,0 0 0 0 0,0 0 0 0 0,0 0 0 0 0,1 0 0 0 0,-1 0 0 0 0,0 0 0 0 0,0 0 0 0 0,0 0 0 0 0,1-1 0 0 0,-1 1 0 0 0,0 0 0 0 0,0-1 0 0 0,0 1 0 0 0,0-1 0 0 0,0 0 0 0 0,0 1 0 0 0,0-1 0 0 0,0 0 0 0 0,0 0 0 0 0,0 1 0 0 0,0-1 0 0 0,0 0 0 0 0,0 0 0 0 0,0 0 0 0 0,-1 0 0 0 0,1 0 0 0 0,0 0 0 0 0,-1 0 0 0 0,1 0 0 0 0,-1 0 0 0 0,1-1 0 0 0,-1 1 0 0 0,3-5 14 0 0,-5-13 700 0 0,1 18-566 0 0,1 1-51 0 0,-16-11 399 0 0,6 15-912 0 0,10-4 203 0 0</inkml:trace>
</inkml:ink>
</file>

<file path=ppt/ink/ink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1:46:17.692"/>
    </inkml:context>
    <inkml:brush xml:id="br0">
      <inkml:brushProperty name="width" value="0.05292" units="cm"/>
      <inkml:brushProperty name="height" value="0.05292" units="cm"/>
      <inkml:brushProperty name="color" value="#FF0000"/>
    </inkml:brush>
  </inkml:definitions>
  <inkml:trace contextRef="#ctx0" brushRef="#br0">7747 7755 115 0,'-11'0'0'0,"11"0"10"0,0 0-10 0,0 0 0 31,0 0 0-31,0 0 0 0,-2-3 207 0,2 3 39 0,0 0 8 0,0 0 2 15,-8-4-103-15,8 4-20 0,0 0-4 0,5-7-1 16,-5 7-51-16,0 0-10 0,-3-3-3 0,3 3 0 0,0 0 0 0,0 0 0 16,-7-4 0-16,4 1 0 15,3 3 0-15,0 0 0 0,-5 0 0 0,-1 3 0 0,-4-3-17 0,2 0-4 16,0 4-1-16,-3-1 0 16,3 1-28-16,-2-1-6 0,-3 1 0 0,2 4-8 0,-2-6 10 0,2 7-10 15,-2-6 8-15,2 4-8 16,1 4 8-16,-3-3-8 0,2-1 0 0,0 4 8 15,1-1-8-15,-3-3 8 0,2 5-8 0,3 2 8 0,-3-3-8 0,3-1 0 16,3 2 9-16,0 2-9 0,-3-3 0 0,3-1 0 0,2 2 0 16,0 2 8-16,1 0-8 0,4 2 0 0,1-6-8 0,2 4 8 15,1-2 0-15,2 2 0 0,-1-3 0 0,4-1-8 16,0 2 8-16,2-5 0 0,-3 0 0 0,1 5 0 16,2-10 0-16,1 5 0 15,-1-2 0-15,0 2 0 0,0-7 8 0,-2 0 4 16,-3 0 1-16,2 0 0 0,-4 0 8 0,-1 0 2 15,0-7 0-15,0 2 0 0,1 3 2 0,-4-3 1 0,6-2 0 0,0 0 0 16,-5 0-2-16,0 0-1 0,-1 0 0 16,-4 0 0-16,-1-1-31 0,0 1-7 0,-2 0-1 15,0-2 0-15,5 7 64 0,-3-5 13 16,0 2 3-16,1-2 0 0,-6 4-52 0,3-1-12 16,-1-3 0-16,-2 7 0 0,3-7-12 0,2 7-6 0,-2-5-1 0,5 5 0 15,0 0 31-15,0 0 5 0,0 0 2 0,0 0 0 16,0 0-67-16,0 0-12 0,0 0-4 0,0 0 0 15,0 0 52-15,0 0 12 0,0 0 0 0,5 5 0 0,3-5 0 0,0 4 0 16,-2-1 0-16,4-3 0 0,-2 0 0 0,0 4 0 16,0-4 0-16,0 0 0 0,0 0 0 0,2 0 0 15,6-4 0-15,0 4 0 16,-5 0 0-16,-1 0 0 0,-4-3 0 0,-1 3 0 16,-2-4-25-16,-3 4-3 0,0 0 0 0,5 0 0 15,-5 0-211-15,0 0-42 0,0 0-9 0,0 0-2 0</inkml:trace>
  <inkml:trace contextRef="#ctx0" brushRef="#br0" timeOffset="348.533">7903 7981 1728 0,'-26'0'38'0,"18"4"8"0,0-1 2 0,8-3 0 0,0 0-39 0,0 0-9 0,8 0 0 0,0 7 0 16,-3-3 97-16,-2-1 18 15,2 1 3-15,3-1 1 0,-6 4-59 0,4-2-11 0,-1 2-2 0,0 0-1 16,6-3-19-16,-6-1-4 0,3 4-1 0,-5 0 0 16,-3-2-6-16,0-3 0 15,0 3-1-15,-3 2 0 0,3-3-3 0,0-4-1 0,3 3 0 0,2 1 0 16,-5-4-1-16,0 0 0 0,0 0 0 0,0 0 0 0,0 0 1 0,0 0 0 16,0 3 0-16,-3-3 0 15,3 0-11-15,0 0 0 0,0 0 0 0,3-7 0 16,0 0 0-16,-3 0-19 0,2 0 3 0,4 0 1 15,-4-5-6-15,1 5-2 0,0 0 0 0,-1 0 0 0,-2-5 11 0,0 9 3 16,0 3 0-16,8-7 0 0,0 0 9 16,-8 7 0-16,0 0 8 0,0 0-8 15,0 0 0-15,0 0-13 0,0 0 1 0,8-4 1 0,3 1 11 0,-3-1-8 16,-8 4 8-16,5 0-8 16,-5 0-136-16</inkml:trace>
  <inkml:trace contextRef="#ctx0" brushRef="#br0" timeOffset="718.016">8152 7981 1267 0,'0'0'56'0,"0"0"12"0,0 0-55 0,0 0-13 0,0 0 0 0,5 7 0 16,-5-7 96-16,0 0 17 0,0 0 3 0,11 4 1 15,7-1-85-15,-2 1-16 16,0-4-4-16,-5 0-1 0,-4 3-11 0,1-3 0 0,3 0 0 0,-3 0 0 15,-8 0 0-15,0 0 0 0,13-3 0 0,-5-1 0 16,-8 4 35-16,0 0 5 0,11-7 0 0,-6 4 1 16,-5 3-17-16,5-9-3 0,-5 9-1 0,3-2 0 15,2-5-20-15,-5 7 9 0,-2-5-9 0,-1-2 0 16,3 7 36-16,0 0 1 0,-5-3 0 0,-6-1 0 16,0 1-15-16,4 3-3 0,7 0-1 0,-8 0 0 15,-8 0-7-15,5 3-2 0,8-3 0 0,-2 7 0 16,0-3-9-16,-3 4 0 0,0-1 0 0,-3 0 0 15,4 0 40-15,-1 0 7 0,-3 4 1 0,11-1 0 0,5 2-35 0,1-1-13 16,-1-1 11-16,-8 2-11 0,-2 2 8 0,2-7-8 16,1 5 0-16,-4-3 0 0,1-4 0 0,0 6 0 15,-1-4 0-15,4 0 0 16,4 1-89-16,9-6-24 0,8 3-5 0</inkml:trace>
  <inkml:trace contextRef="#ctx0" brushRef="#br0" timeOffset="1155.368">8464 8021 1497 0,'8'0'32'0,"-8"0"8"0,0 0 0 0,0-5 4 0,3 3-36 16,2-3-8-16,-5 2 0 0,0 3 0 0,-3-4 53 0,3 4 9 15,0 0 2-15,-2-3 0 0,-9-1 0 0,6 4 0 0,5 0 0 0,0 0 0 16,-8 4-20-16,3-1-4 0,5-3-1 0,0 0 0 15,-3 7-27-15,-5 0-4 0,-3 5-8 0,3-5 11 16,6 0-11-16,-1 5 0 0,-5-10 0 0,6 10 0 16,2-5 0-16,0 0-12 0,0 0 4 0,0 0 8 15,0 0-12-15,5-2 12 0,5 2-12 0,-4-3 12 16,-1-1-12-16,3 1 12 0,3-1-12 0,4-3 12 16,-1 0-13-16,-4 0 5 0,1-3 8 0,2-1-13 15,6 4 13-15,-6-7 0 0,-5 2-10 0,2 3 10 16,4-5 13-16,-7 2 7 0,-4-2 2 0,0 0 0 0,-1 0 35 0,-2 0 7 15,0 2 2-15,-5-2 0 0,-3 5 2 0,3-3 1 16,8 2 0-16,-3 3 0 0,-8-4-39 0,2 4-8 16,6 0-2-16,0 0 0 0,0 0-20 15,0 0 0-15,0 0 0 0,0 0 0 0,14 4 0 0,-9 4 0 16,-5-8 0-16,2 7 0 0,6 0 0 0,-2 0 0 16,-1 0 0-16,-2 0 0 0,2 0 0 0,0 0 0 15,3-2 0-15,0 2 0 0,-5 0 0 0,-1 0 0 16,9-3 0-16,-6-1 0 0,-5-3 0 0,8 5-16 15,0-5 2-15,0 2-763 16,3-4-153-16</inkml:trace>
  <inkml:trace contextRef="#ctx0" brushRef="#br0" timeOffset="1391.353">8776 7814 1324 0,'0'0'59'0,"0"0"12"0,0 0-57 0,0 0-14 0,0 0 0 0,3 7 0 16,-3 4 144-16,3-1 25 0,-3 6 6 16,2-2 1-16,1 1-90 0,-1 3-18 0,-2-1-3 0,3 2-1 15,-3 2-12-15,0-2-2 0,0-1-1 0,0-1 0 16,0 2-28-16,0-5-5 0,0 5-2 0,0-5 0 16,0 0-6-16,0-2-8 0,0-5 11 0,0 7-11 15,0-7-20-15,0-2-10 0,0-5-2 0,0 0-1 16,0 0-163-16,0 0-33 0,0 0-7 0,0 0-557 15</inkml:trace>
  <inkml:trace contextRef="#ctx0" brushRef="#br0" timeOffset="1572.848">8700 8002 345 0,'0'0'15'0,"-3"-3"4"0,-5-1-19 0,3 4 0 16,5 0 0-16,0 0 0 0,-6 0 208 0,6 0 39 16,0 0 7-16,0 0 2 0,3 0-123 0,5 0-24 15,-3 4-5-15,6-4 0 0,-1 3-35 0,4-3-6 16,-1 4-2-16,0-4 0 0,0 0-24 0,3 0-5 15,0 0 0-15,0-4-1 0,0 4-15 0,-3-3-2 16,0-1-1-16,0 4 0 0,3-7-1 0,-2 7 0 16,-1-7 0-16,0 7 0 15,-2-5-32-15,-1 3-6 0,-4 2-2 0,1-5-859 0</inkml:trace>
  <inkml:trace contextRef="#ctx0" brushRef="#br0" timeOffset="2203.36">9795 7767 748 0,'0'0'67'0,"0"0"-54"0,0 0-13 16,-3-5 0-16,1 3 140 15,-1-3 26-15,3 5 5 0,0-7 1 16,-3 4-58-16,1-1-11 0,-4 1-3 0,1-1 0 0,-3 4 1 0,3 0 0 15,-3-3 0-15,0-1 0 0,-3 4-59 0,3 0-12 0,-2 4-2 0,-1-1-1 16,1-3 17-16,-1 7 3 16,-2 0 1-16,0 0 0 0,-1-2-33 0,1 2-7 0,0 4 0 0,0-4-8 15,0 3 0-15,2-3 0 0,-2 5 0 0,-1 2 0 16,4 0 0-16,2-2 0 0,-3 2 0 0,3 0 0 16,0-2 9-16,1 2 2 15,4 0 0-15,0 5 0 0,3-5-27 0,6 5-4 16,-1-5-2-16,3 0 0 0,0 0 14 0,5 2 8 0,-2-2-10 0,2 1 10 15,0-4 0-15,3-1 0 16,0 2-8-16,2-5 8 0,-2 0 0 0,3 0 0 0,-1-3 0 0,1-1 0 0,-3-3 0 16,2 0 0-16,6-3 0 0,-6-1 0 15,-2-3-127-15,3 2-32 0,-1-2-6 0</inkml:trace>
  <inkml:trace contextRef="#ctx0" brushRef="#br0" timeOffset="2472.675">10033 7748 57 0,'0'0'0'0,"0"0"0"16,0 0 0-16,0 0 0 0,0 0 373 0,0 0 70 16,0 0 13-16,0 0 4 0,0 0-284 0,3 7-56 15,-1-2-11-15,1 2-2 0,0 0-35 0,-1 4-8 0,-2-1 0 0,3 6-1 16,-3-2-29-16,3 3-6 0,-3-5 0 0,0 9-1 15,0-7 29-15,-3 5 7 0,3 2 1 0,0-2 0 32,0 2-72-32,-3-2-15 0,3-1-2 0,0-3-1 0,-2 3 26 0,-1-3 0 0,3-6 9 0,0 3-9 15,-3-1 0-15,3-3 0 0,3-1 0 0,-3-5 0 16,0-2-144 0,0 0-30-16,0 0-6 0,0 0-781 0</inkml:trace>
  <inkml:trace contextRef="#ctx0" brushRef="#br0" timeOffset="2966.46">10231 7959 1267 0,'0'0'112'0,"0"0"-89"16,6-4-23-16,-6 4 0 0,0 0 56 0,0 0 6 15,2-3 2-15,4-1 0 0,-6 4 0 0,0 0 0 16,0 0 0-16,0 0 0 0,2-3 0 0,-2 3 0 15,0 0 0-15,0 0 0 0,3-4-5 0,-3 4-1 16,0 0 0-16,0 0 0 0,-5 4-42 0,-3-1-8 16,8-3-8-16,-8 4 12 0,-3-1-1 0,3 4 0 15,3 0 0-15,2-2 0 0,-5 2-11 0,3 0 0 16,0 0 0-16,0 4 0 0,-1-3 0 0,1-1 0 16,0 0 0-16,2 0 0 0,6 0 0 0,-3 0-9 0,-3 0 9 15,6 0-13-15,5-2 13 0,-3 2-12 16,-2-3 12-16,2-1-12 0,-5-3 12 0,8 0-9 15,2 4 9-15,1-4-8 0,-3 0 8 0,2-4 0 16,1 4 0-16,0-3 0 0,-3-1 0 0,-1-3 0 16,1 2 8-16,0-2-8 0,0 0 22 0,-2 0 0 0,-1 0 0 15,-2 0 0-15,2-5 16 0,-3 5 3 0,-2 0 1 0,0 0 0 16,0 4-8-16,0-1-2 0,0 4 0 0,0 0 0 16,0 0-4-16,0 0-2 0,0 0 0 0,0 0 0 15,0 0-18-15,0 0-8 0,0 0 0 0,0 0 8 16,3 7-8-16,0 0 0 0,5 0 0 0,-3 0-11 15,3-2 11-15,-3 6 0 0,3-4 0 0,-3 0-8 16,3 1 8-16,-2-1 0 0,2 0 0 0,-3-3 0 0,0-1 0 0,3 4 0 16,-3-3 0-16,1-1 8 0,-4 2-21 0,4-3-4 15,2-2-1-15,-3 0-748 16,0 0-150-16</inkml:trace>
  <inkml:trace contextRef="#ctx0" brushRef="#br0" timeOffset="3400.841">10620 7934 1036 0,'0'0'46'0,"0"0"10"0,0 0-45 0,0 0-11 15,0 0 0-15,-5 0 0 0,-5-5 156 0,4 5 28 16,1 0 7-16,2-2 1 0,-2-3-103 0,2 5-20 0,-2 0-4 15,2-3-1-15,-2-1-7 0,2 4-1 0,-2 0-1 0,3 0 0 16,-4 0-37-16,4 0-7 0,-4 0-2 0,4 4 0 16,-6-4 2-16,5 3 0 0,-2-3 0 0,-3 5 0 15,3-3-11-15,-1 5-16 0,4-2 4 0,-4 2 1 16,4 0 11-16,-4 0 0 0,4 0 0 0,2-7 0 16,0 7 0-16,0-7 0 0,2 9 0 0,-2-9 0 15,6 10 0-15,-1-6-10 0,0 3 10 0,3-4-13 16,3 4 13-16,-1-2-11 0,-2-3 11 0,3 3-10 15,-3 2 10-15,2-3 0 0,1-1 0 0,-6 4 0 16,-5-7 0-16,8 5 0 0,3-3 0 0,-3 3 0 16,-8-5 20-16,0 0 7 0,0 0 1 0,0 0 0 15,0 0 15-15,0 7 3 0,-3 0 1 0,3 0 0 16,-3-3 11-16,-2-1 2 0,0-3 1 0,-3 0 0 0,3 5-46 16,-3-5-15-16,-3 2 8 0,3-2-8 0,-2 0 0 0,2 0 0 15,2 0 0-15,1 0 0 16,0 0-99-16,5 0-23 0,0 0-5 0,0 0-1 0</inkml:trace>
  <inkml:trace contextRef="#ctx0" brushRef="#br0" timeOffset="3789.382">10851 7915 1728 0,'0'0'38'0,"0"0"8"0,0 0 2 0,0 0 0 0,5-3-39 0,-5 3-9 15,0 0 0-15,0 0 0 0,-3-7 53 0,3 7 9 0,0-7 2 16,0 7 0-16,-2-4 0 0,2 4 0 16,0 0 0-16,0 0 0 0,-3-5 0 0,-2 3 0 15,5 2 0-15,-8-5 0 0,2 5-52 0,1 5-12 0,-3-5 0 0,0 2 0 16,3 3 0-16,0-5 0 0,-3 7 0 0,2-7 0 16,4 7 0-16,-4 0 0 0,4-3 0 0,-3 4 0 15,2-1 0-15,0-5 0 0,6 7 0 0,0-2 0 16,-3 0 0-16,5-4-15 0,0 4 3 0,3-2 1 15,0 2 11-15,0-3-10 0,-3-1 10 0,6 4-10 16,-1-3 10-16,1-1 0 0,-3 4-9 0,0-2 9 0,0-3 0 16,-3 3 0-16,3 2 0 0,-5-3 0 15,-1-1 0-15,4 4 0 0,-6-7 12 0,0 4-4 0,0 4 17 0,-3-6 3 16,0 3 1-16,1 2 0 0,-6-7 11 0,2 7 3 16,-1-7 0-16,1 7 0 15,-2-7-20-15,-2 4-4 0,2-1-1 0,-3 2 0 0,6-5-18 0,-3 2 8 16,0-2-8-16,0 0 0 0,3 0 0 0,5 0-20 15,0 0 2-15,0 0 1 16,0 0-248-16,0 0-50 0</inkml:trace>
  <inkml:trace contextRef="#ctx0" brushRef="#br0" timeOffset="4034.094">11049 7952 1728 0,'0'0'76'0,"0"0"16"0,0-4-73 0,-3 4-19 0,3 0 0 0,0 0 0 16,0 0 87-16,0 0 13 0,0 0 4 0,3 7 0 16,2 0-32-16,1 0-7 0,-6 0-1 15,2 5 0-15,-2-5-32 0,3 0-6 0,0 5-2 0,-3-5 0 16,-6 4 15-16,6-1 2 0,6-3 1 0,-4 0 0 16,-4 0-27-16,2-2-6 0,0-5-1 0,2 7 0 15,-2-7-8-15,0 0 0 0,0 0 9 0,0 0-9 31,8 0-88-31,-8 0-23 0,0 0-4 0,3-7-1 0,2-5-61 16,-2 5-13-16,-1-7-2 0,-2 2-590 0</inkml:trace>
  <inkml:trace contextRef="#ctx0" brushRef="#br0" timeOffset="4156.679">11060 7825 633 0,'0'0'56'0,"-3"-4"-44"0,-2-3-12 0,2 4 0 0,3 3 244 16,-5-4 46-16,-3 4 10 0,0-5 1 0,8 5-125 0,0 0-26 15,0 0-5-15,0 0-1 0,0 0-82 0,0 0-17 16,0 0-3-16,0 5-1 0,0-5-30 0,2 7-11 15,-2-7 0-15,0 4-703 16,3-1-147-16</inkml:trace>
  <inkml:trace contextRef="#ctx0" brushRef="#br0" timeOffset="4757.788">11557 7661 576 0,'0'0'51'0,"0"0"-41"16,-5-3-10-16,2-1 0 0,0-3 171 0,-2 7 32 16,0-3 6-16,0-1 2 0,-3 1-87 0,0-1-16 15,0 4-4-15,-3-5-1 0,3 5-41 0,-2-3-8 16,2 3-2-16,0 0 0 0,-5 3-21 0,5-3-5 16,0 5-1-16,2-5 0 0,1 7-13 0,0-3-4 15,-1-1 0-15,1 4 0 0,0 0-8 0,-3 0 0 16,0 5 0-16,3-5 0 0,-1 4 0 0,4-1 0 15,-3 2 0-15,2-1 0 16,0-1-17-16,1 4 4 0,2-2 1 0,2 2 0 16,-2 0 12-16,6 5 0 0,-1-5 0 0,0 5 0 0,0-5 28 0,3 7 9 15,0-5 2-15,0 5 0 0,-3-6-29 0,3 6-10 16,0-7 0-16,0 5 9 0,0-5-1 0,3 0 0 0,-6 5 0 0,3-8 0 16,-3-1 6-16,-2 2 1 0,-3-1 0 0,0-4 0 15,0 1-7-15,0-6-8 0,0-2 11 16,-8 0-663-16,0 0-133 0</inkml:trace>
  <inkml:trace contextRef="#ctx0" brushRef="#br0" timeOffset="4923.625">11255 7948 345 0,'0'0'31'0,"0"0"-31"16,0 0 0-16,6 0 0 0,-1 0 313 0,3 0 57 15,0-3 11-15,2 3 3 0,1 0-308 0,2 0-60 16,3 0-16-16,3-4 0 0,-1 4 29 0,3 0 3 15,0-5 1-15,6 3 0 0,-1 2-21 0,1 0-12 16,-3 0 12-16</inkml:trace>
  <inkml:trace contextRef="#ctx0" brushRef="#br0" timeOffset="5116.736">11716 7959 576 0,'0'0'51'16,"0"0"-41"-16,0 0-10 0,0 0 0 0,0 0 235 0,0 0 45 15,2 8 8-15,-2-8 3 0,0 2-135 0,3 5-28 16,0 2-4-16,-3 1-2 0,2-6-48 0,1 3-10 16,0 1-1-16,-3-1-1 0,0 0-27 0,0-3-6 15,0-4-1-15,0 7 0 0,0-7-14 0,0 3-3 0,0-3-1 0,0 0 0 32,0 0-67-32,0 0-14 0,0 0-2 0,0 0-1 15,0 0-208-15,2-7-42 0,4-7-8 0,-6 2-1 0</inkml:trace>
  <inkml:trace contextRef="#ctx0" brushRef="#br0" timeOffset="5252.008">11713 7821 633 0,'0'0'56'16,"0"0"-44"-16,0-7-12 0,0 7 0 15,0-3 260-15,0 3 51 0,0 0 9 0,0 0 3 16,0-9-189-16,0 9-38 0,0 0-7 0,0 0-1 0,0 0-64 0,0 0-13 16,0 0-3-16,5 0 0 15,3 0-200-15,0 0-40 16,8 0-8-16,-3 5-1 0</inkml:trace>
  <inkml:trace contextRef="#ctx0" brushRef="#br0" timeOffset="5602.435">11885 7934 1267 0,'0'0'56'0,"0"0"12"0,0 0-55 0,5 7-13 16,1-7 0-16,-1 0 0 0,0 4 54 0,1-1 8 15,4-3 2-15,-2 0 0 0,0 0 0 0,0-3 0 16,5-1 0-16,-2 4 0 0,-1-5-20 0,-2 3-4 15,3-3-1-15,-3-2 0 0,0 7-11 0,0-7-3 16,-3 0 0-16,-2 7 0 0,2-7-25 0,-5 7 0 16,0 0 0-16,3-3 0 0,-3-1 52 0,-3-3 6 0,0 2 1 0,-2 2 0 15,0-1-33-15,-1 1-6 0,1-1-2 0,-3 4 0 16,-2 0-18-16,2 0-17 16,-3 0 3-16,3 0 1 0,-2 4 35 0,-4-1 7 0,1 4 2 0,2-2 0 31,1 2-50-31,-3-3-9 0,2 3-3 0,-2 3 0 0,8-3 31 0,-3 5 0 0,2 2 0 0,1-3 0 15,5-1 0-15,-3 6 16 0,6-6-1 0,0 4-1 16,-1-2-14-16,4 2 0 0,-1-3-9 0,3-1 9 16,2-5 0-16,4 2 0 0,-1 0 0 0,3 0 0 15,0-7-24-15,0 4-4 0,2-4-2 0,-2 0 0 16,2-4-106-16,1 4-20 0,-3-7-5 0,0 0-370 16,2 0-73-16</inkml:trace>
  <inkml:trace contextRef="#ctx0" brushRef="#br0" timeOffset="5920.13">12181 7915 1436 0,'0'0'64'0,"0"0"12"16,0 0-60-16,0 0-16 0,0 0 0 0,0 0 0 0,0 0 101 0,0 0 18 16,0 0 3-16,0 0 1 0,0 0-43 0,6 4-9 15,-1-1-2-15,3 9 0 16,-5-5-13-16,-1 0-2 0,1 4-1 0,-3-1 0 16,3 2-3-16,2-5-1 0,-3 4 0 0,1-1 0 0,0-3-17 0,-1 0-4 15,-2-2-1-15,0 2 0 0,0-3-12 0,0-1-3 16,0-3 0-16,0 0 0 0,0 0 1 0,0 0 0 15,0 0 0-15,3-7 0 0,0 0-13 0,-1 0-12 16,1-5 3-16,0 2 0 0,-1-1 9 0,1-3 0 16,0 2 0-16,2-2 0 15,-2 2-53-15,2 3-9 0,0-3-2 0,3-2 0 16,3 2-51-16,-3 5-10 0,-1 0-3 0,4 0 0 0,0 0 100 0,-1 0 28 0,-2 0-10 0,3 7 10 16,-1-5 0-16,1 5 0 0,2 0 0 0,-2 0 8 15,2 0 21-15,-2 0 4 0,2 0 1 0,-3 5 0 16,1-5-5-16,-3 7-1 0,0-7 0 0,2 4 0 15,-2-1-28-15,0-3 8 0,-2 4-8 0,2-1-646 16,-3-3-131-16</inkml:trace>
  <inkml:trace contextRef="#ctx0" brushRef="#br0" timeOffset="6620.322">13028 7588 1267 0,'0'0'28'0,"0"0"5"0,0-2 2 0,0 2 1 0,-3 0-36 0,-2 0 0 15,5 0 0-15,-2 0 0 0,2 0 97 0,-6 2 13 16,1 3 2-16,0-1 1 0,-1-1-47 0,1 4-10 16,-3 0-1-16,0 0-1 15,0 5-19-15,0-5-4 0,3 7-1 0,-3-7 0 16,3 7 0-16,-1-2 0 0,1 2 0 0,-3 0 0 0,3 2-2 0,0-2 0 16,-1 1 0-16,-2 6 0 0,6-2-28 0,-1 2 8 15,1 0-8-15,2-2 0 0,0 2 0 0,0 5 0 16,2-5 0-16,3 2 0 15,1-1 0-15,2-1 0 0,0-2 0 0,0-1 0 16,2-1 24-16,3-5 1 0,1 2 1 0,-4 0 0 16,3 0-18-16,-2-7-8 0,2 5 8 0,-2-5-8 0,-3 0 8 0,2 0-8 15,4-2 8-15,-4-3-8 0,-2-2 15 0,3 5-3 0,-3-5 0 0,0 0 0 16,-1 0 4-16,1 0 0 0,-8 0 0 16,0 0 0-1,6-5-166-15,-6 5-33 0</inkml:trace>
  <inkml:trace contextRef="#ctx0" brushRef="#br0" timeOffset="9886.404">13219 7727 939 0,'0'0'41'16,"0"0"10"-16,0 0-41 0,0 0-10 0,0 0 0 0,0 0 0 15,0 0 108-15,0 0 20 0,0 0 4 0,0 0 1 16,0 0-37-16,0 0-8 0,0 0-2 0,0 0 0 0,0 0-24 16,2 7-5-16,4 0-1 0,-4 0 0 15,3 0-13-15,-2 5-3 0,2-1-1 0,1 3 0 16,-1 1-9-16,0-1-2 0,3 0 0 0,0 0 0 0,-3 5-18 0,3-5-10 16,0-2 10-16,0 2-10 15,-2 0 32-15,1-2 1 0,-1 2 0 0,2 0 0 0,0-7-16 0,0 0-3 16,0 5-1-16,-3-5 0 0,-3-3 5 0,4 3 1 15,-1-4 0-15,-5-3 0 0,0 0 9 0,0 0 1 16,0 0 1-16,0 0 0 0,0 0-1 0,3-3 0 16,-1-4 0-16,1 3 0 0,0-3-20 0,-1 0-9 15,1 0 8-15,0-5-8 0,-1 5 0 0,1-7 0 16,0 7 0-16,2 0 0 0,-3-1 0 0,1 4 0 16,2-3 0-16,1 7 0 0,-1-7 0 0,-5 7 0 15,0 0 0-15,0 0 0 0,0 0 0 0,8 4 0 16,-3-1 0-16,3-3 0 0,-3 0 0 0,3 7 0 15,-2-3 0-15,2 4 0 0,0-1 0 0,-1 0 0 0,-1 0 0 16,-1 0 0-16,3 5 0 0,0-5 0 16,0 0 0-16,-3 0 0 0,0 0 20 0,1-3 0 0,-1 3-1 0,3-4 0 15,-5 2-11-15,5-3-8 0,-3-2 12 0,0 0-12 16,-5 0 14-16,5 0-4 0,3-7-1 16,-5 4 0-16,2-4 17 0,-2-4 3 0,0 4 1 15,-1-5 0-15,1-2-30 0,0 0 0 0,-1 2 0 0,-2-2 0 16,3 0 27-16,-3-5-1 0,0 5 0 0,0 0 0 15,-3 2-42-15,3-2-8 16,0 4-1-16,-2-6-1 0,-1 6 46 0,0-1 8 0,3 4 3 0,-2-5 0 16,-1 5-23-16,3 0-8 0,-3 0 0 0,3 0 0 15,-2 4 0-15,2-1 0 0,-3-3 0 0,3 7 0 0,0 0 0 16,0 0 0-16,0-5 0 0,0 5 0 0,0 0 0 0,0 0 0 16,0 0 0-16,0 0 0 0,0 0-19 0,0 0 0 15,0 0 0-15,0 0 0 16,0 0-144-16,0 0-29 0,0 0-5 15,0 0-902-15</inkml:trace>
  <inkml:trace contextRef="#ctx0" brushRef="#br0" timeOffset="10328.383">13735 7929 1267 0,'0'0'28'0,"0"0"5"0,0 0 2 0,0 0 1 0,0 0-36 0,5 5 0 0,-5-5 0 0,5 0 0 16,-5 0 58-16,0 0 5 0,5 0 1 0,1 2 0 15,-1 3 0-15,0-5 0 0,1 0 0 0,2 0 0 16,-1 0-24-16,-1 0-5 0,-1-5-1 0,0 3 0 16,-2 2-10-16,2 0-1 0,1-5-1 0,-4 5 0 15,-2 0-11-15,5-7-3 0,-2 4 0 0,0-1 0 16,-3 1 45-16,2-1 9 0,-2-3 2 0,0 0 0 15,-2 2-28-15,2-2-4 0,-6 7-2 0,4-7 0 16,2 4-18-16,-3-1-4 0,1 4-8 0,-1-7 12 16,0 7 0-16,-2 0-1 0,2-3 0 0,-2 3 0 15,0-4-11-15,-1 8 12 0,-1-4-12 0,-1 3 12 16,0 1-12-16,2-1 8 0,-2 1-8 0,0-1 8 16,3 4-8-16,-3 0 12 0,0-2-12 0,3 6 12 0,0-4-12 15,2 0 0-15,-2 3 0 0,2-3 0 0,0 5 0 16,3-5 0-16,0 5 0 0,0-5 0 0,3 0-15 0,0 0-5 15,-1 4 0-15,4-4-1 0,-1 1 21 0,6-1-9 16,-1 0 9-16,3-7 0 16,-2 4-39-16,5-1-1 0,2-3 0 0,4 0 0 15,-7 0-121-15,4-3-25 0,-1-1-5 0,4-3-1 0</inkml:trace>
  <inkml:trace contextRef="#ctx0" brushRef="#br0" timeOffset="10531.575">14041 7894 979 0,'0'0'87'0,"0"0"-70"16,0 0-17-16,0 0 0 0,0 0 154 0,0 0 27 16,0 0 6-16,0 0 1 0,0 0-86 0,0 0-17 0,3 7-3 0,0 0-1 15,-3 0-11-15,2 0-2 16,1 0-1-16,0-2 0 0,-1 2-54 0,-2 0-13 0,3 0 0 16,0 0 0-16,-3 0 22 0,2-2 2 0,-2-5 0 0,0 0 0 15,0 0-15-15,0 0-9 0,0 0 12 0,0 0-12 31,0 0-171-31,0 0-41 0,0 0-8 0,0 0-327 0,0-5-65 0</inkml:trace>
  <inkml:trace contextRef="#ctx0" brushRef="#br0" timeOffset="10651.736">14055 7802 921 0,'0'0'82'0,"0"0"-66"0,0 0-16 0,0 0 0 0,0 0 198 16,0 0 36-16,0 0 7 0,-3-2 2 0,0-3-108 0,3 5-22 15,0 0-4-15,0 0-1 0,0 0-74 0,0 0-15 16,0 0-3-16,0 0-1 15,0 0-126-15,0 0-25 0,0 0-4 0,0 5-2 0</inkml:trace>
  <inkml:trace contextRef="#ctx0" brushRef="#br0" timeOffset="11188.859">14343 7898 1036 0,'0'0'46'0,"0"0"10"0,0 0-45 0,0 0-11 0,-3-4 0 0,1 4 0 16,2 0 104-16,-8-5 20 0,0 3 3 0,3 2 1 16,-1-5-52-16,-2 5-9 0,-2 0-3 0,-1 0 0 15,1 0-51-15,2 0-13 0,8 0 0 0,-6 0 0 16,-2 5 0-16,1-5 0 0,1 2 0 0,-2 3 0 15,0-1 0-15,0-1 0 0,0 4 0 0,1 0 0 16,1 0 0-16,4 0 0 0,-1 0 0 0,0-2 0 16,1 2 0-16,2 0 0 0,2 0 0 0,1 0 0 15,0-2 18-15,2-3 1 0,0 3 0 0,3-1 0 16,3-1-19-16,-3-3 0 0,2 0 0 0,-2 0 0 16,3-3 20-16,-3-1-4 0,0 4 0 0,2-7 0 15,-4 2 0-15,1 3-1 0,-1-3 0 0,2-2 0 0,-6 0-2 0,4 4 0 16,-6-1 0-16,2-1 0 0,4 3 21 0,-4-3 4 15,-2 5 1-15,0 0 0 0,0 0-25 0,0 0-5 16,0 0-1-16,0 0 0 0,0 0-8 0,5 5 0 16,1-3-10-16,2 3 10 0,-3 2-12 0,3 0 3 15,0 0 1-15,0 0 0 0,-3 5 8 0,3-5 0 16,-3 4 0-16,3-1 0 0,-2-3 0 0,-1 5 12 16,-5-1 0-16,5-1-1 0,-2 2 12 0,-1-5 2 15,-4 4 1-15,-1-4 0 0,3 3-5 0,-5-3-1 16,2-2 0-16,-2 2 0 0,-3-3-2 0,0-1-1 15,3 4 0-15,-3-7 0 0,-3 4-1 0,1-1-1 16,-4-3 0-16,4 0 0 0,-3 0-15 0,-3 0 0 0,0-3 0 16,3-1-712-1,5 1-139-15</inkml:trace>
  <inkml:trace contextRef="#ctx0" brushRef="#br0" timeOffset="11616.02">14388 7727 1368 0,'0'0'60'0,"0"0"13"16,0 0-58-16,0 0-15 0,0 0 0 0,0 0 0 0,5 0 84 16,1 7 13-16,-6-7 3 0,5 4 1 0,0 3-28 0,1 3-5 15,-1-5-2-15,3 9 0 0,-3-7-24 0,-2 7-5 16,2-2-1-16,0 6 0 0,-2-8-8 0,0 4-3 15,-1 2 0-15,1-6 0 0,-3 4 31 0,0-2 7 16,2 2 1-16,1-2 0 0,-3-5-52 0,0 0-12 16,0 0 0-16,0 0 0 0,0-7 0 15,0 0 0-15,0 0 0 0,0 0 0 0,0 0 54 0,0 0 8 16,0 0 2-16,3-3 0 0,2-4-52 0,-2-2-12 16,-1 2 0-16,4 0 0 15,-4-3-48-15,4 3-13 0,-1 0-3 0,0-2 0 0,0 2 52 0,1 4 12 16,2-1 0-16,-3 1 0 0,0-1 0 0,-5 4 0 15,6 4 0-15,-1-4 0 0,0 3 0 0,-5-3 0 16,5 4 0-16,-2-1 0 0,2 2 0 0,1-3 0 16,-1 3 0-16,0 2 0 0,-2 0 0 0,0 0 0 15,-1 0 0-15,3 0 0 0,-5 5 48 0,3-5 13 0,0 0 3 0,-3-3 0 16,0-4-52-16,0 8-12 0,0-8 0 0,0 0 0 31,0 0-60-31,0 0-16 0,0 0-2 0,0 0-1021 0</inkml:trace>
  <inkml:trace contextRef="#ctx0" brushRef="#br0" timeOffset="11841.902">14671 7741 633 0,'0'0'56'0,"0"0"-44"0,0 0-12 0,0 0 0 15,0 0 244-15,0 0 46 0,5 7 10 0,-2 0 1 16,-3-2-188-16,0 6-37 0,5-1-8 0,1 1-2 0,-1-3-2 0,-2 3 0 15,-3-1 0-15,5 4 0 0,0 0-51 0,-2 2-13 16,-6-6 0-16,3 2 0 0,5 2 54 0,-5-3 8 16,3-1 2-16,-6-3 0 0,-2 5-55 0,3-5-9 15,2 0 0-15,0-3 0 16,0-4-95-16,0 0-11 0,0 0-2 0,-3 3-852 16</inkml:trace>
  <inkml:trace contextRef="#ctx0" brushRef="#br0" timeOffset="11991.968">14666 7868 1267 0,'0'0'56'0,"0"0"12"0,-5 0-55 0,5 0-13 16,0 0 0-16,0 0 0 0,5 0 91 0,0-3 15 15,0-1 3-15,6 4 1 0,0 0-74 0,2 0-14 16,-3 0-3-16,1 0-1 0,2 0-18 0,0 0 0 16,-2-3 0-16,0 3 0 0,-3 0 16 0,2-4-1 15,1 4 0-15,-1 0-799 0</inkml:trace>
  <inkml:trace contextRef="#ctx0" brushRef="#br0" timeOffset="12372.605">14907 7887 633 0,'0'0'28'0,"0"0"6"0,0 0-34 0,0 0 0 0,0 0 0 0,0 0 0 15,5 0 199-15,-5 0 33 0,0 0 6 0,5 2 2 0,3 3-141 16,0-5-28-16,-3 0-6 0,1 0-1 0,2 0-51 0,2 0-13 15,-2 0 0-15,0 0 0 0,0 0 34 0,-3 0 4 16,6-5 1-16,-3 5 0 0,-8 0-17 0,5-2-3 16,6-3-1-16,-3 5 0 0,-3-7-9 15,-2 0-1-15,-3 7-8 0,5-7 12 0,-2 4 28 16,-3 3 6-16,-3-4 1 0,0-1 0 0,3 5-27 0,-2-2-4 16,-4-3-2-16,1-2 0 0,0 7-14 0,-1-3 8 15,-2 3-8-15,1-4 0 0,-1 4 0 0,0 4 0 16,0-4 0-16,0 3 0 0,-3-3 0 0,3 5 0 15,0-3 0-15,0 3 0 0,0 2 0 0,1 0 0 16,1-3 0-16,1 3 0 0,0 0 0 0,-1 1 0 16,1-1 0-16,0 0 0 0,2 0 0 0,0 4 0 15,3-8 0-15,-2 9 0 0,2-5 0 0,2 0 0 16,1 0 0-16,0 0 0 16,-1 0-79-16,6-2-21 0,3-3-5 0,0 3-1 15,-1 2-123-15,3-7-25 0,19 0-5 0,-5 0-1 0</inkml:trace>
  <inkml:trace contextRef="#ctx0" brushRef="#br0" timeOffset="12809.631">15166 7908 691 0,'11'0'61'0,"-11"0"-49"0,0 0-12 0,0 0 0 15,0 0 182-15,0-7 34 0,0 7 6 0,-3-7 2 16,0 2-84-16,1-2-17 0,2 7-3 0,0 0-1 16,0 0-52-16,-3 0-11 0,-2-3-1 0,-1 3-1 15,-2 0-28-15,3 3-6 0,0-3 0 0,-3 5-1 16,0-3-19-16,0 3 0 0,3 2 0 0,-3 0 0 0,2 4 0 0,1-3 0 15,3-1 0-15,-1 4 0 0,3-1 0 0,3-3 0 16,-1 0 0-16,1 0 0 0,2 2 0 0,3-2-11 16,5-4 2-16,-2 4 0 0,5-7 9 0,-3 4 12 15,0-8-2-15,3 4-1 0,0-3-9 0,0-1 0 16,-6-3 0-16,4-5 0 0,-1 5 0 0,-3-7 0 16,-2 0 0-16,0 0 0 0,0-5 65 0,-5 0 11 15,2 2 3-15,1-1 0 0,-4-4-36 0,1 4-7 16,-6-1-2-16,1 2 0 0,-1-1 14 0,0-1 2 15,-2 5 1-15,0-5 0 0,-3 5 1 0,2 0 1 16,-2 2 0-16,3 2 0 0,3-1-29 0,-1 1-5 16,3 1-2-16,0 6 0 0,-3-1-9 0,3 4-8 15,0 0 9-15,0 0-9 0,0 0 0 0,3 4 0 16,2 4 0-16,3 6-10 0,3 0 10 0,-3-2-8 16,2 2 8-16,-2 4-8 0,0-3 8 0,0 3 0 0,0-4 0 0,-3 1 0 15,3 6 19-15,-5-7 5 0,2 2 2 16,0 1 0-16,-2-5-36 0,2 2-7 0,-2-3-2 0,0-1 0 15,-1 2 19-15,-2-5 9 0,3 0-1 0,-3 0 0 16,3 0-22-16,-3-7-5 0,0 0-1 0,0 0-877 16,0 0-176-16</inkml:trace>
  <inkml:trace contextRef="#ctx0" brushRef="#br0" timeOffset="13513.101">15777 7644 57 0,'-8'-11'0'0,"8"11"0"0,0-5 0 0,3 2 0 16,-3-1 0-16,0 1 0 0,2-1 274 0,-2 1 50 16,-2-1 9-16,2 1 3 0,0-4-137 0,-3 3-27 0,3 4-6 15,0 0-1-15,-2-5-59 0,2 3-12 0,0 2-2 0,-6 0-1 16,4-5-22-16,-4 5-4 0,1 0-1 0,0 0 0 16,-3 0-13-16,2-3-3 0,-1-1-1 0,-1 4 0 15,-3 0-25-15,0 4-5 0,1-8-1 0,2 8 0 16,-3-1-16-16,-2-3 0 0,0 5 0 0,0-3 0 15,5 3 0-15,-3-5 0 0,1 7 0 0,2 0 0 16,2-7 0-16,-2 7 0 0,3-3 0 0,-3 3 0 0,6 1 0 0,-4-4 0 16,4 3-13-16,-4 0 5 0,1 0 8 0,2-4-10 15,3 4 10-15,0 5-10 0,0-5 10 0,0 0 0 16,0 0 0-16,3 5 0 0,-3-5 0 0,3 0-8 16,-6 4 8-16,6-1 0 0,5-3 0 0,-6 5 0 15,1-1 0-15,2-1 8 0,0 2-8 16,1-5 0-16,-4 7 0 0,4-7 0 0,-4 7 0 0,1-7 0 15,0 5 8-15,-3-1-8 0,2-1 12 0,-2-3-3 16,0 2 0-16,-2 1 0 0,-1 1-1 0,0-3-8 16,1-1 12-16,-4 0-4 0,6 0-8 0,-2 0-9 15,-1-3 9-15,3 4-13 0,0-8 13 0,-3 2 0 16,3-2 0-16,0 0 0 0,0 5 0 0,0-5 0 16,0 0 0-16,6 7 0 0,-6-7 0 0,5 0 0 15,0 4 0-15,1-1 0 0,-6-3 0 0,5 0 0 0,-5 0 0 0,0 0 0 31,0 0-156-31,0 0-29 0,0 0-6 0</inkml:trace>
  <inkml:trace contextRef="#ctx0" brushRef="#br0" timeOffset="13934.306">15584 7814 633 0,'0'0'28'0,"0"0"6"15,0 0-34-15,0 0 0 0,5 0 0 0,-5 0 0 0,6 0 204 0,-6 0 35 16,5-3 6-16,3-1 2 0,0 4-152 0,-3 0-31 16,0 0-5-16,3 0-2 0,3 0-1 0,-6 0-1 15,-5 0 0-15,11 0 0 16,-3 0-42-16,0 0-13 0,2 0 8 0,1 0-8 0,-1 0 0 0,4 0 8 15,-7 0-8-15,-7 0 0 0,0 0 0 0,8 0 0 0,3 0 0 0,-11 0 0 32,0 0-149-32,0 0-31 0,0 0-5 0,0 0-491 0</inkml:trace>
  <inkml:trace contextRef="#ctx0" brushRef="#br0" timeOffset="14158.17">15610 7955 288 0,'0'0'25'16,"0"0"-25"-16,0 0 0 0,6 4 0 0,-1-4 310 0,0 0 57 16,1 3 11-16,2-3 2 0,-3 0-232 0,3 0-46 15,0 5-10-15,0-5-1 0,-3 0-41 0,3 2-8 16,5-2-2-16,-2 0 0 0,-3 0-12 0,2 0-4 16,1 0 0-16,5 0 0 0,-3 0-6 0,-3 0-2 15,1-2 0-15,0 2 0 0,-1-5-4 0,-2 5 0 16,0-3-1-16,0-1 0 15,-3 1-113-15,1-1-22 0,-1 1-5 0</inkml:trace>
  <inkml:trace contextRef="#ctx0" brushRef="#br0" timeOffset="14547.449">15925 7854 1479 0,'0'0'65'0,"0"0"15"0,0 0-64 0,0 0-16 0,0 0 0 0,3 0 0 16,2 7 97-16,-2-3 17 0,2-1 3 0,-2 4 1 16,-1 0-42-16,1 0-8 0,0-2-1 0,-1 2-1 15,1 0-42-15,0 4-9 0,2-8-2 0,-2 9 0 16,2-5 41-16,-2 0 8 0,-3-3 2 0,2-1 0 15,1 4-52-15,-3-7-12 0,0 0 0 0,0 0 0 16,0 0 54-16,0 0 8 0,0 0 2 0,0 0 0 16,2-3-52-16,1-1-12 0,0-3 0 0,-1 0 0 15,1 0 0-15,0 2 0 0,-1-2 0 0,4-3 0 16,-4-1-12-16,4-1-6 0,-1 5-1 0,0-3 0 16,0-1-21-16,-2 4-4 0,5 0 0 0,-3 2-1 15,1-2 14-15,-4 0 3 0,4 4 1 0,-1-1 0 16,0 1-8-16,3-1-1 0,-8 4-1 0,5 0 0 0,-5 0 37 0,6 0 0 15,2 0 0-15,-3 4 0 0,-5-4 0 0,5 0 15 16,3 3-1-16,-8-3-671 16,5 0-135-16</inkml:trace>
  <inkml:trace contextRef="#ctx0" brushRef="#br0" timeOffset="14913.063">16222 7847 1638 0,'0'0'36'0,"0"0"7"0,0 0 1 0,0 0 3 0,5 0-38 0,-5 0-9 15,0 0 0-15,0 0 0 0,3 7 73 0,2 0 13 0,-3 0 2 0,-2-3 1 16,-2 6-27-16,2-5-6 0,2 2 0 0,-2 0-1 16,-2 0-37-16,2 0-7 0,2-3-2 0,1 4 0 15,-3-8 44-15,0 2 9 0,0-2 2 0,3 5 0 16,2 2-52-16,-5-7-12 0,0 0 0 0,0 0 0 15,5-5 0-15,-5 5 0 0,0 0 0 0,0-2 0 16,3-3 0-16,0-2 0 0,-1 0 0 0,-2 0 0 16,0-3-12-16,0-1-4 0,6-1-2 0,-4 5 0 15,1-3-34-15,-3-1-8 0,5 6 0 0,0-2-1 16,1 0 21-16,-1 0 4 0,0 7 0 0,-2-7 1 0,5 7 19 0,-3-3 4 16,-2-1 1-16,2 4 0 0,0 0 11 0,3 0-12 15,-2 0 12-15,2 4-12 0,-3-1 12 0,0-3 0 16,3 0 0-16,-3 7 0 0,1-7 0 15,-1 4-12-15,-5-4 2 0,5 3-563 16,-5-3-113-16</inkml:trace>
  <inkml:trace contextRef="#ctx0" brushRef="#br0" timeOffset="15243.822">16515 7835 1490 0,'0'0'32'0,"0"0"8"0,0 0 0 0,0 0 3 0,0 0-35 0,0 0-8 0,0 0 0 0,-5 0 0 16,0 5 55-16,-1-3 9 0,1 3 1 0,0-3 1 16,-6 7-26-16,3-2-4 0,0 0-2 0,0 3 0 15,-2-5-3-15,2 2-1 0,3 4 0 0,-1-4 0 16,4 0-44-16,-1 3-9 0,0-5-1 0,3 2-1 16,3 0 25-16,0 0-8 0,-3-7 8 0,5 7 0 15,3 0 0-15,0-2-10 0,0-3 10 0,0-2 0 16,-3 0 0-16,3 0 0 0,5-2 0 0,-5-3 9 15,-3 3 11-15,1-6 1 0,2 4 1 0,0-3 0 16,-3 0 11-16,0 0 3 0,0 2 0 0,1-2 0 16,-4-3-4-16,-2 6-1 0,0-3 0 0,0 0 0 15,0 0-31-15,0 2 0 0,-2 2 0 0,-1-1 0 16,3 4 33-16,-3-7 1 0,-2 7 0 0,0-7 0 16,0 7-106-16,-1-3-20 0,6 3-5 0,0 0-529 15,-5 0-106-15</inkml:trace>
  <inkml:trace contextRef="#ctx0" brushRef="#br0" timeOffset="15581.225">16597 7861 345 0,'0'0'31'0,"0"0"-31"16,0 0 0-16,0 0 0 0,6 7 252 0,-1-3 44 16,-5-4 8-16,3 7 3 0,-1-4-150 0,1 4-29 15,-3 2-7-15,2 1-1 0,1-3-35 0,0 0-7 16,-3 5-2-16,0-5 0 0,0 0-22 0,0 4-5 15,5-8-1-15,-2 4 0 0,-3-7-21 0,0 0-5 0,2 5-1 0,-2-5 0 16,0 0-13-16,0 0-8 16,0 0 8-16,0 0-8 0,0 0 56 0,6-5 6 15,-4 3 2-15,4-6 0 0,4 1-52 0,-5-4-12 0,1-1 0 0,-4 5 0 32,4 0-48-32,2-3-13 0,-3-1-3 0,3 4 0 15,0-1 0-15,-3 1 0 0,6 0 0 0,-3 3 0 0,0-3 52 0,2 7 12 0,1-7 0 0,-1 7 0 16,1 0 0-16,2-5 0 0,-5 5 0 0,3 5 0 15,7-5 0-15,-7 0 0 0,-3 2 0 0,2 3 0 16,1-5 0-16,-3 4 0 0,0-1 0 0,-3 1 0 16,0-1 0-16,1-3 0 0,-1 4 0 0,-5-4 0 15,0 0-54-15,0 0-8 16,5 3-2-16,-5-3 0 0</inkml:trace>
  <inkml:trace contextRef="#ctx0" brushRef="#br0" timeOffset="16376.062">17293 7578 1036 0,'0'0'23'0,"0"0"5"0,0 0 0 0,0 0 1 0,0 0-29 0,0 0 0 16,0 0 0-16,0 0 0 0,-5 3 108 0,2-3 16 15,3 0 4-15,-5 5 0 0,0 2-103 0,2 0-25 16,-2 0 0-16,2 4 0 0,0-4 56 0,-2 1 7 0,0 6 1 0,0-7 0 16,2 7-7-16,0-2-1 0,-2 2 0 0,0-3 0 15,-1-1 13-15,4 6 3 0,-1-2 0 0,-2 1 0 16,0-1-58-16,-1 4-14 0,4-3 0 0,2 3 0 15,-3-1 0-15,3-5 0 0,3 6 0 0,-1-3 0 16,1-1 54-16,0 0 8 0,-1 5 2 0,1-5 0 16,5 5-53-16,0-5-11 0,-3 0 0 0,0-3 0 15,1-1 0-15,1 2 0 0,1 2 0 0,-2-2 10 16,2-5-10-16,-3 0 8 0,3 0-8 0,-3 0 8 16,3-3-8-16,0 4 12 0,-3-6-12 0,1 5 12 15,-1-7-99-15,3 0-19 16,-3 0-4-16,3 0-874 0</inkml:trace>
  <inkml:trace contextRef="#ctx0" brushRef="#br0" timeOffset="16798.705">17634 7694 633 0,'0'0'56'0,"0"-7"-44"16,0 4-12-16,0-1 0 0,-2-3 153 0,-1 2 29 16,3-2 6-16,0 7 0 0,-5-3-60 0,2-1-12 0,1-3-2 15,-1 7-1-15,0-7-25 0,-2 4-4 0,0-1-2 0,-1 4 0 16,-1-5-25-16,-1 5-5 0,-3 5 0 0,3-5-1 16,-3 4-27-16,4-1-6 0,-4 1-1 0,0 3 0 15,-2 0-17-15,8-4 0 0,-3 4 0 16,0 5 0-16,0-5 0 0,3 0 0 15,2 4 0-15,0-1 0 0,1 2-20 0,-1-1 3 0,3-1 0 0,3 2 0 16,5 2 17-16,-3-3 0 0,-2 4 0 0,5-1 0 16,5 0 0-16,-3 0 0 0,-7 2 0 0,5-2 0 15,3-4 0-15,-1 2 0 0,-2 2 0 0,0 0 0 16,0-2 26-16,-3 2 9 0,3-3 1 0,0-1 1 16,-5 2-12-16,-1-1-2 0,1-4-1 0,2 0 0 15,-5 1-6-15,0-1 0 0,0 0-1 0,0-7 0 0,0 4 1 0,0-1 0 16,-5 4 0-16,0-7 0 0,-3 0-29 0,0 0-6 15,-3-3-1-15,-2-1 0 16,-3 1-207-16,3-6-41 0</inkml:trace>
  <inkml:trace contextRef="#ctx0" brushRef="#br0" timeOffset="16962.529">17428 7898 172 0,'0'0'16'0,"0"0"-16"16,8 0 0-16,0 0 0 0,-3 0 297 0,3 0 57 15,0 0 11-15,0 0 3 0,0 0-244 0,3 0-48 16,-1-4-9-16,3 4-3 0,3-5-14 0,-2 3-3 16,-4-3-1-16,3 5 0 0,6-7-30 0,-6 7-5 15,0-7-2-15,-2 4 0 0,-1-4 0 0,1 3 0 16,0-3 0-16,-6 2-874 0</inkml:trace>
  <inkml:trace contextRef="#ctx0" brushRef="#br0" timeOffset="17433.076">17402 7574 288 0,'0'0'25'0,"0"0"-25"0,0 0 0 0,0 0 0 0,0 0 218 0,0 0 38 16,0 0 8-16,0 0 2 0,2-3-157 0,-2-1-31 16,3-3-6-16,0 4-2 0,-1-1-5 0,1 1-1 15,2-1 0-15,0-4 0 0,-2 4 0 0,5-3 0 16,-3 0 0-16,1 4 0 0,2-1-51 0,0-3-13 15,-1-1 0-15,1 4 0 0,0-3 0 0,0 4 0 16,-2 3 0-16,1-4 0 0,4 1 0 0,-3-1 0 16,0 4 0-16,-5-3 0 0,2 3 54 0,-2-4 8 15,2 4 2-15,0 0 0 0,-5 0-64 0,5-5-15 0,1 5-1 16,-1 5-1-16,-5-5 26 0,0 0 6 0,0 0 1 0,5 4 0 16,3-1-16-16,-2 4 0 15,-4-3 0-15,3 6 0 0,-2-6 57 0,2 11 6 0,1-8 1 16,-1 4 0-16,0 4-64 0,3-4-23 0,0-1 1 15,0-3 0-15,-3 5 22 0,3-5 0 0,-2 0 0 0,-1 0 0 16,0 4 16-16,-2-8 4 0,-1 4 0 0,-2-7 1 16,6 5-158-16,-6-5-32 15</inkml:trace>
  <inkml:trace contextRef="#ctx0" brushRef="#br0" timeOffset="17996.86">17862 7988 1267 0,'0'0'28'0,"0"0"5"0,0 0 2 0,0 0 1 0,0 0-36 0,0 0 0 0,0 0 0 0,0 0 0 15,0 0 109-15,0 0 15 0,0 0 4 0,0 0 0 16,0 0-46-16,0 0-9 0,3 7-1 0,-1-3-1 16,-2 3-27-16,0 1-6 0,-2-1-1 0,2 0 0 15,2 0-4-15,-4 0-1 0,-1 5 0 0,0-3 0 0,3 3 0 0,0-5-1 16,-2 5 0-16,2-3 0 15,2 3-9-15,-2 2-2 0,6-7 0 0,-6 5 0 0,0-1-10 0,2-1-2 16,6-3-8-16,0 0 12 16,-5 5-12-16,2-5 0 0,3 0-12 0,0 0 12 0,3-2 0 0,-3-3 14 15,-1 3-1-15,4-5 0 0,0-5 31 0,-1 5 5 16,-7-2 2-16,2-3 0 16,0-2-71-16,1 0-13 0,-4 0-3 0,1 2-1 15,-3-2-146-15,-3 0-29 0,3 0-5 0</inkml:trace>
  <inkml:trace contextRef="#ctx0" brushRef="#br0" timeOffset="18169.424">17780 8122 1267 0,'0'0'56'0,"0"0"12"0,0 0-55 0,5 0-13 16,3 0 0-16,0-3 0 0,0-1 54 0,3 4 8 0,2-5 2 0,0 3 0 15,3 2-1-15,0 0 0 16,0-5 0-16,0 5 0 0,2-2-50 0,1-3-13 15,-3 5 0-15,-1 0 0 0,-1-2 34 0,2 2 2 16,-1 0 0-16,-4-5 0 0,0 5-36 0,-6 0 0 0,5-3 0 0</inkml:trace>
  <inkml:trace contextRef="#ctx0" brushRef="#br0" timeOffset="18633.486">17904 7611 460 0,'0'0'41'0,"0"0"-33"15,0 0-8-15,0 0 0 0,0 0 126 0,0 0 23 16,0 0 5-16,6-4 1 0,-4 4-69 0,-2 0-14 16,0 0-2-16,0 0-1 0,8 0-13 0,0 4-2 0,0 3-1 0,0-4 0 15,-3 4 2-15,3 2 0 0,3 1 0 0,2 1 0 16,-2-1-7-16,2 2 0 0,3-1-1 0,0 3 0 15,0 1 1-15,-1-1 1 0,1 4 0 0,3 1 0 16,-1-2-11-16,-4 2-2 0,1 2-1 0,-7-7 0 16,0 5-15-16,0-1-2 0,0-3-1 15,0 3 0-15,-3-1 9 0,1 2 2 0,-4 0 0 0,4 2 0 16,-4-3-5-16,-2-3-1 0,3-1 0 0,-6-3 0 16,1-1 0-16,-4-3 0 0,1 5 0 0,0-5 0 15,-3 0-6-15,3-2 0 0,-3-3-1 0,2-2 0 16,-2 0-146-16,3-2-29 0</inkml:trace>
  <inkml:trace contextRef="#ctx0" brushRef="#br0" timeOffset="19025.384">18537 7788 806 0,'8'0'72'0,"-8"0"-58"16,0 0-14-16,0 0 0 0,0 0 180 0,0 0 34 0,0 0 6 0,0 0 2 16,-3 0-125-16,3 0-25 0,0 0-4 0,0 0-2 15,0 0-31-15,0 0-7 0,5 0 0 0,3 0-1 16,0 0-18-16,3-3-9 0,-3 3 10 0,2 0-10 16,4-4 0-16,-4 4 0 0,3 0 0 0,-2-3 0 15,-3 3 37-15,2-4 2 0,-2 4 0 0,0 0 0 16,0 0-25-16,-2 0-5 0,-6 0-1 0,0 0 0 15,0 0-146-15,0 0-30 0,0 0-5 0</inkml:trace>
  <inkml:trace contextRef="#ctx0" brushRef="#br0" timeOffset="19200.369">18508 7894 979 0,'0'0'87'0,"0"0"-70"0,0 0-17 0,0 0 0 0,0 0 119 0,5 7 20 16,3-7 4-16,0 4 1 0,2-1-17 0,1-3-3 15,-3 0-1-15,0 0 0 0,2 0-95 0,1 0-18 16,0 0-10-16,4 0 10 0,-1-3 43 0,2 3 9 16,-1-4 2-16,4 4 0 15,-1 0-154-15,-2 0-30 0,0-3-7 0,-3-1-1 0</inkml:trace>
  <inkml:trace contextRef="#ctx0" brushRef="#br0" timeOffset="19661.343">18992 7687 1144 0,'0'0'51'0,"0"0"10"16,0 0-49-16,0 0-12 0,-3-3 0 0,3 3 0 15,-2-4 92-15,2 4 15 0,-3 0 3 0,0 0 1 16,3 0-21-16,-5 0-4 0,-3 0-1 0,0 0 0 16,-3 7-44-16,4-3-9 0,1 3-1 0,-2 0-1 15,-5 1 17-15,5 3 3 0,0-1 1 0,0 4 0 0,-2-2-31 0,2 2-5 16,2 0-2-16,1 0 0 0,3 5-5 0,2-5-8 16,0 0 11-16,2 5-11 0,6-5 0 0,0-2 0 15,0-1 0-15,0-1-12 0,5 2 12 0,3-5 0 16,0 0 0-16,0 0 0 0,2-7 0 0,3 0 0 15,3 0 0-15,-5-3 0 0,-3-1 0 0,2-3 0 16,6-5 0-16,-8 5 0 0,-3 0 48 0,-2-7 13 16,2 2 3-16,-3-2 0 0,-2 0-12 0,0 0-1 15,-2-1-1-15,-6-8 0 0,0 6-29 0,-6-1-5 16,-2 3-2-16,0 1 0 0,-5 0 40 0,0 3 8 16,0-1 2-16,-3 5 0 0,3 0-33 0,-3 0-7 15,3 2 0-15,-1 3-1 0,4 2-37 0,2 0-7 0,0-5-2 16,0 10 0-1,8-5-84-15,0 0-17 0,-3 2-3 0,1 7-649 0,2-9-131 0</inkml:trace>
  <inkml:trace contextRef="#ctx0" brushRef="#br0" timeOffset="19885.838">19365 7894 1497 0,'0'0'66'0,"0"0"14"16,0 0-64-16,0 0-16 0,5 4 0 0,-5-4 0 0,3 3 106 0,-3-3 18 16,0 0 3-16,0 0 1 15,0 4-52-15,2-1-9 0,-2-3-3 0,0 4 0 0,0-4-14 0,3 3-3 16,-3-3-1-16,0 0 0 0,0 0-29 0,0 0-5 16,0 0-2-16,0 0 0 0,0 0-10 0,0 0-9 15,0 0 9-15,0 0-710 16,0 0-134-16</inkml:trace>
  <inkml:trace contextRef="#ctx0" brushRef="#br0" timeOffset="20279.433">19574 7668 1087 0,'0'0'48'0,"0"0"10"0,3-3-46 0,-3 3-12 15,2-4 0-15,1 1 0 0,-3 3 144 0,0 0 28 0,0 0 4 0,0 0 2 16,0 0-68-16,0 0-14 16,-8 0-2-16,0 3-1 0,0 4-49 0,-3-2-9 0,1 2-3 0,-1 4 0 15,1-1-18-15,-1 2-4 0,3-1-1 0,0 3 0 16,0 0-9-16,6 1 0 0,-4-1 0 0,4 0 0 16,-1 5 0-16,6-5 0 0,-1 0 0 0,4-2 0 15,-1 2 0-15,3-7 0 0,5 5-12 0,0-5 12 16,3 0 0-16,3 0 0 0,-1-3 0 0,1-1 0 15,-1-3 0-15,-2 0 0 0,0-7 0 0,3 0 0 16,-6 0 0-16,0 0 0 0,0-1 0 0,0 1 0 16,-5-4 44-16,3-3 16 0,-6-1 3 0,1 1 1 0,-1-2 0 0,-2 2 0 15,-3 0 0-15,-3 7 0 0,-2-8-14 16,-3 4-2-16,0 1-1 0,-3-1 0 0,-2 4-11 0,0 2-3 16,-3-2 0-16,3 0 0 0,-1 0-33 0,1 7-19 15,3-7 3-15,-4 7 0 16,6 0-39-16,3 0-7 0,-3 0-2 0,8 0 0 15,0 0-156-15,0 0-32 0</inkml:trace>
  <inkml:trace contextRef="#ctx0" brushRef="#br0" timeOffset="20537.563">19862 7628 806 0,'14'-3'36'0,"-14"3"7"15,0 0-35-15,0 0-8 0,2 0 0 0,-2 0 0 0,0 0 207 0,0 0 39 16,0 0 8-16,3 3 2 0,2 9-154 0,0-5-30 0,-5 4-7 0,3-1-1 16,5 2 0-16,0 2 0 0,-3 0 0 0,-5-2 0 15,0 2-3-15,3-3-1 0,-1-1 0 0,-2 2 0 16,3-1-26-16,-3-1-6 0,0 2 0 0,3-1-1 16,-3-1-3-16,0 4-1 0,0-7 0 0,0 5 0 15,-3-5-11-15,3 0-3 0,0 0 0 0,0-7 0 16,0 0 0-16,0 0 0 0,0 0 0 0,0 0 0 15,0 0-109-15,0 0-23 0,0-7-4 0,3 0-922 16</inkml:trace>
  <inkml:trace contextRef="#ctx0" brushRef="#br0" timeOffset="20984.178">19809 7393 864 0,'0'0'38'0,"3"0"8"0,0-3-37 0,-3 3-9 16,0 0 0-16,0 0 0 0,0 0 178 0,2-4 34 0,1 4 6 0,2 0 2 16,1 0-160-16,1 4-32 15,9-1-7-15,-2 4-1 0,-4 0 16 0,6 5 2 16,5 2 1-16,3 4 0 0,0-3-11 0,2 3-3 0,1 4 0 0,7 6 0 16,-5-2 30-16,-5-5 5 0,-3 5 2 0,-2 0 0 15,-6-5-10-15,-2 0-1 0,-4 5-1 0,4 0 0 16,-6-1-27-16,3 4-6 0,0-3-1 0,-5-1 0 15,0-3 39-15,-3 3 7 0,0-3 2 0,2-1 0 16,-4-7-52-16,-1 5-12 0,0-5 0 0,1 5 0 16,-1-8 0-16,0-1 0 0,-2 2 0 0,2-5 0 15,-2 0 32-15,2 0 3 0,-2 0 1 0,0-7 0 0,5 0-20 0,-5 5-4 16,-1-10-1-16,-2 5 0 16,0-7-149-16,3 0-30 0,-3 0-5 0</inkml:trace>
  <inkml:trace contextRef="#ctx0" brushRef="#br0" timeOffset="21863.662">20354 7513 806 0,'22'0'17'0,"-20"0"4"0,-2 0 1 0,0 0 2 0,0 0-24 0,0 0 0 16,0 0 0-16,0 0 0 0,0 0 28 0,0 0 0 15,0 0 1-15,-5 0 0 0,-3-7 5 0,8 7 1 16,0 0 0-16,0 0 0 0,-3-5 23 0,3 5 5 16,0-3 1-16,0 3 0 0,6-4 0 0,-6 4 0 0,0 0 0 15,0 0 0-15,0 0-52 0,0 0-12 0,0 0 0 0,0 0 0 16,0 0 54-16,0 0 8 0,0 0 2 0,0 0 0 15,-6 0-52-15,6 0-12 0,0 0 0 0,0 0 0 16,-8 4 0-16,3-4 0 0,5 0 0 0,-5 3 0 16,0 2 0-16,2 2 0 0,3-7 0 0,0 0 0 15,0 0 0-15,-3 7 0 0,3-7 0 0,0 0 0 16,6 0 0-16,-6 0 0 0,0 0 0 0,0 0 0 16,0 0 0-16,0 0 0 0,0 0 0 0,5 7 0 0,-5-7 0 0,8 0 0 15,0 0 0-15,-3 0 0 0,-5 0 36 0,8 0 4 16,0-3 0-16,0-1 1 0,-8 4-14 0,0 0-3 15,5-3-1-15,0-1 0 16,3-3 15-16,-8 7 3 0,0 0 1 0,0-5 0 0,0-2-16 0,0 7-3 16,-8 4-1-16,3-4 0 0,0-4-22 0,5 4 0 15,0 0 0-15,0 0 0 0,-8 4 23 0,3-1 0 16,5-3 0-16,0 0 0 0,-6 5-37 0,6-5-7 16,0 0-2-16,0 0-636 15,0 0-127-15</inkml:trace>
  <inkml:trace contextRef="#ctx0" brushRef="#br0" timeOffset="22275.355">20479 7771 1062 0,'0'0'23'0,"0"0"5"16,0 0 0-16,0 0 3 0,0 0-31 0,0 0 0 0,0 0 0 0,0 0 0 16,0 0 88-16,0 0 12 15,0 0 3-15,0 0 0 0,0 0-68 0,0 0-14 0,0 0-2 0,0 0-1 16,0 0 37-16,0 0 7 0,0 0 2 0,0 0 0 15,-6 3-52-15,6-3-12 0,0 0 0 0,-5 4 0 0,-3-1 0 0,3 1 0 16,5-4 0-16,0 0 0 0,-5 3 32 0,-1 4 4 16,6-2 1-16,0-5 0 0,-2 2-29 0,2 3-8 15,5 2 0-15,-2-7 0 16,-3 0-28-16,5 7-8 0,0-7 0 0,3 4-1 0,0-1 59 0,-3-3 12 16,-5 0 2-16,8 0 1 0,-2 0-25 0,-1-3-12 15,-5 3 10-15,5-4-10 0,-5 4 18 0,6-7-2 16,-4 4-1-16,1-1 0 15,-1-3-7-15,-2 2 0 0,-2-2-8 0,-1 0-861 0</inkml:trace>
  <inkml:trace contextRef="#ctx0" brushRef="#br0" timeOffset="28234.377">10366 8919 288 0,'0'0'25'0,"0"0"-25"0,0 0 0 0,0 0 0 15,0 0 126-15,3-7 20 0,-3 7 4 0,3-2 1 16,-1-3-57-16,-2 5-11 0,3-7-3 0,0 2 0 15,-1 3-6-15,-2 2-2 0,0 0 0 16,0-7 0-16,3 2 0 0,-3 5 0 0,0-2 0 0,0 2 0 16,0 0-7-16,0 0-1 0,0 0-1 0,0 0 0 15,0 0-8-15,0 0-2 0,0 0 0 0,0 0 0 16,0 0-23-16,-3 7-5 0,1 0-1 0,-1 0 0 16,0 0 7-16,1 5 1 0,-4-3 0 0,6 3 0 15,0-5-41-15,0 7-8 0,0-7-2 0,3 5 0 0,0 0 19 0,-1-3 0 16,4-2 0-16,-1 0 0 0,0 0 12 0,0-2 5 15,3 2 2-15,3-7 0 0,0 5-19 0,-1-3 0 16,1-4 0-16,-1-3 0 0,1 5 0 0,0-2 0 16,-1-3 0-16,1-2 0 0,-3 2 10 0,2-2-2 15,-2 0 0-15,0 0 0 0,-3 0 2 0,1 0 0 16,-1 2 0-16,-2 3 0 0,-1-3 5 0,-2 5 1 16,0 0 0-16,0 0 0 0,0 0 14 0,0 0 3 15,0 0 1-15,0 0 0 0,0 0-14 0,0 0-4 16,0 0 0-16,0 0 0 0,0 5-16 0,0 2 0 15,0 0 0-15,3 0-9 0,2 0 9 0,0 0-8 16,3-2 8-16,0-3-8 0,-2 3 8 0,2-3-8 16,0 3 8-16,2 0-8 15,3-3-16-15,1-2-2 0,-4 0-1 0,3 0 0 0,-2-2 73 0,2-3 14 16,0 0 4-16,1 3 0 0,-4-3-52 0,1-2-12 0,-3 0 0 0,0 0 0 16,0 0 0-16,0 0 0 0,-3-5 0 0,0 5 0 15,-2-2 51-15,2-3 7 0,-5 5 2 0,3 0 0 16,-3-5-28-16,-3 5-6 0,3-5-1 0,-5 5 0 15,2 0-9-15,0 5-1 0,-2-5-1 0,3 2 0 16,-4-2 12-16,1 0 2 0,0 2 1 0,2 3 0 16,-2-3-29-16,2 5 0 0,0-2 0 0,1-3 0 15,2 5 0-15,-3-2 0 0,1-3 0 0,2 5 0 16,0 0-96-16,-6 0-26 0,1 0-5 0,0 0-1 16,-1 0-60-16,1 0-12 0</inkml:trace>
  <inkml:trace contextRef="#ctx0" brushRef="#br0" timeOffset="28804.934">10395 8731 1036 0,'0'0'46'0,"0"0"10"0,0 0-45 0,0 0-11 16,0 0 0-16,0 0 0 0,0 0 104 0,0 0 20 15,0 0 3-15,0 0 1 0,0 0 0 0,0 0 0 0,0 0 0 0,0 0 0 16,0 0-48 0,0 0-10-16,-2 0-2 0,2 0 0 0,0 0-6 0,0 0-2 0,0-7 0 0,0 0 0 15,2 2-44-15,1-2-8 0,0 0-8 0,-1 0 9 16,4 0 4-16,-4-5 1 0,4 5 0 0,2-2 0 16,-3-3 25-16,0 5 5 0,0 0 0 0,1-5 1 15,-1 5-60-15,0 0-12 16,1 0-2-16,-4 0-1 0,1 2 30 0,0 3 15 0,-3 2-2 0,0 0 0 15,0 0 3-15,2-5 1 0,-2 5 0 0,0 0 0 0,0 0-9 0,8 0-8 16,-8 0 12-16,3 0-12 0,-3 0 0 0,8 5 0 16,0 2 0-16,-3-7-12 0,0 7 12 0,3 0 0 15,-3-7 0-15,6 7 0 0,-3-2 0 0,3 2 0 16,-6-5 0-16,0 5 0 0,3-2 0 0,-5 2 0 16,-3-7 0-16,5 0 0 0,0 7 0 0,1-2 0 15,-6-5 0-15,5 2 0 0,-5-2 0 0,3 5 0 16,2-3 0-16,-5-2 0 0,0 0 27 0,0 0 8 15,0 0 1-15,3 5 1 0,-3-5-28 0,0 0-9 16,0 0 0-16,0 0 0 16,0 0-76-16,0 0-21 0,0 0-5 0,0 0-1035 0</inkml:trace>
  <inkml:trace contextRef="#ctx0" brushRef="#br0" timeOffset="29702.555">10967 9058 518 0,'0'0'23'0,"0"0"5"0,0 0-28 0,0 0 0 16,0 0 0-16,0 0 0 0,0 0 195 0,0 0 33 15,3-5 8-15,-3 5 0 0,0 0-124 0,0 0-26 16,0 0-5-16,0 0-1 0,0 0-48 0,0 0-11 16,2 5-1-16,1 2-1 15,-3 0 36-15,0 0 7 0,3 0 2 0,-3 0 0 0,2 0-8 0,-2 5 0 16,0 0-1-16,0 2 0 0,-2-5-37 0,2 10-7 15,-3-7-2-15,3 2 0 16,0 0 29-16,0 0 6 0,3-2 0 0,-3 2 1 16,5 0-24-16,-2-2-5 0,4-3 0 0,1 3-1 15,-2 0-3-15,-1-3 0 0,3-2 0 0,-3 3 0 0,6-8-2 0,-1 5-1 16,1-2 0-16,0-3 0 0,-1 3 4 0,-2-3 1 16,0-2 0-16,0 0 0 15,0 0-2-15,-3 0 0 0,3 0 0 0,0-2 0 0,0-3 8 0,-3 3 0 0,1-3 1 0,-6 5 0 16,5-2-21-16,0-3 0 15,0-2 0-15,1 7 0 0,-4-7 0 0,4 2 0 16,-4 5 0-16,-2 0 0 0,3-7 0 0,0 5 0 16,-3-3 0-16,0-2-8 15,-3 7-196-15,3-7-38 0</inkml:trace>
  <inkml:trace contextRef="#ctx0" brushRef="#br0" timeOffset="29931.095">10909 9218 1497 0,'0'0'66'0,"8"-5"14"0,-3 5-64 0,6-2-16 16,-1-3 0-16,1 5 0 0,2-2 55 0,-2-3 7 16,4 0 2-16,-1 3 0 0,2 2 0 0,-1 0 0 15,-1-5 0-15,2 5 0 16,-3 0-52-16,3 0-12 0,-3-2 0 0,0 2 0 15,0-5 0-15,-2 5 0 0,-3 0 0 0,0 0 0 0,-8 0 29 0,0 0 3 16,5 0 1-16,-5 0-937 16</inkml:trace>
  <inkml:trace contextRef="#ctx0" brushRef="#br0" timeOffset="32861.356">11390 8839 907 0,'0'0'40'0,"0"0"8"0,0 0-38 0,0 0-10 16,0 0 0-16,0 0 0 0,0 0 97 0,0 0 18 15,0 0 3-15,0 0 1 0,3 0-59 0,5 0-12 0,-8 0-3 0,0 0 0 16,0 0 31-16,5-2 7 0,0 2 1 0,3 0 0 15,0-5-35-15,0 5-6 0,0 0-2 0,3 0 0 16,-3 0-14-16,2 0-3 0,1 0-1 0,0 0 0 16,2 5-35-16,-3-5-6 15,-2 0-2-15,3 2 0 0,-3-2 44 0,2 0 8 16,-2 0 1-16,0 5 1 0,-2-5-21 0,-6 0-4 16,0 0-1-16,5 2 0 0,-5-2-8 0,0 0-16 0,0 0 4 0</inkml:trace>
  <inkml:trace contextRef="#ctx0" brushRef="#br0" timeOffset="33048.362">11411 8952 864 0,'0'0'76'0,"0"0"-60"0,0 0-16 0,0 0 0 0,8 5 123 0,0-3 21 16,-8-2 5-16,11 0 1 0,0 0-62 0,-1 0-12 15,3 0-2-15,3-2-1 0,-3-3-36 0,3 5-7 16,0 0-2-16,-3-2 0 0,3 2-16 0,-2 0-3 15,-7-5-1-15,4 5 0 0,0 0-8 0,-6 0 10 16,-5 0-10-16,8 0 10 16,-8 0-130-16,8 5-25 0</inkml:trace>
  <inkml:trace contextRef="#ctx0" brushRef="#br0" timeOffset="33595.329">12266 8343 1497 0,'0'0'32'0,"0"0"8"0,-8 0 0 0,3 0 4 0,5 0-36 0,-5 5-8 16,-1-3 0-16,4 3 0 0,2-5 100 0,-3 7 19 15,3 0 3-15,0 4 1 0,0-1-43 0,0 2-9 0,3-5-2 0,2 7 0 16,0 0-4-16,1-2-1 15,-1-3 0-15,0 3 0 0,0 2-52 0,1-7-12 0,-4 5 0 0,4-1 0 16,-1-3 9-16,0-1 5 0,-2 0 1 0,-1 0 0 16,-2-7-2-16,0 0 0 0,0 0 0 0,0 0 0 15,0 0 1-15,0 0 0 0,0 0 0 0,0 0 0 16,0 0-75-16,0 0-15 16,0 0-4-16,0 0-979 0</inkml:trace>
  <inkml:trace contextRef="#ctx0" brushRef="#br0" timeOffset="33865.288">12147 8698 1497 0,'0'0'66'0,"0"0"14"16,5 0-64-16,1 0-16 0,-1 0 0 0,0 0 0 0,0 0 106 0,3 0 18 15,0-2 3-15,0 2 1 0,-2 0-103 0,-1 0-25 16,5-5 0-16,4 5 0 0,-1-2 40 0,3-3 2 15,-3 5 1-15,3-3 0 0,0-1-31 0,0 4-12 16,-3-5 8-16,-3 5-8 0,1 0 19 0,0 5-2 16,-3-5 0-16,2 0 0 15,-5 4-17-15,3-1 0 0,-8-3-8 0,8 5 8 0,-2-3 0 0,-1 3 0 16,-5-5 0-16,8 2 0 0,-8-2 0 0,5 7 0 16,-5-7 0-16,0 0 0 15,0 0-96-15,3 0-25 0,-3 0-6 0,0 0-1 0</inkml:trace>
  <inkml:trace contextRef="#ctx0" brushRef="#br0" timeOffset="34371.954">12123 8938 172 0,'0'0'8'0,"0"0"1"0,0 0-9 0,0 0 0 16,0 0 0-16,0 0 0 0,0 0 304 0,8 0 60 15,0 0 11-15,-3 0 2 0,3-5-233 0,-2 5-48 16,2-2-8-16,-1 2-3 0,4 0-37 0,-6 0-8 15,-5 0-2-15,6 0 0 0,4 0-38 0,1 0 0 16,2 2 0-16,-2 3-8 0,-1-5 38 0,1 7 8 16,-1-7 2-16,-2 7 0 0,0-2-15 0,-2 2-2 15,-1 0-1-15,-3 0 0 0,1 0-22 0,-3 5 8 16,-3-3-8-16,-2 3 0 0,0 0 56 0,-3 2 6 16,-3-5 2-16,3 3 0 0,-2 0-52 0,2 2-12 15,-5-5 0-15,5 3 0 0,0 2 54 16,5 0 8-16,1-7 2 0,2 5 0 0,0 0-52 0,0-5-12 0,0 2 0 0,0-4 0 31,0 2-24-31,0 0-8 0,2 0-2 0,6-7 0 0,0 7 25 0,0-7 9 0,5 5 0 0,0-5-9 16,3 2 37-16,0-4 7 0,0-3 1 0,0 5 1 15,-3-2-29-15,3-3-8 0,0 3 0 0,-3-3 0 16,0 3-24-16,-2-3-7 0,0 5-1 16,-1-5 0-16,-2 3 32 0,0 2 0 15,0 0 8-15,-3 0-8 0,1 0-100 0,-1-5-26 0,-5 5-6 0</inkml:trace>
  <inkml:trace contextRef="#ctx0" brushRef="#br0" timeOffset="35106.264">12724 8590 633 0,'0'0'56'0,"0"0"-44"16,0 0-12-16,0 0 0 0,0 0 143 0,5 4 26 15,-5-4 6-15,5 3 1 0,1 4-39 0,-4 0-7 16,1 0-2-16,2 0 0 0,-2 5-51 0,2 2-10 16,-5-2-3-16,6-3 0 0,-4 8 0 0,1-3 0 15,-1 0 0-15,4 7 0 0,-4-2-4 0,1 0-2 16,0-3 0-16,-1 3 0 0,1 0-42 0,2-5-8 0,-2 0-8 0,0 0 12 15,-1 0 18-15,1-2 4 0,-1 2 1 0,1-2 0 16,0-5-21-16,-1 0-4 0,1 5-1 0,0-5 0 16,-1-5 2-16,-2 3 0 0,0-5 0 0,6 2 0 15,-6-2-11-15,0 0 0 0,0 0 0 0,0 0 0 16,2 0-170-16,-2 0-36 0,3-2-7 0</inkml:trace>
  <inkml:trace contextRef="#ctx0" brushRef="#br0" timeOffset="35583.253">12941 8846 1324 0,'0'0'59'0,"0"0"12"0,0 0-57 0,0 0-14 15,0 0 0-15,0 0 0 0,0 0 92 0,0 0 16 16,0 0 4-16,2 12 0 0,-2-5-12 0,3 0-3 15,0 0 0-15,2 5 0 0,-2-5-53 0,-1 5-10 16,1-3-2-16,0-2-1 0,-3 0 14 0,2 3 3 16,1-1 1-16,0-2 0 0,-3-2-27 0,0-5-6 15,0 0 0-15,2 2-1 0,-2-2 3 0,0 0 1 16,0 0 0-16,0 0 0 0,0 0-3 0,0 0-1 16,3 0 0-16,2 0 0 0,-5-7-4 0,3 5-1 15,-1-10 0-15,1 5 0 0,0 0-10 0,-1-5 0 16,1 5 0-16,2-7 8 0,1 7-8 0,-1-5 0 15,0 5-12-15,0 0 12 0,1 0-14 0,-4 0 5 0,1 0 1 0,2 2 0 16,3 5 8-16,0-2-12 0,-3 2 12 0,1 0-12 16,4-5 12-16,-2 10-12 0,3-5 12 0,-1 2-12 15,-2 3-6-15,0-5-2 0,3 7 0 16,0-2 0-16,-4 2 30 0,1-5 6 0,0 5 0 0,0 0 1 16,0 0 2-16,-3-2 0 0,1 2 0 0,-1 5 0 15,0-5 10-15,-2 0 3 0,0-5 0 0,-1 5 0 16,4 3-7-16,-4-3-1 0,-2-5 0 0,3 5 0 15,-3-7-8-15,0 5-3 0,0-5 0 0,0 0 0 0,0 0-2 0,0 0-1 16,0 0 0-16,0 0 0 0,0 0-10 0,0 0 8 16,0 0-8-16,0 0 8 15,0 0-163-15,0 0-33 0,0 0-6 0,5-5-2 0</inkml:trace>
  <inkml:trace contextRef="#ctx0" brushRef="#br0" timeOffset="36362.399">13613 8317 1036 0,'0'0'23'0,"0"0"5"0,0 0 0 0,0 0 1 0,0 0-29 0,0 0 0 15,0 0 0-15,0 0 0 0,-5 0 108 0,-1 5 16 16,1 2 4-16,2 0 0 0,-2 0-52 0,2 0-9 16,-2 0-3-16,2 5 0 0,-2-1 19 0,2-1 3 15,-2 4 1-15,5-2 0 0,-5 2-35 0,2 0-6 16,1-2-2-16,-1 9 0 0,0-7-5 0,1 5-2 15,-1 0 0-15,3-5 0 0,-3 7-9 0,1 0-1 0,-1 3-1 16,3-3 0-16,0 0-26 0,-3 5 0 0,3-5 0 0,3 5 0 16,-3-5 50-16,3 5 11 15,-1-5 3-15,-2 5 0 0,3-5-56 0,2 3-8 0,1-8 0 0,-1 8-10 16,0-3 10-16,0-7 0 0,3 7 10 0,0-7-10 16,0 5 0-16,0 0 0 0,0-5 0 0,0 5 0 15,0-10 0-15,0 5 0 0,3-2 0 0,-3 2 0 16,-1-2 0-16,1-5 0 0,-2 7 0 0,2-7 0 15,0 0 0-15,-3 5 0 0,3-5 0 0,0 0 0 0,0 0 57 16,0 0 6-16,-3 0 1 0,0-2 0 16,0-3-52-16,1 3-12 0,-1 0 0 0,0-3 0 0,-5-2 0 0,0 0-18 15,0 0 4-15,0 0 1 0,0 0 1 0,0 0 0 16,0 0 0-16,0-7 0 16,0 0-206-16,0 2-41 15,-10-11-8-15,-3-1-1 0</inkml:trace>
  <inkml:trace contextRef="#ctx0" brushRef="#br0" timeOffset="37035.28">13959 8355 1087 0,'0'0'24'0,"0"0"4"0,0 0 2 0,0 0 1 0,3 2-31 0,0 5 0 15,-3-2 0-15,2 2 0 0,-2-3 97 0,3 3 14 16,0 1 2-16,-1-1 1 16,-2 2 5-16,3 3 1 0,0-5 0 0,-3 5 0 15,2-3-39-15,-2 3-7 0,0 2-2 0,0-2 0 0,3 2-25 0,-3-3-6 16,3-1-1-16,-3 4 0 0,0-2-10 0,2-5-2 16,-2 5-1-16,0-3 0 0,0-2-27 0,0 2 0 0,0-1 0 0,0-6 0 15,0 5 24-15,-2 0 8 0,2-7 3 0,0 0 0 16,0 7-5-16,0-7-1 0,0 0 0 0,0 0 0 15,0 0-109-15,0 0-23 0,0 0-4 0,0 0-613 16,0 0-122-16</inkml:trace>
  <inkml:trace contextRef="#ctx0" brushRef="#br0" timeOffset="37349.292">14155 8510 748 0,'0'0'33'0,"0"0"7"0,6 0-32 0,-4 0-8 16,3 0 0-16,1 0 0 0,-6 0 114 0,5 0 21 15,0 0 4-15,6 0 1 0,-3 0-58 0,0 0-11 16,2 0-3-16,-2 0 0 15,3 0-3-15,-3 0-1 0,0 0 0 0,2 0 0 0,-2 0-51 16,3 0-13-16,-1 0 0 0,4 0 0 0,-4 0 8 0,-2 0-8 16,3 0 11-16,-1 0-11 0,1 0 12 0,-3 0-4 15,-8 0 0-15,0 0-8 0,0 0 16 0,0 0-4 0,8-3-1 0,-8 3 0 32,0 0-131-32,0 0-27 0</inkml:trace>
  <inkml:trace contextRef="#ctx0" brushRef="#br0" timeOffset="38053.465">14684 8395 57 0,'19'-5'0'0,"-19"5"0"0,0 0 0 0,0 0 0 0,0 0 187 0,0 0 32 0,-5-7 6 0,5 7 2 15,-3 0-95-15,3 0-18 0,0 0-4 0,0 0-1 16,0 0-36-16,0 0-7 0,-3-7-2 0,-2 2 0 15,2 3-8-15,3 2-3 0,0 0 0 0,0 0 0 16,-5 0 2-16,0 2 0 0,-3 3 0 0,5-1 0 16,3-4-11-16,-2 7-1 0,-6 1-1 0,0-1 0 15,2 2-11-15,1 3-3 0,-3-5 0 0,3 7 0 16,0-2-8-16,-3 2-3 0,2-2 0 0,1 2 0 16,2 0-7-16,1 0-2 0,-1-2 0 0,3 2 0 0,3-2-8 0,-3 2 0 15,5-5 0-15,-2 3 0 0,5 0 0 16,-3-3-14-16,3-2 2 0,0 5 0 0,0-5 12 0,0 0 0 15,0-2 0-15,2-3 0 0,3 3 0 16,1-5 0-16,-1 0 0 0,-3-5 0 0,1 5 0 0,0-7 0 16,-1 5 0-16,-2-6 0 0,3-1 37 0,-3 2 11 15,0-2 1-15,2-3 1 0,-4 2-29 0,1-1-5 16,-4-1-2-16,2-2 0 0,-2 7 26 0,0-5 4 16,-3 5 2-16,0-2 0 0,-3 1-13 0,3-3-2 15,-5 4-1-15,2 2 0 0,-2-2-8 0,2 0-2 16,-2 0 0-16,0 4 0 0,2-1-20 0,-2-3 0 15,2 7 0-15,3 0 8 0,-5-5-16 0,2 5-4 16,3 0 0-16,0 0 0 16,0 0-109-16,0 0-23 0,0 0-4 0,0 0-914 0</inkml:trace>
  <inkml:trace contextRef="#ctx0" brushRef="#br0" timeOffset="38297.343">14960 8594 518 0,'0'0'23'0,"0"0"5"16,0 0-28-16,0 0 0 0,0 0 0 0,0 0 0 16,0 0 256-16,0 0 47 0,5 3 9 0,-3 4 1 15,4-2-181-15,-6-5-37 0,2 2-7 0,1 5-2 0,-3-7-74 0,5 0-12 16,-5 0 0-16,3 7-12 0,-3-7 12 0,0 0 8 15,0 0-8-15,0 0 11 16,0 0-60-16,0 0-12 0,0 0-3 0,0 0-742 16</inkml:trace>
  <inkml:trace contextRef="#ctx0" brushRef="#br0" timeOffset="38741.947">15264 8383 1036 0,'0'0'23'0,"0"0"5"0,0 0 0 0,0 0 1 0,-8 4-29 0,5-1 0 0,1 4 0 0,-1-2 0 16,0 2 108-16,1-5 16 0,-4 3 4 0,4 2 0 15,-1 0-103-15,-2 0-25 0,-3 0 0 0,3 0 0 16,-1 0 56-16,1 5 7 0,0-5 1 0,-3 5 0 16,2-5 0-16,-1 4 0 0,4-1 0 0,-2-3 0 15,-1 5-52-15,6-5-12 0,-2 7 0 0,4-7 0 16,-2 5 12-16,3-5-1 0,2 0 0 0,1 0 0 16,4 0-11-16,-2 0 0 0,3-2 0 0,-1-3 0 0,1 3 0 0,-1-3 0 15,1-2 11-15,0 0-11 0,-1 0 22 0,1-7-2 16,-3 5 0-16,0-3 0 0,0-2 19 0,-1 0 3 15,1 0 1-15,0 2 0 16,-5-2 10-16,2 0 3 0,-2-2 0 0,0-3 0 16,-1 5-10-16,-2-5-2 0,3 5 0 0,-6-7 0 0,3 2-20 15,-5 5-5-15,5-2-1 0,-5 2 0 0,-1 2-5 0,4-2-1 16,-4 0 0-16,1 2 0 0,0 5-12 0,0-2 0 16,-1 2-9-16,1-5 9 15,0 5-136-15,5 0-22 0,0 0-4 0</inkml:trace>
  <inkml:trace contextRef="#ctx0" brushRef="#br0" timeOffset="39053.309">15454 8343 748 0,'11'0'67'0,"-11"0"-54"0,0 0-13 0,0 0 0 15,0 0 169-15,5 5 31 0,-2-3 7 16,-1 5 1-16,1 0-91 0,2-2-17 0,-2 2-4 0,0 0-1 16,-1 5-20-16,4-3-4 0,-4 3-1 0,1 2 0 15,0 0-34-15,2-2-8 0,-2 2 0 0,-1 0-1 16,1-2 14-16,-1-1 3 0,1-1 1 0,0 2 0 16,-1-3-22-16,4-4-5 0,-6 2-1 0,2 0 0 15,1 0-17-15,0 0 0 0,-1 0 8 0,1-2-8 0,-3-5 55 0,3 7 7 16,-3-7 2-16,0 0 0 15,0 0-72-15,0 0-15 0,0 0-2 0,0 0-1 0,5 0 26 0,-5 0 0 16,0 0 0-16,0 0 0 16,0 0-187-16,0 0-35 0</inkml:trace>
  <inkml:trace contextRef="#ctx0" brushRef="#br0" timeOffset="39825.368">13891 8837 748 0,'0'-5'33'0,"0"5"7"0,2 0-32 0,-2 0-8 16,3-2 0-16,-3 2 0 0,3 0 131 0,-1 0 24 16,-2 0 5-16,3 0 0 0,0 0-72 0,2 0-14 15,0 0-3-15,0 0-1 0,3 2-24 0,0-2-5 16,3 5-1-16,-1-5 0 0,6 2-9 0,-2-2-3 15,4 0 0-15,1 0 0 0,2 5-7 0,3-5-1 16,5 0-1-16,2 0 0 0,1 0-6 0,5 0-1 16,-2 0 0-16,2 0 0 0,2 0-3 0,1 0-1 15,2 0 0-15,3 0 0 0,3-5-8 16,2 5 10-16,3 0-10 0,0 0 10 0,-5 0 1 0,-6 0 0 16,-2 0 0-16,-1 0 0 0,-2 0-3 0,-5 0-8 0,-3 0 12 0,0 0-4 15,-2 0 4-15,-1 0 0 16,-2 0 0-16,0 0 0 0,2 0-4 0,1 0-8 0,-1 0 12 15,3 0-4-15,-2 5 10 0,-6-5 2 0,0 0 0 16,0 0 0-16,-2 0-20 0,-1 0 0 0,1 0-8 0,-8 0 8 16,-4 0 22-16,4 0 10 0,2 0 3 0,-2 0 0 15,-3 0-1-15,0 0 0 0,-3-5 0 0,0 5 0 16,1 0 2-16,-6 0 0 0,0 0 0 0,5 0 0 16,3 0-17-16,0-2-3 0,-8 2-1 0,0 0 0 15,8 0-15-15,-3 0 9 0,-5 0-9 0,5 0 8 0,-5 0-8 16,6 0 0-16,-1 2 0 0,0-2 0 0,0 0-8 0,3 0 8 15,-2 0 0-15,-1 5 0 0,0-5 0 0,1 0 0 16,-4 2 0-16,3 3 0 0,-5-5 0 0,0 0 0 16,0 0 0-16,0 0 8 15,0 0-110-15,0 0-22 0,-5-5-5 0</inkml:trace>
  <inkml:trace contextRef="#ctx0" brushRef="#br0" timeOffset="40459.946">14235 9006 691 0,'0'0'61'16,"0"0"-49"0,0 0 170-16,0 0 34 0,0 0 6 0,0 0 2 15,0 0-128-15,0 0-26 0,0 0-5 16,0 0-1-16,0 0 0 0,0 0 0 0,-6 5 0 0,4-3 0 0,-4 3-20 0,4 2-4 16,-6 0 0-16,2 5-1 0,1-3-11 0,-3 3-3 15,6 2 0-15,-4 0 0 16,4-2-25-16,2 7 0 0,-3-5 0 0,3 2 0 15,3 1 0-15,-3-1 0 0,2-4 0 0,4 2 0 0,2 0 29 0,-1-2 1 16,1-5 0-16,0 5 0 0,3-5-30 0,2-5 8 16,-2 5-8-16,5-7 0 0,-3 5 8 0,0-5-8 15,0 0 11-15,3-5-11 0,-3 3 19 0,1-3-3 16,-1-2-1-16,-3 0 0 16,1-7 49-16,-3 2 9 0,-3 3 3 0,3-3 0 0,-5-7-61 0,0 5-15 0,-3 0 0 15,0 0 0-15,0 0 54 0,-3 2 8 0,0-2 2 0,-2 2 0 16,0 5-52-16,-1 0-12 15,-2 0 0-15,0-5 0 16,1 5 0-16,-1 5 0 0,0-3 0 0,0 3 0 16,0-3 0-16,0 5 0 0,0-2 0 0,3 2 0 0,-1-5 0 0,1 5 0 0,5 0 0 15,-3 5 0-15,-2-3-100 0,5-2-22 16,-3 0-5-16,3 0-649 0,-2 7-131 0</inkml:trace>
  <inkml:trace contextRef="#ctx0" brushRef="#br0" timeOffset="40719.773">14547 9253 1497 0,'0'0'32'0,"0"0"8"0,0 0 0 0,0 0 4 0,8 0-36 0,-3 5-8 16,-5-5 0-16,0 0 0 0,0 0 104 0,0 0 20 15,0 0 3-15,0 7 1 0,0-7-46 0,0 0-9 16,0 0-1-16,0 0-1 16,3 2-28-16,-3-2-6 0,-3 7-1 0,3-7 0 15,0 0-21-15,0 0-5 0,0 0-1 0,0 0 0 16,0 0-27-16,0 0-6 0,0 0 0 0,0 0-665 0,0 0-133 16</inkml:trace>
  <inkml:trace contextRef="#ctx0" brushRef="#br0" timeOffset="41194.778">14822 9086 172 0,'0'0'16'0,"0"0"-16"0,0 0 0 0,0-7 0 15,-5 7 246-15,5 0 46 0,0 0 10 0,-3-7 2 0,-2 7-141 0,5 0-28 16,-6-5-6-16,-1 10-1 0,4-5-48 0,-5 5-11 16,3-3-1-16,-3 3-1 0,2-3-27 0,-2 5-4 15,1 0-2-15,-1 5 0 0,0 0-14 0,0-3-4 16,0 3 0-16,2 2 0 0,1 0-4 0,3 0 0 15,2-2-1-15,0 2 0 0,0 0-11 0,2-2 0 16,3 0 0-16,3-3 0 0,0 3 0 0,0-5 0 16,3 0 0-16,-3 0 0 0,2 0 0 0,1-2 0 15,0-3 0-15,-1 3 0 0,-2-3 11 0,3-2 0 16,-3-2 0-16,2 2 0 0,-2-5 12 0,0-2 2 16,0 5 1-16,0-5 0 0,-3-5 1 0,1 7 0 0,1-4 0 15,-4-3 0-15,2-2 29 0,-2 2 7 16,0 5 1-16,-3-2 0 0,0-3-52 0,0 5-12 15,-3-5 0-15,-2 5 0 0,2 5 54 0,-2-3 8 0,0-2 2 16,2 2 0-16,-5 3-52 0,3 2-12 0,-1-5 0 16,6 5 0-1,-5 0-139-15,5 0-30 0,0 0-7 0,0 0-927 0</inkml:trace>
  <inkml:trace contextRef="#ctx0" brushRef="#br0" timeOffset="41486.396">14989 9079 633 0,'0'0'56'0,"0"0"-44"0,0 0-12 0,0 0 0 0,8 5 194 0,-3-3 37 15,0 3 7-15,0-3 2 0,1 5-97 0,-4-2-19 16,4 2-4-16,-4 0-1 0,-2 0-39 0,3 5-8 16,2-5-2-16,-2 2 0 0,-3 3-17 0,0 0-3 15,0-3-1-15,3 3 0 0,-3 0-25 0,2-3-4 16,-2 3-2-16,3-5 0 0,0 5 23 0,-1-3 5 15,-2-2 1-15,3 0 0 0,-1-2-27 0,1 2-6 16,-3 0-1-16,0 0 0 0,0 0-3 0,0 0-1 16,0-7 0-16,0 0 0 0,0 0-9 0,0 0 0 15,0 0-10-15,0 0 10 0,0 0 11 0,0 0 8 16,0 0 1-16,0 0 1 0,0 0-21 0,0 0 0 16,0 0 0-16,5-7-804 0,-7 0-164 0</inkml:trace>
  <inkml:trace contextRef="#ctx0" brushRef="#br0" timeOffset="42212.136">15605 8289 288 0,'0'0'25'0,"0"0"-25"0,0 0 0 15,0 0 0-15,0 0 172 0,5 4 28 16,-2-1 7-16,2-3 1 0,-2 7-84 0,2 0-17 0,1-2-3 0,2 2-1 16,-3 0-31-16,3 4-7 0,-3-1-1 0,6 4 0 15,2-2-11-15,-3-1-2 16,4 4-1-16,-4-1 0 0,1 5-1 0,2-3 0 0,3 8 0 0,-3-3 0 16,3 0-13-16,5 7-2 0,-2 5-1 0,-3 0 0 15,-1-7-9-15,1 7-3 0,-2 0 0 0,-4 2 0 16,1-2 23-16,-3-5 4 0,-3 5 0 0,-2-2 1 15,-1-3-2-15,-2 0-1 0,0 3 0 0,-2-3 0 16,-1-2-10-16,0 0-3 0,1-3 0 0,-4 3 0 0,4-5-33 16,-4 3 0-16,1-8 0 15,3 10 0-15,-4-7 34 0,1 0 0 0,0-3 0 0,2 3 0 0,-5-5-8 0,3 0-2 16,-1-2 0-16,1 2 0 0,0-7-1 16,0 7-1-16,-3-7 0 0,2 5 0 0,1-5-5 15,0 0-1-15,0 0 0 0,2-2 0 16,3-5-6-16,0 0-2 0,-5 2 0 0,5-2 0 0,0 0-8 0,0 0 12 15,0 0-12-15,-8 5 12 0,0-5-1 0,8 0 0 16,0 0 0-16,0 0 0 0,-3 0-11 0,-2-5 0 16,5 3-12-16,0-3 12 15,2-2-128-15,4 0-19 0,-1 0-3 0,0 0-1061 0</inkml:trace>
  <inkml:trace contextRef="#ctx0" brushRef="#br0" timeOffset="43311.261">16264 8879 115 0,'0'0'0'0,"5"0"10"0,6 0-10 0,-11 0 0 0,0 0 0 0,0 0 0 15,5 0 204-15,-5 0 40 0,0 0 7 0,8 0 1 0,-3 0-119 16,3 0-24-16,3 0-5 0,-1 0 0 16,-2 0-37-16,3 0-7 0,-3 0-2 0,2 0 0 15,-2 0-15-15,3 0-3 0,0 5-1 0,-1-5 0 16,-2 0-10-16,0 0-1 0,0 2-1 0,0-2 0 0,3 0-9 0,-4 0-2 15,4 5 0-15,-11-5 0 0,8 0-8 0,-8 0-8 16,0 0 12-16,0 0-12 0,0 0 0 0,5 2 0 16,3 3 0-16,-8-5-848 15</inkml:trace>
  <inkml:trace contextRef="#ctx0" brushRef="#br0" timeOffset="43542.239">16346 9013 1267 0,'0'0'56'0,"0"0"12"0,11 0-55 0,-1 5-13 0,-2-3 0 0,3 3 0 16,-1 0 54-16,3-3 8 0,3-2 2 0,-5 7 0 16,0-7-1-16,4 0 0 0,1 0 0 0,3 0 0 15,-6 0-50-15,3 0-13 0,-3 0 0 0,0-2 0 16,-2 2 0-16,2-5 0 0,-2 5 0 0,2 0 0 15,3 0 38-15,-3 0 2 16,-2 0 1-16,-1-2-577 0,-4 2-116 0</inkml:trace>
  <inkml:trace contextRef="#ctx0" brushRef="#br0" timeOffset="44645.934">17071 8477 864 0,'0'0'19'0,"0"0"4"0,0 0 1 0,0 0 0 0,13-2-24 0,-10-3 0 16,-6 5 0-16,3 0 0 0,8-3 94 0,-8 3 14 15,0 0 4-15,-5 0 0 0,0 0-39 0,5 0-7 16,0 0-2-16,0 0 0 0,-6 8 0 0,6-1 0 15,3 0 0-15,5 0 0 0,0 0 0 0,-6 4 0 16,-4-1 0-16,-1 2 0 0,0-5 0 0,1 7 0 16,-1 0 0-16,3 0 0 0,5-2-20 0,1 2-4 15,2-2 0-15,-3 2-1 0,0-2-13 0,-2-3-2 0,0 3-1 16,-3-5 0-16,2 0-23 0,3 0 8 16,1 0-8-16,-1-2 0 0,-5-5 0 0,0 0 0 0,3 2 0 0,-3-2 0 15,0 0 56-15,0 0 6 0,0 0 2 16,0 0 0-1,0 0-207-15,0 0-41 0,-3-2-8 0,3 2-1 0</inkml:trace>
  <inkml:trace contextRef="#ctx0" brushRef="#br0" timeOffset="44907.501">16933 8832 57 0,'-8'7'0'0,"8"-7"0"0,0 0 0 0,0 0 0 16,6 0 274-16,-6 0 50 0,5 0 9 0,3 5 3 0,3-5-199 0,-1 0-39 16,-2 0-8-16,5 0-2 15,6 0-24-15,-3 0-6 0,-3 0-1 0,-5-5 0 0,0 5-17 16,0 0-3-16,2 0-1 0,1 0 0 16,2 0-4-16,3 0 0 0,0 0-1 0,-3 5 0 0,-2-5-18 0,-3 0-3 15,2 2-1-15,1 3 0 0,-3-5-1 0,0 7 0 16,-3-7 0-16,0 7 0 15,1-7-36-15,-6 0-7 0,2 5-1 0,3 2-562 16,-5-7-112-16</inkml:trace>
  <inkml:trace contextRef="#ctx0" brushRef="#br0" timeOffset="45329.693">16970 9006 115 0,'11'0'0'0,"-6"-2"10"0,1 2-10 0,-1 0 0 0,-5 0 0 0,8 0 0 15,2 0 309-15,-2 0 60 0,-8 0 12 0,8 2 3 16,3-2-256-16,2 5-52 0,-8-3-9 0,3-2-3 16,-2 5-20-16,4-5-4 0,1 2 0 0,5 3-1 15,-6-5-12-15,3 5-3 0,-2-3 0 0,0 3 0 16,-1-3-24-16,-2 5 0 0,0-2 8 0,0-3-8 15,0 5 30-15,-3 0 4 0,1 3 1 0,-4-1 0 16,1-2-12-16,-3 0-3 0,-3 5 0 0,-2 0 0 0,0-3-8 0,-3 3-3 16,-3 2 0-16,0 0 0 0,-2-2 20 0,3-3 4 15,2 8 1-15,-3-8 0 0,-2 3-18 0,5 2-3 16,0-7-1-16,5 5 0 0,1-3-12 0,-1-4 9 16,3 7-9-16,3-5 8 0,5-5-8 0,0 5 0 15,0 0 9-15,-1-2-9 16,-1-3 10-16,2 3-2 0,0-5-8 0,0 0 12 0,5 5-12 0,0-3 11 15,0-2-11-15,3-2 10 0,3-3-10 0,-3 5 8 16,-1-5-8-16,1 3 8 16,-2-3-8-16,1-2 10 0,1 5-10 0,0-3 10 15,-3-2-10-15,-2 0-16 0,0 0 4 0,-1 0-708 16,-2 0-143-16</inkml:trace>
  <inkml:trace contextRef="#ctx0" brushRef="#br0" timeOffset="45830.282">17550 8665 1497 0,'0'0'32'0,"0"0"8"0,0 0 0 0,0 0 4 0,0 0-36 0,0 0-8 16,2 5 0-16,1-3 0 0,-3-2 53 0,3 9 9 16,2-1 2-16,0-1 0 0,-2 2 51 0,2 3 10 15,3 2 3-15,0 7 0 0,0-2-78 0,-3 0-15 16,1-3-3-16,-1 3-1 0,3 0 11 0,-3 0 2 0,-2-3 1 0,2 3 0 16,-2-5-7-16,-1 5-2 0,1-5 0 0,0 0 0 15,-3-2-16-15,2 2-3 0,1 0-1 0,0-7 0 16,-3 5-16-16,0-5 0 0,2 0 0 0,-2 0 0 15,3 0 0-15,-3-7 0 0,0 0 0 16,0 0 0-16,3 5 0 0,-3-5 0 0,0 0 0 0,0 0 0 16,5-5-122-1,-5 5-28-15,0 0-6 0,3-7-864 0</inkml:trace>
  <inkml:trace contextRef="#ctx0" brushRef="#br0" timeOffset="46252.496">17759 8891 1584 0,'0'0'70'0,"0"0"14"0,0 0-67 0,0 0-17 16,0 0 0-16,2 7 0 0,4-2 93 0,-4 4 15 16,1-4 4-16,0 4 0 0,-1-4-24 0,1 7-4 15,2-3 0-15,-2-2-1 0,-3 5-37 0,3-5-7 16,-1 0-2-16,1 5 0 0,-3-5 6 0,0 0 1 15,0 0 0-15,3-5 0 0,-3 3-20 0,0-5-3 16,0 0-1-16,0 0 0 0,0 0-20 0,0 0 0 16,0 0 0-16,0 0 0 0,0 0 24 0,0 0 1 15,0-5 0-15,5-2 0 0,-5 0-40 0,2 0-8 16,4-2-1-16,-1-3-1 0,0 0 25 0,-2 5 11 16,5-7-1-16,0 2 0 0,0 5-26 0,0-2-6 15,0 4-1-15,0-2 0 0,-3 0 12 0,3 7 3 16,0 0 0-16,-3 0 0 0,3 0 8 0,-3 0-13 15,3 5 5-15,0-3 8 0,3 5 15 0,-1-2 10 0,-4 2 3 0,-4-5 0 16,6 5-28-16,0 5 0 0,0-5 0 0,0 0 0 16,-5 5 0-16,2-5 0 0,3 0 0 0,-3 0 0 15,-2 0 0-15,-1 0 0 0,1-2 0 0,0-3 0 16,2 3 56-16,-5-5 7 0,0 0 1 0,0 7 0 16,5-7-52-16,-5 0-12 0,0 0 0 0,0 0 0 15,0 0-54-15,0 0-14 0,0 0-2 0,0-5-1139 16</inkml:trace>
  <inkml:trace contextRef="#ctx0" brushRef="#br0" timeOffset="46885.534">18301 8496 1036 0,'0'0'23'0,"0"0"5"0,0 0 0 0,0 0 1 16,0 0-29-16,0 0 0 0,0 0 0 0,0 0 0 0,0 0 86 0,0 0 11 16,0 0 3-16,0 0 0 0,0 0-8 0,0 7-2 15,0 0 0-15,0 0 0 0,0 0-19 0,0 0-4 16,0 0-1-16,0-2 0 0,-2 6-2 0,-4-1 0 16,4 2 0-16,2-3 0 0,-3 10 0 0,0-5 0 15,-2 0 0-15,0 5 0 0,5-5-51 0,-3 10-13 16,-2-8 0-16,2 10 0 0,1-5 34 0,-1 3 4 15,3-3 1-15,0 0 0 0,3 0-26 0,-3-2-5 16,2 2 0-16,1-2-8 0,-3 0 8 0,5-3-8 16,-2 3 0-16,2-5 0 0,-2-2 20 0,-1 2-4 15,4 0 0-15,2-2 0 0,0 2-16 0,2-7-11 16,-2 5 2-16,5-3 0 0,1 3 9 0,-1 0 12 16,3-5-2-16,-3-5-1 0,-3 5-9 0,4-2 0 15,-4-3 0-15,1 3 0 16,-1-5-100-16,1 0-23 0,0-5-4 0,-1 3-922 0</inkml:trace>
  <inkml:trace contextRef="#ctx0" brushRef="#br0" timeOffset="47537.389">18722 8691 345 0,'0'0'31'0,"-3"-2"-31"15,1-3 0-15,2-2 0 0,2 2 211 0,-2 3 36 16,-5-3 7-16,2-2 2 0,6 5-103 0,-3-3-20 16,-3-2-4-16,-2 4-1 0,2-1-67 0,3 4-13 15,0 0-4-15,-5-5 0 0,-5 3 3 0,2 2 0 16,0 0 0-16,2 0 0 0,-7 0-8 0,5 0-2 16,0 2 0-16,0 3 0 0,0 2-29 0,0 0-8 15,-2-2 0-15,2 2 0 0,0 0 19 0,0 0 2 0,0 5 1 16,3-3 0-16,0 3-35 0,-1-3-7 0,4 3-2 0,-1 0 0 15,3-3 22-15,0 3 0 16,3-5 0-16,2 5 0 0,-2-3 0 0,4-2 18 0,1 0-3 0,6-2-1 16,-4 2-22-16,6-7-5 0,0 7-1 0,2-7 0 15,1-2 25-15,-8-3 5 0,-1 3 0 0,3-3 1 16,6-2-27-16,-6 2-6 0,-8-4 0 16,3 2-1-16,0-5 45 0,-2 5 10 0,-4 0 2 0,1 0 0 15,-8 0-13-15,5 2-3 0,5-2 0 0,-5 7 0 16,-5 0-24-16,5 0 0 0,0 0 0 0,0 0 0 15,0 0 0-15,-3 5 0 0,0-3 0 0,3-2 0 16,6 7 0-16,-4 0 0 0,-4 5 0 0,7 0 0 16,3-3 0-16,2 5 0 0,-7-2 0 0,0 0 0 0,-1 2 30 0,4-5 1 15,-1 3 0-15,0 2 0 0,-5 0-12 0,0-2-3 16,6 2 0-16,-4 0 0 0,-4-2-2 0,2 2-1 16,2 0 0-16,1-2 0 0,-3 0-13 0,-3-3 9 15,3 5-9-15,0-7 8 0,3 5-8 0,-3-5 0 16,-3 5 0-16,1-10 0 0,2 3 0 0,0-5 0 15,0 0 0-15,0 0-783 16,0 0-158-16</inkml:trace>
  <inkml:trace contextRef="#ctx0" brushRef="#br0" timeOffset="48064.297">19084 8637 864 0,'0'0'38'0,"0"0"8"0,-2 0-37 0,-4-7-9 0,4 2 0 0,-3 5 0 15,-1-7 194-15,1 7 37 0,-3-2 7 0,0 2 2 16,0 0-141-16,3 0-28 0,-3 0-6 0,3 2-1 15,-3-2-20-15,0 5-4 0,0-3 0 0,-3 5-1 16,-2 5-11-16,2-5-3 0,3 0 0 0,-2 5 0 16,2-5-25-16,3 0 0 0,-1 5 0 0,6-3 0 0,-2 3 0 15,4 0 0-15,1-3 0 0,5-2 0 16,-3 0 0-16,1-2 0 0,-1 2 0 0,3-3 0 16,-3-1 0-16,3-3 0 0,3 7 0 0,-3-7 0 0,-1 0 0 15,4 0 0-15,-3 0 0 0,3-2 0 0,-4-3 28 16,4 2 0-16,-3-1 0 0,3-3 0 0,-3 2 6 0,-1-2 2 15,-1 0 0-15,-1 0 0 0,0 7 22 0,-5 0 5 16,3-7 1-16,-3 7 0 0,0 0-52 0,0 0-12 16,0 0 0-16,0 0 0 0,0 0 0 0,5 7 0 15,-2 0 0-15,0 0 0 0,-1 5 0 0,1-5 0 16,0 7-9-16,2 0 9 0,-3-2 0 0,4 0 0 16,-4-3 0-16,-2 3 0 0,3-3 16 0,-3 3-4 15,5 2-1-15,-2-7 0 0,-3 5-11 0,3 0-14 16,-3-3 3-16,2 3 1 0,1-5 32 0,-3 5 6 15,0-5 2-15,0 0 0 16,8 0-48-16,-6-5-10 0,-2-2-1 0,0 0-1 16,0 0-130-16,0 0-25 0,0 0-6 0,-5-2-1 0</inkml:trace>
  <inkml:trace contextRef="#ctx0" brushRef="#br0" timeOffset="48520.513">19039 8376 864 0,'-10'-7'76'0,"10"7"-60"0,0 0-16 0,0 0 0 0,0 0 41 0,0 0 6 16,0 0 1-16,0 0 0 0,0 0-29 0,0 0-6 15,0 0-1-15,5 2 0 0,0 3 8 0,3-5 2 16,0 7 0-16,0-3 0 0,0-1 22 0,3 4 4 16,-1 0 0-16,6 5 1 0,0-5 28 0,0 7 6 15,2-2 1-15,-2-3 0 0,0 8-12 0,0-3-3 16,3 0 0-16,-1 5 0 0,1-3-39 0,-1 3-8 16,-2 2-2-16,-3 3 0 0,3-1 36 0,-5 1 6 15,-3-3 2-15,0 5 0 0,-3-5-52 0,0 7-12 16,1 5 0-16,-1-7 0 0,-5 2 47 0,2-4 6 15,-2-3 2-15,0 0 0 0,-2-2-37 0,-1-5-7 0,1 5-2 16,-1-5 0-16,-2 0-9 0,2-2 0 0,-2 2 0 0,2-5 0 16,-2 3 53-16,2-5 9 0,-2 0 2 0,-1 5 0 15,4-5-52-15,-1 0-12 0,1-5 0 0,-4 8 0 16,4-8 0-16,-1 3 0 0,0-3 0 0,3-2 0 16,-2 0 0-16,2 0 0 0,0 0 0 0,0 0 0 15,0 0 0-15,-6-7 0 0,6 5 0 0,-2-3 0 16,-1-2-100-16,3 0-22 0,0 0-5 0,3 0-922 15</inkml:trace>
  <inkml:trace contextRef="#ctx0" brushRef="#br0" timeOffset="50013.753">19656 8698 1267 0,'0'0'56'0,"0"0"12"0,0 0-55 0,0 0-13 16,0 0 0-16,0 0 0 0,0 0 54 0,0 0 8 15,0 0 2-15,10 0 0 0,1 5 0 0,-3-10 0 16,3 5 0-16,-1 0 0 0,1 0-11 0,5 0-1 16,-3-2-1-16,0 2 0 0,3-5-31 0,0 5-5 15,2 0-2-15,1 0 0 0,-3 0-13 0,0-2 0 0,0-3 0 0,-3 5 0 16,-5 5 0-16,0-5 0 0,-3 2 0 0,3-2 0 16,-3 5 0-16,-5-5 0 15,0 0 0-15,-8 2 0 16,3 5-100-16,-6-2-22 0,1 2-5 0,-3 0-615 0</inkml:trace>
  <inkml:trace contextRef="#ctx0" brushRef="#br0" timeOffset="50372.388">19664 8903 115 0,'0'0'0'0,"0"0"10"0,0 0-10 0,0 0 0 16,0 0 0-16,0 0 0 0,0 0 210 0,0 0 40 16,0 0 8-16,8 2 2 0,0 3-133 0,-8-5-27 15,8 2-4-15,0-2-2 0,0 0 0 0,2 0 0 16,1 5 0-16,-3-5 0 15,0 2-75-15,2-4-19 0,-2 2 0 0,3 0 0 0,2 0 46 0,0-5 6 16,3 5 0-16,5 0 1 0,-2-2-33 0,-3-3-8 16,2 5 0-16,-2-2-1 0,0 2 13 0,-3-5 4 15,-2 5 0-15,-1 0 0 0,-2 0-8 0,0 0 0 16,-3 0-1-16,-5 0 0 0,0 0-4 0,0 0-1 16,0 0 0-16,0 0 0 0,0 0-14 0,0 0 8 0,0 0-8 15,0 0 0 1,0 0-92-16,0 0-25 0,0 0-5 0</inkml:trace>
  <inkml:trace contextRef="#ctx0" brushRef="#br0" timeOffset="51756.893">20280 8562 932 0,'21'0'41'0,"-21"0"9"0,0 0-40 0,0 0-10 16,0 0 0-16,0 0 0 0,0 0 73 0,0 0 13 15,0 0 2-15,6-5 1 0,-1 2-8 0,0-1-1 16,1-1-1-16,-1 3 0 16,3 2-13-16,2-5-2 0,1-2-1 0,0 7 0 0,-1-2-11 0,1-3-3 15,2 5 0-15,0 0 0 0,0-2-35 0,-2 2-14 0,2 0 11 0,-2 2-11 16,-1 3 57-16,1-3 6 15,-3 5 1-15,0-2 0 0,3 2-52 0,-4 0-12 0,-1 7 0 0,2-2 0 16,-6 2 54-16,4 0 8 0,-4 0 2 16,-2 5 0-16,0 0-52 0,-2-5-12 0,-1 5 0 0,0-3 0 15,1 3 0-15,-4 0 0 0,4-5 0 0,-4 5 0 16,4-3 33-16,-1-4 4 0,-2 2 1 0,5 0 0 16,-3-2-26-16,3 0-12 0,0-3 10 0,0-2-10 15,0 5 12-15,3-5-3 0,2 0-1 0,-2-2 0 16,-1 2 1-16,4-5 0 0,-1 3 0 0,0-3 0 15,-5-2-9-15,8 5 8 0,0-5-8 0,3 2 8 0,-1-2 6 16,-2 0 1-16,0 0 0 0,0 0 0 0,5-2-24 0,1 2-5 16,-1 0-1-16,3-5 0 0,0 5 15 0,2-2 0 15,1-3 0-15,-1 3 0 0,-2-3 17 16,-5 5 7-16,-1 0 0 0,1 0 1 0,-3 0-40 0,-8 0-8 16,0 0-1-16,0 0-1 0,0 0 35 0,0 0 7 15,0 0 2-15,0 0 0 16,0 0-275-16,0 0-54 0</inkml:trace>
  <inkml:trace contextRef="#ctx0" brushRef="#br0" timeOffset="52099.865">21000 8926 57 0,'0'0'0'0,"0"0"0"0,0 0 0 0,0 0 0 16,0 0 316-16,0 0 59 0,0 0 11 0,0 0 2 16,0 0-216-16,0 0-44 0,-5 0-9 0,-1 0-2 15,6 0-33-15,-5 5-8 0,2-5 0 0,-2 2-1 16,-3 3-31-16,3 0-5 0,5-5-2 0,0 0 0 16,-3 2-21-16,3-2-5 0,0 0-1 0,0 0 0 15,0 0-10-15,0 0 0 0,0 0 0 0,0 0 0 16,0 0 24-16,0 0 4 0,0 0 0 0,0 0 0 15,6 0-28-15,2 0 0 0,-3 0 0 0,-5 0 0 16,0 0 0-16,5-2 0 0,0-3 0 0,1 5 0 16,-6 0 0-16,0 0-20 0,0 0 3 0,0 0 1 15,0 0 16-15,0 0 0 0,0 0 8 0,0 0-8 16,0-7 0-16,0 7 0 0,0 0 0 0,0 0-704 16,0 0-139-16</inkml:trace>
  <inkml:trace contextRef="#ctx0" brushRef="#br0" timeOffset="52821.73">21095 8496 1209 0,'0'0'53'0,"0"0"12"16,0 0-52-16,3-5-13 0,5 3 0 0,-3-3 0 15,-5 5 96-15,0-2 17 0,3-3 3 0,2-2 1 16,-5 4-23-16,3-1-5 0,-3 4-1 0,5-7 0 0,3 7-32 0,0-5-6 16,-8 5-2-16,5-2 0 0,3-3-20 0,3 5-4 15,-6-2 0-15,3-3-1 0,2 5-23 0,1 0 0 16,0 0 0-16,5 0-8 16,-6 0 17-16,3 0 4 0,3 0 1 0,0 0 0 0,0 0-6 0,-3 5-8 15,0-3 11-15,1-2-11 0,-1 5 22 0,-3-3-2 16,-2 3-1-16,3 2 0 0,-3-7 5 0,-3 7 2 15,1 0 0-15,-1 0 0 0,-3 0-5 0,1 0-1 16,-3 2 0-16,0 1 0 0,-3-3 1 0,1 5 0 16,-1-5 0-16,1 0 0 0,-6 5 1 0,2-5 0 15,1 0 0-15,0 0 0 0,-1 0-12 0,1 0-2 16,0 0-8-16,2 0 12 0,3-7-12 0,-2 7-8 16,-1-2 8-16,3-3-13 0,0-2 13 0,0 0 0 15,0 5 0-15,3 2 0 0,-3 0 0 0,5-7 0 16,-3 7 0-16,4-2 0 0,-1-3 0 0,3 5 0 0,3-2 12 0,-1-3-12 15,-2 3 0-15,-3 2 0 0,1-7 0 16,-1 7-12-16,3 0 12 0,-3 0 0 0,0 0 0 16,3-2 0-16,-2 9 0 0,2-2 0 0,-3-3 0 0,0 3 0 15,-2 2 0-15,-3 0 0 0,0-2 0 0,0 0 0 16,-5-3 9-16,-1 3 2 0,1-5 0 0,0 5 0 16,-3-3 13-16,2-2 4 0,-1 0 0 0,-1-2 0 15,0 2 4-15,-3 0 2 0,6-2 0 16,-6-3 0-16,3 3-3 0,0-3-1 0,-2 3 0 0,2-5 0 15,0 2-10-15,-3-2-3 0,1-2 0 0,-1 2 0 16,6-5-17-16,-3 5 10 0,0-7-10 0,5 7 8 16,1-7-22-16,-1 2-5 0,3 3-1 0,-3-3 0 15,-2 3-130-15,2-3-26 0,3 3-6 0</inkml:trace>
  <inkml:trace contextRef="#ctx0" brushRef="#br0" timeOffset="66045.38">7718 10010 403 0,'-5'0'36'0,"-1"0"-36"16,6 0 0-16,-2 0 0 0,-1 0 148 0,0 0 22 16,1 0 5-16,2 0 1 0,0 0-90 0,-6 0-18 15,-1 0-3-15,4 0-1 0,3 0 24 0,-5 0 5 0,-1 5 1 0,1-5 0 16,2 2-38-16,3-2-8 0,-5 5-2 0,0-5 0 16,-1 5-46-16,-1-3-10 0,7-2-2 0,-6 7 0 15,-2-2 43-15,3-3 8 0,0 5 1 0,-1 0 1 16,1-2-14-16,0 7-3 0,0-3-1 0,-1-2 0 15,-2 0 0-15,0 5 0 0,0 2 0 0,1 0 0 16,-1-2-37-16,2 2-7 0,1 5-2 0,0-5 0 16,-1 7 70-16,4-7 13 0,-1 5 4 0,3 2 0 15,3-2-64-15,-1-5-18 0,4 5-1 0,-1-5 0 16,3 0 19-16,3 0 0 0,-1 3 0 0,3-8 0 0,1 3 0 0,1-5 0 16,1 0 8-16,3-2-8 15,2-3 17-15,0-2-2 0,-2 0-1 0,4-2 0 0,1-3-14 16,0-2 0-16,-5 2 0 0,-3-4 0 15,-1-3 54-15,1 3 8 0,0-3 2 0,-3-2 0 16,-5-5-30-16,3 7-6 0,2-4 0 0,-5-3-1 0,-5 7-11 0,-1-4-1 16,-2-3-1-16,0 5 0 0,3 0 22 0,-6-3 5 15,-5 8 1-15,3-3 0 0,2-2-14 0,-4 2-4 16,-4 5 0-16,-2 0 0 0,2 0 7 0,3 0 1 16,-2 0 0-16,-1 0 0 0,-2 2-22 0,2 3-10 15,6-3 10-15,-3 3-10 0,-5-3 0 0,2 5-8 16,9-2-1-16,-4-3 0 15,1 5-69-15,0 0-14 0,-1 0-2 0,6 0-1 16,0 0-161-16,0 0-32 0,0 0-6 0,0 0-2 0</inkml:trace>
  <inkml:trace contextRef="#ctx0" brushRef="#br0" timeOffset="66692.316">8006 10069 1616 0,'6'-5'36'0,"-1"3"7"0,0 2 1 0,-5 0 1 0,0 0-36 15,0 0-9-15,0 0 0 0,0 0 0 0,0 0 101 0,-2 7 19 16,2-2 3-16,2-3 1 0,1 5-53 0,-3 5-11 15,2-5-1-15,1 0-1 16,5 0-14-16,-5 5-2 0,-1-3-1 0,4 3 0 0,-4 0-33 0,4-3-8 16,-6 5 0-16,2-2 0 0,-2 2 43 0,3 0 6 15,0-2 2-15,-3 2 0 0,-3-2-25 0,3-3-5 16,3-2-1-16,-1 3 0 0,1-1-20 16,-3-2 0-16,0 0-12 0,0-2 4 0,0-5 8 15,0 0 0-15,0 0 0 0,0 0 0 0,0 0 49 0,0 0 12 16,0 0 3-16,0 0 0 0,5-7-52 0,0 0-12 15,-2-5 0-15,2 5 0 0,-2 0 0 0,0 0 0 16,-1-5 0-16,4 5 0 0,-4 0 0 0,6-5 0 16,0 5 0-16,0-2 0 0,0 2 0 0,3-5 0 15,-1 5 0-15,1 0 0 16,-3 0-20-16,2 2-6 0,-4-2-2 0,1 5 0 0,1-3 28 0,-2 0 0 0,-6 5 0 16,0 0 0-16,0 0 0 0,0 0 0 0,0 0 0 0,0 0 0 31,-3 0-32-31,3-2-2 0,0 2 0 0,-5 2 0 15,-3-2-106-15,0 5-22 0,3-5-4 0,-1 5-1 0,-2-3-41 16,3 5-9-16,-3-7-2 0,3 7 0 0,5-2 22 0,-3-3 4 0,-7 5 1 0,7-2 0 16,3-5 153-16,0 0 39 0,-5 7 0 0,2 0 0 15,0-2 44-15,3 2 16 0,0-7 3 0,-2 7 1 16,-1 0 63-16,3 0 13 0,3 0 2 0,-1 0 1 16,-4 0-31-16,4 0-7 0,6-2-1 0,-2 2 0 15,2-2-24-15,-3 2-6 0,3-5-1 0,0 3 0 16,5 2-16-16,-2-5-3 0,-9 3-1 0,1-3 0 0,2 3-22 0,0 2-5 15,6-7-1-15,-3 7 0 16,-3-7-25-16,0 5-17 0,3-3 2 0,-2 3 1 0,-6-5 30 16,0 0 7-16,5 2 1 0,-5-2-688 15,0 0-136-15</inkml:trace>
  <inkml:trace contextRef="#ctx0" brushRef="#br0" timeOffset="67129.235">8456 10250 1436 0,'11'-2'64'0,"-11"2"12"0,0 0-60 0,0 0-16 15,0-5 0-15,0-2 0 0,-3 2 99 0,0 5 17 0,-2-7 3 0,5 7 1 16,0 0-40-16,0 0-8 0,-10 0-2 0,2 0 0 15,8 0-41-15,0 0-8 0,-8 0-1 0,0 0-1 16,-3 7-19-16,3-2 0 0,3 2 0 0,-3-2 0 16,-5 2 0-16,7 0 0 0,1 0 0 0,0 0 0 15,2 0 0-15,1 0 0 0,-1 0 0 0,3 0 0 16,5 0 0-16,-2 0 0 0,-3 0 0 0,5 3 0 16,6-8 0-16,-3 5 0 0,-3 0 0 0,3-2 0 15,5-3 0-15,-2 3 0 0,-1-5 0 0,-2 0 0 16,0-5 0-16,0 5 0 0,3-2 0 0,-3-3 0 0,-8 5 0 0,5-7 0 15,3 5 0-15,-3-3 0 0,3-2 30 0,-5 0 2 16,-1 2 1-16,1 3 0 16,-3 2-1-16,0 0-1 0,0 0 0 0,0 0 0 0,3-5 26 0,-3 5 6 15,0 0 1-15,0 0 0 0,0 0-52 0,0 7-12 16,0-7 0-16,0 5 0 16,-3 2-20-16,3 0-8 0,5 0 0 0,-2-2-1 15,-3-5-5-15,3 7-1 0,2-5 0 0,0 3 0 16,-5-5-100-16,8 0-20 0,-8 0-4 0</inkml:trace>
  <inkml:trace contextRef="#ctx0" brushRef="#br0" timeOffset="67561.851">8594 10264 1436 0,'0'0'64'0,"0"0"12"0,5 5-60 0,-2-3-16 0,-3-2 0 0,0 0 0 16,0 0 97-16,2 5 17 0,4 2 3 0,-1 0 1 15,-3 0-35-15,1 0-7 0,5 0-2 0,0 0 0 16,-3 0-50-16,1-2-9 0,-1 2-3 0,3 0 0 16,2-7-4-16,-2 5-8 0,-2-3 11 0,2-2-11 15,0 0 0-15,-1 0 0 0,1-2 0 0,-2-3 0 16,-1 5-45-16,0-7-16 0,1 5-3 0,-1-3-1 16,-3-2 1-1,4-5 0-15,-4 5 0 0,4 0 0 0,-6 0 0 16,2 0 0-16,1 0 0 0,2 0 0 0,-2 2 51 0,0 3 13 0,-3 2 0 0,5-5 0 15,-5 5 48-15,3 0 13 0,-3 0 3 0,5 0 0 16,-5 0 51-16,0 0 10 0,0 0 3 0,2 0 0 0,-2 0-52 0,6 0-9 16,-6 0-3-16,2 7 0 0,4-2 0 0,-4-3 0 15,-2 5 0-15,0 5 0 0,0 0 0 0,-2 2 0 16,-4 0 0-16,4 0 0 0,-4 0-51 0,1 3-13 16,0-1 0-16,-3-2 0 0,5 5 11 0,-5-5-1 15,0 0 0-15,3 5 0 0,0-5-10 0,0 5 0 16,2-7 0-16,-5 2 0 0,3-5 0 0,-1 3 0 15,4 0 8-15,-4-3-8 0,1-2-16 0,3 0-4 16,2 3-2-16,0-8 0 16,0-2-142-16,0 7-28 0,0-7-5 0,0 0-2 0</inkml:trace>
  <inkml:trace contextRef="#ctx0" brushRef="#br0" timeOffset="68218.393">9596 10043 115 0,'0'0'10'0,"0"0"-10"15,0 0 0-15,0 0 0 0,-5-2 267 0,5 2 51 16,-2-5 10-16,-1 3 3 0,-2-3-158 0,-1 5-31 0,1-7-6 0,0 7-2 15,-1-5-34-15,1 5-6 0,-3-2-2 0,0 2 0 16,3 2-7-16,-3-2-1 0,-3 5-1 0,3-5 0 16,-2 5-57-16,2-3-11 0,-5-2-3 0,0 7 0 15,-1 0 4-15,6-2 0 0,0 2 0 0,-2 0 0 16,-3 0-5-16,2 0-1 0,3 7 0 0,0-2 0 16,0-5-10-16,3 7 0 0,0 0 0 15,-1-2 8-15,6 7-8 0,0-5 0 0,0 0 0 0,0 5 0 16,6-3 0-16,-4-4 0 0,1 2 11 0,2 0-11 15,3-2 22-15,0 2-2 0,0 0 0 0,-3-2 0 16,3 2-20-16,0-2 0 0,5-3 0 0,1-4 0 16,-1 7-12-16,0-10-8 0,3 5 0 0,-3-2-1 15,0-3-19-15,1-2-4 0,-1 0-1 0,0 0-691 16,-2-2-137-16</inkml:trace>
  <inkml:trace contextRef="#ctx0" brushRef="#br0" timeOffset="68504.292">9805 10081 518 0,'0'0'46'0,"0"0"-37"16,0 0-9-16,0 0 0 0,0-5 205 0,0 5 39 16,0 0 8-16,0 0 2 0,0 0-74 0,0 0-14 0,0 0-3 0,0 0-1 15,0 0-60-15,0 0-12 0,-2 7-2 0,4 0-1 16,4 5-50-16,-4-5-9 15,-2 7-3-15,-2 0 0 0,4-2 8 0,1 2 2 16,0 5 0-16,-3-5 0 0,-3 5-5 0,3-5-1 0,3 0 0 0,-3 5 0 16,-3-5-29-16,0 5 0 0,9-5 0 0,-4 0 0 15,-2 0 0-15,0-2 0 0,3-3 0 0,0 3 0 16,2-5 16-16,-2 0-4 0,-1 0 0 0,1 0 0 16,2-2-12-16,-5-5 0 0,0 0 0 0,0 0 0 15,0 0-112-15,0 0-21 0,0 0-5 0,0 0-918 16</inkml:trace>
  <inkml:trace contextRef="#ctx0" brushRef="#br0" timeOffset="69063.883">10097 10257 345 0,'0'0'15'0,"0"0"4"0,0 0-19 0,0 0 0 16,0 0 0-16,0 0 0 0,0-2 208 0,0 2 39 15,-3-5 7-15,3 5 2 0,-3-2-84 0,1-3-16 16,-4 5-3-16,-2 0-1 0,0 0-71 0,3-5-14 0,0 5-3 0,5 0-1 15,-5-2-27-15,-1 2-4 0,6 0-2 16,-5 7 0-16,-3-7-4 0,0 5-1 0,3-3 0 0,-1 3 0 16,1 2-7-16,0-5-2 0,0 5 0 0,-1-2 0 15,4 2-36 1,-4 0-8-16,4 0-2 0,-4 0 0 0,4 0 30 0,-1 0 0 0,1 5 0 0,2-5 0 16,0-2 0-16,2 2 0 0,3-5 0 15,-2 5 0-15,2-2 0 0,3-3 0 0,0 3 0 0,0 0 0 16,3-3 0-16,-1-2 0 0,-2 0 0 0,0-2 0 15,0-3 0-15,0 5 0 0,0-7 0 0,-3 2 0 16,3 5 45-16,-5-7 15 0,2 0 4 0,1 5 0 16,-6-3-52-16,2-2-12 0,1 0 0 0,-3 2 0 0,0 3 0 15,0 2 0-15,0-5 0 0,0 5 0 0,0 0 54 0,0 0 8 16,0 0 2-16,0 0 0 0,0 0-52 0,0 0-12 16,0 0 0-16,0 0 0 0,2 5 0 0,4-3 0 15,-4 5 0-15,4-2 0 0,-1 2 0 0,0 0 0 16,3 0 0-16,-3 0 0 0,1-2 0 0,2 2 0 15,2-2 0-15,-2-3 0 0,-2 5 0 0,-1-7 0 16,0 0 0-16,0 5 0 16,1-5-100-16,-1 0-22 0,0 0-5 0,3-5-922 0</inkml:trace>
  <inkml:trace contextRef="#ctx0" brushRef="#br0" timeOffset="69579.907">10406 10248 115 0,'0'0'10'0,"0"0"-10"0,0 0 0 0,0 0 0 16,0-5 240-16,3 0 45 0,-3 3 10 0,2-3 1 16,-2-2-108-16,0 7-21 0,0-7-5 0,0 7-1 0,0 0-34 15,-2-2-7-15,-4-3-2 0,4-2 0 0,2 7-43 0,-3 0-9 16,-2-7-2-16,2 7 0 0,-2-5-51 0,5 5-13 16,0 0 0-16,-8 0 0 0,0 0 0 0,0 0 0 15,3 0 0-15,-3 5 0 16,-3-5 0-16,3 5 0 0,3-3 0 0,0 3 0 0,-3-3 0 0,3 5 0 15,-1-2 0-15,1 2 0 0,2-5 0 0,3 5 0 16,-5 3 0-16,5-3 0 0,3 0 0 0,-1 0 0 16,1 0 0-16,2-5 0 0,3 8 0 0,0-8 0 15,3 5 0-15,-1 0 0 0,1 0 0 0,-1-2 0 16,1-3 0-16,0 3 0 0,-1 2 0 0,-2-2-12 16,0-3 3-16,0 5 0 0,-3 0 9 0,3-2 0 15,-5-3 10-15,2 5-10 0,-2-2 23 0,-3-5-2 16,0 0 0-16,0 7 0 0,0-7 7 0,-3 7 2 15,-2 0 0-15,0-2 0 0,-3-3-5 0,0 3-1 0,0-3 0 16,0 3 0-16,-3-5-12 0,1 0-4 0,2 0 0 0,-3 2 0 16,3 3-18-16,-2-5-4 0,4 0-1 0,1 0 0 31,5 0-203-31,-3 0-41 0</inkml:trace>
  <inkml:trace contextRef="#ctx0" brushRef="#br0" timeOffset="69950.368">10631 10210 979 0,'0'0'87'0,"0"0"-70"0,0 0-17 0,0 0 0 0,3-7 170 0,-3 5 30 16,0 2 7-16,0-5 1 0,-3-2-56 0,3 7-10 16,-3-5-2-16,-2 5-1 0,0-2-72 0,2-3-15 15,-5 3-2-15,3 2-1 0,0 2-36 0,-3-2-13 16,0 0 9-16,0 5-9 0,0-3 56 0,0-2 7 15,0 5 1-15,0 2 0 16,0-7-75-16,3 7-14 0,2 0-3 0,-2 0-1 0,2 0 46 0,1 0 10 16,-1-2 1-16,3 2 1 15,0 0-74-15,3 0-15 0,-1-2-4 0,3 2 0 0,1-5 52 0,2 3 12 16,0-3 0-16,0 3 0 0,0 0 0 0,-1-3 0 16,1 5 0-16,0-2 0 0,0-3 0 0,-2 5 0 15,-1-2 0-15,3 2 0 0,-6-5 0 0,1 8 0 16,0-8 0-16,-3 5 0 0,-3 0 35 0,3-2 9 15,-5-3 3-15,2 3 0 0,-5 2-24 0,3-7-5 16,-3 7-1-16,-3-2 0 0,1-3-17 0,-1 3 0 0,3-3 0 16,0-2 0-16,3 5 11 0,0-3-2 0,-3-2 0 0,8 0-799 15,0 0-160-15</inkml:trace>
  <inkml:trace contextRef="#ctx0" brushRef="#br0" timeOffset="70177.357">10734 10248 1440 0,'0'0'128'0,"0"0"-103"0,0 0-25 0,0 0 0 0,3 7 120 16,-1 0 20-16,-2-5 3 0,0 5 1 0,3 0-13 0,0 5-3 16,-3-5 0-16,0 0 0 15,2 0-102-15,1 5-26 0,0-5 0 0,-1 5 0 16,1-5 0-16,-3 0 0 0,3 0 0 0,-3 0 0 0,0-2 0 0,0-5 0 15,0 0 0-15,0 0 0 16,0 0-97-16,0 0-25 0,0 0-5 0,0 0-513 16,0-5-102-16</inkml:trace>
  <inkml:trace contextRef="#ctx0" brushRef="#br0" timeOffset="70310.325">10726 10149 748 0,'0'0'33'0,"0"0"7"0,-2-5-32 0,-1 3-8 16,0-3 0-16,3 5 0 0,-2-2 333 0,2 2 65 15,-6-5 13-15,6 5 2 0,0 0-285 0,0 0-56 16,-2-2-12-16,2 2-3 0,0 0-49 0,0 0-8 0,0 0 0 0,0 0-727 16,0 0-138-16</inkml:trace>
  <inkml:trace contextRef="#ctx0" brushRef="#br0" timeOffset="70896.366">11120 10069 838 0,'0'0'37'0,"3"-5"8"0,0 3-36 0,-3 2-9 16,2-5 0-16,-2 3 0 0,-2-3 111 0,2 3 20 15,-3-3 4-15,0-2 1 0,-2 0-28 0,0 5-4 16,0-3-2-16,-1-2 0 0,1 2-18 0,0 5-3 0,-1-2-1 0,1-3 0 16,0 5-17-16,0-2-4 0,-3-3-1 0,0 5 0 15,8 0-47-15,-6 0-11 0,-2 5 0 0,3-5 0 16,-3 2 29-16,3-2 7 0,0 5 0 0,-3-3 1 16,2 3-20-16,-2-3-4 0,3 8-1 0,0-3 0 15,-3 0-4-15,3 0-8 0,-1 0 11 0,1 0-11 16,2 0 0-16,1 0 0 0,-1 5 0 0,3-3 0 15,3 3 14-15,-1 0-4 0,1-3-1 0,0 3 0 16,2 2-9-16,3 0 0 0,-5 0 0 0,5-2 0 16,-1 2 0-16,1 0 0 0,-2 0 0 0,-1 3 0 15,-2-3 0-15,2 0 0 0,3 0 0 0,-3 0 0 16,0-2 28-16,-2 2 3 0,0-7 1 0,-1 5 0 16,1-5-20-16,0 0-3 0,-3 0-1 0,0 0 0 15,0-2-20-15,0-5-4 0,-11 0 0 0,6 0-1 16,5 0-261-16,-6-5-52 0,-1 3-10 0,1-5-3 0</inkml:trace>
  <inkml:trace contextRef="#ctx0" brushRef="#br0" timeOffset="71050.285">10880 10238 403 0,'0'0'36'0,"0"0"-36"16,2-2 0-16,-2 2 0 0,0 0 260 0,6 0 46 16,-1-5 9-16,0 5 1 0,0 0-168 0,3 0-35 15,3 0-6-15,0 0-2 0,-1-2-76 0,3 2-15 16,3 2-3-16,-2-2-1 0,-1 0-10 0,0 0 0 15,0 0 0-15,6 0 0 16,-3 0-49-16,-1 5-12 0,-4-5-3 0,2 0-477 0,1 0-96 0</inkml:trace>
  <inkml:trace contextRef="#ctx0" brushRef="#br0" timeOffset="71227.241">11245 10271 288 0,'0'0'25'0,"0"0"-25"0,0 0 0 0,0 0 0 15,0 0 274-15,0 0 50 0,0 0 9 0,0 0 3 16,0 0-116-16,0 5-22 0,0-5-5 0,0 2-1 15,0 8-102-15,0-3-21 0,0 0-4 0,0-7-1 16,0 7 0-16,-3-5 0 0,3 5 0 0,0 0 0 16,-2 3-51-16,2-3-13 0,0-7 0 0,-3 2 0 15,3-2 0-15,0 0 0 0,0 0 0 0,0 0 0 16,0 0-202-16,0 0-43 0,0 0-9 0,0 0-667 16</inkml:trace>
  <inkml:trace contextRef="#ctx0" brushRef="#br0" timeOffset="71369.983">11195 10137 172 0,'0'0'16'0,"0"0"-16"16,0-2 0-16,0 2 0 0,0-7 385 0,0 7 75 15,0-5 14-15,0 5 3 0,-3-2-295 0,3 2-59 16,0 0-12-16,0 0-3 0,0 0-80 0,0 0-17 16,0 0-3-16,0 0-8 15,0 0-84-15,0 0-23 0,3 2-5 0,2 5-800 16</inkml:trace>
  <inkml:trace contextRef="#ctx0" brushRef="#br0" timeOffset="71748.006">11316 10283 1497 0,'0'0'66'0,"0"0"14"0,3 0-64 0,2 0-16 0,-5 0 0 0,3 0 0 15,2 5 55-15,0-3 7 0,1-2 2 0,-1 0 0 16,3 0 0-16,0 0 0 0,2 0 0 0,4 0 0 15,-4 0-52-15,-2 0-12 0,3 0 0 0,-1 0 0 16,4-2 0-16,-4-3 0 0,-5 5 0 0,3-5 0 16,-2 3 40-16,-4-3 6 0,-2 3 1 0,0-3 0 15,0 3-24-15,0-3-5 0,-2-2-1 0,2 7 0 16,-6-7 14-16,1 2 2 0,-3 3 1 0,0-3 0 0,0 3-3 0,0-3-1 16,-2 3 0-16,2 2 0 0,-3-5-30 15,-2 5 0-15,2 0 0 0,1 0 0 16,-1 5 0-16,3-3 0 0,-2-2 0 0,2 7 0 0,3-2 0 15,-3 2 0-15,2 0 0 0,1 0 0 0,0 0 0 0,-1 0 0 16,4 0 0-16,2 5 0 0,-3-5 0 0,3 5 0 16,3-5 0-16,-1 0 0 0,1 5 0 0,2-3 0 15,3-2 0-15,-2 0 0 0,2 0 0 0,-1-2 0 16,4 2 0-16,2-7 0 16,-2 5-74-16,5-5-14 0,-3 0-4 0,0-5 0 15,3 5-158-15,-3-7-32 0,1 0-6 0,1 2-2 0</inkml:trace>
  <inkml:trace contextRef="#ctx0" brushRef="#br0" timeOffset="72065.248">11562 10248 288 0,'0'0'25'0,"0"0"-25"16,0 0 0-16,0 0 0 0,0 0 358 0,0 0 66 0,0 0 14 0,0 0 2 15,-2 2-282-15,2-2-57 0,-3 7-11 0,0-2-2 16,3 2-20-16,0-5-4 16,3 5-1-16,0 5 0 0,-3-5 1 0,2-2 1 15,1 4 0-15,0-2 0 0,-1-2-52 0,1 7-13 0,-3-5 0 0,3 0 0 16,-1 0 0-16,1-5 0 0,-3-2 0 0,0 0 0 15,0 0 0-15,0 0 0 0,0 0 0 0,0 0 0 16,0 0 54-16,0 0 8 0,0 0 2 0,2-2 0 16,-2-5-52-16,6-5-12 0,-4 5 0 0,4-5 0 15,-4-2 0-15,4 0 0 0,-1 2 0 0,0 3 0 16,1-3-48-16,-1-2-13 0,3 7-3 0,0-5 0 16,0 5 22-1,-6 0 4-15,4 0 1 0,-1 5 0 0,0-3 8 0,-2 0 1 0,5 5 1 0,-6-2 0 0,6 2 27 0,-2 0 19 16,-1 0-3-16,3 0-1 0,0 2-24 0,-3-2-5 15,0 5-1-15,3-5 0 0,-2 5 15 0,2-5 0 16,-3 0 0-16,3 2 0 16,0-2-88-16,-3 0-16 0,0-2-2 0,-5 2-862 15</inkml:trace>
  <inkml:trace contextRef="#ctx0" brushRef="#br0" timeOffset="73450.511">12533 9836 172 0,'-18'-2'16'0,"18"2"-16"0,0 0 0 0,0 0 0 0,0 0 195 0,0 0 36 15,0 0 7-15,0 0 2 0,0 0-90 0,0 0-18 16,-8 2-3-16,8-2-1 0,0 0 0 0,-3 5 0 16,1-3 0-16,-1 3 0 0,0 2-61 0,-2-2-13 15,-3-3-2-15,3 5-1 0,-1 0-31 0,-1 0-5 16,-1 5-2-16,2 0 0 0,-2-3 32 0,0 3 7 15,0 2 0-15,1-2 1 0,-1 2-17 0,0 0-4 16,2 0-1-16,-2 0 0 0,3-2-1 0,0 7 0 16,0-5 0-16,2 0 0 0,0 0-13 0,3-2-2 15,-2 2-1-15,-1 5 0 0,3-3-14 0,3 3 0 0,-1-5 0 16,4 12 0-16,2-5 54 0,-3-2 8 16,5 0 2-16,1 2 0 0,0-2-52 0,-4-3-12 15,4-4 0-15,2 2 0 0,-2 0 0 0,-1-2 0 0,1 0 0 0,0-3 0 16,-1 3 0-16,1-5 0 0,-1 5 0 0,1-3 0 15,0-4 0-15,-1 2 12 0,-2-5-3 0,0 3-1 16,-3-5 0-16,1 0 0 0,-6 0 0 0,0 0 0 16,0 0-8-16,5 0 0 0,-5 0 0 0,5-5 0 15,-2-2-139-15,-1 5-29 0,-2-5-7 0</inkml:trace>
  <inkml:trace contextRef="#ctx0" brushRef="#br0" timeOffset="76033.332">12679 9982 975 0,'21'-5'43'0,"-13"3"9"0,-8 2-41 0,0 0-11 16,0 0 0-16,0 0 0 0,0 0 118 0,0 0 22 16,0 0 4-16,0 0 0 0,0 0-27 0,5 7-5 15,1 0-2-15,-1 0 0 0,3 0-22 0,-3 0-5 16,0 5-1-16,3 0 0 0,0-3-10 0,0 5-3 16,0-2 0-16,3 7 0 0,-3-5-21 0,2 0-5 15,-2 5-1-15,0-5 0 0,0 0-20 0,0 0-4 16,-3 0-1-16,3 3 0 0,3-3-17 0,-6-5 0 15,3 3 0-15,-3 0 0 0,3-5 55 0,-2 2 7 16,-1-4 2-16,3 2 0 0,-6-7-64 0,4 5 0 0,-6-5-14 0,5 0 2 16,0-5 12-16,1 0 16 0,-1 3-4 15,0-3-1-15,-2-2 6 0,2 0 2 0,0-7 0 0,-5 7 0 16,3-5-19-16,-3 5 0 0,3 0 0 0,-1-2 0 16,-2-1-9-16,6 3-9 0,-4 5-2 0,1-5 0 15,0 2 20-15,-3 5 0 0,0 0 0 0,0 0 0 16,0 0 0-16,5 0 0 0,-5 0 0 0,5 0 0 15,-5 0 0-15,5 7 0 0,3 0 0 0,-2 5 0 16,-1-5 0-16,0 5 0 0,3-3 0 0,-3 3 0 16,1 0 0-16,2-3 0 0,0-2 0 0,2 0 0 15,1 0 0-15,-3 3 0 0,0-1 0 0,-3-4 0 16,0 2 0-16,1-5 0 0,-1-2 0 0,0 5 0 16,3-3 0-16,-3-2 0 0,1-2 0 0,4-3 0 0,-2-2 48 0,-3 0 12 15,1 0 4-15,-1-5 0 0,0-2-64 0,1 0 0 16,-1 0-14-16,-2 2 2 0,-1-2 12 0,1-5 8 15,-3 5-8-15,0 0 11 0,2-5-11 0,-2 5 0 16,-2 0 9-16,2 0-9 0,0 2 0 0,-3-2 0 16,3 0 0-16,0 2 8 0,0 3-8 15,-2-3 0-15,2 0 0 0,-3 5 0 0,3-2 0 0,0-3 0 16,0 5 0-16,0 0 0 0,0 2 0 0,3-2 0 16,-3 5 0-16,0 2 0 0,0-5 0 0,0 5 0 15,0 0 0-15,0 0-8 0,0 0 8 0,0 0-12 16,0 0 12-16,0 0-12 15,0 0-84-15,0 0-18 0,5 7-3 0,0-2-1 16,0-3-63-16,1 3-13 0,-1 2-2 0</inkml:trace>
  <inkml:trace contextRef="#ctx0" brushRef="#br0" timeOffset="76701.527">13354 10210 1605 0,'10'0'35'0,"-10"0"7"0,0 0 2 0,0 0 2 0,0 0-37 15,0 0-9-15,0 0 0 0,0 0 0 0,0 0 64 0,0 0 10 0,3 7 2 0,2-2 1 16,-2-3-45-16,5-2-8 16,-3 7-3-16,0-7 0 0,-5 0 23 0,8 5 5 0,3-5 1 0,-3 2 0 15,0 3-26-15,-3-5-4 16,3-5-2-16,-3 5 0 0,3-2-18 0,0 2 0 16,0-5 0-16,0-2-9 0,-3 5 42 0,0-3 9 0,1-2 2 0,-4 0 0 15,1 0-20-15,0 0-3 16,-3 2-1-16,0-2 0 0,-3 0 10 0,0 0 2 0,1 5 0 0,-4-3 0 15,1-2-4-15,0 2 0 0,0 5 0 0,-3-2 0 16,2-3-19-16,-2 5-9 0,3-2 8 0,-3 2-8 16,0 0 22-16,0 2-1 0,-2-2 0 0,4 5 0 15,-1-3-13-15,-1 3-8 0,0-3 8 0,0 8-8 16,0-8-16-16,2 5-7 0,1 0-1 0,0 0-1 16,0 0 25-16,2 3 0 0,0-1 0 0,1-2 0 0,-1 0 0 15,3 5 0-15,0-5 0 0,3 0 0 0,-3 0 0 0,2 0 0 16,1 0 0-16,0-2 0 0,2 2 0 0,0-2 0 15,3 2 0-15,3-5 0 0,-1 3 0 16,1 2 0-16,2-5 0 0,-2-2 0 16,2 0-108-16,0 0-16 0,0 0-3 0,1-2-1 15,-1 2-51-15,-3-5-10 0,1 3-3 0,0-3-588 0</inkml:trace>
  <inkml:trace contextRef="#ctx0" brushRef="#br0" timeOffset="76926.329">13639 10189 1728 0,'0'0'76'0,"0"0"16"0,0 0-73 0,0 0-19 16,0 0 0-16,0 0 0 0,0 0 106 0,0 0 18 15,-2 7 3-15,2 0 1 0,0-2-52 0,0 2-9 16,0 0-3-16,0 2 0 0,0-4 0 0,0 7 0 0,2-3 0 0,1-2 0 16,-3 0-55-16,0 0-9 0,3 3 0 0,-3-3-10 15,2-5 10-15,-2 5 0 0,0-7 10 0,0 0-10 16,0 0-45-16,0 0-15 0,0 0-4 0,6-7 0 15,1 0-116-15,-1 5-24 0,-4-8-5 16,-2 1-1-16,3-3 18 0,-3-2 4 0,-3 2 1 0,1-2 0 16</inkml:trace>
  <inkml:trace contextRef="#ctx0" brushRef="#br0" timeOffset="77038.272">13623 10121 172 0,'-5'-12'8'0,"5"12"1"0,0 0-9 0,-3-7 0 0,3 2 0 0,0 3 0 0,0-3 280 16,0-2 55-16,-2 7 10 0,2-7 3 0,2 7-176 0,-2 0-36 15,0 0-6-15,0 0-2 0,0 0-82 0,0 0-17 16,6 0-3-16,-1 0-1 15,0 7-74-15,1-7-15 16,-1 5-4-16,6 2 0 0</inkml:trace>
  <inkml:trace contextRef="#ctx0" brushRef="#br0" timeOffset="77543.34">13893 10217 0 0,'0'0'0'0,"0"0"0"16,0 0 0-16,0 0 0 0,0 0 318 0,0-7-64 16,0 5 51-16,-2-3 11 0,-1 3-138 0,0-3-27 15,-2 0-6-15,2 3-1 0,-2 2-49 0,0-5-11 0,-3 5-1 0,3 0-1 16,-3 0-14-16,0 0-4 0,0 5 0 0,-3-5 0 16,1 2-51-16,-1 3-13 15,3 0 0-15,0-3 0 0,0 5 54 0,0-2 8 0,0 2 2 0,3 0 0 16,0 0-52-16,-1 0-12 0,6 0 0 0,-2 0 0 15,2 0-48-15,0 0-13 16,2-2-3-16,1 2 0 0,2-2 52 0,3-3 12 0,-2 5 0 0,2-7 0 16,0 5 0-16,-1-3 0 0,4-2 0 0,0-2 0 15,-1-3 0-15,3 5 0 0,-2-7 0 0,2 5 0 16,0-3 0-16,1-2 0 0,-4 2 0 0,1 3 0 16,-3-5 0-16,0 2 0 0,0-2 0 0,-3 0 0 0,0 0 35 15,-2 2 9-15,2 3 3 0,-5 2 0 0,0 0-24 0,0 0-5 16,0 0-1-16,0 0 0 0,0 0-17 0,0 0 0 15,0 0 0-15,3 7 0 0,5-5 0 0,-3 8 0 16,0-1 0-16,-2-2 0 0,5 0 0 0,-3 0 0 16,1 5 0-16,-1 2 0 0,0-2 0 15,0 2 0-15,1-2 0 0,-4 2 0 0,4-5 16 0,-4 3-1 16,-2 2 0-16,3-2 0 0,-3-3-3 0,0 3 0 16,-3-5 0-16,1 5 0 0,-1-10 0 0,-2 10 0 15,-3-7 0-15,2 2 0 0,-1-5 0 0,-4 3-1 16,0-3 0-16,1 3 0 0,-3-5-11 0,-1 0 10 15,1 0-10-15,-3-5 10 16,3 3-61-16,-3-3-12 0,3-2-2 0,2 0-1032 0</inkml:trace>
  <inkml:trace contextRef="#ctx0" brushRef="#br0" timeOffset="77976.358">13981 9996 1324 0,'0'0'59'0,"0"0"12"0,0 0-57 0,0 0-14 0,0 0 0 0,0 5 0 15,0 2 137-15,2 0 25 0,1 0 5 0,0 5 1 16,-1-3-77-16,3 5-15 0,3-2-4 0,0 2 0 16,-2 0-20-16,-1 5-5 0,3-5-1 0,-3 5 0 15,3-5-22-15,-3 0-5 0,3 0-1 0,-2-2 0 0,-1 2 37 0,0-2 7 16,-5-3 2-16,3 3 0 15,-1-5-52-15,-2-2-12 0,0-5 0 0,0 0 0 16,0 0 0-16,0 0-12 0,0 0 3 0,0 0 0 0,0 0 9 0,0 0 12 16,6-5-2-16,-1-2-1 0,-2-5-9 0,2 5 0 15,0-2 0-15,1-3 0 16,-1 5-40-16,3 0-9 0,-6 0-3 0,6 2 0 0,-2 3 32 0,-1 2 7 16,0-5 1-16,-5 5 0 0,6 0 12 0,-6 0 0 15,5 0 0-15,3 5 0 0,0-3 0 0,-3-2 0 16,3 5 0-16,-3 2 0 0,1-2 0 0,-1 2 0 15,0 0 0-15,-2 0 0 0,2 0 48 0,0 0 13 16,-2 0 3-16,0 0 0 0,-1 0-52 0,1 0-12 16,-3 0 0-16,0-2 0 0,0 2 0 0,-3 0 0 15,3-2 0-15,-2-3 0 0,2-2 54 0,-3 7 8 0,3-7 2 16,0 0 0 0,0 0-103-16,0 0-20 0,0 0-4 0,0 0-752 0,0 0-150 0</inkml:trace>
  <inkml:trace contextRef="#ctx0" brushRef="#br0" timeOffset="78201.276">14264 10022 1782 0,'0'0'79'0,"0"0"16"0,0 0-76 0,0 0-19 0,0 0 0 0,0 0 0 16,0 0 85-16,5 7 14 0,-2 0 2 0,-1 7 1 15,4-7-29-15,-1 10-5 0,0-3-2 0,3 0 0 16,-5 0-40-16,2 0-8 0,0 0-2 0,-2 5 0 0,0-5-16 0,-1 0 0 15,-2-2-13-15,3 2 5 0,-3-7 8 0,-3 5 0 16,3-5 0-16,0 0 0 16,-2 0-76-16,2-7-14 0,0 0-2 0,0 0-1 15,-6 0-107-15,6 0-22 0,-2-2-4 0,-4-3-1 0</inkml:trace>
  <inkml:trace contextRef="#ctx0" brushRef="#br0" timeOffset="78343.264">14240 10175 633 0,'0'0'28'0,"0"0"6"0,0 0-34 0,0 0 0 16,0 0 0-16,0 0 0 0,0 0 225 0,0 0 39 15,0 0 7-15,8-5 1 0,0 5-154 0,0 0-31 16,5 0-7-16,0 0 0 0,0 0-40 0,1 0-8 16,-1 0-2-16,3-2 0 0,-3 2-21 0,0-5-9 15,3 5 8-15,-3 0-8 16,3-2-75-16,-3-3-20 0,1 5-4 0,-6-5-1 0</inkml:trace>
  <inkml:trace contextRef="#ctx0" brushRef="#br0" timeOffset="78642.371">14523 10182 806 0,'0'0'36'0,"0"0"7"0,0 0-35 0,0 0-8 0,0 0 0 0,0 0 0 16,0 0 207-16,5 2 39 0,1-2 8 0,2 0 2 15,-3 5-162-15,3-5-32 0,0 0-6 0,2 0-2 16,-2 0-35-16,3 0-7 0,2-5-2 0,0 5 0 16,0 0-10-16,1 0 0 0,-1-2 0 0,-2-3 0 15,-1 5 10-15,-2-2 0 0,0-3 0 0,-3 3 0 16,-5 2 11-16,0 0 3 0,3-5 0 0,-6-2 0 15,1 2 21-15,-6 3 5 0,0-3 1 0,0 5 0 16,-3-7-16-16,1 7-3 0,-6-2-1 0,3 2 0 0,2 0-15 16,-2 0-4-16,-1 0 0 0,1 0 0 0,3 2-12 15,-1-2 0-15,3 7-9 0,0-2 9 0,0-5-8 0,3 7 8 16,0 0 0-16,2-2-9 0,-2 2 9 0,2-5-12 16,0 5 12-16,3 5-12 0,3-5 21 0,-3 0 4 15,3 5 1-15,2-3 0 16,3-2-62-16,-3 3-13 0,3-3-3 0,3 0-614 15,-1-5-123-15</inkml:trace>
  <inkml:trace contextRef="#ctx0" brushRef="#br0" timeOffset="79136.065">14909 10156 806 0,'0'0'72'0,"0"0"-58"16,-2 0-14-16,-4-7 0 0,1 7 208 0,-3 0 38 15,0-5 8-15,3 5 2 0,-3 0-154 0,3 0-30 16,-3 0-7-16,0 5-1 0,-3-5 0 0,3 2 0 0,-2 3 0 0,2 2 0 31,0-2-72-31,-3-3-16 0,3 5-2 0,-2 0-1 0,4 5 27 0,-2-5 16 0,1 0-3 0,1 5 0 16,1-3-1-16,5-4 0 0,-3 7 0 0,3-5 0 16,3-5-12-16,0 5 0 0,2 0 8 0,0-2-8 15,3-3 0-15,3 3 0 0,-1 0 0 0,4-3 0 16,-1-2 0-16,0-2 0 0,3-3 0 0,-3 0 0 15,3-2 52-15,-5 5 8 0,-1-10 2 0,1 5 0 0,-3-5 3 16,0 3 1-16,-3-5 0 0,0 0 0 0,-2-3-17 0,-3 3-3 16,-3-7-1-16,1 7 0 0,-4-5-21 0,-2 5-4 15,-5-5 0-15,0 0-1 0,0 3 26 0,-3-3 6 16,2 5 1-16,1 2 0 0,0-2-36 16,2 0-8-16,4 2 0 0,-1 5-8 0,5 0 11 0,-2 0-11 15,5 0 10-15,0 7-10 0,0 0 0 0,2-5 0 16,4 5 0-16,-1 0 0 0,0 5 0 0,3 2 0 15,3 0 0-15,-1 5 0 0,3-3 0 0,1 3 0 16,-1 2 9-16,3 5-9 0,-3-5 0 0,3 7 0 16,-3-2 8-16,0 0-8 0,1-5 0 0,-4 5 0 15,1-3 0-15,-1-2 0 0,-2 5 0 0,-2-5 8 16,2-2-8-16,-3 2 0 0,0-2 0 0,-2-3 0 16,2-2-9-16,-2 5 9 0,-1-5 0 0,-2-2 0 0,0-5 0 0,3 2 0 31,-3-2-160-31,0 0-26 0,0 0-5 0,0 0-999 0</inkml:trace>
  <inkml:trace contextRef="#ctx0" brushRef="#br0" timeOffset="80109.284">15560 9876 806 0,'0'0'17'0,"0"0"4"0,0 0 1 0,3-7 2 0,-1 5-24 0,-2-3 0 0,0 3 0 0,0 2 0 16,0 0 107-16,0 0 17 0,0 0 3 0,0-5 1 16,0 5 20-16,0 0 4 0,-2-7 0 0,2 7 1 15,0 0-49-15,-3 0-9 0,1-7-3 0,2 7 0 16,0 0-13-16,0 0-3 0,-3 0-1 0,3 0 0 15,0 0-60-15,0 0-15 0,0 0 0 0,0 0 0 0,-3-5 0 16,3 5 0-16,0 0 0 0,0 0 0 0,-5 0 54 16,5 0 8-16,0 0 2 0,-5 0 0 0,-3 0-46 0,2 0-9 15,1 0-1-15,0 0-8 16,0 0 0-16,-1 0 0 0,-2 0-10 0,0 0 10 16,-2 0 0-16,2 5 0 0,-3-5 0 0,3 0 0 15,-2 2 0-15,-1-2 0 0,3 0 0 0,-2 0 0 0,2 5 0 0,-3-5 0 16,6 0 0-16,-3 7 0 0,0-7 0 0,0 0 0 15,0 5 0-15,3-3 0 0,-3 3 0 0,3-3 0 16,-3-2 0-16,2 5 0 0,-2-3 0 0,3-2 0 16,0 5 0-16,0-3 0 0,-1-2 0 0,-2 5 0 15,3-5 0-15,0 0 0 0,-1 0 0 0,1 2 0 16,0-2 0-16,5 0 0 0,-5 5 0 0,-1 0 0 16,1-3 0-16,2 3 0 0,3-5 0 0,-5 2 0 15,0 5 0-15,2-2 0 0,0-3 0 0,1 3 0 16,2 2 0-16,-3 0 0 0,0 0 0 0,1 0 0 0,2 0 0 0,-3 7 0 15,1 3 19-15,2-3 11 0,0 0 2 0,0 0 1 16,0 0-16-16,0 0-3 0,2 5-1 0,1-5 0 16,-1-2 0-16,-2 2 0 0,3 0 0 0,0-2 0 15,-1 2-4-15,-2-2-1 0,3-3 0 0,0 3 0 16,2-5 0-16,0 5-8 0,1-3 12 16,2-2-4-16,-3 0 3 0,5-2 0 0,1 2 0 0,-3-2 0 15,3-3-26-15,-1 3-5 0,1-3 0 0,2 3-1 16,0-5 46-16,3 0 10 0,0 0 1 0,5 0 1 15,0-5-25-15,-2 5-12 0,-1-7 10 0,1 7-10 16,-3 0 9-16,0-2-9 0,-6-3 8 0,3 5-8 16,-2-2 0-16,-3-3 8 0,0 5-8 0,-3 0 0 15,-5 0 0-15,0 0 0 0,0 0 8 0,0 0-8 16,0 0-58-16,0 0-14 0,-3-7-2 0,-2 7-1 16,-3-5-124-16,0 3-25 0,-2-3-4 0,-4 3-780 15</inkml:trace>
  <inkml:trace contextRef="#ctx0" brushRef="#br0" timeOffset="80302.766">15235 10102 633 0,'0'0'56'0,"0"0"-44"15,0 0-12-15,0 0 0 0,0 0 194 0,0 0 37 16,0 0 7-16,0 0 2 0,0 0-85 0,5 0-17 16,0-5-3-16,1 5-1 0,-1 0-61 0,3 0-12 15,5-2-2-15,-2 2-1 0,2 0-6 0,0-5-2 0,3 5 0 16,0 0 0-16,0-2-33 0,0 2-6 15,2-5-2-15,3 5 0 0,0-2-9 0,1-3 10 16,-4 5-10-16,3-2 10 16,-5-3-59-16,0 5-12 0,-3-5-3 0,-2 3-947 0</inkml:trace>
  <inkml:trace contextRef="#ctx0" brushRef="#br0" timeOffset="80655.619">15745 10130 230 0,'0'0'10'0,"0"0"2"0,0 0-12 0,0 0 0 0,0 0 0 0,-2 7 0 15,2 0 378-15,-3-2 73 0,3 2 14 0,0 0 3 0,0 0-314 0,0 0-63 16,0 5-13-16,0-5-2 0,0 5-10 0,3-5-2 16,-3 2 0-16,0-2 0 15,0-2 0-15,2 2 0 0,-2-7 0 0,0 0 0 16,0 0-64-16,0 0 0 0,0 0-16 0,0 0 4 0,0 0 12 0,0 0 16 15,0 0-3-15,0-7-1 0,3 0-12 0,-3-5 0 16,3 5 0-16,-3-2 0 0,0-3 10 0,0 5-1 16,0-5 0-16,0-2 0 15,0 7-34-15,0-5-7 0,0 3-2 0,2 2 0 16,-2-5-8-16,3 5-2 0,0 2 0 0,-1 3 0 0,4-5 22 0,-4 2 4 16,1 3 1-16,2-3 0 0,0 5 9 0,1 0 8 15,2-2-12-15,-3 2 12 0,3 0-9 0,-3 0 9 16,3 0 0-16,0 0-9 0,-3-5 0 0,-5 5 0 15,6 5 0-15,-1-5-670 0,-5 0-133 16</inkml:trace>
  <inkml:trace contextRef="#ctx0" brushRef="#br0" timeOffset="81019.751">15928 10116 1728 0,'0'0'38'0,"0"0"8"0,0 0 2 0,0 0 0 0,0 0-39 0,0 0-9 0,3 7 0 0,-3 0 0 16,0 0 84-16,2-2 16 0,-2 2 2 0,6 0 1 16,-4 0-63-16,1 5-12 0,-1-5-2 0,4 0-1 0,-1 0 31 15,-2 5 7-15,-1-5 1 0,4 0 0 0,-4 0-52 0,1-5-12 16,0 3 0-16,-3-5 0 0,0 0 54 0,0 0 8 16,0 0 2-16,0 0 0 0,0 0-52 0,0 0-12 15,2-5 0-15,3 3 0 0,-2-5 0 0,2 0 0 16,-5-5 0-16,3 5 0 0,0 0 0 0,2 0-12 15,-2-5 3-15,-1 3 0 16,4-3-38-16,-4 7-7 0,4-4-2 0,-1 2 0 16,0 2-5-16,-2-2-2 0,2 5 0 0,-2-3 0 0,2 0 63 0,3 3 10 15,-3 2 3-15,3-5 1 0,-3 5-14 0,1 5 0 16,2-10 0-16,-3 10 0 0,3-5 8 0,-3 2-8 16,3 3 11-16,-3-5-11 0,3 7 8 0,-2-7-8 15,-6 0 0-15,5 5 0 16,0-3-167-16,1 3-37 0,-6-5-7 0,10 0-1 0</inkml:trace>
  <inkml:trace contextRef="#ctx0" brushRef="#br0" timeOffset="81337.425">16245 10121 57 0,'0'0'0'0,"0"0"0"0,0 0 0 0,0 0 0 16,0 0 274-16,0 0 50 0,0 0 9 0,0 0 3 15,0 0-184-15,0 0-37 0,-5-5-7 0,2 5-2 16,-4 0-32-16,1 0-6 0,1 0-2 0,-3 7 0 15,0-7-18-15,-2 7-4 0,2 0-1 0,0-2 0 16,0 2-25-16,0 0-5 0,2 0-1 0,-1 0 0 16,4 0-12-16,-2 5 9 0,2-5-9 0,0 5 8 15,3-3-8-15,0-2 0 0,3 5 0 0,0-5-11 16,2 0-19-16,3 0-4 0,-3 0-1 16,3-2 0-16,0-5 35 0,0 2 0 0,3-2 0 0,-1-2 0 0,1-3 31 0,-1 3 13 15,1-5 2-15,-3 0 1 16,0-3-24-16,2 3-5 0,-4 0-1 0,2 0 0 0,-3 0 19 0,-3-7 3 15,1 7 1-15,-3 0 0 0,0-5-13 0,-3 5-3 16,1 0 0-16,-3 2 0 0,-1 3 3 0,1-3 0 16,-3 3 0-16,0-3 0 15,3 3-43-15,-1-3-9 0,1 5-2 0,0 0-702 16,5 0-141-16</inkml:trace>
  <inkml:trace contextRef="#ctx0" brushRef="#br0" timeOffset="81673.303">16423 10102 172 0,'0'0'16'0,"2"2"-16"16,-2-2 0-16,3 10 0 0,2-3 297 0,-2-5 57 0,-3 5 11 15,0 0 3-15,5 0-192 0,-2-2-39 0,-3 7-7 0,3-3-2 16,-3-2-51-16,2 0-10 0,1 5-3 0,-3-5 0 16,-3 5 0-16,6-5-1 0,-1 0 0 15,-2 0 0-15,-2-5-50 0,2 3-13 0,0-5 0 0,0 0 0 16,0 0 43-16,0 0 3 0,0 0 1 0,0 0 0 15,2-7-25-15,-2 2-5 0,-5-2-1 0,3 0 0 16,2 0-16-16,0 0 0 0,0-5 0 0,0 5 0 16,0-2 0-16,0-3-20 0,2 0 2 0,1 3 1 15,-3-3-25-15,5 5-5 0,3 0-1 0,0-5 0 16,-3 5 9-16,3 5 2 0,3-5 0 0,-3 2 0 0,2 3 26 0,-2-3 11 16,3 5-8-16,-3 0 8 0,2-2-11 0,-2 4 11 15,3-2-13 1,-3 0 5-16,2 0-6 0,1 5-1 0,-3-3 0 0,2-2 0 0,-2 5 31 0,0-3 5 15,0-2 2-15,3 5 0 16,-6-5-80-16,0 0-16 0,3 0-3 0,-2 0-857 16</inkml:trace>
  <inkml:trace contextRef="#ctx0" brushRef="#br0" timeOffset="82405.375">17031 9728 748 0,'0'0'67'0,"0"0"-54"16,0 0-13-16,0 0 0 0,0 0 97 0,0 0 17 0,0 0 3 0,0 0 1 15,0 0-22-15,0 0-5 16,0 0-1-16,0 0 0 0,0 0 10 0,0 0 3 16,-2 7 0-16,-1-7 0 0,-2 5-33 0,2-3-6 15,-2 5-2-15,-3-2 0 0,0 2-11 0,5 0-3 0,-2 7 0 16,0-2 0-16,-3-5-8 0,2 7-1 0,4 0-1 0,-1-2 0 15,-2 2-26-15,2 0-12 0,3 0 10 0,-2 5-10 16,2 0 37-16,0-5 2 0,0 7 0 0,2-2 0 16,-2 0-19-16,3-3-3 0,-1 3-1 0,1 0 0 15,0-5-2-15,2 5-1 0,0-3 0 0,1 1 0 16,2-1-13-16,-3-2 8 0,5-2-8 0,-2 2 0 16,-2 0 12-16,2-2-3 0,2 2-1 0,1-2 0 0,-3-5-18 0,-3 0-4 15,0-5-1-15,1 3 0 0,-4 2 15 0,6 0 0 16,-5-2 0-16,5-5 0 15,-3 0-54-15,3 2-8 0,-3-2-2 0,3-2-682 16,0-3-137-16</inkml:trace>
  <inkml:trace contextRef="#ctx0" brushRef="#br0" timeOffset="82843.531">17423 9909 1497 0,'5'-7'66'0,"-5"7"14"0,3-7-64 0,-1 2-16 0,-7 3 0 0,5-3 0 16,-5-2 55-16,0 7 7 15,5-7 2-15,-3 5 0 0,0-3 0 0,1 3 0 0,-1-3 0 0,-2 3 0 16,2-3 0-16,3 5 0 0,-5-5 0 0,-1 3 0 15,1 2-18-15,0-5-3 0,0 10-1 0,-3-5 0 16,2 0-16-16,1 2-3 0,0 3-1 0,-1 0 0 16,1-3-22-16,0 3 0 0,-3-3 0 0,0 5 0 15,3 0 0-15,-1 0 0 0,1 0 0 0,-3 3 0 16,6-1 0-16,-1-2 0 0,0 5 0 0,3-5 0 16,-2 5 32-16,4-3 3 0,1 5 0 0,0-2 0 15,2 2-23-15,3-2-4 0,-3 2 0 0,6 0-8 16,-3 0 11-16,2-2-11 0,1 2 10 0,-3 0-10 15,0-2 9-15,0 2-9 0,-1-2 8 0,1-3-8 0,-5 3 13 0,2 2-2 16,-2-7-1-16,2 5 0 0,-2-5-2 0,-3 0 0 16,0 0 0-16,0 0 0 0,0-7-8 0,-3 5 0 15,1-3-10-15,-4 3 10 16,4-5-57-16,-4 0-6 0,1 0-1 0,-3 0-682 16,3-5-137-16</inkml:trace>
  <inkml:trace contextRef="#ctx0" brushRef="#br0" timeOffset="83012.819">17301 10097 1551 0,'-8'0'68'0,"8"0"16"0,0 0-68 0,0 0-16 16,8-2 0-16,-8 2 0 0,0 0 94 0,8-5 15 16,3 5 3-16,-1 0 1 0,-2-2-64 0,0 2-13 15,0-5-2-15,3 5-1 0,-1-2-25 0,1-3-8 0,2 3 0 0,3-3 0 31,0-2-153-31,-3 2-35 0</inkml:trace>
  <inkml:trace contextRef="#ctx0" brushRef="#br0" timeOffset="83483.549">17177 9728 57 0,'0'0'0'0,"0"0"0"16,0 0 0-16,0 0 0 0,0 0 306 0,0 0 56 15,0 0 11-15,0 0 3 0,5-7-206 0,0 7-41 16,-2-5-8-16,2 3-1 0,-5 2-70 0,6-5-14 15,2 5-2-15,-1-2-1 0,1-3 2 0,0 3 0 16,0-3 0-16,0-2 0 0,3 7-18 0,-3-7-3 16,0 5-1-16,0-3 0 0,-3 0 1 0,0 3 0 15,0-3 0-15,3 5 0 0,-5-2-14 0,2-3 0 16,-2 5 8-16,-3 0-8 0,0 0 0 0,0 0 0 0,5 0 0 0,1 0 0 16,-1 0 54-16,-5 0 8 0,0 0 2 0,3 5 0 15,2-5-64-15,-5 0-21 0,0 0 0 0,5 2 0 16,-2 3 36-16,2 2 7 0,-2 0 2 0,-1 0 0 15,4 0 10-15,-1 0 2 0,-2 5 1 0,2 0 0 16,-3-3-10-16,4 3-3 16,-1-3 0-16,0 3 0 0,1 0-24 0,-1-3 0 0,-2 3 0 0,2-5 0 15,0 0 0-15,0 0 0 0,-2 0 0 0,2 0 0 16,1-2 0-16,-4-3 0 0,-2-2 0 0,0 0 0 31,0 0-200-31,0 0-44 0,0 0-10 0,0 0-2 0</inkml:trace>
  <inkml:trace contextRef="#ctx0" brushRef="#br0" timeOffset="84105.472">17563 10175 1450 0,'0'0'32'0,"0"0"6"0,0 0 2 0,0 0 1 0,0 0-33 0,0 0-8 0,0 0 0 0,0 0 0 16,0 0 81-16,5 2 15 0,-2 5 2 0,0-2 1 16,-3-5-22-16,2 7-4 0,4 0-1 0,-4 0 0 15,1 5-30-15,0-5-6 0,-1 0-2 0,1 5 0 0,2-3 24 0,-2-2 5 16,-3 0 1-16,2 5 0 0,1-5-52 16,-3 5-12-16,0-3 0 0,-3 3 0 0,3 2 35 0,0-2 4 15,0-3 1-15,3-2 0 0,-3 5-26 0,3 0-5 16,-1-5-1-16,4 2 0 0,-1-4-8 0,0 2 0 15,0 0 9-15,3 0-9 0,0-2 0 0,0-3 8 16,3-2-8-16,-1 5 0 0,4-5 9 0,-1-5-9 16,-5 5 12-16,2-2-12 0,1-3 11 0,-3-2-11 15,0 0 10-15,2 0-10 0,-4-5 0 0,-1 5 0 16,0 0 0-16,-2 0 0 16,0 0-199-16,-1-5-45 0,-2 5-10 0,-2 0-2 0</inkml:trace>
  <inkml:trace contextRef="#ctx0" brushRef="#br0" timeOffset="84297.956">17547 10283 1497 0,'0'0'66'0,"0"0"14"16,0 0-64-16,0 0-16 0,0 0 0 0,0 0 0 16,8 0 99-16,0 0 16 0,3 0 3 0,-1 0 1 15,3 0-60-15,-2 0-12 0,5-5-3 0,-3 3 0 16,0-3-28-16,3 3-7 0,-3-3-1 0,3-2 0 15,-2 5-8-15,-1-3 8 0,-3-2-8 0,-2 2 8 16,0 3-88-16,0-5-19 0,-3-5-3 0,1-2-1 0</inkml:trace>
  <inkml:trace contextRef="#ctx0" brushRef="#br0" timeOffset="84739.778">17730 9679 0 0,'0'0'0'0,"0"0"0"0,0 0 0 0,0 0 0 0,0-5 0 0,0-2 0 16,0 2 379-16,0 5-76 0,0 0 61 0,0 0 12 16,0 0-203-16,0 0-40 0,0 0-8 0,0 0-1 15,8 0-50-15,-8 0-10 0,0 0-1 0,5 0-1 16,3 5-9-16,0 2-1 0,0 0-1 0,0 0 0 16,2 5-7-16,1-3-2 0,-1 3 0 0,6 7 0 15,-2-5-22-15,1 5-4 0,1-3 0 0,5 8-1 16,-2-3 39-16,0 0 8 0,-1 0 2 0,-2 5 0 0,0 0-52 15,-3 0-12-15,-2-5 0 0,-3 5 0 16,-1-5 20-16,-1-2 0 0,-4-3 1 0,4 1 0 16,-6-3-2-16,0 0-1 0,0-2 0 0,-3-3 0 0,0 3 6 15,-2-3 0-15,-3-4 1 0,3 2 0 16,-3 0-25-16,-3 0 8 0,1-2-8 0,2-3 0 0,-3-2 0 16,3 0 0-16,-2 0 0 0,2-2-853 15,0-3-171-15</inkml:trace>
  <inkml:trace contextRef="#ctx0" brushRef="#br0" timeOffset="85136.975">18187 9874 1245 0,'11'-5'55'0,"-11"5"12"16,0 0-54-16,3-2-13 0,5-3 0 0,-3 5 0 0,0 0 101 16,1-2 18-16,4 2 3 0,1 0 1 0,-1 0-39 0,-2-5-7 15,0 5-1-15,0 0-1 0,0 0-9 0,0 0-2 16,3 0 0-16,-1 0 0 0,-2 0-51 0,3 0-13 16,-1 0 0-16,1-2 0 0,-1 2 0 0,-4 0 0 15,-6 0 0-15,0 0 0 16,0 0-202-16,0 0-43 0,-11 7-9 0,1-5-2 0</inkml:trace>
  <inkml:trace contextRef="#ctx0" brushRef="#br0" timeOffset="85298.071">18187 10027 1479 0,'0'0'32'0,"0"0"8"0,6 2 0 0,2-2 2 0,0 0-34 0,0 5-8 15,2-3 0-15,1 3 0 0,5-5 96 0,-6 0 18 16,1 0 3-16,2-5 1 0,3 5-59 0,0 0-12 0,0 0-3 0,0-2 0 15,2-3-26-15,1 3-6 0,-1-3 0 0,-2 0-1 32,-3 3-93-32,0-3-18 0</inkml:trace>
  <inkml:trace contextRef="#ctx0" brushRef="#br0" timeOffset="85790.24">18672 9761 1188 0,'0'0'52'0,"0"0"12"0,0 0-52 16,0 0-12-16,0 0 0 0,0 0 0 0,0 0 114 0,0 0 20 15,-6 0 4-15,-2 0 1 0,0 0-51 0,1 7-11 16,-1-2-1-16,0-3-1 0,2 10-9 0,-2-3-2 16,1 3 0-16,-1 0 0 0,0 2 0 0,2 0 0 15,1 0 0-15,0 5 0 0,2-5-51 0,0 7-13 16,1-2 0-16,2 2 0 0,0-2 0 0,2-5 0 16,1 5-9-16,0-5 9 0,2 5 0 0,3-3 0 15,0-4 0-15,3-5 10 0,4 7-10 0,1-7 0 0,0-2 0 16,3-3 0-16,2 3 0 0,0-5 0 15,-2-5 0-15,4 3 0 0,-4-3 0 0,2-2 0 16,-5-2 0-16,2-3 0 0,-2 0 48 0,-2-2 7 0,-4 0 1 0,-2-5 1 16,-3-2-40-16,-2 2-8 0,-3 3-1 0,-3-3-8 15,-2 0 57-15,-3 5 5 16,0-5 1-16,-5 5 0 0,2 0 1 0,-5 2 1 0,3 5 0 0,-3 0 0 16,3 0-65-16,0 0-14 0,0 5-2 0,2-3-1 15,1-2 3-15,2 7 1 0,0 0 0 0,2 0 0 16,1 0-92-16,5 0-19 0,0 0-3 0,0 7-1 15,3 5-143-15,-1-5-29 0,4 2-5 16,7 3-2-16</inkml:trace>
  <inkml:trace contextRef="#ctx0" brushRef="#br0" timeOffset="86013.061">19034 10050 1497 0,'0'0'66'0,"0"0"14"16,0 0-64-16,0 0-16 0,5 5 0 0,-5-5 0 0,0 0 151 0,0 0 26 16,3 2 6-16,-3-2 1 0,0 0-60 0,0 0-11 15,0 0-2-15,0 5-1 0,0-5-50 0,0 0-11 16,0 0-1-16,0 7-1 0,0-7-30 0,0 0-5 16,0 0-2-16,0 0 0 0,0 0-10 0,0 0 0 15,0 0 0-15,0 0 0 16,0 0-147-16,0 0-31 0,5-5-6 0,1 3-2 0</inkml:trace>
  <inkml:trace contextRef="#ctx0" brushRef="#br0" timeOffset="86551.084">19103 9756 921 0,'0'0'40'0,"0"0"10"0,0-7-40 0,0 7-10 0,0 0 0 0,0 0 0 16,0-7 288-16,0 7 56 0,5-2 12 0,1-3 1 16,-1 5-238-16,5 0-48 0,1-2-10 0,2 2-1 15,0 0-49-15,3 0-11 0,0-5 0 0,3 5 0 16,-3 0 0-16,2 0 0 0,1 0 0 0,-1-2 9 15,-2-3-9-15,-3 5 0 0,-2-5 0 0,-1 3 0 16,1 2-8-16,-6-5 8 0,1 5 0 0,-1-2-720 16,-5 2-140-16</inkml:trace>
  <inkml:trace contextRef="#ctx0" brushRef="#br0" timeOffset="87324.526">19399 9575 1180 0,'0'0'26'0,"0"0"6"0,0 0 0 0,0 0 1 0,0 0-33 0,0 0 0 15,0 0 0-15,0 0 0 0,0 0 77 0,0 0 9 16,0 0 2-16,0 0 0 0,0 0-16 0,0 0-2 16,0 0-1-16,6 5 0 0,-1 2-13 0,3-2-2 15,2 2-1-15,1 0 0 0,2 2-13 0,0-2-2 16,3 5-1-16,3-5 0 0,-1 7-5 0,3-2-2 0,1 2 0 0,-1 0 0 15,3 0 5-15,-3 3 1 16,0-1 0-16,0-2 0 0,0 5-4 0,-5 0-1 0,-3 0 0 0,1 2 0 16,-4 0-31-16,-2 0 0 15,0-2 0-15,-3 2 0 0,-2 3 48 0,0-8 4 16,-3 5 1-16,0-2 0 0,-6 0-17 0,4-5-4 0,-4 0-1 0,1 5 0 16,0-5-4-16,-3 0-1 0,3-2 0 0,-3 0 0 15,0-3-7-15,2 3-2 0,-1-5 0 0,1 0 0 16,1 0-7-16,0-2-2 0,2 2 0 0,0-5 0 15,3-2-8-15,0 0-9 0,0 0 9 0,0 0-13 16,0 0 13-16,0 0 0 0,0 0 0 0,3-7 0 16,0 0-172-16,2-5-29 15,0 3-6-15,1-3-1 0</inkml:trace>
  <inkml:trace contextRef="#ctx0" brushRef="#br0" timeOffset="87840.147">19955 9726 0 0,'0'0'0'0,"0"0"0"0,3-5 0 0,-1-2 0 15,-2 7 263-15,0-5-53 0,3 3 42 0,-3-3 9 16,0 5-137-16,2-2-28 0,-2 2-6 0,0 0-1 16,0-7-20-16,0 7-4 0,0-5-1 0,0 5 0 15,0 0-51-15,0 0-13 0,0 0 0 0,0 0 0 16,0 0 54-16,0 0 8 0,0 0 2 0,0 0 0 15,0 0-11-15,-5 0-1 0,5 0-1 0,-5 0 0 16,0 0-31-16,-1 0-5 0,1 5-2 0,0-3 0 16,-1 3 23-16,1-3 4 0,0-2 0 0,0 7 1 15,2-7-30-15,3 0-11 0,0 0 0 0,-5 5 9 16,5-5-9-16,-3 7 0 0,3-7 0 0,0 0 0 16,0 0 0-16,0 0 0 0,0 0 0 0,0 0 0 0,3 5-9 0,-3-5 9 15,0 0 0-15,8 2 0 0,-6-2 0 0,6 0 0 16,-8 0 0-16,5 0 0 0,3 0 0 0,-8 0 0 15,3-2 0-15,-3 2 0 0,8-5 0 0,-8 5 0 16,0 0 0-16,0 0 0 0,0 0 0 0,0 0 8 16,0 0-8-16,0 0 0 0,0 0 0 0,0 0 0 15,0 0-8-15,0 0 8 16,0 0-192-16,0 0-31 0</inkml:trace>
  <inkml:trace contextRef="#ctx0" brushRef="#br0" timeOffset="88304.903">20032 10036 1036 0,'0'0'46'0,"0"0"10"0,0 0-45 0,0 0-11 0,0 0 0 0,0 0 0 15,5-7 88-15,-5 7 16 0,3-2 4 0,-3 2 0 16,0 0 8-16,0 0 1 0,0 0 1 0,0 0 0 16,0 0-70-16,0 0-15 0,0 0-2 0,0 0-1 0,0 0 21 0,0 0 4 15,0 0 1-15,0 0 0 0,0 0-39 0,0 0-7 16,0 0-2-16,0 0 0 15,0 0-8-15,0 0 12 0,-3 2-12 0,-2-2 12 16,5 0 4-16,-6 5 2 0,1-3 0 0,2 3 0 0,3-5-4 0,0 0-1 16,-2 2 0-16,2-2 0 0,-3 7-13 0,3-7 0 15,0 0 0-15,0 0 0 0,3 5 0 0,-1-3 0 16,-2-2 0-16,6 5 0 0,-1-5 0 0,-5 0 0 16,5 0 8-16,3 0-8 0,-3 0 8 0,1 0-8 15,-1 0 11-15,-5 0-11 0,5-5 16 0,-5 5-4 16,6-2-1-16,-6 2 0 0,0 0 8 0,0 0 1 15,0 0 1-15,0 0 0 0,0 0-9 0,0-5-1 16,-3-2-1-16,3 7 0 16,-3-2-75-16,-2-3-15 0,2 5-4 0,-2-2-944 0</inkml:trace>
  <inkml:trace contextRef="#ctx0" brushRef="#br0" timeOffset="91084.345">10483 11261 288 0,'0'0'25'0,"0"0"-25"0,0 0 0 0,0 0 0 15,0 0 153-15,0 0 26 16,0-2 5-16,0 2 0 0,0 0-36 0,0 0-8 0,0-5-2 0,0 5 0 15,0 0-34-15,0 0-6 0,0 0-2 0,0 0 0 16,0 0-41-16,0 0-9 0,0 0-2 0,0 0 0 16,0 0-9-16,0 0-3 0,-5 5 0 0,2-3 0 15,0 6 0-15,1-1-1 0,-4 4 0 0,4-4 0 16,-1 5-2-16,0-2 0 0,1-3 0 0,-1 4 0 16,0-4-13-16,1 5-4 0,2-2 0 0,2 1 0 15,-2-4-12-15,3 0 0 0,2 1 0 0,1-1 0 16,-1-3 0-16,0-1 0 0,3 1 0 0,3 1 0 15,-3-3 0-15,2-4 0 0,-2-3 0 0,5 5 0 0,1-7 0 16,-1 3 0-16,0-3 11 0,0-1-11 0,3 1 11 0,-3 0-11 16,1 0 10-16,-4-4-10 0,3 3 10 0,-2 1-10 15,-3 0 10-15,-3 5-10 0,1-3 15 0,-6 5-3 16,0 0-1-16,0 0 0 0,0 0 42 0,0 0 9 16,0 0 2-16,0 0 0 0,0 0-64 0,0 0-16 15,0 5-2-15,2 2 0 0,1 0 29 16,0-5 5-16,2 6 2 0,3-4 0 0,0 3-18 0,0-2 0 15,5-3 0-15,0 5 0 16,0-7-20-16,3 0-7 0,3 0-1 0,-3 0-1 0,-1 0 46 0,-1 0 10 16,2 0 1-16,-3-2 1 0,0-3-43 0,-2-2-9 15,-1 3-1-15,1 1-1 0,-3-4 25 0,0 0 0 16,0-5 0-16,0 5 11 0,-3-4 5 0,0 3 0 16,-2-6 1-16,-1 0 0 0,-2 3 10 0,0 1 1 0,-5-2 1 0,2-2 0 15,1 2-6-15,-1 5-2 0,1-2 0 0,-1 2 0 16,-2-2-3-16,2 1-1 0,-2 1 0 15,2 0 0-15,-2 0-17 0,2 0 0 0,0 0 0 0,1 3 0 16,-1 1-10-16,3 3-6 0,0 0 0 0,0 0-1 31,0 0-31-31,0 0-7 0,0 0-1 0,0 0-745 0,-3-5-150 0</inkml:trace>
  <inkml:trace contextRef="#ctx0" brushRef="#br0" timeOffset="91748.139">10520 11026 172 0,'-11'5'8'0,"11"-3"1"0,0-2-9 0,0 0 0 0,-2 0 0 0,2 0 0 16,0 0 286-16,0 0 55 0,0 0 11 0,0 0 3 15,0 0-215-15,0 0-42 0,0 0-9 0,0 0-1 16,0 0-36-16,0 0-8 0,2-2 0 0,6-3-1 15,-3-2 5-15,1 3 2 0,-1-4 0 0,3 1 0 16,-3 0-14-16,3 0-4 0,0 0 0 0,3 0 0 16,-3 0-10-16,0 0-2 0,-3 2-1 0,0-2 0 15,3 0 15-15,3 0 3 0,-6 2 1 0,3 3 0 16,0-3-38-16,0 3-15 0,2-3 1 0,-2 3 0 16,0-3 14-16,0 5 0 0,0 0 12 0,0-2-12 0,0 2 16 0,-3 0-4 15,1 0-1-15,-1 2 0 0,-5-2 1 16,5 0 1-16,-5 0 0 0,8 5 0 0,0-3-2 15,-3 3-1-15,-5-5 0 0,3 2 0 0,0 5 22 0,2-2 5 16,0 2 1-16,1-2 0 16,-1-3-57-16,-3 5-11 0,4 0-2 0,-1-2-1 0,0 2 53 0,-2-4 10 15,2 1 2-15,1 3 1 0,-4-7-33 0,-2 0 0 16,6 7 0-16,-1-7 0 16,-3 5-20-16,-2-5-10 0,0 0-2 0,0 0-1 15,6 2-91-15,-6-2-17 0,0 0-4 0,0 0-834 0</inkml:trace>
  <inkml:trace contextRef="#ctx0" brushRef="#br0" timeOffset="92411.739">11176 11407 633 0,'0'0'56'0,"0"0"-44"0,0 0-12 0,0 0 0 16,0 0 143-16,0 0 26 0,0 0 6 0,0 0 1 16,0 0-44-16,0 0-8 0,0 0-1 0,3 7-1 15,-3-2-42-15,0-3-8 0,2 5-1 0,-2 0-1 16,0-2-5-16,3 2-1 0,-3-4 0 0,0 8 0 16,3 1-51-16,-3-2-13 0,2 1 0 0,1 1 0 15,-3-3 51-15,3 6 7 0,-3-4 2 0,0 3 0 16,2 1-27-16,-2-4-5 0,0 1 0 0,0 2-1 15,0-4-6-15,0 1-1 0,3 3 0 0,-1-6 0 16,-2 3-8-16,0-4-1 0,3 0-1 0,2 0 0 16,1 5-10-16,2-9 8 0,-3 4-8 0,3-7 8 0,-3 4 0 15,0-1-8-15,3-3 12 0,0 0-4 16,3 0-8-16,-3 0 0 0,0 0 0 0,2 0 0 0,4-3 14 0,-1 3 4 16,-3-4 1-16,1 1 0 15,-6-1-19-15,-2 1-14 0,2-2 2 0,-2-2 1 16,-3 7 11-16,3-7 9 0,-1 0-1 0,-2 3-8 15,-5-3-133-15,-3 0-34 0,3-1-6 0,-3 1-2 0</inkml:trace>
  <inkml:trace contextRef="#ctx0" brushRef="#br0" timeOffset="92629.15">11139 11567 1728 0,'0'0'38'0,"0"0"8"0,5 0 2 0,-5 0 0 0,0 0-39 0,8 3-9 0,0-3 0 0,0 0 0 16,0 0 53-16,0 0 9 0,3 0 2 0,-1 0 0 15,-2 0-4-15,5 0-1 0,-5 0 0 0,3 0 0 16,-1 0-28-16,-2 0-6 0,-5-3-1 16,8 3 0-16,-4-5-12 0,4 5-4 0,-6-2 0 0,3-3 0 31,-8 5-64-31,3-2-12 0,-3 2-4 0,3-5 0 0</inkml:trace>
  <inkml:trace contextRef="#ctx0" brushRef="#br0" timeOffset="93027.733">11647 11236 1591 0,'0'0'35'0,"0"0"7"0,0 0 2 0,0 0 0 0,0 0-35 0,0 0-9 0,0 0 0 0,8 0 0 15,0 4 65-15,0-4 11 0,0 0 3 0,0 0 0 16,-3 0-33-16,3 5-6 0,5-5-2 0,-2 2 0 16,-3-2-18-16,2 0-3 0,1 0-1 0,-1 0 0 15,-4 0-6-15,-1 0-2 0,-5 0 0 0,5 5 0 16,6-5-8-16,-11 0 0 0,0 0 0 0,0 0-620 15,5 2-125-15</inkml:trace>
  <inkml:trace contextRef="#ctx0" brushRef="#br0" timeOffset="93217.239">11710 11381 1328 0,'0'0'59'0,"0"0"12"16,0 0-57-16,8 0-14 0,0 0 0 0,0 0 0 0,0 0 81 15,0-2 14-15,5 2 2 0,1 0 1 0,-6 0-21 16,-3 0-4-16,8 0-1 0,-2 0 0 0,-1 0-53 0,1 0-11 16,-3 0-8-16,0 0 9 0,0 0-9 0,0 0 0 15,0 0 0-15,-3 0 0 16,3 0-49-16,-3 2-12 0,-5-2-3 0,5-2 0 0</inkml:trace>
  <inkml:trace contextRef="#ctx0" brushRef="#br0" timeOffset="93800.743">12499 10873 748 0,'0'0'67'0,"0"0"-54"16,0 0-13-16,0 0 0 0,0 0 169 0,0 0 31 0,0 0 7 0,0 0 1 16,0 0-96-16,0 0-18 0,-3 7-4 0,3 1-1 15,-2 1 11-15,2 0 3 0,-3-2 0 0,3 5 0 16,0 0-83-16,3-3-20 0,-1 5 0 0,1-2 0 16,-3 2 56-16,3-2 6 0,-3-3 2 0,2 8 0 15,1-3-52-15,0-5-12 0,-1 3 0 0,1-5 0 16,-1 0 0-16,1 5 0 0,2-5 0 0,-2 0 0 15,0-4 0-15,-3-3 0 0,2 4 0 0,-2-4 0 32,3 7-107-32,-3-7-24 0,0 0-5 0,0 0-802 0</inkml:trace>
  <inkml:trace contextRef="#ctx0" brushRef="#br0" timeOffset="94078.755">12401 11341 1209 0,'0'0'53'0,"0"0"12"0,0 0-52 0,0 0-13 16,0 0 0-16,5 0 0 0,6-7 80 0,-6 7 14 16,0 0 2-16,6-2 1 0,0-3-15 0,2 5-3 15,-3-4-1-15,1 4 0 0,2-3-14 0,-2 3-4 16,-1 0 0-16,6 3 0 0,-2-3-38 0,-1 4-8 15,0-4-2-15,0 0 0 0,0 0-12 0,3 0 9 0,-5 0-9 0,2 0 8 16,-2 0-8-16,-1 0 0 0,1 0 0 0,-3 0 8 16,0 0-8-16,0-4 0 15,-8 4 0-15,0 0 0 16,0 0-177-16,0 0-38 0</inkml:trace>
  <inkml:trace contextRef="#ctx0" brushRef="#br0" timeOffset="94446.741">12361 11513 1497 0,'0'0'32'0,"0"0"8"0,0 0 0 0,6-5 4 16,2 5-36-16,0 0-8 0,-1 0 0 0,1-2 0 15,0 2 53-15,0-5 9 0,3 5 2 0,-1 0 0 16,1 0 0-16,2 5 0 0,-2-5 0 0,2 2 0 0,0 3-24 0,-2-3-4 15,-1 3 0-15,-2 2-1 0,3-4-12 0,-3 4-3 16,0-3 0-16,-3 8 0 0,0-5 4 0,1 0 0 16,-1 0 0-16,-2 0 0 0,-1 5-4 0,-2-3 0 15,-2-1 0-15,2-1 0 0,-3 4-5 0,0-4-2 16,-2 5 0-16,2-2 0 0,1 1 16 16,-4-4 3-16,4 0 1 0,-1 0 0 0,1 5-21 0,2-9-12 15,0 4 12-15,0-7-12 0,0 4 0 0,5 3 0 16,-3 0 0-16,4-7 0 0,-1 5 0 0,0-5 0 15,6 0 0-15,0 0 0 0,-1 0 9 0,3-5-9 16,1 5 0-16,-1-2 9 0,3-3-9 0,0 3 0 0,-1-3 0 16,1-2 0-1,-2 3-65-15,1 1-19 0,-4-4-3 0,2 0-943 0</inkml:trace>
  <inkml:trace contextRef="#ctx0" brushRef="#br0" timeOffset="95047.479">12991 11071 1062 0,'-5'-5'47'0,"5"5"9"0,0 0-44 0,0 0-12 0,0 0 0 0,0 0 0 16,0 0 99-16,0 0 17 0,0 0 4 0,2 7 1 15,4-2-47-15,-4 2-10 0,1 0-1 0,0 0-1 16,-6 5-5-16,6-3-1 0,7 5 0 0,-4 5 0 16,-6-5 4-16,5 0 1 0,3 5 0 0,-3 2 0 15,0-2-38-15,-5-5-8 0,3 1-2 0,0 3 0 16,-1 1 41-16,1-2 8 0,0 1 2 0,-1 1 0 16,1 0 0-16,-1 2 0 0,1 0 0 0,0-7 0 15,-3 5-52-15,2-5-12 0,1 1 0 0,0-4 0 16,-1-4 0-16,1 5 0 0,0-5 0 0,-1-4 0 15,4 4 0-15,-6-7 0 0,0 0 0 0,0 0 0 16,5-7-202-16,0-1-43 0,0 1-9 0,1 0-2 0</inkml:trace>
  <inkml:trace contextRef="#ctx0" brushRef="#br0" timeOffset="95463.368">13274 11348 1497 0,'0'0'32'0,"0"0"8"0,0 0 0 0,0 0 4 0,0 0-36 0,0 0-8 16,0 8 0-16,3-4 0 0,-3 3 115 0,2 0 21 15,-2 0 4-15,3 5 0 0,-3-2-66 0,0 1-14 0,0-4-2 0,3 5-1 16,-1-2 1-16,-2-3 0 0,0 2 0 0,0-7 0 16,3 5-41-16,-3 0-8 0,-3-7-1 0,3 0-8 15,0 0 20-15,0 0-4 0,0 0 0 0,0 0 0 16,0 0 20-16,0 0 4 0,3-7 1 0,0 0 0 15,-3 0-33-15,0 0-8 0,2-5 0 0,4 3 0 16,-4-3 0-16,4 1 0 0,-1 1 0 0,0-2 0 31,3 5-27-31,-3 0-7 0,1 0-2 0,2 0 0 0,0 2 23 0,-3-2 4 0,0 7 1 0,3-2 0 16,0-3 8-16,0 5-8 0,0 0 8 0,2 0-8 16,1 0 8-16,0 5-8 0,-3-3 8 0,5-2-8 15,0 5 8-15,-2-3 0 0,2 6-9 0,-3-4 9 16,1 3 0-16,0 0 0 0,-3 0 10 0,2 0-10 15,-2 1 46-15,-3-1 2 0,-2-3 1 0,-3 3 0 0,0 0-39 0,0 0-10 16,-3 0 0-16,3-2 0 0,-2-2 0 0,2 1 0 16,0-4 0-16,0 0 0 0,0 0 0 0,0 0 0 15,0 0 0-15,0 0-783 16,5-4-158-16</inkml:trace>
  <inkml:trace contextRef="#ctx0" brushRef="#br0" timeOffset="96072.706">13978 10824 1267 0,'0'0'28'0,"0"0"5"0,0 0 2 0,0 0 1 0,0 0-36 0,-3 0 0 0,-2 2 0 0,0-2 0 0,5 0 74 0,-6 5 8 15,4-3 2-15,-4 3 0 16,1-3-26-16,3 3-5 0,-4 2-1 0,1 0 0 0,0 0 5 0,-1 0 1 16,1 5 0-16,0-5 0 0,-3 7 2 0,3-2 0 15,-3-3 0-15,2 8 0 0,1-1-10 0,0-1-2 16,-3 3 0-16,3 1 0 0,-1-5-8 0,1 7-3 15,2 3 0-15,1-3 0 0,-1 0-24 0,3 5-5 16,-3-5 0-16,3 5-8 0,3-5 12 0,-3 5-12 16,0-5 12-16,0 1-12 0,0 3 16 0,3-10-4 15,-3 3-1-15,2-4 0 0,1 5 8 0,0 0 1 0,-1 2 1 0,1 0 0 16,0-2-21-16,4 2 0 0,-1 5 0 0,2-5 0 16,2-2 0-16,-2-5 0 0,3 5 0 0,-1-5 0 15,1 0 0-15,0-2 0 0,-1-2 0 16,3 1 0-16,-2 3 0 0,0-2 0 15,-1-5 0-15,1 0 0 0,-1 0 0 0,4 5 0 0,-7-10 0 0,4 6 0 16,-6-1 26-16,3-3 1 0,0-1 0 0,-5 1 0 16,2 1-27-16,-5-5 0 0,0 0 0 0,0 0 0 31,0 0-163-31,0 0-28 0</inkml:trace>
  <inkml:trace contextRef="#ctx0" brushRef="#br0" timeOffset="96581.192">14224 10899 576 0,'0'0'51'0,"0"0"-41"0,0 0-10 0,0 0 0 16,0 0 154-16,0 0 29 0,0 0 5 0,0 0 2 15,0 0-50-15,0 7-9 0,3 0-3 0,-3 0 0 16,2 0-22-16,-2 5-5 0,0 0-1 0,3-3 0 16,0 6-24-16,-3 1-4 0,0-2-2 0,0 0 0 15,2 0-37-15,-2 5-7 0,0-5-2 0,3 5 0 16,-3-5 32-16,3 5 7 0,-3-3 1 0,2-4 0 15,-2 2-64-15,3 0-16 0,-3-2-2 0,2-5 0 16,-2 5 29-16,3-5 5 0,0 0 2 0,-3-7 0 16,0 0-18-16,0 0 0 0,0 0 0 0,0 0 0 15,0 0-132-15,2-5-29 0,4-2-7 0,-4 0-840 16</inkml:trace>
  <inkml:trace contextRef="#ctx0" brushRef="#br0" timeOffset="96826.535">14409 11071 864 0,'8'-5'38'0,"-8"5"8"0,0 0-37 0,3 0-9 0,5 0 0 0,-3 0 0 15,3 0 154-15,-3 0 29 0,3 0 5 0,0 0 2 16,0-4-112-16,0 4-22 15,0 0-5-15,3 0-1 0,-4 4-40 0,1-4-10 0,0-4 0 0,-2 4 0 16,2-3 32-16,-3 3 4 0,0 0 0 0,3-5 1 16,-5 5-8-16,2 0-1 0,-2-2-1 0,2-3 0 31,0 5-150-31,-5 0-29 0</inkml:trace>
  <inkml:trace contextRef="#ctx0" brushRef="#br0" timeOffset="97414.601">14878 10918 345 0,'13'-5'31'0,"-13"5"-31"16,0 0 0-16,0 0 0 0,0 0 198 0,-3-7 34 0,-2 7 6 0,2-2 2 15,-2-3-93-15,2 5-19 0,-2 0-3 0,2 0-1 16,-2 0-32-16,0 0-6 0,-1 0-2 0,1 7 0 16,-3-2-43-16,3-3-9 0,-3 5-1 0,3-2-1 15,-3 2-1-15,0 5 0 0,0-3 0 0,0 5 0 16,0-2-19-16,0 2-10 0,0-2 10 0,3 2-10 16,0 0 30-16,2 0 0 0,-2 1 0 0,2 3 0 15,3-4-22-15,0 3-8 0,0-3 0 0,3 0 9 16,2 0-9-16,-2-2 0 0,4-3 0 0,1 3 0 15,3-5 0-15,0 0 0 0,2-2 0 0,0-3 0 16,3-2 0-16,0 5 0 0,-3-10 10 0,0 5-10 16,0-7 19-16,-2 0-3 0,0-5-1 0,-3 5 0 0,0-7-3 15,-1 3 0-15,-1-4 0 0,2 6 0 16,-6-10 42-16,4 7 8 0,-4-2 2 0,1-4 0 16,-3 3-55-16,0 1-9 0,-3 5 0 0,1-3 0 0,-1 0 0 15,-2 5 0-15,-1 0 0 0,1 0 0 0,-3 0 0 0,3 2 0 16,0 3 0-16,-3-3 0 15,5 5-30-15,-2 0-11 0,-1 0-3 0,1 5-714 16,0-3-143-16</inkml:trace>
  <inkml:trace contextRef="#ctx0" brushRef="#br0" timeOffset="97641.505">15076 11134 1267 0,'0'0'56'0,"0"0"12"0,0 0-55 0,0 0-13 15,0 0 0-15,0 0 0 0,0 0 105 0,0 0 19 16,0 8 3-16,0-8 1 0,0 0-52 0,0 4-9 0,-3 3-3 0,3-7 0 16,0 0-24-16,0 0-4 0,0 0-2 0,0 0 0 15,0 0-34-15,0 0 0 0,0 0 0 0,0 0-610 16,0 0-129-16</inkml:trace>
  <inkml:trace contextRef="#ctx0" brushRef="#br0" timeOffset="97981.189">15155 10911 518 0,'0'0'46'0,"0"0"-37"0,0 0-9 0,0 0 0 0,0 0 231 0,3 2 44 16,0 5 9-16,-1-2 1 0,1-3-188 0,-3 3-37 16,3 2-8-16,-1-2-2 0,1-3 11 0,0 5 3 15,2 0 0-15,-3 0 0 0,4-2-52 0,-4-2-12 16,1 1 0-16,2 3 0 0,1-7 40 0,-1 7 6 16,3-7 1-16,0 0 0 0,0 5-36 0,2-5-11 15,1 0 0-15,2 2 0 0,-2-2 12 0,-1 0-12 16,1 5 12-16,-1-3-12 0,-2-2 0 0,-2 5 0 0,2 2 0 0,-3 0 0 15,0 0 8-15,-2 0 2 0,-1 0 0 0,-2 0 0 16,-2 1 44-16,2 3 9 0,-3-4 1 0,-2 5 1 16,2-5-52-16,-2 7-13 0,0-7 0 0,-1 0 0 15,-2 0 0-15,3 1 0 0,0-4 0 0,-3-1 0 32,0-3-151-32,0 0-33 0,-13-7-6 0,10-1-2 0</inkml:trace>
  <inkml:trace contextRef="#ctx0" brushRef="#br0" timeOffset="98163.776">15073 10888 1094 0,'0'0'48'0,"3"-3"11"16,2 3-47-16,1-5-12 0,1 3 0 0,1-3 0 16,3 3 172-16,0 2 32 0,2-5 6 0,0 3 2 0,3-3-116 15,2 5-24-15,-2 0-4 0,3-2 0 0,-3-3-35 0,0 5-6 16,-1 0-2-16,-1 0 0 0,-1 0-25 0,-2 0-16 15,2 0 3-15,-5 0 0 16,2 0-24-16,-4 0-5 0,-1 0-1 0</inkml:trace>
  <inkml:trace contextRef="#ctx0" brushRef="#br0" timeOffset="98689.37">14179 11407 230 0,'0'0'20'0,"0"0"-20"0,0 0 0 0,5 0 0 0,-5 0 199 16,8 0 35-16,0-4 7 0,3 4 2 0,-1-3-120 0,-2-1-24 15,-8 4-5-15,14 0-1 16,4 0 6-16,3-3 1 0,-5 3 0 0,5-5 0 0,3 5-28 0,0 0-4 15,0 0-2-15,-3-2 0 0,0 2-28 0,5 0-6 16,4-5 0-16,1 5-1 0,9-2-20 0,5-3-11 16,0-2 12-16,21 3-12 0,-10-3 9 15,-3-1-9-15,-3 1 0 0,0 0 9 0,-2 0-9 0,-6 0 0 16,0 3 9-16,-5-4-9 0,-5 6 12 0,-3-3-1 16,-2 3-1-16,-3-3 0 0,-6 5 14 0,-2 0 4 15,0 0 0-15,-8 0 0 0,0 0 4 0,0 0 2 16,-3 0 0-16,0 5 0 0,-5-5-13 0,0 0-2 15,0 0-1-15,0 0 0 0,0 0-18 0,0 0 0 0,0 0 0 0,0 0 0 32,0 0-67-32,0 0-20 0,0 0-4 0,0 0-600 0,0 0-120 0</inkml:trace>
  <inkml:trace contextRef="#ctx0" brushRef="#br0" timeOffset="99237.128">14621 11546 1144 0,'0'0'51'0,"0"0"10"0,-5 0-49 0,5 0-12 16,0 0 0-16,0 0 0 0,-8-5 115 0,2 5 20 15,6 0 4-15,0 0 1 0,-5 0-54 0,0 5-10 16,-6-3-3-16,6-2 0 0,2 7-48 0,-2 0-9 15,-6 1-3-15,6-1 0 0,0 4 32 0,5-4 7 16,-5 0 0-16,2 5 1 0,0-5-26 0,3 7-6 16,0-2-1-16,-2-2 0 0,-1 1-20 0,3 3-10 15,0-2 1-15,3-2 0 0,-1 1 9 0,6-4 9 0,-3 0-1 0,6 1-8 16,-3-1 0-16,3 0 0 0,2-7-10 0,0 4 10 16,0-4 0-16,3-4 10 0,0 4 1 0,0-7 0 15,-3 4-1-15,3-4 0 0,-3 2 0 0,-2-2 0 16,-1-4 26-16,-2 1 6 0,0-2 1 0,-2 3 0 15,-4-7-35-15,-2 6-8 0,0-4 0 0,-2-2 0 16,-6 6 44-16,2-2 6 0,-2-2 2 0,0 7 0 16,-2-4-32-16,-1 3-7 0,1 1-1 0,-1 5 0 15,1-3 11-15,2 3 1 0,-3-3 1 0,3 5 0 16,3 0-53-16,-1 0-10 0,1 0-2 0,5 0-1 16,0 0-186-16,0 0-37 0,0 0-7 15,0 0-1-15</inkml:trace>
  <inkml:trace contextRef="#ctx0" brushRef="#br0" timeOffset="99484.445">14833 11675 1479 0,'0'0'65'0,"0"0"15"0,0 0-64 0,0 0-16 16,0 0 0-16,2 0 0 0,3 5 115 0,-5-5 20 15,3 2 4-15,-3-2 1 0,3 0-56 0,2 7-10 0,-2-2-2 0,-1-2-1 16,-2 1-34-16,0-1-6 0,3 1-2 0,-3-4 0 16,0 0-13-16,0 0-4 0,0 7 0 0,0-7 0 15,0 0-12-15,0 0 11 0,0 0-11 0,0 0 10 16,0 0-10-16,0 0-14 0,0 0 3 0,0 0-696 16,0 0-139-16</inkml:trace>
  <inkml:trace contextRef="#ctx0" brushRef="#br0" timeOffset="99849.994">14949 11537 979 0,'0'0'87'0,"0"0"-70"0,0 0-17 0,0 0 0 15,0 0 167-15,0 0 29 0,0 0 7 0,0 0 1 16,5 0-80-16,-5 0-15 0,0 0-3 0,6 9-1 0,-6-9-41 15,2 2-8-15,1 5-1 0,-3-7-1 0,0 0-31 0,2 7-7 16,1-2 0-16,0-2-1 0,-3-3-15 0,0 0 8 16,8 7-8-16,-3-3 0 0,3-4 8 0,-3 3-8 15,1-3 0-15,4 0 9 0,1 0-9 0,-1 4 0 16,-2-4 0-16,0 0 0 0,0 0 0 0,3 0 0 16,-1 0 0-16,1 5 0 0,-1-3 0 0,4-2 0 15,-4 7 0-15,1-2 0 0,2-2 0 0,-2 4 0 16,-1-3 0-16,-2 3 0 0,3 0-9 0,-6 5 9 15,3-2 0-15,-5-3 0 0,-1 4 10 0,1-4 9 16,-3 0 1-16,-3 5 1 0,1-9-21 0,-1 4 9 16,-2-3-9-16,-1 3 0 0,-2 0 20 0,-2-2-2 15,2-2-1-15,-3 1 0 0,3-1-29 0,0-3-7 16,-2 0-1-16,2 4 0 16,0-4-152-16,0-4-30 0</inkml:trace>
  <inkml:trace contextRef="#ctx0" brushRef="#br0" timeOffset="100047.628">14954 11534 1681 0,'0'0'74'0,"0"0"16"0,0 0-72 0,0 0-18 0,0 0 0 0,6-4 0 16,1 4 59-16,1-3 8 0,3 3 1 0,0-4 1 15,4 4-49-15,-1-3-9 0,2-2-3 0,-1 5 0 16,1-2-8-16,-2-3 0 0,1 5 0 0,-1-7 0 15,-1 7 0-15,-3-7 0 0,1 7 0 0,0-4 0 16,-3 1-69-16,-3-1-16 0</inkml:trace>
  <inkml:trace contextRef="#ctx0" brushRef="#br0" timeOffset="100685.506">15399 10812 1335 0,'10'-2'29'0,"-10"2"7"0,0 0 0 0,0 0 2 0,0 0-30 0,0 0-8 15,0 0 0-15,0 0 0 0,3-5 68 0,2 5 13 16,3-5 3-16,-2 5 0 0,-1 5-19 0,3-5-3 16,2 7-1-16,1 0 0 0,-1 0 9 0,1 0 2 15,2 5 0-15,1 2 0 16,1 0-6-16,-1 1-1 0,2 3 0 0,5 3 0 0,0 5-29 0,-3 0-7 15,4-5-1-15,-4 5 0 0,-5 2-28 0,3-2-8 16,-3 5-1-16,1-3 0 0,-4-2 41 0,1-2 8 16,-3 6 1-16,2-4 1 0,-4-2-17 0,2 1-3 15,-6 1-1-15,3 0 0 0,-2 0 7 0,-3-2 2 0,0-1 0 16,-3 1 0-16,1 1 4 0,-1-3 1 0,-2 1 0 0,0-2 0 16,-1 0-35-16,1-2 0 0,0-5 0 0,-3 8 0 15,2-8 0-15,-1 2 0 0,-1-2 0 0,0-4 0 16,0 1 35-16,0 3 0 0,3-6 0 0,-1-1 0 31,1 0-56-31,0-3-11 0,-1 3-3 0,1-2 0 0,0-3 54 0,2-2 10 0,3 0 3 0,0 0 0 31,-3-7-152-31,1 5-29 0,2-7-7 0</inkml:trace>
  <inkml:trace contextRef="#ctx0" brushRef="#br0" timeOffset="101061.27">16034 11236 1036 0,'0'0'46'0,"0"0"10"0,0 0-45 0,5 0-11 0,3 0 0 0,0-3 0 16,-3 3 99-16,3 0 17 0,5 0 4 0,-5 0 1 15,3 0-32-15,-1 0-6 0,1 0-2 16,5 0 0-16,-3-4-39 0,3 4-8 15,0 0-2-15,2 0 0 0,1 0-20 0,-3 0-4 0,0 0 0 0,-3 0-8 16,-5 0 12-16,0 0-4 0,-3 0 0 0,-5 0-576 16,0 0-116-16</inkml:trace>
  <inkml:trace contextRef="#ctx0" brushRef="#br0" timeOffset="101230.816">16103 11381 0 0,'0'0'0'0,"0"0"0"15,0 0 0-15,0 0 0 16,5 5 416-16,3-3-84 0,0 3 68 0,2-2 12 0,4-3-283 0,1 4-57 16,4-1-11-16,-6-3-2 0,8 0-32 0,-2-3-7 15,2-1 0-15,0 4-1 0,0-3-8 0,-2-2-2 16,-1-2 0-16,1 5 0 0,-3-3-9 0,-3-2 8 16,-5 7-8-16,0-4-803 15</inkml:trace>
  <inkml:trace contextRef="#ctx0" brushRef="#br0" timeOffset="101751.06">16883 10800 1267 0,'16'-2'56'0,"-13"2"12"0,-3 0-55 0,0 0-13 16,0 0 0-16,0 0 0 0,0 0 108 0,0 0 18 15,0 0 4-15,0 0 1 0,0 0-35 0,-3 7-6 16,0 0-2-16,1 0 0 0,-1 5-40 0,3-5-9 15,3 0-2-15,-3 7 0 0,-3 0 22 0,3-2 4 16,3 2 1-16,-1 0 0 0,-2-2-14 0,3 2-2 16,0 5-1-16,-1-10 0 0,4 8-24 0,-4-3-5 15,-2-5-1-15,3 3 0 0,2-5-17 0,-2 5 0 16,-1-5 0-16,1-5 0 0,-3 5 0 0,0-7 0 0,0 0 0 0,0 0 0 31,0 0-48-31,0 0-12 0,0 0-4 0,0 0-682 0,0 0-137 16</inkml:trace>
  <inkml:trace contextRef="#ctx0" brushRef="#br0" timeOffset="102024.329">16661 11301 57 0,'8'0'0'16,"-6"0"0"-16,-2 0 0 0,3 0 0 15,2 0 311-15,3-2 57 0,0 2 11 0,0-5 2 0,3 5-240 16,5-2-48-16,2-3-9 0,1 3-3 16,-3-3-25-16,5 5-6 0,3-4-1 0,-3 4 0 0,-3-3-26 0,-2 3-6 15,3 0-1-15,-6 0 0 0,3 0 39 0,0 0 7 16,-6 0 2-16,1 0 0 0,-1 0-64 0,-2 0-10 16,3 0-3-16,-3 0-1 0,-3 0 14 0,3 0 0 15,-3 0 12-15,-5 0-12 0,0 0 0 0,0 0-12 16,0 0 0-16,0 0-621 15,0 0-124-15</inkml:trace>
  <inkml:trace contextRef="#ctx0" brushRef="#br0" timeOffset="102401.32">16777 11461 633 0,'8'0'56'0,"-8"0"-44"0,0 0-12 0,0 0 0 15,5-2 194-15,1-3 37 0,-1 5 7 0,0 0 2 16,3 0-141-16,0-4-28 0,5 4-6 0,-2 0-1 16,0 0 0-16,-1 0 0 0,3 0 0 0,1 4 0 15,-4 1 0-15,1-3 0 0,2 3 0 0,-2-3 0 16,-1 3 0-16,-2-3 0 0,0 6 0 16,0-1 0-16,-3-3-51 0,-2 8-13 0,0-5 0 0,-1 3 0 15,-2-3 44-15,-2 4 5 0,-1 3 2 0,0-2 0 16,-2-2-22-16,0 1-4 0,-1 1-1 0,1-2 0 15,-3 1-8-15,3 3-1 0,0-7-1 0,2 8 0 16,0-8-14-16,1 4 0 0,-1-4 0 0,3 0 0 16,3 5 0-16,-1-9 0 0,-2 4 0 0,6-3 0 15,-4 3 0-15,6-2 0 0,-2-3 0 0,1 3-10 0,1-2 10 0,0 1 0 16,6-1 0-16,-4-3 0 0,1 0 0 0,-1 0 0 16,4-3 0-16,-4-1 0 0,3 1-19 0,1-2-1 15,-1 3-1-15,0-3 0 0,0 3 21 0,6-3 0 16,-3-2 0-16,-3 3-788 15,0-3-155-15</inkml:trace>
  <inkml:trace contextRef="#ctx0" brushRef="#br0" timeOffset="102882.173">17346 11000 806 0,'0'0'36'0,"0"0"7"0,0 0-35 0,0 0-8 16,0 0 0-16,0 5 0 15,-3 2 178-15,6 0 34 0,2 0 6 0,-2 5 2 0,-3-3-96 0,3 3-20 16,2 2-3-16,0 5-1 0,3-5-28 15,-3 7-7-15,-5-2-1 0,3-5 0 0,2 5 10 0,3-5 2 16,-2 5 0-16,-1-2 0 0,0-1-29 0,1 0-6 16,-1-1-1-16,0 8 0 0,-2-6-13 0,-1-6-3 15,1 3-1-15,0 1 0 0,-3-8-4 0,2 2-1 16,-2-2 0-16,3-5 0 0,-3-2-18 0,0 0 0 16,0 0 8-16,0 0-8 0,0 0 0 0,0 0 0 15,0 0 0-15,3 0 0 16,2-7-140-16,-2 0-28 0,-6 7-5 0,3-7-878 0</inkml:trace>
  <inkml:trace contextRef="#ctx0" brushRef="#br0" timeOffset="103325.408">17576 11233 748 0,'0'0'67'0,"0"0"-54"0,0 0-13 0,0 0 0 15,0 0 168-15,0 0 30 0,0 0 6 0,0 0 2 16,3 7-74-16,0-2-14 0,-1 2-3 0,4 0-1 16,-1 0-27-16,-3 0-6 0,1 0-1 0,2 0 0 15,-2 0-10-15,2 5-2 0,-2-5-1 0,2 0 0 0,-2 0-23 0,0 5-4 16,-3-5 0-16,2 0-1 0,1-4-14 0,-3 1-2 16,0-4-1-16,0 0 0 0,0 0-22 0,0 0 0 15,0 0 0-15,0 0 0 0,0 0 0 0,0 0 0 16,0 0 0-16,0 0 0 0,2-4 0 0,4-4 0 15,-4 1 0-15,1 0 0 0,0-4 27 0,-1 4 1 16,4-3 0-16,-1 3 0 16,0-5-46-16,3 5-9 0,0 0-1 0,0 0-1 0,-3 2 13 15,3-2 2-15,0 5 1 0,0-3 0 0,-3 3 13 0,3-3-9 16,0 5 9-16,0 0-8 0,0 5 8 0,-3-3 0 16,1-2-9-16,2 7 9 0,-3-2 0 0,3-3 0 0,0 6 0 15,0-4 0-15,0 3 16 0,0 0-1 16,-3 0-1-16,3 0 0 0,-3 0 4 0,1 1 1 15,-1-4 0-15,-3 3 0 0,1-2-3 0,0-3-1 0,-3-2 0 0,0 7 0 16,0-7-4-16,0 0-1 0,0 0 0 16,0 0 0-16,0 0-2 0,0 0-8 0,0 0 12 0,0 0-4 31,0 0-197-31,0 0-40 0</inkml:trace>
  <inkml:trace contextRef="#ctx0" brushRef="#br0" timeOffset="103920.972">18132 10897 345 0,'0'0'31'0,"0"0"-31"0,0 0 0 0,-3 0 0 15,-2 2 195-15,5-2 33 0,0 0 6 16,-3 0 2-16,-2 0-141 0,5 0-28 0,0 0-6 0,-3 0-1 16,-2 5-28-16,2-3-7 0,-2 3-1 0,3-3 0 15,-1 5 32-15,0-2 7 0,-2 2 1 0,0 0 0 16,-1 5 0-16,1-3 0 0,0 3 0 0,-1 2 0 15,1 0 0-15,-3-2 0 0,3 2 0 0,2 5 0 16,-2-2-1-16,2 1 0 0,1 1 0 0,-1 2 0 16,0 1-50-16,3-4-13 0,0 3 0 0,0-2 0 15,6 2 33-15,-4-2 2 0,4 2 0 0,2-2 0 16,-3 2-5-16,3-6-1 0,0 3 0 0,2-4 0 0,1 1-29 16,0 1-8-16,-4-7-1 0,4 6 0 0,-3-8 9 0,0 4 12 15,0-4-2-15,0 5-1 0,-3-9-9 0,0 4 0 16,3-3 0-16,-2 3 0 0,2-7 0 0,-3 5 0 15,0-5 0-15,3 0 0 16,-3 0-100-16,1 0-23 0,-6 0-4 0,5-5-922 16</inkml:trace>
  <inkml:trace contextRef="#ctx0" brushRef="#br0" timeOffset="104220.163">18338 11085 1497 0,'0'0'32'0,"0"0"8"0,0 0 0 0,0 0 4 0,0 0-36 0,0 0-8 0,8 0 0 0,-2 7 0 15,-1-5 104-15,0 6 20 0,-2 3 3 0,2 1 1 16,-2-3 0-16,2 6 0 0,-2 1 0 0,2-2 0 15,-2 0-77-15,-1 0-15 0,3 0-4 0,-2 1 0 16,0 1 0-16,-1-2 0 0,1-4 0 0,0 1 0 16,-1 1-32-16,-2-3 0 0,3-1 0 0,-3-4 0 15,3 3 0-15,-3-7 0 0,0 0 0 0,0 0 0 16,0 0 0-16,0 0 0 0,0 0 0 0,0-7-778 16,-3 3-162-16</inkml:trace>
  <inkml:trace contextRef="#ctx0" brushRef="#br0" timeOffset="104636.197">18370 10897 1299 0,'0'0'28'0,"0"0"7"0,0 0 1 0,0 0 0 0,8-5-28 0,-3 5-8 0,3 0 0 0,3 0 0 15,-3 5 90-15,0-3 17 0,5 5 3 0,0-2 1 16,0 2-25-16,3 0-5 16,0 0-1-16,3 5 0 0,-4-3-20 0,1 5-5 15,-2 3-1-15,1-1 0 0,1-1 10 0,-2 1 1 0,-4-2 1 0,3 3 0 16,-2 1-53-16,0 4-13 0,-1 1 0 0,-2-2 0 15,0 0 40-15,0 5 6 0,0-5 1 0,-5 5 0 16,2-7-24-16,-5-2-5 0,0 1-1 0,-3-4 0 16,1 1 13-16,-1 3 2 0,-2-3 1 0,-1 1 0 15,-2-2-12-15,3-4-2 0,-3 1-1 0,0 3 0 16,-2-2-5-16,2-5-1 0,2 0 0 0,1 0 0 16,0 0-12-16,0 0 0 0,2-2 0 0,-2-5 0 15,5 0-45-15,0 0-15 0,-6-5-4 0,4-2-751 16,-1-4-150-16</inkml:trace>
  <inkml:trace contextRef="#ctx0" brushRef="#br0" timeOffset="105053.12">19029 11066 57 0,'5'0'0'0,"-5"0"0"0,0 0 0 0,5 0 0 16,6-4 325-16,-3 4 60 0,3 0 12 0,-4 0 3 16,-1 0-232-16,4 0-45 0,-2 4-10 0,6-4-1 15,-1 0-45-15,0 0-9 0,3 0-2 0,8 0 0 16,-3 0-28-16,0-4-5 0,0 1-2 0,0 3 0 0,-5 0-13 0,0 0-8 15,-3-5 8-15,-2 5-8 0,-1-2 0 16,-4-3-10-16,-6 5 1 0,0 0-635 16,0 0-126-16</inkml:trace>
  <inkml:trace contextRef="#ctx0" brushRef="#br0" timeOffset="105210.283">19100 11254 1728 0,'0'0'38'0,"11"0"8"0,-1 5 2 0,6-5 0 0,0 0-39 0,0 2-9 16,3-2 0-16,2 0 0 0,-3 5 81 0,3-5 15 16,1 0 2-16,-4 0 1 0,1 0-56 0,-6 0-11 0,0-5-3 0,0 5 0 15,-2-2-29-15,-3-3 0 0,2 3 0 0,-2-3-643 16,-2 3-134-16</inkml:trace>
  <inkml:trace contextRef="#ctx0" brushRef="#br0" timeOffset="105826.81">20079 10960 748 0,'0'0'67'0,"-2"-2"-54"16,2-3-13-16,-3-2 0 0,0 5 118 0,-2-3 21 15,2 3 4-15,-2-3 1 0,5 5-13 0,-3-5-3 16,3 5 0-16,-2-2 0 0,-4 2-31 0,4-5-6 15,-6 5-2-15,3 0 0 0,-1 0-29 0,1 0-5 16,0 5-2-16,-3-3 0 0,0 3-12 0,-3-5-2 16,3 7-1-16,-5 0 0 0,0 0-21 0,0 5-4 15,-1-2-1-15,-1 1 0 0,-1 3 42 0,2 1 8 0,-1 3 2 0,1-4 0 16,1 5-52-16,3 2-12 0,-1 3 0 0,3-1 0 16,0-4 0-16,0 7 0 0,5-5-9 0,3 0 9 15,-2 5 0-15,4-7 0 0,1 0 0 0,5-3 0 16,0 3 0-16,3 2 0 0,2-6 0 0,5-4 10 15,4 3-20-15,-4-7-4 0,6 1-1 0,2-8 0 16,3 7 24-16,-2-7 5 0,2 0 1 0,0-3 0 16,-2-1-15-16,4-6 0 0,-4-2 0 0,-1 1 0 15,-2-4 0-15,-3 6 0 0,-2-10 0 0,2 5 0 16,-5-5 34-16,0-2 4 0,-3-5 1 0,-3 5 0 16,-2-5-11-16,0-2-3 0,-5-3 0 0,-3 3 0 15,-5 2 31-15,-1 0 7 0,-2 3 1 0,-2-1 0 16,-1 8-52-16,-2-3-12 0,0 5 0 0,-3 2 0 15,-3-2 0-15,4 7 0 0,-1 0 0 0,-3 0 0 16,-2 2 0-16,2 3 0 0,-2-3 0 0,3 5 0 16,-1 0-48-16,3 0-13 0,0 0-3 0,3 5-819 15,3-3-164-15</inkml:trace>
  <inkml:trace contextRef="#ctx0" brushRef="#br0" timeOffset="141780.246">7422 12600 345 0,'0'0'31'0,"0"0"-31"0,0 0 0 0,0 0 0 16,0 0 243-16,0 0 42 0,-3 0 9 0,3 0 2 15,0 0-144-15,0 0-28 0,0 0-5 0,0 0-2 16,0 0-30-16,0 0-7 0,0 0 0 0,0 0-1 16,0 0-14-16,0 0-2 0,0 0-1 0,3-3 0 0,-1-1-10 15,4-3-3-15,-1-1 0 0,0 4 0 0,0-3-13 0,1 4-4 16,-4-4 0-16,1-4 0 16,5 4-8-16,-3-5-1 0,0 5-1 0,3-7 0 0,-2 2-9 0,-1 2-1 15,3-1-1-15,0-3 0 0,-5-1-11 0,2 4 10 16,3-3-10-16,-3-1 10 0,-2 4-10 0,2-3 0 15,0-1 9-15,1 4-9 0,-1-3 0 0,-2 4 8 16,2-2-8-16,-3 5 0 0,4-4 9 0,-4 4-9 16,1 0 12-16,-3 7-12 0,0 0 18 0,3-8-3 15,-1 4-1-15,-2 4 0 0,0 0 2 0,0 0 1 16,0 0 0-16,0 0 0 0,8 0-6 0,-5 4-2 16,-3-4 0-16,8 0 0 0,-3 8-1 0,0-4-8 15,1-1 12-15,2 4-4 0,-3 4 0 0,3-4-8 16,0 5 12-16,2-2-4 0,1 4-8 0,2-3 12 15,-5 4-12-15,3-1 12 0,5 0-12 0,-3 2 8 16,-5-2-8-16,0 0 8 0,0 1 3 0,0-1 0 0,0 0 0 0,-6 2 0 16,-2-2-11-16,5 1 10 0,3-1-10 0,0-3 10 15,-2-1-10-15,-4 6 12 0,6-6-12 0,0 4 12 16,-5-2-12-16,-1-1 10 0,-2-1-10 0,6-3 10 16,2 0-10-16,-6-2 12 0,-7 2-12 0,0 0 12 15,2-7-12-15,3 0 8 0,0 0-8 0,-5 4 8 16,-8-1-26-16,5-3-6 0,8 0 0 0,-8-7-1 15,-8 0-114-15,5 2-22 0,3-2-5 0</inkml:trace>
  <inkml:trace contextRef="#ctx0" brushRef="#br0" timeOffset="142009.081">7459 12491 1497 0,'0'0'133'0,"0"0"-106"15,0 0-27-15,0 0 0 0,0 0 122 0,0 0 19 16,0 0 4-16,0 0 1 0,0 0-49 0,5 3-9 16,3 2-3-16,-3-1 0 0,-5-4-47 0,8 3-10 15,3 1-1-15,-1-1-1 0,1 1-26 0,-1-1 0 16,4-3 8-16,-1 0-8 0,-3 4 0 0,1-4 0 16,0 3 0-16,-1-3 0 0,3 0 0 0,-2 0 0 15,-3 0 0-15,3 0 0 0,-1-3 0 0,1 3 0 16,-6 0 0-16,3 0-723 0,0 0-137 0</inkml:trace>
  <inkml:trace contextRef="#ctx0" brushRef="#br0" timeOffset="142730.373">7967 12517 1270 0,'0'0'56'0,"0"0"12"0,0 0-54 0,0 0-14 15,5-4 0-15,0 1 0 16,0-1 87-16,-5 4 14 0,0 0 3 0,0 0 1 0,0 0-11 0,0 0-2 16,0 0-1-16,0 0 0 0,0 0-27 0,0 0-6 15,0 0-1-15,0 0 0 0,-2 7-7 0,-1 0-2 16,6-3 0-16,-3 3 0 0,-3 1-12 0,3-1-2 15,-2 7-1-15,2-7 0 0,2 4-13 0,-2-3-2 16,-5 3-1-16,5-1 0 0,5 1-17 0,-2-3 0 0,-1-1 8 0,4 0-8 16,-1 0 0-16,0-3 0 0,3-1 0 0,0-3 0 15,-2 0 0-15,4 0 0 0,3-3 0 0,-2-1 0 16,-3 4 0-16,0-7 0 16,0 0 0-16,0 0 0 0,2-1 11 0,-4 1-2 0,-4 0 0 0,3 3 0 15,6-3 3-15,-8 0 1 0,-6 2 0 0,3 5 0 16,5-3 7-16,1-1 0 0,-6 4 1 0,0 0 0 15,0 0-11-15,0 0-2 0,0 0-8 0,0 0 12 16,-11 4-12-16,11-4 0 0,5 8 0 0,-2-4 0 16,-3-4 0-16,0 3 0 0,5 4 0 0,6-3 0 15,-1-1 0-15,1 4 0 0,-3-7-11 0,3 4 11 16,10-4-12-16,-3 0 12 0,-7 0-10 0,2 0 10 0,3 0 0 0,2-4 0 16,-4 4 0-16,-1-3 0 15,-2-1 0-15,-1-3 0 0,-2 4 0 0,0-1 0 16,-5-3 24-16,-1-1 0 0,4 4 1 0,-4-3 0 15,-2 0 21-15,0 0 4 0,-2 0 1 0,2 0 0 0,0-1-14 0,-3 4-2 16,-2-3-1-16,2 4 0 0,0-4-21 0,-2 3-4 16,-3-3-1-16,0 7 0 0,3-8-8 0,0 8 0 15,-1-4 0-15,-2 4 0 0,0-3 0 0,3-1-14 16,5 4 3-16,0 0 1 16,-10 0-74-16,4 0-16 0,6 0-2 0,0 0-749 15,0 0-149-15</inkml:trace>
  <inkml:trace contextRef="#ctx0" brushRef="#br0" timeOffset="143262.766">8718 12273 748 0,'0'0'67'0,"0"0"-54"16,-3-3-13-16,3-1 0 0,0 1 159 0,-2-4 29 15,-4 3 5-15,4-3 2 0,-3 4-55 0,2-2-12 16,0-2-1-16,-2 3-1 0,-6 1-37 0,3-1-7 16,3 4-2-16,0-3 0 0,-8 3-14 0,5 0-3 15,2-4-1-15,1 8 0 0,-3-4-22 0,-2 3-4 16,-1-3 0-16,6 4-1 0,5-4-18 0,-6 3-3 16,-7 1-1-16,5 3 0 0,6 1-13 0,-6-1 11 15,-3 0-11-15,3 0 10 0,0 0-10 0,6 5 0 16,-1-5 0-16,-2 7 0 0,-3-7 0 0,2 4 0 15,6 4 0-15,0-1 0 0,0-3 0 0,3 4 0 16,5-1 0-16,0 0 0 0,2 5 0 0,1-5 0 0,-6-3 0 0,6 4 0 16,5-1 0-16,-6-3 0 0,-10 4 0 0,6-1 0 15,2-3 0-15,-3-1 0 0,-2 2 0 0,-3 2 0 16,0-7 8-16,-3 5-8 0,6-5 8 0,-6 0-8 16,-8 4 0-16,3-8 8 0,8-3-8 0,0 0 0 31,-5 4-130-31,0-1-31 0,0 2-7 0,-1-5 0 0</inkml:trace>
  <inkml:trace contextRef="#ctx0" brushRef="#br0" timeOffset="143428.197">8438 12494 1749 0,'0'0'77'0,"0"0"17"16,8 0-75-16,-3-3-19 0,-5 3 0 0,0 0 0 15,10 0 86-15,1 0 14 0,-6 3 2 0,1 2 1 16,1-5-51-16,9 0-11 0,-2 0-1 0,-1 0-1 15,-8 0-39-15,11-5 0 0,5 5 0 0,0-3 0 0,-7 3 0 0,1 0 0 16,4 0 0-16,-1 0 0 16,-2-4-87-16,-2 4-18 0,-1 0-4 0</inkml:trace>
  <inkml:trace contextRef="#ctx0" brushRef="#br0" timeOffset="143864.175">8832 12520 1342 0,'0'0'60'0,"0"0"12"0,0 0-58 0,0 0-14 16,0 0 0-16,0 0 0 0,-5-3 82 0,5 3 14 16,0 0 2-16,0 0 1 0,0 0-20 0,0 0-4 15,0 0-1-15,0 3 0 0,-3 1-25 0,3-1-5 0,0 4 0 0,0-2-1 16,0 2-19-16,3 0-3 0,-3 0-1 0,5 0 0 15,-3 0-12-15,4-3-8 0,-4 4 10 0,4-1-10 16,-1-3 0-16,3-1 0 0,0 1 0 0,-3-4 0 16,3 0 15-16,-3 0-3 0,3-4-1 0,0 4 0 15,0-7-11-15,0 0 0 0,0-1 0 0,0 1 0 16,-3 0 15-16,3 0 1 0,-5-4 0 0,0 4 0 16,-1-1 10-16,3 1 2 0,-5 0 1 0,0 0 0 15,0 3 10-15,0 4 1 0,0-7 1 0,0 7 0 0,0 0 5 0,0 0 1 16,0 0 0-16,0 0 0 0,0 0-20 0,0 0-4 15,-2 7-1-15,2 0 0 0,0 0-22 0,2 0 0 16,-2 0 0-16,6 5-12 0,-1-5 12 0,0 4 0 16,1-4 0-16,-1 0-8 0,3 1 8 15,-3-1 0-15,-2 0 0 0,2 0 0 0,0 0 0 16,1 0 0-16,2-2 0 0,-3-5 0 16,0 7-30-16,-5-7-1 0,0 0 0 0,5 0 0 15,-5 0-193-15,6-7-38 0</inkml:trace>
  <inkml:trace contextRef="#ctx0" brushRef="#br0" timeOffset="144147.716">9115 12259 1382 0,'0'0'61'0,"0"0"13"0,0 0-59 0,0 0-15 0,0 0 0 0,0 0 0 15,0 0 180-15,0 0 32 0,5 7 8 0,-2 4 0 16,2-3-104-16,0 3-20 0,-2-1-5 0,2 4-1 15,-2 5-31-15,0-1-7 0,-1 1 0 0,1-2-1 16,0 2-7-16,-3 2-2 0,2-7 0 0,-2 5 0 16,3 2-21-16,-3-5-4 0,5 1-1 0,-2-3 0 15,-1 2-16-15,1-2 8 0,0-4-8 0,-1 2 0 16,4 2 9-16,-4-7-9 0,-2 0 0 0,3-3 9 16,0 4-9-16,-3-8 8 0,0 0-8 0,0 0 8 15,0 0-8-15,0 0 0 0,0-8 0 0,0 4 8 16,-3-3-114-16,0-3-23 0,1-1-5 0,-1 3-1037 15</inkml:trace>
  <inkml:trace contextRef="#ctx0" brushRef="#br0" timeOffset="144752.233">9760 12226 288 0,'0'0'25'0,"0"0"-25"0,0 0 0 0,0 0 0 0,0 0 288 0,0 0 53 15,0 0 11-15,0 0 1 0,0 0-181 0,-5 0-36 16,3 0-7-16,-6-3-1 16,2 3-50-16,1 0-10 0,2-4-1 0,-5 4-1 0,3 0-20 15,-3 0-4-15,3 0-1 0,-3 0 0 0,0 4-7 0,3-1-2 16,-3-3 0-16,0 0 0 0,-5 4-10 0,5-1-2 16,-6 1-1-16,4 4 0 0,-1-1-4 0,1 0-1 15,-1 0 0-15,1 4 0 0,-1 1-4 0,-2-2-1 16,5 4 0-16,0-3 0 0,0 4-9 0,3-1 0 15,-1 5 0-15,4-5 0 0,-1 0 0 0,3 2 0 16,3 1 0-16,-3-3 0 0,5 2 0 0,3-2 0 16,-3 0 0-16,3 1 0 0,3-1 0 0,-1 0 0 0,1-2 0 0,0 2 0 15,2-3 0-15,0-1 0 0,0 2 0 0,0-5 0 16,1 0 0-16,2 0 0 0,-1-3 9 0,-1 4-9 16,-1-8 0-16,0 4 0 0,-2-4 0 15,2 0-8 1,-3-4-136-16,-2-4-28 0,3 4-4 0</inkml:trace>
  <inkml:trace contextRef="#ctx0" brushRef="#br0" timeOffset="145054.434">10009 12226 115 0,'0'0'10'15,"0"0"-10"-15,0 0 0 0,0 0 0 16,0 0 386-16,0 0 75 0,0 0 15 0,0 0 4 0,-2 4-299 0,-1 3-59 16,0 5-12-16,3-2-2 0,0 1-49 0,0 4-10 15,3 3-1-15,-3-4-1 0,3 5-15 0,-1-2-2 16,-2 2-1-16,3-1 0 0,-1-4-8 0,-2 8-1 16,3-4-1-16,-3-3 0 0,3 3-7 0,-3-4 0 15,2-2-1-15,-2 2 0 0,0-4-11 0,0 2 12 16,3-5-12-16,0 4 12 0,-1-4-12 0,-2 0 0 15,0-7 0-15,3 3 8 0,2 1-8 0,-5-4-11 16,0 0 3-16,0 0 0 16,0 0-212-16,3 0-41 0</inkml:trace>
  <inkml:trace contextRef="#ctx0" brushRef="#br0" timeOffset="145604.754">10311 12447 1220 0,'0'0'27'0,"0"0"5"0,0 0 2 0,-3-3 0 0,3-1-34 0,-5 1 0 16,5-1 0-16,-3 1 0 15,-2-1 118-15,0 1 17 0,-3-1 3 0,2 4 1 16,-2-7-43-16,3 7-8 0,-3 0-1 0,0 0-1 0,0-5-36 0,-2 5-7 16,2 0-2-16,0 5 0 0,3-5-10 0,-1 0-3 15,-2 4 0-15,0-1 0 0,1 1-15 0,1-1-3 16,-2 4-1-16,0 0 0 0,3-3 3 0,0 3 0 15,-1 1 0-15,1-1 0 0,0 4-12 0,0-4 0 16,2 0 0-16,3 1-11 0,0-1 11 0,3 4 0 16,-1-4 0-16,1-4-8 0,2 4 8 0,3-2 0 15,0-3-9-15,0 3 9 0,5-1 0 0,-5-1 0 0,-3-6 0 16,6 3 0-16,-3-4 0 0,5 4 0 0,-2-7 0 0,-1 7 0 16,-2-8 11-16,3 4 0 0,-3 1 0 0,-3-1 0 15,0 1 17-15,-5 3 4 0,0 0 1 0,0 0 0 16,0 0-17-16,0 0-3 0,0 0-1 0,0 0 0 15,0 0-2-15,0 0-1 0,0 0 0 0,0 0 0 16,6 7-9-16,2-4 0 0,-3 1 0 0,3 4 8 16,0-6-8-16,0 7 0 0,-3-6 0 15,3 4 0-15,0-7 0 0,-3 4 0 0,3-1 0 0,-8-3 0 16,5 4 0-16,-5-4 0 0,0 0-14 0,0 0 5 31,0 0-181-31,6 3-36 0</inkml:trace>
  <inkml:trace contextRef="#ctx0" brushRef="#br0" timeOffset="146021.42">10541 12416 1252 0,'0'0'56'0,"0"0"11"0,0 0-54 0,3-4-13 15,-3-4 0-15,0 4 0 0,-3 1 100 0,3 3 16 16,-3-7 4-16,1 3 1 0,-1-3-12 0,-2 7-2 16,2-7-1-16,-2 7 0 0,0 0-30 0,-3 0-5 15,0 0-2-15,0 0 0 0,0 0-37 0,0 4-8 16,-3-1-2-16,3-3 0 0,0 7-12 0,3-3-2 16,-3-1-8-16,3 1 12 0,0-1-12 0,2 1 0 15,0 4 0-15,1-4 0 0,2-4 0 0,2 7 0 0,4 0-9 16,-4 0 9-16,4 0-9 0,1 0 9 0,1 1-8 0,0-1 8 15,0 0 0-15,3 0-10 0,-1 0 10 0,1-3 0 16,0 4 0-16,-1-1 0 0,-2 0 0 0,0 4 0 16,-3-8 0-16,1 4 0 0,2 0 0 0,-6 5 9 15,1-5 13-15,-3-3 2 0,0 3 1 0,-3 0 0 16,1 1 4-16,-4-1 1 0,1-3 0 0,0-1 0 16,-3 4 0-16,0-3 0 0,0-1 0 0,-3 1 0 15,1-4-20-15,2 3-10 0,-3-3 10 0,3 0-10 16,-2 0-42-16,4 0-14 15,-2-3-4-15,3 3-710 0,-3-4-142 0</inkml:trace>
  <inkml:trace contextRef="#ctx0" brushRef="#br0" timeOffset="146449.572">10687 12444 115 0,'0'0'10'0,"0"0"-10"16,2-4 0-16,-2 4 0 0,3-7 273 0,-3 7 53 16,2-3 10-16,1-1 3 0,0-3-169 0,-3 7-34 15,-3-3-6-15,3-1-2 0,-3-4-41 0,1 4-9 16,-1 4-2-16,1-3 0 0,-4-1-9 0,-2 4-3 0,0-3 0 16,0 3 0-16,-2 0-25 0,2 0-6 0,-3 3-1 0,3 1 0 15,8-4-16-15,-5 3-4 0,-3 1-1 0,0-1 0 16,3 2-11-16,2 2 0 0,-2 0 0 0,2-3 8 15,1-1-8-15,2 4 0 0,0-3 0 16,2 3 0-16,1 1-12 0,0-1 12 0,-3-7-12 16,10 7 12-16,-2-3-9 0,3 3 9 0,-1 0 0 15,4-4 0-15,-1 2 0 0,-3 2 0 0,1 0 0 0,0 0 0 16,-1 0 0-16,1-3 0 0,-6-1 0 0,3 4 0 16,-3-2 0-16,1 2 0 0,-6-7 0 0,2 7 0 15,1 0 12-15,-3 0 4 0,-3-3 0 0,1-1 0 16,-4 2 23-16,-4 2 5 0,-1 0 0 0,-2-3 1 15,-3-1-11-15,3 1-2 0,-6-1-1 0,6 1 0 16,0-4-31-16,2 3 0 0,-2-3 0 0,2 5 0 16,1-5-59-16,2 0-14 0,3 0-3 0,-1 0-695 15,4-5-138-15</inkml:trace>
  <inkml:trace contextRef="#ctx0" brushRef="#br0" timeOffset="146712.847">10866 12487 576 0,'0'0'25'0,"3"0"6"0,2 0-31 0,1 0 0 16,-4 0 0-16,-2 0 0 0,0 0 264 0,0 0 48 15,3 4 8-15,-3-4 3 0,3 3-174 0,-3 6-34 0,2-2-7 0,-2 0-2 16,0 3-34-16,3-3-6 0,-3 0-2 0,0 5 0 15,0-5-21-15,0 0-5 0,0 4-1 0,3-3 0 16,-3-1-37-16,2 0 0 0,-2 0 0 0,0-7-8 16,0 7 8-16,0-7-13 0,0 0 5 0,0 0 8 31,0 0-147-31,0 0-21 0,0 0-5 0,0 0-738 0</inkml:trace>
  <inkml:trace contextRef="#ctx0" brushRef="#br0" timeOffset="146865.437">10856 12343 230 0,'-8'-11'10'0,"5"8"2"16,1-2-12-16,-1-2 0 0,-2 3 0 0,5-3 0 16,-3 4 308-16,3 3 60 0,0-4 11 0,0 4 2 0,0 0-213 15,0 0-42-15,0 0-9 0,0 0-1 16,0 0-71-16,0 0-13 0,0 0-4 0,0 0 0 16,0 0-18-16,0 0-10 0,-3 4 10 0,1 3-640 15,-1-4-128-15</inkml:trace>
  <inkml:trace contextRef="#ctx0" brushRef="#br0" timeOffset="147416.233">11245 12292 57 0,'0'0'0'0,"0"0"0"0,-3-7 0 0,1-1 0 0,-1 8 0 0,-2-7 0 16,2 3 315-16,0 1 57 0,1-1 12 0,-1 1 3 15,0-1-219-15,-2 4-44 0,2-7-9 0,-2 7-2 0,0-3-32 0,-3-2-6 16,3 5-2-16,-1 0 0 0,-2-4-19 0,3 1-4 16,-3 3-1-16,3 0 0 0,-3 0-21 15,0 0-5-15,-3 0-1 0,3 0 0 0,1 3-12 0,-1 1-2 16,-3-4-8-16,6 5 12 15,-1-2-12-15,-2 4 0 0,1-3 0 0,-1 3 0 0,0-4 0 0,2 1 0 16,4 3 0-16,-1 1 0 16,0 6 0-16,1-7 0 0,2 4 0 0,0 4 0 0,2-1 0 0,4-3 0 15,-1 4 0-15,3-1 0 0,0 0 0 0,0 5 11 16,2-5-3-16,4 4-8 0,-1-3 10 0,-3 3-10 16,1-3 8-16,-3-1-8 0,3 0 8 0,-4-2-8 15,-1 2 0-15,-1 0 8 0,0-3-8 0,1-3 10 0,-4 6-10 0,-2-7 10 16,0 0-10-16,0 0 8 0,0-2-8 15,0-5 8 1,0 0-97-16,-5 4-20 0,-3-1-4 0</inkml:trace>
  <inkml:trace contextRef="#ctx0" brushRef="#br0" timeOffset="147596.377">11054 12480 1638 0,'0'0'72'0,"0"0"16"0,0 0-71 0,0 0-17 0,8 4 0 0,0-1 0 15,0-3 85-15,0 0 14 0,0 4 2 0,3-4 1 16,-1 3-51-16,1-3-11 0,2 0-1 0,-2 0-1 16,-1 0-29-16,3 0-9 0,1 0 0 0,-1-3 0 15,-3 3 0-15,1-4 0 0,0 4 0 0,-1 0-12 16,-2-3-148-16,0-1-30 0</inkml:trace>
  <inkml:trace contextRef="#ctx0" brushRef="#br0" timeOffset="147798.193">11430 12510 1440 0,'0'0'128'0,"0"0"-103"16,0 0-25-16,-5 3 0 0,2 1 131 0,0 3 21 16,1-4 4-16,-4 1 0 0,4 4-68 0,-1-1-13 15,3 0-3-15,0 0-1 0,-2 0-46 0,2 0-9 0,2-3-1 0,-2 4-1 16,0-1-14-16,0 0 0 0,0-7 8 0,3 4-8 15,-3-4-14-15,0 0-6 0,0 0 0 16,0 0-1 0,0 0-251-16,0 0-49 0</inkml:trace>
  <inkml:trace contextRef="#ctx0" brushRef="#br0" timeOffset="147934.171">11417 12386 979 0,'0'0'87'0,"0"0"-70"0,0 0-17 0,0 0 0 15,0 0 108-15,0 0 19 0,0 0 3 0,0 0 1 16,0 0-75-16,0 0-16 0,0 0-2 0,0 0-490 16,0 0-97-16</inkml:trace>
  <inkml:trace contextRef="#ctx0" brushRef="#br0" timeOffset="148301.108">11565 12531 1094 0,'0'0'97'0,"0"0"-77"16,8 3-20-16,0-3 0 0,0 0 72 0,0 0 12 15,2 0 1-15,-2 0 1 0,3 0-24 0,-3-3-5 16,2 3-1-16,1-4 0 0,-3 4-24 0,2-3-6 16,1-1-1-16,-3 1 0 0,0-1 7 0,0 1 0 15,-3-1 1-15,-2-3 0 0,2 7 12 0,-2-8 3 16,-1 4 0-16,-2 1 0 0,-2-1-4 0,-4-3-1 0,4 7 0 15,-4-7 0-15,1 4-15 0,0-1-2 0,-3 4-1 0,0-5 0 16,0 2-8-16,3 3-1 0,-3 0-1 0,0 0 0 16,3 0-7-16,-3 0-8 0,0 0 11 0,0 3-11 15,0 2 10-15,-3-1-10 0,3-1 8 0,0 4-8 16,0-3 12-16,1 3-4 0,-1 0 0 0,0 1 0 16,2-1-8-16,1 4 0 0,2-4 0 0,1 3 0 15,-1 2 0-15,6-5-11 0,-1 7 11 16,4-7-8-16,-1 0 8 0,3 5-10 0,0-5 10 0,2 0-10 15,4 0-17 1,-4-3-3-16,4-1-1 0,-1-3 0 16,3 5-145-16,-1-5-28 0,1-5-7 0,0 5-554 0</inkml:trace>
  <inkml:trace contextRef="#ctx0" brushRef="#br0" timeOffset="148634.2">11830 12459 403 0,'0'0'17'0,"0"0"5"0,0 0-22 0,0 0 0 15,0 0 0-15,-3 7 0 0,3-7 311 0,-3 7 57 16,3 0 12-16,0 0 3 0,0 5-228 0,0-5-46 16,6 4-9-16,-1-1-1 0,-5 2-46 0,0-5-9 15,0 7-1-15,2-3-1 0,4-4-11 0,-4 8-3 16,-2-8 0-16,3 0 0 0,0 0-1 0,-1 0-1 16,-2-7 0-16,0 0 0 0,0 0-26 0,0 0 8 15,0 0-8-15,0 0 0 0,0 0 17 0,-2-3-1 16,2-4-1-16,-3 0 0 0,3-4-7 0,-3 4-8 15,3-5 11-15,0-2-11 0,3 4 0 0,0-1 0 0,-1-1 0 16,4-2 0-16,-1 4-10 0,0-2-6 16,3 5 0-16,0 0-1 0,0 3 5 0,0-3 2 15,0 0 0-15,2 2 0 0,-2 2 10 0,3 3-12 0,0-4 12 16,-1 4-12-16,1 0 12 0,-1 0 0 0,1 0-9 0,0 0 9 16,-1 4-16-16,-2-4 0 0,0 0 1 0,-3 0 0 31,3 0-187-31,0 0-38 0</inkml:trace>
  <inkml:trace contextRef="#ctx0" brushRef="#br0" timeOffset="149350.411">12557 12078 460 0,'0'0'41'16,"0"0"-33"-16,0 0-8 0,0 0 0 0,0 0 180 15,0 0 33-15,0 0 7 0,0 0 2 0,-5 0-86 0,0 0-18 16,5 0-3-16,-3 0-1 0,3 0-30 0,-5 4-5 15,-1-1-2-15,1 1 0 16,2-1-17-16,1 4-3 0,-4-3-1 0,-1 3 0 0,4 5-7 0,0-5-1 16,-2 3-1-16,0-3 0 0,-1 5-13 0,1-1-2 15,2-1-1-15,-2 1 0 0,2 4-12 0,1 3-3 16,-3-8 0-16,5 9 0 0,-3-5-8 16,3 5-8-16,0-1 9 0,0 3-9 0,3-2 8 0,-1-2-8 15,1 2 0-15,2 2 9 0,0-2-9 16,3 2 0-16,0-2 0 0,0-1 0 0,3-4 0 0,-1 8 8 15,1-4-8-15,0-3 8 0,-4 3 0 0,7-4-8 16,-1-2 12-16,0 2-4 0,-5-4-8 0,3 2 0 0,2-5 0 0,-2 0 8 16,2 0 2-16,-5 0 0 0,2 0 0 15,-2-7 0-15,0 5-10 0,-3-5 0 0,-5 0 0 16,0 0 0-16,8 2 0 0,-8-2 0 0,0 0 0 0,0 0-769 16,0 0-155-16</inkml:trace>
  <inkml:trace contextRef="#ctx0" brushRef="#br0" timeOffset="150184.915">12777 12237 288 0,'0'0'25'0,"0"0"-25"0,0-4 0 0,0 1 0 16,0 3 210-16,0 0 37 0,0 0 7 0,0 0 2 15,0 0-100-15,0 0-20 16,0 0-4-16,0 0-1 0,0 0-31 0,0 0-5 0,0 0-2 0,0 0 0 15,2 7-15-15,6 1-3 0,-5-1-1 0,5 4 0 16,-3-1-22-16,0 9-4 0,3-5 0 0,0 0-1 16,0 5-20-16,0-1-4 0,0 4-1 0,-3-4 0 15,3-3-7-15,0 3-2 0,0-1 0 0,0-1 0 16,0 1-4-16,-3-6-1 0,1 1 0 0,-1-2 0 16,0 1-8-16,1-4 10 0,-1 1-10 0,0-1 10 15,0 0-10-15,1-7 12 0,-1 4-12 0,0-4 12 16,1-4-1-16,-4 4 0 0,6-7 0 0,-2 0 0 0,-1-1 3 15,3-3 1-15,0-3 0 0,0 2 0 0,0 5-15 0,0-7 0 16,-1 7 8-16,-1-5-8 16,-1 5 0-16,-2 4 0 0,-6-4 0 0,3 7 0 0,3-4 0 0,-3 4 0 15,0 0 0-15,0 0 0 0,5 7 8 0,0-3-8 16,1 3 0-16,-4 1 0 0,1-1 0 0,5 4 0 16,-3-1 0-16,3-6 0 0,-3 11 0 15,3-8 0-15,0 4 0 0,0-4 0 0,3 1 0 16,-1-1 0-16,-2 0 0 0,3 0 0 0,-1-7 0 15,-2 4 0-15,0-1 0 0,0-6 0 0,0-1 0 0,0 4 11 16,-3-7-2-16,1 0 0 0,-1 0 19 0,0-1 3 16,1-3 1-16,-4 1 0 0,1-1 4 0,-1-4 0 15,1-3 1-15,-3 3 0 0,0-3-19 0,0 1-4 16,0-2-1-16,0-2 0 0,-3 2-13 0,1 1 9 0,-1-4-9 0,1 8 8 16,-4-4-8-16,4 3 0 0,-4 1 0 0,1 3 8 15,2-4 0-15,-2 8-8 0,2-4 12 0,-2 4-4 16,2 4-8-16,1-2 0 0,-1-2 9 0,3 7-9 15,0 0 0-15,0 0 0 0,0 0 0 0,0 0-8 32,-2 0-22-32,2 0-4 0,0 0-1 0,0 0 0 0,-6 7-157 0,6 1-32 15,-2-1-7-15</inkml:trace>
  <inkml:trace contextRef="#ctx0" brushRef="#br0" timeOffset="150718.89">13404 12440 1209 0,'0'0'108'0,"0"0"-87"16,0 0-21-16,0 0 0 0,0 0 92 0,0 0 15 16,0 0 2-16,0 0 1 0,0 0 6 0,0 0 0 15,0 0 1-15,0 0 0 0,0 0-92 0,5 0-25 0,3 4 8 16,-3-4-8-16,1 0 12 0,-1 3-2 0,-5-3 0 0,8 0 0 16,2-3-10-16,4 3 10 15,-4 0-10-15,3-4 10 0,-5 1 7 0,3-1 2 16,0 1 0-16,-3-1 0 0,-1-3 15 0,1 7 3 15,-2-7 1-15,-1 2 0 0,-5 2 13 0,3-1 2 0,-1-3 1 0,-2 4 0 16,0-1-30-16,-2-3-7 0,-1 4-1 0,-2-1 0 16,2-4 0-16,-2 8 0 0,-1-7 0 0,-1 7 0 15,-1-4 13-15,0 4 3 0,0-3 0 0,0 3 0 16,-3-4-18-16,1 8-3 0,2-1-1 0,0-3 0 16,2 7-10-16,-2 0 0 0,-2 2 0 0,2 1 8 15,-3-3-8-15,3 0 12 0,1 5-12 0,-1-5 12 16,0 4-12-16,2-1 0 0,-2-3-10 0,3 5 10 15,0-1 0-15,2-1 0 0,1 1-8 0,2-3 8 16,0 6 0-16,0-3-9 0,5-4 9 0,3 3-8 0,0 2 8 0,5-5 0 16,0 4 0-16,3-4 0 0,0 1 0 0,5-1 0 15,-2-3-8-15,4-1 8 16,-1-3-102-16,1 0-15 0,-4 0-3 16,2 0-618-16,-2 0-123 0</inkml:trace>
  <inkml:trace contextRef="#ctx0" brushRef="#br0" timeOffset="151070.269">13705 12412 1440 0,'0'0'64'0,"0"0"12"0,0 0-60 0,0 0-16 16,0 0 0-16,0 0 0 0,0 0 164 0,-2 7 31 16,2-7 5-16,-3 7 2 0,3 0-104 0,0 4-21 0,-3-4-4 0,6 1-1 15,-3 6-40-15,3-7-8 0,-3 0-1 0,0 5-1 16,0-5-12-16,0 0-2 0,0 0-8 0,0 0 12 15,0-7-12-15,0 0 0 0,0 0 0 0,0 0 0 32,0 0-16-32,0 0-8 0,0 0-3 0,0 0 0 15,0 0-49-15,0-3-11 0,-3-4-1 0,3-4-1 0,3 4 9 16,-3-5 3-16,0 2 0 0,0-4 0 16,0 2 36-16,0-2 7 0,-3-4 2 0,3 3 0 0,0 1-6 0,0 3-1 15,0-4 0-15,-3 1 0 0,3 3 63 0,-2 1 12 0,-1-2 2 0,1 5 1 16,-1 0 79-16,-2 0 16 0,2 0 3 0,3 7 1 15,0 0-38-15,0 0-7 0,0 0-1 0,0 0-1 16,-3 0-55-16,3 0-10 0,-5 0-2 0,2 3-1 16,1 1-31-16,-1 3-7 0,0-4-1 0,-2 4-754 15,3-3-151-15</inkml:trace>
  <inkml:trace contextRef="#ctx0" brushRef="#br0" timeOffset="151672.807">14073 12440 345 0,'0'0'31'0,"0"0"-31"0,0 0 0 0,0 0 0 16,0-3 215-16,-5-1 37 0,2 1 7 0,-2 3 1 15,2-4-120-15,-2 4-24 0,-3-3-4 0,3-1-2 16,-3 4-41-16,3 0-8 0,-6 0-1 0,3 0-1 16,-3 0-31-16,4 4-7 0,-1-1-1 0,-3-3 0 15,0 4-8-15,1-1-1 0,-1 1-1 0,3-1 0 16,-2 1-1-16,2 3 0 0,-3-4 0 0,3 2 0 15,3 2-9-15,0 0 0 0,2-3 0 0,0-1 8 16,1 4-8-16,2-7 0 0,2 7 0 0,4 2 0 16,-1-6-11-16,0 4 11 0,3 0-8 0,3-3 8 0,-1-1 0 0,1-3 0 15,2 0 0-15,-2 0 0 0,2 0 0 0,0 0 0 16,-2-3 12-16,2-1-4 16,0 4 4-16,-5-7 0 0,3 7 1 0,-3-7 0 0,0 7 3 0,-3-3 1 15,0-1 0-15,-2-1 0 0,2 2-2 16,-5 3-1-16,0 0 0 0,0 0 0 0,0 0-14 0,0 0 8 15,0 0-8-15,5 8 0 0,-5-8 0 0,6 7 0 16,-1 0 0-16,3 0 0 0,-3 0 0 0,3 0 0 16,0 5 0-16,3 2 0 0,-1-3 0 0,1 4 0 15,-3-1-8-15,0 0 8 0,0-2 0 0,-3-1 0 16,-2-1 8-16,-1 4-8 0,-2-2 33 0,0 2 1 0,-2-7 0 16,-4 4 0-16,1 1 4 0,-3-2 1 0,0-3 0 15,0 0 0-15,-2 0-9 0,-4-2-2 0,1-3 0 0,-3 3 0 16,0-5-8-16,1 4-1 0,-1-4-1 0,-3 0 0 31,3-4-59-31,0-1-12 0,1-2-3 0,1 0-692 0,1 4-138 16</inkml:trace>
  <inkml:trace contextRef="#ctx0" brushRef="#br0" timeOffset="152138.322">14020 12277 288 0,'11'-7'25'0,"-8"3"-25"0,2 4 0 0,-3-3 0 0,4-1 166 0,2 4 28 16,-6-7 6-16,4 7 0 0,-6 0-38 0,5 0-8 16,-5 0-2-16,8 7 0 0,-3-3-20 0,3-1-5 15,-3 8-1-15,3-3 0 0,0 6-43 0,0 0-9 16,0 5-2-16,3-5 0 0,-3 4-29 0,0 4-7 15,0-8 0-15,-1 5-1 0,1-1-14 0,0-4-2 16,-2 5-1-16,-1-5 0 0,3 1-2 0,-3-4-1 16,0-1 0-16,-2 1 0 0,2-3-15 0,1-1 9 15,-4-3-9-15,4-1 8 0,-4 4 0 0,4-7-8 16,-1 0 12-16,-3-3-4 0,-2 3 0 0,3-4 0 16,0-3 0-16,-1 0 0 0,4-1-8 0,-1 1 12 15,-2 0-12-15,5-4 12 0,0 4-12 0,-1-1 0 16,-1-3 0-16,-1 4 0 0,6 0-14 0,-3 4 2 15,-3-1 0-15,0-4 0 0,0 8 12 0,-5 0-9 16,0 0 9-16,8 0-8 0,-8 0 8 0,8 0 0 0,-2 8 0 0,2-4 0 16,-1-1 0-16,-1 4 0 0,-1 0 0 0,0 4 0 15,1-3 9-15,2 3 4 0,-6-4 1 0,4 3 0 16,-4 2 1-16,3-5 0 0,-2 0 0 0,0 0 0 16,-3 0-15-16,0 0 11 0,0-7-11 0,0 4 10 15,0-4-26-15,0 0-4 0,0 0-2 0,0 0 0 16,-6 0-206-16,4-4-42 0</inkml:trace>
  <inkml:trace contextRef="#ctx0" brushRef="#br0" timeOffset="152358.994">14433 12252 345 0,'0'0'31'0,"0"0"-31"16,0 0 0-16,3 4 0 0,2 3 317 15,-2 0 58-15,2 3 11 0,-2 2 2 0,-1 2-246 0,-2 0-50 16,3 5-9-16,-3-5-3 0,0 5-27 0,0-5-5 16,0 4-2-16,0-3 0 0,0 3-21 0,-3-4-4 15,3 1-1-15,0-1 0 0,0-3-12 0,0 1-8 16,0-2 8-16,0-3-8 0,0 0-10 0,0 0-6 16,0-2-2-16,0-5-649 15,0 0-129-15</inkml:trace>
  <inkml:trace contextRef="#ctx0" brushRef="#br0" timeOffset="152511.619">14409 12416 1483 0,'0'0'32'0,"0"0"8"0,0 0 0 0,0 0 2 0,0 0-34 0,0 0-8 0,0 0 0 0,6-4 0 16,-1 4 61-16,0 0 11 0,3 0 1 0,3 0 1 16,-3 4-29-16,2-1-5 0,-2-3-2 0,5 0 0 15,-2 4-26-15,2-1-12 0,0-3 10 0,1 0-10 31,-4 0-65-31,3 0-19 0,1 0-4 0</inkml:trace>
  <inkml:trace contextRef="#ctx0" brushRef="#br0" timeOffset="152844.031">14642 12473 57 0,'0'0'0'0,"0"0"0"15,0 0 0-15,0 0 0 0,5 0 278 0,3 0 50 16,3 4 11-16,-1-4 1 0,-10 0-189 0,11-4-39 15,2 4-7-15,0 0-1 0,-2 0-56 0,2 0-10 16,-2-3-2-16,-1-1-1 0,1 4-15 0,-3-3-2 16,0-1-1-16,0 4 0 0,0-5 18 15,-8 5 3-15,0 0 1 0,0 0 0 0,0 0 26 0,2-3 6 16,-4-1 1-16,-1 1 0 0,1-1-8 0,-6 1 0 16,0-1-1-16,0 1 0 0,-6 3-37 0,1-4-7 15,0 4-2-15,2 0 0 0,-4 0-17 0,4 0 0 16,-2 0 0-16,2 4 0 0,3-1 0 0,-2-3-9 15,-1 7 9-15,3-3 0 0,0 3 0 0,3 1 0 16,-3-1 0-16,3 0 0 0,-1 0-8 0,4 0 0 0,2 5 0 0,0-5 0 16,-3 4 8-16,3-1 0 0,8-3-9 0,-3 5 9 31,1-5-49-31,2 4-6 0,-1-8-1 0,4 4 0 16,0-3-152-16,-1 4-32 0,3-8-5 0</inkml:trace>
  <inkml:trace contextRef="#ctx0" brushRef="#br0" timeOffset="153325.67">15044 12454 979 0,'-2'-3'87'15,"2"3"-70"-15,-3 0-17 0,0-4 0 16,-2 1 98-16,0 3 16 0,-1 0 3 0,1 0 1 0,0 0-44 0,0 0-9 16,-3 3-1-16,-3-3-1 0,3 4 9 0,0-1 3 15,-2 2 0-15,2-1 0 16,-3 3-27-16,3-4-6 0,0 4-1 0,3 0 0 0,2 0-28 15,-2 5-5-15,0-5-8 0,5 0 11 0,0 0-11 0,2 0 0 16,1 5 0-16,0-5 0 0,5-3 0 0,-1 3 0 16,1-4 0-16,3 4 0 0,0-7 0 0,-1 4 0 15,6-8 0-15,-3 4 0 0,3 0 0 0,-3-7 0 16,1 4 0-16,-1-1 0 0,-3-3 12 0,1-5 11 16,0 2 1-16,-4-1 1 0,1-3 20 0,-2-1 4 15,-1 4 1-15,-2-3 0 0,-1-5-1 0,-2 2 0 16,-2-6 0-16,-1 6 0 0,-2-6 8 0,-1 6 2 15,1-4 0-15,-3 2 0 0,0 1-28 0,3-1-6 0,-3 2-1 16,3-2 0-16,-3 5-4 0,0 0-2 0,3 2 0 0,2 1 0 16,0 1 3-16,-2-1 1 0,5 8 0 0,0-1 0 15,0 4-11-15,0 0-3 0,0 0 0 0,0 0 0 16,0 0-8-16,3 7 0 0,2 0 9 16,0 0-9-16,1 7 0 0,-1 2 0 0,0-2 0 15,3 0 8-15,-3 5-8 0,3-2 0 0,0 2 0 0,-3 2 0 16,1-2 0-16,-1-1 0 0,3-1 0 0,-3 2 0 15,-2-5 0-15,2-2 0 0,-2 2 0 0,2-3 0 16,-2-1 0-16,-1 2-8 0,-2-5 0 0,3 0 0 16,-3-7-71-16,0 0-13 0,-3 7-4 0,3-7 0 15,0 0-141-15,0 0-29 0</inkml:trace>
  <inkml:trace contextRef="#ctx0" brushRef="#br0" timeOffset="154020.155">15629 12169 345 0,'0'0'31'0,"0"0"-31"0,0 0 0 0,0 0 0 16,0 0 271-16,0 0 48 0,0 0 9 0,0 0 3 16,0 0-173-16,0 0-34 0,-3-4-8 0,3 4 0 15,-5-7-12-15,0 7-1 0,5 0-1 0,-6 0 0 16,1-3-34-16,-3 3-8 0,0 0 0 0,-2 0-1 0,-1 0-6 0,-2 0-1 16,0 0 0-16,-6 3 0 0,6-3-36 0,-6 0-7 15,1 0-1-15,2 0-8 16,-3 4 8-16,1-1-8 0,5-3 0 0,-3 4 0 15,3-1 11-15,2-3-11 0,0 7 10 0,3-3-10 0,3-1 0 16,-3 1 0-16,3 3 0 0,2 1 0 0,1-1 0 0,-1 0 0 16,0 0 0-16,3 4 0 0,3-3 0 0,-3 3 0 15,3-1-8-15,-3 1 8 0,2 1 0 0,4 2 0 16,-4-4 0-16,1 1 0 0,0 4 0 0,-1-4 0 16,1-1 0-16,-1 2 0 0,1 2 0 0,0-3 0 15,-1-1 8-15,4 2-8 0,-6 2 10 0,2-3-10 16,1-1 10-16,0 2-10 0,-1 2 9 0,-2-3-9 0,3 1 8 15,-3-2-8-15,5 1 8 0,-2-4-8 0,2 3 8 0,-2 2-8 16,2-5 8-16,0 0-8 0,3 0 0 16,0-3 8-16,-2 4-8 0,4-1 0 15,3-3 0-15,-2-1 8 0,-3-3 0 0,5 0 0 0,6 0 0 0,2 0 0 16,0-3-8-16,0-1 0 0,0-3 0 0,0-1 0 16,1 4 0-16,-4-3 0 0,-2 0-12 15,-3 4 12 1,-2-4-28-16,-1 3 1 0,-4-3 1 0,-6-1 0 15,-3 1-192-15,-2 0-38 0</inkml:trace>
  <inkml:trace contextRef="#ctx0" brushRef="#br0" timeOffset="154247.217">15423 12400 1440 0,'0'0'128'0,"0"0"-103"0,0 0-25 0,0 0 0 0,-3-3 94 0,3 3 14 15,0 0 2-15,0 0 1 0,0 0-33 0,0 0-6 16,0 0-2-16,0 0 0 0,5-4-39 0,1 4-8 16,1-3-2-16,1 3 0 0,-2-4-21 0,4 4 0 15,-2 0 0-15,3 0 0 0,-1 0 0 0,1 0 0 16,2 0 0-16,3 0 0 0,-3 0 0 0,3-3 0 16,-5-1 0-16,-1 4-8 15,4-3-124-15,-7 3-25 0,1-4-5 0,-2 4-1 0</inkml:trace>
  <inkml:trace contextRef="#ctx0" brushRef="#br0" timeOffset="154731.604">15851 12426 748 0,'0'0'67'15,"0"0"-54"-15,0 0-13 0,0 0 0 16,0 0 183-16,0 0 33 0,0 0 8 0,0 0 0 15,0 0-88-15,5 7-19 0,1-3-3 0,-1 3-1 0,-2 0-36 0,-1 1-7 16,1-1-2-16,2 4 0 0,-2-4-27 0,2 0-5 16,-2 1-2-16,0-1 0 0,-3 0-19 0,0-7-4 15,0 0-1-15,2 7 0 0,-2-7 18 0,0 0 4 16,0 0 1-16,0 0 0 0,0 0-23 0,0 0-10 16,0 0 8-16,0 0-8 0,0-3 16 0,0-1-3 15,0-3 0-15,-2 0 0 0,4-1-13 0,-2 4 0 16,0-6 0-16,0 3 0 0,0-4 0 0,5 3 0 15,-2 1 0-15,0 0-10 16,-1 3-15-16,1-3-3 0,2 0-1 0,1 7 0 16,-6-7-3-16,0 7 0 0,5-5 0 0,3 2 0 0,-3-1 20 0,3 4 3 0,-3 0 1 15,3 0 0-15,-2 0 8 0,-1 0 0 0,-5 0 0 0,8 0 0 16,-3 0-9-16,-5 0 9 0,8 4-10 0,-8-4 10 31,0 0-187-31,0 0-31 0</inkml:trace>
  <inkml:trace contextRef="#ctx0" brushRef="#br0" timeOffset="155089.117">16121 12412 1648 0,'0'0'73'0,"0"0"15"15,0 0-70-15,0 0-18 0,3 7 0 0,2 0 0 0,-2-3 50 0,2 3 6 16,0-4 2-16,1 8 0 15,-1-3 5-15,3-1 1 0,-3 0 0 0,0 0 0 0,-2 0-15 0,5 5-2 16,-3-5-1-16,-2 0 0 0,-3-7-10 0,3 4-1 16,2-1-1-16,-3 1 0 0,-2-4-13 0,0 0-2 15,0 0-1-15,0 0 0 16,6 0-2-16,-1-4-1 0,-8-3 0 0,3 4 0 0,6-1-7 0,-4-3-8 16,-4-1 11-16,2 4-11 0,2-3 0 0,1 0 0 15,0-3 0-15,-1-2 0 0,-4 5 0 0,4 0-17 16,6 0 1-16,-3 0 1 0,-5 0-6 0,3 3-2 15,5-4 0-15,-3 4 0 0,-5 4 23 0,6-3-11 16,-1-1 11-16,3 1-8 0,2 3 8 0,-2 0 0 16,-8 0 0-16,0 0 0 0,11-4 0 0,-3 4-10 0,-8 0 10 0,0 0 0 31,5 0-52-31,3 0-3 0,0 0-1 0,-8 0-607 0,0 0-121 0</inkml:trace>
  <inkml:trace contextRef="#ctx0" brushRef="#br0" timeOffset="155539.993">16558 12404 1292 0,'-14'0'57'0,"14"0"12"0,0 0-55 0,0 0-14 15,-5 3 0-15,0 2 0 0,0-5 80 0,2 7 12 16,-2-3 4-16,-3-1 0 0,0 4-28 0,0 0-4 16,0-3-2-16,3 3 0 0,-6 1-28 0,6-1-6 15,-1 4 0-15,4-4-1 0,2 0-16 0,-3 5-3 16,0-2-8-16,3-3 12 0,8 0-12 0,-5 5 0 15,0-5 0-15,2 0 0 0,3 0 0 0,2-3 0 16,1-1 0-16,-3 1 0 0,5-1 10 0,-2-3-10 16,5 0 10-16,-3 0-10 0,-8-3 24 0,6-1-2 0,7 1 0 15,-7-4 0-15,-1 0 3 0,1-4 1 0,-3 3 0 0,0 4 0 16,5-6 34-16,-8-1 6 16,-7 4 2-16,4-1 0 0,4-3-7 0,-9 4-1 15,-5 0 0-15,-2 0 0 0,4-1-16 0,-2 1-4 0,0 3-1 16,-2 1 0-16,-1-1-23 0,3 4-5 0,8 0-1 0,-5-3 0 31,-6-1-71-31,6 4-15 0,5 0-2 0,0 0-709 0,0 0-141 0</inkml:trace>
  <inkml:trace contextRef="#ctx0" brushRef="#br0" timeOffset="155856.09">16806 12433 1094 0,'0'0'97'16,"0"0"-77"-16,0 0-20 0,0 0 0 0,0 0 117 15,3 7 20-15,-3-7 4 0,0 7 1 0,5 5-27 0,-2-5-6 16,-3 0-1-16,3 0 0 0,-3 4-38 0,2-3-8 16,1-1-2-16,-3 0 0 0,-3 0-18 0,3-7-4 15,3 7-1-15,-3-7 0 16,0 4-9-16,0-4-1 0,0 0-1 0,0 0 0 0,0 0 0 0,0 0 0 16,0 0 0-16,0 0 0 0,5 0-12 0,-5 0-2 15,-5-4-1-15,5-3 0 0,3 0-11 0,-1 0 0 16,-4-5 0-16,-1 5 8 0,3-3-8 0,0-1-11 15,5 4 3-15,-2-5 0 16,-1 5-24-16,4 0-4 0,2 0 0 0,0 0-1 0,-3 0 15 0,3-1 3 16,0 4 1-16,2 4 0 0,1-3 18 0,0 3-12 15,-6-4 12-15,8 4-10 0,0 0 10 0,-5 0 0 0,0 0 0 0,-3 4 0 16,6-4-15-16,-3 0 3 0,-3 0 0 16,1 0-672-16,-6 0-133 0</inkml:trace>
  <inkml:trace contextRef="#ctx0" brushRef="#br0" timeOffset="156544.1">17407 12016 288 0,'0'0'25'0,"0"0"-25"0,0 0 0 0,0 0 0 15,0 0 144-15,0 0 24 0,0 0 5 0,0 0 1 16,0 0-77-16,0 0-15 0,0 0-3 0,0 0-1 16,0 0-7-16,0 0-2 0,0 0 0 0,0 0 0 15,0 0-4-15,0 0-1 0,0 0 0 0,0 0 0 16,-3 7 8-16,1 1 0 0,-4-8 1 0,4 7 0 16,-4 0-13-16,4 0-2 0,-4 0-1 0,1 2 0 15,0 1-6-15,0 1-2 0,-1-1 0 0,1 1 0 16,0 4-16-16,-1-1-3 0,1 2-1 0,3 1 0 15,-4 1-14-15,4 1-3 0,-4-2-1 0,4 2 0 16,-1 2-11-16,3-2 8 0,0 2-8 0,0-3 8 0,0 4-8 16,0-4 0-16,3 4 0 0,2-4 0 15,-2 4 0-15,2-8 0 0,3 5 0 0,0-1 0 0,0-4 10 0,0 5-10 16,5-5 12-16,3 1-12 0,0-1 12 0,2 0-4 16,1-3 0-16,-1 4-8 0,3-4 14 15,0-1-4-15,-2-6-1 0,0 4 0 0,-4-1-1 0,1-3 0 16,-2-1 0-16,-7-3 0 0,-7 0-8 0,0 0 0 15,8 0 0-15,-8 0-767 16,0-7-153-16</inkml:trace>
  <inkml:trace contextRef="#ctx0" brushRef="#br0" timeOffset="157143.235">17833 12122 1299 0,'0'0'57'0,"0"0"13"0,-3-4-56 0,3 4-14 15,-5-8 0-15,0 8 0 0,2-4 91 0,-2 1 15 16,-1 3 3-16,1-4 1 0,0 4-27 0,2-3-6 16,-5-1-1-16,3 4 0 0,0 0-22 0,-3 0-5 15,2 0-1-15,1 0 0 0,-3 4-18 0,3-1-4 16,-3-3-1-16,3 4 0 0,-1-4-9 0,-1 7-1 16,1 1-1-16,-2-4 0 0,3 3-14 0,0 0 11 15,-3 0-11-15,2 0 10 0,4 1 3 0,-1 3 1 16,-2-1 0-16,5 1 0 0,0 4-14 0,0-1 0 0,0-3 0 0,5 4 0 15,0 6 0-15,1-2 9 0,2-5-9 0,2 4 8 16,1 4-8-16,5-8 8 0,-3 5-8 0,0-1 8 16,3-4 1-16,0 1 0 0,0-1 0 0,0 0 0 15,0-2 10-15,-3 2 1 0,-3-7 1 0,1 4 0 16,-3 1-8-16,-3-2-1 0,-2-6-1 0,-1 3 0 16,-4 0 4-16,-1 1 1 0,-5-6 0 0,0 3 0 15,0-1-16-15,-2-1 9 0,-6 1-9 0,3-1 8 16,-1-6-133-16,1-1-27 15,-3 4-6-15</inkml:trace>
  <inkml:trace contextRef="#ctx0" brushRef="#br0" timeOffset="157324.174">17682 12407 1555 0,'0'0'138'0,"0"0"-110"15,-3-3-28-15,3 3 0 0,0 0 118 0,0-4 18 16,0 4 4-16,0 0 1 0,0 0-55 0,0 0-11 15,3-7-3-15,2 0 0 0,1 7-52 0,-1-7-12 16,3 0-8-16,3 2 12 0,-1-2-12 0,1 4 0 16,2-4 0-16,-3 0 0 0,4 0-24 0,-1 0 2 15,-2-2 1-15,-1 2-658 16,1 0-131-16</inkml:trace>
  <inkml:trace contextRef="#ctx0" brushRef="#br0" timeOffset="157802.409">17600 12031 748 0,'0'0'67'16,"0"0"-54"-16,5-3-13 0,-2 3 0 16,-3 0 145-16,5 0 27 0,-5 0 4 0,3-5 2 15,2 5-44-15,-5 0-9 0,0 0-1 0,6 0-1 0,-1 0-52 0,-5 0-11 16,0 0-1-16,5 0-1 0,0 0-27 0,1 0-6 16,-1 0-1-16,0-4 0 0,1 1-7 0,-1 3-1 15,3-4-1-15,-3-3 0 0,3 4-15 0,-3-4 8 16,3 3-8-16,0-4 0 0,0 1 8 0,0 3-8 15,0-3 0-15,-3 4 0 0,3-1 16 16,-2 1-4-16,-1-1 0 0,0-4 0 0,-5 8 20 0,0 0 4 16,0 0 1-16,0 0 0 0,0 0-12 0,0 0-2 15,5 8-1-15,1-8 0 0,-4 4-10 0,1-1-1 16,2 4-1-16,1-3 0 0,2 3 1 0,-3 0 0 16,0 1 0-16,0-1 0 0,3 0 1 0,0 4 1 15,0-4 0-15,3 1 0 0,-3 3-5 0,2-4-8 16,-2 0 11-16,-2 0-11 0,-1-2 9 0,0 2-9 0,0-4 0 0,1 1 9 15,-4 3-9-15,-2-7 0 0,0 0 9 0,0 0-9 16,0 0 0-16,0 0-10 0,0 0 1 0,0 0-763 16,0 0-152-16</inkml:trace>
  <inkml:trace contextRef="#ctx0" brushRef="#br0" timeOffset="158323.394">18119 12520 576 0,'0'0'25'0,"0"0"6"0,0 0-31 0,0 0 0 16,0 0 0-16,0 0 0 0,0 0 188 0,0 0 32 15,0 0 7-15,0 0 1 0,0 0-78 0,0 0-15 0,0 0-3 0,0 0-1 16,0 0-47-16,0 0-8 0,0 7-3 0,-3 0 0 15,3 0-23-15,-3 2-5 0,3-2-1 0,-2 3 0 16,2-3-15-16,0 5-3 16,0-1-1-16,2-1 0 0,-2-3-7 0,3 5-2 15,0-1 0-15,-3-1 0 0,2 1-1 0,4-3-1 0,-4 3 0 0,4-1 0 16,-1 1-2-16,0-4-1 0,0 1 0 16,1-1 0-16,2 0-3 0,0 0 0 0,0 0 0 0,-3-7 0 15,3 7-8-15,2-7 10 0,-2 0-10 0,3 0 10 16,2 0-2-16,-2 0-8 0,-1-3 12 0,3-1-4 15,3-3-8-15,-2 4 0 0,-6-4 0 0,-3 0-11 16,3-5-45-16,0 8-10 0,-6-6-2 16,4 6 0-16,-6-3-168 0,0 0-35 0,-8-12-6 15,0 9-2-15</inkml:trace>
  <inkml:trace contextRef="#ctx0" brushRef="#br0" timeOffset="158486.218">18053 12626 1357 0,'0'0'60'0,"0"0"12"0,0 0-57 0,10 4-15 16,1-4 0-16,-1 3 0 0,4-3 88 0,-1 0 14 15,-3 0 3-15,4 0 1 0,-1 0-56 0,0 0-11 16,0-3-3-16,0-1 0 0,1-1-20 0,-4 2-5 16,1-1-1-16,-1 1 0 0,-2-4-10 0,0 3 0 15,-2-3 0-15</inkml:trace>
  <inkml:trace contextRef="#ctx0" brushRef="#br0" timeOffset="158924.133">18201 11925 806 0,'-8'0'72'0,"8"0"-58"0,0 4-14 0,-3-1 0 16,3 1 99-16,0 3 17 0,0 1 3 0,0-4 1 15,3 3-40-15,2-4-8 0,-2 4-2 0,5 2 0 0,-6-2 6 0,9 0 2 16,-1 0 0-16,4 3 0 0,2-3-10 0,2 5-3 15,3-1 0-15,6-1 0 0,-1 1-25 0,3 4-4 16,-2-1-2-16,2-3 0 0,-3 11-11 0,1-8-3 16,-3 2 0-16,-1 1 0 0,-1 1 6 0,-4 4 1 15,-2-8 0-15,-3 5 0 0,-5 2 8 16,0 2 1-16,-3-6 1 0,-2 1 0 0,-3 4-3 0,0-4-1 16,0 1 0-16,0-2 0 0,-5-1-8 0,2-2-1 15,-2 0-1-15,-1-4 0 0,-1 2-10 0,1-1-1 16,-2-1-1-16,3-6 0 0,-3 4-11 0,3-1 0 15,-1-7 9-15,4 4-9 16,2-4-56-16,-5 0-15 0,2-4-3 0,-2 1-675 0,2-1-135 0</inkml:trace>
  <inkml:trace contextRef="#ctx0" brushRef="#br0" timeOffset="159346.282">18902 12172 1483 0,'0'0'65'0,"0"0"15"0,0 0-64 0,0 0-16 16,0 0 0-16,8 0 0 0,-3 0 86 0,0 0 14 15,1 0 4-15,2 4 0 0,0-4-25 0,5 0-5 16,-5 0-1-16,5 0 0 0,-2 0-42 0,2 3-9 0,-3-3-2 0,4 0 0 16,-1 0-11-16,0 0-9 0,-5 0 12 0,3 0-12 15,-6 0 0-15,0 0 0 0,0 0-12 0,-5 0 3 32,0 0-182-32,0 0-36 0,0 0-7 0</inkml:trace>
  <inkml:trace contextRef="#ctx0" brushRef="#br0" timeOffset="159518.138">18979 12350 1231 0,'0'0'54'16,"5"3"12"-16,3 1-53 0,2 3-13 0,1-7 0 0,2 3 0 15,0 2 118-15,1-5 21 0,2 4 4 0,2-4 1 16,-2 0-35-16,0 0-6 0,0 0-2 0,2-4 0 16,-2 4-40-16,-3-8-8 0,1 8-1 0,-4-7-1 15,3 3-31-15,-2 1-5 0,-3-1-2 0,0-3 0 0,-6 4-13 0,1-1 0 16,0-4 0-16,-9 1-1043 15</inkml:trace>
  <inkml:trace contextRef="#ctx0" brushRef="#br0" timeOffset="160972.216">19749 12052 172 0,'0'0'16'0,"0"0"-16"0,0 0 0 0,0 0 0 15,0 0 172-15,0 0 31 0,0 0 6 0,0 0 2 16,0 0-96-16,0 0-19 0,0 0-4 0,0 0-1 15,0 0-17-15,0 0-3 0,-6 0-1 0,6 0 0 16,-5 0-28-16,5 0-6 0,0 0 0 0,0 0-1 16,-5 0-3-16,-1 4-1 0,1-1 0 0,0 1 0 0,-1 1 1 0,1-3 1 15,-3 6 0-15,0-1 0 0,-2 0 10 0,2 4 1 16,0-4 1-16,-3 8 0 0,3-4-1 0,0 3 0 16,3 1 0-16,-3-1 0 0,0-3-11 0,3 8-2 15,0-2-1-15,2-1 0 0,0 1-18 0,6 1-4 16,0 1-8-16,5-2 12 0,0-1-12 0,-1 1 0 15,4-3 8-15,2-2-8 0,3 2 8 0,3 0-8 16,-1-10 11-16,1 8-11 0,-1-5 26 0,6-4-2 16,0-3 0-16,-3 0 0 0,3 0 5 0,-3-3 1 0,3-1 0 0,0-8 0 15,-3 5 12-15,-3-7 2 0,3 0 1 0,-2 2 0 16,0-2-24-16,-4-3-5 0,-4 1 0 0,0 2-1 16,-1-5 4-16,-2 5 1 15,-3-3 0-15,-2-2 0 0,0 5 16 0,-6-5 4 0,0 8 1 0,-2-6 0 16,-3 3-5-16,0-2-2 0,0 6 0 15,-5-1 0-15,-3-4-6 0,0 4 0 0,3 4-1 0,-3-3 0 16,0 3-27-16,3-2 0 0,0 6 8 0,0-1-8 16,2 1 0-16,0-1 0 0,1 1-12 0,-3 3 12 31,5 0-67-31,0 3-5 0,0 1-2 0,3-1 0 0,-1-3-126 16,4 4-26-16,2-4-5 0</inkml:trace>
  <inkml:trace contextRef="#ctx0" brushRef="#br0" timeOffset="161256.19">20262 12400 2048 0,'0'0'45'0,"0"0"10"0,0 0 1 0,0 0 1 0,0 0-45 0,0 0-12 16,0 0 0-16,0 0 0 0,0 0 104 0,0 0 18 16,0 0 4-16,2 4 1 0,-2-4-59 0,0 0-11 15,0 0-2-15,0 8-1 0,0-8-30 0,0 0-5 16,0 0-2-16,0 0 0 0,0 0-9 0,0 0-8 0,0 0 9 0,0 0-9 16,0 0 0-16,0 0-18 0,0-8 2 0,0 4 1 31,0-3-209-31,0 0-41 0,0-7-9 0,0-1-2 0</inkml:trace>
  <inkml:trace contextRef="#ctx0" brushRef="#br0" timeOffset="161859.695">20664 12028 1371 0,'-5'-9'60'0,"5"9"14"0,0-3-59 0,-3 3-15 15,0-4 0-15,-2-3 0 0,0 4 97 0,2-1 17 16,-2-3 3-16,0 7 1 0,-3-8-25 0,2 8-5 15,-2-2 0-15,3-3-1 0,-3 5-31 0,0 0-5 16,-2 5-2-16,2-3 0 0,-3-2-11 0,-5 8-2 16,3-1-1-16,-3 0 0 0,3 0-4 0,-6 0-1 15,4 5 0-15,-1-1 0 0,0-1-18 0,3 1-3 0,-1 4-1 0,4-4 0 16,4-1-8-16,4 1 0 0,-1 4 9 0,3-1-9 16,3-3 0-16,-1 1 0 15,6-2-12-15,0 1 4 0,3-4 8 0,2 0 0 0,3 1 0 0,0-4 0 16,0-1 0-16,0-3 0 0,0-3 12 0,-1-1-4 15,-1-4 5-15,-1 4 2 0,3-3 0 16,-6 0 0-16,4-3 2 0,-7 3 1 0,1-5 0 0,-2 5 0 16,-1 0 14-16,-2 0 2 0,2 0 1 0,-2 0 0 15,-3 2 3-15,0 5 1 0,0 0 0 0,0 0 0 16,0 0-8-16,0 0-2 0,0 0 0 0,0 0 0 16,0 0-21-16,0 0-8 0,0 8 0 0,0-1 9 15,0 0-9-15,2 4 0 0,1-4 0 0,2 8 0 16,0-1 0-16,1 0 0 0,2 2 0 0,0 1 0 15,0-6 0-15,-1 11 0 0,4-8 0 0,0 5 0 16,-3-1 0-16,0-4 0 0,-3 5 0 0,0-5 0 0,-2 1 0 0,2-1 0 16,-2 0 0-16,-1-2 0 0,4-1 0 0,-4-1 0 15,-4-3 0-15,-4-3 0 16,4 3-24 0,2-4-3-16,-3 2-1 0,0-5 0 0,1 0-216 0,2 0-44 15</inkml:trace>
  <inkml:trace contextRef="#ctx0" brushRef="#br0" timeOffset="162377.168">20971 12172 1728 0,'-5'-14'76'0,"5"6"16"0,-3 1-73 0,3 0-19 0,0-4 0 0,-3 4 0 15,1-5 64-15,-1 5 10 0,-2-3 2 0,-1 3 0 16,1-5 5-16,2 5 2 0,-4 0 0 0,1 3 0 15,-2 4-12-15,0-7-3 0,-2 7 0 0,-1-3 0 16,1 3-33-16,-4 3-7 0,1-3-2 0,-3 4 0 16,0-1-13-16,1 1-2 0,-4 3-1 0,1 5 0 15,2-5-10-15,2 3 0 0,1 1 0 0,3-4 8 16,4 8-8-16,1-4 0 0,5-1 0 0,3 6-11 16,2-6 11-16,6 4-10 0,2-3 10 0,0 4-10 15,3-8-5-15,0 0-1 0,5-3 0 0,0 3 0 16,-2-7 16-16,2 5 15 0,-3-5-3 0,-2 0-1 15,0-5-3-15,-3-2-8 0,0 3 12 0,-2 1-4 16,-3-8 14-16,0 4 2 0,-3-1 1 0,1 1 0 16,-6 0 15-16,0 0 2 0,2-4 1 0,-2 4 0 15,0 4-16-15,0-2-3 0,0 5-1 0,0 0 0 0,0 0-7 0,0 0 0 16,0 0-1-16,0 0 0 0,0 0-15 0,-2 8 0 16,-1-1 0-16,3 4 0 0,3 3 0 0,-1 1 0 15,1-1 0-15,-1 4 0 0,4 1-8 0,2 2 8 16,-3-2 0-16,0-2 0 0,1 2 0 0,-1 2 0 15,0-2 0-15,-2-5 0 0,-1 4 0 0,-2-3 0 16,3-1 0-16,0-3 0 0,-3-1 8 0,-3 2-8 16,3-1 11-16,0-4-11 0,3 0 9 0,-3-7-9 15,0 8 0-15,0-8 9 0,0 0-9 0,0 0 8 16,0 0-8-16,0 0 8 0,0 0-8 0,2-8 0 0,1 1-12 16,-3-4 12-1,3 4-102-15,-3-5-13 0,0 2-2 0,-3-1-718 16,3 1-143-16</inkml:trace>
  <inkml:trace contextRef="#ctx0" brushRef="#br0" timeOffset="168014.314">10395 13404 903 0,'0'0'40'16,"0"0"8"-16,0 0-38 0,0 0-10 0,0 0 0 0,0 0 0 15,-2-2 120-15,2 2 23 0,0-5 4 0,0 5 1 16,0 0-46-16,0 0-9 0,0 0-1 0,0 0-1 16,0 0-28-16,0 0-6 0,0 0-1 0,0 0 0 0,0 0-5 0,0 0-2 15,0 0 0-15,0 7 0 0,-3-2-2 0,3 6-1 16,-2-1 0-16,-1-3 0 0,3 5-4 0,-3-1-1 15,1 4 0-15,2-1 0 0,0 0-15 0,-3 0-3 16,3 0-1-16,3-2 0 0,-3 2-14 0,2-2-8 16,4-3 8-16,-4 3-8 0,3-5 0 0,1 5 0 15,2-10 0-15,-3 5 0 0,3-2 0 0,0-5 0 16,0 2 0-16,0-2 0 0,0 0 10 0,0-2 1 0,-3 2 0 16,0-5 0-16,3 5 21 0,0-7 4 0,-3 5 0 15,1-5 1-15,2 2-25 0,-3-2-4 0,-2 0-8 0,-1 2 11 16,1 3-11-16,2-3 0 0,-5 5 0 0,0 0 8 15,0 0 3-15,0 0 0 0,0 0 0 0,0 0 0 16,0 0-3-16,0 0 0 0,3 0 0 0,-1 5 0 16,1-3-8-16,2 3 0 15,1 2 9-15,2 0-9 0,0 0 0 0,-3 0 0 0,3 0 0 16,0 0 0-16,2 2 0 0,-2-6 0 0,0 4 0 0,3-7 0 16,-1 7 0-16,4-7 0 0,-4 0 0 0,1 0 0 15,2-2 0-15,0 2 0 0,0-5 0 0,1 3 0 16,-4-6 32-16,-2 4 1 0,3-3 1 0,-1 0 0 15,-2 0-13-15,0-5-2 0,-3 2-1 0,1-1 0 16,-1 4 15-16,-2-5 3 0,-1 5 1 0,1-5 0 16,0 5-13-16,-3 0-2 0,-3 0-1 0,3 0 0 0,0 0-6 0,-3 0-2 15,1 0 0-15,-1 2 0 0,0 3-13 0,1-5 8 16,-1 2-8-16,3-2 0 0,-3 0 0 0,1 0 0 16,-1 2 0-16,3 3 0 0,-2-3 0 0,-4-2-18 15,4 5 2-15,-1-3 1 16,-2 2-119-16,2-1-24 15,-5 1-5-15</inkml:trace>
  <inkml:trace contextRef="#ctx0" brushRef="#br0" timeOffset="168559.769">10496 13188 576 0,'0'0'25'0,"0"0"6"0,0 0-31 0,0 0 0 0,0 0 0 0,0 0 0 15,0 0 225-15,0 0 39 0,0 0 8 0,0 0 2 16,0 0-123-16,0 0-25 0,0 0-5 0,0 0-1 16,0 0-32-16,0 0-6 0,0 0-2 0,0 0 0 0,0 0-43 0,0 0-9 15,0 0-1-15,0 0-1 16,5-5-5-16,1-2-1 0,-1 0 0 0,0 0 0 16,0 0 0-16,1-5-1 0,-1 5 0 0,0-3 0 15,3 3-19-15,0-4 0 0,-2-1 0 0,1 5 0 0,4 0 0 0,-6 4 0 16,1-1 0-16,-1 1 0 0,0-1 0 0,-2-3 0 15,2 7 10-15,0-5-10 0,-5 5 12 0,6 0-4 16,-6 0 0-16,0 0 0 0,0 0 8 0,5 0 0 16,-5 0 1-16,8 5 0 0,0-5 9 0,-3 7 2 15,3 0 0-15,-3 0 0 0,1 0 4 0,2 0 0 16,-3 5 1-16,0-5 0 0,3 7-8 0,-3-7-1 16,1 5-1-16,2-1 0 0,-3-1-14 0,0-3-9 0,3 5 12 0,-2-5-12 15,-1 0 9-15,0 0-9 0,-2 0 0 0,-3-7 9 16,0 0-9-16,0 0 10 0,0 0-10 0,0 0 10 15,0 0-10-15,0 0 10 0,0 0-10 0,0 0 10 32,0 0-50-32,0 0-9 0,0 0-3 0,0 0-802 15,0 0-161-15</inkml:trace>
  <inkml:trace contextRef="#ctx0" brushRef="#br0" timeOffset="169432.448">11070 13583 734 0,'0'0'32'0,"0"0"8"0,0 0-32 0,0 0-8 16,0 0 0-16,0 0 0 0,0 0 92 0,0 0 18 16,0 0 3-16,0 0 1 0,0 0-17 0,3 7-3 15,-1 0-1-15,1-2 0 0,0-3-1 0,-3-2-1 16,2 7 0-16,1-2 0 0,0 2-8 0,-1-5-2 16,-2-2 0-16,0 9 0 0,3-1-18 0,-3-1-4 15,0 0-1-15,-3 0 0 0,1 0-14 0,-1 7-4 16,0-7 0-16,3 5 0 0,-5-5-14 0,0 7-3 15,0-2-1-15,-1 2 0 0,1 0-11 0,2 0-3 0,-2 0 0 0,2-2 0 16,3 2-8-16,0 0 8 16,3-2-8-16,0 2 8 0,5-2 8 0,0-3 0 0,-1 3 1 15,4 0 0-15,2-3 6 0,3-2 1 0,-3 5 0 16,3-5 0-16,0 0-5 0,-3-2-1 0,1 2 0 0,1-5 0 16,-1-2 1-16,-4 5 0 0,1-5 0 0,-1 0 0 15,1 0-5-15,-3 0-1 0,-3 0 0 0,1 0 0 16,-1 0-1-16,3-5-1 0,-6 3 0 0,1-5 0 15,0 2-3-15,-1 3 0 0,-2 2 0 0,0-7 0 16,0-3-8-16,-2 8-14 0,-1-3 3 0,0-2 1 16,-2 5-178-16,0-3-35 0</inkml:trace>
  <inkml:trace contextRef="#ctx0" brushRef="#br0" timeOffset="169688.87">11015 13745 864 0,'0'0'76'0,"0"0"-60"16,0 0-16-16,0 0 0 0,0 0 194 0,10 0 36 16,3 5 7-16,-5-5 2 0,3 0-88 0,0 0-18 15,-1 0-3-15,3 2-1 0,-2-4-64 0,2 2-13 16,-2 0-2-16,-1 2-1 0,4-4-26 0,-4 2-6 0,1-5-1 0,-1 5 0 15,-2-2-7-15,0-3-1 0,3 3-8 0,-3-3 12 16,-3 5-12-16,0-7 9 0,-2 0-9 0,0 2 8 31,-3 3-194-31,0 2-39 0</inkml:trace>
  <inkml:trace contextRef="#ctx0" brushRef="#br0" timeOffset="170264.693">11401 13420 1119 0,'0'0'49'0,"0"0"11"0,0 0-48 0,0 0-12 0,3 3 0 0,-1 4 0 16,3-2 104-16,1-3 17 0,-6-2 4 0,5 7 1 16,3-7-23-16,3 5-5 0,-3-3-1 0,2 3 0 15,1-5-38-15,2 4-8 0,0-1-2 0,3-3 0 16,-3-3-17-16,0 3-3 0,3 3-1 0,-2-3 0 16,-1-3-12-16,-3 3-2 0,4 0-1 0,-6 0 0 0,0-4-4 0,-1 4-1 15,-7 0 0-15,0 0 0 16,0 0-85-16,0 0-18 0,0 0-3 0,0 0-1 0</inkml:trace>
  <inkml:trace contextRef="#ctx0" brushRef="#br0" timeOffset="170445.079">11464 13604 864 0,'0'0'76'0,"6"5"-60"15,-1-3-16-15,3 5 0 0,0-7 104 0,-3 5 19 16,6-3 3-16,-1 3 1 0,4-5-2 0,-1 7 0 15,0-7 0-15,3 5 0 0,0-3-48 0,0-2-9 16,-3 0-3-16,5 0 0 0,-4 0-39 0,4 0-8 0,-2 0-2 0,-3 0 0 16,3 0-7-16,-3-2-1 0,-2-3-8 0,0 5-610 15,-4-7-129-15</inkml:trace>
  <inkml:trace contextRef="#ctx0" brushRef="#br0" timeOffset="170904.177">12213 13119 1216 0,'0'0'54'0,"0"0"11"0,0 0-52 0,0 0-13 16,0 0 0-16,0 0 0 0,0 0 104 0,0 0 17 16,3 7 4-16,-6 1 1 0,1-1-1 0,2 0 0 15,2 0 0-15,-2 4 0 0,0-1-50 0,0 2-11 16,0-1-1-16,5-1-1 0,-2 2-19 0,0-3-4 0,-3 3-1 0,2-1 0 16,1-1-18-16,0 2-4 0,-3-5-1 0,5 4 0 15,-2-1-15-15,2-3 8 0,-5-7-8 0,0 0 0 16,5 5 0-16,-5-5 0 0,0 0 0 0,0 0 0 31,0 0-148-31,0 0-25 0,0 0-6 0</inkml:trace>
  <inkml:trace contextRef="#ctx0" brushRef="#br0" timeOffset="171148.846">12129 13420 748 0,'0'0'67'0,"0"0"-54"15,0 0-13-15,7 0 0 0,1 0 253 0,0 0 48 16,0 0 10-16,3 0 1 0,-1 3-160 0,4-3-33 16,-4 0-7-16,1-3 0 0,5 3-59 0,0 0-11 15,-1 3-2-15,1-3-1 0,0 0-15 0,0 0-4 16,0 5 0-16,-3-3 0 0,3 5-5 0,-3-2-2 16,-2-3 0-16,-1 3 0 0,-2-5-5 0,0 7 0 15,-8-7-8-15,0 0 12 0,6 7-3 0,-1 0-1 16,-5-7 0-16,0 0 0 15,-5 5-144-15,2-3-30 0,-5 3-6 0</inkml:trace>
  <inkml:trace contextRef="#ctx0" brushRef="#br0" timeOffset="171500.163">12099 13609 1411 0,'0'0'62'0,"0"0"14"0,0 0-61 0,0 0-15 0,0 0 0 0,0 0 0 15,8 2 100-15,0-2 18 0,0 5 3 0,3-3 1 16,-1-2-22-16,1 5-4 0,0-5 0 0,-1 0-1 16,3 2-33-16,1 3-6 0,-6-1-2 0,2-1 0 15,1 4-21-15,-1-2-4 0,1 2-1 0,-6-5 0 16,0 5-4-16,1-2 0 0,-4 7-1 0,1-5 0 16,-6 2 4-16,-2-2 1 0,2 5 0 0,-4 0 0 15,1 2-4-15,1-7-1 0,0 7 0 0,-1-2 0 0,4-3-23 16,-1 3 8-16,0 2-8 0,-2-7 0 0,2 7 0 0,3-9 0 15,0 6 0-15,0-11 0 0,0 0 0 0,0 0 0 16,3 10 0-16,0-5 0 0,2-3 0 0,3 3 0 16,3-3 0-16,-1-2 0 0,3 0 0 0,1 0-10 15,-1-2 1-15,3-3 0 0,2-2 9 0,-2 5 0 16,0-6 0-16,0-1-8 0,-3 7-1 0,3-5 0 16,-5 0 0-16,-1 2 0 15,1-2-191-15,-3 5-37 0</inkml:trace>
  <inkml:trace contextRef="#ctx0" brushRef="#br0" timeOffset="171974.241">12705 13253 115 0,'3'-4'10'0,"-3"4"-10"15,3 0 0-15,-1 0 0 0,1 0 259 16,-3 0 49-16,0 0 11 0,3 0 1 0,-3 0-144 0,2 0-30 16,1 7-6-16,-1-2 0 0,1 2-20 0,0 0-3 15,-1 0-1-15,-2 7 0 0,3 0-31 0,0-2-6 16,-1 6-2-16,1-1 0 0,2 6-27 0,-2-1-6 15,0 4 0-15,-1-5-1 0,4 5-15 0,-4-1-4 16,1-1 0-16,-1 2 0 0,4-5-12 0,-4-2-2 16,4 2-1-16,-6-2 0 0,2-5-9 0,-2 0 10 15,0 2-10-15,3-6 10 0,-3 2-10 0,0-5 0 0,0 0 0 0,0-5 0 32,0-2-82-32,0 0-22 0,0 0-4 0,0 0-644 0,0 0-130 0</inkml:trace>
  <inkml:trace contextRef="#ctx0" brushRef="#br0" timeOffset="172383.152">12933 13531 1789 0,'0'0'79'0,"0"0"17"16,0 0-77-16,2 7-19 0,1 5 0 0,-3-5 0 15,0 5 104-15,0-3 18 0,3 3 3 0,-3 2 1 16,0-2-45-16,2-3-9 0,-2 3-1 0,3 0-1 15,0-3-42-15,-1-2-8 0,-2 2-1 0,0-1-1 0,3-6-8 0,-3-2-2 16,0 0 0-16,0 0 0 0,0 0 0 0,0 0 0 16,0 0 0-16,5 0 0 0,-5-7 2 0,6-5 0 15,-4 5 0-15,4-2 0 0,-1-6-10 0,3-1 0 16,-3 2 0-16,6 0 0 0,-3 0 0 0,2 0 8 16,-5 2-8-16,3 0 0 0,0 5 0 0,3 0 0 15,-6 5-14-15,6-3 5 0,-1 3 9 0,1-3 0 16,0 5-9-16,-1 5 9 0,3-5 0 0,-2 2 0 15,0 5 0-15,-1 0 0 0,1-2 0 0,-1 2 0 16,-2 5 0-16,0-3 0 0,0-2 0 0,-3 5 12 16,1-5 0-16,-1 0 0 0,0 5 16 0,-2-3 4 15,-3-4 1-15,3 2 0 0,-1 5 3 0,-2-5 1 16,0-5 0-16,0-2 0 0,0 0-17 0,0 7-3 0,0-7-1 0,0 0 0 16,0 0-16-16,0 0 8 0,0 0-8 0,0 0 0 31,-5 0-94-31,2-7-26 0,1 5-4 0</inkml:trace>
  <inkml:trace contextRef="#ctx0" brushRef="#br0" timeOffset="173160.103">13697 12941 460 0,'0'0'41'16,"0"0"-33"-16,0 0-8 0,0 0 0 15,0 0 160-15,0 0 31 0,0 0 5 0,0 0 2 0,0 0-78 0,0 0-15 16,0 0-3-16,0 0-1 0,0 0-36 0,0 0-7 16,-2 4-2-16,-3-1 0 0,2 4-4 0,-2 0-2 15,2 5 0-15,-2-5 0 0,-1 4 1 0,1-1 0 16,0 4 0-16,0-2 0 0,-3 2-1 0,2 0 0 16,-2 5 0-16,3 2 0 0,-3-5-10 0,0 6-3 15,6-4 0-15,-6 4 0 0,5-1-4 0,-2 5-1 16,2-5 0-16,3 0 0 0,-3 5-9 15,6 0-3-15,0-1 0 0,-1-1 0 0,4 7-8 0,-1-3-1 16,0-2-1-16,0 0 0 0,1-1 0 0,-1-1 0 16,3-1 0-16,-3 1 0 0,1-5-1 0,2 0 0 15,-3-5 0-15,0 5 0 0,0-5-9 0,1-5 12 16,-1 3-12-16,0 2 12 0,1-7-12 0,-1 0 8 16,0 0-8-16,0 5 8 0,3-7-8 0,0 2 0 0,-2-5 0 15,2 3 8-15,-1-3-8 0,1 3 0 0,3-5 0 0,-3 2 8 16,-3-2-8-16,3 0 0 0,-3 0 0 0,3 0 0 31,-5-2-144-31,5 2-25 0,-5-5-5 0</inkml:trace>
  <inkml:trace contextRef="#ctx0" brushRef="#br0" timeOffset="173665.337">13896 12945 115 0,'0'0'10'0,"0"0"-10"15,0 0 0-15,0 0 0 0,0 0 247 0,5 3 47 16,-5-3 10-16,3 7 1 0,0-3-137 0,-1-1-28 0,1 4-6 0,-1-2-1 16,1 6-27-16,0-1-6 0,-1 4 0 0,4-7-1 15,-4 5-22-15,1 2-4 0,2-2-1 0,-2 2 0 16,-3 0-20-16,3 0-5 0,-3 2-1 0,2-2 0 16,-2-4-18-16,0 2-3 0,3 2-1 0,-3-7 0 15,2 7-10-15,1-9-2 0,-3 6-1 0,3-4 0 16,-3-4-11-16,0-3 8 0,0 0-8 0,0 0 8 15,0 0-8-15,0 0 0 0,0 0 0 0,0 0 0 16,2-3-147-16,4-1-34 0</inkml:trace>
  <inkml:trace contextRef="#ctx0" brushRef="#br0" timeOffset="173909.096">14102 13075 1152 0,'0'0'102'16,"0"0"-82"-16,0 0-20 0,8 4 0 0,0-4 131 0,-3 3 21 15,1 1 5-15,-4-4 1 0,6 0-59 0,-2 3-12 16,2-3-3-16,-3 0 0 0,3 0-40 0,0 0-9 16,0 0-2-16,0 0 0 0,-3 0-13 0,3 0-4 0,0 0 0 15,0 0 0-15,0 0 0 0,-6 0 0 0,-2 0 0 0,6 0 0 16,-1 0-16-16,-5 0 0 0,5-7 0 0,-5 7 0 31,0 0-92-31,0 0-23 0,0 0-4 0</inkml:trace>
  <inkml:trace contextRef="#ctx0" brushRef="#br0" timeOffset="174457.167">14639 12962 576 0,'-8'-3'25'0,"8"3"6"0,0 0-31 0,0 0 0 16,0-7 0-16,-5 3 0 0,3 1 224 0,-4-1 40 15,6 4 7-15,-2 0 1 0,2 0-147 0,-6 0-29 16,1-3-7-16,0 6-1 0,2-3-20 0,-2 0-5 16,-1 4-1-16,-1-1 0 0,1 1-5 0,1 3-1 15,-3-4 0-15,3 4 0 0,-6 2-11 0,3 1-2 0,3 1-1 0,-3-1 0 16,0-3-19-16,0 5-4 0,3 2-1 0,2 0 0 15,-2 5-18-15,2-5 8 16,3-2-8-16,0 2 0 0,0 0 0 0,3-2 0 16,0 2 0-16,2-7 0 0,0 5 0 0,3-3 0 0,0-4-9 0,3 2 9 15,-1-3 0-15,1-1 0 0,2-3 0 0,0 0 0 16,-2 0 0-16,-1-7 0 0,4 7 9 0,-4-7-9 16,-5 2 17-16,1-4-3 0,2 1-1 0,0-3 0 15,0-1 11-15,-3 5 3 0,0-7 0 0,0 4 0 16,-2-1-4-16,0-1-1 0,-6 2 0 0,0-1 0 15,3 4-6-15,-2-5 0 0,-6 5-1 0,3 0 0 16,-1 0-4-16,1 0-1 0,0 2 0 0,-3 3 0 16,2 2-10-16,-1-5 0 0,4 5 0 0,-2 0 8 15,-1 0-86-15,6 0-18 0,0 0-3 0,0 0-685 16,0 0-136-16</inkml:trace>
  <inkml:trace contextRef="#ctx0" brushRef="#br0" timeOffset="174696.703">14883 13148 1094 0,'0'0'48'0,"0"0"11"0,0 0-47 0,0 0-12 0,0 0 0 15,0 0 0-15,0 0 192 0,0 0 36 0,0 0 7 0,0 0 1 16,0 0-129-16,0 0-27 0,0 0-4 0,0 0-2 15,0 0-38-15,0 0-8 0,0 0-2 0,0 0 0 16,2 7-16-16,1 0-10 0,-3-7 12 0,0 0-12 16,0 0 8-16,0 0-8 0,0 0 0 0,0 0-688 15,0 0-141-15</inkml:trace>
  <inkml:trace contextRef="#ctx0" brushRef="#br0" timeOffset="175168.187">15116 12915 1450 0,'-6'-3'64'0,"4"3"14"0,-1-4-62 0,0 1-16 16,1-1 0-16,-4 4 0 0,4-3 97 0,-3-1 17 15,-3 4 3-15,2 0 1 0,1 0-44 0,0 0-9 16,-3 0-1-16,0 4-1 0,0-1-19 0,-3-3-4 15,3 7-1-15,-2 0 0 0,2 0-17 0,-3-2-3 16,3 2-1-16,0 7 0 0,0-7-6 0,3 0-2 16,0 5 0-16,0-5 0 0,5 4-10 0,0-4 0 15,0 3 0-15,2-5 0 0,1 2 0 0,0 0 0 16,4 0 0-16,1-3 0 0,0-1-11 0,3 2 11 16,2-5-8-16,0-5 8 0,-2 5 0 0,0-3 0 15,-1-1 0-15,1 4 0 0,2-7 0 0,-5 4 8 0,0-1-8 0,0-3 11 16,-3 2-2-16,0-2 0 0,-2 4 0 15,0-4 0-15,-3 7 18 0,0 0 3 16,0 0 1-16,0-4 0 0,-3-3-11 0,3 7-3 16,0 0 0-16,0 0 0 0,-3 4-3 0,3-4-1 0,0 0 0 0,3 7 0 15,-3 3-13-15,3-3 0 0,2 0 8 0,-2 5-8 16,2-5 11-16,-2 5-1 0,2-3 0 0,-3 3 0 16,4-1 10-16,-1-1 1 0,-2 2 1 0,-1 2 0 15,1-7-22-15,2 7-20 0,-5-2 4 0,3-1 1 16,-3-1 15-16,3-3 0 0,-3 5 0 0,2-5 0 15,-4 0 0-15,2-3-19 0,0-1 4 0,0-3 1 16,0 0-174-16,0 0-34 0</inkml:trace>
  <inkml:trace contextRef="#ctx0" brushRef="#br0" timeOffset="175654.178">15433 12974 345 0,'0'0'31'0,"0"0"-31"16,0-5 0-16,0 3 0 0,0-3 317 0,-2-2 58 16,2 0 11-16,-3 4 2 0,0-1-234 0,1-3-47 15,2 7-10-15,-3 0-1 0,0-7-43 0,1 7-8 16,-6-5-1-16,2 5-1 0,1 0-12 0,0-2-3 16,-3 2 0-16,0 0 0 0,3 0-12 0,-1 2-4 15,-2-2 0-15,3 0 0 0,-3 5-12 0,3-3 11 16,0 3-11-16,2 2 10 0,-2-3-10 0,-1-1 0 0,4 4 0 0,2 0 8 15,-6-2-8-15,6 2 0 0,0 0 0 0,3 0 0 16,2 0 0-16,-2-3 0 0,-3-4 0 0,5 8 0 16,3-6-10-16,0 3 10 15,-3-5 0-15,3 0-9 0,0 0 9 0,0 0 0 0,0 0 0 0,0-5 8 16,-3 5 8-16,1-7 1 0,2 7 1 0,-3-3 0 16,-2-1 13-16,-3 4 2 0,5-3 1 0,-5 3 0 15,0 0 1-15,0 0 0 0,0 0 0 0,0 0 0 16,0 0-23-16,0 0-12 0,0 0 12 0,5 7-12 15,-2 1 15-15,2-1-4 0,-2 0-1 0,-1 4 0 16,1-4-1-16,0 3 0 0,-1 2 0 0,1-5 0 16,0 4 1-16,-3-1 0 0,0 2 0 0,2-1 0 15,1-1-2-15,0-3-8 0,-1 0 12 0,1 5-4 16,-3-5-8-16,3 0 10 0,-1 0-10 0,1 0 10 0,-3 0-10 16,0-7 0-16,0 0 0 0,0 0 8 0,0 0-8 0,0 0 0 15,0 0 9-15,0 0-9 16,0 0-36-16,0 0-12 0,0 0-3 0,-5-7-778 15,-3 5-156-15</inkml:trace>
  <inkml:trace contextRef="#ctx0" brushRef="#br0" timeOffset="176369.363">13893 13329 57 0,'-2'-3'0'0,"2"3"0"0,-3 0 0 0,3 0 0 0,0 0 288 0,0 0 52 16,0 0 10-16,0 0 2 15,0 0-212-15,0 0-42 0,0 0-9 0,11 3-1 0,-3 1-7 0,-8-4-1 16,10 3 0-16,-2-3 0 0,5 4-10 0,-2-1-2 16,-1-3-1-16,1 0 0 0,2 0-13 0,0-3-2 15,1 3-1-15,4 0 0 0,-2-4-19 0,5 4-4 16,0 0-1-16,6 0 0 0,2-3-11 0,3 3-1 16,-1-4-1-16,4 4 0 0,5 0-14 0,-1 0 9 15,-2 0-9-15,3 4 8 0,0-1-8 0,2-3 0 16,3 7 9-16,0-2-9 0,0-3 0 0,-3-2 8 15,1 7-8-15,-1-2 0 0,-2-3 0 0,-3 3 8 0,0 2-8 0,-3-3 0 16,1-1 8-16,-1-3-8 0,-5 5 10 16,0-3-10-16,3-2 10 0,-6 0-10 0,1 0 10 0,-3 0-10 15,-1-2 11-15,-1-3-11 16,-7 5 12-16,4 0-12 0,-6 0 9 0,0 0-9 0,3 0 0 16,-5 0 9-16,-1 5-9 0,1-5 12 15,0 2-12-15,2 3 12 0,-5-5-4 0,2 2-8 16,1 3 12-16,0 2-4 0,2-7-8 0,-5 7 10 0,2-3-10 0,1 4 10 15,-1-6 1-15,1 3 0 0,-3-5 0 0,0 2 0 16,-3-2-11-16,3 5 12 0,-5-5-12 0,-1 0 12 16,-2 0-12-16,6-5 0 0,-4 5 9 0,-2 0-9 15,0-2 17-15,0-3-1 0,3 3 0 0,-3 2 0 16,0 0-16-16,-5-5 10 0,-1 2-10 0,1-1 8 16,-3 4-71-16,0-7-14 0,0 7-3 0,-2-5-707 15,-1 3-141-15</inkml:trace>
  <inkml:trace contextRef="#ctx0" brushRef="#br0" timeOffset="177141.281">14348 13529 914 0,'-2'2'40'0,"2"-2"9"0,0 0-39 0,0 0-10 15,-3-2 0-15,3 2 0 0,0 0 102 0,0 0 18 16,-5 2 4-16,2-2 1 0,-2 0-46 0,2 0-10 16,1 5-1-16,-4-5-1 0,1 2-11 0,0 3-3 15,-1-1 0-15,1-1 0 0,0 4 8 0,-3 0 2 16,0-2 0-16,3 2 0 0,-1 0-15 0,1 0-2 15,0 5-1-15,2-5 0 0,-5 2-6 0,3 3-2 16,2 0 0-16,-2-3 0 0,2 3-16 0,1-1-3 16,-1-1-1-16,0 4 0 0,3-2-17 0,0 2 0 15,6 0 0-15,-4-2 0 0,1-1 0 0,2-1 8 0,6 2 0 0,-1-5-8 16,4 0 0-16,-1 0 0 16,3-7 0-16,0 7-9 0,2-7 9 0,-2 0 0 0,0-2 0 0,-3-8 0 15,3 3 14-15,-3 0-2 0,0 0 0 16,-2-7 0-16,-3 2 26 0,0 3 5 0,0-3 1 15,-3-2 0-15,-2 0 2 0,-1 0 1 0,-2 2 0 0,0-2 0 16,-2 0-14-16,2 2-2 0,-6-2-1 0,4 7 0 16,-3 0-6-16,-1-5 0 0,1 5-1 0,0 0 0 15,-3 2-12-15,2 3-3 0,1-3 0 0,-3 3 0 16,6-3-8-16,-4 5 0 0,1-2 0 0,0 2 0 16,2 0-10-16,-2 0-1 0,2 0 0 0,3 0 0 15,-5 0-86-15,5 2-18 0,0-2-3 0,-3 7-680 16,6-2-136-16</inkml:trace>
  <inkml:trace contextRef="#ctx0" brushRef="#br0" timeOffset="177411.546">14661 13738 345 0,'0'0'31'0,"0"0"-31"0,0 0 0 0,0 0 0 16,0 0 249-16,0 0 44 0,0 0 9 0,-3 5 2 16,3-5-155-16,-3 7-30 0,3-5-7 0,-2 7 0 15,2-9-42-15,0 3-8 0,0 4-2 0,0-7 0 16,0 7-41-16,0-7-9 0,0 0-2 0,0 0 0 15,0 0-8-15,0 0 8 0,0 0-8 0,0 0-616 16,0 0-128-16</inkml:trace>
  <inkml:trace contextRef="#ctx0" brushRef="#br0" timeOffset="177944.386">14888 13665 1436 0,'0'0'64'0,"0"0"12"0,0 0-60 0,0 0-16 15,0 0 0-15,0-2 0 0,-3-3 125 0,-2-2 23 16,3 5 4-16,2-3 0 0,-3-2-52 0,0 4-10 15,1-1-2-15,-1-1-1 0,-2 3-33 0,2 2-6 16,0-5-2-16,3 5 0 0,-5 0-15 0,2-2-3 16,-2 2-1-16,-3 0 0 0,3 2-14 0,0-2-2 15,-3 5-1-15,2 2 0 0,-4-3-10 0,2 4 0 0,0 1 0 0,3-2 0 16,-3 5 0-16,2-5 0 0,1 5 0 0,2-3 0 16,1 3 0-16,2-5 0 0,0 0-9 0,2 5 9 15,4-5-9-15,-1-5 9 16,-5-2-13-16,8 5 5 0,3-5-3 0,-1 2 0 0,-2 3 0 15,3-10 0-15,-3 3 11 0,2-3-8 0,-2 3 8 0,-3-5-8 16,3 2 8-16,-2-5 0 0,-1 6 0 0,0-3 0 16,-2 0 9-16,0 0 4 0,-3 2 1 0,0-2 0 15,0 7 10-15,0 0 3 0,0 0 0 0,0 0 0 16,0 0-5-16,0 0-1 0,0 0 0 0,0 0 0 16,0 0-21-16,0 0 9 0,0 7-9 0,0 0 0 15,2 0 0-15,-2 0 0 0,5 2 0 0,-2-1 0 16,-3-1 0-16,5 0 0 0,-2 0 0 0,0 0 0 15,-1 0 0-15,1 0 0 0,0 5 0 0,2-5 0 16,-5 0 0-16,3 0 0 0,-3-7 0 0,0 7 0 0,2 0 0 16,1 0 0-16,-3 0 0 0,0-7 0 15,0 0-93-15,0 5-23 0,0-5-4 0</inkml:trace>
  <inkml:trace contextRef="#ctx0" brushRef="#br0" timeOffset="178432.744">15195 13656 1526 0,'0'0'68'0,"0"0"13"0,0 0-65 15,0-5-16-15,0-2 0 0,-3 7 0 0,1-7 131 0,-4 4 22 16,4 3 5-16,-3-4 1 0,-1 4-68 0,1-5-14 0,0 3-2 0,-1 2-1 15,1 0-38-15,-3 0-7 0,3 0-1 0,-3 2-1 16,0 3-19-16,0-5-8 0,0 4 8 0,3-1-8 16,-3 4 0-16,3-2 0 0,-1-3 0 0,1 3 0 15,5-3 0-15,-3 5 0 0,-2-2-10 0,5-5 10 16,0 0-9-16,0 0 9 0,0 7-8 0,0-7 8 16,0 0-21-16,5 7 1 0,3-7 0 0,0 5 0 15,0-3 20-15,0-4 0 0,0 2 8 0,0 0-8 16,3-5 0-16,-6 5 0 0,3-7 0 0,-3 4 0 15,0-1 0-15,-2-1 0 0,2-2 0 0,-2 7 0 16,-3 0 12-16,3-7-4 0,-1 5 0 0,-2 2 0 16,0-5 11-16,0 5 1 0,0 0 1 0,0 0 0 0,0 0-2 0,0 0-1 15,0 0 0-15,0 0 0 0,0 5-6 0,0 2-2 16,0 0 0-16,3 0 0 0,-3 5-2 0,3-3-8 16,-1-2 12-16,1 5-4 0,-1 2-8 0,1-2 0 15,0-3 0-15,2 3 0 0,-2-5 8 0,-1 5-8 16,1-3 0-16,0-2 8 0,-1 5-8 0,-2-5 0 15,3 0 0-15,0 0 8 0,-3-7-8 0,0 0 0 16,0 0 0-16,0 0 0 16,0 0-76-16,0 0-18 0,0 0-3 0,0 0-978 0</inkml:trace>
  <inkml:trace contextRef="#ctx0" brushRef="#br0" timeOffset="179180.085">15573 12795 633 0,'0'0'56'0,"0"0"-44"0,0 0-12 0,0 0 0 16,0 0 145-16,0 0 27 0,0 0 6 0,0 0 1 15,0 0-59-15,0 0-12 16,0 0-3-16,0 0 0 0,0 0-35 0,6 5-7 16,-1-1-2-16,3-1 0 0,-3 4 5 0,3 0 1 0,0 0 0 0,0 5 0 15,3 2-9-15,2 0-2 0,-3 0 0 0,6 5 0 16,0 2-21-16,0 5-5 0,3 0-1 0,-1 2 0 16,1 5-12-16,-1-3-2 0,-2 1-1 0,0 2 0 15,-3 0 2-15,0 0 0 0,-7 0 0 0,2 2 0 16,-6-2 12-16,3 0 4 0,-7 0 0 0,-1-5 0 15,1 5-8-15,-4-7-2 0,1 7 0 0,0-5 0 16,2-7-5-16,-2 5-1 0,-1-5 0 0,1-2 0 16,3 2-5-16,-6-2-2 0,2-5 0 0,1-2 0 0,2 2 5 15,-2-2 1-15,0-3 0 0,-1 3 0 0,1-5 4 0,0 5 1 16,2-3 0-16,-2-2 0 0,0 0-2 0,2 2 0 16,0-1 0-16,1-6 0 0,2-2-3 0,-3 7-1 15,-2-2 0-15,5-5 0 0,0 0-14 0,-3 2 8 16,-2 3-8-16,5-5 0 0,0 0 8 0,0 0-8 15,-5-5 0-15,2 5 0 0,0-7 0 0,-2 5-20 16,2-5 4-16,3-5 0 16,-2 5-124-16,2 2-24 0,-3-2-4 0</inkml:trace>
  <inkml:trace contextRef="#ctx0" brushRef="#br0" timeOffset="182794.414">16245 13326 1011 0,'0'0'44'0,"0"0"11"0,0 0-44 0,0 0-11 16,11 3 0-16,-6-3 0 0,-5 0 92 0,0 0 17 16,8 0 3-16,0 0 1 0,-3 0-17 0,1 0-3 15,-1 0-1-15,6-3 0 0,5 3-28 0,-9-4-7 16,1 8-1-16,3-4 0 0,5-4-22 0,-3 4-5 16,0 4-1-16,-2-4 0 0,-1 3-14 0,1-3-3 0,2 0-1 15,-5 0 0-15,-8 0-10 0,6 0 0 0,7 0 9 0,-5 0-9 16,-8 0 0-16,0 0 9 0,0 0-9 0,0 0 0 31,8 4-21-31,-8-4-11 0,0 0-3 0,0 0 0 0,0 0-202 0,0 0-41 0</inkml:trace>
  <inkml:trace contextRef="#ctx0" brushRef="#br0" timeOffset="183315.187">16267 13517 979 0,'8'-2'87'0,"-1"-3"-70"0,-7 5-17 0,0 0 0 16,6 0 104-16,4-3 18 0,1-1 3 0,0 1 1 16,-11 3-23-16,10-4-5 0,6 4-1 0,-3 0 0 15,0 0-28-15,-2-5-5 0,5 5-2 0,0-2 0 16,0 2-22-16,0 0-4 0,-6 0 0 0,3 0-1 16,6 0-11-16,-3-5-1 0,-6 5-1 0,4 0 0 15,-1 0-13-15,0 0-9 0,0 0 12 0,-5 0-12 16,-3 0 12-16,3-2-12 0,0 2 12 0,0 0-12 15,-8 0 12-15,0 0-12 0,6-5 12 0,-1 5-12 0,-5 0 9 0,0 0-9 16,0 0 0-16,0 0 9 16,5 0-111-16,-5 0-22 0,0 0-5 0,0 0-757 15</inkml:trace>
  <inkml:trace contextRef="#ctx0" brushRef="#br0" timeOffset="185557.552">17058 12927 1202 0,'0'0'26'0,"0"0"6"0,-3 0 0 0,3 0 3 0,5 0-35 0,-5 0 0 0,0 0 0 0,0 0 0 15,0 0 91-15,0 0 11 16,0 0 2-16,-2 7 1 0,-1-3-36 0,3 3-7 0,5 0-2 0,-2 3 0 16,-3-3 8-16,3 5 0 0,2-1 1 0,0 4 0 15,-2-1-25-15,0-3-4 0,-1-1-2 0,1-3 0 16,7 5-4-16,-4 2-1 0,-4 0 0 0,4-2 0 16,2 2-9-16,-1-3-3 0,-4-1 0 0,0-3 0 15,2 5-8-15,-2-5-1 0,2-3-1 0,-5 4 0 16,-3-6-3-16,3-2-8 0,6 5 12 0,-6-5-4 15,0 0-8-15,0 0 8 0,0 0-8 0,0 0 8 16,0 0-76-16,0 0-16 0,0-5-4 0,2-2-915 16</inkml:trace>
  <inkml:trace contextRef="#ctx0" brushRef="#br0" timeOffset="185827.569">17047 13296 1094 0,'-18'0'97'0,"18"0"-77"15,0 0-20-15,0 0 0 0,0 0 136 0,0 0 23 16,0 0 5-16,8 0 0 0,2 0-93 0,-5 0-19 16,-5 0-4-16,6 5-1 0,4-5-9 0,1 0-2 0,-11 0 0 15,8 0 0-15,5 0-18 0,3 0-4 0,0 0-1 16,0 0 0-16,-3 0-1 0,3 0 0 0,0 0 0 0,2-5 0 15,-5 5-4-15,1 0-8 0,-1 0 11 0,0 0-11 16,-2 0 9-16,-3 0-9 0,0 0 0 16,-1 0 9-16,-7 0-9 0,0 0 12 0,0 0-12 0,0 0 12 31,0 0-92-31,0 0-17 0,-2 5-4 0</inkml:trace>
  <inkml:trace contextRef="#ctx0" brushRef="#br0" timeOffset="186226.182">16973 13496 921 0,'13'0'40'0,"-13"0"10"16,0 0-40-16,0 0-10 0,6 0 0 0,-1-5 0 16,3 3 146-16,-3-3 27 0,-5 5 6 0,8 0 1 0,5 0-92 0,-2 0-17 15,-6 0-4-15,3 0-1 0,0 0-27 0,3 0-6 16,-1 0-1-16,1 5 0 0,-6-3-9 0,8 3-3 15,0 2 0-15,1 0 0 0,-4-2 0 0,1 4-1 16,-1-2 0-16,1-2 0 0,-3 9 0 0,-3-7 0 16,-2 5 0-16,0-5 0 0,-1 0 11 0,-4 7 2 15,-4-2 1-15,4-3 0 0,-1 3 2 0,-2 2 0 16,-3-2 0-16,0-3 0 0,3 3-11 0,-1 0-3 16,1-3 0-16,-3 3 0 0,0 2-13 0,3-2-8 15,5-5 8-15,0 0-8 0,0 0 0 0,0-7 0 16,8 7 0-16,2 0 0 0,4-2 0 0,-4-5-8 0,6 2 8 15,-3 3 0-15,6-5 0 0,-3-5 0 16,2 5 0-16,1-2 0 0,-3-3 0 0,2 3 0 0,1-3 0 16,-4-2 0-16,1 2 0 0,0 3 0 15,0-3 0-15,0 3 0 0,-3-3 0 0,0 3 12 0,-2-3-4 0,-3 3 0 32,0-3-125-32,-3 2-25 0,0-1-5 0,-2 4-1 0</inkml:trace>
  <inkml:trace contextRef="#ctx0" brushRef="#br0" timeOffset="188357.082">17685 13115 1036 0,'0'0'46'0,"0"0"10"0,0 0-45 0,0 0-11 0,0 0 0 0,0 0 0 15,0 0 84-15,0 0 14 0,0 0 3 0,0 0 1 16,0 0-11-16,2 7-3 0,-2 5 0 0,3-5 0 16,2 0-22-16,-5 7-5 0,3-7-1 0,0 7 0 15,-1-2-7-15,1 2-1 0,0 0-1 0,-1 5 0 16,1-5-9-16,0 0-2 0,2 2 0 0,0 1 0 15,-2-3-12-15,2 2-4 0,0-1 0 0,-2-1 0 0,2 0-4 0,1 0-2 16,-4-2 0-16,1-1 0 0,2-1-6 16,0 2-2-16,-2-5 0 0,0 0 0 0,-3-7-10 0,5 7 8 15,-2-3-8-15,-3-4 8 0,0 0-8 16,0 0 0-16,0 0 9 0,0 0-9 16,0 0-76-16,0 0-19 0,0 0-4 0,0 0-574 15,0 0-115-15</inkml:trace>
  <inkml:trace contextRef="#ctx0" brushRef="#br0" timeOffset="188830.907">17902 13301 345 0,'-8'-5'31'0,"8"5"-31"0,0 0 0 0,0 0 0 16,0 0 244-16,0 0 44 0,0 0 8 0,0 7 1 15,-3 0-161-15,3 5-32 0,0-8-6 0,0 6-2 16,-3-3-16-16,6 0-4 0,0 5-1 0,-3-5 0 16,0 4-11-16,2-3-1 0,-2 1-1 0,3-4 0 15,-3-5-27-15,0 7-6 0,0 0-1 0,0-7 0 16,0 0-10-16,0 0-2 0,0 7-1 0,0-7 0 16,0 0 4-16,0 0 1 0,0 0 0 0,0 0 0 15,0 0-20-15,0 0 0 0,0 0 0 0,0 0 0 16,3 0 12-16,-1-7-12 0,4 0 12 0,-4-5-12 15,4 5 8-15,-1 0-8 0,0 0 0 0,0 0 0 16,3-5 0-16,-2 5-14 0,2 0 2 0,-3 4 1 16,3-1 11-16,0-3 0 0,-3 7-9 0,3-3 9 0,3 3 0 0,-6 0-9 15,3 0 9-15,0 3 0 0,-3 1 0 0,3-1 0 16,-3 1 0-16,3-1 0 0,0 4 0 0,-3-2 0 16,3 2 8-16,-2 0-8 0,2 0 19 0,-3 0-3 15,0 0 0-15,1 0 0 0,-1-2 8 0,0 2 0 16,-2 0 1-16,-1 0 0 0,4 0-4 0,-4 0-1 15,1 0 0-15,0-2 0 0,-3 2-9 0,0-7-3 16,0 0 0-16,0 0 0 0,0 0-8 0,0 0 10 16,0 0-10-16,0 0 10 0,0 0-18 0,5-7-4 0,-2 2-1 0,-1 3 0 31,3-5-203-31,-2 0-41 0</inkml:trace>
  <inkml:trace contextRef="#ctx0" brushRef="#br0" timeOffset="189912.364">18518 12894 115 0,'0'0'10'0,"0"0"-10"0,0 0 0 0,0 0 0 16,0 0 207-16,0 0 39 15,0 0 8-15,0 0 2 0,0 0-119 0,0 0-23 16,0 0-5-16,-5 0-1 0,2 4-32 0,-2-1-6 0,5-3-2 0,-5 4 0 15,2 3-12-15,-2 1-4 0,2-1 0 0,0 0 0 16,-2 0-11-16,3 7-2 0,-1-7-1 0,0 5 0 16,1 2-2-16,-1 0-1 0,-2 0 0 0,2 5 0 15,0-5 4-15,1 5 1 0,-1-1 0 0,0 4 0 16,-2-4-7-16,5 4-1 0,-3-1 0 0,3 0 0 16,0 2-10-16,-2-1-2 0,2 4-1 0,0-5 0 15,-3 5-10-15,6-5-1 0,-3 0-8 0,2 5 12 16,1-5-12-16,0 2 11 0,2-6-11 0,-2 9 10 15,2-7 0-15,-2-5 0 0,2 7 0 0,0-7 0 16,1 2-10-16,-1-1 12 0,0-6-12 0,0 3 12 0,1 2-4 0,2-7-8 16,-3 5 12-16,0-5-4 0,0 0-8 0,-2 5 10 15,5-5-10-15,-3-5 10 0,1 5-10 0,2-2 8 16,-3-3-8-16,0 3 8 16,0 2-8-16,1-7 0 0,-1 5 9 0,-2-3-9 0,2-2 8 15,-5 0-8-15,3 0 8 0,-3 0-8 0,5 0 8 16,0 0-8-16,-5 0 10 0,3 0-10 15,0-7-54-15,-1 4-17 0,-2-1-3 0,-2-3-1029 16</inkml:trace>
  <inkml:trace contextRef="#ctx0" brushRef="#br0" timeOffset="190865.365">18997 12858 172 0,'0'0'16'0,"0"0"-16"16,0 0 0-16,0 0 0 0,0 0 186 0,0 0 34 16,0 0 8-16,0 0 0 0,0 0-83 0,0 0-17 15,0 0-3-15,0 0-1 0,0 0-31 0,0 0-6 16,0 0-2-16,0 0 0 0,0 0-19 0,5 3-4 16,-2 4-1-16,0 0 0 0,-1-2-17 0,4 2-4 0,-4 0-1 0,1 0 0 15,2 0-11-15,-2 5-1 16,-1-5-1-16,4 0 0 0,-1 7-7 0,0-7-2 0,3 0 0 0,0 5 0 15,-2 2-1-15,1-7 0 16,1 0 0-16,0 0 0 0,-5 5-2 0,2-5-1 0,3-3 0 0,-2-1 0 16,-6-3-13-16,2 7 0 0,3-2 0 15,-5-5 0-15,0 0 24 0,0 0 9 0,6 2 2 0,-6-2 0 16,0 0-35-16,0 0 0 0,0 0 0 0,0 0 0 31,0 0-103-31,0 0-27 0,-3-2-6 0,-2 2-518 0,-3 0-104 0</inkml:trace>
  <inkml:trace contextRef="#ctx0" brushRef="#br0" timeOffset="191230.67">18804 13195 1375 0,'0'0'60'0,"0"0"14"0,0 0-59 0,5 0-15 16,1 4 0-16,-1-1 0 0,0-3 74 0,0 0 12 16,3 0 2-16,3 0 1 0,0 4-17 0,2-4-3 15,0 0-1-15,3-4 0 0,2 4-19 0,1 0-4 16,2 0-1-16,3 0 0 0,2-3-10 0,-2-1-2 16,-3 4-1-16,6 0 0 0,-6-5-8 0,3 5-2 15,-3-2 0-15,-3 2 0 0,1 0-4 0,-1 0-1 16,-4-5 0-16,-1 5 0 0,-2 5 1 0,-4-5 0 15,4-5 0-15,-3 5 0 0,-8 0 0 0,5 5 0 0,3-5 0 0,-8 0 0 16,0 0-5-16,0 0 0 0,5 0-1 0,-5 0 0 16,0 0-11-16,0 0 12 0,0 0-12 0,0 0 12 15,0 0-12-15,0 0 0 0,0 0 0 0,0 0 8 16,0 0-8-16,0 0 0 0,0 0-10 0,0 0 10 31,0 0-164-31,0 0-26 0,0 0-6 0</inkml:trace>
  <inkml:trace contextRef="#ctx0" brushRef="#br0" timeOffset="192113.283">18979 13416 460 0,'0'0'41'0,"0"0"-33"0,0 0-8 0,0 0 0 15,0 0 144-15,0 0 28 16,-3 0 4-16,3 0 2 0,0-7-102 0,0 7-20 0,0 0-4 0,0 0 0 16,-3-5-9-16,3 5-2 0,0-2 0 0,0 2 0 15,0 0-3-15,0 0-1 0,-5-5 0 0,5-2 0 16,0 7 0-16,0 0 0 0,-3-2 0 0,3 2 0 15,0 0 4-15,0 0 1 0,-5-5 0 0,2-2 0 16,3 7-4-16,0 0-1 0,-2-3 0 0,2 3 0 16,-6-4-3-16,1 4-1 0,5 0 0 0,-5-5 0 15,2 3-11-15,-2 2-2 0,-3 0-1 0,5 0 0 16,-2 0-7-16,0 0 0 0,-1 2-1 0,-1 3 0 0,1-5 1 0,1 4 1 16,0-1 0-16,-1-3 0 0,-2 7-13 0,3-2-8 15,0 2 8-15,-3-5-13 0,0 5 13 0,3-2 0 16,-3 6 0-16,2-3 10 0,1-1-10 0,0 0 0 15,0 0 0-15,-1 7-11 0,4-7 11 0,-1 0 0 16,0 0 10-16,1 5-10 0,4-1 12 0,1-1-4 16,-3-3-8-16,3 0 12 0,-3-2-12 0,5 2 0 15,0 0-12-15,1 0 12 0,1-7 0 16,1 5 0-16,3-5 0 0,-3 2 0 0,0-4 0 0,2 2 8 16,-2-5-8-16,3 3 12 0,0-3-12 0,-4-2 0 15,1 0 8-15,0 2-8 0,3-2 17 0,-3 0 1 16,-3 0 0-16,0 0 0 0,1 0 14 0,-4 2 2 15,4-2 1-15,-4 5 0 0,-2 2-16 0,0 0-3 16,0 0-1-16,0 0 0 0,0 0 8 0,0 0 1 0,0 0 1 0,0 0 0 16,0 0-12-16,3 2-2 0,-3 3-1 0,0 2 0 15,0-3-10-15,3 3 8 0,-3 1-8 0,2-1 8 16,1 2-8-16,2-2 0 0,-2 2 0 0,0 1 0 16,-3-3 8-16,2 5-8 0,1-5 12 0,2 4-4 15,0-1-8-15,-2-3 10 0,2 5-10 0,-2-5 10 16,0 0-10-16,-1 5 10 0,-2-5-10 0,3 0 10 15,0 0-10-15,-1 0 0 0,-2 0 0 0,0-7 0 16,0 7 9-16,0-7-9 0,3 7 10 0,-3-7-10 16,0 7 0-16,0-7 8 0,0 0-8 0,0 0 0 15,5 5 0-15,-5-5 11 0,0 0-11 0,0 0 10 16,0 0-10-16,0 0-14 0,3 0 3 0,-3-5 1 16,0-2-188-16,0 5-38 15,2-5-7-15</inkml:trace>
  <inkml:trace contextRef="#ctx0" brushRef="#br0" timeOffset="192733.607">19272 13416 172 0,'0'0'16'0,"0"0"-16"0,0 0 0 0,3-7 0 15,-3 2 264-15,0 3 51 0,0-3 9 0,0-2 3 16,0 5-171-16,0-3-35 0,0 5-6 0,-3-7-2 16,3 4-33-16,-2-1-6 0,2 4-2 0,-6-5 0 15,4 3-19-15,-4-3-4 0,1 5-1 0,0 0 0 16,0-2-19-16,-1 2-4 0,-2 0-1 0,0 2 0 15,0-2-12-15,0 5-2 0,1-3-1 0,-1 7 0 16,0-2-9-16,0 1 0 0,0-6 9 0,0 5-9 16,0 0 0-16,3 2 9 0,-3-2-9 0,2 1 0 15,1-1 8-15,2-5-8 0,3 5 0 0,3-2 0 16,-3 2 0-16,3 0 0 0,2 0 0 0,-2-2 0 16,-3-5 0-16,5 2 0 0,3 3-8 0,0-3 8 15,2-2 0-15,-2 0 0 0,0 0 0 0,0 0 0 0,0 0 0 0,0-2 12 16,-3-3-3-16,-5 5 0 0,6-2 9 0,2-3 2 15,-3 5 0-15,0-7 0 0,-2 0-1 0,-3 7 0 16,0 0 0-16,0 0 0 0,0 0 2 16,0 0 1-16,0 0 0 0,0 0 0 0,0 0-6 0,0 0 0 15,5 7-1-15,-2 0 0 0,-1 0-15 16,4 0 9-16,-4 0-9 0,-2 5 8 0,3 0-8 0,0-3 8 16,-1 3-8-16,-2-5 8 0,3 7-8 0,0-7 8 15,-1 5-8-15,1-5 8 0,0 0 1 0,-1 5 0 16,1-5 0-16,-3 2 0 0,2-4 3 0,1 2 1 15,-3 0 0-15,3-2 0 0,-3-3 2 0,0-2 0 0,0 0 0 16,2 7 0-16,-2-7-3 0,0 0-1 0,0 0 0 0,0 0 0 16,0 0-3-16,0 0-8 0,0 0 12 0,0 0-4 15,0 0-8-15,0 0 0 0,0 0 9 0,-2-7-9 32,-1 0-50-32,0 0-14 0,1 0-4 0,-1 0-743 0,1-5-149 15</inkml:trace>
  <inkml:trace contextRef="#ctx0" brushRef="#br0" timeOffset="194965.729">19317 12828 633 0,'0'0'56'0,"0"0"-44"0,0 0-12 0,0 0 0 16,0 0 103-16,0 0 18 0,0 0 4 0,0 0 1 16,0 0-47-16,0 0-10 0,6 7-1 0,-6-7-1 15,5 5-4-15,0-3-1 0,0 3 0 0,1 2 0 16,-6-7-14-16,5 4-2 0,0-1-1 0,3 4 0 16,-2 0-1-16,1 0-1 0,1-2 0 0,6 6 0 15,-1-1 2-15,3 4 1 0,0-2 0 0,2 6 0 16,1-1 12-16,-1 6 2 0,3-6 1 0,-2 6 0 15,2 1-29-15,-2 2-7 0,-1 4-1 0,-2-1 0 16,0-1 4-16,-3-2 0 0,0 2 0 0,-2 2 0 0,-1-6-3 16,-2 7 0-16,-2-3 0 0,-1-2 0 0,0 2 7 15,-5 2 0-15,0-6 1 0,0 2 0 16,0 0 3-16,0 0 1 0,-2-5 0 0,-1 0 0 0,0-2-4 16,1 0-1-16,-1-5 0 0,-2 0 0 0,-1 0 0 0,4-2-1 15,-1-3 0-15,0 3 0 0,-4-5-4 0,1 0-1 16,4 0 0-16,-4 0 0 0,4-2-6 0,2-5 0 15,-3 0-1-15,3 0 0 0,0 0-7 0,0 0-2 16,-8 0 0-16,3 0 0 0,2-5-10 0,1 5 8 16,-1-7-8-16,-2 5 8 0,-1-5-8 0,4 2 0 15,-1-2-12-15,3 0 12 16,-3 0-99-16,1 2-12 0,-1-2-2 0,3 0-1195 0</inkml:trace>
  <inkml:trace contextRef="#ctx0" brushRef="#br0" timeOffset="196031.068">20108 13181 230 0,'0'0'20'0,"0"0"-20"0,0 0 0 0,0 0 0 15,0 0 247-15,6-5 45 0,-6 5 8 0,5 0 3 16,-2-2-161-16,5 2-32 0,-3-5-6 0,0 5-2 16,3 0-30-16,3 0-5 0,-1 0-2 0,1 0 0 0,-1 0-23 0,6 5-5 15,0-5-1-15,3 2 0 0,-1-2-24 0,-2-2-12 16,3 2 10-16,-4 0-10 16,1 0 10-16,0 2-10 0,-3-2 10 0,3 0-10 0,-5 0 8 0,-3 0-8 15,0 5 0-15,-3-3 9 0,-5-2-9 0,0 0-16 16,0 0 4-16,-5 5 1 15,-3 2-166-15,-3 0-34 0,-5 0-6 0</inkml:trace>
  <inkml:trace contextRef="#ctx0" brushRef="#br0" timeOffset="196217.125">20198 13364 288 0,'0'0'25'15,"0"0"-25"-15,0 0 0 0,0 0 0 0,8 5 280 0,0 2 50 0,3-7 10 16,-3 0 3-16,5 4-163 0,0-1-33 0,0-3-7 0,3 0 0 15,-3-3-62-15,3 3-12 0,3 0-2 0,-1-4-1 16,-2 4-43-16,0-7-8 0,0 7-1 0,-3 0-1 16,0 0-1-16,3-5 0 0,-5 3 0 0,0 4 0 15,-4 3-9-15,1-5 0 0,0-5 9 0,-8 5-9 32,0 0-88-32,0 0-23 0,0 0-4 0</inkml:trace>
  <inkml:trace contextRef="#ctx0" brushRef="#br0" timeOffset="196939.627">20960 13235 633 0,'0'0'56'0,"0"0"-44"16,0 0-12-16,0 0 0 0,0 0 141 0,0 0 27 15,0 0 4-15,0 0 2 0,0 0-42 0,8 0-9 16,0 0-2-16,-8 0 0 0,8 0-25 0,0 0-6 16,0 0-1-16,0 0 0 0,3 0-37 0,-4 0-7 15,7 0-1-15,-4 0-1 0,3 0-27 0,-2 0-6 16,0 0-1-16,-1 0 0 0,6 0-9 0,0 0 0 0,-3 0 0 0,0-5 8 15,-2 5-8-15,2 0 0 0,-2-2 9 0,-3 2-9 16,-3-5 0-16,0 5 9 0,-5 0-9 0,0 0 0 31,0 0-123-31,0 0-31 0</inkml:trace>
  <inkml:trace contextRef="#ctx0" brushRef="#br0" timeOffset="197416.855">21254 13056 979 0,'3'0'87'0,"-1"-2"-70"15,1 2-17-15,2-5 0 0,1-2 98 0,-1 7 16 16,0-7 3-16,0 7 1 0,3 0-29 0,0-3-5 16,0-1-2-16,0 4 0 0,3-3-38 0,2 3-7 15,-2 0-1-15,2 0-1 0,0 0-11 0,3 3-1 16,0 1-1-16,2-1 0 0,-2 4 15 0,3-2 3 16,-3-3 1-16,-1 10 0 0,1-5-5 0,-2 4 0 15,-4-1-1-15,-2 2 0 0,3 2 3 0,-6 5 1 0,-2-5 0 0,-1 0 0 16,-4 0 6-16,-1 5 2 15,0-5 0-15,1 5 0 0,-4-1-28 0,-2-1-6 16,0 2-1-16,-2-5 0 0,2 5 8 0,0-5 0 16,3 5 1-16,-1-5 0 0,1 0-13 0,0 0-8 0,0 0 8 15,5-2-8-15,2 2 0 0,1-2 0 0,2-5 0 0,0 0 0 16,3 0 0-16,3 0-8 0,0 0 8 0,-1-2 0 16,3-3 0-16,3 3 0 0,0-5 0 0,3 0-8 15,-4-5 8-15,4 5 0 0,-3-2 0 0,0-3 0 16,-3 5 0-16,0-2 0 0,-2-3 0 0,-3 2 0 15,2-1-15-15,-4-3-4 0,-6 7-1 0,0 0-739 16,8 0-148-16</inkml:trace>
  <inkml:trace contextRef="#ctx0" brushRef="#br0" timeOffset="197678.994">21963 13404 1929 0,'-8'-2'85'0,"8"2"19"0,0 0-84 0,0 0-20 15,0 0 0-15,0 0 0 0,-5 7 84 0,5-7 12 16,0 7 2-16,-3-3 1 0,-2-1-48 0,2 2-10 15,3-5-1-15,0 0-1 0,0 0-19 0,0 0-3 0,0 0-1 0,0 0 0 16,3 7-31-16,-3-7-6 0,0 0-2 0,0 0-1058 16</inkml:trace>
  <inkml:trace contextRef="#ctx0" brushRef="#br0" timeOffset="204489.125">22090 12981 691 0,'0'0'30'0,"0"0"7"0,0 0-29 0,0 0-8 0,0 0 0 0,0 0 0 16,0 0 153-16,0 0 30 0,0 0 5 0,0 0 2 15,0 0-61-15,0 0-12 0,8 0-2 0,-8 0-1 16,0 0-37-16,0 0-7 0,0 0-2 0,3-7 0 15,-1 2-10-15,-2 5-2 0,0 0-1 0,6 0 0 0,-1-2-21 0,0 2-4 16,-2-5-1-16,5 5 0 0,0 0-13 0,0 0-2 16,0-3-1-16,2 3 0 0,1 0-13 0,2-4 0 15,3 1 8-15,0 3-8 0,2 0 0 0,3-4 0 16,1 4 0-16,-4-3 0 0,1 3 0 0,-1 0 0 16,-2 3 0-16,0-3 0 0,-6 0 0 0,1 4 0 15,-3 3 8-15,3-4-8 0,-3 9 24 0,-3-5-2 16,-3 0 0-16,1 4 0 0,0-1 2 0,-3 2 0 15,0-1 0-15,-3-1 0 0,3 4-6 0,-3-2-1 16,-2 2 0-16,0-2 0 0,-3-5-3 0,3 7-1 16,-1-7 0-16,1 0 0 0,-3 0-4 0,3 0-1 0,0 2 0 0,2-6 0 15,-5 4 0-15,5-3-8 0,1 4 12 0,-1-6-4 16,0 5-8-16,3-7 0 16,0 0 0-16,-2 0 0 0,2 0 0 0,0 0 0 15,0 0 0-15,0 0 0 0,0 5 0 0,0-5 8 0,0 0-8 0,0 0 0 16,0 0 0-16,2 7 0 0,6 0 8 0,0-3-8 15,0-1 0-15,5 1-16 0,-2-1 4 0,5 4 1 16,-3-7 11-16,6 5 0 0,-4-3 10 0,1 3-10 16,0 2 0-16,0-3-13 0,-5-1 1 0,-1 4 0 15,1 0 12-15,-3 0 0 0,-3-2 0 0,-2 2 0 16,-3 4 0-16,0-1 10 0,-3-3-2 0,-2 0 0 16,-3 2 13-16,0 1 3 0,-3-3 0 0,1 0 0 0,-6 0-11 15,3 5-1-15,-3-5-1 0,0 0 0 16,0-2 22-16,-2 2 5 0,2 0 1 0,0 0 0 0,0-3-13 0,0-1-2 15,0 4-1-15,6-7 0 0,-4 7-12 0,4-7-3 16,2 5 0-16,-3-5 0 16,6 2-8-16,-3-2-9 0,8 0 9 0,-5 0-13 0,-3 0 13 15,8 0 0-15,0 0 0 0,0 0 0 0,-6-2-8 16,6 2-6-16,0 0-1 0,0 0 0 16,-2-7-33-16,-1 2-8 0,3-2 0 0,0 4-1 15,5-1-147-15,-5-3-30 0</inkml:trace>
  <inkml:trace contextRef="#ctx0" brushRef="#br0" timeOffset="-180161.578">902 2752 2019 0,'-13'0'89'0,"13"0"19"0,0 0-86 0,0 0-22 15,0 0 0-15,0 0 0 0,8 0 0 0,-3-4-10 16,3 4 1-16,-3-3 0 0,9-1 36 0,-4 4 7 0,9 0 2 0,-1 0 0 16,1 0-13-16,7 4-3 15,1-1 0-15,-1 1 0 0,3-1-11 0,6 4-9 0,-1-2 12 0,3-3-12 16,0 3 8-16,8 2-8 0,-2 0 0 0,-4 0 0 15,11 5 0-15,-2-10 0 0,5 7 0 0,0-9 0 16,-3 3 0-16,11 1 0 0,0-1 0 0,2 1 0 16,-4-1 9-16,1-3-1 0,9 4-8 15,-5-4 12-15,2 3 0 0,3 2 0 0,-3-3 0 0,3-2 0 16,-6 0 7-16,1 5 1 0,-1-3 0 16,-5-2 0-16,1 5 6 0,-7-1 2 0,4-1 0 0,-8-3 0 15,2 4-6-15,-5-1-1 0,-5-3 0 0,2 7 0 16,-5-7-6-16,-3 5-2 0,-2-3 0 0,-5 3 0 15,-4-5 0-15,-4 0 0 0,-3 0 0 0,2 0 0 16,-7 0 4-16,-1 0 1 0,-2-5 0 0,0 3 0 16,0 2 3-16,-5-5 1 0,0 5 0 0,2-7 0 0,-2 4-7 15,-3-1-2-15,0-3 0 0,0 7 0 16,0 0-45-16,-3 0-10 0,-2-5-2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7:45.353"/>
    </inkml:context>
    <inkml:brush xml:id="br0">
      <inkml:brushProperty name="width" value="0.05" units="cm"/>
      <inkml:brushProperty name="height" value="0.05" units="cm"/>
      <inkml:brushProperty name="color" value="#E71224"/>
    </inkml:brush>
  </inkml:definitions>
  <inkml:trace contextRef="#ctx0" brushRef="#br0">0 1 3888 0 0,'1'2'12'0'0,"4"1"219"0"0,0 0-94 0 0,-1-1-86 0 0,-4-1 103 0 0,0-1 38 0 0,1 0 7 0 0,1 0 14 0 0,14-11 4684 0 0,15 11-3815 0 0,-30 0-1010 0 0,12 9 472 0 0,-4 5-438 0 0,-8 26 144 0 0,-5-20-14 0 0,4 31 20 0 0,7-34-204 0 0,3-1 512 0 0,-2-12-488 0 0,-7-3 13 0 0,-1-1-9 0 0,1 1-24 0 0,3 4-35 0 0,16 11 107 0 0,-17-14-85 0 0,1 3-22 0 0,-3-4 38 0 0,-1-1 32 0 0,0 0 1 0 0,19-2 346 0 0,48-6-280 0 0,-18 8 82 0 0,-13 7-187 0 0,-2 13 898 0 0,-6 15 76 0 0,-1 1-405 0 0,-25-35-569 0 0,3 1-28 0 0,3 12 271 0 0,-7-8-221 0 0,-1-5-35 0 0,0-1-108 0 0,0 0-48 0 0,0 0-11 0 0,0 0 43 0 0,-1 8 368 0 0,-11 19 183 0 0,10-20-408 0 0,1-5 31 0 0,-2 3 4 0 0,3-4-12 0 0,-1-1-15 0 0,-6 3-42 0 0,-4 2 37 0 0,-32 5 528 0 0,42-9-478 0 0,-17 5 192 0 0,-7 1 112 0 0,24-6-344 0 0,-18 5 286 0 0,1-3 260 0 0,16-3-546 0 0,2 0 4 0 0,0 0 16 0 0,-1 0-12 0 0,-4 0-53 0 0,-1 0 26 0 0,3 0 1 0 0,-4 0-58 0 0,5 0-76 0 0,2 0-42 0 0,0 0-7 0 0,0 0-6 0 0,0 0-41 0 0,0 0-166 0 0,0 0-70 0 0,0 0-18 0 0,0 0-22 0 0,0 0-84 0 0,0 0-37 0 0,0 0-10 0 0,0 0-5 0 0,0 0-16 0 0,0 0-3 0 0,0 0-1 0 0,0 0-19 0 0,-4 6-820 0 0,4-5 697 0 0</inkml:trace>
</inkml:ink>
</file>

<file path=ppt/ink/ink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1:50:41.855"/>
    </inkml:context>
    <inkml:brush xml:id="br0">
      <inkml:brushProperty name="width" value="0.05292" units="cm"/>
      <inkml:brushProperty name="height" value="0.05292" units="cm"/>
      <inkml:brushProperty name="color" value="#FF0000"/>
    </inkml:brush>
  </inkml:definitions>
  <inkml:trace contextRef="#ctx0" brushRef="#br0">7869 525 57 0,'-19'0'0'0,"17"-2"0"0,2 2 0 0,0 0 0 16,0 0 274-16,0 0 50 0,-3-5 9 0,3 5 3 15,0 0-170-15,0 0-34 16,0 0-6-16,0 0-2 0,10 7-40 0,-4 0-9 0,-1 5-2 0,-2-3 0 15,-1 3 6-15,4 7 1 0,2-2 0 0,-3 1 0 16,-2 3-30-16,-1 5-6 0,6 0 0 0,-3 2-1 16,-2-2 17-16,0 0 3 0,-1 7 1 0,4-7 0 15,-1 2-43-15,-2-2-8 0,-3-5-1 0,2 5-1 16,4-7 16-16,-4-3 3 0,-4-1 1 0,2-4 0 16,2-4-5-16,-2 7-1 0,0-14 0 0,0 0 0 15,0 0-4-15,0 0-1 0,0 0 0 0,-2-7 0 16,-1 0 2-16,0-4 0 0,3 1 0 0,0-11 0 15,-2-3-14-15,-4-4-8 0,6 2 10 0,0-2-10 0,0-5 17 16,0 0-2-16,-2 7-1 0,-1-2 0 0,8 2-14 0,-5 0 0 16,0 5 0-16,-2 0 0 0,2 2-12 0,2 1-4 15,4 1-2-15,-4-2 0 0,1 7 18 0,5-2-8 16,2 0 8-16,4 7 0 0,-6-5-13 0,5 3 4 16,8 4 1-16,0-2 0 0,6 7 8 0,-4 0-10 15,1 7 10-15,11-2-10 0,2 4 10 0,0 3 0 16,-11 2 0-16,3-2-8 15,-2 7-16-15,-9-3-4 0,-2-2 0 0,0 5 0 0,-5 0 48 0,2 0 10 16,-3 2 2-16,-4 0 0 0,-1 5-18 0,-5 2-3 16,3 3-1-16,-6-3 0 0,-8 0 2 0,1-2 1 15,-3-5 0-15,-1 5 0 0,-2-5 2 0,1 3 0 16,-9-8 0-16,3-1 0 0,-1 1 2 0,-1 0 1 16,-1-4 0-16,0 0 0 0,0-10-3 0,6 5-1 15,-4 0 0-15,4-2 0 0,-3-5-6 0,10 0-8 16,1 0 11-16,-1-5-11 0,-5 5 0 0,3-7 0 0,5 5-15 15,3-3 5 1,-3 3-119-16,0-7-24 0,5 6-5 0,6-4-1122 0</inkml:trace>
  <inkml:trace contextRef="#ctx0" brushRef="#br0" timeOffset="433.255">8784 951 1324 0,'-2'-12'59'0,"-1"5"12"0,3 2-57 0,0-4-14 16,0 2 0-16,-3-2 0 16,1 1 177-16,-1 6 33 0,0-10 6 0,-2 12 2 0,2-7-106 0,-2 5-20 15,0-3-5-15,-3 5-1 0,3 0-18 0,-3 0-3 16,-3 5-1-16,3-3 0 0,-2 5-51 16,2 5-13-16,0-5 0 0,-3 0 0 15,-2 7 0-15,2-2 0 0,-2-2 0 0,5-1 0 0,-3 0 0 0,4 10 0 16,-1-9 0-16,5 1 0 0,0 3 14 0,6-2 0 15,0-5 0-15,2 0 0 0,3 0-22 0,2 0-5 16,1-2-1-16,2-3 0 0,3-2 14 0,0-2 8 16,0 2 0-16,0-5-8 0,0 5 0 0,-1-7 0 15,-1 0-10-15,-1 0 10 0,-2 0 0 0,-4 2 10 16,4-2 1-16,-3 0 0 0,-3-2-11 0,1 4-16 16,-4 1 4-16,4-3 1 0,-6 7 27 0,0 0 4 15,0 0 2-15,5 0 0 0,-5 0-35 0,2 0-7 0,6 0-2 0,-2 7 0 16,-1-7 22-16,0 4 0 0,3 3 0 0,3 0 0 15,-1 0 0-15,-2 0 0 16,6 1 0-16,-4 1 0 0,1-7 20 0,-3 5 8 0,2-7 1 0,1 7 1 16,-1-7-30-16,-2 0 0 0,3 0 0 0,-3 0 0 15,5-7-32-15,-5 5-12 0,-3-3-2 0,1-2-742 16,2 0-149 0</inkml:trace>
  <inkml:trace contextRef="#ctx0" brushRef="#br0" timeOffset="622.681">9094 612 1785 0,'0'0'79'0,"0"0"17"0,0 0-77 0,0 0-19 16,0 0 0-16,0 0 0 0,0 0 144 0,0 0 26 15,0 7 5-15,-3 5 1 0,6-3-90 0,-1 3-18 16,6 7-3-16,-2 2-1 0,2 0-51 0,-1 3-13 16,-1 4 0-16,2-7 0 0,0 8 0 0,-3-4 0 15,-2-1 0-15,2-1 0 0,-2-4 0 0,2 2 0 16,-5-6 0-16,5-4 0 0,-2 3 34 0,-3 1 4 15,0-8 1-15,2-3 0 16,-2 3-166-16,0-7-33 0,0 0-6 0</inkml:trace>
  <inkml:trace contextRef="#ctx0" brushRef="#br0" timeOffset="779.541">9057 880 1728 0,'-8'-9'38'0,"5"4"8"0,0 3 2 0,1-7 0 0,2 9-39 15,0-3-9-15,5-2 0 0,-5 5 0 0,0 0 97 0,8-2 18 16,3-3 3-16,2-2 1 0,3 7-88 0,0 0-18 15,-3 0-3-15,3 0-1 0,0 0-9 0,-1 0 0 0,4 0 0 0,2 0 0 16,-2-2 0-16,2 2 0 0,3 0 0 0,7 0 0 16,-1 2-100-16,-1-2-23 0,18 0-4 15,-12 0-717-15</inkml:trace>
  <inkml:trace contextRef="#ctx0" brushRef="#br0" timeOffset="1134.796">9655 824 1958 0,'0'0'43'0,"0"0"9"0,0 0 1 0,0 0 3 15,-3-5-45-15,-2 1-11 0,-1-4 0 0,1 8 0 0,-3 0 104 0,3 0 20 16,-3 5 3-16,0-2 1 0,0-3-71 0,-2 4-13 16,-4 1-4-16,1 2 0 15,-3 2-26-15,3-2-6 0,0 1 0 0,-1 3-8 16,-1 3 0-16,4-2 0 0,3-2 0 0,0 1 0 0,3 3 0 16,0-7 0-16,2 5 0 0,0-5-9 0,3 7 9 0,3-9-12 15,-3-5 12-15,8 7-12 0,-3 3 12 0,3-6-8 16,5 1 8-16,1-3-8 0,1-2 32 0,1 5 6 15,0-10 2-15,3 5 0 16,-1 0-52-16,-2-7-9 0,0 7-3 0,-3-4 0 0,0-3 32 0,1 4 0 16,-6-9 0-16,2 5 0 0,1 0 27 0,-3 5 1 15,-3-7 1-15,0 6 0 0,-2-4-14 0,0 2-3 16,2-2-1-16,-5 7 0 0,0 0 27 0,0 0 6 16,0-2 0-16,0 2 1 0,0 0-25 0,0 0-6 15,0 0-1-15,0 0 0 0,0 0-13 0,0 0 0 16,3 2 0-16,2-2-10 0,-3 7 10 0,1-2 0 0,2-3 0 0,-2 3-8 15,0-2 8-15,2 6 0 0,-2-7-9 0,2 5-843 16,0 0-168-16</inkml:trace>
  <inkml:trace contextRef="#ctx0" brushRef="#br0" timeOffset="1602.701">9869 864 2170 0,'0'0'48'0,"0"0"9"0,3 2 3 0,-1 5 1 0,6 0-49 0,-3-2-12 16,1 4 0-16,-1 3 0 0,3 2 58 0,0 5 9 15,-3-5 1-15,3 5 1 0,0-2-4 0,0 8-1 16,0-1 0-16,-3-3 0 0,1 5-51 0,2-2-13 16,-3-6 0-16,-3 8 0 0,4-5 54 0,-4 5 8 15,1-12 2-15,0 8 0 0,-1-8-52 0,-2 2-12 16,0-2 0-16,0-4 0 0,0-1 0 0,0-7 0 15,0-2 0-15,0 0 0 0,0 0 54 0,-2-2 8 16,-1-7 2-16,0 2 0 0,-2-8-52 0,2-3-12 16,1-4 0-16,-1-3 0 0,-2 1 0 0,0-2 0 15,2-2 0-15,0-5 0 0,1 7 0 0,-1-2 0 16,0 4 0-16,3-4 0 16,3 2-49-16,0 5-13 0,-1 0-2 0,1-3-1 0,2 10 53 0,3-2 12 15,-3 4 0-15,3-7 0 0,0 12 0 0,0-4 0 16,3 3 0-16,-1 6 0 0,4 2 0 0,2 0 0 15,-1 2 0-15,7 6 0 16,-7-4-52-16,4 10-9 0,-1-2-3 0,1-2 0 0,-3 6 79 0,-3-2 15 0,-2-5 3 0,-1 8 1 16,-2-8-18-16,-2 5-3 0,-9 3-1 0,0-8 0 15,-2-2 5-15,-3 5 1 0,3-5 0 0,-6 0 0 16,-5 0-18-16,0 0 0 0,3 0 0 0,-3-2 0 16,0-3 0-16,3 3 0 0,-3-5 0 0,0 0 0 15,3 0 8-15,0 0-8 0,2 0 12 0,1-5-868 16,-1 3-174-16</inkml:trace>
  <inkml:trace contextRef="#ctx0" brushRef="#br0" timeOffset="1950.669">10454 866 2368 0,'0'0'52'0,"0"0"12"0,0 0 1 0,0 0 1 0,-6 5-53 0,1-5-13 15,0-5 0-15,-3 5 0 0,0 7 49 0,-3-7 7 16,3 7 2-16,-2 5 0 0,2-10-38 0,-3 10-8 16,-2-5-2-16,5 7 0 0,-2-7-10 0,4 5 0 15,-2 0 0-15,3-3 0 0,2 6-8 0,3-4 8 16,0 1 0-16,3-3 0 0,2 3 0 0,1-5-9 16,2 0 9-16,2 0 0 0,-2 0-11 0,5-2 11 15,1 2-10-15,1-7 10 0,-1 3 0 0,4-6 0 16,-2 3 0-16,-3-5 10 0,3 3-10 15,-3-3 0-15,1-2 0 0,-1 0 0 0,0-4 10 0,-2 3 0 0,-1-6 0 0,1 0 0 16,-3 3 18-16,-3-4 3 0,-2 1 1 0,-3 3 0 16,-3 1 4-16,-2-4 0 15,-3 2 1-15,-3 5 0 0,1 0-9 0,-1 0-1 16,-2 2-1-16,2-2 0 0,1 7-26 0,4 0 0 0,1 0 8 16,5 0-8-1,0 0-114-15,0 7-25 0,-3-2-5 0</inkml:trace>
  <inkml:trace contextRef="#ctx0" brushRef="#br0" timeOffset="2268.704">10681 920 1036 0,'0'0'92'15,"0"0"-73"-15,0 0-19 0,0 0 0 0,0 0 218 0,0 0 40 16,6 7 8-16,-1-2 2 0,3 2-122 16,-3 0-24-16,0 0-5 0,1 0-1 0,-4 5-92 0,4-2-24 15,-4-3 0-15,4-3 0 0,-4 8 39 0,1-3 3 16,2-4 1-16,-2 2 0 0,-3-4-18 0,2 6-3 15,-2-7-1-15,0-2 0 0,0 0-21 0,0 0 0 16,0 0 0-16,0 0 0 16,0 0-98-16,3-7-24 0,0 0-5 0,-1 0-1 15,-2 2 53-15,3-9 11 0,-3 0 1 0,3 0 1 16,-6-5-37-16,0 5-7 0,3-5-2 0,-2 1 0 0,-1-4 69 0,0 6 14 16,1-1 2-16,2 1 1 0,0 0 69 0,0 1 13 15,-3 1 4-15,3 5 0 0,-3-3 51 0,3 5 10 16,-2-5 3-16,-1 5 0 0,3 7 0 0,0 0 0 15,0 0 0-15,0 0 0 0,0 0-103 0,0 0-25 16,5 7 0-16,1 0 0 0,-1-2 0 0,3 4 0 0,0 1 0 16,2-1-780-16,-4 5-160 0</inkml:trace>
  <inkml:trace contextRef="#ctx0" brushRef="#br0" timeOffset="2653.683">10877 892 1036 0,'0'0'92'0,"0"0"-73"0,0 0-19 0,3 2 0 15,-3 6 137-15,0 3 24 0,0-4 5 0,0 5 1 16,2-5 5-16,-2 0 2 0,0 0 0 0,3 7 0 16,-3-9-73-16,3 5-14 0,-3-3-3 0,0 2-1 0,0 0-25 0,0-2-5 15,0-7-1-15,2 7 0 16,-4 1-12-16,2-8-4 0,0 0 0 0,0 0 0 16,0 4-28-16,0-4-8 0,0 0 0 0,0 0 0 15,5-4 0-15,-2 4 0 0,2-3 0 0,-3-4 0 16,1 2 0-16,2-2 0 0,3 0 0 0,0-4 0 0,3 1 0 0,-3-2-12 15,2 3 4-15,6-7 0 16,-2 6-39-16,1-2-7 0,1 3-2 0,0 0 0 0,-3 6 45 0,1-2 11 16,-4 5 0-16,3-2 0 0,-2 2 0 0,0 2 0 15,-1-2 0-15,-2 8 0 16,3-4-53-16,-3 1-9 0,0 2-2 0,-1 2 0 0,4-4 92 0,-3 5 17 16,0-1 4-16,0-2 1 0,0 2-29 0,0 3-5 15,0-2-2-15,-3-1 0 0,0 0 15 0,-2-2 3 16,2 0 1-16,1 1 0 0,-6-4-17 0,0-4-3 15,5 7-1-15,-5-7 0 0,0 0-3 0,0 0-1 16,0 0 0-16,5 0 0 16,0 0-48-16,1-2-11 0,-1-3-1 0,0-2-758 15,1 0-151-15</inkml:trace>
  <inkml:trace contextRef="#ctx0" brushRef="#br0" timeOffset="2824.664">11422 739 1497 0,'0'0'66'0,"0"0"14"0,0 0-64 0,0 0-16 15,0 0 0-15,0 0 0 0,0 0 157 0,0 0 28 0,3 7 6 0,-3 5 1 16,-3 2-84-16,0 0-16 0,6 7-3 0,-3-2-1 16,-3 2-40-16,3-2-9 0,0 0-2 0,6-2 0 0,-6 1-19 0,2 1-4 15,1-5-1-15,2 0 0 0,3-2-5 0,-5-2 0 16,0 1-8-16,2 3 12 0,0-9-23 16,-5-5-5-16,-3 7 0 0,3-7-777 15,-2 3-155-15</inkml:trace>
  <inkml:trace contextRef="#ctx0" brushRef="#br0" timeOffset="3008.861">11282 979 403 0,'0'0'36'0,"0"0"-36"0,2-5 0 0,6 3 0 0,-2 2 295 0,2 0 52 16,0 0 10-16,0 0 3 0,5 0-214 0,-3 0-42 16,6 2-9-16,-3 3-2 0,3-5-57 0,3 0-12 15,-1 0-3-15,4 0 0 0,-1 0-12 0,0 0-9 16,-3 0 12-16,-2 0-12 0,3-5 15 0,-9 5-4 15,1-2-1-15,2 2 0 16,-2-5-62-16,-3 5-13 0,0 0-3 0,2-7 0 0</inkml:trace>
  <inkml:trace contextRef="#ctx0" brushRef="#br0" timeOffset="4405.028">12322 523 1202 0,'0'0'53'0,"0"0"11"0,0 0-51 0,0 0-13 15,0 0 0-15,8 2 0 0,0 5 85 0,-3 5 15 16,0-10 2-16,0 5 1 0,1 12 3 0,-1-7 1 15,0 5 0-15,1 1 0 0,2 1-55 0,-1 2-10 16,-1 5-2-16,4 2-1 0,-2-9-11 0,-2 2-3 16,1 3 0-16,1-8 0 0,0 6 15 0,0 3 4 15,-2-10 0-15,2 3 0 0,-3-4-20 0,0 1-3 16,0-4-1-16,1 3 0 0,-4-9 26 0,4 2 5 16,-4-7 1-16,-2 0 0 0,3 0-32 0,2-7-7 15,-2-5-1-15,0 3 0 0,2-8 20 0,0 3 4 16,3-2 1-16,-3-3 0 0,3 0-8 0,-2 0-1 15,1 12-1-15,1-9 0 0,0-1-27 0,0 10 0 16,0 0 0-16,0 0 0 0,-3 0 0 0,3 7 0 16,-2-2 0-16,-1 2 0 15,3 0-46-15,0 2-14 0,0 5-4 0,2 0 0 0,-4-2 103 0,4 4 20 16,-2 3 4-16,3 2 1 16,-1-2-103-16,1 2-20 0,0 0-4 0,-1 0-1 0,1 3 52 0,-1-8 12 0,1 3 0 15,-1-3 0-15,4 3 24 0,-6-5 7 0,2 0 1 0,-2 5 1 16,0-10-17-16,0 3-3 0,0-5-1 0,-3-5 0 15,1 5 6-15,-1-2 1 16,0 2 0-16,0-12 0 0,1 3 36 0,-4-3 7 0,4-2 2 0,-4-5 0 16,1 0-52-16,2-9-12 0,-2 9 0 0,0-9 0 15,-1 2 24-15,1 0 1 0,-1 5 1 0,-2 0 0 16,3-5-17-16,0 7-9 0,-1-2 10 0,-2 0-10 16,3 2 0-16,0-2 0 0,-3 2 0 0,2 0 0 0,-2 5 32 0,3 0 1 15,-3 0 0-15,3 7 0 0,-3 0-33 0,0 2 0 16,0 5 0-16,0 0 0 15,0 0 0-15,0 0 0 0,0 0 0 0,0 0 0 0,0 0 0 0,5 5 0 16,3-3 0-16,-3 5 0 16,0 5-102-16,3 2-27 0,-2-2-6 0,-1 2-1213 0</inkml:trace>
  <inkml:trace contextRef="#ctx0" brushRef="#br0" timeOffset="4770.694">13174 815 1958 0,'0'0'43'0,"0"0"9"0,8 0 1 0,-6 0 3 0,3-3-45 0,1 3-11 15,-1-5 0-15,3 5 0 0,-3-2 53 0,6 2 9 0,-3 0 2 0,0-5 0 16,2-2-52-16,1 7-12 16,0 0 0-16,-1 0 0 0,1-7 0 0,-1 7 0 0,3-2 0 0,-5-3 0 15,-2 3 0-15,2-3 0 0,-6-2 0 0,4 0 0 16,-6 2 54-16,0-2 8 0,-3 0 2 0,3 0 0 15,-5 0 0-15,-1 0 0 16,1-5 0-16,0 5 0 0,-6 5-52 0,3-3-12 0,0 1 0 0,-2 1 0 16,-1 3 0-16,1 0 0 0,-1 0 0 0,-2 3 0 15,2 1 0-15,1 1 0 0,-4-3 0 0,1 5 0 16,3 5 0-16,-1-2 0 0,3 1 0 0,0 3 0 16,0-2 0-16,3 2 0 0,5 0 0 0,-3 8 0 15,1-11 0-15,2 8 0 0,2 0 0 0,1-3 0 0,0-2 16 16,2-2 0-16,0 2 0 0,6-2 0 0,-3-2-16 0,5-1 0 15,0-7-9-15,0 5 9 16,3 0-36-16,3-7 0 0,-3 0-1 0,2 0 0 16,1-7-183-16,-1 0-36 0</inkml:trace>
  <inkml:trace contextRef="#ctx0" brushRef="#br0" timeOffset="4969.749">13594 793 1785 0,'0'0'159'0,"0"0"-127"15,0 0-32-15,0 0 0 0,0 0 93 0,0 0 13 16,0 0 2-16,0 0 1 0,3 0-33 0,0 12-8 16,-1-5 0-16,1 5-1 0,2-3-27 0,0 3-4 15,1-2-2-15,-1-1 0 0,3 0-3 0,-5 3-1 16,-1-5 0-16,1 0 0 0,0 0-30 0,-1 0 0 16,-2-7 0-16,0 0 0 0,0 0 0 0,0 0 0 15,0 0 0-15,0 0-10 16,0 0-91-16,0 0-19 0,0 0-3 0,0-7-582 0,-2 3-117 0</inkml:trace>
  <inkml:trace contextRef="#ctx0" brushRef="#br0" timeOffset="5104.75">13608 728 57 0,'-8'-8'0'0,"8"6"0"0,-3-10 0 0,3 5 0 0,0-4 0 0,-3 3 0 15,1 1 364-15,2 0 67 0,0 0 13 0,0 0 4 16,-3 7-244-16,3 0-48 0,3-7-9 0,-3 7-3 16,0 0-115-16,0 0-29 0,0 0 0 0,5 5 0 15,3-3 0-15,-3 5 0 0,3-7 0 0,3 7 0 16,-3 5-96-16,2-10-26 15,6 15-5-15,-5-8-1 0</inkml:trace>
  <inkml:trace contextRef="#ctx0" brushRef="#br0" timeOffset="5619.336">13986 826 1728 0,'0'0'38'0,"0"-2"8"0,3-3 2 0,-1 1 0 0,-2 1-39 0,0-2-9 15,0 5 0-15,0 0 0 0,0 0 104 0,-2-2 20 16,-4-3 3-16,6 5 1 0,-5 0-52 0,0 0-9 16,-3 0-3-16,0 0 0 0,-3 0-51 0,1 0-13 15,-4 5 0-15,1-5 0 0,0 2 21 0,0 3 2 16,-1 2 0-16,4 0 0 0,-1 0-37 0,3 5-7 16,0-5-2-16,3 0 0 0,0 0 23 0,2 0 0 0,3 5 0 0,3-3 0 15,-1-1 0-15,-2-4 0 0,6 8 8 0,-1-3-8 16,3-4 0-16,5-3 0 0,-2 3 0 0,-1-2-11 15,1-3 11-15,2 4 0 16,3 1 0-16,-3-10 0 0,3 5 0 0,-3-4 0 16,1 4 0-16,-1-3 0 0,-3 3 0 0,1-7 9 0,-3 2-1 0,0-2-8 15,0 0 9-15,-5 5-9 0,2-7 0 0,-3 1 9 16,-2 6-9-16,3-5-14 0,-3 2 3 0,0-2 1 16,0 5 10-16,0 2 0 15,0 0 0-15,0 0 0 0,0 0 49 0,0 0 12 0,0 0 3 0,0 0 0 16,3 2-86-16,-1 5-17 0,4 5-3 0,-1-2-1 0,0-1 33 15,-2 0 10-15,5 3 0 0,-3-2 0 0,0 1-22 0,1 3 2 16,-4-7 1-16,4 5 0 0,-4 0 19 0,1-3 0 16,0 5 0-16,-3-6 0 0,0 3 48 0,0 3 12 15,0-9 4-15,-3 5 0 0,0-3-52 16,-5 2-12-16,0 0 0 0,0-2 0 0,-2-2 0 0,-1 2 0 16,1-4 0-16,-3 6 0 0,-3-7 0 0,0-2 0 15,0 0 0-15,0 5 0 0,3-3 0 0,-3-2 0 16,-3-2 0-16,6-3 0 0,5 5 0 0,-2-2 0 15,-1-10 0-15,0 5-782 16,6-5-159-16</inkml:trace>
  <inkml:trace contextRef="#ctx0" brushRef="#br0" timeOffset="6069.705">14129 565 1728 0,'-3'0'38'0,"0"-2"8"0,3 2 2 0,0 0 0 0,0 0-39 0,0 0-9 0,0 0 0 0,0 0 0 16,0 0 96-16,0 9 18 15,0-2 3-15,6 5 1 0,-4-2-86 0,4 1-18 0,-4 3-3 0,4 0-1 16,-1 5 28-16,0 0 6 0,1 0 0 0,-1 2 1 16,-5-7-13-16,2 0-2 0,1 7-1 0,0-2 0 15,-3 0 13-15,2-9 2 0,-2 1 1 0,0 8 0 16,0-12-29-16,0 5-5 0,0-10-2 0,0 5 0 15,0-7 35-15,0 0 6 0,0 0 2 0,0 0 0 16,6 0-33-16,2-2-7 0,2-3 0 0,-2-2-1 0,-5 0-11 0,5 0 0 16,8-5 0-16,2 5 0 0,-5-4 0 15,1 3 0-15,1 1 0 0,4 0 0 16,-3 0 0-16,2 7 0 0,-4-2 0 0,-1 2 0 0,0 0 0 0,-2 0 0 16,-1 2 0-16,-2-2 0 0,-3 7 0 0,6 5 0 15,0-5 0-15,-6 0 0 0,-2 7 0 0,-1 0 0 16,1-2 0-16,-3 0 0 0,2 2-8 0,1-5-8 15,-3 8 0-15,3-8-1 0,-3 5 17 0,0-6 0 16,2 3 0-16,1 3 9 0,-3-2-9 0,3-9 8 16,-3 4-8-16,0 2 8 0,2-7-8 0,-2 5 8 15,0-7-8-15,0 0 8 0,3 7-8 0,-3-7 12 16,0 0-12-16,0 0 12 16,0 0-62-16,5-9-12 0,3-3-2 0,0 1-752 0,-5-4-149 15</inkml:trace>
  <inkml:trace contextRef="#ctx0" brushRef="#br0" timeOffset="6267.617">14618 572 1720 0,'0'0'76'0,"0"0"16"0,0 0-73 0,0 0-19 0,0 0 0 0,-2 7 0 16,-4 0 84-16,4 0 14 0,2 5 2 0,0 2 1 16,5-2-57-16,3 2-12 0,-3 7-3 0,6-7 0 15,-1 5-29-15,-2 0 0 0,-2-5 0 0,2 0 0 16,-6 5 40-16,3-5 3 0,1 0 0 0,-1-2 0 15,-5-2-24-15,0 1-5 0,3-4-1 0,-3 5 0 16,0-12-52-16,0 0-10 0,0 0-3 0,0 0-958 16</inkml:trace>
  <inkml:trace contextRef="#ctx0" brushRef="#br0" timeOffset="6446.282">14497 732 1324 0,'0'0'59'0,"2"0"12"0,3 0-57 15,3 0-14-15,0 0 0 0,0 0 0 0,3 0 144 0,2 0 25 16,0 0 6-16,8 0 1 0,-2 0-105 0,2 0-21 16,3 0-4-16,0 0-1 0,-3-4-21 0,3 4-4 15,-3 0 0-15,0-3-1 0,0-2-19 0,-2 5 0 16,-1-2 0-16,-2 2 0 0,0 0 0 0,-8-5 0 16,3 5 0-16,-3 0 0 15,-1 0-99-15,-1 0-23 0</inkml:trace>
  <inkml:trace contextRef="#ctx0" brushRef="#br0" timeOffset="141668.46">14364 5476 0 0,'0'0'0'0,"0"0"0"0,0 0 0 0,0 0 0 16,0 0 201-16,0 0-41 0,0 0 33 0,0 0 7 15,0 0-91-15,0 0-17 0,0 0-4 0,0 0-1 16,0 0-19-16,0 0-3 0,0 0-1 0,0 0 0 15,0 0-51-15,6-5-13 0,-6 5 0 0,0 0 0 16,2 0 0-16,-2 0 8 0,0 0-8 0,0 0 0 16,0 0 0-16,0 0 0 0,0 0 0 0,0 0 0 15,0 0 0-15,0 0 0 0,0 0-8 16,0 0-555-16</inkml:trace>
  <inkml:trace contextRef="#ctx0" brushRef="#br0" timeOffset="149588.993">14534 5452 288 0,'0'0'25'0,"0"0"-25"16,0 0 0-16,0 0 0 0,0 0 169 0,0 0 29 16,0 0 6-16,0 0 0 0,0 0-58 0,0 0-12 15,0 0-2-15,0 0-1 0,0 0-39 0,-6-2-7 16,1-3-1-16,2-2-1 0,-2 7-31 0,0-2-7 15,2-3-1-15,-2 5 0 16,0-2 17-16,-3-3 3 0,2 5 1 0,1 0 0 0,-3 0-21 0,0 0-4 16,0 5 0-16,0-5-1 0,0 0-11 0,3 0-3 15,-6 2 0-15,4-2 0 16,-1 0-25-16,0 0 0 0,0 5 0 0,0-3 0 16,0-2 29-16,-3 5 1 0,3-3 0 0,0-2 0 15,0 5 3-15,3-3 1 0,-3-2 0 0,0 5 0 0,0-3-34 0,3 3 0 16,-3-5 0-16,0 0 0 0,3 7 0 0,-3-2 0 15,3-3 0-15,-3 3 0 0,0-3 0 0,5 3 0 0,-2-3 0 0,0-2 0 16,-3 5 0-16,2 2-19 0,-2-5 3 0,-2 3 0 16,2 0 16-16,0-3 0 0,3 5 0 0,-3-2 0 15,0 2 0-15,2 0 0 0,1 0 0 0,0 0 0 16,-3 0 0-16,3 0 0 16,-3 0 0-16,2 5 0 0,-2-5 0 0,6 0 0 15,-3 5 0-15,-1-3 0 0,1-4 0 0,0 7 0 0,-1-3 0 0,1-2 0 16,2 0 0-16,-2 0 0 0,2 5 0 0,1-5 0 15,-3 0 0-15,2 5 0 0,3-5 0 0,-3 0 0 16,1 5 0-16,-1-3 0 0,3-2 0 0,-3 5 0 16,3-5 0-16,-2 0 0 0,2 5 0 15,0-3 0-15,-3-4 0 0,3 2 0 0,-3 5 0 0,3-5 0 16,0 0 0-16,0 0 0 0,0 0 0 0,3 7 0 16,-3-7 13-16,3 5-3 0,-3-5-1 0,2 0 0 0,-2 5-9 0,3-5 0 15,0 0 0-15,-1 0 0 16,1 0 12-16,0 0-2 0,-1 5-1 0,1-5 0 0,-1 2-1 0,1-1 0 15,0 3 0-15,2 1 0 0,-2-3-8 0,2-1 0 16,0 3 0-16,1-4 8 0,-1 0-8 0,0 0 0 16,0 5 0-16,1-5 0 0,-1 0 0 0,3 0 0 15,0-2 0-15,0 2 0 0,0-5 12 0,0 3-4 16,0 2 0-16,0-2 0 0,0-3-8 0,2 5 0 16,-2-7 0-16,0 7-11 0,3-2-8 0,-1-3-1 15,1 3-1-15,-1-2 0 0,1 1 68 0,0 3 13 16,-1-7 4-16,1 7 0 0,-1-7-64 15,-2 7-18-15,0-7-1 0,0 5 0 0,0-3 19 0,0 3 0 0,0-2 11 0,0-3-11 16,0 4 17-16,0-1-3 16,0 1-1-16,0-4 0 0,-3 5-13 0,3-3-8 0,-8-2 8 15,8 0-13-15,0 0 13 0,0 5 0 16,0-5 0-16,-3 0 0 0,3 0 0 0,0 0 8 0,-3 0-8 0,0 0 0 16,3 0 13-16,-2 0-4 0,-6 0-1 0,5 0 0 15,3 0-8-15,0 0 10 0,0 0-10 0,2-5 10 16,-4 5-10-16,1 0 12 0,4 0-12 0,-3 0 12 15,0-2-12-15,0-3 0 16,0 5 9-16,0 0-9 0,0-4 0 0,-3 4 9 0,3-3-9 0,0 3 0 0,0 0 8 16,0-4-8-16,0 8 0 0,0-4 0 15,0 0 0-15,-3-4 0 0,3 4 0 0,0 0 0 0,0 0 8 0,0 0-8 16,-1 0 0-16,4-3 0 0,0 3 0 0,-3 0 0 16,2-5 0-16,-2 5 0 0,0 0 9 15,0-2-9-15,0 2 0 0,3-5 9 0,-4 5-9 0,-1 0 0 16,2 0 0-16,-3-2 8 15,3-3-32-15,-3 5-6 0,3 0-2 0,-3-7 0 0,-2 7 58 0,5-7 11 16,-3 7 3-16,1-4 0 0,-1 1-29 0,-2-2-11 16,2 5 8-16,0-7-8 0,3 5 8 0,-3-3-8 15,1 3 8-15,2-3-8 0,0-2 9 0,-3 3-9 16,3-4 10-16,0 6-10 0,0-3 12 0,-3-2-4 16,3 0-8-16,-3 0 12 0,3 3-12 0,-3-3 9 15,1 4-9-15,-4-4 8 0,1 2-8 0,0-4 0 16,-1 2 0-16,1-2 0 0,0 1 24 0,-1-1 2 0,-2 2 1 0,3-5 0 15,-3 0-19-15,0 3-8 0,0-3 8 0,-3 3-8 16,3 0 11-16,0 1-3 0,0 1-8 0,-2-7 12 16,2 7-12-16,0-5 0 0,-3 5 0 0,-2-2 0 15,2-3 19-15,0 5 7 0,-2 0 2 16,2 0 0-16,-2-5-42 0,2 5-8 0,-2 0-2 0,2 0 0 16,-4 2 39-16,4-2 7 0,-2 0 2 0,-1-2 0 15,1 0-38-15,0 1-7 0,-1 1-2 0,1 0 0 16,0 0 37-16,0 0 7 0,-1 0 2 0,1 0 0 15,2 0-35-15,-2 0-8 0,-3-5 0 0,3 5-1 16,0 0 21-16,-1 0 0 0,1 2 0 0,0-2 0 16,-1 0 0-16,1 0 0 0,2 0 0 0,-2 0 0 0,0 2 0 15,0-4 0-15,-1 2 0 0,1 0 0 16,0-5 0-16,-1 5 0 0,1 0 0 0,-3 0 0 0,3 2 15 16,0-2 4-16,-1 0 1 0,-2 0 0 0,0 0-32 0,0 2-5 15,1 3-2-15,-4-3 0 16,3-2 19-16,-3 7 0 0,1-7 0 0,-1 2 0 15,-2 3 0-15,2-3 0 0,-2-2 0 0,0 7 0 16,2-2 0-16,1-3 0 0,-1 3 0 0,1 2 0 0,-1-5 0 0,3 3 0 16,-5-3 0-16,2 3 0 0,1-3 14 0,2 5 3 15,0-7 1-15,0 7 0 0,0-5-30 0,0 5-5 16,-3 0-2-16,4-2 0 0,1-3 19 0,-2-2-10 16,3 7 10-16,-3-2-8 0,3 2-8 0,5 0-2 15,-6 0 0-15,6 0 0 16,-5 0-106-16,5 0-22 0,-5 0-4 0</inkml:trace>
  <inkml:trace contextRef="#ctx0" brushRef="#br0" timeOffset="150727.085">14457 5351 990 0,'0'0'44'0,"0"0"8"0,0 0-41 0,0 0-11 15,0 0 0-15,0 0 0 0,0 0 101 0,0 0 19 16,0 0 3-16,0 0 1 0,0 0-35 0,0 0-6 0,0 0-2 0,2-2 0 16,4-3-13-16,-4-2-4 0,4 2 0 0,-4 3 0 15,4-5 0-15,-4 0 0 0,1-5 0 0,2-2 0 16,-2 2-19-16,2-2-4 0,0-5-1 0,1 3 0 15,2-3-16-15,0-2-4 0,0-5-1 0,2 0 0 16,1 0 4-16,2-2 1 0,0 2 0 0,3-2 0 16,0 2-24-16,0 0 0 0,0 5 0 0,0-5 0 0,2 3 0 15,3-8 0-15,-2 5 0 0,-1-2 0 16,3 2 0-16,1-2-8 0,-1-5 8 0,0 7-8 0,-3 3 8 0,1-1 0 16,-3 3 8-16,0 2-8 15,0 5 8-15,0-5-8 0,-3 5 8 0,0 0-8 0,3 0 9 0,-3 2-9 16,-2-2 12-16,-1 0-12 0,1 7 13 15,-3-5-4-15,2 5-1 0,1-2 0 0,0-3 17 0,-1 5 3 16,-2-5 1-16,3 5 0 0,-3 0-29 0,2 0 0 16,-5 0 0-16,3 2 0 15,-5-2 0-15,2 5 0 0,1-3 0 0,-1-2 0 16,-2 5 0-16,-3 2 0 0,5-5 0 0,-5 5 0 0,0 0 0 0,0 0 0 16,0 0 0-16,0 0 0 0,0 0 0 0,0 0 0 15,0 0 0-15,0 0 0 16,-5 0-45-16,2 5-15 0,-5-3-4 0,0 3-682 15,0 2-137-15</inkml:trace>
  <inkml:trace contextRef="#ctx0" brushRef="#br0" timeOffset="151335.096">14346 5022 1148 0,'0'0'25'0,"0"0"6"0,0 0 1 0,0 0 0 0,0 0-32 0,0 0 0 15,-3 7 0-15,3-7 0 0,0 0 67 0,0 0 7 16,0 7 2-16,3 0 0 0,-3-7-4 0,0 5 0 15,2 2 0-15,-2-5 0 0,0 5-6 0,0 0-2 16,3 3 0-16,-3-3 0 0,3 2-11 0,-3-2-2 16,0 0-1-16,0 5 0 0,0-5-3 0,0 5-1 0,0-3 0 0,0 3 0 15,-3 0-30-15,3 2-7 0,0-5-1 16,3 3 0-16,-3 2-8 0,2-2 8 0,-2-3-8 16,3 3 8-16,0 0 0 0,-1-3-8 0,4-4 12 0,-1 7-4 15,0-5-8-15,3-5 0 0,0 5 0 0,0-7 0 16,0 5 24-16,2-5 0 0,1-5 0 0,2 5 0 15,3-2 11-15,0-3 1 0,0-2 1 0,2 0 0 16,4 2-17-16,-4 3-4 16,3-3-1-16,-5-2 0 0,0 0-2 0,0 0 0 0,0 0 0 0,0 7 0 15,-3-7-13-15,0 7 0 16,0-5 0-16,-2 5 0 0,-1-2 0 0,-2-3 0 0,-2 5 0 16,-1 0 0-16,-5 0 0 0,0 0 0 0,0 0 0 0,0 0 0 15,0 0-100-15,0 0-22 0,0 0-5 0</inkml:trace>
  <inkml:trace contextRef="#ctx0" brushRef="#br0" timeOffset="152053.552">15438 3992 1267 0,'3'0'28'0,"-3"0"5"0,-3-7 2 0,-2 2 1 15,3 3-36-15,-4-3 0 0,6 5 0 0,-5 0 0 0,0 0 109 0,-1-2 15 16,-2 2 4-16,0-5 0 0,1 5-52 0,-1 0-9 16,0 0-3-16,0 0 0 0,0 5-51 0,0-5-13 15,3 2 0-15,-1-2 0 0,-2 5 0 0,3-5 0 16,0 2 0-16,-3 3 0 0,3-3 34 0,2 3 4 15,-5 0 1-15,3 2 0 16,-1-5-25-16,4 5-5 0,-4 0-1 0,6 5 0 0,-2-5-8 0,-1 0 0 16,3 0 0-16,3 0 0 0,-3 0 0 0,5 0-16 15,0 3 4-15,1-1 1 16,2-2-20-16,0 0-4 0,2-2-1 0,3 2 0 0,1 0 48 0,1 0 8 16,1-2 3-16,-2 2 0 0,-1 0-37 0,-3-5-7 0,-2 3-2 15,3 2 0-15,-1 0 70 0,1 0 13 0,-3 0 4 0,-3-7 0 16,1 7-8-16,-4-2-2 0,-2-5 0 0,3 7 0 15,-3 0-35-15,-3 0-7 0,-2-2-2 0,2 2 0 16,1-5 43-16,-6 5 9 0,-3-2 2 0,1 2 0 16,2-2-52-16,-6-3-12 0,4 3 0 0,-6-3 0 15,3 3 0-15,2-3 0 0,-2-2 0 0</inkml:trace>
  <inkml:trace contextRef="#ctx0" brushRef="#br0" timeOffset="152312.865">15560 3905 1728 0,'0'0'76'0,"0"0"16"0,3 0-73 16,-3 0-19-16,0 0 0 0,0 0 0 15,2 0 55-15,1 7 7 0,0-2 2 0,-1-3 0 16,4 5 0-16,-4-2 0 0,4-3 0 0,-1 10 0 15,-2-5 0-15,-1 5 0 0,3-3 0 0,-2 10 0 0,0-5-56 0,-3 0-8 16,5-2 0-16,-5 2-10 0,3 0 10 0,-3-2 14 16,0 2-3-16,2 0-1 0,1-7-10 0,-3 0 8 0,3 5-8 0,-3 0 8 31,0-5-64-31,0 0-14 0,0-5-2 0,0-2-1 16,0 0-147-16,0 0-28 0,0 0-7 0,0 0-1 0</inkml:trace>
  <inkml:trace contextRef="#ctx0" brushRef="#br0" timeOffset="152504.143">15550 4060 403 0,'-3'-2'36'0,"0"-3"-36"16,-2 3 0-16,0-3 0 0,-1-2 199 0,4 7 33 0,-1-7 6 0,3 7 2 16,-3 0-92-16,3 0-17 0,-2-7-4 0,2 7-1 15,0 0-48-15,0 0-10 0,5 0-1 0,-2-5-1 16,5 5-13-16,0 0-2 16,0-2-1-16,2 2 0 0,1-5-40 0,-1 5-10 0,4 0 0 0,-7 0 0 15,4 0 0-15,2 0 0 0,1 0 0 0,-4 0 0 16,3-7-38-16,1 5-10 0,-1 2-1 0,3-5-1 15,-3 5-114-15,0 0-22 0,8 0-5 0,-5 0-1 0</inkml:trace>
  <inkml:trace contextRef="#ctx0" brushRef="#br0" timeOffset="152903.715">15907 4013 1267 0,'0'0'56'0,"0"0"12"0,0 0-55 0,0 0-13 15,0 0 0-15,5-7 0 0,-5 7 105 16,3-2 19-16,-3 2 3 0,0-5 1 0,0-2-52 0,-3 0-9 15,0 7-3-15,1-7 0 0,-4 7 0 0,1-5 0 16,0 5 0-16,0-2 0 16,-3 4 0-16,0-2 0 0,0 0 0 0,0 0 0 15,0 5 0-15,0-3 0 0,0 5 0 0,0-2 0 16,0 2-80-16,0 0-16 0,0 0-3 0,3 0-1 0,-3 5 26 0,3-5 10 0,5 0-8 0,-3 0 8 16,3 5-24-16,3-5 0 15,-3 0 0-15,5 0 0 0,0 0 24 0,-2 0 19 0,0 0-3 0,2-2-1 16,6-3-24-16,-1 3-5 0,-2-5-1 0,0 0 0 15,0 5 15-15,2-5 0 0,4-5 0 0,-4 5 0 16,1 0 0-16,-1-5 16 16,-2 3-3-16,3 2-1 0,-3-5-12 0,-3 3-16 15,1-3 3-15,-1-2 1 0,-5 7 34 0,2-2 7 16,-2 2 2-16,0 0 0 0,0 0-13 0,0 0-2 0,6-5-1 0,-6 5 0 16,0 0-15-16,0 0 9 15,0 0-9-15,0 0 8 0,0 0-8 0,0 0 0 0,5 7 0 0,0 0 0 0,1-7 0 0,-1 7 0 16,-2-2 0-16,-3-5 0 15,7 2 0-15,-7-2 0 0,6 5-9 16,-6-5 9-16,5 7-80 0,3-7-12 0,-8 0-2 0,0 0-1 16,5 5-157-16,3-10-31 0</inkml:trace>
  <inkml:trace contextRef="#ctx0" brushRef="#br0" timeOffset="153221.378">16097 3992 172 0,'0'0'8'0,"0"0"1"0,0 0-9 0,0 0 0 15,0 0 0-15,0 0 0 0,0 0 382 0,0 0 74 16,0 0 16-16,3 7 2 0,-3 0-311 0,0 0-63 16,0 0-12-16,3 0-2 0,-3 5-19 0,2-5-4 15,-2 5-1-15,0-5 0 0,-2 0-34 0,2 0-8 16,0 5 0-16,0-3-1 16,0-9-8-16,0 7-2 0,0-7 0 0,-3 5 0 0,0-3 0 0,3-2 0 0,0 0 0 0,0 0 0 15,0 0-1-15,0 0-8 0,0 0 12 0,0 0-4 16,-2-2-8-16,2-3 0 0,0-2 0 0,2 0 0 31,1-2-26-31,0-3-1 0,2 0 0 0,0 3 0 16,3-3-40-16,-3-2-8 0,6 2-1 0,-6 3-1 15,1-3 10-15,1 0 3 0,4 5 0 0,0 0 0 0,-3-2 51 0,2 2 13 0,-2-3 0 0,5 8 0 16,1-3 0-16,-4 3 0 0,-5-3 0 0,3 5 0 16,6-7-10-16,-6 5 1 0,-6-3 0 0,3 3 0 15,-2-3-224-15,5 0-45 0,5-2-9 16,-13 7-1-16</inkml:trace>
  <inkml:trace contextRef="#ctx0" brushRef="#br0" timeOffset="153394.263">16391 3797 1195 0,'-5'-12'52'0,"5"12"12"0,0 0-51 0,0 0-13 15,0-2 0-15,0 2 0 0,0 0 98 16,0 0 17-16,0 0 3 0,0 0 1 0,-3-5-34 0,3 5-6 16,0 0-2-16,3 7 0 0,-1 0-24 0,-2 0-5 15,3 5 0-15,2-5-1 0,-2 5-11 0,0-3-3 16,-3 5 0-16,0 5 0 0,5-7-33 0,-3 2 0 15,-2 0 0-15,0 0 0 0,0-2 0 0,0 2 0 16,-2 0 0-16,-3-2 0 16,-1 2-44-16,1-2-16 0,0-3-4 0,-1-2 0 0</inkml:trace>
  <inkml:trace contextRef="#ctx0" brushRef="#br0" timeOffset="153565.348">16327 3973 1094 0,'-5'-2'97'0,"5"2"-77"0,8 0-20 16,0-5 0-16,0-2 93 0,0 7 15 0,2-7 4 0,1 7 0 16,5-7 5-16,-5 7 2 0,-1-5 0 0,1 3 0 15,2-3-88-15,-2 5-18 0,-4-2-3 0,1-3-1 16,0 5-9-16,3 0 0 0,-3 0 0 0,0 0 0 16,-8 0 0-16,5 0 0 0,3 0 0 0</inkml:trace>
  <inkml:trace contextRef="#ctx0" brushRef="#br0" timeOffset="154521.672">16962 3886 518 0,'19'-2'23'0,"-19"2"5"0,0 0-28 0,0 0 0 16,0 0 0-16,0 0 0 0,-5-5 219 0,5 5 38 16,0 0 8-16,0 0 2 0,0 0-107 0,0 0-22 0,-3-2-4 0,3 2-1 15,0 0-106-15,0 0-27 16,-5 2 0-16,2 3 0 0,3-3 48 0,0 5 4 0,-3 0 0 0,1 3 1 15,-1-8-35-15,3 5-7 0,3 5-2 0,-3-10 0 16,-3 3-9-16,6 2 0 0,2 0 0 0,0 0 8 16,-5-7-8-16,6 0 0 0,4 5 0 0,1-3 0 15,5-2 0-15,-6 0 0 0,-2-2 0 0,5-3 0 16,3 5 0-16,-5 0 0 0,-11 0 0 0,5-7 0 16,8 0 0-16,-2 0 0 0,-8 2 0 15,2 3 0-15,-5 2 53 0,0 0 9 0,5-5 2 0,-5 5 0 16,-2-7-55-16,2 7-9 0,0 0 0 0,0 0 0 15,0 0 0-15,0 0 0 0,0 0 0 0,0 0 0 16,2 7 0-16,4-2 0 0,-6 2 0 0,5 0 0 16,5 0 0-16,-4-2 0 0,-1-3 0 0,0 5 0 0,3-2 0 15,0-3 0-15,0 3 0 0,3-5 0 0,-3 2 0 0,2-2 0 16,1-2 0-16,2 2 0 16,-2-5 0-16,-3 5 0 0,2-7 0 0,-2 5 0 0,3-3 0 0,-3-2 0 15,0 5 0-15,-1-8 0 0,-4 8 0 0,2-5 0 16,1 2 0-16,-1-9 0 0,-5 7 0 0,3 0 0 15,-3 2 0-15,0-2 0 0,-3 0 56 0,3 5 7 16,-5-3 1-16,-1 5 0 16,1-7-154-16,0 5-30 0,0-3-7 0,2 5-1 0</inkml:trace>
  <inkml:trace contextRef="#ctx0" brushRef="#br0" timeOffset="154749.292">17399 3799 230 0,'0'0'20'0,"0"0"-20"16,0 0 0-16,0 0 0 16,0 0 387-16,0 0 73 0,-3 5 14 0,1 2 3 0,-1-5-302 0,3 8-61 0,0-8-12 0,3 5-2 15,-1 5-48-15,1-5-10 0,0 5-2 0,-1-3 0 16,1 5-40-16,-3-7 0 0,3 5-13 0,-3-5 3 16,2 0 10-16,1 0 0 0,-3 0 0 0,0-2 0 15,0-5 0-15,0 7 0 0,-3 0 0 0,3-7 0 16,0 0-122-16,0 0-22 0,0 0-5 0,0 0-1 15,0 0-67-15,0-7-14 0,0 0-2 0,0 2-368 16</inkml:trace>
  <inkml:trace contextRef="#ctx0" brushRef="#br0" timeOffset="154865.489">17380 3757 288 0,'-7'-12'25'16,"4"5"-25"-16,0-5 0 0,1 5 0 16,-1 0 296-16,3-2 55 0,-3 4 10 0,1-2 3 15,-1-5-163-15,3 10-32 0,-3-5-6 0,3 7-2 0,0 0-82 0,0 0-17 16,0-5-3-16,0 5-1 0,0 0-39 0,0 0-8 15,0 0-2-15,0 0-721 16,0 0-145-16</inkml:trace>
  <inkml:trace contextRef="#ctx0" brushRef="#br0" timeOffset="155291.473">17494 3672 1774 0,'0'0'39'0,"0"0"8"0,0 0 1 0,0 0 3 0,6 5-41 0,-4-5-10 0,3 7 0 0,1-3 0 16,-1 4 61-16,0 1 11 0,-2-2 1 0,5 5 1 15,0 2-30-15,-5 0-7 0,2-2-1 0,-3 2 0 16,1 0-8-16,0-2-1 0,-1 2-1 0,1 0 0 16,-3 0-7-16,0 3-2 0,0-3 0 0,0-5 0 15,-3 3-8-15,3 0-1 0,-2-3-8 0,-1-2 12 16,0 0 6-16,1-2 1 0,-1 2 0 0,3-7 0 15,0 0-90 1,0 0-17-16,0 0-4 0,-5 0-1 0,0 0-5 0,-1-7-1 0,1 2 0 0,0-2 0 16,-1-7-228-16,1 7-45 0,0-5-10 0,0 5-2 0,-3-2 304 0,2-3 61 15,4 5 19-15,-4 0-10 0,1 2 114 0,2-2 22 16,-2 0 5-16,3 0 1 0,-1 5 48 0,3-3 9 16,-3-2 3-16,3 7 0 0,0 0-62 0,3 0-12 15,2-5-2-15,0 3-1 0,-5 2-82 0,6 0-16 16,2 0-3-16,0 0-1 0,2 0-13 0,-2 0 0 15,8 0 0-15,-3 0 0 0,-2 0 35 16,2-5 4-16,3 5 1 0,-3 0 0 0,0 0-40 0,-2-2 0 16,0 2-14-16,2-5 4 15,0 3-68-15,0-3-14 0,-5 5-2 0,3-7-462 16,-1 7-93-16</inkml:trace>
  <inkml:trace contextRef="#ctx0" brushRef="#br0" timeOffset="155673.262">17780 3684 1116 0,'0'0'49'0,"0"0"11"0,-3-5-48 0,3 3-12 16,0 2 0-16,-2 0 0 0,-1-5 131 0,3 5 24 0,0 0 5 0,0 0 0 16,0 0-42-16,0 0-9 0,0 0-1 0,0 0-1 15,0 5-62-15,3-3-12 0,-3 7-2 0,2 1-1 16,1-3 14-16,2 7 4 0,-5-2 0 0,3 0 0 16,2 2-25-16,-2-5-5 0,0 3-1 0,-1 0 0 15,-4-3-1-15,2 3-1 0,0 0 0 0,0-3 0 16,0 3 26-16,0-5 6 0,2 7 1 0,-2-2 0 15,3-3-39-15,-1-2-9 0,-2 0 0 0,3 5 0 16,0-5 0-16,-3-7 0 0,0 0 0 0,0 0 0 0,5 0 0 0,-5 0 0 16,5 7 0-16,3-7 0 0,0-7 0 0,-2 5 0 15,1-3 0-15,4-2 0 0,-3 2 0 16,5 3 0-16,-2-3 0 0,-3 3 0 16,5-3 0-16,-2 3 0 0,-1 2 0 0,1-5 0 15,-3 5 0-15,0-2 0 0,2 2 0 0,1 0 0 16,-3 0 0-16,0 2 0 0,2 3 0 0,-2-3 0 0,-3 3-18 15,1-5-6-15,2 2 0 0,-3 3-1 0,0 2 40 0,-2 0 8 16,0-2 1-16,2-3 1 0,-3 5-25 0,1-2 0 16,-3-5 0-16,0 0 0 15,0 0-46-15,0 0-14 0,0 7-4 0,-3-5 0 0</inkml:trace>
  <inkml:trace contextRef="#ctx0" brushRef="#br0" timeOffset="156323.696">18539 3804 115 0,'0'0'10'0,"0"0"-10"0,0 0 0 0,3-5 0 0,2 3 182 0,-2-3 34 15,0 3 8-15,-3 2 0 0,0 0-96 0,0 0-19 16,0 0-4-16,0 0-1 0,0 0-39 0,0 0-8 16,0 0-1-16,0 0-1 0,-3 2 7 0,-2 3 2 15,2-3 0-15,-2 3 0 0,-1-3-52 0,1 5-12 16,0 3 0-16,0-1 0 0,-1-2 54 0,4 5 8 15,-4-5 2-15,4 5 0 0,-1-3-64 0,0 3-15 16,1-5-1-16,2 7-1 0,2-7 17 0,1 5 0 16,0-5 0-16,5 5 0 0,-3-3-10 0,5-4 10 0,-2 2-8 0,6-5 8 15,-1-2 0-15,0 5 0 0,-2-10 0 0,5 5 0 16,-1-2 0-16,-1-3 9 0,2 3-9 0,-6-5 10 16,-2 2 4-16,3-7 1 0,-1 5 0 15,-2 0 0-15,-3 0 39 0,-2-2 8 0,-3-1 2 0,0 3 0 16,-3 0 0-16,1 0 0 0,-1 0 0 0,1 0 0 15,-4-5 0-15,1 5 0 0,-3 0 0 0,-3 0 0 16,1 5-52-16,-1-3-12 0,1-2 0 0,-1 7 0 16,1-5 25-16,2 3 3 0,-3 2 0 0,3-5 0 15,0 5-45-15,0 5-9 0,0-5-2 0,3 0 0 32,5 0-20-32,-5 0-5 0,5 0-1 0,0 0-698 0,0 0-140 0</inkml:trace>
  <inkml:trace contextRef="#ctx0" brushRef="#br0" timeOffset="156624.22">18756 3656 1036 0,'6'-12'46'0,"-1"7"10"0,0 3-45 0,-2 2-11 15,-1-5 0-15,4-2 0 0,-1 7 104 0,3-2 20 0,-8 2 3 0,0 0 1 16,0 0 0-16,5 0 0 0,-5 0 0 0,3 2 0 16,0 5-62-16,2 0-12 15,0 5-2-15,-2-5-1 0,-1 7-7 0,1-2 0 0,2 0-1 0,-2 2 0 16,2 0-17-16,-2 0-3 0,0 5-1 0,-1-5 0 16,4 0-8-16,-4 0-2 15,1 5 0-15,-3-5 0 0,3-2-12 0,-1-3 0 16,1 8 0-16,-3-3 0 0,0-5 0 0,2 3 0 0,-2-5 0 0,3 7 0 15,-6-14 0-15,6 7 0 0,-3-2 0 0,0-5-714 16,0 0-146-16</inkml:trace>
  <inkml:trace contextRef="#ctx0" brushRef="#br0" timeOffset="157153.37">19061 3832 864 0,'0'0'38'0,"0"0"8"0,2-2-37 0,-2 2-9 16,0-5 0-16,0-2 0 0,0 0 160 0,-2 7 31 16,-4-5 5-16,1 3 2 0,2-3-103 0,1 5-21 15,-4 0-4-15,1 0-1 0,-3 5-30 0,3-5-7 16,-3 7 0-16,3-5-1 0,-1 3-19 0,4 2-4 16,-4 0-8-16,4 0 12 0,-3 0-12 0,2 5 0 15,3-5 0-15,-3 5 0 0,3-3 0 0,0 3-12 16,0 0 12-16,3-3-10 0,0-2 10 0,2 0 8 15,0-2-8-15,0 7 11 0,1-10-11 0,2 5 0 16,2-7 0-16,-2 5 0 0,-3-5 0 0,6 0-12 16,2 0 2-16,-2-5 1 0,-1-2 9 0,-2 5 12 0,3-3-2 0,0-2-1 15,2 2 44-15,-5-2 9 0,-6-2 2 0,4-3 0 16,-1-2 0-16,0 2 0 0,-2-2 0 0,-3 0 0 16,-3 2-3-16,1-2 0 0,-1 0 0 0,0-5 0 15,-5 5-21-15,0 0-5 0,6-5-1 0,-6 5 0 16,0-5-16-16,3 5-3 0,-1-5-1 0,4 5 0 15,-1 0 4-15,0 0 1 0,1 2 0 0,-1-2 0 16,3 7-19-16,0-5 0 0,-3 10 0 0,3-5 0 16,0 2 0-16,3-2 0 0,-3 7 0 0,0 0 0 15,0 0 0-15,0 0 0 0,5 7 0 0,3-2 0 16,-8 2 0-16,3 7 0 0,8-2 0 0,-1-3 0 16,-5 5 0-16,3 5 0 0,3-5 0 0,-3-2 0 15,0 7 0-15,0-3 0 0,0-4-13 0,0 9 5 0,2-9 8 16,-5 0 9-16,1 2-1 0,2-5-8 15,-3 3 0-15,0 2 0 0,-2 0 0 0,2-7 0 0,-2 5 0 0,2 0 0 16,-2-5 0-16,2 0 0 16,-5 0-147-16,3-5-36 0,-3-2-7 0,0 0-898 15</inkml:trace>
  <inkml:trace contextRef="#ctx0" brushRef="#br0" timeOffset="157958.212">19741 3790 1166 0,'0'0'25'0,"0"0"6"0,0 0 1 0,0 0 1 0,0 0-33 0,0 0 0 15,0 0 0-15,0 0 0 0,0 0 72 0,0 0 7 16,0 0 1-16,0 0 1 0,0 0-56 0,0 0-11 15,0 0-2-15,0 0-1 0,0 0-11 0,0 7 0 16,0-7 0-16,-3 2 0 0,3 5 53 0,0 0 9 16,0 3 2-16,3-8 0 0,-3 5-53 0,2 0-11 15,-2-7 0-15,3 5 0 0,0 2 0 0,2 0 0 0,0-7 0 0,0 7 0 16,1 0 0-16,-1-7 0 0,0 5 0 0,1-5 0 16,-4 2 0-16,3-2 0 0,-5 0 0 0,6-2 0 15,-1-3 47-15,3 5 5 0,0-7 2 0,0 5 0 16,0-10-35-16,-3 7-7 0,0-2-2 0,1 7 0 15,-4-7 43-15,1 0 9 0,-3 5 2 0,3-3 0 16,-3-2-20-16,0 7-3 0,0 0-1 0,0 0 0 16,0 0-12-16,0 0-4 0,0 0 0 0,0 0 0 15,8 0-36-15,-3 2-7 0,0 3-1 0,0-5-1 16,-2 7 11-16,5-2 10 0,0-3-13 0,-5 5 5 16,2-2-23-16,0-3-4 15,3 5-1-15,3 3 0 0,-3-8 36 0,2 5 0 0,1-7 0 0,-1 5 0 16,4-5 0-16,-4 0 0 0,1-5 0 0,2 5 0 15,0-2 30-15,-2-3 13 0,-1 5 2 0,-2-7 1 0,3 0-22 0,-3 2-5 16,-3 3-1-16,0-3 0 0,-2-2 31 0,2 0 7 16,-2 0 0-16,-3 0 1 0,0 2-40 0,-3-2-8 15,3 5-1-15,0-3-8 0,-5 3 32 0,2-3 0 16,1 3 0-16,2 2 0 16,-3 0-102-16,-2 0-21 0,0 0-4 0,5 0-1 15,0 0-141-15,0 0-29 0</inkml:trace>
  <inkml:trace contextRef="#ctx0" brushRef="#br0" timeOffset="158324.682">20185 3818 1396 0,'0'0'31'0,"0"0"6"0,0 0 2 0,0 0 0 0,0 0-31 0,0 0-8 0,0 0 0 0,0 0 0 15,0 0 24-15,0 0 3 0,8 0 1 0,3 0 0 16,-3 0-11-16,-1 0-1 0,4 0-1 0,2-5 0 15,-2 5-24-15,-1 0-5 0,-2-2-1 0,0 2 0 16,3-5 43-16,-3 5 9 0,0-2 2 0,-8 2 0 16,0 0-11-16,2-5-3 0,-2 5 0 0,0-2 0 15,0 2 35-15,0-5 8 0,3-2 0 0,-6 0 1 16,-2 7-24-16,0-7-5 0,0 7 0 0,-1-7-1 16,-2 7-18-16,3 0-3 0,-6 0-1 0,1 0 0 15,2 0-8-15,-3-5-1 0,1 5-8 0,-1 0 12 0,3 0-12 0,-2 5 0 16,-1-5 0-16,3 2-10 0,-2 3 10 0,2 2 0 15,0 0 0-15,0 0 0 0,0 0 0 0,0 0 0 16,3 0 0-16,2 5 0 0,-2 2 0 16,2-2 0-16,0 0 0 0,3 2 0 0,0 0 0 0,0 0 9 15,3-2-1-15,2-3-8 0,1-2 0 16,2 5 0-16,-1-5-12 0,4 0 3 16,2 0-146-16,-2-2-29 0,5-3-5 0,-3-2-591 15</inkml:trace>
  <inkml:trace contextRef="#ctx0" brushRef="#br0" timeOffset="158514.528">20397 3839 1152 0,'0'0'102'0,"0"0"-82"0,0 0-20 0,0 0 0 16,0 0 81-16,0 0 12 16,0 0 3-16,0 5 0 0,2-3 11 0,-2 3 2 15,6 2 1-15,-4 0 0 0,4 0-49 0,-4 0-9 0,1 0-3 0,0 0 0 16,-1 5-20-16,-2-5-4 0,0-7-1 0,0 5 0 15,-2-3-12-15,2-2-4 0,0 0 0 0,0 0 0 16,0 0-108-16,0 0-21 0,0 0-5 0,0 0-718 16</inkml:trace>
  <inkml:trace contextRef="#ctx0" brushRef="#br0" timeOffset="158642.264">20471 3745 1497 0,'0'0'66'0,"0"-7"14"0,0 7-64 0,0-2-16 0,0-3 0 0,-3 0 0 15,1 3 139-15,-1 2 24 0,3 0 5 0,0 0 0 16,0 0-116-16,0 0-23 0,0 0-5 0,0 0 0 16,0 0-69-16,0 0-14 0,-5 0-2 0</inkml:trace>
  <inkml:trace contextRef="#ctx0" brushRef="#br0" timeOffset="159210.787">20696 3839 1267 0,'0'-7'28'0,"0"7"5"0,2-2 2 0,4-3 1 0,-4-2-36 0,-2 2 0 15,3 3 0-15,-3-5 0 0,0 7 109 0,0-5 15 0,-3 3 4 0,3 2 0 16,-2-5-44-16,-4 5-8 0,4-2-1 0,-6-3-1 15,2 5-34-15,-1 0-6 0,-1 0-2 0,0 0 0 16,0 5-15-16,-3-3-3 0,3 3-1 0,-2-3 0 16,2-2-13-16,0 5 0 0,-3 2 0 0,3 0 0 15,0 0 0-15,3 0 0 0,0 0 0 0,-1 0 0 16,1-2 10-16,2 2-1 0,1 0 0 0,2 0 0 16,0 0-9-16,2 0 0 0,4-2 0 0,-1 2 0 15,0 0-49-15,3 0-12 0,0-2-3 0,3-3 0 0,-1 5 52 0,1-7 12 16,2 0 0-16,0 0 0 0,1 0 0 15,-4-7 0-15,-2 7 0 0,0-2 0 0,0-3 48 0,-3 5 13 16,-5 0 3-16,0 0 0 0,3-7-52 0,0 0-12 16,-1 2 0-16,1 3 0 0,0-3 0 15,-3-2 0-15,0 7 0 0,0 0 0 0,0 0 0 16,0 0 0-16,0 0 0 0,0 0 0 16,8 5 0-16,-3-3 0 0,3-2 0 0,-3 5 0 0,3 2 0 0,-3 0 0 15,3 0 0-15,-2 0 0 0,1 0 0 0,-1 5 0 16,2-5 0-16,0 7 0 0,-3-2 0 0,0-3 0 15,-2 8 0-15,5-1 0 0,-3-4 0 0,-2 7 11 16,-3-5-2-16,0-5 0 0,2 3 6 0,-4 0 1 16,-1-3 0-16,-2 3 0 0,-3-5 20 0,3 0 4 15,-3-2 0-15,0-3 1 0,0 5-41 0,0-7 0 16,-3 5 0-16,-2-3 0 0,0-2 0 0,0 0 0 0,-1 0 0 16,1-2 12-1,-3-3-140-15,3 3-27 0,2-3-5 0</inkml:trace>
  <inkml:trace contextRef="#ctx0" brushRef="#br0" timeOffset="159663.557">20876 3672 1688 0,'0'0'37'0,"0"0"8"0,0 0 2 0,0 0 0 15,0 0-38-15,0 0-9 0,0 5 0 0,0 2 0 0,0-3 62 0,2 4 10 16,-4-6 3-16,4 5 0 0,1 0-9 0,0 0-2 16,-1 5 0-16,-2 0 0 0,3-3-51 0,0 3-13 15,-1 0 0-15,1-3 0 0,-1 3 0 0,1-3 0 16,0-2 0-16,2 5 0 0,-5 2 54 0,3-7 8 16,-1 5 2-16,1-5 0 0,0 0-52 0,-1 5-12 15,-2-10 0-15,6 5 0 0,-4-2 0 0,-2-5 9 16,0 0-9-16,0 0 12 0,0 0-12 0,0 0 0 15,5 0-10-15,-5 0 10 0,6 0 12 0,-1-5 9 16,3-2 2-16,-3 5 0 0,-2-3-37 0,2-2-7 16,1 0-2-16,1 0 0 0,-4 0 23 0,5 2 0 15,-5-2 0-15,5 7 0 0,-3-7 0 0,0 7 0 16,-5 0 0-16,8 0 0 0,0-2 0 0,0 2 0 16,-3 2 0-16,-5-2 0 0,0 0 0 0,0 0 0 15,3 7 0-15,2-7 0 0,-2 7 0 0,2-2 0 16,0 2 0-16,-2 0 0 0,2 0 0 0,-2 0 0 0,2 0 0 0,1 0 0 15,-4-2 0-15,4 2 0 0,-4 0 0 0,1-2 0 16,0 4 0-16,-3-9 0 0,0 0 0 0,0 0 0 16,0 0 0-16,0 0 0 0,5 0 0 0,-5 0-721 15,0 0-140-15</inkml:trace>
  <inkml:trace contextRef="#ctx0" brushRef="#br0" timeOffset="159922.696">21230 3656 1324 0,'8'0'118'0,"-8"0"-94"16,0 0-24-16,0 0 0 16,5 2 56-16,1-2 8 0,-6 0 0 0,5 7 1 0,-2-2-14 0,2 2-3 15,0 0-1-15,1 0 0 0,-4 5 1 0,1-3 1 16,2 3 0-16,0 0 0 0,-5 4-27 0,3-4-6 15,0 0 0-15,-1 2-1 0,-2-5 16 0,0 3 3 16,-2 2 1-16,2 0 0 0,2-2-22 0,-2 0-4 16,-5-3-1-16,5 3 0 0,3-3-8 0,-3-2 8 15,-3 5-8-15,3-5 8 16,0-7-146-16,0 0-30 0,0 0-5 0,0 0-2 0</inkml:trace>
  <inkml:trace contextRef="#ctx0" brushRef="#br0" timeOffset="160118.606">21143 3792 230 0,'0'0'10'0,"0"0"2"0,0 0-12 0,0 0 0 0,8 0 0 0,-3 5 0 15,-5-5 271-15,5 2 51 0,3-2 10 0,6 5 3 16,1-3-203-16,-1-2-41 0,2 5-8 0,2-5-2 16,1 0-65-16,-1 0-16 0,-2-5 0 0,0 5 0 15,0 0 8-15,-3 0-8 0,0 0 12 0,0 0-12 16,-5 0 0-16,3 0 0 0,0 0 0 0,-4 0-12 15,-7 0-42-15,6 5-8 0,4-10-2 0,-10 5 0 16</inkml:trace>
  <inkml:trace contextRef="#ctx0" brushRef="#br0" timeOffset="188137.55">15917 5384 946 0,'0'0'42'0,"0"0"9"0,0 0-41 0,0 0-10 15,0 0 0-15,0 0 0 0,0 0 87 0,0 0 15 16,0 0 3-16,0 0 1 0,0 0-3 0,0 0-1 15,0 0 0-15,0 0 0 0,0 0-34 0,0 0-6 16,-5 0-2-16,5 0 0 0,0 0-3 0,0 0-1 16,-8 0 0-16,8 0 0 0,0 0-6 0,0 0-2 15,0 0 0-15,0 0 0 0,0 0-10 0,0 0-2 16,0 0-1-16,0 0 0 0,0 0-27 0,0 0-8 16,0 0 0-16,0 0 0 0,0 0 38 0,-5 0 1 0,5 0 0 0,0 0 0 15,-3 0-23-15,3 0-4 0,0 0 0 0,-2-2-1 16,-1-3-3-16,0 0-8 0,3 5 12 0,0 0-4 15,-5-2 0-15,5 2 0 16,0 0 0-16,-3 0 0 0,-2-5-8 0,5 5 0 0,-5 0 0 0,2 0 0 16,3 0 15-16,-5-2 4 0,-1-3 1 0,6 5 0 15,-5 0-32-15,-3 0-7 0,6 0-1 0,-6-2 0 16,2 2 44-16,1-5 8 0,0 5 1 0,2 0 1 16,-5-2-21-16,6 2-4 0,-4-5-1 0,1 5 0 15,0 0-8-15,-1 0 0 0,1-2 9 0,0 2-9 16,0-5 8-16,2 5-8 0,-2 0 10 0,-1 0-10 0,4 0 17 15,-4 0-2-15,1 0-1 0,-3 0 0 0,0 0-14 0,3-5 0 16,0 5-12-16,-3 0 12 0,0 0 0 0,2 0 0 16,-1 0 0-16,-1 0 0 0,0 0 0 0,0 0 0 15,0 0 0-15,-3 0 9 0,3 5-9 0,0-5 0 16,0 0 0-16,-2 0 8 0,2 0-8 16,0 5 0-16,0-5 0 0,3 0 0 0,-3 0 0 0,0 2 8 15,0-2-8-15,0 0 0 0,-3 0 0 0,3 5 0 16,0-5 0-16,-2 2 0 0,2-2 0 0,0 0 0 15,0 5 0-15,0-5 0 0,-2 2 16 0,2 3-1 16,0-5-1-16,-3 2 0 0,3 3-14 0,0-5-15 16,0 2 3-16,-2 3 1 0,2-5 11 0,0 5 0 15,0-3 0-15,0-2 0 0,3 7 8 0,-3-7 3 16,0 5 1-16,0-3 0 0,3 3-12 0,-1-3 0 16,-2-2 0-16,0 5 0 0,0-3 0 0,3-2 0 15,-3 5 0-15,0-5 0 0,3 7-13 0,0-2-5 0,-3-3-1 0,0-2 0 16,0 7 19-16,0-7 0 0,-3 7 8 0,3-2-8 15,0-3 0-15,-2-2 0 0,2 5 0 0,0-3-10 16,0 3 10-16,-2-5 0 0,-1 7 0 0,3-7 0 16,-3 7 0-16,3-2 0 0,-2-3 0 0,-1 3 0 15,1-3 0-15,2 3 0 0,-3-5 0 0,3 7 0 16,0-5 0-16,0 3 0 0,3 0 0 0,2-3 0 16,-2 3 12-16,0-3 5 0,0 5 1 0,-1-2 0 15,-2-3-18-15,0-2 0 0,3 5 0 0,-3 2 0 16,3-2 0-16,-3-3 0 0,0 5 0 0,3-2 0 0,-1-3 0 15,1 3 0-15,0-3 0 0,-3 5 0 16,3-2 0-16,2-3 0 0,-2 3 0 0,2 2 0 16,-2-2 0-16,2-3 0 0,-2 3 0 0,2-3 0 0,3 3 0 0,-2-3 0 15,-1 3 0-15,0 2 0 0,3-7 0 16,-2 5 0-16,-1-3 0 0,0 5 0 0,-2-2 0 0,2 2 0 16,1-5 0-16,-1 3 0 0,0-3 0 0,1 3 0 15,-1 2 0-15,0 0 0 0,3-7 0 0,0 0 0 16,0 5 0-16,-2 2 0 0,-1-5 0 0,3 3 0 15,-2-3 0-15,2 3 0 16,-3-3-19-16,0 3-10 0,1 2-3 0,2-2 0 0,-3-3 32 0,3 5 0 16,-3 0 0-16,3-2 0 0,-2-3 0 0,2 3 0 15,0 2 0-15,0-7 0 0,0 0 0 0,0 5 0 16,-3 2 0-16,3-5 0 0,0 5 20 0,-3-2 9 16,3-3 3-16,-2 3 0 0,2-5-32 0,0 7 0 0,0 0 0 0,0-2 0 15,0-3 0-15,0 5 0 0,0-7 0 0,0 7 0 16,0-2 0-16,0 2 0 0,0 0 0 15,0 0 0-15,2 0 0 0,-2-2 0 0,0 2 0 0,0 0 0 16,0 0 0-16,3-2 0 0,-3-5 0 16,0 7 0-16,3 0 0 0,-3 0 0 0,2 0 0 15,-2 0 0-15,0-7 0 0,3 7 0 0,0 0 0 0,-3 0 0 16,2 0 0-16,1 0 0 0,0-2 0 0,-1 2 0 16,-2 0 0-16,3 0 0 0,-1 0 0 0,1-2 0 15,0 2 0-15,-1-4 0 0,1 6 0 0,0-7 0 16,-1 5 0-16,1 0 0 0,0 0 0 0,-1-2 0 15,-2-5 0-15,3 7 0 0,0-4 0 0,2 6 0 0,-2-7 0 16,-1 5 0-16,-2-7 0 0,5 7 0 0,1 0 0 0,-1-2 0 16,0-2 0-16,1 1 0 0,-1 1 0 0,0-3 0 15,0 5 0-15,3-7 0 0,-5 5 0 0,2-3 0 16,-5-2 0-16,8 7 0 0,0-2 0 0,0-2 0 16,0 1 0-16,-3-1 0 0,-2 1 0 0,-3-4 0 15,0 0 0-15,5 0 0 0,1 7-9 0,2-7-8 16,-3 5-2-16,3-3 0 0,2 3 19 0,-2-3 0 15,3-2 0-15,-1 5 0 0,4-2 0 0,-4-3 0 16,4 0 0-16,-1 4 0 0,0-1 0 0,0 1 0 16,-2-4 0-16,2 5 0 0,0-3 0 0,-2-2 0 15,2 5 0-15,-2-3 0 0,-1-2 0 0,1 0 0 16,-1 5 0-16,1-5 0 0,0 0 0 0,-1 0 0 16,1 2 0-16,2-2 0 0,0 0 11 0,0 0 5 0,1 0 2 0,-1 0 0 15,3 0-8-15,0 0-2 0,-6 0 0 0,3 0 0 31,1-2-27-31,-1 2-5 0,0 2-2 0,0 3 0 0,1-5 39 0,-1 0 8 0,3 0 2 0,-3 0 0 16,3 0-37-16,2-5-7 0,-2 5-2 0,0-2 0 16,-3-3 23-16,1 5 0 0,-1-2 0 0,0-3 0 15,0 3 21-15,0-3 9 0,1 5 2 0,-4-4 0 16,3 1-24-16,6-1-8 0,-3-4 0 0,0 6 9 16,0-3-9-16,0-2 0 0,-1 7 9 0,1-7-9 15,-3 3 0-15,3 1 9 0,0-1-9 0,0 1 0 16,-3-2 8-16,1-2-8 0,-1 5 0 0,0-3 0 15,-2-2 24-15,2 5-3 0,-3-3 0 0,4 1 0 0,-1-4-21 16,-5 6 0-16,2-3 0 0,1-2 0 0,0 5 0 0,-1-5 0 16,1-2 0-16,-3 2 0 15,2-1 0-15,1 1 0 0,-1-2 0 0,1-3 0 0,0 5 0 16,-3-5 0-16,-1 5 0 0,1-2 0 0,0-3 0 16,0 7 0-16,0-4 0 0,0-3 0 0,-3 5 0 0,3-7 0 15,0 7 0-15,-2-5 0 0,-1 5 0 0,3-7 0 16,-3 7 0-16,0-5 0 0,1 5 0 0,-1-7 0 15,0 2 0-15,-2 3 0 0,2-3 26 0,-2 1 1 16,0 3 0-16,2-1 0 0,-5-3-19 0,2 1-8 16,-2 1 8-16,3 3-8 0,-3-5 0 0,0 3 8 15,-3-3-8-15,3 0 0 0,-2 5 8 0,-1-2-8 0,1-3 8 0,-4 0-8 16,1 5 11-16,0-7-3 16,-1 7-8-16,-2-5 12 0,3-2-4 0,-3 0 0 0,0 2-8 0,0-2 12 15,0 0-12-15,0 0 9 0,1 2-9 0,-1-2 8 16,0 0-8-16,0 2 0 0,2-2 0 0,-2 7 8 15,3-5-8-15,0 5 0 0,-3-2 0 16,3 2 0-16,-3-5 10 0,-3 5-10 0,1 0 12 16,-4-5-12-16,-2 5 10 0,1-2-10 0,-4-1 8 0,3 3-8 15,-2 5 9-15,-1-5-9 0,3 2 10 0,-2-2-10 16,-1 7 0-16,1-2 8 0,-1-3-8 0,3 0 0 16,-2 3 0-16,5 2 0 0,-1-5 0 0,1 5 0 15,3-2 0-15,-4-3 0 0,6 5 0 0,0-2 0 16,0 2 0-16,3 0 0 0,-3-5 0 0,6 5-10 15,2 0-8-15,-6 0-2 0,6 0 0 0,0 0 0 16,-5 5-126-16,5-5-26 0,0 0-4 0,0 0-1108 16</inkml:trace>
  <inkml:trace contextRef="#ctx0" brushRef="#br0" timeOffset="188916.278">16158 5377 403 0,'0'0'36'0,"0"0"-36"16,0 0 0-16,0 0 0 0,0 0 163 0,0 0 25 15,0 0 6-15,0 0 1 0,0 0-79 0,8 0-16 16,-3 0-4-16,1-5 0 0,-6 5 7 0,5-2 1 16,3-3 0-16,0 3 0 0,-6-3-29 0,6 3-6 15,6-5-1-15,-1 2 0 0,-5-7-22 0,5 5-5 16,3 0-1-16,2-2 0 0,4-3-40 0,1 0 0 15,-4 3-8-15,7-5 8 0,1-3 22 0,2 3 12 0,0 0 2 0,3-7 1 16,2 2-28-16,9-2-9 16,1 2 0-16,9-2 0 0,-2 0 27 0,2 2-2 0,2 0 0 0,-10 5 0 15,3-5-40-15,2 5-8 0,0 0-1 0,6-5-1 32,-3 5-11-32,-6 0-3 0,-2 2 0 0,14-4 0 0,-12 2 65 0,-4-3 13 0,2 8 2 0,-6-3 1 15,-4 5-34-15,-4 0-8 0,-4-5 0 0,-1 10 0 16,-5-3 20-16,-2 3 1 0,-6-3 1 0,0 5 0 15,-2 0-22-15,-3-2 0 0,0-3 0 0,-3 5 0 16,-5 0 0-16,0 0 0 0,0 0 0 0,0 0 0 16,0 0 0-16,0 0 0 0,0 0 0 0,0 0 0 15,-10 0-47-15,-1 0-13 0,3 5-4 0,-5-3-947 16</inkml:trace>
  <inkml:trace contextRef="#ctx0" brushRef="#br0" timeOffset="189547.365">16280 5130 172 0,'0'0'16'0,"0"0"-16"0,0 0 0 0,0 0 0 15,0 0 144-15,0 0 25 16,0 0 6-16,2-2 1 0,6-3-39 0,0 5-7 16,-2-2-2-16,-6 2 0 0,0 0 0 0,-6-5 0 15,1 5 0-15,-3 0 0 0,3 0-51 0,5 0-10 0,0 0-3 0,0 0 0 16,0 0-7-16,0 0-1 0,0 0-1 0,-5 7 0 16,-3 0-25-16,2-2-5 0,1 2-1 0,0 0 0 0,-1 0-6 0,1 0-2 15,-5 7 0-15,2-7 0 0,2 5-4 0,1-5-2 16,-3 5 0-16,3-3 0 0,-3 3 0 0,0-5 0 15,3 7 0-15,-3-7 0 0,2 7-10 0,1-7 0 16,5 5 0-16,0-5 0 16,0 5 0-16,0-5 0 0,-3 0 0 0,3 0 0 15,0 5 28-15,0-3 3 0,3-2 1 0,0 0 0 0,2-2-32 0,-2 2 0 16,-1 0 0-16,1 0 0 0,5 0 12 0,-3-7-3 16,-5 0-1-16,6 7 0 0,-1-2 4 0,5-5 0 15,4 2 0-15,-4 3 0 0,-10-5-3 0,11 0 0 16,10-5 0-16,5 3 0 15,-4 2 6-15,1 0 1 0,-4-5 0 0,2 3 0 0,0-3-16 0,0 5 0 16,-5 0 0-16,3-2 0 0,-1 2 8 0,1-5 0 16,-3 5-8-16,-6 0 12 0,-2 0-3 0,0 0-1 15,-3 0 0-15,-5 0 0 16,0 0-69-16,0 0-15 0,8 0-2 0,-8 0-1045 0</inkml:trace>
  <inkml:trace contextRef="#ctx0" brushRef="#br0" timeOffset="190924.328">18248 4733 1224 0,'0'0'27'0,"0"0"5"0,0 0 2 0,0 0 0 16,0 0-34-16,0 0 0 0,3-5 0 0,-3 5 0 16,-3-7 68-16,3 2 6 0,3 3 2 0,-3-3 0 15,0 5 8-15,-3-2 1 0,3-3 1 0,0 5 0 0,0 0-35 16,0 0-7-16,-2-2-2 0,-1-3 0 15,-5 5 22-15,3 0 5 0,-3 0 1 0,5 0 0 0,-5 0-61 0,3 0-9 16,0 0 0-16,-3 7-12 0,0-2 60 0,0 2 13 16,3 0 3-16,-3 0 0 0,0 0-52 0,0 0-12 15,2 5 0-15,1-5 0 0,0 7 0 0,0-2 0 16,-1-3 0-16,4 3 0 0,2 0-14 0,0-3-6 16,0-2 0-16,2 0-1 0,4 0 21 0,-1 3 0 15,0-8 0-15,3 5 0 0,0-7 12 0,0 0 8 16,3 5 0-16,-1-5 1 0,3-5-21 0,3 5 0 15,3-7-10-15,-6 0 10 0,-2 0 14 0,-1 0 10 16,3-5 1-16,-5 5 1 0,-5-7 14 0,0 2 4 16,-3-2 0-16,2 0 0 0,1 2 16 0,-3-2 3 0,3-5 1 15,-3 5 0-15,0 0-52 0,0 0-12 0,-6 2 0 0,4 3 0 16,-1-5 0-16,-2-3 0 0,2 10 0 0,0-7 0 16,-2 5 34-16,0-3 4 15,2 5 1-15,1-5 0 0,-4 3-30 0,4-3-9 0,2 0 0 16,-3 3 0-16,0-3 0 0,1 5 0 0,-4 2 0 15,1-2 0-15,2 0 0 0,-2 0 0 0,5 5 0 0,-5-3 0 16,2-2 13-16,1 2-4 0,2 5-1 0,0 0 0 16,-6-2 4-16,6 2 1 0,0 0 0 0,0 0 0 15,-2 7-13-15,-1 0 9 0,0 5-9 0,3-3 8 16,3-2-8-16,0 5 0 0,-1 0 0 0,6-3 0 0,0 5 0 16,3 3 0-16,-1-3 0 0,6 0 0 15,-3 0 0-15,1 0 0 0,2 0 0 0,2 5 0 0,-2-5 0 0,0-2 0 16,-3 2 0-16,0 0 0 0,0 5 0 0,-5-5 0 15,0 0 0-15,0-2 0 0,-2 0 0 0,-4-3 0 16,4 3 12-16,-4-5-4 0,1 0-8 0,-1 0 0 16,1 0 9-16,-3-2-9 15,0 2-48-15,0-5-15 0,0-2-2 0,0 0-1 16,0 0-158-16,0 0-32 0</inkml:trace>
  <inkml:trace contextRef="#ctx0" brushRef="#br0" timeOffset="191297.577">18613 4716 1267 0,'0'0'56'0,"0"0"12"0,0-2-55 16,0-3-13-16,0 3 0 0,3-3 0 0,-3 5 54 0,0-2 8 0,0-3 2 0,0 3 0 16,0 2 51-16,0 0 10 0,0 0 3 0,0 0 0 15,-5 0-52-15,0 0-9 0,5 0-3 0,-3 7 0 16,-2 2-51-16,2-2-13 0,-2-2 0 0,2 2 0 15,0 5 0-15,1-3 0 0,2 3 0 0,0 0 0 16,0-3 25-16,2-2 3 0,1 0 0 0,0 0 0 16,-1-2-28-16,4 2 0 0,-1 0 0 0,0 0 0 15,3-9 0-15,3-3 0 0,-3 5 0 0,0-2 0 16,2-3 12-16,1 0-2 0,-3-2-1 0,2 0 0 16,-2 0 11-16,0 0 1 0,0-2 1 0,-3-3 0 0,-2 5 38 0,0-5 7 15,-1 5 1-15,1 0 1 16,-6 0-50-16,1 0-11 0,-1 0-8 0,0 0 12 15,-5 2 16-15,3-2 4 0,-3 5 1 0,3-3 0 0,-3 0-6 16,3 5-2-16,2-2 0 0,3 2 0 0,-3 0-34 0,-2 0-7 16,-3 0-2-16,0 0 0 15,8 0-176-15,0 0-35 0,0 0-7 0,-5 7-2 0</inkml:trace>
  <inkml:trace contextRef="#ctx0" brushRef="#br0" timeOffset="191772.861">18830 4676 1418 0,'0'0'31'0,"0"0"6"0,8-2 2 0,-2 2 1 0,2-5-32 0,-3 5-8 0,-5 0 0 0,0 0 0 16,3 0 76-16,-3 0 12 15,0 0 4-15,5 5 0 0,-5-5-30 0,2 2-6 0,-2 8 0 16,0-3-1-16,0 0 9 0,0 0 3 15,0-5 0-15,0 5 0 0,0 0-54 0,0 3-13 0,0-8 0 0,3 5 0 16,2 0 0-16,-2-2 0 0,2-3 0 0,1 3 0 16,-1-5 0-16,3 0 0 0,-3 0 0 0,3 0 0 15,0-5 0-15,0 3 0 0,0-3 0 0,2 3 0 16,-2-3 54-16,-2-2 8 0,-1 5 2 0,0-3 0 16,-2-2-52-16,2 0-12 0,-2 2 0 0,0-2 0 15,-3 7 54-15,2-7 8 0,-2 5 2 0,0 2 0 0,0 0-52 16,0 0-12-16,0 0 0 0,0 0 0 0,-5 0 11 0,5 0 2 15,0 0 1-15,0 0 0 0,0 0-14 0,0 0-18 16,3 2 4-16,2 5 1 0,0 0 13 0,0-7 0 16,-2 7 0-16,2-7 0 0,1 5 0 0,-1-3 0 15,3 3 0-15,0-5 0 0,2 0 0 0,1 0 0 16,-3 0 0-16,2-5 0 0,-2 3 0 16,0-3 0-16,0 3 0 0,0-3 0 0,-2-2 0 15,-4 0 0-15,1 5 0 0,-1-5 0 0,-2-3 0 0,0 8 0 16,-2-3 0-16,-1-2 0 0,-2 0 48 0,2 7 13 15,1-7 3-15,-1 5 0 16,-2-3-72-16,2 0-15 0,0 3-2 0,3-3-1 16,0 5-32-16,0 0-6 0,0 0-2 0,0 0-720 15,0 0-144-15</inkml:trace>
  <inkml:trace contextRef="#ctx0" brushRef="#br0" timeOffset="192152.507">19145 4634 691 0,'0'0'30'0,"0"0"7"0,6 0-29 0,-1 0-8 0,-5 0 0 0,0 0 0 16,2 0 231-16,4 0 45 0,-1 0 8 0,-2 0 3 16,2 2-143-16,0 3-29 0,1 2-6 0,-1-2-1 15,0 2-38-15,-2-5-8 0,2 5-2 0,-2 0 0 16,2 5-28-16,-2-5-5 0,-1 0-2 0,4 0 0 16,-1 0 31-16,-2-2 7 0,-1 2 1 0,-2 0 0 15,3 0-52-15,0-2-12 0,-3-5 0 0,0 0 0 16,0 0 0-16,0 0 0 0,0 0 0 0,0 0 0 15,0 0 0-15,0 0 0 0,5-5 0 0,3-2 0 16,-3 0 0-16,0 0 0 0,3-5 0 0,3 3 0 0,-3-3 0 0,2 0 0 16,1 3 0-16,0-3 0 15,2 5-32-15,-3 0-8 0,1-5-3 0,0 5 0 0,-4 5 30 0,-1-3 13 16,-4 5-12-16,4-2 12 0,-1 2-20 0,-2 0 4 16,-3 0 1-16,0 0 0 0,5 2 63 0,0 3 13 15,0-3 3-15,1 5 0 0,-1-2-52 0,-2 2-12 16,-1 0 0-16,4 0 0 0,-4 0 0 0,1 0 0 15,0 0 0-15,-3-2 0 0,0-5 54 0,2 7 8 16,-2 0 2-16,0 0 0 16,0-7-103-16,0 0-20 0,0 5-4 0,0-5-1153 0</inkml:trace>
  <inkml:trace contextRef="#ctx0" brushRef="#br0" timeOffset="192847.282">19571 4608 1004 0,'0'0'44'0,"0"0"10"16,0 0-43-16,0 0-11 0,0 0 0 0,0 0 0 0,0 0 112 0,0 0 20 15,0 0 4-15,0 0 0 0,0 0-55 0,0 0-11 16,-2 0-2-16,2 0-1 0,0 0 1 0,0 0 1 16,0 0 0-16,0 0 0 0,0 5-8 0,0 2-1 15,-6-5-1-15,4 5 0 0,-1 0-8 0,0 5-2 16,1-5 0-16,2 5 0 0,0-5-29 0,0 0-7 0,2 5-1 16,1-5 0-16,2 0-12 0,3-5 0 0,0 5 0 0,0-7 0 15,3 5 0-15,2-5 0 0,0 0 0 0,3 0 0 16,-5 0 0-16,-1 0 0 15,1-5 0-15,-1-2 0 0,1 7 0 0,-6-2 0 0,3-3 0 0,-3 3 0 16,1-3 28-16,-4 3 2 0,1-3 1 0,0-2 0 16,2 2 1-16,-5 3 1 0,0 2 0 0,0 0 0 15,0 0-33-15,0 0 0 0,0 0 0 0,0 0 0 16,0 0 0-16,0 0 0 0,3 0 0 0,-1 0 0 16,-2 0 0-16,3 2 0 0,0 3 0 0,2 0 0 15,0-3 0-15,0-2 0 0,3 0 0 0,0 5 0 16,-2-3 0-16,2 3 0 0,2-5-15 0,1 0 5 15,-1 0 10-15,1 2 12 0,-3-2-2 0,2 0-1 16,-2-7-9-16,0 5 0 0,-2-3 0 0,2 3 0 0,-3-3 0 16,0-2 0-16,-2 0 0 0,-1 2 0 0,-2 5 46 0,0-7 7 15,0 0 2-15,-2 0 0 0,-1 0-35 0,0 2-8 16,6-2 0-16,-6 5-1 0,-2-3-11 0,0 3 12 16,0-3-12-16,5 5 12 0,0 0-12 0,-6-7 0 15,6 7 0-15,0 0 0 16,0 0-109-16,0 0-21 0,0 0-4 0,0 0-646 15,0 0-128-15</inkml:trace>
  <inkml:trace contextRef="#ctx0" brushRef="#br0" timeOffset="193231.484">20032 4653 230 0,'0'0'20'0,"0"0"-20"16,0 0 0-16,0 0 0 0,0 0 286 0,0 0 53 15,0 0 10-15,0 0 3 0,10 2-180 0,-2-2-35 0,0 5-7 16,-8-5-2-16,0 0-84 0,13 0-16 0,-2-5-4 0,-1 5-1 16,1 0-6-16,-3 0-1 0,3-7 0 0,-3 7 0 15,2-7-6-15,-2 7-2 0,0-5 0 0,0 3 0 16,-5-3 4-16,2-2 1 0,-3 5 0 0,4-3 0 16,-4-2-1-16,-2 5-1 0,-2-3 0 0,2-2 0 15,-3 2-11-15,0 3-9 0,-2-3 9 0,0 3-13 16,2-3 35-16,-5 3 7 0,3-3 2 0,-3 5 0 15,-2 0 1-15,2 5 1 0,0-5 0 0,-3 2 0 16,3 3-45-16,-2-3-10 0,-1 3-2 0,3 2 0 0,0 0 24 0,0 0 16 16,0 0-2-16,0 5-1 0,3-5-1 0,2 7-1 15,-2-2 0-15,0-3 0 0,-1 3-11 0,6-5 0 16,0 7 0-16,0-7 0 16,-2 5 0-16,4-5 0 0,6 5 0 0,-2-3 0 0,-1-2 0 15,3-2 0-15,2 2 0 0,1-2 0 16,2-3-100-16,-2-2-23 0,2 0-4 0</inkml:trace>
  <inkml:trace contextRef="#ctx0" brushRef="#br0" timeOffset="193428.421">20315 4646 115 0,'0'0'10'16,"2"-5"-10"-16,-4 5 0 0,2 0 0 15,-3-5 360-15,3 5 71 0,0 0 13 0,0 0 4 0,8-2-260 0,-8 2-52 16,0 0-11-16,0 0-1 0,0 0-44 0,5 7-9 0,6-2-2 0,-3-3 0 15,0 5-55-15,-3 0-14 0,-2-2 0 0,-1 2 0 16,-2 0 0-16,-2 0 0 16,4 0 0-16,-2-7 0 0,0 0 0 0,0 0 0 0,0 0 0 0,0 0 0 15,0 0-190-15,0 0-41 16,0 0-8-16,0 0-1 0</inkml:trace>
  <inkml:trace contextRef="#ctx0" brushRef="#br0" timeOffset="193549.478">20344 4521 230 0,'2'-9'20'0,"-2"9"-20"0,-2-5 0 0,2-2 0 15,0 2 276-15,0-2 50 0,-3 5 10 0,3-3 3 16,0-2-159-16,0 7-31 0,-2-2-6 0,2 2-2 16,0 0-58-16,0 0-12 0,0 0-3 0,0 0 0 0,0 0-54 15,2 2-14-15,1 5 0 0,5 0-976 16</inkml:trace>
  <inkml:trace contextRef="#ctx0" brushRef="#br0" timeOffset="194015.461">20619 4606 1209 0,'0'0'108'0,"0"0"-87"15,0 0-21-15,0-5 0 0,-3-2 136 0,1 7 22 16,2-7 5-16,0 7 1 0,-3-5-60 0,3 5-12 16,-3 0-3-16,1-2 0 0,2 2-46 0,-3-5-10 15,3 5-1-15,-8 5-1 0,0-5-31 0,0 2-13 16,0-2 1-16,3 5 0 0,-3-3 31 0,0 3 6 15,0 2 2-15,0-2 0 0,0-3-27 0,6 5 0 16,-4-2 0-16,4-3 0 0,-1 5 0 0,3-2 0 0,-2 2 0 0,4 0 0 16,-2-2-26-16,3-3 2 0,2 5 1 0,0-2 0 15,3-3 23-15,0 3 18 0,3-5-3 0,-3 2-1 16,0-2-22-16,2 0-5 0,1-2-1 0,-3-3 0 16,-3 5 25-16,-2-2 5 0,2-3 0 0,0 3 1 15,1-3-27-15,-4 3-6 0,4-3 0 0,-1-2-1 16,0 7 42-16,0-7 9 0,-5 7 2 0,0 0 0 15,0 0-7-15,6 0-1 0,-4 0 0 0,-2 0 0 16,6 7-39-16,-1-7-8 0,0 5-1 0,1 2-1 16,-1 0 33-16,0 0 8 0,0 0 0 0,1 0 1 0,-1 0-21 0,-2 5 0 15,2-3 0-15,0 3 0 0,-2-5 0 0,0 5 0 16,-3-3 0-16,0 3 0 0,0 0 0 16,-3-3 0-16,0 3 0 0,1-5 0 15,-4 0 56-15,1-5 6 0,0 8 2 0,-3-8 0 0,0 5-52 16,0-2-12-16,-3-3 0 0,3 3 0 0,0-10 0 0,1 5 0 15,-1 0 0-15,0-2 0 16,0-3-48-16,2-2-13 0,-2 0-3 0,3-5-682 16,0 3-137-16</inkml:trace>
  <inkml:trace contextRef="#ctx0" brushRef="#br0" timeOffset="194416.371">20714 4406 1497 0,'0'0'32'0,"0"0"8"0,3 2 0 0,2 5 4 0,-5 5-36 0,3-5-8 15,5 5 0-15,0-3 0 0,2 3 63 0,1 2 10 16,-1 0 3-16,1-2 0 0,-6 0-9 0,3 2-2 16,3-5 0-16,-1 3 0 0,-4 2-2 15,2-7-1-15,-6 5 0 0,1-5 0 0,0 0-20 0,-3 0-4 0,0 0-1 16,2 0 0-16,-2 0-17 0,3-2-3 15,-3-5-1-15,0 0 0 0,0 0 0 0,0 0-1 0,0 0 0 0,0 0 0 16,0 0-24-16,0-5-5 0,3-2-1 0,-1 0 0 16,1 0 15-16,-1 0 10 0,4 0-2 0,2 0 0 15,-6-5-63-15,4 5-13 0,-1 0-2 0,3 0-1 0,0 0 38 0,0 2 7 16,0 5 2-16,0-2 0 16,0 2-14-16,-1 2-2 0,1-2-1 0,-2 5 0 0,-1 2 75 0,0 0 15 15,-2 0 3 1,0 5 1-16,-1-5 18 0,-2 0 3 0,3 7 1 0,0-7 0 0,-3 0-9 0,2 5-2 15,3-5 0-15,-2 5 0 16,-3-5-51-16,3 2-13 0,-3-4 0 0,2 2 0 16,-2-2 0-16,0-5-15 0,0 0 3 0,0 0 1 15,0 0-33-15,0 0-8 0,0 0 0 0,8-10-690 16,-2 3-138-16</inkml:trace>
  <inkml:trace contextRef="#ctx0" brushRef="#br0" timeOffset="194589.422">21056 4401 1728 0,'0'0'38'0,"0"0"8"0,0 0 2 0,0 0 0 0,0 0-39 0,0 0-9 0,0 7 0 0,2-2 0 16,1 2 88-16,2 7 16 0,0-2 4 0,1-3 0 15,2 3-52-15,-3 2-9 0,0 0-3 0,1 5 0 16,-4-7-20-16,1-3-4 0,-1 3 0 0,-2-5-1 16,0 0-3-16,0 5-1 0,0-5 0 0,-2-5 0 15,-1 5-216-15,-2-2-43 0,-6 7-9 16,11-12-2-16</inkml:trace>
  <inkml:trace contextRef="#ctx0" brushRef="#br0" timeOffset="194725.924">20992 4521 460 0,'0'0'41'0,"0"0"-33"0,0 0-8 0,8 0 0 16,0 0 181-16,0 0 35 0,2 0 6 0,1-2 2 16,2 2-102-16,0 0-20 0,1 2-4 0,-1-2-1 15,0 0-54-15,0 0-11 0,1 0-3 0,4 0 0 0,-2-2-17 0,0 2-3 16,0 0-1-16,0 0-522 15,0-5-105-15</inkml:trace>
  <inkml:trace contextRef="#ctx0" brushRef="#br0" timeOffset="195091.834">21460 4455 806 0,'11'-7'72'0,"-11"7"-58"15,5-2-14-15,-2-3 0 0,0-2 156 0,-3 7 29 16,5-2 6-16,-3-3 1 0,4-2-103 0,-6 7-20 0,5-5-4 0,-5 5-1 16,0 0 0-16,0 0 0 0,0 0 0 0,-5 0 0 15,-1 0 0-15,1 5-1 0,-3-5 0 0,0 0 0 16,0 7-50-16,0-7-13 0,0 7 0 0,-2 0 0 16,5 0 0-16,-3 0 0 0,5-2 0 0,-2 2 0 15,2 0 0-15,0 0 0 0,3 0 0 0,3 0 0 16,0 0 0-16,-1-2 0 0,4 2 0 0,-1 0 0 15,0 0 0-15,3 0 0 0,0 5 0 0,0-5 0 16,0 0 0-16,0 0 0 0,-3 5-12 0,1-10 12 16,-1 5 0-16,0-2 0 0,-2 2 9 0,-1 0-1 15,1 0 29-15,-6 0 7 0,3 5 0 0,-5-5 1 0,0-7-21 16,0 7-4-16,-6-2 0 0,0-3-1 16,3 3 36-16,-2-3 7 0,-3 3 2 0,2-3 0 0,0-2-64 0,1 5 0 15,-3-5-9-15,2 0-771 16,-2 0-153-16</inkml:trace>
  <inkml:trace contextRef="#ctx0" brushRef="#br0" timeOffset="195899.65">22378 4380 1267 0,'0'0'56'0,"3"-7"12"0,2 2-55 0,-5 3-13 16,0-5 0-16,-2 2 0 0,-1 3 92 0,-2-3 15 15,0 5 3-15,-1-2 1 0,-2-3-24 0,0 5-5 16,0 0-1-16,-2 0 0 0,-1 0-13 0,1 5-4 16,-1-3 0-16,1 3 0 0,-1-3 0 0,0 5 0 15,1 0 0-15,4-2 0 0,-4 7-64 0,2-3 0 16,0 3-16-16,0-3 4 0,5 3 12 0,1 0 16 15,2-3-3-15,0-2-1 0,2 5-22 0,1 0-5 16,2-5-1-16,3 0 0 0,0-5 26 0,3 5 5 16,-1-2 1-16,1-5 0 0,2 0-16 0,3 0-16 0,3 0 3 15,-4 0 1-15,1-5 31 0,0-2 6 16,-3 5 2-16,6-10 0 0,-3 5 13 0,-6-7 4 16,-2 2 0-16,-2-2 0 0,-1-5 20 0,-2 3 4 15,-3-3 0-15,0 0 1 0,-3-2-55 0,0 2-14 0,-2-2 0 0,0 2 0 16,-1 5 0-16,-1-2 0 0,1-1 0 0,-2 3 0 15,3 0 0-15,-3 0 8 0,3 2-8 0,-1-2 0 16,1 2 0-16,0 5 0 0,0-2 0 0,2 4 0 16,3-2 15-16,0 7 6 0,-3-2 2 0,3 2 0 15,0 0-37-15,0 0-7 0,0 0-2 0,0 0 0 16,0 7 43-16,0 0 8 0,3 2 1 0,0 3 1 16,2 2-30-16,0 0 8 0,3 0-8 0,0 5 0 0,0-5 29 0,0 5 3 15,0 0 1-15,2-3 0 16,-2 8-77-16,0-3-16 0,0-2-4 0,3-3 0 0,-1 3 103 0,-2-5 20 15,0 0 4-15,3 3 1 16,-3-8-103-16,-3 5-20 16,3-7-4-16,-3 5-1 0,1-5-51 0,-1-2-10 0,0-3-3 0,1 3 0 0</inkml:trace>
  <inkml:trace contextRef="#ctx0" brushRef="#br0" timeOffset="196302.161">22709 4373 1728 0,'0'0'76'0,"0"0"16"0,5-5-73 0,1 3-19 16,-4-3 0-16,-2 5 0 0,0 0 106 0,6-2 18 16,-4-5 3-16,-2 2 1 0,0 5 0 0,0 0 0 0,0 0 0 0,0 0 0 15,-5 0-103-15,-3 0-25 0,0 0 0 0,0 7 0 16,-5-7 0-16,2 7 0 0,4 0 0 0,-4-2 0 16,3 2 0-16,3 5 0 0,-1-5 0 0,-2 2 0 15,6 3 12-15,-3-5-2 0,2 0-1 0,3 5 0 16,0-3-9-16,0-4 0 0,3 7 0 0,-1-3-11 15,1-4 3-15,2-3 0 0,0 5 0 0,3-2 0 16,3-3 8-16,0-2-10 0,2 5 10 0,0-5-10 16,-2-5 10-16,2 3 0 0,-3-3 0 0,-2 5 0 15,3-7 0-15,-3 0 9 0,-3 0-1 0,0 0-8 16,1 0 15-16,-4 2-4 0,1-4-1 0,-3 2 0 16,0-5-10-16,0 5-12 0,0 0 2 0,3 2 1 15,2 5 9-15,-5 0 0 0,0 0 0 0,0 0 0 16,0 0 0-16,0 0 0 0,0 0 0 0,5 5 0 0,-2 2 0 15,5 0 0-15,2-2 0 0,1 2 0 0,0 0 0 0,-4 0 14 16,7-5-3-16,-4 3-1 0,1 2-10 0,-3-7 0 16,-3 5 0-16,3-3 0 0,0-2 0 0,-3 0 0 15,-5 0 0-15,8-2 0 16,-2-3-200-16,-1-2-46 0</inkml:trace>
  <inkml:trace contextRef="#ctx0" brushRef="#br0" timeOffset="196983.882">23222 4312 1497 0,'0'0'32'0,"0"0"8"0,0 0 0 0,0 0 4 0,0 0-36 0,0 0-8 15,0 0 0-15,0 0 0 0,6-5 104 0,-6 5 20 16,0 0 3-16,0 0 1 0,0 0-52 0,0 0-9 15,0 0-3-15,0 0 0 0,0 0-12 0,0 0-2 16,0 0-1-16,0 0 0 0,-11 7-27 0,1-2-6 16,2 2 0-16,0 0-1 0,-3 0-15 0,1 0 0 15,4 0 0-15,1 5 0 0,0-5 0 0,2 5 0 16,-2-5 0-16,5 2 0 0,0-2 0 0,2 0 11 0,1 5-11 0,0-5 10 16,-1 0-10-16,4 0 0 0,-1-2-12 0,0-3 12 15,3-2-11-15,3 5 11 0,-1-5-8 0,4 0 8 16,-7 0 0-16,4-5 0 0,2 5 0 0,-2-2 0 15,-3-5 0-15,0 2 0 0,0-2 0 0,0 0 0 16,0 0 10-16,-6 0-2 0,1 2-8 16,0-2 12-16,-1 0-12 0,1 0 0 0,-6 5-9 15,3 2 9-15,0-5 45 0,0-2 15 0,-2 2 4 0,2 5 0 16,0 0-52-16,0 0-12 0,0 0 0 0,0 0 0 16,0 0 0-16,2 5 0 0,1 2 0 0,2 0 0 15,-2 0 0-15,2 0 0 0,0 0 0 0,1-2 0 16,-1 2-64-16,-2 0-15 0,-3-7-3 0,2 5-1013 15</inkml:trace>
  <inkml:trace contextRef="#ctx0" brushRef="#br0" timeOffset="197473.957">23463 4326 1324 0,'0'0'59'0,"0"0"12"0,0 0-57 0,0 0-14 16,0 0 0-16,0 0 0 0,0 0 92 0,6 2 16 16,-6-2 4-16,5 5 0 0,0 2 4 0,3 0 0 15,-5 5 1-15,-3-3 0 0,5-2-35 0,-2 10-7 0,-1-3-2 0,-4 0 0 16,2 5-5-16,-3-5-2 16,6 0 0-16,-6 5 0 0,0-5-66 0,3-2 0 0,3-3-8 0,0 5-1 15,-3-2 9-15,0-5 11 0,2 5-3 0,1-3 0 16,0-2-8-16,-1 0 0 0,-2 3 0 0,3-8 0 15,0 5 0-15,-3-7 0 0,0 0 0 0,0 0 0 16,0 0 28-16,0 0 1 0,2-7 0 0,-2 0 0 16,-2 0 5-16,-4-5 1 0,6-2 0 0,-2 0 0 15,-1-5-79-15,3 3-16 0,-3-3-4 0,1-2 0 16,-1-3 35-16,3 3 6 0,0 0 2 0,3 0 0 16,-1 2-27-16,4-2-6 0,-4-3-1 0,6 10 0 15,5-5 3 1,-5 12 0-16,0-7 0 0,0 7 0 0,0 0 41 0,3 0 11 0,2 7 0 0,0-5 0 0,0 3 0 0,6 4 0 15,-3 3 0-15,0 2 0 0,0 0 49 0,-3 0 12 16,-3 5 3-16,1 2 0 0,-3-2-52 0,-3 2-12 16,-2-5 0-16,-3 8 0 15,0-8 54-15,-3 5 8 0,1-2 2 0,-6 2 0 16,0-2-35-16,0-5-6 0,-3 0-2 0,-2 0 0 0,0 0-33 0,-1 0-8 16,-1 0 0-16,1-7-1 0,1 7 21 0,0-7 0 15,0 0 0-15,2 0 0 16,3-2-158-16,0-3-27 0,3-2-6 0</inkml:trace>
  <inkml:trace contextRef="#ctx0" brushRef="#br0" timeOffset="197834.757">23831 4312 403 0,'0'0'36'0,"3"2"-36"0,2-2 0 0,0 0 0 15,-2 5 199-15,0-5 33 0,2-5 6 0,-5 5 2 16,0 0-90-16,0 0-18 0,0 0-3 0,0 0-1 15,0 0-51-15,0 0-10 0,0 0-3 0,0 0 0 16,0 0 0-16,-5 5 0 0,-3-5 0 0,2 2 0 16,1 5 0-16,0-2 0 0,-1 2 0 0,-1 5 0 15,1-5-64-15,4 0-11 0,-1 0-3 0,0 0-1 16,1 0 15-16,2 0 0 0,2 0 0 0,1 0 0 16,0-2 0-16,2 2 0 0,-2 0 0 0,4-2 0 15,1-3-8-15,0-2 8 0,3 0 0 0,-1 5-9 16,1-5 9-16,0-5 0 0,2 5 0 0,-3-7 8 15,4 0-8-15,-4 0 9 0,1 2-9 0,-1-2 10 0,-2-2 0 16,-2-3 0-16,-1 5 0 0,-5 0 0 0,0-5-10 0,0 5 0 16,-5 0 0-16,-1 0 0 0,-2-5 56 0,-2 5 7 15,2 0 1-15,-3 0 0 0,3 7-52 0,-2-2-12 16,2 2 0-16,0-5 0 16,3 5-100-16,5 0-22 0,0 0-5 0,0 0-581 15,0 0-116-15</inkml:trace>
  <inkml:trace contextRef="#ctx0" brushRef="#br0" timeOffset="198027.066">24072 4298 1728 0,'0'0'38'0,"0"0"8"0,8 7 2 0,-3-5 0 0,-5-2-39 0,5 5-9 0,1 2 0 0,-1 0 0 15,3 0 96-15,-3 0 16 0,0 0 4 0,1 5 1 16,-4-3-33-16,4 3-8 0,-4-5 0 0,1 5-1 15,2-5-67-15,-5-5-8 0,0-2-13 0,3 7 3 16,-3-7 10-16,0 0 12 0,0 0-2 0,0 0-1 16,0 0-109-16,0 0-23 15,-5-7-4-15,2 0-1 0</inkml:trace>
  <inkml:trace contextRef="#ctx0" brushRef="#br0" timeOffset="198158.602">24096 4173 1324 0,'0'0'59'0,"0"0"12"0,5 0-57 0,-2-2-14 15,2-3 0-15,-5 5 0 0,2 5 141 0,4-5 26 16,2 2 5-16,-3-2 0 0,0 7-108 0,3 0-23 16,-2-7-4-16,-1 7-1 15,0-2-4-15,-2 2 0 0,2 0-1 0</inkml:trace>
  <inkml:trace contextRef="#ctx0" brushRef="#br0" timeOffset="198539.412">24204 4293 1497 0,'0'0'66'0,"5"7"14"0,1-2-64 15,-4-3-16-15,1 3 0 0,2-3 0 0,1 3 106 0,-4 2 18 0,1 0 3 0,-1-2 1 16,4-3-52-16,-4 5-9 0,1 0-3 0,0-2 0 16,-3-5 0-16,2 2 0 0,-2-2 0 0,0 0 0 15,0 0 0-15,0 0 0 0,3 7 0 0,-3-7 0 16,0 0-64-16,0 0-12 0,0 0-4 0,0 0 0 15,0 0 26-15,3-7 5 0,-1 5 1 16,1-3 0-16,2-2-16 0,1 0 0 0,-1-5 0 16,3 5 0-16,0 0 0 0,0 0 0 0,2 0 0 0,1 5 0 31,-1-8-48-31,-2 8-13 0,3-5-3 0,-3 2 0 0,2 5 52 0,-2 0 12 0,-2-2 0 0,2 4 0 16,-3 3 0-16,0-3 0 0,3 3 0 0,-3-3 0 15,1 8 0-15,-1-1 0 0,0-4 0 0,1 4 0 16,-1-2 0-16,0 3 0 0,-5-1 0 0,3-2 0 0,-1 0 36 15,1 5 9-15,0-5 3 0,-3 0 0 0,0 0-26 0,2 0-5 16,-2-7-1-16,0 7 0 0,-2-2-16 0,2-5 0 16,0 0 0-16,0 2 0 15,0-2-40-15,0 0-12 0,0 0-3 0,0 0 0 0</inkml:trace>
  <inkml:trace contextRef="#ctx0" brushRef="#br0" timeOffset="198760.53">24524 4147 1605 0,'0'0'71'0,"0"0"15"0,6 5-69 0,-1-5-17 16,3 7 0-16,0 0 0 0,-3 0 94 0,3 0 15 16,0 0 3-16,-3 0 1 0,0 5-40 0,1 0-8 0,-4-3-1 15,4 5-1-15,-4-2-32 0,-2 2-7 0,3-2 0 0,0-5-1 16,-3 7 3-16,0-2 1 0,-3-3 0 0,3-2 0 15,-3 3-27-15,1-3 0 0,-4 0 0 0</inkml:trace>
  <inkml:trace contextRef="#ctx0" brushRef="#br0" timeOffset="198883.552">24477 4253 633 0,'5'0'56'0,"-5"0"-44"0,5-2-12 0,0-3 0 15,3 5 161-15,0 0 31 0,0 0 5 0,6 0 2 16,-4 0-81-16,1-5-16 0,2 5-3 0,0 5-1 15,3-5-73-15,-3 0-14 0,3 0-3 0,0 5-8 0,0-3 0 0,0-2 0 16,-3 5 0-16</inkml:trace>
  <inkml:trace contextRef="#ctx0" brushRef="#br0" timeOffset="199570.941">25101 4234 172 0,'0'0'8'0,"0"0"1"15,0 0-9-15,0 0 0 0,0 0 0 0,0 0 0 0,0 0 240 0,0 0 47 16,0 0 9-16,5 0 1 0,-5 0-130 0,6 5-27 16,-6-5-4-16,0 0-2 0,2 7-56 0,1-2-11 15,-3-5-3-15,0 7 0 0,3 2-10 0,-3-2-2 16,0 0-1-16,2 5 0 0,-4-5-31 0,2 0-5 16,0 5-2-16,-3-5 0 0,3 0 32 0,0 5 7 15,-3-3 0-15,3-2 1 0,0 5-29 0,0 0-5 0,3-3-2 0,0 5 0 16,-1-2-17-16,1-5 0 0,-1 5-11 0,1-5 11 15,2 0 0-15,3-5 17 0,0 3-1 0,0-3-1 16,3 3-15-16,-3-5 11 0,2-5-11 0,4 3 10 16,-1-3-2-16,0 3 0 0,3-5 0 0,2 0 0 15,1 0 23-15,-1-5 4 0,1 5 1 0,2-5 0 32,-2 5-50-32,-3-2-10 0,-3-1-1 0,-5 3-1 15,-6 7-24-15,-2 0-5 0,0 0-1 0</inkml:trace>
  <inkml:trace contextRef="#ctx0" brushRef="#br0" timeOffset="199863.305">25122 4091 1188 0,'0'0'52'0,"0"0"12"0,0 0-52 0,0 0-12 15,0 0 0-15,0 0 0 0,0 0 125 0,0 0 23 16,0 0 4-16,0 9 0 0,0-9-32 0,0 0-6 16,3 7-2-16,-3-2 0 0,0-5-60 0,2 7-12 0,1 0-2 0,-3-7-1 15,0 0-22-15,0 0-5 0,3 7-1 0,-3-7 0 16,5 0-9-16,3 0 0 0,0 0-12 0,3 0 12 15</inkml:trace>
  <inkml:trace contextRef="#ctx0" brushRef="#br0" timeOffset="200821.817">18674 5109 57 0,'0'0'0'0,"3"-5"0"0,5 3 0 0,-3-3 0 16,-5 5 223-16,0 0 39 0,0 0 8 0,0 0 2 15,3-7-116-15,-3 7-22 0,0 0-5 0,0 0-1 16,0 0-24-16,0 0-4 0,0 0-2 0,0 0 0 15,0 0-3-15,2 12-1 0,1-3 0 0,0 3 0 16,-3-5-24-16,0 5-5 0,2-3-1 0,1 3 0 16,0-5-51-16,-1 0-13 0,1 0 0 0,5 0 0 15,-3-2 0-15,-2 2 0 0,-3-7 0 0,5 5 0 16,3-3-48-16,-8-2-13 0,0 0-3 0,0 0-614 16,0 0-123-16</inkml:trace>
  <inkml:trace contextRef="#ctx0" brushRef="#br0" timeOffset="200995.184">18693 4935 1094 0,'0'0'97'0,"-3"-5"-77"16,3-2-20-16,0 5 0 0,0-3 105 0,0-2 18 16,0 0 3-16,3 0 1 0,-1 2-37 0,1 5-7 15,-3 0-2-15,3-7 0 0,2 7-44 0,-5 0-9 16,0 0-1-16,0 0-1 0,0 0-18 0,0 0-8 15,0 0 0-15,0 0 8 0,0 0-8 0,0 7-9 16,0-2 9-16</inkml:trace>
  <inkml:trace contextRef="#ctx0" brushRef="#br0" timeOffset="201392.638">19039 4961 864 0,'0'0'76'0,"0"0"-60"16,-2-5-16-16,2 3 0 15,-3-3 129-15,0 5 23 0,1-7 5 0,-1 7 1 0,-2-5-61 0,2 3-12 16,1 2-2-16,-4-5-1 0,1 5-14 0,2 0-4 15,3 0 0-15,-2 0 0 0,2 0-30 0,-8 0-6 16,3 0-2-16,-1 0 0 0,1 0 10 0,2 5 1 16,3-5 1-16,-5 7 0 0,0-2-38 0,2 2-21 15,-2 0 2-15,2 0 1 0,0 2 18 0,3 3-10 16,-2 0 10-16,2-3-8 0,-3-2 16 0,3 5 4 16,0 0 1-16,3-3 0 0,-3 5-5 0,2-2-8 15,4 0 11-15,-4-3-11 0,1 5 9 0,2-2-9 16,-2 2 0-16,2 0 9 0,1-2-9 0,-4 2 0 15,1-7 0-15,2 5 0 0,-2-5 0 0,-1 0 0 16,-2-2 0-16,3-3 0 0,-3-2 20 0,0 0 3 16,0 0 0-16,0 0-1019 0</inkml:trace>
  <inkml:trace contextRef="#ctx0" brushRef="#br0" timeOffset="201549.035">18838 5128 1497 0,'3'-5'66'0,"2"5"14"0,-2-2-64 0,0-3-16 0,2 5 0 0,3-5 0 16,0 5 89-16,2-2 15 0,1 2 2 0,2-5 1 16,3 3-69-16,0-3-14 0,2 3-2 0,6-3-1 15,-3 5-21-15,1-7 0 0,-1 7 0 0,0-7 0 16,0 7-47-16,0-7-13 0</inkml:trace>
  <inkml:trace contextRef="#ctx0" brushRef="#br0" timeOffset="202108.7">19894 5083 403 0,'0'0'36'0,"0"0"-36"0,0 0 0 0,0 0 0 0,-5 0 148 0,5 0 22 15,0 0 5-15,0 0 1 0,-8 0-39 0,0-2-7 16,3 2-2-16,-1 0 0 15,1 0-67-15,-3 0-13 0,-3 2-4 0,4-2 0 0,-4 5-19 0,3-3-4 16,3-2-1-16,-3 5 0 0,0-3 22 16,3 5 4-16,-3-2 1 0,2 2 0 0,1 0-28 0,0 0-6 15,-1 0-1-15,4 0 0 0,-3 0-12 0,2 5 11 16,0-5-11-16,3 5 10 0,0-3-10 0,0-2 0 16,3 5 0-16,0 0 0 0,-1-5 0 0,6 0 0 15,0 0 0-15,3-5 0 0,-1 3 0 0,6 0 0 16,0-3 0-16,2-2 0 15,1 0-49-15,2-2-12 0,3-3-3 0</inkml:trace>
  <inkml:trace contextRef="#ctx0" brushRef="#br0" timeOffset="202423.224">20124 5142 115 0,'-5'0'0'0,"2"-5"10"0,-5 3-10 0,3-3 0 0,2 5 0 0,-5-2 0 16,3-3 360-16,-3 5 71 0,3-2 13 0,0 2 4 15,-1 0-256-15,-2 2-52 0,3-2-9 0,-3 7-3 16,6-2-102-16,-4 2-26 0,-2 0 0 0,3 0 0 16,2 5 0-16,1-3 0 0,2 3 0 0,0-3 0 15,0 3 15-15,2-5-3 0,6 5 0 0,-2-5 0 16,4 0-12-16,-2 0 0 0,3-2-9 0,-1-3 9 16,1 3-8-16,-1-3 8 0,1-2 0 0,2 0-9 15,-2-7 9-15,-1 5-8 0,1-3 8 0,2-2-8 0,-7 2 8 16,-1-2 8-16,3 0-8 0,-6 0 11 15,1-2-11-15,0-3 0 0,-3 5-12 0,0-5 12 16,0-2 0-16,-3 7 0 0,-2 2 0 0,-1-2 0 16,-1-2 44-16,-1 2 16 0,-3 2 3 0,3 3 1 0,-2-3-64 15,2 5-23-15,2 0 1 0,1 0-682 16,5 0-136-16</inkml:trace>
  <inkml:trace contextRef="#ctx0" brushRef="#br0" timeOffset="202772.268">20434 5123 1497 0,'-16'-12'66'0,"8"12"14"16,5-2-64-16,-2-3-16 0,5 5 0 0,-3 0 0 0,-2 5 106 0,5-5 18 16,0 0 3-16,0 2 1 0,0-2-65 0,3 10-13 0,2-1-2 0,0-2-1 15,3 0-24-15,0 5-5 0,-3-5-1 0,1 5 0 16,2-5 19-16,-3 0 3 15,-2 0 1-15,-3 0 0 0,2-2-16 0,-2-3-4 0,0 5 0 16,0-2 0-16,0-5 1 0,0 0 0 0,0 0 0 0,0 0 0 16,-5-5-3-16,0 5-1 15,-1-2 0-15,-2-3 0 0,3-2-17 0,0 2 0 0,-3-2 0 0,5-2 0 16,1-3-131-16,-4 5-23 16,6-5-5-16,0 5-1 0,3-2 77 0,0-3 15 0,-1 5 4 0,1 0 0 15,2 0-52 1,-2 0-9-16,2 2-3 0,3-2 0 0,-8 7 103 0,8-2 25 0,0-3 0 15,0 5 0-15,3 0 13 0,-4 0 8 0,7 0 2 0,-4 5 0 0,-2-3-37 0,3-2-7 16,-1 7-2-16,-2-2-554 16</inkml:trace>
  <inkml:trace contextRef="#ctx0" brushRef="#br0" timeOffset="203080.405">20622 5121 1497 0,'10'0'66'0,"-10"0"14"16,0 0-64-16,0 0-16 0,0 0 0 0,3 7 0 0,0-5 92 0,-1 5 16 15,1 0 2-15,-1 0 1 0,1 0-24 0,0 3-5 16,-1-3-1-16,1 0 0 0,0 0-65 0,-3-5-16 0,2 5 0 0,-2-7 0 16,0 0 35-16,0 0 3 0,0 0 1 0,0 0 0 15,0 0-11-15,0 0-3 0,0 0 0 0,0 0 0 16,0-7-25-16,0 0 0 0,0 0 0 0,0 0 0 15,-2 0 0-15,4-5 0 0,-2 5 0 0,3-7 0 16,0 7 0-16,2 0 0 0,0 0 0 0,3 0 0 31,0-5-48-31,0 5-16 0,3 5-2 0,2-3-1 0,0-2 56 0,-5 2 11 0,-3 5 0 0,-5 0 0 16,8-2-10-16,-2 2-7 0,1 0-2 0,1 0 0 16,3 0 19-16,-3 2 0 0,-8-2 0 0,8 5-632 15,2-3-122-15</inkml:trace>
  <inkml:trace contextRef="#ctx0" brushRef="#br0" timeOffset="203442.302">20889 5128 691 0,'0'0'30'0,"0"0"7"0,5 0-29 0,3 0-8 16,-3-5 0-16,1 5 0 0,-1 5 180 0,3-10 36 15,2 5 6-15,-2 0 2 0,3 0-128 0,0 0-26 16,-3-2-5-16,5 2-1 0,0 0-45 0,-5 0-10 15,0-5-1-15,0 5-8 0,0 0 0 0,0-5 0 16,0 3-10-16,0-3 10 0,-3 3 0 0,0-3 0 16,0-2 0-16,1 5 0 0,-6-5 24 0,0 2 12 15,0-2 2-15,0 2 1 0,-3-2-15 0,-2 7-2 16,-3-7-1-16,3 7 0 0,-3-2-13 0,0-3-8 16,0 5 8-16,2 0-8 0,-1 0 0 0,-1 0 0 0,0 5 0 15,0-3 0-15,0 3 0 0,2 2 0 0,-1 0 0 16,-1 0 0-16,5 0 36 0,-5 0 2 15,3 0 1-15,-3 0 0 0,5 5-11 0,-2 2-3 16,2-2 0-16,1-5 0 16,2 0-41-16,0 5-9 0,0-3-2 0,0-2 0 0,2 0 19 0,1 0 8 0,2 3-8 0,3-1 8 15,3-4-22-15,-1 2 1 0,-2-5 0 0,3-2 0 16,-3 0-198-16,2 0-39 0,17-2-8 16,-6-3-2-16</inkml:trace>
  <inkml:trace contextRef="#ctx0" brushRef="#br0" timeOffset="203680.226">21267 5095 172 0,'11'-5'8'0,"-11"5"1"0,2-2-9 0,-2 2 0 0,0 0 0 0,0 0 0 0,0 0 245 0,-2-5 47 15,-1-2 10-15,-2 7 2 0,0 0-163 0,5 0-32 16,0 0-6-16,-11 0-2 0,0 0-47 0,-2 5-10 16,5-3-1-16,-2 5-1 0,-4-2-18 0,4-3-4 15,-3 5-1-15,5 5 0 0,2-5-11 0,1 0-8 16,0 0 9-16,0 0-9 0,2 5 0 0,0-5 0 15,1 0 0-15,2 5 0 0,2-3 0 0,1-2-8 16,0 3 8-16,2-1-10 0,-3-2 10 0,9-2-10 16,5-3 10-16,2 5-10 0,-2-2 10 0,0-5 0 15,5 2 0-15,1-2 0 0,-4-2 0 0,3 2 0 16,-2-5 0-16,2-2-546 16,3 5-102-16</inkml:trace>
  <inkml:trace contextRef="#ctx0" brushRef="#br0" timeOffset="203898.905">21389 4928 115 0,'0'0'10'0,"0"0"-10"16,0 0 0-16,0 7 0 0,0 0 267 0,0 0 51 0,0 0 10 15,3 5 3-15,-3-3-171 0,2 3-35 16,1 2-6-16,-3-2-2 0,0-3-42 0,3 3-9 0,-1 2-2 0,1 0 0 0,-1-2-51 0,1 2-13 15,0 0 0-15,-1-2 0 16,1 2 0-16,2 0 0 0,-2-7 0 0,2 5 0 16,-2-5 0-16,0 0 0 0,-1-7 0 0</inkml:trace>
  <inkml:trace contextRef="#ctx0" brushRef="#br0" timeOffset="204050.065">21360 5071 1267 0,'0'0'56'0,"0"0"12"0,0 0-55 0,5-2-13 16,-5 2 0-16,8 0 0 0,0 0 40 0,3-5 6 16,-3 5 1-16,-1 0 0 0,4 0-24 0,0 0-5 15,2 0-1-15,0 0 0 0,3-2-8 0,5-3-1 16,0 3-8-16,0-5-443 16,-2 2-95-16</inkml:trace>
  <inkml:trace contextRef="#ctx0" brushRef="#br0" timeOffset="204261.798">21677 4930 115 0,'0'0'0'0,"0"0"10"0,0 0-10 0,0 0 0 0,0 0 0 0,0 0 0 15,0 0 296-15,0 0 56 0,0 5 12 0,0 2 3 16,3 0-200-16,0 0-40 0,-1 5-8 0,1-3-2 16,2-2-20-16,-2 5-4 0,-1 2-1 0,1-2 0 15,0 2-73-15,-1-2-19 0,4-3 0 0,-4 3 0 16,1 2 0-16,0-2 0 0,-1 2 0 0,-2-7 0 0,3 5 0 15,0-3 0-15,-1-2 0 0,-2 0 0 16,0-2-48-16,0 2-12 0,0-7-4 0,0 0-844 16</inkml:trace>
  <inkml:trace contextRef="#ctx0" brushRef="#br0" timeOffset="204623.745">21812 5055 172 0,'0'0'16'0,"0"0"-16"15,3 7 0-15,-3-5 0 16,3 3 246-16,-1 2 46 0,-2-7 10 0,3 5 2 0,2-3-141 0,-2 5-28 16,2-2-6-16,6 2-1 0,-3-5-51 0,0 3-10 15,-1-3-3-15,4 3 0 0,-3 0-64 0,3-5-16 16,-1 0-1-16,1-5-1 0,-1 5 18 0,4 0 17 16,-4-5-3-16,1 3-1 0,-3-3-13 0,2-2 11 15,-4 0-11-15,1 0 10 0,-1 0-10 0,-1 2 0 16,0 3 0-16,-2-3 0 0,2-2 0 0,1 5 0 0,-4-3 0 0,1 3 0 15,-3-3 0-15,3-2 0 0,2 0 0 0,-3 0 0 16,-2 2 0-16,0 5 0 16,0 0 0-16,0 0 0 0,0 0 0 0,0 0 0 15,0 0 0-15,3 7 0 0,0-2 0 0,-3 2 0 0,-3 0 0 16,0 5 0-16,1-3 90 0,-3 8 16 0,-3-1 3 0,0-4 1 16,0 2-74-16,-3 5-14 0,3-5-3 0,-2 5-1 15,-1-3-18-15,3 3 0 0,0-5 0 0,-2 5 0 16,2-5 31-16,0 5 2 0,2-10 1 0,4 3 0 15,-4-5-54 1,4 5-12-16,-1-10-1 0,3 5-699 0,0-2-140 0</inkml:trace>
  <inkml:trace contextRef="#ctx0" brushRef="#br0" timeOffset="205256.371">22947 4977 518 0,'0'0'23'0,"0"0"5"0,0 0-28 0,0 0 0 16,-2-2 0-16,-1-3 0 15,3 5 223-15,-3-2 39 0,1-3 8 0,-1-2 2 0,0 7-128 0,3 0-24 16,-2-2-6-16,-3-3-1 0,-1 5-41 0,1-2-8 15,2-3-1-15,-2 5-1 0,-3 5-22 0,3-3-4 16,-3-2 0-16,0 7-1 0,-3-7-11 0,3 7-3 16,0-2 0-16,3-3 0 0,-3 10 3 0,0-5 1 15,0 0 0-15,0 0 0 0,0 5-33 0,6-3-8 16,-3 3 0-16,-1-5-1 0,1 5 17 0,2-3 0 16,6 3 0-16,-3 0 0 0,3-3-8 0,2 3 8 15,3-5 0-15,2 0 0 0,1 0 9 0,5 0 9 16,2-7 2-16,1 5 0 15,2-3-68-15,0-4-12 0,-2-3-4 0,5-2 0 16,-3 0-102-16,3 0-21 0,15-12-4 0,-12 5-1 0</inkml:trace>
  <inkml:trace contextRef="#ctx0" brushRef="#br0" timeOffset="205482.304">23114 4808 1267 0,'8'-5'56'0,"-8"5"12"0,0 0-55 0,0 0-13 0,0 0 0 0,0 0 0 16,0 0 105-16,0 0 19 0,0 0 3 0,8 0 1 16,0 7 0-16,0 3 0 0,-6-1 0 0,4 3 0 0,-1-5-80 0,0 7-16 15,1 0-4-15,-4 0 0 0,4-2 7 16,-1 2 1-16,0 0 0 0,-2-2 0 0,-3 2-36 0,0 0 0 16,5-2 0-16,-2 0-9 0,-3-3 9 0,2 3 0 15,1-5 10-15,2 0-10 0,-5 0 0 0,3 0 0 16,0 0 0-16,2-2-711 15,0-3-148-15</inkml:trace>
  <inkml:trace contextRef="#ctx0" brushRef="#br0" timeOffset="205899.344">23424 4961 57 0,'0'0'0'0,"0"0"0"16,0 0 0-16,0 0 0 0,0 0 228 0,0 0 41 15,5 0 8-15,-5 0 2 0,0 0-143 0,0 0-28 16,0 0-5-16,0 0-2 0,0 0-13 0,0 0-4 16,0 0 0-16,0 0 0 0,0 0-16 0,0 0-3 0,-5 0-1 0,-3 2 0 15,2-2 0-15,1 0 0 0,-3 5 0 0,0-3 0 16,0 5-51-16,3-2-13 0,0 2 0 0,2 0 0 16,-2 0 0-16,2-2 0 0,3 2 0 0,0 0 0 15,0 0 0-15,0 0 0 0,3-2 0 0,2-3 0 16,0 5 0-16,3-2 0 0,0-3 0 0,0 5 0 15,3-7 0-15,-1 0 0 0,4 5 0 0,-9-5 0 16,0 0 0-16,3-5 0 0,-3 5 0 0,3-7 0 16,-2 7 20-16,-1-2 2 0,0-5 0 0,0 2 0 0,1-2-35 0,-4 0-7 15,1 0-2-15,-3 0 0 16,0 2 52-16,0-2 10 0,-3 5 3 0,3 2 0 0,-2-5-35 0,2 5-8 16,0 0 0-16,0 0 0 15,0 0 19-15,0 0 1 0,0 0 1 0,5-2 0 16,0 2-68-16,-5 0-13 0,0 0-4 0,6 0 0 0,-4 2 52 0,4-2 12 15,-1 7 0-15,0-2 0 0,-2-3 21 0,5 5 7 16,0-2 2-16,-3-3 0 16,-5-2-48-16,3 5-10 0,2 0-1 0,-2-3-962 15</inkml:trace>
  <inkml:trace contextRef="#ctx0" brushRef="#br0" timeOffset="206258.043">23770 4902 1321 0,'0'0'28'0,"0"0"7"0,0 0 1 0,0 0 2 0,0 0-30 0,0 0-8 0,0 0 0 0,0 0 0 16,0 0 90-16,-5-5 17 0,0 3 3 16,-3 2 1-16,2 0-45 0,-2 0-9 0,0 0-1 0,-2 2-1 15,-1 3-19-15,1-5-4 0,-1 5-1 0,1-3 0 16,2 3-41-16,0-3-8 0,0 5-2 0,2-2 0 15,1-3 39-15,3 3 7 0,-1 2 2 0,3 0 0 16,3-2-28-16,-1 2 0 0,3-5 0 0,3 5-11 16,3 0 11-16,0-2-13 0,-1 2 5 0,3 0 8 15,1-2-8-15,-4-3 8 0,1 5 0 0,-1-2 0 16,1 2-16-16,0 0 0 0,-6-2 1 0,0 2 0 0,0-5 15 16,1 5 0-16,-4-2 0 0,-2-5 0 0,0 2 48 0,3 5 13 15,-6-2 3-15,1-3 0 0,-1 3-9 0,-2 0-2 16,-3-3 0-16,0-2 0 0,-3 7-33 0,1-2-8 15,-4-5 0-15,4 2-1 16,-3-2-60-16,2 0-12 0,-2 0-3 0,2 0-947 16</inkml:trace>
  <inkml:trace contextRef="#ctx0" brushRef="#br0" timeOffset="206624.3">24006 4895 1497 0,'0'0'32'0,"0"0"8"0,-3-5 0 0,-2 5 4 0,-1 0-36 0,1 0-8 0,0-2 0 0,-3 2 0 16,0 0 57-16,0 0 10 0,0 0 1 0,0 2 1 16,-2 3-21-16,2-5-4 0,-3 2 0 0,3 3-1 15,0 2-19-15,0-2-4 0,0-3-1 0,3 5 0 16,2 0-19-16,1-2 0 0,-1 2 0 0,3-2 0 15,0-3 0-15,0 5 0 0,3 0 0 0,2-2 0 16,3-3 0-16,-3 5 0 0,3 0-8 0,0-2 8 16,3 2 0-16,-3 0-9 0,0 0 9 0,0 0-8 15,-1 0 8-15,1 3 0 0,-2-3 10 0,-1 0-10 16,0 2 21-16,-2-2-1 0,0-2-1 0,-1 2 0 0,-2-2 13 16,-2-3 4-16,2 5 0 0,-6 0 0 15,1-2-22-15,0-3-4 0,-1 3-1 0,-2 2 0 16,1-7 44-16,-1 0 9 0,0 0 2 0,2 0 0 15,-2 0-208-15,3 0-42 0,-8-7-8 16,13 7-685-16</inkml:trace>
  <inkml:trace contextRef="#ctx0" brushRef="#br0" timeOffset="206829.503">24106 4949 748 0,'0'0'67'0,"0"0"-54"0,0 0-13 0,5 7 0 15,1-2 220-15,-4-3 42 0,4 5 8 0,-4 0 2 16,4-2-167-16,-4 2-33 16,1 0-6-16,0 0-2 0,-1 5-2 0,1-5-1 0,0 0 0 15,-1 0 0-15,1 0-46 0,-1 0-15 16,1 0 8-16,0 0-8 0,-3-7 0 0,0 5 0 0,0-5 0 0,0 0 0 31,0 0-71-31,0 0-17 0,0 0-4 0,2-5-788 0</inkml:trace>
  <inkml:trace contextRef="#ctx0" brushRef="#br0" timeOffset="206974.603">24141 4820 1324 0,'-6'-10'59'0,"6"10"12"16,0-2-57-16,0 2-14 0,0-5 0 0,0 5 0 16,0 0 128-16,0 0 24 0,0 0 4 0,0 0 0 0,0 0-109 0,0 0-23 15,0 0-4-15,6 5-591 16,2-5-118-16</inkml:trace>
  <inkml:trace contextRef="#ctx0" brushRef="#br0" timeOffset="207315.895">24371 4768 1036 0,'0'0'46'0,"0"0"10"0,2 0-45 0,-2 0-11 15,0 0 0-15,3-7 0 0,0 2 104 0,-1-2 20 16,-2 5 3-16,0 2 1 0,-2-5-52 0,2 5-9 0,-3-7-3 0,0 5 0 16,1-3 0-16,-4 5 0 0,1-7 0 0,-3 7 0 15,3 0 0-15,-3 2 0 0,0 3 0 0,0-5 0 16,0 5-51-16,3-3-13 0,-3-2 0 0,3 7 0 16,-1 0 21-16,1 0 2 0,2 0 0 0,1 5 0 15,-1-5-23-15,1 7 0 0,-1-7 0 0,6 5 0 16,-3 2-19-16,0 0-1 0,2-2-1 0,-2 2 0 15,3-2 35-15,-3-3 7 0,0 3 2 0,2 2 0 16,-2-2-12-16,3-3-3 0,0 3 0 0,-3 0 0 16,2-3-8-16,1-2 0 0,0 5 0 0,-1-5 0 15,-2 0 0-15,3 0 10 0,0 0-2 0,-1 0-8 16,-2-2-43 0,0-5-15-16,0 0-3 0,0 0-590 0,0 0-117 0</inkml:trace>
  <inkml:trace contextRef="#ctx0" brushRef="#br0" timeOffset="207456.111">24236 4949 806 0,'0'0'36'0,"0"0"7"0,0 0-35 0,0 0-8 15,0 0 0-15,8-2 0 0,-8 2 120 0,8-5 21 16,0 5 5-16,0 0 1 0,0 0-92 0,-1 0-19 16,4-5-3-16,0 5-1 0,-1 0-16 0,1-2-4 15,-3 2-1-15</inkml:trace>
  <inkml:trace contextRef="#ctx0" brushRef="#br0" timeOffset="207641.419">24487 4928 691 0,'0'0'30'0,"0"0"7"16,0 0-29-16,0 0-8 0,0 0 0 0,3 2 0 0,-3 5 253 0,5 3 50 0,-5-10 9 15,3 7 3-15,2 2-182 0,-2-2-36 0,-1 0-7 0,4-2-2 16,2 7-48-16,-3-5-11 0,3 2-1 0,0-2-1 15,0 0-16-15,-3 3-3 0,3-8-8 0,0 5 12 16,-3-7-26-16,0 5-6 0,-5-5 0 0</inkml:trace>
  <inkml:trace contextRef="#ctx0" brushRef="#br0" timeOffset="207771.071">24577 4867 1263 0,'0'0'56'0,"0"0"12"0,0 0-55 15,0 0-13-15,0 0 0 0,0 0 0 16,0 0 52-16,0 0 7 0,0 0 1 0,0 0 1 0,8-5-45 0,-8 5-16 16,3 5 9-16,2-3-9 0</inkml:trace>
  <inkml:trace contextRef="#ctx0" brushRef="#br0" timeOffset="208144.105">24657 4930 1058 0,'0'0'47'0,"5"0"9"0,0 0-44 0,0 0-12 0,1 0 0 0,2 0 0 15,0 0 64-15,0 0 10 0,-3 0 2 0,5-2 1 16,-2 2-29-16,0 0-5 0,0-5-2 0,0 5 0 16,-3 0-29-16,1 0-12 0,2-2 8 0,-8 2-8 15,5-5 37-15,-5 5 3 0,5 0 0 0,-5 0 0 16,3-2-22-16,0-3-4 0,-1 3-1 0,-2 2 0 15,0-5-2-15,0 5-1 0,0-7 0 0,-2 2 0 16,2 5-10-16,-6-2 0 0,6 2 0 0,-2-5 0 16,-1 5 17-16,-2-2-1 0,-1 2-1 0,1 0 0 15,0 0 3-15,2 2 1 0,-2-2 0 0,0 0 0 16,-3 7-2-16,2-7 0 0,1 5 0 0,0 2 0 16,-1 0-17-16,1 0 10 0,0-2-10 0,2 4 8 15,1-4-8-15,-1 2 0 0,0 0 0 0,3 0 0 16,-2 0 8-16,2 0-8 0,0 0 8 0,2-2-8 15,1 2 0-15,0 0 0 0,2 0-9 0,0-2 9 16,3-3-66-16,3 5-6 0,-3-7-2 0,2 0 0 0</inkml:trace>
  <inkml:trace contextRef="#ctx0" brushRef="#br0" timeOffset="208575.453">25149 4970 518 0,'0'0'23'0,"0"0"5"0,0 0-28 0,0 0 0 16,0 0 0-16,0 0 0 0,-3-2 188 0,-2 2 33 0,-3-5 7 0,0 5 0 16,0 0-148-16,-3 5-29 15,1-3-7-15,-3-2 0 0,2 7-29 0,-2-2-6 0,-1-3-1 16,7 3 0-16,-4 2-8 0,3 5-11 0,0-5 3 16,3-5 0-16,-1 5 8 0,4 3 0 0,-1-3 0 0,3 0 0 15,5 0 0-15,-2-5 0 0,2 5 0 0,1-2 0 16,2-3 0-16,2 3 0 0,-2-5 0 0,3 5 0 15,-1-3 42-15,1-4 10 0,-3-3 3 0,2 5 0 16,1-7-37-16,-3 2-7 0,3-2-2 0,-1 0 0 16,-2-2 65-16,-3-3 13 0,3 0 2 0,-5 5 1 15,0-7-13-15,-1 0-2 0,-2 2-1 0,0-2 0 16,0-5-30-16,-2 5-7 0,-4 0-1 0,1-7 0 16,0 2-16-16,-1 0-4 0,1 10-1 0,0-3 0 15,-3-2 21-15,3 2 4 0,2 3 0 0,0 4 1 16,-2-2-33-16,5 5-8 0,-3-3 0 0,3 5 0 0,0 0-14 0,0 0-5 15,0 7-1-15,3 0 0 0,-3 0 32 0,3 0 7 16,-1 5 1-16,4 2 0 0,2 5-20 16,-3 0 0-16,0-3-13 0,3 3 5 0,0-5 8 15,0 5 8-15,0-5-8 0,-3 0 11 0,-2-2-3 16,2-3 0-16,0 3 0 0,-2 0 0 0,0-3-8 0,-1-2-9 16,1 5 9-16</inkml:trace>
  <inkml:trace contextRef="#ctx0" brushRef="#br0" timeOffset="209464.355">22450 5403 460 0,'0'0'41'0,"0"0"-33"0,0 0-8 0,0 0 0 0,0 0 130 0,0 0 24 0,0 0 5 0,0 0 1 16,0 0-73-16,0 0-15 0,0 0-2 0,0 0-1 16,3 2-8-16,2 3-1 0,0 2-1 0,0 0 0 15,-2 5 55-15,0-3 11 0,-1 3 3 0,1 2 0 16,0 5-52-16,-3-5-9 0,2 0-3 0,1 7 0 16,0-4-16-16,-1-1-4 0,-2-2-1 0,0 5 0 15,3-7-16-15,-3 2-3 0,0 0-1 0,0-2 0 16,0-3-11-16,0-2-1 0,3-2-1 0,-3 2 0 15,0-7-2-15,0 0-8 0,0 0 12 0,0 0-4 16,0 0 4-16,0 0 0 0,0 0 0 0,0 0 0 0,0-7-12 0,2 0 8 16,-2 0-8-16,3-5 8 15,2 3-8-15,0-3-16 0,-2 0 4 0,5 5 1 0,0 0-10 0,0 0-3 16,2 0 0-16,-2 0 0 0,3 2 24 16,2 3 0-16,-2-3 0 0,2 5 0 0,-2 0 0 0,-3 5 0 15,-3-5 0-15,3 2 0 0,0 3-16 0,0 2 0 16,0 0 1-16,-3 0 0 0,3 0 15 0,-6 0 13 15,4 5-2-15,-4 0-1 0,-2-3 47 0,-2-2 10 16,-4 0 1-16,1 5 1 0,-3-5-58 0,0 0-11 16,3 0 0-16,-3-2 0 0,0-3 0 0,0 5 0 15,-2-7 0-15,2 5 0 0,0-3 18 0,-3 3-2 16,1-5 0-16,-1 0 0 0,0-5-16 0,3 3-11 16,-2 2 2-16,-1-5 0 15,1 3-101-15,2-3-20 0,0-2-4 0,0 5-578 0,0-3-115 0</inkml:trace>
  <inkml:trace contextRef="#ctx0" brushRef="#br0" timeOffset="209860.355">22762 5586 1497 0,'0'0'32'0,"0"0"8"0,0 0 0 0,0 0 4 0,0 0-36 0,3 5-8 0,2 2 0 0,0-2 0 15,3-3 88-15,-2 5 16 0,-4 0 4 0,6-2 0 0,5 2-48 16,-5-5-10-16,0 3-2 0,0 2 0 0,0 0-13 0,0-2-3 16,0-3-1-16,-3 3 0 0,1-3-21 0,-1 3-10 15,3-5 10-15,0 0-10 0,-8 0 0 0,5 0 0 16,0 0 0-16,3-5 0 0,0 5 28 16,-5-7 0-16,2 5 0 0,0-3 0 0,1-2-20 0,-4 0-8 15,1 0 0-15,2-5 9 0,-2 5-18 0,0 0-4 16,-1-5-1-16,1 5 0 0,0 0-2 0,-1 5-1 15,1-5 0-15,-3 2 0 0,0 5 17 16,0 0 0-16,0 0 0 0,0 0 0 0,0 0 0 0,0 0 0 16,0 0 0-16,0 7 0 0,0 0 48 0,0 5 12 15,0 0 4-15,-3 2 0 0,3-5-4 0,-5 8 0 16,2-3 0-16,-2-5 0 0,2 6-44 0,-2-4-16 16,0 3 9-16,-1-2-9 0,-1 2 25 0,1 0 0 15,-2-7 0-15,0 5 0 0,0 0-40 0,0-3-8 16,3-2-1-16,0 0-1 15,0 1-48-15,2 1-10 0,-2-7-1 0,2 3-1009 0</inkml:trace>
  <inkml:trace contextRef="#ctx0" brushRef="#br0" timeOffset="210432.842">23506 5539 172 0,'13'-2'8'0,"-8"-3"1"0,-5 5-9 0,3 0 0 16,2-2 0-16,-2-3 0 0,-3 5 194 0,0-7 37 16,5 5 7-16,-5-3 2 0,-3-2-90 0,3 7-18 15,-2-5-3-15,2 3-1 0,-3-3-51 0,3 5-10 16,-3-2-3-16,3 2 0 0,0 0 0 0,-5-5 0 0,-5 3 0 0,2 2 0 15,0 0-23-15,2 0-5 0,-4 0 0 0,2 2-1 16,0-2-5-16,0 5-1 0,0-3 0 0,0 3 0 16,0-3-43-16,3 3-9 15,0-3-1-15,2 8-1 16,-2-3-11-16,2 0-3 0,-2 0 0 0,2-5 0 0,3 5 39 0,3 5 0 0,-3-5 0 0,5-2 0 16,0 2 0-16,3 0 0 0,0 0 0 0,0 0 0 15,3 0 0-15,-1 0 21 0,1-2-2 0,-1 2-1 16,1-5-29-16,-3 5-5 0,0 3-2 0,0-8 0 15,-3 5 66-15,-2-2 12 0,-1 2 4 0,1-5 0 16,-3-2-8-16,-3 5 0 0,-2 2-1 0,2-4 0 0,3-3-10 16,-7 4-1-16,-4-4-1 0,3 5 0 0,-3-3-25 15,3-2-5-15,-5 0-1 0,5 0 0 16,-2-2-63-16,2-3-13 0,0 5-2 0,3-7-659 16,-3 2-132-16</inkml:trace>
  <inkml:trace contextRef="#ctx0" brushRef="#br0" timeOffset="210669.04">23622 5445 345 0,'0'0'31'0,"0"0"-31"16,0 0 0-16,0 0 0 0,0 0 238 0,0 0 42 16,0 0 8-16,0 0 1 0,3 5-117 0,-3 2-23 15,2 0-5-15,-2 0 0 0,3 5-54 0,-3-3-10 0,3 3-3 0,-1 2 0 16,1 0-60-16,-3-2-17 0,3 0 0 15,-1-3 8-15,1 5 25 0,-1-7 5 0,-2 5 1 0,3 0 0 16,0-5-11-16,-1 0-3 0,-2-5 0 0,0 3 0 16,3 2-35-16,-3-7-7 0,0 0-2 0,0 0 0 31,0 0-123-31,0 0-25 0,0 0-5 0,0 0-700 0</inkml:trace>
  <inkml:trace contextRef="#ctx0" brushRef="#br0" timeOffset="210804.383">23566 5539 1267 0,'0'0'28'0,"0"0"5"0,0 0 2 0,6 0 1 16,2 0-36-16,0-2 0 0,2 2 0 0,1 0 0 16,2 0 58-16,3-5 5 0,0 5 1 0,2 0 0 15,1 0-52-15,-3 5-12 0,0-5 0 0,-1 0 0 16,-4 0-48-16,0 0-13 0,4 0-3 16,-7 0 0-16</inkml:trace>
  <inkml:trace contextRef="#ctx0" brushRef="#br0" timeOffset="211163.347">23818 5558 1267 0,'0'0'56'0,"0"0"12"0,0 0-55 0,0 0-13 15,0 0 0-15,0 7 0 0,-3 0 105 0,3 0 19 16,-2-2 3-16,2 2 1 0,-3 0-52 0,3 0-9 16,-3 0-3-16,3 0 0 0,3 0-6 0,-3-2-2 15,3 2 0-15,-1 0 0 0,-2 0-42 0,5-2-14 0,-2-3 8 0,-3-2-8 16,8 5 0-16,0-3 0 15,-3-2 8-15,3 0-8 0,-3-2 9 0,1-3-1 0,2 3-8 16,0-3 12-16,-3 3-12 0,0-3 0 0,1-2 0 0,-1 0-10 16,-3 0 27-16,1 0 6 0,-3-5 1 0,3 5 0 15,-1 0-39-15,-2 0-7 0,0 2-2 0,0-2 0 16,0 5 24-16,0 2 0 0,0 0 0 0,0 0 0 16,-2-5 0-16,2 5 0 0,0 0 0 0,0 0 0 15,0 0 0-15,0 0 0 0,0 0 0 0,0 0 0 16,0 7 0-16,0 0 0 0,2-2 0 0,1 2 0 15,0 0 20-15,-1 0 9 0,4 0 2 0,-1 0 0 16,-2 0-23-16,2-2-8 0,0 2 0 0,0-2 0 16,1 2 0-16,-1-5 8 0,-5-2-8 0,8 5 0 15,0-3-127-15,0 3-28 0,-8-5-5 0</inkml:trace>
  <inkml:trace contextRef="#ctx0" brushRef="#br0" timeOffset="211678.59">24011 5551 1497 0,'0'0'32'0,"0"0"8"0,0 0 0 0,0 0 4 0,0 0-36 0,5 7-8 16,-2-7 0-16,5 7 0 0,-6 0 92 0,4 0 17 15,-4 0 3-15,1 0 1 0,2 5-22 0,-2-5-5 16,2 0-1-16,-2 0 0 0,0 0-34 0,-1 3-7 16,1-8-2-16,0 5 0 0,-1 0-16 0,-2-7-3 15,0 0-1-15,0 0 0 0,0 0-6 0,0 0 0 0,0 0-1 16,0 0 0-16,0 0-1 0,0 0 0 0,0-7 0 0,0 0 0 15,3 0 12-15,-3 0 2 0,0 0 1 0,2 0 0 16,1-5-29-16,0 0 0 0,-1 3 0 0,4-3 0 31,-1 5-45-31,0 0-15 0,3-5-4 0,0 5 0 0,-3 5 34 0,3-3 6 0,0-2 2 0,0 7 0 16,-2 0 35-16,1 0 7 0,-1 5 2 16,2-3 0-16,-3-2-22 0,3 7 0 0,-5-7 0 0,2 7 0 15,-2-2-8-15,2 2-7 0,-3 0-1 0,4 0 0 16,-4 0 26-16,1-2 5 0,0 2 1 0,-1 0 0 15,-2-7 15-15,0 0 3 0,0 0 1 0,0 0 0 16,0 0-5-16,0 0-1 0,0 0 0 0,0 0 0 16,0 0-29-16,0 0 0 0,0 0-11 0,0 0 11 0,3-7 0 15,2 2 0-15,-2 3 0 0,2-5 0 16,-2 0 0-16,-1 2 8 0,4-2-8 0,-4 7 8 16,1-7-8-16,-3 7 0 0,3-5 0 0,2 3 0 0,-2 2 0 0,-3 0 0 15,5-5 0-15,-5 5 0 16,5 5-49-16,-5-5-12 0,6 0-3 0,-6 0 0 0,5 7 103 0,-3-7 20 15,4 7 4-15,-1-2 1 16,-5-5-103-16,5 7-20 0,-2-5-4 0,2 5-1 0,-2-2 52 0,0 2 12 16,-3-7 0-16,2 7 0 0,-2-7 48 0,0 0 13 15,0 0 3-15,3 7 0 16,-3-7-78-16,0 0-15 0,0 0-3 0,0 0-1113 0</inkml:trace>
  <inkml:trace contextRef="#ctx0" brushRef="#br0" timeOffset="212765.224">25016 5398 115 0,'-8'-7'0'0,"8"7"10"0,0 0-10 0,0 0 0 0,0 0 0 15,0 0 0-15,0 0 207 0,0 0 39 0,0 0 8 0,8 0 2 16,-2 0-130-16,-6 0-26 0,5 5-4 0,-5-5-2 16,5 2 3-16,-2 5 1 0,-3-7 0 0,5 7 0 15,-2-2-23-15,-1 7-5 0,1-5-1 0,-3 2 0 16,0-2-8-16,0 5-1 0,3-5-1 0,-3 7 0 15,0-2 4-15,0 2 1 0,0-2 0 0,0 2 0 16,0-5-52-16,0 8-12 0,0-3 0 0,0-5 0 16,0 3 33-16,0 2 4 0,-3-2 1 0,3-3 0 15,0 3-22-15,0 0-5 0,0-5-1 0,0 0 0 16,0 3-2-16,3-1-8 0,-1-2 12 0,1 0-4 16,2-5-8-16,1 5 0 0,2-2 0 0,0 2 0 15,2-7 0-15,1 7 0 0,-1-7 0 0,3 0 0 0,3 0 0 0,0 0 10 16,0-2-10-16,0-3 10 15,0 5-10-15,0-7 12 0,-3 7-12 0,0-7 12 16,-2 0-4-16,-3-5-8 0,0 5 12 0,-6 0-4 16,-2-5-185-16,6 5-38 0</inkml:trace>
  <inkml:trace contextRef="#ctx0" brushRef="#br0" timeOffset="212960.152">25014 5565 1728 0,'0'0'76'0,"0"0"16"0,0 0-73 0,5 0-19 0,3 0 0 0,3 5 0 16,-1-5 106-16,3 2 18 0,-2-2 3 0,2 5 1 15,3-5-52-15,3 0-9 0,-4-5-3 0,7 3 0 16,-1-3-51-16,3 5-13 0,-1-2 0 0,-1-3 0 16,-1 5 0-16,0 0 0 0,-3 0 0 0,1 0 0 15,-8 0-10-15,-4-2-5 0,-7 2-1 16</inkml:trace>
  <inkml:trace contextRef="#ctx0" brushRef="#br0" timeOffset="-211802.506">15777 6287 864 0,'0'0'38'0,"0"0"8"15,0 0-37-15,0 0-9 0,3 0 0 0,-3 0 0 0,8-4 48 0,-8 4 8 16,5-3 2-16,-2-1 0 0,2 4-4 0,-5 0-1 16,0 0 0-16,0 0 0 0,0 0 6 0,0 0 1 15,0 0 0-15,0 0 0 0,0-8 20 0,0 8 5 16,0 0 1-16,0 0 0 0,-3-2-18 0,3 2-4 15,0 0-1-15,0 0 0 0,0-5-39 0,-2-2-7 16,-4 7-1-16,6 0-1 0,0 0 1 0,-2-2 0 16,-6-3 0-16,5 5 0 0,-2 0-1 0,2 0 0 15,-2 0 0-15,-3 0 0 0,0-4 5 0,0 4 2 16,3 4 0-16,-3-4 0 0,-3 0 0 0,3 0 0 0,3-4 0 0,-3 4 0 16,0 4-5-16,0-4-1 15,0-4 0-15,0 4 0 0,0 0 0 0,0-3-1 16,1 3 0-16,-1 0 0 0,0-4 0 0,0 4 0 15,-3 0 0-15,3 0 0 0,0 0-1 0,0-3 0 0,0 3 0 0,0 0 0 16,1-5-4-16,1 5-1 0,-2 0 0 0,-2 0 0 16,-1-2 0-16,3-3 0 0,3 3 0 0,-3-3 0 15,0 5 1-15,0 0 0 0,0-2 0 0,0 2 0 16,0-5 2-16,-2 5 0 0,4-2 0 0,1-3 0 16,5 5-4-16,0 0 0 0,0 0 0 0,0 0 0 15,-10 0 0-15,2-4 0 0,8 4 0 0,-8-3 0 16,-6 3-8-16,6 0 12 0,3-4-12 0,-3 4 12 15,3 0-12-15,0 0 8 0,5 0-8 0,-8 0 8 16,2 0-8-16,-2-3 0 0,3-2 9 0,0 5-9 0,0 0 0 16,-1 0 8-16,1 0-8 0,0 0 0 0,-3 0 0 0,0 0 0 15,0 0 0-15,0 5 8 0,-3-2-8 0,1-3 0 16,2 0 8-16,-3 0-8 0,1 4 0 0,-4-1 9 16,4 1-9-16,-1-4 0 0,-2 5 8 15,3-5-8-15,-1 2 0 0,-2-2 0 16,2 5 10-16,1-3-10 0,-4-2 8 0,1 5-8 0,2-3 0 15,1-2 8-15,-1 5-8 0,1-3 0 0,2-2 0 0,0 5 0 16,-3-2 8-16,3 1-8 0,0-4 0 0,0 0-17 16,1 3 4-16,-1 1 1 0,0 1 12 0,0-3 15 15,2 3-3-15,1-3-1 0,-3-2-11 0,3 5 0 16,0-3 0-16,2-2 0 0,-2 5 0 0,-1-2 0 16,-2 1 0-16,6-1 0 0,2-3 0 0,-5 4 0 15,2 3 0-15,-2 0 0 0,5-7 0 0,-6 0 0 16,1 7 0-16,0-2 0 0,-1-2 0 0,4-3 0 15,-4 7 0-15,4-3 0 0,-1-4 0 0,-2 7 0 0,0-2 0 0,2-3 0 16,-2 3 0-16,2-3 0 0,-2 5 0 0,2-2 0 16,0-2 0-16,-2 1 0 0,2-1 0 0,-2 1 0 15,3 1 0-15,-1-3 0 16,0 3 0-16,1-3 0 0,-4 3 0 0,4-3 0 0,-1 6 0 16,0-4 0-16,1-1 0 0,-1 1 0 15,-2-1 0-15,0 1 0 0,2 3 0 0,-2 0 0 0,2-2 0 0,-2-2 0 16,2 4 0-16,-2-3 0 0,2-1 0 0,0 1 0 15,-2 3-8-15,2 0 8 0,1-2 0 0,-1-3 0 16,1 6 0-16,-1-4 0 0,0-1 0 0,3-3 0 16,0 4 0-16,-2 3 0 0,2-2-9 0,0 2 9 15,-3-5 0-15,3-2 0 0,0 8 0 0,-3-1 0 0,3-3 0 16,-2 3 0-16,2-7 0 0,0 7 0 0,-3 0 0 0,3-2 0 16,-3-2 0-16,1 4 0 0,2 0-8 0,0-3 8 15,0 3 0-15,-3-2 0 0,3-5 0 0,0 7 0 16,0-5 0-16,0 6 0 0,0-1-8 0,0-3 8 15,0-4 0-15,3 7 0 0,-3-2 0 0,0-5 0 16,2 7 0-16,-2 0 0 0,3 0 0 16,-3-4 0-16,0 4 0 0,3 0 0 0,-3-3 0 0,0 3 0 15,0 1 0-15,2-4 0 0,-2 3 0 0,-2-4 0 16,2 4 0-16,2-3 0 0,-2-4 0 0,0 7 0 16,0 0 0-16,3 1 0 0,0-1 0 0,-3-3 0 15,0 3 0-15,2-4 0 0,1 1 0 0,-3-4 0 16,0 7 0-16,0-7 0 0,3 8 0 0,-1-4 0 15,-2 3 0-15,3 0 0 0,-1-4 0 0,-2 6 0 16,0-9 0-16,3 7 0 0,-3-4 0 0,3 4 0 16,-3-7 0-16,2 7 0 0,1 0 0 0,-3-3 0 0,0-4 0 0,3 3 0 15,-1 1 0-15,1 3 0 0,-3-7 0 0,3 8 0 16,-3-8 0-16,2 4 0 0,1 3 0 0,0-4 0 16,-3-3 0-16,2 4 0 0,1 3 0 0,0-2 0 15,-3-5 0-15,2 7 0 0,3-4 0 0,-2 4 0 16,0-3 0-16,-1-1 0 0,1 1 0 0,0-1 0 15,-1 1 0-15,1 3 0 0,2-2 0 0,-5-5 0 16,3 3 0-16,0 4 0 0,-1-7 0 0,3 4 0 16,1-1 0-16,-4 1 0 0,4-1 0 0,-1 1 0 15,-2-4 0-15,-1 3 0 0,4 1 0 0,-4-4 0 16,4 5 0-16,-1-3 0 0,0-2 0 0,0 5 0 0,1-2 0 16,-1-3 0-16,0 0 0 0,3 0 0 0,-2 4 0 15,1-4 0-15,-1 3 0 0,2-3 0 16,0 4 0-16,0-1 0 0,-1-3 0 0,-1 4 0 0,4-1 0 15,-2-3 0-15,-2 0 0 0,4 0 0 0,3 0 0 0,-2 4 0 16,0-4 0-16,4 0 0 0,-1 3 0 0,-1 1 0 16,3-4 0-16,-3 0 0 0,0 0 0 0,-2 0 0 15,2 0 0-15,0 0 0 0,-2 0 8 0,2 0 3 16,-2 0 0-16,-1 0 0 0,1 0-11 0,-1 0 0 16,-2 0 0-16,3 0 0 0,0 0 0 0,-1 0 8 15,-2 0-8-15,5 0 0 0,-2-4 0 0,-1 1 0 16,4 3 8-16,-1 0-8 0,0-4 0 0,3 4 0 15,-3 0 0-15,3-3 8 0,-3-1 5 0,1 4 1 0,-4 0 0 16,3-3 0-16,3-1-14 0,-3 4 0 0,1-3 0 16,-1-1 0-16,0 1 0 0,0-2 0 0,1 5 0 15,-1-7 0-15,0 7 12 0,-2-4-3 0,-1 1-1 16,1-1 0-16,-1 4-8 0,-2-7 0 0,3 4 0 0,0-1 0 16,-1 4 0-16,1-7 0 15,-3 7 9-15,2-8-9 0,1 4 0 0,-1 1 0 0,-2-1 0 16,0 1 0-16,-2-1 8 0,1 1-8 0,4-1 10 0,-3 1-10 15,0-1 8-15,-3 1-8 0,3-2 0 0,0 3 9 16,0-3-9-16,3 1 12 0,-3 1-12 0,0-1 12 16,-1-3-12-16,1 4 10 0,3-4-10 0,-3 2 10 15,2-2-10-15,-2 0 10 0,0 3-10 0,-2-3 10 16,2 0 0-16,0 0 0 0,-1 4 0 0,-1-4 0 0,-1 2-10 16,3-2 0-16,0 3 0 0,-3-6 0 0,3-2 10 0,-3 5 0 15,1 0 0-15,-1 3 0 0,0 1-10 16,-2-1-14-16,-3 4 3 0,3-7 1 0,-1-1 33 0,1 1 6 15,0 0 2-15,-3 3 0 0,2-3 1 0,-2 7 1 16,3-7 0-16,-1 0 0 0,-2-1-46 0,3 1-10 16,-3 0-1-16,3 0-1 0,-1 0 40 0,1-5 8 15,0 3 1-15,2-3 1 0,-2 5-38 16,-3 0-8-16,2 0-2 0,1 0 0 0,0-2 23 0,-3 2 0 16,0 0 0-16,0 0 8 15,0-1-8-15,0 1 0 0,0 0 0 0,-3 0 0 0,3 0 0 0,-3 0 12 16,1 0-12-16,-1 0 12 0,-5-2-12 0,5 2 0 15,-2 0 0-15,-3-1 0 0,6 1 0 0,-6 0 8 16,5-4-8-16,-5 4 0 0,3-3 13 0,2-2-2 16,-5 5-1-16,3-4 0 0,0 4-10 0,-3-1 0 0,2 1 0 15,-2 0 0-15,0 0 0 0,3-4 0 16,-3 3 0-16,3 1 0 0,-3 0 0 0,3 0 0 0,-3 0 0 0,0 3 0 16,3 1 0-16,-3-4 0 0,0 0 0 0,0 2 0 15,0-2 0-15,3 5 0 0,-6-3 0 0,0-2 0 16,1 3 0-16,-1 1 0 0,3-4 0 0,0 2 0 15,3 3 0-15,-3-3 0 0,0 3 0 0,3-3 0 16,0-2 0-16,-1 7 0 0,6 0 0 0,-5-4 0 16,5 4 0-16,-3-3 0 0,3 3 0 0,-2-5 0 15,2 5 0-15,-3-2 0 0,-2 2 0 0,5 0 0 16,0 0-10-16,0 0-4 0,-6-5-1 0,6 5 0 16,0 0-121-1,0 0-24-15,0 0-4 0,0 0-1131 0</inkml:trace>
  <inkml:trace contextRef="#ctx0" brushRef="#br0" timeOffset="-210145.736">15436 7035 288 0,'0'0'25'0,"0"0"-25"0,0 0 0 0,0 0 0 16,0 0 110-16,0 0 17 15,0 0 3-15,0 0 1 0,0 0-54 0,0 0-10 0,0 0-3 16,0 0 0-16,0 0 0 0,0 0 0 0,0 0 0 0,0 0 0 15,0 0 28-15,0 0 4 0,0 0 2 0,0 0 0 16,0 0-13-16,0 0-2 0,0 0-1 0,0 0 0 16,0 0-5-16,0 0-1 0,0 0 0 0,0 0 0 15,2 3-25-15,-2 4-6 0,0-7-1 0,0 0 0 16,3 7-21-16,0 0-5 0,-3-3-1 0,2 3 0 16,-2 1-1-16,0-1 0 0,-2-3 0 0,4 3 0 15,1 0-16-15,0 0 0 0,-3 0 0 0,2 1 0 16,4-1 0-16,-4 0 0 0,1 0 0 0,2 0 0 15,-5 5 0-15,0-5 0 0,0 0 0 0,0 0 0 0,3 0 0 0,-3 5 0 16,2-5 0-16,1 7 0 0,-3-7 55 0,3 4 7 16,-3-3 2-16,2 3 0 0,4-1-64 0,-6-3-21 15,0 5 0-15,2-1 0 0,4-1 21 0,-4 1 0 16,1 1 12-16,0-2-4 16,-3 4-8-16,2-3 10 0,1 1-10 0,0-2 10 0,-3 4-1 0,2-2 0 15,1-1 0-15,-1 3 0 0,1-4-9 0,0 2 0 16,-3 2 0-16,5-3 0 0,-2-1 0 0,-1 2 0 15,1 2 0-15,2-3 0 0,-2 1 17 0,2 2 2 16,-2-4 0-16,2 4 0 0,-2 2-19 0,2-2 0 16,0-4 0-16,1 6 0 0,-1-2 0 0,0-4 0 15,1 2 0-15,-4 2 0 0,1 0 10 0,-1-2-2 16,1-1 0-16,0-1 0 0,2 4-8 0,-2-2 8 0,2 2-8 0,0-3 8 16,1-1 0-16,-1 2 0 0,-2 2 0 0,2 0 0 15,3-2-8-15,0 2 0 0,-3 0 0 0,0-2 0 16,6 2 0-16,-3 0 8 0,0 0-8 0,0 5 8 15,-3-5-8-15,6-2 0 0,-1 2 0 0,3 5 0 16,1-5 8-16,-1 4-8 0,3-3 12 0,0-1-4 16,-3 5-8-16,0-5 0 0,3 0 0 15,0 0 0-15,0 0 31 0,0 5 1 0,-1-5 0 0,4 0 0 16,-3 5-32-16,0-5 0 0,0-2 0 0,-1 6 0 16,-1-3 0-16,-1-1 0 0,3 5 0 0,0-5 0 15,-3 0 0-15,0 0 0 0,0 0 0 0,3 5 0 16,0-7 12-16,-3-3-4 0,1 3-8 0,-7 2 12 15,1-7-1-15,3 0-1 0,-3 5 0 0,0-5 0 0,-8 0 2 0,3-2 0 16,7 2 0-16,-2-5 0 16,0 5-4-16,-3-7-8 0,-5 0 12 0,6 5-4 0,1-5 0 0,-4 0-8 15,-3 0 12-15,0 0-4 0,8 0 0 0,-5 0 0 16,-3 0 0-16,0 0 0 0,0 0-8 0,0-5 12 16,2 3-12-16,-2 2 12 0,-10-7-12 0,4 2-12 15,9-2 2-15,-6 4 1 16,-4-1-117-16,4-3-23 0,3 7-5 0,0-5-1078 15</inkml:trace>
  <inkml:trace contextRef="#ctx0" brushRef="#br0" timeOffset="-209530.131">15886 8510 1267 0,'2'4'28'0,"1"-4"5"0,-6 3 2 0,3-3 1 0,0 0-36 0,0 0 0 15,0 0 0-15,0 0 0 16,6 7 102-16,1 0 14 0,4 0 2 0,0-2 1 0,-1 2-37 0,1 0-7 16,-1-2-2-16,4-3 0 0,1 5 8 0,-1-2 2 15,-1-3 0-15,0 3 0 0,0-5-41 0,1 2-8 16,-1 3-2-16,3-1 0 0,0-4 10 0,-3 0 2 15,3 0 0-15,-3 0 0 0,0-4 6 0,3 4 2 16,0-5 0-16,-5 3 0 0,-6-3-27 0,3-2-5 16,8 0 0-16,-1 0-1 0,-9-7 5 0,4 2 2 15,4 3 0-15,-1-3 0 0,-5-7 10 0,0 5 3 16,-3-5 0-16,3 3 0 0,3-3-12 0,-6-2-3 16,-5 2 0-16,2 0 0 0,1-2-24 0,2 7 0 0,-7-5 8 15,2 2-8-15,-3 1 0 0,6-1 0 0,-1 6 0 0,-4-3 0 16,-4 2 0-16,6 5 0 0,3-7 0 0,0 7 0 15,-6 0 53-15,3 0 9 0,0-1 2 0,5 4 0 16,-5-3-52-16,3 4-12 0,-3-1 0 0,3-3 0 16,2 7 0-16,-5 0 0 15,0 0 0-15,0 0 0 0,0 0 0 0,0 0 0 0,3-5 0 16,-3 5 0-16,0 0-14 0,0 0-6 0,5 0 0 0,-5 0-1 16,0 0 33-16,0 0 8 0,8 0 0 0,-8 0 1 15,0 0-177-15,2 5-36 0,4 2-8 16,-4 0 0-16</inkml:trace>
  <inkml:trace contextRef="#ctx0" brushRef="#br0" timeOffset="-207858.921">16597 8625 288 0,'0'0'12'0,"3"0"4"0,5-2-16 0,-8 2 0 16,0 0 0-16,0 0 0 0,8-5 184 0,-3 5 35 15,-5 0 6-15,0 0 2 0,3-2-121 0,-3 2-24 16,0 0-5-16,0 0-1 0,0 0-34 0,0 0-7 16,5 0-2-16,-5 0 0 0,0 0 29 0,0 0 6 15,0 0 0-15,0 0 1 0,0 0-17 0,0 0-3 16,0 0-1-16,3 2 0 0,-1 5-29 0,1 5-7 0,-6-5 0 0,3 0-1 15,6 5 42-15,-1-5 9 16,-2 4 2-16,-1-1 0 0,-4-3-52 0,4 0-12 0,4 5 0 0,-4 0 0 16,-7-3 0-16,8-2 0 15,7 0 0-15,1 0 0 0,-1-2 0 0,1 2 0 16,-3-7 0-16,2 5 0 0,1-5 0 16,2 0 0-16,-2-5 0 0,5 5 0 0,2-7 54 0,1 2 8 15,-6-2 2-15,-2 5 0 0,-1-10-52 0,-5 5-12 0,-5 0 0 0,3 0 0 16,-6-5 40-16,3 5 4 0,6 0 2 0,-4-3 0 15,1 1-22-15,-6 7-5 0,1-5-1 0,-4 2 0 16,4-2 28-16,-4 7 6 0,1-2 0 0,3-3 1 16,-1 5-33-16,-2 0-8 0,2 0 0 0,3 0-1 0,0 0-11 0,0 0 10 15,0 0-10-15,0 0 10 0,0 0-10 0,5 7 0 16,1-2-12-16,-1 2 12 16,0 0-9-16,0 0 9 0,3-3 0 0,0 4 0 15,0-6 0-15,-3 5 0 0,3-2 0 0,-2 2 0 16,-1-5 0-16,0 3 0 0,-2 2 0 0,2-2 0 0,3-3 0 0,-5-2 0 15,-3 0 0-15,8 7 0 16,0-7-154-16,-3 0-30 0,-5 0-7 0,0 0-895 0</inkml:trace>
  <inkml:trace contextRef="#ctx0" brushRef="#br0" timeOffset="-207428.457">17002 8637 1861 0,'0'0'40'0,"0"0"9"0,0 0 2 0,0 0 2 0,-3 12-42 0,6-5-11 0,2 2 0 0,1 3 0 16,-6 2 75-16,2-2 13 0,6 2 2 0,0 0 1 16,0 5-25-16,-3-5-5 0,-5 0-1 0,3 0 0 15,-3 5-23-15,3-5-5 0,-3-2 0 0,8-3-1 16,8 3 5-16,-8 0 0 0,-8-3 1 0,0-2 0 16,0 0-37-16,0-2-13 0,0-5 0 0,0 0 0 15,-6 5 21-15,6-5 4 0,0 0 0 0,-2-5 1 16,-6-2 5-16,5 2 1 0,3-4 0 0,3-3 0 15,-3-2-31-15,0 0-5 0,-8-5-2 0,5 5 0 16,6-7 19-16,-3 2 0 0,-8 0 0 0,0 3 0 16,8-1-55-16,2 1-7 15,1-3-2-15,0 5 0 0,-3 0 32 0,5-3 5 0,3 3 2 0,0 5 0 16,0-3 13-16,0 5 4 0,0-5 0 0,0 10 0 16,0-3 32-16,0 3 8 0,2-3 0 0,1 5 1 0,2 0-33 15,0 5 0-15,-2-3 0 0,-1 3 0 0,1-3 34 0,-3 5 0 16,0-2 0-16,-3 7 0 0,0-5-3 0,-2 2-1 15,-3-2 0-15,0 0 0 0,0 2-30 0,-3 1 0 16,1-5 0-16,-4 2 0 0,-1 0 30 0,-1 0 0 16,0 0 0-16,-3 0 0 0,-5-2 3 0,3-3 1 15,-6 5 0-15,6 0 0 16,5-2-78-16,-2-3-16 0,-6 3-4 0,0 2 0 16,8-7-155-16,-5 5-31 0,-16-3-6 0,5-2-2 0</inkml:trace>
  <inkml:trace contextRef="#ctx0" brushRef="#br0" timeOffset="-206903.861">17373 8602 1267 0,'0'0'56'0,"0"0"12"0,0 0-55 0,0 0-13 0,0 0 0 0,0 0 0 15,0 0 54-15,0 0 8 0,0 0 2 0,0 0 0 16,0 0-18-16,0 0-3 0,0 0-1 0,2 2 0 16,1 5-16-16,-1-2-3 0,-2-5-1 0,3 7 0 0,0 0 34 0,-3 0 6 15,2 0 2-15,-2 5 0 0,3-5 0 0,-3 0 0 16,3-5 0-16,-1 7 0 16,-2-6-52-16,6 4-12 0,-1-2 0 0,3-3 0 0,-3 3 0 0,6-5 0 15,-1 0 0-15,1 0 0 0,0-5 0 0,-1 3 0 16,1-3 0-16,-3-2 0 0,5 4 0 0,-3-6 0 15,-4 2 0-15,-1 0 0 0,3 0 0 0,-3 0 0 16,1 0 0-16,-6 0 0 0,-3 2 45 16,3-2 7-16,0 7 0 0,0 0 1 0,0 0-33 0,0 0-8 15,0 0 0-15,0 0-1 0,0 0 42 0,0 0 9 16,0 0 2-16,0 0 0 0,0 0-52 0,3 7-12 16,-3-7 0-16,7 5 0 15,1 2-48-15,3-3-13 0,-3-1-3 0,0 4 0 0,2-7 52 0,1 5 12 16,0-5 0-16,-1 0 0 0,-2 0 0 0,0 0 0 15,3-5 0-15,-1 3 0 0,-4-3 48 0,1 2 13 0,-1-1 3 16,-1-3 0-16,0 2-64 0,1-2-15 0,-4 5-1 0,1-5-1 16,0 0 39-16,-1-1 8 0,-2-1 2 0,-2 2 0 15,-1 5 13-15,3-5 3 0,-3 0 1 0,-2-1 0 16,2 4-49-16,1-3 0 0,-1 7 0 0,3 0-12 16,-3-5 12-16,3 5 0 0,0 0 0 0,0 0-9 15,0 0-115-15,0 0-24 0,0 0-4 16,0 0-960-16</inkml:trace>
  <inkml:trace contextRef="#ctx0" brushRef="#br0" timeOffset="-206558.804">17772 8571 460 0,'0'0'41'16,"0"0"-33"0,0 0-8-16,5 0 0 0,3 0 198 0,-8 0 38 0,6 0 7 0,-1 0 1 15,3 0-160-15,2 0-33 0,1 0-7 0,0 0 0 16,2 0 7-16,-3 0 1 0,4 0 1 0,-1 0 0 15,-3 0-33-15,1-2-8 0,-3 2 0 0,0-5-1 0,-8 5 36 0,8 0 7 16,2-2 2-16,-2-3 0 0,-8 5-10 0,0 0-2 16,6-7 0-16,-1 0 0 0,-5 7-12 0,5-5-4 15,-5-2 0-15,-2 5 0 0,2-5 14 0,-3 2 2 16,-2 2 1-16,-3-1 0 0,-6-3-21 0,7 7-4 16,1-5 0-16,-2 5-1 0,0-2-19 0,0 2-9 15,3 0 1-15,-3 2 0 0,3-2 8 0,-3 5 0 16,3-5 0-16,-6 4 0 0,1-1 0 0,2 4 0 15,0-2 0-15,0 2 0 0,0 0 0 0,0 2 9 0,0 3 0 16,5 2 0-16,-2-2-9 0,0 2 0 0,2 0 0 0,0 0 0 16,3-2 0-16,0 0 0 15,0-3 0-15,3 3 0 0,2-5 0 0,-2 0 0 16,5 0 0-16,2 0 0 16,1-2-100-16,2-3-23 0,1-2-4 0,1 0-820 0</inkml:trace>
  <inkml:trace contextRef="#ctx0" brushRef="#br0" timeOffset="-206205.925">18058 8557 1094 0,'0'0'97'0,"0"0"-77"0,0 0-20 0,0 0 0 16,8 0 160-16,-8 0 28 0,0 0 5 0,0 0 2 16,5 5-73-16,0-3-14 0,1 5-4 0,-1 0 0 0,-2-2-32 0,2 2-6 15,-2 0-2-15,-1 0 0 0,1 0-24 0,-1 0-6 16,-2 5-1-16,3-5 0 0,-3 0 3 0,0 0 0 15,3-2 0-15,-3-5 0 0,0 0-36 16,0 0 0-16,0 0 0 0,0 0 0 16,0 0-147-16,0 0-36 0,0 0-7 0,0 0-2 15,2-12 76-15,1 5 16 0,0 0 2 0,-3-5 1 16,0 5-50-16,-3-7-9 0,0 2-3 0,1 3 0 16,-1-3 76-16,0-2 15 0,1 2 4 0,-1-2 0 0,1 4 104 0,-1-1 20 15,0-1 5-15,1 5 1 0,-1 0 79 0,0-3 16 16,1 1 3-16,2 2 1 0,-3 5-17 0,0-3-3 15,1 3-1-15,2 2 0 0,0 0-74 0,0 0-15 16,0 0-3-16,0 0-1 0,0 0-39 0,0 0-12 0,0 0 8 0,0 0-8 16,0 0 0-16,0 0 0 0,0 0 0 0,0 0-698 15,0 0-136-15</inkml:trace>
  <inkml:trace contextRef="#ctx0" brushRef="#br0" timeOffset="-205475.701">18510 8554 230 0,'0'0'20'0,"0"0"-20"16,-5-4 0-16,2 4 0 0,-2-5 208 0,2 3 36 16,1-3 8-16,-1 3 2 0,-2-3-118 0,2 3-24 15,-2-3-5-15,0 5-1 16,2-2-47-16,-2-3-10 0,2 5-1 0,-2 0-1 0,-3 0-21 0,2 0-4 16,-4 0-1-16,2 0 0 0,0 0-21 0,0 5-15 15,-3-3 3-15,1 3 0 0,-1-3 34 0,1 5 7 0,-3-2 2 0,2 2 0 16,3 0-31-16,0 0 8 0,-3 0-8 0,6 0 0 15,-3 0 0-15,6 5 0 0,-4-5 8 0,6 0-8 16,0 5 0-16,0-5 0 0,3 0 0 16,2 0 0-16,-2 0-24 0,2 0-8 0,-2-2-2 0,2-3 0 15,-2 3 34-15,5-3 0 0,2 3 0 0,4-5 0 16,-1 0 0-16,0 0 0 16,0-7 0-16,3 7 0 0,-5-5 36 0,-1-2 15 0,1 5 2 0,-3-3 1 15,0-2-35-15,-3 4-7 0,0-1-2 16,-5 4 0-16,3-7 43 0,-3 7 9 0,5-5 2 0,-5 5 0 15,0 0-52-15,0 0-12 0,0 0 0 0,0 0 0 16,0 0 0-16,0 0 0 0,0 0 0 16,8 5 0-16,0 2 0 0,-3-3 0 0,3 4 0 0,3-1 0 0,-3 2 0 15,2-2 0-15,1 5 0 0,-3-5 0 16,0 0 0-16,-3 5 0 0,0-5 0 0,1 7 0 0,-1-2 29 0,-2-3 3 16,-1 3 1-16,-2 2 0 0,0 0-5 0,0-2 0 15,-2 2-1-15,-1-2 0 0,-2-3 0 0,-3 3 0 16,0-5 0-16,0 0 0 0,0 0-7 0,-3 0 0 15,-2-2-1-15,-3-3 0 0,0 3-11 0,-2 2-8 16,-1-7 12-16,4 5-12 16,-1-5-52-16,2-5-16 0,1 5-4 0,8-7-652 15,0 2-131-15</inkml:trace>
  <inkml:trace contextRef="#ctx0" brushRef="#br0" timeOffset="-205046.427">18621 8383 1497 0,'0'0'32'0,"0"0"8"0,0 0 0 0,0 0 4 0,0 0-36 0,0 0-8 0,0 0 0 0,8 4 0 16,-2-1 100-16,2-3 17 0,-6 7 4 0,3 5 1 16,-2-5-48-16,2 4-10 0,3 4-1 0,-5-6-1 15,0 7-14-15,-1-6-4 0,-4 4 0 0,2-2 0 0,2 2-14 16,-2 0-3-16,3-2-1 0,-3 2 0 0,0 0-26 0,3 5 8 15,-3-5-8-15,0 0 0 0,2-7 0 0,-2 5 0 16,0-5 0-16,3 0 0 0,-3-7 56 0,0 0 7 16,0 0 1-16,0 0 0 0,0 0-52 0,0 0-12 15,0 0 0-15,3 0 0 0,-1-2-16 0,6-3-7 16,-3-2-1-16,3 0 0 0,-2 2 15 0,2-2 9 16,0 0-12-16,2 0 12 15,3 0-34-15,-5 0 0 0,0 2 0 0,-3 3 0 0,-2 2 34 0,2 0 20 16,1 0-2-16,-1 0-1 0,0 2-27 0,1 3-6 15,-1-5 0-15,0 7-1 0,0 0 17 0,-2-2 0 16,2 2 0-16,1 0 0 0,-1 0 0 0,-2 0 0 16,2 0 0-16,-2 0 0 0,-1 0 48 0,1 0 12 15,0-2 4-15,-3 2 0 0,2 0-52 0,-2-7-12 16,0 7 0-16,0-7 0 0,0 0 0 0,0 0 0 0,0 0 0 0,0 0 0 31,0 0-100-31,0 0-22 0,0 0-5 0,0 0-922 0</inkml:trace>
  <inkml:trace contextRef="#ctx0" brushRef="#br0" timeOffset="-204692.743">18944 8409 1728 0,'0'0'38'0,"0"0"8"0,0 0 2 0,0 0 0 16,0 0-39-16,0 0-9 0,0 0 0 0,5 2 0 15,-2 3 80-15,0 2 15 0,-1 0 2 0,1 7 1 0,2-2-41 0,-2 2-8 16,0 0-1-16,-1-2-1 15,1 2-22-15,0 0-4 0,-1 0-1 0,-2 2 0 0,0-6-6 16,0 4-2-16,0-2 0 0,0 0 0 0,0-3 3 0,0-2 0 16,0 0 0-16,-2-2 0 15,-1 2-80-15,3-7-16 0,0 0-3 0,0 0-1 16,0 0-120-16,-3 0-24 0,-2 0-5 0,2-5-1 16,3 5-17-16,-8-2-3 0,-5-10-1 0,5 3 0 0,3-3 205 31,-3 0 583-31,-3 5-402 0,11 7-81 0,0-7-16 0,0 7-1 0,-2-2-32 0,2-3 0 15,0 5 0-15,2-7 0 0,1 0 89 0,2 7 12 16,1-7 3-16,-1 2 0 0,3 5-58 0,0-2-11 16,2-3-3-16,-2 5 0 0,0-2-32 0,3 2 0 15,-1-5 0-15,1 5 0 16,0-2-56-16,-1 2-19 0,14-8-3 0,-8 4-1 0</inkml:trace>
  <inkml:trace contextRef="#ctx0" brushRef="#br0" timeOffset="-204324.738">19233 8484 460 0,'0'0'41'0,"0"0"-33"0,5-2-8 0,0-3 0 16,-5 5 196-16,0 0 38 0,3-2 7 0,-1-3 2 15,-2 5-90-15,0-3-17 0,0-1-4 0,0 4-1 16,0-7-71-16,0 7-15 0,-2 0-2 0,2 0-1 16,0 0 16-16,0 0 3 0,-5-5 1 0,-1 5 0 15,1 0-31-15,-3 5-7 0,-3-5 0 0,1 0-1 16,-1 2-13-16,1 3-2 0,-1 2-8 0,0-2 12 15,-2-3-32-15,5 5-6 0,0-2-2 0,6 2 0 0,-4 0 28 0,4-3 0 16,-1-1 0-16,6 4 0 0,-1 0 11 0,4 0 7 16,-6-2 2-16,8 2 0 0,0-5-20 0,2 7 0 15,-5-1-11-15,3-1 11 0,3-5-9 16,-3 5 9-16,0-2 0 0,0 2-9 0,0 0-2 0,0-2 0 16,0-3 0-16,2 5 0 0,-4 0 11 0,1 0 0 15,1-2 0-15,-2 2 0 0,-1 0 49 0,0 0 12 16,-2 0 3-16,0 0 0 0,-1-2-41 0,-2 2-8 15,-5 0-2-15,2 0 0 0,-2-2 31 0,0 2 5 16,-6-5 2-16,1 5 0 0,-4-2-41 0,1 2-10 16,-3-7 0-16,-2 7 0 0,-4-7 0 0,4 7 0 15,5-7 0-15,-3 5-783 16,-3-3-158-16</inkml:trace>
  <inkml:trace contextRef="#ctx0" brushRef="#br0" timeOffset="-203538.077">20198 8491 518 0,'0'0'46'0,"0"0"-37"16,0 0-9-16,3-2 0 0,-3 2 168 0,0-7 32 16,0 2 7-16,0 5 1 0,-3-7-65 0,3 7-13 15,-5-7-2-15,0 7-1 0,-1-7-46 0,4 7-9 0,-4-5-1 0,-1 5-1 16,1 0-22-16,-2 0-5 15,0 0-1-15,0 0 0 0,1 5-18 0,-1-5-3 0,-3 2-1 0,-2 3 0 16,5 2-20-16,-5 0 9 16,2 0-9-16,0 0 0 0,1 0 0 0,2 5 0 0,0-5 0 0,3 0 0 15,-1 0 0-15,4 5 0 0,2-5-9 0,2 5 9 16,-2-5-9-16,8-5 9 0,0 5-10 0,3-2 10 16,-1 2-11-16,4-7 11 0,2 4-12 0,-1-1 12 15,1-3 0-15,0 0 0 0,0-3 0 0,3-1 0 16,-1-1 18-16,-2-2 4 0,0 5 1 0,2-10 0 15,-7 5 10-15,2-7 3 0,-2 2 0 0,-3-2 0 0,-6 0 11 16,1 2 2-16,-3-9 1 0,0 7 0 0,3-5-18 0,-3-2-3 16,0 2-1-16,0-2 0 0,-3 2-28 0,-2 5 0 15,-1-5 0-15,1 3 0 16,0-3 0-16,0 7 0 0,2-2 0 0,-2 4 0 16,-1-1 40-16,1-1 3 0,2 5 0 0,-2 0 0 0,2 0-27 0,1 0-4 15,-1 0-2-15,0 2 0 0,1 5-2 0,2 0-8 16,0 0 12-16,0 0-4 0,0 0-8 15,0 0 0-15,0 0 9 0,2 5-9 0,-2 9 0 0,3-2 0 16,0-3 0-16,-1 7 8 0,4 1-8 0,-1-3 0 16,3 5 0-16,-3 0 0 0,3-1 0 0,0-1 0 15,0 2 0-15,0-5 0 0,-3 0 0 0,3 5 0 16,-3-5 0-16,3 0 0 0,0 0 0 0,0 3 11 16,0-8-11-16,3 10 12 15,-3-8-80-15,2 4-16 0,-2-6-4 0,3-4-719 0,-3 2-144 16</inkml:trace>
  <inkml:trace contextRef="#ctx0" brushRef="#br0" timeOffset="-203091.376">20635 8477 518 0,'0'0'46'0,"0"0"-37"0,3-7-9 0,-3 4 0 16,0-1 168-16,0 4 32 0,-3-7 7 0,3 2 1 15,-5 5-30-15,-1-7-6 0,1 7 0 0,2 0-1 16,-5 0-74-16,3 0-14 0,-3 0-3 0,0 0-1 16,0 5-40-16,0-3-8 0,0 3-2 0,-2 2 0 15,5 0-20-15,-3 0-9 0,0-2 8 0,2 4-8 16,1-2-16-16,2 5-9 0,1 0-2 0,-1-3 0 0,3 3 36 0,3-5 7 16,2 5 2-16,3-5 0 0,0 0-18 0,3 0 0 15,2 0-11-15,0-3 11 0,0-1-16 0,3-3 3 16,0 0 1-16,3 0 0 0,-4 0 21 15,1-7 5-15,0 2 1 0,0-2 0 0,-3 0-2 0,-2 0 0 16,-6 0 0-16,-2 0 0 0,-3-5 28 0,0 5 6 16,0-2 1-16,-3 1 0 0,-5 1 3 0,6-2 1 15,-4 2 0-15,-2 5 0 0,0-3-42 0,3 3-10 16,5 2 0-16,0 0 0 0,0 0 0 0,0 0 0 16,0 0 0-16,0 0 0 0,0 0 0 0,0 0 0 15,3 7 0-15,5-5 0 0,0 5 0 0,2-2 0 16,1 2 0-16,-1 0 0 0,4 0 9 0,-4 0 0 0,1 0 0 0,2-2 0 15,0 2-9-15,-2-3-12 0,2-1 2 16,-2 2 1-16,-1-5-4 0,1 2-1 0,-1-2 0 16,-2-2 0-1,3-3-182-15,-1-2-37 0</inkml:trace>
  <inkml:trace contextRef="#ctx0" brushRef="#br0" timeOffset="-202901.462">20847 8216 1324 0,'0'0'59'0,"0"0"12"16,0 0-57-16,0 0-14 0,0 0 0 0,0 0 0 16,0 0 162-16,2 12 30 0,3-5 5 0,1 7 2 0,-1-3-115 0,0 4-22 15,1-1-5-15,-1 5-1 0,3-5-56 0,-3 7-12 16,-2-7-3-16,2 5 0 16,-2-5 51-16,-3 0 9 0,2-2 3 0,1 2 0 0,-6-7-37 0,3 5-11 15,3-10 0-15,-3 5 0 16,0-7-136-16,0 0-33 0,0 0-7 0</inkml:trace>
  <inkml:trace contextRef="#ctx0" brushRef="#br0" timeOffset="-202750.841">20831 8402 1728 0,'0'0'38'0,"0"0"8"0,0 0 2 0,0 0 0 0,0 0-39 16,8-5-9-16,2 3 0 0,1-3 0 0,-1 5 0 0,4-3 0 15,-1-1 0-15,3 4 0 0,0-3 28 0,-1-1 3 16,1-1 1-16,0 3 0 0,3-3 0 0,-1 5 0 0,1-7 0 15,-3 7-598-15,-1-2-119 0</inkml:trace>
  <inkml:trace contextRef="#ctx0" brushRef="#br0" timeOffset="-202374.066">21251 8371 633 0,'0'0'56'0,"0"0"-44"16,0 0-12-16,0 0 0 0,0 0 194 0,0 0 37 0,0 0 7 0,0 0 2 15,0 0-108-15,0 0-20 0,-5-2-5 0,2 2-1 16,-2 0-31-16,0 0-7 0,-3 0 0 0,-3 2-1 16,3 3-35-16,-2 2-8 0,-1-3 0 0,1 4-1 15,2-1-23-15,0 0 0 0,0 0 0 0,-3 0-8 0,1 5 8 0,2-3 0 16,5-2 0-16,0 0 0 0,-2 5 0 0,5-5 9 16,0 0-1-16,3 0-8 0,-1-2 0 0,4 2 0 15,-4 0 0-15,4-3 0 0,4-1 0 0,1-3 0 16,-1 0 0-16,1 0 0 0,2 0-8 0,0 0 8 15,1-7 0-15,-4 7-9 0,-2-7 18 0,3 0 4 16,-1 2 1-16,-4-2 0 0,-1 0 0 0,0 0 0 16,-2 0 0-16,0 0 0 0,-1 2 18 0,-2 5 3 15,3-7 1-15,-3 7 0 0,0 0-22 0,0 0-4 16,0 0-1-16,0 0 0 0,0 0-1 0,0 0-8 16,0 0 12-16,0 0-4 0,0 0-19 0,5 0-4 15,3 0-1-15,-3 7 0 0,1-7 16 0,2 5 0 16,-3 2 0-16,3-3 0 15,-3-1-105-15,0 2-19 0,3-3-3 0,-8-2-1 0</inkml:trace>
  <inkml:trace contextRef="#ctx0" brushRef="#br0" timeOffset="-201932.809">21431 8376 1728 0,'0'0'76'0,"0"0"16"15,3 7-73-15,-3 0-19 0,3 0 0 0,-1 5 0 16,1-1 52-16,-1-1 8 0,1 4 0 0,2-2 1 16,-2 7 8-16,-3-10 2 0,0 3 0 0,-3 2 0 0,6-2-12 0,-3 2-3 15,0 0 0-15,3-2 0 0,-6-3 10 0,3 5 2 16,0-2 0-16,-3 2 0 0,3-7-55 0,0 0-13 16,-2 0 0-16,2 2 0 0,-3-6 0 0,3-3 0 15,-3 5 0-15,3-5 0 16,0 0 0-16,0 0 0 0,0 0 0 0,0-5 0 0,-2-2 54 15,2 0 8-15,-3-5 2 0,1 5 0 16,-1-7-74-16,3 2-14 0,-3-2-4 0,3 0 0 0,0-5 3 0,0 5 0 16,0-3 0-16,0 1 0 15,0 0-34-15,0-3-6 0,3 7-2 0,2-2 0 16,3-5 21-16,0 10 4 0,0-3 1 0,5-2 0 16,-5 7 8-16,5 0 1 0,-2 0 1 0,2 2 0 0,0 3 31 0,3-3 18 15,0 5-2-15,-3 5-1 0,3-3 5 0,-5 3 0 16,2-3 1-16,0 5 0 0,-2 5 6 0,-3-5 1 15,-3 0 0-15,0 0 0 0,1 0 14 0,-4 5 3 16,-2-5 1-16,-2 5 0 0,2-5-22 0,-6 2-5 0,-1-4-1 0,-4 6 0 16,-2-1-18-16,-3-5 0 0,3 2 0 0,-1-5 0 15,1 3 0-15,3-3 0 0,-1 3 0 0,-2-5 0 16,-3 0-48 0,3 0-12-16,-1 0-4 0,4 0-1049 0</inkml:trace>
  <inkml:trace contextRef="#ctx0" brushRef="#br0" timeOffset="-201553.007">21886 8355 1267 0,'0'0'56'0,"0"0"12"0,-5-5-55 0,0 5-13 15,-3 0 0-15,3 0 0 0,-3 0 105 0,2 0 19 16,-2 0 3-16,0 5 1 0,3-5-103 0,-5 2-25 15,-1 3 0-15,3-3 0 0,3 3 0 0,-3 2 0 16,0 0 0-16,0 0 0 0,5-2 0 0,-5 2 0 16,3 0 0-16,0 0 0 0,-1 0 27 0,4 0 0 15,-1 0 0-15,1 0 0 0,-1 0-14 0,3-2-2 16,0 2-1-16,0 0 0 0,0-2-10 0,3-3 8 16,-1 5-8-16,6 0 8 0,-3-2 12 0,3-3 3 15,0 3 0-15,3-5 0 0,-3 0-8 0,2-5-2 16,-2 3 0-16,3-3 0 0,2-2 23 0,0 0 5 15,1 0 1-15,-4 0 0 0,-2-5-14 0,3 3-4 16,-3-3 0-16,0 2 0 0,-8-1 13 0,2-1 3 16,1 5 0-16,-3-7 0 0,0 7-25 0,-5-5-5 0,-1 5-1 15,1 5 0-15,0-6 44 0,-3 4 9 0,0-3 2 0,0 7 0 32,3 0-103-32,-3-5-20 0,0 5-4 0,0 0-683 0,8 0-137 0</inkml:trace>
  <inkml:trace contextRef="#ctx0" brushRef="#br0" timeOffset="-201318.009">21968 8336 172 0,'0'0'8'0,"0"0"1"0,0 0-9 0,6 4 0 0,2-1 0 0,-3 4 0 0,0 0 344 0,0 0 68 15,1 0 12-15,-1 5 4 16,0-5-266-16,1 5-53 0,-4-3-10 0,4 3-3 0,-4-5-24 0,1 5-4 15,0-5-2-15,-1 0 0 0,-2 0-27 0,0 0-6 16,0-7-1-16,0 0 0 0,0 5-14 0,0-5-3 16,0 0-1-16,0 0 0 15,0 0-82-15,0 0-17 0,0-8-3 0,-2-1-1 16,2 2-108-16,-3 0-22 0,3-7-4 0,0 4-1 0</inkml:trace>
  <inkml:trace contextRef="#ctx0" brushRef="#br0" timeOffset="-201207.301">22032 8213 1389 0,'0'0'61'0,"0"0"14"0,0 0-60 0,0 0-15 16,0 0 0-16,0 0 0 0,0 0 78 0,0 0 13 0,0 0 2 16,5 3 1-16,3-3-38 0,-3 5-8 0,-5-5-2 0,3 2 0 31,0 5-142-31,2 0-29 0</inkml:trace>
  <inkml:trace contextRef="#ctx0" brushRef="#br0" timeOffset="-200823.412">22148 8317 1753 0,'0'0'38'15,"0"0"8"-15,0 0 2 0,0 5 2 0,6 2-40 0,-6 0-10 0,0 0 0 0,0 0 0 16,0 0 96-16,0 0 18 0,2 0 3 0,1 2 1 0,0 1-42 0,-1-5-9 16,1 2-2-16,-3 0 0 0,0-5-21 0,0 7-5 15,0-6-1-15,0-3 0 0,0 0-18 0,0 0-3 16,0 0-1-16,0 0 0 0,0 0-5 0,0 0-2 15,0 0 0-15,0 0 0 0,2-3-9 0,4-1 0 16,-1-3 9-16,-2 2-9 0,2-2 0 0,0 0 0 16,1 0 0-16,1-5 0 15,-1 5-47-15,2-2-13 0,0-3-4 0,0 5 0 16,0 0 0-16,2 2 0 0,-2-2 0 0,3 7 0 0,-3-7 52 0,0 7 12 16,2 0 0-16,1 0 0 0,-1 0 0 0,3 7 0 15,6-2 0-15,0 6 0 0,-1-1 0 0,1 2 15 16,-1-3-3-16,1 3-1 0,-6-5 17 0,0 5 3 15,-2-3 1-15,-1 3 0 0,-2-5 12 0,0 0 2 16,-3 5 1-16,-2-5 0 0,2 0-16 0,-5-5-3 16,0 7-1-16,0-6 0 0,0-3-11 0,0 7-3 15,-5-7 0-15,2 5 0 16,-2-5-59-16,-3 0-12 0,0-5-2 0,-2-2-1060 0</inkml:trace>
  <inkml:trace contextRef="#ctx0" brushRef="#br0" timeOffset="-200591.751">22460 8166 1382 0,'0'0'123'16,"8"3"-99"-16,-2 1-24 0,2 6 0 16,0-3 111-16,2-2 17 0,-2 9 3 0,0-2 1 15,0-3-32-15,0 7-7 0,-3-2-1 0,-2 1 0 0,0-1-36 0,-1 0-7 16,1 0-1-16,-1 5-1 15,1-5-24-15,0 0-5 0,-3-2-1 0,2-1 0 0,-2-1 0 0,0-3 0 16,0 5 0-16,0-5 0 0,0-3-27 0,0-4-6 16,0 0 0-16,0 0-1 15,0 0-136-15,0 0-27 0,-5-4-6 0</inkml:trace>
  <inkml:trace contextRef="#ctx0" brushRef="#br0" timeOffset="-200414.918">22394 8303 1267 0,'0'0'56'0,"6"0"12"0,2 0-55 0,0 0-13 16,-1 0 0-16,4 0 0 0,2 5 105 0,0-3 19 16,3 3 3-16,3-3 1 0,-6-2-14 0,3 5-2 0,0-3-1 15,0-2 0-15,-3 0-75 0,-2 0-16 0,2 0-2 0,-3 0-1 16,4 0-17-16,-6 0 0 16,-1 0 0-16,1-2 0 0,0-3 0 0,-2 3 0 0,-1-3 0 0,-2-2 0 15</inkml:trace>
  <inkml:trace contextRef="#ctx0" brushRef="#br0" timeOffset="-199749.68">23336 8209 403 0,'0'0'17'0,"0"0"5"0,0 0-22 0,0 0 0 16,0 0 0-16,3-7 0 0,0 7 210 0,-3 0 38 0,2-7 7 0,-2 7 1 16,0 0-116-16,0 0-23 0,0 0-5 0,0 0 0 0,0 0-1 0,0 0 0 15,3 7 0-15,2 0 0 16,-5 0-44-16,3 0-9 0,-1 0-2 0,1 5 0 0,-3 2-24 0,3-2-6 15,-3-3-1-15,0 3 0 16,0 2 18-16,0 0 3 0,0 2 1 0,2-1 0 0,1 1-24 0,0-4-5 16,-3 2-1-16,2 0 0 0,4-2-17 0,-1-1 0 15,0-1 0-15,0-3 0 0,1 0 0 0,2 0 0 16,0-2 0-16,2 2 0 0,1-7 0 0,-1 0 0 16,4 0 0-16,-1-3 0 0,0-1 0 0,-2-1 0 15,-3 3 0-15,2-5 0 0,1 0 0 0,-1-5 0 16,-2 5 0-16,0 0 0 15,-2-5-48-15,-1 5-12 0,-3-3-4 0,-2-1-682 16,-2 4-137-16</inkml:trace>
  <inkml:trace contextRef="#ctx0" brushRef="#br0" timeOffset="-199511.021">23408 8032 1796 0,'0'0'40'0,"0"0"8"0,2-4 1 0,-2 4 1 0,0 0-40 0,0 0-10 0,0 0 0 0,0 0 0 16,0 0 98-16,0 0 18 0,0 0 3 0,6 0 1 16,-6 0-50-16,2 7-10 0,1 0-1 0,0 0-1 15,-1 0-37-15,1-2-7 0,0 2-2 0,-1 0 0 0,1-3-23 0,2-1-5 16,-2 4 0-16,5-2-1 15,0-3-111-15,0 3-21 0</inkml:trace>
  <inkml:trace contextRef="#ctx0" brushRef="#br0" timeOffset="-198507.341">16936 9274 864 0,'0'0'38'0,"0"0"8"0,0 0-37 0,0 0-9 15,0 0 0-15,0 0 0 0,5 0 182 0,-5 0 34 16,0 0 8-16,0 0 0 0,3 7-116 0,0 3-23 16,-1-3-5-16,-2 0 0 0,0 2-17 0,0 3-3 15,8-5-1-15,-8 7 0 0,0-7-19 0,-2 5-4 16,4 0-1-16,1-3 0 0,-1-2-15 0,1 0-4 16,-3 0 0-16,0 3 0 0,3-3-4 0,-3-7-2 15,0 0 0-15,0 0 0 16,5 2-58-16,-5-2-12 0,0 0-3 0,0 0 0 15,-3-7-99-15,3 5-20 0,3-3-4 0,-6-2-589 0</inkml:trace>
  <inkml:trace contextRef="#ctx0" brushRef="#br0" timeOffset="-198334.336">16965 9152 1497 0,'0'0'66'15,"0"0"14"-15,-3-7-64 0,3 7-16 0,0 0 0 0,0 0 0 16,-2-5 106-16,2 5 18 0,0 0 3 0,0 0 1 15,0 0-52-15,0 0-9 0,0 0-3 0,0 0 0 16,0 0-51-16,0 0-13 0,0 0 0 0,5 7 0 16,0-2-164-16,3 2-36 0,0 0-8 0,-2 0 0 0</inkml:trace>
  <inkml:trace contextRef="#ctx0" brushRef="#br0" timeOffset="-197972.024">17439 9098 1497 0,'0'0'32'0,"0"0"8"0,-3-5 0 0,0-2 4 0,1 0-36 0,-4 0-8 0,4-5 0 0,-3 10 0 15,-1-3 136-15,1-2 24 16,0 5 6-16,2-3 1 0,-2 5-77 0,2-7-15 15,-2 7-3-15,2-2-1 0,-2 2-43 0,5 0-8 0,-5 0-1 0,5 0-1 16,-8 0-18-16,2 2 0 0,6-2 0 0,-5 7 0 16,0 0 55-16,-1 0 7 0,-1-2 2 0,4 2 0 15,-2 7-52-15,2-2-12 0,0-3 0 0,1 3 0 16,-1 2 0-16,3-2 0 0,-3 2 0 0,1 0 0 16,4-2 0-16,1 2 0 0,0 0 0 0,2 5 0 15,-2-10-12-15,5 10-4 0,-3 0-2 0,3-5 0 16,-3 0 29-16,0-2 5 0,1-3 2 0,2 3 0 15,-6-5-18-15,3 0-17 0,-5 0 3 0,0 0 1 16,0-7 13-16,0 0 0 0,0 0 0 0,-2 5 0 16,2-5-102-1,-5 0-18-15,-3 2-3 0,0-2-909 0</inkml:trace>
  <inkml:trace contextRef="#ctx0" brushRef="#br0" timeOffset="-197820.866">17182 9300 1728 0,'0'0'38'0,"0"0"8"0,5-7 2 0,1 7 0 0,2-7-39 0,0 7-9 16,5-7 0-16,0 7 0 0,3-5 53 0,0-2 9 16,2 5 2-16,3-5 0 0,1 0-20 0,-1 2-4 15,3-2-1-15,2 0 0 0,0 0-11 0,-2 0-3 16,0 2 0-16,0-2-661 16,0 5-133-16</inkml:trace>
  <inkml:trace contextRef="#ctx0" brushRef="#br0" timeOffset="-196952.309">18325 9220 1267 0,'0'0'56'0,"0"0"12"0,0 0-55 0,0 0-13 16,0 0 0-16,0 0 0 0,0 0 105 0,0 0 19 15,0 0 3-15,0 0 1 16,3 5-52-16,-1-3-9 0,-2 5-3 0,3 5 0 0,0-5-10 0,-3 0-2 15,2 0-1-15,1 0 0 0,0 0-16 0,-1 3-3 0,-2-3-1 0,-2-5 0 16,2 5-12-16,0-7-3 0,0 7 0 0,0-7 0 16,-3 5 12-16,3-5 1 0,0 0 1 0,0 0 0 15,0 0-30-15,0 0 0 16,-5-5-8-16,2 3 8 0,3-3-9 0,-3 3 9 16,1-5 0-16,-1 0-9 0,3-3 9 0,0 3-13 0,0 0 5 0,-3 5 8 15,6-5-20-15,0 0 4 0,-1-5 1 0,4 7 0 16,-1-2-14-16,0 5-3 0,1-5-1 0,-1 2 0 15,3 3 33-15,-3-3 0 0,6 3 0 0,-1 2 0 16,-2 0 0-16,3 0 0 16,-3 0 0-16,5 2 0 0,-3-2 0 0,1 5 0 0,0-3 0 0,-1 3 0 15,1-3 32-15,-1 5 12 0,-4-2 4 0,2 2 0 16,0-2-26-16,-6-3-5 0,3 5-1 0,-2-2 0 16,0-3-16-16,-3-2 0 0,2 7 0 0,-2-7 0 0,0 5 55 15,0-5 7-15,0 0 2 0,0 0 0 0,0 0-52 0,0 0-12 16,0 0 0-16,0 0 0 0,0 0 0 0,0 0 0 15,0 0 0-15,3-5 0 0,0 3 0 0,2-3 0 16,-2-2 0-16,2 0 0 16,3 0 0-16,-3 0 0 0,6 0 0 0,-3 0 0 15,5 0-48-15,-2 0-13 0,2-3-3 0,0 8 0 0,-5-3 52 0,0 3 12 16,-3-3 0-16,0 5 0 0,1 0 0 0,-1 5 0 16,0-3 0-16,3 3 0 0,0 2 0 0,-3-2 0 15,-2 2 0-15,5 0 0 0,0 2 48 0,0-2 13 16,-8 5 3-16,3-5 0 0,-3 5-52 0,2-5-12 15,4 0 0-15,-4-5 0 0,-2-2 0 0,-2 10 0 16,2-10 0-16,0 0 0 0,0 0 0 0,0 0 0 0,0 0 0 0,2 2 0 31,3-2-48-31,-2 5-13 0,2-10-3 0,1 5-682 16,2-7-137-16</inkml:trace>
  <inkml:trace contextRef="#ctx0" brushRef="#br0" timeOffset="-196772.414">18891 9180 806 0,'0'0'36'0,"0"0"7"16,0 0-35-16,0 0-8 0,0 0 0 0,-2 5 0 16,2-3 300-16,-3 5 59 0,3 3 11 0,3-3 2 15,-3 0-237-15,2 0-48 0,-2 0-10 0,0 0-1 0,3 0-61 0,-3-2-15 16,0-3 0-16,3 5 0 0,-3 0 31 0,0-7 3 16,0 0 1-16,0 0 0 0,0 0-35 0,0 0 0 15,0 0 0-15,0 0 0 16,0 0-182-16,7-7-34 0,-1 7-6 0,-4-7-680 15</inkml:trace>
  <inkml:trace contextRef="#ctx0" brushRef="#br0" timeOffset="-196637.368">18865 9065 1267 0,'0'0'112'0,"0"0"-89"16,0 0-23-16,0-5 0 0,-3 3 158 0,3-3 27 16,-2 3 6-16,2 2 1 15,0 0-59-15,0 0-11 0,0 0-2 0,0 0-1 0,0 0-88 0,0 0-18 16,0 0-3-16,0 0-1 15,0 0-67-15,5 2-14 0,3-2-2 0,0 5-1 0</inkml:trace>
  <inkml:trace contextRef="#ctx0" brushRef="#br0" timeOffset="-196267.356">19158 9100 1728 0,'0'0'38'0,"0"0"8"0,0 0 2 0,3-2 0 15,0-3-39-15,-3-2-9 0,0 5 0 0,-3-3 0 16,0-2 91-16,3 7 16 0,0 0 3 0,-5 0 1 16,-3-5-24-16,3 5-5 0,5 0-1 0,-5 5 0 0,-9-5-65 15,4 7-16-15,2-7 0 0,0 7 0 0,-3-2 0 0,1 2 0 16,-1-5 0-16,3 5 0 16,0-2 0-16,0 2 0 0,3 5 0 0,0-5 0 15,0 0 0-15,2 0 0 0,0 0 0 0,3 5 0 0,3-3 0 0,2-2 0 16,0 0 0-16,3 3 0 0,0-3 0 0,3 0 0 15,0-5 0-15,2 5 0 0,0-2 0 0,3 2-16 16,-3-7 4-16,0 7 0 0,3-2 12 0,-5-3 0 16,-1 3 0-16,1-3-9 0,-3 3 17 0,-3-3 4 15,0-2 1-15,1 5 0 0,-4-3 19 0,-2-2 4 16,0 0 1-16,0 0 0 0,-5 5-7 0,-3-3-2 16,-2 3 0-16,-1 2 0 0,-2-7 29 0,2 7 6 15,1-7 1-15,-1 5 0 0,-2-3-52 0,2-2-12 16,3 5 0-16,-2-5 0 15,4-5-144-15,-2 5-31 0,1 0-6 0</inkml:trace>
  <inkml:trace contextRef="#ctx0" brushRef="#br0" timeOffset="-195897.138">19502 9079 1497 0,'-7'0'32'0,"1"0"8"0,1 0 0 0,0 0 4 16,-1-2-36-16,1 2-8 0,0-5 0 0,-1 5 0 0,1 0 107 0,-3-5 19 16,0 3 4-16,3 2 1 0,0 0-56 0,2 0-11 15,-5 0-3-15,3 0 0 0,2 2 3 0,3-2 0 16,-5 5 0-16,0-5 0 0,-1 7-52 0,1-7-12 15,0 7 0-15,2-7 0 0,-2 7 0 0,0 0 0 16,-1-2 0-16,1 2 0 0,0 7 0 0,2-7 0 16,0 5 0-16,1-5 0 0,2 7 0 0,-3-2 0 15,3-3 0-15,3 3 0 0,-1-5 0 0,4 7 0 16,-4-7 0-16,6 5 0 0,-2-5 0 0,1 0 0 16,1 0 0-16,6 0 0 0,-1-2 0 0,3-3 0 15,0-2 0-15,-1 0 0 16,4-2-153-16,0-3-31 0,2-2-5 0,-3 0-2 0</inkml:trace>
  <inkml:trace contextRef="#ctx0" brushRef="#br0" timeOffset="-195666.417">19616 8938 921 0,'0'0'82'0,"0"-5"-66"0,6 3-16 0,-6 2 0 15,0 0 168-15,0 0 31 0,0 0 5 0,0 0 2 16,0 0-59-16,0 0-12 0,0 0-3 0,0 0 0 15,2 7-50-15,1 0-10 0,-1 0-3 0,1 0 0 16,2 5-29-16,1 2-5 0,-4 0-2 0,1 0 0 16,0 5 6-16,-1-5 1 0,1 5 0 0,-3-5 0 15,0 0-32-15,3 0-8 0,-3 5 0 0,2-7 0 16,-4-3 0-16,4 3-10 0,1 2 10 0,-1-7-13 0,1 5 13 0,-3-5-11 16,3-2 11-16,-1-3-10 15,-2-2-170-15,6 7-33 0,-6-7-7 0</inkml:trace>
  <inkml:trace contextRef="#ctx0" brushRef="#br0" timeOffset="-195136.006">19910 9079 806 0,'0'0'72'0,"0"0"-58"16,0 0-14-16,0 0 0 0,0 0 54 0,0 0 8 0,0 0 2 16,0 0 0-16,-5 0 51 0,5 0 10 0,0 0 3 15,-3 0 0-15,3 0-52 0,0 0-9 16,0 0-3-16,-3 5 0 0,1-3-51 0,2-2-13 16,-6 0 0-16,4 0 0 0,-4 5 37 0,4-3 5 0,-3-2 1 0,-1 5 0 15,1-3-18-15,0 3-3 0,-3-3-1 0,2 8 0 16,-2-3-21-16,1 0 0 0,1 0 0 0,1 0 0 15,0 0 0-15,-1 0 0 0,4 0 0 0,-1 5 0 16,3-3 25-16,-3-4 1 0,3 9 0 0,0-7 0 16,0 0-42-16,3 0-8 0,0 0-1 0,2-2-1 15,0 2 41-15,1-7 8 0,2 7 1 0,-1-7 1 16,-1 0-25-16,-1 0 0 0,3 0 8 0,0-7-8 16,0 7 0-16,0-7 0 0,0 2 9 0,0-2-9 0,0 0 11 15,0 0-3-15,-1 0 0 0,-1 0 0 0,-1-5 4 0,0 3 1 16,1-3 0-16,-4 5 0 0,1 0 1 0,-3-5 0 15,0 10 0-15,0-5 0 0,0 2 40 16,0-2 8-16,0 5 2 0,0 2 0 16,0 0-52-16,0 0-12 0,0 0 0 0,0 0 0 0,0 0 0 0,0 0 0 15,0 0 0-15,0 0 0 0,0 0 0 0,3 2 0 16,2 10 0-16,-2-5 0 0,2-5 0 0,0 5 0 16,0 0 0-16,1 5 0 0,-4-5 0 0,1 0 0 15,2 0 0-15,-2-2 0 0,2 2 13 0,-2 0 0 16,0 0 0-16,-3-7 0 15,2 0-97-15,-2 0-19 0,0 0-4 0</inkml:trace>
  <inkml:trace contextRef="#ctx0" brushRef="#br0" timeOffset="-194717.199">20227 9018 403 0,'0'0'36'0,"0"0"-36"0,0 0 0 0,0 0 0 15,3-5 289-15,-3 5 51 0,0 0 11 0,0 0 1 16,0 0-167-16,0 0-33 0,-3 0-8 0,1-2 0 16,-6-3-104-16,3 5-20 0,5 0-4 0,-8-2 0 15,0-3 4-15,0 5 2 0,0 5 0 0,0-3 0 0,0-2 4 0,0 5 1 16,0-3 0-16,0 3 0 0,0-3-27 0,-2 8-14 15,2-8 2-15,0 5 0 0,5 5 4 0,-2-5 8 16,-1 0-13-16,4 0 5 0,2-2 0 0,0 2 0 16,0 0 0-16,2 0 0 15,1 0-24-15,5 0-4 0,3 0 0 0,-1 0-1 0,1 5 37 0,-3-10 0 16,5 3 0-16,-2 2 0 0,-4-5 0 0,9 10 0 16,-5-5 0-16,-6-2 0 15,1-3 0-15,-6-2 0 0,0 0 0 0,2 5 0 0,3-3 0 0,-5-2 0 16,-2 5 0-16,2 2 0 0,-3-2 44 0,1-3 16 15,-4 5 3-15,1-2 1 0,-3-3 0 0,0 5 0 16,3-7 0-16,-1 5 0 16,-4-3-103-16,2 3-20 0,0-5-4 0,3 5-683 15,-1-3-137-15</inkml:trace>
  <inkml:trace contextRef="#ctx0" brushRef="#br0" timeOffset="-194336.223">20458 9013 288 0,'0'0'25'0,"0"0"-25"0,0 0 0 0,-3 0 0 16,0-2 316-16,-2 2 59 0,0-5 11 0,-3 5 2 16,-3 0-250-16,3 0-50 0,-2 0-11 0,-1 0-1 0,1 5-25 0,-1-3-5 15,-2-2-1-15,-1 5 0 0,4-3-28 0,-1 3-5 16,3 2-2-16,0 0 0 0,0-2-10 0,3 2 0 15,3-5 0-15,-1 5-11 0,0 0 19 16,3-2 4-16,3 2 1 0,2 0 0 16,0 0-30-16,1-2-7 0,2 2 0 0,2 0-1 15,1-2-11-15,-3 2-3 0,2 0 0 0,1 0 0 0,0-5 63 0,-1 5 12 16,1-2 2-16,-3 7 1 0,2-5-11 0,-4-5-3 16,-1 5 0-16,-3 0 0 0,6-2-25 0,-5-3 0 15,2 8 0-15,-5-3 0 0,0-5 44 0,-2 3 3 16,2-5 1-16,-6 2 0 0,4 3-26 0,-4-3-5 15,1-2-1-15,-3 5 0 0,0-3 39 0,0 3 7 16,-2-5 2-16,-1 5 0 0,1-5-52 0,2 0-12 0,-3 0 0 0,1 0-782 16,2-5-159-1</inkml:trace>
  <inkml:trace contextRef="#ctx0" brushRef="#br0" timeOffset="-194120.829">20579 9086 1958 0,'0'0'43'0,"0"0"9"0,0 0 1 0,3 5 3 0,-3 2-45 0,3 0-11 0,-3 0 0 0,2 0 0 16,1 5 53-16,-3-3 9 0,0-2 2 0,3 0 0 15,-3 3-52-15,2-3-12 0,-4 0 0 0,2 0 0 0,0 0 34 0,0-7 4 16,0 0 1-16,0 0 0 15,0 7-67-15,0-7-14 0,0 0-2 0,0 0-620 16,0 0-123-16</inkml:trace>
  <inkml:trace contextRef="#ctx0" brushRef="#br0" timeOffset="-193979.797">20585 8950 576 0,'0'0'25'0,"0"0"6"0,0 0-31 0,0 0 0 16,0-5 0-16,0 5 0 0,0-7 276 0,0 7 48 15,0 0 11-15,0 0 1 0,0 0-244 0,0 0-48 16,0 0-11-16,0 0-1 16,0 0-116-16,0 0-22 0,0 0-5 0,0 0-1 0</inkml:trace>
  <inkml:trace contextRef="#ctx0" brushRef="#br0" timeOffset="-193580.871">20860 8865 748 0,'0'0'67'15,"5"0"-54"-15,-5 0-13 0,8 0 0 16,-3-2 157-16,1-3 29 0,-4 5 6 0,-2 0 0 16,6 0-104-16,-6 0-22 0,0 0-4 0,0 0-1 15,0 0-34-15,0 0-7 0,0 0-2 0,0 0 0 16,0 0 64-16,0 0 13 0,-8 0 2 0,0 0 1 0,0 0-47 0,0 0-10 15,0 5-1-15,0-3-1 0,-3-2-25 0,1 0-5 16,-1 0-1-16,3 5 0 16,-2-5-8-16,2 2 0 0,0-2 0 0,0 5 0 15,0-3 0-15,0 3 0 0,3-3 0 0,-1 3 0 0,4 2 0 0,-1 0-11 16,0 0 11-16,1 0-8 0,2 0 8 0,0 5-13 16,2-5 5-16,1 5 8 0,2-3-11 0,-2 3 11 15,0 0-8-15,-1-3 8 0,4 5 0 0,-1-2 0 16,0 2 0-16,-2 0 0 0,2-2 0 0,0 2 0 15,-2-2 0-15,2-3 0 0,1 3 0 0,-4 0 0 16,4-3 0-16,-4-2 0 0,1 5 46 0,-1-5 14 0,-2 0 4 16,3-7 0-1,-3 7-154-15,0-7-30 0,0 0-7 0,0 0-513 0,0 0-102 0</inkml:trace>
  <inkml:trace contextRef="#ctx0" brushRef="#br0" timeOffset="-193409.332">20720 9086 576 0,'0'0'25'0,"0"0"6"0,0 0-31 0,5 0 0 0,0 0 0 0,0 0 0 15,1-2 262-15,2 2 46 0,0-5 10 0,0 5 2 16,2 0-256-16,-2 0-52 0,3-2-12 0,-3-3 0 16,2 5 0-16,1 0 0 0,-3-5 0 0,2 3 0 15,1 2-48-15,-3 0-13 0,2-5-3 0,-2 5 0 16</inkml:trace>
  <inkml:trace contextRef="#ctx0" brushRef="#br0" timeOffset="-193194.039">20984 9072 1497 0,'0'0'66'0,"0"0"14"0,0 0-64 0,0 0-16 0,0 0 0 0,0 0 0 0,0 0 148 0,0 0 27 16,0 0 5-16,-3 5 0 0,3-5-84 0,-2 2-16 15,2-2-4-15,0 7-1 0,-3 0-60 0,3 0-15 16,0-2 0-16,3 2 0 0,-1 0 0 0,-2 0 0 16,3 0 0-16,0 0 0 0,-3-2 0 0,0-5 0 15,0 0 0-15,0 0 0 16,0 0-112-16,0 0-24 0,0 0-6 0,0 0-1 0</inkml:trace>
  <inkml:trace contextRef="#ctx0" brushRef="#br0" timeOffset="-193033.492">21013 8959 864 0,'0'0'76'0,"0"0"-60"0,0 0-16 0,0 0 0 16,0 0 194-16,0 0 36 0,0 0 7 0,0 0 2 16,0 0-147-16,0 0-28 0,0 0-7 0,0 0-1 15,0 0-56-15,0 0 0 0,0 0 0 0,6 7 0 16</inkml:trace>
  <inkml:trace contextRef="#ctx0" brushRef="#br0" timeOffset="-192611.559">21143 9051 1728 0,'0'0'38'0,"0"0"8"0,0 0 2 0,0 0 0 0,0 0-39 0,0 0-9 15,0 0 0-15,0 0 0 0,0 0 53 0,0 0 9 16,0 0 2-16,0 0 0 0,0 0-52 0,0 0-12 16,0 0 0-16,0 0 0 0,0 0 0 0,5 2 0 15,-2 3 0-15,2 2 0 0,0-5 0 0,1 3 0 16,-1 0 0-16,3-3 0 0,0-2 0 0,2 0 0 0,-2 0 0 0,0 0 0 16,3 0 28-16,-3-7 2 0,0 7 1 0,0-7 0 15,0 7-31-15,0-7 0 16,-3 2 0-16,-2 3 0 0,-1-3 0 0,3-2 9 0,-5 0-9 0,0 0 12 15,-2 0 9-15,-1 2 3 0,1 3 0 16,-1-3 0-16,-2-2 14 0,-1 5 3 0,1-3 1 16,-3 5 0-16,3 0-10 0,-1 0-1 0,-1-2-1 15,-1 2 0-15,0 0-30 0,0 2 0 0,0-2 0 0,-3 7 0 16,3-2 0-16,-2-3 0 0,-1 5 0 0,1-2 0 16,-1 2 0-16,3 0 0 0,-3 5 0 0,3-3 0 15,3-2 14-15,0 5 6 0,-3 0 2 0,5-3 0 16,-2-2-35-16,5 5-7 0,-3-5-2 0,6 5 0 15,0-3 22-15,2-2 0 0,0 0 0 0,3 5 0 16,0-7-209-16,5-3-38 0,1 3-7 0,-1-3-2 0</inkml:trace>
  <inkml:trace contextRef="#ctx0" brushRef="#br0" timeOffset="-192144.794">21437 9032 806 0,'0'0'72'0,"0"0"-58"0,2-2-14 0,-2 2 0 0,-2-5 208 0,-1-2 40 16,3 7 7-16,-3 0 1 0,3 0-117 0,-5-5-24 16,5 5-5-16,0 0-1 0,0 0-73 0,-5 5-14 15,-1-5-3-15,1 7-1 0,0 0-18 0,-3-2 0 16,3-3 0-16,-1 5 0 0,1 0 0 0,0 0 0 16,2 0 0-16,-2 5 0 0,2-5 0 0,0 0 0 0,3 0 0 0,0 5 0 15,0-5 0-15,3 0 0 0,2 0 0 0,-2-2 0 16,0-3 0-16,2 3 0 0,3-3 0 0,0-2 0 15,0 0 0-15,0-2 0 0,0-3 0 0,0 3 0 16,2-5 0-16,1 2 0 0,-1-2 0 0,1-5 0 16,-6 5 0-16,3 0 0 0,-3-7 0 0,3 7 0 15,-5-7 84-15,0 2 12 0,-1-2 4 0,1 0 0 16,-6 0-22-16,3 2-4 0,-5-7-1 0,2 5 0 16,-5 0-43-16,1 0-9 0,1 2-1 0,1 3-1 15,-3-3 21-15,0 0 4 0,3 3 0 0,-1 2 1 16,1 0-35-16,0 2-10 0,2-2 0 0,1 7 0 15,2 0 0-15,0 0 0 0,0 0 0 0,0 0 8 0,0 0-8 0,0 0 0 16,0 7 0-16,0 0 0 16,0 5 0-16,2-5 0 0,4 7 0 0,-1 0 0 15,3 0 0-15,0 3 0 0,2-1 0 0,-2-2 0 16,0 5 0-16,0-5 0 0,0 0 0 0,0 5 0 0,0-7 8 0,-3 2 0 16,1 0 0-16,-1-2 0 0,-3-3-8 0,4-2 0 15,-4 5 0-15,1-5 0 16,-3-2-150-16,3 2-25 0,-3-7-5 0,0 0 0 0</inkml:trace>
  <inkml:trace contextRef="#ctx0" brushRef="#br0" timeOffset="-191495.196">18481 9495 57 0,'0'0'0'0,"0"0"0"0,0 0 0 0,0 0 0 15,0 0 0-15,0 0 0 0,0 0 299 0,0 0 54 16,0 0 11-16,0 0 3 0,0 0-234 0,0 0-46 16,5 5-10-16,1 0-1 0,2-3-22 0,0-2-4 15,2 0-1-15,6 7 0 16,3-7-17-16,2-2-3 0,3 2-1 0,2-5 0 0,3 5-15 0,6-2-3 15,2-3-1-15,8-2 0 16,0 2-9-16,-3-2 0 0,3 0 0 0,-3 5 0 0,-5-5 40 0,-2 2 5 16,-4 5 2-16,-2-5 0 0,-5 5-2 0,-5 0 0 15,-6 0 0-15,0 0 0 0,-5 0-7 0,-8 0-2 0,0 0 0 0,0 0 0 16,0 0 23-16,0 0 4 0,0 0 1 16,0 5 0-16,-5 0 0 0,2-3 0 0,3-2 0 0,0 0 0 15,-5 0-52-15,2 0-12 0,3 0 0 16,0 0 0-16,-2 5 0 0,2-5 0 0,0 0 0 0,0 0 0 15,0 0 0-15,0 0 0 0,-3 0 0 0,3 0 0 16,0 0-213-16,0 0-43 16</inkml:trace>
  <inkml:trace contextRef="#ctx0" brushRef="#br0" timeOffset="-190449.385">22416 8750 403 0,'-6'0'36'0,"6"0"-36"0,0 0 0 0,0 0 0 16,0 0 199-16,0 0 33 0,0 0 6 0,0 0 2 15,0 0-90-15,0 0-18 0,3 2-3 0,-3 10-1 16,0-5-51-16,3 7-10 0,-1-2-3 0,1 2 0 16,-1 0-24-16,1-2-6 0,2 2-1 0,-2 0 0 15,-3 0-1-15,3-2-1 0,-1 2 0 0,-2-2 0 16,3-3-31-16,-3 3 0 0,-3 0 0 0,3-3 0 0,-2-2 43 0,2 0 2 16,0 0 1-16,0 3 0 0,0-8-24 0,0-2-5 15,-3 7-1-15,3-7 0 0,0 0-16 0,0 0 0 16,0 0 0-16,0 0 0 0,0 0 8 0,0 0-8 15,0 0 0-15,3-7 0 0,-1 0 0 0,4 0-11 16,-1 0 2-16,3 0 0 16,-3-5-37-16,3 5-7 15,3 0-2-15,-1 2 0 0,-2 3 44 0,3-3 11 0,2 3 0 0,0-3 0 0,0 5 0 0,1 0 0 16,-1 0 0-16,3 5 0 0,2-3 0 0,-4 3 0 16,4 2 0-16,-2 0 0 0,0 0 0 0,-3 5 0 15,0-3 0-15,-5 3 0 0,-3 0 36 0,1-3 8 16,-1 3 3-16,0 2 0 0,-5-7-24 0,-5 5-5 15,2-3-1-15,-5-2 0 0,3 3 38 0,-3-8 7 16,0 5 2-16,-2 0 0 0,2 0-52 0,-3-2-12 16,3-5 0-16,-2 2 0 0,-1-2 0 0,1 0 0 15,-1-2 0-15,0 2 0 16,-2-5-113-16,3 3-26 0,-1-3-5 0,-2-2 0 0</inkml:trace>
  <inkml:trace contextRef="#ctx0" brushRef="#br0" timeOffset="-190066.203">22778 8952 230 0,'0'0'10'0,"0"0"2"0,0 0-12 0,0 0 0 16,0 0 0-16,-3 5 0 0,6-3 336 0,-3 5 64 16,5-2 12-16,-2 2 4 0,2 0-284 0,1 0-56 15,1-2-11-15,1-3-2 16,0 5-37-16,3-2-7 0,-1-3-2 0,1 3 0 0,0-5-25 15,-1 2-6-15,-2-2-1 0,3 0 0 0,-1-2 15 0,1 2 0 16,-3-5 0-16,0 5 0 0,0-7 0 0,-3 0 0 16,3 5 0-16,-3-3 0 0,1-2-19 0,-1 0-1 15,-3 2 0-15,4-2 0 16,-4 0-20-16,-2 0-5 0,3 5-1 0,-3 2 0 0,0 0 28 0,0 0 6 16,0 0 0-16,0 0 1 0,0 0 66 0,0 0 13 15,0 0 2-15,0 0 1 0,0 0-1 0,0 0 0 16,-3 7 0-16,1 2 0 0,-4-4 24 0,1 9 5 15,0-2 1-15,0-3 0 0,-3 5-33 0,2 3-7 16,-2-3 0-16,1 0-1 0,-1 0-21 0,-3 0-4 0,3 5-1 16,0-5 0-16,-2 0-33 0,-1-2 0 0,3 2 0 15,3-2 0-15,-3-3 0 0,0 3 0 0,0-5 0 0,3 0 0 32,2 0-120-32,3 0-30 0,-5-7-6 0</inkml:trace>
  <inkml:trace contextRef="#ctx0" brushRef="#br0" timeOffset="-189224.959">17193 9961 1036 0,'0'0'46'0,"0"0"10"0,0 0-45 0,0 0-11 16,0-5 0-16,-3-2 0 0,0 7 104 0,1-2 20 16,-4-3 3-16,1 3 1 0,5 2 0 0,-3-5 0 15,-4 0 0-15,-1 3 0 0,5-3-52 0,-2 5-9 16,-9-2-3-16,4 2 0 0,2 0-51 0,3 0-13 16,-1 0 0-16,-2 2 0 0,-5-2 0 0,5 5 0 15,0-5 0-15,3 7 0 0,-8-2 28 0,5 2 2 16,3-5 1-16,2 5 0 15,-2 0-50-15,2 0-9 0,-2 5-3 0,5-5 0 0,5 0 31 0,0 5 0 16,-7-5 0-16,7 0 0 0,8 5 8 0,-2-5 7 16,-3 2 1-16,2-2 1 0,6 0-27 0,3 5-6 15,2-5 0-15,0 0-1 0,-3 0 17 0,1 0 0 16,0-2 0-16,-1 2 0 0,-2 0 0 0,-6 0 0 16,1 0 0-16,-3 0 0 0,-3-2 48 0,1 2 12 0,-4 0 4 0,-2 0 0 15,0 0 0-15,-2 0 0 0,-1 0 0 0,-2 3 0 16,-3-8-43-16,0 5-8 0,-3-2-1 15,-2-3-1-15,-3 5 5 0,-2-7 0 0,2 5 1 16,-3-3 0 0,-7-2-36-16,7-2-7 0,6-3-2 0,0 3 0 0,-3-3-72 0,3-2-16 15,-1 0-2-15</inkml:trace>
  <inkml:trace contextRef="#ctx0" brushRef="#br0" timeOffset="-188971.485">17343 9883 1882 0,'0'0'41'0,"0"0"9"0,0 0 2 0,0 0 1 0,0 0-42 0,0 0-11 0,3 5 0 0,2 2 0 0,1 5 84 0,-1-3 14 16,-2 3 3-16,5 2 1 0,-3-2-57 0,0-3-11 15,0 10-2-15,-2-5-1 0,2 0 9 0,-2 3 3 16,0-3 0-16,-3 0 0 0,0-5-25 0,0 8-5 15,0-8-1-15,-3 3 0 0,0-5 0 0,3 5 0 16,-2-5 0-16,-1 0 0 16,0-5-87-16,3 5-17 0,0-7-4 0,0 0-617 0,-5 0-123 0</inkml:trace>
  <inkml:trace contextRef="#ctx0" brushRef="#br0" timeOffset="-188822.631">17256 10034 1335 0,'0'0'59'0,"0"0"13"0,0 0-58 0,0 0-14 0,8-5 0 0,-3 5 0 15,1-2 72-15,2 2 12 0,2-5 3 0,1 5 0 16,2 0-37-16,0 0-7 0,3-5-2 0,3 5 0 16,-1-2-26-16,3 2-6 0,0-5-1 0,-2 3 0 15,-3-3-28-15,0 5-5 0,-3-2-2 0,3-3-497 16,-3 3-100-16</inkml:trace>
  <inkml:trace contextRef="#ctx0" brushRef="#br0" timeOffset="-188442.743">17634 10008 1728 0,'0'0'38'0,"0"0"8"0,0 0 2 0,0 0 0 0,0 0-39 0,0 0-9 16,0 2 0-16,-2 5 0 0,-3 3 102 0,2-3 18 16,0 0 4-16,1 2 1 0,-4-2-66 0,4 5-14 15,-1-5-2-15,3 5-1 0,-3-3-15 0,3-4-3 16,0 2-1-16,3 5 0 0,2-10-23 0,3 5 9 15,-2-2-9-15,1-3 0 0,1-2 0 0,3 0 0 16,0 0 0-16,2 0 0 0,-3-2 0 0,1-3 0 16,2-2 0-16,-2 0 0 0,-1 0 8 0,1 2-8 15,-6-2 0-15,3 0 0 0,-3-2 0 0,1-3 0 16,-4 5 0-16,1 0 0 0,0 0 0 0,-1 0 0 16,-2 0 0-16,0 2 0 0,-2-2 0 0,2 7 0 0,0-5 0 0,0 5 0 15,0 0 48-15,-3-2 13 0,0-3 3 0,3 5 0 16,0 0-52-16,0 0-12 15,0 0 0-15,0 0 0 0,0 0 0 0,0 0 0 0,0 0 0 0,6 7 0 16,-4-2 0-16,4 2 0 0,-1 0 0 0,3 0 0 16,0-2 0-16,-3-3 0 0,0 10 0 0,3-5 0 15,3-2 0-15,-3-3-8 0,0 5 8 0,-3-2-13 16,-5-5-138-16,5 2-27 0,3-2-6 0</inkml:trace>
  <inkml:trace contextRef="#ctx0" brushRef="#br0" timeOffset="-187891.493">17947 9970 1209 0,'0'0'108'0,"0"0"-87"0,5 5-21 0,0-3 0 0,-5-2 164 0,3 10 29 16,-3-1 6-16,5-2 1 0,-2 5-72 0,2 0-13 16,-5-3-3-16,5 5-1 0,1-2-53 0,-4 2-10 15,-2-2-3-15,0-3 0 0,0 3-24 0,0-5-5 16,3 5 0-16,-6-5-1 0,3-5-3 0,-2 5-1 15,2-7 0-15,0 0 0 0,0 0-1 0,0 0 0 16,0 0 0-16,0 0 0 0,-6-7-10 0,4 0 10 16,2 0-10-16,-3 0 10 0,3 0-22 0,0-5-5 15,-2 3-1-15,2-3 0 16,2 0-30-16,-2 5-5 0,3-2-2 0,-1-3 0 16,4 5 7-16,-1 0 2 0,0 2 0 0,1 3 0 0,-1-3 32 0,0-2 14 0,3 7-12 0,-3-2 12 15,3-3 0-15,0 5 0 0,0 0 0 0,3 0 0 16,-3 5 17-16,-3-3 11 0,0 3 3 0,3-3 0 15,-2 3 1-15,2 2 1 0,-3 0 0 0,0 0 0 16,-2-2 23-16,-1 4 4 0,-2-2 0 0,3-2 1 16,0 2-17-16,-1 0-3 0,-2 0-1 0,0 0 0 15,0-2-19-15,0-5-4 0,0 0-1 0,0 0 0 16,0 0-8-16,0 0-8 0,3 2 12 0,-3-2-12 16,0 0 11-16,0 0-11 0,8 0 10 0,-3-2-10 15,0-3 0-15,1-2 0 0,-1 5 0 0,-2-3-10 16,5-2-2-16,-6 0 0 0,4 0 0 0,-1 0 0 15,0 2-28-15,3-2-5 0,-3 0-2 16,1 5 0-16,-1-3 38 0,0 5 9 0,3-5 0 0,-2 3 0 0,-6 2 0 0,0 0 0 16,7 2 0-16,4 3 0 0,-3-5 0 0,0 7 0 15,-3-7 0-15,0 7 0 0,-2-2 0 0,0-3 0 16,-1 5 0-16,4 0 0 0,-4-2 0 0,4 2 0 16,-4 0 0-16,6 0 0 0,-2-2 28 0,-4 2 7 15,1-5 1-15,2 3 1 0,-5-5-27 0,0 0-10 16,0 0 0-16,0 0-820 15,0 0-172-15</inkml:trace>
  <inkml:trace contextRef="#ctx0" brushRef="#br0" timeOffset="-187430.427">18338 10064 1958 0,'11'5'43'0,"-6"-5"9"0,-2 7 1 0,-3-2 3 0,5-3-45 0,-2 5-11 0,-1 0 0 0,1 5 0 16,-3-5 53-16,3 7 9 0,5-2 2 0,-3-5 0 16,-2 7 0-16,-3-2 0 0,0 2 0 0,2 0 0 15,-2 0 0-15,0 0 0 0,0-2 0 0,3 7 0 16,-3-5-52-16,0 0-12 0,0 0 0 0,0-2 0 16,2-5 54-16,-2 7 8 0,-2-7 2 0,2 0 0 15,0 0-52-15,0-7-12 0,0 0 0 0,0 0 0 16,0 0 0-16,0 0 0 0,0-2 0 0,-3-10 0 15,3 3 0-15,0-3 0 0,0 0 0 0,0-2 0 0,0-5 0 0,0 3 0 16,0-3 0-16,3-2 0 0,-3-5-17 0,2 7-7 16,1-2 0-16,0 0-1 15,2 2-11-15,3 0-3 16,-3 5 0-16,3-5 0 0,0 5 39 0,0 7 0 0,3-2 0 0,-1 2 0 0,1-3 0 16,-1 3 0-16,1 5 0 0,0-3 0 15,-3 3 0-15,-1 2 0 0,4 0 0 0,0 2 0 0,-1-2 0 0,-2 7 0 16,0-2 0-16,0 2 0 0,-3 0 44 0,1 5 16 15,-1-3 3-15,-2-2 1 0,-1 5-54 0,-2-5-10 16,0 5 0-16,0-3 0 0,-2-4 11 0,-1 2 7 16,-2 0 2-16,-3 0 0 0,-3-2-7 0,3-3-1 15,-2 5 0-15,-1-7 0 16,0 5-32-16,-2-3-8 0,0-2 0 0,-3 0-1 16,3-2-79-16,0-3-16 0,-3 3-4 0,3-3 0 0</inkml:trace>
  <inkml:trace contextRef="#ctx0" brushRef="#br0" timeOffset="-186794.335">19241 9686 633 0,'0'0'56'0,"0"0"-44"15,0 0-12-15,0 0 0 0,0 0 176 0,0 0 34 16,0 0 6-16,0 0 2 0,0 0-106 0,0 7-20 0,0 2-5 0,-3-2-1 16,0 5-18-16,1 2-3 0,2-2-1 0,-3 2 0 15,-2 0 0-15,2 0 0 0,3-2 0 0,-3 9 0 16,3-7 0-16,-2 5 0 0,2-5 0 0,2 5 0 16,-2 0-51-16,0-3-13 0,3-4 0 0,0 7 0 15,2-5 38-15,3 0 5 0,-5 0 1 0,2 0 0 16,0-2-26-16,3 0-5 0,3-3-1 15,-3-2 0-15,2 0-3 0,1 0-1 0,2 3 0 0,3-8 0 0,-3 3-8 16,0-3 8-16,3-2-8 0,0 0 8 16,0 0 4-16,0-7 1 0,0 5 0 0,0-3 0 0,-3-7-24 0,0 5-5 15,-2 5 0-15,-1-10-1 0,1 5 45 0,-3 0 10 16,-8 0 2-16,0 0 0 16,-3 2-122-16,-5-2-24 0,0 0-5 0,-5 5-1018 15</inkml:trace>
  <inkml:trace contextRef="#ctx0" brushRef="#br0" timeOffset="-186560.488">19111 9895 1947 0,'0'0'43'0,"0"0"9"0,8 0 1 0,0 0 2 16,0-5-44-16,-3 5-11 0,3 0 0 0,2 0 0 0,6 5 56 0,0-5 8 0,-3 0 3 0,6 0 0 15,2 0-17-15,0-5-3 0,0 5-1 0,1-2 0 16,-4 2-22-16,1 0-5 0,2-5-1 0,-3 5 0 16,-2-2-18-16,0-3 0 15,-3 5 0-15,1-2 0 0,-4-3 0 0,-2 5 0 0,0-2 0 0,-3 2 0 16,-5 0-132-16,0 0-31 0,0 0-5 16,-16 0-2-16</inkml:trace>
  <inkml:trace contextRef="#ctx0" brushRef="#br0" timeOffset="-89096.575">17703 1054 0 0,'0'0'0'0,"0"0"0"16,0 0 0-16,0 0 0 0,0 0 288 0,0 0-58 15,0 0 46-15,0 0 10 0,0 0-143 0,0 0-29 16,-2 0-6-16,2 0 0 0,0 0-53 0,0 0-11 16,0 0-1-16,5 5-1 15,-2 2-10-15,2-4-1 0,0-3-1 0,0 4 0 0,1-1 6 0,-1 1 2 16,0-4 0-16,6 0 0 0,-3 5 6 0,0-3 2 16,2-2 0-16,1 0 0 0,2 0-15 0,-2 0-3 15,2 0-1-15,0 0 0 0,-2-2 1 0,5-3 0 16,-3 5 0-16,0 0 0 0,0-4 3 0,1 4 1 0,-1-7 0 15,-3 7 0-15,1-3-4 0,0-4 0 0,-3 2 0 16,-1-2 0-16,1 0 11 0,-2 5 1 0,-1-3 1 0,0 1 0 16,1 1-9-16,-4-4-3 0,1 2 0 0,-3-4 0 15,2 4 6-15,1-6 1 0,-3 4 0 0,0 4 0 16,-3-9-16-16,1 5-2 0,-1 5-1 0,-2-3 0 16,2 3-5-16,-5-7 0 0,3 6-1 0,-3-4 0 15,0 2-1-15,0-2 0 0,0 5 0 0,0-3 0 16,-2-2-10-16,2 7-14 0,-5-4 3 0,5 4 1 15,-3 0 20-15,0 0 4 0,1 0 1 0,-1 0 0 0,1 0-15 0,-1 0 0 16,-2 4 0-16,0-4 0 0,-1 5 0 0,1-3 0 16,3 5 0-16,-1 0 0 15,0-2 0-15,1 2 0 0,-1-4 0 0,1 6 0 16,2 0 0-16,0-2 0 0,-3 5 0 0,3-5 0 0,0 5 0 16,-2-3 0-16,2 10-8 0,0-7 8 0,-3-3 0 15,3 5-8-15,3 1 8 0,0-4 0 0,0 8 0 0,2-5-8 16,3 0 8-16,0 5 0 0,3-5-9 0,2 7 9 15,0-6-13-15,0 1 5 0,3-2 8 0,0 0 0 16,0-2 0-16,3 4 0 0,2-4 0 0,0 0 0 16,1-3 0-16,4 6 0 0,1-8 0 0,2 4 0 15,3-4 0-15,-1 0 0 0,-1 1 0 0,1-8 0 16,1 4 0-16,0-4 0 0,2 0 0 0,-2 0 0 16,0 0 0-16,-3 0 0 0,0-4 0 0,-7 4 0 15,-1 0 0-15,0-8 0 0,-2 6 0 0,2-3 0 0,-3 5 0 0,-2-7 0 16,0 7 0-16,3-4 0 0,-6 1 0 0,3-1 0 15,-5 4 26-15,-3 0 7 0,0 0 2 0,0 0 0 16,0-3-19-16,0 3-3 16,-3-4-1-16,0 1 0 0,-2-2-98 15,0 5-20-15,0 0-4 0</inkml:trace>
  <inkml:trace contextRef="#ctx0" brushRef="#br0" timeOffset="-88580.576">18172 678 518 0,'0'0'46'0,"0"0"-37"0,0 0-9 0,0 0 0 15,0 0 168-15,0 0 32 0,0 0 7 0,0 0 1 16,0 0-66-16,0 0-13 0,0 0-2 0,0 0-1 16,0 0-66-16,0 0-14 0,0 0-2 0,8 0-1 15,-1 0-16-15,1 0-3 0,0 0-1 0,3 0 0 16,0 0 6-16,-1 0 2 0,1 0 0 0,5-5 0 15,-3 5-19-15,0-2-3 0,0-3-1 0,0 5 0 0,-2 0 14 0,2-7 2 16,-5 7 1-16,3 0 0 0,-3 0-25 0,-3-7 0 16,0 7 0-16,1 0 0 15,-6 0-46-15,2 0-14 0,4 0-4 0,-6 0-844 16</inkml:trace>
  <inkml:trace contextRef="#ctx0" brushRef="#br0" timeOffset="-88108.073">18619 424 691 0,'0'0'30'0,"0"0"7"0,0 0-29 0,0 0-8 0,0 0 0 0,0 0 0 16,0 0 199-16,0 0 38 0,0 0 8 0,0 0 2 15,0 0-128-15,0 7-26 0,-3 0-5 0,3 0 0 16,3 7-12-16,-3-7-3 0,0 5 0 0,2 7 0 0,-2-10-15 0,3 8-3 16,0-1-1-16,2-4 0 0,-2 2-20 0,-1 0-4 15,1 0-1-15,0-2 0 0,-1 2 3 0,1-2 1 16,-1-3 0-16,1 3 0 0,0-5 3 0,-1 5 0 16,1-3 0-16,-3-1 0 0,3-4-17 0,-1 1-3 15,1-3-1-15,0 5 0 0,-3-7 15 0,2 7 3 16,-2-7 1-16,0 0 0 0,0 0-34 0,0 0 0 15,0 0-15-15,0 0 5 0,0 0 10 0,0 0 12 16,0 0-2-16,0 0-859 16,0 0-172-16</inkml:trace>
  <inkml:trace contextRef="#ctx0" brushRef="#br0" timeOffset="-86895.022">19145 833 1267 0,'0'0'28'0,"0"0"5"0,0 0 2 0,0 0 1 0,0 0-36 0,0 0 0 15,6 0 0-15,-6 0 0 16,0 0 101-16,0 0 14 0,0 0 2 0,0 0 1 0,0 0-42 0,0 0-8 0,0 0-1 0,0 0-1 16,0 0-10-16,0 0-3 0,0 0 0 0,0 12 0 15,-3-5-10-15,0-4-3 0,-2 6 0 0,2 0 0 16,-5-2-4-16,3 5-2 0,-5-2 0 0,2 1 0 16,-3 3-6-16,0 1-2 0,1-4 0 0,-1 3 0 15,-2-2-9-15,2-2-1 0,1-1-1 16,2 0 0-16,-3 5-7 0,1-2-8 0,4-5 11 0,-1 7-11 15,1-2 8-15,1-5-8 0,2 0 0 16,-2 0 0-16,2 7 0 0,3-9 0 0,-2 2 0 16,2 0 0-16,-3 0 26 0,3-2-2 0,3-3 0 0,-1 5 0 15,-2-7-24-15,3 5-9 0,5 2 0 0,0-7 0 0,0 3 9 0,2-3 0 16,1 0 0-16,2 0 0 0,3 0 0 16,3 0 11-16,2 0-3 0,-3 0 0 15,3-3-8-15,6 3 0 0,-1-5 0 0,1 5 0 0,-3-2 17 0,-1 2-1 16,-1 0-1-16,-1 2 0 0,-3-2-24 0,-2 5-5 15,-3-5-1-15,1 0 0 0,-1 0 63 0,-3 0 13 16,1 0 3-16,-3 0 0 0,3 0-52 0,-4 3-12 16,-1-3 0-16,-1 0 0 15,-5 0 0-15,0 0 0 0,0 0 0 0,0 0 0 0,0 0 30 0,0 0 3 16,0 0 1-16,0 0 0 0,0 0-22 0,0 0-4 16,0 0 0-16,0 0-8 0,0 0 25 0,0 0-1 15,-5 0-1-15,5 0 0 16,0 0-223-16,0 0-45 0,0 0-9 0,-16 0-2 0</inkml:trace>
  <inkml:trace contextRef="#ctx0" brushRef="#br0" timeOffset="-86011.548">19730 942 403 0,'0'0'36'0,"0"0"-36"0,0 0 0 0,0 0 0 16,0 0 176-16,0 0 29 0,0 0 6 0,0 0 1 16,0 0-96-16,0 0-20 0,0 0-3 0,0 0-1 15,0 9-35-15,-3-7-7 0,3-2-2 0,0 5 0 16,3 4-25-16,0-9-6 0,2 7-1 0,-2-2 0 15,2 2 21-15,0-4 4 0,3 6 1 0,3-2 0 16,-1-5-22-16,-2-2-4 16,0 0 0-16,3 7-1 0,-3-7-7 0,2 5 0 0,3-5-8 0,-2 0 12 15,2 0 12-15,3 0 3 0,0 0 0 0,-3-5 0 0,0 5 10 16,1-7 3-16,-1 0 0 0,-2 5 0 16,-4-3 10-16,1 1 2 0,-2-3 1 0,-1-1 0 15,-2 1-4-15,-1 0-1 0,-2 0 0 0,0 5 0 0,0-7-19 0,0 6-4 16,-2-4-1-16,-1 2 0 0,-2-4-24 0,-1 4 0 15,1-2 0-15,-3 3 0 0,-2-4 0 0,-1 8 0 16,0-2 0-16,3 2 0 0,3-5 56 0,-3 3 7 16,-2 2 1-16,-1 0 0 0,1 2-52 0,-1 3-12 15,0-3 0-15,3 3 0 16,-2-2-48-16,-1 1-13 0,1 3-3 0,-1 0 0 0,0 5 76 0,1-5 14 16,-1-4 3-16,1 8 1 15,2 3-48-15,0-2-10 0,0-5-1 0,0 0-1 0,3 7 48 0,-1-2 10 16,1-2 1-16,2 1 1 15,-2 3-48-15,5-2-10 0,0-2-1 0,-2 1-1 0,4 3 30 0,1 1 0 16,-1-4 0-16,4 3 0 0,2-2 0 0,0-2 0 16,0 1 0-16,2 3 0 0,3-2 0 0,3-5 0 0,0 0 0 0,3 0 0 15,-1 0 0-15,1-2 0 16,2-2 0-16,0 1 0 0,0-4 0 0,0 0 0 16,-2 0 0-16,-1-4 0 0,1-4 0 0,-1 8 0 0,-2-7 0 0,-2 5 0 15,-1-5 0-15,-3-2 0 0,1 6 0 0,-3-4 0 16,0 2 0-16,-3-9 0 0,-2 12 0 0,2-7-1184 15</inkml:trace>
  <inkml:trace contextRef="#ctx0" brushRef="#br0" timeOffset="-85375.944">20214 459 1036 0,'0'0'23'0,"0"-2"5"0,0-3 0 0,-2-2 1 0,2 7-29 0,0 0 0 0,0-7 0 15,0 5 0-15,0 2 108 0,0 0 16 0,0 0 4 0,0 0 0 16,0 0-52-16,0 0-11 0,-6 2-1 0,1-2-1 16,2 7-50-16,-2-7-13 0,0 12 0 0,-1-10 0 15,4 10 56-15,-4-5 7 0,-1 7 1 0,4 0 0 16,-2-2-52-16,2 9-12 0,0-14 0 0,1 5 0 16,-1 2 0-16,3 0 0 0,0-2 0 0,3 0 0 15,-1-3 0-15,1-2 0 0,2-2 0 0,1 2 0 0,-1 0 0 16,3-2 0-16,2-3 0 0,1 5 0 0,0-7 32 0,4 0 4 15,1 0 1-15,0-7 0 16,0 5-21-16,-3-8-4 0,-2 3 0 0,-1 5-1 0,-2-10 4 0,0 5 1 16,0-4 0-16,0 1 0 0,-3-9 38 0,1 10 8 15,-6-3 2-15,2 0 0 0,-2-9 0 0,-2 9 0 16,-4 3 0-16,-1-3 0 0,-1-7 0 0,0 10 0 16,0-3 0-16,-6 5 0 0,4-5-52 0,-1 5-12 15,-2 5 0-15,3-5 0 0,-4 7 0 0,4 0 0 16,2-5 0-16,-3 5 0 0,6 0 0 0,-3 0 0 15,3 0 0-15,-1 0 0 16,1 5-151-16,2 2-33 0,1 2-6 0</inkml:trace>
  <inkml:trace contextRef="#ctx0" brushRef="#br0" timeOffset="-84917.025">20471 918 806 0,'0'0'72'16,"0"0"-58"-16,0 0-14 0,0 0 0 0,0 0 127 0,0 0 22 16,5-5 5-16,3 5 1 0,-3-2-65 0,3-3-13 15,-2 5-2-15,2 0-1 0,-1 0-45 0,1-4-9 16,0 4-1-16,0 0-1 0,0 0-18 0,0 0 0 0,-3 0 0 0,6 0 0 16,-3-3 10-16,0 3-10 0,0 0 8 0,0 0-512 15,0 0-104-15</inkml:trace>
  <inkml:trace contextRef="#ctx0" brushRef="#br0" timeOffset="-84710.579">20466 1059 1152 0,'0'0'51'0,"5"0"10"0,3 0-49 0,2 0-12 0,-2-5 0 0,3 5 0 0,-3 0 80 0,2 0 12 16,4-7 4-16,-4 7 0 0,1-2-26 0,5-3-5 15,-3 5-1-15,3-2 0 0,-3 2-25 0,0-9-6 16,-2 9-1-16,2 0 0 0,-2-3-20 0,-3-2-4 16,2 3 0-16,-2 2-835 15</inkml:trace>
  <inkml:trace contextRef="#ctx0" brushRef="#br0" timeOffset="-84304.662">20794 688 1267 0,'0'0'112'0,"0"0"-89"0,0 0-23 0,0 0 0 15,2 4 56-15,-2 3 6 0,0 0 2 0,3 5 0 16,0-5-5-16,-3 0-1 0,5 7 0 0,-3-2 0 16,4 2-4-16,-4 0-1 15,1 5 0-15,0-5 0 0,-3 7-29 0,2-6-5 0,1 3-2 0,0 3 0 0,-1-4 34 16,-2 4 6-16,3 0 2 0,0-2 0 0,-3-2-43 0,2-6-16 15,-2 8 11-15,0-9-11 0,3 1 34 0,-3 3 1 16,3-2 0-16,-3-2 0 16,0-1-22-16,2 0-4 0,-2-2-1 0,0-2 0 0,3 2 3 15,2-7 0-15,-5 3 0 0,3 6 0 0,-1-9-2 0,-2 0 0 16,0 0 0-16,0 0 0 0,0 0-9 0,0 0 0 16,0 0 0-16</inkml:trace>
  <inkml:trace contextRef="#ctx0" brushRef="#br0" timeOffset="-79973.508">21759 720 172 0,'0'0'8'0,"0"0"1"0,0 0-9 0,0 0 0 16,0 0 0-16,0 0 0 0,-2-2 194 0,2 2 37 15,0 0 7-15,0 0 2 0,2-5-106 0,-2 5-21 16,0 0-4-16,0 0-1 0,0 0-19 0,0 0-4 16,0 0-1-16,0 0 0 0,0 0-16 0,0 0-3 0,0 0-1 0,0 0 0 15,0 0 0-15,0 0 0 0,0 0 0 0,0 0 0 16,0 0-51-16,0 0-13 0,0 0 0 0,-2 5 0 16,-4-5 54-16,1 2 8 0,2 6 2 0,-2-4 0 15,0 1-52-15,2-3-12 0,-2 5 0 0,0 0 0 16,-1-2 0-16,1 4 0 0,0 1 0 0,-1-8 0 15,4 12 0-15,-6-2 0 0,0-2 0 0,0-1 0 16,0 0 0-16,0 3 0 0,0-2 0 0,0-1 0 16,0 0 15-16,0 3 0 0,-2-3 0 0,2 3 0 15,3 0-24-15,-6 2-5 0,6-4-1 0,-3 1 0 16,0 3 27-16,5-2 6 0,1-9 1 0,-1 8 0 16,0-4 21-16,1 0 4 0,2 0 0 0,0-2 1 15,0 2-57-15,0-7-12 16,0 0-3-16,5 3 0 0,3 6 27 0,0-7 11 0,2-2-1 0,1 0 0 15,5 0 5-15,0 0 1 0,0 0 0 0,5-2 0 0,0 2-3 16,3-5 0-16,-3 1 0 0,3 1 0 0,-3-2 0 16,3 3 0-16,2-3 0 0,1-2 0 0,-1 7-3 0,1-7-1 15,-1 7 0-15,0-2 0 0,-2-3 1 0,0 5 0 16,-5 0 0-16,-4 0 0 0,-1 0 8 0,-4 0 2 16,1 0 0-16,-3 0 0 0,-3 0-20 0,-5 0 0 15,0 0 8-15,0 0-8 0,0 0 0 0,0 0 0 16,0 0 0-16,0 0 0 0,0 0 0 0,0 0 0 0,-5 7 0 0,-1-7 0 31,1 5-72-31,0-3-11 0,-3-2-2 0,0 0-717 0,0 0-143 0</inkml:trace>
  <inkml:trace contextRef="#ctx0" brushRef="#br0" timeOffset="-79104.074">22593 855 864 0,'0'0'76'0,"0"0"-60"0,0 0-16 0,0 0 0 16,0 0 41-16,0 0 6 0,0 0 1 0,0 0 0 16,0 0 12-16,0 0 4 0,0 0 0 0,0 0 0 15,0 0 0-15,2 4 0 0,6 1 0 0,0-5 0 16,-2 2 0-16,2-2 0 0,-1 0 0 0,7 0 0 16,-1 0-20-16,3 0-4 0,0-2-1 0,-6 2 0 0,-2-5-11 15,0 1-3-15,3 1 0 0,-1-2 0 16,1 3 31-16,-3-3 7 0,2-2 1 0,1-2 0 15,0 0-52-15,-3 1-12 0,-1 6 0 0,1-3 0 16,-5-2 54-16,0-2 8 0,-1 4 2 0,-2 3 0 0,0-8 0 0,0 8 0 16,-2-3 0-16,-4 3 0 0,4-3-52 0,-4-2-12 15,1 7 0-15,-3 0 0 0,0 0 0 0,0-7 0 16,0 7 0-16,0 0 0 0,-2 0 0 0,2 0 0 16,-3 0 0-16,1 7 0 0,-3-7 0 0,2 7 0 15,0-7 0-15,1 5 0 0,-1-3 0 0,3 5 0 16,0 3 0-16,0-3 0 0,-2 2 0 0,2-2 0 15,0 0 0-15,3 5 0 0,-3 2 0 0,2-2 0 16,-2-2 0-16,6 1 0 0,-3 3 0 0,2-2-12 16,-2-2 3-16,2 6 0 0,3-2 9 0,0-4 0 15,0 6 0-15,3-2 0 0,-1-4 0 0,4 1 0 16,-1 1 0-16,3-3 0 0,2 3 0 0,1-5 0 16,-3 0 0-16,5 7-8 0,3-9 8 0,3 2 0 0,2 0 0 0,2-4 0 15,4 1 0-15,7-4 16 0,1 0-4 16,-4 0-1-16,1 0-11 0,-3-4 0 15,-7-3 0-15,1 4 0 0,-4-4 0 0,-3 2 0 0,-3-9 0 0,-2 7 0 32,-4 0-164-32,1-5-34 0,3-13-7 0,-14 10-2 0</inkml:trace>
  <inkml:trace contextRef="#ctx0" brushRef="#br0" timeOffset="-78598.65">23204 224 806 0,'0'0'72'0,"0"0"-58"0,0 0-14 0,0 0 0 16,5 0 109-16,-5 0 19 0,0 0 4 0,0 0 1 16,6 0-17-16,-1 7-3 0,-5-2-1 0,2-3 0 15,4 5-29-15,-4 0-7 0,1 5 0 0,0-5-1 16,-1 5-9-16,-2-3-2 0,6 3 0 0,-4 2 0 16,4-7-4-16,-1 5-2 0,0 2 0 0,0 5 0 15,1-10-32-15,2 10-6 0,-6-7-2 0,6-3 0 0,-2 3-18 0,-1 2-16 16,-2-7 4-16,2 0 0 0,0 0 31 0,-2-2 6 15,-3-5 2-15,0 0 0 16,0 0 8-16,0 0 1 0,0 0 1 0,0 0 0 16,0 0-241-16,0 0-49 0,-11 7-10 0,11-7-1 0</inkml:trace>
  <inkml:trace contextRef="#ctx0" brushRef="#br0" timeOffset="-66892.984">17235 819 172 0,'0'0'16'0,"0"0"-16"0,0 0 0 15,0 0 0-15,5 0 151 0,1 0 27 16,-1-4 6-16,-5 4 0 0,0 0-52 0,5 0-10 0,0-8-2 15,-5 8-1-15,6 0 7 0,-6 0 2 0,0 0 0 0,0 0 0 16,5 0-52-16,-5 0-9 0,0 0-3 0,0 0 0 16,0 0 37-16,0 0 7 0,0 0 2 0,0 0 0 15,-5 8-74-15,2-4-14 0,0 3-3 0,-5 0-1 16,1 0 23-16,-1-2 5 0,-3 2 1 0,0 5 0 16,-2-5-30-16,0 2-5 0,0-2-2 0,0 0 0 15,2 5-10-15,-5 2 8 0,-5-2-8 0,5-2 8 16,5 1-8-16,1 3 0 0,-9-7 9 0,1 1-9 15,5 3 0-15,2 1 0 0,-2-3 0 0,2-2 0 16,-5 1 0-16,6 1 8 0,2-7-8 0,-3 5 0 0,1-7 0 0,2 7 9 16,5-2-9-16,-2 2 0 0,2-7 0 0,3 0 0 15,-5 3 0-15,2 1-9 0,3-1 9 0,-2 1 0 16,-1 3 0-16,3-2 0 0,5-3 23 16,-2 5 6-16,-3-7 2 0,0 5 0 0,5 2-19 15,0 0-4-15,3-2-8 0,0-3 12 0,-2 5-12 0,2 0 0 16,7-7 0-16,-1 7 0 0,-1-2 0 0,3-2 14 15,5-3-4-15,0 4-1 0,0-1 7 0,0-3 2 16,1 4 0-16,1-4 0 0,-1 0-18 0,-1 0 0 16,-3 0 0-16,-2 7 0 0,0-7 0 0,-5 7 0 15,2-7 0-15,-5 0 0 0,2 0 0 0,-2 7 0 16,-2-7 0-16,1 0 0 0,-1 0 15 0,-1 0-1 16,-5 0 0-16,0 0 0 0,0 0-14 0,0 0 0 0,0 0 0 0,3 5 0 31,-3-5-57-31,0 0-18 0,0 0-3 0,0 7-744 0,-6-4-149 0</inkml:trace>
  <inkml:trace contextRef="#ctx0" brushRef="#br0" timeOffset="-66088.39">16338 826 1234 0,'0'0'55'0,"0"0"11"0,3-7-53 0,-6 3-13 0,0-4 0 0,-2 1 0 15,0 0 61-15,5 7 10 0,0 0 1 0,-3 0 1 16,-2-7-7-16,0 5-2 0,5 2 0 0,-6 0 0 16,-7 0 0-16,5 2 0 0,5 5 0 0,-2 0 0 15,-8 0-20-15,2 5-4 0,3 2 0 0,0 0-1 16,3 3-11-16,-3-8-3 0,3 10 0 0,-3-9 0 15,0 8-25-15,3-4 0 0,0 3 0 0,2-1 0 0,3 6-8 16,-5-4-8-16,5 1 0 0,-3 9-1 16,3-6 17-16,0 3 0 0,3-1 0 0,-1-3 0 0,1 0 10 0,2 5 6 15,3-7 0-15,3-3 1 16,-1 6-33-16,3-4-6 0,3 1-2 0,0-5 0 0,0 0 24 0,3-6 0 16,2-1 0-16,0 0 0 15,5 2 0-15,-2-2 0 0,-3-5 9 0,1 6-9 0,-1-8 9 0,5 0-9 16,1 0 12-16,-6-8-12 0,-3 6 44 0,4-5 3 15,4-2 0-15,-8-1 0 0,-4-9 12 0,2 5 2 16,-1-5 1-16,4-2 0 0,-6-5-24 0,-2 10-5 16,-1-15-1-16,1 10 0 0,-3-5 25 0,-3 5 5 15,-5-5 1-15,0 5 0 0,0 0 1 0,-2 2 1 16,-6-7 0-16,0 8 0 0,0-4-52 0,2 4-13 16,-4-4 0-16,-3 4 0 0,-3-4 0 0,3 6 0 15,5-1 0-15,0 1 0 0,-3 0 0 0,0 1 0 0,6 1 0 16,-3 5 0-16,0-3 0 0,0 0 0 15,0 5 0-15,-2-2 0 0,2 0 0 0,0 6 0 0,0-2 0 0,-3 3 0 16,4 2 0-16,-1 0-8 0,-6 0 8 0,-2 2-13 31,3 3-87-31,0 2-16 0,2 0-4 0,1 7-1131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6:59.925"/>
    </inkml:context>
    <inkml:brush xml:id="br0">
      <inkml:brushProperty name="width" value="0.1" units="cm"/>
      <inkml:brushProperty name="height" value="0.1" units="cm"/>
      <inkml:brushProperty name="color" value="#E71224"/>
    </inkml:brush>
  </inkml:definitions>
  <inkml:trace contextRef="#ctx0" brushRef="#br0">67 1 920 0 0,'0'0'139'0'0,"0"0"246"0"0,0 0 108 0 0,0 0 19 0 0,0 0-33 0 0,0 0-168 0 0,0 0-78 0 0,0 0-10 0 0,0 0 6 0 0,0 0 48 0 0,0 0 19 0 0,0 0 7 0 0,0 0-7 0 0,4 14 1824 0 0,9 20-224 0 0,-7-15-1192 0 0,-10 11-304 0 0,8-9-272 0 0,4 5-57 0 0,2 30 178 0 0,-7-19 523 0 0,-2-11-138 0 0,2 16-232 0 0,-6-28-242 0 0,10 6-80 0 0,-4-15-70 0 0,-2-2 33 0 0,2 1-48 0 0,-3-3-75 0 0,0-1-562 0 0,0 0-2291 0 0,0 0-988 0 0</inkml:trace>
  <inkml:trace contextRef="#ctx0" brushRef="#br0" timeOffset="347.399">0 130 456 0 0,'0'0'1217'0'0,"0"0"141"0"0,0 0 60 0 0,2 0-145 0 0,13 0-330 0 0,-14 0-674 0 0,15 2 291 0 0,113-8 284 0 0,-82-1-588 0 0,-44 7-202 0 0,4 4 10 0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18T22:49:30.248"/>
    </inkml:context>
    <inkml:brush xml:id="br0">
      <inkml:brushProperty name="width" value="0.05292" units="cm"/>
      <inkml:brushProperty name="height" value="0.05292" units="cm"/>
      <inkml:brushProperty name="color" value="#FF0000"/>
    </inkml:brush>
  </inkml:definitions>
  <inkml:trace contextRef="#ctx0" brushRef="#br0">4098 8910 633 0,'0'0'56'0,"0"0"-44"0,0 0-12 0,0 0 0 16,0 0 122-16,0 0 22 0,0 0 5 0,-5 2 1 15,2-2-77-15,-4 0-15 16,1 0-3-16,6 0-1 0,0 0 15 0,0 0 3 16,-5 0 1-16,5 0 0 0,0 0 4 0,0 0 1 0,-5-2 0 0,2-3 0 15,-5 3-8-15,5-3-2 0,-5 5 0 0,3 0 0 16,-3-5-15-16,3 3-3 0,0 2-1 0,-3 0 0 16,2 0-9-16,-1 2-3 0,-7-2 0 0,4 5 0 15,-1-5-16-15,3 5-3 0,-5-3-1 0,5 3 0 16,-5-3-7-16,0 5-2 0,-1 0 0 0,1-2 0 0,3 2-8 0,-9 0 0 15,6 5 0-15,0-3 8 0,-1-2-8 0,1 5 0 16,-3 2 0-16,6 5 0 0,-6-5 0 0,5 5 0 16,3-5 0-16,0 5 8 0,-2-3-8 0,2 3 0 15,5 2 0-15,-2 3 0 0,2-3 0 0,3 0 0 16,0 0 0-16,0-2 0 0,3 2 0 0,2 3 0 16,-5-3 0-16,8-2 0 0,-5-3 0 0,5 3 0 0,2 2 0 0,1-7 0 15,2 3 0-15,-2-1 0 0,-1-4 0 0,6 2 0 31,-5-2 0-31,5-3 8 0,2-2-8 0,-7 0 12 16,5-2 4-16,-3 2 0 0,0-2 1 0,5-5 0 0,1-5 7 0,-6 5 0 0,0-2 1 0,6-8 0 16,0 1-6-16,-1-5-2 0,-5-5 0 0,8 5 0 15,-2-7 2-15,-1-3 0 0,-7 3 0 16,5-5 0-16,-8 5-1 0,2 0 0 0,-2-5 0 0,-8 5 0 16,0-3 1-16,0 3 0 0,0 0 0 0,-8 2 0 15,3-2 9-15,0 2 3 0,-3 5 0 0,0-5 0 16,-3 5-12-16,3 0-3 0,-5 0 0 0,3 2 0 15,-1-2-4-15,0 7-2 0,1-5 0 0,2 5 0 16,0 0-10-16,-3 5 8 0,4-3-8 0,-4-2 8 16,6 2-8-16,-3 3 0 0,0 2-10 0,2 0 10 15,-1 0-132-15,1 2-20 0,1 3-4 0</inkml:trace>
  <inkml:trace contextRef="#ctx0" brushRef="#br0" timeOffset="5859.91">8890 8992 806 0,'-8'-2'36'0,"5"2"7"0,-5-5-35 0,3 5-8 0,0 0 0 0,-6-5 0 15,3 3 177-15,0 2 34 0,-2 0 6 0,2-5 2 16,-3 3-130-16,1 2-25 0,-3 0-6 0,2 0-1 16,3-5 9-16,-3 5 2 0,-4 0 0 0,4 0 0 15,0 0-10-15,1-2-2 0,-3 2 0 0,-1 0 0 16,-4 2-18-16,5-2-4 0,5 0-1 0,-6 0 0 16,-4 5 7-16,2-3 2 0,5 3 0 0,1 2 0 0,-3-2-18 0,-1 4-4 15,-4-2-1-15,5 0 0 0,7 5 0 0,-4 2 0 16,-6 0 0-16,0 5 0 0,8 0-11 0,0 2-8 0,-2-2 9 0,-1 2-9 15,0 0 0-15,3-2 0 0,6 2 0 0,-1 0 0 16,-2 5 0-16,2-7 0 0,6 2 0 0,0 0 0 16,-1 5 0-16,3-7 0 0,3 2-10 0,6 0 10 15,-1 3-8-15,0-8 8 16,0 3-8-16,6 2 8 0,7-9-12 0,-5 7 2 16,-2-10 1-16,2 3 0 0,6 2 18 0,2-7 4 15,-5 5 1-15,2-10 0 0,0 3-6 0,4-3-8 16,-4-2 11-16,0-2-11 0,1 2 13 0,-1-5-4 15,-2-2-1-15,0 0 0 0,-3-2 3 0,0-3 0 16,-5 0 0-16,-3-2 0 0,1 0 10 0,-4 0 3 16,-2-7 0-16,0-3 0 0,-3 3 8 0,-2 2 1 0,0-4 1 0,-3-1 0 15,-3 1-12-15,0-1-2 0,1-2-1 0,-4 5 0 16,1 0-5-16,-5 0-1 0,2-3 0 0,-3 8 0 16,1-3-2-16,-4 5-1 0,4 2 0 0,-6-2 0 15,5 2-2-15,-2 5-8 0,0-2 12 0,2 4-4 16,-5-2-8-16,3 7 0 0,0-7 0 0,0 7 0 15,-1 0 0-15,4 0 0 0,-1 0 0 0,-2 5-11 16,0-3-65-16,2 5-14 0,3-7-2 0,-5 7-1200 0</inkml:trace>
  <inkml:trace contextRef="#ctx0" brushRef="#br0" timeOffset="12301.64">18727 5812 0 0,'6'0'0'0,"-6"0"0"0,0-4 0 0,0 4 0 16,0-3 295-16,0 3-59 16,0 0 47-16,2 0 9 0,-2-5-147 0,3 3-29 15,-1-3-7-15,-2 5-1 0,6-2-24 0,-1-3-6 16,3-2-1-16,0 0 0 0,2 3-22 0,-2 1-5 15,0-2-1-15,3-2 0 0,0 5-27 0,-1-3-6 16,-5-2 0-16,3 5-1 0,-8 2 30 0,11-5 7 16,0-2 0-16,-1 2 1 0,3 3-33 0,-5 2-8 15,3-5 0-15,-1 5-1 0,1 0-11 0,2 0 0 0,0 0 0 0,-2 5 0 16,2-5 0-16,3 7 0 0,0-2 0 0,-3-3 0 16,0 5 53-16,-2 0 9 0,-3 0 2 0,0 5 0 15,0-5-52-15,0 0-12 0,-6 5 0 0,4-3 0 16,-6-4 19-16,0 7 1 0,0-5 0 0,0 0 0 15,-6 0-4-15,6 2 0 0,0 1 0 0,0-1 0 0,-2-2 10 16,-1 0 2-16,-2 0 0 0,0 5 0 0,-1-5-28 0,1 0 0 16,2-2 0-16,-5-3 0 0,-2 3 0 0,2-3 0 15,8-2 0-15,0 0 0 0,0 0 0 0,0 0 0 16,-3 5 0-16,3-2 0 0,-2 1 0 0,2-4 0 0,0 0 0 0,0 0 0 16,0 0 0-16,0 0 0 0,0 0 0 0,2 5 0 15,1-3 0-15,0 3 0 0,2-3 0 0,0-2 0 31,3 5 0-31,3-3 0 0,-1-2 0 0,1 7 0 0,5-7 0 0,-6 7 0 16,1-2 0-16,5-2 0 0,-3 1 0 0,5 3 0 16,-2-2 0-16,0-3 0 0,-3 10 0 0,1-5 0 15,-1 0 0-15,0 5 0 0,-2-3 0 0,-3-2 0 16,2 5 0-16,-4-5 0 0,-1 5 17 0,0-3-1 16,-2 3-1-16,-1-5 0 0,-2 5 2 0,-2-5 1 15,-1 2 0-15,-2 3 0 0,-3-5 5 0,3 5 1 0,-9-3 0 0,1-1 0 16,0-1-3-16,0-3 0 0,-3 3 0 0,-3 0 0 15,-2 0-1-15,0-2 0 0,0-3 0 0,2 6 0 16,-2-4 8-16,3-4 2 0,-4 7 0 0,7-7 0 16,1 0-30-16,4 0 0 15,2 0-11-15,0 0 11 0,0 0 0 0,0-7 0 0,0 7 0 0,3-4 0 0,-1 4 0 0,-1-3 0 32,1-2-8-32,1 3 8 15,5 2-49-15,0 0-6 0,0 0-1 0,0 0 0 16,0 0-108-16,0 0-23 0,0 0-4 0,0 0-1 0</inkml:trace>
  <inkml:trace contextRef="#ctx0" brushRef="#br0" timeOffset="13172.849">19188 6842 1396 0,'0'0'31'0,"0"0"6"0,0 0 2 0,0-4 0 0,0-3-31 0,0 0-8 15,0-1 0-15,0 6 0 0,0-7 104 0,-3 6 19 16,0-1 4-16,1-3 1 16,-1 4-38-16,-2-4-7 0,-1 2-2 0,-2-2 0 15,3 3-20-15,-3 1-4 0,3-1-1 0,-6 1 0 16,1-1-29-16,-1 4-7 0,3-3 0 0,-2 3-1 15,-1 0 36-15,-2 3 7 0,2-3 2 0,-2 0 0 0,0 7-52 0,0-3-12 16,2 3 0-16,0 0 0 16,4 1-10-16,-1 3-5 0,0-1-1 0,2 1 0 0,-2 1 16 0,0-2 0 15,3 1 0-15,-3 8-9 0,0-5 9 0,3 0 0 16,2 1 0-16,3-1-8 0,0-3 8 0,3 4-8 0,0-4 8 16,2-1-8-16,3 1 8 0,-3-4 0 0,3 1 0 0,0-1-8 15,3 0 8-15,-1-3 0 0,1-1-9 0,-3-3 9 16,5 0 0-16,0 0 0 0,-2 0 0 0,-1 0 0 15,4-3 10-15,-1-1-10 0,3 1 12 0,-3-4-12 16,-2 0 23-16,2 0-3 16,-3-5 0-16,1 8 0 0,-6-6 1 0,-2 6 0 15,-1-3 0-15,-2-1 0 0,0 4 6 0,3 1 1 16,-3-1 0-16,3-3 0 0,-6 7 8 0,3 0 3 16,0 0 0-16,-3-3 0 0,3 3-15 0,-2 3-2 15,-1-3-1-15,1 7 0 0,-1-3-9 0,0 3-3 16,1 5 0-16,2-2 0 0,-3 1-1 0,3 3 0 15,0-2 0-15,0 5 0 0,0 2-8 0,0-1 0 0,0-4 0 0,3 1 8 0,-1-1-8 16,-2 4 0-16,0-3 0 0,3-1 0 16,0 5 0-16,-1-1 0 0,-4-4 0 0,2 5 0 15,-3-5 19-15,3 0 1 0,3 1 1 0,-3-1 0 0,2-3-21 0,1-3 9 16,-3 6-9-16,2-7 0 0,1 0 0 0,0 0 0 16,-3-7 0-16,0 0 0 15,0 0-50-15,0 0-10 0,0 0-3 0,0 0-844 0,0 0-169 0</inkml:trace>
  <inkml:trace contextRef="#ctx0" brushRef="#br0" timeOffset="14021.92">18095 8270 0 0,'0'0'0'0,"0"0"0"16,0-2 0-16,0-3 0 0,-3-2 301 0,3 0-61 15,0 7 49-15,0 0 10 16,-2-7-151-16,-1 2-31 0,0 3-5 0,3 2-2 0,-5-5-33 0,0 5-6 15,-1 0-2-15,1 0 0 0,0 5 26 0,-3-3 5 16,0 7 0-16,0 1 1 0,0-3-59 0,0 5-12 16,-2-3-2-16,-1 7-1 0,0-1 9 0,1 3 3 15,2-1 0-15,0 2 0 0,0 2-29 0,0-2-10 16,3 2 0-16,2 0 9 0,0-2-9 0,3 0 12 16,0-5-12-16,3 7 12 0,5-7-12 0,3 2 0 0,-1-1 0 0,3-6 0 15,6 3 17-15,-1-5-1 0,1 0-1 0,-3-7 0 16,2 5-15-16,4-5 0 0,-1 0 0 0,-3-5 0 15,1 3 19-15,2-3 1 0,-3-2 0 0,9-5 0 16,-6-2 6-16,-2 0 2 0,-1 0 0 0,1-5 0 16,-6 5-10-16,0-5-2 0,-2-2 0 0,-1 2 0 15,-4-2 39-15,-1 2 7 0,-2 2 2 0,-1-1 0 0,-4 4-52 0,2 2-12 16,-6-2 0-16,4 2 0 0,-4-2 0 0,1 4 0 16,-3-1 0-16,3-1 0 0,-3 5 15 0,3-7 0 15,-3 7 0-15,0 0 0 0,0 2-15 0,0-2 9 16,0 5-9-16,3-3 8 0,-3 5-21 0,2 0-5 15,6 0-1-15,0 0 0 0,0 0 19 0,-5 0-8 0,0 5 8 16,-1-3 0 0,6-2-107-16,-2 7-14 0,2 5-3 0,0-5-1 15,0 4-105-15,2-1-21 0,1 16-4 0,0-12-1 0</inkml:trace>
  <inkml:trace contextRef="#ctx0" brushRef="#br0" timeOffset="14238.19">18616 8625 1886 0,'0'0'84'0,"0"0"16"16,0 0-80-16,0 0-20 0,0 0 0 0,0 0 0 15,0 0 80-15,0 0 12 16,0 0 3-16,0 0 0 0,0 0-34 0,-3 5-6 15,1-5-2-15,2 0 0 0,0 0 9 0,0 0 2 0,0 0 0 0,0 0 0 32,0 0-82-32,0 0-16 0,0 0-3 0,0 0-1 15,0 0-144-15,0 0-29 0</inkml:trace>
  <inkml:trace contextRef="#ctx0" brushRef="#br0" timeOffset="14771.44">18780 8343 1497 0,'0'0'66'0,"0"0"14"0,5-3-64 0,1-1-16 0,-1-3 0 0,0 0 0 16,-2 2 55-16,5 3 7 0,0-5 2 0,2 2 0 15,-2-2 24-15,0 4 6 0,0-1 1 0,3 4 0 16,-1-5-43-16,-2 3-8 15,3 2-1-15,-1 0-1 0,1 0 10 0,0 0 3 0,-1-5 0 0,-2 5 0 16,0 5-44-16,5-3-11 16,-2 3 0-16,0 2 0 0,-4 0 53 0,4 5 9 15,-6-5 2-15,3 4 0 0,-5-1-52 0,0 2-12 16,-3-3 0-16,-3 3 0 0,0 2 0 0,-2 0 0 0,-3-7 0 0,3 5 0 16,-3 2 0-16,3-7 0 0,-1 5 0 0,1-5 0 15,0 5 0-15,2-5 0 0,3-7 0 16,-5 7 0-16,5-7 0 0,0 0 0 0,0 0 0 0,0 0 0 15,0 0 0-15,0 0 0 0,0 0 0 0,0 0 0 0,0 0 0 0,5 2 0 16,0 3 0-16,3-5 0 0,0 2 0 0,3-2 0 16,-1 5 0-16,1-5 0 0,2 0 0 0,-2 7 0 15,2-7 0-15,0 7 0 0,0-2 8 0,1 2 0 16,-1-5-8-16,-3 10 12 0,1-5-12 0,0 0 8 16,-3 5-8-16,-3-5 0 0,0 0 13 0,-2 0-3 15,-3 5-1-15,0-3 0 16,-3-2 4-16,0 0 1 0,-2 0 0 0,-3 2 0 15,-2-1 14-15,-1-6 2 0,-2 5 1 0,0 0 0 16,-1-2-31-16,1-3 0 0,0 3 0 0,0 2 0 16,-3 0 0-16,5-2-13 0,1-3 2 0,2 3 1 15,0-5-86-15,0-5-16 0,3 5-4 0,-1-2-1 0</inkml:trace>
  <inkml:trace contextRef="#ctx0" brushRef="#br0" timeOffset="15273.09">19285 8355 1267 0,'-5'-5'112'0,"3"3"-89"15,-4-3-23-15,6 2 0 0,0 3 158 0,0 0 27 16,0 0 6-16,0 0 1 0,0-11-103 0,3 6-20 15,2-2-4-15,0 5-1 0,1-3-20 0,2 3-4 16,-3-3 0-16,3-2-1 0,0 7-26 0,0-7-5 16,2 7 0-16,4-7-8 0,-1 7 19 0,5-5-3 0,-2 5-1 0,3-2 0 15,-3 2-15-15,2 2 8 0,-5-2-8 0,3 5 0 16,-5 2 57-16,2 0 6 0,-2 0 1 0,-3 0 0 0,0 0-52 16,-3 0-12-16,-3 5 0 0,1 0 0 0,-3-3 54 0,-3 5 8 15,1-2 2-15,2 0 0 0,0-3-52 0,0-2-12 16,0 2 0-16,0 1 0 0,2-3 0 0,1 0 0 15,-6 0 0-15,1 0 0 0,2 2 0 16,0-1 0-16,5-6 0 0,-2 5 0 0,2-2 0 0,0-3 0 16,1 5 0-16,2-2 0 0,0 2 0 0,-3-7 0 15,3 7 0-15,0-2 0 0,2 2 11 0,4-5-1 0,-4 5 0 0,3 0 0 16,1 5-10-16,-1-5-14 0,0 5 3 0,0-3 1 16,-5 3 10-16,0-5 0 0,-5 5 0 0,-1-3 0 15,1 3 0-15,-3 0 0 16,-5-3 0-16,-1-2 0 0,-1 5 49 0,-7-5 12 15,1 0 3-15,0 0 0 0,0 0-52 0,-3-2-12 16,3 2 0-16,-6 0 0 0,3-2 0 0,-2-3 0 16,2 5 0-16,-3-7 0 15,3 5-48-15,0-3-13 0,3-2-3 0,0 5-1254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7:23.061"/>
    </inkml:context>
    <inkml:brush xml:id="br0">
      <inkml:brushProperty name="width" value="0.05" units="cm"/>
      <inkml:brushProperty name="height" value="0.05" units="cm"/>
      <inkml:brushProperty name="color" value="#E71224"/>
    </inkml:brush>
  </inkml:definitions>
  <inkml:trace contextRef="#ctx0" brushRef="#br0">0 57 2384 0 0,'0'0'108'0'0,"0"0"108"0"0,0 0 391 0 0,0 0 169 0 0,0 0 30 0 0,0 0-38 0 0,0 0-195 0 0,0 0-86 0 0,0 0-20 0 0,0 0-55 0 0,0 0-219 0 0,0 0-97 0 0,0 0-21 0 0,0 0-3 0 0,0 0 0 0 0,0 0 0 0 0,0 0 0 0 0,0 0 1 0 0,0 0 6 0 0,0 0 1 0 0,0 0 0 0 0,0 0 4 0 0,0 0 17 0 0,0 0 10 0 0,0 0 1 0 0,0 0 13 0 0,0 0 58 0 0,0 0 29 0 0,0 0 4 0 0,0 0-6 0 0,0 0-22 0 0,0 0-10 0 0,0 0-2 0 0,0 0-11 0 0,0 0-45 0 0,0 0-21 0 0,1 2-3 0 0,21 48 576 0 0,-6 3 32 0 0,-6 18 136 0 0,-9 30 544 0 0,10-56-795 0 0,-9-25-504 0 0,-2-18-19 0 0,0 10 834 0 0,-6-64-948 0 0,-5-4 101 0 0,4 11 11 0 0,-6-107-65 0 0,18 95 14 0 0,-2 52-12 0 0,6-13-150 0 0,11-3 32 0 0,11 15-11 0 0,-12 6 128 0 0,-12 1 0 0 0,11 9 60 0 0,-14-5-62 0 0,0 3-51 0 0,17 57 192 0 0,-13-41-139 0 0,-7-18 0 0 0,2 0 0 0 0,0-3 10 0 0,-7 18 104 0 0,-9 8 194 0 0,12-29-316 0 0,1 2 13 0 0,-1-1 0 0 0,1 1-1 0 0,-1-1 1 0 0,0 0 0 0 0,1 0 0 0 0,-1 1 0 0 0,0-1-1 0 0,0 0 1 0 0,0 0 0 0 0,0 0 0 0 0,0 0-1 0 0,0 0 1 0 0,0 0 0 0 0,-1 0 0 0 0,1 0 0 0 0,0-1-1 0 0,-1 1 1 0 0,1 0 0 0 0,0-1 0 0 0,-1 1-1 0 0,1-1 1 0 0,0 1 0 0 0,-1-1 0 0 0,1 0 0 0 0,-1 0-1 0 0,1 1 1 0 0,-1-1 0 0 0,1 0 0 0 0,-1 0 0 0 0,0-1-6 0 0,-58-1 872 0 0,41-2-686 0 0,13 4-197 0 0,5 0-1211 0 0,1 0-4669 0 0</inkml:trace>
</inkml:ink>
</file>

<file path=ppt/ink/ink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1:58:02.495"/>
    </inkml:context>
    <inkml:brush xml:id="br0">
      <inkml:brushProperty name="width" value="0.05292" units="cm"/>
      <inkml:brushProperty name="height" value="0.05292" units="cm"/>
      <inkml:brushProperty name="color" value="#FF0000"/>
    </inkml:brush>
  </inkml:definitions>
  <inkml:trace contextRef="#ctx0" brushRef="#br0">15044 1148 979 0,'6'-2'87'0,"-6"2"-70"15,0 0-17-15,0 0 0 0,0 0 167 0,5-5 29 16,-3 5 7-16,-2 0 1 0,0 0-109 0,6 0-22 16,2 0-4-16,0 0-1 0,0 0-3 0,-1 0-1 15,4 0 0-15,2 0 0 0,1 0-51 0,-1 0-13 16,0 0 0-16,3 0 0 0,2 0 0 0,-2-7 0 15,3 7 0-15,-1 0 0 0,1 0 36 0,2 0 5 16,-2 0 1-16,2 0 0 0,-5-2-23 0,2 4-5 0,3-2-1 0,-5 7 0 16,-3-7-3-16,1 0-1 0,-1 0 0 15,-3 0 0-15,4 5 23 0,-9 2 4 0,0-7 0 0,-5 0 1 16,5 3-8-16,-5-3-1 0,0 0-1 0,0 0 0 16,0 0 29-16,0 0 7 0,0 0 1 0,0 0 0 15,-5 0-52-15,0 7-12 0,0-7 0 0,5 0 0 16,-6 4-11-16,6-4-5 0,-8-4 0 0,3 4-1 15,0 4-24 1,5-4-5-16,0 0-1 0,0 0 0 0,0 0-167 16,0 0-34-16,-19 0-6 0,3 0-2 0</inkml:trace>
  <inkml:trace contextRef="#ctx0" brushRef="#br0" timeOffset="363.23">15266 1080 1324 0,'0'0'118'0,"3"-4"-94"16,0 1-24-16,-3 3 0 0,0 0 74 0,0 0 10 15,5-4 3-15,0 1 0 0,-5 3 0 0,8 0 0 16,0 0 0-16,0-5 0 0,3 3-68 0,-3-3-19 16,2 10 0-16,1-5 8 0,5-5 31 0,0 5 5 15,-3 0 2-15,3 0 0 0,0 0-33 0,2 0-13 16,1 0 11-16,-1 0-11 0,-5 0 17 0,3 5-2 15,0-5-1-15,-3 7 0 0,1-4 15 0,-6 1 3 0,2-1 1 0,-5 1 0 16,3 3-2-16,-5 0-1 0,-3-7 0 0,3 7 0 16,-3-2 31-16,0 2 7 15,-3 5 0-15,-2-5 1 0,-1 2-21 0,-4-9-5 16,-1 12-1-16,1-5 0 0,-4 0-21 0,1 5-4 16,-5-3-1-16,2 3 0 0,5 0-16 0,3-5 0 0,0 2 0 15,0-4 0-15,0 5 0 0,1-3 0 0,1-3 0 0,1 3 0 16,2-7 0-16,3 7 0 0,-2 0 0 0,2-7 0 15,0 0 0-15,0 0 0 0,0 5 0 0,0-5-847 16,0 0-176-16</inkml:trace>
  <inkml:trace contextRef="#ctx0" brushRef="#br0" timeOffset="2404.665">13163 405 1036 0,'0'0'46'0,"0"0"10"0,0 0-45 0,0 5-11 0,0 2 0 0,0-7 0 16,0 7 104-16,0 0 20 0,-3 7 3 0,3-7 1 16,-2 5-16-16,2 2-4 0,-3 0 0 0,3 0 0 15,-3-2-70-15,1 2-14 0,-1 0-4 0,1 3 0 16,2-1 36-16,-3-4 6 0,3-2 2 16,0 1 0-16,-3 3-9 0,1-7-2 0,2 5 0 0,0-5 0 0,0 7-33 0,0-14-8 15,0 0 0-15,0 0-1 16,0 0 42-16,0 0 9 0,0 0 2 0,0 0 0 0,0 0-52 0,0 0-12 15,-3-7 0-15,0 7 0 0,3-7 54 16,-2-5 8-16,2 5 2 0,0-7 0 0,-3 5-64 0,6-8 0 16,-3 3 0-16,2 0-13 0,-2 0 13 0,0 2 0 15,0-9 0-15,3 7 0 0,-3 2 0 0,0-2 0 16,3 2 0-16,-3 5 0 0,0-7 8 0,0 7-8 16,0-5 12-16,2 5-12 0,-2 5 0 0,3-5 0 15,-3 7 0-15,0 0 0 0,0 0 0 0,0 0 0 16,0 0-15-16,0 0 5 0,5 0 10 0,0 0 12 15,1 7-2-15,-1-5-1 0,0 5-9 0,1 5 0 16,-1-5 0-16,0 5 0 0,3-3 0 0,-3 1 0 16,3-1 0-16,0 3 0 0,-2-5 0 0,2 0 0 15,-1 0 0-15,-1-2 0 0,2-3 0 0,0-2 0 16,0 7 0-16,-3-7 0 0,3-7 0 0,-3 7 0 0,0-7 0 16,3 2 0-16,-5-2 16 0,2-2 2 0,1-3 0 0,-1-2 0 15,0 2-29-15,-2-2-5 16,2 0-2-16,0 0 0 0,-2 2 18 0,2-2 0 0,-2 2 0 15,2 5 0-15,1-7 0 0,-4 7 0 16,1-5 0-16,-1 5 0 0,1 5 0 0,0-3 0 0,-3 5 0 16,0 0 0-16,0 0 0 0,0 0 0 0,0 0 0 0,0 0 0 15,0 7 0-15,5 0 0 0,-2-2 0 0,5 2 0 16,-6 7 0-16,1-7 0 0,2 5 0 0,1 2 0 16,-1 0 0-16,0 0 0 0,0 5 0 0,1-5 0 15,4 5 0-15,-2 0 0 0,0-5 0 0,-3 0 0 0,3 0 0 16,-2 0 0-16,-1-2 0 0,0 2 0 0,1-2 20 0,-4-5 7 15,1 0 1-15,-1 0 1 0,4 0-20 0,-6-7-9 16,0 0 8-16,2 7-8 0,-2-7 8 0,0 0-8 16,0 0 8-16,0 0-8 0,0 0-8 0,0 0-8 15,0 0 0-15,0 0-1 16,0 0-207-16,0 0-42 0,0 0-8 0</inkml:trace>
  <inkml:trace contextRef="#ctx0" brushRef="#br0" timeOffset="2768.918">13740 518 1728 0,'0'0'38'0,"0"0"8"0,0 0 2 0,0 0 0 0,-5 0-39 0,-1-5-9 16,4 5 0-16,2 0 0 0,0 0 100 0,-6 0 19 0,-2 0 3 0,3 5 1 15,0-5-63-15,-1 5-13 0,-1-3-3 0,-1 5 0 16,2 5-15-16,-2-10-3 0,0 5-1 0,3 5 0 15,-3-5-25-15,3 0 0 0,2 0 0 0,-2 0 0 16,2 5 0-16,3-5 0 0,0 0 0 0,0 5 0 16,0-12 0-16,6 2 0 0,-6-2 0 0,8 5 0 15,0-3-19-15,-1 3-9 0,1-5-1 0,0 0-1 16,3-5 30-16,-1 5 0 0,1-7 0 0,0 5 0 16,-3-3 12-16,2-2-2 0,-2 0 0 0,0-4 0 0,-3 3 10 0,-2 6 1 15,0-5 1-15,-3-5 0 0,-3 5 23 16,3 0 5-16,-3 2 1 0,1 3 0 15,-4-3 1-15,-2 3 0 0,1-3 0 0,-1 5 0 16,2 0-24-16,1 0-5 16,-3 0-1-16,5 0 0 0,-2 0-35 0,0 5-7 0,2-5-2 0,3 0 0 15,-2 2-199-15,2-2-40 0,0 7-8 0</inkml:trace>
  <inkml:trace contextRef="#ctx0" brushRef="#br0" timeOffset="3198.233">13994 518 864 0,'0'0'76'0,"0"0"-60"16,0 0-16-16,0 0 0 0,0 0 210 0,2-5 39 16,-4-2 8-16,2 7 2 0,0 0-106 0,-3 0-21 15,-2-2-4-15,-3 2 0 0,0 0-56 0,-3 0-12 16,3 2-1-16,-2 5-1 0,2-2-39 0,-3 2-8 0,1 0-2 0,5 5 0 16,-1-5-9-16,4 0 0 0,-4 0 0 0,6 7 0 15,0-9-17-15,0 2-3 0,6 0 0 0,-1-4 0 16,3 6 4-16,0-7 1 0,0 5 0 0,5-7 0 31,-3 0-22-31,4 0-5 0,-1 0-1 0,3 0 0 0,-6-7 26 0,6 0 5 0,-5 0 0 16,-1 0 1-16,4 0 20 0,-6-5 4 0,0-2 1 0,-1 7 0 15,-1-5 37-15,-1-2 7 0,-2 0 2 0,-1 0 0 16,-2-5 12-16,0 0 4 0,-2-2 0 0,-1 9 0 16,0-2-24-16,1 0-4 0,-1 0 0 0,0 2-1 15,1-2-38-15,-3 5-9 0,2-1 0 0,-2 1 0 16,2-3 28-16,0 5 4 0,1-7 1 0,2 14 0 0,0 0-16 0,0 0-3 15,0 0-1-15,0 0 0 0,-8 0-13 0,5 7 0 16,0-7 0-16,1 7 0 0,2 5 0 0,2-3 0 16,-2 3-9-16,6 2 9 0,-4-2-8 0,4 2 8 15,-1 7 0-15,3-7-9 0,0 5 9 0,0 0 0 16,-3-5 0-16,3 7 0 16,5-7-35-16,-5 5-1 0,0 0-1 0,0-5 0 15,3-7-46-15,-3 7-9 0,0-2-1 0,-1-5-704 16,4 0-141-16</inkml:trace>
  <inkml:trace contextRef="#ctx0" brushRef="#br0" timeOffset="3531.785">14303 525 691 0,'0'0'61'0,"0"0"-49"16,0 0-12-16,0 0 0 0,11 7 182 0,-11-7 34 0,8-7 6 15,0 14 2-15,2-7-94 0,-2 0-18 0,3 0-4 0,-3 0-1 16,2 0-79-16,-2 0-16 0,3 0-4 0,0-7 0 15,-1 7-8-15,-2-2 0 0,0-3 0 0,-3 0 8 16,1 5 5-16,-1-7 1 0,-2 5 0 0,-3 2 0 16,0 0 47-16,0-5 10 0,-6-2 1 0,4 0 1 15,-6 7 3-15,2-7 0 0,-2 5 0 0,-2-3 0 16,-1 0-28-16,1 5-4 0,-4 0-2 0,1 0 0 16,0 5-42-16,-3-5 0 0,3 7 0 0,0 0 0 15,-1-7 8-15,1 12-8 0,0-5 12 0,2-5-4 16,-2 10-8-16,8-5 0 0,2 0 0 0,1 7 0 0,4-7-9 0,-2 5 9 15,3-5-12-15,0 5 12 16,2-5-12-16,3 0 4 0,0 0 8 0,2 0-13 16,1 0 1-16,5-7 1 0,-3 7 0 0,3-2 0 15,2-3-78-15,1-2-16 0,-1 0-3 0,-2 0-592 16,3-2-117-16</inkml:trace>
  <inkml:trace contextRef="#ctx0" brushRef="#br0" timeOffset="3739.372">14626 318 864 0,'0'0'76'0,"0"0"-60"16,0 0-16-16,0 0 0 0,0 0 277 0,0 0 53 15,0 0 10-15,0 0 3 0,5 7-203 0,-2 0-41 16,0 5-8-16,2 2-2 0,0 5-49 0,1-5-9 16,-6 7-3-16,5-2 0 0,-2 7-10 0,2-5-2 0,-2 0-1 0,-1 3 0 15,1-3-2-15,-1-7 0 0,-2 7 0 0,3-7 0 16,-3 5-3-16,3-5-1 0,-3-7 0 15,0 5 0-15,5 2-9 0,-2-7-12 16,-1-2 2-16,-4 2-1161 0</inkml:trace>
  <inkml:trace contextRef="#ctx0" brushRef="#br0" timeOffset="4567.559">13195 953 1231 0,'0'0'27'0,"0"0"5"0,0 0 2 0,0 0 1 0,0 0-35 0,0 0 0 0,0 0 0 0,0 0 0 16,0 0 111-16,0 0 15 0,0 0 3 15,2 7 1-15,1-7-22 0,0 7-4 0,-1-2 0 0,1 2-1 16,-3 0-27-16,3 0-4 0,-1 7-2 0,1-2 0 16,0-2-30-16,-1 1-7 0,1 3-1 15,0-2 0-15,-1 2-32 0,1 0 0 0,2-2 0 0,-2 7-9 16,2-10 38-16,-2 5 8 0,2 1 2 0,0-4 0 15,1 3-25-15,-1-6-5 0,0-1-1 0,-2 2 0 0,-1-7 8 0,4 5 0 16,-1-7 1-16,-2 0 0 16,2 0-17-16,0 0 0 0,3-7 0 0,0 0 0 15,0 0 28-15,-5 0 3 0,2-7 0 0,-2 2 0 0,5-2-15 0,0 2-2 16,-3-2-1-16,0 3 0 0,0 1-13 0,-2 5 0 16,0-4 0-16,-1 2 0 0,4 2 14 0,-4 1 6 15,4 1 2-15,-4 3 0 0,-2 0-37 0,6 0-7 16,-4 3-2-16,3-3 0 0,-5 0 24 0,3 4 0 15,2 3 0-15,1 7 0 0,-1-9 12 0,3 2 11 16,-3 0 1-16,3 0 1 0,0 0-25 0,3 0 0 16,-3 5 0-16,0-5 0 0,2-4 0 0,-2 6 0 15,3-7 0-15,-3 5 0 0,0 0 0 0,-1-7 0 16,1 0 0-16,0 0 0 0,3 0 0 0,-11 0 0 16,5-7 0-16,0 7 0 0,3-7 56 0,-5 0 7 15,2-4 1-15,-2 1 0 0,0-4-52 0,-1 2-12 0,1-2 0 0,0 0 0 16,-3-5 18-16,2 0 1 15,-2 5 0-15,0 0 0 0,0-5-19 0,0 5 0 16,0 3 8-16,0-4-8 0,0 1 0 0,-2 3 0 0,2 3 0 16,0 1 0-16,0-2 8 0,0-3-8 0,-3 8 0 15,3 1 0-15,-3-2-15 0,3 5-6 0,0 0-2 0,0 0 0 16,0 0 23-16,0 0 0 0,0 0 10 0,0 0-10 16,0 0-163-16,3 8-39 0,0 3-8 0,-3-4-2 15</inkml:trace>
  <inkml:trace contextRef="#ctx0" brushRef="#br0" timeOffset="4932.36">13711 1113 921 0,'0'0'40'0,"0"0"10"0,0 0-40 0,0 0-10 16,0 0 0-16,5 0 0 0,0 3 207 0,1-3 39 15,2-3 8-15,-1 3 2 0,1 0-180 0,3-7-35 16,0 7-7-16,-3-5-2 0,-1 5 3 0,1-7 0 15,0 7 0-15,-2-7 0 0,2 7-6 0,-3-2-1 16,-5 2 0-16,0 0 0 0,2-5 30 0,-2 1 6 16,3-3 0-16,-3 4 1 0,3-4-35 0,-6 2-7 15,-2-2-2-15,0 5 0 0,-1-3 3 0,1 3 0 16,-3-7 0-16,0 6 0 0,3-2 0 0,-3 3 0 16,0 2 0-16,0 0 0 0,0 0-12 0,0 0-3 15,0 2 0-15,-2 3 0 0,2-2-18 0,-3 1-4 16,3 3-1-16,3 0 0 0,-6 0 14 0,6 5 0 0,-3-5 0 0,3 5 0 15,-1 4 0-15,4-4 0 16,-3-9 0-16,5 8 0 0,-3 3 0 0,3-2 0 0,0-2 0 0,3 1 0 16,-1-4 0-16,1 5 0 0,2-2 0 0,0-1 0 15,1-7 0-15,2 5 0 0,2 0 0 0,1-7 0 32,2 5-182-32,-2-5-34 0,4 0-6 0,1-5-731 0</inkml:trace>
  <inkml:trace contextRef="#ctx0" brushRef="#br0" timeOffset="5220.439">13899 1094 518 0,'0'0'23'0,"0"0"5"0,0 0-28 0,0 0 0 0,-3 7 0 0,3-7 0 15,0 0 376-15,0 0 71 0,0 0 13 0,0 5 4 0,0-2-296 0,3 4-58 16,-3-3-12-16,2 3-2 0,1-2-58 0,-3 4-11 16,3-4-3-16,-1 2 0 0,1 0-12 0,-1-4-2 15,1 6-1-15,0-7 0 0,-1 5-9 0,-2-7 0 16,0 0 0-16,6 7 0 0,-6-7-21 0,0 0 3 15,0 0 1-15,0 0 0 16,0 0-175-16,2 0-36 0,1-7-6 0,0 0-2 16,-1 0 138-16,-2 3 27 0,0-6 6 0,0-2 1 15,0-2-52-15,0 3-9 0,-5 1-3 0,2-4 0 0,1 2 128 0,-1 5 24 16,0 0 6-16,1-5 1 0,2 5 105 0,-3 0 20 16,0 5 5-16,3-7 1 0,0 9-49 0,0 0-9 15,0-3-3-15,0 3 0 0,0 0-60 0,0 0-12 0,0 0-2 16,0 0-1-16,0 0-5 0,8 0-1 15,0 3 0-15,0-3-1012 0</inkml:trace>
  <inkml:trace contextRef="#ctx0" brushRef="#br0" timeOffset="5717.631">14123 1087 979 0,'0'0'87'16,"0"0"-70"-16,0 0-17 0,0 0 0 15,0 0 196-15,0 0 35 0,0 0 7 0,0 0 2 16,-2 0-116-16,-1 0-22 0,-2 0-5 0,2 0-1 0,1-2-36 0,-1 4-8 16,-5-2-2-16,3 0 0 0,-1 5-22 0,1-3-4 15,-3 5 0-15,3-2-1 0,-6-5-15 0,3 7-8 16,0 0 10-16,1 0-10 0,1 0 0 16,-2 5-16-16,3-5 1 0,2-4 1 0,-2 8 14 0,5-4 0 15,-3 0 0-15,6 5 0 0,-3-5-23 0,5-4-1 16,-2 6-1-16,5-9 0 15,0 2-11-15,-3-2-3 0,3 0 0 0,3 0 0 0,-1-2 39 0,-2 2 0 16,0-9 0-16,0 6 0 0,0-1 0 0,0 1 0 16,-3-2 0-16,1-2 0 0,-6 7 0 0,2-7 0 15,3 0 0-15,1 0 0 0,-6 7 44 0,0-4 16 16,2-4 3-16,1 6 1 0,-3 2 0 0,0 0 0 16,0 0 0-16,0 0 0 0,0 0-52 0,0 0-12 15,0 0 0-15,5 0 0 0,1 2 0 0,-1 3 0 16,3-2 0-16,-3 4 0 0,3 2 0 0,-3 0 0 15,1-2 0-15,-1 5 0 0,0-5 0 0,3 0 0 0,-5 7 0 0,2-2 0 16,-2-2 0-16,-1 1 0 0,1-4 0 0,0 5 0 16,-1-2-12-16,-2 1-4 0,-2-4-2 0,2 0 0 15,-3 5 18-15,0-5 14 0,-5 0-2 16,1-2-1-16,-1-3 2 0,0 5 1 0,0 1 0 0,-3-4 0 16,-2-4-14-16,2 3-8 0,1-3 8 0,-3 4-13 15,2-4 13-15,0 0 0 0,3-4 0 16,-5 1 0-1,3-1-103-15,-1-4-17 0,0 1-4 0,4-4-929 0</inkml:trace>
  <inkml:trace contextRef="#ctx0" brushRef="#br0" timeOffset="6155.22">14229 986 1728 0,'0'0'76'0,"0"0"16"0,0 0-73 0,0 0-19 16,0 0 0-16,0 0 0 0,0 0 137 0,0 0 24 15,3 3 5-15,2 6 1 0,1 0-114 0,-1-2-22 16,0 5-5-16,0 0-1 0,1-3 17 0,-1 3 3 16,-2-2 1-16,-1-3 0 15,1 4-23-15,0 3-5 0,-1-2-1 0,1-5 0 0,-3 5-17 0,3-3 0 16,-1 3 0-16,-2-5 0 0,0 0 0 0,0 0 0 16,0 0 0-16,3 5 0 0,-3-12 58 0,0 0 5 15,0 7 1-15,0-7 0 0,0 0-52 0,0 0-12 16,2-7 0-16,1 2 0 0,0-2 0 0,2 0 0 15,0 0 0-15,1-4 0 0,2 8-17 0,-3-4-7 16,3-5 0-16,-3 5-1 16,3 5-11-16,3-7-3 0,-3 9 0 0,-3-3 0 0,3-4 39 0,0 7 0 0,-3 0 0 0,6 0 0 15,-6 0 11-15,3 3 9 0,0 1 3 0,0-1 0 16,-6 6-37-16,6-2-7 0,-2-5-2 0,-1 5 0 16,0-2 23-16,0 2 0 0,1-4 0 0,-1 8 0 15,-2-4 0-15,-1 7 0 0,4-9 0 0,-4 2 0 16,1 5 47-16,0-10 13 0,-1 5 4 0,-2 0 0 15,0-7-52-15,0 0-12 0,0 0 0 0,0 0 0 16,0 0 0-16,0 0 0 0,0 0 0 0,0 0 0 16,0 0-202-16,0-7-43 0,3-2-9 0,2 0-2 15</inkml:trace>
  <inkml:trace contextRef="#ctx0" brushRef="#br0" timeOffset="6321.036">14624 953 1958 0,'0'0'43'0,"0"0"9"15,0 0 1-15,0 0 3 0,0 0-45 0,0 0-11 0,0 0 0 0,0 0 0 0,2 7 104 0,-2 0 20 16,3 5 3-16,-1-5 1 0,1 0-103 0,0 5-25 16,-1 2 0-16,1-4 0 0,0 1 0 0,-1 3 0 15,-4 1 0-15,2-4 0 0,0 1 0 0,2 2 0 16,1-7 0-16,-3 5 0 0,-3-3 32 0,1-2 2 16,2-7 0-16,-3 7 0 15,3 1-157-15,-3-8-31 0,3 0-6 0,-2 7-808 0</inkml:trace>
  <inkml:trace contextRef="#ctx0" brushRef="#br0" timeOffset="6473.618">14565 1087 1450 0,'6'-7'64'0,"-6"7"14"0,5 0-62 0,3 0-16 0,-3 0 0 0,6-4 0 16,2 4 108-16,-2 0 20 16,2 0 3-16,0 0 1 0,6 0-61 0,-4-3-12 0,1-1-3 0,0 4 0 15,3-3-33-15,-3 3-7 0,-3 0-2 0,3-5 0 16,-3 3-14-16,-3 2 0 0,4-5-12 0,-6 5 12 15</inkml:trace>
  <inkml:trace contextRef="#ctx0" brushRef="#br0" timeOffset="7750.872">9274 6127 864 0,'0'0'76'0,"0"0"-60"15,0 0-16-15,0 0 0 0,0 0 117 0,0 0 21 0,0 0 4 0,0 0 1 16,0 0-47-16,0 0-10 0,0 0-2 0,0 0 0 16,0 0 10-16,5 5 2 0,0-3 0 0,1 5 0 15,-4 1-20-15,1-4-3 0,-1 10-1 0,1-2 0 16,0-2-6-16,-3 1-2 0,0 8 0 0,0-2 0 15,-3-6-32-15,3 10-6 0,0-2-2 0,0 0 0 16,3-2 7-16,-3 1 1 0,0 1 0 16,-3 0 0-16,-2-3-12 0,5-1-1 0,0 3-1 0,2 1 0 15,1-5 0 1,0 0 0-16,-3-2 0 0,0-2 0 0,2 1-18 0,1 3 0 0,-3-6 0 0,3-1-9 16,-3 0 17-16,0 2 3 15,0-9 1-15,2 2 0 0,1 5 5 0,-3-7 2 0,0 0 0 0,0 0 0 0,0 0-19 0,0 0 0 16,0 0 0-16,0 0 0 15,0 0-28-15,0 0-13 0,-5-7-3 0,2 0 0 16,-2 0-128-16,2 0-27 0,-5 0-5 0,0 2 0 0</inkml:trace>
  <inkml:trace contextRef="#ctx0" brushRef="#br0" timeOffset="8091.06">9157 6461 1357 0,'0'0'60'0,"0"0"12"0,0 0-57 0,0 0-15 15,0 0 0-15,0 0 0 0,0 0 107 0,0 0 18 16,0 0 4-16,8 7 1 0,-3 0-34 0,1-2-6 16,-4 2-2-16,4-4 0 15,2 4-19-15,-3-3-4 0,0 3-1 0,3 0 0 0,0 0-16 0,-3 5-3 0,3-5-1 16,0 5 0-16,0-3-19 0,-3 3-4 0,3-2-1 0,-2-3 0 16,-1 4 12-16,0-4 3 0,1 1 0 0,-1-1 0 15,0-3-15-15,0 3-2 16,1 0-1-16,-1 0 0 0,-2-7-7 0,2 5-2 0,-5-5 0 0,5 3 0 15,3-3 0-15,-5 0 0 0,2-8 0 0,3 6 0 16,-3-3 1-16,3-2 0 0,0-4 0 0,3 1 0 16,-1-2-9-16,6-6 0 0,3 4 0 0,-3-3 0 15,-6 1 0-15,6 1 0 0,-3 1 0 0,3 3 0 16,-5-4 0-16,-1 8 0 0,-2 0 0 0,0 0 0 16,-2 3 25-16,-1 1 3 0,-5 3 1 0,0 0 0 15,0 0 5-15,0 0 1 0,0 0 0 0,0 0 0 16,0 0-55-16,0 0-10 0,0 0-2 15,0 0-870-15,0 0-174 0</inkml:trace>
  <inkml:trace contextRef="#ctx0" brushRef="#br0" timeOffset="10075.403">8565 4780 1036 0,'-8'0'23'0,"5"0"5"0,3 0 0 0,0 0 1 0,0 0-29 0,0 0 0 16,0 0 0-16,0 0 0 15,11 2 108-15,-11-2 16 0,-3 5 4 0,6 2 0 0,5 2-13 0,-1-4-3 16,-7 7 0-16,-5-3 0 0,0 5-28 0,2 3-5 16,6-1-2-16,0-4 0 15,-1 2-14-15,-2 0-3 0,0 0-1 0,-2 3 0 0,2-3-41 0,0 2-8 16,2 1-2-16,-2-1 0 0,0 3 32 0,3-5 7 15,-3 0 1-15,2-2 0 0,-2 2-26 0,0-7-5 16,3 5-1-16,-3-10 0 0,0 5 11 0,0-7 1 16,0 0 1-16,0 0 0 0,0 0-9 0,0 0-1 15,0 0-1-15,-5 0 0 0,-3-7-1 0,0 5 0 16,8-5 0-16,0-5 0 0,-3-2 6 0,1 2 1 16,-1 3 0-16,3-10 0 0,3 0-24 0,-3 3 9 0,-6-3-9 15,6 0 0-15,11-2 0 0,-6 7 0 0,-7-5 0 16,-1 0 0-1,3 5-17-15,3 0-7 0,2 0-2 0,-8 0 0 0,-7 2 26 0,7 0 0 0,11 3 0 16,0-3 0-16,-8 5 0 0,3 0 0 0,7 0 0 16,3 0 0-16,3 0 0 0,0 2 12 0,-3 5 0 15,6 0-1-15,-1 0-11 0,1 0 0 0,2 7 0 0,-2-2-11 16,-1 2 11-16,1 0-13 0,-4 5 5 0,4-3 8 16,-3 5 0-16,0 5 0 0,-3-5 0 0,-5 0 0 15,-3 3 0-15,0-3 0 0,1 0 0 0,-6 0 0 16,0 5 9-16,-3-5 10 0,3 5 1 0,-5-3 1 15,0 3-6-15,-1 2-2 0,-2-4 0 0,0-1 0 16,-2-2 14-16,-1 3 2 0,3-3 1 0,-5-5 0 0,2 3-39 16,-2 0-8-16,0-5-2 0,0 0 0 0,0-5 19 0,-1 5 0 15,1-2 0-15,0 2 0 0,0-7 8 0,2 0-8 16,3 0 0-16,-5 0 0 0,2 0 17 0,1 0-2 16,-1 0-1-16,8-7 0 15,3 7-114-15,-5 0-22 0,-3-5-5 0,8 5-717 16,11-7-144-16</inkml:trace>
  <inkml:trace contextRef="#ctx0" brushRef="#br0" timeOffset="10569.412">9276 5029 1231 0,'0'0'54'0,"-5"-5"12"15,0 5-53-15,2-2-13 0,-2-3 0 0,2 3 0 0,-2-3 113 0,0-2 20 0,-1 5 4 0,-2-3 1 16,0-2-59-16,3 7-12 0,0-7-3 0,-3 2 0 16,3 5 25-16,-1-2 5 0,1-3 1 0,0 5 0 15,-3 0-50-15,2 0-9 0,-1 0-3 0,-1 0 0 16,0 0-17-16,2 0-4 0,1 5-1 0,-3-3 0 16,3 3-1-16,-3-3 0 0,-3 8 0 0,1-3 0 15,-1 0 26-15,-2 2 6 0,5 3 1 0,-3-5 0 16,1 5-35-16,2-3-8 0,5 3 0 0,1-5 0 15,-1 5-24-15,0-5-6 0,6 2-2 0,0-4 0 0,5 2 52 16,-1 0 9-16,-1 0 3 0,4-2 0 16,4-3-77-1,-1-2-15-15,0 5-4 0,0-5 0 0,-2-5 52 0,2 3 12 0,0-3 0 0,-5 3 0 16,3-3 20-16,-3-2 6 0,2 0 2 0,-2 2 0 16,-2-2-14-16,-1 0-2 0,0 0-1 0,3 0 0 0,-5 0-11 15,-3 7 0-15,0-5 9 0,0 5-9 0,0 0 22 0,0 0 0 16,0 0 0-16,0 0 0 0,0 0 12 0,0 0 2 15,2 5 1-15,-2 2 0 0,3 0-37 0,0 0 0 16,2 0 0-16,0 0-8 16,-2 5-20-16,2-5-3 0,0-2-1 0,1-3 0 0,-1 5 32 0,-2 0 0 15,2 0 0-15,0-2 0 0,-5-5 45 0,0 0 15 16,6 0 4-16,-6 0 0 16,8 7-154-16,-8-7-30 0,5-5-7 0,3 3-1 15,0-3-102-15,0 3-21 0,-3-5-4 0,3-5-1 0</inkml:trace>
  <inkml:trace contextRef="#ctx0" brushRef="#br0" timeOffset="10776.917">9385 4876 403 0,'0'0'17'0,"0"0"5"0,0-2-22 0,0-3 0 0,0 5 0 0,0 0 0 15,0 0 348-15,0 0 64 0,0 0 14 0,0 0 2 16,0 0-244-16,0 0-48 0,2 7-11 0,1 0-1 16,0 5-53-16,-1 0-11 0,4-3-1 0,-1 5-1 15,-2 5-26-15,-1-5-6 0,1 0-1 0,2 3 0 16,-5-3-9-16,3 0-1 0,-3 0-1 0,2 0 0 15,1 0-31-15,0-2-7 0,-6 2 0 0,3-2-1 16,0-3 25-16,0 3 0 0,0-5 0 0,0-2 0 16,0-5-108-16,0 0-16 0,0 0-3 0,0 0-1 15,0 0-71-15,0 0-14 0,0-7-3 0,-3 0-540 16</inkml:trace>
  <inkml:trace contextRef="#ctx0" brushRef="#br0" timeOffset="10917.649">9353 5017 57 0,'0'0'0'0,"0"0"0"16,0 0 0-16,0 0 0 0,0 0 356 0,0 0 67 15,0 0 13-15,0 0 2 0,0 0-270 0,0 0-53 16,5 0-11-16,3 0-3 0,3-2-59 0,-1 2-12 16,4 2-2-16,-1-2-1 0,3 0-27 0,0 0 0 15,-3 0 8-15,0 0-8 0,3 0 0 0,-3 0 0 16,0 0 0-16,1 5 8 16,-4-5-142-16,3 0-29 0,1-5-5 0</inkml:trace>
  <inkml:trace contextRef="#ctx0" brushRef="#br0" timeOffset="11340.162">9676 5010 1036 0,'0'0'46'0,"0"0"10"0,0 0-45 0,0 0-11 0,0 0 0 0,0 0 0 16,0 0 104-16,0 0 20 0,0 0 3 0,0 0 1 15,0 0 0-15,0 0 0 0,0 0 0 0,0 0 0 16,0 0-78-16,0 0-15 0,0 0-3 0,0 0-1 16,0 0 1-16,0 0 1 0,0 0 0 0,0 0 0 15,-5 0-17-15,-1 0-3 0,1 5-1 0,-3-3 0 16,3-2-12-16,-1 5-16 0,1-5 3 0,0 2 1 15,-3 3 33-15,3 0 7 0,-1-3 2 0,1 5 0 16,0 0-48-16,-1 0-10 0,1 0-1 0,3-2-1 16,-4 2 30-16,4 5 0 0,-1-5 0 0,0 0 0 0,3 0 0 15,0 0 0-15,0 0 0 0,3 0 0 16,0 0 0-16,-1 0 0 0,4-2 0 0,1-3 0 16,1 3 0-16,3-5 0 0,0 0 0 0,-1 0 0 15,1 0 0-15,2 0 0 0,-2-5 0 0,2 3 0 0,-5-3 0 0,2 3 0 16,-2-5 0-16,0 2 0 0,0-2 9 0,0 0 8 15,-5 2 2-15,-1-2 0 0,1 5-9 0,-3 2-2 16,0 0 0-16,0 0 0 0,0 0 24 0,0 0 4 16,0 0 0-16,0 0 1 0,0 0 22 0,0 0 4 15,0 0 1-15,3 7 0 0,-3 0-52 0,2 0-12 16,4 0 0-16,-1 5 0 0,0-10 0 0,-2 10 0 16,2-5 0-16,3 0 0 0,0 0 0 0,-3 0 0 15,-2 0 0-15,0-2 0 0,4 2 0 0,-1 0 0 16,-1-7 0-16,-5 0-782 0,0 0-159 15</inkml:trace>
  <inkml:trace contextRef="#ctx0" brushRef="#br0" timeOffset="12253.958">8612 5539 1267 0,'0'0'28'0,"0"0"5"0,0 0 2 0,0 0 1 0,0 0-36 0,0 0 0 0,0 0 0 0,0 0 0 16,8-2 58-16,-8 2 5 0,0 0 1 0,0 0 0 16,5 0 31-16,-5 0 6 0,0 0 2 0,0 0 0 15,0 0-27-15,0 0-4 0,8 2-2 0,-2 3 0 16,-4 7 10-16,1-3 3 0,2-2 0 0,1 5 0 15,-4-3-67-15,1 8-16 0,2-3 0 0,0-5 0 16,-2 8 55-16,2-3 7 0,-2 0 2 0,2 0 0 16,-2 0-52-16,2-2-12 0,-5 2 0 0,3-2 0 15,0-3 0-15,2 3 0 0,-3 0 0 0,-2-3 0 16,3-4 19-16,0-3 1 0,-3-2 0 0,0 0 0 0,2 7-8 0,-2-7 0 16,0 0-1-16,0 0 0 15,6 0-3-15,-1-2 0 0,0-3 0 0,1 3 0 0,-1-5-8 0,0-5 8 16,0 5-8-16,3 0 8 0,-5-5-8 0,5 5 0 15,-3 0 0-15,1 0 0 0,-1 0 0 0,0 2 0 16,0 3 0-16,1-3 0 0,-1 3 0 0,0 2 0 16,-5 0 0-16,6 0 0 0,2 2 19 0,-6 5 1 15,1-2 1-15,2 2 0 0,0 0-21 0,3 0 0 16,-2-2 0-16,-1 4 0 0,3-4-16 0,-3 2-7 16,3 0-1-16,0 0-1 0,-3 0 25 0,3 0 0 15,-2 0 0-15,1-2 0 0,1-2 0 0,-2 1 0 16,2-4 0-16,-3 5 0 0,3-5 0 0,0 0 0 15,-8-5 0-15,2 1 0 0,1 1 22 0,0-2 0 16,-3-2 0-16,0 0 0 0,0-2-22 0,0-3 0 16,-3 0 0-16,3 3 0 0,-3-10 0 0,3 5 0 15,-2-5 0-15,2 5 0 0,2-5 24 0,1 5 0 16,0 0 0-16,-3 2 0 0,0-2-39 0,0 2-7 16,-3 3-2-16,3-3 0 0,3 5 24 0,-3 0 0 0,-3 0 0 0,0 0 0 15,3 7 0-15,0-5 0 0,0 5 0 0,0 0 0 16,0 0 0-16,0 0 0 0,3-2 0 0,-3 2 0 15,5 0 0-15,-5 0 0 0,0 0 0 0,0 0 0 16,0 2-107-16,6 3-17 0,-6 2-3 0,5 0-1025 16</inkml:trace>
  <inkml:trace contextRef="#ctx0" brushRef="#br0" timeOffset="12670.828">9112 5739 518 0,'3'0'46'0,"0"0"-37"15,2 0-9-15,3 0 0 0,-3 0 168 0,0 0 32 16,3-2 7-16,0 2 1 0,0-5-116 0,0 5-22 16,-3 0-5-16,1 0-1 15,-1 0 4-15,0-2 1 0,3 2 0 0,-2-5 0 0,-1 5-22 0,0 0-5 16,0-5-1-16,1 3 0 0,-4-3 13 0,1 3 2 15,0-3 1-15,-1 3 0 0,-2-3 11 0,0-2 1 16,0 5 1-16,-2-3 0 0,2-2-41 0,-6 0-8 0,4 2-1 0,-1-2-1 16,0 5 36-16,-2-3 7 0,0-2 2 0,0 7 0 15,-1-7-52-15,1 7-12 0,0-7 0 0,-1 7 0 16,-2 0 0-16,-2 0 0 0,-1 0 0 0,1 2 0 16,-1 3 0-16,0 2 0 0,1 0 0 0,-1-2 0 15,1 4 0-15,2-4 0 0,0 2 0 16,3 7 0-16,-1-7 0 0,4 5 0 0,-1-5 0 0,3 7 0 15,3-7 14-15,-3 5 0 0,0-3 0 0,2 3 0 16,6-5-22-16,0 0-5 0,-3 5-1 16,1-5 0-16,4 0 14 0,-2-2 0 0,5-3 0 0,-2 5 0 15,2-7-54 1,-2 5-8-16,2-5-2 0,0 0 0 0,3 0-75 16,-3-5-15-16,3 5-3 0,-2-7-465 0,-1 5-93 0</inkml:trace>
  <inkml:trace contextRef="#ctx0" brushRef="#br0" timeOffset="12990.834">9369 5713 1497 0,'0'0'66'0,"0"0"14"0,0 0-64 0,0 0-16 16,0 0 0-16,0 0 0 0,0 0 127 0,3 7 21 15,-3-2 5-15,2 2 1 0,1-2-57 0,2-3-11 16,-8 5-2-16,3 0-1 0,3 0-51 0,-3 1-11 16,3 1-1-16,-6-2-1 0,3 0 21 0,0 0 5 15,3 0 1-15,-3 0 0 0,-3-2-22 0,0-3-5 16,3-2-1-16,0 0 0 15,0 7-38-15,0-7-7 0,0 0-1 0,0 0-1 16,0 0-123-16,0 0-25 0,3-7-5 0,0 0-1 16,2 0 79-16,-5-5 16 0,0 5 4 0,-5-7 0 15,5 2-55-15,-3 3-10 0,3-3-3 0,-3-2 0 0,-2 2 122 0,3-2 30 16,2 0 0-16,-3 2 0 0,-2 5 45 0,2 0 15 16,3 0 4-16,-3-2 0 0,3 4 102 0,-2-2 21 0,2 2 4 0,0 5 1 15,0 0-103-15,0 0-20 0,0 0-4 0,0 0-1 16,0 0 0-16,0 0 0 0,0 0 0 0,0 0 0 15,0 0-102-15,5 0-21 0,-2 5-4 16</inkml:trace>
  <inkml:trace contextRef="#ctx0" brushRef="#br0" timeOffset="13539.069">9673 5692 907 0,'0'0'40'0,"0"0"8"0,0 0-38 15,0 0-10-15,0 0 0 0,0 0 0 0,0 0 160 0,0 0 29 16,0 0 7-16,0 0 0 0,0 0-80 0,0 0-17 16,0 0-3-16,-5 0-1 0,0 0 19 0,-3-2 4 15,2 2 1-15,-2-5 0 0,3 5-55 0,-3 0-10 16,0 0-2-16,0 0-1 0,3 0-24 0,-3 0-5 15,-2 5-1-15,2-3 0 0,-3 5-13 0,3-2-8 16,0-3 10-16,-2 5-10 0,-1-2 0 0,3 2 0 16,5 0 0-16,1 5 0 0,-4-5 0 0,4-5 0 15,2 5 0-15,0-2 0 0,2 2-10 0,4 0 10 0,-6-7-8 0,5 7 8 16,3-7-9-16,0 7 9 0,0-7-10 0,0 5 10 16,2-10 0-16,1 5 8 0,-3 0 1 0,2-2 0 15,1-3-9-15,-3 3-16 0,0-3 4 0,-3 3 1 16,3-3 11-16,-3-2 16 0,-2 0-4 15,2 2-1-15,-2 3-11 0,0-3 0 0,-1 3 0 16,1-3-11-16,-3 5 11 0,0 0 0 0,0 0 8 0,0 0-8 16,0 0 0-16,0 0 0 0,0 0 0 0,0 0 0 15,3 0 0-15,2 0 0 0,-2 5 0 0,2-3-8 16,0 5 8-16,0-2 0 16,-2-3-9-16,0 3 9 0,-3 2 0 0,2 0 0 0,1 0 12 0,0 0-4 15,2 0-8-15,-2 5 0 0,-1-5-10 0,1 5 10 0,0-3 0 0,-3-2 0 16,0 5 0-16,0-5 10 0,-3 5-10 15,3-3 0-15,-5-1 0 0,-1 3 0 0,1-4 0 0,0-2 0 16,-3-3 0-16,2 5 0 0,4-2 0 0,-3-2 0 16,-1-3 0-16,1 4 0 0,-3-4 0 0,0 0 0 15,-3 0 0-15,1 0 0 16,2 0-49-16,-3-4-12 0,3-4-3 0,1 1-1049 16</inkml:trace>
  <inkml:trace contextRef="#ctx0" brushRef="#br0" timeOffset="13978.281">9753 5584 403 0,'0'0'36'0,"0"0"-36"16,0 0 0-16,0 0 0 0,0 0 294 0,0 0 52 16,5 7 10-16,-3-5 3 0,1 3-237 0,0 2-47 0,2 0-10 0,3-2-1 15,-5 4 1-15,-1-4 1 0,1 7 0 0,0-3 0 16,2 3 0-16,-5-3 0 0,3 3 0 0,-3 2 0 15,2-7-14-15,1 5-2 0,-3 0-1 0,-3-3 0 16,1 3-22-16,2-5-5 16,-3 0-1-16,0 0 0 0,1-2-21 0,2 2 0 0,5-5 0 0,-5 5 0 15,0-7 12-15,-3 7-3 0,3-7 0 0,0 0 0 16,0 0-9-16,0 0 10 0,0 0-10 0,0 0 10 16,6-2-10-16,-1-3 0 0,-3 3 0 0,1-5 0 15,2 2-20-15,1-2 1 0,-1-5 0 0,-2 5 0 16,2 0-9-16,0 0-3 0,1 0 0 0,1 5 0 0,-1-3 15 0,-1-2 2 15,3 7 1-15,3-5 0 16,-6 5 13-16,3 0-9 0,-3 0 9 0,3 0-8 0,-3 5 8 16,3-3 0-16,-2 3 0 15,1 2 8-15,-1 0 12 0,-1 0 4 0,-2 0 0 0,-1 0 0 16,4 1-4-16,-4 1 0 0,1-2 0 0,0 0 0 0,-1-5-8 0,-2 5-1 16,3-2-1-16,-3-5 0 0,0 7-10 0,0-7 0 15,0 0 0-15,0 0 0 0,0 0 0 0,0 0 0 16,0 0 0-16,0 0 0 15,0 0-107-15,0 0-17 0,-3 0-3 0,6-7-581 16,0 2-116-16</inkml:trace>
  <inkml:trace contextRef="#ctx0" brushRef="#br0" timeOffset="14184.391">10014 5558 1728 0,'0'0'76'0,"0"0"16"0,0 0-73 0,0 0-19 16,0 0 0-16,3 7 0 0,-3-7 106 0,0 12 18 15,3-3 3-15,-1 3 1 0,-2 2-76 0,3-2-14 0,0-3-3 0,-1 8-1 16,-2-3-10-16,3-5-1 0,0 8-1 0,-1-8 0 16,-2 5-9-16,3-2-1 0,-3 0-1 0,0-3 0 15,3-2-11-15,-3-2 0 0,2 2 0 0,-2 0 0 16,0-7-9-16,0 0 9 0,0 0 0 0,0 0 0 16,0 0-210-16,0 0-35 0,0 0-7 0,-8 5-566 15</inkml:trace>
  <inkml:trace contextRef="#ctx0" brushRef="#br0" timeOffset="14319.063">9935 5706 1267 0,'0'0'28'0,"0"0"5"0,0 0 2 0,0 0 1 0,0 0-36 0,0 0 0 16,0 0 0-16,8-2 0 0,-3-3 58 0,3-2 5 15,3 7 1-15,-1-2 0 0,1-3-13 0,0 5-3 16,-1 0 0-16,3 0 0 0,1-4-25 0,-4 1-6 16,1 3-1-16,-1 0 0 0,4 0-25 0,-4 0-6 15,1-5-1-15,-1 5 0 0</inkml:trace>
  <inkml:trace contextRef="#ctx0" brushRef="#br0" timeOffset="14692.437">10253 5624 1497 0,'5'0'32'0,"-5"0"8"0,0 0 0 0,5-5 4 0,-2 3-36 0,2-3-8 0,0 3 0 0,-5 2 0 15,0 0 104-15,3-5 18 0,2 5 4 0,-5 0 1 16,0 0-63-16,0 0-13 0,0 0-3 0,0 0 0 15,0 0-24-15,0 0-6 0,0 0-1 0,0 0 0 16,0 0 38-16,-5 0 7 0,-3 7 2 0,0-7 0 16,3 7-52-16,-3-2-12 0,0-3 0 0,0 3 0 15,-2-3 54-15,4 3 8 0,-2 2 2 0,3 0 0 16,5-7-52-16,0 0-12 0,-5 7 0 0,2 0 0 31,3-7-48-31,0 7-13 0,3-2-3 0,-1 2 0 0,4 0 52 0,2 0 12 0,0 0 0 0,5 0 0 16,-3-2 0-16,1-3 0 0,-1 8 0 0,4-3 0 0,-4-5 0 15,1 5 16-15,-3 0-3 0,0-2-1 0,0 2-12 0,-3 0 9 16,0 5-9-16,-2-5 8 16,0 0 0-16,-1-5 0 0,-2 6 0 0,-2 1 0 15,-4-2 20-15,1-5 4 0,0 5 1 0,-3 0 0 0,0-2-5 0,-3-3 0 16,-2 3-1-16,0 2 0 0,2-7-13 0,-2 5-2 16,0-5-1-16,-3-5 0 15,5 10-85-15,1-5-17 0,-1 2-3 0</inkml:trace>
</inkml:ink>
</file>

<file path=ppt/ink/ink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1:59:42.213"/>
    </inkml:context>
    <inkml:brush xml:id="br0">
      <inkml:brushProperty name="width" value="0.05292" units="cm"/>
      <inkml:brushProperty name="height" value="0.05292" units="cm"/>
      <inkml:brushProperty name="color" value="#FF0000"/>
    </inkml:brush>
  </inkml:definitions>
  <inkml:trace contextRef="#ctx0" brushRef="#br0">11869 4180 576 0,'0'0'25'0,"0"0"6"0,0 0-31 0,0 0 0 16,0 0 0-16,0 0 0 0,0 0 128 0,0 0 19 15,-2-7 4-15,2 7 1 0,0 0-39 0,0 0-7 16,0 0-2-16,0 0 0 0,0 0-44 0,0 0-10 16,0 0-2-16,0 0 0 0,0 0 8 0,0 0 2 15,2 14 0-15,-2-9 0 0,3 2 3 0,-3 0 1 16,3 0 0-16,-1 5 0 0,1-3-30 0,2 3-7 16,-5 2-1-16,3-2 0 0,-1-3 32 0,1 3 5 15,-3 2 2-15,0-2 0 0,3-3 1 0,-3 8 1 16,0-8 0-16,2 10 0 0,-2-5-65 0,0 0 0 15,3 0-16-15,0-2 4 0,-1 2 23 0,1-7 5 16,0 5 0-16,-1 0 1 0,-2-3-17 0,3-2 0 0,-3 0-8 16,5 0 8-16,-5 3 0 0,0-8 0 0,3 5 0 0,-6-2 0 15,3-3 45-15,0-2 15 0,0 0 4 0,0 0 0 16,0 0-64-16,0 0-26 0,0 0 2 0,0 0 0 16,0 0 24-16,0 0 0 0,-8 0 12 15,0 0-4-15,8 0-44 16,0 0-9-16,0 0-2 0,0 0 0 0,-2-2-156 0,-4-3-31 0,-2-2-6 15,8 7-2-15</inkml:trace>
  <inkml:trace contextRef="#ctx0" brushRef="#br0" timeOffset="749.312">11951 4039 1263 0,'0'0'28'0,"0"0"5"0,0 0 2 0,0 0 1 0,-2-2-36 0,-1-3 0 16,-2 0 0-16,-3 3 0 0,5-3 59 0,-2-2 5 16,-3 7 0-16,-3-7 1 0,3 7-1 0,-2-2 0 15,-1-3 0-15,1 5 0 0,-6-2 0 0,2-3 0 16,7 5 0-16,-1 5 0 0,-8-3-12 0,2-2-4 0,1 5 0 0,-3-3 0 16,3 5-27-16,0 0-5 0,0-2-2 0,2 2 0 15,-2 0-6-15,2 0-8 0,-2 5 11 0,2-5-11 16,1 2 0-16,-1 3 0 0,3 2 0 0,-2-2 0 15,-1 0 12-15,3 2 9 0,-2 0 2 0,2 0 0 16,0 0-37-16,0 0-7 0,0 5-2 0,0 2 0 16,0-2 70-16,5 2 13 0,-2-2 4 0,2 7 0 15,-2-5-64-15,5 0-18 0,0 5-1 0,5 0 0 16,-2-5 19-16,5 5 0 0,0-5 0 0,0 0 0 0,5 3 0 0,-2-3 0 16,-1 0-8-16,6-7 8 0,-3 5 0 0,3 0 0 15,0-5 0-15,3 0 0 0,-1 0 13 0,1-2 7 16,5 0 0-16,-3-3 1 15,-3-2-21-15,6-2 0 0,3-3 0 0,2 5 0 16,-3-7 0-16,-2 0 0 0,2-2 0 0,1-3 0 0,-6-2 56 16,0 0 6-16,0-2 2 0,0-3 0 0,-2 0-52 15,-6 5-12-15,0-7 0 0,1 2 0 0,2-2 49 0,-3 0 7 16,0-5 2-16,-2 5 0 0,2-5-42 0,0-2-8 16,-5-5-8-16,0 5 12 0,0 0 41 0,-5 0 9 15,-1-5 2-15,1 7 0 0,-3-2-52 0,-3 2-12 16,1-2 0-16,-1 2 0 0,0 3 0 0,-2-1 0 0,0 3 0 15,2 0 0-15,-2 2 14 0,-1 3-3 0,-4-3-1 0,2-2 0 16,3 2-10-16,-3-2 12 0,2 7-12 0,1-7 12 16,-3 2-12-16,0 3 12 0,0-3-12 0,0 5 12 15,-2-5-12-15,-3 5 8 0,2 0-8 0,-2-2 8 16,2-1-8-16,1 3 0 0,-1 0 0 16,0 5 0-16,1-3 0 0,-1 3 0 0,1 2 0 0,-4 0 0 15,4 0-75 1,-3 0-7-16,2 0-2 0,0 2-812 0,1 3-164 0</inkml:trace>
  <inkml:trace contextRef="#ctx0" brushRef="#br0" timeOffset="36391.535">11787 1762 946 0,'0'0'42'0,"0"0"9"15,0 0-41-15,0 0-10 0,0 0 0 0,0 0 0 0,3-4 72 0,-3 4 12 16,0 0 2-16,0 0 1 0,0 0-2 0,0 0 0 16,0 0 0-16,0 0 0 0,0 0-13 0,0 0-2 15,5-3-1-15,-5 3 0 0,0 0-1 0,0 0-1 16,5 0 0-16,-5 0 0 0,0 0-11 0,0 0-1 16,0 0-1-16,0 0 0 15,6 7-23-15,2-7-5 0,0 3-1 0,2-3 0 16,-2 4 13-16,0-1 2 0,3 1 1 0,-1-4 0 0,1 5-26 0,-3-3-6 15,2 3-1 1,1-2 0-16,-3 4 7 0,2-3 1 0,1 3 0 0,-3-4 0 16,3 1 19-16,-1 3 4 0,1 1 1 0,-3-1 0 15,2 4-26-15,1-4-5 0,-3 0-1 0,0 1 0 0,2-1-8 16,-2 0 0-16,3 4 9 0,-1-8-9 0,1 6 11 0,-3 1-3 16,2-3 0-16,4 4 0 0,-1-1 6 0,-2 2 1 15,-1-5 0-15,3 4 0 0,-2-4-4 0,-1 0-1 0,1 8 0 0,0-8 0 16,-1 7 8-16,-2-7 2 0,3 5 0 0,-1 2 0 15,-2-3-20-15,3-4 8 0,-3 5-8 0,0-2 0 16,0 1 11-16,2-8-11 0,-2 9 10 0,3-5-10 16,-3 7 0-16,2-7 0 0,1 0 0 0,-1 5 0 15,1 2 8-15,-3-3-8 16,0-1 0-16,3-1 0 0,-4 1 10 0,1-3-10 0,-2 4 10 0,-1-3-10 16,0 3 10-16,1-1-10 0,-1 1 10 0,0-1-10 15,0 2 9-15,1-5-9 0,-1 7 8 0,0-7-8 16,1 5 12-16,-1 2-2 0,0-3-1 0,-2-1 0 15,2 2-9-15,0 9 0 0,1-2 9 0,-1-1-9 16,0 1 0-16,1-9 8 0,-1 8-8 0,3-3 0 0,-3 6 0 0,0-10 0 16,3 4 0-16,0 3 0 15,0-3 9-15,0-1-9 0,0 0 12 0,0-2-12 0,0-1 0 16,3 3-12-16,-4-4 0 0,1 4 0 0,0-2 20 16,0 2 4-16,0-7 0 0,-2 0 1 0,-1 5 4 0,0-5 1 15,-2 4 0-15,2-1 0 0,3-3-18 0,-3-2 0 16,-2 6 0-16,2-1 0 0,0-3 13 0,-2-2-4 15,0 6-1-15,-1-1 0 0,4-3-8 0,-4 5 0 16,1-5 0-16,-3 0 0 0,3 0 0 0,-1 0 0 16,1 0 0-16,-3 5 8 0,0-12-8 0,5 2 0 15,-5 10 0-15,0-12 0 0,3 7 0 0,-3-7 0 16,3 7 0-16,-3-7 0 0,0 0 0 0,5 7 0 0,-5-7 0 0,0 0 8 16,0 0-8-16,5 5 0 0,-5-5 0 0,0 0 0 15,0 0 0-15,5 2-9 0,-5-2 9 16,0 0-10-1,0 0-13-15,0 0-2 0,0 0-1 0,0 0 0 16,0 0-107-16,0 0-22 0,0 0-4 0,-2 5-1 0</inkml:trace>
  <inkml:trace contextRef="#ctx0" brushRef="#br0" timeOffset="36972.745">12430 2943 1609 0,'0'0'35'0,"0"0"7"0,0 0 2 0,5 0 2 16,1 0-37-16,-1 0-9 0,0 0 0 0,1 0 0 0,-1 5 95 0,0-5 17 16,0 4 3-16,1-1 1 0,-1 4-44 0,0 0-9 15,3-2-2-15,-2 2 0 0,2 4-22 0,-1-8-5 0,1 4-1 0,3 5 0 16,0-5 1-16,2 2 0 0,-3-4 0 0,6 2 0 15,-3 0 9-15,1 0 1 0,2-7 1 0,-1 5 0 16,1-5-45-16,0 2-15 0,0-2 0 0,0 0 0 16,0 0 33-16,0-2 6 0,-3-3 2 0,-2 5 0 15,-1-7 22-15,1 0 4 0,-1 0 0 0,1 2 1 16,-1-2-42-16,1-2-11 0,-3-3 0 16,5 2 0-16,-5-1 36 0,0-1 6 0,0-5 1 0,0 6 0 15,-3-1-3-15,-2 2-1 0,2-1 0 0,-2-1 0 16,-1 5-26-16,4 0-5 0,-4-7 0 0,4 2-8 15,-4 5 0-15,-2 0 0 0,3-3 0 0,0 3 0 16,-3 0-13-16,2-4-10 0,1 6-1 0,-3-2-1 16,0 7 25-16,3-7 0 0,-1 0 0 0,-2 7 0 15,0 0 0-15,0 0 0 0,3-3 0 0,-3 3 0 16,0 0 14-16,0 0 8 0,0 0 2 0,0 0 0 16,0 0-142-16,0 0-28 0,0 0-6 0,-5 3 0 0</inkml:trace>
  <inkml:trace contextRef="#ctx0" brushRef="#br0" timeOffset="39658.145">10708 1442 633 0,'0'0'28'0,"0"0"6"0,0 0-34 0,0 0 0 0,0 0 0 0,0 0 0 16,0 0 199-16,0 0 33 0,0 0 6 0,0 0 2 15,0 0-104-15,0 0-21 0,0 0-4 0,0 0-1 16,0 0-36-16,8 8-7 0,-8-8-2 0,0 0 0 16,2 4-13-16,1 3-4 0,2-4 0 0,-2 6 0 15,-3 0-12-15,3-1-2 0,-1-4-1 0,-2 3 0 16,3 0 11-16,-3 0 3 0,2 0 0 16,1 0 0-16,-3 5-24 0,3-5-5 0,-3 5-1 0,2-10 0 15,1 5-17-15,0 1 0 0,-6-1 0 0,3-3 0 16,0-4 55-16,0 3 7 0,0-3 2 0,0 0 0 0,0 7-52 0,0-7-12 15,0 0 0-15,0 0 0 16,0 0 0-16,0 0 0 0,-3-7 0 0,1 4 0 16,-1-1-202-16,-2-3-43 0,2-1-9 0</inkml:trace>
  <inkml:trace contextRef="#ctx0" brushRef="#br0" timeOffset="39970.664">10647 1355 1267 0,'0'0'56'0,"0"0"12"0,0 0-55 0,0 0-13 15,0 0 0-15,0 0 0 0,0 0 91 0,0 0 15 16,0-2 3-16,0 2 1 0,0 0-22 0,0 0-5 0,0 0-1 0,0 0 0 16,0 0-66-16,0 0-16 15,0 0 0-15,0 0 0 0,0 0 40 0,0 0 4 16,0 0 0-16,0 0 1 0,0 0-21 0,0 0-4 0,0 0 0 15,0 0-1-15,0 0-19 0,0 0 0 16,0 0-8-16,0 0 8 0,0 0 0 0,0 0 0 0,0 0 0 0,0 0 0 16,0 0 0-16,0 0 0 0,0 0 8 0,0 0-8 15,0 0 0-15,0 0 0 0,0 0 0 0,5 2 0 16,0-2 0-16,-5 0 0 0,0 0 0 0,6 0 0 16,-6 0 0-16,5 0 0 0,0-2 0 0,-5 2-645 15,0 0-133-15</inkml:trace>
  <inkml:trace contextRef="#ctx0" brushRef="#br0" timeOffset="40874.597">10909 1602 57 0,'0'0'0'0,"0"0"0"0,0 0 0 0,0 0 0 16,0 0 212-16,0 0 38 0,0 0 7 0,0 0 2 16,0 0-146-16,0 0-29 0,0 0-5 0,0 0-2 15,0 0 41-15,0 0 8 0,0 0 2 0,0 0 0 16,0 0-52-16,0 0-9 0,0 0-3 0,0 0 0 0,0 0 0 15,0 0 0-15,0 0 0 0,0 0 0 0,0 0 0 0,0 0 0 16,0 0 0-16,-3 7 0 0,0 1-51 0,3 3-13 16,-2-4 0-16,-1-4 0 15,3 6 0-15,-2-7 0 0,2 5 0 0,0 1 0 0,0-4 54 0,-3 3 8 16,3 0 2-16,0 0 0 16,0-7-76-16,0 7-14 0,-3 1-3 0,3-8-1 0,0 0 30 15,0 0 0-15,0 0 0 0,0 0 0 16,0 0-51-16,0 0-10 0,0 0-3 0,0 0-652 15,0 0-132-15</inkml:trace>
  <inkml:trace contextRef="#ctx0" brushRef="#br0" timeOffset="41364.505">11028 1428 172 0,'0'0'8'0,"0"0"1"0,0 0-9 0,0 0 0 16,0 0 0-16,0 0 0 0,0 0 240 0,0 0 47 16,0 0 9-16,0 0 1 0,0 0-157 0,0 0-31 15,0 0-6-15,0 0-2 0,0 0-17 0,8 7-3 16,-6 0-1-16,1 5 0 0,0-5-12 0,-1 0-4 15,1 0 0-15,0 0 0 0,-3 1-37 0,0 3-8 16,0-8-2-16,0 4 0 0,0 2 38 0,0 0 7 16,0-1 2-16,2-4 0 0,-2 3-52 0,3 0-12 15,-3-7 0-15,3 5 0 0,-3-5 32 0,2 7 3 16,1-5 1-16,-3-2 0 0,0 0-7 0,0 0-1 16,0 0 0-16,0 0 0 0,0 0-28 0,0 0-21 0,5 8 3 0,-5-8 1 31,5-8-75-31,-5 8-16 0,8 0-2 0,-2-7-590 15,-6 7-119-15</inkml:trace>
  <inkml:trace contextRef="#ctx0" brushRef="#br0" timeOffset="43261.561">11226 1132 115 0,'0'0'0'0,"0"0"10"0,0 0-10 0,0 0 0 15,0 0 0-15,0 0 0 16,0 0 218-16,3 2 42 0,0-2 8 0,-3 0 1 0,2 7-138 0,-2-7-28 15,6 0-6-15,-6 0-1 0,2 0-11 0,3 0-2 16,3 0-1-16,-2-7 0 0,2 7-30 0,0-2-7 16,-1-3-1-16,4 5 0 0,-3-2-19 0,3 2-4 15,-1-9-1-15,3 9 0 0,-2-3-20 0,0 3 0 16,-3 0 0-16,5-4 0 0,-3 1 0 0,-2 3 0 16,3 0 0-16,-3 0 0 0,0-5 0 0,2 5 0 15,-4 0 0-15,-6 0 0 0,0 0 56 0,0 0 6 16,0 0 2-16,0 0 0 15,-3 5-156-15,-5 2-30 0,-3 5-6 0,1-5-715 0</inkml:trace>
  <inkml:trace contextRef="#ctx0" brushRef="#br0" timeOffset="43453.118">11269 1308 1267 0,'0'0'28'0,"0"0"5"0,0 0 2 0,0 0 1 0,0 0-36 0,5 0 0 0,0-2 0 0,3-3 0 15,0 3 104-15,0 2 15 0,3-5 2 0,-1 1 1 16,3 1-60-16,-2-1-12 0,2 1-2 0,-2-2-1 16,-1-2-27-16,1 0-6 0,0 5-1 0,-1-3 0 15,1 1-5-15,2 4 0 0,-2 0-8 0,-1-3 12 0,1 3-12 0,-6 0 8 16,3 0-8-16,-8 0-576 16,5 0-118-16</inkml:trace>
  <inkml:trace contextRef="#ctx0" brushRef="#br0" timeOffset="44902.665">11671 579 806 0,'0'0'17'0,"0"0"4"0,0 0 1 0,0 0 2 0,0 0-24 0,0 0 0 15,0 0 0-15,0 0 0 0,0 0 107 0,0 0 17 16,0 0 3-16,0 0 1 0,2 5-52 0,4-3-9 15,-4 3-3-15,4-3 0 0,-4 6 0 0,4-4 0 16,-4 3 0-16,4 0 0 0,-6-7-12 0,2 7-2 16,1-2-1-16,-1 2 0 0,1 0-27 0,0 0-6 0,-1 7 0 0,1-9-1 15,0 4 32-15,2-1 6 16,-2 3 2-16,2-4 0 0,-2 7-37 0,2-6-7 0,-5-8-2 0,5 9 0 16,-2 0-9-16,2-2 0 0,-5-7 0 0,3 7 0 15,-3-7 0-15,0 0 0 0,0 0 0 0,0 0 0 16,0 0 53-16,0 0 9 0,0 0 2 0,0 0 0 31,0 0-103-31,0 0-20 0,0 0-4 0,0 0-1 0,0 0-153 0,0 0-31 0,0 0-7 16,0 0-1-16</inkml:trace>
  <inkml:trace contextRef="#ctx0" brushRef="#br0" timeOffset="45218.347">11562 1007 1368 0,'0'-7'30'0,"3"7"6"0,0 0 2 0,2-2 0 16,0-3-30-16,0 1-8 0,1 4 0 0,2-7 0 0,0 7 79 0,0-3 14 16,2-2 3-16,1-2 1 0,-1 7-46 0,1-7-10 15,2 0-1-15,6 7-1 0,-3-2-13 0,-1-3-2 16,1 1-1-16,-2 1 0 0,-1 3 6 0,-3 0 2 15,4-5 0-15,-1 5 0 0,0-2-5 0,0 2-1 16,-2 2 0-16,2 3 0 0,-2-5-9 0,-1 0-3 16,-2 3 0-16,0-3 0 0,3 9-13 0,-6-9 9 15,-5 0-9-15,5 2 8 0,1-2 0 0,-6 0 0 16,0 0 0-16,0 0 0 0,0 0-8 0,0 0 10 0,0 0-10 0,0 0 10 31,0 0-175-31,0 0-35 0,-6 5-8 0</inkml:trace>
  <inkml:trace contextRef="#ctx0" brushRef="#br0" timeOffset="45768.461">11679 1156 1202 0,'0'0'53'0,"0"0"11"0,0 0-51 0,0-3-13 16,0 3 0-16,0 0 0 0,0 0 68 0,0 0 12 15,0 0 1-15,0 0 1 0,0 0 37 0,0 0 7 16,5 3 2-16,-5-3 0 0,5 4-72 0,1-1-13 16,-4 6-3-16,1-2-1 0,2-5-11 0,-2 10-3 15,-1-5 0-15,1 5 0 0,-3-5 31 0,3 2 7 16,-3-1 1-16,0-1 0 0,2 4-24 0,-2-4-5 15,0 0-1-15,0 0 0 0,0-7-12 0,0 5-2 16,0-5-1-16,0 0 0 0,0 0-7 0,0 0 0 16,0 0-1-16,0 0 0 0,0 0-11 0,0 0 0 0,0-12 0 15,0 5 0-15,0 0 0 0,0-4 0 16,-2 1 0-16,2-2 0 0,2 3 0 0,4-3 0 16,-4 0 0-16,4-2 0 0,-4 3 0 0,4 4 0 15,-1-3 0-15,0-2 0 0,3 5 0 0,-3 5 0 0,1-7 0 0,2 6 0 16,0 3 20-16,-3-7 3 0,0 7 0 0,0 0 0 15,3 0-23-15,0 0-10 0,6 7 1 0,-1-4 0 16,-3-3-4-16,1 9-1 0,0-2 0 0,2 2 0 16,-5-2 14-16,2 1 0 0,-2 3 0 0,0 3 0 15,0-2 35-15,-3-2 9 0,-2 6 3 0,0-2 0 16,5-4-24-16,-6 1-5 0,-2 1-1 0,0-3 0 16,0 3-1-16,0-5-1 0,0 0 0 0,0 0 0 15,0-7-6-15,0 0-1 0,0 0 0 0,0 0 0 16,0 0-24-16,0 0-6 0,0 0-1 0,0 0 0 0,0 0 38 0,0 0 7 15,-2-7 2-15,-1 5 0 16,3 2-232-16,-3 0-45 16</inkml:trace>
  <inkml:trace contextRef="#ctx0" brushRef="#br0" timeOffset="52353.631">10284 1045 961 0,'0'0'20'0,"0"-5"5"0,0 5 1 0,3-2 2 0,-3 2-28 0,0 0 0 16,0 0 0-16,0 0 0 0,3 0 96 0,-3 0 14 15,0 0 2-15,0 0 1 0,0 0-23 0,0 0-5 16,0 0-1-16,0 0 0 0,0 0-9 0,0 0-3 16,0 0 0-16,0 0 0 0,0 0-12 0,0 0-4 15,0 0 0-15,0 0 0 0,0 0-32 0,0 0-6 16,0 2-2-16,0-2 0 0,0 0 37 0,-3 7 7 0,3 0 2 0,3 0 0 16,-3-2-48-16,0-2-14 0,0-3 0 0,0 7 8 15,0 2 27-15,0-7 5 0,0 5 2 0,-3 0 0 16,3 1-16-16,0-1-3 0,0 2-1 0,-3-7 0 15,3 5-22-15,-2 0 0 0,2 5 0 16,-3-9 0-16,0 4 0 0,3 2 0 16,-2-2 0-16,2 2 0 0,-3 3 0 0,0 0 0 0,1-3 0 0,2 3 0 15,0-2 56-15,-3 1 6 0,-2-4 2 0,5 7 0 16,0-2-52-16,-3 0-12 0,-2-5 0 0,2 2 0 16,1-1-8-16,2-1-5 0,-3 0-1 15,0-3 0-15,1 3 22 0,-1 0 4 0,0 1 0 0,-2-4 1 0,3-1-13 16,-4 1 0-1,4-1 0-15,2-3 0 0,-3 9 0 0,-2-7 0 0,-1-2 0 0,4 7 0 16,2-7 12-16,-6 7-3 0,4-7-1 0,-4 5 0 16,4-2-8-16,2-3 0 0,-5 4 0 0,5-4 0 15,-6 3 0-15,6-3 0 0,0 0 9 0,-5 4-9 0,2-1 8 0,3-3-8 16,0 0 8-16,0 0-8 0,-5 4 0 0,0 1 8 16,5-5-8-16,-6 2 0 0,6-2 0 0,0 0 8 15,-8 0-8-15,8 0 0 0,-5 5 11 0,5-5-3 16,-8 2 0-16,8-2 0 0,-5 0-8 0,5 0 0 15,0 0 0-15,0 0 0 0,-8-2 0 0,8 2 0 16,-5-5 0-16,5 5 0 0,0 0 0 0,-8 0 0 16,0-7 0-16,3 7 0 0,5 0 0 0,-6-4 0 15,1 1 9-15,2-1-1 0,-2 1-8 0,5 3 0 16,-5-4 0-16,-1-4 0 0,1 8 0 0,0-7 0 0,5 7 0 0,-3-2 0 31,1-5-28-31,-1 2-1 0,0-2 0 0,1 3 0 0,2 4 29 0,0-3 0 16,-3-9 0-16,3 10 0 0,0-3 0 0,-3-2 0 15,3 3 0-15,0 1 0 0,0-1 0 0,0 1 0 16,0-4 0-16,0 7 0 0,0-5 0 0,0-2 0 0,0 5 0 16,0 2 0-16,3-5 0 0,-3 5 0 0,3-2 0 0,-1-7 0 15,-2 6 0-15,0 3 0 0,3-7 0 0,2 2 0 16,1-2 0-16,-4 0 0 0,-2 5 0 0,3-3 0 16,2-2 0-16,0 3 0 15,-2 1 0-15,0-4 0 0,-1 2 0 0,1 5 0 0,0-7 0 0,-1 0 0 16,1 7 0-16,-3 0 0 0,0 0 0 0,5-2 0 15,-5 2 0-15,6 0 0 0,-1 0 0 0,0-5 0 0,0 1 0 0,-2 4 0 16,2 0 0-16,1 0 0 0,-1-3 0 0,3 3 0 16,-6 0 0-16,4 3 0 0,-1-6 0 0,0 3 0 15,1 0 0-15,-1 0 0 0,0 0 17 0,-5 0 10 16,0 0 1-16,6 0 1 16,-1 3-46-16,3-3-10 0,-8 0-1 0,5 9-1 0,0-9 29 15,1 2 0-15,-6-2 0 0,5 0 0 16,3 7 0-16,-3-7 0 0,0 7 0 0,3-2 0 0,-8-5 45 0,8 7 15 15,-2-4 4-15,2 1 0 0,-1-1-52 0,-1 1-12 16,2 1 0-16,0-3 0 0,-3 5 0 0,0-7 0 16,-5 0 0-16,8 12 0 0,-3-9 0 0,3 1 0 15,-8-4 0-15,6 3 0 16,-1 6 0-16,0-7-8 0,-5-2 8 0,8 7-13 0,-2 0 13 0,-6-7 8 16,5 5 0-16,-5-5-8 0,5 7 0 0,-5-7 0 15,5 3 0-15,3 4 0 0,-8-7 0 0,6 4 0 16,-6-4 0-16,5 5 0 0,-5-5 19 0,0 0-3 0,8 7-1 0,-8-7 0 15,5 2-15-15,-5-2 11 0,0 0-11 0,5 8 10 16,-5-8-10-16,0 0 10 0,8 4-10 0,-8-4 10 16,6 7-10-16,-6-7 10 0,5 3-10 0,-5-3 10 15,5 0-10-15,-2 4 8 0,-3-4-8 0,5 5 8 16,-5-5 18-16,0 0 3 0,5 2 1 16,-5-2 0-16,0 0-30 0,0 0 0 0,6 0 0 0,-6 0 0 15,0 0 0-15,0 0 0 0,0 0 0 0,0 0 0 16,0 0 0-16,0 0 0 0,0 0 0 0,2 5 0 15,-2-5-9-15,0 0-8 0,0 0-2 0,0 0 0 16,0 0 19-16,6 2 0 16,-6-2 0-16,0 0 0 0,2 7 0 0,-2-7 0 0,0 0 0 0,0 0 0 0,0 0 0 0,0 0 0 15,0 0 0-15,0 0 0 16,0 0 0-16,0 0 0 0,0 0 0 0,0 0 0 0,0 0 14 0,0 0 3 16,0 0 1-16,0 0 0 15,0 0-117-15,0 0-23 0,0 0-5 0,0 0-1229 16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5:57.586"/>
    </inkml:context>
    <inkml:brush xml:id="br0">
      <inkml:brushProperty name="width" value="0.1" units="cm"/>
      <inkml:brushProperty name="height" value="0.1" units="cm"/>
      <inkml:brushProperty name="color" value="#5B2D90"/>
    </inkml:brush>
  </inkml:definitions>
  <inkml:trace contextRef="#ctx0" brushRef="#br0">386 284 456 0 0,'14'4'255'0'0,"-11"-4"1062"0"0,-3 0 439 0 0,2 0 78 0 0,68-20 5428 0 0,-19 17-4872 0 0,-50 3-2236 0 0,7 7 142 0 0,-5-6-273 0 0,0 1 1 0 0,-1-1 0 0 0,1 0 0 0 0,0 1-1 0 0,-1-1 1 0 0,1 1 0 0 0,-1 0 0 0 0,0 0-1 0 0,0 0 1 0 0,1 0 0 0 0,-1 0 0 0 0,-1 0-1 0 0,1 1 1 0 0,0-1 0 0 0,0 0 0 0 0,-1 1 0 0 0,1 1-24 0 0,2 75 76 0 0,-12-53-23 0 0,2-9-95 0 0,0-1 1 0 0,-1 0-1 0 0,-1 0 0 0 0,-1-1 1 0 0,0 0-1 0 0,-1-1 0 0 0,0 0 1 0 0,-6 5 41 0 0,-21 50-144 0 0,29-36 90 0 0,22-4 33 0 0,38-9-96 0 0,61-33 389 0 0,11 1-311 0 0,-123 12 124 0 0,-1 0 13 0 0,0 0-6 0 0,2 0-18 0 0,3 0-116 0 0,-16 0-964 0 0,4 0 328 0 0</inkml:trace>
  <inkml:trace contextRef="#ctx0" brushRef="#br0" timeOffset="1002.8">586 17 5040 0 0,'0'0'231'0'0,"-2"0"-18"0"0,-5 0-45 0 0,5 0 468 0 0,0 0 192 0 0,-92-17 5446 0 0,-36 34-4272 0 0,44 11-1522 0 0,12 20-336 0 0,11-4-144 0 0,13 12 0 0 0,12-4 0 0 0,20 8 72 0 0,25-11 88 0 0,-14-16-78 0 0,14 1 90 0 0,-23 21-27 0 0,6 17-62 0 0,18-15-30 0 0,-13-1-53 0 0,18-3 60 0 0,-13-51-56 0 0,0 0-1 0 0,-1 0 0 0 0,1 1 0 0 0,0-1 0 0 0,0 0 0 0 0,1 0 0 0 0,-1 1 0 0 0,0-1 0 0 0,1 0 1 0 0,-1 0-1 0 0,1 0 0 0 0,0 1 0 0 0,0-1 0 0 0,0 0 0 0 0,0 0 0 0 0,0 0 0 0 0,0 0 0 0 0,1-1 1 0 0,-1 1-1 0 0,0 0 0 0 0,1 0-3 0 0,2 37 22 0 0,19 1 50 0 0,-22-38-68 0 0,-1 0 0 0 0,0 0-1 0 0,1 1 1 0 0,-1-1-1 0 0,1 0 1 0 0,0 0-1 0 0,-1 0 1 0 0,1 0-1 0 0,0 0 1 0 0,0 0-1 0 0,1 0 1 0 0,-1 0-1 0 0,0 0 1 0 0,1-1-1 0 0,-1 1 1 0 0,1 0 0 0 0,-1-1-1 0 0,1 1 1 0 0,0-1-1 0 0,0 1-3 0 0,25 20 53 0 0,79 11 11 0 0,-38-20-10 0 0,17-9 87 0 0,15 6 192 0 0,-55-4 35 0 0,25-2 368 0 0,11-20-430 0 0,5-24-380 0 0,-19-16 85 0 0,33-103 1361 0 0,-94 141-1273 0 0,-2-1 0 0 0,-1 1 0 0 0,0-1 0 0 0,-1 0 0 0 0,-1 0-1 0 0,-1 1 1 0 0,-1-1 0 0 0,0 0 0 0 0,-1 0 0 0 0,-2-1-99 0 0,0-25 52 0 0,-22-49-288 0 0,22 83 236 0 0,0 0 0 0 0,-1-1 0 0 0,0 2 0 0 0,-1-1 0 0 0,0 1-1 0 0,0-1 1 0 0,-1 2 0 0 0,-5-5 0 0 0,-24-26 64 0 0,-32-6 0 0 0,-21 16 1 0 0,0 10 91 0 0,16 4-846 0 0,57 26-2984 0 0,9-6-2673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6:03.452"/>
    </inkml:context>
    <inkml:brush xml:id="br0">
      <inkml:brushProperty name="width" value="0.1" units="cm"/>
      <inkml:brushProperty name="height" value="0.1" units="cm"/>
      <inkml:brushProperty name="color" value="#5B2D90"/>
    </inkml:brush>
  </inkml:definitions>
  <inkml:trace contextRef="#ctx0" brushRef="#br0">231 223 0 0 0,'0'0'1337'0'0,"0"0"-149"0"0,0 0 111 0 0,0 0-70 0 0,0 0-574 0 0,0 0-257 0 0,0 0-50 0 0,0 0-45 0 0,0 0-148 0 0,1-1-69 0 0,0-1-60 0 0,1-1 7 0 0,11-9 124 0 0,-11 11 209 0 0,6-6 1654 0 0,24-9-388 0 0,-17 7-1632 0 0,4 4 0 0 0,3 1-9 0 0,33 5-36 0 0,-51 2 183 0 0,0 0 0 0 0,-1 0-1 0 0,1 0 1 0 0,0 1 0 0 0,-1-1-1 0 0,0 1 1 0 0,0 0 0 0 0,0 0-1 0 0,0 0 1 0 0,-1 0 0 0 0,0 1-1 0 0,0-1 1 0 0,0 1 0 0 0,0-1-1 0 0,0 1 1 0 0,-1 0 0 0 0,0-1-1 0 0,0 1 1 0 0,-1 0 0 0 0,1 0-1 0 0,-1 0 1 0 0,0 0 0 0 0,0 0-1 0 0,0 0 1 0 0,-1-1 0 0 0,0 1-1 0 0,0 0 1 0 0,-2 4-138 0 0,-19 61 79 0 0,1-22-79 0 0,6-24 0 0 0,-22 9-1776 0 0,30-27 1776 0 0,3 1 0 0 0,0 0 0 0 0,0-1 0 0 0,4 1 0 0 0,30 25 1992 0 0,29-24-1936 0 0,-44-9-48 0 0,59-12 405 0 0,-36 3-242 0 0,49 3 511 0 0,-86 7-533 0 0,-1 0 3 0 0,7 0 141 0 0,-6 0-4788 0 0,-1 0-990 0 0</inkml:trace>
  <inkml:trace contextRef="#ctx0" brushRef="#br0" timeOffset="1257.254">576 49 456 0 0,'-9'0'1612'0'0,"7"0"185"0"0,2 0 84 0 0,0 0-131 0 0,-12-4 2280 0 0,-39-6-868 0 0,1-5-1282 0 0,26 11-1267 0 0,-34-3 161 0 0,22 1-534 0 0,-36 3-24 0 0,7 29 280 0 0,14 0-348 0 0,3 11-137 0 0,-15 35 250 0 0,29 17-405 0 0,37-46 203 0 0,1 35-171 0 0,22 9 37 0 0,1-36 129 0 0,13 11-108 0 0,-22-30 54 0 0,97 28-64 0 0,-14-44 64 0 0,-39-17 0 0 0,-19 1 0 0 0,0 1 0 0 0,24-24 0 0 0,-4-10 54 0 0,16-17-44 0 0,-73 44-10 0 0,-6-11 54 0 0,15-32 82 0 0,0 16-126 0 0,-7 3-10 0 0,11-16 64 0 0,-16 16-64 0 0,-2 26 18 0 0,-1-1-1 0 0,0 1 0 0 0,0-1 0 0 0,0 1 0 0 0,0-1 0 0 0,-1 1 0 0 0,0 0 0 0 0,0-1 0 0 0,0 1 1 0 0,0 0-1 0 0,-1-1 0 0 0,0 1 0 0 0,0 0 0 0 0,0 0 0 0 0,-1-1-17 0 0,-8-21 159 0 0,-4-13 17 0 0,-15-24-40 0 0,-14 17-56 0 0,-9 8 422 0 0,25 24-228 0 0,-46 4-10 0 0,42 6-1066 0 0,23 1-1882 0 0,5-1-3789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6:11.530"/>
    </inkml:context>
    <inkml:brush xml:id="br0">
      <inkml:brushProperty name="width" value="0.1" units="cm"/>
      <inkml:brushProperty name="height" value="0.1" units="cm"/>
      <inkml:brushProperty name="color" value="#00A0D7"/>
    </inkml:brush>
  </inkml:definitions>
  <inkml:trace contextRef="#ctx0" brushRef="#br0">242 165 920 0 0,'11'7'67'0'0,"-6"-8"-220"0"0,1 0 4563 0 0,3 1 943 0 0,8-8-4993 0 0,-1 1-419 0 0,61-6 945 0 0,-48 12-822 0 0,-12 1-67 0 0,-15 0 22 0 0,-1-1 0 0 0,1 1 0 0 0,-1 0 0 0 0,1 0 0 0 0,-1 0 0 0 0,1 0 1 0 0,-1 0-1 0 0,1 0 0 0 0,-1 0 0 0 0,1 1 0 0 0,-1-1 0 0 0,1 0 0 0 0,-1 1 0 0 0,0-1 0 0 0,1 1 0 0 0,-1 0 0 0 0,1-1 0 0 0,-1 1 0 0 0,0 0 0 0 0,0 0 0 0 0,1 0 0 0 0,-1 0 0 0 0,0 0 0 0 0,0 0 0 0 0,0 0 0 0 0,0 0 0 0 0,0 0 0 0 0,0 1-19 0 0,13 44 478 0 0,-8 7 294 0 0,-4-38-968 0 0,-2-14 316 0 0,0 0 9 0 0,0 54 70 0 0,-26-15-199 0 0,0-17 0 0 0,20-20-16 0 0,5-3-63 0 0,1 0-9 0 0,0 0 9 0 0,0 0 45 0 0,0 0 126 0 0,0 0 16 0 0,16 16-364 0 0,21 5 345 0 0,-24-15-54 0 0,-1 0-1 0 0,1 1 1 0 0,-1 0 0 0 0,-1 1-1 0 0,1 1 1 0 0,-1 0 0 0 0,-1 0-1 0 0,6 6-34 0 0,-12 1 199 0 0,-13 16 292 0 0,-23 4 51 0 0,25-31-380 0 0,0-1 0 0 0,-1 0 0 0 0,1 0 0 0 0,-1-1-1 0 0,0 0 1 0 0,0 0 0 0 0,0-1 0 0 0,0 0 0 0 0,0 0 0 0 0,-1-1 0 0 0,1 0-1 0 0,-1-1 1 0 0,1 0 0 0 0,0 0 0 0 0,-1-1 0 0 0,1 0 0 0 0,-1 0-1 0 0,-2-2-161 0 0,-30-18 302 0 0,37 19-292 0 0,-2 1-10 0 0,2-2-58 0 0,4 2-240 0 0,0 1-75 0 0,0 0-720 0 0,0 0-2987 0 0,0 0-1281 0 0</inkml:trace>
  <inkml:trace contextRef="#ctx0" brushRef="#br0" timeOffset="933.915">587 24 5296 0 0,'-57'-14'3766'0'0,"21"5"-2059"0"0,-61 8 2290 0 0,37 11-2891 0 0,-39 16-794 0 0,29-2 77 0 0,21 9-315 0 0,-29 39-74 0 0,75-68-5 0 0,-1 0-1 0 0,1 0 1 0 0,0 0-1 0 0,0 0 1 0 0,0 0-1 0 0,1 1 1 0 0,-1-1-1 0 0,1 1 1 0 0,0-1-1 0 0,0 1 1 0 0,1 0-1 0 0,0 0 0 0 0,-1 4 6 0 0,-5 47 0 0 0,9-22 0 0 0,1 0 0 0 0,2 1 0 0 0,1-2 0 0 0,2 1 0 0 0,1-1 0 0 0,2 0 0 0 0,1-1 0 0 0,1 0 0 0 0,8 11 0 0 0,-17-37 3 0 0,0 0 0 0 0,0 0-1 0 0,0 0 1 0 0,1-1-1 0 0,0 0 1 0 0,0 0-1 0 0,1 0 1 0 0,-1 0 0 0 0,1-1-1 0 0,0 0 1 0 0,0 0-1 0 0,1-1 1 0 0,-1 1-1 0 0,1-1 1 0 0,0-1-1 0 0,-1 1 1 0 0,1-1 0 0 0,0 0-1 0 0,1-1 1 0 0,-1 0-1 0 0,0 0 1 0 0,0-1-1 0 0,0 1 1 0 0,1-1 0 0 0,4-1-4 0 0,129-9-63 0 0,8-13 64 0 0,-75 6 11 0 0,41-32 906 0 0,-97 35-691 0 0,-11 10-89 0 0,0-1 0 0 0,-1 1-1 0 0,0-2 1 0 0,1 1 0 0 0,-2-1 0 0 0,1 0 0 0 0,-1 0 0 0 0,0 0 0 0 0,0-1 0 0 0,-1 0 0 0 0,0 0-137 0 0,1-5 169 0 0,-1 1 0 0 0,0-1 1 0 0,-1 0-1 0 0,-1 0 0 0 0,0 0 0 0 0,0 0 0 0 0,-1-1 0 0 0,-1 1 0 0 0,0-9-169 0 0,-15-51 314 0 0,-26-17-18 0 0,-4 20-98 0 0,-8 2-119 0 0,35 48-65 0 0,8 11 27 0 0,0-1 0 0 0,0 1-1 0 0,-1 1 1 0 0,-1 0 0 0 0,1 0 0 0 0,-1 2-1 0 0,-8-4-40 0 0,-25-2-236 0 0,13 9-2790 0 0,20 2-3783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6:14.122"/>
    </inkml:context>
    <inkml:brush xml:id="br0">
      <inkml:brushProperty name="width" value="0.1" units="cm"/>
      <inkml:brushProperty name="height" value="0.1" units="cm"/>
      <inkml:brushProperty name="color" value="#00A0D7"/>
    </inkml:brush>
  </inkml:definitions>
  <inkml:trace contextRef="#ctx0" brushRef="#br0">258 521 456 0 0,'0'0'1248'0'0,"0"0"136"0"0,0 0 65 0 0,0 0-128 0 0,0 0-591 0 0,0 0-260 0 0,0 0-48 0 0,0 0-9 0 0,0 0-10 0 0,15-9 1283 0 0,91-44 52 0 0,-16 29-825 0 0,-13 27 475 0 0,-35 18-665 0 0,-21 2-250 0 0,-9 3 92 0 0,-9-21-494 0 0,0 1 0 0 0,0-1 0 0 0,-1 0 0 0 0,1 1 0 0 0,-1 0 0 0 0,0-1 0 0 0,-1 1 0 0 0,1 0 0 0 0,-1 0 0 0 0,0 0 0 0 0,-1 0 0 0 0,1 2-71 0 0,-1 45 149 0 0,-8-19-58 0 0,7-32-3 0 0,1-2-4 0 0,-5 16 72 0 0,-8 7-28 0 0,3-14-64 0 0,9-8-11 0 0,1-1-11 0 0,18 7-102 0 0,121-4 6 0 0,-40 21 54 0 0,-94-21 27 0 0,0 0 0 0 0,0 0-1 0 0,0 1 1 0 0,0 0 0 0 0,-1 0-1 0 0,1 0 1 0 0,-1 1 0 0 0,0-1-1 0 0,0 1 1 0 0,0 0 0 0 0,-1 0-1 0 0,0 0 1 0 0,0 0 0 0 0,0 1-1 0 0,-1-1 1 0 0,0 1 0 0 0,0 0-1 0 0,0 0-26 0 0,-9 21 403 0 0,6-23-353 0 0,0-1-1 0 0,-1 1 0 0 0,1-1 1 0 0,-1 1-1 0 0,1-1 1 0 0,-1 0-1 0 0,0 0 0 0 0,0 0 1 0 0,-1 0-1 0 0,1 0 1 0 0,0-1-1 0 0,-1 1 0 0 0,0 0 1 0 0,0-1-1 0 0,0 0 1 0 0,0 0-1 0 0,0 0 0 0 0,0 0 1 0 0,0 0-1 0 0,0-1 1 0 0,-1 1-1 0 0,1-1 1 0 0,-1 0-1 0 0,0 0-49 0 0,-12 6 15 0 0,-83 16 1516 0 0,-7-19-1274 0 0,42-7-193 0 0,12-4-113 0 0,51 7 120 0 0,1 0 3 0 0,0 0-28 0 0,0 0-113 0 0,0 0-49 0 0,0 0-11 0 0,0 0-34 0 0,0 0-142 0 0,0 0-66 0 0,9-3-2155 0 0,1-1 586 0 0</inkml:trace>
  <inkml:trace contextRef="#ctx0" brushRef="#br0" timeOffset="532.814">1226 558 10136 0 0,'0'0'230'0'0,"0"0"30"0"0,0 0 19 0 0,-18-7 1104 0 0,12 6-1202 0 0,0 0 1 0 0,-1 1 0 0 0,1 0-1 0 0,-1 0 1 0 0,1 0-1 0 0,0 1 1 0 0,-1-1 0 0 0,1 2-1 0 0,0-1 1 0 0,0 1 0 0 0,-1 0-1 0 0,1 0 1 0 0,1 0 0 0 0,-1 1-1 0 0,0 0 1 0 0,1 0 0 0 0,-5 4-182 0 0,4-2 84 0 0,0 0 1 0 0,0 1 0 0 0,1 0 0 0 0,-1 1 0 0 0,1-1-1 0 0,1 1 1 0 0,-1 0 0 0 0,1 0 0 0 0,1 1 0 0 0,-3 5-85 0 0,4-6-6 0 0,1 0 1 0 0,0-1-1 0 0,1 1 1 0 0,-1 0-1 0 0,2 0 1 0 0,-1 0-1 0 0,0 0 1 0 0,1-1-1 0 0,1 1 1 0 0,-1 0-1 0 0,1 1 6 0 0,0-2-30 0 0,26 48-87 0 0,-26-51 103 0 0,-2-2-5 0 0,1 1 0 0 0,0-1 0 0 0,0 1 0 0 0,0-1 0 0 0,1 0 0 0 0,-1 1 0 0 0,0-1 0 0 0,0 0-1 0 0,1 0 1 0 0,-1 0 0 0 0,1 0 0 0 0,-1 0 0 0 0,1 0 0 0 0,-1 0 0 0 0,1 0 0 0 0,-1-1 0 0 0,1 1 0 0 0,0 0 0 0 0,-1-1 0 0 0,1 0 0 0 0,0 1 0 0 0,0-1 0 0 0,-1 0 0 0 0,1 0 0 0 0,0 0-1 0 0,0 0 1 0 0,0 0 0 0 0,-1 0 0 0 0,1-1 0 0 0,1 1 19 0 0,67-33 226 0 0,-68 31-226 0 0,2-1 0 0 0,0 0 0 0 0,1 0 0 0 0,-1-1 0 0 0,-1 1 0 0 0,1-1 0 0 0,0 0 0 0 0,-1 0 0 0 0,0-1 0 0 0,0 1 0 0 0,0-1 0 0 0,-1 1 0 0 0,1-1 0 0 0,-1 0 0 0 0,0 0 0 0 0,0 0 0 0 0,-1 0 0 0 0,1-4 0 0 0,-2-53 911 0 0,-2 65 1685 0 0,8 30-2104 0 0,23 129 244 0 0,-27-158-1060 0 0,0 4 814 0 0,-2 6-4697 0 0,0-14-1823 0 0</inkml:trace>
  <inkml:trace contextRef="#ctx0" brushRef="#br0" timeOffset="2022.057">1439 63 8696 0 0,'0'0'197'0'0,"0"0"24"0"0,0 0 18 0 0,0 0 57 0 0,-2 0 208 0 0,-52-7 2871 0 0,9-6-2251 0 0,-15 6 282 0 0,-18 1-353 0 0,15-8-317 0 0,3-1-128 0 0,13 14-222 0 0,-27 7 596 0 0,-83 18-302 0 0,46 2-504 0 0,-8 4-104 0 0,-3 17 4 0 0,41-12 64 0 0,-82 40 68 0 0,70-11-124 0 0,25 17 104 0 0,63-75-184 0 0,1 0 0 0 0,-1 1 0 0 0,1-1-1 0 0,1 1 1 0 0,-1 0 0 0 0,1 0 0 0 0,0 0-1 0 0,1 1 1 0 0,-1-1 0 0 0,2 1 0 0 0,-1-1 0 0 0,1 1-1 0 0,0 0 1 0 0,0 0 0 0 0,1-1 0 0 0,0 1-1 0 0,1 4-3 0 0,-1 48-60 0 0,6 15 48 0 0,41 57-52 0 0,-7-57 64 0 0,35 70 0 0 0,9-32-74 0 0,-35-71 106 0 0,4-6-124 0 0,54 7 292 0 0,-82-38-237 0 0,1-2 1 0 0,-1-1-1 0 0,1-1 1 0 0,0-1-1 0 0,-1-1 1 0 0,1-1-1 0 0,-1-1 1 0 0,1-2-1 0 0,-1 0 1 0 0,4-4 36 0 0,-4 4-29 0 0,70-25 29 0 0,-42 0 0 0 0,88-49 272 0 0,20-26-632 0 0,-104 62 296 0 0,-19 10 64 0 0,44-34-132 0 0,-50 33 120 0 0,40-60 12 0 0,-65 82 10 0 0,-1-1 1 0 0,-1 0-1 0 0,0-1 0 0 0,-1 1 0 0 0,0-1 0 0 0,-1 0 0 0 0,-1 0 0 0 0,0 0 0 0 0,0-13-10 0 0,-5-65 125 0 0,2 78-107 0 0,-1 0-1 0 0,0 0 0 0 0,-1 0 0 0 0,0 0 1 0 0,-1 1-1 0 0,0-1 0 0 0,-1 1 0 0 0,-1 0 0 0 0,0 1 1 0 0,-1-1-1 0 0,-1 1 0 0 0,1 0 0 0 0,-9-8-17 0 0,6 9 32 0 0,0 0 0 0 0,-1 1 0 0 0,0 0 0 0 0,-1 1 0 0 0,0 0 0 0 0,-1 1 0 0 0,-6-4-32 0 0,-66-27 0 0 0,44 30-1846 0 0,34 9 804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6:17.832"/>
    </inkml:context>
    <inkml:brush xml:id="br0">
      <inkml:brushProperty name="width" value="0.1" units="cm"/>
      <inkml:brushProperty name="height" value="0.1" units="cm"/>
      <inkml:brushProperty name="color" value="#00A0D7"/>
    </inkml:brush>
  </inkml:definitions>
  <inkml:trace contextRef="#ctx0" brushRef="#br0">305 390 2304 0 0,'0'0'271'0'0,"0"0"295"0"0,0 0 129 0 0,0 0 29 0 0,0 0-36 0 0,0 0-167 0 0,0 0-69 0 0,0 0-17 0 0,7-13 2529 0 0,-5 9-2890 0 0,1-1-1 0 0,0 1 1 0 0,-1 0 0 0 0,1 0 0 0 0,1 0 0 0 0,-1 0 0 0 0,1 0 0 0 0,-1 0-1 0 0,1 1 1 0 0,0 0 0 0 0,0 0 0 0 0,1 0 0 0 0,-1 0 0 0 0,0 1 0 0 0,4-2-74 0 0,2-1 16 0 0,0 1 1 0 0,0 0 0 0 0,1 0-1 0 0,-1 1 1 0 0,1 0-1 0 0,0 1 1 0 0,0 0 0 0 0,0 1-1 0 0,0 0 1 0 0,0 0-1 0 0,0 2 1 0 0,0-1 0 0 0,2 2-17 0 0,23 18 884 0 0,-13 21 494 0 0,-21-33-1246 0 0,0 0 0 0 0,0 0-1 0 0,-1 1 1 0 0,0-1 0 0 0,0 1-1 0 0,-1-1 1 0 0,0 0 0 0 0,-1 1 0 0 0,-1 5-132 0 0,-27 55 290 0 0,23-65-236 0 0,-25 13 247 0 0,21-18-222 0 0,10 1-21 0 0,0 0-15 0 0,2 0-80 0 0,77 0-39 0 0,55 43 76 0 0,-97-16 0 0 0,-36-26 20 0 0,0 0 0 0 0,0-1 1 0 0,0 1-1 0 0,0 0 0 0 0,0 0 1 0 0,0 0-1 0 0,0 0 0 0 0,0 0 1 0 0,0 0-1 0 0,-1 0 0 0 0,1 0 1 0 0,0 0-1 0 0,-1 0 0 0 0,1 0 1 0 0,-1 0-1 0 0,1 1 0 0 0,-1-1 1 0 0,0 0-1 0 0,1 0 0 0 0,-1 1 1 0 0,0-1-1 0 0,0 0 0 0 0,0 0 1 0 0,0 1-1 0 0,0-1 1 0 0,0 0-1 0 0,0 1 0 0 0,0-1 1 0 0,-1 0-1 0 0,1 0 0 0 0,0 1 1 0 0,-1-1-1 0 0,1 0 0 0 0,-1 0 1 0 0,1 0-1 0 0,-1 0 0 0 0,0 0 1 0 0,1 0-1 0 0,-2 1-20 0 0,-35 39 1102 0 0,32-36-1022 0 0,-53 25 1128 0 0,43-23-1087 0 0,-1 0 0 0 0,1-2-1 0 0,-1 0 1 0 0,0-1 0 0 0,0 0-1 0 0,0-1 1 0 0,0-1-1 0 0,-1-1 1 0 0,1 0 0 0 0,-1-1-1 0 0,1 0 1 0 0,-1-2-1 0 0,-1 0-120 0 0,11 1-16 0 0,6 1-64 0 0,1 0-22 0 0,0 0-30 0 0,0 0-18 0 0,0 0-2 0 0,0 0-206 0 0,0-1-869 0 0,4-5-371 0 0</inkml:trace>
  <inkml:trace contextRef="#ctx0" brushRef="#br0" timeOffset="865.174">866 247 5552 0 0,'0'0'256'0'0,"0"0"-7"0"0,0 0-90 0 0,0 0 197 0 0,0 0 105 0 0,0 0 19 0 0,0 0-20 0 0,0 0-111 0 0,0 0-49 0 0,0 0-10 0 0,0 0-8 0 0,0 0-23 0 0,0 0-16 0 0,0 0-3 0 0,4 8 864 0 0,28 47 1972 0 0,9 74-714 0 0,-27-8-1225 0 0,-14-120-977 0 0,2 1-26 0 0,5 13-54 0 0,8-39-70 0 0,-1 10-10 0 0,9 5 0 0 0,-22 8 0 0 0,1 0 0 0 0,-1 0 0 0 0,1 0 0 0 0,-1 1 0 0 0,1-1 0 0 0,0 0 0 0 0,-1 1 0 0 0,1-1 0 0 0,0 1 0 0 0,0 0 0 0 0,-1 0 0 0 0,1 0 0 0 0,0 0 0 0 0,0 0 0 0 0,0 0 0 0 0,-1 0 0 0 0,1 0 0 0 0,0 1 0 0 0,0-1 0 0 0,-1 1 0 0 0,1-1 0 0 0,1 1 0 0 0,7 3 0 0 0,17-3 0 0 0,-18 1-7 0 0,-3 0 31 0 0,0-1 0 0 0,0 1 0 0 0,1 1 0 0 0,-1-1 0 0 0,-1 1 0 0 0,1 0 0 0 0,0 0 0 0 0,-1 1 0 0 0,1 0 0 0 0,-1 0-1 0 0,3 2-23 0 0,10 13 75 0 0,-2 8 32 0 0,-15-24-87 0 0,0-1 1 0 0,0 1 0 0 0,0-1-1 0 0,-1 1 1 0 0,1-1 0 0 0,-1 1-1 0 0,0-1 1 0 0,1 1-1 0 0,-1 0 1 0 0,0-1 0 0 0,-1 1-1 0 0,1-1 1 0 0,0 1-1 0 0,-1-1 1 0 0,0 1 0 0 0,1 0-1 0 0,-1-1 1 0 0,0 0 0 0 0,0 1-1 0 0,0-1 1 0 0,-1 0-1 0 0,1 1 1 0 0,0-1 0 0 0,-1 0-1 0 0,0 0 1 0 0,1 0 0 0 0,-1 0-1 0 0,0 0 1 0 0,0-1-1 0 0,0 1-20 0 0,-40 24 280 0 0,22-20-157 0 0,-55 4 389 0 0,-22-23-659 0 0,69 4 238 0 0,27 8-22 0 0,1 1-37 0 0,0 0-134 0 0,10-14-5651 0 0,-7 2-335 0 0</inkml:trace>
  <inkml:trace contextRef="#ctx0" brushRef="#br0" timeOffset="1968.395">1473 102 5528 0 0,'0'0'249'0'0,"0"0"-1"0"0,-2-1-156 0 0,-47-28 6557 0 0,-82-13-1086 0 0,60 29-5021 0 0,-57 8 82 0 0,-55-6 187 0 0,46 16-618 0 0,37 13 19 0 0,-59 11 512 0 0,126-22-786 0 0,1 1 0 0 0,0 2 0 0 0,1 2 0 0 0,0 1 0 0 0,1 1 0 0 0,-11 8 62 0 0,-101 67 54 0 0,50 0-76 0 0,54 8-44 0 0,27 1-20 0 0,15-19-42 0 0,-4-68 124 0 0,1 0 0 0 0,0 0 0 0 0,0 0-1 0 0,1 0 1 0 0,1 0 0 0 0,0 0-1 0 0,0 0 1 0 0,1-1 0 0 0,0 1 0 0 0,1-1-1 0 0,0 0 1 0 0,1-1 0 0 0,0 1 0 0 0,0-1-1 0 0,3 2 5 0 0,24 31-10 0 0,42 2-124 0 0,29-15-10 0 0,130-19 80 0 0,-37-16 64 0 0,-2-22 0 0 0,-115 10 0 0 0,-3 7 0 0 0,-56 7 0 0 0,0-2 0 0 0,0 0 0 0 0,0-2 0 0 0,-1 0 0 0 0,0-1 0 0 0,0-1 0 0 0,3-3 0 0 0,48-27 0 0 0,-11-2 0 0 0,9-13 11 0 0,-47 33 28 0 0,-16 18-29 0 0,-1-1 0 0 0,0 1 1 0 0,0-1-1 0 0,-1 1 0 0 0,0-2 0 0 0,1 1 0 0 0,-2 0 0 0 0,1-1 0 0 0,0 1 0 0 0,-1-1 1 0 0,0 0-1 0 0,-1 0 0 0 0,1-1 0 0 0,-1 1 0 0 0,-1 0 0 0 0,1-1 0 0 0,-1 1 0 0 0,0-2-10 0 0,3-54 174 0 0,-3 6-14 0 0,-3 18-34 0 0,3 32-108 0 0,-1 1 0 0 0,0-1 0 0 0,-1 1 0 0 0,1 0 0 0 0,-1-1 1 0 0,0 1-1 0 0,0 0 0 0 0,0 0 0 0 0,-1-1 0 0 0,0 1 1 0 0,0 0-1 0 0,-1-2-18 0 0,-10-9 41 0 0,-1 0 0 0 0,0 1 0 0 0,0 1 0 0 0,-2 0 0 0 0,0 1 0 0 0,0 0 0 0 0,-1 2 0 0 0,-4-2-41 0 0,-81-27 74 0 0,38 27-90 0 0,30 11-2343 0 0,25 3-1347 0 0,-5-1-3020 0 0</inkml:trace>
</inkml:ink>
</file>

<file path=ppt/ink/ink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3:05:05.690"/>
    </inkml:context>
    <inkml:brush xml:id="br0">
      <inkml:brushProperty name="width" value="0.05292" units="cm"/>
      <inkml:brushProperty name="height" value="0.05292" units="cm"/>
      <inkml:brushProperty name="color" value="#FFFFFF"/>
    </inkml:brush>
  </inkml:definitions>
  <inkml:trace contextRef="#ctx0" brushRef="#br0">23760 7654 1004 0,'0'0'44'0,"0"0"10"0,0 0-43 0,0 0-11 16,0 0 0-16,0 0 0 0,0 0 38 0,0 0 6 16,0 0 0-16,0 0 1 0,0 0 8 0,0 0 2 15,0 0 0-15,0 0 0 0,0 0 5 0,0 0 0 16,-3-3 1-16,-2-1 0 0,-1 4 11 0,4-3 1 16,-4-1 1-16,1 4 0 15,0-7-4-15,-3 7-1 0,0-5 0 0,3 2 0 16,-3 3-14-16,0-4-3 0,0 4-1 0,-3-3 0 15,3-1-15-15,-2 4-2 0,-1-3-1 0,-2 3 0 0,2-4-10 0,1 4-3 16,-6 0 0-16,3-3 0 0,2 6-4 0,-2-3 0 16,0-3-1-16,-1 3 0 0,-1 0 1 0,-1-4 1 15,0 4 0-15,3 0 0 0,-3 0 0 0,0 0 0 16,0 4 0-16,3-4 0 0,-3 0-1 0,3 0-1 0,-3 0 0 0,-3 0 0 16,3 0-7-16,-2 0-8 0,-1-4 11 0,1 8-11 15,-1-1 11-15,-2-3-11 0,0 4 10 0,0-1-10 16,2 1 10-16,-2-1-10 0,3-3 10 0,-1 4-10 15,-2-1 8-15,2 2-8 0,-2 2 0 0,3-7 9 16,-4 4-9-16,4-1 0 0,-1 4 9 0,-2-7-9 16,0 4 0-16,0-1 9 15,-6-3-9-15,6 7 0 0,-3-2 9 0,-2-5-9 16,2 7 0-16,-2-3 9 0,2-1-9 0,-3 4 0 16,1 0 0-16,2 0 8 0,0-2-8 0,1-3 8 15,-1 3-8-15,3 2 8 0,-1 0-8 0,-1 0 12 16,-1 0-12-16,0 0 12 0,-2-2-12 0,2 2 0 15,-3 4 0-15,3-4 0 0,1 3 0 0,1-3 0 0,1 5 0 0,0-1 0 16,0-1 0-16,0 2 0 0,2 2 0 0,3-3 0 16,1-1 0-16,-4 2 0 0,3-1-10 0,0-1 10 15,3 4 0-15,-5-7 0 0,2 5 0 0,0-1 0 0,-3-1 0 16,3 2 0-16,-2-1 0 0,-1-1 0 0,3 2 0 0,-2-3 0 16,5 3 0-16,-3-1 0 0,-3-1 0 0,3 2 0 15,1-1 0-15,-4-1 0 0,1 2 0 0,2-5 0 16,0 7 0-16,3-3 0 0,-3-1 0 0,2-3 0 0,4 5 0 0,-3-5 0 15,2 5 0-15,0-3 0 0,6-4 0 0,-3 6 0 16,0-1 0-16,0-3 0 0,3 5-8 0,0-5 8 16,-1 0 0-16,4 4 0 0,-3-3 0 0,2 1-9 15,0-4 9-15,1 2 0 0,-1 4 0 0,0-3 0 16,3 1 0-16,-2-2 0 0,2 2 0 0,-3 1 0 16,3-3 0-16,-3 0 0 15,3 0 0-15,0 5-8 0,0-5 8 0,0 5 0 16,0-3 0-16,3-2 0 0,0 5 0 0,-3-5 0 15,2 0 0-15,-2 0 0 0,3 5 0 0,2-5 0 16,-5 0 0-16,3 0-8 0,0 5 8 0,-1-5 0 16,1 0 0-16,2 0 0 0,-2 0 0 0,2 0 0 0,0 0 0 15,1 0 0-15,-1-2 0 0,0 2 0 0,6 0 0 0,-3-2 0 16,-3-3 0-16,6 5-8 0,-3-2 8 0,5-3 0 16,3 3 0-16,-3-3 0 0,3 3 0 0,2-5 0 0,1 4 0 15,-3-1 0-15,0 2 0 0,-1-3 0 0,7-2 0 0,-4 5 0 16,1-3 0-16,2 3 0 0,0-5 0 0,0 2 0 15,0-2 0-15,3 5 0 0,-3-5 0 0,0 0 0 16,3 0 0-16,3 0 0 0,2-5 0 0,3 5 0 16,-1-2 0-16,6-3 0 15,0 3 0-15,0-3 0 0,1-2 0 0,-1 0 0 16,0 0 0-16,2 2 8 0,-2-2-8 0,3 0 0 16,2-3 0-16,-2 1 0 0,-3 2 0 0,3 0 0 15,-1-2 0-15,-4 1 8 0,2 1-8 0,-3-2 0 16,-2 2 0-16,2 0 0 0,6 0 0 0,-3-3 0 15,0-1 0-15,0-1 8 0,3 5-8 0,0-3 0 16,-3-1 0-16,0-1 0 0,-3 3 0 0,0-6 8 0,4-1-8 0,-1 0 0 16,-6 1 8-16,4-1-8 0,4-5 9 0,-2 2-9 15,0 2 12-15,-5-1-12 0,0-1 13 0,-3-2-4 16,-2 2-1-16,-1-2 0 0,-5 0 11 0,0 2 1 0,-2-7 1 16,-1 5 0-16,-2 0 0 0,-3-5 0 0,1 7 0 0,-4-2 0 15,-2 0 1-15,0 2 0 0,-5-2 0 0,2 2 0 16,-2-2-5-16,-3 2-1 0,-3 0 0 0,0 5 0 15,-2-3-3-15,0 1-1 0,-6 2 0 0,1 0 0 0,-4 0-12 0,1 2 11 16,-3-2-11-16,1 0 10 0,-4 2-10 0,0 5 0 16,1-7 0-16,-6 7 0 0,3-5 0 0,-3 5 0 31,3 0 0-31,0 0 0 0,2 0-16 0,3 4-3 0,-5-1 0 0,5 4 0 31,1 0-94-31,-1 0-19 0,0 7-4 0,3 0-1136 0</inkml:trace>
  <inkml:trace contextRef="#ctx0" brushRef="#br0" timeOffset="1017.262">22722 9105 946 0,'0'0'42'0,"0"0"9"0,0 0-41 0,0 0-10 16,0 0 0-16,-5 0 0 0,2 0 64 0,1-5 10 0,2 5 2 0,0 0 1 16,-3-2-26-16,1-3-6 0,-1 3-1 0,0-3 0 15,-2 5 20-15,2-7 4 0,-2 0 1 0,0 2 0 16,-1 3 0-16,1-5 0 0,0 2 0 0,-3 3 0 15,0-3-10-15,-3-2-3 0,3 0 0 0,-2 5 0 16,-1-3-15-16,-2-2-3 0,0 7-1 0,0-5 0 16,-3 5-10-16,0-2-3 15,-3 2 0-15,3 0 0 0,-2 0-7 0,-3 2-1 16,0-2-1-16,-1 5 0 0,-1-5-7 0,1 7 0 16,-1-7-8-16,4 7 12 0,-5 0-12 0,3-2 0 0,0-3 0 15,0 5 0-15,5-2 0 0,-5 2 0 0,2 5 0 0,3-5 9 16,1 0-9-16,-1 2 0 0,0-2 0 0,5 5 0 15,-2 2 0-15,2-2 0 0,1-3 0 0,2 8 0 16,3-3-12-16,-1 0 12 0,1 5-12 0,2-5 12 0,3 0-12 0,0 5 12 16,6-5-12-16,-4 7 12 0,6-7-13 0,0 3 5 15,5-1 8-15,1-4-13 0,1-3 3 0,4 3 1 16,2 0 0-16,3-3 0 0,2-4 9 0,4-3 0 16,-1-2 0-16,2 0-8 0,1 0 8 0,3-2-8 15,-4-3 8-15,-2-2-8 0,0 0 8 0,-2 0 0 16,-1-5 0-16,-4 5 0 15,1-2 12-15,-4-3-1 0,-3 5-1 0,0-5 0 16,0 5 23-16,-6-2 5 0,3-3 1 0,-2-2 0 16,-3 0 9-16,-3-5 1 0,0 5 1 0,-2-5 0 15,0 5-18-15,-3-5-3 0,0 5-1 0,-3 0 0 16,0 2-16-16,-2 3-3 0,0-3-1 0,-3 5 0 16,0 0 3-16,0 2 0 0,0-2 0 0,0 5 0 15,-2 2-11-15,2 0-17 0,-3 0 4 0,0 2 1 16,4-2-108-16,-4 7-22 0,-2-2-4 0</inkml:trace>
  <inkml:trace contextRef="#ctx0" brushRef="#br0" timeOffset="3775.272">21362 9100 583 0,'-5'0'25'0,"5"0"7"0,0 0-32 16,0 0 0-16,-2-2 0 0,2 2 0 0,0 0 61 0,0 0 7 0,0 0 0 16,0 0 1-16,0 0-18 0,0 0-4 0,0 0-1 15,0-5 0-15,-3 5 14 0,3 0 2 0,0 0 1 0,0 0 0 16,0 0-3-16,0-7-1 0,0 7 0 0,0-7 0 15,0 7-9-15,-5 0-2 0,5-2 0 0,-3-3 0 0,0 5-5 0,1 0-2 16,-4-5 0-16,4 3 0 0,-4 2-5 0,1 0-2 16,0 0 0-16,-3 0 0 0,0 0-11 0,0 0-3 15,0 0 0-15,-2 0 0 0,-1 0-4 0,3 0 0 16,-3 0-1-16,1 0 0 0,-1 0 1 0,-2 0 0 16,2 0 0-16,-2 0 0 0,5 0 2 0,-2 0 1 15,-1 0 0-15,3 0 0 0,-2-5-3 0,2 5 0 0,0-2 0 0,0 2 0 31,-3 0 2-31,3-5 0 0,-2 5 0 0,-1 5 0 16,0-5-9-16,1 0-1 0,-1 0-8 0,1 2 12 0,2-2-4 0,-3 5-8 0,3-5 11 0,3 0-11 16,-3 0 16-16,0 0-4 0,0 0-1 0,0 0 0 15,3 2-3-15,-3-2 0 0,0 0 0 0,0 0 0 16,3 0-8-16,0 5 0 16,-3-5 9-16,2 0-9 0,-2 0 8 0,3 0-8 0,-3 0 10 0,0 0-10 15,3 0 8-15,-3 5-8 0,-3-3 0 0,3-2 0 16,1 7 10-16,-4-7-10 0,0 5 10 0,1-3-10 15,-1-2 20-15,3 7-1 0,-2-7-1 0,2 5 0 16,-3-5-18-16,3 2-19 0,-2 3 4 0,-1 0 1 16,3-3 14-16,3 5 0 0,-3-7 0 0,3 5 0 15,-3-3 8-15,0 3 4 0,0-3 0 0,0 3 1 0,0-3-13 0,0 3 0 16,3-3 0-16,-1 3 0 0,-2 2 0 0,3 0 0 16,0-2 0-16,0-3 0 0,-6 5-8 0,6-2 8 15,-3 2-12-15,5 0 12 0,-5 0 0 0,3-2 0 16,0 2 0-16,-1-5 0 0,-2 5 0 0,3 3 0 15,0-3 0-15,-1 0 0 0,1-5 0 0,-3 5 0 16,6 0 0-16,-4-2 0 16,1 2 0-16,0 0 0 0,-1 0 0 0,1-2 0 15,3 2 0-15,-4 0 0 0,1 0 0 0,0 0 0 16,-1 0 0-16,1 0 0 0,0-2 0 0,-3 2 0 16,5 0 0-16,-5 0 0 0,3 0 0 0,0 0 0 15,-3-2 0-15,2 4 0 0,1-2 0 0,0 3 0 16,-3-3 0-16,5 2 0 0,-2-4 0 0,2 2 0 0,1 0 0 15,-1 0-8-15,0 0 8 0,1 0 0 0,2-2 0 0,-3 2-8 0,0-5 8 0,3-2 0 16,0 7 0-16,0 3-8 0,-2-8 8 0,2-2 0 16,2 12 0-16,1-5 0 0,0 0-8 0,-3 0 8 15,2 0 0-15,4 0 0 0,-4 0-8 0,4 5 8 16,-1-10 0-16,0 5-8 0,-2 3 8 0,5-1 0 16,-3-2-9-16,3 0 9 0,0 0 0 0,0 5-9 15,0-5 9-15,0 0 0 16,2 0 0-16,-2 0 0 0,3 0-9 0,-1 5 9 15,-2-5-10-15,3-2 10 0,2 2 0 0,0 0 0 16,1-5 0-16,-4 5 0 0,6-2 0 0,-3 2 0 16,3 0 0-16,0 0 0 0,-3 0 0 0,3-2 0 15,0 2 0-15,-3 0 0 0,1-2 0 0,-1 2 0 16,0-5 0-16,0 5 0 0,-2 0 0 0,2-2 0 16,-2 2 0-16,-1 0 0 0,1 0 0 0,-1 5 0 0,1-5 0 0,0 0 0 15,-4 0 0-15,1 5 0 0,3-5 0 0,-3 2 0 16,0-4 0-16,0 2 0 0,0-2 8 0,0 2-8 0,-3-5 0 15,0 5 0-15,3-2 0 0,0 2 0 0,-3 0 0 16,1-2 0-16,-1-3 0 0,3 5 0 16,0 0 8-16,-3 0-8 0,0-7 0 0,1 7 0 0,2-2 0 15,-3 2 8-15,0-2-8 0,1-3 0 0,-1 5 8 0,0-7-8 0,0 5 0 0,3-3 0 16,-2 3 8-16,-1-3-8 0,0-2 0 0,1 5 0 16,1-5 0-16,-1 2 0 0,2 3 0 0,0-5 0 15,-3 5 19-15,3-3-3 0,0-2-1 0,-3 0 0 16,3 0-15-16,-5 0-13 0,2 0 2 0,3 0 1 15,3 0 10-15,-1 0 9 0,-2-2-1 0,3-3-8 16,-1 5 11-16,1-5-11 16,-1 5 10-16,1-2-10 0,0-3 11 0,-1-2-11 15,3 5 12-15,-2-3-12 0,-3-2 11 0,2 0-11 16,1 0 10-16,-3 2-10 0,3-2 12 0,-4 5-3 16,1-5-1-16,0 0 0 0,0 0 3 0,0-3 0 15,-2 3 0-15,1 0 0 0,-1-2 1 0,2-3 1 16,0 5 0-16,-3-5 0 0,0 5-1 0,1 0 0 15,1-2 0-15,-1-1 0 0,-4 3-2 0,4-2-1 0,-1 2 0 0,0 0 0 16,-2-5-1-16,2 7-8 0,0-2 12 0,-2 0-4 16,2 0-8-16,1 0 12 0,-1 0-12 0,0 0 12 0,-2 2-12 0,2-2 10 15,-2 0-10-15,0 0 10 0,2 0-10 0,-3 0 10 16,4 2-10-16,-4-2 10 0,1 5-10 0,2-5 0 16,-2 2 0-16,0-2 0 0,-1 0 0 0,1 0 0 15,0 2 0-15,-1-2 0 16,1 0 0-16,-3 0 10 0,3 0-10 0,-1 0 10 15,-2 2-10-15,3-2 0 0,-3 0 0 0,0 0 0 16,2 0 30-16,-2 0 4 0,0 0 1 0,3 0 0 16,-3-5-24-16,0 5-11 0,0-5 10 0,0 5-10 15,0 0 0-15,0-2 8 0,-3 4-8 0,3-4 0 16,-2-1 8-16,-3 3-8 0,2-2 11 0,0-3-11 16,1 5 15-16,-4-5-4 0,1 3-1 0,-3-3 0 0,3-2-1 0,-1 2 0 15,-4 3 0-15,2-3 0 0,3-2-1 0,-6 0 0 16,0 2 0-16,1-2 0 0,2 2 0 0,0-2 0 15,-3 0 0-15,4 2 0 0,-4 3-8 0,0-3 8 0,1-2-8 16,2 2 8-16,0 5-8 0,0-7 0 0,0 7 0 0,0-5 8 16,0 3-8-16,0-3 0 15,3 5 0-15,-3-5 0 16,3 5 0-16,-1 0 0 0,-2 5 0 0,1-5 0 16,-1 2 0-16,2-2 0 0,-2 2 0 0,0 3 0 0,0-3 0 0,3 3-9 15,-5-3 9-15,2 5 0 0,2 0-27 0,-2-2 2 16,0 2 0-16,1-5 0 15,-1 5-79-15,0 0-15 0,2 0-3 0,1 0-1102 16</inkml:trace>
</inkml:ink>
</file>

<file path=ppt/ink/ink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01:22.572"/>
    </inkml:context>
    <inkml:brush xml:id="br0">
      <inkml:brushProperty name="width" value="0.05292" units="cm"/>
      <inkml:brushProperty name="height" value="0.05292" units="cm"/>
      <inkml:brushProperty name="color" value="#FF0000"/>
    </inkml:brush>
  </inkml:definitions>
  <inkml:trace contextRef="#ctx0" brushRef="#br0">13290 4956 756 0,'0'0'33'0,"0"0"7"0,0 0-32 0,0 0-8 16,0 0 0-16,0 0 0 0,0 0 116 0,0 0 20 15,0 0 5-15,0 0 1 0,0 0-11 0,0 0-3 16,0 0 0-16,0 0 0 0,0 0-28 0,0 0-5 16,0-7-2-16,0 7 0 0,-3-2-46 0,3 2-10 15,-2-5-1-15,2 5-1 0,-3-5 18 0,-2 3 4 16,0-3 1-16,-1 5 0 0,6 0-42 0,-8 0-8 0,3 0-8 0,-3 0 12 16,0 0 12-16,-2 0 4 0,2 0 0 0,-3 5 0 15,3-3-28-15,0 3 8 0,0 0-8 0,0-3 0 16,-2 3 0-16,2-3 0 0,2 3 0 0,1 2 0 15,0-5 0-15,5-2 0 0,-3 7-11 0,3 5 11 16,3-5-9-16,-3 0 9 0,0 0-10 0,5 0 10 16,0 0-21-16,3 3 1 0,0-1 1 0,3-2 0 15,-1 0 19-15,4 0 0 0,-4 5 0 0,6-5 0 16,-3 0 0-16,3 0 0 0,-2 0 8 0,-1 5-8 16,5-5 0-16,-5 0 0 0,1 0 0 0,-1 5-10 15,-2-5 10-15,-1 0 0 0,1 0 0 0,-3 5 0 16,0-5 0-16,0 0 0 0,-6 0 0 0,3 0 0 0,-2 0 49 15,-3-7 12-15,-3 12 3 0,3-5 0 16,-5-5-32-16,0 5-7 0,0 3-1 0,-3-8 0 0,0 5 5 0,0-2 1 16,-3-3 0-16,3 5 0 0,-2-7-13 0,2 5-2 15,-3-5-1-15,1 0 0 0,2 0-14 0,-3 0 9 16,3 0-9-16,-2 0 8 0,2 0-8 0,2 0 0 16,-2-5 0-16,3 5 0 15,0-2-76-15,2-3-16 0,-2-2-4 0,2 0-708 16,3 5-140-16</inkml:trace>
  <inkml:trace contextRef="#ctx0" brushRef="#br0" timeOffset="235.794">13589 5088 1555 0,'0'0'68'0,"0"0"16"0,0 0-68 0,0 0-16 15,0 0 0-15,0 0 0 0,0 0 134 0,0 0 23 0,0 0 5 0,0 0 1 16,3 7-78-16,2 0-15 0,-2-5-3 0,-1 5-1 16,-2 3-44-16,0-3-9 0,3 0-1 0,-3 0-1 15,0 2 42-15,0-4 9 0,0-5 2 0,-3 12 0 16,3-5-52-16,-2 0-12 0,2-7 0 0,0 0 0 16,0 0-60-16,0 0-16 0,0 0-2 0,0 0-659 15,0 0-132-15</inkml:trace>
  <inkml:trace contextRef="#ctx0" brushRef="#br0" timeOffset="388.299">13589 4956 1857 0,'-3'-14'40'0,"3"14"9"0,-2-7 2 0,-1 2 2 16,3 5-42-16,-3-7-11 0,3 5 0 0,0-3 0 0,-2 3 118 0,2 2 22 16,0 0 4-16,0 0 0 0,0 0-96 15,0 0-19-15,0 0-4 0,0 0-1 0,0 0-24 0,0 0-12 16,5 2 0-16,0 3-712 15,1-3-142-15</inkml:trace>
  <inkml:trace contextRef="#ctx0" brushRef="#br0" timeOffset="772.496">13803 5050 115 0,'0'0'10'0,"0"0"-10"0,0-2 0 0,-2-3 0 15,-1 3 424-15,3 2 84 0,0 0 16 0,0 0 3 16,0-5-333-16,0-2-66 0,0 7-14 0,0 0-2 16,8 0-89-16,0-5-23 0,-3 3 0 0,0 2 0 15,3 0 0-15,-2-5 0 0,2 5 0 0,0-2 0 16,2 2 0-16,3 0 0 16,-2 2 0-16,2-2 0 0,-2 0 0 0,-1 0 0 0,4 0 0 0,-4 5 0 15,-2-5 0-15,3 2 0 0,-3 3 0 0,-3-5 0 16,-5 0 58-16,0 0 5 0,8 7 1 0,-5 0 0 15,-3-2-52-15,0 4-12 0,0-2 0 0,-3 5 0 16,-2-5 0-16,-1 7 0 0,-4-7 0 0,-1 5 0 16,3 0 0-16,0-3 0 0,-2 3 0 0,4-5 0 15,1 5 0-15,0-3 0 0,2-2 0 0,1 0 0 16,2-2 0-16,0 2 0 0,5 0 0 0,-3 0 0 0,6-2 0 0,0-3 0 16,3 5 0-16,-1-7 0 0,4 5 0 0,-4-5 0 15,4 0 0-15,-1 0 0 0,0 0-10 0,0-5-5 16,-2 5-1-16,-1 0-759 15,4-2-152-15</inkml:trace>
  <inkml:trace contextRef="#ctx0" brushRef="#br0" timeOffset="1111.47">14205 5109 1947 0,'0'0'43'0,"0"0"9"0,6 0 1 0,-1 0 2 0,-5 0-44 0,0 0-11 15,0 0 0-15,11 0 0 0,-1 0 0 0,1-5 0 0,-1 5 9 0,4 0-9 16,2 0 42-16,-3-2 4 0,-3-3 1 0,4-2 0 16,-4 7-33-16,1-2-6 0,-1-3-8 0,-2-2 11 15,0 0 0-15,-3 2 0 0,-2-2 0 0,0 0 0 16,2 0 9-16,-5 0 1 0,-3 0 1 0,-2 0 0 16,0 2 3-16,-6-2 1 0,3 7 0 0,-2-2 0 15,2-3-8-15,-5 5-2 0,-3-2 0 0,2 2 0 16,4 2 39-16,-1-2 7 0,-2 5 2 0,0-3 0 15,0 5-52-15,2-2-12 0,0-3 0 0,3 10 0 0,1-5 0 16,1 5 0-16,-2-3 0 0,3 3 0 0,0 2 0 0,2 0 0 16,0-2 0-16,3 2 0 0,0 0 0 15,0-2 0-15,3 2 0 0,0 0 0 0,5-7 0 16,0 5 0-16,0-5 0 0,2 0 0 0,3 0 0 0,3-2-12 16,0-3 3-16,-3-2 0 15,3 0-134-15,0 0-26 0,3 0-6 0</inkml:trace>
  <inkml:trace contextRef="#ctx0" brushRef="#br0" timeOffset="1622.426">15060 5036 691 0,'8'0'61'16,"-5"-2"-49"-16,-3 2-12 0,0 0 0 15,2-5 186-15,-2 5 34 0,0 0 8 0,0 0 0 16,-5-5-78-16,5 5-16 0,-3-2-3 0,3 2-1 16,0 0-58-16,-8 0-12 15,1 0-3-15,-1 2 0 0,-6-2 6 0,4 5 1 0,-1-5 0 0,1 5 0 0,-1-3-52 0,0 5-12 16,1 0 0-16,2 0 0 0,0 5 54 0,0-5 8 16,3 0 2-16,-1 5 0 0,1-3-64 0,5-2-16 15,0 5-2-15,3-5 0 0,-3 0 18 0,5 0 0 16,3 0 0-16,-3-2 0 15,3-5 0-15,0 7 12 0,0-7-3 0,5 5-1 0,-2-5 1 0,2-5 0 16,0 5 0-16,3-5 0 0,0 3-9 0,-3-5 0 16,1 0 0-16,-1 0 0 0,-3 0 0 0,1 0 0 15,-6-3 0-15,1 3 0 0,-4 0 25 0,-2 7 3 16,0-7 1-16,-2 0 0 0,-4 7 5 0,1-7 1 16,-3 7 0-16,-3 0 0 15,6-5-55-15,0 5-10 0,0 0-2 0,-1 0-802 16,1 0-160-16</inkml:trace>
  <inkml:trace contextRef="#ctx0" brushRef="#br0" timeOffset="1956.884">15499 4909 1497 0,'-2'-7'133'0,"2"7"-106"16,-3-7-27-16,-2 0 0 0,2 0 113 0,-2 0 18 0,2 0 3 0,-5-5 1 15,-5 5-23-15,0 2-4 16,2-2 0-16,3 0-1 0,3 0-47 0,0 5-8 0,-1-3-3 0,1 5 0 16,-3 0-25-16,3 0-6 0,-3 5-1 0,0-3 0 0,3 3-17 0,-3-3 8 15,0 3-8-15,0-3 0 16,0 5 0-16,0 5 0 0,3-5 0 0,-3 5 0 0,2-3-10 0,4 3 10 16,-1 2-10-16,3 0 10 0,3 0-11 0,-1 5 11 15,1-5-12-15,2 0 12 0,1 5 0 0,-1 0 0 16,0 0 0-16,1-3 0 0,-1 3 20 0,0-5 0 15,0 5 1-15,1-7 0 0,-1-3-21 0,-2 5 0 16,-3-2 0-16,2 2 0 16,-2-7 0-16,0 5-15 0,0-5 3 0,0 0 0 15,-2 0-119-15,2-7-23 0,-6 7-5 0,4-7-517 16,-4 0-103-16</inkml:trace>
  <inkml:trace contextRef="#ctx0" brushRef="#br0" timeOffset="2081.753">15256 5144 1267 0,'-11'-7'56'0,"11"7"12"0,0-7-55 0,0 5-13 0,0-5 0 0,3 2 0 16,2-2 105-16,1 2 19 0,1-2 3 0,1 5 1 31,3-3-52-31,0 3-9 0,2-3-3 0,0 5 0 0,3-2-10 0,0 2-2 0,2 0-1 0,3 0 0 16,1-5-35-16,-4 5-6 0,1 0-2 0,-3 0 0 31,-1 0-53-31,-1 0-11 0,-4 0-3 0,-2 0 0 0</inkml:trace>
  <inkml:trace contextRef="#ctx0" brushRef="#br0" timeOffset="2774.281">16031 5076 57 0,'0'0'0'0,"0"0"0"0,0 0 0 0,0 0 0 16,0 0 0-16,0 0 0 0,0 0 367 0,8 0 68 0,-8 0 13 0,5 5 4 16,1-3-257-16,-1 3-51 0,-2 2-11 0,2 2-1 15,-2 3-48-15,2 0-8 0,-3 2-3 0,4 0 0 16,-4 0-7-16,1 0-2 0,-3 0 0 0,3 5 0 16,-3-5-24-16,2-2-4 0,-2 2-2 0,0 0 0 15,0-2-2-15,0-5-1 0,0 5 0 0,0-5 0 16,0 0-11-16,0-7-3 0,0 0 0 0,0 0 0 15,0 0-1-15,0 0-1 0,0 0 0 0,0 0 0 16,0 0 4-16,0 0 1 0,-2-7 0 0,-1-5 0 16,0-2-8-16,-2 2 0 0,2-9-1 0,3 2 0 0,-2-2-11 0,-1 2 0 15,1-2 0-15,2 2 0 0,2-2 0 16,-2 2 0-16,3 5 0 0,-1 0 0 0,1-5 0 16,2 5 0-16,-2 5 0 0,5-3 0 15,-3 0-49-15,1 5-12 0,4 0-3 0,-2-2 0 0,3 4 52 16,2-2 12-16,0 2 0 0,3 3 0 0,3-3 0 0,-4 5 0 15,4 0 0-15,-3 5 0 0,-6-3 0 0,4 3 0 16,4 2 0-16,-5-2 0 0,-7 2 24 0,2 0 7 16,0 2 1-16,-1-2 1 0,-7 3-17 0,-2-1-4 15,-3-2-1-15,-1 5 0 0,4-5 7 0,-4 5 2 16,-4-3 0-16,2-2 0 0,2-2-20 0,-1-3 0 16,-9 5 0-16,2-2 0 0,-1-5 0 0,4 5 0 15,-2-5 0-15,2 0 0 16,1 0-48-16,-1-5-12 0,0 5-4 0,3-5 0 15,1 3-102-15,4-3-21 0,-2-2-4 0,5 5-1 0</inkml:trace>
  <inkml:trace contextRef="#ctx0" brushRef="#br0" timeOffset="3148.44">16547 5083 576 0,'-11'-7'25'0,"11"7"6"15,0-7-31-15,0 2 0 0,0-2 0 0,0 0 0 16,-2 0 287-16,-1 0 51 0,3 7 10 0,-2-7 3 16,-4 2-203-16,1-2-41 0,5 7-8 0,0 0-2 0,-5 0-26 0,-1-2-6 15,4 2-1-15,-4 2 0 0,1 3-51 0,0 2-13 16,-6 0 0-16,3 0 0 0,3 5 54 0,0-3 8 16,-1 3 2-16,4 0 0 0,-6-3-52 0,5 3-12 15,-2 0 0-15,5 2 0 0,-3-5 0 0,6-2 0 16,2 0 0-16,3 3 0 0,-3-3 0 0,3-5 0 15,6 3 0-15,-1-3 0 0,0-2 0 0,0 0 0 16,1-7 0-16,1 5 0 0,1-5 0 0,-2 2 0 16,-4-7 0-16,1 5 0 0,-1 0 0 0,-2-2 0 15,-5-3 0-15,-1 5 0 0,1-5 11 0,-6 5-1 16,1 0 0-16,-6 0 0 0,0 0 35 0,0 2 7 16,0-2 2-16,0 5 0 0,0-3-43 0,0 3-11 15,3 2 0-15,5 0 0 0,-5-5-14 0,-1 5-5 16,6 0-1-16,0 0 0 15,0 0-121-15,0 0-25 0,0 0-5 0,0 0-905 0</inkml:trace>
  <inkml:trace contextRef="#ctx0" brushRef="#br0" timeOffset="3491.433">16735 5050 1324 0,'0'0'118'0,"0"0"-94"0,0 0-24 0,0 0 0 16,0 0 175-16,0 0 30 0,0 0 7 0,3 5 0 15,-1 2-96-15,1 0-20 0,2 0-4 0,0 0-1 16,-5 0-22-16,6 5-4 0,-4-5-1 0,4 5 0 16,-1-3-51-16,0-2-13 0,-5 0 0 0,3 0 0 15,2-2 0-15,-5 2 0 0,0-7 0 0,0 0 0 0,0 0 54 0,0 0 8 16,0 0 2-16,0 0 0 16,-5 0-103-16,0-5-20 0,5 3-4 0,-6-5-1 15,-2-5-84-15,3 5-18 0,2 0-3 0,1-7-1 16,-1 0 44-16,-2 0 9 0,0-3 1 0,5 3 1 15,2 0 30-15,-4 2 5 0,-1-2 2 0,0 5 0 0,6-3 97 0,-3 0 19 16,-3 3 4-16,1 2 1 0,2 0 91 0,-3 2 18 16,3-2 4-16,-3 2 1 0,-2 3-42 0,5 2-9 15,5 0-2-15,-5 0 0 0,0 0-87 0,0 0-17 16,0 0 0-16,6 2-8 0,2 3 57 0,-3 0 12 16,3 2 3-16,0-5 0 15,0 5-203-15,0 0-40 0,-6 0-8 0,1-2-1 0</inkml:trace>
  <inkml:trace contextRef="#ctx0" brushRef="#br0" timeOffset="3848.914">16870 5057 1728 0,'0'0'76'0,"0"0"16"0,0 0-73 0,0 0-19 16,0 0 0-16,0 0 0 0,0 0 106 0,0 0 18 15,2 7 3-15,1 0 1 0,-3 3-30 0,0-1-6 0,3-2 0 0,-1 0-1 16,1 0-43-16,-3 3-9 0,0-3-2 0,3 0 0 15,-1-5-29-15,-2-2-8 0,0 0 0 0,3 7 0 16,0-2 52-16,-3-5 10 0,0 0 2 0,0 0 0 16,0 0-52-16,0 0-12 0,5-5 0 0,-2 3 0 15,-1-3 0-15,1-2 0 0,0 5 0 0,2-5 0 16,0-5 0-16,3 5 0 0,0 0 0 0,3 0 0 16,-3-5-48-16,-1 7-13 0,1-2-3 0,-2 7 0 0,-1-7 52 0,0 7 12 15,3-2 0-15,0 2 0 0,-3-5 0 0,3 10 0 16,-2-5 0-16,2 2 0 0,0 3 0 15,-1-3 0-15,-1 3 0 0,2 2 0 0,0 0 0 0,-3 0 0 16,0 0 0-16,1 0 0 0,-4 5 48 0,3 0 13 16,1-5 3-16,-1 2 0 0,-2-2-52 0,-3-2-12 15,2-3 0-15,4 3 0 0,-4 2 0 0,4-2 0 16,-6-5 0-16,0 0 0 16,0 0-48-16,0 0-13 0,0 0-3 0,0 0-751 15,2-5-150-15</inkml:trace>
  <inkml:trace contextRef="#ctx0" brushRef="#br0" timeOffset="4125.539">17171 4923 1267 0,'0'0'56'0,"3"-2"12"0,0-3-55 0,-1 5-13 0,1-7 0 0,0 5 0 16,2-3 120-16,-5 5 22 0,0 0 4 0,0 0 1 15,3 0-31-15,-3 0-5 0,0 0-2 0,5 5 0 16,-2-3-50-16,-1 5-11 0,6 5-1 0,-3-3-1 16,-2 3-22-16,0 0-5 0,-1 2-1 0,4 0 0 15,-4 5 37-15,1-3 7 0,-3 3 2 0,3-5 0 16,-1 5-64-16,-2-5-24 0,3 0 0 0,-3 3 1 16,0-3 37-16,3-5 7 0,-3 3 2 0,0-5 0 15,0 0-70-15,0 0-13 0,0-7-4 0,0 0-682 16,0 0-137-16</inkml:trace>
  <inkml:trace contextRef="#ctx0" brushRef="#br0" timeOffset="4255.528">17140 5050 1036 0,'0'0'46'0,"0"0"10"0,0 0-45 0,0 0-11 16,0 0 0 0,8-2 0-16,0-3 116 0,0 5 22 0,2 0 4 0,1 0 1 0,-1 0-75 0,1 0-14 15,2 0-3-15,0 5-1 0,1-3-41 0,1-2-9 16,-1-2 0-16</inkml:trace>
  <inkml:trace contextRef="#ctx0" brushRef="#br0" timeOffset="5110.631">18217 4984 1036 0,'0'0'46'0,"0"0"10"0,5-2-45 15,-5 2-11-15,0 0 0 0,0 0 0 0,0 0 104 0,0 0 20 16,0 0 3-16,0 0 1 0,0 0 0 0,0 0 0 15,5 2 0-15,0 3 0 0,-2 2-52 0,2-2-9 16,3-3-3-16,-2 5 0 0,-1 0-15 0,0 5-3 16,-2-5-1-16,2 5 0 0,-2-3-7 0,-3-2-2 0,0-2 0 15,0 2 0 1,-3 0 9-16,3 0 2 0,0 0 0 0,0 0 0 0,0-7-38 0,-3 5-9 0,3-3 0 0,0-2 0 31,0 0-152-31,0 0-32 0,0 0-6 0,0 0-2 0</inkml:trace>
  <inkml:trace contextRef="#ctx0" brushRef="#br0" timeOffset="5254.701">18267 4895 1918 0,'-11'-5'42'0,"11"5"9"0,3-7 1 0,-3 7 3 0,0-7-44 0,0 7-11 0,3-2 0 0,-3 2 0 16,0 0 62-16,0 0 10 0,0 0 3 0,0 0 0 15,0 0-60-15,0 0-15 0,0 0 0 0,0 0 0 16,0 0-48-16,2 2-13 0,3 5-3 15</inkml:trace>
  <inkml:trace contextRef="#ctx0" brushRef="#br0" timeOffset="5629.23">18534 4930 1681 0,'0'0'74'0,"0"-2"16"0,0 2-72 0,0-7-18 16,3 2 0-16,-3-2 0 0,-3 5 116 0,0-3 20 15,3 0 4-15,0 5 1 0,0 0-81 0,-5-2-16 16,2 2-3-16,-2-5-1 0,3 5-14 0,-1 0-3 16,-2 0-1-16,-1 5 0 15,1-5-22-15,-3 2 8 0,0 3-8 0,0 0 0 0,0-3 0 0,0 5 0 0,0-2 0 0,0 2 0 16,1-5 0-16,1 3 0 0,4 2 0 0,-1-2 0 16,3-3 0-16,0 5 0 0,0-7 0 0,3 7 0 15,2-2 0-15,0-3 0 0,3 5 0 0,0 0 0 16,3-2-11-16,-1 2-6 0,1 0-2 0,-1-2 0 15,1 2 19-15,0-5 0 0,-1 10-8 16,-2-5 8-16,0-2 13 0,0-3 7 0,-5 5 0 0,2 0 1 16,0 0-21-16,-5-2 0 0,0-5 0 15,0 7 0-15,-2-2 56 0,2 2 6 0,-3-5 2 0,-2 3 0 16,-6 2-52-16,3-5-12 0,-3 3 0 0,1-3 0 16,-1 3 54-16,-2-5 8 0,-3 5 2 0,0-3 0 15,0-2-103-15,1 7-20 0,1-7-4 0,1 0-1 16</inkml:trace>
  <inkml:trace contextRef="#ctx0" brushRef="#br0" timeOffset="6127.811">19320 4942 403 0,'0'0'36'0,"0"0"-36"0,0 0 0 0,5-5 0 15,-5 5 148-15,5-2 22 0,-5 2 5 0,0 0 1 16,6-5-68-16,-6 5-14 0,0 0-2 0,0 0-1 16,0 0 16-16,0 0 3 0,0 0 1 0,-3-7 0 15,-2 5-46-15,-3 2-9 0,0-5-1 0,0 5-1 16,-3 5 8-16,3-3 2 0,-5 3 0 0,0-3 0 0,2 5-12 0,1-2-3 15,-1 2 0-15,1 0 0 0,-4 5-30 0,4-5-7 16,2 0 0-16,3 5-1 16,-1-3-11-16,1 3 0 0,2-5 9 0,6 0-9 0,0 7 0 0,-1-2 0 15,6-3 0-15,6-2 8 16,-1 5-8-16,3-5 0 0,2 0 0 0,-2 0 0 16,0-2 0-16,2-3 0 0,-2 3 0 0,3-5 0 0,-1 0 0 0,1 0 0 15,-1 0 0-15,6-5-716 16,-3 3-144-16</inkml:trace>
  <inkml:trace contextRef="#ctx0" brushRef="#br0" timeOffset="6430.236">19659 4989 864 0,'0'0'76'0,"0"0"-60"16,0 0-16-16,0 0 0 0,-6-7 258 0,-2 7 49 16,0-5 9-16,-2 5 3 0,-1-2-165 0,3 2-33 0,-2 0-6 0,2 2-2 15,-3-2-41-15,1 5-9 0,2 2-2 0,2-2 0 16,6 2-46-16,-2 0-15 0,-4 2 8 0,1-2-8 15,5 3 0-15,-3-1 0 16,1-4 0-16,2 4 0 0,0-2 0 0,5 5 0 0,6-5 0 0,-1 0 0 16,-2 0 0-16,5 0 0 0,6-7 0 0,-3 5 0 15,-3-5 0-15,3 2 0 16,-3-2 0-16,3-2 0 0,-3-5 0 0,-2 2 0 0,-1-2-8 0,-2 0 8 16,-2 0 0-16,-1-5 0 0,-2 5 11 0,-1-2-3 15,-2-3 0-15,-2 0 0 0,2 5 0 0,-6 0 0 16,1 0-8-16,0 0-15 0,-1 0 4 0,-1 2 1 15,-4 3 25-15,0-3 5 0,3 5 0 16,0 0 1-16,3 0-86 0,-3-2-18 0,6 4-3 0,2-2-1038 16</inkml:trace>
  <inkml:trace contextRef="#ctx0" brushRef="#br0" timeOffset="6732.971">19831 4963 1440 0,'0'0'128'0,"0"0"-103"15,0 0-25-15,0 0 0 0,0 0 164 0,0 0 28 16,-3 5 6-16,3-5 1 0,0 2-86 0,-3 5-17 16,3-2-3-16,0-3-1 0,3 8-37 0,0-3-8 15,2 2-2-15,0-2 0 0,-2 0-33 0,-1 5-12 16,1-7 9-16,0 2-9 0,-1 0 12 0,1 0-2 16,-3-7-1-16,0 0 0 0,0 0-17 0,0 0-4 15,0 0-1-15,0 0 0 0,0 0 61 0,0 0 13 16,3-5 3-16,-1 5 0 0,-2-7-52 0,3 0-12 0,0 0 0 0,-1 0 0 31,1 0-40-31,2-5-12 0,0 3-1 0,1-3-1 16,2 5 2-16,0-5 1 0,0 10 0 0,-1-5 0 0,1 2 24 0,0-2 5 0,0 0 1 0,3 7 0 15,-3-5 21-15,0 3 0 0,2 2-9 0,-2-5 9 16,3 5-106-16,-1 0-18 0,-2 0-3 0,0 0-820 16</inkml:trace>
  <inkml:trace contextRef="#ctx0" brushRef="#br0" timeOffset="7059.54">20082 4961 1710 0,'0'0'37'0,"0"0"8"0,0 0 2 0,0 0 1 16,0 0-38-16,0 0-10 0,5 2 0 0,0 3 0 0,-2-3 108 0,2 5 19 16,1-2 4-16,-1 2 1 0,0 0-54 0,-2 0-10 15,2 5-3-15,1-5 0 0,-1 0-1 0,-3 0 0 16,1 0 0-16,0 5 0 0,-1-5-51 0,1 0-13 15,-3-7 0-15,0 2 0 0,0-2 0 0,0 0 0 16,0 0 0-16,0 0 0 0,0 0 0 0,0 0 0 16,0 0 0-16,0 0 0 0,0 0 54 0,0 0 8 15,3-2 2-15,-1-5 0 16,1-5-103-16,0 5-20 0,-1-2-4 0,4-3-1 0,-1 0 52 0,3 3 12 16,-3-3 0-16,0 5 0 15,3-5-54-15,-2 5-8 0,2 0-2 0,-1 5 0 0,-1-3 40 0,-1 3 7 16,0-3 1-16,1 0 1 0,-6 5 24 0,8 0 5 0,0 0 1 0,-1 5 0 15,-1-5-15-15,-6 0 0 0,5 0 0 0,6 7 0 32,-1-7-151-32,-2 5-33 0,-8-5-6 0,0 0-2 0</inkml:trace>
  <inkml:trace contextRef="#ctx0" brushRef="#br0" timeOffset="7393.099">20352 5017 633 0,'5'0'56'16,"3"0"-44"-16,-8 0-12 0,0 0 0 15,5-2 240-15,1 2 47 0,-1 2 9 0,3-2 1 16,0 0-153-16,0 0-30 0,2 0-6 0,1 0-2 0,-1 0-59 0,1 0-12 16,0-2-3-16,-1 2 0 0,1 0-11 0,-1 0-2 15,1-5-1-15,-3 5 0 0,0-2-32 0,0 2-6 16,-3-5-2-16,0 3 0 0,1-3 57 0,-1-2 11 16,-5 2 2-16,3 3 1 0,-3-3-21 0,0-2-4 15,0 0 0-15,-3 5-1 0,0-3-11 0,1-2-3 16,-4 7 0-16,4-2 0 0,-6-3-1 0,0 5-8 15,3 0 12-15,-3 0-4 0,0 0-8 0,-3 0 0 16,-2 7 9-16,2-2-9 0,3-3 0 0,-2 5 0 16,-6 0 0-16,0 0 8 0,8-2-8 0,-3 7 0 15,4-3 0-15,1 3 0 0,-2-5 0 0,3 7-12 16,5-2 12-16,0-3-12 0,-3 3-7 0,3 0-1 16,8-3-1-16,0-2 0 0,-2 0 21 0,4 0 0 15,3 3 0-15,3-8 0 0,0 3 0 0,0-3 0 16,0-2 0-16,2 0-721 0,1 0-140 0</inkml:trace>
  <inkml:trace contextRef="#ctx0" brushRef="#br0" timeOffset="7619.482">20688 4815 1958 0,'0'0'43'0,"0"0"9"0,5 0 1 0,-5 0 3 15,0 0-45-15,0 7-11 0,3 0 0 0,2 0 0 16,0 0 104-16,1 5 20 0,-1-5 3 0,0 5 1 16,-5-3-103-16,0 3-25 0,3 2 0 0,-1-2 0 15,1-3 39-15,0 3 2 0,-1 2 1 0,1 0 0 16,-3-2-24-16,3 2-5 0,-1-2-1 0,1-3 0 0,-3 3-2 0,3-5-1 16,-3 5 0-16,2-10 0 15,1 5-100-15,-3-7-20 0,3 0-4 0,-3 0-1 0</inkml:trace>
  <inkml:trace contextRef="#ctx0" brushRef="#br0" timeOffset="8035.545">21011 4970 1497 0,'0'0'133'0,"0"0"-106"15,0 0-27-15,0 0 0 0,2-2 113 0,-2 2 18 0,0-5 3 0,3-2 1 31,-3 7-52-31,0 0-11 0,0 0-1 0,0 0-1 0,0 0-70 0,0 0 0 16,0 0-17-16,-5 0 3 0,-3 0 62 0,-3 5 13 16,3-3 3-16,0-2 0 0,-2 7-64 0,-1-7-15 15,3 7-1-15,-3-2-1 0,4-5 27 0,-1 7 6 0,2 0 0 16,1 0 1-16,-3 0-28 0,5-2-5 0,3 2-2 0,0 0 0 16,0 0 29-16,3-2 5 0,0-3 2 0,2 5 0 15,3 0-34-15,0-7-8 16,0 7 0-16,2-7-1 0,-2 0 25 0,3 5 0 15,0-5 0-15,-1-5 0 0,1 5 8 0,-3 0-8 16,2 0 8-16,-2-2-8 0,-8 2 12 0,8-5-3 16,-3 3 0-16,1-3 0 0,-1-2-1 0,0 5 0 0,-2-3 0 0,-3 5 0 0,3-7-8 0,-3 7 0 15,2-5 0-15,-2 5 0 0,0 0 17 0,0 0-1 16,0-2-1-16,0 2 0 16,0 0-15-16,0 0-8 0,0 0 8 0,0 0-13 0,0 0 4 0,0 0 1 15,8 2 0-15,0 3 0 0,0-5 8 0,3 7 0 16,-6-7 0-16,3 7 0 0,0-7 0 0,0 5 0 15,0-5 0 1,5 2 0-16,-3-2-156 0,-2 0-28 0,-8 0-7 0</inkml:trace>
  <inkml:trace contextRef="#ctx0" brushRef="#br0" timeOffset="8250.956">21235 4803 864 0,'0'0'76'0,"0"0"-60"0,0 0-16 0,0 0 0 15,0 0 216-15,0 0 41 0,8 5 8 0,-5 2 2 16,0 5-122-16,2-3-24 0,6 5-5 0,-6 3 0 16,0-3-53-16,0 0-11 0,-2 0-1 0,2 0-1 15,-2 5-16-15,0-5-3 0,-6-2-1 0,0 2 0 16,6 0-13-16,-3-2-2 0,-3-3-1 0,1 3 0 16,-1-5 5-16,0 0 1 0,-2 0 0 0,3-2 0 15,-6-3-142-15,8-2-28 0,0 0-6 0,-3-2 0 16</inkml:trace>
  <inkml:trace contextRef="#ctx0" brushRef="#br0" timeOffset="8390.143">21196 4947 1472 0,'0'0'32'0,"0"0"8"0,8 0 0 0,2 2 1 16,1-2-33-16,-1 0-8 0,4 0 0 0,-1 0 0 0,3 0 39 0,-3 0 5 15,0 0 2-15,0 0 0 0,1 0-31 0,-1 0-7 16,-2 0 0-16,-1 0-498 15,-2 0-99-15</inkml:trace>
  <inkml:trace contextRef="#ctx0" brushRef="#br0" timeOffset="8711.284">21426 4947 230 0,'0'0'20'0,"0"0"-20"16,0 0 0-16,0 0 0 0,8 2 235 0,-3-2 42 16,0 0 9-16,3 5 2 0,0-3-148 0,0-2-30 15,3 5-6-15,-1-3 0 0,-4-2-13 0,4 5-3 16,1-3 0-16,-3-2 0 0,-5 0-69 0,4 0-19 0,-1 0 0 15,4 0 0-15,-2 0 36 0,3 0 2 16,-3 0 0-16,2-2 0 0,1-3-10 0,-3 5-1 0,0-2-1 0,-6-3 0 16,4 3-26-16,-6-3 0 0,0 5 0 0,0 0 0 15,-6-7 16-15,4 2-1 0,-3 3-1 16,-3-3 0-16,0 5-22 0,0-2-5 0,-3-3-1 0,-2 5 0 16,2 5 14-16,1-5 0 0,2 2 0 0,-3-2 0 15,3 5 48-15,-2 2 13 0,2-2 3 0,0 2 0 16,0 0-52-16,3 0-12 0,-1 2 0 0,4-4 0 15,2 7 0-15,-3-3 0 0,3 3 0 0,0-3 0 16,0 3-21-16,3-5-7 0,-1 0-2 0,6 0 0 16,-5 0-54-16,5-2-12 0,0 2-1 0,2 0-1 15,1-2-75-15,0-3-15 0,-1 3-4 0,3-5 0 0</inkml:trace>
  <inkml:trace contextRef="#ctx0" brushRef="#br0" timeOffset="9132.47">21762 4996 518 0,'0'0'23'0,"3"-7"5"15,-1 2-28-15,4-2 0 0,-1 5 0 0,3-5 0 0,-6 2 274 0,1-2 50 16,-3 0 9-16,0 5 3 0,3-3-218 0,-3 0-43 16,0 5-9-16,-6-2-2 0,1 2 11 0,0 0 1 15,-3 0 1-15,-3 0 0 0,1 2-77 0,-1 3 0 16,-2 2-16-16,5 0 3 0,3 0 13 0,-3 0 0 16,0 5 0-16,3-5 0 0,2 0 8 0,0 5 5 15,-2-3 1-15,2-2 0 0,6 3-22 0,0-3-5 16,-1 0-1-16,6 0 0 0,0-5 14 0,3 5 12 0,-1-7-3 0,4 5 0 15,-1-5-9-15,3 0-12 0,-6-5 2 0,3 3 1 16,1-3 9-16,-1-2 0 0,-3 0 0 0,1-2 0 16,-3-3 46-16,3 0 11 0,-6-2 3 0,3 0 0 15,-3-5 6-15,-2 5 2 0,-1 0 0 16,-4-5 0-16,-1-2-60 0,-2 2-8 0,-3 3-10 0,3-3 10 16,-1 0 0-16,4 5 0 0,-6 0 9 0,2 0-1 15,1-3 44-15,0 8 10 0,0 2 2 0,-1 2 0 16,4-2-52-16,2 0-12 0,0 7 0 0,0 0 0 15,0 0 0-15,0 0 0 0,0 0 0 0,0 0 0 16,2 12-48 0,1-3-13-16,5 3-3 0,-3 2 0 0,3 5 103 0,-3-5 20 0,3 5 4 0,0-3 1 15,0-4-64-15,-3 7-12 0,1-3-2 0,2-4-1 16,-6 7 15-16,4-10 10 0,-1 8-2 0,-2-8 0 0,2 5 0 16,-2-2-8-16,2 2 12 0,-3-7-4 0,4 0-8 15,-4 0 0-15,1 0 0 0,0 3-852 16,-1-8-172-16</inkml:trace>
  <inkml:trace contextRef="#ctx0" brushRef="#br0" timeOffset="9923.871">22516 4921 633 0,'0'0'56'0,"0"0"-44"16,0 0-12-16,0 0 0 0,0 0 167 0,0 0 31 16,0 0 6-16,0 0 2 0,0 0-63 0,0 0-13 15,0 0-2-15,0 0-1 0,0 0-45 0,0 0-9 16,0 0-1-16,0 0-1 0,0 0-32 0,0 0-7 16,-3 2 0-16,-2 5-1 0,2 0-3 0,-2 3-1 15,5-3 0-15,-2 0 0 0,-1 0-10 0,3 0-1 16,3 0-1-16,-1 0 0 0,3-2-15 0,-2 2 9 15,2 0-9-15,3-5 8 0,0 3 6 0,0-5 1 16,0 2 0-16,5-2 0 0,-2 0-15 0,0-2 0 16,-1-3-12-16,3 3 12 0,-2-3 0 0,0-2 0 0,-1 0 10 0,1 2-2 15,-6-2 0-15,0 5 1 0,-5-5 0 0,3 0 0 16,0 2-9-16,-3-2-14 16,0 0 3-16,0 7 1 0,0-7 30 0,0 7 7 0,-3-5 1 0,3 5 0 15,0 0-20-15,0 0-8 0,0 0 8 16,0 0-8-16,-3 7 0 0,3-7 0 0,-2 5 0 0,2 2-11 15,0 0 11-15,2 0-13 0,1-2 5 16,2 2 8-16,3-5-10 0,0 5 10 0,0-2 0 0,3 2-9 16,-1-2-7-16,1-3 0 0,-1-2-1 0,4 0 0 15,-1 0 17-15,0 0 0 0,0 0 0 0,-2-2 0 16,2-3 48-16,-2 5 12 0,-3-7 4 0,2 0 0 16,-5 2-52-16,3 3-12 0,-2-5 0 0,-4 0 0 15,1 2 39-15,-3-2 5 0,3 0 0 0,-3 0 1 0,-6 0-25 0,4 0-6 16,2 2-1-16,-6-4 0 0,-2-1-13 0,3 8 8 15,3-3-8-15,-1-2 0 0,3 7 8 0,0 0-8 16,-3 0 0-16,3 0 9 16,0 0-269-16,0 0-55 0</inkml:trace>
  <inkml:trace contextRef="#ctx0" brushRef="#br0" timeOffset="10142.266">22966 4890 1152 0,'0'0'102'0,"0"0"-82"16,0 0-20-16,0 0 0 16,0 0 188-16,0 0 32 0,5 0 8 0,0 5 0 0,-2-5-135 0,2 7-27 15,1-2-6-15,-4-3 0 0,4 5 3 0,-4 0 1 16,4 0 0-16,-1 5 0 0,-3-5-35 0,1 0-6 16,0 5-2-16,-1-5 0 0,1 0-6 0,-3 0-2 0,3 0 0 0,-6-2 0 15,3-3 14-15,0-2 2 16,0 0 1-16,0 0 0 0,-3 5-238 0,1-10-47 15,-6-2-9-15,3 0-3 0</inkml:trace>
  <inkml:trace contextRef="#ctx0" brushRef="#br0" timeOffset="10279.554">22971 4747 1728 0,'-3'-12'76'0,"3"12"16"0,-2-2-73 0,2 2-19 0,0 0 0 0,0 0 0 0,0 0 106 15,0 0 18-15,0 0 3 0,0 0 1 16,0 0-52-16,0 0-9 0,2 2-3 0,4 5 0 15,-1-2-73-15,0 2-15 0,-2-5-4 0,2 5-672 16,3-2-134-16</inkml:trace>
  <inkml:trace contextRef="#ctx0" brushRef="#br0" timeOffset="10522.775">23170 4733 1728 0,'0'0'38'0,"0"0"8"0,0 0 2 0,0 0 0 0,0 7-39 0,0-5-9 16,0-2 0-16,0 7 0 0,2 5 82 0,1 0 14 16,0 2 4-16,2-5 0 0,5 5-58 0,-4 3-11 0,-4-3-3 0,4 0 0 15,2 0 29-15,-3 0 6 0,-5-2 1 0,2 2 0 16,1-2-52-16,-3-3-12 0,3 3 0 0,-1-5 0 16,-4 0 22-16,2 0 2 15,0 0 0-15,-3 0 0 0,0-7-13 0,3 0-3 0,0 0 0 0,0 0 0 31,0 0-132-31,-5 5-26 0,-3-10-6 0,3 5-500 0,0-7-101 0</inkml:trace>
  <inkml:trace contextRef="#ctx0" brushRef="#br0" timeOffset="10654.311">23085 4907 1497 0,'0'0'32'0,"0"0"8"0,0 0 0 0,0 0 4 0,0 0-36 0,0 0-8 0,3-5 0 0,2 0 0 16,0 3 112-16,3 2 21 0,3 0 4 0,-1 0 1 15,6 0-67-15,-3 0-14 0,9 0-2 0,-1 0-1 0,-3 0-39 0,3 0-15 16,-2 0 11-16,-1 0-11 0,-2 0 0 0,0-5 8 15,0 5-8-15,-8-2-980 16</inkml:trace>
  <inkml:trace contextRef="#ctx0" brushRef="#br0" timeOffset="11038.182">23405 4721 1324 0,'0'0'118'0,"0"0"-94"15,0 0-24-15,0 0 0 0,0 0 135 0,0 7 22 16,3 0 5-16,-1 0 1 0,1 0-50 0,2 0-9 16,-2 10-3-16,2-3 0 0,-2 0-41 0,2 0-8 15,3 0-1-15,-5 0-1 0,-1 5-13 0,1-5-2 16,0 0-1-16,2-2 0 0,-5 0-4 0,3-3-1 0,-1-2 0 0,1 5 0 16,0-5-13-16,-1 0-2 0,-2 0-1 0,5-2 0 15,-2-3-28-15,-3-2-5 0,0 0-2 0,0 0 0 16,8 5 52-16,-3-3 10 0,-5-2 3 0,6-2 0 15,2-3-30-15,2 3-5 0,1-3-8 0,2-2 11 32,-10 0-48-32,2 5-10 0,3-3-1 0,0 0-1 0,2 3 49 0,1-3 0 0,0 5 0 0,-1-2 0 15,1-3 0-15,5 5-10 0,-6 0 2 0,3 0 0 16,1 0 8-16,-4 5-10 0,1-3 10 0,-1 3-10 16,-2-3 10-16,3 3 0 0,-6 2 10 0,3 0-10 15,0-2 24-15,0 2 0 0,-3-5-1 0,1 5 0 16,-1-2-7-16,0 2 0 0,0-7-1 0,-5 0 0 15,3 7-5-15,-3-7-1 0,0 0 0 0,0 0 0 16,0 0-41-16,0 0-9 0,0 0-2 0,0 0 0 0</inkml:trace>
  <inkml:trace contextRef="#ctx0" brushRef="#br0" timeOffset="11879.56">24389 4641 1090 0,'0'0'48'0,"0"0"11"0,0 0-47 0,0 0-12 16,0 0 0-16,0 0 0 0,6 5 104 0,-6-5 20 15,5 2 3-15,0 5 1 0,0-2-20 0,1 2-3 16,-4 0-1-16,4 0 0 0,-4 5-24 0,4-3-6 15,-6-2-1-15,0 7 0 0,2 3-1 0,-2-3-1 16,-2-5 0-16,2 8 0 0,0-3-11 0,-3 0-3 16,0 0 0-16,3-2 0 0,-2-3-45 0,-4 8-12 15,4-8 0-15,-1 3 0 0,-2-3 53 0,2-2 9 0,-2 3 2 0,0-3 0 16,-3 0-52-16,0-5-12 0,0 5 0 0,-3-7 0 16,3 0 0-16,-2 5 0 0,-4-5 0 0,4 0 0 15,-1-5 0-15,1 5 9 0,-1 0-9 0,1-2 8 16,-1-5-8-16,0 2 0 0,3 3 0 0,-2-3-11 15,2-2 11-15,0 0 0 0,0 2-9 0,0-2 9 16,3 5 0-16,0-3 0 0,-1-2 0 16,4 5 0-16,-1-3 0 0,0-2 0 0,3 0 0 0,3 2 0 15,-3 5 0-15,3-7 0 0,2 5 0 0,-2-5 0 16,4 2 0-16,1-2 0 0,0 0 0 0,0 2 0 16,3 3 0-16,-1-3 0 0,4 5 0 0,-1-2 0 15,5 2 0-15,-2 0 0 0,3 0 0 0,2 2 0 16,-3 5 0-16,4 0 0 0,-1 5 0 0,3 0 0 0,-1-3 0 0,-1-2-17 15,-7 5 2-15,1 0 1 16,3-3 22-16,-3 3 5 0,0-5 1 0,0 5 0 16,-3-3 4-16,-3-2 1 0,4 5 0 0,-4-5 0 0,-2 0 1 15,0 5 1-15,0-10 0 0,0 5 0 0,0 0-3 0,-3-2-1 16,0 2 0-16,1 0 0 0,-6-7-5 0,5 0-2 16,-5 0 0-16,0 0 0 0,0 0-10 0,0 0 0 15,5 5 0-15,-5-5 0 0,0 0 0 0,0 0 0 16,0 0 0-16</inkml:trace>
  <inkml:trace contextRef="#ctx0" brushRef="#br0" timeOffset="18703.044">17735 5017 57 0,'0'0'0'0,"0"0"0"0,-3 0 0 0,3 0 0 16,0 0 0-16,0 0 0 0,0 0 120 0,0 0 20 16,0 0 3-16,0 0 1 0,-2 0-64 0,2 0-13 15,0 0-3-15,0 0 0 0,0-2 0 0,0 2 0 16,-3-5 0-16,3 5 0 0,0 0 28 0,0 0 4 15,0 0 2-15,-3 0 0 0,1 5-32 0,2-5-6 16,0 0-2-16,0 0 0 0,0 0-18 0,0 0-3 16,0 2-1-16,0-2 0 0,0 0 28 0,0 5 6 0,0-5 1 0,0 7 0 15,0 0-20-15,2 0-4 0,-2 0-1 0,3 0 0 32,0 0-28-32,-3 0-6 0,2 3 0 0,1-3-1 0,2 0 42 0,-5 2 9 0,3-4 2 0,0 2 0 15,-3 5 0-15,2-5 0 0,-2 0 0 16,0-5 0-16,0 5-52 0,3 0-12 15,-3-2 0-15,0-5 0 0,0 0 0 0,0 0 0 0,0 0 0 0,0 0 0 16,0 0 0-16,0 0 0 0,0 0 0 0,0 0 0 16,0 0 0-16,0 0 0 0,0 0 0 0,0 0 0 15,-3-5-56-15,1 3-13 0,-1-3-3 0,0-2-669 16,3 7-134-16</inkml:trace>
  <inkml:trace contextRef="#ctx0" brushRef="#br0" timeOffset="19124.548">17735 4869 1267 0,'0'0'28'0,"0"0"5"0,0 0 2 0,0 0 1 0,0 0-36 0,0 0 0 0,0 0 0 0,0 0 0 16,0 0 109-16,0 0 15 16,0 0 4-16,0 0 0 15,0 0-62-15,0 0-12 0,-5 0-2 0,-1 0-1 0,6 0-31 0,-7 0-5 16,1 0-2-16,1 5 0 0,-3-3-13 0,3 3 0 0,5-5 0 0,-6 2 0 16,4 3 0-16,2-5 0 15,-6 2 0-15,6-2 0 0,0 0 0 0,0 0 0 0,0 0 0 0,0 0 0 16,0 0 21-16,0 0 2 0,0 0 0 0,0 0 0 15,0 0-37-15,0 0-7 0,0 0-2 0,8 5 0 16,-2-5 23-16,-6 0 0 0,0 0 0 0,5 0 0 16,3 0 0-16,-8 0 0 0,0 0 0 0,0 0 0 0,0 0 0 0,0 0 0 15,0 0 0-15,0 0 0 0,0 0 48 0,0 0 13 16,0 0 3-16,-5-5 1 0,2 5-41 0,-2-2-8 16,-1 2-1-16,4 0-1 15,-4 2-74-15,1-2-16 0</inkml:trace>
  <inkml:trace contextRef="#ctx0" brushRef="#br0" timeOffset="20638.134">24789 4961 172 0,'0'0'16'0,"0"0"-16"0,0 0 0 0,0 0 0 15,0 0 195-15,0 0 36 0,0 0 7 0,0 0 2 16,0 0-111-16,0 0-21 0,0 0-5 0,0 0-1 16,0 0-10-16,0 0-1 0,0 0-1 0,0 0 0 15,0 0-22-15,0 0-5 0,0 0-1 0,0 0 0 16,0 0 2-16,5 2 1 0,-2 3 0 0,-1-3 0 15,1 5-6-15,-3-2-2 0,3 2 0 0,-3 0 0 16,2-2-9-16,1 2-3 0,-3 2 0 0,3-2 0 16,-3 3-15-16,0-3-3 0,2 0-1 0,1 0 0 15,-3-5-26-15,0 5 0 0,5-2 8 0,-5-5-8 16,0 0 0-16,3 7 0 0,0-2 0 16,-3-5 0-16,0 0 0 0,0 0 0 0,0 0 0 0,0 0 0 0,0 0 0 15,5-5 0-15,-5 5 0 0,0 0 0 16,-3 0-254-16,1-5-53 0,-9-2-10 0,3 0-3 15</inkml:trace>
  <inkml:trace contextRef="#ctx0" brushRef="#br0" timeOffset="21084.93">24762 4862 1036 0,'0'0'23'0,"0"0"5"0,0 0 0 0,0 0 1 0,0 0-29 0,0 0 0 0,0 0 0 0,0 0 0 16,0 0 56-16,0 0 4 0,0 0 2 0,0 0 0 16,0 0-2-16,0 0-1 0,0 0 0 0,0 0 0 15,0 0 1-15,0 0 0 0,0 0 0 0,0 0 0 16,0 0-16-16,0 0-4 0,-5 0 0 0,5 0 0 15,-5 0-4-15,5 0 0 0,-6 0-1 0,6 0 0 16,-7 0-35-16,7 0 0 0,0 0 0 0,-6 5 0 16,6-5 9-16,0 0-9 0,-5 0 0 0,5 0 9 15,0 0-9-15,0 0 0 0,0 0 0 0,0 0 0 16,0 0 0-16,0 0 0 0,0 0 0 0,0 0 8 16,0 0-8-16,0 0 0 0,0 0-10 0,0 0 10 15,0 0 0-15,5 0 0 0,-5 0 11 0,8-5-3 0,-8 5-8 0,5 0-10 16,1-2 10-16,-6 2-13 0,0 0 13 0,0 0 0 15,0 0 0-15,0 0 0 0,0 0 13 0,0 0 6 16,0 0 1-16,0 0 0 0,-3-5 5 0,-2 0 2 16,0 3 0-16,-1 2 0 0,1 0-12 0,0 2-3 15,-1-2 0-15,1 5 0 0,5-5-12 0,-5 0-10 16,2 7 2-16</inkml:trace>
  <inkml:trace contextRef="#ctx0" brushRef="#br0" timeOffset="22313.561">25011 5149 230 0,'0'0'20'0,"0"0"-20"0,0 0 0 0,0 0 0 0,0 0 184 15,0 0 32-15,0 0 6 0,0 0 2 16,5-5-128-16,-5 5-26 0,0 0-5 0,3-2-1 0,2-3 47 16,-5 5 9-16,0 0 1 0,0 0 1 0,0 0-42 0,0 0-8 15,0 0-1-15,0 0-1 0,0 0-6 0,0 0 0 16,0 0-1-16,0 0 0 0,-2 7-20 0,-1 0-4 16,0 0-1-16,-2 5 0 0,2 0-1 0,-2-3 0 15,2 3 0-15,-2 0 0 0,3-3-12 0,-4 3-2 16,4-5-1-16,-4 7 0 0,4-7-11 0,-1 5-3 15,0-5 0-15,3 0 0 0,-2-2-8 0,2-5 0 16,-3 7 9-16,3-7-9 0,0 0 0 0,0 0 0 0,0 0 0 0,0 0 0 31,0 0-101-31,0 0-25 0,0 0-5 0</inkml:trace>
  <inkml:trace contextRef="#ctx0" brushRef="#br0" timeOffset="22904.669">25146 4977 622 0,'0'0'28'0,"0"0"5"0,0 0-33 16,0 0 0-16,0 0 0 0,0 0 0 0,0 0 80 0,0 0 10 0,0 0 2 0,0 0 0 15,0 0-5-15,0 0-1 0,0 0 0 0,0 0 0 16,0 0-5-16,0 0-1 0,0 0 0 0,5 5 0 16,-5-5 27-16,3 7 5 0,0 0 0 0,-1 0 1 15,1 0-64-15,0 0-13 0,-3 0-2 0,2 3-1 16,1-1-1-16,-1-2-1 0,-2 0 0 0,3 5 0 16,2 0 9-16,-2-3 1 0,-3-2 1 0,5 0 0 15,-2 5-20-15,2 0-4 0,-2-5-1 0,0 0 0 16,2 0-7-16,-5-7-2 0,0 0 0 0,0 0 0 15,0 2 0-15,3 5-8 0,-3-7 12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34:44.239"/>
    </inkml:context>
    <inkml:brush xml:id="br0">
      <inkml:brushProperty name="width" value="0.05292" units="cm"/>
      <inkml:brushProperty name="height" value="0.05292" units="cm"/>
      <inkml:brushProperty name="color" value="#FF0000"/>
    </inkml:brush>
  </inkml:definitions>
  <inkml:trace contextRef="#ctx0" brushRef="#br0">22540 464 1335 0,'0'0'29'0,"0"0"7"0,3-5 0 0,-1 3 2 0,3-3-30 0,-2-2-8 16,0 7 0-16,-1-7 0 0,-2 0 132 0,3 2 24 16,-3 5 6-16,0 0 1 0,0-2-20 0,-3-3-4 15,1 3-1-15,-1-3 0 0,0 3-59 0,-2 2-12 16,0-5-3-16,-3-2 0 0,-3 7-51 0,1 0-13 16,-6 0 0-16,-3 0 0 0,1 0 33 0,-1 0 4 15,-2 0 1-15,0 7 0 0,-3-7-10 0,6 5-1 16,-1-5-1-16,1 7 0 15,2-5-42-15,0 3-9 0,3-3-2 0,-1 8 0 0,4-1 43 0,-3-2 9 0,-1 0 2 0,4 0 0 32,-1 3-73-32,3-1-14 0,3-2-4 0,-3 5 0 0,3-5 52 0,-1 0 12 0,1 7 0 0,3-7 0 15,-4 0 0-15,6 5 0 0,0 2 0 0,0-7 0 16,-2 0 0-16,2 5 0 0,2-5 0 0,-2 7 0 16,0-2 0-16,3 2 0 0,-3 0 0 0,0 7 0 15,0-4 0-15,0 4 0 0,0-7 0 0,0 12 0 16,-3-7 48-16,3 4 13 0,-2-8 3 0,-1 3 0 15,0 4-52-15,3-4-12 0,-2 1 0 0,2-9 0 0,0 1-16 16,0 3-7-16,0 1-1 0,2-6 0 0,1 0 39 0,0-2 7 16,-1-2 2-16,1 2 0 0,2 3-24 0,0-6-15 15,1 1 3-15,2-3 0 0,-3-2 12 0,3 5 16 16,2-10-3-16,1 5-1 0,5 0-12 0,-3 0 0 16,6-2 0-16,5-3 0 0,2 1 0 0,-2 1 0 15,0-1 0-15,2 1 0 0,-2-2 0 0,-3-2 0 16,0 7 0-16,0 0 0 0,-5-7 0 0,-3 5 0 15,-2 2 0-15,0-5 0 16,-6 5-151-16,-5 0-33 0,0 0-6 0,0 0-2 0</inkml:trace>
  <inkml:trace contextRef="#ctx0" brushRef="#br0" timeOffset="187.227">22124 815 1785 0,'0'0'159'0,"0"0"-127"0,6-3-32 0,-1-2 0 16,-2 3 87-16,5-3 11 0,-3 5 2 0,6-7 1 16,-4 7-21-16,4-7-4 15,0 7 0-15,4-2-1 0,-1 2-60 0,4 0-15 0,1 0 0 0,5 2 0 16,-3-2 0-16,8 7 0 0,0-7 0 0,-3 0 0 16,1 7 0-16,-6-7 0 0,0 0 0 0,-2 0-714 15,-3 0-146-15</inkml:trace>
  <inkml:trace contextRef="#ctx0" brushRef="#br0" timeOffset="562.463">22675 739 1497 0,'0'0'66'0,"0"0"14"0,0 0-64 0,0 0-16 15,0 0 0-15,-5 0 0 0,-1 7 157 0,1 0 28 16,2-2 6-16,1 2 1 0,-1 0-123 0,3 0-24 15,0 7-5-15,0 0 0 0,3-2-12 0,-1 2-3 16,1 0 0-16,0-2 0 0,-3 0 20 0,5-3 4 16,-2 3 1-16,2-2 0 0,-5-6-29 0,2 3-5 15,1 0-2-15,0 0 0 0,-3-7-14 0,0 0 0 16,0 0 0-16,0 0 0 0,0 0 54 0,0 0 8 16,0 0 2-16,2-7 0 0,-2 0-55 0,0 0-9 15,3-5 0-15,0-2 0 16,-1 0-56-16,6 7-3 0,5-5-1 0,1-2 0 0,-6 0 28 0,2 2 6 15,1-2 1-15,-3 7 0 16,2-2-11-16,-2-3-3 0,3 5 0 0,-3-5 0 0,2 5 39 0,-2 5 0 0,-2-3 0 0,2 1 0 16,-1 4 0-16,1 0 0 0,0-3 0 0,0-2 0 15,0 10 0-15,-2-5 0 0,4 0 0 0,-2 0 0 16,-3 3 0-16,3-3 0 0,0 0 0 0,-2 0 0 16,1 0 0-16,-4 0 0 0,-3 0 0 0,0 0-1083 15</inkml:trace>
  <inkml:trace contextRef="#ctx0" brushRef="#br0" timeOffset="937.046">23019 793 1324 0,'-3'-14'59'0,"3"14"12"0,0 0-57 0,0 0-14 15,0 0 0-15,0 0 0 0,0 0 195 0,0 0 36 16,0 0 7-16,0 0 2 0,3 7-148 0,-1 0-30 15,1 5-6-15,2-2 0 0,-2 1-38 0,0 3-7 16,-1-2-2-16,1 0 0 0,0-3 31 0,-1 3 7 16,4-3 1-16,-4-1 0 0,1 1-26 0,-3 0-5 15,0-2-1-15,2-2 0 0,-2 2-16 0,0-7 0 16,0 0 0-16,0 0 0 0,0 0 55 0,0 0 7 16,0 0 2-16,0 0 0 0,0-7-64 0,3 2 0 15,0-9-14-15,-1 7 2 16,1-5-32-16,0 3-8 0,2-10 0 0,-2 8-1 15,-3 1-14-15,2-9-2 0,4 0-1 0,-1 5 0 16,3 7 10-16,2-2 1 0,1-3 1 0,2-7 0 0,0 12 46 0,3-4 12 0,-2 3 0 0,1 1 0 16,-1 0-9-16,-1 7 0 0,3-7 0 0,-3 7 0 15,0-7 9-15,-2 7 12 0,-1 5-2 0,4-3-1 16,-4-2 5-16,-2 7 1 0,0-7 0 0,-3 7 0 31,3-2-127-31,-2-5-24 0</inkml:trace>
  <inkml:trace contextRef="#ctx0" brushRef="#br0" timeOffset="1296.521">23500 779 1681 0,'0'0'74'0,"0"0"16"0,0 0-72 16,0 0-18-16,0 0 0 0,0 0 0 0,-5-2 103 0,0 2 17 15,5 0 3-15,-8 0 1 0,2 2-68 0,-1 5-12 16,1 0-4-16,-2 5 0 0,0-5-32 0,0 5-8 15,1-3 0-15,1 3 0 0,1 2 0 0,2 0 0 16,1-7 0-16,-1 7 0 0,3-2-12 0,3 0 12 16,-1-3-12-16,4 3 12 0,-4-9-13 0,6 6 5 15,0-2 8-15,3-5-13 0,2 5 5 0,0-7 8 16,3 5-13-16,-3-5 5 0,-2 0 16 0,2 0 3 16,0-5 1-16,3 5 0 0,-3-7 24 0,1 5 6 15,1-3 1-15,1-6 0 0,-2 1 15 0,-4-2 3 16,-2-2 1-16,0 2 0 0,-3-2 10 0,-5-2 1 15,-2-1 1-15,-1 1 0 0,-5-3-7 0,0 7-2 16,-5-2 0-16,-3 5 0 0,0-3-52 0,0 0-13 16,-2 5 0-16,2-2 0 0,0 0 20 0,3 6 0 0,0-2 1 0,5 3 0 31,-3 2-136-31,6 2-27 0,-1-2-6 0,1 0-1119 0</inkml:trace>
  <inkml:trace contextRef="#ctx0" brushRef="#br0" timeOffset="1671.249">23802 772 1958 0,'0'0'43'0,"0"0"9"0,0 0 1 0,0 0 3 0,0 0-45 0,3 5-11 15,-3-5 0-15,5 7 0 0,-2 2 53 0,2 3 9 16,-3-5 2-16,4 5 0 0,-4-3 0 0,1 3 0 15,0-2 0-15,-1-1 0 0,1 0-12 0,-3-2-1 16,3 0-1-16,-3 0 0 0,2 1-29 0,1-4-5 16,-3 3-2-16,0-7 0 0,0 0 40 0,0 0 8 15,0 0 2-15,0 0 0 0,0 0-52 0,0 0-12 16,3-7 0-16,2-5 0 0,-3 10 0 0,1-10 0 16,2-2 0-16,3 3 0 0,-2-4 0 0,-1-1 0 15,3-1 0-15,2 3 0 16,-2-2-48-16,3-1-13 0,0 3-3 0,2 5 0 0,-3 0 44 0,6-1 9 15,-3 5 2-15,3-2 0 0,0 0-2 0,0 0 0 16,0 7 0-16,0 0 0 0,-3 0 11 0,0 0 12 0,1 0-2 16,-1 0-1-16,-3 7 2 0,4 0 0 0,-6-7 0 15,2 7 0-15,-2-7-11 0,-3 5 0 0,-2-3 0 0,-3-2-783 16,0 0-158-16</inkml:trace>
  <inkml:trace contextRef="#ctx0" brushRef="#br0" timeOffset="10641.855">16592 379 576 0,'-11'-2'25'0,"11"2"6"0,8 0-31 0,0-7 0 15,-10 2 0-15,2 5 0 0,2-7 255 0,-2 7 45 16,0-7 8-16,0 5 3 0,-2-3-139 0,-1 0-28 0,-2-2-6 0,-1 5-1 16,-7-3-58-16,5 3-12 0,0 2-3 0,0-5 0 15,0 5-51-15,-2 0-13 0,-1 5 0 0,1-5 0 16,-1 7 54-16,1-5 8 0,-9 5 2 0,6 3 0 15,5-1-103 1,-8 3-20-16,-3 2-4 0,1 0-1 0,-1 5 73 0,6-5 15 0,-3 7 2 0,-2-2 1 16,-6 7-27-16,8-10 0 0,6 10 0 0,-1-7 0 15,-5 2 0-15,5 1 0 0,9 3 0 0,4-1 0 16,1-3 0-16,2 0 0 0,-2 0 0 0,8-2 0 16,7 7 32-16,-2-7 5 0,-5-3 1 0,5 6 0 15,7-4-56-15,1 1-11 0,-5-5-3 0,2 0 0 16,-3-2 32-16,4-5 12 0,4 0-1 0,-8 0 0 15,-2-7-2-15,3 7 0 0,5-7 0 0,-3 0 0 0,-11-7-1 0,4 7-8 16,4-7 12-16,-2 3-787 16,0-4-157-16</inkml:trace>
  <inkml:trace contextRef="#ctx0" brushRef="#br0" timeOffset="10923.051">16859 445 1342 0,'3'-14'60'0,"-3"14"12"0,-3-5-58 0,3 5-14 15,3-7 0-15,0 5 0 0,-6-5 104 0,0 2 17 16,6-2 4-16,-3 7 1 0,0 0-21 0,0 0-4 0,0 0-1 0,5 7 0 16,3 0-48-16,-5 0-9 0,-3 5-3 0,0 2 0 15,5 0-4-15,-2 5-2 0,-3 2 0 0,2-2 0 16,-2 7-6-16,0-5 0 0,0 5-1 0,0-5 0 15,-2 0-3-15,-1 5-1 0,3-5 0 0,3 5 0 16,-6-7-9-16,3 2-2 0,0 0 0 0,0-2 0 16,3 0-4-16,-3-5 0 0,0 0-8 0,2 0 12 15,6-2-2-15,-5-5-1 0,-3 0 0 0,3 0 0 16,5-2-173-16,-6 2-34 0,-2-7-7 0</inkml:trace>
  <inkml:trace contextRef="#ctx0" brushRef="#br0" timeOffset="11320.727">17203 713 921 0,'13'-7'82'0,"-10"0"-66"0,0 7-16 0,2-7 0 0,-2 3 188 0,-1-4 33 15,1 6 7-15,-3-3 2 0,0 3-86 0,-3-3-18 16,3 5-3-16,-2-7-1 0,-6 7-46 0,2-7-10 16,1 7-2-16,-3 0 0 0,3 7 0 0,-6 0 0 15,-5-7 0-15,6 5 0 16,5 2-51-16,-6 3-13 0,-5-6 0 0,0 10 0 15,6-2-48-15,2-2-13 16,0 1-3-16,-3 3 0 0,-2-7 103 0,8 5 20 0,10 2 4 0,0 0 1 16,-5-7-103-16,6 1-20 0,7 3-4 0,0-4-1 15,0 0 64-15,0-2 12 0,-2 2 2 0,2-7 1 16,1 3-24-16,-1-3-5 0,-3-3-1 0,1-2 0 0,-3 3 15 16,0-3 0-16,-3-2 0 0,3 0 0 0,-3 0 0 0,1-5 0 15,-1 5 0-15,0 0 0 16,-2-7 0-16,-1 7 0 0,-2 0 0 0,0-5 0 0,3 5 48 0,-3 0 13 15,0 7 3-15,0 0 0 0,0 0-52 0,0 0-12 16,0 0 0-16,0 0 0 16,0 0-48-16,5 7-13 0,1-7-3 0,-1 0 0 0,0 12 52 0,1-10 12 15,-1 5 0-15,0-2 0 16,0 2 48-16,1 0 13 0,-1 0 3 0,0 0 0 0,1-2-52 0,-1 2-12 16,3 0 0-16,0 0 0 15,0 0-18-15,0 5-6 0,-3-5-2 0,3 0-743 16,-3-2-149-16</inkml:trace>
  <inkml:trace contextRef="#ctx0" brushRef="#br0" timeOffset="11679.587">17563 666 2120 0,'0'0'47'0,"0"0"9"0,3-7 3 0,-1 0 0 0,-4 5-47 0,2-3-12 0,0 0 0 0,0 5 0 16,-3-7 68-16,0 5 12 0,3 2 3 0,-2 0 0 15,-4-5-31-15,6 5-7 0,-7 0-1 0,1 0 0 16,-2 0-26-16,-2 0-6 0,-1 0 0 0,1 5-1 16,-1-3-11-16,0-2 0 0,1 7 0 0,2-2 0 15,0 2 9-15,0 0 0 0,3 0 0 0,2 0 0 16,0 0-21-16,3 1-5 0,3-4-1 0,0 3 0 16,2 7 29-16,6-9 5 0,-1 5 2 0,6-1 0 15,0 0-66-15,0-2-12 0,2 5-4 0,1-5 0 0,-3 5 52 0,0-3 12 16,-3 3 0-16,0-5 0 0,-2 0 0 0,-3 5 0 15,-3-3 0-15,0-2 0 0,-2 1 0 0,-1 1 0 16,-4-7 0-16,2 5 0 0,-3 0 28 0,-2 0 9 16,-3 0 2-16,0 1 0 0,0-4-14 0,-5 3-2 15,-6 0-1-15,1 5 0 0,2-10-22 0,3 3 9 16,-1-2-9-16,4 6 0 16,2-9-44-16,3 0-16 0,5 0-4 0,0 0-1049 0</inkml:trace>
  <inkml:trace contextRef="#ctx0" brushRef="#br0" timeOffset="12023.639">17976 659 1958 0,'0'0'87'0,"-3"-7"17"0,3 5-83 0,-2-3-21 0,-4 0 0 0,1-2 0 16,2 5 98-16,-2-3 15 0,-3 5 3 0,-3-7 1 15,1 7-85-15,-1 0-16 0,3 0-4 0,-2 0-1 16,-3 7-11-16,5-7 0 0,0 5 0 0,0-3 0 15,-3 5 0-15,3-2 0 0,0 2 0 0,3 0 0 16,2 5 0-16,1-5 0 0,2-5 0 0,2 6 0 16,-2 1 0-16,6 0 0 0,-1-2 0 0,3 0 0 15,0-2 0-15,2 2 0 0,1 0-10 0,7 0 10 16,-2 5-13-16,-2-3 3 0,-1 1 1 0,0-1 0 16,-2-2 9-16,-1 5 0 0,-2-2 0 0,0-1-8 15,-5 0 8-15,-3-2 0 0,0 0 0 0,-3 1-8 16,-2 1 30-16,0-7 6 0,-3 3 2 0,0-3 0 15,0 5 18-15,-3 0 4 0,-2-2 1 0,2-3 0 0,-2 6-43 0,-3-8-10 16,-2 4 0-16,2-4 0 0,5 7-16 0,3-7-4 16,0 0 0-16,3 0-1137 15</inkml:trace>
  <inkml:trace contextRef="#ctx0" brushRef="#br0" timeOffset="12210.718">18169 692 1958 0,'0'0'87'0,"0"0"17"0,5 5-83 0,1-3-21 16,-6-2 0-16,2 0 0 15,1 7 92-15,-1 0 15 0,-2-2 2 0,0 5 1 0,0-6-74 0,0 10-14 16,3-7-3-16,-3 5-1 0,3 0 37 0,-1-3 7 0,-2 5 2 0,3-7 0 16,0 5-64-16,-1-5-21 15,4 0 0-15,-4 0 0 0,-2-2 21 0,0-5 0 16,0 0 0-16,0 0-768 0,0 0-148 0</inkml:trace>
  <inkml:trace contextRef="#ctx0" brushRef="#br0" timeOffset="12335.885">18219 504 2188 0,'0'0'48'0,"0"0"11"0,-5-5 1 0,2 3 1 0,1-10-49 0,-1 12-12 0,3 0 0 0,0 0 0 15,0-7 52-15,0 7 8 0,5 0 2 0,3 0 0 16,0 0-62-16,0 7 0 0,3-7 0 0,-1 7-1069 15</inkml:trace>
  <inkml:trace contextRef="#ctx0" brushRef="#br0" timeOffset="12648.108">18606 492 1728 0,'-3'-16'76'0,"6"11"16"0,-1 0-73 0,1-2-19 16,-1 5 0-16,-2-3 0 0,-2-2 106 0,-1-2 18 15,3-1 3-15,0 8 1 0,-5-3-52 0,2 3-9 16,-2 2-3-16,0-5 0 0,-1 3-12 0,-2 2-4 16,0 7 0-16,-2-5 0 0,-1-2-32 0,1 7-8 15,2-2 0-15,-3 9-8 0,1-2 0 0,-1-5 0 16,3 5-12-16,0 4 3 0,3-2 0 0,0-2 0 16,2 9 0-16,3-7 0 0,0 5 9 0,0 0-12 15,0-9 12-15,0 8-12 0,3 3 12 0,-3-2 0 0,0 7 0 16,0-5 0-16,0 1 0 0,0 10 0 0,2 1 0 0,-2-11 0 15,0 3 28-15,3-6 2 0,0 2 0 0,2-7 0 16,-3-2-30-16,1 2 0 0,0-7 0 0,-1 0 0 16,1 1-45-1,-3-8-15-15,0 0-4 0,0 0-1049 0</inkml:trace>
  <inkml:trace contextRef="#ctx0" brushRef="#br0" timeOffset="12788.924">18352 739 1324 0,'0'0'118'0,"5"0"-94"0,0-2-24 0,6 2 0 0,2 0 94 0,0 0 14 16,-5-5 4-16,5 5 0 0,1 5-39 0,1-5-7 16,1 2-2-16,0-2 0 0,3 0-51 0,-6 0-13 15,0 0 0-15,0 0 0 16,-2 0-48-16,2 0-13 0,0 0-3 0,-2-2 0 0</inkml:trace>
  <inkml:trace contextRef="#ctx0" brushRef="#br0" timeOffset="12948.236">18754 706 1868 0,'0'0'41'0,"0"0"9"0,0 7 2 0,0-2 0 0,0-5-42 0,-3 2-10 16,0 3 0-16,6 2 0 0,-3 0 73 0,3 0 13 15,-3 7 2-15,0-7 1 16,2 3 4-16,-2-1 1 0,3-2 0 0,-3 5 0 0,5-5-67 0,-2 0-14 16,0 0-2-16,2 7-1 0,-3-9-2 0,4 2-8 0,-1-4 12 0,0-3-774 15,-5 0-155-15</inkml:trace>
  <inkml:trace contextRef="#ctx0" brushRef="#br0" timeOffset="13088.864">18841 601 2181 0,'0'0'48'0,"0"0"9"0,0 0 3 0,0 0 2 0,0 0-50 16,0 0-12-16,3-8 0 0,-3 8 0 0,0 0 56 0,0 0 8 16,5 0 1-16,3 5 1 0,-3-2-53 0,0-3-13 15,1 4 0-15,-1-4-714 16,3 7-146-16</inkml:trace>
  <inkml:trace contextRef="#ctx0" brushRef="#br0" timeOffset="13320.241">19119 680 1958 0,'0'0'43'0,"0"0"9"0,0 0 1 0,-3-2 3 0,-5 2-45 0,-2-5-11 16,4 3 0-16,-2 2 0 0,0 0 53 0,1 2 9 15,-7 3 2-15,4-5 0 0,-1 2-52 0,1-2-12 16,-1 8 0-16,0-4 0 16,3 3 0-16,1 7 0 0,-1-7 0 0,2 1 0 0,1 1 0 0,0 0 0 15,-1 3 0-15,1 2 0 0,0 0-8 0,5 0-5 16,-3-7-1-16,6 10 0 0,-3-8 14 0,5 5 0 16,0-6 0-16,3 1 0 0,0-2 0 0,3 2-9 15,-1-9 9-15,6 5-636 0,0-3-121 16</inkml:trace>
  <inkml:trace contextRef="#ctx0" brushRef="#br0" timeOffset="13726.393">19344 706 921 0,'-8'-7'82'0,"8"7"-66"0,-3 0-16 0,0-7 0 16,3 7 183-16,-2-4 33 0,-3 4 6 0,5 0 2 15,0 0-84-15,-6 0-17 0,4 0-3 0,-4 0-1 16,4 0-76-16,-4 4-15 0,4-4-4 0,-6 7 0 15,2 0-24-15,1 0-19 0,-3-2 3 0,3-3 1 16,0 10 15-16,-3-5 0 0,2 0 0 0,1 5 0 0,5-5 9 0,-2 5 5 16,-1-3 1-16,6 5 0 0,-1-9-15 0,3 5 0 15,3-6 0-15,0 8 0 0,3-3-16 0,2-4 3 16,-2-3 1-16,2 3 0 0,0-2 12 0,-5-3 0 16,3 0 12-16,-3 0-12 0,0-3 0 0,0-2 0 15,2-2 0-15,-2 0 0 0,0 0 0 0,0 0 0 16,0-5 8-16,-3 5-8 0,0-7 0 0,-2 5 0 15,0-1-13-15,-3 3 5 0,0 0 57 0,0-7 12 16,-3 7 3-16,3 3 0 0,0 4 0 0,-3-8 0 16,-2 6 0-16,5 2 0 0,0 0-52 0,0 0-12 15,0 0 0-15,-3 2 0 0,1 6 0 0,2-4 0 16,2 3 0-16,4 0 0 16,-4 5-27-16,4-3-8 0,-1 3-1 0,0 2-1 0,1-2 59 0,2-2 12 15,-1 1 2-15,4 8 1 0,0-9-29 0,-1-1-8 16,1 0 0-16,2-2 0 15,-2 5-152-15,-1-12-32 0</inkml:trace>
  <inkml:trace contextRef="#ctx0" brushRef="#br0" timeOffset="13913.849">19643 492 1555 0,'0'0'68'0,"2"-7"16"16,1 0-68-16,-3 7-16 0,0 0 0 0,0 0 0 15,5 7 93-15,3 0 15 0,-3 5 4 0,1-3 0 16,2 10-39-16,0-5-7 0,0 5-2 0,-3 7 0 0,3-7 0 0,-3 2 0 16,0 0 0-16,1 0 0 0,-4-2-52 0,1 2-12 15,-3-2 0-15,3 2 0 0,-3-7 11 0,0 5 1 16,-3-5 1-16,3-7-737 16,-3 5-147-16</inkml:trace>
  <inkml:trace contextRef="#ctx0" brushRef="#br0" timeOffset="14085.685">19627 659 1324 0,'0'0'118'0,"0"0"-94"15,8-7-24-15,0 7 0 0,5-7 87 0,-3 7 13 16,4-5 2-16,2 5 1 0,-1 0-75 0,-1 5-16 16,-1-5-2-16,0 0-1 0,0 0-9 0,1 0 0 15,1 5 0-15,-1-5 0 16,-1 2-168-16,5-2-36 0,-4 0-8 0,2 0 0 0</inkml:trace>
  <inkml:trace contextRef="#ctx0" brushRef="#br0" timeOffset="14226.334">19984 640 460 0,'0'0'20'0,"3"5"5"0,2-5-25 0,0 0 0 0,-2 5 0 0,-3-5 0 16,0 0 287-16,3 2 52 0,2 5 10 0,-3 0 3 15,-2 5-216-15,3-10-44 0,-3 10-8 0,5-5-1 16,-5 7-30-16,3-7-5 0,0 1-2 0,2 1 0 16,-2 0 13-16,2-2 2 0,-5 5 1 0,3-10 0 15,2 8-40-15,-3-8-8 0,-2-2-2 0,0 0 0 16,0 0-38-16,0 0-8 0,0 0-2 0,0 0-669 15,0 0-135-15</inkml:trace>
  <inkml:trace contextRef="#ctx0" brushRef="#br0" timeOffset="14367.028">20047 551 288 0,'0'-12'25'0,"0"5"-25"0,3 7 0 0,-3-9 0 0,0-1 340 0,0 8 64 16,3-5 12-16,-3 7 2 0,2-5-195 0,-2 5-39 15,0-2-8-15,0 2-2 0,0 0-89 0,8 0-17 16,-2 0-4-16,-1 0-1 0,0 2-63 0,3 3-8 15,-3-3-4-15,1 5-1 16,2-2-28-16,0 9-6 0,-3-7-1 0,3 0-1060 0</inkml:trace>
  <inkml:trace contextRef="#ctx0" brushRef="#br0" timeOffset="14710.536">20307 673 1666 0,'0'0'74'0,"0"0"15"0,0 0-71 0,0 0-18 0,0 0 0 16,0 0 0-16,0 0 68 0,-6 5 11 0,-1-5 1 0,1 2 1 16,1 3-14-16,0-2-3 0,-1 1-1 0,-2 3 0 15,1 0-63-15,1 5 0 0,-2-5 0 0,3 0-13 16,2 7 13-16,1-2-9 0,-1-5 9 0,0 5-8 16,1-5 8-16,2 2 0 0,2 3-9 0,1-5 9 15,2 0 0-15,-2 0 0 0,5 0 0 0,0 0 0 16,2-2 0-16,4-3 0 0,-1 3 0 0,5-5 0 15,6 0 0-15,-3 0 10 0,1 0-10 0,-1 0 10 16,-3-7-1-16,-2 2 0 0,-3-2 0 0,-2 0 0 16,0-4 4-16,-4 1 1 0,-4-2 0 0,-3-2 0 0,-3 2 29 15,1-2 5-15,-1 0 2 0,-7 3 0 16,-4 3 4-16,4 1 1 0,-1-7 0 0,-2 7 0 0,-3 3-37 16,3-4-7-16,5 6-2 0,0-5 0 15,3 2-56-15,-1 5-11 0,4-7-2 0,2 7-688 16,0 0-138-16</inkml:trace>
  <inkml:trace contextRef="#ctx0" brushRef="#br0" timeOffset="15039.004">20577 680 1497 0,'0'0'32'0,"0"0"8"0,2 8 0 0,-2-8 4 0,6 4-36 0,-4 3-8 15,1-7 0-15,2 7 0 0,-2 5 104 0,-3-10 20 16,0 6 3-16,0-4 1 0,0 10-17 0,0-7-3 15,0-2-1-15,0 4 0 0,0 1-43 0,0-8-9 16,0 5-2-16,0-7 0 0,0 0-19 0,0 0-4 0,0 7-1 0,0-7 0 16,0 0-9-16,0 0-1 0,0 0-1 15,0 0 0-15,0 0-2 0,5-7 0 0,0 0 0 0,1 5 0 16,-1-8-16-16,3 8 0 0,0-5 0 0,2-5 0 16,4 5 0-16,-1 0-11 0,0-5 2 0,6 10 0 15,-3-3-5-15,-1-2-1 0,1 0 0 0,3 7 0 16,-6-2 6-16,0 2 1 0,3 0 0 0,-3 2 0 15,-2 5 8-15,0 0 0 0,2-2 0 0,-3 5 0 16,1 1 0-16,0-4 0 0,-1 12 0 0,1-5 0 16,-1 7 0-16,3-6 14 0,-7-4-3 0,2 8-1 15,-3-9 0-15,0 1 0 0,-2 3 0 0,0-7 0 16,-3 0 3-16,0-2 1 0,0-2 0 0,0-3-828 16,0 0-166-16</inkml:trace>
  <inkml:trace contextRef="#ctx0" brushRef="#br0" timeOffset="15837.871">18743 1624 1497 0,'0'0'66'0,"5"4"14"0,-2-8-64 0,2 4-16 16,1-7 0-16,2 7 0 0,-3 0 55 0,0-3 7 16,3 3 2-16,0 0 0 0,3-5 46 0,2 5 10 15,3 5 1-15,0-5 1 0,-1 0-93 0,4 3-18 16,-1-6-11-16,1 6 12 0,0-3-12 0,-4 0 0 16,4 7 0-16,-1-7 0 0,1 4 32 0,-6-4 4 15,-2 3 0-15,-1 1 1 16,-10-4-133-16,6 3-26 0,-6 1-6 0,-3 1-775 0</inkml:trace>
  <inkml:trace contextRef="#ctx0" brushRef="#br0" timeOffset="16024.257">18733 1842 2188 0,'0'0'48'0,"0"0"11"0,10 3 1 0,1-3 1 0,2 0-49 0,3 0-12 16,0 0 0-16,-3-3 0 0,-3-1 54 0,-2 4 8 15,6 0 2-15,2-7 0 0,5 7-22 0,0-3-4 0,3-2-1 0,-1 5 0 16,-1-2-24-16,7-3-5 0,-5 1 0 0,-1 1-8 16,-1 3 0-16,-4-4 0 0,-5 1 0 0,-2-1-1139 15</inkml:trace>
  <inkml:trace contextRef="#ctx0" brushRef="#br0" timeOffset="16285.106">18934 1541 1324 0,'0'0'118'0,"0"0"-94"16,0 0-24-16,0 0 0 0,2-4 94 0,-2 4 14 16,0 0 4-16,0 0 0 0,0 0 12 0,0 0 4 15,0 4 0-15,-2 3 0 0,-1 0-73 0,0 5-15 16,1-2-2-16,2 8-1 0,0 4-8 0,0-4-1 15,-3-4-1-15,3 8 0 0,0-4-27 0,3 4 0 16,-3-11 0-16,2 3 0 0,-2 5 13 0,0-5 1 16,3-7 0-16,0 8 0 0,-3-4-14 0,2-4-18 15,1 0 4-15,0-2-709 16,-3-5-141-16</inkml:trace>
  <inkml:trace contextRef="#ctx0" brushRef="#br0" timeOffset="16499.029">19098 1555 1612 0,'0'0'72'0,"0"0"14"0,0 0-69 0,0 0-17 0,0 0 0 0,0 0 0 0,0 0 132 0,0 0 22 15,0 0 5-15,0 5 1 0,-3 2-77 0,3 3-15 16,3 1-4-16,-3 3 0 0,2 1-51 0,1 3-13 16,0-4 0-16,2 12 0 0,-2-7 54 0,-1 2 8 15,1-7 2-15,-1 8 0 0,1-8-64 0,0-3-28 16,-1 4 3-16,1-1 0 0,0-7 25 0,-1-3 16 15,4 3-3-15,-1 1 0 16,0-1-99-16,-2-7-20 0,-3 0-4 0,0 0-938 16</inkml:trace>
  <inkml:trace contextRef="#ctx0" brushRef="#br0" timeOffset="17442.236">19418 1722 748 0,'0'0'67'15,"0"0"-54"-15,0-7-13 0,0 7 0 16,0 0 169-16,0 0 31 0,0-4 7 0,0 4 1 0,0 0-73 0,0 0-15 16,0 0-2-16,0 0-1 0,0 0-58 0,0 4-12 15,0 6-3-15,0-1 0 0,2 1-10 0,1 1-2 16,-3-1-1-16,5 1 0 0,-2-4 26 0,2 8 6 16,1-8 1-16,-4 0 0 0,1-3-52 0,0 8-12 15,2-2 0-15,-3-3 0 0,-2-7 54 0,0 0 8 16,0 0 2-16,0 0 0 0,0 0-52 0,0 0-12 15,0 0 0-15,6-7 0 0,-4 7 0 0,1-7 0 16,0-1 0-16,-1-3 0 0,1 4 0 0,0-7 0 16,-1 4 0-16,4-6 0 15,-1 6-42-15,3-1-11 0,0-4-3 0,0 8 0 0,2 0 30 0,1-4 6 16,-1 3 0-16,1 1 1 0,0 3 7 0,-1 4 2 16,1-3 0-16,-1 3 0 0,-2 3 10 0,3-3 0 0,-1 4 0 15,1 3 8-15,0 1 8 0,-3-1 3 0,2 0 0 0,-2-3 0 16,-3 3 9-16,3 0 1 0,-2 1 1 0,-4-1 0 15,4-7 0-15,-4 7 0 0,1-3 0 16,-1-1 0-16,-2-3-6 0,0 0 0 0,0 0-1 0,3 7 0 16,-3-7-8-16,0 0-2 0,0 0 0 0,0 0 0 15,0 0-3-15,8-3-1 0,-3-1 0 0,1 1 0 16,2-1-9-16,-3-3 0 0,3 0 0 0,-3 4 0 16,3-4-24-16,-3-2-1 0,1 6 0 0,2-4 0 15,-3 3 1-15,0-3 1 0,0 4 0 0,3-2 0 16,-2 3 14-16,-6 2 9 0,8 0-12 0,-3 2 12 15,3-2-10-15,0 5 10 0,0-2-8 0,-3 8 8 16,3-4 0-16,-3-4 0 0,3 6 0 0,-3 1 8 16,1-3 4-16,-1 4 0 0,3-4 1 0,-3 0 0 0,1 0-5 15,-1 1-8-15,0 3 11 0,3-4-11 0,-3-4 10 0,-2 1-10 16,2 1 8-16,1 2-8 16,-1-4-207-16,3 4-46 0</inkml:trace>
  <inkml:trace contextRef="#ctx0" brushRef="#br0" timeOffset="17598.439">20085 1711 1267 0,'0'0'112'0,"0"0"-89"16,0 0-23-16,0 0 0 0,0 4 146 0,0 3 25 15,0-4 5-15,0 1 0 0,0 8-77 0,2-2-16 16,1 1-3-16,-1-1-1 0,1 1-12 0,2-3-3 16,-2 6 0-16,2-7 0 0,1 4-51 0,-1-3-13 15,0-1 0-15,1 0 0 16,-4-3-49-16,3-1-13 0,-2 1-2 0,0-1-614 15,2-6-122-15</inkml:trace>
  <inkml:trace contextRef="#ctx0" brushRef="#br0" timeOffset="17723.412">20164 1685 1252 0,'3'-14'56'0,"-1"7"11"0,-2-1-54 0,0-1-13 0,-2-3 0 0,2 5 0 16,-3 3 160-16,3-6 28 0,0-2 7 0,-3 5 1 16,3 3-56-16,0 4-12 0,0 0-1 0,0 0-1 15,0 0-90-15,0 0-17 0,0 0-4 0,0 0-1 16,6 4-109-16,4-1-21 0,1 8-5 0</inkml:trace>
  <inkml:trace contextRef="#ctx0" brushRef="#br0" timeOffset="18067.075">20545 1696 172 0,'-11'-11'16'0,"6"4"-16"0,0 4 0 0,-1-4 0 0,1 3 359 0,0-4 69 16,0 1 13-16,-1 0 3 0,1 3-312 0,0 4-64 15,-3-3-12-15,0-1-2 16,0 4-35-16,0 0-7 0,0 4-2 0,0-4 0 0,-3 3-10 0,1-3 0 16,2 9-10-16,-3-2 10 0,-2 3-12 0,5-6 12 15,0 3-13-15,3 0 5 0,0 0-10 0,2 0-2 16,0 1 0-16,3 3 0 0,3-4 7 0,2 0 1 16,-2 0 0-16,8 1 0 15,-3 3-16-15,5-1-4 0,-3-3 0 0,6 4 0 0,0 4 32 0,0-8 13 16,0 0-1-16,-3 4 0 15,0-3-12-15,-2-1-16 0,-1 4 3 0,-2-8 1 0,-2 4 42 0,-4 2 9 0,-2-2 1 0,0-7 1 16,-2 3 36-16,-4 4 7 0,1 0 2 0,-3-3 0 16,-5-4-17-16,0 0-3 0,-3 3-1 0,0-3 0 15,0 0-52-15,0 4-13 0,-2-8 0 0,-1 8 0 32,1-4-100-32,4-4-22 0,-7 1-5 0,3-4-1 0</inkml:trace>
  <inkml:trace contextRef="#ctx0" brushRef="#br0" timeOffset="18270.51">20635 1624 864 0,'0'-15'76'0,"0"15"-60"0,0 0-16 0,0 0 0 16,0 0 232-16,0 0 43 0,0 0 9 0,0 0 1 0,0 0-155 0,-3 8-31 15,3-1-7-15,0 0 0 0,3 0-65 0,0 9-13 16,2-2-2-16,0 3-1 0,0 2-3 0,1 2 0 15,-1-2 0-15,-2 2 0 0,-1-3 1 0,1 1 0 16,0-5 0-16,-3 8 0 0,0-11 7 0,-3 3 2 16,0-2 0-16,3-2 0 15,-2-6-110-15,-4 3-21 0,1-4-5 0</inkml:trace>
  <inkml:trace contextRef="#ctx0" brushRef="#br0" timeOffset="18411.099">20558 1736 691 0,'0'0'61'0,"5"-7"-49"15,3 7-12-15,-2 0 0 0,2-4 180 0,0 4 34 0,-1 0 6 16,7 0 2-16,-1 0-125 0,5 0-25 0,1 0-4 0,10 0-2 16,0 4-23-16,0 1-5 0,0-3-1 0,3-2 0 15,-5 5-20-15,2-2-4 0,-5 4-1 0</inkml:trace>
  <inkml:trace contextRef="#ctx0" brushRef="#br0" timeOffset="18770.416">21143 1751 1458 0,'0'0'64'0,"0"0"14"16,5-7-62-16,-5 7-16 0,0 0 0 0,-2-3 0 15,-4-2 102-15,1 5 18 0,-3-2 3 0,0 2 1 0,0 2-77 16,-2-2-15-16,-1 5-4 0,-2-2 0 0,2 4-28 16,1-3 0-16,-1 3 0 0,0 3 0 0,6-6 0 0,-3 3 0 15,0 1 0-15,6 3 0 0,-1-4-9 0,3 0-2 16,0 5 0-16,3-2 0 0,-1 1 11 0,4-4 0 15,1 0 0-15,1 1 0 0,3-1-10 0,-3 4 0 16,5-8 0-16,3 1 0 0,-5-1 10 0,2-3 0 16,-3 0 0-16,4 0 0 0,-4-3 0 0,-2-1 12 15,0 1-2-15,0-1-1 0,0-6-9 0,0 3 0 16,-5-2 0-16,-1 2 0 0,-2 4 0 0,3-8 0 16,-3 4 0-16,0-1 0 0,0 1 32 0,0 7 0 15,-3-4 1-15,3 4 0 16,-2 0-53-16,2 0-10 0,0 0-2 0,0 0-1 0,0 0 33 0,0 0 0 15,5 4 0-15,0 3 0 0,3-7 0 0,0 8 0 0,0 3 0 16,3-1 0-16,-4-3 0 0,4 5 0 0,-3-5 0 0,0 4 0 16,0-4 0-16,-3 0 0 0,3 0 0 0</inkml:trace>
  <inkml:trace contextRef="#ctx0" brushRef="#br0" timeOffset="19316.789">21310 1624 979 0,'-3'-10'87'0,"3"10"-70"0,0-7-17 0,3 2 0 16,-3 5 240-16,0 0 44 0,0 0 8 0,0 0 3 15,0 0-175-15,5 5-34 0,0 2-7 0,3 7-2 16,-3-4-48-16,1 1-9 0,-1 8-3 0,3-2 0 16,0 2-5-16,0-1 0 0,-3-6-1 0,0 5 0 0,-2-3 42 0,0-3 9 15,-1 4 2-15,-2-4 0 0,3-1-52 0,0 1-12 16,-3-3 0-16,2-1 0 0,1 4 0 0,0-8 0 15,-3-3 0-15,0 0 0 0,0 0 0 0,0 0 0 16,0 0 0-16,0 0 0 0,5-3 0 0,3-4 0 16,-3 3 0-16,0-3 0 0,1-1 0 0,-1 1 0 15,3 0 0-15,0-4 0 0,-3 1 16 0,3-2 0 16,0 1 0-16,0 1 0 0,0-1-28 0,2 1-6 16,1 1-1-16,-3-1 0 0,0-1 9 0,-5 3 2 15,2 1 0-15,3 0 0 0,-6 3 8 0,4 1 0 16,-1-4-9-16,0 3 9 0,1-4 0 0,1 8-11 15,-1-2 11-15,-1-3-8 0,0 5 8 0,3 0-12 16,-2 5 12-16,-1-3-12 0,0 6 12 0,0-8-10 0,-5 0 10 16,3 11-10-16,0-8-10 0,-3 8-1 0,-3-4-1 0,-2 1 0 31,0-1-166-31,-1 4-32 0,-2-8-8 0,0 6 0 16,-2-2 78-16,-1 3 16 0,3-6 3 0,0 3 1 15,3-4 37-15,0 4 7 0,-3-3 2 0,3 3 0 0,2-2 104 0,-2-2 20 0,2 4 5 0,0-3 1 16,1-1 14-16,2-3 4 0,0 0 0 0,0 0 0 15,2 4-2-15,-2-4 0 0,0 0 0 0,3 3 0 16,5 1-4-16,-5 1-1 0,-1-3 0 0,1 6 0 16,2-1-38-16,3-7-8 0,0 7-2 0,0-3 0 15,2-1 23-15,4 4 4 0,-4-7 0 0,4 4 1 16,-1-4-59-16,-3 0-12 0,14 0-2 16,-8-7-755-16</inkml:trace>
  <inkml:trace contextRef="#ctx0" brushRef="#br0" timeOffset="19629.237">21799 1805 1728 0,'0'0'38'0,"0"0"8"0,3-3 2 0,-3 3 0 0,5-4-39 0,-5 4-9 16,0 0 0-16,5 0 0 0,3 0 53 0,0-7 9 16,3 7 2-16,-1 0 0 0,1 0-31 0,-1 0-5 15,4 0-2-15,-4 0 0 0,1-3-13 0,-1 3-2 16,1-5-1-16,-3 5 0 0,0-2 4 0,0-3 1 15,0 1 0-15,-3 4 0 0,-2-7-2 0,-1 4 0 16,1-1 0-16,0-3 0 0,-3 0-5 0,-3 4 0 0,0-2-8 0,1-2 12 16,-4 0-4-16,1 3 0 0,-3-3-8 0,-2 0 12 15,2 4-12-15,-3-2 0 0,-5 3 0 16,3-3 0-16,0 5 0 0,0 0-8 0,-1 0 8 16,4 7 0-16,-1-2-14 0,1-2 4 0,2 8 1 0,0-4 0 15,2 0 9-15,1 8 0 0,2-4 0 0,1-1 0 16,2 1-17-16,2 1-2 0,-2 2 0 0,6-4 0 15,-1 1 19-15,3 4 0 0,0-4 0 0,5-1-628 16,-2 2-128-16</inkml:trace>
  <inkml:trace contextRef="#ctx0" brushRef="#br0" timeOffset="19926.382">22241 1765 1321 0,'10'-3'28'0,"-7"-4"7"0,2 3 1 0,-2 4 2 0,-3-7-30 0,0-1-8 15,3 8 0-15,-3-7 0 0,0 3 92 0,0 4 16 16,0-3 4-16,-3-4 1 0,0 7 12 0,1-4 3 16,-4 4 0-16,-1-7 0 0,1 7-103 0,-4 0-25 15,2 0 0-15,-3 7 0 0,3-3 0 0,-2-4 0 16,-1 7 0-16,3-4 0 0,0 1 0 0,3 8 0 16,2-2 0-16,1 1 0 0,-1-1 0 0,3-1 0 15,3 1 0-15,-1 1 0 0,4-1 0 0,-1 1 0 16,0 4 0-16,3-4 0 0,3-1 0 0,-3 2 0 15,-3 2 0-15,3 0 0 0,0-3 8 0,0 4-8 16,-3-4 0-16,3-1 8 0,-3-1-8 0,6 1 0 16,-3 8 0-16,0-11 0 0,-3 1 0 0,0-1 0 15,-2 0 0-15,-3-7 0 0,-3 4 0 0,1 3 0 0,-4-4 0 0,1 1-656 16,-6-1-124-16</inkml:trace>
  <inkml:trace contextRef="#ctx0" brushRef="#br0" timeOffset="20394.813">18796 2164 172 0,'0'0'8'0,"0"0"1"0,0 0-9 0,0 0 0 16,8 0 0-16,0 0 0 0,0 0 284 0,2 0 56 15,4 0 10-15,-1 0 2 0,5 0-191 0,-4 0-38 16,7 0-8-16,0 0-2 0,5 0-32 0,4 0-6 15,9-4-2-15,4 4 0 0,7 0-30 0,13 0-7 16,3-3 0-16,22-1-1 0,4 4-20 0,6-3-4 16,0 3-1-16,21 0 0 0,-10 0-10 0,10-4 12 0,8 4-12 15,21 0 12-15,-24 0-2 0,1 0 0 16,-1 0 0-16,19 0 0 0,-21 0 0 0,-6 4 0 16,-13-1 0-16,8-3 0 0,-18 7-10 0,-6-7 0 0,-7 4 9 0,-22-4-9 15,-8 5 9-15,-2-2-9 0,-3-3 12 0,-6 4-12 16,-4-4 11-16,-6 0-11 0,-5 0 10 0,-3 0-10 15,-5-4 57-15,-8 4 6 0,-6 0 1 0,-2 0 0 16,0 0-52-16,-8-8-12 0,-10 4 0 0,-6 4-1175 16</inkml:trace>
  <inkml:trace contextRef="#ctx0" brushRef="#br0" timeOffset="20769.564">18878 2548 1713 0,'0'0'37'0,"0"0"8"0,0 0 2 0,5 0 2 0,6 5-39 0,-3-5-10 15,2 0 0-15,4 0 0 0,4 0 62 0,-2 0 10 16,3 0 3-16,2 0 0 0,3 0-15 0,2-5-2 0,0 5-1 0,1-3 0 15,-1 3-57-15,3 0-11 0,1 0-2 0,-7 0-1 16,-4 0 22-16,-3-4 5 0,-6 4 1 0,-2 0-978 16</inkml:trace>
  <inkml:trace contextRef="#ctx0" brushRef="#br0" timeOffset="20957.412">18865 2734 1152 0,'0'0'102'0,"5"0"-82"0,0 0-20 0,6 0 0 0,0 0 132 0,2 0 23 16,0 0 4-16,3 0 1 0,0 0-26 0,10 0-5 15,-2 0-1-15,2 0 0 0,1 0-51 0,-1 0-10 16,-2 0-3-16,0 0 0 0,0 0-51 0,-3 0-13 16,-2 0 0-16,-1-3 0 15,-2-1-62-15,-5-3-15 0,7-5-3 0,-13 2-1 0</inkml:trace>
  <inkml:trace contextRef="#ctx0" brushRef="#br0" timeOffset="21160.529">19013 2414 2188 0,'-3'0'48'0,"1"0"11"0,-1 0 1 0,0 0 1 0,1 7-49 0,2-2-12 0,-3 2 0 0,0 0 0 16,3 4 54-16,3 8 8 0,0-5 2 0,-1 3 0 15,4 2-23-15,-1 6-4 0,0-10-1 0,1 6 0 16,-4 2-24-16,1-2-4 0,-1-2-8 0,1-2 11 16,0 2 9-16,-1-5 1 0,-2 0 1 0,0-2 0 15,3 2-22-15,-3-3 0 0,3-4 0 0,-3 1-780 16,0-1-161-16</inkml:trace>
  <inkml:trace contextRef="#ctx0" brushRef="#br0" timeOffset="21363.586">19211 2430 2156 0,'0'0'48'0,"0"0"9"15,0 0 3-15,0 0 0 0,0 0-48 0,0 7-12 0,6 3 0 0,-4 1 0 0,1 1 46 0,2 2 7 16,-2 3 2-16,5 2 0 0,-3-1-30 0,0 1-5 16,1-2-2-16,-4 2 0 0,4-1 14 0,-1 4 4 15,-2-8 0-15,2 0 0 0,-2 0-20 0,-1 2-4 16,1 1-1-16,-1-5 0 15,1-1-166-15,0-1-33 0,2 1-6 0,-5-1-2 0</inkml:trace>
  <inkml:trace contextRef="#ctx0" brushRef="#br0" timeOffset="21784.995">19622 2672 864 0,'0'0'38'0,"0"0"8"0,0 0-37 0,0 0-9 0,0 0 0 0,0 0 0 16,0 0 194-16,2 3 37 0,6-6 7 0,0-1 2 16,0 4-164-16,3 4-32 0,-1-8-6 0,3 4-2 15,1 0 0-15,-4 0 0 16,1 0 0-16,-3-3 0 0,0 3-5 0,0-4-2 0,0 4 0 0,-1-7 0 15,-1 7-1-15,-1-7-1 0,0 4 0 0,1 3 0 16,-6-9-27-16,0 7 0 0,2-6 0 0,-2 4 0 16,-2-3 56-16,-1 4 7 0,-2-4 1 0,-3 3 0 0,0-1-64 0,-3 3-12 15,1-3-2-15,-1 5-1 0,-7-3 15 0,2 3 0 16,-3 0 0-16,-2 3 0 0,2-3 0 0,-2 0 0 16,3 7 0-16,2 2 0 0,-3-6 0 0,3 11 0 15,3-10 0-15,0 6 0 0,0 2 16 0,2 2-3 16,3 5-1-16,0-5 0 0,6 0-12 0,-1 0 0 15,0 2 0-15,6-2 0 0,2-4 0 0,3 2 0 16,3 2 0-16,2-3 0 16,3-3-48-16,2 3-13 0,4-8-3 0,1 4-614 15,4-7-123-15</inkml:trace>
  <inkml:trace contextRef="#ctx0" brushRef="#br0" timeOffset="21972.418">20003 2607 288 0,'0'0'25'0,"0"0"-25"0,0 0 0 0,0 0 0 16,0 0 326-16,0 0 60 0,0 0 12 0,0 0 2 16,0 7-233-16,2 0-47 0,3-3-10 0,-2 4-2 15,2 3-71-15,-2-4-14 0,5 0-3 0,-3 0-1 16,1 0 25-16,1 3 6 0,-1-5 1 0,-1 6 0 16,0-1-31-16,1-6-5 0,-1 4-2 0,0-6 0 15,1 3-13-15,-1-1 0 0,0-4 0 0,0 3 0 16,1-3-110-16,-1 0-25 0,0 0-5 0,-2-3-794 15</inkml:trace>
  <inkml:trace contextRef="#ctx0" brushRef="#br0" timeOffset="22144.237">20103 2600 1497 0,'0'0'66'0,"0"0"14"0,-5 4-64 0,5-4-16 16,-6 3 0-16,4-3 0 0,-6 7 146 0,3-7 26 15,2 7 4-15,-2-3 2 0,-1 4-80 0,-2-1-16 16,3 0-3-16,-3 4-1 0,-2-1-58 0,2-3-11 15,-6 5-9-15,7-5 12 0,-4 7-1 0,3-2 0 16,0-5 0-16,-3 4 0 16,4-4-125-16,-1 0-25 0,2 3-5 0,1-3-813 0</inkml:trace>
  <inkml:trace contextRef="#ctx0" brushRef="#br0" timeOffset="22550.398">20473 2621 1267 0,'0'0'112'0,"0"0"-89"15,0 0-23-15,0 0 0 0,-2-7 185 0,-6 4 33 0,0 3 6 0,0-4 2 16,0 4-106-16,-5 0-20 0,0 4-5 0,-3-1-1 16,0 4-94-16,0-7-12 0,3 4-5 0,-3 4-2 15,5-1 31-15,1 0 5 0,2 0 2 0,2 4 0 16,1-4-48-16,0 3-10 0,5-5-1 0,0 6-1 15,3-1-9-15,-1-6-2 0,-2 4 0 0,5-6 0 16,6 7 4-16,-3-6 0 0,-3 1 0 0,6-1 0 16,-1-3 30-16,4 4 6 0,-6-1 2 0,2-3 0 15,1 0 26-15,-1-3 6 0,-2-1 1 0,3 4 0 16,-3-3-36-16,0-1-7 0,0 1-2 0,-3-6 0 0,0 7 35 0,-2-6 7 16,2 4 2-16,-2-6 0 0,2-1 34 0,-5 4 6 15,0 7 2-15,3-5 0 0,-1-2-16 0,1 0-2 16,-3 7-1-16,0 0 0 0,0 0-33 0,0 0-12 15,0 0 0-15,0 0 9 0,0 0-9 0,0 0 8 16,5 4-8-16,1-1 8 0,-4 4-8 0,4 0-9 16,-4 2 9-16,6-6-13 0,-5 11 13 0,2-10 0 15,0 4 0-15,3-8 0 0,0 11 0 0,0-8 10 16,-2 4-10-16,1-3-696 16,1-4-145-16</inkml:trace>
  <inkml:trace contextRef="#ctx0" brushRef="#br0" timeOffset="23066.138">20680 2640 1764 0,'0'0'78'0,"0"0"16"0,-3 4-75 0,3 3-19 0,0-7 0 0,0 7 0 16,-2 0 96-16,2 3 15 0,2-3 3 0,1 2 1 16,-3 1-58-16,5-3-11 0,-2 5-2 0,5-10-1 15,-6 7-15-15,4-6-4 0,-4 4 0 0,1-3 0 16,-3-4-24-16,0 0 0 0,0 0 0 0,0 0 0 15,0 0 0-15,0 0 0 0,0-4 0 0,0 4 0 16,0 0 0-16,3-10 0 0,-1 1 0 0,4 7 0 16,-1-10 0-16,0 2 0 0,3-1 0 0,3 4 0 15,-3-5-37-15,2 5-13 0,1 0-2 0,2 0-1 16,-2 4 32-16,-1 3 6 0,1-9 2 0,-1 9 0 0,-2 0 13 0,-2 0 0 16,1 5 0-16,-1-1 0 0,-1-4 28 0,0 3 3 15,1 1 0-15,-4-1 0 0,1 4 9 0,2 0 1 16,-2 0 1-16,0 0 0 0,-1-2-1 0,1-1 0 15,-3-1 0-15,5 4 0 0,-2 0-18 0,-1-7-4 16,-2 0-1-16,0 0 0 0,0 0-18 0,0 0 0 16,6 0 0-16,-6 0-9 0,0 0 9 0,5 0 0 15,0-7 0-15,3 0 0 0,-3 0 21 0,1 2 7 16,2-2 0-16,0 0 1 16,0 4-50-16,-3-4-11 0,3 0-1 0,0 3-1 15,0-3 6-15,0 2 0 0,0 3 1 0,-6 2 0 0,-2 0 15 0,0 0 4 16,0 0 0-16,0 0 0 0,6 0-13 0,-4 0-3 15,1 2 0-15,2 7 0 0,-2-2 71 0,-1 3 13 0,4-6 4 16,-1 3 0-16,-2 1-52 0,2-1-12 0,-2 0 0 16,2 7 0-16,0-10 0 0,0 4 0 0,-2-1 0 15,2 0 0-15,-2 0 0 0,2-3 0 0,-2 3 0 0,2-4 0 16,-5-3-17-16,6 0-7 0,-1 0 0 0,-5 0-1129 16</inkml:trace>
  <inkml:trace contextRef="#ctx0" brushRef="#br0" timeOffset="23475.886">21362 2651 1958 0,'0'7'43'0,"0"-4"9"0,-2 4 1 0,2 0 3 16,0 5-45-16,0-5-11 0,-3 7 0 0,3-2 0 0,0-1 92 16,3 3 17-16,-3 3 3 0,2-1 1 0,1 1-57 0,2 2-12 15,1-5-3-15,-1 7 0 0,0-2-15 0,-2-5-3 31,5 0-1-31,-3 2 0 0,0-2-5 0,1-4-1 16,-1 2 0-16,0-1 0 0,-2-1-4 0,2-5 0 0,-2 2-1 0,0-5 0 0,-3 7-11 0,5-6-16 16,-5-3 4-16,0 0 1 0,0 0 51 0,0 0 9 0,0-7 3 0,0 0 0 31,0-5-34-31,-3-5-6 0,-2-1-2 0,2-4 0 0,-2-1-27 0,2-5-6 0,-2-1-1 16,0 4 0-1,-1-8-62-15,4 7-13 0,-3 5-2 0,5 2-1 0,0-2 62 0,0 6 12 0,2 4 2 0,3-3 1 31,3 2-11-31,-2 10-3 0,-1-6 0 0,3 4 0 0,2-3 39 0,1 7 0 0,2-3 0 0,-2 3 0 16,5 0 44-16,0 3 16 0,-3-3 3 0,3 7 1 31,0 5-55-31,-3-10-9 0,0 7 0 0,-8 1 0 16,3-3 0-16,-2 4 0 0,-4-1 0 0,-2 2 0 16,0-5 56-16,-5 4 7 0,-3-3 1 0,-3 3 0 15,-2-1-52-15,0-3-12 0,-6 0 0 0,4 0 0 0,-4 0 0 0,3-2 0 0,0 2 0 0,0-7 0 31,1 7-71-31,4-7-17 0,-2 7-3 0,0-7-994 0</inkml:trace>
  <inkml:trace contextRef="#ctx0" brushRef="#br0" timeOffset="23724.99">21736 2426 1382 0,'0'0'123'0,"0"0"-99"15,0 0-24-15,0 0 0 0,0 0 133 0,0 0 22 16,2 0 4-16,3 7 1 0,-2 7-63 0,0-3-12 16,-1 1-2-16,1 5-1 0,2-3-50 0,-5 5-11 15,-2 2-1-15,2-2-1 0,2 2 5 0,4 2 0 16,-4-2 1-16,1-2 0 0,0-2-25 0,-1 2 8 16,1-5-8-16,0 0 0 0,-1 5 29 0,-2-5 1 0,3 0 0 0,-1 0 0 31,4-5-55-31,-4 1-11 0,4-3-3 0,-4-7-1045 0</inkml:trace>
  <inkml:trace contextRef="#ctx0" brushRef="#br0" timeOffset="24053.043">21990 2640 921 0,'0'0'40'0,"5"0"10"0,3 4-40 0,2-4-10 0,-2-4 0 0,0-1 0 15,3 10 210-15,-3-1 40 0,2-8 8 0,1 4 2 16,-3 4-152-16,5-4-29 0,-2-4-7 0,-1 4 0 15,1-5-43-15,-3 3-8 0,2 2-1 0,-2 0-1 16,-2-8 1-16,2 4 0 0,-6 4 0 0,3-7 0 16,-2 0-4-16,0 0 0 0,-1 2 0 0,-2-2 0 0,0 0 0 0,-2 0-1 15,-1 0 0-15,-2 4 0 0,0-4-2 0,-1 3 0 16,-2-1 0-16,-2 2 0 0,-1 3-13 0,1 0 9 16,-1 0-9-16,0 0 8 0,-2 0-8 0,-3 0 0 15,6 3 0-15,-4 6 0 0,7-6-11 0,-7 4 11 16,-4 0-8-16,5 4 8 0,7-1-12 0,-2 2 2 15,3 2 1-15,0 0 0 0,-1 5 1 0,6-5 0 16,3 0 0-16,2 5 0 0,1-8 24 0,2-1 4 16,2 2 2-16,1 2 0 0,-3-2-35 0,2-3-7 15,1 3-2-15,5-5 0 16,0 0-123-16,-3 5-25 0,3-12-5 0,2 2-1 0</inkml:trace>
  <inkml:trace contextRef="#ctx0" brushRef="#br0" timeOffset="24365.518">22487 2588 1728 0,'-3'-10'38'0,"3"10"8"0,3-4 2 0,0-3 0 0,-3 4-39 0,0-1-9 0,0 1 0 0,0 3 0 15,0 0 104-15,0 0 20 0,-3-12 3 0,-2 12 1 16,5 0-55-16,-6 0-10 0,-2-4-3 0,0 4 0 16,1 4-40-16,-1-4-8 0,0 3-1 0,0 6-1 15,0-6-10-15,3 1 0 0,2-1 0 0,3 8-11 16,-3-4 11-16,3 3-13 0,6 2 5 0,-1 2 8 15,5-2-15-15,1 2 5 0,0 0 1 0,-1 0 0 16,3-2 9-16,-2 9-8 0,-3-9 8 0,2 6-8 0,1-1 8 16,0 2 0-16,-3 2-9 0,0-7 9 0,-3 5 0 15,0-5 0-15,-2 0 0 0,-3 2 0 0,-3-6 24 16,0 2 2-16,-2-1 1 0,-5-4 0 0,-1 0 23 16,-5-4 5-16,0 1 1 0,-5-1 0 0,0-3 17 0,-6 5 4 15,1-5 1-15,-3 0 0 0,2-5-54 0,1 5-10 16,0-7-2-16,2 7-887 15,3-7-177-15</inkml:trace>
</inkml:ink>
</file>

<file path=ppt/ink/ink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9-07-17T18:29:17.944"/>
    </inkml:context>
    <inkml:brush xml:id="br0">
      <inkml:brushProperty name="width" value="0.05292" units="cm"/>
      <inkml:brushProperty name="height" value="0.05292" units="cm"/>
      <inkml:brushProperty name="color" value="#FFFFFF"/>
    </inkml:brush>
  </inkml:definitions>
  <inkml:trace contextRef="#ctx0" brushRef="#br0">14250 3967 24 0,'11'-14'12'0,"34"-5"-10"0,-29 10 13 16,5 0-11-16,0-3 1 0,6 2-1 15,7-1 1-15,11-6-8 16,11-2 1-16,12-2 3 16,-4 0 0-16,10-5-1 15,11-2 1-15,13 0 0 16,2-1 1-16,6-1 0 15,13 6 0 1,-3-2 0-16,9 3 1 16,15-3-2-16,0 5 0 0,8 0-1 15,-2 2 1-15,13 7 0 16,7 0 1-16,-2 3 1 16,3 7 0-16,-6 4-3 15,4 5 0-15,1 7 0 16,-10 3 0-16,-8 4-1 15,6 5 0-15,-27 7 2 16,-8 0 0-16,-5 7 3 16,-6 4 0-16,-12 6-1 15,-14 11 1-15,-8-2-2 16,-8 2 0-16,-5 7-3 0,-8 7 0 16,-6 0 2-16,-7 8 0 15,-8 1-1-15,-9 1 1 0,-7 12 1 16,-10 1 1-16,-12 6-3 15,-12-1 0-15,-3 8-1 16,-9-1 0-16,7 1 0 31,-6-1 1-31,-8 3 0 16,-6-5 0-16,1 8 1 16,-3-1 0-16,-5 3 0 0,-3-3 0 15,8 0-1-15,2 0 1 16,-7 3-1-16,-5 4 1 15,-1 0 1-15,-5-2 1 16,-2-2-3-16,4-3 1 0,12-2-1 16,-9 2 1-16,-2-2-2 15,0-9 0-15,0 2 1 16,-3-10 0-16,5-2-1 16,11-7 1-16,8-9-1 15,8 2 1-15,13-12-1 16,8-5 1-16,16-1 0 0,16-11 0 0,10-13-8 15,14-15 1-15,8-8-8 16,-6-20 0-16</inkml:trace>
  <inkml:trace contextRef="#ctx0" brushRef="#br0" timeOffset="914.28">18587 8184 78 0,'-34'3'39'0,"-35"-27"-76"0,53 19 40 0,0 5-24 16,8 0 1-16</inkml:trace>
  <inkml:trace contextRef="#ctx0" brushRef="#br0" timeOffset="13899.93">17862 4186 34 0,'0'0'17'0,"45"-19"-21"0,-34 14 18 0,-1 8-13 0,-2 4 1 15,0 12 3-15,-5 0 0 16,-3 21-5-16,-6 18 0 16,-4 6 4-16,-3 6 0 15,5-13 2 1,10 4 2-16,9-12 0 15,10-18-4-15,11-17 1 16,2-2-2-16,-5-17 1 16,0-11-7-16,-2-8 1 15,-3-14-8-15,-6 6 1 16,-5-4-6-16,1-1 0 16</inkml:trace>
</inkml:ink>
</file>

<file path=ppt/ink/ink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3:05:50.990"/>
    </inkml:context>
    <inkml:brush xml:id="br0">
      <inkml:brushProperty name="width" value="0.05292" units="cm"/>
      <inkml:brushProperty name="height" value="0.05292" units="cm"/>
      <inkml:brushProperty name="color" value="#FFFFFF"/>
    </inkml:brush>
  </inkml:definitions>
  <inkml:trace contextRef="#ctx0" brushRef="#br0">21825 9721 633 0,'0'0'28'0,"0"0"6"0,0 0-34 0,0 0 0 16,-2 0 0-16,2 0 0 0,0-7 73 0,0 2 8 0,0 5 2 0,0 0 0 16,2-7-39-16,-2 5-7 0,0 2-1 0,0-5-1 15,-2 3 5-15,2 2 2 0,0-5 0 0,-3 3 0 16,1-3 14-16,2 5 4 0,0 0 0 0,0 0 0 15,-6-2-8-15,1-3 0 0,0 5-1 0,-1 0 0 16,4 0-22-16,-4 0-4 0,1 0-1 0,-3-5 0 0,0 5-4 16,0-2 0-16,-2 2-1 0,-1 0 0 0,-2-5 5 0,2 5 2 0,-5 0 0 0,3 0 0 15,0 0-2-15,-5-2-1 0,4 2 0 0,-4-5 0 16,-1 5 1-16,-2 0 1 0,5 0 0 0,-5 0 0 16,0-2 1-16,-3 4 0 0,3-2 0 0,-3 0 0 15,6 5-7-15,-4-5-2 0,-1 2 0 0,1-2 0 16,-4 5 3-16,2-5 0 0,-5 2 0 0,3-2 0 15,-4 5-20-15,4-5 0 16,-3 0 0-16,2 0 0 0,-4 0 10 0,-1 5-2 16,3-5 0-16,0 2 0 0,0-2 8 0,0 0 0 15,-1 0 1-15,1 5 0 0,0-3-2 0,0-2-1 16,0 0 0-16,3 5 0 0,2-3 6 0,-3 3 2 16,1-3 0-16,-1 3 0 0,6-3-22 0,-3 3 0 15,1-5 0-15,1 2 0 0,1 3 0 0,3 0 0 16,-3-3 0-16,-1-2 0 0,1 5 0 0,-3-3 0 0,3-2 0 0,-3 5 0 15,-2-3 0-15,5-2 0 0,-3 5 0 0,3-3 0 16,0 3 12-16,-3-3-3 0,3-2 0 0,0 5 0 16,2 2-9-16,0-7 0 0,1 7 0 0,2-2 0 15,0 2 0-15,0-5 0 0,-2 5 8 0,2-2-8 16,-3 2 0-16,1 0 0 0,-1 0 0 0,3 0 0 0,-5 0 0 16,0 0 0-16,3 3 0 15,-4-1 0-15,4-2 0 0,2 0 8 0,-2 0-8 0,2 5 0 16,-3-5 0-16,1 0 0 0,2 0 0 0,0 0 0 15,-3 0 0-15,3 5 0 0,-2-5 0 0,2 0 0 16,0 0 0-16,0 0 0 0,0 0 8 0,-2 3-8 16,2-3 0-16,-2 0 0 0,-1 2 0 0,3-2 0 15,-2 3 0-15,-1-1 8 0,3-2-8 0,0 0 0 16,-2 5 0-16,-1 0 0 0,1-3 0 0,2 3 0 0,0-5 0 0,0 5 0 16,-2-3 0-16,2 3 0 0,3-3 0 0,-3 3 0 15,2 0 0-15,1-3 0 0,0-2 0 0,0 5 0 16,-3 2 0-16,3-2 0 0,-6-3 0 0,3 3 0 15,3 0 0-15,-3-3 0 0,-2 3 0 0,2 2 0 16,-3-7 0-16,1 7 0 0,-1-2 0 0,1 2 0 16,-1 0 0-16,3-2 0 0,-2 2 0 0,2 0 0 0,0 0 0 0,-3 3 0 15,6-3 0-15,-3 0 0 0,1 0 0 0,-1-2 0 16,0-3 0-16,3 5 0 0,-1 3 0 0,1-3 0 16,0-5 0-16,-3 8 0 0,5-8 0 0,-4 3 0 15,1 2 0-15,1 0 0 0,-3-2 0 0,3-3 0 16,0 3 0-16,-1 2 0 0,4-7 0 0,-1 5 0 0,1 2 0 15,2-2 0 1,-3-3 0-16,1 3 0 0,4 2 0 0,-2-2 0 0,0-3 0 16,-2 8 0-16,2-3 0 0,0 0 0 0,0 0 0 0,0-2 0 15,-2-3-9-15,-1 6 9 0,6-4 0 0,-3 3 0 16,0-2 0-16,3 2 0 0,-1-2 0 0,1-3 0 16,0-2 0-16,2 5 0 0,-2 2-8 0,2-2 8 15,0-5 0-15,1 7 0 0,2-7 0 0,0 7 0 16,0-6-9-16,0 3 9 0,2 3 0 0,-2-7-9 0,3 5 9 0,0 0 0 15,-1-3 0-15,1 5-8 0,0-2 8 0,-1 2 0 16,4-2 0-16,-4 2 0 0,1-2 0 0,2 2 0 16,-2 0 0-16,2-2 0 0,3-3 0 0,-3 5 0 15,1-2 12-15,-1 0-4 0,3-3-8 0,0 6-12 16,-3-8 4-16,3 4 0 0,0 1 8 0,3-3 0 16,-6-1 0-16,3 3 0 15,-3-4 0-15,3 0 0 0,3 0 0 0,-1 1-8 16,6-1 8-16,-3-3 0 0,3 3 0 0,5 0 0 15,-2-2 0-15,-1-3 0 0,1 3 0 0,-1-2 0 16,4-3 0-16,-1 7 0 0,3-7 0 0,-1 0 0 16,6 4 0-16,1-1 11 0,-4 1-3 0,-2-4 0 15,5 7-8-15,-3-7 0 0,1 7 0 0,-3-2 0 0,-1-3 0 16,4 6 0-16,-3-1 0 0,2-3 0 0,-2 3 0 0,0 0 0 0,2 0 0 16,1-2 0-16,-3-2 0 0,2 4 0 0,0-3 0 0,1 3 8 15,2-2-8-15,-3-3 0 0,1 3 0 0,2-3 0 16,-2 3 0-16,-1-2-11 0,-2-3 11 0,2 4-8 15,1-1 8-15,-3-3 0 0,2 0 0 0,0 4 0 16,1-4 0-16,-3 0 0 0,5 0 0 0,-3 0 8 16,1 0-8-16,-1 0 0 15,1 0 8-15,-1 0-8 0,1-4 0 0,-4 4 9 16,4 0-9-16,-1-3 0 0,-5-1 10 0,3 1-10 16,3-2 8-16,-1 3-8 0,-2-5 9 0,2 2-9 15,-2-2 10-15,3 7-10 0,-1-4 8 0,1 1-8 16,2-1 0-16,-3 4 9 0,-2-8-9 0,0 6 0 15,0-3 0-15,-1 5 8 0,-1-7-8 0,-1 5 0 16,3-3 0-16,-3 5 8 0,3-4-8 0,-3 1 0 0,-3-1 0 0,6 1 0 16,-3-2 8-16,0 3-8 0,1-3 0 0,-4-2 8 15,1 5-8-15,-1-3 0 0,1 1 9 0,-1 1-9 16,-2-1 0-16,0 1 9 0,0-1-9 0,0 1 0 16,-6-2 9-16,3-2-9 0,1 7 0 0,2-7 9 0,-3 5-9 15,0-3 0-15,3 5 0 0,-3-4 8 0,3 1-8 0,-3-1 0 16,0 4 9-16,1-3-9 0,-1-4 19 0,-5 2-1 0,0 5 0 0,2-2 0 15,1-3-18-15,0-2 0 0,-3 7 0 0,2-7 0 16,-2 3 0-16,0 1-9 0,3-2-1 0,-4 3 0 16,1-3 10-16,0-2 0 0,0 5 0 0,0-3 8 15,0-2-8-15,0 3 0 0,0-3 0 0,3 4 8 16,-3-4-8-16,0 2 0 0,-3-2 0 0,3 0 8 16,0 0-8-16,0 3 0 15,-3-4 0-15,3 6 0 0,-3-3 0 0,0-2 0 16,3 5 0-16,-5-3 0 0,2-2 0 0,1 0 8 15,-1 2-8-15,0-2 0 0,-2 5 0 0,2-3 8 16,-2 3-8-16,2-3 0 0,0-2 0 0,1 3 0 16,-4 1 0-16,1-1 8 0,2 4-8 0,-2-3 0 15,0-2 0-15,2 3 8 0,-3-3-8 0,1 3 0 16,2-3 0-16,1-2 0 0,-4 5 0 0,4-3 0 0,-1 1 0 0,-2 1 0 16,-1-2 0-16,1 3 0 0,2-3 0 0,-2-2 8 15,-1 7-8-15,1-7 0 0,2 5 0 0,-2-3 0 16,0-2 8-16,-1 2-8 0,1-2 8 0,0 0-8 0,-1 0 8 15,1 5-8-15,-3-5 10 0,0 2-10 0,3-2 8 0,-3 2-8 16,0 3 0-16,0-5 9 0,0 2-9 0,0-2 0 16,0 5 9-16,0-7-9 15,0 6 0-15,-3-2 8 0,6-2-8 0,-3 5 0 16,0-3 0-16,0-2 0 0,0 0 0 0,0 0 8 16,2 2-8-16,-2 3 0 0,0-3 0 0,-2-2 0 15,2 5 0-15,0-3 0 0,-3 3 0 0,3 2 8 16,0-5-8-16,-3 3 0 0,3-3 0 0,-2-2 0 15,-1 7 0-15,3 0 0 0,0 0 0 0,0-5 0 16,-3-2 0-16,3 7 0 0,3 0 0 0,-3-7 0 0,0 7 0 0,3 0 0 16,-1-7 0-16,1 5-8 0,0-3 8 0,-1 1 0 15,1 1 0-15,-3 3 0 0,0-5 0 0,2 3 0 16,-2-3 0-16,0 5 0 0,0 0 0 0,0 0 0 16,0 0 0-16,0 0 0 0,3 0 0 0,0-2 0 15,-1-3 0-15,-2 5 0 0,3-2 0 0,2-3 0 0,-5 5 0 16,3-2 0-16,-3 2 0 0,5-5 0 0,-2 3 0 0,-3 2 0 15,0 0 0-15,5-5 0 0,-5 5 0 0,3-5 8 16,2 3-8-16,0-3 0 0,1 5-8 0,-6 0 8 0,0 0 0 16,0-7 0-16,2 5 0 0,-2-3 8 0,0 5-8 0,0-7 0 15,0 0 0-15,0 3 0 0,0-4 0 0,0 1 0 16,0 0 0-16,0 0 0 0,3 0 0 0,-6 0 12 16,3 0-4-16,0 0 0 15,-2 2-8-15,-1-2 0 0,0-2 0 0,1-3 0 16,-3 5 0-16,2 0 0 0,0 0 0 0,1 0 0 15,-4 2 0-15,1-2 0 0,2-5-12 0,1 5 4 16,-4 0 8-16,4 0 14 0,-4 0-3 0,1 0-1 16,0 2-10-16,0 3-14 0,-1-5 3 0,1 2 1 15,0 3 10-15,-1-3 11 0,1-2-3 0,0 5 0 16,-3-3-8-16,3 0 0 0,-1 3 0 0,-2-3 0 0,3 3 0 0,0-3 0 16,-3 3 0-16,3-3 0 0,-1 5 0 0,-2-2 0 15,3-3 0-15,0 5 0 0,-3-7 0 0,3 7 0 16,2-5 0-16,-5 3 0 0,5 2 0 0,-2-5 0 15,-3 5 0-15,3-2 0 0,-1-3 0 0,1 5 0 16,0-2 0-16,-3-3 0 0,3 3 0 0,-3-3 0 16,0 5 0-16,0-2 0 15,0-3 0-15,-3 5 0 0,1-2 0 0,-1-3 0 16,1 5 0-16,-1-7 0 0,0 7 0 0,-2-5 0 16,0 3 0-16,2-3 0 0,3 3 0 0,1-3 0 0,-4 3 0 15,-2-3-11-15,2-2 3 0,1 2 0 0,-1 3 8 16,-2-3 11-16,-1 3-3 0,4-3 0 0,-1-2-8 0,3 5 0 15,-2-3 0-15,-1-2 0 0,3 5 0 0,0-3 0 16,0-2 0-16,0 2 0 0,1-4 0 0,1 4 0 0,-2-2 0 0,3 0 0 16,-3 0 0-16,3 0 0 0,-1 0 0 0,-1 0 0 15,1 0 0-15,1 2 0 0,-3-7 0 0,0 5 0 16,3 0 0-16,-3 0 0 0,0 0 0 0,0-5 0 16,3 5 0-16,-3 0 0 0,2 0 0 0,4 0 0 15,-3 0 0-15,2-5 0 0,0 5 0 0,1 0 0 16,2 0 0-16,0 0-11 0,2 0 11 0,-2 0-8 0,6 0 8 0,-1 0-12 15,-3 0 12-15,4-5-12 0,-1 5 12 0,3 0-10 16,0 0 10-16,3-5-10 0,-1 5 10 0,-2-5 0 31,0 5-9-31,3-2 9 0,2 2 0 0,0-5 0 0,0 5-9 0,0-5 9 0,1 5 0 0,2 0 0 16,2 0-8-16,1 0 8 0,-1 0 0 0,-2 2 0 0,3 5-8 16,-1-2 8-1,1-3 0-15,-1 5 0 0,3-2 0 0,0 2 0 16,-2 0 0-16,2 0-8 0,-2 0 8 0,2 0-10 15,0 0 10-15,-3 0 0 0,4 0 0 0,-1 0 0 16,-3-5 0-16,4 5 0 0,-1 0 0 0,0-2 0 0,-3-3 0 0,1 5 0 16,-1-7 0-16,1 5 0 0,-1-3 0 0,1 0 0 15,-1 3 0-15,1-3 0 0,0 5 0 0,-4-2 0 16,1-3 0-16,0 3 0 0,0-3 0 0,-3 5 0 0,0-7 0 0,3 7 0 16,-2 0 0-16,-1-2 0 0,-3 2 0 0,4 0 0 15,-1 0 0-15,0 0 0 0,0 0 0 0,3 0 0 16,-3 0-9-16,3 2 9 0,0-2-10 0,3-2 10 15,-3-3-9-15,-3 5 9 0,0 0-8 0,-2 0 8 16,2-7 0-16,0 2 0 0,-2-2 0 0,-3-2 0 16,0-3 0-16,-3 0 12 15,0 3 0-15,-2-5-1 0,-3-5-11 0,-3 7 0 16,-2-4 9-16,0-3-9 0,-3 5 0 0,0-5 0 16,0 0 0-16,-3 5 8 0,-2-5-8 0,0 5 11 15,2 0-11-15,-5-5 12 0,0 10-12 0,3-5 0 16,-3-3 0-16,3 8-11 0,-3-3 11 0,0 3 0 15,0-3 0-15,-2 5-8 0,2 0-6 0,-3 0-1 16,1 2 0-16,-1 3 0 0,-2-3-153 0,3 5-30 0</inkml:trace>
  <inkml:trace contextRef="#ctx0" brushRef="#br0" timeOffset="685.565">22064 10706 1209 0,'-6'0'108'0,"4"-2"-87"16,-6 2-21-16,2 0 0 0,1-5 98 0,0 5 15 16,0 0 3-16,-1-2 1 15,4 2-67-15,-6 2-14 0,2-2-2 0,1 0-1 16,0 0-12-16,0 5-2 0,-1-5-1 0,-2 0 0 16,6 2-2-16,-4-2-1 0,1 0 0 0,-3 5 0 15,3 2 3-15,0-2 1 0,2-3 0 0,-5 5 0 16,-3-2-9-16,3 4-2 0,-5-2 0 0,0 5 0 15,-3 2-8-15,0 0 0 0,0 3 9 0,-2-1-9 16,5-2 0-16,-3 5 8 0,0 0-8 0,3-5 0 0,2 7 0 0,0-2 0 16,6 0 0-16,0-3 0 0,2 3 8 0,6-5 4 15,2 5 1-15,3-5 0 0,3 0-27 0,2-2-6 16,5 2 0-16,4-7-1 0,1 0 21 0,7-2 0 16,-1-5 0-16,2 0 0 0,4-5 0 0,-3-2 0 0,-1 0 0 15,1-7 0-15,-3 0 0 0,-5-5 15 0,0 5-4 0,-6-5-1 31,3-2 30-31,-5 2 7 0,-2-2 1 0,-4 2 0 16,-5-2 20-16,1 0 4 0,-6-2 0 0,0 6 1 0,-8-2-11 16,2 0-2-16,-4 5-1 0,-1-4 0 0,-5 8-24 0,1-4-5 15,-1 2-1-15,-3 5 0 0,-2 0-29 0,0 0 0 16,-3 2-13-16,6 3 4 16,-1 2-102-16,0 0-20 0,-2 0-4 0,8 0-933 15</inkml:trace>
  <inkml:trace contextRef="#ctx0" brushRef="#br0" timeOffset="1249.047">23312 10081 403 0,'0'0'36'0,"0"0"-36"0,0 0 0 0,0 0 0 0,0 0 265 0,0 0 47 16,0 0 8-16,0 0 3 0,0 0-250 0,0 0-49 15,-2-5-11-15,2 5-1 0,-3-7 40 0,3 7 9 16,-5 0 2-16,2-7 0 0,-2 2-4 0,0-2-1 0,-3 7 0 0,0-7 0 16,0 5-14-16,-3-3-2 0,1 5-1 0,-6-7 0 15,-3 7-21-15,1 0-4 0,-3-2 0 0,-1 4-1 16,-1-2-7-16,-4 0-8 0,1 7 11 0,2-2-11 16,-3-3 9-16,1 5-9 0,-1 5 0 0,-2 0 9 15,0-3-9-15,3 5 0 0,-1 3 9 0,4-1-9 16,1 3 0-16,1 2 0 15,0-2 0-15,5 2 0 0,3 0 0 0,5-2 0 16,0 2 0-16,8-2-8 0,0 2 8 0,8 3-12 16,0-8 12-16,3 3-12 0,2-5 12 0,5-2-12 15,3-3 12-15,3-4-12 0,-3 2 12 0,6-7-13 16,2 0 5-16,-3-7 8 0,4 2 0 0,-1-4 0 0,0-5 0 0,0-5 0 16,-5 5 8-16,2-5 4 0,-2 0 0 0,-3-2 0 15,0-5 24-15,-2 5 4 0,-6 0 2 0,-5-5 0 16,-3 7 6-16,-2-2 2 0,-6 7 0 0,-5-5 0 0,-5 5-10 15,0 2-1-15,-3 3-1 0,-3-3 0 16,-4 5-101-16,-4 7-20 0,1 0-4 0</inkml:trace>
</inkml:ink>
</file>

<file path=ppt/ink/ink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3:06:21.074"/>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16145 9829 518 0,'0'0'46'0,"0"0"-37"16,0 0-9-16,0 0 0 0,0 0 107 0,0 0 19 15,0 0 4-15,0 0 1 0,0 0-54 0,0 0-10 0,0 0-3 0,5 0 0 16,-5 0 0-16,8 5 0 0,3-5 0 0,2 0 0 16,0 0-11-16,0 0-2 0,-5 0-1 0,8 0 0 15,5 0-16-15,-5 0-3 0,-8 0-1 0,3 0 0 16,5 0 2-16,2 0 1 0,-2 0 0 0,3 0 0 0,-6 0-8 0,3 0-1 15,7 0-1-15,1 0 0 0,-5 0-9 0,2 0-2 16,0 0 0-16,3 0 0 0,0-5-12 0,2 5 8 16,1 0-8-16,2 0 0 0,5-2 13 0,-5 2-3 15,-5-5-1-15,5 5 0 0,3-7-9 0,-6 7 8 16,-2 0-8-16,0-2 8 0,0-3 5 0,0 5 1 16,2 0 0-16,-5 0 0 15,-2-5 4-15,5 3 1 0,2 2 0 0,1 0 0 16,-6-5 2-16,3 3 1 0,2-3 0 0,3 5 0 15,0-2-5-15,0 2-1 0,0-5 0 0,-2 3 0 16,-3-3-3-16,2 5-1 0,1 0 0 0,-1-2 0 16,3-3-12-16,3 5 9 0,-3 0-9 0,3 0 8 0,2-7-8 0,1 7 0 15,-1-5 9-15,-2 3-9 0,-1 2 0 16,1-5 0-16,3 5 0 0,-4-2 8 0,4-3-8 0,2 5 9 0,-5-2-9 0,-1-3 10 16,4 5 14-16,-4-2 4 0,1-3 0 0,-3 5 0 15,-2-2-28-15,-1-3 0 0,1 5 0 0,-4 0 0 16,-1-5 14-16,-4 5-2 0,3-2-1 0,-2 2 0 15,-1 0-2-15,1 0 0 0,-1 0 0 0,-2-5 0 16,0 5-9-16,3 0 8 0,-3 0-8 0,2 0 8 16,3 0-8-16,-2 0 0 0,-1 0 0 0,1 0 0 0,-3 0 0 0,2-2 0 15,1 2 0-15,-3 0 0 0,2 0 0 0,1 0 0 16,-4 0 0-16,1 0 0 0,0 0 0 0,3-5 0 16,-1 5 0-16,1 0 0 0,-1 0 0 0,3 0 0 15,-5 0 0-15,3 0 0 0,-6 0 8 0,0 0-8 16,3 0 8-16,-3-2-8 0,3 2 17 0,-2 0-1 0,1-5-1 15,1 5 0 1,-2 0-15-16,1 0 0 0,-1 0 0 0,-1 0 0 16,3 0 0-16,-3 0 0 0,3 0 0 0,0 0 0 15,0 0 0-15,-1-2 0 0,1 2 0 0,3 0 0 16,-1 0 0-16,4 0 0 0,-1 0 0 0,0-5 0 0,0 5 19 0,3 0 1 16,-3 0 0-16,3 0 0 0,-3 0-20 0,3 0 0 15,0 0 0-15,-1 0 0 0,-1 0 0 0,-1 0 0 16,-3 5 0-16,3-5 0 0,1 0 0 0,-1 2-11 0,3-2 2 0,-3 0 0 15,-3 0 9-15,6 0 0 0,-5 0 0 0,2 5 0 16,3-5 14-16,-6 0-2 0,3 0 0 0,-2 0 0 16,2 0-12-16,-2 0 0 0,2 0 0 0,0 0 0 15,-3 0 0-15,4 2 0 0,-4-2 0 0,1 0 9 16,-1 0-9-16,1 0 0 0,2 0 0 0,-3 0 0 16,3 0 8-16,-2 5-8 15,2-3 0-15,0-2 8 0,-2 0-8 0,-1 0 0 16,1 5 0-16,-1-5 0 0,-2 0 0 0,0 2 8 15,0-2-8-15,3 5 0 0,-4-5 8 0,1 0-8 16,0 0 0-16,-3 0 8 0,1 0-8 0,-1 0 0 16,-3 0 9-16,4 0-9 0,-4 0 0 0,3 0 9 15,-2 0-9-15,0 0 0 0,2 0 9 0,0 0-9 0,0 0 0 0,1 0 9 16,1 5-9-16,1-5 0 0,-2 0 0 0,-1 0 8 16,5 0-8-16,-2 0 0 0,0 0 0 0,0 2 0 0,0-2 0 15,0 0 0-15,-3 0 0 0,0 0 8 0,-2 0-8 16,-1 0 0-16,-2 0 9 0,0 0-9 0,0 0 28 0,-3 0 2 15,-5 0 0-15,8-2 0 0,-2-3-30 0,-6 5 0 16,0 0 0-16,0 0-10 0,8 0 10 0,-3 0 8 16,-5 0-8-16,5 0 11 0,0 0-11 0,-5 0 0 0,6 0 0 0,-6 0 0 31,8 0 0-31,-8 0 0 0,2 0 0 0,-2 0 0 16,0 0 0-16,0 0 0 0,6-5 8 0,-6 5-8 15,0 0 0-15,0 0 10 0,0 0-10 0,0 0 10 16,0 0-2-16,0 0-8 0,0 0 12 0,0 0-4 15,0 0-8-15,0 0 0 0,0 0 9 0,0 0-9 16,0 0 0-16,0 0 0 0,0 0 0 0,0 0 0 0,0 0 0 0,0 10 0 16,0-10 0-16,0 0 0 0,0 0 0 0,2 2 0 15,-2 5 0-15,0-7 0 0,0 7 0 0,0-7 0 16,0 0 0-16,3 7 0 0,-3-2 0 0,0-5 0 16,0 7 8-16,0-7-8 0,0 7 0 0,0-2 0 0,0-5 0 0,0 7 0 15,0 0 0-15,0 0 0 0,0 0 0 0,3 0 8 16,-3 0-8-16,2 0 0 0,-2 0-11 0,3 0 11 15,-3 0 0-15,0 5 0 0,0-5 0 0,5 0 0 0,-5 5 0 0,0-5 0 16,3 7-8-16,-3-2 8 0,0-3 0 0,0 3 0 16,0 2 0-16,0-2 0 0,0 2 0 0,0-2 0 15,-3 2 0-15,3-5 0 0,-3 3 0 0,1 2 0 16,2 0 0-16,0-2 0 0,-3 2 0 0,3 0 0 16,-2 0 0-16,2-2 0 15,-3 2 0-15,0 0 0 0,3 5 0 0,0-5 0 16,0-2 0-16,-2 2 0 0,2 0 0 0,0 0 0 15,0 3 0-15,-3-3 0 0,0-5 0 0,1 8 0 16,-4-3 0-16,4 0 0 0,-1 0 8 0,0 0-8 16,-2 0 0-16,0-2 0 0,2 2 8 0,1-2-8 15,-4-3 10-15,1 3-2 0,0 0 0 0,2-3 0 16,0 3-8-16,1 0 0 0,-4-3 0 0,4 3 0 0,2-3 0 0,-3 3 0 16,1-5 0-16,2 7 0 0,2-2 0 0,-2 0-11 15,-5-3 11-15,5 3-8 0,0-3 8 0,0 3 0 16,-3 2 0-16,3-2 0 0,-2-3 0 0,-1 3 0 15,0 0 0-15,3-3 0 0,-2 3 0 0,-4 2 0 0,4-2 0 0,-4 2 0 16,4 0 0-16,-4-2 9 0,4 2-9 0,-1 0 0 31,1 0 8-31,2 0-8 0,-3-2 0 0,0 2 0 16,3 0 0-16,0-2 0 0,0 2 0 0,0 0 0 0,0-2 0 16,0 2 0-16,3-2 0 0,-3-3 0 0,0 3 0 0,3 2 0 15,-1 0 8-15,1-2-8 0,-3 2 0 0,0 0 10 16,0 1-10-16,0-4 8 0,0 8-8 0,0-10 0 15,0 3 0-15,0 2 0 0,0 0 0 0,0-2 0 16,-3 2 0-16,3 0 0 0,0-2 0 0,0 2 0 0,0 0 9 0,-2-2-9 16,2 2 0-16,0-2 8 0,0 2-8 0,0-4 0 15,0 1 0-15,0 3 0 0,2-6 0 0,1 3 8 16,-1 3-8-16,-2-2-12 0,3-2 4 0,0-3 0 16,-1 4 8-16,4 1 14 0,-4-2-3 0,-2-3-1 15,3 4-10-15,0 1-14 0,-6-2 3 0,3 1 1 16,3-4 31-16,-1 7 7 0,-2-7 0 0,0 1 1 0,0 3-29 0,3-4 0 15,-3 7 0-15,0-2 0 0,0-5 0 0,0 7 0 16,3-2-11-16,-3-2 11 0,2 1 0 0,-2 1 0 16,0-3 0-16,3-1 0 0,-3 3 0 0,0 1 0 0,0-3 0 15,0 3 0-15,3-5 0 0,-3 5 0 0,-3-3 0 0,0-1 0 16,3 3 0-16,0-4 0 0,-2 5 0 0,-1-3 0 16,3-1 0-1,0 3 0-15,0-4 0 0,0 0 0 0,0 5 0 0,0-5 0 16,3 3 0-16,-3 1 0 0,2-4 0 0,-2 5 0 15,0-2 0-15,3-3 0 0,-3 2 0 0,3 0 0 16,-3-1 8-16,2-1-8 0,-2 0 0 0,0 0 0 16,0 2 0-16,0 1 0 0,0-3 0 0,3 0 0 15,-1 0 0-15,-2 2 0 0,0 1 0 0,3-3 0 16,0 0 0-16,-1 0 0 0,-2 4 0 0,0-4 0 0,3 5 0 0,0-2 0 16,-1-3 0-16,-2 2 8 0,3-2-8 0,0 3 0 15,-1-3 0-15,-2 0 0 0,0 0 0 0,3 5 0 16,0-5 0-16,-3 0 0 0,0 0 0 0,-3-3 0 15,3 3 0-15,0 0 0 0,0 1 8 0,0-1-8 16,-3 0 0-16,3 0 0 0,0-3 0 0,0 3 8 16,-2 1-8-16,2-1 0 15,2-3 0-15,-2 3 0 0,0-4 0 0,3 4 0 16,-3-3 8-16,0 4-8 0,0-1 0 0,0 0 0 0,0-7 9 16,3 7-9-16,-1 0 0 0,-2-3 9 0,0 3-9 0,0-7 0 15,0 8 14-15,0-1-4 0,0 0-1 0,3 0 0 16,-6-3-9-16,3-1 0 0,3 6 0 0,-3-6 0 15,-3 4 12-15,3-7-4 0,0 0 0 0,0 7 0 16,0 0-8-16,3 0 0 0,-3 0 0 0,3 2 0 0,-1-6 0 0,1 4 0 16,-3-7 0-16,0 4 0 0,2 3 0 0,1-4 0 15,-3 1 0-15,0-4 8 0,3 3-8 0,-3-3 8 16,0 0-8-16,0 0 8 0,0 0-8 0,0 0 8 16,0 0-8-16,0 0 8 0,0 0-8 0,-6-3 0 15,-1-1 0-15,-4-6-1468 0</inkml:trace>
  <inkml:trace contextRef="#ctx0" brushRef="#br1" timeOffset="5458.392">16838 13009 460 0,'0'0'20'0,"0"0"5"0,0 0-25 0,0 0 0 16,0 0 0-16,0 0 0 0,0 0 190 0,0 0 33 16,0 0 6-16,0 0 2 0,0 0-117 0,0 0-23 15,-5 5-5-15,2-3-1 0,3-2-29 0,-5 5-5 16,0 2-2-16,-1 4 0 0,-2-3-17 0,3-1-3 16,2 0-1-16,1 7 0 0,-9-7-8 0,3 7-3 15,8-2 0-15,0 2 0 0,-5 0 2 0,2 5 0 0,6-5 0 0,-3 0 0 16,3 5-3-16,-1-5-1 0,-2 0 0 0,8 2 0 15,3-1-15-15,-1-6 11 0,-4 3-11 0,2-5 10 16,2 5-10-16,3-10 8 0,-5 5-8 0,0-2 8 0,0-3 19 0,3 3 3 16,-1-5 1-16,-2 0 0 0,-8 0 20 0,6-7 4 15,7 2 1-15,-5-2 0 0,-3 0 4 0,0 0 0 16,1-7 1-16,-1 7 0 16,0-8-13-16,1 4-4 0,-6-3 0 0,2 2 0 0,6-2-16 15,-5-5-3-15,-6 5-1 0,3 0 0 0,0 0-4 0,-3-1-2 16,-2 4 0-16,0-1 0 0,0 5 6 0,-1-3 0 15,4-1 1-15,-1 4 0 16,0 0-13-16,-2 0-2 0,-3 0-1 0,3 2 0 16,0 2-9-16,2-1 0 0,0 1 0 0,3 3 0 15,0 0-12-15,0 0-5 0,-8-4-1 0,8 4 0 16,0 0-130-16,0 0-25 0,0 0-6 0,0 0-970 16</inkml:trace>
  <inkml:trace contextRef="#ctx0" brushRef="#br1" timeOffset="5706.165">17121 13293 1209 0,'0'0'108'0,"0"0"-87"15,0 0-21-15,0 0 0 0,0 0 177 0,0 0 31 16,0 0 7-16,0 0 1 15,0 0-95-15,0 0-18 0,0 0-4 0,-2 3-1 16,-6-3-47-16,5 0-10 0,3 0-1 0,0 0-1 16,0 0-27-16,0 0-4 0,0 0-8 0,5 0 11 15,3-3-11-15,-8 3 0 0,0 0 0 0,0 0 0 32,5-4-76-32,-5 4-21 0,0 0-4 0</inkml:trace>
  <inkml:trace contextRef="#ctx0" brushRef="#br1" timeOffset="6223.032">17399 12974 864 0,'0'0'76'0,"0"0"-60"0,0 0-16 0,0 0 0 16,0 0 168-16,0 0 30 0,0 0 6 0,-5 0 2 16,5 0-59-16,-3-5-12 0,-2 10-3 0,-1-1 0 15,1-1-56-15,0 4-12 0,0 0-3 0,-1 5 0 16,-2 2-23-16,0 0-5 0,3 0-1 0,-3-2 0 15,3 9-20-15,-3-2-12 0,3 2 12 0,-1-2-12 16,4 2 0-16,-1-2 0 0,0 2 0 0,1-2 0 0,2-5 0 0,2 4 0 16,1-1 0-16,-3-5 0 0,5 2 0 0,1 0 0 15,-1-2 0-15,3 2 0 0,0-7 0 0,0 0 0 16,0 0 0-16,0-2 0 0,2 2 0 0,1-7 0 16,-3 0 0-16,0 0 0 0,0-5 12 0,0 3 6 0,0-3 1 0,-1-2 0 15,-4 0 17-15,5 0 3 0,-5 0 1 0,-1-5 0 31,1 5-5-31,-3-2-1 0,-3-3 0 0,-2 9 0 0,2-6-10 0,-5 2-3 16,3 0 0-16,-3 5 0 0,-2-3-5 16,2 2-2-16,-3-1 0 0,1 1 0 0,-1 3-14 15,0 0 0-15,3-4 0 0,-2 4-10 16,2 0-24-16,0 4-5 0,3-4-1 0,-1 0 0 16,6 0-180-16,0 0-37 0</inkml:trace>
  <inkml:trace contextRef="#ctx0" brushRef="#br1" timeOffset="6546.486">17534 13047 1267 0,'0'0'112'0,"0"0"-89"0,0 0-23 16,0 0 0-16,0 0 153 0,0 0 27 16,0 0 4-16,0 0 2 0,0 0-59 0,0 2-12 0,3 10-3 0,-3-5 0 15,5 7-60-15,-5 0-12 0,3-2-2 0,-3 6-1 0,5-1-8 0,-3 2-1 16,1 0-1-16,-3-5 0 0,3 7-4 0,-1-2-1 16,4-1 0-16,-4-1 0 0,-2-1-6 0,3-1-2 15,2-1 0-15,-2 0 0 0,0 0-6 0,-1 0-8 16,1-2 11-16,2 2-11 0,-2-7 16 0,2 0-4 15,-5 0-1-15,3 2 0 0,2-6-11 0,-5-3 0 16,0 0 0-16,0 0 0 16,0 0-78-16,0-7-18 0,3 0-3 0,-1 0-1028 0</inkml:trace>
  <inkml:trace contextRef="#ctx0" brushRef="#br1" timeOffset="7395.006">17928 13206 1065 0,'0'0'47'15,"0"0"10"-15,0 0-45 0,0 0-12 0,0 0 0 0,0 0 0 16,0 0 84-16,0 0 16 0,0 0 2 0,0 0 1 16,-2-4-15-16,2 4-4 0,-3-3 0 0,3 3 0 15,-5 0-23-15,2 3-5 0,0-3 0 0,-2 0-1 0,2 0-21 0,1 4-4 0,-1-1-1 0,0 1 0 16,-2-4-14-16,2 3-3 0,-2 4-1 0,0-7 0 15,2 5-11-15,3-5 10 0,-2 2-10 0,2-2 10 16,0 0-10-16,0 0 0 0,0 0 0 0,2 5-11 16,4 2 11-16,-6-7 0 0,0 0 0 0,0 0-8 15,0 0 8-15,5 0 8 0,-5 0-8 0,0 0 11 16,5-7 4-16,0 7 1 16,1-7 0-16,-4 2 0 0,-2 3 12 0,0 2 4 15,-2-5 0-15,2 2 0 0,-3-1-2 0,3 4 0 16,-3-3 0-16,3 3 0 0,-5-4-18 0,0 4-4 15,-3 0-8-15,3 4 12 16,-1-1-112-16,4-3-24 0,-4 4-4 0</inkml:trace>
  <inkml:trace contextRef="#ctx0" brushRef="#br1" timeOffset="7849.463">18259 12992 1342 0,'-5'-4'60'0,"5"4"12"0,-6-3-58 15,1 6-14-15,0-3 0 0,2 0 0 0,-5 0 103 0,3 0 17 16,-3 4 4-16,3 3 1 0,-3-4-38 0,0 4-8 16,0 0-2-16,0 5 0 0,0-1-30 0,-3-1-7 15,6 2 0-15,-3 6-1 0,0-1-20 0,3 2-4 0,0 0-1 0,-3-5 0 16,5 7-14-16,-2-2 9 0,2 2-9 0,0-7 8 15,3 9-8-15,-2-6 0 0,2 2 0 0,2 0 8 16,1-3-8-16,0 3 0 0,2-5 0 0,0 5 0 0,3-5 0 16,0-2 0-16,0 2 0 0,3 0 0 0,2 0 0 0,0-7 0 15,0 0 0-15,3-2 8 32,0 2-87-32,0 0-17 0,-3-10-4 0,-2-1-1 0</inkml:trace>
  <inkml:trace contextRef="#ctx0" brushRef="#br1" timeOffset="8513.391">18669 13061 1940 0,'0'0'86'0,"0"0"18"0,0 4-84 0,3-1-20 16,-3-3 0-16,0 7 0 0,2-3 56 0,1 6 6 16,-3-3 2-16,3 5 0 0,-3 2-3 0,2 0 0 15,1 5 0-15,0 0 0 0,-3-5-23 0,2 7-5 0,1-2-1 0,-1-1 0 16,-2-1-14-16,3 2-3 0,2-5-1 0,-5 0 0 16,0 2-14-16,0-6 11 0,3 4-11 0,-6-2 10 15,3-5-10-15,0 4 0 0,0-3 0 0,0-8 0 31,0 0-101-31,0 0-23 0,0 0-4 0,0 0 0 0</inkml:trace>
  <inkml:trace contextRef="#ctx0" brushRef="#br1" timeOffset="8898.765">18658 12927 921 0,'0'0'82'0,"0"0"-66"0,0 0-16 0,0 0 0 0,0 0 138 0,8 0 24 16,0 0 5-16,0 0 1 0,-2 0-51 0,1 0-9 15,-7 0-3-15,0 0 0 16,14 7-27-16,-1 0-6 0,0 4 0 0,3-1-1 15,0 2-21-15,2 2-4 0,-2 5-1 0,0-1 0 16,3-1-17-16,-3 6-4 0,-3 1-1 0,0-1 0 16,-2 1-3-16,-1-1-1 0,1 1 0 0,-1-1 0 15,-4-1 1-15,-1-1 0 0,3 0 0 0,-5 2 0 16,-1-6-2-16,-2 2 0 0,-2 2 0 0,-1-2 0 16,0-5 2-16,1 0 1 0,-4 5 0 0,1-5 0 0,0 0-4 0,-1-2-1 15,-2 2 0-15,1-7 0 0,4 0-8 0,-5-2-8 16,0 2 12-16,0-3-12 15,3-1-22-15,0 1-11 0,5-4-3 0,-6-4 0 16,1 1-200-16,0-1-40 0</inkml:trace>
  <inkml:trace contextRef="#ctx0" brushRef="#br1" timeOffset="12320.235">19325 13195 1152 0,'0'0'102'0,"0"0"-82"0,0 0-20 0,8-5 0 15,-3 3 164-15,1 2 28 0,-1-5 5 0,3 5 2 16,0 0-101-16,0 0-20 0,2-2-4 0,1-3-1 15,2 5-33-15,-2-2-6 0,5-3-2 0,0-2 0 0,-3 7-23 0,0-7-9 16,0 4 0-16,-2-1 9 0,-6-1-25 0,3 3-4 16,-3 2-2-16,-5 0 0 15,0-5-174-15,0 5-36 0,0 0-6 0,-13-7-2 0</inkml:trace>
  <inkml:trace contextRef="#ctx0" brushRef="#br1" timeOffset="12505.875">19399 13112 921 0,'0'0'82'0,"0"0"-66"0,0 0-16 0,0 0 0 16,0 0 210-16,0 0 38 0,0 0 8 0,0 0 2 16,0 0-105-16,0 0-21 0,6 7-4 0,-4 0 0 0,3 1-51 0,-2-1-9 15,2 0-3-15,1 0 0 0,-1 7-30 0,-2-2-7 16,2-5 0-16,0 7-1 16,-2-7-15-16,2 7-4 0,0-7 0 0,1 5 0 15,-1-5-8-15,-2 5 0 0,2-5 0 0,-2 0 0 31,-1 0-73-31,1 0-20 0,0 0-4 0,2 0-992 0</inkml:trace>
  <inkml:trace contextRef="#ctx0" brushRef="#br1" timeOffset="13060.812">19981 13162 1267 0,'-2'-3'112'0,"-4"-1"-89"0,1 1-23 0,2-1 0 16,-2 4 106-16,0-5 17 0,0 3 3 0,-1-3 1 15,1 5-19-15,5 0-3 0,0 0-1 0,0 0 0 16,-5 0-44-16,-1 5-8 0,6 2-3 0,-5 0 0 16,0 0-25-16,0 0-4 0,2 5-2 0,-2 2 0 15,5-3-6-15,-3 4 0 16,0-1-1-16,3 0 0 0,0 7-11 0,3-5 0 15,-3 1 0-15,3-5 0 0,2 2 0 0,-2 5 0 16,2-5 0-16,-3 0 0 0,6-2 0 0,0-3 0 16,3 3 0-16,0-5 0 0,-1 0 0 0,1 0 0 15,2-7 0-15,-2 5 8 0,2-10-8 0,0 5 10 16,-5-7-10-16,5 0 10 0,-2 0 2 0,-1 0 1 0,-2-5 0 0,0 2 0 16,0-6 11-16,-3 2 1 0,1 0 1 0,-4 0 0 15,1 0 14-15,-3 2 2 0,0-2 1 0,-3 2 0 16,-2 3-3-16,2-3 0 0,-2 5 0 0,0 0 0 0,-3 2-11 0,0 3-2 15,0-3-1-15,-3 5 0 0,3-2-26 0,1-3 0 16,-4 5 0-16,6 0 0 16,-1 5-96-16,1-3-20 0,2-2-5 0,3 0-1061 15</inkml:trace>
  <inkml:trace contextRef="#ctx0" brushRef="#br1" timeOffset="13261.317">20230 13362 2055 0,'0'0'91'0,"0"0"19"0,0 0-88 0,0 0-22 15,0 7 0-15,0 0 0 0,0-7 70 0,0 7 10 16,0-7 1-16,5 7 1 0,-5 0-29 0,3-2-5 16,-3-5-2-16,0 0 0 0,3 7-28 0,-3-7-6 0,0 0 0 0,0 0-1 15,0 0-11-15,0 0 0 0,0 0 0 0,0 0 0 31,0 0-116-31,0 0-26 0,0 0-5 0</inkml:trace>
  <inkml:trace contextRef="#ctx0" brushRef="#br1" timeOffset="13609.107">20357 13169 2138 0,'0'0'95'0,"0"0"19"0,0 0-91 0,0 0-23 0,0 0 0 0,0 0 0 16,0 0 68-16,0 0 10 0,0 0 2 0,0 0 0 16,0 0-17-16,0 5-3 0,3-3-1 0,-1 5 0 15,1-2-35-15,0 2-8 0,-1 0 0 0,1 0-1 16,2 0-15-16,-2 0 11 0,2-2-11 0,0 2 10 16,3 0-10-16,0 0 0 0,0-3 0 0,3 4 0 0,-1-6 0 0,4 5 0 15,-4-2 0-15,1-3 0 0,2 3 0 0,0 2 0 16,-2-3 0-16,-1-1 0 0,4 4 0 0,-4-2 0 0,-2 2 0 15,0-5 0-15,-3 3 0 0,1 2 0 0,-4 4 0 16,1-3 0-16,-3-8 0 0,0 7 8 0,0 0-8 0,-3 0 12 16,1 0 8-16,-4 0 3 0,4 0 0 0,-6 0 0 15,0-2-23-15,0-3 0 0,-3-2 0 0,3 0 8 16,-2 0-128-16,-1-2-24 0,1-3-6 0,-4 3-594 16,4-5-118-16</inkml:trace>
  <inkml:trace contextRef="#ctx0" brushRef="#br1" timeOffset="13740.183">20407 13143 2379 0,'0'0'52'0,"0"0"12"0,0 0 1 0,0 0 2 0,0 0-54 0,0 0-13 0,6 0 0 0,2 0 0 16,-1 0 54-16,1 5 8 0,3-5 2 0,0 7 0 16,2-7-45-16,0 4-9 0,0-1-2 0,1-3 0 15,-1 4-64-15,0-4-12 0,0 0-4 16,0 0-1028-16</inkml:trace>
  <inkml:trace contextRef="#ctx0" brushRef="#br1" timeOffset="14695.724">21230 12985 946 0,'0'0'42'0,"0"0"9"0,5-4-41 15,1-3-10-15,-6 7 0 0,0 0 0 0,2-5 99 0,-2 5 17 16,0 0 4-16,0 0 1 0,0 0-10 0,0 0-3 15,0 0 0-15,0 0 0 0,0 0-30 0,0 0-6 16,0 0-2-16,-5 9 0 0,2 1-12 0,1-3-2 16,-3 7-1-16,2-2 0 0,0-1-10 0,-2 4-1 15,0 3-1-15,-1-1 0 16,-2 2-13-16,3 2-2 0,0-2-1 0,0 2 0 16,2 0-15-16,0 5-4 0,1-7 0 0,-1 2 0 15,6 0-8-15,2 5 0 0,-5-12 9 0,3 9-9 16,4-6 0-16,-1 2 0 0,-1 0 0 0,0-3 8 15,6 3-8-15,-3-5 12 0,2-2-4 0,-2 2 0 16,6 0-8-16,-4-2 11 0,3-1-11 0,-2-1 12 16,0 2-4-16,2-5-8 0,-3 0 12 0,1 0-4 0,0 0-18 0,-3-2-4 15,2-3-1-15,-2-2-743 0,0 7-149 16</inkml:trace>
  <inkml:trace contextRef="#ctx0" brushRef="#br1" timeOffset="15830.247">21878 13159 1267 0,'0'0'112'0,"0"0"-89"0,0 0-23 0,0 0 0 0,0 0 120 0,0-4 20 15,0 4 4-15,0 0 1 0,0-7-16 0,0 7-3 16,0 0-1-16,0 0 0 0,0 0-53 0,3 7-10 16,0 4-2-16,-1-1-1 0,1 2-19 0,0 2-4 15,-1 0-1-15,1 0 0 0,0 2-11 0,-1 1-1 0,4-3-1 0,-4 5 0 16,3-5-5-16,1 5-1 0,2 0 0 0,-3-5 0 31,0 0-16-31,1-2 0 0,-4 2 0 0,1-7 0 16,-3 4 0-16,0-3 10 0,2-1 0 0,-2-7 0 15,0 0-10-15,0 0 0 0,0 0-12 0,0 0 12 16,-5 0-255-16,0-5-43 0</inkml:trace>
  <inkml:trace contextRef="#ctx0" brushRef="#br1" timeOffset="16115.709">21918 12981 1324 0,'0'0'118'0,"0"0"-94"0,0 0-24 0,0 0 0 16,0 0 129-16,8 4 22 0,-3-1 4 0,1-3 1 16,-6 0-51-16,10 11-9 0,1-1-3 0,7 6 0 0,-2 1-49 0,5-3-11 15,1 5-1-15,-1 2-1 0,0 5-15 0,0 0-4 16,-5 2 0-16,0-2 0 0,0 0 4 0,-6-1 1 15,-2-3 0-15,-3 4 0 0,1-5 18 0,-6 5 3 0,0-5 1 16,0 5 0-16,-3-8-3 0,-2 4 0 0,0-6 0 0,-3 8 0 16,0-10-15-16,0 0-3 0,-3 5-1 0,3-10 0 15,-2 3-9 1,2-5-8-16,-3 0 12 0,0 0-12 16,4-7-75-16,-1 5-21 0,0-5-5 0,0-5-1037 15</inkml:trace>
  <inkml:trace contextRef="#ctx0" brushRef="#br1" timeOffset="26110.921">21423 13282 460 0,'0'0'41'0,"0"0"-33"0,0 0-8 0,0 0 0 16,0 0 205-16,0 0 39 0,0 0 8 0,0 0 2 15,0 0-106-15,0 0-20 0,0 0-5 0,0 0-1 16,0 0-34-16,0 0-6 0,0 0-2 0,0 0 0 15,0 0-23-15,0 0-5 0,0 0 0 0,3 7-1 0,2-3-18 0,1-1-3 16,-1 2-1-16,3-3 0 0,0 3-3 0,2-3-1 16,1-2 0-16,-1 5 0 0,1-5-25 0,2 2-14 15,-2-2 2-15,2 5 0 0,-2-5 12 0,-3 0 15 16,-3 0-3-16,3 0-1 0,0 0-11 0,-6 0 0 16,-2 0-12-16,0 0 12 15,0 0-48-15,0 0-1 16,0 0-1-16,0 0-991 0</inkml:trace>
  <inkml:trace contextRef="#ctx0" brushRef="#br1" timeOffset="26660.12">20942 13277 403 0,'0'0'36'0,"0"0"-36"16,0 0 0-16,0 0 0 0,0 0 176 0,0 0 29 15,0 0 6-15,0 0 1 0,0 0-86 0,0 0-17 0,0-2-3 0,0 2-1 16,2-5-33-16,-2 5-6 0,0 0-2 0,0 0 0 16,0 0-15-16,0 0-3 0,0 0-1 0,0 0 0 15,0 0-4-15,0 0-1 0,0 0 0 0,0 0 0 16,0 0 8-16,0 0 0 0,0 0 1 0,0 5 0 16,0-5-49-16,0 7 0 0,0 0 0 0,0 0 0 15,3-2 0-15,-3-5 0 16,0 0 0-16,0 0 0 0,0 0 8 0,0 0-8 15,0 0 0-15,0 0 0 0,0 0 8 0,0 0-8 16,0 0 0-16,0 0 0 0,3-5-11 0,-3 5-5 16,0 0-2-16</inkml:trace>
  <inkml:trace contextRef="#ctx0" brushRef="#br1" timeOffset="27648.804">15097 13143 1440 0,'0'0'128'0,"0"0"-103"15,0 0-25-15,0 0 0 0,0 0 94 0,0 0 14 16,-5-2 2-16,-3-3 1 0,3 5-13 0,-3 0-2 16,0 0-1-16,0 0 0 0,-3-2-41 0,1 2-8 0,-1 2-2 0,-2-2 0 15,0 0-20-15,-1 5-5 0,1 2-1 0,3 0 0 16,-1-3 3-16,0-1 1 0,1 1 0 0,2 4 0 16,0-6-31-16,0 5-7 0,0-2 0 0,5-3-1 0,-2 3 17 15,2 2-8-15,1 0 8 0,2-7 0 0,0 7-10 0,2-2 10 16,1-3-8-16,2 5 8 0,3-2-10 0,0 2 10 15,6 0-12-15,-4-3 12 16,6-1-9-16,0 4 9 0,5-2 0 0,-2 2-9 16,-1 0 9-16,1 0 0 0,-1 0 0 0,-2 0 0 15,0 0 0-15,-3 0 0 0,-2 2 0 0,-3 1 0 16,0-3 11-16,-6 0 1 0,-2 0 0 0,-2 5 0 16,-1-5 16-16,-2 0 3 0,-3 0 1 0,-3 0 0 15,-2-2-3-15,0-3 0 0,-1 3 0 0,4 2 0 16,-6-7-21-16,0 4-8 0,3-1 0 0,0-3 0 15,2-3-69-15,0-1-20 0,3 4-4 0,3-3-632 16,0-1-127-16</inkml:trace>
  <inkml:trace contextRef="#ctx0" brushRef="#br1" timeOffset="27834.549">15269 13235 288 0,'0'0'25'0,"0"0"-25"0,0 0 0 0,0 7 0 16,0 0 347-16,3 5 64 0,-3-5 13 0,0 0 2 0,0 4-258 0,0-1-51 15,0 2-10-15,0-5-3 0,0 0-38 0,0 4-8 16,0-4-2-16,2 3 0 0,-2-3-39 0,0-2-8 16,0 2-1-16,0 0-8 0,3-3 0 0,-3-4 0 15,0 0 0-15,0 0 0 32,0 0-184-32,0 0-41 0,0 0-8 0</inkml:trace>
  <inkml:trace contextRef="#ctx0" brushRef="#br1" timeOffset="27967.652">15298 13148 1519 0,'-5'-12'67'0,"5"12"14"0,0 0-65 0,0 0-16 0,-3 0 0 0,1-7 0 0,2 7 122 0,0 0 21 15,0 0 4-15,0 0 1 0,0 0-86 0,0 0-17 16,0 0-3-16,0 0-674 16,0 0-136-16</inkml:trace>
  <inkml:trace contextRef="#ctx0" brushRef="#br1" timeOffset="28451.402">15510 13315 1663 0,'-13'-5'73'0,"13"5"16"0,0 0-71 0,0 0-18 15,-3-2 0-15,0-3 0 0,-2-2 94 0,0 4 15 16,5-4 3-16,0 3 1 0,0-3-37 0,0 7-7 0,-3-5-1 0,0 5-1 15,-2-7-34-15,0 7-6 0,0 0-2 0,-1 0 0 16,-2 0-8-16,0 0-1 0,3 7-1 0,-3-7 0 16,0 7-15-16,0-2 0 0,3 2 8 0,0 0-8 15,-1 0 0-15,1 5 0 0,3-5 0 0,-1 0 0 16,0 0-10-16,3 5 10 0,3-5-8 0,0 0 8 16,-1 0-8-16,3 0 8 15,3 0-8-15,0 0 8 0,3 0-9 0,0-2 9 16,-1-3-10-16,1-2 10 0,-3 0 0 0,2 0-9 15,-2 0 9-15,0 0 0 0,5-2 0 0,-5 2 0 16,-8 0 0-16,8-5 11 0,-3 3 1 0,1-3 1 0,-6 5 0 16,2-2 0-16,4-3 11 0,-6 5 1 0,0 0 1 0,0 0 0 15,-3-3-6-15,3 3-2 0,0 0 0 0,0 0 0 16,0 0-18-16,0 0 8 0,0 0-8 0,5 8 0 0,1-6 0 16,-4 5 0-16,1 0 0 0,2 2 0 0,1 1 0 0,-1-3 0 15,0 0-10-15,-2 0 10 0,5-2 0 0,-3 6 0 16,0-1 0-16,-2-3 0 0,0 0 0 0,-3 0 0 15,0 5 0-15,-3-5 0 0,-2-2 12 0,-1 2-2 16,-2 0-1-16,0 0 0 0,1 0-25 0,-7-3-4 16,-2-1-2-16,3 2 0 15,3-3-16-15,-4 3-3 0,4-5-1 0,-3 0 0 16,2 0-146-16,0 0-28 0</inkml:trace>
  <inkml:trace contextRef="#ctx0" brushRef="#br1" timeOffset="28821.218">15711 13256 1987 0,'0'0'88'0,"0"0"18"0,0 0-85 0,0 0-21 0,3 7 0 0,-1 0 0 16,-2-2 73-16,3 2 11 0,2 0 1 0,-2 7 1 16,2-7-14-16,-2 5-4 0,2-5 0 0,0 7 0 15,-2-2-33-15,2-3-7 0,-5 3-2 0,3 0 0 16,0-3-5-16,-3-2-1 0,0 2 0 0,0-2 0 0,0-7-4 0,0 8-2 15,0-1 0-15,0-7 0 0,0 0-5 0,0 0-1 16,0 0 0-16,0 0 0 0,0 0-8 0,-3-5 12 16,3-2-12-16,-3 0 12 0,3-5-12 0,3 3 0 15,0-6-10-15,2 4 10 0,0-1-20 0,3-2 1 16,0 0 1-16,3 0 0 0,2 7 6 0,0-5 0 16,0 5 1-16,1-5 0 15,-1 5 11-15,3 5-12 0,-8-3 12 0,2 5-12 16,1 0 12-16,2 5 0 0,-2-3 0 0,-1 5 0 15,1 2 0-15,-3-2 16 0,5 3-4 0,-5-3-1 16,-3 5 4-16,0-5 1 0,1 4 0 0,-1-3 0 16,0 1-4-16,-2-4 0 0,0 6 0 0,-3-4 0 15,2-4-12-15,-2-3-16 0,0 0 3 0,0 0-811 16,0 0-163-16</inkml:trace>
  <inkml:trace contextRef="#ctx0" brushRef="#br1" timeOffset="29322.154">16404 12941 288 0,'-16'-7'25'0,"14"7"-25"0,2 0 0 15,0 0 0-15,5-7 260 0,-5 7 46 16,0 0 10-16,8 0 1 0,-8 0-170 0,0 0-35 0,0 0-6 0,0 0-2 16,5 0 7-16,-5 0 1 0,-2 7 0 0,-1 4 0 15,0-1-47-15,1 2-9 0,-1 2-1 0,-5 4-1 16,-5 4-15-16,5-1-3 0,5-2-1 0,-2 9 0 16,-6-2-24-16,3 2-11 15,3 3 10-15,5-3-10 0,-3 0 8 0,3 3-8 16,-2-3 0-16,4 0 0 0,6 3 0 0,0-6 0 15,-5-1 0-15,5-1 0 0,8-1 0 0,-3-1 0 16,0 0 0-16,3-5 0 0,0 1-9 0,3-3-8 16,2-7-2-16,0 5 0 15,-5-5-117-15,8 0-23 0,5-7-5 0</inkml:trace>
  <inkml:trace contextRef="#ctx0" brushRef="#br1" timeOffset="30123.901">22132 12915 1314 0,'0'0'58'0,"0"-7"12"0,0 0-56 0,0 4-14 16,0-1 0-16,0 4 0 0,3-7 66 0,-3 7 10 16,0-5 3-16,0 5 0 15,0 0 6-15,8-2 2 0,-3-3 0 0,3 5 0 16,0 5-24-16,3 2-5 0,2 0-1 0,0 0 0 16,6 4-13-16,-1-1-4 0,9 9 0 0,-3-1 0 15,2 4 2-15,0-1 0 0,1 5 0 0,2 7 0 16,3 2-24-16,-6-2-5 0,-2 0-1 0,-3 4 0 0,0-1 10 15,-5-1 2-15,-3-2 0 0,-5 4 0 0,-2-1 2 0,-6-3 1 16,-3 2 0-16,-2-2 0 0,-1-7-7 0,-4 2 0 0,2 3-1 0,-3-10 0 16,-2 0-19-16,3 0 8 0,-1-2-8 0,-2-5 0 15,-1 2 9-15,4-6-9 0,-3 4 0 0,2-7 9 16,3 0-1-16,-2 2-8 0,-1-6 12 0,3 4-4 16,0-7-8-16,3 5 0 0,0-5-12 0,-1-5 12 31,-2 5-159-31,6-7-24 0,-1 0-5 0</inkml:trace>
  <inkml:trace contextRef="#ctx0" brushRef="#br1" timeOffset="31708.606">22881 13296 1364 0,'-5'0'60'0,"5"0"13"0,0 0-58 0,0 0-15 0,0 0 0 0,0 0 0 16,0 0 100-16,0 0 16 0,0 0 4 0,0 0 1 16,0 0-10-16,0 0-3 0,0 0 0 0,10-3 0 15,-4-1-54-15,4 4-11 0,-2-3-3 0,3 3 0 0,-3-4-22 0,2 4-5 16,1 0-1-16,2 0 0 15,-2 0-12-15,-1 0 0 0,1 0 0 0,0-5 0 16,2 5 0-16,-3-2 0 0,1 2 0 16,-3 0 0-1,2 0-20-15,1 0-9 0,0-5-3 0,-3 5 0 16,-1 0-106-16,-1 0-22 0,-6 0-4 0,0 0-408 0,0 0-81 0</inkml:trace>
  <inkml:trace contextRef="#ctx0" brushRef="#br1" timeOffset="31893.911">22942 13383 57 0,'0'0'0'0,"0"0"0"16,0 0 0-16,0 0 0 0,5 5 291 0,-5-5 53 15,6 2 10-15,-1 5 2 0,3-7-174 0,-3 5-35 16,3-3-7-16,0 3-2 16,3-5-42-16,-1 0-8 0,3 0-1 0,1 0-1 15,2-5-41-15,-1 5-8 0,1 0-1 0,0-2-1 16,-5-3-26-16,2 5-9 0,3 0 0 0,2 0 9 15,-4-2-20-15,-1-3-4 0,-3 5-1 0,1 0-652 16,-3 0-130-16</inkml:trace>
  <inkml:trace contextRef="#ctx0" brushRef="#br1" timeOffset="43175.066">18336 13263 748 0,'0'0'67'0,"0"0"-54"15,0 0-13-15,0 0 0 0,0 0 96 0,0 0 17 16,0 0 3-16,0 0 1 0,0 0-32 0,0 0-6 15,0 0-2-15,0 0 0 0,0 0-8 0,0 0-1 16,0 0-1-16,0 0 0 0,0 0-39 0,0 0-7 16,0 0-1-16,0 0-1 0,0 0 1 0,0 0 1 15,0 0 0-15,0 0 0 0,0 0-1 0,0 0-1 16,10 5 0-16,3-3 0 0,-13-2 4 0,11 0 1 0,0 0 0 0,-3 0 0 16,-1 0-8-16,1-2 0 0,3 4-1 0,-3-2 0 15,0-2-7-15,0 2-8 0,0 2 11 0,-3-2-11 16,-5 0 12-16,0 0-4 0,0 0 0 0,8 0-8 15,0 0 13-15,-8 0-4 0,0 0-1 0,0 0 0 16,0 0-8-16,0 0 0 0,0 0 9 0,0 0-9 31,0 0-78-31,0 0-20 0,0 0-4 0</inkml:trace>
  <inkml:trace contextRef="#ctx0" brushRef="#br1" timeOffset="44055.614">21532 13235 230 0,'0'0'20'0,"0"0"-20"0,0 0 0 0,0 0 0 15,0 0 176-15,0 0 32 0,0 0 5 0,0 0 2 16,0 0-113-16,0 0-22 15,-5 4-5-15,5-4-1 0,0 0-13 0,0 0-2 16,0 0-1-16,0 3 0 0,-3 4-4 0,3 0-1 16,0-7 0-16,0 7 0 0,0 0-2 0,-3-2-1 15,3-5 0-15,0 7 0 0,0 4-1 0,0-1 0 16,0-5 0-16,0 2 0 0,3 0-7 0,-3 4-2 16,3-4 0-16,-1 3 0 0,-2-3-4 0,3-2 0 15,-1 6-1-15,-2-4 0 0,0-7-13 0,3 8-2 0,0 1-1 0,-3-9 0 16,2 5-19-16,-2-5 10 0,3 7-10 0,-3-7 8 15,3 7-8-15,-3-7 10 0,0 0-10 0,0 0 10 16,2 7-10-16,-2-7 0 0,0 0 0 0,0 0 0 16,0 0-126-16,0 0-27 0,0 0-6 0</inkml:trace>
  <inkml:trace contextRef="#ctx0" brushRef="#br1" timeOffset="50378.558">23696 13376 1278 0,'0'0'56'0,"0"0"12"0,0 0-54 0,0 0-14 0,0 0 0 0,0 0 0 15,0 0 83-15,0 0 13 0,0 0 4 0,5 0 0 16,3 4-16-16,0-1-4 0,0-3 0 0,0 0 0 16,3 0-32-16,-1 5-6 0,4-5-2 0,-1 2 0 15,0-4-19-15,3 2-4 16,2 0-1-16,1-5 0 0,-3 5-16 0,5-3 10 16,-3-1-10-16,-2 4 8 0,3 0 1 0,-3 0 0 15,-6-3 0-15,1 3 0 16,-1 0-60-16,-2 0-12 0,-8 0-2 0,0 0-835 0</inkml:trace>
  <inkml:trace contextRef="#ctx0" brushRef="#br1" timeOffset="50680.51">24241 13176 691 0,'-5'-10'30'0,"5"10"7"0,0 0-29 0,0 0-8 0,0 0 0 0,0 0 0 16,0 0 271-16,0 0 53 0,0 8 10 0,2 1 2 16,4 3-224-16,-4 2-46 0,6 5-9 0,-2 2-1 15,2 0-25-15,0 5-5 0,-1 0-1 0,-1 2 0 16,2 5-6-16,0 0-2 0,-3-5 0 0,0-2 0 0,-2 4-6 0,2-6-2 15,0 2 0-15,-2-5 0 16,-3-2-9-16,3 0 0 0,-1-5 0 0,1 0 0 16,2-2-42-16,-5-3-7 0,3-2-2 0,-3 2-913 0</inkml:trace>
</inkml:ink>
</file>

<file path=ppt/ink/ink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04:08.64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FFFFFF"/>
    </inkml:brush>
  </inkml:definitions>
  <inkml:trace contextRef="#ctx0" brushRef="#br0">1609 8310 864 0,'0'0'38'0,"0"0"8"0,-3 0-37 0,3 0-9 0,0 0 0 0,0 0 0 15,0 0 209-15,0 0 40 0,0 0 8 0,0 0 2 16,3 5-216-16,5-10-43 0,2 5-9 0,3-7-2 15,6 0 11-15,-1 0-10 0,1-5 10 0,2 3-10 16,6-3 10-16,4-2 0 0,1-5 0 0,0 5-8 16,5-5 8-16,0 2 0 0,0-6 8 0,8 6-8 15,0-8 12-15,8 3-1 0,0-3-1 0,0 3 0 0,2-3-10 0,1-1 10 16,5-3-10-16,2-1 10 0,9-5-10 0,-6 6 8 16,3-4-8-16,5 1 8 0,5-1-8 0,0-7 10 15,3 0-10-15,-5 0 10 0,8 4-10 0,5-8 10 16,0-3-10-16,0 0 10 0,-3 7 2 0,6-7 0 15,7 0 0-15,-7 0 0 0,-3-1-2 0,8 1 0 16,2 0 0-16,1 0 0 0,-6 3 14 0,-2-3 2 16,4 4 1-16,1-1 0 0,-8-3-8 0,0 4-2 0,0-1 0 0,0 1 0 15,0-1 12-15,0 4 3 0,-8 0 0 16,5 0 0-16,3-3-10 0,-2 3-2 0,-4-4 0 0,4 1 0 16,-1 3-6-16,-8 0-2 0,1 0 0 0,-4 0 0 15,1 7 2-15,0-7 0 0,2 5 0 0,1-5 0 16,-1 3 10-16,-5 1 3 0,5 3 0 15,-7-2 0-15,-1-3-7 0,1 6-2 0,-6 1 0 0,0 0 0 16,0-2-8-16,-2 5-2 0,-3 2 0 0,-3-2 0 16,0 0-8-16,-5-3 0 0,2 3 9 0,-4 2-9 15,2 5 0-15,-3-5 0 0,-5 0 0 0,3 5 8 16,-3 0 4-16,-6-5 2 0,-2 7 0 0,0 3 0 16,-2-3 7-16,-4 0 2 0,-4 5 0 0,-6 2 0 15,-8-2-1-15,3 0 0 0,5 7 0 0,-10-5 0 16,-11 5 1-16,5 0 0 0,6 0 0 0,-3 0 0 15,-8 2-11-15,0 3-1 0,0-3-1 0,0 5 0 0,8 0-10 0,-8 0-11 16,-16-2 3-16,8 4 0 16,8-2-177-16,-11 5-35 0,-31 16-8 0,-6 0 0 0</inkml:trace>
  <inkml:trace contextRef="#ctx0" brushRef="#br0" timeOffset="682.337">1770 8023 576 0,'0'0'51'0,"0"0"-41"15,0-2-10-15,0 2 0 0,0 0 149 0,0 0 28 16,0 0 6-16,0 0 1 0,0 0-152 0,0 0-32 16,0 0 0-16,0 0-8 0,0 0 8 0,0 0 0 15,0 0 8-15,0 0-8 0,0 7 9 0,-3 0-9 16,-2 4 12-16,2-1-12 0,-4 2 14 0,-1 2-4 0,0 0-1 0,-3 5 0 16,3-1 4-16,3-1 1 0,-8 6 0 0,-1-1 0 15,-1-1 14-15,4 0 4 16,0 5 0-16,-2-5 0 0,3 5 12 0,-1-3 4 0,0-1 0 0,3 3 0 15,-5-3-5-15,8-1-1 0,-3-2 0 16,0 2 0-16,0-2-2 0,5-3 0 0,-4 3 0 16,7-5 0-16,-6-2 0 0,6 2 0 0,0-2 0 15,6-3 0-15,1-2-12 0,-4-2-4 0,8 2 0 0,5-2 0 16,-6-5-9-16,9-5-3 0,4 2 0 0,-1-6 0 16,9 0 0-16,1-3-1 0,8-7 0 0,-3 3 0 15,3-6-11-15,2-1 12 0,-2-5-12 0,-1 2-660 16,6-2-138-16</inkml:trace>
  <inkml:trace contextRef="#ctx0" brushRef="#br0" timeOffset="2102.52">8202 5396 1555 0,'-16'0'138'0,"8"0"-110"16,8 0-28-16,0 0 0 15,0 0 108-15,6 0 17 0,2 0 3 0,-8 0 1 0,0 0-114 0,0 0-23 16,2 2-5-16,9 5-1 0,10 0 14 0,-11 5 0 16,-7-5 0-16,2 5 0 0,9-3 0 0,-4 3 20 15,-7 2-4-15,2-2 0 0,-2 2-25 0,2 0-6 16,3 0-1-16,-5 0 0 0,-3 5 27 0,0 0 5 16,8-5 0-16,-3 7 1 0,-8-2-17 0,6 0 0 15,2-3 0-15,1 8 0 0,-1-8 0 0,-3 10 18 0,-2-7-2 16,3 2-1-16,5 5 1 0,-5 0 1 0,-3 0 0 15,0 2 0-15,8 0 15 0,-3 3 2 0,-5-1 1 0,5-4 0 16,-2 7-21-16,2-4-4 0,3-4-1 0,-5 6 0 16,-6-3 0-16,6 0 0 0,5 3 0 0,0 0 0 15,-8 1 5-15,5 1 1 0,0 0 0 0,3 0 0 16,3 0-3-16,-6 0-1 0,-2 2 0 0,2-2 0 16,8 0 7-16,-5 0 2 0,-3 0 0 0,1-2 0 15,2 2-10-15,2 0-2 0,-2-1 0 0,3 1 0 16,-3-4-8-16,5 1 0 0,5-2 0 0,-4 1 0 15,-9 1 8-15,8-6-8 0,6 2 8 0,-1-1-8 16,-7 4 12-16,2 4-4 0,-2-12 0 0,2 5 0 16,0-1 4-16,0 1 0 0,-5 0 0 0,3-2 0 15,-1 2 13-15,-2-1 3 0,0-3 1 0,3 4 0 16,-3-8-29-16,0 4 8 0,0-1-8 0,0 0 0 0,0 2 0 16,-1-1 0-16,-1-4 0 0,2 4 0 0,-3-1 0 0,3 0 0 15,-3-2 0-15,3-1 0 0,-3 4 9 0,1-1-9 16,2-5 8-16,-3 1-8 0,0 2 8 0,3-5-8 15,-3 4 0-15,1-3 8 0,2-1-8 0,-3 0 8 16,0-2-8-16,-2 2 8 0,5 0 0 0,-5-2-8 16,2 2 12-16,3-3-4 0,-6-1-8 0,6 2 0 15,-5-1 0-15,2-1 8 0,1 4-8 0,-1-2 0 16,0-1 9-16,0-1-9 0,3-3 0 0,-2 5 0 16,-4-5 0-16,4 4 0 0,2-1 0 0,-3 2 0 15,-3-5 0-15,1 4 8 0,-3-1-8 0,3-3 0 16,-1 5 0-16,1-5-8 0,0 0 8 0,-1 0 0 15,1 0 0-15,0-2 0 0,2-3-21 0,-2 3 1 16,-3-5 0-16,2 7 0 16,-2-7-101-16,0 0-20 0,0 0-4 0,0 0-573 0,0 0-114 0</inkml:trace>
  <inkml:trace contextRef="#ctx0" brushRef="#br0" timeOffset="2512.84">8763 8082 2091 0,'0'0'92'0,"0"0"20"0,0 0-89 0,-3 0-23 0,-5 0 0 0,8 0 0 16,0 0 0-16,0 0 0 0,0 0 0 0,6 7 0 0,-1 0 0 0,3 0-15 15,3-2 3-15,-1 2 0 0,3 4 12 0,3-4 0 16,-3 3 0-16,3-3 0 0,3 5 0 0,-3-5 0 16,2 0 0-16,3 0 0 0,1 0 0 0,-1-2 0 15,-3-5-9-15,3 2 9 0,-2-2 0 0,2-2 0 16,0-3 0-16,-2 3 0 0,-1-3 0 0,-2-5 0 16,0 3 0-16,-3-4 0 0,3-1 25 0,-5-2 1 15,-3 0 0-15,2-5 0 0,-2 2 30 0,0-6 5 16,-5 2 2-16,-1 2 0 0,1-2-12 0,0-5-3 0,-1 5 0 15,-2 2 0-15,0-2 0 0,0 7 0 0,0-1 0 0,0 1 0 16,-2 3-8-16,2-1-3 0,-3 2 0 0,3 3 0 16,-3 0-29-16,3 0-8 0,0 3 0 15,0-3 0 1,3 2-126-16,-3 5-26 0,3-3-6 0,-1-1-1 0</inkml:trace>
  <inkml:trace contextRef="#ctx0" brushRef="#br0" timeOffset="4039.088">7715 4589 403 0,'13'0'17'0,"-5"0"5"16,0 0-22-16,-8 0 0 0,0 0 0 0,0 0 0 15,14 0 119-15,-4 5 19 16,-5-5 4-16,-5 0 1 0,0 0-45 0,0 0-9 0,0 0-1 0,3 7-1 15,0 0-11-15,-1-2-3 0,1 2 0 0,0 0 0 16,-1 0-13-16,-2 0-4 0,3 5 0 0,0-3 0 16,-6 3-3-16,0 2-1 0,3 0 0 0,3 0 0 0,8-2-4 0,-9 2 0 15,-10 0-1-15,8-2 0 0,11 2-18 16,-6 0-3-16,-7 0-1 0,-1 3 0 0,6-3-5 0,-3-5 0 16,-3 3-1-16,-2 0 0 15,-1-3-11-15,6-2-8 0,8-2 12 0,0 2-12 16,0-7 17-16,-8 0-3 0,0 0-1 0,0 0 0 15,0 0-13-15,-5 0 8 0,2-5-8 0,6 3 0 0,5-5 16 0,-3 0-4 16,-10-5 0-16,5-2 0 0,5 0-12 0,0 0 0 16,-2-5 8-16,-3 0-8 0,-5 5 8 0,5-5-8 15,5-2 11-15,-5 2-11 0,-8 3 0 0,5-3 0 16,9 5 0-16,2-5-12 0,-6 5 12 16,1 2 0-16,-6-2 0 0,3 0 0 0,-2 7 0 0,2 0 12 0,0-5-4 15,2 5-8-15,1 5 8 0,0-3-8 0,2-2 0 0,-5 7 0 16,0 0 29-16,0 0 3 15,0 0 0-15,0 0 0 0,0 0-32 0,5 7 0 16,-5-7 0-16,5 7 0 0,1 0 0 0,2 0 0 0,2 5 0 0,1-5 0 16,-3 0 0-16,0 0 0 0,-6 0 0 0,6-2 0 15,3-3 0-15,-6 5 0 0,-5-7 0 0,0 0 0 16,0 0 12-16,5 0-3 0,3 5-1 0,-8-5 0 16,0 0-8-16,0 0 0 15,0 0 0-15,6-5 8 0,-4-2 2 0,4 5 0 0,2-5 0 0,-1 2 0 16,1-4-10-16,-2-1 8 0,-4 1-8 0,4-3 8 15,-4 3-8-15,4-3 0 0,-4 0 0 0,6 3 0 16,0 2 0-16,3-5 0 16,-3 5 0-16,0 2 0 0,-6-2 0 0,1 0 0 0,0 5 0 15,-3 2 0-15,0 0 8 0,0 0-8 0,0 0 12 0,0 0-4 0,-3 9-8 0,3-2 0 16,5 5 0-16,0 2 0 16,-2 0 28-16,0 5 0 0,-1-5 0 0,-2 5 0 15,3 0-13-15,0-3-3 0,-3-4 0 0,8 9 0 0,2-7-12 0,-2-2 9 16,-11 7-9-16,6-5 8 0,2-5-8 0,3 3 12 15,-5 0-12-15,0-3 12 0,-6 3-12 0,6-5 0 16,2 0 0-16,-2 0 0 0,-6 0 0 0,6-2 0 16,-1-3 0-16,4 3 0 0,-6 2 0 0,0-2 0 15,0-5 9-15,2 2-9 0,6 5 0 0,-5-2 0 16,-6-3 0-16,-2 5 0 16,5-7-50-16,0 5-14 0,5-3-4 0,-2 3 0 15,2 2-149-15,0 0-31 0,6 0-5 0,-11-7-2 0</inkml:trace>
  <inkml:trace contextRef="#ctx0" brushRef="#br0" timeOffset="4480.856">8366 4709 1267 0,'0'0'56'0,"0"0"12"0,-8-2-55 0,6-3-13 16,2 5 0-16,0 0 0 0,-8 0 85 0,8 0 15 15,0 0 2-15,0 0 1 0,0 0-63 0,0 0-12 16,-11 0-2-16,6 7-1 0,5-7 31 0,-6 5 7 16,6-5 1-16,-2 7 0 0,-1 5-52 0,3-3-12 15,-2-2 0-15,-4 5 0 0,1 2 0 0,5-2 0 16,3-3 0-16,-3 3 0 0,-3 0 0 0,6-3 0 15,5 3 0-15,-1-5 0 0,-1 5 0 0,-1-5 0 16,3-5 0-16,3 3 0 0,4-3 0 0,-4-2 0 16,-6 0 0-16,6-2 0 0,2-3 0 0,-2 3 0 15,-3-5 0-15,-3-3 0 0,6 3 54 0,-4 0 8 16,-1-2 2-16,-1-3 0 0,-8 0-52 0,3 5-12 0,6-7 0 16,-4 7 0-16,-7-5 54 0,2 5 8 0,3-2 2 0,0 4 0 15,-2-4 0-15,-4 4 0 0,4-2 0 16,2 7 0-16,0 0-52 0,0 0-12 0,-8 0 0 0,8 0 0 15,0 0 0-15,-5 7 0 0,-3 0 0 0,0-2 0 16,5-3-216 0,3-2-45-16,0 7-10 0,-3 0-1 0</inkml:trace>
  <inkml:trace contextRef="#ctx0" brushRef="#br0" timeOffset="4968.478">8755 4721 691 0,'0'0'61'16,"-3"0"-49"-16,3-5-12 0,0 5 0 16,0 0 175-16,-8 0 32 0,1-2 6 0,1 2 2 0,6 0-114 0,-8 0-22 15,-5 0-5-15,3 2-1 0,-1 3-7 0,0 2-2 16,1 0 0-16,-3 0 0 0,-9-2-51 0,6 4-13 16,11-2 0-16,-5 5 0 0,-6 0 54 0,3-3 8 15,10 3 2-15,0 2 0 0,-2-7-64 0,2 5-18 16,1-5-1-16,4 0 0 0,9 0 11 0,-6 0 8 15,-5-7-12-15,8 5 12 0,5-3-11 0,-2-2 11 16,-6-2-10-16,3-3 10 0,3 3 0 0,2-5 0 16,3-3 0-16,0 1 0 0,-3-3 23 0,0-2 4 15,0 2 1-15,3-2 0 0,-5 0 19 0,-3-5 4 16,0 5 1-16,0-7 0 0,-3 2 8 0,0 3 3 16,-5-3 0-16,3 0 0 0,-3 0-40 0,-3 3-8 15,-5-3-2-15,0 0 0 0,3 5 35 0,-6 0 6 16,-2 0 2-16,0 2 0 0,0-2-39 0,0 2-7 15,2 3-2-15,-2 2 0 0,-3-5-8 0,5 7 0 16,6 3 0-16,-3-3 0 0,-5 5 0 0,5 0 0 0,8 0 0 0,0 0 0 16,0 0 0-16,0 0 0 0,0 5 0 0,3 9 0 15,7-2 0-15,3-3 0 0,-5 3 0 0,6 2 0 16,-1 0 0-16,0 0 0 0,0 5 0 0,3-5 0 16,-3-2 19-16,1 7 1 0,-1-3 1 0,3 3 0 15,-6-5-21-15,1 5 8 0,-1-5-8 0,1 5 0 16,-3-5-14-16,-3 5-7 0,3-5-2 0,-3 0 0 15,1 0-33-15,-1-2-6 0,0-5-2 0,1 5 0 16,-4-3-204-16,1-4-42 0,5 2-8 0,-8-7-2 0</inkml:trace>
  <inkml:trace contextRef="#ctx0" brushRef="#br0" timeOffset="5333.097">8969 4742 518 0,'0'0'46'0,"0"0"-37"16,3 0-9-16,0 5 0 0,-1-5 220 0,1 0 41 15,0 0 9-15,2 0 2 0,0 0-152 0,0 0-29 16,-5-5-7-16,6 3 0 0,2-3-45 0,-3-2-9 16,-2 7-2-16,2-7 0 0,0 2-14 0,1-2-3 15,1 0-1-15,-1 0 0 0,-1 0 10 0,-2 0 3 16,2 2 0-16,-2-2 0 0,-1-2 18 0,1 2 4 16,0 0 1-16,-1-3 0 0,-2 3-7 0,-2 5-2 15,2-3 0-15,-3-2 0 0,3 5-6 0,-5-3-2 0,-3 5 0 0,-3 0 0 16,1 5-1-16,-1-3-1 0,3 3 0 0,-3-3 0 15,3 5 8-15,3 0 1 0,0 5 1 0,0-5 0 16,-3 7-29-16,0-2-8 16,0 2 0-16,0 0 0 0,0 0 0 0,0 3 0 15,5-1 0-15,1-4 0 0,-1 7 0 0,0-5 0 0,3 0 0 16,0 0 0-16,3 0 0 16,2-2 0-16,-2 0 0 0,5-3 0 0,-3-2 0 0,1 5 0 0,1-5 0 0,1 0 0 15,6-7-50-15,1 5-11 0,1-3-3 16,0-4 0-16,0-3 0 15,0 5 0-15,0-7 0 0,2 0 0 0,-2 2-153 0,3-4-31 16,10-17-7-16,-11 5-1 0</inkml:trace>
  <inkml:trace contextRef="#ctx0" brushRef="#br0" timeOffset="5565.93">9255 4507 1267 0,'0'0'56'0,"0"0"12"0,0-5-55 0,0-2-13 16,0 7 0-16,0 0 0 15,0 0 146-15,0 0 26 0,0 0 6 0,0 0 1 0,0 0-55 0,0 0-10 16,0 0-2-16,0 0-1 0,0 7-65 0,0 3-13 16,3-1-2-16,-1 3-1 0,-2-3 6 0,3 8 2 15,0-3 0-15,-3 2 0 0,2 3-10 0,1 0-1 16,-3 0-1-16,3-3 0 0,-3 3-26 0,0 0 0 16,2-3 0-16,1 3 0 0,-3 0 0 0,3-5 0 15,-1 0 0-15,-2 0 0 0,0-2 0 0,3 2 0 16,0-7 0-16,-1 0 0 15,-2 0-97-15,0-7-25 0,5 5-5 0</inkml:trace>
  <inkml:trace contextRef="#ctx0" brushRef="#br0" timeOffset="6404.811">9824 4441 172 0,'26'-7'16'0,"-18"7"-16"0,-8 0 0 0,0 0 0 0,3-7 297 0,0 5 57 0,-3 2 11 0,0 0 3 16,0 0-244-16,0 0-49 0,0 0-10 0,0 0-1 16,0 0 0-16,0 0 1 15,5 2 0-15,-2 5 0 0,2 5-1 0,-2-3 0 16,2 3 0-16,0 2 0 0,0 0-8 0,1 5-3 0,-1-5 0 0,3 5 0 16,0-5-24-16,-5 5-5 0,2-5 0 0,0 5-1 15,0-5-9-15,-2 0-2 0,2 5 0 0,-2-10 0 16,0 8 23-16,-1-8 4 0,4 5 1 0,-6-7 0 15,2-2-32-15,-2-5-8 0,3 0 0 0,-3 0 0 16,0 0 0-16,8 0 0 0,-6-5 0 0,4-2 0 16,-1 0 0-16,0 0 0 0,1-2 0 0,-1-3 0 0,0 5 0 0,0-5 8 15,3 5-8-15,-2-5 8 0,-1 5-8 0,3 0 0 16,-3 0-8-16,-2 5 8 0,2-3 0 16,-5 5 0-16,0 0 0 0,5 5-8 0,-5-5 8 0,6 2-8 15,-1 3 8-15,3 2-8 0,-3 0 8 0,-2 5 0 16,5-3-9-16,0 3 9 0,-3-3 0 0,3 3 8 15,-3 0 0-15,3-3 0 0,0-2-8 0,0-2 0 16,-3 2 0-16,3 0 0 0,0 0 0 0,-2 0 0 16,-1-7 0-16,3 0 0 0,-8 0 0 0,5-7 0 15,-2 0 0-15,2 0 0 0,-2 0 0 0,-1-5 0 16,4-2 0-16,-1 0 0 0,-2 0 53 0,-3-5 9 16,2 0 2-16,4 3 0 0,-4-8-52 0,1 3-12 15,-3 0 0-15,0 2 0 0,2-2 0 0,1 2 0 16,-6 3 0-16,1-1 0 0,4-4 0 0,-2 7 0 15,-2-5 0-15,2 5 0 0,-3 2 0 0,3 3 0 16,0-3 0-16,3 5 0 0,-3 0 0 0,-3 7 0 0,3-7 0 16,0 7 0-16,0 0 0 0,0 0 0 0,0 0 0 0,0 0 0 15,0 0 0-15,0 0 0 0,0 0 0 0,3 7 0 16,2 0 0-16,-2 5 0 0,-1-3 0 0,4 3 0 16,-4 2-190-16,4 0-41 15,-1-2-8-15</inkml:trace>
  <inkml:trace contextRef="#ctx0" brushRef="#br0" timeOffset="6816.06">10480 4787 864 0,'0'0'76'0,"0"0"-60"15,0 0-16-15,0 0 0 16,5 0 92-16,-5 0 16 0,0 0 4 0,6 0 0 0,2-5 5 0,-3 5 2 15,0-7 0-15,1 5 0 0,-1-3-88 0,3 0-18 16,-3 3-3-16,0-3-1 0,1-2 44 0,-1 0 9 16,0 0 2-16,1 0 0 0,-1 2-52 0,0-2-12 15,0 0 0-15,1 0 0 0,-4 0 54 0,4 0 8 16,-6 0 2-16,0 0 0 0,0 0-52 0,0 2-12 16,-6-2 0-16,4 0 0 0,-1 7 37 0,-2-7 5 15,-1 2 1-15,1 3 0 0,-3 4-18 0,0-2-3 16,3 5-1-16,-3-5 0 0,0 0-4 0,-2 7-1 0,2-2 0 0,0-3 0 15,0 5-25-15,0 0-6 0,0 0-1 0,0 3 0 16,0-1 16-16,3-2 0 16,-3 7 0-16,2-7 0 0,4 5 48 0,-1 2 13 0,-2-2 3 0,2 2 0 31,3-2-103-31,3 2-20 0,-3-5-4 0,3 3-1 0,-1 0 52 0,1-3 12 0,2-2 0 16,0 3 0-16,3-3 0 0,0-5 0 0,0 5 0 15,3-7 0 1,2 5-105-16,0-5-19 0,-2-5-3 0,7 3-513 0,4-3-102 0</inkml:trace>
  <inkml:trace contextRef="#ctx0" brushRef="#br0" timeOffset="7151.128">10774 4728 1497 0,'0'0'66'0,"0"0"14"0,0 0-64 0,0 0-16 15,0 0 0-15,-3 7 0 16,1 0 106-16,2 0 18 0,0 0 3 0,0 0 1 0,0 3-52 0,0-1-11 15,2-2-1-15,-2 0-1 0,3 5-50 0,-3-5-13 16,2 0 0-16,1 0 0 0,-3-7 0 0,0 0 0 16,0 0 0-16,0 0 0 0,3 5 0 0,-3-5 0 15,0 0 0-15,0 0 0 16,0 0-46-16,0 0-14 0,2-5-4 0,1-2 0 16,0-5 0-16,-1 5 0 0,1-7 0 0,0 5 0 15,-1-8 0-15,1 3 0 0,2 0 0 0,1-5 0 0,-4 5 52 0,3 0 12 16,-2 0 0-16,0 0 0 0,-1 2 0 0,1-2 0 15,-6 2 0-15,3 5 0 0,0-2 52 0,-2-3 14 16,-1 5 2-16,0 2 1 0,1-2 39 0,-3 0 7 0,2 5 1 16,0-3 1-16,-2 3-21 0,0-3-5 0,2 5-1 0,3 0 0 15,-5 0-54-15,-1 0-10 0,1 0-2 0,5 0-1 16,0 0-23-16,0 0-8 0,-3 5 0 0,3 2-750 16,3 0-150-16</inkml:trace>
  <inkml:trace contextRef="#ctx0" brushRef="#br0" timeOffset="7716.961">11123 4716 1036 0,'0'0'46'0,"3"0"10"0,-1-7-45 0,1 5-11 15,-6-3 0-15,3 3 0 0,3-3 156 0,-3-2 28 16,-3 5 7-16,1-3 1 0,-4-2-108 0,4 2-20 16,-1 5-5-16,-2-2-1 0,0 2-4 0,5 0-1 15,0 0 0-15,-6 0 0 0,-2 0-29 0,0 2-5 16,0-2-2-16,3 5 0 0,-3 2-17 0,0-2 0 16,0-3 0-16,0 10 0 0,3-5 0 0,0 2 0 15,0 3 0-15,-1-5 0 0,4 7 0 0,-1-7 0 16,-2 5 0-16,2 2 0 0,0-2 0 0,3-3 0 15,0 3 0-15,0-5 0 0,0 0 0 0,0 0 0 16,0 0 0-16,6 0 0 0,-1-2 0 0,0 2 0 0,3-7 0 0,0 5 0 16,5-10 0-16,-2 5 0 0,-3-2 0 0,2-3 0 15,4 0 0-15,-4-2 0 0,-2 0 0 0,3 0 0 16,-3 0 0-16,2 0 0 16,-4-5 0-16,-1 3 0 0,0-3 0 0,0 5 0 0,-2 0 0 15,2 0 0-15,-2 2 0 0,0-2 0 0,-3 7 0 0,0 0 0 16,0 0 55-16,0 0 7 0,0 0 2 0,5 0 0 15,-5 0-52-15,5 5-12 0,-2-3 0 0,5 3 0 16,0 2 0-16,-3 0 0 0,-2 0 0 0,2 5 0 16,3-3 0-16,0 3 0 0,-3 2 0 0,3-2 0 15,0-3 0-15,-3 3 0 0,3 0 0 0,0 2 0 0,-2-5-14 16,1 8-6-16,-1-8 0 0,2 3-1 0,-6 0 33 16,1-3 8-16,0-2 0 0,-1 5 1 0,-2-5-21 0,-2 0 0 15,-4 0 0-15,1 5 0 0,2-5 0 0,-5-5 0 16,1 5 0-16,-4-2 0 0,0 2 0 0,1 0 0 15,-3-7 0-15,-1 7 0 16,1-2-103-16,0-5-18 0,-3 0-4 0,3 0-821 16</inkml:trace>
  <inkml:trace contextRef="#ctx0" brushRef="#br0" timeOffset="8250.388">11308 4425 1036 0,'8'-10'46'0,"-8"10"10"0,0 0-45 0,0 0-11 0,0 0 0 0,0 0 0 15,6 0 104-15,-1 5 20 0,-5-5 3 0,2 7 1 16,4 0-26-16,-4 0-5 0,-2 0-1 0,3 0 0 16,2 5-26-16,1 2-6 0,-1 0 0 0,0 5-1 15,1 0-24-15,1 2-5 0,-1-2-1 0,-1 2 0 16,0-2 15-16,1 2 4 0,-1 0 0 0,-2-2 0 16,-1-5-32-16,1 0-7 0,-1 0-1 0,-2 3 0 15,3-3-12-15,-3-5 0 0,3 3 0 0,-3-5 0 16,-3-2 0-16,3-3 0 0,5 5 0 0,-2-7 0 0,-3 0 54 0,0 0 8 15,0 0 2-15,8-7 0 0,0 0-52 0,0-5-12 16,0 5 0-16,2-2 0 0,1-5 0 0,0 2 0 16,-1-2 0-16,1 2 0 0,2 3-17 0,3-3-7 15,-6 5 0-15,4 0-1 0,-4 2 40 0,1-2 8 16,-3 7 1-16,2-2 1 0,-2 4-25 0,0-2 0 16,0 7 0-16,-3-2 0 15,1 2-46-15,-1 0-14 0,0 0-4 0,3 7 0 0,-2-7 103 0,-1 5 20 16,-3-5 4-16,4 7 1 15,-4-2-103-15,1-3-20 0,0 3-4 0,-1-5-1 0,4 0 103 0,-6 0 20 16,2 0 4-16,1 0 1 0,0-2-52 0,-3-5-12 0,0 0 0 0,0 0 0 31,0 0-151-31,2-5-33 0,6 5-6 0,-3-7-2 0</inkml:trace>
  <inkml:trace contextRef="#ctx0" brushRef="#br0" timeOffset="8592.325">11800 4420 979 0,'0'0'43'0,"0"0"9"0,0 0-41 0,0 0-11 0,0 0 0 0,0 0 0 15,6-5 168-15,-6 5 32 0,0 0 7 0,0 10 1 16,0-1-78-16,0 3-15 0,2-3-3 0,4 3-1 16,2 2-72-16,0-2-15 0,-1 2-2 0,-1 0-1 0,-1 0-21 0,0-2 0 15,1 2 0-15,-1 7-8 0,-2-4 38 0,-1-3 8 16,1 0 2-16,-3-5 0 15,0 3-64-15,0-5-13 0,-3 5-3 0,1-10 0 16,-1 3-121-16,3-5-25 0,-5 2-5 0,5-2-1 16,0 0 103-16,0 0 20 0,0 0 4 0,-6-7 1 15,4 5-52-15,-1-5-9 0,0-5-3 0,1 5 0 0,-1 0 114 0,0 2 22 16,1-2 5-16,2 0 1 0,-3 0 54 0,1 5 12 16,2-3 1-16,-3-2 1 0,0 2 11 0,1-2 3 15,2 7 0-15,0 0 0 0,0-7-61 0,0 7-12 16,0 0-3-16,2-2 0 0,4-3-5 0,-1 3-2 15,0-3 0-15,3 5 0 0,0-2-13 0,3-3 0 16,-1 5 0-16,3-5-476 0,1 3-99 0</inkml:trace>
  <inkml:trace contextRef="#ctx0" brushRef="#br0" timeOffset="8953.547">12311 4561 1036 0,'0'0'92'0,"0"0"-73"0,0 0-19 0,0 0 0 16,-3-2 106-16,1-3 18 0,-4-2 3 0,1 7 1 15,3-5-13-15,-4 3-3 0,1-3 0 0,-3 3 0 16,0-3-76-16,-2 3-16 0,2-3-4 0,2 3 0 16,-2-3 32-16,0 3 5 0,3-3 2 0,5 5 0 15,-8 0-19-15,3 0-3 0,-3 0-1 0,3 0 0 16,5 0-17-16,-8 7-4 0,2-2-1 0,1 2 0 0,0 0-10 0,0-5 0 15,2 5 0-15,3 5 0 16,-3-5-22-16,3 5-10 0,3-3-1 0,0-2-1 0,2 5 34 0,0-5 0 16,3 5 0-16,3-3 0 0,-1-2 0 0,3 5 0 15,1 0 0-15,-1-3 0 0,0 3 0 0,0 2 0 16,1-2 0-16,-6-3 0 0,2 3 0 0,-2 0 0 16,-3-3 0-16,-2 3 0 0,-3-5 44 0,-3 5 16 15,-2-3 4-15,0-2 0 0,-6 0 0 0,3-2 0 16,-5 2 0-16,0-2 0 0,0-3-52 0,-3-2-12 15,-3 5 0-15,3-5 0 16,0 2-100-16,-2-2-22 0,2 0-5 0</inkml:trace>
  <inkml:trace contextRef="#ctx0" brushRef="#br1" timeOffset="59054.615">2910 10485 172 0,'0'0'16'0,"0"0"-16"0,0 0 0 0,0 0 0 15,0 0 108-15,0 0 20 0,0 0 3 0,0 0 1 16,0 0-58-16,0 0-11 0,0 0-3 0,0 0 0 16,0 0 0-16,0 0 0 0,0 0 0 0,0 0 0 15,0 0-5-15,0 0-2 0,0 0 0 0,0 0 0 0,0 0-14 0,0 0-3 16,0 0-1-16,8 5 0 0,-5-3-15 0,-3-2-2 16,0 0-1-16,8 5 0 0,0-3-5 0,-3 3 0 15,-5-5-1-15,13 0 0 0,-5 0-3 0,3 0 0 16,-3 0 0-16,-5 0 0 0,7-5 0 0,-2 5-8 15,0-2 12-15,0 2-4 0,-8 0 3 0,8 0 0 16,2 0 0-16,-2-5 0 0,-8 5 1 16,6 0 1-16,7 0 0 0,-5 0 0 0,-8 0-3 15,5-2-1-15,3-3 0 0,-8 5 0 0,8 0-9 0,0 0 0 16,0 0 9-16,-5 0-9 0,2 0 16 0,-5 0-2 16,10 0 0-16,-2 0 0 0,-5 0-14 0,5 0 11 15,0 0-11-15,-6 0 10 0,4 0-10 0,-1 0 0 16,3 0 0-16,-3-2 8 0,1 2-8 0,2 0 8 15,-1 0-8-15,-1-5 8 0,-1 5 0 0,3 0-8 0,-3 0 12 0,1 0-4 16,-1 0 4-16,3 0 1 0,-6 0 0 0,4 0 0 16,-1 0 5-16,0 0 1 0,-2 5 0 0,2-5 0 15,1 0-7-15,-1 2 0 0,3-2-1 0,-8 0 0 16,0 0-11-16,8 0 0 0,-3 0 0 0,3 0 8 16,0 0-8-16,0 0 0 0,0 0 0 0,0 0 8 15,-3 0-8-15,3-2 0 0,3 2 0 0,-4 0 0 16,7 0 14-16,-12-5 1 0,-2 5 0 0,11 0 0 15,-3 0-15-15,2 0 0 0,-4 0 8 16,-6 0-8-16,8 0 0 0,2 0 0 0,-10 0 0 0,8 0 0 16,-3 0 0-16,3 0 0 0,-8 0-8 0,8 0 8 15,-8 0 0-15,8 0 0 0,0 5 0 0,0-5 0 0,3 0 11 0,-9 0-11 16,6 2 12-16,-2-2-12 16,4 0 0-16,-7 0 0 0,5 5 0 0,0-3 0 15,-6-2 0-15,6 0 0 0,0 0 0 0,0 5 0 16,0-5 0-16,-5 0 0 0,5 0 0 0,0 2 0 0,-3 3 0 0,0-5 0 15,3 0 8-15,0 0-8 0,-3 0 0 0,1 0 0 16,2 0 8-16,0 5-8 0,2-5 0 0,-2 0 0 16,3 0 0-16,-3 2 0 0,2-2 0 0,-2 0 0 15,0 0 0-15,-3 0 0 0,3 0 0 0,0 0 0 16,0 0 0-16,0 0 0 0,0 0 0 0,-3 0 0 16,3 0 0-16,0 0 0 0,0 5 8 0,0-5-8 15,0-5 0-15,-3 5 0 0,3 0 0 0,-2 0 10 0,4 0-10 16,-2 0 8-16,-3 0-8 0,3 0 0 0,-2 0 0 0,2 0 0 15,-8 0 0-15,10 0 0 16,-10 0 0-16,11 0 0 0,-1 0 0 0,3 0 0 0,-7 0 0 0,7 0 0 16,-8 0 0-16,3 0 8 15,5 0-8-15,-7 0 0 0,2 0 0 0,2 0 0 0,-2 0 8 16,5 0-8-16,-2 5 0 0,-3-5 0 0,0 0 0 16,2 0 8-16,1 2-8 0,5-2 8 0,-11 0-8 0,8 0 8 15,-5 0-8-15,6 0 0 0,-4-2 0 0,3 2 0 16,-5 0 0-16,6 0 0 0,-4 0 0 0,3 0 0 15,-5-5 0-15,3 5 0 0,-3 0 0 0,0 0 8 16,2 0-8-16,-2-2 0 0,-2 2 9 0,2-5-9 16,-3 5 8-16,3 0-8 0,-8 0 10 0,10 0-10 15,-4 0 11-15,-1 0-11 0,-5 0 12 0,8 0-12 16,0-5 11-16,0 5-11 0,-8 0 10 0,5 0-10 0,-5 0 8 0,11 0-8 16,-3-2 0-16,0 2 9 0,-3 0-9 0,0 0 0 15,3 0 9-15,0 0-9 0,-3 0 0 0,6 0 0 16,-3 0 0-16,-6 0 8 0,6-5-8 0,0 5 0 15,-2 0 0-15,2 0 0 0,-1 0 0 0,4-2 0 16,-6 2 0-16,3 2 0 0,-2-2 0 0,2 0 8 16,-1 0-8-16,-1 0 8 0,-1 0-8 0,3 0 8 15,0 0-8-15,3 0 8 0,-6-2-8 0,3 2 0 16,-3 0 0-16,3 0 0 0,0-5 0 0,2 5 0 16,-2 0 0-16,3 0 0 0,2-2 0 0,-5 2 0 15,3 0 0-15,-3-5 8 0,5 5-8 0,-2 0 0 16,-4-2 0-16,7 2 0 0,-9-5 0 0,3 5 0 15,-3 0 0-15,3 0 0 0,-8 0 0 0,11-2 8 0,-6 2-8 0,0 0 0 16,-5 0 0-16,8 0 9 0,0-5-9 0,-3 5 0 16,3 0 8-16,0 0-8 0,-2 0 0 0,4 0 0 15,-7 5 0-15,5-5 0 0,0-5 8 0,0 5-8 16,0 0 0-16,-3 0 0 0,3 0 0 0,-3 0 0 16,6 0 0-16,-3 0 0 0,0-2 0 0,2 2 0 15,-2 2 0-15,-3-2 0 0,3-2 0 0,0 2 0 16,0 0 0-16,0 0 0 0,-5-5 0 0,5 5 0 15,-3 0 0-15,6 0 0 0,-6 0 0 0,0 0 0 16,3 0 9-16,0 0-9 0,-3 0 0 0,1-5 9 16,2 5-9-16,-3 0 0 0,0 0 0 0,-5 0 0 15,8 0 0-15,0-2 8 0,-5 2-8 0,2 0 0 16,-5 0 0-16,11 0 0 0,-11 0 0 0,5 0 0 16,-5 0 0-16,8-5 0 0,-8 5 8 0,8 0-8 15,0 0 0-15,-8 0 0 0,0 0 0 0,8 0 8 0,0 0-8 16,-8 0 0-16,0 0 0 0,7 0 0 0,4 0 0 0,-11 0 0 15,0 0 0-15,8 0 0 0,-8 0 0 0,5 0 0 16,3 0 0-16,-8 0 0 0,0 0 0 0,6-2 0 16,-6 2 0-16,7 2 0 0,-7-2 0 0,11 0 0 15,-11 0 0-15,5 0 0 0,3 0 0 0,-2 0 0 16,-6 0 0-16,8 0 0 0,-3 0 0 0,-5 0 0 16,0 0 0-16,8 0 0 0,-8 0 0 0,5 0 0 15,0 0 0-15,-5 0 0 0,0 0 0 0,8 0 0 16,-5 0 0-16,-3 0 0 0,0 0 8 0,5 0-8 0,-5 0 0 0,5 0 8 15,-5 0-8-15,0 0 0 0,0 0 0 0,6 0 8 16,-6 0-8-16,0 0 0 16,0 0 0-16,5 0 0 0,-5 0 0 0,8 0 0 0,-8 0 0 15,0 0 0-15,0 0 0 0,3 0 0 16,-1 0 0-16,-2 0 0 0,0 0 0 0,6 0 0 0,-6 0 0 0,5 0 0 16,-5 0 0-16,0 0 0 0,0 0 0 0,3 0 0 15,4 0 0-15,-7 0 8 0,0 0-8 0,0 0 0 16,0 0 9-16,0 0-9 0,0 0 10 0,0 0-10 15,0 0 13-15,0 0-3 0,0 0-1 0,0 0 0 16,0 0-1-16,0 0-8 0,0 0 12 0,0 0-4 16,0 0-8-16,0 0 8 0,0 0-8 0,0 0 8 15,0 0-8-15,0 0 8 0,0 0-8 0,0 0 8 16,0 0-8-16,0 0 0 0,0 0 9 0,0 0-9 0,0 0 0 16,0 0 9-16,0 0-9 0,0 0 0 0,0 0 0 0,0 0 0 15,0 0 0-15,0 0 0 0,0 0 0 0,0 0 0 16,0 0 0-16,0 0 0 0,0 0 0 0,0 0 0 15,3 5 0-15,-3-5 0 16,0 0 9-16,0 0-9 0,0 0 0 0,0 0 9 0,3 7-9 0,-3-7 8 16,0 0-8-16,0 0 8 0,0 7 0 0,0-7-8 15,0 7 12-15,0-7-4 0,0 0-8 0,-3 7 8 16,0 0-8-16,3-7 8 0,0 7-8 0,0-7 0 16,0 0 0-16,0 5 0 0,0-5 0 0,0 7 0 15,0-7 0-15,0 7 0 0,0-7 0 0,0 7 0 16,0 0 0-16,0-7 0 0,3 7 0 0,-3-7 0 15,-3 5 0-15,3 2 0 0,0 0 9 0,0 0-9 0,-5-2 10 16,5-5-10-16,0 0 9 0,0 7-9 0,0-7 8 0,0 2-8 16,-2 5 0-16,2-7 8 0,-3 5-8 0,3 2 0 15,0-7 0-15,0 7 0 0,0 0 0 0,0 0 0 16,0-7 0-16,0 5 0 0,0-5 0 0,0 7 0 16,0-5 0-16,0 8 0 0,0-8 0 0,0-2 0 15,0 7 0-15,0-7 0 0,0 7 8 0,-3 0-8 16,3-2 0-16,-2 2 0 0,2-7 0 0,-3 2 0 15,3 8 0-15,-3-8 8 0,3 5-8 0,-2-2 0 16,-1 2 0-16,3-5 8 0,0-2-8 0,0 7 0 16,0 3 0-16,0-3 0 0,0-5 0 0,0 5 0 15,0 0 0-15,0-7 0 0,0 5 0 0,0 2 0 16,0-4 0-16,0 6 0 0,3-7 0 0,-3 5 0 16,0 0 0-16,0-7 0 0,0 7 0 0,2-2 0 15,-2 2 0-15,0-2 0 0,0-5 0 0,0 7 0 16,0 0 0-16,0 0 0 0,0-5 8 0,0 5-8 0,0-2 0 15,0-5 0-15,0 7 0 0,0-7 0 0,0 7 0 0,0-7 0 16,0 7 0-16,-2-2 0 0,2-5 0 0,2 7 0 16,-2-7 0-16,0 7 0 0,0 0 0 0,0-2 0 15,0-5 0-15,3 7 0 0,-3-7 0 0,0 7 0 16,0 0 0-16,0 0 0 0,3-5 0 0,-1 8 0 16,-2-10 0-16,0 7 0 0,3 0 0 0,-3 0 0 15,0-5 0-15,0 5 0 0,3-2 0 0,-3 2 0 16,0 0 0-16,2 0 0 0,-2 0 0 0,5 0 0 15,-5-2 0-15,0 2 0 0,0 0 0 0,0 0 0 0,3 0 0 0,0 0 0 16,-3 5 0-16,2-5 0 16,-2 0 0-16,0 0 0 0,3 0 0 0,0 0 0 15,-3-2 0-15,5 2 0 0,-5 0 0 0,0 0 0 16,0 5-8-16,0-5 8 0,0 0 0 0,3 0 0 0,-3 0 0 16,0 0 8-16,0 0-8 0,0 0 0 0,0 5 0 0,0-5 0 15,0 0 0-15,0 0 0 0,0 0 0 0,0 1 0 16,0-1 0-16,0 2 0 0,0-2 0 0,2 0 8 15,-2 0-8-15,0-4 0 0,0 4 0 0,0 2 0 16,0-9 0-16,3 7 0 0,-3 0 0 0,-3 0 0 16,3-5 0-16,0 6 0 0,-2-4 0 0,2 3 0 15,0 0 0-15,0 0 0 0,0-7 0 0,0 7 0 16,0 1 0-16,0-1 0 0,0-3-14 0,-3 3 5 16,3 0 9-16,0 0 0 0,0-7 0 0,0 8 0 0,0-1 12 0,-5-3 2 15,5 3 0-15,0 0 0 0,0-2-14 0,0 2 0 16,-3 0 0-16,3-4 0 0,0-3 0 0,0 7 0 15,0-3 0-15,-3 3-10 16,3 0 2-16,0 0 0 0,0 1 0 0,0-1 0 0,0-3 8 16,0 3 11-16,-2 0-3 0,2 0 0 0,0 1-8 0,-3-1-11 15,3-3 3-15,0 3 0 0,0-2 8 16,-3 2 12-16,3-5-2 0,0 5-1 0,0-7-9 0,0 8-12 16,0-1 2-16,0-3 1 0,0 3 9 0,0 0 11 15,0-2-3-15,0 2 0 0,-5-4-8 0,5 4 0 16,0-7 0-16,0 4 0 0,0 3 0 0,0 0 0 15,0-2 0-15,0-5 0 0,0 7 0 0,0-7-14 0,0 0 2 0,0 7 0 16,0-7 12-16,-2 3 16 16,2 4-3-16,0-7-1 0,0 4-12 0,0-4 0 0,0 0 0 0,0 0 0 15,0 7 0-15,0-7 0 0,0 0 0 0,0 0 0 16,0 7 0-16,0-7-13 0,0 0 1 0,0 0 0 16,0 0 20-16,0 0 5 0,0 7 1 0,0-7 0 15,0 0-14-15,0 0 0 0,0 0 8 0,0 0-8 16,0 0 16-16,-3 8 0 0,3-8 0 15,0 4 0-15,0-4-16 0,0 7-13 0,0-7 2 0,0 0 1 16,0 0 10-16,0 0 0 0,0 0 0 0,-3 3 0 16,3-3 0-16,0 0 0 0,0 0 0 0,0 4 0 15,0-4 0-15,0 0 0 0,0 0 0 0,0 0 8 16,0 0-8-16,0 0 0 0,0 0 0 0,0 0 0 16,0 0 0-16,0 0 9 0,0 0-9 0,0 0 0 15,0 0-15-15,0 0-9 0,0 0-3 0,0 0 0 16,0 0-121-16,0 0-25 0,0 0-5 0</inkml:trace>
  <inkml:trace contextRef="#ctx0" brushRef="#br1" timeOffset="79038.074">16177 9855 57 0,'0'0'0'0,"0"0"0"15,0 0 0-15,0 0 0 0,0 0 138 0,0 0 22 0,5 0 5 0,-5 0 1 16,0 0-88-16,0 0-18 0,3 0-3 0,5 0-1 16,-1 0-13-16,-1 0-3 0,-6 0-1 0,8 5 0 15,5-3-5-15,-3-2-1 0,-2 0 0 0,0 5 0 16,0-3-10-16,3-2-3 0,2 0 0 0,0-2 0 15,-5 2 17-15,8-5 3 0,5 5 1 0,-2-2 0 16,-6-3-41-16,6 5 0 0,2-7-11 0,-3 7 3 16,1 0 16-16,-1 0 3 0,-2-5 1 0,3 5 0 15,-1 0 2-15,1 0 1 0,-6 0 0 0,6 0 0 16,2 0 5-16,-3 0 0 0,-5 0 1 0,3 0 0 16,-5 5 1-16,2-5 0 0,3 0 0 0,-3 0 0 15,-2 0-6-15,2 0-2 0,3 0 0 0,0 0 0 16,0 0 6-16,0 0 2 0,-1-5 0 0,4 5 0 0,-3 0-6 15,0 0-2-15,0-2 0 0,-3-3 0 16,5 5 0-16,1 0 0 0,-6-2 0 0,0-3 0 0,3 5 5 16,0 0 1-16,-5 0 0 0,-3-2 0 0,2 2 18 0,1 0 4 15,5-5 1-15,-8 5 0 0,-6 0-30 0,6 0-5 16,5 0-8-16,-2 5 11 0,-3-5-11 0,2 0 10 16,4 0-10-16,2-5 10 0,-1 5-10 0,1 5 0 15,-2-5 0-15,1 0 0 0,1 0 0 0,0 0 0 16,0 2 0-16,0-2 0 0,-3 5 0 0,3-5 0 15,-3 2 0-15,0-2 0 0,3 0 8 0,-2 0-8 0,-4 5 0 16,3-5 8-16,1-5 0 0,-1 5 0 16,3 0 0-16,-3 5 0 0,0-5 3 0,0 2 0 15,3-2 0-15,-2 5 0 0,-1-5-11 0,0 0 10 0,3 0-10 0,0 0 10 16,-3 0-10-16,3 5 12 0,-3-5-12 0,3 2 12 16,-3-2-12-16,0 0 8 0,1 0-8 0,1 0 8 15,-1 0-8-15,-1 0 10 0,0 0-10 16,0 0 10-16,-2 0-10 0,2 0 0 0,3 0 9 15,-3 0-9-15,3 0 0 0,-3 0 8 0,3 0-8 0,-2 0 0 16,-1 0 0-16,3 0 9 0,0 0-9 0,-1 0 0 16,-4 0 9-16,2 0-9 0,-2 0 0 0,5 0 9 15,-3 0-9-15,0 0 12 0,0 0-12 0,1 0 12 16,1 0-12-16,-1 0 0 0,-1 0 0 0,3 0 0 16,-3 0 0-16,0 0 8 0,0 0-8 0,1-2 0 15,-4 2 0-15,1-5 0 0,-1 5 8 0,1 0-8 0,2 0 0 0,-2 0 0 16,-1 0 0-16,4 0 0 0,-6 0 10 0,2 0-10 15,-2 0 12-15,0 0-12 0,3 0 13 0,-1-5-4 16,-2 5-1-16,3 0 0 0,2 0-8 16,-2 0 8-16,-1-2-8 0,1 2 8 0,-1-5-8 0,1 5 0 15,-1 0 0-15,1 0 8 0,0-2-8 0,-1-3 0 16,3 5 0-16,1-2 0 0,-4 2 0 0,3-5 0 16,1 5 0-16,-1 0 0 0,-2-2 0 0,-1 2 0 15,1-5 0-15,-1 5 0 0,1 0 0 0,-1-2 0 16,-2-3 0-16,3 5 0 0,-6 0 0 0,3 0 0 15,3-5 0-15,-3 3 0 0,0 2 8 0,0 0-8 16,0 0 0-16,-1-5 8 0,1 5-8 0,0 0 0 16,0 0 0-16,3 0 0 0,-3-2 0 0,0-3 0 0,2 5 0 15,1 0 0-15,-6 0 0 0,3 0 8 0,3 0-8 0,-1 0 0 16,1 0 8-16,-1 0-8 0,-2 0 0 0,-2 0 8 16,2 0-8-16,0 0 0 0,2 0 0 0,-2 0 0 15,0-2 0-15,3 2 10 0,-1 0-10 0,3 0 10 16,-2 2-10-16,0-2 0 0,-1-2-10 0,-2 2 10 15,3 0 0-15,-1 0 0 0,-4 0 0 0,4 0 0 16,1 2 0-16,-3-2 0 0,0 0 0 0,0 5 0 16,-3-5 0-16,3 0 0 0,0 0 0 0,0 0 0 15,0 0 0-15,0 0 0 0,-1 0 0 0,1 0 0 16,3 0 0-16,-3 0 0 0,3-5 0 0,2 5 0 16,-3 0 0-16,1 0 0 0,2 0 0 0,0 0 0 15,1 0 0-15,-1 0 0 0,-3 0 0 0,4 0 0 0,-4 0 0 0,1 0 0 16,-1 0 0-16,1 0 0 15,0 0 0-15,-4 0 0 0,4 0 8 0,-3 0-8 16,0 0 18-16,3 5 0 0,-1-5 0 0,1 0 0 16,-1 0-26-16,1 2-6 0,-3-2-1 0,2 0 0 0,1 0 15 0,-3 0 0 15,2 0 0-15,-2 0 0 0,6 0 0 0,-4 0 0 16,1 0 0-16,-1 5 0 0,1-5 0 0,0 0 0 16,-1 0 0-16,1 0 0 0,-1 2 11 0,1 3 5 15,-3-5 0-15,5 0 1 0,-2 0-17 0,2 0 0 16,0 0 0-16,-2 0 0 0,-1 5 0 0,1-5-19 15,5 2 4-15,-3-2 1 0,-2 0 14 0,2 0 0 0,0 0 0 16,-2 0 0-16,2 0 8 0,0-2 5 16,0 2 1-16,1-5 0 0,-1 5-14 0,0 0-18 0,0 5 4 0,3-5 1 15,-5 0 13-15,2 0 0 0,0 2 0 0,-2-2 0 16,2 0 0-16,0 0 0 16,0 0 0-16,1 0 0 0,-4 0 0 0,3 0 0 0,-2 0 0 15,2 0 0-15,0 0 0 0,-2 0 0 0,2 0 0 16,1 0 0-16,-1 0 0 0,0 0 0 0,-2 0 0 15,-1 0 0-15,3 0 0 0,-2 0 0 0,-3 0 0 0,2 0 0 16,1 0 11-16,0 0-2 0,-3 0 0 0,2 0 0 16,-2-2-9-16,3 2-9 0,-3 0 9 0,2 0-13 15,-2-5 13-15,-3 5 12 0,3 0-3 0,0 0 0 16,0 0-9-16,-2 0 0 0,-6 0-12 0,7 0 12 16,1 0 0-16,-8 0 12 0,6 0 0 0,2 0 0 15,-3 0-12-15,-5 0 0 0,8 0 0 0,-3 0 8 0,3 0-8 16,0-5 0-16,-3 3 0 0,3 2 0 0,-2 0 0 0,-1 0 0 15,0 0 0-15,0 0 0 0,1-5 0 0,2 5 0 16,-3 0 0-16,0 0 0 0,1-2 0 0,-1 2 0 16,3-5 0-16,-3 5 0 0,0 0 0 15,1 0 0-15,-1 0 0 0,0-2 0 0,3 2 0 0,-3 0 0 16,1 0 0-16,-1 0 0 0,3 0 0 0,-3 0 0 16,3 0 0-16,-3-5 0 0,1 5 0 0,-1 0 0 15,0-2 0-15,1 2 0 0,-6 0 0 0,0 0 0 16,5 0 8-16,0 0-8 0,1 0 0 0,-1 0 0 15,-5 0 0-15,2 0 0 0,6 0 0 0,-2-5 0 16,-6 5 8-16,2 0-8 0,-2 0 0 0,6 0 0 16,-6 0 0-16,0 0 0 0,5 0 0 0,-5 0 0 15,5 0 0-15,-5 0 0 0,6 0 0 0,-6 0 0 0,7 0 0 0,-1 0-11 16,-6 0 11-16,8 0 0 0,-8 0 8 0,5 0-8 16,3 0 0-16,-3 0 0 0,-5 0 0 0,0 0-8 15,11 5 8-15,-6-5 0 0,-5 0 0 0,0 0 0 16,0 0 0-16,0 0 0 0,0 0 0 0,0 0 0 15,0 0 0-15,0 0 0 0,0 0 8 0,0 0-8 16,0 0 0-16,5 2 0 0,-5-2 0 0,0 0 0 16,0 0 0-16,8 0 0 0,-8 0 0 0,0 0 0 15,6 0 0-15,-6 0 0 0,0 0 0 0,0 0 0 16,8 0 0-16,-8 0 0 0,0 0 0 0,0 0 0 16,0 0 0-16,5 0 0 0,-5 0 0 0,0 0 0 15,0 0 0-15,0 0 0 0,8 0 0 0,-8 0 0 16,5-2 0-16,-5 2 0 0,0 0 0 0,5 0 0 15,3-5 0-15,-8 5 0 0,8 0 0 0,-8 0 0 16,6 0 0-16,1 0 0 0,-7 0 0 0,6 0 0 16,-6 0 0-16,5 0 0 0,-5 0 0 0,0 0 0 0,0 0 0 0,0 0 0 15,8-2 0-15,-8 2 0 0,0 0 0 0,0 0 0 16,0 0 0-16,0 0 0 0,0 0 0 0,0 0 0 16,0 0 0-16,0 0 0 0,0 0 0 0,3 7 0 15,-3-7 0-15,2 2-8 0,-2-2 8 0,3 7 0 16,-3-7 0-16,0 0 0 0,3 7 0 0,-3-7 0 15,2 5 0-15,-2-5 0 0,0 7 0 0,0 0 0 16,0-7 0-16,0 0 0 0,0 0 0 0,-2 7 0 16,-1 0 0-16,0-2 0 0,3-5 0 0,0 2 0 15,-5 5 0-15,5-7 8 0,0 0-8 0,-3 5 0 0,1 2 0 0,-1 0 0 16,3-7 0-16,0 0 0 0,0 0 0 16,-3 5 0-16,3-5 0 0,0 0 0 15,0 0 0-15,0 7 0 0,-2-5 0 0,2-2 0 16,0 0 0-16,-3 5 0 0,0-3 0 0,3-2 0 0,0 0 0 15,0 0 8-15,-2 5-8 0,2-5 0 0,0 0 8 0,0 0-8 16,0 0 0-16,0 0 0 0,0 0 0 0,-3 7 8 16,3-7-8-16,0 0 0 0,0 7 0 0,0-7 8 15,-2 5-8-15,2-3 0 0,0-2 0 0,-3 7 0 16,3-7 0-16,0 0 0 0,0 0 0 0,0 0 8 16,0 7-8-16,0-7 0 0,0 0 0 0,0 5 0 15,0-5 0-15,0 7 0 0,0-7 0 0,0 5 8 16,0-5-8-16,3 7 0 0,-6-5 0 0,3-2 0 15,0 7 0-15,0-7 0 0,-3 5 0 0,3 2 8 0,0-5-8 0,0-2 0 16,0 0 0-16,0 7 0 0,0 3 0 16,0-10 0-16,0 0 0 0,0 2 0 0,0 5 0 0,0 0 0 15,0-7 0-15,0 0 0 0,0 0 0 0,0 7 0 16,0-7 0-16,0 5 8 0,0-5-8 0,0 7 0 16,0-7 0-16,0 7 0 0,0-7 0 15,0 5 0-15,0-5 0 0,0 7 0 0,0-7 0 0,0 0 0 16,0 2 0-16,0-2 0 0,-2 7 0 0,2-7 0 15,0 7 0-15,-3-2 8 0,3 2-8 0,0-7 0 16,0 0 0-16,-3 7 0 0,3-2 0 0,0-5 0 16,-2 7 0-16,2-5 0 0,0 5 0 0,0-7 0 15,0 5 0-15,0-5 0 0,0 7 0 0,0-7 0 16,0 7 0-16,0-7 0 0,-3 7 0 0,3-2 0 0,0-5 0 16,0 7 0-16,0-7 0 0,0 7 0 0,0-5 0 0,0 5 0 15,0-7 0-15,0 5 0 0,0 2 0 0,3 0 0 16,-3-7 0-16,0 5 0 0,0 2 0 0,0-5 0 15,0-2 0-15,0 7 0 0,2-2 0 0,-2-5 0 16,0 7 0-16,3 0 0 0,-3 0 0 16,3-2 0-16,-6-3 0 0,3 5 0 0,0-7 0 0,3 5 0 15,-3 2 0-15,0-7 0 0,0 7 0 0,0-2 0 16,0-3 0-16,0 5 0 0,0-2 0 0,0-5 0 16,2 7 0-16,-2-7 0 0,0 0 0 0,0 2 0 15,3 8 0-15,0-3 0 0,-3 0 0 0,0-5 0 16,0 5 0-16,0-7 0 0,2 5 0 0,-2 2 0 15,0-7 0-15,0 2 0 0,0-2 0 0,0 10 0 16,0-8 0-16,0 5 0 0,0-7 0 0,3 7 0 16,-3-7 0-16,-3 7 0 0,3-2 0 0,0-5 8 0,0 0-8 0,0 7 0 15,-2 0 0-15,2-7 0 0,-3 7 0 0,3-2 0 16,0 2 0-16,0-7 0 0,0 2 0 0,0-2 0 16,0 7 0-16,0 0 0 0,0-7 0 0,0 10 0 15,0-8 0-15,3 5 0 0,-3 0 0 0,0 0 0 16,0-7 0-16,0 5 0 0,0 2 0 0,-3 0 0 15,3-2 0-15,0-5 0 0,0 0 0 0,-3 7 0 16,1-5 0-16,2 5 0 0,-3 0 0 0,3-2 0 16,0-5 0-16,0 7 0 0,-3 0 0 0,3-7 0 15,0 5 0-15,0-5 0 0,0 7 0 0,0-7 0 0,0 2 0 0,0 5 0 16,0-2 0-16,0 2 0 0,0-7 0 16,0 5 0-16,0-5 0 0,0 7 0 0,0-5 0 0,0 5 0 15,0 0 0-15,3-2 0 16,-3 2 0-16,0-7 0 0,0 0 0 0,-3 7 0 0,3 0 0 15,0 0 0-15,0-2 0 0,3 2 0 16,-3-5 0-16,0 5 0 0,0-7 0 0,0 5 0 0,0 2 0 0,0 0 0 16,3 0 0-16,-3 0 0 0,0-7 0 0,0 5 0 15,2-3 0-15,-2-2 0 0,-2 5 0 0,2 2 0 16,0 0 0-16,0 0 0 0,0-2 0 0,-3-3 0 16,3 5 0-16,0-2 0 0,0-5 0 0,0 0 8 15,-3 7-8-15,3 0 0 0,0-2 0 0,0-5 0 16,0 2 0-16,0 5 0 0,0-2 8 0,0-3-8 15,0 5 0-15,0 1 0 0,-2-4 0 0,2-4-8 16,2 7 8-16,-2 0 0 0,0 0 10 0,0-7-10 0,0 7 0 16,0-2 0-16,0 2 0 0,0-2 0 0,0 2 0 0,3 0 0 15,-3-5 0-15,0 5-10 0,0-7 10 0,0 7 0 16,0 1 10-16,-3 1-10 0,3-2 0 0,0-5 8 16,0-2-8-16,0 7 0 0,-2 5 0 15,2-5 0-15,-3 0-12 0,3 0 12 16,3 0 0-16,-3 0 0 0,0-2 0 0,0 2 0 0,-3 0 0 15,3 0 0-15,3 0 0 0,-3 0 0 0,0 0 0 0,0-2 0 16,0 2 0-16,0 0 0 0,0 0 0 0,0-2 0 16,0 2 0-16,0 0 0 0,-3 0 0 0,3 0 0 15,-3 0 0-15,3 5 0 0,0-5 0 0,0 0 0 16,-2 0 8-16,2 0-8 0,0 5 0 0,0-5 0 0,0 0 0 16,0 5 0-16,0-5 0 0,0 2 0 0,0-2-8 0,2 5 8 15,-2-5 0-15,0 0 0 0,0 0 8 0,0 0-8 16,3 0 0-16,-3 5 0 0,0-7 0 0,3 2 0 15,-3 0 8-15,0 0-8 0,0-5 0 0,0-2 0 16,-3 8 0-16,3-4 0 0,-3 3 0 0,3 0 0 16,0-7 0-16,0 7 8 0,-2 0-8 0,2-2 0 15,-3 2 0-15,3-7-12 0,0 7 3 0,-3-2 0 16,3 2 9-16,0-5 0 0,0-2 0 16,0 7 0-16,0 0 0 0,0 1 14 0,0-4-3 0,0-1-1 15,3 1-10-15,0 3-14 0,-3 0 3 0,0 0 1 16,2 1 10-16,1-4 0 0,-3 3 0 0,0-2 0 15,0-5 0-15,3 2 0 0,-3 5 0 0,0 5 0 16,0-9 0-16,2 4 0 0,-2-3 0 0,0 3 0 16,0 0 0-16,-2-2 0 0,2 2 0 0,0-5 0 15,0-2 0-15,0 8 14 0,-3-1-3 0,6-3-1 0,-3 3-10 0,0 0 0 16,-3 0 0-16,3-2 0 0,3-2 0 0,-3 4 0 16,0-3 0-16,0 3 0 0,0 0 0 0,0 0 0 15,0-2 0-15,0-5 0 0,0 7 0 0,0 0 0 16,0-4 0-16,0 6 0 0,0-9 0 0,0 7 0 15,0-7 0-15,0 2 8 0,0-2-8 0,0 12 0 16,0-12 0-16,0 3 0 0,0-3 0 0,0 7 0 16,0-7 8-16,0 0-8 0,0 7 0 0,0-7 0 15,0 9 0-15,0-2 0 0,0-7 18 0,0 7-2 16,0-7 0-16,0 7 0 0,-3 0-25 0,3-7-6 16,0 7-1-16,0-7 0 0,0 5 27 0,3 2 5 15,-3-7 0-15,0 7 1 0,0-7-17 0,0 3 0 16,0-3 0-16,0 7 0 0,0-7 0 0,2 7 0 15,-2-7 0-15,0 4 0 0,0-4 0 0,3 7 0 0,-3 0 0 16,0-7 0-16,3 7 0 0,-3-2 0 0,2 2 0 0,-2-7 0 16,-2 3 0-16,2 1 0 0,0-4 0 0,2 7 0 15,-2 0 0-15,0-2 0 0,0-3 0 0,0-2 0 16,0 8 0-16,0-1 0 0,0 0 0 0,3-3 0 16,-3-4 0-16,0 7 0 0,3 0 0 0,-1 1 0 15,-2-1 0-15,3-3 0 0,-3 3 0 0,2-4 0 16,-2 6 0-16,0-7 0 0,0-2 0 0,3 7 0 15,-3 1 0-15,0-8 0 0,0 7 0 0,0 0 0 16,0-3-8-16,0-1-6 0,0-3-1 0,3 9 0 16,-3-7 15-16,0-2 0 0,0 8 0 0,0-8 0 0,0 7 0 0,0-3 0 15,0-1 0-15,0 1 0 0,0-1 12 0,0-3 1 16,0 4 1-16,0 3 0 16,0-7-14-16,0 0-16 0,0 0 3 0,0 5 1 0,0-5 12 0,0 3 0 15,0-3 0-15,0 0 0 16,0 0 0-16,0 7 0 0,0-7 0 0,0 0 0 0,0 0 0 0,0 4 0 15,0-4 0-15,0 7 0 0,-3-4 8 0,3-3-8 16,-3 7 0-16,3-7 0 0,0 4 0 0,0-4 0 16,-2 7 0-16,2-7 0 0,-3 8 10 0,3-8-2 15,0 7 0-15,0-7 0 0,0 0-8 0,0 7 0 16,0-7 0-16,-2 4 0 0,2-4 0 0,0 7-12 16,0-7 2-16,0 0 1 0,0 0 9 0,0 0 0 0,0 7 0 0,0-7 0 15,0 0 0-15,0 8 0 0,0-8 0 0,0 7 0 16,0-7 0-16,0 0 0 0,0 7 0 15,0-7 0-15,-3 7 0 0,3-7 0 0,0 0 0 0,0 4 0 16,0-4 0-16,0 7 0 0,0-7 0 0,0 8 0 16,0-8 8-16,0 4 0 0,0-4 0 0,0 0 0 15,0 0-8-15,0 7-13 0,0-7 3 0,0 7 1 16,0-7 9-16,0 3 12 0,0-3-2 16,0 7-1-16,0-7-9 0,0 9-12 0,0-9 2 15,0 7 1-15,0-7 9 0,0 0 0 0,0 0 0 0,0 7 0 16,0-7 0-16,0 3 0 0,0-3 0 0,0 0 0 15,0 0 0-15,-3 7 0 0,3-7 0 0,0 0 0 16,0 0 0-16,0 0 9 0,0 0-9 0,0 7 0 16,0-7 8-16,0 0-8 0,0 0 0 0,-2 4 0 15,2-4 0-15,0 0 0 0,0 0 0 0,0 0 0 0,0 0 0 0,0 7 0 16,0-7 0-16,0 0 0 0,0 0 0 0,0 0 0 16,0 8 0-16,0-4 0 0,0-4 12 0,0 0-12 15,0 0 12-15,-3 7-12 0,3-7 10 0,0 3-10 16,0 4 8-16,0-7-8 0,-3 4 0 0,3-4 0 15,0 3-9-15,0-3 9 0,-2 4 0 0,2-4 0 16,-3 8 0-16,3-1 0 0,0-7 0 0,0 0 0 16,0 0 8-16,-3 4-8 0,3 3 0 0,0-7 0 15,0 0 0-15,0 3-10 0,0-3 10 0,0 0 0 16,0 0 8-16,0 0-8 0,0 7 8 0,0-7-8 16,0 0 8-16,0 0-8 0,0 0 0 0,-2 4 0 15,2-4 0-15,0 0 0 0,0 0 0 0,-3 7 0 16,0 1 0-16,3-8 8 0,0 0-8 0,0 0 0 15,0 0 0-15,0 7 0 0,0-3 0 0,0 3 0 0,0-7-8 0,0 3 8 16,3 4 0-16,-3-7 0 0,0 0 0 0,0 0 0 16,0 0 0-16,0 0 0 0,-3 4 0 0,3-4 0 15,0 0 0-15,0 0 0 0,0 0 0 0,0 8 0 16,0-8 0-16,0 0 0 0,0 0 0 0,0 0 8 16,0 0-8-16,0 0 9 0,0 0-9 0,0 0 10 15,0 0-10-15,0 0 0 0,0 0 9 0,0 0-9 16,6 4 0-16,-6-4 9 0,0 0-9 0,0 0 0 15,0 0 0-15,0 0 0 0,0 0 0 0,2 3 0 16,-2 1 0-16,0-4 0 0,0 0 0 0,0 0 0 16,0 0 8-16,0 0-8 0,0 0 0 0,0 0 0 15,0 0 0-15,0 0 0 0,0 0 0 0,0 0 0 16,0 0 8-16,0 0-8 0,0 0 0 0,0 0 0 16,8 0-12-16,-8 0-5 0,0 0-2 0,0 0 0 15,0-4-105-15,0 4-20 0,0-7-5 16</inkml:trace>
  <inkml:trace contextRef="#ctx0" brushRef="#br0" timeOffset="98605.54">16783 10358 979 0,'-6'0'87'0,"6"0"-70"0,0 0-17 0,0 0 0 16,0 0 84-16,0 0 14 0,0 0 2 0,0 0 1 16,0 0-36-16,0 0-7 0,0 0-2 0,6 0 0 15,4 0-20-15,-2 0-4 0,-8 0 0 0,5-2-1 16,6 2-8-16,-3 0-2 0,2 0 0 0,-2 0 0 16,-2-5-1-16,2 5-1 0,2 0 0 0,1 5 0 15,-3-5-11-15,2 0-8 0,4-5 9 0,-4 5-9 16,1 0 0-16,2 0 0 0,0-2 0 0,3 2 0 15,3 0 0-15,-4-5 0 0,-4 5 0 0,0 0 0 16,2-2 0-16,-5 2 0 0,-8 0 0 0,8 0 0 16,2 2-98-1,-4-2-16-15,-6 0-3 0,-16 7-1 0</inkml:trace>
  <inkml:trace contextRef="#ctx0" brushRef="#br0" timeOffset="99131.018">17267 10217 864 0,'0'0'76'0,"0"0"-60"0,0 0-16 0,0 0 0 15,0 0 67-15,0 0 10 0,0 0 3 0,0 0 0 16,0 0-2-16,0 0 0 0,0 0 0 0,0 0 0 15,0 0-32-15,0 0-6 0,0 0-2 0,0 0 0 0,0 0-17 16,0 0-3-16,5 7-1 0,-2-2 0 0,2-3 3 0,0 5 1 16,1 3 0-16,-4-3 0 15,3 0 8-15,-2 2 2 0,0-2 0 0,-1 5 0 0,1 2 8 0,0 0 1 16,2-2 1-16,-2 2 0 0,-1 0-5 0,1-2 0 16,0 7-1-16,2-10 0 0,-2 3-8 0,-3 2-2 15,2 0 0-15,1-7 0 0,-1 5-6 16,1 0-2-16,-3-3 0 0,3-2 0 0,-1 0-3 15,-2 0-1-15,0 3 0 0,0-3 0 0,3 0-4 0,-3-5-1 16,3 5 0-16,-3-7 0 0,0 0-8 0,0 5 0 16,2-3 0-16,-2-2 0 0,0 0-8 0,0 0-8 15,6 5 0-15,-6-5-1000 0</inkml:trace>
  <inkml:trace contextRef="#ctx0" brushRef="#br1" timeOffset="112305.419">5260 9547 403 0,'0'0'36'0,"0"0"-36"15,0 0 0-15,0 0 0 0,0 0 76 0,0-7 9 16,0 7 2-16,0-5 0 0,0 5-43 0,0-7-8 16,0 5-1-16,0 2-1 0,0 0-10 0,-3-5-3 15,3-2 0-15,-2 0 0 0,2 7 12 0,0 0 3 16,0 0 0-16,0 0 0 0,0-2 4 0,-3-3 2 16,3 5 0-16,-5-5 0 0,5 5-2 0,0 0-1 15,0 0 0-15,0 0 0 0,0 0-1 0,0 0 0 16,0 0 0-16,0 0 0 0,0 0-1 0,0 0 0 15,0 0 0-15,0 0 0 0,-6 5-7 0,6-5-2 16,0 0 0-16,-2 7 0 0,2 0-5 0,0-7-2 0,-6 5 0 0,6-5 0 16,0 0-1-16,0 7-1 0,0-5 0 15,0-2 0-15,0 0-3 0,0 7-1 0,0-7 0 0,0 0 0 16,0 0-1-16,-5 7 0 0,5 3 0 0,0-10 0 16,0 0-2-16,0 7-1 0,0 0 0 0,0 0 0 15,0-5 8-15,0-2 1 0,0 7 1 0,0-7 0 16,5 10-4-16,-5-3-1 0,0-7 0 0,0 7 0 15,0-7-4-15,0 7-2 0,3 0 0 0,-3-7 0 16,3 7-10-16,-3 0 12 0,0-7-12 0,0 7 12 16,2 0-2-16,-2 0 0 0,0-7 0 0,3 7 0 15,-3 0 2-15,0-7 0 0,0 5 0 0,0 2 0 0,0 0-2 0,0 0 0 16,0-7 0-16,0 7 0 0,3-2 3 0,-3-5 1 16,0 7 0-16,0 0 0 15,0 0-2-15,0 0-1 0,0-7 0 0,0 5 0 0,0 2-3 0,0-5-8 16,-3 5 12-16,3-7-4 0,0 5-8 0,0 2 8 15,0 0-8-15,0-2 8 0,-3 2-8 16,3-7 0-16,0 0 9 0,3 7-9 0,-3 0 0 0,3-5 8 16,2 8-8-16,-5-8 0 0,0 5 0 0,0-2 0 15,0 2 0-15,0-5 8 0,0 5-8 0,0-2 8 16,0-5-8-16,0 7 8 0,0 0-8 0,0 0 8 16,0 0-8-16,-5 0 8 0,2-2-8 0,0 2 8 15,3 0-8-15,0 0 8 0,0 0-8 0,0 0 0 0,0-2 0 16,3 2 8-16,-3 0-8 0,3 0 0 0,-3 0 0 0,0 0 0 15,0 0 0-15,0-2 0 0,0 2 0 0,-3 5 0 16,3-5 0-16,-3 0 8 0,3 0-8 0,0 0 0 16,-2 0 0-16,2 0 0 0,-3 0 0 0,3 0 8 15,-3 0-8-15,3-2 0 0,0 2 0 0,0 0 0 16,0-7 0-16,0 7 0 0,0 0 0 0,0 0 0 16,0-2 0-16,3 2 0 0,-3 0 0 15,3 0 0-15,-3-2 0 0,0 2 0 0,0-5 0 0,0 5 0 16,2-2 0-16,-2 2 0 0,0 0 0 0,0-7 0 15,0 7 0-15,0 0 8 0,0 0-8 0,0-2 0 16,0 2 0-16,0 0 0 0,3 0 0 0,-3-2 0 16,3 2 0-16,-3-5 0 0,0-2 0 0,5 7 0 15,-5 0 0-15,0 3 0 0,0-3 0 0,0 0 0 16,0-5 0-16,3 5 0 0,-3 0 0 0,2 3 8 0,-2-10-8 16,0 2 0-16,0-2 0 0,0 7 0 0,0 0 0 0,0-2 0 15,0 2 0-15,0-5 0 0,3 3 0 0,-3 2 8 16,0-2-8-16,3 2 0 0,-1-5 0 0,-2-2 0 15,0 7 0-15,0-7 0 0,3 5 8 0,-3-5-8 16,0 2 8-16,0 3-8 0,0 2 0 0,0-7 0 16,0 7 0-16,0-7 0 0,0 5 8 0,0-5-8 15,0 7 8-15,0-7-8 0,-3 2 11 0,3 5-3 16,0-7 0-16,0 5 0 0,-2-3 0 0,-1 3-8 16,3-5 12-16,0 0-4 0,0 0 12 0,0 0 3 15,0 7 0-15,0-7 0 0,0 0-23 0,0 0-18 16,-3 7 3-16,3-7 1 0,0 0 14 0,0 0 0 0,0 0 0 15,0 0 0-15,0 0 0 0,0 0 0 0,0 0 0 16,0 7 0-16,-2-2 0 0,2-5 8 16,0 0-8-16,0 0 0 0,-3 2 12 0,3 5-4 0,0-7 0 15,0 0-8-15,0 5 12 0,0 2-4 0,-5-2 0 0,5-5-8 16,0 0 11-16,0 2-11 0,0-2 10 0,-3 7-10 16,3-7 0-16,0 0 0 0,0 0 0 0,0 0 0 15,0 0 0-15,0 0 0 0,0 0 0 0,0 0 0 16,0 0-78-1,3-7-22-15</inkml:trace>
  <inkml:trace contextRef="#ctx0" brushRef="#br0" timeOffset="144460.468">16499 8597 172 0,'-10'0'16'0,"10"0"-16"0,0 0 0 0,0 0 0 0,0 0 155 0,8 0 28 15,-3 5 5-15,3-5 2 0,0 2-69 0,-3-2-13 16,-5 0-4-16,0 0 0 0,11 0-22 0,-3 0-5 15,-6 0-1-15,6 0 0 0,-2 0-18 0,2 0-4 16,-3 0-1-16,0-2 0 16,-5 2-21-16,5-5-5 0,9 5-1 0,-6 0 0 0,-8 0-3 0,5-3-1 15,5 3 0-15,1-4 0 0,2 4-8 0,-7 0-2 16,-6 0 0-16,8 0 0 0,5 0-12 0,-5 0 0 16,-8 0 8-16,0 0-8 0,8 0 0 0,0 0 8 15,-8 0-8-15,0 0 0 0,0 0 8 0,0 0-8 16,10 0 0-16,-10 0 0 15,0 0-99-15,0 0-25 0,11 7-6 0</inkml:trace>
  <inkml:trace contextRef="#ctx0" brushRef="#br0" timeOffset="144999.885">16978 8435 460 0,'-8'-5'20'0,"6"5"5"0,-4-3-25 0,6 3 0 16,0 0 0-16,0 0 0 0,-5-4 170 0,5 4 29 15,0 0 5-15,0 0 2 0,-2 0-137 0,2 0-27 16,0 0-6-16,0 0 0 0,0 0-5 0,0 0-1 15,0 0 0-15,0 0 0 0,5-3-2 0,-5 3 0 0,0 0 0 0,0 0 0 16,0 0 3-16,5 3 0 0,-2 4 0 0,-1 0 0 16,-4 0 1-16,4 0 0 0,4-2 0 0,-1 2 0 15,-2 5 12-15,-1-3 4 0,4 3 0 16,-1 2 0-16,0-2-3 0,-2-3 0 16,-3 5 0-16,5 3 0 0,3-3-6 0,-3 0-2 0,-7 0 0 0,4 0 0 15,6-2-7-15,-5 2-2 0,-3 5 0 0,0-10 0 16,0 3-7-16,0 2-1 0,3-7-1 0,-3 5 0 15,-6 0-7-15,4-3 0 0,10-2-1 0,-8 0 0 16,-3-2 1-16,0-3 1 0,9 7 0 0,-4-6 0 16,-2-3-13-16,0 0 9 0,0 0-9 0,3 5 8 15,5-3 0-15,-8-2-8 0,0 0 12 0,0 0-1130 16</inkml:trace>
  <inkml:trace contextRef="#ctx0" brushRef="#br1" timeOffset="151325.964">5236 10424 230 0,'0'0'20'0,"0"0"-20"0,0 0 0 0,0 0 0 16,0 0 114-16,-3 5 18 0,-4-5 4 0,7 0 1 16,0 0-45-16,0 0-10 0,0 0-2 0,0 0 0 15,0 0-12-15,0 0-2 0,0 0-1 0,0 0 0 16,0 0-12-16,0 0-2 0,0 0-1 0,0 0 0 15,0 0-1-15,0 0 0 0,0 0 0 0,0 0 0 16,0 0-6-16,0 0-2 0,0 0 0 0,0 0 0 16,0 0-5-16,0 0 0 0,0 0-1 0,0 0 0 15,0 0-15-15,0 0-2 0,0 0-1 0,0 0 0 16,0 0-2-16,0 0-1 0,2 2 0 0,-2-2 0 0,0 0 1 0,0 0 0 16,8 7 0-16,-3-7 0 0,-5 0-2 0,0 0 0 15,11 5 0-15,-6-5 0 0,3 0 2 0,0 0 0 16,-3 0 0-16,1-5 0 0,7 5-1 0,-8 0 0 15,1 0 0-15,1-2 0 0,1 2 2 0,0 0 1 16,-2 0 0-16,-1 0 0 0,3 0-6 16,-3 0-2-16,-5 0 0 0,8-5 0 0,0 5 2 0,0 0 0 15,0 5 0-15,0-5 0 0,2 0-11 0,-2 0 0 16,-2 0 0-16,2 0 0 0,2 0 0 0,3-5 0 16,-5 5 0-16,3 0 0 0,0 0 0 0,-4 0 0 15,4 0 8-15,-3 0-8 0,3-2 0 0,-3 2 0 16,2 0 0-16,1 0 8 0,-3 0-8 0,0-5 0 15,2 5 0-15,-2 0 0 0,0 0 0 0,3 0 0 16,2 0 0-16,-5 0 0 0,2 0 8 0,-2 0-8 0,3 0 8 0,2 0-8 16,0 0 0-16,-2 0 0 0,-1 0 0 0,4-2 0 15,2 2 0-15,-6-5 0 0,1 5 0 0,2 0 0 16,0-5 0-16,0 3 0 0,-2 2 0 0,2 0 0 16,-2-5 0-16,-1 5 0 0,1 0 0 0,2 0 8 15,-5 0-8-15,3-2 0 0,-11 2 0 0,8 0 8 16,0 0 0-16,2 0 0 0,-10 0 0 0,6-5 0 15,1 5-8-15,1 0 10 0,-2 0-10 0,-6 0 10 16,8 5 8-16,2-5 2 0,-5-5 0 0,3 5 0 16,0 0-20-16,-2 0 0 0,2 0 0 0,2 0 0 15,-7 0 0-15,2 0 0 0,3 0 0 0,0 0 0 16,-8 0 0-16,8 0-11 0,0 0 2 0,2 0 0 0,-2 0 9 16,3 0 9-16,-3 0-1 0,0 0-8 15,2 0 13-15,-2-2-4 0,0 2-1 0,0 0 0 0,3 0-8 0,-1 0 0 16,-4 0 0-16,2 0 0 15,0 0 0-15,0 0 15 0,2 0-4 0,-5 0-1 0,3 0-10 0,0 0 12 16,0 0-12-16,3 0 12 0,-3 0-12 0,0 2 8 16,0-2-8-16,0 0 8 0,-1 0-8 0,4 0 0 15,-6 0 9-15,3 0-9 0,0 0 0 0,0 0 9 16,-3 0-9-16,6 0 0 0,-6 5 8 0,3-5-8 16,-8 0 0-16,8 0 0 0,0-5 8 0,0 5-8 15,0 0 0-15,0 0 0 0,-8 0 0 0,11 0 8 16,-6-2-8-16,3 2 0 0,-3 0 0 0,0-5 0 15,6 5 0-15,0 0-9 0,-9 0 33 0,3 0 6 16,-5 0 2-16,6-2 0 0,4 2-32 0,-4 0 0 0,-6 0 0 0,5-5 0 16,5 5 0-16,-10 0 0 0,6 0 0 0,-1 0 0 15,0 0 12-15,3 0-3 0,-5 0-1 0,-3 0 0 16,0 0-8-16,5 0 0 0,3 0 0 0,-3 0 0 16,3 0 0-16,-2 0 0 0,-1 0 0 15,0 0 0-15,3 0 0 0,-5 5 0 0,2-5 0 0,0 0 0 16,3 0 0-16,0 0 0 0,-8 0 0 0,3 2 0 15,2-2 8-15,1 0-8 0,-1 0 0 0,0 0 8 16,0 0-8-16,-5 0 0 0,3 0 0 0,-3 0 0 16,0 0 0-16,5 0 0 0,-5 0 8 0,0 0-8 15,0 0 12-15,0 0-4 0,0 0 0 0,0 0 0 16,6 0 2-16,-6 0 0 0,0 0 0 0,0 0 0 0,0 0 3 16,0 0 1-16,0 0 0 0,0 0 0 15,0 0-6-15,0 0-8 0,0 0 11 0,0 0-11 0,0-2 0 0,0 2 0 16,0 0 0-16,0 0 0 0,0 0 0 0,0 0 0 15,0 0 0-15,0 0 0 0,0 0 0 0,0 0 0 16,0 0 0-16,0 0 0 0,0 0 16 0,0 0-4 16,0 0-1-16,0 0 0 0,0 0-11 0,0 0 0 15,0 0 0-15,0 0 0 0,0 0 0 0,0 0 0 16,0 0 0-16,0 0 0 0,0 0 0 0,0 0-17 16,0 0 4-16,0 0 1 0,0 0 12 0,0 0 16 15,0 0-3-15,0 0-1 0,0 0-28 0,0 0-7 16,0 0-1-16,0 0 0 15,0 0-6-15,0 0-2 0,0 0 0 0,0 0 0 16,0 0-69-16,0 0-15 0,0 0-2 0</inkml:trace>
  <inkml:trace contextRef="#ctx0" brushRef="#br0" timeOffset="167444.771">21029 8597 403 0,'0'0'36'0,"0"0"-36"0,0 0 0 0,0 0 0 0,0 0 126 0,0 0 18 15,0 0 4-15,0 0 1 0,0 0-67 16,0 0-14-16,0 0-2 0,0 0-1 0,0 0-9 0,8 0-3 15,0 0 0-15,0 0 0 0,0 0-21 0,2 0-5 16,1 0-1-16,0 0 0 0,4 0 1 0,-1 0 0 16,-1 0 0-16,3-3 0 0,0 3-27 0,0-4-20 15,-1 4 3-15,1 0 1 0,-2 0 16 0,-1 0 0 16,0 0 0-16,-2 0 0 0,-3-5 0 0,-1 5 0 16,1 0 0-16,-8 0 0 0,0 0 0 0,0 0 0 15,0 0 0-15,0 0 0 16,0 0-31-16,0 0-2 0,0 0-1 0</inkml:trace>
  <inkml:trace contextRef="#ctx0" brushRef="#br0" timeOffset="167856.899">21071 8543 990 0,'0'0'44'0,"0"0"8"16,0 0-41-16,-2-5-11 0,-4 3 0 0,6 2 0 16,0 0 28-16,0 0 3 0,-2-5 1 0,2 5 0 15,0-7 0-15,0 7 0 0,0-7 0 0,0 7 0 16,2-3-7-16,-2 3-1 0,6-4 0 0,-6 4 0 0,5 0 13 0,0-3 3 15,1-1 0-15,-1 4 0 0,-5 0 16 0,8 4 4 16,-3-1 1-16,-2 1 0 0,-3-4 5 0,2 8 1 16,1-1 0-16,-3 0 0 0,5 0-9 0,-5 0-2 15,0 5 0-15,0-3 0 0,0-2-16 0,0 5-4 16,0 2-1-16,0-2 0 0,0 2-11 0,0-3-1 16,0-1-1-16,0 4 0 0,0-2-9 0,0-5-1 15,3 5-1-15,0-3 0 0,-3-2-11 0,2 5 0 16,1-5 0-16,2 0 8 0,-2-2-8 0,2 2 0 15,-5-7 9-15,8 2-9 0,-3 3 0 0,1-3 9 16,-6-2-9-16,0 0 0 0,8 5 0 0,-8-5 0 16,0 0 0-16,0 0-9 15,0 0-159-15,0 0-31 0</inkml:trace>
  <inkml:trace contextRef="#ctx0" brushRef="#br0" timeOffset="168434.608">21452 8470 583 0,'0'0'25'0,"0"0"7"0,0 0-32 0,3-7 0 0,-3 7 0 0,5 0 0 15,1-5 95-15,-6 5 13 0,0 0 2 0,5-2 1 16,0 2-19-16,-5 0-3 0,0 0-1 0,6 2 0 16,1 3-11-16,-1-5-2 0,-6 0-1 0,5 7 0 15,0-2-13-15,1 2-2 0,-1 0-1 0,-2 0 0 16,-1 0-6-16,1 0 0 0,0 5-1 0,2-3 0 15,-5 3 10-15,2-1 3 0,1-1 0 0,0 9 0 16,-1-5-18-16,1 0-3 0,0 5-1 0,-1-5 0 16,1 0-1-16,0 0 0 0,-1-2 0 0,-2 2 0 15,3 0-31-15,0-2-10 0,-1-5 0 0,1 7 0 16,-1-2 19-16,4-5-3 0,-4 5-1 0,4-5 0 16,-4 0-7-16,4-5 0 0,-1 5-8 0,0-2 12 15,-2 2-4-15,2-7 0 0,-5 0-8 0,3 7 12 16,-3-7-69-16,0 0-15 0,0 0-2 0</inkml:trace>
  <inkml:trace contextRef="#ctx0" brushRef="#br0" timeOffset="183795.052">22021 11976 1422 0,'-2'0'63'0,"2"0"13"0,0 0-61 0,0 0-15 15,0 0 0-15,0 0 0 0,0 0 33 0,0 0 4 0,8-4 1 0,0 1 0 16,-1 3-23-16,4-4-5 0,0 4-1 0,-1 0 0 16,1-3-9-16,2 3 0 0,-2 0 0 0,-1 0 0 15,1-4-24-15,2 4 0 0,0 0 0 0,-2 0 0 16,2 0 24-16,-2 0 0 0,-1-3 0 0,1 3 0 16,-1-4 0-16,1 4 0 0,-6 0 0 0,-5 0 0 0,0 0 0 0,0 0 0 15,0 0 0-15,0 0-672 16</inkml:trace>
  <inkml:trace contextRef="#ctx0" brushRef="#br0" timeOffset="184145.81">22156 11896 172 0,'0'0'8'0,"0"0"1"0,0 0-9 0,0 0 0 0,0 0 0 15,0 0 0-15,0 0 199 0,0 0 37 0,0 0 8 0,0 0 2 16,0 0-123-16,0 0-25 0,-2 8-5 0,2-8-1 16,-3 4-20-16,3-4-4 0,-3 10 0 0,3-3-1 15,-2-3-17-15,2 8-3 0,0-2-1 0,-3-3 0 16,3 0-15-16,0 4-3 0,0-4-1 0,3 1 0 15,-1 3-12-15,-2-1-3 0,3-3 0 0,0 5 0 16,2-5-12-16,-2 0 9 0,-3-7-9 0,2 7 8 16,1 0-8-16,-3-7 0 0,0 0 0 0,2 11 0 15,1-3 16-15,-3-8 2 0,0 0 0 0,0 0 0 16,0 0-96-16,0 0-19 0,0 0-4 0,0 0-693 16</inkml:trace>
  <inkml:trace contextRef="#ctx0" brushRef="#br0" timeOffset="184593.6">22572 11762 864 0,'0'0'76'0,"0"0"-60"0,0 0-16 0,0 0 0 15,0 0 92-15,0 0 15 0,0 0 3 0,0 0 1 16,0 0-59-16,0 0-12 0,-3 7-3 0,3 1 0 16,0-1-2-16,0 0-1 0,0 0 0 0,0 2 0 15,3 0 0-15,-3 6 0 0,2-8 0 0,1 9 0 16,0-2 2-16,-1 0 0 0,1 0 0 0,-1 1 0 16,4-1-4-16,-1 2 0 0,-2 1 0 0,-1-3 0 0,1 2-3 15,2-2-1-15,1 0 0 0,-4 1 0 16,1-4-10-16,0 3-2 0,2-2-1 0,-3-2 0 0,-2 1-15 0,3-1 8 15,-3-3-8-15,5 5 0 0,-5-8 0 0,0 3 0 16,0-4 0-16,0-3-908 16</inkml:trace>
  <inkml:trace contextRef="#ctx0" brushRef="#br0" timeOffset="210765.633">23185 12491 230 0,'0'0'20'0,"0"0"-20"16,0 0 0-16,0 0 0 15,6 0 142-15,-6 0 24 0,0 0 5 0,0 0 1 0,0 0-63 0,0 0-12 16,0 0-2-16,0 0-1 0,0 0-10 0,0 0-1 16,2-4-1-16,-2 4 0 0,0 0-23 0,0 0-5 15,0 0-1-15,0 0 0 0,0 0-5 0,0 0 0 16,0 0-1-16,0 0 0 0,8 0 8 0,0 4 1 16,-8-4 1-16,0 0 0 0,6 3-3 0,-1 2-1 15,-5-5 0-15,2 7 0 0,1 0-15 0,0-3-3 16,-1 3-1-16,1 0 0 0,-3 1-10 0,0-1-1 15,-3 0-1-15,6 4 0 0,-3-4-6 0,0 0-2 0,-3 1 0 16,3 3 0-16,0-1-3 0,0-3-1 16,3 0 0-16,-3 5 0 0,3-5-2 0,-6-3 0 0,3-1 0 15,0-3 0-15,3 7-8 0,-3-7 10 0,0 7-10 0,0-7 10 16,0 0-2-16,0 0-8 0,0 0 12 0,0 0-4 16,0 0 7-16,0 0 1 0,0 0 0 0,0 0 0 15,0 0 2-15,0 0 1 0,0 0 0 0,8-7 0 16,-3 7-8-16,0-7-2 0,-2 4 0 0,2-1 0 15,0-3-9-15,-2 4 0 0,-3 3 0 0,5-4 0 16,1-4 0-16,2 4 0 0,-6-3 0 0,4 4 0 16,-1-1 0-16,0 4 0 0,0-3 0 0,-5 3 0 15,0 0 0-15,8-4 0 0,-2 4-9 0,2 0 9 0,-3 0 0 0,-5 0 0 16,5 7 0-16,0-3 0 0,1-1 0 0,2 4 0 16,-3-3 0-16,-2-1 0 0,2 2 0 15,-2 2 0-15,2 0 0 0,-2 0 0 0,-1 0 0 16,1-3 0-16,-1 4 0 0,1-1 0 0,-3-3 0 0,3-1 11 15,-3 4-3-15,0 0-8 0,0-7 13 0,0 0-4 16,0 7-1-16,0-7 0 0,0 0-8 0,0 0 0 16,0 0 9-16,0 0-9 0,0 0 0 0,0 0 0 15,0 0 0-15,0 0 8 0,0 0-23 0,0 0-4 16,0 0-1-16,0 0 0 16,0 0-174-16,0 0-35 0,0 0-7 0</inkml:trace>
  <inkml:trace contextRef="#ctx0" brushRef="#br0" timeOffset="211015.561">23524 12748 345 0,'0'0'15'0,"0"0"4"0,0 0-19 0,0 0 0 0,0-7 0 0,0 7 0 16,0 0 316-16,0 0 59 0,0 0 12 0,0 0 2 15,0 0-224-15,0 0-45 0,0 0-8 0,0 0-3 16,0 0-60-16,0 0-12 0,0 0-2 0,0 0-1 15,0 0-19-15,0 0-4 0,0 7-1 0,0-7 0 16,3 5-2-16,-3 2 0 0,0-7 0 0,0 7 0 16,0 0-8-16,0-7 0 0,0 0 9 0,0 0-9 15,0 0 0-15,-3 7 0 0,3-7 0 0,0 0 8 16,0 0-64-16,0 0-13 0,0 0-3 0,0 0-579 16,0 0-116-16</inkml:trace>
  <inkml:trace contextRef="#ctx0" brushRef="#br0" timeOffset="211407.224">23707 12466 288 0,'0'0'25'0,"0"0"-25"0,0 0 0 0,0 0 0 15,0 0 216-15,-3 7 39 0,-2-7 7 0,2 7 2 16,0-3-139-16,1 3-27 0,-3-4-6 0,2 6 0 16,0 1-44-16,1-3-9 0,-4 0-2 0,4 5 0 15,-1-5-7-15,-2 7-2 0,2-7 0 0,0 4 0 16,-2 4 1-16,2-1 0 0,3-3 0 0,0-3 0 15,0 6-13-15,3-3-4 0,-3-1 0 0,5 2 0 16,-2 2-1-16,0-3-1 0,2-1 0 0,-2 2 0 16,2-5-1-16,0 4 0 0,1-1 0 0,-4-5 0 15,3 2-9-15,-2 0 10 0,2 0-10 0,1 0 10 16,-1-3-10-16,0-1 0 0,1 2 0 0,1-5 0 16,-7 0-108-1,8 0-20-15,-2 0-4 0</inkml:trace>
  <inkml:trace contextRef="#ctx0" brushRef="#br0" timeOffset="211735.764">23842 12618 1335 0,'0'0'59'0,"0"0"13"0,0 0-58 0,0 0-14 0,0 0 0 0,0 0 0 16,0 0 94-16,0 0 16 0,0 0 3 0,0 0 1 16,0 0-31-16,0 0-7 0,5 8 0 0,-2-4-1 15,2 3-51-15,0 0-9 0,0-4-3 0,3 4 0 16,0 0-12-16,0-2 0 0,3 2 0 0,-6 0 0 15,3-3 0-15,0 3 0 0,0-4 0 0,-3 1 0 16,1-1 0-16,-1-3 0 0,-5 0 0 0,0 0 0 31,0 0-147-31,0 0-25 0,0 0-6 0,0 0-1 0</inkml:trace>
  <inkml:trace contextRef="#ctx0" brushRef="#br0" timeOffset="211924.135">23910 12611 1335 0,'0'0'59'0,"0"0"13"0,0 0-58 15,0 0-14-15,0 0 0 0,0 0 0 0,-5 3 105 0,5-3 19 16,-3 4 3-16,1-1 1 0,-3 2-17 0,-1 2-3 16,4 0-1-16,-4 0 0 0,1 0-47 0,0 0-10 15,-3 5-2-15,2-5 0 0,-1 4-30 0,-1-4-6 16,2 0-2-16,-2 5 0 0,0-5-10 16,1 0 0-16,1 0 0 0,1-4 0 15,0 4-58-15,2-2-14 0,-2-5-2 0,2 7-589 16,3-7-117-16</inkml:trace>
  <inkml:trace contextRef="#ctx0" brushRef="#br0" timeOffset="212165.793">23910 12466 1440 0,'0'0'128'0,"0"0"-103"0,0 0-25 0,0 0 0 16,6 0 68-16,-1 0 9 0,3 0 2 0,-3 4 0 15,3-1-5-15,3 4-1 0,-1 0 0 0,1 0 0 16,2 5-37-16,0 2-7 0,1-3-1 0,-1 4-1 16,-3-1-6-16,1 0-1 0,0 2 0 0,-3-2 0 15,-1 0 4-15,-1 1 0 0,-4-1 0 0,-2 5 0 16,0-5-2-16,-2 0 0 0,-1-3 0 0,-2 4 0 16,-3-4-13-16,-3-1-9 0,-2 2 12 0,0-5-12 15,-6 0-144 1,1 0-36-16</inkml:trace>
  <inkml:trace contextRef="#ctx0" brushRef="#br0" timeOffset="213424.272">15756 7553 864 0,'0'0'38'0,"0"0"8"0,0 0-37 0,0 0-9 16,0 0 0-16,0 0 0 0,0 0 90 0,0 0 16 16,0 0 3-16,0 0 1 0,0 0-46 0,5 4-8 15,1 3-3-15,-4 0 0 0,1-4 11 0,-1 9 1 16,1-5 1-16,0 4 0 0,-1-1-19 0,1 1-4 15,0-3-1-15,-3 6 0 0,5 0-2 0,-2-2 0 16,-1-1 0-16,1-1 0 0,0 4-12 0,-1-2-4 16,1 2 0-16,0 0 0 0,-3-2-1 0,2-1-1 15,1-1 0-15,-3 1 0 0,2-1 4 0,1 2 1 0,0-5 0 0,-3 4 0 16,0-3-14-16,0-1-2 16,2 0-1-16,1 0 0 0,2 0-10 0,-2 0 0 15,0-3 0-15,-1-1 0 0,-2-3 0 0,0 0 12 16,0 0-2-16,0 0 0 0,0 0 15 0,0 0 3 0,0 0 1 0,0 0 0 15,0 0-1-15,3-3 0 0,0-1 0 0,-3 4 0 16,0-7-16-16,2 4-4 0,-2-4-8 0,5 3 12 16,-2-3-12-16,0 2 0 0,2 3 0 0,-2-3 0 15,2-2 0-15,3 4 0 0,-3-1-8 0,3 4 8 16,0 0 0-16,0-3 0 0,-8 3-8 0,8 0 8 16,3 0 0-16,-1 0 0 0,1 0 0 0,-3 0 0 15,5 3 0-15,-5-3-8 0,2 4 8 0,1-1 0 16,-6 1 0-16,3-1 0 0,-2 4 0 0,1-2 0 0,-4 2 0 15,0 4 0-15,-1-4 0 0,-2 0 0 0,3 1 0 16,-3-1 8-16,0 0-8 0,0 0 9 0,0 4 1 0,0-8 0 16,-3 4 0-16,3-2 0 0,-2 2-10 0,-1 0 10 15,0-3-10-15,3-4 10 16,-2 3-10-16,2-3 0 0,0 0 0 0,0 0 0 16,0 0-118-16,0 0-26 0,0 0-4 0,0-7-2 15,2 0-65-15,1 0-13 0,2 0-2 0,1-5-450 16</inkml:trace>
  <inkml:trace contextRef="#ctx0" brushRef="#br0" timeOffset="213724.497">16126 7854 576 0,'0'0'51'0,"0"0"-41"0,0 0-10 0,0 0 0 16,0 0 198-16,0 0 38 0,0 0 7 0,0 0 1 16,0 0-141-16,0 0-29 0,0 0-6 0,8 7 0 15,0-7-36-15,-2 4-8 0,-1-1 0 0,0-3-1 16,3 4-15-16,-3-1-8 0,-2 1 10 0,-3-4-10 15,0 0 9-15,5 3-9 0,3 2 8 0,-2-3-8 16,-6-2 8-16,2 5-8 0,3 2 0 0,-2 0 8 16,0-3 4-16,-1-1 0 0,-2 4 0 0,3 0 0 15,0-2 5-15,-3 2 2 0,-3 0 0 0,0 0 0 16,9 0 9-16,-4 0 1 0,-4-2 1 0,-1 2 0 16,-2 0-8-16,2 4-2 0,-2-4 0 0,0-4 0 15,-3 4 8-15,5 0 0 0,-2 2 1 0,2-6 0 16,-5 4-17-16,5 0-3 0,3-7-1 0,0 0 0 15,6 5-8-15,-6-5 0 0,0 0 0 0,10 2 0 16,6-2-16-16,-3 0 4 0,1 0 0 0,4 0 1 16,3-2-92-16,0-3-18 0,1-2-4 0</inkml:trace>
  <inkml:trace contextRef="#ctx0" brushRef="#br0" timeOffset="214194.263">16375 7546 864 0,'-8'-12'76'0,"8"12"-60"0,0 0-16 0,0 0 0 16,0 0 91-16,0 0 15 0,0 0 3 0,0 0 1 16,0 0-53-16,0 0-10 0,0 0-3 0,0 7 0 15,0-2-4-15,-3 2 0 0,1 4-1 0,2-4 0 16,2-4 0-16,-2 9 0 0,-7-5 0 0,4 7 0 15,0-7 2-15,1 4 1 0,-4 4 0 0,1-1 0 0,-3-3-3 16,3 4-1-16,0-1 0 0,-3 0 0 0,-3-2-12 0,3 6-2 16,8-8-1-16,0 9 0 15,-5-5-11-15,2 0-3 0,6 5 0 0,2-5 0 0,3 0-9 16,0-2 0-16,0 2 0 0,0 0 8 0,8-2-8 0,-3-1 0 16,-3-1 0-16,1-3 0 15,5 0 0-15,0-2 10 0,-3 2-10 0,3-3 10 0,-5-1-18 0,2-3-4 16,3 0-1-16,-3 0 0 15,-5-3-149-15,2-1-30 0,4 4-5 0</inkml:trace>
  <inkml:trace contextRef="#ctx0" brushRef="#br0" timeOffset="214440.879">16574 7767 1537 0,'-11'0'68'0,"11"0"14"0,0 0-66 0,0 0-16 0,0 0 0 0,0 0 0 16,0 0 28-16,5-5 3 0,6 5 0 16,-6 0 0-16,-5 0-16 0,5 5-3 0,11-5-1 0,-5 4 0 15,-6-1-11-15,3-3 0 0,0 4 9 0,0-1-9 16,3-3 13-16,-4 4-1 0,-7-4-1 0,8 3 0 16,6 1 9-16,-9-1 1 0,-5-3 1 0,0 0 0 15,8 5-9-15,-8-5-1 0,0 0-1 0,0 0 0 31,-3 2-43-31,3-2-8 0,0 0-1 0,0 0-484 0,-8 0-97 0</inkml:trace>
  <inkml:trace contextRef="#ctx0" brushRef="#br0" timeOffset="214661.857">16661 7748 1638 0,'0'0'72'0,"0"0"16"0,-5 4-71 0,5-4-17 15,0 0 0-15,0 0 0 0,0 0 28 0,0 8 3 16,0-6 0-16,2 7 0 0,1-2 9 0,-3 0 3 15,-8 0 0-15,5 1 0 0,3-1 4 0,-2 0 1 16,-9 4 0-16,0-1 0 0,1 2-14 0,2-1-2 16,0-1-1-16,-3 1 0 0,1-3-19 0,-1 3-4 15,6-1-8-15,0-3 12 0,-3 0 0 0,0 0 0 16,8-2 0-16,-3 2 0 0,3-7-29 0,0 0-7 16,0 0 0-16,5 7-1 15,3-7-185-15,-2 0-37 0</inkml:trace>
  <inkml:trace contextRef="#ctx0" brushRef="#br0" timeOffset="-214504.918">16608 7560 1382 0,'0'0'123'15,"3"-3"-99"-15,-6-1-24 0,3 4 0 16,10-7 50-16,-4 2 5 0,-6 5 1 0,0 0 0 16,5-3 2-16,3 3 1 0,-3 0 0 0,1 8 0 0,-1-4-29 0,3 3-6 15,8 0 0-15,0 3-1 16,-3 2-1-16,5-1 0 0,6 3 0 0,-3 0 0 16,-2 5-2-16,2-2-1 0,-2-3 0 0,-4 5 0 15,4 0 4-15,-6-1 1 0,-5-1 0 0,-3 2 0 0,3 2 22 0,-5-2 5 16,-6 2 1-16,1 0 0 0,-4-2 3 0,1 0 1 15,0 2 0-15,-3-7 0 0,-5 5-30 0,2-5-6 16,3 0 0-16,0-2-1 0,-5-1-19 0,2-1 0 16,3-3 0-16,3 0 0 15,2-2-165-15,1-5-27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34:58.156"/>
    </inkml:context>
    <inkml:brush xml:id="br0">
      <inkml:brushProperty name="width" value="0.05" units="cm"/>
      <inkml:brushProperty name="height" value="0.05" units="cm"/>
      <inkml:brushProperty name="color" value="#E71224"/>
    </inkml:brush>
  </inkml:definitions>
  <inkml:trace contextRef="#ctx0" brushRef="#br0">3 77 456 0 0,'-2'6'59'0'0,"2"-5"238"0"0,0-1 76 0 0,0 0 10 0 0,0 0-26 0 0,0 0-110 0 0,0 6-90 0 0,0-5 353 0 0,0 1 1427 0 0,0-2-1672 0 0,0 0-27 0 0,0 0-13 0 0,0 0-1 0 0,0 0-4 0 0,0 0-18 0 0,0 0-8 0 0,0 0-2 0 0,0 0-11 0 0,0 0-46 0 0,0 0-27 0 0,0 0-4 0 0,0 0-2 0 0,0 0-6 0 0,0 0-6 0 0,0 0-2 0 0,18-19 64 0 0,5-1-152 0 0,14-21 74 0 0,-25 29 1692 0 0,-10 11-1689 0 0,11 5 171 0 0,14-1 19 0 0,-26-2-214 0 0,17 8 11 0 0,-4-5 59 0 0,-2 5 90 0 0,-11-9-122 0 0,21 17 261 0 0,-7 14 360 0 0,-15-29-600 0 0,0-2 0 0 0,0 16 208 0 0,0 31 450 0 0,0-36-706 0 0,-1-9-21 0 0,-1 3-22 0 0,-9 18 161 0 0,10-22-118 0 0,-11 12 73 0 0,-13-2 12 0 0,17-9-83 0 0,1-1-2 0 0,1 2-23 0 0,5-3-89 0 0,1 0-17 0 0,1 0 11 0 0,4 0 33 0 0,-3 1-22 0 0,4 1 33 0 0,2 2 10 0 0,-1-1 0 0 0,26 17 0 0 0,-19-5 65 0 0,-10 7 134 0 0,-7-15-135 0 0,6 2 0 0 0,-9 21 53 0 0,6-25-96 0 0,-11 24 43 0 0,11-27-8 0 0,-2 5 104 0 0,-29 8 247 0 0,30-14-296 0 0,1-1 1 0 0,-26 7 264 0 0,4-4-299 0 0,-7 6-54 0 0,28-9 171 0 0,-20 13 1074 0 0,20-12-1215 0 0,0 0 1 0 0,-2 4-44 0 0,0 0-63 0 0,3-4-228 0 0,0-1-114 0 0,0 0-666 0 0,0 0-2718 0 0,0 0-1163 0 0</inkml:trace>
</inkml:ink>
</file>

<file path=ppt/ink/ink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3:07:59.330"/>
    </inkml:context>
    <inkml:brush xml:id="br0">
      <inkml:brushProperty name="width" value="0.05292" units="cm"/>
      <inkml:brushProperty name="height" value="0.05292" units="cm"/>
      <inkml:brushProperty name="color" value="#FF0000"/>
    </inkml:brush>
  </inkml:definitions>
  <inkml:trace contextRef="#ctx0" brushRef="#br0">2834 11047 2512 0,'0'0'56'0,"0"0"11"0,0 0 2 0,8 5 1 0,0-3-56 0,2 3-14 0,6 2 0 0,3 0 0 15,4 7-9-15,1 5-5 0,8 0-1 0,13 9 0 16,3 0 15-16,2 5 10 0,5 0-2 0,4 0 0 15,7 3-8-15,-3 1 0 0,1-2 0 0,-1 5 0 16,1 0 14-16,-3-7 1 0,5 7 0 0,-3-4 0 0,1-3 5 0,-3-1 2 16,-9-3 0-16,4 4 0 0,-3-3 6 0,-3-2 2 0,-2 1 0 0,-3 1 0 15,0-2-10-15,-5-2-3 0,-3-5 0 0,-3 1 0 16,0 3-17-16,-5-6 0 0,1 0 0 0,-7-2 0 31,4-3-52-31,-9-3-15 0,4 4-2 0,-4-8-715 0,-5 0-144 0</inkml:trace>
  <inkml:trace contextRef="#ctx0" brushRef="#br0" timeOffset="300.794">4522 10880 3142 0,'-24'-14'140'0,"13"14"28"16,-5-2-135-16,-2 4-33 0,-1 3 0 0,-4 4 0 0,-1 10 0 15,-8 2-22-15,-8 5 3 0,-10 12 1 0,-3 4 10 0,-5 5 8 16,-11 7-12-16,-2 5 12 16,-3 2 0-16,-6 8 0 0,4-4 0 15,-9 8 0-15,3-4 23 0,5 1 5 0,-2-2 0 0,5 0 1 16,2 1-29-16,9-3 0 0,-6-5 0 0,3-3 0 15,5 4 0-15,0-4 8 0,6 1-8 0,-1-2 0 32,3-3-63-32,5 2-15 0,-4-6-3 0,-1-3-810 0,0 0-161 0</inkml:trace>
  <inkml:trace contextRef="#ctx0" brushRef="#br0" timeOffset="47175.908">16354 13322 806 0,'8'-5'72'0,"-6"3"-58"0,1-3-14 0,2 3 0 15,3-10 148-15,-2 5 26 0,-9-5 6 0,3 5 0 16,0-2-32-16,0-3-8 0,-5 5 0 0,-1-5-1 16,-4 3-20-16,2-3-4 0,0-2-1 0,-3 2 0 15,-4-2-39-15,1 0-8 16,4 2-2-16,-4 3 0 0,-7-3-8 0,-3-2-1 15,3 7-1-15,-2-5 0 0,-1 5-17 0,-3 0-3 16,-5 0-1-16,1 0 0 0,-4 0-17 0,-2 2-3 16,-2 5-1-16,-1 0 0 0,3-2-13 0,0 4 9 15,0-2-9-15,5 5 8 0,0-3-8 0,3 7 0 16,0-2 0-16,0 3 8 0,3 2-8 0,-1 2 0 16,-2 0 0-16,5 5 0 0,0 2 0 0,3 5 0 0,-3 2 0 0,3 5 0 15,0 7 0-15,3 0 0 0,2 7-8 0,2 0 8 16,6 0 0-16,8 0 0 0,3 0 0 0,8 0 0 15,5 0-14-15,7-2 2 0,9-3 0 0,3-2 0 0,7-2-8 16,3-10-2-16,2-2 0 0,6-5 0 16,6-7-9-16,-1-2-1 0,3-12-1 0,-6 0 0 0,-2-5 12 0,-3-4 2 15,-2-5 1-15,0-5 0 16,2-2 39-16,-5-3 8 0,-13-4 2 0,-1 2 0 16,1-7 18-16,-3-7 4 0,-5 5 1 0,-3-12 0 15,-8 2-14-15,3-2-4 0,-5-2 0 0,-3-3 0 16,-11 10-16-16,3-3-4 0,-5 10-1 0,-3-3 0 15,-5 3 13-15,-8 9 2 0,-3-2 1 0,-3 2 0 16,-2 7 2-16,-5 5 1 0,-6 7 0 0,-5 0 0 16,-2 7-157-16,4 0-31 0</inkml:trace>
</inkml:ink>
</file>

<file path=ppt/ink/ink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08:19.051"/>
    </inkml:context>
    <inkml:brush xml:id="br0">
      <inkml:brushProperty name="width" value="0.05292" units="cm"/>
      <inkml:brushProperty name="height" value="0.05292" units="cm"/>
      <inkml:brushProperty name="color" value="#FF0000"/>
    </inkml:brush>
  </inkml:definitions>
  <inkml:trace contextRef="#ctx0" brushRef="#br0">12732 565 345 0,'0'0'31'0,"0"0"-31"16,0 0 0-16,0 0 0 0,0 0 152 0,0 0 25 16,0 0 5-16,0 0 1 0,5 7-58 0,-5-7-11 15,3 7-2-15,-3-2-1 0,2 2-22 0,1-5-4 16,0 6-1-16,-1-4 0 15,-2 10-11-15,0-7-2 0,3 0-1 0,-3 0 0 0,0 5-10 0,0 2-1 16,0-2-1-16,0-2 0 0,0 1-42 0,0 8-8 16,0-9-8-16,0 8 12 0,0 1 41 0,-3-5 9 15,3 7 2-15,0-6 0 0,-5 3 0 0,5 4 0 0,-3-4 0 0,1 1 0 16,-4-5-55-16,1 0-9 16,0 5 0-16,0-7 0 0,-1-3 0 0,-2 3 0 0,0-2 0 0,0 1 0 31,0-4 0-31,1 0 0 0,-1 0 0 0,-3-2 0 0,3 2 56 0,-2-7 7 0,-4 0 1 0,4 3 0 15,-4-3-46-15,4 0-9 16,-1-3-1-16,-2 3-8 0,0-7 0 0,0 2 0 0,-1-2-10 0,4 7 10 16,2-7 16-16,0 5 12 0,3-3 1 0,-1-2 1 15,-2 3-30-15,3 1 0 0,0-9 0 0,-3 5 0 16,0 0 33-16,5 0 1 0,-2 0 0 0,2 2 0 16,1-2-78-16,-1 0-16 0,3 0-4 0,3 0 0 15,-3 3 52-15,2-4 12 0,1 1 0 0,2 0 0 0,1 0 0 0,-1 0 0 16,0 5 0-16,3-7 0 0,0 6 0 0,5-4 0 15,-2 2 0-15,2-2 0 0,0 0 0 0,1 0 0 16,1 3 0-16,4 1 0 16,-3-2 0-16,2 3 0 0,1 2 0 0,-1 0 0 0,-2-5 0 15,3 5 0-15,-6 0 0 0,0 5 0 0,0-3 0 0,-2 3 0 16,-3-2 0-16,0 1 0 16,0 3 0-16,0 7 0 0,0-9 0 0,-6 5 0 0,4 1 24 0,-1 3 8 15,0-2 2-15,-2 2 0 16,0-2-18-16,-1 2-4 0,1-7-1 0,-3 5 0 0,2-3-1 0,-2 3 0 15,0-2 0-15,0-3 0 0,3-3-2 0,-3 3 0 16,3 0 0-16,-1 0 0 0,-2-7-8 0,3 7 0 16,-3-7 9-16,0 0-9 0,0 0 0 0,0 0 0 0,0 0 0 15,0 0 0 1,0 0 0-16,0 0 0 0,0 0 0 0,0 0 0 16,0 0-53-16,5 5-9 0,-5-5-2 0,0 0 0 15,0 0-136-15,0 0-28 0</inkml:trace>
  <inkml:trace contextRef="#ctx0" brushRef="#br0" timeOffset="416.911">13033 1026 57 0,'0'0'0'0,"0"0"0"15,0 0 0-15,0 0 0 16,0 0 223-16,0 0 39 0,0 0 8 0,0 0 2 0,0 0-116 0,3 3-22 15,-3-3-5-15,3 9-1 0,2-9-8 0,-5 0-1 16,0 0-1-16,0 0 0 16,0 2-35-16,3 5-7 0,-1 0-2 0,-2 5 0 0,3-9-8 0,-3 4-2 15,0 2 0-15,0-2 0 0,3 2 0 0,-3-1 0 16,0-1 0-16,0 2 0 0,0-2-51 0,0 2-13 16,0-4 0-16,0 2 0 0,0-4 0 0,-3 4 0 15,3-3 0-15,0 3 0 16,0-7-11-16,-3 0-5 0,3 0 0 0,-2 5-1 15,2-5-127-15,0 0-24 0,0 0-6 0,-6-5-488 0,1-2-98 0</inkml:trace>
  <inkml:trace contextRef="#ctx0" brushRef="#br0" timeOffset="592.95">13031 951 748 0,'-3'-12'33'0,"3"7"7"16,0-2-32-16,0 0-8 0,0 0 0 0,0 0 0 15,0 3 287-15,0-4 55 0,0 8 11 0,0 0 3 0,0-2-192 0,0 2-39 16,0 0-7-16,0 0-2 0,0 0-48 0,0 0-9 15,0 0-3-15,0 0 0 0,0 0-44 0,0 0-12 16,0 0 0-16,0 0 0 16,0 0-28-16,0 0-7 0,0 0-1 0,0 2-1 15,0 6-175-15,-3 3-34 0,1 8-7 0,4 0-2 0</inkml:trace>
  <inkml:trace contextRef="#ctx0" brushRef="#br0" timeOffset="928.732">13237 1069 1425 0,'0'0'31'0,"0"0"6"0,0 0 2 0,0 0 2 0,0 0-33 0,0 0-8 0,0 0 0 0,0 0 0 16,0 0 94-16,0 0 17 0,3 7 3 0,-3 2 1 15,0-2-20 1,0 2-4-16,0-1-1 0,0-1 0 0,-3 4-15 0,0 3-3 0,1-2-1 0,-1-2 0 16,-2-1-57-16,2 0-14 15,1 3 0-15,-4-2 0 0,4 1 0 0,-4-4-12 0,1 5 3 0,2-2 0 16,1-3 9-16,-1 4 0 0,0-4 0 0,-2 0 8 15,3 1-71-15,2-1-13 0,-3-3-4 0,0 1-582 16,1-3-117-16</inkml:trace>
  <inkml:trace contextRef="#ctx0" brushRef="#br0" timeOffset="1418.135">13475 1038 1292 0,'0'0'28'0,"0"0"7"0,0 0 1 0,0 0 0 0,3-5-36 15,-3 5 0 1,5-4 0-16,-5 4 0 0,0 0 104 0,0 0 13 0,0 0 3 0,5 0 1 0,-5 0-14 0,8 9-3 16,-5-7-1-16,2 5 0 0,-2 5-63 0,0-5-12 15,-3 3-2-15,0-1-1 16,-3 0 31-16,3 3 7 0,3-5 1 0,-3 5 0 0,0-3-52 0,0 5-12 16,0-6 0-16,2 3 0 0,-2 1 0 0,-2 2 0 15,2-7 0-15,0 5 0 16,0-5 54-16,0 2 8 0,2-4 2 0,-2 2 0 15,0-4-103-15,3 4-20 0,-3-7-4 0</inkml:trace>
  <inkml:trace contextRef="#ctx0" brushRef="#br0" timeOffset="1788.129">13973 666 57 0,'0'0'0'15,"0"0"0"-15,0 0 0 0,0 0 0 16,0 0 274-16,0 0 50 0,0 0 9 0,0 0 3 0,8 5-168 16,-3-5-34-16,0 2-6 0,3 3-2 0,-3-5-48 0,3 2-10 15,0-2-1-15,0 5-1 0,3-5-19 0,-3 0-4 16,2 3-1-16,1-3 0 0,-1 0-16 0,4 0-3 16,-4 4-1-16,1-4 0 0,2 0-12 0,0 0-2 15,-2 0-8-15,-3-4 12 0,2 4-12 0,-2 0 0 16,-2 0 0-16,-1 0 0 15,-5 0-105-15,0 0-24 0,0 0-5 0</inkml:trace>
  <inkml:trace contextRef="#ctx0" brushRef="#br0" timeOffset="1959.636">13989 866 1267 0,'0'0'28'0,"7"0"5"0,1 0 2 0,3 0 1 0,0-2-36 0,2 2 0 0,0-9 0 0,0 9 0 16,0 0 58-16,3 0 5 16,-2 0 1-16,1 0 0 0,1-3 0 0,0-2 0 0,0 5 0 0</inkml:trace>
  <inkml:trace contextRef="#ctx0" brushRef="#br0" timeOffset="2418.094">14859 250 1036 0,'0'0'46'0,"0"0"10"0,0 0-45 15,0 0-11-15,3-5 0 0,-3 3 0 0,2-5 104 0,-2 7 20 16,0 0 3-16,0 0 1 0,0 0-4 0,0 0-1 16,0 0 0-16,0 0 0 0,0 0-47 0,0 0-10 0,6 7-2 0,-4-5 0 15,1 5-20-15,0 5-4 16,-1-5 0-16,3 12-1 0,-2-12-7 0,0 7-2 0,-1-2 0 0,1-3 0 16,0 8-18-16,-1-1-3 0,1-4-1 0,0-5 0 15,-3 7-8-15,2 0-11 0,4-2 3 0,-4 0 0 16,1-3 8-16,-3 3 0 0,0-10 0 0,0 5 0 15,0 5-156-15,-3-5-28 0</inkml:trace>
  <inkml:trace contextRef="#ctx0" brushRef="#br0" timeOffset="2694.9">14650 671 1663 0,'3'-5'36'0,"-1"5"8"0,4-7 2 0,4 0 1 0,1 0-38 15,-1 7-9-15,1-5 0 0,2 3 0 0,0-3 68 0,3 3 11 16,0 2 2-16,3-5 1 0,-3 5-66 0,-1-7-16 16,4 7 0-16,-6 0 0 0,0 0 55 0,1 0 7 15,-4 0 2-15,3 0 0 0,-2 0-56 0,0 7-8 16,-1-7 0-16,1 0-10 0,-1 5 10 0,1-5 8 15,-3 2-8-15,0-2 11 0,0 5-11 0,-8-5 12 16,0 0-12-16,0 0 12 16,0 0-85-16,0 0-17 0,0 0-3 0,0 0-797 0</inkml:trace>
  <inkml:trace contextRef="#ctx0" brushRef="#br0" timeOffset="3254.968">14756 880 1137 0,'0'0'50'0,"0"0"11"0,0 0-49 0,0 0-12 15,0 0 0-15,0 0 0 0,0 0 79 0,0 0 13 16,0 12 2-16,0-10 1 0,0 6 8 0,2 1 1 16,-2 0 1-16,0-2 0 0,3 5-21 0,-3-5-5 15,3 0-1-15,-1 7 0 0,1-7-18 0,-3 1-3 16,0 3-1-16,0-4 0 0,0 7-19 0,3-2-4 16,-3-5-1-16,0 0 0 0,0 0-11 0,0-7-2 0,0 0-1 15,0 7 0-15,0-7 14 0,0 0 4 16,0 5 0-16,0-5 0 0,0 0-36 0,0 0-14 15,0 0 1-15,0 0 0 0,0 0 21 0,0 0 4 0,2-5 0 0,1-2 1 16,0 0-3-16,2 0-1 0,-2-5 0 0,-1 5 0 16,4-7-9-16,-1 3 0 15,3 1 0-15,-3-2 0 0,3 5 0 0,0-2 0 16,-3 0 0-16,6 6 0 0,-3-4-9 16,0 2 9-16,0-2 0 0,0 0 0 0,-1 7-8 0,1-2 8 0,0 2 0 0,3 0 0 15,-3 2 0-15,2-2 0 0,-2 5 0 0,3-3 0 16,2 5 0-16,-2-2 0 0,-1 2 0 0,-2-4 0 15,3 6 14-15,-3-2 0 0,0 2 0 0,-3-2 0 16,-2 1 8-16,-3-1 2 0,2 2 0 0,-2 0 0 16,3-2-3-16,0 0 0 0,-3 1 0 0,2 1 0 15,-2-7-21-15,0-2 0 0,0 0 0 0,0 7 0 0,3 0 0 16,-3-7 0-16,0 0 0 0,0 0 0 0,0 0 56 0,0 0 6 16,0 0 2-16,0 0 0 15,0 0-154-15,0 0-30 0,0 0-7 0</inkml:trace>
  <inkml:trace contextRef="#ctx0" brushRef="#br0" timeOffset="27897.23">12475 3665 748 0,'0'0'33'0,"0"0"7"0,0 0-32 0,0 0-8 15,0 0 0-15,0 0 0 0,-5 0 124 0,5 0 24 16,0 0 4-16,0 0 0 0,0 0-32 0,0 0-8 0,0 0 0 0,0 0-1 16,0 0-26-16,0 0-5 0,0 0 0 0,0 0-1 15,5-7-27-15,-5 7-4 0,0 0-2 0,0 0 0 16,0 0-6-16,0 0 0 0,0 0-1 0,0 0 0 16,-8 0-7-16,8 0 0 0,0 0-1 0,5 0 0 15,-2 0-21-15,-3 0-10 0,0 0 10 0,0 0-10 16,0 0 33-16,0 0 1 0,0 0 0 0,0 0 0 15,0 0-17-15,0 0-3 0,0 0-1 0,0 0 0 16,0 0-2-16,0 0-1 0,0 0 0 0,-5 0 0 16,0-2-2-16,2-3-8 0,-2 5 12 0,-1-2-4 15,-2 2 8-15,3 0 0 0,0-5 1 0,-1 5 0 0,-1-5-5 0,1 3-2 16,1 2 0-16,0 0 0 0,-1 0-10 16,6 0 12-16,-8 0-12 0,3-5 12 15,0 5-12-15,0 0 8 0,-3 0-8 0,2-2 8 0,-2 2-8 0,0 0 0 16,3 0 0-16,0 0 8 0,-3 2-8 0,0-2 0 15,3 5 9-15,-3-5-9 0,2 0 0 0,-1 0 0 16,-1 2 0-16,2-2 0 0,-2 5 0 0,3-5 8 16,-3 0-8-16,3 5 0 0,-3-5 0 0,0 2 8 15,0-2-8-15,0 0 0 0,0 5 12 0,0-3-3 16,0-2 0-16,0 7 0 0,0-7-9 0,0 0 0 16,1 0 0-16,-1 5-11 0,0-3 11 0,0 3 0 15,2-5 0-15,-1 2 0 0,-1 3 0 0,0-5 0 16,2 4 0-16,-2-1 0 0,0-3 0 0,1 5 0 0,-1-3 0 0,0 3 0 15,0-3 0-15,0-2 0 0,-3 7 0 0,3-7 0 16,-2 5 0-16,2-3 0 0,0 3 0 0,-3-3 0 16,3 3 0-16,0-5 0 0,-2 7 0 15,2-7 0-15,3 7 0 0,-6 0 16 16,3-7-4-16,-3 5-1 0,3 2-11 0,1-7 0 16,-4 2 0-16,3 3 0 0,-3 2 0 0,1-2 0 0,-1-3 9 0,1 5-9 15,2-2 19-15,-3-3-1 0,1 3 0 0,-1 2 0 16,0 0-18-16,1 0 0 0,-1-7 0 0,3 7 0 15,-2 0 0-15,2-2 0 0,-3-3 0 0,3 3 0 16,0 2 0-16,0 0 0 0,0 0 0 0,1-2 0 16,1 2 0-16,-2-5 0 0,0 5 0 0,0-2 0 15,-2 2 0-15,2 0 0 0,0 0 0 0,-3 0 0 0,3 0 0 0,-2-2 0 16,2-3 0-16,3 8 0 0,-6-8 0 0,3 5 0 16,0-2 0-16,-2-3 0 15,2 5 0-15,2-2 0 0,-2 2 0 0,-2-5 0 0,5 3 0 0,-3 2 0 16,0 0 0-16,0 0-9 0,0-2 9 0,-3 2 0 15,1 0 8-15,-1 0-8 0,0 0 10 0,6 0-2 16,0 0-8-16,-3 0 12 0,0 5-12 0,3-5-13 16,-1 0 2-16,-2 0 1 0,1 0 10 0,1 0 0 15,-2 3 0-15,0-3 0 0,3 0 0 0,-3 2 0 16,3-4 0-16,-3 2 0 0,3 0 0 0,-1 0 0 16,-2 0 0-16,6 0 0 0,-4 5 0 0,4-5 0 15,-3 0 0-15,-1 0 0 0,4-2 0 0,-4 2 0 16,4-5 0-16,-4 3 0 0,4 2 0 0,-1 0 0 15,0 0 0-15,1 0 0 0,-4 0 9 0,4-2 1 16,-1-3 0-16,1 3 0 0,-1 2-10 0,0 0 0 0,1 0 0 16,-1 0 0-16,3-7 0 0,0 0 0 0,-3 5 0 0,-2-3 0 15,2 5 0-15,3 3 0 0,-2-3 0 0,-1 0 0 16,3 0 0-16,-3-5 0 0,3 5 0 0,0 5 0 16,-2-5 0-16,2-2 0 0,0 2 0 0,0-5 0 15,0 5 0-15,0 0 0 0,0-2 0 0,0 2 0 16,2 0 0-16,-2 0 0 0,3 0 0 0,-3 0 0 15,5-2 0-15,-2 2-11 0,0 0 3 0,-1 0 0 16,1-2 8-16,2 2 0 0,-2-5 0 0,2 3 0 16,0 2 0-16,1 0 0 0,-4-2 0 0,4-3 0 15,-1 5 0-15,0-2 0 0,1-3 0 0,2 5 0 16,-3-2 0-16,3-3-10 0,-3 3 10 0,3 0-10 16,-3-3 10-16,3 3 0 0,3-3 8 0,-3 3-8 15,2-3 11-15,1-2-3 0,-3 5 0 0,0-3 0 0,0 3-8 16,-3-3-11-16,3 3 3 0,0-5 0 0,0 5 8 0,2-3 0 15,-2-2 0-15,6 0 0 0,-1 5 8 0,-3-3-8 16,4-2 8-16,-1 0-8 0,0 0 0 0,0 0 9 16,-2 0-9-16,-1 0 0 0,4 0 9 0,-4 0-9 15,1 0 0-15,-1 0 9 0,4 0-9 0,-4 0 8 16,-2 0-8-16,3-2 8 0,-3-3-8 0,0 5 10 16,2-2-10-16,-2-3 10 0,3 5-10 0,-1 0 0 15,-2-5 9-15,3 5-9 0,-3-2 0 0,2-3 0 16,1 5 0-16,2-2 0 0,-2 2 0 0,-3-5 8 0,0 3-8 0,0-3 0 15,0 3 0-15,-3-3 8 0,3 5-8 0,0-2 0 16,2-3 0-16,-2 5 9 0,0-7-9 0,3 2 0 16,-1 5 8-16,1-7-8 15,-1 7 0-15,1-7 0 0,-3 7 0 0,0-2 0 16,3-3 0-16,-4 3 0 0,1-3 17 0,0 3-3 0,0-3-1 16,0 5 0-16,0-5-13 0,0 3-16 0,-3-3 3 15,3 3 1-15,0 2 12 0,-2-5 0 0,1 5 0 0,1-2 0 16,-2-3 0-16,-1 5 0 0,3-7 0 0,-3 7 0 15,1 0 0-15,-1-2 0 0,0-3 0 0,0 5 0 16,3 0 0-16,-2-5 0 0,-1 3 0 0,0 2 0 16,1-5 0-16,1 5 0 0,-1 0 0 0,-1 0 0 15,-5 0 0-15,5 0 0 0,3 0 0 0,-2 0 0 16,-1 0 0-16,0 0 0 0,0 0 0 0,1 0 0 0,-6 0 0 0,5 0 0 16,3 0 0-16,-3 5 0 15,1-5 0-15,1 2 0 0,-7-2 0 0,6 5 0 0,2-5 0 0,-3 0 0 16,0 0 0-16,3 5 0 0,-2-3 9 0,1-2 2 15,-1 5 0-15,-1-3 0 0,0-2-11 0,1 5-17 16,-1-3 4-16,0-2 1 0,0 5 12 16,1-3 0-16,-1-2 0 0,3 5 0 0,-3-3 0 15,1 3 0-15,-1 2 0 0,-2-7 0 0,-3 0 0 0,5 7 0 16,-5-7 0-16,5 5 0 0,0-3 0 0,-5-2 0 16,3 5 8-16,2-3-8 0,-2 5 0 0,0-2 0 15,2-5 0-15,0 7 0 0,-5-7 8 0,6 5-8 16,-4-3 0-16,1 5 0 0,2-2 0 0,-2 2 0 15,-1-5 0-15,4 3 0 0,-4-3 0 0,4 3 0 0,-6-5 0 16,5 7 0-16,-2 0 0 0,2 0 0 0,-3-2 0 0,4-3 0 16,-1 5 9-16,-2-2-9 0,-1 2 0 0,1-2 9 15,2-3-9-15,-2 5 0 0,0 0 0 0,-1-2 0 16,-2-5 8-16,3 7-8 0,0 0 0 0,-1 0 8 16,-2-7-8-16,3 5 0 0,-1-3 0 0,1 5 0 15,-3 0 0-15,3-2 0 0,-3-5 10 0,2 2-10 16,-2-2 0-16,3 5 0 0,2 2 0 0,-2 0-12 15,0-2 12-15,-3-5 8 0,0 0 0 0,2 7-8 16,1-5 0-16,0 5 0 0,2-2-10 16,-2-3 10-16,2 3 0 0,-5-5 0 0,2 7 0 0,1-2 0 15,-3-5 0-15,5 2 0 0,-5-2 14 0,3 7-4 16,2-2-10-16,-2-3 0 0,0 5 0 0,-3-7 0 16,0 0 0-16,2 5 0 0,4-5 0 0,-1 7 0 15,-3 0 0-15,4-7 0 0,-4 7 0 0,4-7 0 16,-4 5 0-16,4-3 0 0,-6-2 0 0,5 0 0 0,0 5 0 0,1-5 8 15,-1 0-8-15,0 2 0 0,-5-2 0 0,8 0-14 16,-3 5 2-16,3-5 0 0,-2 0 21 0,-1 0 5 16,3 2 1-16,-3-2 0 0,0 0-24 0,3 5-5 15,-2-5-1-15,2 0 0 0,-3 0 26 0,3 0 5 16,-3 0 0-16,3 0 1 0,-3 0-27 0,3 5-6 16,-2-10 0-16,1 5-1 0,1 5 29 0,-2-5 5 15,-1 0 2-15,3 0 0 0,0 0-31 0,0 0-5 16,-3 0-2-16,3 0 0 0,-3 0 32 0,1 0 7 15,-1 2 0-15,3-2 1 0,-3 0-21 0,0 0 9 16,1 0-9-16,2 0 0 0,-3 0 8 0,0-2-8 16,1 2 0-16,-1 0 0 0,-5 0 0 0,5 0 0 15,0 0 0-15,1-5 0 0,-1 5 8 0,0 0-8 16,-5 0 0-16,6 0 0 0,-1-5 9 0,0 5-9 16,-5 0 0-16,5-2 9 0,1 2-9 0,-6 0 8 0,2-5-8 0,4 5 8 15,2-7 17-15,-6 7 3 0,4-2 1 0,-1-3 0 16,-5 5-40-16,5-2-8 0,-2-3-1 0,5-2-1 15,-6 7 21-15,6-7 0 0,-2 2 0 0,-4 5 0 16,4-7 8-16,-6 7-8 0,5 0 0 0,3 0 8 16,-3-2-8-16,0-3 0 0,1 3 0 0,2 2 8 15,-3-5-8-15,0 3 0 0,0-3 0 0,1-2 0 16,-6 7 10-16,5 0 3 0,0-5 1 0,1 3 0 16,-6 2-14-16,5 0-12 0,0-7 3 0,0 2 0 15,-5 5 9-15,6 0 12 0,-1-2-2 0,3-3-1 0,-3 3-9 16,1-3 0-16,-6 5-10 0,8-2 10 0,-3-3 0 0,0 0 0 15,0 3 0-15,1 2 0 16,-1-5 0-16,0 3 0 0,-5 2 0 0,6-5 0 0,-1 3 0 16,0-3 0-16,-2 3 0 0,2-3 10 0,-2-2-10 15,-1 0 0-15,1 2 0 0,0 3 0 0,-3 2 0 16,2-5 0-16,-2-2 0 0,6 5 0 0,-4-3 8 0,-2-2-8 16,0 0 8-16,3 0-8 0,0 2 0 0,-3 3 0 15,0-3 0-15,0-2-11 0,0 5 11 0,2-3 16 16,-2-2-4-16,0 0-1 0,0 0-11 0,0 2-16 15,0-2 4-15,0 0 1 0,0 0 19 0,0 0 4 16,0 0 1-16,0 2 0 0,3-2-13 0,-3 0-18 16,-3 5 4-16,3-5 1 0,3 2 22 0,-3-2 5 15,-3 0 1-15,3 2 0 0,0-2-24 0,0 0-5 0,0 0-1 0,0 0 0 16,-2 0 25-16,-1 2 5 16,3-2 1-16,-3-2 0 0,3 4-16 0,-2-4 0 0,2-1 0 0,-3 3 0 15,0 0 0-15,1 0 0 0,2 0 0 0,-3-5 0 16,3 5 0-16,-3 0 0 0,1 0 0 0,-1 0 0 15,3 0 8-15,-3 0-8 0,1 0 0 0,-3-5 0 16,2 5 9-16,0 0-9 0,1-5 8 0,-4 5-8 16,4 0 0-16,-1 0 0 0,0-2 0 0,-2-3 0 15,2 5 0-15,-2 0 0 0,0 0 0 0,0 0 0 16,-1 0 0-16,4-5 0 0,-4 7 0 0,1-2 0 16,0 0 0-16,-1 5 0 0,1-5 0 0,0 0 0 15,2-3 0-15,-2 8 0 0,0-5 0 0,-1 0 0 16,-2 2 0-16,6-2 0 0,-4 5 0 0,1-8 0 0,0 8 0 15,0-3 0-15,2-2 0 0,-2 0 0 0,-1 5 0 0,4-5 0 16,-4-3 0-16,4 3 0 0,-1 5 0 0,-2-3 0 16,2-2 0-16,-2 0 0 0,2 0 0 0,-2 0 0 15,2 0 0-15,1 2 0 0,-1 3 0 0,-2-3 0 16,2-2 0-16,-2 0 0 0,2 0 0 0,-2 2 0 16,2-2 0-16,-2 5 0 0,2-3 0 0,1-2 0 15,-4 5 0-15,4-5 0 0,-4 0-18 0,4 2-2 16,-4-2-1-16,4 2 0 0,-1 3 35 0,-2-3 7 15,2-2 2-15,-2 0 0 0,0 5-37 0,-1-3-7 16,1-2-2-16,0 2 0 0,-1-2 35 0,1 5 8 16,0-3 0-16,-3-2 1 0,3 5-33 0,-1-3-8 15,1-2 0-15,0 2-1 0,-1 3 33 0,1-3 8 16,0-2 0-16,0 7 1 0,-1-7-21 0,-2 0 0 16,3 5 0-16,0-3 0 0,0 0 0 0,-1 3 0 15,-2 2 0-15,3-7 0 0,0 2 0 0,-3 3 0 0,0-3 0 0,0 3 0 16,0-3 0-16,0-2 0 0,-3 7 0 0,3-7 0 15,1 2 0-15,-1 3 0 0,0 2 0 0,0-7 0 16,0 2 0-16,0-2 0 0,3 5 0 0,-3-3 0 16,2 3 0-16,-2-3 0 0,3 0 0 0,0 3 0 15,0-3 0-15,-1 3 0 0,1-3 0 0,-3 3 0 16,3-3 0-16,-1 3 0 0,-2-3 0 0,3 5 0 16,0-2 0-16,-3-3 0 0,3 5 0 0,-1 0 0 15,1-7 0-15,0 7 0 0,0-5 0 0,-3 3 0 0,2 2 0 0,1 0 0 16,0 0 0-16,-1 0 0 15,-2 0-15-15,3-5-4 0,0 5-1 0,0-2 0 0,-3 2 32 16,0-5 5-16,2 5 2 0,1 0 0 0,-3 0-31 16,3 0-5-16,-3 0-2 0,3 0 0 0,-3 0 31 15,2-7 5-15,1 7 2 0,0 0 0 16,0 0-19-16,-1 0 0 0,1 0 0 0,0-2 0 0,-1 2 0 16,-2 0 0-16,3 0 0 0,-3 2 0 0,3-2-8 0,-3 0-3 15,3 0 0-15,-1 0 0 16,-2 7-96-16,3-7-19 0,3 5-4 0</inkml:trace>
</inkml:ink>
</file>

<file path=ppt/ink/ink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10:19.079"/>
    </inkml:context>
    <inkml:brush xml:id="br0">
      <inkml:brushProperty name="width" value="0.05292" units="cm"/>
      <inkml:brushProperty name="height" value="0.05292" units="cm"/>
      <inkml:brushProperty name="color" value="#FF0000"/>
    </inkml:brush>
  </inkml:definitions>
  <inkml:trace contextRef="#ctx0" brushRef="#br0">12607 5048 748 0,'0'0'33'0,"0"0"7"0,0 0-32 0,0 0-8 16,0 0 0-16,0 0 0 0,0 0 62 0,0 0 10 15,3 2 3-15,2-2 0 0,1 5-17 0,-4-5-3 16,-2 0-1-16,6 0 0 16,-1 0 16-16,0 0 3 0,0-5 1 0,-5 5 0 0,0 0 14 0,6 0 2 15,-4 0 1-15,-2 0 0 0,0 0-12 0,0 0-3 16,0 0 0-16,0 0 0 0,0 0-22 0,0 0-5 15,0 0-1-15,0 0 0 0,0 0-23 0,0 0-5 16,0 0 0-16,0 0-1 0,0-7 7 0,0 7 2 16,0 0 0-16,0 0 0 0,-2-2 4 0,-1-3 0 15,3 5 1-15,-3-7 0 0,1 2-5 0,-1 3-2 16,1-3 0-16,2 5 0 0,0 0-6 0,-6-2-2 0,1-3 0 0,0 5 0 16,2-7-4-16,0 7-1 0,-2-2 0 0,2-3 0 15,3 5-1-15,-2-2 0 0,-4-3 0 0,4 0 0 16,-3 3 3-16,-1 2 0 0,1-5 0 0,0 3 0 15,-1-3-7-15,1 5 0 0,5 0-8 0,-5-7 12 16,-3 5-1-16,3-3-1 16,2 5 0-16,3 0 0 0,-3-7-10 0,-2 7 12 0,-3-2-12 0,3-3 12 15,2 0-12-15,-2 3 8 0,0-3-8 0,5 5 8 16,-6 0 0-16,-2-2 0 0,3 2 0 0,-3-5 0 16,0 5 0-16,3 0 0 0,0-2 0 15,-1 2 0-15,-2-5-8 0,3 5 8 0,0 0-8 0,-1 0 8 16,1-2-8-16,0-3 10 0,-3 5-10 0,3 0 10 15,-1-2-10-15,1-3 10 0,0 5-10 0,-1-5 10 16,1 3-10-16,0 2 12 0,0-5-12 0,-3 5 12 16,2-2-12-16,1-3 12 0,-3 3-12 0,3-3 12 15,0 3-12-15,-3-3 8 0,5 3-8 0,-5-3 8 0,3 3-8 0,-3-3 10 16,0 5-10-16,0-7 10 0,0 2-10 0,0 5 0 16,0-7 9-16,0 7-9 0,3-7 0 0,0 7 9 15,-6-7-9-15,6 0 0 0,5 7 12 0,-3 0-12 16,-5-7 12-16,3 2-12 0,-3 3 10 0,0-3-10 15,0 3 8-15,3-3-8 0,-3 3 8 0,2-3-8 16,-1 3 0-16,4-3 8 0,-5 5-8 0,3-2 0 16,-3-3 0-16,2 5 8 0,1 0-8 0,-3 0 0 15,3-5 0-15,0 5 8 0,-1-2-8 0,1 2 0 16,-3-5 0-16,3 5 0 0,0-2 0 0,-1 2 0 0,-2 0 8 16,3-5-8-16,-3 5 0 0,3-2 0 0,-3-3 0 0,3 5 8 15,-3 0-8-15,0 0 0 16,0-2 0-16,0 2 0 0,0 0 0 0,0 0 0 0,-3-5 0 0,1 3 0 15,2 2 8-15,-3 0-8 16,1-5 0-16,-1 5 8 0,-2 0-8 0,2-5 0 0,-2 3 0 0,-3 2 0 16,3 0 0-16,0 0 8 0,-1 0-8 0,1 0 0 15,3-5 0-15,-1 5 8 0,0 0-8 0,4-2 0 16,-7-3 0-16,6 5 0 0,-2 0 8 0,2-2-8 16,-3-3 0-16,3 3 0 0,-2-3 0 0,-1 5 0 15,3 0 0-15,-2-2 0 0,2-3 0 0,-3 5 8 16,3-2-8-16,-2 2 0 0,-1-5 0 0,0 5 0 15,1 5 0-15,-1-5 0 0,1 0 0 0,-4 2 0 16,1-2 0-16,0 7 0 0,0-7 0 0,-3 7 0 16,0-2 0-16,0-3 0 0,0 5 0 0,3-2 0 0,0 2 0 0,2-2 0 15,-2-3 0-15,5 5 0 0,0 0 0 0,0 0 0 16,-5-2 0-16,2 2 0 16,3 0 0-16,-2 0 0 0,-1-2 0 0,1-3 0 0,-1 5 0 15,1 0 0-15,-1 0 0 0,0 3 0 16,1-3 0-16,-3 0 0 0,2 0 0 0,0 0 0 0,1-5 0 15,-1 8 0-15,1-8 0 0,-1 5 0 0,0 0 0 0,1 0 0 16,-1 0 0-16,1-2 0 0,2-5 0 0,0 7 0 16,-3-2 0-16,1-3 0 0,-1 5 0 0,3-7 0 15,0 7 0-15,0-2 0 0,3-3 0 0,-3 3 0 16,3-3 0-16,-1 3 0 0,-1 2 0 0,1-2 0 0,-2-3 0 16,3 3 0-16,-3 2 0 0,5-5 0 0,-5 5 0 15,6-2 0-15,-1-3 0 0,1 3 0 0,-4 2 0 0,4 0 0 16,-1-2 0-16,0-3 0 0,-2 5 0 0,2 0 0 15,1-2 0-15,-1 2 0 0,3 5 0 0,-3-5 0 16,1-5 0-16,-1 5 0 0,3 0 0 0,-2 5 8 16,2-5-8-16,0 0 0 0,-3 0 0 0,3 5-11 15,0-5 11-15,-3 0 0 0,1 5 0 0,-1-3 0 16,6-2 0-16,-3 5 0 0,-3-5 8 0,3 5-8 16,0-5 0-16,-3 5 0 0,3-3 0 15,-2-2-8-15,2 0 8 0,0 5 0 0,0-5 0 0,0 0 0 16,-3 0 0-16,0 0 0 0,6 0 0 0,-3 5 0 15,0-5 0-15,0 0 0 0,3 0 0 0,-3 0 0 16,-3 0 0-16,3 5 0 0,0-5 0 0,3 0 0 16,-1 0 0-16,-2 0 0 0,0-2 0 0,0 7 0 15,3-5 0-15,-3 0 0 0,0 2 0 0,0-2 0 0,0 0 0 0,0 5 0 16,3-5 0-16,-3 5 0 0,0-5 0 0,2 5 0 16,1-3 0-16,0 3 0 0,-3-5 0 0,2 2 0 15,1 3 0-15,-1 2-8 0,1-7 8 0,-3 0 0 16,3 5 0-16,-3-5 0 0,2 7 0 15,1-7 0-15,0 5 0 0,-3 0 0 0,0-3 0 0,2 3 0 16,1-5 0-16,0 5 0 0,-3-3 0 0,2-2 0 16,1 5 0-16,0-5 0 0,-3 0 0 0,0 5 0 15,2-3 0-15,-2-4 0 0,3 7 0 0,-3-3 0 16,0-2 0-16,0 5 0 0,2-5 0 0,-2 0 0 0,0 5 0 16,0-3 0-16,3-2 0 0,-3 5 0 0,3-5 0 0,-3 5 0 15,0-3 0-15,0 3 0 16,0 0 0-16,0-3 0 0,0 3 0 0,2-5 0 15,-2 7 0-15,0-7 0 0,0 7 0 0,0-2 0 16,0-5 0-16,0 7 0 0,0-7 0 0,3 5 0 0,-3 0 0 0,0-3 0 16,0 3 0-16,0-2 0 0,-3 1 0 0,3-4 0 15,0 5 0-15,0-2 0 0,-2 1 0 0,-1-4 0 16,3 5 0-16,-3-5 0 0,3 0 0 0,0 5 0 16,0-3 0-16,-2-2 0 0,2 0 0 0,0 1 0 15,2-1 0-15,-2 4 0 0,0-4 0 0,3 0 0 16,0 1 0-16,-3-1 0 0,0-3 0 0,0 3 0 15,2 0 0-15,-2 5 0 0,0-10 0 0,-2 10 0 16,4-5 0-16,-4 0 0 0,2 0 0 0,-3 0 0 16,3 1 0-16,0-4 0 0,0 3 0 0,0 0 0 0,0 0 0 15,0 0 0-15,0 1 0 0,3-1 0 0,-3-7 0 0,2 4 0 16,-2 3 0-16,3 0 8 0,-3-7-8 0,0 7 0 16,0 0 0-16,3 1 0 15,-1-1 0-15,-2 2 0 0,0-2 0 0,3 0 0 16,-3 0 0-16,3 3 0 0,-3-10 0 0,0 4 0 0,2 10 0 15,1-7 0-15,0 1 0 0,-3-1 0 0,0 0 0 0,2 2 0 16,1-2 0-16,0 0 0 0,-1 0 0 0,3 0 0 16,-2 0 0-16,0 0 0 0,-1 0 0 0,4 0 0 15,-4-2 0-15,-2 2 0 0,3 0 0 0,0 0 0 16,-1 0 0-16,1 0 0 0,0 1 0 0,-3-1 0 16,5 0 0-16,-5-3 0 0,3 3 0 0,-3 0 0 15,2 0 0-15,1 1 0 0,-3-8 0 0,2 7 0 0,4 0 0 0,-4-3 0 16,4 8 0-16,-4-5 0 0,1-4 0 0,0 4 0 15,-1 0 0-15,1-3 0 0,-3-4 0 0,5 7 0 16,-2 0 0-16,2-2 0 0,-5-5 0 0,0 0 0 16,0 0 0-16,5 3 0 0,-2 4 0 0,2 0 0 15,-5-7 0-15,6 4 0 0,-1-1 0 0,-2 1 0 16,-3-4 0-16,5 5 0 0,-2-3 0 0,2 5 0 16,-5-7 0-16,5 0 0 0,0 5 0 0,1-2 0 15,-1-3 0-15,-5 0 0 0,5 4 0 0,1-4 0 16,-1 3 0-16,-2-3 0 0,4 0 0 0,-1 0 0 15,-1 0 0-15,3 0 0 0,-3 0 0 0,1 0 0 16,1 4 0-16,-1-1 0 0,-1-3 0 0,3 4 0 16,-3-4 0-16,3 0 0 0,0-4 0 0,0 4 0 15,0 4 0-15,0-4 0 0,0 0 0 0,0 0 0 0,0 0 0 16,0 0 0-16,-3 0 0 0,0 0 8 0,3 0-8 0,0 0 0 16,3 0 0-16,-3 0 0 0,2 0 0 0,-2 0 0 15,3 0 0-15,-3 0 0 0,2 0 0 0,-2-4 0 16,3 4 0-16,-1 0 0 0,-2 0 0 0,3 0 0 15,-3 0 0-15,2 0 0 0,1 0 0 0,0 0 0 16,-6-3 0-16,3-1 0 0,2 4 0 0,-2-3 0 16,0-1 0-16,0 1 0 0,0 3 0 0,0-5 0 15,0 3 0-15,3-3 0 0,-3-2 0 0,2 3 0 16,-2-3 0-16,0 4 0 0,3-4 0 0,-1 3 0 16,-2-4 0-16,3 1 8 0,-1 0-8 0,1 3 0 15,0-3 0-15,2 4 0 0,0-4 0 0,-2-5 0 0,-1 5 0 16,1 0 8-16,-1 3-8 0,1-3 0 15,-1-1 0-15,1 1 0 0,2 0 0 0,-2 0 0 16,-1 0 0-16,4 0 0 0,-4 0 0 0,1 0 0 0,-1-5 0 0,4 5 0 16,-4 0 0-16,1 0 0 0,-1 0 0 0,4-5 0 15,-4 5 0-15,1-4 0 0,-1 3 0 0,1 1 0 16,0-2 0-16,-1 0 0 0,1-1 0 0,2-2 0 16,-2 5 0-16,2-7 0 0,-3 7 0 0,1-5 0 15,2 3 0-15,-2-3 0 0,2 1 0 0,0 1 8 16,0-2-8-16,1 5 0 0,-4-4 0 0,1 4 0 15,-1-8 0-15,4 6 0 0,-1-3 0 0,0 0 0 16,0 5 0-16,-2-7 0 0,-1 7 0 0,1-5 8 16,2 3-8-16,-2-3 0 0,-1 5 0 0,1-4 0 15,-3 3 0-15,0 1 0 0,0-7 0 0,0 7 0 0,0 0 0 16,-3 0 0-16,3-5 0 0,-3 5 8 16,1 0-8-16,-1-5 0 0,0 5 0 0,0-2 8 15,1-3-8-15,-1 5 0 0,0 0 0 0,-2-5 0 16,2 5 0-16,-2-2 0 0,2-3 0 0,0 5 0 15,1-5 0-15,-1 5 0 0,0-7 0 0,-2 7 0 0,2-5 0 0,1 5 0 16,-1-7 0-16,-2 7 0 0,-1 0 0 0,3-5 8 16,1 3-8-16,-1-3 0 0,-2 0 0 0,-1 3 0 15,1-3 0-15,5 5 8 0,-3-5-8 0,0-2 0 16,1 7 0-16,-4-7 8 0,6 2-8 0,-2 5 0 16,-1-7 0-16,0 7 0 0,1-5 0 0,1 3 0 15,-1 2 0-15,-1-5 0 0,0 5 0 0,1-5 0 0,-4 3 0 16,4-3 0-16,-4 5 0 0,4-5 0 0,-1 5 0 15,-3 0 0-15,6 0 0 0,-5-5 0 0,2 3 0 0,1 2 0 16,-1-5 0-16,-2 5 0 0,-1-5 0 0,1 5 0 16,-1 0 0-16,4 0 0 0,-6 0 0 0,2 0 0 15,4-5 0-15,-4 3 8 0,-2 2-8 0,0-5 0 16,3 5 0-16,0 0 0 0,-1 0 0 16,-2 0 0-16,3 0 0 0,0 0 0 15,-1-5 0-15,1 7 0 0,-3-2 0 0,3 0 0 0,-1 0 0 0,1 0 0 16,-3-5 0-16,2 5 0 0,-2 5 0 0,0-5 8 15,3 2-8-15,-3-2 0 0,0-5 0 0,-3 5 0 16,6 5 0-16,-3-5 0 0,-3 2 0 0,3-2 0 16,0 0 0-16,0 0 0 0,0 0 0 0,-2 0 8 15,2 0-8-15,0 0 0 0,0 0 0 0,0-3 0 16,0 3 0-16,0 5 0 0,-3-5 0 0,1 2 0 0,2-2 0 0,-3 5 0 16,3-8 0-16,-3 8 0 0,1-3 0 0,-1-2 0 15,-2 7 0-15,-1-7 8 0,4 5-8 0,-4-5 0 16,4 2 0-16,-4-2 0 0,4 2 0 0,-1 3 8 15,-2-3-8-15,-3 5 0 0,3-7 0 0,-1 5 0 16,4 2 0-16,-4-5 0 0,4 3 8 0,-1-3-8 16,-2 3 8-16,2 2-8 0,3-5 0 0,-2 0 8 15,-4 3-8-15,4-3 0 0,-1 3 0 0,0-3 0 16,3 3-10-16,-2-3 10 0,-1 3 0 0,0-3 0 16,3 3 0-16,-2-3 0 0,-4 5 0 0,4-2 0 15,-1-3 0-15,3 5 0 0,-2-5 0 0,-1 3 0 16,0-3 0-16,3 3 0 0,0 2 0 0,-5-5 0 15,2 3 0-15,-2-3 0 0,5 5 0 0,-3 0 0 16,-2-7 0-16,5 7 0 0,-3 0 0 0,3 0 0 0,-2-7 0 0,-1 0 0 16,-2 7 0-16,5 0 0 0,-3-5 0 0,1 3 0 15,2 2 0-15,-3-5 0 0,-2 3 0 0,5 2 0 16,0-5 0-16,-3-2 0 0,0 5 0 0,3 2 0 16,0-5 0-16,0 5 0 0,-2-7 0 0,2 7 0 15,0 0 0-15,-3-5 0 0,3 5 0 0,0 0 0 16,-3-2 0-16,3 2 0 0,-2-5 0 0,2 5 0 15,-6-2 0-15,6 2 0 0,-2-5 0 0,2 5 0 16,0 0 0-16,0 0 0 0,0 0 0 0,0 0 0 16,0-2 0-16,0 2 0 0,0 0 0 0,0 0 0 15,2-5 0-15,-2 5 0 0,0 0 0 0,0 0 0 16,-2-7 0-16,2 7 0 0,0 0 0 0,0 0 0 16,0 0 0-16,0 0 0 0,0 0 0 0,0 0 0 0,0 0 0 0,0 0 0 15,-3-7 0-15,3 2 0 0,0 5 0 0,0 0 0 16,0 0 0-16,0 0 0 15,3-2 0-15,-3-3 0 0,0 5 0 0,0 0 0 16,0-2 0-16,2-3 0 0,-2 5 0 0,0 0 0 0,-2 0 0 0,2 0 0 16,0-7 0-16,0 7 0 0,0 0 0 0,0 0 0 15,-3-2 0-15,3 2 0 0,0 0 0 0,0 0 0 16,-2-5 0-16,-1 5 0 0,3-2-10 0,0 2 2 16,0 0 0-16,0 0 0 15,0-5-18-15,0 5-3 0,0 0-1 0,0 0 0 16,3 0-93-16,-3 0-18 0,0 0-4 0,0 0-727 0,0 0-146 15</inkml:trace>
  <inkml:trace contextRef="#ctx0" brushRef="#br0" timeOffset="11609.047">10824 13039 831 0,'0'0'36'0,"0"0"9"0,0 0-36 0,0 0-9 0,0 0 0 0,0 0 0 15,0 0 76-15,0 0 14 0,0 0 2 0,8 0 1 16,-8 0 17-16,0 0 3 0,0 0 1 16,0 0 0-16,0 0-6 0,0 0-2 0,0 0 0 0,0 0 0 15,0 0-15-15,0 0-3 0,0 0-1 0,0 0 0 16,0 0-23-16,0 0-5 0,0 0-1 0,0 0 0 15,0 0-11-15,0 0-3 0,0 0 0 0,-5-4 0 16,2-3-10-16,0 4-2 0,-2-1-1 0,0-3 0 16,2 7-5-16,-2-5-1 0,0 3 0 0,-3-3 0 15,0 5-1-15,2-3 0 0,-1-1 0 0,-4-3 0 16,3 4 0-16,0-1-1 0,-2-3 0 0,-1 2 0 16,0 3-7-16,1-3 0 0,-1-2-1 0,1 4 0 0,-4-1-3 0,4 1 0 15,-3-1 0-15,5-3 0 0,-3 2 0 0,3 3-1 16,-5-3 0-16,5 3 0 0,0-3-3 0,0 2-8 15,-3-1 12-15,4 4-4 0,-4-3-8 0,0-1 10 16,3 4-10-16,-2 0 10 0,2-3-10 0,0-1 0 16,0 4 9-16,0 0-9 0,0 0 9 0,-2 0-9 15,2 0 12-15,0 4-12 0,-3-4 0 0,3 0 0 16,-2 3 0-16,-1-3 0 0,0 4 8 0,3-1-8 16,-5 1 0-16,3-1 0 0,-4 4 8 0,1-2-8 15,-3 2 0-15,0 0 0 0,3 0 12 0,-3 0-12 0,0 0 12 16,1 0-12-16,1 2 0 0,4 1 0 15,2-3 0-15,0 5 0 0,-3-5 0 0,1 0 0 16,2 4 0-16,0-4 0 0,0 3 0 0,0-5 0 16,3 2 0-16,-3 0 0 0,2 4 0 0,1-1 0 0,0-3 0 15,-3 5 0-15,3-5 0 0,-1 0 0 0,1 0 0 0,0 5 0 16,0-5 0-16,-1 0 0 0,1 4 0 0,0-3 0 16,-1 1 0-16,1-2 0 0,2 5 0 0,-2-1 0 15,0-3 0-15,0-1 0 0,2 4 0 0,0-1 0 16,-2-3 0-16,2 5 0 0,-2-5 0 0,5 4 0 15,-3-1 0-15,-2 2 0 0,2-5 0 0,3 4 0 16,-2-1 0-16,-1 2 0 0,0-3 0 0,1 3 0 16,2-5 0-16,-3 7 0 0,3-2 0 0,0-5 0 15,0 7 0-15,0-2 0 0,0-3 0 0,0 3 0 16,0-1 0-16,3-1 0 0,-1-3-8 0,-2 5 8 16,3-1 0-16,0-1 0 0,-1-3 0 0,-2 5 0 15,3-1 0-15,0-1 0 0,-1-3 0 0,1 0 0 0,0 0 0 0,-1 5 0 16,4 0 0-16,-4-5 0 15,4 2 0-15,-1-4 0 0,-3 2 0 0,4 5 0 16,-4-5 0-16,4 0 0 0,-1 0 0 0,0 0 0 0,3 0 0 0,-2 0 0 16,-1 0 0-16,3 0 0 0,0 0 0 0,2-2 0 15,-2 2 0-15,0 0 0 0,5 0 0 0,-5 0 0 16,3-2 0-16,-1 2 0 0,-2-5 0 0,3 3 0 16,2 2 0-16,0-7 0 0,1 7 0 0,-1-7 0 15,0 5 0-15,0-3 0 0,3-2 0 0,-3 5 0 16,1-3 0-16,-1-2 0 0,0 0 0 0,0 5 0 15,1-3 0-15,-4-2 0 0,3 5 0 0,1-5 0 16,-4 2 0-16,3 3 0 0,1-5 0 0,-1 0 0 0,0 0 0 0,3 0 0 16,-3 0 0-16,0 0 0 0,3 0 0 0,0 0 0 15,-3 0 0-15,3 0 0 16,3 0 0-16,-3-5 0 0,-3 3 0 0,3 2 0 0,-3-5 0 0,3 5 0 16,0-7 8-16,0 7-8 0,0-2 0 0,-3-3 0 15,0 5 0-15,0-2 0 0,3-3 0 16,-5-2 0-16,5 7 0 0,-3-7 0 0,0 2 0 0,0 3 0 15,1-3 8-15,1 5-8 0,4 0 0 0,-1-2 0 16,1-3 0-16,-1 5 0 0,1-7 0 0,0 5 0 16,-1-3 12-16,-2-2-12 0,0 0 12 0,0 0-12 15,2 0 12-15,-2 0-12 0,0 0 12 0,-3-5-12 16,3 5 13-16,-5 0-4 0,2-5-1 0,-5 5 0 16,2-7 4-16,-2 2 1 0,0 5 0 0,-2-7 0 15,-1 0 0-15,-3 2 0 0,4-2 0 0,-4 0 0 0,1 2-3 0,-3-2-1 16,3-5 0-16,-3 5 0 0,0 0-1 0,-3 0-8 15,3 0 12-15,-3-1-4 0,1-1 1 0,-1 2 0 16,-2 0 0-16,2 0 0 0,-2 0-9 0,0-1 10 16,-3-1-10-16,2 2 10 0,-2 0-10 0,0 0 0 15,1 0 9-15,-1-5-9 0,-3 5 0 16,0 2 0-16,1-5-12 0,-1 1 4 0,-2-1 8 0,0 3 0 16,-3-2 0-16,0 2 0 0,3 0 24 0,0 0 6 15,-1 2 2-15,1-2 0 0,-3 2-32 0,3 3 0 16,-3-3 0-16,3-2 0 0,0 2 0 0,2 2 0 15,-5-1 0-15,3 4 0 0,0-5-10 0,0 5-2 16,2 0 0-16,-2 0 0 0,0 0 12 0,2 0 0 16,0 0 0-16,1 2 0 0,-3 3 0 0,5-3 0 0,-3 5 0 0,3-3-8 15,0-1 8-15,0 4 0 0,0-3 0 0,0 3-8 16,3 0 0-16,0-4 0 0,-3 4 0 0,3 0 0 31,-3 0-92-31,2 0-17 0,-2 0-4 0,3 0-1333 0</inkml:trace>
</inkml:ink>
</file>

<file path=ppt/ink/ink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11:10.425"/>
    </inkml:context>
    <inkml:brush xml:id="br0">
      <inkml:brushProperty name="width" value="0.05292" units="cm"/>
      <inkml:brushProperty name="height" value="0.05292" units="cm"/>
      <inkml:brushProperty name="color" value="#FF0000"/>
    </inkml:brush>
  </inkml:definitions>
  <inkml:trace contextRef="#ctx0" brushRef="#br0">13539 4053 403 0,'0'0'36'0,"0"0"-36"0,0 0 0 0,0 0 0 15,0 0 111-15,0 0 15 0,0 0 3 0,0 0 1 0,0 0-16 0,0 0-3 16,0 0-1-16,0 0 0 0,0-2 14 0,-3-3 4 16,3 3 0-16,0 2 0 0,-3-5-52 0,1 3-11 15,-1-3-1-15,1 5-1 0,2-5-9 0,-6 3-2 16,1 2 0-16,0-5 0 0,2 5-31 0,-2 0-6 16,-3-2-2-16,2-3 0 0,1 5 41 0,-3 0 8 15,3 0 2-15,-3-7 0 0,3 7-52 0,-3 0-12 16,0 0 0-16,0 0 0 0,0-7 54 0,3 7 8 15,-1 0 2-15,6 0 0 0,-5-2-64 0,2-3-13 16,3 5-3-16,-5 0 0 0,-3 0 16 0,3 0 0 16,5 0 0-16,-5 0 0 0,-1 0 0 0,1 0 0 15,5 0 0-15,-8 0 0 0,8 0 27 0,-5 0 5 16,0 0 0-16,5 0 1 0,-8 0-33 0,2 0 0 16,-2 0 0-16,3 0 0 0,5 0 8 0,0 0 0 15,-8 5 1-15,0-3 0 0,3-2-9 0,0 0 12 16,5 0-12-16,-8 7 12 0,2-7-12 0,1 0 0 0,0 7 0 15,5-7 0-15,-8 0 8 0,3 7 0 0,-1-2 0 0,1-5 0 16,0 2-8-16,-1 3 0 0,1 2 0 0,0-2 0 16,0-3 0-16,2 3 0 0,-2-3 0 0,-1 3 0 15,4-3 0-15,2-2 0 0,-6 0 0 0,1 5 0 16,0-3 0-16,2 3 0 0,-2 2 0 0,2-7 0 16,1 7 0-16,-4 0 0 0,1-7 0 0,0 7 0 15,-1-2 0-15,1 2 0 0,0-5 0 0,2 8 0 16,-2-8 0-16,0 5 0 0,-1-2 0 0,1-3 0 0,0 5 0 0,2-2 8 15,-2 2-8-15,-1 0 8 0,4-2-8 0,-1-3 0 16,1 5 0-16,-4 0 0 0,4-7 0 0,-4 7 0 16,1-2 0-16,2-5 0 15,3 7 0-15,-2 0 0 0,-1-2 11 0,0-3-11 16,1 5 0-16,2-2 0 0,-3-3 0 0,3 5 0 0,-3-2 0 0,1 2 0 16,2 0 0-16,-3-2 0 0,1-3 0 0,2 5 11 15,0 0-11-15,-3-2 10 0,3 7-10 0,-3-10 0 16,3 5 9-16,0 0-9 0,0-2 0 0,0 2 8 15,0-7-8-15,0 7 0 0,3 0 0 0,-3 0 0 16,3 0 0-16,-3 0 8 0,0 0-8 0,2 0 0 16,1 3 0-16,-1-3 0 0,1 0 0 0,-3 0 0 15,3 0-12-15,-3 0 4 0,2 0 8 0,1 0 14 16,0 0-3-16,2 0-1 0,-2 0-10 0,-1-2-14 16,-2 2 3-16,3-2 1 0,2 2 34 0,-2 0 6 0,2 0 2 15,0-5 0-15,1 3-32 0,-1 2 0 0,0-2 0 0,1 2 0 16,-1-5 0-16,0 3 0 0,1-3 0 0,-1 5 0 15,0-7 0-15,0 7 0 0,1-2 0 16,2-3 0-16,-3 3 0 0,0 0 0 0,0-3 0 0,1 3 0 16,2-3 0-16,-3 3-13 0,0-3 1 0,1-2 0 15,2 5 12-15,-3-3 0 0,0-2 0 0,0 0 0 16,1 5 8-16,2-5-8 0,0 0 0 0,0 2 0 16,-1-2 8-16,4 5-8 0,-6-5 0 0,3 5 0 15,0-5 11-15,3 0-11 0,-3 0 10 0,0 2-10 16,0-2 12-16,0 0-3 0,-1 0-1 0,-1 0 0 15,2 0-8-15,0 0 0 0,0 0-10 0,2 0 10 0,1 0 0 16,-3-2 0-16,5 2 0 0,-3 0 0 0,1-5-19 0,2 5-4 16,-2-5-1-16,-1 5 0 0,1-2 42 0,0 2 8 15,-3-5 2-15,2 5 0 0,3-2-28 0,-2-3 8 16,0 3-8-16,-1-3 0 0,1 3 0 0,-3-3 0 16,2-2 8-16,-2 2-8 15,0 3 0-15,3-3 0 0,-3 3 9 0,0-3-9 0,0 3 0 0,-3-3 8 16,3-2-8-16,-3 5 0 15,3-3-24-15,0 3-10 0,-5-3-2 0,4-2 0 0,-1 2 80 0,-1 3 16 16,0-3 4-16,1-2 0 0,-1 5-52 0,-2-3-12 16,2-2 0-16,-2 0 0 0,-1 2 0 0,1-2 0 15,-1 0 0-15,4 0 0 16,-4-2 13-16,1-3 7 0,-3 5 0 0,5-5 1 0,-5 5-10 0,3-5-3 16,-3 5 0-16,3 0 0 0,-1-2-8 0,-2-3 10 15,0 5-10-15,0-5 10 0,0 3-2 0,0-3-8 16,-2 0 12-16,-1 5-4 0,3-2-8 0,-3-3 8 0,1 5-8 15,-4 0 8-15,1-5-8 0,0 5 12 0,2 0-12 0,1 0 12 16,-4 0-12-16,1 0 8 0,2-5-8 0,-2 12 8 16,0-14-8-16,-1 7 0 0,-2 0 9 0,1 0-9 15,-1 2 8-15,0-2-8 0,0 0 10 0,0 0-10 16,-3 0 8-16,1 0-8 0,-1 2 0 0,-2-2 9 16,2 7-9-16,-2-7 0 0,0 0 0 0,2 5 0 15,1-8 8-15,-1 8-8 0,-2-3 12 0,0 3-4 16,2 2-8-16,-2-5-9 0,2 5 9 0,1-2-13 15,-1 2 13-15,0 0 0 0,1-5 0 0,2 5 0 0,3 0 0 16,-3-2 0-16,0 2 9 0,2 0-9 0,-1-5 0 16,1 5 0-16,1 0 0 0,0 0 0 15,-1-2 0-15,1 2 0 0,5 0 0 0,0 0 0 16,0 0-59-16,0 0-8 0,0 0-1 0,0 0-1 16,0 0-81-16,-3 2-16 0,1 3-3 0,2-5-1 0</inkml:trace>
  <inkml:trace contextRef="#ctx0" brushRef="#br0" timeOffset="2457.918">10591 5163 759 0,'0'0'33'0,"0"0"8"0,0 0-33 0,0 0-8 16,0 0 0-16,0 0 0 0,0 0 130 0,0 0 24 15,0 0 5-15,0 0 1 0,0 0-52 0,0 0-9 16,0 0-3-16,0 0 0 0,0 0 0 0,0 0-1 16,0 0 0-16,0 0 0 0,0 0-36 0,0 0-7 15,-2-7-2-15,-1 2 0 0,0 5-7 0,1-7-2 16,-4 5 0-16,4-5 0 0,-4 2-11 0,4-2-2 16,-3 5-1-16,5 2 0 0,-3-10-3 0,0 3-1 15,1 0 0-15,-1 0 0 0,3 7-5 0,-3-2-1 16,1-5 0-16,-4 2 0 0,1-2 3 0,2 7 0 0,3 0 0 0,-2-5 0 15,-4-2-8-15,4 5 0 0,-1-3-1 0,3 3 0 16,-2-3 1-16,-4-2 0 16,4 7 0-16,2 0 0 0,0-7-12 0,-6 2 8 0,1 3-8 0,2 2 8 15,3 0-8-15,-2-5 0 16,-1 3 0-16,-2-3 0 0,2 3 9 0,3 2-9 0,0-5 10 0,-5 3-10 16,2-3 13-16,-2 5-3 0,5 0-1 0,-5 0 0 15,-1-2-9-15,1 2 10 0,0-5-10 0,2 5 10 16,-2 0 0-16,0 0 0 0,-1 0 0 0,1 0 0 15,0 0-10-15,-3 0 12 0,2 0-12 0,1 0 12 16,0 0-12-16,0 0 0 0,-1 5 9 0,1-3-9 16,0-2 0-16,-1 0 0 0,-2 0 0 0,3 5 8 0,-3-3-8 0,0-2 0 15,0 0 8-15,-2 5-8 0,2-5 8 0,0 0-8 16,0 2 8-16,0-2-8 0,-3 0 0 0,3 0 0 16,1 0 0-16,-4 5 0 0,6-5 0 15,-3 2 8-15,-3-2-8 0,3 5 0 0,3-5 0 0,-6 2 9 16,3-2-9-16,0 5 0 0,1 0 12 0,4-3-12 15,-5-2 12-15,3 7-12 0,-3-7 8 0,0 7-8 16,2-2 0-16,4-3 0 0,-3 3 0 0,-1-3 0 16,1 3 0-16,5-5 0 0,-3 2 0 0,-2 3 0 15,0 0 0-15,-1-3 0 0,6-2 0 0,-2 7 0 16,-3-2 0-16,2 2 0 0,0-5 0 0,3-2 0 16,-5 0-9-16,2 7 9 0,-2-2 0 0,2 2 0 15,-2 0 0-15,2-2 8 0,-5 2-8 0,6-5 0 16,-1 5 0-16,1-2 0 0,-1 2 0 0,3 0-10 15,-3-2 10-15,1 2-10 0,-1 0 10 0,0 0 8 0,-2 0-8 16,2 0 11-16,3 0-11 0,0 0 0 0,-2 0 0 0,2 0 0 16,0-2 0-16,0 2-9 0,0 0 9 0,-3 5-10 15,0-5 10-15,3 0-10 0,0-5 10 0,0 8-10 16,0-3 10-16,0 0 0 0,0 2 8 0,0-2-8 16,0 0 0-16,-2 5 0 0,2-5 0 15,0 0-8-15,0 0 8 0,0 0 0 0,0 3 10 0,-3-1-10 16,6-2 0-16,-1 0 0 0,-2 0 0 0,3-2 0 15,-3 7 0-15,3-5 0 0,-3 0 0 0,2 2-10 16,-4-2 10-16,4 5 0 0,1-5 10 0,0 5-10 16,-1-5 0-16,-2 7 0 0,3-2 0 0,0-3-10 15,2-2 10-15,-2 0 0 0,2 5 10 0,-3-5-10 16,4 5 0-16,-4-3 0 0,-2 3 0 0,6 2 0 16,-1-7 0-16,-2 0 0 0,-1 5 0 0,4 0 0 0,-4-5 0 15,1 2 0-15,0-2 0 0,2 5 0 0,-3-5 0 0,-2 0 0 16,6 5 0-16,-4-5 0 0,4 0 0 0,-4 5 0 15,1-3 0-15,0-2 0 16,-1 5 0-16,1-5 0 0,2 0 0 0,-2 0 0 0,5 0 0 0,-6 0 0 16,4 1 0-16,-4 1 0 15,4 0 0-15,-4-2 0 0,1 0 0 0,0 0 0 0,2 3 0 16,-2-1 0-16,-1 3 0 0,1-5 0 0,5 0 0 0,-3 0 0 16,3 0 0-16,-3 5 0 0,3-5 0 0,0 0 0 15,-3 0 0-15,1 5 0 0,-1-3 0 0,0-2 0 16,3 5 0-16,-2-5 0 0,1 0 0 0,-1 0 0 0,2 5 0 0,0-5 0 31,-3 0 0-31,0 0 0 0,3 0 0 0,0 0 0 0,3 0 0 0,-3 5 0 16,-3-5 8-16,0 0-8 0,1 0 8 0,-4 0 0 15,1 0-8-15,2 1 12 0,0-4-12 0,1 3 0 16,-1 0 0-16,0 0 0 0,-5-7 0 0,6 5 0 0,-1 2 0 16,0 0 0-16,-2-4 0 0,2 6 0 0,0-7 8 15,1 5-8-15,-1 0 0 0,0-2 0 0,-2-2 8 0,5 1-8 16,-3-4 0-16,0 3 0 0,-5-3 8 0,8 4-8 15,0 3 0-15,0-2 0 16,0-3 8-16,0 3-8 0,0-5 0 0,-3 2 0 0,3-2 8 0,0 0-8 16,0 0 0-16,0 0 8 0,0 0-8 0,-3 0 0 15,3-2 8-15,-2 2-8 0,1-5 0 0,4 5 0 0,0-2 9 16,-1-3-9-16,1 5 8 0,5-2-8 0,-3-3 9 0,0 1-9 16,-2 1 10-16,2-1-10 15,-2 1 12-15,2-2-4 0,-3-2-8 0,-2 5 12 0,3-3-3 0,-3-2-1 16,2 0 0-16,-2 3 0 0,0 1-8 0,0-2 12 15,0-2-12-15,0 0 12 0,0 5-12 0,0-5 10 16,-3 2-10-16,1-2 10 16,-1 2-10-16,0-2 12 0,0 0-12 0,3 0 12 0,-2 0-4 0,-1 0 0 15,0 0 0-15,1-5 0 0,1 5 0 0,-4-2 0 16,0-3 0-16,2 5 0 0,0 0 0 0,-2-5 0 16,0 5 0-16,-3-5 0 0,5 5-8 0,-2-2 12 15,2-3-12-15,-3 5 12 0,-2-5-12 0,3 5 8 16,0-7-8-16,-3 7 8 0,0 0-8 0,0-5 0 15,2 5-10-15,1 0 10 0,-3-2 0 0,0-3 0 16,0 5 0-16,3-5 0 0,-3 5 11 0,0-4 5 0,-3 3 0 0,3 1 1 16,-3-2-9-16,3-3-8 0,-2 0 9 0,-1 5-9 15,3-2 9-15,0-3-9 0,-3 5 8 0,3-5-8 16,-5 3 8-16,3-3-8 0,-1 1 0 0,0 3 8 16,-2 1-8-16,2-2 0 15,-2-3 9-15,0 0-9 0,2 3 0 0,-2-3 8 0,0 3-8 0,-1-10 0 16,1 0 9-16,0 5-9 0,-1 0 12 0,1 0-12 15,0-5 0-15,-1 7 0 0,1-2 0 0,3 5 0 16,-6-8 0-16,5 8 0 0,-2-3 0 0,-1 5 0 16,-2-5 0-16,3 5 10 0,-3-2-10 0,3 2 12 15,0 0-12-15,-1-3 0 0,1 8 0 0,0-5 8 16,-1 0-8-16,1 2 0 0,0-4 0 0,0-1-11 16,-3 3 11-16,2 0 0 0,-2-7 0 0,3 7 0 0,-3 0 0 15,3-5 0-15,0 3 0 0,-3-3 0 0,2 0 0 16,1 3 0-16,0-3 0 0,-1 5 0 15,4 0 0-15,-3 0 0 0,2 0 0 0,-2 0 0 0,-1-5 0 0,4 5 0 16,-1 0 0-16,-2-5 0 0,-1 5 0 0,1-2 0 16,0 4 0-16,2-4 0 0,-2-3 0 0,2 7 0 15,-2 3 0-15,2-3 0 0,1-2 0 0,-1 5 0 16,0-3 0-16,1 3 8 0,-1-3-8 0,0 5 0 16,3-5 0-16,-2 3 0 0,-3 2 0 0,2 0 0 15,0-5 0-15,1 5 0 0,2 0 0 0,-3-2 0 16,0-3 0-16,1 5 0 0,-1-2 0 0,-2-3 0 15,-1 5 0-15,1 0 0 0,5 0 0 0,0 0 0 16,-5-2 0-16,0 2-12 16,-1 0-38-16,1 2-8 0,5-2-2 0,-5 0 0 15,-1 5-95-15,6-5-19 0,0 0-4 0</inkml:trace>
  <inkml:trace contextRef="#ctx0" brushRef="#br0" timeOffset="11831.412">21659 13079 806 0,'-3'0'36'0,"3"0"7"0,-2 0-35 0,-1-4-8 0,3 4 0 0,-3-7 0 16,3 7 164-16,-2 0 32 0,-1-3 5 0,-2-1 2 15,2 4-81-15,0 0-16 0,-2-5-3 0,2 5-1 16,-2-2-25-16,2 2-5 0,-2-5 0 0,3 5-1 15,-4-2-6-15,1 2-1 0,0-5 0 0,-1 2 0 16,1-1-10-16,0 4-2 0,-1-3-1 0,1-1 0 0,-3 4-8 0,0-3-2 16,0-1 0-16,0 4 0 15,3-5-8-15,-3 3-1 0,3 2-1 0,-3-5 0 0,0 5-9 0,0 0-2 16,0 0 0-16,-2 0 0 16,-1 0-6-16,3 0-2 0,-3 0 0 0,4 0 0 0,-4 0 3 0,3 0 0 15,0 0 0-15,-2 0 0 0,-1 0 0 0,3 0 0 16,0 0 0-16,-3 0 0 0,4 0-1 0,-1 5 0 15,-3-3 0-15,3 3 0 0,0 2-5 0,0-7-1 16,-2 7 0-16,-1-7 0 0,0 4-8 0,1-1 8 16,-1 4-8-16,1-7 8 0,-1 5-8 0,1-3 0 15,-1 3 9-15,-2-1-9 0,2-1 0 0,1-3 0 0,-4 7 0 16,4-3 8-16,-3-1-8 0,2 4 0 0,-2 0 0 0,2-2 8 16,-2 2-8-16,0 4 9 0,-1-4-9 0,1 3 10 15,0 2-10-15,0-5 0 0,0 4 9 0,-1-1-9 16,6 2 0-16,-2-1 0 0,-1-1 0 0,1 2 0 15,-1-3 0-15,3 3 0 0,0-1 0 16,-2-1 0-16,2 2 0 0,0-1 0 0,-3-1 0 0,3 4 0 16,0-2 0-16,0 2 0 0,0-2 0 0,-2 2 0 15,2 0 0-15,-3 0 0 0,3 0 0 0,3 5 0 16,-3-5 0-16,3 0 0 0,-1 2 0 0,1-1 0 16,0-1 0-16,0 5 0 0,2-3 0 0,-2 0 0 15,5 1 0-15,-3-3-8 0,3 2 8 0,-3-1 0 16,3-1 0-16,0 0 0 0,3 5 0 0,0-5 0 15,-1 0 0-15,4 0-8 0,-4-2 8 0,4 2 0 16,-1 0 0-16,0-2 0 0,0 2 0 0,3 0-8 0,0 0 8 16,0-2 0-16,0 2 0 0,0-2 0 0,0-3 0 0,3 3-8 15,-1 0 8-15,1-3 0 0,2-2 0 0,0 5 0 16,0-5 0-16,1 5-8 0,2-5 8 0,2 0 0 16,3 0 0-16,0 0 0 0,1 0 0 0,1-2 0 15,-1-3 0-15,4 3 0 0,-2-3 0 0,0 3 0 16,2 2 0-16,-2-7 0 0,0 0 0 15,0 0 0-15,-3 0 0 0,3 0 0 0,-1 0 0 0,1-5 8 16,0 3-8-16,2-3 0 0,1-2 0 0,-3 5 0 16,0-3 0-16,-1-2 8 0,-1 0-8 0,1 0 9 15,-4 0-9-15,-1 0 10 0,1-5-2 0,-1 5-8 16,-2-5 12-16,-2 3-4 0,1-3 0 0,-4-2-8 16,2 2 12-16,-2 3-4 0,-1-5 3 0,-2-3 0 15,0 3 0-15,0 0 0 0,-3-5 2 0,3 3 1 0,-2-3 0 16,-4-2 0-16,4 2-3 0,-4-2-1 0,1 2 0 0,2-2 0 15,-5-1-1-15,3-1 0 0,-3 2 0 0,0 0 0 16,0-1 3-16,0-1 0 0,0 2 0 0,0 0 0 16,0-5-12-16,-3 7 10 0,1-7-10 0,-1 5 10 15,0 0-10-15,1 2 0 0,-6-2 0 0,2 2 8 16,-2-2-8-16,1 2 0 0,-4-2 9 0,3 2-9 16,-3 2 0-16,-2-1 9 0,0-1-9 0,-3 2 0 15,0 1 8-15,0-1-8 0,0 6 0 0,-2-3 0 16,5 2 0-16,-3 2 0 0,0-1 0 0,3 4 0 15,-3 2 8-15,5-2-8 0,-2 0 0 0,0 7 0 16,2-3 0-16,1-1 0 0,-4 4 0 0,4 0 0 16,-1 4-84-1,-2-1-12-15,2 4-1 0</inkml:trace>
</inkml:ink>
</file>

<file path=ppt/ink/ink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12:03.540"/>
    </inkml:context>
    <inkml:brush xml:id="br0">
      <inkml:brushProperty name="width" value="0.05292" units="cm"/>
      <inkml:brushProperty name="height" value="0.05292" units="cm"/>
      <inkml:brushProperty name="color" value="#FF0000"/>
    </inkml:brush>
  </inkml:definitions>
  <inkml:trace contextRef="#ctx0" brushRef="#br0">14835 8837 1224 0,'-8'0'54'0,"6"2"11"0,-1-2-52 0,0 0-13 0,1 0 0 0,-1 0 0 15,3 0 15-15,0 0 0 0,0 0 0 0,0 0 0 16,0-2 21-16,0 2 4 0,0 0 0 0,0-5 1 16,0 5 15-16,0-7 2 0,3 0 1 0,-1 5 0 15,-2-3 2-15,3-2 1 0,0 2 0 0,-1-2 0 16,1 0-12-16,0 0-2 0,2 0-1 0,0 0 0 16,0 0-13-16,3-5-2 0,-2 5-1 0,-1-2 0 0,3-3 1 15,-3 0 0-15,3 3 0 0,0-3 0 0,0-2-19 0,0 2-3 16,3 3-1-16,-4-8 0 0,4 3 7 0,0 0 2 15,-1 0 0-15,1 2 0 0,2-2 2 0,0-5 0 16,-2 5 0-16,2 0 0 0,6-7-6 0,-4 7-1 16,-4-5 0-16,5-2 0 0,0 2-3 0,2-2-1 15,-4 2 0-15,1 0 0 0,1-2-1 0,-2 2 0 16,1 3 0-16,-1-3 0 0,-1 0 0 0,0 5 0 16,0-5 0-16,-2 3 0 0,-1-3 0 0,4 0 0 15,-1 5 0-15,-2 0 0 0,2-5 0 0,0 5 0 16,-2-5 0-16,2 5 0 0,0 0 4 0,0-5 0 15,0 5 0-15,3 0 0 0,-5-5-4 0,0 5 0 16,-1 0 0-16,1 2 0 0,5-2 6 0,-3 0 1 16,-3 0 0-16,4-1 0 0,-1 1-15 0,-3-2 0 15,4 2 0-15,-4 0 0 0,3 2 0 0,-5-2 11 0,6 4-3 16,-6-1-8-16,2-4 12 0,1 4-12 0,-1-3 12 0,-2 2-12 16,3 2 10-16,-1-1-10 0,-2-3 8 0,0 2-8 15,0-2 8-15,0 4-8 0,0-1 0 0,0-1 8 16,0 5-8-16,0-7 10 0,-3 2-10 0,3 5 10 15,-5-3-10-15,2-1 10 0,3 4-10 0,-3 0 10 16,1-1-10-16,-4 1 12 0,4 0-12 0,-1 0 12 16,0 0-12-16,3 3 10 0,-5-4-10 0,2 1 10 15,0 3-10-15,1-3 8 0,-1 4-8 0,0-4 8 16,3-2-8-16,-3 2 8 0,1 0-8 0,-1 0 8 16,0 0 6-16,1 0 1 0,-1 0 0 0,0-5 0 0,0 5-15 0,1 0 0 15,-1 0 0-15,3-5 0 0,-3 5 0 0,3 0 0 16,-3 0 0-16,3 0 0 0,-2 0 0 15,-1-1 8-15,0 1-8 0,1 3 0 16,-4-3 9-16,4 0-9 0,-4 0 8 0,3 4-8 0,-2-6 8 16,2 6-8-16,-2-1 8 0,0 1-8 0,-1-4 9 0,1 3-9 15,-3 4 10-15,0-7-10 0,3 0 8 0,-3 7-8 16,0 0 0-16,0 0 0 0,0 0 9 0,2-8-9 16,-2 8 8-16,0 0-8 0,0 0 0 0,3-4 0 15,0 1 8-15,-3 3-8 0,0 0 0 0,0 0 0 16,0-4 0-16,2 1 0 0,-2 3 0 0,0 0 0 15,0 0 0-15,0 0 0 0,0-4 0 0,0 4 0 0,0 0 0 0,0 0 0 16,0-7 0-16,3 7 0 0,-3 0 0 0,0 0 0 16,-3-3 0-16,3-1-16 0,-2 4 4 0,2 0 1 31,0 0-92-31,0 4-18 0,-3-1-4 0,0 1-1 16,1-1-146-16,-4 4-30 0</inkml:trace>
  <inkml:trace contextRef="#ctx0" brushRef="#br0" timeOffset="745.138">15542 7411 1321 0,'-14'-4'58'0,"12"1"13"0,-4-1-57 0,1 4-14 0,3-3 0 0,-1 3 0 0,0-4 38 0,3 4 5 16,0 0 1-16,0 0 0 0,3-3-2 0,2-1 0 15,-2-3 0-15,5 7 0 0,0-8-6 0,0 8 0 16,0-7-1-16,5 3 0 0,0 4-2 0,0-7 0 16,0 0 0-16,3 0 0 0,-2 0-10 0,1 2-3 0,1-2 0 0,0 0 0 15,0 0-3-15,0-3-1 16,2-2 0-16,1 1 0 0,0 4 4 0,-1-7 1 0,3 6 0 0,-2-3 0 16,-3 4 10-16,-1 0 1 0,1-3 1 0,0 6 0 15,-3-4-2-15,-2 8-1 0,0-7 0 0,-1 3 0 16,1 4-8-16,-3-3-2 0,2 3 0 0,-2-4 0 15,0 4-8-15,-3 0-1 0,3 0-1 0,-2 0 0 16,2 0-10-16,-8 0 12 0,8 0-12 0,-8 0 12 16,5 4-4-16,0-1-8 0,3 1 12 0,-3-1-4 15,1 1 4-15,-1 4 0 0,-2-1 0 0,2 0 0 16,-2 4 8-16,-1-4 1 0,1 0 1 0,0 5 0 16,-3-2 6-16,2 1 0 0,-2-1 1 0,0 2 0 0,3-1-5 15,-1-1 0-15,-2 2-1 0,0-5 0 16,0 4-11-16,0-1-1 0,0 1-1 0,0 1 0 0,0-2 0 15,0-3 0-15,0 4 0 0,3 1 0 0,-3-2 4 16,0-3 1-16,0 0 0 0,-3 0 0 16,3 5 2-16,0-1 1 0,0-4 0 0,0 0 0 0,0 0-3 15,0 1-1-15,0-8 0 0,0 7 0 0,0 0-3 0,0-3-1 16,0-1 0-16,0-3 0 0,0 0-10 0,0 7 8 16,0 0-8-16,0-7 8 0,0 0-8 0,0 0 0 15,0 5 9-15,0-5-9 0,3 7 0 0,-3-7 8 16,0 0-8-16,0 0 0 0,0 0 0 0,0 0 8 15,0 0-8-15,0 0 0 0,0 0 0 0,0 0 8 16,0 0-8-16,0 0 0 0,0 0 0 0,0 0 8 16,0 0-8-16,0 0 0 15,-3-7-31-15,3 7-10 0,0 0-3 0,0-5 0 16,-5-2-176-16,5-3-35 0</inkml:trace>
  <inkml:trace contextRef="#ctx0" brushRef="#br0" timeOffset="9347.638">19971 8778 979 0,'0'0'87'0,"0"0"-70"16,0 0-17-16,0 0 0 0,0 0 103 0,0 0 17 15,0 0 3-15,0 0 1 0,0 0-94 0,-3 0-18 16,0-2-4-16,3-3-8 0,3 2 37 0,0-1 1 0,-1-1 0 0,1 3 0 16,2-3 6-16,-2 3 2 15,0-3 0-15,-1 3 0 0,1-3 18 0,0-2 4 16,2 5 1-16,-5-3 0 0,5-2-8 0,-2 0-1 0,-1-5-1 0,1 5 0 15,0 0-11-15,-1-5-3 0,4 5 0 0,-1-7 0 16,0 4-16-16,1-1-3 0,-1-1-1 0,0-2 0 16,3 4-8-16,-3-6-1 0,3 7-1 0,0-3 0 15,0-7 1-15,0 10 0 0,0-6 0 0,0-1 0 16,3 2 0-16,-3 0 0 16,-1-5 0-16,4 5 0 0,-3 0 4 0,3 0 2 0,-4-5 0 0,1 5 0 15,3 0-10-15,-3-5-3 0,3 5 0 0,-1 0 0 16,1-5-9-16,-1 5 8 0,1 0-8 0,-1-5 8 15,-2 5 3-15,3 2 0 0,2-5 0 0,0 1 0 16,3-1-3-16,-2-1 0 0,-1 4 0 0,3-1 0 0,-3-3 0 16,3-1-8-16,-3 5 12 0,3-5-4 15,0 5-8-15,-3-5 10 0,3 2-10 0,-3-1 10 16,0 4-10-16,1-5 10 0,1 5-10 0,-1-5 10 16,-1 5-10-16,-3-5 8 0,4 2-8 0,-1-1 8 0,-3 6-8 0,4-5 8 15,-4-1-8-15,6 3 8 0,-3 1-8 0,3-4 0 16,-3 3 9-16,-2 1-9 0,2-2 0 0,-2-1 9 15,2 3-9-15,-2-2 0 0,2 2 12 0,0-3-12 16,-2 1 12-16,-1 2-12 0,1-5 12 0,-3 5-12 16,2 4 12-16,-2-1-12 0,0-8 9 0,0 5-9 15,0 0 0-15,0 2 9 0,0 2-9 0,-3-1 0 16,3-3 9-16,-2 2-9 0,2 2 0 0,-3-1 8 16,0-1-8-16,-2 2 0 0,5 3 0 0,-3-4 0 15,0 4 0-15,-2-5 8 0,0 5-8 0,2 0 0 0,0 0 8 0,-2 0-8 16,-1-5 0-16,1 5 0 0,2 4 0 0,-2-4 8 15,2 3-8-15,-2-3 0 0,0 0 0 0,-1-1 8 16,4 8-8-16,-4-7 0 0,3 3 0 16,-2 1 0-16,0-1 0 0,2 1 0 15,-2-1 0-15,2-3 0 0,-2-1 0 0,2 8 0 0,-2-7 0 0,-1 3 0 16,1 1 0-16,0-1 0 0,2 1 0 0,-3-1 0 16,1 1 0-16,2-1 0 0,-2 1 0 0,2-1 0 15,1-1 0-15,-1 2 0 0,-2 3 0 0,-1-4 0 16,6 1 0-16,-3 3-8 0,-2-4 8 0,5 1-8 15,-5 3-8-15,2 0-2 0,0 0 0 0,1-4 0 16,-6 4-29-16,2 0-5 0,3 0-2 0,-5 0 0 16,0 0-103-16,0 0-21 0,0 0-4 0,0 0-1 15,0 0-66-15,0 0-14 0</inkml:trace>
  <inkml:trace contextRef="#ctx0" brushRef="#br0" timeOffset="9784.007">20791 7244 748 0,'0'0'67'0,"0"0"-54"16,0 0-13-16,0 0 0 0,-5 0 144 0,5 0 25 16,0 0 6-16,0-4 1 0,0-3-144 0,2 4-32 15,4-4 0-15,2 3 0 0,-3-3 0 0,3 4 0 16,0-1 11-16,0-4-11 0,0 4 29 0,2 1-1 0,1-4 0 0,-1 3 0 15,4-3 12-15,-1 4 1 0,-3-9 1 0,4 5 0 16,4 3-2-16,-2-6-1 0,3 3 0 0,-1 0 0 16,3 2-12-16,0-2-3 0,-2 3 0 0,-1-3 0 15,-2 7-4-15,3-3 0 0,-3-1-1 0,2 4 0 16,-2 4 1-16,0-4 1 0,-5 3 0 0,2 4 0 16,0-3 1-16,-2 8 0 0,-6-2 0 0,3-3 0 15,-3 7 10-15,0 5 1 0,-2-5 1 0,0 9 0 16,-1-2 9-16,-2-2 1 0,-2 2 1 0,2-4 0 15,-3 2-8-15,0-1-1 0,3 4-1 0,-2-4 0 16,-4-3-9-16,6 3-2 0,-2-4 0 0,-1 5 0 16,1-5 0-16,-1 1-1 0,0-1 0 0,-2-3 0 15,2-1-4-15,1 2-1 0,-4-5 0 0,4 0 0 16,-4 4-9-16,4-4-1 0,-4 1-8 0,4-4 12 16,-3-1-12-16,2 1 11 0,-2-1-11 0,2 4 10 15,3-7-10-15,0 0-11 0,-5 0 3 0,5 0-1220 16</inkml:trace>
  <inkml:trace contextRef="#ctx0" brushRef="#br0" timeOffset="11952.759">11163 7212 1036 0,'0'0'92'0,"0"0"-73"15,0 0-19-15,0 0 0 0,0 0 35 0,5 4 3 16,-5-4 1-16,3 3 0 0,2 4-19 0,0-3-4 16,-5-4-1-16,6 0 0 0,-1 3 11 0,-2 1 2 0,-3-4 1 0,5 3 0 15,-3 1 15-15,4 1 2 16,-6-5 1-16,0 0 0 0,5 3 0 0,-2 4 0 0,-3-7 0 0,5 4 0 16,-2 3-8-16,-1-4-2 0,1 1 0 0,0 3 0 15,-1 1-5-15,1 3 0 0,-3-4-1 0,0 3 0 16,3 2 1-16,-3-1 0 0,0-1 0 0,0 1 0 15,2 4-2-15,-2 3 0 0,3-1 0 0,-3 2 0 16,0-5-10-16,0 5-3 0,0 2 0 0,0-2 0 16,0 2-3-16,0-2-1 0,0 2 0 0,2-2 0 15,-2 2-2-15,3-3-1 0,-3 4 0 0,3-1 0 16,-1-2 2-16,-2 2 0 0,3-2 0 0,-3 2 0 16,3 2-2-16,-1-2 0 0,-2-2 0 0,0 2 0 15,3 1-1-15,-3-1 0 0,3-2 0 0,-1 2 0 0,-2-2 0 16,0 2 0-16,3-2 0 0,-3 2 0 15,3-2 1-15,-3-1 0 0,0-1 0 0,0-3 0 16,0 5-2-16,0-5 0 0,0 5 0 0,2-5 0 16,-2-2-8-16,3 2 12 0,-3 0-12 0,0-2 12 0,0-3-12 15,0 3 10-15,0 2-10 0,0 0 10 0,0-2-2 0,0-1 0 16,0-1 0-16,0 4 0 0,0-2 6 0,0-1 1 16,0-1 0-16,0 2 0 0,0-1-15 0,-3-1 11 15,3 4-11-15,0-2 10 0,0-5-2 0,0 7 0 16,-2-7 0-16,2 5 0 0,0-5-8 0,-3 7 0 15,3-7 9-15,0 5-9 0,0-5 12 0,0 4-1 16,0-1-1-16,-3 2 0 0,3-5-10 0,0 0 0 0,0 4 0 0,0-1 0 16,0-3 0-16,0 0 0 0,0 0-9 0,0 5 9 15,0-5 0-15,0 0 0 16,0 0 0-16,3 0 0 0,-3-2 8 0,0 2-8 0,0 0 0 0,0 0 9 16,0 0-9-16,0 0 0 0,0-2 0 0,0-5 8 15,0 7-8-15,0-3 0 0,0-4 9 0,0 0-9 16,0 0 0-16,0 0 0 15,0 0 0-15,0 0 0 0,0 0-9 0,0 0-7 0,0 0 0 0,0 0-1 16,-3-9-175-16,1 2-36 16,-4 0-6-16</inkml:trace>
  <inkml:trace contextRef="#ctx0" brushRef="#br0" timeOffset="12386.7">11020 8482 1616 0,'0'0'72'0,"0"0"14"0,0 0-69 0,0 0-17 15,0 0 0-15,0 7 0 0,3-5 0 0,-1 5 0 16,1 5-13-16,-1-5 5 0,1 5 8 0,0-3 16 15,-1 3-4-15,1 2-1 0,2-2 30 0,-2 2 7 16,0 0 0-16,2-2 1 0,3 2-1 0,-3 0-1 16,3-2 0-16,3 2 0 0,-3-3-15 0,5-1-4 15,-3 2 0-15,1-5 0 0,0 0-2 0,2 0-1 16,-3 0 0-16,1-2 0 0,2-3 9 0,0-2 2 0,-2 5 0 0,0-5 0 16,-3-5 0-16,5 5 0 0,-5-2 0 0,2-3 0 15,1-7-2-15,-3 5 0 0,0-2 0 0,0-3 0 16,2-2-3-16,-2 0-1 0,0-5 0 0,3 5 0 15,-1-5-3-15,-2 5-1 0,3-5 0 0,-6 3 0 16,0-3-14-16,1 5-4 0,2-1 0 0,-3-1 0 16,3 7 0-16,-3-3-8 0,3-2 12 0,-3 7-4 15,1-5-8-15,-4 3 0 0,1 4 0 0,2-2 8 16,1 0-8-16,-4 2 0 0,4 3 0 0,-1-3 0 16,-3 3-70-16,-2 2-19 0,6-5-4 0</inkml:trace>
  <inkml:trace contextRef="#ctx0" brushRef="#br0" timeOffset="13689.38">16579 7287 172 0,'-19'0'8'0,"19"0"1"0,-2-3-9 0,-1-4 0 15,-2 3 0-15,-3 1 0 0,2-4 93 0,4 3 17 16,2 4 3-16,-3-7 1 0,-2-1-39 0,0 1-8 16,5 3-2-16,-3 1 0 0,-5-1 3 0,5 1 1 15,3-1 0-15,0 4 0 0,0 0 2 0,0 0 0 16,0 0 0-16,0 0 0 0,0 0-7 0,0 0-2 15,0 0 0-15,0 0 0 0,0 0-8 0,0 0-2 16,0 7 0-16,0 4 0 0,3-4-3 0,-3 8-1 16,5-1 0-16,-5-3 0 0,0 8-12 0,0-2-2 15,3 2-1-15,2-1 0 0,-7-1-9 0,4 6-3 0,4-1 0 0,-1-1 0 16,0 5-3-16,0-5-1 16,-5 2 0-16,6 1 0 0,2 2 3 0,-3-5 0 0,-5 5 0 0,5 0 0 15,1-1 5-15,-1-3 2 0,-5 6 0 16,0-5 0-16,0 1 0 0,2-1 0 0,4-1 0 0,-6 3 0 15,-3-3-7-15,3 3 0 16,5-3-1-16,1-1 0 0,-6-2-7 0,2 2 0 0,1 0-1 16,2-2 0-16,1 2-11 0,-4-2 12 0,-4 0-12 0,4-5 12 15,9 4-12-15,-6-1 12 0,-2-5-12 0,-3 6 12 16,5-3-12-16,-2 3 12 0,-3-1-12 0,-3-5 12 16,0 9-12-16,1-7 0 0,4 2 0 0,-4-2 0 15,-6 3 24-15,5-5 5 0,6 2 2 0,-1 0 0 16,-4 2-23-16,-1-1-8 0,3-1 0 0,3-5 9 15,2 7-9-15,-2-1 0 0,-3-8 0 0,2 7 0 16,6-7 0-16,-2 7 0 0,-6-7 0 0,2 5 0 0,1-5 0 0,2 5-12 16,-2-5 2-16,-3 0 1 0,-3 0 9 0,3 0 0 15,3 0 8-15,-3 0-8 16,-5 0 8-16,2 0-8 0,6-2 10 0,-1 2-10 0,-2-7 8 0,0 7-8 16,0-2 0-16,0-5 9 0,0 0-9 0,0 0 0 15,0 0 0-15,0 0 8 0,0 0-8 0,0 0 0 16,0 0 0-16,0 0 0 0,0 0-9 0,0 0-7 15,3-5-2-15,-6-2 0 16,-2 0-146-16,0 2-30 0,5-2-6 0</inkml:trace>
  <inkml:trace contextRef="#ctx0" brushRef="#br0" timeOffset="14087.714">16375 8477 1497 0,'-11'0'133'16,"4"0"-106"-16,7 0-27 0,0 0 0 0,-3 0 88 0,3 0 12 0,0 0 2 0,0 0 1 15,3 5-89-15,2 2-14 0,-3-5-10 0,4 5 2 16,4-2 8-16,-2 6 0 0,-2-3 0 0,-1 1-8 15,3-2 16-15,0 5 3 0,0 0 1 0,-3-3 0 16,3 3 12-16,-3-5 4 0,3 7 0 0,0-2 0 16,-3-3 0-16,3-4 0 0,0 6 0 0,0-3 0 15,0-6-7-15,0 5-1 0,0-2 0 0,3-3 0 0,-1-2 10 0,1 0 2 16,-6 0 0-16,3-2 0 0,5-3 7 0,0-2 1 16,-5-3 1-16,0-1 0 0,3-3 1 0,-1-5 0 15,4 0 0-15,-6-2 0 0,0 2-15 0,2-2-3 16,6 0-1-16,-3 0 0 0,-5 2-23 0,3 5 8 15,-1-5-8-15,4 5 0 0,-6 2 0 0,-1 5 0 16,-1-3 0-16,-1 1 8 0,3 7-8 0,-8 2 8 16,-3-5-8-16,3 5-786 15,0 0-162-15</inkml:trace>
  <inkml:trace contextRef="#ctx0" brushRef="#br0" timeOffset="15213.417">21444 7259 518 0,'0'0'46'0,"0"-7"-37"0,-2 4-9 0,2-2 0 15,0-2 88-15,0 3 15 0,-3 1 3 0,3 3 1 0,0 0-59 16,-2-7-11-16,2 3-2 0,-3-3-1 0,3 7 14 0,-3 0 2 16,-2-3 1-16,2-1 0 0,-2 4 20 0,5 0 4 15,0 0 1-15,0 0 0 0,-5 0 4 0,5 0 0 16,-3 0 1-16,3 0 0 0,0 0-9 0,-5 7-3 15,0-3 0-15,2-1 0 0,3-3-13 0,-3 7-4 16,1 0 0-16,-1-3 0 0,3 3-12 0,-3 5-2 16,3-2-1-16,-2-3 0 0,-1 4-11 0,3 4-2 15,0-4-1-15,0-1 0 0,0 9-4 0,0-5-1 16,0 0 0-16,0 2 0 0,0-2-2 0,0 3-1 16,0 2 0-16,0-1 0 0,3 4 0 0,-3-4 0 15,0 4 0-15,0-1 0 0,2 2-1 0,1 1 0 16,-3-5 0-16,0 6 0 0,3-3 2 0,-3-1 0 15,2-2 0-15,-2 2 0 0,0 2 0 0,-2-2 0 16,2 1 0-16,0-4 0 0,0 4 0 0,0-1 1 16,0 2 0-16,0-2 0 0,0-2 0 0,0 2 0 0,-3-4 0 15,3 6 0-15,-3-6-1 0,3 2-1 0,-2 2 0 0,-1-2 0 16,3 0-4-16,0-5-1 0,0 4 0 0,-3-1 0 16,3 2-10-16,0-5 10 0,0 0-10 0,0 2 10 15,0-1-10-15,0-1 0 0,0 0 0 0,3 0 8 16,-6 0-8-16,3 2 0 0,3-1 0 0,-3-1 8 15,3 0-8-15,-1-2 0 0,-2 2 9 0,3 0-9 16,-3-2 0-16,3 2 9 0,-3 0-9 0,0-3 0 16,2 4 11-16,1-6-11 0,-3 3 10 0,0 2-10 15,0-2 8-15,0-5-8 0,3 7 0 0,-3-7 9 0,0 5-9 16,2-3 0-16,1 0 0 0,-3 1 0 0,0-3 0 0,0 0 0 16,2 0 8-16,-2 0-8 0,3 5 0 15,0-7 0-15,-6-3 0 0,3 5 8 0,0-7-8 16,0 0 0-16,0 0 0 0,0 0 8 0,0 0-8 15,0 0 0-15,0 0 0 0,0 0 8 0,0 0-20 0,0 0-5 16,0 0-1-16,0 0 0 16,-3-2-103-16,1-3-21 0,-1-2-4 0,1 7-662 15,-4-7-132-15</inkml:trace>
  <inkml:trace contextRef="#ctx0" brushRef="#br0" timeOffset="15695.304">21111 8491 1324 0,'0'0'118'0,"0"0"-94"0,0 0-24 0,0 0 0 15,0 0 10-15,0 0-2 0,0 0-8 0,0 0 12 16,0 0 8-16,0 0 0 0,3 5 1 0,-1 2 0 16,1 0 34-16,2 0 6 0,1-2 2 0,2 2 0 15,-3 0 0-15,5 0 0 0,-2 0 0 0,0 0 0 16,3 5-10-16,2-5-1 0,-2 0-1 0,2-5 0 16,-2 7-15-16,2-6-4 0,-3 4 0 0,1 0 0 0,0-2-3 0,2-3-1 15,-3 3 0-15,1-3 0 0,-3-2 8 0,2 0 0 16,-2 0 1-16,-2 0 0 0,2 0-7 0,-3 0-2 15,3 0 0-15,-6 0 0 0,4-7 8 0,-1 7 0 16,0-7 1-16,3 0 0 0,-2 0-5 0,-1 0-2 16,3-5 0-16,-3 3 0 0,0-6-6 0,3-1-2 15,0 2 0-15,0-7 0 0,0 7-8 0,0-5-2 16,3 0 0-16,-3 5 0 0,0 0-12 0,-1 0-16 16,-1 2 3-16,-1 5 1 0,0-3 33 0,-2 1 7 15,-3 2 2-15,3 5 0 0,-3 2-30 0,2-5 0 16,-2 5 0-16,0 0 0 0,0 0 8 0,0 0-8 0,0 0 0 0,0 0 0 31,0 0-72-31,0 0-20 0,0 0-4 0,0 0-1117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18T23:04:21.05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definitions>
  <inkml:trace contextRef="#ctx0" brushRef="#br0">7644 13416 172 0,'0'0'16'0,"0"0"-16"0,0 0 0 0,0 0 0 16,0 0 247-16,0 0 46 0,0 0 10 0,5 0 1 15,0-3-186-15,-5 3-38 0,6 0-7 0,-1 3-1 0,3-3 6 0,3 0 2 16,-4 7 0-16,1-7 0 0,0 5-18 0,3-3-3 0,-1 5-1 0,-2 0 0 16,0-2-23-16,0 2-5 0,8 0-1 0,-5 0 0 15,-1 5-5-15,4-5 0 0,4 0-1 0,3 4 0 16,-5-1-10-16,5 4-1 0,0-2-1 0,3 0 0 15,3-3-11-15,-1 3 0 0,-5-1 9 0,8-1-9 16,3 2 8-16,3-3-8 0,-6 3 8 0,0-5-8 0,8 5 14 0,0-3-2 16,3-2 0-16,-3 5 0 0,-6 0 1 0,6-3 0 15,8-2 0-15,-2 5 0 0,-4 0-1 0,6-3-1 16,8-2 0-16,-2 5 0 0,2-5-3 0,-3 5-8 16,0-3 12-16,0 3-4 0,3-5 6 0,0 0 1 15,3 5 0-15,-3-10 0 0,-6 5-15 0,1-7-10 16,2 5 2-16,-2-3 0 15,-1 3 18-15,1-10 4 0,0 5 1 0,-1-2 0 16,-4 2-15-16,-1 0 11 0,-2-5-11 0,-3 5 10 16,0-2 5-16,-6 2 1 0,4-5 0 0,-3 5 0 15,-1-2-1-15,-4-3 0 0,-1 5 0 0,1 0 0 16,-3-7-4-16,-1 7-1 0,-1 0 0 0,1-2 0 0,-4-3 2 0,-1 0 1 16,1 3 0-16,-3 2 0 0,2-5-1 15,1 3-1-15,2-3 0 0,0-2 0 0,6 5-11 0,-4-3 10 0,1 3-10 0,5-3 10 16,0-2-10-16,3 0 0 0,-5 2 9 0,2-4-9 15,-3 4 14-15,1-2-2 0,-1 0 0 0,-2 0 0 16,-3 2 3-16,0-2 0 0,0-2 0 0,1 2 0 16,-4-1-4-16,-2-1-1 0,0 2 0 0,0 0 0 15,-3 0-2-15,0 0-8 0,-2 0 12 0,-3 0-4 16,2 2 0-16,1-2 0 16,-6 0 0-16,3 5 0 0,-3-6 2 0,1 4 0 15,-1-3 0-15,0 2 0 0,-2-2 1 0,-3 7 0 16,0 0 0-16,0 0 0 0,3-2-11 0,-3 2 10 15,0 0-10-15,5-5 10 0,-2 3-10 0,-3 2 0 16,0 0 9-16,0 0-9 0,0 0 0 0,0 0 8 16,5-5-8-16,-5 5 0 0,0 0 0 0,0 0 0 15,0 0 0-15,8 0 8 0,-8 0-8 0,0 0 0 0,0 0 0 0,0 0 8 16,8 0-8-16,-8 0 0 0,0 0 0 0,5-2 8 16,0-3-8-16,-5 5 0 0,0 0 0 0,8 0 0 15,-8 0-8-15,8 0-4 0,-8 0 0 0,5 5 0 0,1-3 12 0,-6-2 0 16,0 0 0-16,5 5-8 0,0 2 8 0,1-5 0 15,-4 5 0-15,4 2 0 0,-1-2 10 0,0 1-2 16,0-1-8-16,1 0 12 16,2 0-12-16,-3 0 0 0,3 5 0 0,2-5 0 15,-2 2 0-15,3-2 0 0,0 5 0 0,-1-5 0 16,1 5 0-16,2-3-8 0,-2-4 8 0,2 9 0 16,0-7 0-16,0 5 0 0,0-5 0 0,-2 4 0 15,2-1 0-15,-2-3 0 0,2 0 0 0,-5 0 0 16,3 5 0-16,-1-5-12 0,-2 0 12 0,3 0-13 15,-3 0 13-15,0-2 0 0,0 2 0 0,2-7 0 0,-2 7 0 0,0-7 0 16,0 5 0-16,0-3 0 0,-3-2 0 0,3 0 0 16,0 0 0-16,-3 0 0 0,3 0 0 0,0 0 0 15,0 0 0-15,-3-2 0 0,3-3 28 0,-2 2 1 16,-1-1 1-16,3-3 0 0,-3 2-22 0,0-2-8 16,1 5 0-16,-1-3 0 0,0-2 0 0,1 0 0 0,-4 0 0 0,1 2 0 15,2-2 0-15,-2 0 0 0,2 0 0 0,-2 0 0 16,-1 0 0-16,1 0-12 0,0 0 12 0,-1 0-13 15,1-5 13-15,0 5 0 0,-1 0 0 0,1 0 0 0,-3 0 0 16,3 0 0-16,-1 2 0 0,1-2 0 0,0 0 0 0,-3 0 0 16,2 2 0-16,-2 5 0 0,0 0 0 0,3-2 0 15,-1-5 0-15,-2 7 0 0,0 0 0 0,0 0 0 16,0 0-8-16,0 0 8 16,6-5 0-16,-6 5 0 0,0 0 0 0,5 0 0 15,-5 0 0-15,0 0-9 0,5 0 9 0,-5 0 0 16,8 0 0-16,0 0-10 0,-2 5 10 0,1-5 0 15,1 2-9-15,3 3 9 0,0-3 0 0,2 3-9 16,0 2 9-16,0-3-8 0,0 4 8 0,6-6-8 16,2 5 8-16,3 0 0 0,0 0 0 0,0-2-8 15,2 2 8-15,1 0 0 0,-1 0 0 0,0 0-8 0,4 0 8 0,-1-2 0 16,2 2 0-16,4-3 0 0,-1 4 0 0,3-6 0 16,0 5 0-16,0-7 0 0,0 5 0 0,-2-3 0 15,-1-2 0-15,1 0 0 0,-1 5 0 0,-2-5 0 16,2 0 0-16,-2 0 0 0,0 0 0 0,2-5 0 15,-2 3 0-15,-1-3 0 0,4 3 0 0,-3-3 0 0,-1-2 0 16,1 4 0 0,0-1 0-16,2-3 0 0,3 2 0 0,0 3 0 15,-2-3 0-15,4 3 0 0,1-3 0 0,0-2 0 16,-3 7 0-16,0-7 0 0,3 7 0 0,-1 0 0 0,4-5 0 16,-1 3 0-16,-2 2 0 0,5 0 0 0,-3 0 0 0,0 0 0 15,1 0 0-15,-4 0 0 0,4-5 0 0,-1 5 0 16,3 5 0-16,3-5 0 0,-1 0 0 0,3 0 0 15,1 0 0-15,-1 0 0 0,-2 0 0 0,2 0 0 0,0 2 0 0,3 3 0 16,-3-10 0-16,3 5 0 0,-5-2 0 0,0 2 0 16,2 0 0-16,-5 0 0 0,2 0 0 0,4 0 0 15,-4-5 0-15,4 5 0 0,-6 0 0 0,-3-2 0 16,-2-3 0-16,-1 5 0 0,4-7 0 0,-1 5 0 16,-2-3 0-16,2 3 0 0,3-3 0 0,0 2 0 15,-3-1 0-15,1-1 0 0,-1 3 0 0,0-3 0 0,1 3 0 0,2-3 0 16,0 3 0-16,2-3 0 0,1 5 0 0,-1-7 0 15,-2 7 0-15,0-7 0 0,0 7 0 0,0-5 0 16,0 3 0-16,3-3 0 0,0 5 0 0,-1-2 0 16,1-3 0-16,-6 5 0 0,0-2 0 0,1-3 0 0,2 3 0 15,2-3 0-15,-2 2 0 0,-2-1 0 0,2 1 0 16,-3-1 0 0,-5-1 0-16,5 3 0 0,-5-3 0 0,-2-2 8 15,-3 5-8-15,5-3 0 0,0-5 0 0,0 1 0 16,-6 2 0-16,4 0 0 0,-6 0 0 0,3 0 8 0,-1 0-8 15,-4 0 0-15,-9 0 0 0,4 2 8 0,1-4-8 0,-4-3 9 16,-6 5-9-16,0 0 10 0,3 0-10 0,-5 0 8 16,-1-5-8-16,-2 9 8 0,-2-1-8 0,2-3 0 15,5 0 0-15,-5 2 8 0,-3 3-8 0,0-3 0 0,9-2 0 0,-4 7 0 16,1-7 0-16,-6 7 0 0,0 0 0 0,6-7 0 16,5 7-16-16,-8-5 2 0,-8 5 0 0,0 0 0 31,0 0-102-31,0 0-20 0,-8-2-4 0,-3 2-1088 0</inkml:trace>
  <inkml:trace contextRef="#ctx0" brushRef="#br0" timeOffset="1542.86">10824 13957 57 0,'0'0'0'0,"0"0"0"0,0 0 0 0,3 7 0 16,-3 0 217-16,2 0 39 0,-2 0 7 0,3 0 1 16,-3 0-122-16,0 5-25 0,0-5-5 0,3 0 0 15,-1 5-32-15,-2-3-7 0,3-2-1 0,-3 5 0 16,0-5-15-16,0 0-3 0,0 5-1 0,0-5 0 15,0 0-8-15,3 0-1 0,-3 0-1 0,0 0 0 16,0 0-15-16,0 0-4 0,0-7 0 0,0 5 0 16,0 2-1-16,0-7-1 0,0 0 0 0,0 0 0 0,0 0 0 0,0 0 0 15,0 0 0-15,0 0 0 0,0 0-2 0,0 0-1 16,0 0 0-16,0 0 0 0,0 0 4 0,0 0 1 16,0 0 0-16,-3-7 0 0,3 2 0 0,0-2 1 15,0 5 0-15,0-5 0 0,0 0-25 0,0-5 0 16,0 5 0-16,3 0 0 0,-3-5 0 0,2 5 8 15,1 0-8-15,-3 0 8 0,3-5-8 0,-1 5 0 0,1 0 0 0,0 0 0 16,-1-5 0-16,3 5 0 0,-2 5 0 0,0-10 0 16,2 5-8-16,0 0 8 0,1 0 0 0,2 2 0 15,-6-2 0-15,6 5 0 0,0-3-9 0,0-2 9 16,-3 7 0-16,3-2 8 0,-2-3-8 0,1 5 12 0,-1 0 9 0,-1 0 2 16,3 0 0-16,-3 5 0 0,1-3 3 0,-1 5 1 15,-2 0 0-15,-1-2 0 16,-2 2-10-16,0 0-1 0,0 0-1 0,-2 5 0 15,-1-5-15-15,-2 0 8 0,2 0-8 0,-2 5 0 16,-3-5 9-16,2 2-9 0,4-4 8 0,-4 2-8 16,4 0 0-16,-1-2 0 0,-2-3 0 0,0-2-11 15,5 0 11-15,-3 7 0 0,-5-7-9 0,3 0 9 16,2 5 0-16,3-5 0 0,-5 0 0 0,-1 0 0 16,1 0 0-16,0 0 0 0,0 2 0 0,2-2 0 0,-2 0 0 0,2 0-9 15,-2 0 9-15,5 0 0 0,0 0-12 0,0 0 12 16,-6 0-12-16,6 0 12 0,0 0-10 0,0 0 10 15,0 0-8-15,0 0 8 0,0 0-9 0,0 0 9 16,6 7-10-16,-1 0 10 0,-2-2-8 0,5 2 8 16,0 0 0-16,2 0-9 0,-2 0 9 0,3 0 0 15,2 0 10-15,0 5-10 16,3-5 13-16,0 0-3 0,-3 0-1 0,3 0 0 16,2 3-1-16,-4-1-8 0,-1-4 12 0,-2 4-4 15,-1-4-8-15,1-3 0 0,-3 3 0 0,-3 2 0 16,-5-7 12-16,8 0-4 0,-8 0 0 0,3 7 0 15,-3-7 0-15,0 0-8 0,0 0 12 0,0 0-4 0,0 0-8 0,0 0 0 16,0 0-10-16,0 0 10 16,0 0-86-16,0 0-11 0,0 0-3 0,0 0-666 0,0 0-134 0</inkml:trace>
  <inkml:trace contextRef="#ctx0" brushRef="#br0" timeOffset="1774.668">11221 14086 1036 0,'0'0'92'0,"0"0"-73"16,0 0-19-16,0 0 0 0,0 0 200 0,0 0 36 16,0 0 7-16,5 7 1 0,-5-7-101 0,6 7-21 15,-1 5-4-15,-2-5-1 0,-1-2-62 0,-2-5-13 16,3 7-2-16,-1 0-1 0,-2 0-26 0,0-7-5 16,3 7 0-16,-3-7-8 0,0 7 8 0,0-7-8 15,0 0 0-15,0 0 0 16,0 0-94-16,0 0-26 0,0 0-4 0,0 0-2 15,0 0-137-15,0 0-27 0,0 0-6 0,0 0-322 16</inkml:trace>
  <inkml:trace contextRef="#ctx0" brushRef="#br0" timeOffset="1890.48">11282 14030 576 0,'0'0'51'0,"0"0"-41"16,0 0-10-16,0 0 0 0,-3-5 220 0,1-2 43 16,2 7 8-16,0 0 1 0,-3-5-112 0,3 5-24 0,0 0-4 0,0 0 0 15,0 0-56-15,0 0-12 0,0 0-1 0,0 0-1 16,0 0-50-16,0 0-12 0,0 0 0 0,0 0-667 15,0 0-133-15</inkml:trace>
  <inkml:trace contextRef="#ctx0" brushRef="#br0" timeOffset="2407.45">11570 14053 806 0,'0'0'72'0,"0"0"-58"16,3-7-14-16,0 5 0 0,-1-5 136 0,1 0 24 15,-3 7 4-15,0-5 2 0,2-2-30 0,-2 7-5 16,0-7-2-16,0 2 0 0,0 5-31 0,-2 0-6 15,-1-7-2-15,3 7 0 16,0 0-21-16,-5-2-4 0,2-3-1 0,-5 5 0 16,3 0-30-16,0 0-6 0,-6 0-2 0,3 0 0 15,0 0-18-15,0 5-8 0,0-5 0 0,0 2 8 16,-2-2-8-16,2 7 0 0,0-7 0 0,0 5 0 16,3 2 0-16,-3-2 0 0,3-3 0 0,-1 5 0 15,4-2-9-15,-1-3 9 0,0 5 0 0,1-2 0 16,2 2-12-16,0-7 12 0,2 7-12 0,1 0 12 0,0 0-12 0,2-2 12 15,0-3-12-15,0 5 12 0,1-2-10 0,-1 2 10 16,3 0-8-16,0-2 8 0,0-3 0 0,0 5 0 16,0-2 0-16,0-3 0 0,-6 3 0 0,-2-5 0 15,6 7 0-15,-6-7 0 0,5 7 0 0,-5-7 0 16,0 0 0-16,0 0 8 0,0 7-8 0,-3-2 12 0,-2-3-4 0,-3 5 0 16,3-7-8-16,-3 7 12 0,-3-7-4 0,1 5 0 15,-1-5-8-15,3 7-15 0,3-7 4 0,-3 0 1 16,-3 0-32-16,1 5-6 0,2-3-2 0,0-2-655 15,0 0-131-15</inkml:trace>
  <inkml:trace contextRef="#ctx0" brushRef="#br0" timeOffset="2992.92">11626 14004 1558 0,'0'0'69'0,"0"0"15"0,0 0-68 0,0 0-16 0,5 2 0 0,0-2 0 0,-5 0 112 0,6 5 20 15,-1 2 3-15,0 0 1 0,1-2-53 0,-4-3-11 16,1 5-1-16,-3 0-1 0,2-2-31 0,1 2-7 16,0 0 0-16,-3 0-1 0,0 0-10 0,0 5-1 15,0-5-1-15,-3 0 0 0,3 0-7 0,-3 0 0 0,1 0-1 0,2 0 0 16,-3 0-11-16,1 5 8 0,2-5-8 0,-3 0 8 31,0-2-8-31,3-5 0 0,0 7 0 0,0-7 8 16,0 0-8-16,0 0 0 0,0 0 0 0,0 0 8 0,0 0-8 0,0 0 0 15,0 0 9-15,0 0-9 0,0 0 10 0,3-5-2 16,2 5-8-16,0-2 12 0,1-5 6 0,-1 0 1 16,0-3 0-16,1 3 0 0,2 0-8 0,0 0-2 15,-1 0 0-15,1 0 0 0,0 0-9 0,0 0 0 16,0 2 0-16,3-2 0 0,-3 5 0 0,2-3 0 0,-4-2 8 0,2 7-8 15,-3-2 0-15,0 2 8 0,3 0-8 0,-5-5 8 16,-3 5-8-16,0 0 0 0,2 0 0 0,-2 0 0 16,0 0-11-16,0 0-7 0,0 0-2 0,0 0 0 31,0 0-39-31,-2 7-8 0,-6 0-1 0,5 0-1 0,-5-2-117 0,0-3-23 16,0 3-5-16,3-3-1 0,5-2 71 0,-5 10 13 0,-1-8 3 0,6-2 1 15,0 0 0-15,-5 5 0 0,5-5 0 0,0 0 0 0,-2 2 127 0,2-2 32 16,0 0 4-16,0 0 0 0,-3 7 86 0,3-7 18 15,0 0 3-15,5 7 1 0,-2-2-12 0,-3-5-3 0,5 2 0 16,3 3 0-16,0-3-41 0,0 3-9 0,0-5-2 0,0 7 0 16,5-7-25-16,0 5-6 0,-5-3-1 0,0-2 0 31,3 0-37-31,-1 5-8 0,1-3 0 0,-3-2 0 16,0 5 0-16,0-3 0 0,0-2 0 0,-8 0-664 15,0 0-136-15</inkml:trace>
  <inkml:trace contextRef="#ctx0" brushRef="#br0" timeOffset="3346.73">12004 14098 1483 0,'8'0'65'0,"-8"0"15"0,8 0-64 0,-3 0-16 0,3 0 0 0,0-5 0 16,-3 5 77-16,3 0 13 0,0-2 2 0,0 2 1 15,0-5-53-15,3 5-12 16,-3-2-1-16,0-3-1 0,0 5-14 0,0-2-4 16,-3-3 0-16,0 5 0 0,3-7 0 0,-3 7 0 15,-2-7 0-15,0 7 0 0,-1-7 2 0,-2 7 0 0,0 0 0 16,0-5 0-16,0-2-10 0,0 7 10 0,0 0-10 0,0 0 10 16,0 0-10-16,0 0 0 0,0 0 9 0,0 0-9 15,0 0 12-15,0 0-1 0,0 0-1 0,0 0 0 16,0 0 11-16,-2 7 3 0,-1-2 0 0,-2 2 0 0,2 0 10 15,0 0 2-15,1 5 1 0,-1-3 0 0,1-2 0 0,2 5 0 16,-3 0 0-16,0-3 0 0,3 3-14 0,-2 0-3 16,2-3-1-16,0-2 0 0,0 0-11 0,0 5-8 15,2-5 12-15,1 0-12 0,-3-7 10 0,0 0-10 16,0 0 8-16,0 0-8 16,0 0-65-16,0 0-19 0,0 0-3 0</inkml:trace>
  <inkml:trace contextRef="#ctx0" brushRef="#br0" timeOffset="7743.72">17619 13369 1321 0,'0'0'28'0,"0"0"7"0,0 0 1 0,0 0 2 0,5 0-30 0,-2-7-8 15,-3 7 0-15,0 0 0 0,0 0 76 0,0 0 13 16,5 0 3-16,0 0 1 0,0 0-27 0,1 2-6 16,-6-2 0-16,5 5-1 0,0-5-15 0,1 7-4 15,-1-7 0-15,0 7 0 16,0-7-6-16,1 7-2 0,-1 0 0 0,3-2 0 15,0 2 3-15,0 0 0 0,0 5 0 0,2-5 0 16,-2 2-23-16,3-2-4 0,-1 2 0 0,4-2-8 16,-1 3 8-16,3-3-8 0,5 0 0 0,-2-2 0 15,-1 2 10-15,3 5-10 0,3-10 8 0,2 5-8 16,1 0 8-16,-1-2-8 0,1 2 0 0,-1 0 8 16,1 0 0-16,-1-2 0 0,1-3 0 0,-1 5 0 0,1-2 8 0,-4-3 0 15,4 3 1-15,2 2 0 0,0-3 6 0,-2-1 1 16,-1 4 0-16,0-2 0 0,4 2-24 0,-1-5 0 15,0 3 0-15,-3-3 0 0,6 7 0 0,0-6 8 16,7 2-8-16,-2-3 0 0,3-2 8 0,0 5-8 16,2-3 10-16,0 3-10 0,-2-3 8 0,3-2-8 0,-1 0 0 0,3 5 0 15,2-5 8-15,4 0-8 0,-4 0 0 0,4 0 9 0,-4 0-9 0,1 0 8 16,-1 0-8-16,4 0 8 0,2-5-8 0,-6 5 8 16,-2-2-8-16,-2-3 8 0,-1 3-8 0,0-3 10 15,-2 3-10-15,-3-3 10 0,-3-2-2 0,-2 7-8 16,3-7 12-16,-1 2-4 0,-5-2 1 0,0 5 0 15,-2-5 0-15,-1 2 0 0,-2-2 1 0,0 4 0 16,-3-1 0-16,0-3 0 16,-2 0-1-16,-4 0 0 0,1-5 0 0,0 5 0 15,-3 2 0-15,1-2 0 0,-1 0 0 0,0-2 0 16,-2 1-9-16,2 1 10 0,-3-2-10 0,1 2 10 16,-3 0-2-16,5 5-8 0,-2-3 12 0,-1-2-4 15,-2 0 1-15,0 0 0 0,3 2 0 0,-1 3 0 16,1-3 0-16,0 3 0 0,-6-5 0 0,0 2 0 15,3 5 0-15,0-7 0 0,-3 4 0 0,1-1 0 0,-1-1 9 0,0 3 2 16,1-3 0-16,-1 5 0 0,0-2-20 0,0-3-17 16,1 3 3-16,-1-3 1 0,0 5 13 0,-2-7 10 15,2 7-2-15,-2 0 0 0,-3 0 2 0,5-3 0 0,-5 3 0 0,0 0 0 16,0 0-2-16,0 0 0 0,0 0 0 0,5 3 0 16,1 4-8-16,-6-7 0 0,0 0 9 0,5 0-9 31,0 7 0-31,1 0 8 0,-6-7-8 0,5 5 0 0,-5-5 0 15,8 7 0-15,-3 0 0 0,3 0 0 0,0-2 0 0,0 2 0 16,0 0 0-16,0 0 0 0,0-5 0 0,2 7 0 16,-2 1 0-16,0-3 0 0,3 0 0 0,-1 0 0 15,1 5 0-15,0-5 0 0,2 5 0 0,-3-3 0 16,4 3 0-16,-1 0 0 0,-3-3 0 0,6-2 0 16,3 5 8-16,-3 2-8 0,0-7 0 0,-3 7 0 0,5-7 0 0,1 5-12 15,-1 0 12-15,1-3 0 0,2-2 0 0,-5 5 0 16,0-5 0-16,2 5 0 0,-2-5 0 0,0 0 0 15,-3 0 0-15,-2 0 0 0,-1 0 0 0,1-2 0 16,0-3 0-16,-3 3 0 0,-1-3 0 0,1-2 0 16,-8 0 0-16,6 0 9 0,-6 0-9 0,8 0 0 15,-8 0 14-15,5-2-4 0,0-3-1 0,1 3 0 0,-4-3 0 0,3-2 0 16,-2 0 0-16,0-5 0 0,-1 5-9 0,4-2 10 16,-6-3-10-16,5-2 10 0,-2 7-10 0,-1-5 0 15,1 2 0-15,0-1 0 0,-1-1 0 0,1 3 0 0,0-3 0 16,-1 5 0-16,3 0 0 0,-5-5 0 0,3 5 0 0,0 0 0 15,-1 0 0-15,1-5 0 0,0 5 0 0,-1 5 0 32,1-3-8-32,0-2 8 0,-1 4 0 0,1-1 0 0,-3 4 0 15,0-7 0-15,3 2 0 0,-1-2 0 0,-2 7 0 0,3-2 0 16,-3-3 0-16,0 5 0 0,2-7 0 0,-2 7 0 16,0 0 0-16,0 0 0 0,0-3 0 0,0 3 0 15,0 0 0-15,3-4 0 0,2-3-10 0,-5 7 10 16,0 0 0-16,0 0-9 0,6 0 9 0,-1 0 0 15,-5 0 0-15,3 4-8 0,5-4 8 0,-3 3 0 0,0-3 0 0,3 0-8 16,0 4 8-16,0-1 0 0,0-3-9 0,0 5 9 16,2-3 0-16,4 3 0 0,-1-3-9 0,3 3 9 15,0-3 0-15,0 7-8 0,2-6 8 0,1 4 0 16,2-2 0-16,3 2-8 0,-3 0 8 0,3 0 0 16,5 0 0-16,2 0-8 0,1-2 8 0,3-3 0 15,2 10 0-15,0-10 0 16,-3 5 0-16,3-2 0 0,-3 2 0 0,1 0 0 15,2-2 0-15,0-3 0 0,0 3 0 0,5-3 0 16,1-2 0-16,-1 0 0 0,0 5 0 0,1-5 0 16,-1 2 0-16,0-2 0 0,1 0 0 0,2 0 0 0,0-2 0 15,5-3 0-15,-3 5 0 0,1-2 0 0,0 2 0 0,-1-5 0 16,1 5 0-16,-3-2 0 0,5-3-8 0,-2 5 8 16,-1-7 0-16,1 7 0 0,-3 0 0 0,0-3 0 0,-3-1 0 15,1 4 0-15,4-5 0 0,-2 3 0 0,0 2 0 0,3-5 0 16,0 5 0-16,-1 0 0 0,-2 0 0 0,3 0 0 15,-3 0 0-15,2-2 0 0,4-3 0 0,2 5 0 16,-6-2 0-16,3-3 0 0,1 5 0 0,-4-2 0 16,-2-3 0-16,0 2 0 0,3-1 0 0,-3-3 0 15,3 2 0-15,-3-2 0 0,-3 5 0 0,-2-5 0 0,-3 2 0 0,-3-2 0 16,-2 0 0-16,0 0 0 0,2 0 8 0,0 2-8 16,1-2 0-16,-6 0 0 0,0 0 0 0,-3 0 0 15,1 0 8-15,-1 0-8 0,-2-5 0 0,0 2 0 16,0 1 8-16,-6 2-8 0,1 0 0 0,-3 0 0 15,0 0 0-15,-3 0 8 0,0 0-8 0,0 7 0 32,-5-5 0-32,3-2 8 0,-3 5-8 0,-3-3 0 0,3 2 0 0,-3-1 8 15,0 4-8-15,-2 0 0 0,-3 0 0 0,5 0 0 16,-2-3 0-16,-3 3 0 0,0 0-13 0,0 0-6 0,0 0-1 16,0 0 0-1,0 0-116-15,-5 3-23 0,-3-3-5 0</inkml:trace>
  <inkml:trace contextRef="#ctx0" brushRef="#br0" timeOffset="8545.55">20518 13905 403 0,'0'0'36'0,"0"0"-36"0,0 0 0 0,0 0 0 0,0 0 200 0,0 0 32 0,0 0 8 0,0 0 0 15,0 0-96-15,0 0-20 0,0 0-4 0,0-2-1 16,0-5-18-16,0 7-3 0,-2-5-1 0,-1 0 0 15,-5 3-33-15,3-3-6 0,-3 10-2 0,3-5 0 0,-3 0-16 0,0 0-4 16,-3 0-1-16,-2 2 0 0,2 3-17 0,1 2-3 16,-1-2-1-16,1-3 0 0,-4 5-14 0,4 0 0 0,-3-2 0 0,-1 7 0 15,6-10 0-15,1 10 0 0,4-5 0 0,-2 0 0 16,-1 0 0-16,1 0 0 0,5 0 0 0,-3 5-10 16,1-5 10-16,2 0 0 0,2 0-9 0,1 0 9 15,-3 0-10 1,5 0 10-16,3 0-13 0,3-2 5 0,2 2 8 15,0 0-13-15,-2 0 5 0,2 0 8 0,0-2-9 0,3-3 9 16,0 5 0-16,-3-2 0 0,1 2 0 0,-1-2 8 16,-3-3 0-16,1 5 1 0,-3-2 5 0,-3-3 1 15,-5-2 0-15,0 0 0 0,0 0-1 0,5 5 0 16,-5-5 0-16,0 0 0 0,0 7 7 0,-2 0 2 16,-3-5 0-16,-1 3 0 0,-2 2-5 0,0-2-1 0,0-3 0 0,-2 3 0 15,-3-3-17-15,2-2 0 0,0 5 0 0,1-3 0 16,-1-2-22-1,1 0-5-15,2 0-1 0,-3 5 0 0,1-10-85 0,2 5-18 0,0 0-3 16,0 0-531-16,0 0-107 0</inkml:trace>
  <inkml:trace contextRef="#ctx0" brushRef="#br0" timeOffset="9015.42">20791 14032 864 0,'-3'-2'38'0,"3"2"8"0,0-5-37 0,-2 3-9 16,-1-3 0-16,0 5 0 0,3 0 245 0,-2-5 47 16,-6 3 10-16,5-3 2 0,1 5-189 0,-4 0-38 15,1-2-7-15,-3 2-2 0,0 0-25 0,3 2-6 16,-3-2-1-16,-3 5 0 0,3-5-10 0,-2 7-2 15,2 0-1-15,-3 0 0 0,3 0-23 0,-2 0 9 0,2 0-9 0,0 5 0 16,5-5 0-16,-5 0 0 0,6 0 0 0,-1 0 0 16,3 5 0-16,3-5 0 0,-3 0-10 0,2-2 10 15,4 2-8-15,1-5 8 0,-1 3-10 0,2 2 10 16,-3-7-16-16,6 0 4 0,-1 0 0 0,1 0 0 16,-3 0 12-16,0-5 0 0,5 3-10 0,-3-3 10 15,-2 3 10-15,0-5 6 0,0 2 2 0,0-2 0 16,0 5 16-16,-3-8 3 15,1 8 1-15,-4-3 0 0,6-2-6 0,-5 7 0 0,-3 0-1 0,0 0 0 16,0 0-19-16,0 0-4 0,0 0-8 0,0 0 12 16,0 0-12-16,0 0 11 0,5 7-11 0,-2-2 10 15,-1 2 5-15,1 0 1 0,0 0 0 0,-1 0 0 16,1 0-16-16,0 0 0 0,-1 0 0 0,1 3 0 16,0-8 0-16,-1 5 0 0,1 0 0 0,-3-7 0 15,0 0-78-15,0 0-12 0,5 7-2 0,-5-7-664 16,0 0-133-16</inkml:trace>
  <inkml:trace contextRef="#ctx0" brushRef="#br0" timeOffset="9347.8">21085 13905 2059 0,'0'0'91'0,"0"0"19"15,0 0-88-15,0-2-22 0,-3-3 0 0,3-2 0 16,-3 2 92-16,1 3 13 0,-4-3 3 0,1 3 1 0,2-3-46 0,-2 3-10 16,0-3-1-16,0 5-1 0,-3-2-22 0,0 2-4 15,2 0-1-15,-1 0 0 0,-1 2-3 0,0-2-1 0,0 7 0 0,0-2 0 16,0-3-20-16,0 3 8 0,0 2-8 0,0 0 0 16,3 5 0-16,-3-3 0 0,2 3 0 0,1 2 0 15,0-2-9-15,2 2 9 0,-2 0-10 0,2-2 10 16,1 2-8-16,2 0 8 0,0 0 0 0,0 0-9 15,0-2 9-15,0 2 0 16,2 0 0-16,1-2 0 0,0 2 0 0,-1-2 0 16,1-3 0-16,0 3 0 0,-1 0 0 0,3-3 0 15,1-2 0-15,-1 0 0 0,-2-2 0 0,-3-5 0 16,5 7 0-16,-5-7 8 0,0 0-8 0,0 0-8 16,0 0 8-16,0 0-12 15,0 0-197-15,0 0-40 0</inkml:trace>
  <inkml:trace contextRef="#ctx0" brushRef="#br0" timeOffset="9532.23">20902 14072 460 0,'0'0'41'0,"0"0"-33"0,0 0-8 0,0 0 0 0,3-7 305 0,-3 7 59 16,5 0 12-16,0-5 3 0,-5 5-227 0,8 0-46 16,-2-2-9-16,1 2-1 0,1 0-56 0,0 2-10 0,-2-2-2 0,2 5-1 15,2-5-27-15,-2 0 8 0,0 0-8 0,0 5 0 16,3-3 0-16,-1-2-17 0,1 0 2 0,2 0 1 31,-2 0-134-31,-4 0-26 0,7 0-6 0,-6 0-626 0</inkml:trace>
  <inkml:trace contextRef="#ctx0" brushRef="#br0" timeOffset="9870.63">21188 14086 518 0,'0'0'46'0,"5"0"-37"0,-5 0-9 0,8 0 0 15,-3-2 208-15,1 2 39 0,2-5 8 0,0 5 1 16,-1 0-100-16,1-2-21 0,3-3-4 0,-3 5-1 15,0-2-54-15,2-3-10 0,-2 0-2 0,0 3-1 16,0-3-21-16,-2 3-4 0,-1-3-1 0,-5 5 0 16,2-2 8-16,-2 2 2 0,0-5 0 0,0 5 0 15,0-7-8-15,0 7-2 0,-2-7 0 0,-3 5 0 16,-3-3-9-16,2 0-3 0,-4 3 0 0,-1 2 0 16,1 0-14-16,-1 0-3 0,-2 0-8 0,0 7 12 15,2-7-12-15,-2 7 0 0,-3-2 0 0,3-3 0 0,2 5 0 0,-2 0-8 16,0 0 8-16,2 0 0 0,0 5-10 0,-2-5 10 15,5 0-8-15,-2 5 8 16,2 0 0-16,2-3-10 0,1 3 10 0,0-3 0 16,2 3-9-16,1 2 9 0,4-7 0 0,3 5-9 15,1 0 9-15,-1-3-8 0,3-2 8 0,0 0-8 16,3-2 0-16,-1 2 0 0,1-7 0 0,2 2 0 16,5 3 18-16,-2-5 4 0,3 0 1 0,-1 0 0 15,4 0-15-15,-1-5 0 0,0 3-12 0,-3-5-769 16,-4 2-155-16</inkml:trace>
  <inkml:trace contextRef="#ctx0" brushRef="#br1" timeOffset="24493.108">17005 9211 1526 0,'5'9'68'0,"-8"-4"13"0,-5 2-65 0,6-5-16 0,2 3 0 0,-3 0 0 16,3 2 12-16,0 0 0 0,-2-5-1 0,4 5 0 15,1-2 13-15,2 2 2 0,-2 0 1 0,2 0 0 16,0 0-1-16,1 0 0 0,-4 5 0 0,4 2 0 15,-1-2 6-15,-2 2 2 0,2 7 0 0,-5 0 0 16,0 5 11 0,2 0 3-16,4 9 0 0,-4 3 0 0,-4 2-13 0,2-5-3 15,2 3 0-15,4-3 0 0,-6 5-11 0,2 2-2 16,1 5-1-16,-3 5 0 0,3 2-18 0,-1-7-16 16,4-2 4-16,-6 2 0 0,0-5 36 0,0-2 7 15,-3 5 1-15,0 2 1 0,3-5-21 0,0 5-12 16,0-7 12-16,0 0-12 0,-5 0 12 0,2-7-12 15,9 2 12-15,-6 3-12 0,-6 2 10 0,1 2-10 0,5-2 8 0,0 5-8 16,0-5 8-16,-3-5-8 0,1-2 8 0,2 3-8 16,5-4 10-16,-5 1-10 0,-5 0 12 0,5 7-12 15,5-2 12-15,-5-3-12 0,0 5 12 0,-8 0-12 16,0-7 20-16,6 0-4 0,4-5 0 0,-2 0 0 16,-8 3 2-16,6-10 0 0,4 7 0 0,-2-6 0 15,-2 8-5-15,-1-4-1 0,0-2 0 0,1 1 0 0,4 1-2 0,-2 7-1 16,0-5 0-16,0 1 0 0,6-3-9 0,-4-1 10 15,-4-3-10-15,-1 3 10 0,3-3-10 0,0 1 10 16,-3-6-10-16,-2 8 10 0,0-6-10 0,2 2 0 16,3-2 9-16,-3 2-9 0,-2-6 8 0,2 3-8 0,1-4 8 15,2 1-8-15,-3-1 0 0,3 2 0 0,-2-2 0 0,2 0 8 32,2-2-8-32,-2 2 0 0,0-4 0 0,3 1 0 15,-1 4-68-15,1-8-14 0,-3 0-3 0</inkml:trace>
  <inkml:trace contextRef="#ctx0" brushRef="#br1" timeOffset="25364.73">17621 9747 939 0,'-2'-14'41'0,"2"14"10"0,0 0-41 0,0 0-10 0,0 0 0 0,-3-5 0 0,0 5 49 0,3 0 8 16,0 0 2-16,0 0 0 0,0 0 34 0,0 0 7 16,0 0 2-16,0 0 0 0,0 0-42 0,0 0-9 15,0 0-2-15,0 7 0 0,0 5 1 0,0-3 0 16,3 3 0-16,0 7 0 0,-1-5 2 0,1 12 0 15,0-5 0-15,2 14 0 0,-5-2-14 0,2 5-2 16,1-3-1-16,0 5 0 16,-3 5-7-16,-3 2-2 0,0 2 0 0,1 12 0 15,2-2-6-15,-3 0 0 0,1 2-1 0,-4 7 0 16,6 3-2-16,-5-3 0 0,0 0 0 0,-1 5 0 16,4-5 1-16,-1-2 0 0,0 9 0 0,1-2 0 15,-1-11-9-15,1-11-1 0,2 1-8 0,0-3 12 0,0 5 0 0,-3-2-1 16,3-5 0-16,0 5 0 0,0-5 6 0,-3 14 2 15,3-7 0-15,-2 0 0 0,2 0-3 0,0-6-1 0,-3-1 0 16,0 0 0-16,3-3-4 0,0-1-1 16,-2-3 0-16,-1 0 0 0,-2-3-2 0,2-2-8 0,-2 5 12 15,2-4-4-15,-2 1-8 0,5-4 8 0,-3 0-8 0,1-5 8 16,-4 1-8-16,4 1 0 0,-1-6 0 0,0 2 8 16,3-1-8-16,-5 4-16 0,2-6 4 0,1 1-1198 31</inkml:trace>
  <inkml:trace contextRef="#ctx0" brushRef="#br1" timeOffset="26549.37">16110 9714 864 0,'0'0'76'0,"0"0"-60"0,0 0-16 0,0 0 0 15,0 0 86-15,0 0 14 0,-2 7 4 0,-1-2 0 16,3-5-75-16,-2 2-14 0,-1 10-3 0,0-3-1 0,3 3 34 0,0 2 7 15,0 0 2-15,3 10 0 0,0-1-1 0,-3 10 0 16,2 0 0-16,3 12 0 0,-2-3-21 0,-3 5-5 16,3 7-1-16,-3 17 0 0,0-1-10 0,-3 8-1 15,3-3-1-15,-5 19 0 0,0-2 1 0,-1-3 0 16,1 5 0-16,-3 17 0 0,3-15 15 0,-1 3 3 16,4 2 1-16,-3 8 0 0,2-15-6 0,0 2 0 0,3-7-1 0,0 5 0 15,0-7-5-15,3-7-1 0,-3-7 0 0,3 0 0 16,2-12-11-16,-3 1-2 0,1-4-8 0,2-4 12 15,-2-7-12-15,2 1 8 0,-2-13-8 0,0-2 0 0,-1 0 0 0,1-12 0 16,0-2 0-16,-1-1-644 16,-2-3-134-16</inkml:trace>
  <inkml:trace contextRef="#ctx0" brushRef="#br1" timeOffset="27352.47">15806 10175 838 0,'0'-12'37'0,"0"5"8"0,0 0-36 0,0 2-9 16,3-2 0-16,0 5 0 0,-3-3 9 0,0 5 0 15,0 0 0-15,0 0 0 0,0 0 54 0,2 7 10 16,3 5 3-16,1 2 0 0,-1 7 0 0,0 5 0 16,1 2 0-16,-1 12 0 0,0 0-30 0,0 5-6 0,-2-3 0 0,0 10-1 15,-1 0 0-15,1 4 0 0,-3 10 0 0,0 2 0 16,0 3-9-16,-3-1-2 0,-2 10 0 0,0 7 0 16,0-2 12-16,-1 2 1 0,-2 3 1 0,0 15 0 15,0-18 22-15,1 5 5 0,-1 2 1 0,0 3 0 16,5-10-25-16,-2-3-5 0,-3-4 0 0,5 3-1 15,0-6-19-15,1-6-4 16,-1-8-1-16,1-2 0 0,-4-7-6 0,4-7-1 16,2 1 0-16,0-1 0 0,0-3-8 0,-3-4 0 15,3-2 9-15,0-1-9 0,-3-1 0 0,3-10 0 0,3 0 0 16,-3-5 8 0,3-3-96-16,-3-3-18 0,0 3-4 0,0-8-1 0</inkml:trace>
  <inkml:trace contextRef="#ctx0" brushRef="#br1" timeOffset="28154.808">16121 10478 1159 0,'0'0'51'0,"0"0"11"0,0 0-50 0,0 0-12 0,0 0 0 0,0 0 0 16,0 0 8-16,0 0-8 0,0 0 11 0,0 0-11 15,-3 5 40-15,1-5 0 0,2 0 1 0,0 0 0 16,-3 2 10-16,0 3 1 0,1-3 1 0,2 3 0 16,0 7-9-16,0-3-1 15,0 5-1-15,2 10 0 0,-2-3 4 0,0 7 1 16,3-2 0-16,-3 14 0 0,0 0-14 0,0 2-2 15,3 3-1-15,-1 14 0 0,-4-3-7 0,2 3-2 16,0 2 0-16,2 5 0 0,-2 0-2 0,-2-2-1 16,-1-1 0-16,0 1 0 0,3-6 8 0,0-4 2 15,-2 1 0-15,2-1 0 0,-3-10-13 0,3 3-3 16,-2-4 0-16,-1 1 0 0,-2-4-12 0,2 3 8 0,3-6-8 0,-3-1 0 16,1-4 8-16,-1 1-8 0,3-4 0 0,0 1 0 15,-3-6 8-15,1 2-8 0,-1-5 0 0,3 2 9 16,-3-2-9-16,3-2 0 0,-5 2 0 0,3-2 0 15,2-2-160-15,-6-6-35 0</inkml:trace>
  <inkml:trace contextRef="#ctx0" brushRef="#br1" timeOffset="28640.76">15819 10624 1364 0,'-10'-7'60'0,"10"7"13"0,-3-5-58 0,1 5-15 16,-4-2 0-16,4-3 0 0,2 5 12 0,0 0-1 31,0 0 0-31,0 0 0 0,-3 7 50 0,0 0 11 0,3 12 1 0,3 7 1 16,-3 7-18-16,5 2-3 0,1 3-1 0,-1 4 0 15,0 3-23-15,0 4-5 0,1 5 0 0,-4 12-1 16,1-5-11-16,0 5-1 0,2 0-1 0,-2 7 0 16,-1-2-2-16,1 1-8 0,-3 1 12 0,3 0-4 15,-3-4-8-15,0 3 12 0,0 1-12 0,0 7 12 16,0-14-4-16,0-2 0 0,0 6 0 0,0-2 0 0,-3 1-8 0,3-4 0 16,0-10 9-16,0 3-9 0,-3-8 0 0,3-3 8 15,0-7-8-15,0 7 0 0,0-7 0 0,3-7-20 16,-3 0 4-16</inkml:trace>
  <inkml:trace contextRef="#ctx0" brushRef="#br1" timeOffset="29157.35">15973 10377 288 0,'3'-14'25'0,"-3"9"-25"16,2 3 0-16,3-5 0 0,-5 0 114 0,3 0 18 16,2-3 3-16,-5 8 1 0,3-3-42 0,-3 5-8 15,0 0-2-15,0 0 0 0,3 5-1 0,-3 9-1 0,2 0 0 0,1 10 0 16,0-1-14-16,-1 10-2 0,-2 5-1 0,0 9 0 15,-2 2-40-15,2 5-8 0,-3 10-1 0,0 4-1 0,-2-2-7 0,2 2 0 16,-2 12-8-16,2 2 12 0,-2-4 2 0,3-3 0 16,-4 10 0-16,4 4 0 0,-1-9 11 0,0-4 3 15,1 1 0-15,-1 5 0 0,3-4 5 0,0-7 2 16,0-5 0-16,-3-5 0 0,3-7-3 0,-2-3-1 0,2-3 0 0,0-1 0 16,0-7-14-16,0 0-2 0,0-8-1 0,0-3 0 15,0-3-2-15,0-5-1 0,0-2 0 0,0-1 0 16,0-8-11-16,-3 2 0 0,3-8 9 0,-3 3-652 15,3-7-130-15</inkml:trace>
</inkml:ink>
</file>

<file path=ppt/ink/ink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13:50.615"/>
    </inkml:context>
    <inkml:brush xml:id="br0">
      <inkml:brushProperty name="width" value="0.05292" units="cm"/>
      <inkml:brushProperty name="height" value="0.05292" units="cm"/>
      <inkml:brushProperty name="color" value="#FF0000"/>
    </inkml:brush>
  </inkml:definitions>
  <inkml:trace contextRef="#ctx0" brushRef="#br0">11102 6951 230 0,'-3'0'10'0,"3"0"2"0,0 0-12 0,0 0 0 15,0-3 0-15,0 3 0 0,0-5 121 0,-2 5 22 0,2 0 4 0,0 0 1 16,0 0-53-16,0 0-11 0,-3 0-1 0,0 0-1 16,1 0-19-16,-1 0-4 0,3 0-1 0,0 0 0 15,0 0-1-15,-3 0 0 0,1 0 0 0,2 0 0 16,0 0-6-16,-3 0-2 16,3 0 0-16,0 5 0 0,0-5-21 0,0 0-5 0,0 0-1 0,0 0 0 15,0 0 2-15,0 0 1 0,0 7 0 0,0-4 0 16,0-3-13-16,0 0-2 0,0 0-1 0,0 0 0 15,5 4 3-15,-5-4 0 0,8 3 0 0,-2 1 0 16,-6-4 3-16,5 3 1 0,-5-3 0 0,8 4 0 0,-3-4-16 0,0 0 0 31,3 0 8-31,-2 3-8 0,-1-3 40 0,-5 0 6 0,8 4 1 0,-3-4 0 0,3 0-24 0,-3 0-5 16,1 0-1-16,2 0 0 16,-3 0-17-16,3 0 0 0,-3 0 0 0,3 0 0 15,0 0 23-15,0 0 1 0,3 0 0 0,-3 0 0 0,2 0-12 0,-2 0-3 16,3 0 0-16,-3 0 0 0,2 0-9 0,1 0 12 15,-1 0-12-15,4 0 12 0,-1 0-12 0,0 0 12 16,0 0-12-16,0 0 12 16,-2 0 5-16,0 0 2 0,-1 0 0 0,1 0 0 0,-1 0-19 0,4 0-14 15,-1-4 2-15,-3 4 1 0,4 0 11 16,-4 0 8-16,1 0-8 0,-1 0 11 0,1 4-11 0,0-4 10 16,-4 0-10-16,7 0 10 0,-6 0-10 0,2 0 12 15,-2 0-12-15,3 0 12 0,-3 0-12 0,0 0 8 0,0 0-8 0,-3 0 8 16,3 0-8-16,0-4-14 0,0 4 3 0,-3-3 1 15,3 3 10-15,-3 0 0 0,3 0 0 16,-3 0 0-16,1 0 16 0,-1 0 6 0,0 0 1 0,1 0 0 16,-4 3 14-16,-2-3 3 0,6 0 1 0,-4 4 0 15,-2-4-52-15,5 0-10 0,1 0-3 0,-4 0 0 16,-2 0 24-16,6 0 0 0,-4 5 10 0,4-5-10 16,-6 0 8-16,2 0-8 0,4 0 0 0,-1 0 0 15,0 0 20-15,-5 0-4 0,0 0 0 0,0 0 0 16,0 0-16-16,0 0 0 0,8 0 0 0,-3 0 0 15,1-5 0-15,2 5 10 0,-6 0 0 0,4 0 0 16,-6 0-1-16,2 0 0 0,-2 0 0 0,0 0 0 0,0 0-20 0,0 0-4 16,0 0-1-16,0 0 0 0,0 0 40 0,0 0 7 15,0 0 1-15,0 0 1 0,3 0-17 0,-1 0-3 16,-2 0-1-16,3-4 0 0,0 4-12 0,2 0 11 16,-5-3-11-16,3 3 10 0,2 0-10 0,-2-4 8 15,-1 4-8-15,4 0 8 0,-4 0-8 0,1 0 0 16,2 0 0-16,3-3-11 0,3 3 11 0,-3 0 0 15,-6-4 0-15,4 4 0 0,-1 0 0 0,-2 0 0 16,2 0 0-16,-5 0 0 0,0 0 0 0,0 0 0 16,0 0 0-16,0 0 0 0,0 0 0 0,0 0 0 15,0 0 8-15,0 0-8 0,0 0 10 0,0 0-2 16,0 0-8-16,0 0 12 16,0 0-3-16,0 0-1 0,0 0 0 0,5 0 0 0,0-3-8 0,-5 3 0 15,0 0 9-15,0 0-9 0,0 0 0 0,0 0 9 16,0 0-9-16,0 0 0 0,0 0 0 0,0 0 0 15,0 0 0-15,0 0 0 0,0 0 0 0,3-4-11 0,2 4 0 0,-5 0 0 16,0 0 20-16,0 0 4 0,0 0 1 0,6-7 0 16,-4 4-14-16,-2 3 8 0,0 0-8 0,3-5 0 15,0-2 12-15,-3 7-3 0,0-4-1 0,-3 1 0 16,3-1-8-16,0 1 8 0,-3-4-8 0,3 7 8 16,6-4-8-16,-6-4 8 0,-3 1-8 0,3 3 8 15,0-3-8-15,0 4 0 0,3-4 0 0,-3 3 0 16,0-6-22-16,0 1-10 0,0 2-1 0,0 0-1 0,0 0 34 0,0 0 0 15,0-1 0-15,0 1 0 0,-3-4 44 16,3 4 16-16,3 0 4 0,-3-1 0 16,-3 1-64-16,3 0-15 0,-3 3-1 0,3-3-1 15,0 4 17-15,0-4-10 0,0 0 10 0,0 2-8 16,-2-2 8-16,2 0 0 0,0 0 0 0,0 0 0 0,-3 0 15 0,0 2 5 16,3-2 0-16,0 0 1 0,-2 3-32 0,-1-3-6 15,3 4-2-15,0-1 0 0,0-4 19 0,0 6 0 16,0-3 0-16,0-2 0 0,0 7 0 0,0-4 0 15,0 1 0-15,0-1 0 0,0 4 0 0,3-3 0 16,-6-4 0-16,3 2 0 0,0 3 0 0,0-3 0 0,0-2 0 16,0 7 0-16,-3-7 0 0,1 3 0 0,2 1 0 15,0-1 0-15,0-3 0 0,0 4 0 0,2-2 0 0,1-2 0 16,-3 5 12-16,0-3 5 0,0-2 2 0,0 3 0 16,0-3-29-16,0 4-6 0,0-2 0 0,0-2-1 15,0 0 27-15,0 0 6 0,0 3 0 0,-3-3 1 16,1 4-17-16,2-4-14 0,0 2 2 0,0-2 1 15,-3 0 11-15,0 3 16 0,6 1-4 0,-3-1-1 16,0-3-11-16,0 4-16 0,0-4 4 0,0 2 1 16,0-2 11-16,3 3 16 0,-6 1-4 15,3-1-1-15,3-3-11 0,-3 4-16 0,0-4 4 16,0 2 1-16,0 5 11 0,0 0-8 0,2-7 8 0,-2 7-8 16,-2-7 8-16,2 7 0 0,0 0 8 0,0 0-8 15,0-4 13-15,-3 1-1 0,3 3-1 0,0 0 0 16,0-4-11-16,0 4-14 15,0 0 3-15,0 0 1 0,0 0 10 0,0 0 0 0,0 0 0 0,0 0 0 16,0 0 0-16,0 0 0 0,-3-3 0 0,3-2 0 16,0 5 0-16,0 0 0 0,0-2 0 0,0-3 0 0,-2 3 0 0,2-3 0 15,0-2-11-15,0 7 11 0,-3-7 0 0,3 7 16 16,0 0-1-16,0-4-1 0,0 4-14 0,0-7-18 16,-2 4 4-16,2 3 1 0,0 0 21 0,0-5 4 15,-3-2 0-15,3 5 1 0,0 2-13 0,0-5-16 16,0-2 3-16,0 3 1 0,0 1 12 0,0-1 16 15,0 4-3-15,-3-8-1 0,6 6-12 0,-3 2-15 16,-3-5 3-16,3-2 1 0,-2 5 11 0,2 2 16 16,0-5-4-16,0-2-1 0,0 7-11 0,0 0-16 15,0 0 4-15,0 0 1 0,-6 0 11 0,6 0 16 16,0 0-4-16,0 0-1 0,-2-4-11 0,2 4-17 16,0 0 4-16,0 0 1 0,0 0 12 0,0 0 16 15,0 0-3-15,0 0-1 0,0 0-12 0,0 0-18 16,0 0 4-16,0 0 1 0,0 0 13 0,0 0 0 0,0 0 0 0,0 0 10 15,0 0-10-15,0 0 0 0,0 0 0 0,0 0-11 16,0 0 11-16,0 0 0 0,0 0 8 0,0 0-8 16,0 0 0-16,0 0 0 0,-6 4 0 0,6-4 0 15,0 0 0-15,0 0 0 0,0 0 0 0,0 0 0 16,0 0 0-16,0 0 0 0,0 0 0 0,-5 3 0 16,5-3 0-16,0 0 0 0,0 0 0 0,-8 0 0 15,3 0 0-15,-3 0 0 16,0 0 0-16,0 0 0 0,0 0 0 0,8 0 8 0,0 0-8 15,0 0 0-15,0 0 0 0,-5 0 0 0,-1 0 0 0,6 0 8 16,0 0-8-16,0 0 0 0,0 0 0 0,0 0 0 0,0 0 0 16,-5 4 0-16,-3-4 0 0,0 0 0 0,3 0 8 0,5 0-8 15,-8 0 10-15,0 0-10 16,8 0 0-16,-8 0 0 16,3 0 0-16,5 0 0 0,-8 0 0 0,3 0 0 0,5 0 0 0,-8 5 0 0,0-5 0 0,8 0 0 15,-8 2 0-15,0-2 0 0,8 0 0 0,-8 5 0 16,3-3 0-16,-3-2 0 15,8 0 0-15,-3 0 0 0,-5 0 0 0,6 0 0 0,-4 0 0 0,1 0 0 16,0 0 0-16,-1 5 0 0,-2-5 0 0,3 2 0 16,-3-4 0-16,3 4 0 0,0-2 0 0,-3 0 0 15,2 0 0-15,-2 0 0 0,3 0 0 0,0 0 0 16,0 0 0-16,5 0 0 0,-8 0 0 0,2 0 0 16,-2 0 0-16,8 0 0 0,-2 0 0 0,-4 0 0 15,1 0 0-15,0 5 0 0,-3-5 0 16,5 0 0-16,-2 0 0 0,0 0 0 0,-3-5 0 0,0 5 0 0,3-2 0 0,-3 2 0 15,2 2 0-15,-2-2 0 16,0 0 0-16,3 0 0 0,0 0 0 0,0 0 0 0,-3 0 0 16,0 0 0-1,2 0 0-15,-2 0 0 0,3 0 0 0,0 0 0 16,0 5 0-16,-1-5 0 0,4 0 0 0,-4 3 0 0,1-3 0 0,0 0 0 0,0 0 0 16,-1 0 0-16,1 0 0 0,2 0 0 15,-5-3 0-15,3 3 0 0,0 0 0 0,-1 0 0 16,1 0 0-16,0 3 0 0,-3-3 0 0,3 0 0 0,5 0 0 0,-6-3 0 15,1 3 0-15,0 0 0 0,-1 3 0 0,1-3 0 16,0 0 0-16,2 0 0 0,-2 0 0 0,0 0 0 16,-1 0 0-16,1 0 0 0,2 0 0 0,3 0 0 0,0 0 0 0,-5 4 0 15,0-4 0-15,0 0 0 0,2 0 0 0,-2 0 0 16,-1 0 0-16,1 0 0 0,0 0 0 0,2 0 0 16,-2 0 0-16,2 3 0 15,-2-3 0-15,0 0 0 0,-1 0 0 0,1 0 0 16,2 0 0-16,-5 0 0 0,3 0 0 0,2 0 0 0,-2 0 0 0,0 0 0 15,0 0 0-15,2 0 0 0,-2 0 0 0,2 0 0 16,-2 4 0-16,5-4 0 0,-6 0 0 0,1 0 0 16,3 0 0-16,2 0 0 0,0 0 0 0,0 0 0 15,-6 5 0-15,6-5 0 0,0 0 0 0,0 0 0 16,0 0 0-16,0 0 0 16,-2 0 0-16,-4 0 0 0,4 2 0 0,-1-2 0 0,0 0 0 0,-2 0 0 15,5 0 0-15,0 0 0 0,-5 0 0 0,5 0 0 16,-3 0 0-16,-2 5 0 0,2-5 0 0,-2 0 0 0,0 2 0 0,-1-2 0 15,1 0 0-15,2 0 0 0,-2 0 0 0,5 0 0 16,-5 0 0-16,2 0 0 0,-2 0 0 0,2 5 0 16,-2-5 0-16,5 0 0 0,0 0 0 0,0 0 0 15,0 0 0-15,0 0 0 16,0 0 0-16,0 0 0 0,0 0 0 0,0 0 0 16,-3 2 0-16,3-2 0 0,0 0 0 0,-2 5 0 0,-1-2 0 0,3-3 0 15,0 0 0-15,0 0 0 0,0 0 0 0,0 0 0 16,0 0 0-16,0 0 0 0,0 0 0 0,0 7 0 15,0-7 0-15,0 0 0 0,0 0 0 0,0 0 0 0,3 4 0 16,-3 3 0 0,0-7 0-16,0 0 0 0,0 0 0 0,0 0 0 15,0 0 0-15,2 7 0 0,-2-7 0 0,3 7 0 0,-3-7 0 0,0 7 0 16,0 1 0-16,3-4 0 0,-3 3 0 0,0-7 0 16,0 7 0-16,0-7 0 0,0 5 0 0,2 2 0 0,-4 0 0 15,2-4 0-15,0-3 0 0,0 7 0 0,0-7 0 0,2 7 0 16,-2 2 0-16,0-9 0 0,0 9 0 0,0-4 0 15,0-5 0-15,3 7 0 0,-3 0 0 0,0 0 0 16,-3-2 0-16,3 2 0 16,-2-5 0-16,2 5 0 0,2 1 0 0,-4-1 0 15,2-7 0-15,0 4 0 0,0 3 0 0,0 0 0 0,-3 0 0 0,3-2 0 16,0-5 0-16,0 7 0 0,0-4 0 0,0 4 0 16,0-7 0-16,0 11 0 0,3-4 0 0,-3 1-12 15,0-1 1-15,0 0 0 16,2-3 11-16,-2 3 0 0,0 0 0 0,0 0 0 0,0 1 0 0,3-1 16 15,-3-3-4-15,2 3-1 16,-2 0-11-16,0 0 0 0,3 1 0 0,-3-1 0 0,0 0 0 0,-3 0 0 16,3 2 0-16,3-2 0 0,0-4 0 0,-3-3 0 15,0 7 0-15,2 0 0 0,-2-3 0 0,0 3 0 16,0 0 0-16,0 0 0 0,0-2 0 0,0-2 0 16,0 4 0-16,0-3 0 0,0-4 0 0,0 3 0 0,0 1 0 0,0 3 0 15,0 0 0-15,0-7 0 0,0 0 0 0,-2 8 0 16,2-1 0-16,0 0 0 0,0-7 0 0,0 0 0 15,0 4 0-15,0-4 0 0,0 7 0 0,0-7 0 16,0 7 0-16,0-7 0 0,0 5 0 0,0-2 0 16,0-3 0-16,0 7 0 0,0-7 0 0,0 4 0 0,0-1 0 0,0 4 0 15,0-7 0-15,0 4 0 16,0-4 0-16,0 7 0 0,0-2 0 0,0 2 0 0,0-4 0 0,0 4 0 16,0-7 0-16,0 7 0 0,2-3 0 15,-2-4 0-15,-2 7 0 0,4 0 0 0,1-2 0 0,0-2 0 16,-3 4 0-16,0-7 0 0,0 0 0 0,-3 7 0 15,3 0 0-15,3-3 0 0,-1 3 0 0,-2-7 0 16,0 5 0-16,0-5 0 16,-2 7 0-16,4-4-16 0,-2 4 4 0,3 0 1 0,-3-3 11 0,0-4 16 15,0 0-4-15,0 0-1 0,0 0-11 0,3 7-14 16,-3-7 3-16,0 0 1 0,0 0 10 0,0 7 0 16,2-2 0-16,-2-5 0 0,0 0 0 0,0 0 0 15,0 0 0-15,3 3 0 0,-3-3 0 0,0 0 0 16,0 0 0-16,0 0 0 0,0 0 0 0,0 0 0 0,0 0 0 0,0 0 8 15,0 0-8-15,0 0 0 0,0 0 0 0,0 0 0 32,0 0-144-32,-5 0-34 0</inkml:trace>
  <inkml:trace contextRef="#ctx0" brushRef="#br0" timeOffset="36123.714">9464 12553 1418 0,'0'0'63'0,"0"0"13"0,0-3-61 0,0-1-15 0,-2-3 0 0,2 7 0 16,0-5 91-16,0 2 15 0,0 3 3 0,0 0 1 0,0 0 0 0,0 0 0 15,0 0 0-15,0 0 0 0,0 0-41 0,0 0-8 16,7 0-1-16,1 3-1 0,-2 2-17 0,4-5-3 16,-2 7-1-16,3-3 0 0,2-1-11 0,-2 4-3 15,2 0 0-15,0 0 0 0,3 0-3 16,0 5-1-16,0-1 0 0,2-1 0 0,-2 2 0 0,5-5-1 16,0 7 0-16,-2-3 0 0,2-1 1 0,-2 9 1 15,-1-5 0-15,3-2 0 0,-2 6 0 0,2-4 0 16,0 1 0-16,-2 3 0 0,-3-3-1 15,2 3 0-15,-5-4 0 0,1 1 0 0,-4-1 1 0,1 0 0 16,-1 0 0-16,1-2 0 0,-3 2-5 0,-3-2-2 16,3-5 0-16,0 7 0 0,-3-3-4 0,1-1-1 15,1-3 0-15,-1 2 0 0,-4-6 2 0,4 4 0 16,-1 0 0-16,0-3 0 0,-2-1-11 0,2 4 0 16,-2-2 0-16,2-3 0 0,-5-2 0 0,3 5 8 0,-3-5-8 0,0 0 8 15,0 0-8-15,2 0 0 0,-2 0 9 0,0 0-9 16,0 0 0-16,0 0 0 0,3-7 0 0,0 2 0 31,-3 5-63-31,0 0-10 0,-3-7-3 0,3 0 0 16,-3 4-87-16,1-1-17 0,2-3-4 0</inkml:trace>
  <inkml:trace contextRef="#ctx0" brushRef="#br0" timeOffset="36551.01">10176 12484 1324 0,'-11'-4'118'0,"9"4"-94"15,-1 0-24-15,3 0 0 0,0 0 90 0,0 0 14 16,-3 0 2-16,3 0 1 0,-5 4 19 0,0-1 4 15,-1 1 1-15,-1 4 0 0,-1-1-36 0,0 0-7 16,0 4-2-16,-5-1 0 0,-1 6-22 0,1 1-4 16,-5-3 0-16,-1 5-1 0,-5-1-12 0,0 1-3 0,-5-2 0 0,3 2 0 15,-1 2-8-15,-2-2-3 0,5 2 0 0,-2-2 0 16,2-1-7-16,0-1-2 0,1-1 0 0,-1 1 0 16,3-3-6-16,-1 2-2 0,4-2 0 0,-1-4 0 15,-2 6-4-15,5-6-2 0,-2 1 0 0,2-1 0 16,0 2-2-16,0-5-8 0,3 7 12 15,0-7-4-15,-1 0-8 0,1 5 8 0,0-5-8 0,0 0 8 16,2 5-8-16,1-5 0 0,-1-5 0 0,3 7 0 16,3-6 0-16,-3 4 0 0,0 0 0 0,0-2 0 15,3-3 0-15,-3-2-9 0,2 7 9 0,4-2-13 32,-1-5-91-32,3 0-19 0,0 0-3 0,0 4-1158 0</inkml:trace>
  <inkml:trace contextRef="#ctx0" brushRef="#br0" timeOffset="37606.151">13798 12353 518 0,'-3'0'46'0,"3"-3"-37"0,-5-1-9 0,2 1 0 16,1-1 136-16,-3 4 26 0,-3-3 5 0,2-1 1 16,1 4-57-16,2 4-11 0,-2-4-3 0,-3 0 0 15,5 3-5-15,1-3-2 0,2 0 0 0,0 0 0 16,-3 4-30-16,3-4-7 0,0 0-1 0,3 7 0 15,2 0 10-15,0 0 2 0,3 1 0 0,0-1 0 0,0 0 2 0,3 4 1 16,-3-4 0-16,5 1 0 0,0 3-11 0,0-1-3 16,3-3 0-16,-2 4 0 0,4 4-12 15,-2-4-2-15,2 3-1 0,-2-2 0 16,3 2-7-16,-1-4-2 0,1 4 0 0,-1 2 0 0,1-2-5 0,-3 1-2 16,2 3 0-16,1-1 0 0,-1-1-5 0,1-2-1 15,-1 1 0-15,1 3 0 0,2-4 4 0,0 1 0 16,-5-1 0-16,3 4 0 0,-1-3 6 15,1-1 2-15,-1 0 0 0,-2 2 0 0,-3-6-16 16,3 4-2-16,-5-2-1 0,2-5 0 0,0 7 3 0,-5-7 1 16,3 0 0-16,-6 0 0 0,3 5-4 0,-3-5-1 15,1-3 0-15,-1 3 0 0,-5-7 0 0,0 0-8 16,3 3 12-16,-3-3-4 0,0 0 0 0,0 0-8 16,0 0 12-16,0 0-4 0,0 0 0 0,0 0-8 15,0 0 12-15,0 0-4 0,0 0-8 0,-6 0 8 0,4-3-8 0,-6-4 8 31,-3 3-94-31,0-3-19 0,-2-5-4 0,0 5-831 0,0 0-165 0</inkml:trace>
  <inkml:trace contextRef="#ctx0" brushRef="#br0" timeOffset="37990.794">14412 12320 1036 0,'0'0'92'0,"3"-3"-73"16,-1-1-19-16,-2 4 0 0,3-3 184 0,-3 3 34 16,0 0 6-16,0 0 2 0,0 0-45 0,0 0-9 15,0 0-1-15,0 0-1 0,-3 7-50 0,-5 5-9 16,0-2-3-16,-2 4 0 0,-4 0-32 0,-1 5-8 15,-7-1 0-15,1 4-1 0,0-4-25 0,-5 8-5 16,-1-5-1-16,1 1 0 0,2 4-15 0,0-1-3 16,0-3-1-16,3 6 0 0,-3-2-9 0,3 0-8 15,-3-5 9-15,1 5-9 0,1-5 8 0,-1 0-8 16,1 2 0-16,-1-1 9 0,1-4-9 0,1-1 0 0,0 2 0 0,3-5 0 16,4 0 0-16,-2-2 0 0,3 2 8 0,3 0-8 15,-4-2 0-15,4-1 0 16,-1-1 0-16,3 2 0 0,0-5 0 0,3 4 0 0,-3-4 0 15,3 0 0 1,0 1-64-16,2-1-8 0,-2 0-1 0,-1 0-864 0,1 0-173 0</inkml:trace>
  <inkml:trace contextRef="#ctx0" brushRef="#br0" timeOffset="45129.904">13970 4260 172 0,'0'0'8'0,"0"0"1"0,0 0-9 0,0 0 0 0,0 0 0 0,0 0 0 16,0 0 143-16,0 0 26 0,0 0 6 0,0 0 1 0,0 0-72 15,0 0-13-15,0 0-3 0,0 0-1 0,0 0-37 0,0 0-7 16,0 0-2-16,0 0 0 16,0 0 19-16,0 0 3 0,0 0 1 0,0 0 0 0,0 0-1 0,0 0 0 15,0 0 0-15,0 0 0 0,0 0-19 0,0 0-3 16,0 0-1-16,0 0 0 16,0 0-2-16,0 0-1 0,0 0 0 0,0 0 0 0,0 0 0 0,0 0 0 15,0 0 0-15,0 0 0 0,0 0-17 0,0 0-4 16,0 0-1-16,0 7 0 0,0-7-15 0,0 0 0 15,3 5 0-15,-3 2 0 0,2-5 54 0,-2-2 8 16,0 0 2-16,3 5 0 0,0 2-52 0,-1 0-12 16,-2 0 0-16,3 0 0 0,-3-7 54 0,0 0 8 15,3 5 2-15,-3 2 0 0,0 0-52 0,0-7-12 16,0 5 0-16,0 2 0 0,2 0 0 0,1 0 0 16,-3 2 0-16,0-4 0 0,2 2 0 0,-2 0 0 15,3 5 0-15,-3-5 0 0,0 0 0 0,3 0 0 16,-1 0 0-16,1 5 0 0,-3-5 20 0,3 2 0 0,-3-2 1 0,2 5 0 15,-2-5 18-15,0 0 3 16,0 0 1-16,3 0 0 0,-3 3-55 0,0-3-10 0,0 0-2 0,3 0-1 16,-3 2 40-16,0-4 8 0,0 2 1 0,0 0 1 15,0 5-25-15,0-3-11 0,-3-4 1 0,3 2 0 16,0 0 10-16,0 0 14 0,0 5-3 16,0-5-1-16,0 0-10 0,-3 0 0 0,6 0 0 0,-3 0 0 15,0-7 0-15,-3 7 0 0,6 0 0 0,-3-2 0 16,0 2 0-16,0 0 0 0,0-7 9 0,0 7-9 15,0 0 0-15,0 0 0 0,0-2 0 0,3-3 0 16,-3 3 0-16,0-5 12 0,0 7 0 0,-3 0-1 16,3-7-11-16,3 7-16 0,-3-2 4 0,0 2 1 0,-3-5 11 15,3-2 0-15,0 0 0 0,0 0 0 0,0 7 0 0,3-2 0 16,-3-5 0-16,0 7 0 0,0 0 0 0,0 0 0 16,0-7 0-16,0 0 0 0,0 7 0 0,-3 0 0 15,3-2 0-15,0 2 0 0,0-2 0 0,0-5 0 16,-3 2 0-16,3 5 0 0,-2 0 0 0,2-2 0 15,0-5 0-15,0 7 0 0,-3-5 0 16,3-2 0-16,-3 5 0 0,3-5 0 0,0 7 0 0,0-7 0 16,-2 7 0-16,2-7 0 0,0 0 0 0,0 7 0 15,0-7 0-15,0 0 0 0,0 0 0 0,0 0 0 16,-3 7 0-16,3-7 0 0,0 0 49 0,0 7 12 16,0-7 3-16,0 0 0 15,0 0-103-15,0 0-20 0,0 0-4 0,0 0-1 0,-3 5 103 0,3-5 20 16,0 0 4-16,0 0 1 0,0 0-64 0,0 0-18 15,0 0-1-15,0 0 0 0,0 0 19 0,0 0 0 16,0 0 0-16,-2 7 0 0,2-7 0 0,0 5 0 0,0-5 0 0,0 0 0 16,0 0 16-16,-3 2 1 0,3-2 0 0,-2 7 0 15,2-7-17-15,0 7 0 0,0-7 0 0,0 0 0 16,0 0-10-16,-3 5-6 0,3-5 0 0,0 0-1 16,0 2 27-16,0-2 6 0,0 0 0 0,-3 7 1 15,3-7-17-15,0 0 0 0,0 0 0 0,0 0 0 16,0 0 0-16,0 0 0 0,-2 5 0 0,2-5 0 15,0 0 0-15,0 0 0 0,0 0 0 0,0 0 0 16,-3 7 0-16,3-7 0 0,0 0 0 0,0 0 0 0,-3 5 0 0,3-5 0 16,0 0 0-16,0 0 0 0,0 0 0 0,0 0 0 15,0 2 0-15,0-2 0 0,0 0 0 0,0 0-17 16,0 0 3-16,0 0 1 0,0 0 13 0,0 0 0 16,0 0 0-16,0 0 10 0,0 0-1 0,0 0 0 15,0 0 0-15,0 0 0 0,-5 5-9 0,5-5 0 16,0 0 0-16,0 0 0 0,-5 2 0 0,5-2 0 15,0 0 0-15,0 0 0 0,0 0 0 0,0 0 0 16,-6 0 0-16,6 0 0 0,0 0 0 0,-2 5 0 16,-4-5 0-16,6 0 0 0,0 0 0 0,-5 0 0 15,0 2 0-15,2-2 0 0,-2 0 0 0,5 0 0 16,0 0 0-16,0 0 0 0,-3 0 0 0,-2 0 0 16,0 0 0-16,-1 0 0 0,1 0 0 0,0 0 0 15,2-2 0-15,-2 2 0 0,-3 0 0 0,0 0 8 16,3-5-8-16,-1 5 8 0,-1 0-8 0,1 0 0 0,1-2 0 15,0-3 8-15,-3 5-8 0,2-2 0 0,1 2 0 0,0-5 0 16,0 5 12-16,-1-2 0 0,1-3 0 0,0 5 0 16,-1 0-12-16,1-5 0 0,0 5 0 0,0-2 0 15,-1 2 0-15,1 0 0 16,5 0 0-16,-5 0 0 0,-1-5 0 0,1 5 0 0,0 0 0 0,-1 0 0 16,1 0 0-16,0 0 0 0,0 0 0 0,2 0 0 15,-2 0 0-15,-1 0 0 0,-2-2 0 0,0 2 0 16,6 0 0-16,-3 0 0 0,-3 0 0 0,5 0 0 15,-2 0 0-15,-1 0 0 0,1 0 0 0,0 0 0 16,0 0 0-16,2 0-17 0,-2 0 4 0,-1 0 1 16,6 0 12-16,-5 0 0 0,-3 0 0 0,5-5 0 0,-2 5 0 0,0 0-12 15,0 0 12-15,-3 0-12 0,5 0 12 16,-2-2 0-16,-1 2 0 0,1 0 0 0,0 0 0 0,-1 0 0 16,-1 0 0-16,4 0 0 0,-2 0 0 0,2 0 0 15,-2 0 0-15,5 0 0 0,-6 0 0 0,4 0 0 16,-4 0 0-16,6 0 0 0,0 0 0 0,0 0 0 15,0 0 0-15,-5 0 0 0,3 0 0 0,2 0 0 16,-3 0 0-16,3 0 10 0,-3 0-10 0,3 0 0 16,-2 2 0-16,-4-2-11 0,6 0 11 0,0 0 0 15,-5 0 8-15,5 0-8 0,-5 0 0 0,2 5 0 16,3-5 0-16,-3 0-8 0,-2 0 8 0,2 2 0 16,-4-2 0-16,4 0 0 0,-2 0 0 0,2 0 0 15,-2 0 0-15,2 0 0 0,3 0 0 0,-5 5 0 16,-1-10 8-16,4 5-8 0,2 0 0 0,0 0 0 15,0 0 0-15,0 0 0 0,0 0 0 0,0 0 0 16,0 0 0-16,0 0-8 0,0 0 8 0,0 0 0 16,-6 5 0-16,6-5 8 0,0 0-8 0,0 0 0 0,-5 0 0 0,5 0-8 15,0 0 8-15,0 0 0 0,-5 2 0 0,5-2 0 16,0 0 0-16,0 0 0 0,0 0 0 0,0 0 0 16,0 0 11-16,0 0 4 0,0 0 1 0,0 0 0 15,0 0-16-15,0 0 0 0,0 0 0 0,0 0 0 16,0 0 0-16,0 0 0 0,0 0 0 0,0 0 0 15,0 0 0-15,0 0-16 0,0 0 3 0,0 0 1 16,0 0 12-16,0 0 16 0,0 0-3 0,0 0-1 16,0 0-12-16,0 0-16 0,0 0 3 0,0 0 1 0,0 0 12 15,0 0 16-15,0 0-3 0,0 0-1 0,0 0-12 0,0 0 0 16,0 0 0-16,0 0 0 0,0 0 0 0,0 0-13 16,0 0 1-16,0 0 0 15,-5 0 12-15,5 0 0 0,0 0 0 0,0 0 0 16,0 0 0-16,0 0 0 0,-6-2 0 0,6 2 0 0,0 0 0 0,0 0 0 15,0 0 0-15,0 0 0 0,0 0 0 0,0 0 0 16,0 0 8-16,0 0-8 0,-2-5 0 0,2 5 0 16,-3-2 8-16,0-3-8 0,1-2 0 0,2 7 8 15,0 0-8-15,0-2 0 0,0-3 8 0,0-2-8 16,0 2 0-16,0 5 0 0,0-7 8 0,0 5-8 16,0-3 0-16,0-2 0 0,2 5 0 0,1-3 0 15,-3-2 0-15,0 0 0 0,3 0 8 0,-3 2-8 16,-3-2 0-16,3 0 0 0,0 0 8 0,0-5-8 15,0 5 0-15,0 0 0 0,-3-2 8 0,3 2-8 0,3 0 0 16,-3-3 0-16,-3 3 0 0,1 5 0 0,2-5 0 0,0 2 0 16,0-4 0-16,0-1 0 0,0 3 0 0,0 0 0 15,0 5 0-15,0-3 0 16,2-2 0-16,1 0 0 0,-3 0 0 0,0 0 0 0,0 2 0 16,0 3 0-16,0-5 0 0,0 2 0 15,0-2 0-15,0 0 0 0,0 0 8 0,0 2-8 0,0-4 0 0,-3 2 0 16,1 2 0-16,2-4 0 0,0-1 0 0,0 3 0 15,0 5 0-15,0-5 0 0,-3 0 8 0,3 2-8 16,0-2 0-16,-3 0 10 0,1 2-10 0,-1-2 8 16,1 0-8-16,2 0 0 0,0 0 0 0,-3 5 0 0,3-8 0 0,0 8 0 15,0-5 8-15,-3 0-8 0,1 2 0 16,2-2 0-16,0 0 0 0,0 2 0 0,-3 3 0 0,3-3 0 16,3-2 0-16,-3 5 0 0,0-3 0 0,0-2 0 15,-3 5 0-15,3-5 0 0,3 2 0 0,-3 0 0 16,0 3 0-16,0-3 0 0,0-2 0 0,-3 0 0 15,3 0 8-15,0 0-8 0,0 2 0 0,0 3 0 16,0-5 0-16,0 2 0 0,0 5 0 0,-3-7 0 16,1 5 0-16,2-3 0 0,0-2 0 0,0 5 0 15,0-8 8-15,0 8-8 0,0 2 0 0,0-5 0 16,0-2 0-16,0 5 0 0,2-3 0 0,-2 5 0 16,0-7 0-16,0 5 0 0,0-3 0 0,0-2 0 15,0 2 0-15,0 5 0 0,0 0 0 0,0 0 0 16,0-7 0-16,0 5 0 0,0 2 0 0,0 0 0 15,3-5 0-15,-3 5 0 0,0-7 0 0,0 7 0 16,0 0 0-16,0 0 0 0,0-7 0 0,0 7 0 0,0 0 0 0,0 0 0 16,0 0 0-16,0 0 0 0,0 0 0 0,0 0 0 15,0 0 0-15,0 0 0 0,0 0 0 0,0 0 0 16,0 0 0-16,0 0 0 0,0 0 0 0,0 0 0 16,0 0 0-16,0 0 0 0,0 0 0 0,0 0 0 15,0 0 0-15,0 0 0 0,0 0 0 0,0 0 0 16,0 0 0-16,0 0 0 0,0 0 0 0,0 0 0 15,0 0 0-15,3-7 0 0,-3 7 0 0,5 0 0 16,-5 0 0-16,5 0 0 0,-5 0 0 0,5 0 0 16,1 0-8-16,-6 0 8 0,0 0 0 0,8 0 0 15,0 0 0-15,0 0 0 0,2 0 0 0,1 0 0 16,-3 0-8-16,2 0 8 0,1 0 0 0,2 0 0 16,-2 0-29-16,2 0-2 15,0 0 0-15,-2 0 0 0,2 0 50 0,-3 5 9 0,1-3 3 0,0-2 0 16,2 0-50-16,-3 0-9 0,-2 0-3 0,0 0 0 0,-2 0 50 0,2 0 9 15,0 0 3-15,-1 0 0 0,-1 5-31 0,-1-5 0 16,0 2 0-16,1-2 0 0,-1 0 0 0,-2 0 0 16,2 0 0-16,0 5 0 15,0-5-19-15,1 0-9 0,-1 0-3 0,3 2 0 0,-3-2 50 0,1 0 9 16,-1 0 3-16,0 0 0 0,0 0-31 0,3 0 0 16,-5 0 0-16,5 0 0 0,-5 5 0 0,2-5 0 15,-5 0 0-15,5 0 0 0,-5 0 0 0,5 0 0 16,1 0 0-16,-1 2 0 15,3-2-19-15,-3 0-9 0,-5 0-3 0,6 0 0 0,-6 0 31 0,5 0 0 0,3 5 0 16,-3-3 0-16,3-2 19 0,-8 0 9 16,0 0 3-16,8 0 0 15,0 0-50-15,0 0-9 0,-8 0-3 0,5 0 0 0,3 5 51 0,0-5 9 0,-3 0 3 0,3 0 0 16,-5 0-32-16,-3 0 8 0,5 0-8 0,0 0 0 16,1 0 0-16,-6 0 0 15,5-5 0-15,0 5 0 0,1 5 25 0,-1-5 6 0,0-5 1 0,-5 5 0 31,5 0-51-31,-5 0-9 0,6 0-3 0,-6 0 0 0,5 0 31 0,0 0 0 0,-2-2 0 0,-3 2 0 16,0 0 0-16,5 0 0 0,1 0 0 0,-6 0 0 16,0 0 0-16,0 0 0 0,5 0 0 0,-2 0 0 15,-3 0 0-15,5-5 0 0,0 5 0 0,0 0 0 16,-5 0 0-16,6 0 0 0,-6 0 0 0,2 0 0 0,6 0 0 0,-8 0 0 16,0 0 0-16,0 0 0 0,0 0 0 0,0 0 0 15,0 0 0-15,0 0 0 0,0 0 0 0,3 0 0 16,-3 0 0-16,0 0 0 15,0 0 26-15,0 0 2 0,0 0 0 0,0 0 0 16,0 0-57-16,0 0-11 0,0 0-3 0,0 0 0 16,0 0-144-16,0 0-29 0</inkml:trace>
  <inkml:trace contextRef="#ctx0" brushRef="#br0" timeOffset="75531.52">22971 12324 709 0,'0'0'31'0,"0"0"7"0,0 0-30 0,0 0-8 15,0 0 0-15,0 0 0 0,0 0 54 0,3 5 10 16,-3-5 1-16,0 0 1 0,2 7 27 0,-2-7 6 15,0 0 1-15,0 0 0 0,3 7-20 0,-3-7-4 16,0 0-1-16,3 7 0 0,-3-7-2 0,0 3 0 0,0-3 0 16,0 0 0-16,2 7-1 0,-2-7 0 0,0 0 0 0,0 0 0 15,0 0-11-15,0 0-2 16,0 0-1-16,0 0 0 0,0 0-3 0,0 0-1 0,0 0 0 16,0 0 0-16,0 0-2 0,0 0-1 0,0 0 0 0,0 0 0 15,0 0-14-15,0 0-2 0,0 0-1 0,0 0 0 16,0 0-6-16,0 0-2 0,0 0 0 0,-2-3 0 15,2 3-5-15,0-4-1 0,0-3 0 0,0 7 0 16,0-3-4-16,0 3 0 0,0-4-1 0,0 4 0 16,-3-7-2-16,3 7 0 0,-3-3 0 0,3 3 0 15,-2-5-1-15,2-2 0 0,-3 7 0 0,3 0 0 16,-3-4 4-16,1 1 1 0,-1-1 0 0,3 4 0 16,-2-3-17-16,-1-1 0 0,0-3 0 0,1 7 0 15,-1-7 12-15,0-1-2 0,1 8 0 0,-4-4 0 16,4 1-2-16,-4-1 0 0,4 4 0 0,-3-3 0 0,-1-1 0 0,1 1 0 15,0-1 0-15,-1 4 0 0,4-3-8 0,-4-1 10 16,1 4-10-16,0-8 10 16,-3 4-10-16,3 1 12 0,-3 3-12 0,2-4 12 15,-4 1-12-15,2-1 10 0,0 4-10 0,0-3 10 0,0-1 10 16,3 1 1-16,-6-1 1 0,3 4 0 0,0-3-22 0,0-2-13 16,0 1 1-16,0 1 1 0,1-1 11 0,-1 4 0 15,-3-7 8-15,3 7-8 0,-3-3 0 0,4 3 9 16,-4-4-9-16,3 1 0 0,0-1 8 0,0 4-8 15,-2-7 0-15,2 7 0 0,0-3 0 0,0-2 0 16,0 1 0-16,-3 1 0 0,3 3 8 0,-2-4-8 0,-1 4 0 16,1-3 0-16,-1 3 8 0,0 0-8 15,-2-4 0-15,0 4 0 0,2 0 8 0,-5 0-8 16,3 0 0-16,0 0 0 0,-3 0 0 0,3 0 0 0,-3 0 0 0,0 4 0 16,3-4 0-16,0 0 0 0,-1 3 0 0,1-3 0 15,0 0 0-15,0 4 0 0,-3-4 0 0,0 3 0 16,5-3 0-16,-2 4 0 0,3-4 0 15,-4 5 0-15,1-2 0 0,3-3 0 0,-1 0 0 16,-2 7 0-16,2-7 0 0,1 4 0 0,-1-1 0 0,3 1 0 16,-2-1 0-16,-1 1 0 0,0-1 0 0,1 4 0 15,2-3 0-15,-3 4 0 0,-2-1 0 0,0 4 0 16,2-4 0-16,1 0 8 0,-4 1 0 0,1-1-8 16,0 4 0-16,2-1 0 0,-5 2 0 0,3 2 0 15,3-3 0-15,-1-4-9 0,0 8 1 0,4-1 0 0,-4-3 8 16,3 4 0-16,-3-1 0 0,1 0 0 0,2 2 0 15,0-2 0-15,0 0 0 0,0 1 0 0,0-1 0 0,0-3 0 16,3 4 0-16,0-4 0 0,-1 3 0 16,4-4 0-16,-4 6 0 0,1-2 0 0,2 0 0 0,1 1 0 15,-1-1 0-15,1 0 0 0,-1-2 0 0,3 2 0 16,3 0 0-16,-1-2 0 0,-2 2 0 0,3-3 0 16,2-1 0-16,0 2-8 0,3 2 8 0,-2-3 0 15,2-3 0-15,0 6 0 0,2-7 0 0,3 4 0 16,1-3 0-16,-1 3 0 0,-3-1 0 0,6-3 0 15,-3 0 0-15,3 5 0 0,3-5 0 0,-1 0 0 16,1 4 0-16,2-4 0 0,-2 1 0 0,2-1 0 16,-3 0 0-16,3 0 0 0,-2 0 0 0,2 0 0 15,-2 0 0-15,4-2 0 0,4 2 0 0,-3 0 0 16,0-3 0-16,-1 3 0 0,4-4 0 0,-1 4 0 0,-5-2 0 16,6-3 0-16,-6 3 0 0,3-1 0 0,-3-1 0 0,-2-3 0 15,-1 0 0-15,1 0 0 0,2 4 0 0,0-4 0 16,-3 0 0-16,1 0 0 0,5-4 0 0,-3 4 0 15,3 0 0-15,-3-3 0 0,-3-1 0 0,1-1 8 16,5 3-8-16,-3-3 0 0,-2 2 0 0,2-1 0 16,-3-3 0-16,3 0 0 0,-5 4 0 0,3-6 8 15,-3 7-8-15,0-3 0 0,-1-2 0 0,1 0 8 16,-3 0-8-16,3 0 8 0,-2 0-8 0,1-5 8 16,-4 5-8-16,2 0 0 0,1-7 0 0,-1 2 0 15,3 2 13-15,-6-1-1 0,3-3-1 0,1-1 0 16,-4 4-11-16,-2-3 0 0,-5-5 0 0,2 9 0 15,3-4 0-15,0-2 0 0,-5 6 8 0,2-1-8 16,-2-3 16-16,-1 2-3 0,-2-2 0 0,0 0 0 16,-5-1-5-16,2 4-8 0,1-8 11 0,-4 5-11 0,-2 0 8 15,3 0-8-15,-5 2 0 0,-1-2 0 0,-2 0 8 16,2-1-8-16,-5 1 0 0,0-2 0 0,3 2 8 0,0 0-8 16,-3 0 0-16,3 2 0 0,-3-2 8 0,3 0-8 15,-1-1 0-15,1 4 0 0,-3-3 0 0,3 2 0 16,0 2 0-16,2-1 0 0,-2 4 0 0,0-5 0 15,2 5 0-15,1 0 0 0,-6 0 0 0,5 4 0 16,-2-1 0-16,2-3 0 0,1 4-16 0,-1-2-1 16,3 5 0-16,0 0 0 15,0 0-35-15,1 0-6 0,-1 0-2 0,-3 0-946 0,0 0-190 0</inkml:trace>
  <inkml:trace contextRef="#ctx0" brushRef="#br0" timeOffset="95456.859">11864 4258 576 0,'0'0'25'0,"0"0"6"0,0 0-31 0,0 0 0 15,0 0 0-15,0 0 0 0,0 0 108 0,0 0 16 16,0 0 4-16,0 0 0 0,5 2-1 0,-5-2 0 16,6 0 0-16,-6 0 0 0,0 0-32 0,0 0-7 15,0 0 0-15,0 0-1 0,0 0-5 0,0 0-1 16,0 0 0-16,0 0 0 0,0 0-45 0,0 0-8 16,0 0-3-16,0 0 0 0,0 0 31 0,0 0 5 15,0 0 2-15,0 0 0 0,-3 7-50 0,3-7-13 16,0 0 0-16,0 0 0 0,0 0 56 0,0 0 7 15,0 0 1-15,0 0 0 0,0 0-52 0,0 0-12 16,0 0 0-16,-5 5 0 0,5-5 40 0,-8 2 6 0,8-2 1 0,-8 5 0 16,0-5-25-16,0 2-5 15,3-2-1-15,5 0 0 0,0 0-3 0,0 0-1 0,-8 0 0 16,8 0 0-16,-6 0-12 0,1 0 9 0,0 0-9 0,-3 0 8 16,2 0 0-16,6 0 0 0,-7 0 0 0,-1-2 0 15,0-3-24-15,0 5-6 0,2 0-1 0,6 0 0 16,-7 0 70-16,-1 0 13 0,2 0 4 0,-2-2 0 15,3 2-73-15,0 0-15 0,-3 0-2 0,3 0-1 16,-1 2 27-16,1-2 0 0,0 0 0 0,-3 0 8 16,2 0-8-16,-2 0 8 0,3 0-8 0,-5 0 8 0,-1 0-8 15,0 0 0-15,4 5 0 0,-4-5 8 0,3 0-8 16,-3 2 0-16,3-2 0 0,-2 0 8 0,2 0-8 0,-3 0 0 16,3 0 0-16,-2 0 0 0,2 5 8 15,0-5-8-15,3 0 10 0,-3 0-10 0,2 0 0 0,1 0 0 16,-3 0 0-16,0 2 0 0,0-2 0 0,-2 5 0 15,2-5 0-15,-3 0 0 0,6 0 0 0,-3 0 0 16,3 5 0-16,-3-5 0 0,2 0 0 0,1-5 0 16,-3 5 0-16,3 0 0 0,0 0 0 0,-1 0 0 15,-2 5 0-15,3-5 0 0,-3-5 0 0,3 5 0 16,2 0 0-16,-5 0 0 0,3 0 0 0,-3 0 8 16,3 0-8-16,0 0 0 0,-1-5 0 0,1 3 0 15,2 2 0-15,-2 0 0 0,0 0 0 0,-1-5 0 16,1 5 0-16,0 0 0 0,0 0 0 0,2 0 0 15,-5 0 0-15,5 0 0 0,-5 0 0 0,3 0 0 16,0 0 0-16,0 0 0 0,-1 5 12 0,1-5-4 0,0 0-8 0,-1-5 12 16,1 10-12-16,5-5-8 0,-3 0 8 0,-2 0-13 15,0 0 13-15,0 0 8 0,-1 0 0 0,1 0-8 16,5 0 0-16,-3 0 0 0,-2 0-10 0,0 0 10 16,-1 0 0-16,1 0 0 0,0 0 9 0,5 0-1 15,-3 0-8-15,-2 0-10 0,0 0 10 0,-1 0-13 16,1 0 13-16,2 0 8 0,-5 0 0 0,3 0-8 15,0 0 0-15,0 0 0 0,5 0-10 0,-3 0 10 16,-5 0 0-16,5 0 0 0,-2 2 0 0,2-2 0 16,-2-2-9-16,0 2 9 0,2 0 0 0,1 0 0 0,-1 2 0 15,3-2 0-15,-5 0 0 0,5 0 0 16,0 0 0-16,0 0 8 0,-6 5 0 0,6-5 1 16,0 0-9-16,0 0-12 0,0 0 2 0,0 0 1 0,0 0 9 0,-2 0 0 15,-1 7 0-15,3-7 0 16,0 0 0-16,0 0 0 0,0 0 0 0,0 0 0 0,0 0 0 0,0 0 0 15,-3 0 0-15,3 0 0 0,0 0 0 0,0 0 0 16,0 0 0-16,0 0 0 0,0 0 0 0,0 0 12 16,0 0-2-16,-5 7-1 0,5 0-9 0,-3-2 0 15,3-5 0-15,-2 2 0 0,2 5 0 0,-3-2 0 16,3-5 0-16,0 7 0 0,0 0 0 0,-3 0 0 16,3 0 0-16,0-2 0 0,0 2 0 0,0 0-12 15,0 0 2-15,0 0 1 0,3 0 9 0,-3 0 12 16,0-2-2-16,0 2-1 0,3 0-9 0,-1 0 0 15,-4 5 0-15,2-3 0 0,0-4 0 0,2 2-14 16,-2 0 3-16,0 0 1 0,0 0 10 0,0 0 0 16,0 0 0-16,3 3 0 0,-3-3 0 0,3 0 0 0,-3 0 0 0,2-5 0 15,-2 5 0-15,0-2 0 0,0 2 0 0,0 0 0 16,3 0 0-16,-3 0 0 0,0-2 0 16,0 2 0-16,0 0 0 0,0 0 0 15,0 0 0-15,0-2 0 0,0 2 0 0,0-5 0 0,0-2 0 0,3 7 8 16,-3-2-8-16,0 2 0 0,2 0 0 0,1-2 0 15,-3 2 0-15,3-5 11 0,-3-2-3 0,0 7 0 16,0 0-8-16,2 3 0 0,-2-8 0 0,3 5 0 16,0 0 0-16,-3 0 0 0,0-2 0 0,0 2 0 15,2-5 0-15,-2 8 0 0,0-3 0 0,0 0 0 0,0-7 0 16,3 2 0-16,-1 5 0 0,-2-2 0 0,0 2 0 0,0 0 0 16,0 0 0-16,0 0 0 0,0 0 0 0,0 0 0 15,0-2 0-15,0 7 0 0,0-10 0 0,0 5 0 16,0-7 0-16,0 7 0 0,0 0 0 0,0-2 0 15,0 2 0-15,0 0 0 0,0 0 0 16,0-7 0-16,-2 5 0 0,2 2 0 0,0-5 0 0,0 5 0 16,0-2 0-16,0-3 0 0,0 3 0 0,-3 0 0 15,3-5 0-15,0 7 0 0,0-7 0 0,-2 2 0 16,2-2 0-16,0 0 0 0,-3 7 0 0,3-7 0 16,0 0 0-16,0 0 0 0,0 0 0 0,0 5 0 15,-5-3 0-15,5-2 0 0,0 0 0 0,0 5 0 16,0-5 0-16,-3 7 0 0,3-7 0 0,-3 7 0 15,3-7 0-15,0 0 0 0,-2 5 0 0,2-5 0 16,0 2 0-16,0-2 0 0,-3 7 0 0,3-7 0 0,0 0 0 0,0 0 0 16,0 5 0-16,0-5 0 0,-3 2 0 0,3-2 0 15,0 0 0-15,0 7 0 0,0-7 0 0,0 0 0 16,-2 5 0-16,2-5 0 0,2 7 0 0,-2-7 0 16,0 0 0-16,0 0 0 0,-2 5 0 0,2-5 0 15,0 0 0-15,-3 2 0 0,3-2 9 0,0 7-9 16,0-2 0-16,0-5 0 0,0 0 0 15,0 0 0-15,5 2 0 0,-5-2 0 0,0 0 0 0,0 0 11 16,3 7-11-16,-3-7 0 0,0 0-10 0,0 0 10 16,0 0 0-16,0 0 0 0,3 5 8 0,-3-5-8 15,0 0 0-15,0 0 0 0,8 0 0 0,-3 0-12 16,-5 0 12-16,5 0 10 0,0 2-2 0,1-2 0 16,-1 0-8-16,-5 0 0 0,5 0 0 0,1 0 0 15,2 5 0-15,0-5 0 0,-3-5 0 0,0 5 0 16,3 5 0-16,0-5 0 0,-3 0 0 0,1 0 0 0,1 0 0 0,-1-5 0 15,2 5 0-15,-3 0 0 0,3 0 0 0,0 0 0 16,0 0 0-16,-3 0 0 0,3 0 0 0,-3 0 0 16,1 0 0-16,2 0 0 0,-3 0-9 0,0 0 9 15,0-2-12-15,1 2 12 0,2 0 0 0,-3 2 0 16,-2-2 8-16,2 0-8 0,-2 5 0 0,2-5 0 16,0 0-8-16,0 0 8 0,-5 0 0 0,8 0 0 15,0 0 8-15,-2 5-8 0,-1-10 0 0,0 5 0 16,0 5-8-16,3-3 8 0,-8-2 0 0,6 0 0 15,2-2 0-15,-3 2 0 0,3 2 0 0,-3-2 0 16,3 0 0-16,0 0 0 0,0 0 0 0,-3 0 0 16,1-2 0-16,-1 2 0 0,0 0 0 0,0 0 0 15,3-5 0-15,0 5 0 0,0 0 0 0,-2 0 0 16,1 0 12-16,1 0-3 0,-2-5-9 0,2 5-11 16,-3 0 3-16,3 0 0 0,0 0 8 0,0 0 12 0,-3 0-2 15,3 0-1-15,3 0-9 0,-4 0 0 0,-1 0 0 0,2 0 0 16,0 0 0-16,-3 0 0 0,0 0 0 0,-5 0 0 15,6 0 0-15,-1 0 0 0,3 0 0 0,-3 0 0 16,0-2 0-16,1 2 0 0,-6 0 0 0,5 0 0 16,0 0 0-16,1-5 0 0,-1 5 0 0,0 0 0 15,0 0 0-15,1 0 0 0,-1-2 8 0,-2 2-8 16,2 0 0-16,-2 0-16 0,-3 0 4 0,5 0 1 16,0 0 19-16,-5 0 4 0,3 0 1 0,-3 0 0 0,0 0-13 0,5 2-18 15,-5-2 4-15,5 0 1 16,-5 0 21-16,6 0 5 0,-4 0 1 0,-2 0 0 0,0 0-14 0,8 0 0 15,-8 0 0-15,6 0 0 0,-1 5 0 0,-5-5 0 16,0 0 0-16,0 0 0 0,0 0-11 0,8 0-1 16,0 0-1-16,-3 0 0 0,-5 0 21 15,8 0 4-15,-3-5 0 0,3 5 1 0,-8 0-13 16,5 0-18-16,1 0 4 0,2 0 1 0,-8 0 13 0,0 0 0 16,5 0 0-16,0 0 0 0,-5 0 0 0,6 0 0 15,-1 0 0-15,-5 0 0 0,5 0 8 0,-5 0 5 16,5-2 1-16,-5 2 0 0,6 2-14 0,-6-2 0 15,0 0 0-15,0 0 0 0,5 0 0 0,-5 0 8 16,0 0-8-16,5 0 0 0,-5 0 0 0,8-2 0 16,-8 2 0-16,6 0 0 0,-6 0-10 0,0 0-5 0,0 0-1 0,7 0 0 15,-7 0 16-15,6 0 0 0,-6 0 0 0,8 0 0 16,-8 0 10-16,0 0 5 0,0 0 1 0,2 0 0 16,4 0-26-16,-6 0-5 0,5 0-1 0,-5 0 0 15,0 0 16-15,0 0 0 0,5-5 0 0,1 5 0 16,-6 0 0-16,0 0 0 0,5 0 0 0,-5 0 0 15,0 0 12-15,0 0 6 0,5-2 1 0,-5 2 0 16,0 0-31-16,0 0-5 16,0 0-2-16,5-5 0 0,-5 5 35 0,0 0 8 0,3-2 0 0,0-3 1 15,-1-2-17-15,1 7-8 0,-3-7 0 0,0 2 8 16,0-2-28 0,3 5-7-16,-3-3-1 0,0-2 0 0,0 5 28 0,0-3 0 0,0-2 0 0,2 0 0 15,-2 2 24-15,0-2 9 0,0 0 3 0,0 5 0 16,0-5-7-16,0-3-1 0,0 3 0 0,0 0 0 0,0 0-28 15,0 0 0-15,3 0 0 0,-3 0 0 16,0 2-45-16,0-2-15 0,3 0-4 0,-3 0 0 0,-3 5 103 0,3-10 20 16,0 5 4-16,3 0 1 0,-6 0-52 0,3 0-12 15,3 0 0-15,-3 0 0 0,0-3 0 0,0 3 0 16,0 0 0-16,0 0 0 0,2-2-16 0,-2-1-5 16,0 3-2-16,0 0 0 0,0 0 23 0,0 0 0 15,0 0 0-15,-2 0 0 0,-1 0 0 0,3 0 0 16,3 2 0-16,-6-2 0 0,-2 0 19 0,5 0 1 15,0 0 1-15,0 2 0 0,-3-2-33 0,0 5-6 16,3-3-2-16,0-2 0 0,0 5 20 0,-2-5 0 16,2-3 0-16,-3 3 0 0,3 0 0 0,0 5 0 15,0-5 0-15,-3 0 0 0,3 2 0 0,0-2 0 16,-2 0 0-16,2 0 0 0,-3 2 15 0,3-2 3 16,0 0 1-16,-3 5 0 0,3-3-19 0,-2-2 0 15,2 2 0-15,0-2 0 0,-3 5 0 0,3-5 0 0,-2 2 0 0,-1-2 0 16,3 2 0-16,0 3 0 0,-3-3 0 0,1-2 0 15,2 5 0-15,-3-3 0 0,0-2 0 0,1 5 0 16,2-3-11-16,0-2-5 0,0 2-2 0,-3 3 0 16,0-3 29-16,1 3 5 0,2-5 2 0,-3 2 0 15,0-2-30-15,3 7-5 0,0-2-2 0,0-3 0 16,0-2 31-16,0 2 5 0,0 5 2 0,0-7 0 16,3 0-30-16,-3 5-5 0,-3-3-2 0,1-2 0 0,4 0 29 0,-2 2 5 15,-2-2 2 1,-1 7 0-16,3-7-28 0,0 5-6 0,-3-3 0 0,1 3-1 0,-1-3 17 0,3 5 0 15,3-7 0-15,-3 2 0 0,-3-2 0 0,1 5 0 16,2 2 0-16,0 0 0 16,0 0 0-16,2-5 0 0,-2-2 0 0,0 7 0 0,3-2 0 15,2-3 0-15,-5-2 0 0,0 7 0 16,0 0 0-16,0 0 0 0,0 0 0 0,0 0 0 0,0 0 0 0,0 0 0 16,0 0-8-16,0 0 8 15,-5 0-40-15,5 0-4 0,0 0 0 0,-8 0-1366 0</inkml:trace>
  <inkml:trace contextRef="#ctx0" brushRef="#br0" timeOffset="136748.77">13348 4272 115 0,'0'0'0'0,"0"0"10"0,0 0-10 0,0 0 0 16,0 0 0-16,0 0 0 15,0 0 211-15,0 0 40 0,0 0 8 0,0 0 1 0,-5 2-160 0,0-2-33 16,5 0-7-16,0 0 0 0,0 0 36 0,0 0 8 15,0 0 2-15,-3 7 0 0,3-7-26 0,-5 0-6 16,2 5-1-16,3-5 0 0,-3 0-10 0,3 0-3 16,-5 7 0-16,2-7 0 0,1 5-34 0,2-5-7 15,-5 0-2-15,5 0 0 16,-6 2 31-16,4 3 5 0,-1-3 2 0,-2 3 0 16,5-5-37-16,-3 2-7 0,3-2-2 0,-5 5 0 0,-1-3-9 0,1-2 0 15,0 5 0-15,2-5 0 0,3 0 0 0,0 0 0 16,-2 2 0-16,-4 3 0 0,4-5 27 0,2 0 3 0,-3 0 1 0,-2 0 0 15,2 0 1-15,-2 0 1 0,-1 7 0 0,4-7 0 16,-3 0-33-16,2 0 0 0,-2 0 0 0,2 0 0 16,-5 0 0-16,3 0 0 15,-1 0 0-15,1-2 0 0,-3 2 0 0,3 0 0 0,-3 0 0 0,3 0 0 16,-3 0 0-16,0 0 0 16,3 0 0-16,-1 0 0 0,1 0 37 0,0 0 1 0,-3-5 0 0,0 5 0 15,2 0-10-15,1 0-1 0,0-5-1 0,-3 3 0 16,3 2-34-16,-1 0-8 15,1 0 0-15,-6 0-1 0,-2 0 27 0,3 2 6 0,2-2 0 16,5 0 1-16,3 0-17 0,0 0 0 0,-5 5 0 0,2-5 0 0,-2 0-10 0,0 5-6 16,-3-3 0-16,2 3-1 15,-2-3 27-15,3-2 6 0,0 0 0 0,0 0 1 16,-1 0-17-16,-2 0 0 0,3 0 0 0,0 0 0 0,-1 0 0 0,6 0 0 16,-5 0 0-16,0 0 0 0,0 0 0 0,-1 0-14 15,1 0 2-15,0 5 1 0,-1-3 11 0,1-2 0 16,0 5 0-16,2-5 0 0,-5 0 9 0,3 2-9 15,0-2 12-15,-1 0-12 0,1 0 8 0,0 0-8 16,-1 0 0-16,1-2 0 16,0 2 0-16,2 2 0 0,-2-2 0 0,0 0 0 0,-3 0 0 0,2 0 0 15,4 0 8-15,-6 0-8 16,3 0 9-16,-1 0-1 0,-2 0-8 0,0 0 12 0,3 0-12 0,0 0-8 16,0 0 8-16,-3 0-13 0,2 0 22 0,1 0 5 15,0-2 1-15,-3 2 0 0,2 0-24 0,-1 0-5 0,1 0-1 0,1 0 0 16,-3 0 27-16,3 0 6 0,-1 0 1 0,1 0 0 15,0 0-19-15,-3 0 10 0,0 0-10 0,0-5 8 16,0 5-24-16,0 0-6 16,0 0-1-16,3 0 0 0,-3 0 23 0,3-2 0 0,-1-3 0 0,-2 5 0 15,3 0 0-15,0 0 0 0,0 0 0 16,-1-2 0-16,1 2 0 0,-3 0 0 0,3 0 0 0,-1 2 0 16,1-2 0-16,0 0 0 0,-3 7 0 0,0-7 0 15,0 0 0-15,0 0 0 16,3 0 0-16,5 0 0 0,0 0 0 0,0 0 0 15,-5 0 0-15,-1 5 0 0,1-5 0 0,2 0 0 0,-2 0 0 0,5 0 0 0,-5 0 0 0,-1 0 0 16,1 0 0-16,5 0 0 0,-8 0 0 0,3 2 0 16,5-2 0-16,-8 0 0 0,8 0 0 0,-5 0 0 15,-3-2 0-15,2 2 0 0,6 0 0 0,-7 0 0 16,1 0 0-16,6 0 0 0,-8 0 0 0,0 2 0 16,8-2 0-16,-8 0 0 0,1-2 0 0,7 2 0 15,-6 0 0-15,1 0 0 0,5 0 0 0,-8 0 0 16,0-5 0-16,0 5 0 15,0 0 0-15,0 0 0 0,0 5 0 0,0-3 0 16,0-2 0-16,0 0 0 0,1 0 0 0,-1 0 0 0,-3 0 20 0,3 0 8 16,0 5 1-16,0-5 1 15,3 0-48-15,0 2-10 0,-1-2-1 0,1 0-1 0,-3 0 30 0,5 0 0 16,3 0 0-16,0 0 0 16,0 0 18-16,-5 0 10 0,-3 0 1 0,3 0 1 0,-3 0-30 15,0 5 0-15,0-5 0 0,3 0 0 0,0 0 0 0,5 0 8 0,-8-5-8 0,5 5 0 16,-5 0 0-16,3 0 0 15,5 0 0-15,0 0 0 0,-6 0 0 0,6 0 0 16,-7 0 0-16,1 0 0 0,-2 0 0 0,3 0 0 0,0-2 0 0,-1-3 0 16,-2 5-22-1,3 0-7-15,5 0-2 0,-5 0 0 0,0 0 50 0,-3-2 9 0,2-3 3 0,1 5 0 16,0 0-31-16,-1 0 0 16,1 0 0-16,3 0 0 0,-4 0-19 0,1 0-9 15,0 0-3-15,2 0 0 0,-2 0 50 0,2 0 9 0,-2 0 3 0,2 0 0 16,-2-2-50-16,2-3-9 0,1 5-3 0,-4 0 0 15,1 0 31-15,2 0 0 0,-2 0 0 0,0 5 0 16,2-5 18-16,0 2 10 0,-2-2 1 0,3 0 1 16,-1 0-48-16,0 0-10 0,1-2-1 0,-4 2-1 15,1 2 48-15,0-2 10 0,2 0 1 16,0 0 1-16,-2 0-48 0,2 0-10 0,-2 0-1 0,3 0-1 0,-1 5 30 0,-2-5 0 16,-1 0 0-16,1 0 0 15,-3 0 0-15,3 2 0 0,-3-2 0 0,3 0 0 0,-1 0 0 0,-2 0 0 16,0 0 0-16,0 0 0 15,1 0 0-15,1 0 0 0,-2 0 0 0,3 0 0 0,0 0 0 0,-1 5 0 16,4-5 0-16,2 0 0 0,0 0 0 0,0 0 0 16,0 0 0-16,0 0 0 0,0 0 16 0,0 0 8 15,0 0 3-15,0 0 0 0,-3 2-27 0,0 3 0 16,3-5 0-16,-2 7 0 0,2 0-21 0,0-7-3 0,0 0-1 0,0 7 0 16,-3-2 25-16,3 2 0 0,0-5 0 0,0-2 0 15,0 0 0-15,3 7 0 0,-3-2 0 0,0-5 0 16,0 0 15-16,-3 7 8 0,3 0 1 15,0 0 1-15,0 0-25 0,0-2 0 0,0 2 0 16,0 0 0-16,0 0 0 0,0 0 0 0,0-2 9 16,0 2-9-16,0 0 0 0,3 0 0 15,-3 0 0-15,2 0 0 0,-2 0 0 0,0 0 0 0,0 0 0 0,3 0 0 16,-3 5 0-16,3-5-10 0,-3 5 10 0,2-5-10 16,-2 0 10-16,0 5 0 0,3-5 0 0,-3 2 0 15,0-2-18-15,0 0-2 0,0 3 0 0,3-3 0 16,-3 0 33-16,2 2 7 0,-2-4 0 0,0 2 1 15,-2 0-33-15,-1 0-8 0,3 0 0 0,0 0-1 16,3 0 21-16,-1-2 0 0,1 2 0 0,0 0 0 0,-1 0 0 0,-2 0 0 16,0 0 0-16,0-2 0 15,0 2 0-15,0 0 0 0,0 0 0 0,0 5 0 16,0-10 0-16,0-2 0 0,0 0 0 0,0 7 0 0,-2 0 0 0,2 3 0 16,-3-8 0-16,3 5 0 0,-3 0 0 0,1 0 0 15,2-2 0-15,-3 2 0 0,3-7 0 16,0 5 0-16,0-5 0 0,3 7 0 0,-3-7 0 15,0 7 0-15,0 0 0 0,0-7 0 0,2 2 0 0,-2 5 0 16,0-2 0-16,0-5 0 16,3 7 0-16,-3 0 0 0,0-7 0 0,0 7 0 0,-3-2 0 0,3-5 0 15,0 7 0-15,0-7 0 0,0 0 0 0,0 2 0 16,0-2 0-16,3 7 0 0,-3-7 16 0,3 5 7 16,-3-5 1-16,0 0 1 0,2 7-40 0,-2-7-8 15,0 0-1-15,0 0-1 16,0 7 41-16,0-7 8 0,0 0 1 0,0 0 1 15,6 5-42-15,-6-5-8 0,0 0-1 0,0 0-1 0,0 0 42 0,0 0 9 0,0 0 2 0,0 0 0 32,0 0-43-32,0 0-9 0,0 0-2 0,0 0 0 0,0 0 44 0,0 0 9 0,0 0 2 0,5 7 0 15,-5-7-45 1,0 0-9-16,5 2-2 0,-5-2 0 0,8 0 28 0,0 5 0 0,-8-5 0 0,8 2 0 16,-8-2 17-1,8 0 9-15,-8 0 2 0,0 0 0 0,0 0-45 0,8 0-9 16,0 5-2-16,0-5 0 0,0 0 44 0,0 2 9 15,-3 3 2-15,0-5 0 0,3 5-43 0,-8-5-9 16,8 2-2-16,0-2 0 0,-3 5 27 0,3-5 0 0,-8 0 0 0,8 2 0 16,-3-2 0-16,3 0 0 0,0 5 0 0,0-5 0 15,0 0 0-15,0 0 0 0,-3 2 0 0,3-2 0 0,0 0 16 16,-2 0 9-16,2 0 2 0,-1 0 0 16,1 0-43-16,0 0-9 0,0 0-2 0,0 5 0 0,0-5 27 0,0 0 0 15,3 0 0-15,-3 0 0 16,0 0 0-16,0 0 0 0,-1 0 0 0,4 2 0 15,-3-2 0-15,3 0 0 0,-1 5 0 0,-5-5 0 0,-5 0 0 0,0 0 0 16,6-5 0-16,4 5 0 0,4 0 16 0,-4 0 9 16,3 0 2-16,1 5 0 15,1-5-43-15,-1 2-9 0,-1-2-2 0,0 0 0 0,0 0 43 0,-2 0 9 16,2 0 2-16,-2 0 0 0,2 0-27 16,-2 0 0-16,-3 0 0 0,-1-2 0 0,4 2 0 0,-3 0 0 15,0 0 0-15,2 0 0 0,-2-5 0 0,3 5 0 16,-3 0 0-16,3 0 0 0,-1-2 0 0,6 2 0 0,-3-5 0 0,0 5 0 15,3 0 0-15,-2-2 0 16,1-3 0-16,4 5 0 0,-3 0 0 0,-3 0 0 0,3-2 0 16,2 2 0-16,-2-5 0 0,0 5 0 0,-3 0 0 15,3 0 0-15,-2 0 0 0,-1-2 0 0,0 2 8 16,0 0-8 0,-2-5-20-16,2 5-7 0,0 0-1 0,0 0 0 0,1-5 45 0,2 3 9 0,-1 2 2 0,1 0 0 15,0 0-45-15,-3 0-9 0,3-5-2 0,0 5 0 16,0 0 28-16,-3 0 0 0,1 0 0 0,-1 0 0 15,-13 0 0-15,10 0 0 0,4 0 0 0,-6 0 0 16,-1 0 0-16,1 0 0 0,3 0 0 0,0 0 0 16,-4 0 0-16,4 0 0 0,0 0 0 0,5 0 0 0,-6 0 19 0,3 0 9 15,-2 0 1-15,0 0 1 16,2 5-48-16,-3-5-10 0,-2 2-1 0,3-2-1 0,-1 5 49 0,-10-5 9 16,11 0 3-16,-11 0 0 15,8 0-50-15,-8 0-9 0,11 0-3 0,-11 0 0 16,10 0 50-16,-10 0 9 0,11 5 3 0,-11-5 0 15,0 0-50-15,8 2-9 0,2-2-3 0,-10 0 0 0,8 0 31 0,-8 0 0 16,11 0 0-16,-11 0 0 0,8 0 0 0,-8 0 0 16,10 5 0-16,-10-5 0 0,11 0 20 0,-3 0 11 15,0 0 1-15,-8 0 1 0,0 0-25 0,0 0-8 16,8 0 0-16,-8 0 0 0,0 0 0 0,0 0 0 16,10-5 0-16,3 5 0 0,-5 0 10 0,-8 0-10 15,0 0 8-15,0 0-8 0,11 0 0 0,-11 0 0 16,0 0 0-16,8-2 0 0,3 2 0 0,-11 0 0 0,0 0 8 0,0 0-8 15,0 0 8-15,0 0-8 0,7-5 0 0,-7 5 8 16,6 0-8-16,-6 0 0 0,0 0 9 0,8 0-9 16,-8 0 0-16,0 0 9 0,5-5-9 0,-5 5 0 15,0 0 9-15,0 0-9 0,11-2 0 0,-11 2 9 16,0 0-9-16,0 0 0 0,7 0 9 0,-7 0-9 16,0 0 11-16,11 0-3 0,-3-5 0 0,-8 5 0 15,0 0-8-15,0 0 0 0,0 0-10 0,0 0 10 16,0 0 0-16,0 0 0 0,0 0 0 0,0 0 0 15,0 0 0-15,0 0 0 0,0 0 0 0,0 0 0 16,0 0-22-16,0 0-11 0,0 0-3 16,0 0-863-16,0 0-173 0</inkml:trace>
</inkml:ink>
</file>

<file path=ppt/ink/ink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16:32.922"/>
    </inkml:context>
    <inkml:brush xml:id="br0">
      <inkml:brushProperty name="width" value="0.05292" units="cm"/>
      <inkml:brushProperty name="height" value="0.05292" units="cm"/>
      <inkml:brushProperty name="color" value="#FF0000"/>
    </inkml:brush>
  </inkml:definitions>
  <inkml:trace contextRef="#ctx0" brushRef="#br0">8940 130 723 0,'0'0'32'0,"0"0"7"0,0 0-31 0,0 0-8 0,0 0 0 0,0 0 0 16,0 0 71-16,0 0 13 0,0 0 2 0,6-2 1 15,-6 2-10-15,0 0-1 0,0 0-1 16,0 0 0-16,0 0-22 0,0 0-4 0,0 0-1 0,0 0 0 15,0 0 0-15,0 0-1 0,0 0 0 0,0 0 0 16,0 0 1-16,5 2 1 0,-5-2 0 0,3 7 0 0,-3 0-9 0,0-2-3 16,2 2 0-16,-2-5 0 0,0 5-29 0,0-2-8 15,-2 2 0-15,2 0 0 0,2 5 52 0,-4-5 10 16,2-5 2-16,-3 3 0 0,0 2-52 0,3 0-12 16,-5 5 0-16,5-5 0 0,-3-5 54 0,3 5 8 15,-2-2 2-15,-1 2 0 0,0 0-64 0,-2 0 0 16,2-2-14-16,-2-3 2 0,2 3 12 15,-2-3 16-15,0 3-4 0,2 0-1 0,-2-3-11 0,0-2 0 16,-1 7 0-16,1-7 0 0,5 0 14 0,-5 0 1 16,-3 7 0-16,0-7 0 0,0 5-24 0,3-3-5 15,-1-2-1-15,-2 0 0 0,1 5 15 0,1-3 0 16,-2-2 0-16,3 0 0 0,-3 5 48 0,3-3 13 16,-1-2 3-16,-1-2 0 15,1-3-76-15,1 5-14 0,2 0-3 0,-2 0-1 0,-3-2 48 0,3 2 10 0,2-5 1 0,-2 3 1 16,0 2-30-16,-1-5 0 15,4 5 0-15,-1-7 0 0,3 7 0 0,-3-7 0 16,1 5 0-16,2-3 0 0,2 0 0 0,-2 3 0 0,-2-5 0 16,-1 2 0-16,6-2 0 0,-3 7 0 0,0-7 0 0,0 0 0 15,0 2 0-15,2-2 0 0,-2 7 0 0,3 0 0 16,2-2 0-16,-5 2 0 0,0 0 0 0,6-5 0 16,1 3 0-16,-1-3 0 0,-1 5 0 0,-5 0 0 15,8-7 0-15,0 7 0 0,0 0-11 0,0 0 11 16,0 0-8-16,0 0 8 0,0 0 0 0,0 0 0 0,0 7 0 0,-1-7 8 15,1 5 0-15,0-5 0 0,0 2-8 16,0 3-9-16,0-3 9 0,3 5-13 0,-3-2 13 0,2-5 0 16,-2 7 0-16,0 0 0 0,0 0 10 0,0-2-10 15,3 2 8-15,-3-5-8 0,-3 3 0 0,0 0 0 16,0-3 0-16,1 5 0 0,-4-7 0 0,4 7 0 16,-6-7 0-16,0 0 0 0,0 0 43 0,0 0 3 15,0 0 1-15,8 5 0 0,-8-5-28 16,0 0-6-16,0 0-1 0,5 7 0 0,5-5-12 0,-10-2 11 15,0 0-11-15,0 0 10 0,0 7-10 0,0-7 0 16,0 0 0-16,0 0 0 0,0 0 0 0,0 0 0 16,0 0 0-16,0 0 0 0,0 0 0 0,0 0 0 15,0 0 0-15,0 0 0 16,0 0-49-16,0 0-12 0,0 0-3 0,0 0 0 16,8 0-168-16,-8 0-33 0,0 0-7 0,0 0-2 0</inkml:trace>
  <inkml:trace contextRef="#ctx0" brushRef="#br0" timeOffset="406.057">9139 323 1321 0,'0'0'28'0,"0"0"7"0,0 0 1 0,0 0 2 0,0 0-30 0,0 0-8 15,0 0 0-15,0 0 0 0,0 0 83 0,0 0 15 16,0 0 3-16,2 0 1 0,-2 0-34 0,0 0-6 16,6 2-2-16,-6-2 0 0,0 0-4 0,0 0-2 15,0 5 0-15,0-5 0 0,2 2-6 0,-2 3 0 16,0-5-1-16,3 7 0 0,-3 0-13 0,0 0-2 15,3 0-1-15,-3 0 0 0,0 0-16 0,0 3-3 16,2-1-1-16,-2-2 0 0,0-2 25 0,3 2 6 16,-3-5 1-16,0 5 0 0,0-2-25 0,0 2-5 15,0-7-1-15,0 7 0 0,0-7-2 0,0 0-1 16,0 0 0-16,0 7 0 0,0-2-9 0,0-5 0 16,0 0 0-16,0 0 0 0,0 0 0 0,0 0 0 15,0 0 0-15,0 0 0 16,0 0-69-16,0 0-19 0,0 0-4 0,0 0-639 15,0 0-127-15</inkml:trace>
  <inkml:trace contextRef="#ctx0" brushRef="#br0" timeOffset="959.313">9128 243 1036 0,'0'0'23'0,"0"0"5"0,0 0 0 0,0 0 1 0,0 0-29 0,0 0 0 0,0 0 0 0,0 0 0 16,0 0 95-16,0 0 13 0,0 0 2 0,0 0 1 16,0 0-24-16,0 0-5 0,0-7-1 0,0 7 0 15,0 0-13-15,0 0-4 0,0 0 0 0,0 0 0 16,0 0-33-16,0 0-7 0,0 0-2 0,0 0 0 15,0 0-35-15,0 0-7 0,0 0-2 0,0 0 0 16,0 0 22-16,0 0 0 0,0 0 0 0,0 0 0 0,0 0 14 0,0 0 7 16,0 0 2-16,0 0-617 15,0 0-123-15</inkml:trace>
  <inkml:trace contextRef="#ctx0" brushRef="#br0" timeOffset="1340.985">9308 459 288 0,'0'0'25'0,"0"0"-25"16,0 0 0-16,0 0 0 0,0 0 223 0,0 0 39 16,0 0 8-16,0 0 2 0,0 0-116 0,0 0-22 0,0 0-5 0,0 7-1 15,0-7-31-15,0 0-6 0,0 5-2 0,0 2 0 16,0-7-40-16,-5 7-8 0,5-7-1 0,-3 12-1 16,0-5-13-16,3-7-2 0,-2 7-1 0,-1 0 0 15,1 0-10-15,-4 0-1 0,1 5-1 0,2-10 0 16,-2 5-11-16,2-2 0 0,1 0 9 0,-1-3-9 15,3-2 0-15,0 0 8 0,0 0-8 0,0 7 0 16,0-7 0-16,0 0 0 0,0 0 0 0,0 0 0 16,0 0 0-16,0 0-16 0,0 0 2 0,0 0 1 15,0 0-164-15,0 0-33 0</inkml:trace>
  <inkml:trace contextRef="#ctx0" brushRef="#br0" timeOffset="1663.356">9358 344 1267 0,'0'0'28'0,"0"0"5"0,0 0 2 0,0 0 1 0,0 0-36 0,0 0 0 15,0 0 0-15,0 0 0 0,0 0 109 0,0 0 15 16,0 7 4-16,0 0 0 0,0-7-52 0,0 7-11 0,0-2-1 0,0 4-1 16,0 1 1-16,0-1 1 0,0-2 0 0,0 0 0 15,0 0-52-15,0 5-13 0,0-5 0 0,0 0 0 16,0 0 24-16,3-2 3 0,-3-3 0 16,0-2 0-1,0 0-43-15,3 7-9 0,-3-2-2 0,0-5 0 0,0 0 27 0,0 0 0 0,0 0 0 16,0 0 0-1,5 0-159-15,3 0-26 0,-8 0-6 0,16-5-1 0</inkml:trace>
  <inkml:trace contextRef="#ctx0" brushRef="#br0" timeOffset="1940.058">9538 203 1202 0,'0'0'53'0,"0"0"11"0,0 0-51 0,0 0-13 16,0 0 0-16,0 0 0 0,6 0 67 0,-1 0 10 16,-3-5 3-16,4 5 0 0,-1-2-18 0,-5 2-3 15,5 0-1-15,1 0 0 0,2 0-30 0,-3-5-7 16,3 5-1-16,-8 0 0 0,8 0-20 0,-3 0 9 15,3 0-9-15,-8 0 0 0,0 0 10 0,8-7-10 16,-3 7 8-16,-5 0-8 16,0 0-88-16,0 0-24 0</inkml:trace>
  <inkml:trace contextRef="#ctx0" brushRef="#br0" timeOffset="2113.402">9538 297 230 0,'0'0'20'15,"0"0"-20"-15,0 0 0 0,0 0 0 16,6 0 237-16,-1-5 43 0,0 5 9 0,0 0 2 16,1 0-184-16,-1 0-37 0,3 0-7 0,-3 0-2 15,3 0-17-15,-3-2-3 0,3 2-1 0,0-5 0 0,-2 3-28 0,2 2-12 16,-1-5 8-16,1-2-740 16</inkml:trace>
  <inkml:trace contextRef="#ctx0" brushRef="#br0" timeOffset="2432.027">9790 88 1267 0,'0'0'28'0,"0"0"5"0,0 0 2 0,0 0 1 0,0 0-36 0,0 0 0 0,0 0 0 0,0 0 0 15,0 0 109-15,0 0 15 0,0 9 4 0,0-9 0 16,0 7-70-16,0-2-14 0,-3 2-2 16,3 0-1-16,0 0-5 0,3 0 0 0,2 0-1 15,-5-2 0-15,0-5-14 0,3 7-2 0,2 0-1 0,-3-5 0 16,-2-2-18-16,0 0 8 0,0 0-8 0,0 10 0 15,0-10 0-15,0 0 0 0,0 0 0 0,3 9-608 16,-3-9-129-16</inkml:trace>
  <inkml:trace contextRef="#ctx0" brushRef="#br0" timeOffset="2671.948">9729 250 1497 0,'0'0'32'0,"0"0"8"0,0 0 0 0,0 0 4 0,0 0-36 0,5 0-8 16,3 0 0-16,-3 0 0 0,1-5 53 15,1 5 9-15,1 0 2 0,-2 0 0 0,2 0-7 0,-3 0-1 16,3-2 0-16,0 2 0 0,0 0-38 0,2 0-8 16,-4-5-2-16,2 5 0 0,0 0-8 0,-3-2 10 15,-5 2-10-15,8 0 10 0,-8 0-10 0,0 0 10 16,5 0-10-16,-5 0 10 15,0 0-147-15,0 0-30 0,0 0-5 0,0 0-2 0</inkml:trace>
  <inkml:trace contextRef="#ctx0" brushRef="#br0" timeOffset="3175.827">9689 365 288 0,'0'0'12'0,"0"0"4"0,0 0-16 0,0 0 0 0,0 0 0 0,0 0 0 16,3-7 220-16,-3 7 42 0,0 0 8 0,0 0 2 15,0 0-120-15,0 0-24 0,0 0-5 0,0 0-1 0,8 7-44 0,-8-7-9 16,5 0-1-16,-2 5-1 16,-1 2-7-16,4-5-2 0,-4 3 0 0,1 2 0 0,-1 0-7 15,-2 5-2-15,3-5 0 0,0-5 0 16,-3 10-8-16,0-5-1 0,2 0-1 0,-2 0 0 0,0-2-15 0,0-3-4 15,0 5 0-15,0-2 0 0,0-5-5 0,0 0-2 16,0 0 0-16,0 0 0 0,0 0-4 0,0 0-1 16,0 0 0-16,0 0 0 0,0 0 0 0,0 0 0 15,3-7 0-15,0 0 0 0,-3 2-8 0,2-2 0 16,-2-7 0-16,3 7 0 0,0 0 0 0,-1 0 0 16,4-5 0-16,-4 5 0 0,-2 7 0 0,3-2 0 15,-1-3 0-15,-2 5 0 0,0 0 0 0,6-5 0 16,-1 3 0-16,0 2 0 0,1 0 0 0,2 0 0 15,-8 0 0-15,5 0 0 0,3 2 0 0,-3-2 0 16,-5 0 0-16,0 0 0 0,5 5 0 0,-2 0-9 16,2-3 9-16,1 5-13 0,-1 0 13 0,-2 0 8 15,2-2 0-15,-2 2-8 0,2-5 26 0,-3 3-2 0,-2 2 0 16,-2 0 0-16,4 0-8 0,-2 0-1 0,0-2-1 0,0-3 0 16,-2 3-6-16,-1 2 0 0,3-7-8 0,0 0 12 15,-2 7-12-15,2-7 9 16,0 0-9-16,0 0 8 0,0 0-8 0,0 0 0 0,0 0 0 0,0 0 0 31,0 0-142-31,0 0-30 0</inkml:trace>
  <inkml:trace contextRef="#ctx0" brushRef="#br0" timeOffset="5358.68">8625 3303 590 0,'0'0'12'0,"0"0"4"0,0 0 0 0,0 0 1 0,8 0-17 0,-5 0 0 16,-3 0 0-16,0 0 0 0,0 0 52 0,0 0 6 15,0 0 2-15,0 0 0 0,-5-7 3 0,5 7 1 16,2 0 0-16,-2 0 0 0,-8-5 0 0,8 5 0 16,3 0 0-16,-3-2 0 0,0 2 0 0,0 0 0 15,0 0 0-15,3-5 0 0,2 5-2 0,-2 0 0 16,-3 0 0-16,-3-2 0 0,8 2-9 0,-2-5-1 0,-3 5-1 16,0 0 0-16,0 0-29 0,0 0-6 15,0 0 0-15,0 0-1 0,0 0 39 0,0 0 8 0,0 0 2 0,0 7 0 16,0 0-38-16,0-2-7 0,0-5-2 0,-3 7 0 15,3 0 3-15,0 0 0 0,0 0 0 0,0 0 0 16,0 2-4-16,0-6-1 0,0 4 0 0,0 0 0 16,0 0-2-16,0 0 0 0,0-7 0 0,3 7 0 15,-3-2-13-15,0 2 0 0,0-7 0 0,0 7 0 16,3 5 22-16,-3-5 5 0,0 0 1 0,0 0 0 16,0 0-13-16,0-2-3 0,0 2 0 0,0-5 0 15,0 10 10-15,0-5 2 0,0 0 0 0,0 0 0 0,0 0-24 0,-3 5-8 16,3-10 0-16,0 3 0 0,0 7 8 0,-3-5 11 15,3 0-3-15,0 0 0 0,-2 0-8 0,2-5 0 16,0-2 0-16,-3 5 0 0,0 2 0 0,-2 0 0 16,8 0 0-16,-3 0 0 0,-3-2 0 15,0 2 0-15,1 0 0 0,4 0 0 0,1 0 0 16,0 0 0-16,-6 0 0 0,6 0 0 0,5 5 0 0,-6-5 0 16,-4 0 0-16,-1-2 0 0,6 2 0 0,-1 0 0 15,-2 0 0-15,0 0 0 0,-2 0 0 0,2 0 0 16,2 0 0-16,-2-2 0 0,-8 2 0 0,3 0 0 15,8 7 0-15,-1-9 0 0,-4 2 53 0,2 0 9 16,0 0 2-16,2 5 0 16,4-5-72-16,-4-5-15 0,-4 5-2 0,2 0-1 0,5 3 26 0,-2-1 0 15,-6-2 0-15,0 0 8 0,6-2 11 0,-3 2 2 16,-3 0 1-16,1 0 0 0,-4 0-22 0,6 0 0 0,3 0 0 0,0-2 0 16,-1 2 0-16,-2 0 0 0,0-2 0 0,0 4 0 15,0-4 0-15,3-3 0 0,-3-2 0 0,0 5 0 16,0 2 0-16,0 0 0 0,0 0 0 0,0 0 0 15,0 0 0-15,0-2 0 16,0 2 0-16,0 0 0 0,0 0 0 0,0 0 0 0,0 0 0 0,0-7 0 16,3 7 0-16,-3 0 0 0,0-2 0 0,0 2 0 15,0 0 0-15,0 0 0 0,0-2 0 0,0 2 0 16,0-5 0-16,-3 5 0 0,3-2 0 0,0-5 0 16,0 0 0-16,0 7 0 0,0 0 0 0,0 0 0 15,0-7 0-15,0 5 0 0,0 2 0 0,0-7 0 16,0 2 0-16,0-2 0 0,3 5 0 0,-3-5 0 15,-6 7 0-15,4-2 0 0,2-5 0 0,2 2 0 0,-4 5 0 0,-1-2 0 16,3-5 0-16,3 7 0 0,2 0 0 0,-5-7 0 16,-3 5 0-16,3-5 0 0,8 7 0 0,-2 0 0 15,-6-7 0-15,-3 9 0 0,3-9 0 0,0 7 0 16,0-2 0-16,0 2 0 0,-5-2 0 0,5-5 0 16,2 2 0-16,-2-2 0 0,0 0 0 0,3 7 0 15,-3-2 0-15,0-5 0 0,0 0 0 16,0 0 0-16,0 0 0 0,0 0 0 0,0 0 0 0,0 2 0 15,0-2 0-15,0 0 0 0,0 0 0 0,0 0 0 16,0 0 0-16,0 0 0 0,0 7 0 0,0-7 0 16,0 0 0-16,0 0 0 0,0 0 0 0,0 0 0 15,0 0 0-15,-3 0 0 16,-5 0-149-16,3 5-35 0,5-5-6 0,0 0-898 0</inkml:trace>
  <inkml:trace contextRef="#ctx0" brushRef="#br0" timeOffset="5957.343">8464 4114 345 0,'-8'5'31'0,"8"-5"-31"0,0 0 0 0,0 0 0 16,-8 0 143-16,8 0 22 0,0 0 5 0,0 0 1 0,0 0-54 0,0 0-10 16,0 0-3-16,8 0 0 0,3 5-23 0,-6-3-5 15,-5-2 0-15,0 0-1 0,11 0-2 0,-6 5 0 16,-5-5 0-16,0 0 0 0,8 2-9 0,-8-2-1 15,0 0-1-15,0 0 0 0,-3 7-9 0,8 0-1 16,9-2-1-16,-9 2 0 0,-10 0-22 0,7 0-4 16,12 0-1-16,-7 0 0 0,1 0 13 0,-5-2 3 15,0 2 0-15,5 0 0 0,8 0 0 0,-6 0 0 16,-10-7 0-16,5 7 0 0,9-2-32 0,-1 2-8 16,-3 0 0-16,1-2 0 0,-11-5 0 0,0 0 0 0,5 2 0 0,-5-2 0 15,0 0 0-15,0 0 0 0,11 0 0 0,-3 0 0 16,-8 0 52-16,8-2 10 0,0-3 2 15,0 3 0 1,0-3-52-16,-3 0-12 0,3-2 0 0,-3 0 0 0,3 0 0 0,0 0 0 0,-3 0 0 0,1 0 0 16,-1 0 54-16,0 2 8 0,0-4 2 15,-2 2 0-15,2-5-52 0,-2 7-12 0,2-2 0 16,-2 5 0-16,0-3 0 0,-1-2 0 16,1 5 0-16,0-3 0 0,-1-2 0 0,-2 7 0 0,5 0 0 0,-5 0 0 15,0-7 0-15,0 7 0 0,3 0 0 0,-3 0 0 16,0 0 0-16,0 0 0 15,0 0 0-15,0 0 0 0,3-5 0 0,-3 5 0 0,0 0 0 16,2-7 0-16,-2 7-100 0,0 0-22 0,3-7-5 0,-3 7-1 16,3 0-102-16,-3 0-21 0,0 0-4 0,0 0-1 0</inkml:trace>
  <inkml:trace contextRef="#ctx0" brushRef="#br0" timeOffset="10008.759">11398 4253 288 0,'0'0'25'0,"0"0"-25"15,0 0 0-15,0 0 0 0,0 0 155 0,0 0 25 16,0 0 6-16,0 0 1 0,0 0-82 0,0 0-16 15,0 0-3-15,0 0-1 0,0 0-5 0,0 0 0 16,0 0-1-16,0 0 0 0,6 0-25 0,-4-7-5 16,1 2-1-16,-1 3 0 0,4-3 1 0,-1-2 0 15,-2 0 0-15,2 0 0 0,0 5-3 0,1-8-1 16,-1 3 0-16,0 0 0 0,3 0-5 0,0-2-2 16,0-3 0-16,0 0 0 0,0 5-38 0,0 0 0 15,0-7 0-15,0 7 0 0,0-5 49 0,0-2 12 16,-1 2 3-16,4-2 0 0,-3 5-52 0,0-3-12 15,0-2 0-15,0 2 0 0,0-2 0 0,-3 2 0 16,0-2 0-16,3 0 0 0,0 5 24 0,-2-3 3 16,-1 0 0-16,0-2 0 0,3 0-19 0,-3 7-8 0,3-5 8 15,0 5-8-15,0-7 15 0,-3 7-3 16,3-5 0-16,-2-2 0 0,2 7-12 0,0-7 0 16,-1 0 0-16,1 2 0 0,0-2 9 0,0 2-1 0,0-2 0 0,0 0 0 15,-3 2-8-15,3 3 0 0,0-3 0 0,0-2 0 16,-2 2 8-16,1-2 2 0,-1 2 1 0,2 5 0 15,-3-2-11-15,0-3 0 0,1 5 9 0,-1 0-9 16,0 0 0-16,3-5 0 0,-3 5 0 0,1 0 0 16,2 0 0-16,0-5 0 0,-6 5 0 0,4 0 0 15,-1-2 0-15,3-3 0 0,-3 5 0 0,3-5 0 16,0 5 32-16,0-3 1 0,-3 1 1 0,0 2 0 16,1 0-21-16,-1 5-4 0,-2-5-1 0,2 2 0 0,0-2-8 0,1 4 0 15,-4-6 9-15,1 7-9 0,2-3 9 0,-2 3-9 16,2-3 12-16,-2 5-12 15,2-7 11-15,0 0-11 0,1 0 10 0,-4 2-10 0,4 3 12 16,-1-5-3-16,0 0-1 0,-2 0 0 0,2 2-8 0,0-2 0 16,-2 4 0-16,2-8 0 0,1 11 0 15,-4-12 0-15,1 12 0 0,-1-7 0 0,1 0 0 0,0 0 0 16,-3 7 0-16,2 0 0 0,1-5 0 0,0 3 0 16,-3 2 0-16,2-5 0 0,1 3 0 0,-3 2 0 15,0 0 0-15,0 0 0 0,3-5 0 0,-3 5 0 16,0 0 0-16,2-2 0 0,-2 2 0 0,0 0 0 15,0 0 0-15,0 0 0 0,3-7 0 0,-3 7 0 16,3-5 0-16,-3 5 0 0,0 0 0 0,0 0 0 16,0 0 0-16,0 0 0 0,0 0 0 0,0 0 0 0,0 0 0 0,0 0 0 15,0 0 0-15,0 0 0 0,0 0 0 0,0 0 0 16,0 0 0-16,0 0 0 0,0 0 0 0,0 0 0 31,0 0-205-31,0 0-43 0,0 0-9 0,0 0-2 0</inkml:trace>
  <inkml:trace contextRef="#ctx0" brushRef="#br0" timeOffset="10562.28">11822 3291 1036 0,'0'0'23'0,"0"0"5"0,0 0 0 0,0 0 1 0,0 0-29 0,0 0 0 16,0 0 0-16,0 0 0 16,0 0 108-16,0 0 16 0,2-2 4 0,4-3 0 0,-4-2-52 0,3 0-9 15,-5 7-3-15,6-2 0 0,2-3-51 0,0-2-13 16,0 4 0-16,0-6 0 0,2 7 54 0,1-5 8 15,-1 2 2-15,1-2 0 0,2 0 0 0,-2 0 0 16,-1 0 0-16,1 2 0 0,-3-2-52 0,2 5-12 16,1-6 0-16,-3 4 0 15,0 1 54-15,0-1 8 0,0 4 2 0,0-3 0 0,0 3-52 0,-1-4-12 16,-1-1 0-16,2 5 0 0,-3 0 0 0,3 0 0 16,-3 5 0-16,1-1 0 0,-1-4 0 0,0 3 0 0,-2-3 0 0,2 7 0 15,0-7 54-15,1 4 8 0,-1-1 2 0,-2 4 0 16,2 0-52-16,-2-2-12 0,4-3 0 0,-1 7 0 15,-4-6 0-15,4 4 0 0,-6 0 0 0,5 0 0 16,-5 0 54-16,3 5 8 0,-6 0 2 0,3-3 0 16,0 5-52-16,-3-2-12 0,3 2 0 0,-2-2 0 15,-4-1 0-15,1-4 0 16,0 3 0-16,2-3 0 0,-2 7 0 0,2-5 0 0,1 1 0 0,-1-3 0 16,-2 5 0-16,2-5 0 0,0 0 0 0,1 0 0 15,-1 0 0-15,3-7 0 0,-5 7 0 0,2 0 0 0,0 0 24 0,3-7 3 16,-2 5 0-16,2-5 0 15,-3 7-27-15,3-7 0 16,0 0 8-16,0 0-8 0,0 0-8 0,0 0-4 0,0 0-1 0</inkml:trace>
  <inkml:trace contextRef="#ctx0" brushRef="#br0" timeOffset="12532.378">12285 3289 288 0,'-3'-5'25'0,"3"5"-25"15,0 0 0-15,0 0 0 0,0 0 120 0,0 0 20 0,0 0 3 0,0 0 1 16,0 0-64-16,0 0-13 0,-3 0-3 0,3 0 0 15,0 0 0-15,0 0 0 0,-2 5 0 0,2-3 0 16,0-2 0-16,0 0 0 0,0 0 0 0,2 9 0 16,-2-6-14-16,3 4-3 0,-6 0-1 0,6-2 0 15,-3 2 2-15,0-5 1 0,0 7 0 16,0-6 0-16,3 4-6 0,-3 0-2 0,2 5 0 0,-2-5 0 16,0 0-3-16,3 0-1 0,0 0 0 0,-3 0 0 15,0 5-5-15,2-5-2 16,1 0 0-16,-1 5 0 0,1-5-30 0,0 2-12 0,-1-2 1 0,1 5 0 15,0-5 60-15,-1 5 12 0,1-3 3 0,0 3 0 16,-1-5-52-16,-2 0-12 0,3 0 0 0,0 7 0 16,-3-9 0-16,2 9 0 0,1-2 0 0,-3-3 0 15,3 3 54-15,-3 2 8 0,2-2 2 0,-2 2 0 0,3-2-52 16,-3-3-12-16,0 3 0 0,2-1 0 0,-2-1 0 0,3 4 0 16,-3-2 0-16,0-5 0 0,0 7 10 0,0-7-1 15,3 5 0-15,-3-5 0 0,0 0-1 0,2 0 0 16,-2 5 0-16,3-5 0 0,-3 0 3 0,0 0 0 15,0 5 0-15,0-3 0 0,0-4-11 0,0 2 0 16,0 0 9-16,3 0-9 0,-3 0 10 0,2 0-2 16,-2 0-8-16,0 0 12 0,0-2-4 0,3 2 0 15,-3 0-8-15,0 0 12 0,3 0-4 0,-3 0-8 16,0-2 11-16,0-5-11 0,0 0 10 0,0 7-10 16,0 0 8-16,0 0-8 0,-3 0 12 0,3 0-4 0,0 0 0 15,0-2 0-15,0 2-8 0,0 0 0 16,0 0 0-16,0 0 0 0,-3-2 0 0,3 2 0 0,0-5 0 15,0 10 0-15,0-5 0 0,0-2 0 16,-2 2 0-16,2-5 0 16,-3 5 0-16,3-2 0 0,3 2 0 0,-3 0 0 0,-3 0 0 0,3 0 0 0,0-2 0 15,0 2 0-15,0-5 0 0,0 3 0 0,0 2 0 0,0 0 0 16,0-2 0-16,-3-3 0 0,3-2 0 0,0 7 0 16,0-2 0-16,0 2 0 0,0-2 0 0,0-3 0 15,0-2 0-15,3 7 0 0,-6 0 0 0,3 0 0 16,0-7 0-16,0 5 0 0,0-3 0 0,0-2 0 15,0 7 0-15,0-7 0 0,0 5 0 0,0-5 0 0,0 7 20 16,0-7 0 0,0 7-1-16,0-7 0 0,0 5-31 0,0-5-5 0,0 0-2 15,0 7 0-15,0-7 34 0,0 0 6 0,0 0 2 0,3 2 0 0,-3 5-15 0,0-7-8 16,0 0 8-16,0 0-8 16,0 0 0-16,0 0 0 0,0 0 0 0,0 0 0 0,0 0 0 0,0 0 0 31,0 0 0-31,0 0-8 0,0 0-64 0,0 0-12 0,0 0-2 0,-3-2-739 15,3 2-148-15</inkml:trace>
  <inkml:trace contextRef="#ctx0" brushRef="#br0" timeOffset="12980.672">12203 4133 1036 0,'0'0'46'0,"0"0"10"0,0 0-45 0,0 0-11 0,0 0 0 0,2 7 0 16,1 0 104-16,0-2 20 0,-3 2 3 0,0 0 1 16,2 0-55-16,1 0-10 0,-1 0-3 0,-2 0 0 15,3 5-5-15,2-5-2 0,1 0 0 0,2 0 0 16,-6 0 21-16,4 5 4 0,-1-5 1 0,3 0 0 15,-3 0-63-15,0 0-16 0,3 5 0 0,0-5 0 16,-2 0 54-16,1 0 8 0,-1-7 2 0,-1 7 0 16,3-7-52-16,3 5-12 0,-6-3 0 0,3-2 0 15,-8 0 54-15,8 0 8 0,2-2 2 0,-4-3 0 0,2-2-52 0,0 0-12 16,-3 0 0-16,0 0 0 0,3 2 40 0,0-2 6 16,-3 0 1-16,3-2 0 0,-3-3-15 0,3 0-4 15,0 5 0-15,-2-2 0 0,-1 2-28 0,3-5-12 16,-3 0 1-16,0 5 0 0,1 0 60 0,-1 0 12 15,-2 0 3-15,-1 2 0 0,1-2-52 0,0 7-12 16,-1-7 0-16,1 5 0 0,-3 2 0 0,0 0 0 16,0 0 0-16,0 0 0 0,0 0 0 0,0 0 0 15,0 0 0-15,0 0 0 16,0 0-100-16,0 0-22 0,0 0-5 0,0 0-1127 0</inkml:trace>
  <inkml:trace contextRef="#ctx0" brushRef="#br0" timeOffset="14946.269">15536 3404 403 0,'6'0'36'0,"-6"-7"-36"0,2 7 0 0,1-2 0 16,2-3 199-16,1 2 33 15,-1-1 6-15,0-1 2 0,0-2-116 0,3 5-24 16,-2-3-4-16,2-2 0 0,-3 5-29 0,3-3-6 0,0-2-1 0,0 0 0 0,2 0-28 0,-2-5-7 16,3 5-1-16,-3 0 0 15,2-5 15-15,1 5 2 0,-1-2 1 0,1-3 0 16,2 5-18-16,-2 0-4 0,-3 0-1 0,0 0 0 15,0 2 19-15,0-2 4 0,0 0 1 0,-3 7 0 0,0-7-16 0,0 7-3 16,1 0-1-16,-1 4 0 0,-5-4 8 0,3 3 1 16,2 1 1-16,0-1 0 0,1 4-20 0,-1 0-4 15,-3 0-1-15,1 2 0 16,0 1 3-16,2-3 0 0,-2 0 0 0,2 0 0 16,0 0 12-16,-2 2 2 0,0-6 1 0,2 4 0 0,0 0-26 0,-5 5 0 15,0-12 0-15,0 0 0 16,0 7 0-16,0-7 0 0,3 4 0 0,-3-4 0 0,0 0 0 0,0 0 0 15,0 0 0-15,0 0 0 0,0 0 0 0,0 0 0 16,-3 7 0-16,3-7 0 16,0 0-97-16,0 0-25 0,0 0-5 0,0 0-922 0</inkml:trace>
  <inkml:trace contextRef="#ctx0" brushRef="#br0" timeOffset="16179.33">15965 3277 172 0,'0'0'8'0,"0"0"1"0,0 0-9 0,0 0 0 15,0 0 0-15,0 0 0 0,0 0 180 0,0 0 35 16,-3-2 6-16,3 2 2 0,0 0-114 0,0 0-22 15,-2-5-5-15,-1 5-1 0,3 0-13 0,0 0-4 16,0 0 0-16,0 0 0 0,0 0 0 0,0 0 0 16,0 0 0-16,0 0 0 0,0 0-51 0,0 0-13 15,0 0 0-15,0 0 0 0,3 7 36 0,-3-2 4 0,0-5 0 16,2 9 1-16,4-4-23 0,-4 2-5 16,1-3-1-16,0 6 0 0,-1-10 4 0,1 7 0 0,-3-7 0 0,2 5 0 15,1 6-16-15,0-8 0 16,-1 4-9-16,1 0 9 0,-3 0 33 0,0 0 13 0,3 0 2 0,-3 2 1 15,0-1-27-15,0 1-6 0,0 3 0 0,0-10-1 16,-3 10 16-16,3-5 3 0,-3 0 1 0,3 5 0 16,-2-3-5-16,-1 3-1 0,3 2 0 0,0-2 0 15,-3-5-29-15,3 7 0 0,0-2 0 0,0-3 0 16,0 3 0-16,0 2 0 0,0-2 0 0,0-5 0 16,3 7 0-16,-3-2 0 0,0-3 0 0,0 3 0 15,0 2 0-15,3 0 0 0,-3-2 0 0,0 2 0 0,2-2 0 0,-2-3 0 16,3 5 0-16,-3 3 0 15,3-8 33-15,-3 3 1 0,2 2 0 0,1 0 0 0,-3-2-20 0,3-3-4 16,-3 8-1-16,0-8 0 0,2 3 10 0,1 2 1 16,-3-2 1-16,0 2 0 0,0-5-21 0,0 3 0 15,3 2 0-15,-3-7 0 0,2 5 20 16,-2-5-1-16,3 0 0 0,0 7 0 0,-3-7-31 16,2 5-5-16,1-5-2 0,-1 7 0 0,1-7 37 0,0-2 7 15,-1 7 2-15,-2-5 0 0,3 0-19 0,-3 0-8 16,0 0 8-16,3 0-8 0,-3 0 12 0,2 0-4 15,-2 0 0-15,0 0 0 0,0 0-8 0,0-2 8 16,3 2-8-16,-3-2 8 0,0-5-8 0,0 7 0 16,0-5 0-16,3 5 0 0,-3 0 0 0,0-2 0 15,0 2 0-15,0 0 0 0,0-2 8 0,0-5 0 16,0 0 0-16,0 7 0 0,0 2-8 0,0-9 0 16,-3 7 0-16,3-7 0 0,0 0 0 0,0 5 0 0,0-5 0 0,0 0 0 15,0 0-17-15,-3 2-6 0,3-2-1 16,0 0 0-1,0 0-80-15,0 0-16 0,-5 5-3 0,5-5-1 16,-3 7-65-16,3-7-14 0,-5 0-2 0,0 0-611 0</inkml:trace>
  <inkml:trace contextRef="#ctx0" brushRef="#br0" timeOffset="16573.332">15851 4152 518 0,'0'0'23'0,"0"0"5"0,0 0-28 0,0 0 0 16,0 0 0-16,0 0 0 0,8 2 155 0,0 3 25 16,-8-5 6-16,5 5 1 0,3-3-68 0,0 5-14 15,-2 0-2-15,1 0-1 0,-1 0-30 0,-1 0-7 16,3 5-1-16,0-5 0 0,-5 5 2 0,5-3 0 15,-6 3 0-15,6-5 0 0,-5 7-27 0,2-7-6 16,0 0-1-16,1 5 0 0,-1-5 10 0,0 0 2 16,0 0 0-16,3-2 0 0,-2-3-20 0,-1 3-3 15,0 0-1-15,1-5 0 0,2 0 16 0,-3-5 4 16,3-2 0-16,0 2 0 0,0-4-13 0,2 2-3 16,1-5 0-16,-1 0 0 0,-2-2 7 0,3 0 1 15,-1 2 0-15,1 3 0 0,2-3-22 0,-2-2-10 16,-6 7 10-16,6-5-10 0,2 5 8 0,-5 5-8 15,-3-5 0-15,1 2 0 0,1 3 10 0,1-3-10 0,-5 0 10 0,-3 5-10 32,0 0-135-32,0 0-33 0,8 0-6 0,-5-2-2 0</inkml:trace>
  <inkml:trace contextRef="#ctx0" brushRef="#br0" timeOffset="18072.781">19989 3719 1728 0,'0'0'76'0,"-2"-2"16"15,2 2-73-15,0 0-19 0,0 0 0 0,0 0 0 0,5-5 0 0,-5 5 0 0,0 0 0 0,0 0 0 32,0 0-48-32,0 0-12 0,5 0-4 0,3-2-409 0,3-3-83 0</inkml:trace>
  <inkml:trace contextRef="#ctx0" brushRef="#br0" timeOffset="18251.601">20468 3616 2476 0,'-8'-5'220'0,"6"5"-176"0,-1-2-35 0,0-3-9 15,3 5-11-15,0 0-4 0,0 0-1 0,0 0 0 16,0 0-2-16,0 0-1 0,0 0 0 0,3 5 0 16,5-3-123-16,0 3-25 0,0-3-5 0,2-2 0 0</inkml:trace>
  <inkml:trace contextRef="#ctx0" brushRef="#br0" timeOffset="18415.632">20997 3649 2592 0,'-13'-5'230'0,"8"5"-184"0,0-5-37 16,-1 3-9-16,6 2 15 0,0 0 1 15,0 0 0-15,0 0 0 16,0 0-81-16,0 0-16 0,0 0-3 0,0 0-1 15,8-5-69-15,5 5-14 0,1-7-2 0</inkml:trace>
  <inkml:trace contextRef="#ctx0" brushRef="#br0" timeOffset="18538.384">21728 3639 2826 0,'-14'5'125'0,"14"-5"26"0,-5-5-121 16,0 10-30-16,-1-5 0 0,4 5 0 0,-6-3-52 0,5-2-17 0,3 0-3 0</inkml:trace>
  <inkml:trace contextRef="#ctx0" brushRef="#br0" timeOffset="46027.553">22540 3336 864 0,'0'0'38'0,"0"0"8"16,0 0-37-16,0 0-9 0,0 0 0 0,0 0 0 15,0 0 176-15,3 7 34 0,-1 0 6 0,1 0 2 0,-1 0-91 0,1 0-19 16,0 5-3-16,-1 2-1 16,1-2-46-16,0-3-10 0,-1 3-1 0,-2 7-1 15,3-5 25-15,-3 5 5 0,0-3 0 0,3 0 1 0,-3 1-21 16,2 2-4-16,-2-5 0 0,0 5-1 15,0-5-41-15,0 0-10 0,0 5 0 0,0-5 0 0,0 0 53 0,0-2 9 16,0-5 2-16,3 4 0 0,-3-1-64 0,0 2 0 16,-3-5-12-16,3 0 2 0,0 0 20 0,0-2 4 15,0-5 1-15,0 0 0 0,0 0-5 0,0 0-1 16,0 0 0-16,0 0 0 0,0 0 2 0,0 0 0 16,0 0 0-16,0 0 0 15,0 0-11-15,0-12 10 0,0 7-10 0,-2-4 10 16,2-3-147-16,-3 2-30 0,0-1-5 0</inkml:trace>
  <inkml:trace contextRef="#ctx0" brushRef="#br0" timeOffset="46411.36">22222 3336 864 0,'0'0'76'0,"0"0"-60"0,0 0-16 0,3-7 0 15,-3 7 148-15,0 0 28 0,3-7 4 0,2 2 2 16,0 5-58-16,3-7-12 0,0 4-3 0,5-1 0 16,1-3-37-16,1 7-7 0,4-5-1 0,2 5-1 0,3-2-23 0,0-3-5 15,2 5-1-15,3-2 0 0,0-3-10 0,-5 3-1 16,0 2-1-16,0-5 0 0,5 3 0 0,-3 2 0 15,4-5 0-15,1 5 0 0,1 0-13 0,5-3-9 16,-3 3 12-16,-2 0-12 0,-3 3 53 16,-8-3 4-16,3 5 1 0,-5-5 0 0,-3 2-47 0,-3-2-11 15,-2 0 0-15,-4 0 0 0,1 0 26 0,0 0 6 16,-5 5 0-16,2-5 1 0,-2 0-1 0,-3 0 0 16,0-5 0-16,0 5 0 0,0 0-24 0,0 0-8 15,0 0 0-15,5 0 0 0,-5 0 0 0,0 0 0 16,-2-7 0-16,2 7-852 15,0 0-172-15</inkml:trace>
  <inkml:trace contextRef="#ctx0" brushRef="#br0" timeOffset="50885.588">23596 3514 691 0,'0'0'61'0,"0"0"-49"16,0 0-12-16,0-4 0 0,0-3 131 0,-3 2 23 15,3-2 5-15,0 7 1 0,-3-7-26 0,3 7-5 0,-2-2-1 0,2 2 0 16,0-5-51-16,0 5-10 0,0 0-3 0,-3-7 0 16,0 7-1-16,3 0-1 15,-5-5 0-15,5 5 0 0,-5 0-48 0,5 0-14 0,-6 0 0 0,1 0 8 16,-3 0 29-16,3 0 7 15,0 5 0-15,-1 2 1 0,-2-7-21 0,3 7-4 0,-3 0 0 0,3-2-1 16,0 2-19-16,-1-7-14 0,4 7 2 0,-4 0 1 16,4 0 11-16,2-7 0 0,-3 7 0 0,3 0 0 15,0-2 0-15,0 2 14 0,3 0-2 0,-1 0 0 16,4 0-12-16,-1 0 0 0,0-7 0 0,6 5 0 16,-3 2-10-16,2-7-5 0,1 7-1 0,2 0 0 15,-2-7 16-15,2 7 13 0,-2-2-2 0,-4-3-1 16,4 3 12-16,-3-3 2 0,-3 5 1 0,1-2 0 15,-4 2 12-15,-2-7 3 0,3 5 0 0,-3-3 0 16,0 5-1-16,-3 0 0 0,1 0 0 0,-4-2 0 0,1-3-11 16,-3 3-3-16,0 2 0 0,-2-2 0 0,-1-3-11 0,0 3-2 15,1-5-1-15,-1 2 0 16,3 3-11-16,-2-5 10 0,2 0-10 0,2 2 10 16,-4-2-22-16,5-2-4 0,-3 2 0 0,2-5-1 15,1 3-159-15,0-3-32 0,2-2-7 0</inkml:trace>
  <inkml:trace contextRef="#ctx0" brushRef="#br0" timeOffset="51138.181">23717 3404 0 0,'0'0'0'0,"0"0"0"0,0 0 0 0,0 0 0 15,3-7 478-15,-3 7-96 0,3-2 77 0,-3 2 15 16,0 0-274-16,0 0-56 0,5 2-10 0,0 5-2 15,0-2-75-15,3 2-14 0,-2 0-3 0,-1 4-1 16,0-1-11-16,1-3-3 0,-4 7 0 0,3-2 0 16,-2 2-25-16,2-2 0 0,-2-5 0 15,0 7 0-15,-1-7 0 0,-2 7 0 0,3-2 0 0,-3-5 0 16,0 0 53-16,-3 0 9 0,3 5 2 0,0-10 0 16,0-2-154-1,-2 5-30-15,2-5-7 0,-6 7-581 0,1-7-116 0</inkml:trace>
  <inkml:trace contextRef="#ctx0" brushRef="#br0" timeOffset="51285.722">23656 3510 576 0,'0'0'25'0,"0"0"6"0,0 0-31 0,6 0 0 15,-1-5 0-15,3 5 0 0,0 0 211 0,-3 0 36 16,6 0 7-16,-3 0 2 0,5 0-132 0,-3 0-27 16,1 0-5-16,0 0 0 0,2 5-68 0,-3-5-14 15,-2 0-2-15,0 0-8 0,0 0 0 0,-2 0 0 16,2 0 0-16,-6 0-816 15</inkml:trace>
  <inkml:trace contextRef="#ctx0" brushRef="#br0" timeOffset="51663.762">23895 3477 633 0,'-3'14'56'0,"3"-14"-44"15,0 0-12-15,0 0 0 0,0 5 260 0,0 2 51 16,-3-5 9-16,1 10 3 0,2-7-171 0,0 2-35 15,0-7-6-15,-3 7-2 0,3 0-50 0,-3 2-11 0,6-4-1 0,-3 2-1 16,0 7-26-16,0-9-6 0,3 2-1 0,-3-7 0 16,2 7-13-16,-2-7 9 0,6 7-9 0,-1-2 8 15,0-3-8-15,3 3 0 0,0-5 9 0,0 0-9 16,0 0 8-16,-3 0-8 0,3-5 8 0,0 5-8 16,0-2 0-16,0-3 0 0,0-2-10 0,-3 0 10 15,0 7 0-15,-2-12 0 0,2 12 0 0,-2-7 0 16,2 0 44-16,-5 0 16 0,0 7 4 0,3-5 0 15,-3-2-52-15,0 7-12 0,0 0 0 0,0 0 0 16,0 0 0-16,0 0 0 0,0-7 0 0,0 7 0 16,0 0 0-16,0 0 0 0,0 0 0 0,0 0 0 15,0 0-48 1,3 7-13-16,2-2-3 0,-2-3 0 0,4 3 52 0,-1 2 12 0,-4 0 0 0,6 0 0 16,-2-7 48-16,-1 7 13 0,-2-2 3 0,-1-3 0 15,4 3-78-15,-1 2-15 0,-5-7-3 0,5 5-1 16,-5-5-63-16,0 0-12 0,0 0-2 0,0 0-904 15</inkml:trace>
  <inkml:trace contextRef="#ctx0" brushRef="#br0" timeOffset="52195.493">24154 3510 1724 0,'0'0'76'0,"0"0"16"0,0 0-73 0,0 0-19 0,0 0 0 16,2 7 0-16,1 0 107 0,2 5 17 0,-2-10 4 0,0 5 1 15,-3-7-66-15,2 7-14 0,1 2-2 0,0-1-1 16,-1-6-22-16,1 5-5 0,0 0-1 0,-3-7 0 16,0 0-18-16,0 0 0 0,2 5 0 0,-2-5 0 15,0 0 23-15,0 0 1 0,0 0 0 0,0 0 0 16,0 0-11-16,0 0-1 0,0 0-1 0,3 0 0 16,0-7-11-16,2 2 8 0,0-2-8 0,0 0 8 31,-2 0-37-31,2-5-8 0,-2 5-2 0,2 0 0 0,-2 0 39 0,0 0 0 0,2 0 0 0,0 2 0 15,0 3-10-15,-2 2 10 0,-3 0 0 0,0 0-9 16,5-5 9-16,-5 5 0 0,6 0 0 0,-1 5 8 16,0-5-8-16,-2 7 0 0,0 0 0 0,-1-2 0 0,3-3 52 15,-5-2 10-15,0 0 2 0,3 7 0 0,0 0-52 0,-1 0-12 16,-2-7 0-16,3 7 0 0,0-2 0 16,-3-5 0-16,0 0 0 0,0 0 0 0,5 7 0 0,-5-7 0 15,0 0 0-15,0 0 0 0,5 0 0 0,-5 0 0 16,0 0 0-16,6-3 0 0,-1-1 54 0,0-1 8 15,0 3 2-15,3-3 0 0,-2-4-64 0,-1 2-28 16,0 2 3-16,3-2 0 16,-5 0-11-16,2 2-3 0,0 3 0 15,1 2 0-15,-1-5 39 0,0 3 0 0,-5 2 0 0,0 0 0 0,6 0 0 0,-6 0 0 16,5 0 0-16,0 0 0 0,-5 0 0 0,5 7 0 16,1-5 0-16,2 3 0 0,-6 2 0 0,4 0 0 15,-4 0 0-15,-2 0 0 0,0-7 44 0,6 7 16 16,-6-7 3-16,2 7 1 0,4-2-52 0,-4 2-12 15,-2-7 0-15,3 7 0 0,-3-7 0 0,0 0 0 16,0 0 0-16,0 0 0 16,0 0-122-16,0 0-27 0,0 0-6 0</inkml:trace>
  <inkml:trace contextRef="#ctx0" brushRef="#br0" timeOffset="52614.436">24511 3491 115 0,'0'0'10'0,"0"0"-10"0,0 0 0 0,3 5 0 0,-1 2 360 0,1-5 71 0,-3 3 13 0,3 2 4 16,-1 0-256-16,-2 5-52 0,3-3-9 0,0-2-3 16,-3 5-25-16,2 2-6 0,-2-7-1 0,3 5 0 15,-3 0-51-15,0-3-10 0,0-2-3 0,0 5 0 0,0 0 0 0,2-3-1 16,-2-2 0-16,3 5 0 0,-3-10-18 0,3 3-3 16,-3-5-1-16,2 7 0 15,-2-7 0-15,0 0 0 0,0 0 0 0,0 0 0 0,0 0 3 16,0 0 0-16,0 0 0 0,0 0 0 0,3-7-12 0,-3 0 0 15,3 0 9-15,-3-5-9 0,0 3 14 0,0-8-2 16,0 3 0-16,0 0 0 0,2 0-12 0,-2 2-16 16,3-5 3-16,0 1 1 15,-1 2-42-15,1 5-8 0,2-3-2 0,-2 0 0 0,2-2 52 0,3 7 12 16,-3-5 0-16,1 5 0 0,-1 0 0 0,0 0 0 16,3 0 0-16,0 7 0 0,-8 0 0 0,8-3 0 15,-8 3 0-15,11 0 0 0,-3 3 0 0,-8-3 0 0,8 5 0 16,-3-3 0-16,3 5 0 0,-3 0 0 15,-2 5 0-15,-1-5 0 0,1 7 0 0,-6-7 0 0,1 5 0 0,-1-5 0 16,0 0 48-16,1 0 13 0,-4-2 3 0,1 4 0 16,0-2-52-16,0-2-12 0,-1 2 0 0,1 0 0 31,0 0-48-31,2-7-13 0,-2 5-3 0,2-3 0 16,-2 3-86-16,2-5-18 0,1-5-3 0</inkml:trace>
  <inkml:trace contextRef="#ctx0" brushRef="#br0" timeOffset="52978.455">24826 3416 864 0,'10'0'76'0,"-7"0"-60"0,2 0-16 0,-5 0 0 16,6 0 133-16,-1 0 24 0,-2 0 5 0,-3 0 1 0,0 0-26 0,0 0-5 15,0 0 0-15,0 0-1 0,0 0-46 0,0 0-9 16,0 0-1-16,0 0-1 0,-8-5-14 0,-3 3-4 15,6 2 0-15,-3 0 0 0,0 0-30 0,0 2-6 16,0 3-2-16,0-5 0 0,0 0-18 0,0 0 8 16,6 2-8-16,2-2 0 0,-6 5 0 0,6-5-14 15,-5 4 1-15,5-4 0 0,0 7 13 0,3 1 0 16,2-1 0-16,0 2 0 0,1-2 0 0,1-2 0 16,-1 2 0-16,4 0 0 0,1 0 0 0,0 5 0 15,-1-5 0-15,-2 5 0 0,-3-5 0 0,1 2 0 16,-1-2 0-16,-2 5 0 0,-1-5 38 0,-2 7 10 15,-2-2 3-15,-1-10 0 0,0 10-11 0,-5-5-1 16,0 5-1-16,-2-3 0 0,-1-4-14 0,1 7-2 0,-4-5-1 0,1 2 0 16,0-4-8-16,0 2-1 0,2-5-1 0,1 3 0 31,-1 2-90-31,0-2-17 0,1-3-4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28:51.757"/>
    </inkml:context>
    <inkml:brush xml:id="br0">
      <inkml:brushProperty name="width" value="0.05" units="cm"/>
      <inkml:brushProperty name="height" value="0.05" units="cm"/>
      <inkml:brushProperty name="color" value="#E71224"/>
    </inkml:brush>
  </inkml:definitions>
  <inkml:trace contextRef="#ctx0" brushRef="#br0">1 1182 3224 0 0,'0'0'349'0'0,"0"0"259"0"0,8 2 1619 0 0,9-1 1598 0 0,-16-2-3236 0 0,-1 1-11 0 0,0 0-9 0 0,47-25 4253 0 0,-46 24-4438 0 0,0-8 383 0 0,12-17 321 0 0,-9 16-897 0 0,0 1-1 0 0,0-1 1 0 0,0 1-1 0 0,1 0 1 0 0,1 1-1 0 0,0-1 1 0 0,0 1-1 0 0,0 0 1 0 0,1 1 0 0 0,6-6-191 0 0,8-10 463 0 0,57-82-255 0 0,-11 5 59 0 0,-19 21 262 0 0,-3 1 587 0 0,78-121-1577 0 0,-39 88 1056 0 0,-65 78-454 0 0,-4-8-354 0 0,11 2 199 0 0,26-25 14 0 0,-25 12 0 0 0,3 20 0 0 0,9-18 1128 0 0,-35 44-1117 0 0,0 2 42 0 0,-4-1 17 0 0,0 4 15 0 0,0 1 0 0 0,0 0 57 0 0,0 0 3 0 0,0 0-8 0 0,0 0-38 0 0,0 0-156 0 0,0 0-67 0 0,0 0-18 0 0,0 0-100 0 0,0 0-414 0 0,0 0-178 0 0,0 0-1410 0 0,0 0-5507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1T02:28:52.944"/>
    </inkml:context>
    <inkml:brush xml:id="br0">
      <inkml:brushProperty name="width" value="0.05" units="cm"/>
      <inkml:brushProperty name="height" value="0.05" units="cm"/>
      <inkml:brushProperty name="color" value="#E71224"/>
    </inkml:brush>
  </inkml:definitions>
  <inkml:trace contextRef="#ctx0" brushRef="#br0">9 1129 10136 0 0,'-9'-3'1056'0'0,"17"-18"2272"0"0,12-12-2584 0 0,129-122 2073 0 0,58-33-987 0 0,-51 59-959 0 0,-1-11-366 0 0,-77 73-329 0 0,37-19 72 0 0,-10 2 1455 0 0,-50 38-1991 0 0,-55 44 389 0 0,0 2-18 0 0,13-12 1 0 0,-12 11-781 0 0,-1 1-262 0 0,0 0-826 0 0,-1 0-3259 0 0,-5 0-1393 0 0</inkml:trace>
  <inkml:trace contextRef="#ctx0" brushRef="#br0" timeOffset="379.175">792 51 2304 0 0,'19'-8'1812'0'0,"20"-2"4561"0"0,-12 4-5088 0 0,66-15 654 0 0,13 16-252 0 0,-103 6-1601 0 0,1 1 0 0 0,-1 0 0 0 0,0-1 1 0 0,0 1-1 0 0,0 1 0 0 0,0-1 1 0 0,0 0-1 0 0,-1 1 0 0 0,1 0 0 0 0,-1-1 1 0 0,1 1-1 0 0,-1 0 0 0 0,0 0 1 0 0,0 1-1 0 0,-1-1 0 0 0,1 0 0 0 0,0 0 1 0 0,-1 1-1 0 0,0-1 0 0 0,0 1 1 0 0,0 0-1 0 0,0-1 0 0 0,-1 1 0 0 0,1-1 1 0 0,-1 1-1 0 0,0 0 0 0 0,0-1 1 0 0,-1 1-1 0 0,1 0 0 0 0,-1-1 0 0 0,1 1 1 0 0,-1 0-87 0 0,-2 14 260 0 0,0 1 0 0 0,-1-1 0 0 0,-1 0 0 0 0,-1 0 0 0 0,0 0 0 0 0,-7 9-260 0 0,-61 148 1061 0 0,63-149-910 0 0,10-25-229 0 0,1-1-612 0 0,0 0-290 0 0,0 0-62 0 0</inkml:trace>
</inkml:ink>
</file>

<file path=ppt/ink/ink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21:09.885"/>
    </inkml:context>
    <inkml:brush xml:id="br0">
      <inkml:brushProperty name="width" value="0.05292" units="cm"/>
      <inkml:brushProperty name="height" value="0.05292" units="cm"/>
      <inkml:brushProperty name="color" value="#FF0000"/>
    </inkml:brush>
  </inkml:definitions>
  <inkml:trace contextRef="#ctx0" brushRef="#br0">13290 2983 0 0,'0'0'0'0,"0"0"0"16,0 0 0-16,0 0 0 0,0 0 195 0,0 0-39 15,0 0 31-15,0 0 6 0,0 0-131 0,0 0-26 16,0 0-6-16,0 0-1 0,0 0 39 0,0 0 8 0,0 0 2 0,0 0 0 16,0 0-42-16,0 0-8 0,0 0-1 0,0 0-1 15,0 0-14-15,0 0-4 0,0 0 0 0,0 0 0 16,0 0-8-16,0 0 0 0,0 0 0 0,0 0 8 16,0 0-8-16,0 0 0 0,0 0 0 0,0 0 0 0,0 0 0 0,0 0 0 15,0 0 0-15,0 0 8 0,0 0 3 0,0 9 0 16,0-9 0-16,3 7 0 15,-3 0-11-15,2 1 0 0,-2-6-10 0,0 5 10 0,0 0 0 0,0-2 0 16,0 2 0-16,0 0 0 0,3 0-11 0,-3-2-2 16,0 2-1-16,0-7 0 15,0 2-128-15</inkml:trace>
  <inkml:trace contextRef="#ctx0" brushRef="#br0" timeOffset="227.02">13303 3275 288 0,'0'0'12'0,"0"0"4"0,0 0-16 0,0 0 0 0,0 2 0 0,0-2 0 16,0 7 107-16,0 0 18 15,0-2 4-15,0 2 1 0,-2 0-93 0,2 0-18 16,0-2-4-16,0 2-1 0,-3-5-4 0,6 7-1 0,-3-6 0 0,0 4 0 15,0 0-9-15,0 0 0 0,0 0 9 0,0 0-9 16,-3-2-12-16,3 2-6 0,-3 0-2 0</inkml:trace>
  <inkml:trace contextRef="#ctx0" brushRef="#br0" timeOffset="398.045">13290 3491 57 0,'0'0'0'0,"0"7"0"16,0-7 0-16,0 0 0 0,0 5 83 0,0-5 11 15,0 7 2-15,0-7 1 0,0 0-97 0,0 4 0 16,0-4-21-16,0 0 3 0</inkml:trace>
  <inkml:trace contextRef="#ctx0" brushRef="#br0" timeOffset="966.208">13277 4126 0 0,'0'0'0'0,"0"0"0"0,0 0 0 0,0 0 0 15,5 5 104-15,-2 2-21 16,-1-5 17-16,-2-2 3 0,0 7-81 0,0-7-22 0,0 0 8 0,3 5-8 15,0 2 0-15,-3-7 0 0,0 0 0 0</inkml:trace>
  <inkml:trace contextRef="#ctx0" brushRef="#br0" timeOffset="1124.554">13322 4194 576 0,'0'0'25'0,"0"0"6"0,0 0-31 0,0 0 0 0,0 0 0 16,0 0 0-16,0 0 18 0,0 0-2 0,0 0-1 0,0 0 0 15,0 0-15-15</inkml:trace>
  <inkml:trace contextRef="#ctx0" brushRef="#br0" timeOffset="1486.905">13303 3917 1062 0,'0'0'23'0,"0"0"5"0,0 0 0 0,0 0 3 0,0 0-31 0,0 0 0 0,0 0 0 0,0 0 0 16,0 0 67-16,0 0 7 0,0 0 2 0,0 0 0 16,0 9-44-16,0-9-9 0,3 0-2 0,-3 7 0 15,3 0-11-15,-6 3-2 0,3-3-8 0,0 0 12 0,0 0-12 0,0-5 9 16,0 5-9-16,0 0 8 0,0-2-8 0,0 2 8 15,-3 0-8-15,3 0 8 16,0 0-27-16,0-2-5 0,0 2-2 0</inkml:trace>
  <inkml:trace contextRef="#ctx0" brushRef="#br0" timeOffset="1725.205">13295 3778 648 0,'0'0'28'0,"0"0"7"0,0 0-35 16,0 0 0-16,0 0 0 0,0 0 0 0,0 0 70 0,0 0 7 0,0 0 2 0,0 0 0 16,0 0-11-16,0 0-3 0,0 0 0 0,0 0 0 15,0 0-17-15,0 0-4 0,0 0-1 0,0 0 0 16,0 0-25-16,0 0-5 0,0 0-1 0,0 0 0 15,0 7-4-15,0 0-8 0,3 0 11 16,-6-2-11-16,3 2 0 0,0 5-12 0,0-3 0 0</inkml:trace>
  <inkml:trace contextRef="#ctx0" brushRef="#br0" timeOffset="1933.887">13298 3959 576 0,'0'0'51'0,"0"0"-41"16,-3 7-10-16,3 0 0 0,0-2 33 0,0-3 5 15,0 5 1-15,0 3 0 0,0-3-15 0,0 2-4 16,0-2 0-16,-2 0 0 0,2 5-20 0,0-5 8 16,-3 5-8-16,3-5 0 0,0 2 0 0,-3 3-16 15</inkml:trace>
  <inkml:trace contextRef="#ctx0" brushRef="#br0" timeOffset="2081.967">13298 4260 298 0,'0'0'13'0,"0"0"3"0,-3 5-16 0,3-5 0 0,0 2 0 15,0 5 0-15,-2 0 0 0</inkml:trace>
  <inkml:trace contextRef="#ctx0" brushRef="#br0" timeOffset="2252.043">13290 4399 115 0,'0'0'0'0,"0"0"10"0,0 7-10 0,0 0 0 15</inkml:trace>
  <inkml:trace contextRef="#ctx0" brushRef="#br0" timeOffset="2619.058">13298 4836 115 0,'0'0'10'0,"0"0"-10"15,0 0 0-15,0 7 0 0,0 0 104 0,0 3 20 0,0-10 3 0,0 9 1 16,3-4-100-16,-3 4-19 0,0-2-9 0,0-2 8 16,0 2-8-16,0 0 0 0,0 0 0 0</inkml:trace>
  <inkml:trace contextRef="#ctx0" brushRef="#br0" timeOffset="2792.27">13319 5043 576 0,'0'0'12'0,"0"0"4"0,0 0 0 0,0 0 0 0,0 0-16 16,0 0 0-16,0 7 0 0,0-7 0 0,0 5 0 0,0 2 0 16,0-7 0-16,3 7 0 0,-3 0 15 0,0 0 0 0,2 0 0 0</inkml:trace>
  <inkml:trace contextRef="#ctx0" brushRef="#br0" timeOffset="2975.021">13298 5217 115 0,'0'0'10'0,"0"0"-10"0,0 0 0 0,0 7 0 15,-3 0 84-15,3 0 16 0,0-7 2 0,-2 5 1 16,2 2-74-16,0 0-14 0,2 0-3 0,-2-2-1 0,-2 2-11 15,2-5 0-15,2 5 9 0,1 3-165 16,-3-8-34-16</inkml:trace>
  <inkml:trace contextRef="#ctx0" brushRef="#br0" timeOffset="3146.145">13309 5424 172 0,'0'0'16'0,"0"0"-16"0,0 7 0 0,0 0 0 0,0-2 87 0,2 2 14 16,-2-5 3-16,0 5 1 0,-2-2-71 0,2 2-14 16,2 0-4-16,-2 0 0 0,0 0-16 0,0-2 0 15,0-5 8-15,0 7-8 0,0-7 0 0,0 7-14 16,-2 0 2-16</inkml:trace>
  <inkml:trace contextRef="#ctx0" brushRef="#br0" timeOffset="3300.943">13301 5666 230 0,'0'0'20'0,"0"0"-20"16,0 0 0-16,0 0 0 0,0 5 80 0,0 2 11 16,0 0 2-16,0-7 1 0,-3 7-74 0,3 0-20 0,0-7 8 0</inkml:trace>
  <inkml:trace contextRef="#ctx0" brushRef="#br0" timeOffset="3476.282">13282 5925 198 0,'0'0'8'0,"0"0"3"0,0 2-11 15,0 6 0-15,0-8 0 0,3 9 0 0,-3-7 0 0,2 5 0 16,-2-7 0-16,0 0 8 0,0 0-8 0</inkml:trace>
  <inkml:trace contextRef="#ctx0" brushRef="#br0" timeOffset="3692.52">13290 6066 115 0,'0'0'10'0,"0"0"-10"16,0 0 0-16,0 0 0 0,0 0 124 0,-5 7 22 0,5 0 5 15,-3 0 1-15,3 0-86 0,-3 0-17 0,3-2-3 0,0 2-1 16,-2 0-30-16,4 0-7 0,-2 0 0 0,3 0-8 16,-3 5 0-16,0-5 0 0,0 5 0 0,0-5 0 15,3 0 0-15,-3 0 0 16,0 5 0-16,2-5-9 0,-2 2-38 0</inkml:trace>
  <inkml:trace contextRef="#ctx0" brushRef="#br0" timeOffset="3891.664">13277 6363 622 0,'0'0'28'0,"0"0"5"16,0 0-33-16,0 0 0 0,0 0 0 0,0 4 0 0,0 3 38 0,0 0 1 15,0-7 0-15,0 7 0 0,0 0-24 0,0 1-5 16,0 3-1-16,0-4 0 0,2 5-9 0,-2-2 0 16,0-3 0-16,0 4 8 0,0-4-8 0,-2 0 0 15,2 0 0-15,0 1-242 16,0-8-41-16</inkml:trace>
  <inkml:trace contextRef="#ctx0" brushRef="#br0" timeOffset="4131.087">13248 6671 388 0,'0'0'17'0,"0"0"4"0,0 4-21 0,0 3 0 0,0 0 0 0,0 1 0 16,0-1 16-16,0 0-2 0,0-3 0 0,0-1 0 15,0-3-14-15,2 4 0 0,-2 3 0 0,0 0 0 16,0-7 0-16,0 0 0 0,0 0 0 0,0 0 0 16,0 8 0-16,0-1 0 0,0-7 0 0,0 0 0 0,0 0 0 15,0 0-12-15,0 0 3 0</inkml:trace>
  <inkml:trace contextRef="#ctx0" brushRef="#br0" timeOffset="4934.041">13335 4921 0 0,'0'0'0'0,"0"-5"0"16,3 5 0-16,-3 0 0 0,0 0 158 0,2-7-32 0,-2 5 26 0,0-3 4 15,3-2-68-15,0 2-13 0,-3-2-3 0,2 5-1 16,-2-5-61-16,3 0-10 0,0-5 0 0,-3 0-10 16,0 3 46-16,2-3 8 0,-2 0 3 0,0 3 0 15,0-3-24-15,3-2-5 0,-3 2-1 0,0 3 0 0,0-5-27 0,0-3-6 16,0 8 0-16,0-3-1 16,0-2-37-16,0 2-7 0,-3 3-2 0,3-3 0 15,0 5-42-15,-2 0-9 0,-1 0-2 16,0 0-100-16</inkml:trace>
  <inkml:trace contextRef="#ctx0" brushRef="#br0" timeOffset="5057.832">13343 4502 115 0,'0'0'0'15,"0"0"10"-15,0-2-10 0,0-3 0 0,0 3 0 0,0 2 0 0,0 0 121 0,0 0 23 16,0 0 4-16,0 0 0 0,0 0-107 0,-3-5-21 16,3-2-5-16,0 7-1 0,0 0-14 0,3 0 0 15,-3-7 8-15,0 5-216 16,0-3-44-16</inkml:trace>
  <inkml:trace contextRef="#ctx0" brushRef="#br0" timeOffset="5226.785">13356 4338 172 0,'0'0'16'0,"0"0"-16"0,0 0 0 0,0 0 0 15,0 0 96-15,0 0 16 0,0 0 3 0,-2-5 1 16,2 0-76-16,0-2-14 0,0 5-3 0,0-3-1 15,0-2-22-15,0 5 0 0,0-3 0 0,-3-2 0 16</inkml:trace>
  <inkml:trace contextRef="#ctx0" brushRef="#br0" timeOffset="5353.126">13324 4112 115 0,'0'0'0'0,"0"0"0"0,0-5 0 0</inkml:trace>
  <inkml:trace contextRef="#ctx0" brushRef="#br0" timeOffset="6123.379">13330 3068 115 0,'0'0'0'0,"0"0"10"0,2 0-10 0,1-7 0 16,-3 2 0-16,3-2 0 15,-1 0 54-15,-2 7 9 0,3-7 1 0,-3 2 1 0,0-2-53 0,0 5-12 16,0 2 0-16,0 0 0 0,0 0 0 0,0 0 0 16,-3-5 8-16,3 5-8 0,0 0 0 0</inkml:trace>
  <inkml:trace contextRef="#ctx0" brushRef="#br0" timeOffset="9696.455">13227 6882 1267 0,'0'0'28'0,"0"0"5"0,0 0 2 0,0 0 1 0,0 0-36 0,0 0 0 16,0 0 0-16,0 0 0 0,0 0 58 0,0 3 5 0,-3 4 1 0,0-3 0 16,1 8 0-16,-1-2 0 15,-2-3 0-15,2 4 0 0,-2-4-26 0,-1 5-5 0,1-2-1 0,0-3 0 16,2 4-4-16,-2 4-2 0,0-8 0 0,-1 4 0 15,1-1 5-15,-3 2 1 0,3-1 0 0,0-1 0 16,-1 1 0-16,1 1 1 0,0-2 0 0,-1-3 0 0,4 0-22 0,-4-3-11 16,1 3 10-16,2 1-10 0,1-1 57 0,2 0 6 15,-3 0 1-15,3-7 0 0,0 4-52 0,0-4-12 16,-5 3 0-16,5-3 0 16,0 0-17-16,0 0-7 0,0 0 0 0,0 0-1 15,0 0-11-15,0 0-3 0,0 0 0 0,0 0-628 16,-5-3-125-16</inkml:trace>
  <inkml:trace contextRef="#ctx0" brushRef="#br0" timeOffset="10020.602">13086 6918 576 0,'0'0'51'0,"0"0"-41"0,0-3-10 0,0 3 0 15,0 0 188-15,0 0 35 0,0 0 7 0,0 0 2 16,6-4-124-16,-1 1-25 0,0-2-5 0,3 5-1 16,0-2-53-16,3-3-10 0,-3 5-2 0,2 0-1 0,3-4-11 0,-2 1 0 15,2-1 0-15,0 4 0 0,1-3 29 0,-4-1 4 16,1 1 1-16,2 3 0 0,-5-4-12 0,0 4-2 16,0 4-1-16,-3-4 0 0,0 0 21 0,1 3 4 15,-4 1 0-15,1 3 1 0,0 0 13 0,-3 0 2 16,2 1 1-16,1 3 0 0,-3-1-23 0,0 1-5 15,0-3-1-15,3 3 0 0,-3-1-12 0,0 1-4 16,0-4 0-16,0 5 0 0,0-2-24 0,0-3-6 16,-3 4-1-16,3 1 0 0,0-5 28 0,0 0 6 15,0 0 1-15,0-4 0 16,0-3-57-16,0 0-11 0,0 0-3 0,0 0-1005 16</inkml:trace>
  <inkml:trace contextRef="#ctx0" brushRef="#br0" timeOffset="10693.709">12554 7404 57 0,'0'0'0'0,"0"0"0"16,0 0 0-16,-5-4 0 0,0 4 263 0,2-3 47 15,3 3 10-15,0 0 1 16,0 0-170-16,0 0-35 0,0 0-6 0,0 0-2 0,-2-4-44 0,-1 4-8 15,-2 0-3-15,-1 4 0 0,1-1-10 0,2-3-3 0,-2 7 0 0,-3-3 0 16,0 4-28-16,0 3-12 0,0-1 11 0,0-3-11 16,3 5 28-16,-3-1-1 15,3-1 0-15,0 1 0 0,2-4-27 0,0 1 0 0,3-1 0 0,0 4 0 16,0-1 0-16,3-3 0 0,2-2-14 0,-2 2 5 16,2 0 9-16,1 0 0 0,1-3 0 0,1-1 0 15,-8-3 0-15,8 0 0 0,3 0 0 0,-11 0 0 16,8-3 0-16,2-1 9 0,-2 1 0 0,-2-1 0 15,-1-3 12-15,0 0 3 0,1-1 0 0,-1 4 0 16,-5 4-9-16,2-7-2 0,1 0 0 0,0 0 0 16,-3-5 25-16,0 5 5 0,0 4 1 0,-3-4 0 15,0 3-20-15,1-3-4 0,-1 0-1 0,-2 2 0 0,2 3-19 16,-2 2 0-16,2-5 0 0,1 2 0 0,-1 3 0 0,0 0 0 16,-2-4 0-16,2 4 0 15,3-3 0-15,-2 3 0 0,-1 0 0 0,3 0 0 16,0 0-145-16,0 0-30 0,0 3-5 0,0-3-710 15</inkml:trace>
  <inkml:trace contextRef="#ctx0" brushRef="#br0" timeOffset="11165.062">12676 7459 288 0,'0'0'12'0,"0"0"4"0,0 0-16 0,0 0 0 15,0 0 0-15,0 0 0 0,0 0 266 0,0 0 50 0,0 0 11 16,5 7 1-16,-2 0-168 0,0 0-35 0,-1 0-6 0,-2 0-2 16,0-3-79-16,3 4-16 0,0 6-3 0,-1 0-1 15,-2-2 37-15,3-5 7 0,0 7 2 0,-1 0 0 16,1-2-52-16,-3-1-12 16,5-1 0-16,-2-3 0 0,0 5 0 0,-3-1 0 0,2-4 0 0,-2 0 0 15,3-4 0-15,-3-3 0 0,0 7 0 0,0-7 0 16,0 0 35-16,0 0 4 0,0 0 1 0,0 0 0 15,0 0-20-15,-5 0-4 0,2-7-1 0,0 4 0 16,1-4-5-16,-1-4-1 0,3 4 0 0,-3-5 0 16,3-2-9-16,-2-7 0 0,2 2 0 0,2-2-11 15,-2 9 11-15,3-2 0 0,2-5 8 0,-2 5-8 16,2 4-47-16,0-1-13 0,1 4-4 16,2-5 0-16,-3 5 64 0,3 0 21 0,-3 0 0 0,1 0 0 0,1 2-21 15,1 2 0-15,-2-1 0 0,2 4 0 0,-3 0-20 0,3 0 2 16,-3 4 0-16,0-4 0 0,3 8 64 0,-2-1 13 15,-4 0 2-15,4 0 1 0,-4 0-48 0,-2-3-14 16,3 6 0-16,-6 2 8 0,3-5-8 0,-5 0 0 16,2 0 0-16,-5-3 0 0,-2 4 52 0,2 3 10 15,-3-4 2-15,-2-4 0 16,0 4-154-16,0-7-30 0,2 4-7 0,0-1-581 16,1 2-116-16</inkml:trace>
  <inkml:trace contextRef="#ctx0" brushRef="#br0" timeOffset="11387.629">12872 7367 1555 0,'0'0'138'0,"0"0"-110"16,0 0-28-16,0 0 0 0,0 0 82 0,5 4 11 0,-5-4 3 0,6 8 0 15,-1-4-8-15,-2 3-2 0,-1 0 0 0,1 3 0 16,-1-6-42-16,1 8-9 0,0-2-2 0,-1 1 0 15,1-4-6-15,-3 8-2 16,3-4 0-16,-3-1 0 0,0 1-25 0,-3-3 0 0,6 3 0 0,-6-4 0 16,3 0 0-16,-3 0 0 0,6-4 0 0,-3 2 0 15,0-5-151-15,0 0-32 0,0 0-6 0</inkml:trace>
  <inkml:trace contextRef="#ctx0" brushRef="#br0" timeOffset="11524.249">12893 7466 1036 0,'0'0'46'0,"0"0"10"0,0 0-45 16,0 0-11-16,0 0 0 0,0 0 0 0,0 0 104 0,8-5 20 16,-3 5 3-16,3 0 1 0,0 0-60 0,0 0-12 15,0 0-3-15,3-2 0 0,-3 2-33 0,2 0-8 16,1 0 0-16,-1 0-519 16,4 0-103-16</inkml:trace>
  <inkml:trace contextRef="#ctx0" brushRef="#br0" timeOffset="11702.976">13118 7437 576 0,'0'0'51'0,"0"0"-41"16,0 0-10-16,0 0 0 0,0 0 156 0,0 0 28 0,0 7 7 15,0-4 1-15,3 1-23 0,-1 4-4 0,-2-1-1 0,0 0 0 16,0 0-57-16,0-3-12 0,3 3-3 0,-3-4 0 16,0 1-73-16,0 4-19 0,0-8 0 15,0 7 0-15,0 0 0 0,-3 0 0 0,3-7 0 0,0 0 0 16,0 0-73-16,3 4-19 15,-3-4-3-15,0 0-781 0</inkml:trace>
  <inkml:trace contextRef="#ctx0" brushRef="#br0" timeOffset="11838.01">13126 7371 1292 0,'0'0'57'0,"0"0"12"15,0 0-55-15,0 0-14 0,0 0 0 0,0 0 0 0,0 0 87 0,0 0 14 16,0 0 3-16,0 0 1 0,0 0-74 0,5 0-15 15,3 0-4-15,-5 3-514 16,2 2-103-16</inkml:trace>
  <inkml:trace contextRef="#ctx0" brushRef="#br0" timeOffset="12382.022">13242 7454 1267 0,'0'0'56'0,"0"0"12"0,0 0-55 0,0 0-13 16,0 0 0-16,6 5 0 0,-1 2 104 0,-2-3 17 16,-3-4 4-16,2 3 1 0,4 4-48 0,-4 0-10 15,4 0-1-15,-4-3-1 0,-2-4-12 0,3 0-2 16,2 3-1-16,-2 2 0 0,-1-1-31 0,1-1-5 0,-3-3-2 16,0 0 0-16,3 0-13 0,-3 0 0 0,0 0 0 0,5 0 0 15,-5 0 10-15,0 0-1 0,0 0 0 0,3 0 0 16,-1-7-9-16,4 7-12 0,-6-8 2 0,2 4 1 15,3-3-19-15,-2 0-4 0,0 0-1 16,-1 0 0-16,-2 0-16 0,3 2-3 0,0 2-1 0,-1-1 0 16,1 1 32-16,0-1 6 0,-3 1 2 0,5-1 0 15,-5 4 13-15,3 0 0 0,-3 0 0 0,5 0 0 16,0 0 26-16,0 4 2 0,-2-1 0 0,-3-3 0 16,0 0 19-16,5 4 4 0,1 3 1 0,-1-4 0 0,-5-3-28 0,3 7-6 15,-1-2-1-15,1 2 0 0,-3-7-17 0,0 0 0 16,3 7 0-16,-3-7 0 15,0 0 0-15,5 0 0 0,-5 0 0 0,5 4 0 0,-5-4 0 16,5 0 0-16,1 3 0 0,2-6 0 0,0-1 0 16,-3-3 0-16,-5 0 0 0,0 2 0 0,3-2 0 15,-1 4-17-15,3-1 3 0,-2-3 1 0,-3 7-6 0,5-3-1 16,1-1 0-16,-6 4 0 16,0 0-8-16,0 0-3 0,8 0 0 0,0 0 0 0,-8 0 47 0,5 4 8 15,-5-4 3-15,5 7 0 0,0-4 1 0,-2 4 0 16,-3-7 0-16,5 5 0 0,1 2-16 0,-4 0-2 15,-2 0-1-15,3 0 0 0,-3-7-9 0,3 7 0 16,-3-7 0-16,5 4 0 0,-2 4 0 0,-3-8 0 16,5 0 0-16,-2 7 0 15,-3-7-152-15,0 0-32 0,0 0-6 0,15 7-2 0</inkml:trace>
  <inkml:trace contextRef="#ctx0" brushRef="#br0" timeOffset="12799.319">13679 7480 691 0,'0'0'30'0,"0"0"7"15,0 0-29-15,0 0-8 0,3-7 0 0,-3 7 0 16,0-7 212-16,0 7 42 0,0-5 8 0,0 5 2 16,0 0-152-16,-3-2-29 0,0-3-7 0,3 5 0 15,0 0-51-15,-5 0-9 0,-3 0-3 0,5 0 0 0,3 0 23 16,-7 5 5-16,1 2 1 0,1 0 0 0,0-3-16 0,-1-1-3 15,-2 4-1-15,3 0 0 16,2-3-41-16,-2 4-8 0,3-1-1 0,-1 4-1 16,3-4-5-16,0-4-1 0,0-3 0 0,3 7 0 0,-1 2 35 0,3-6 0 15,-2 4 0-15,5 0 0 0,-3-7 0 0,1 4 0 16,2-1 0-16,-3-3 0 0,3-3 0 0,-3-1 0 16,3 4 0-16,-3-3 0 0,1-1 0 0,2-3 0 15,-3 7 0-15,0-7 0 0,-2-1 0 0,-1 4 0 16,-2 4 0-16,0 0 0 0,3-3 0 0,-3 3 0 15,3-4 0-15,-3 4 0 0,0 0 31 0,0 0 13 16,0 0 2-16,0 0 1 0,0 0-24 0,0 0-5 16,2 4-1-16,1-1 0 0,0 4-17 0,-1-2 0 15,4 2 0-15,-1-3 0 0,-5-4 0 0,5 3 0 16,0 1 0-16,1-1 0 0,-1 1 8 0,0-1-8 16,3-3 12-16,-2 4-12 15,-6-4-152-15,8-4-36 0,-3 4-8 0,0-3-2 0</inkml:trace>
  <inkml:trace contextRef="#ctx0" brushRef="#br0" timeOffset="12996.893">13896 7433 1036 0,'0'0'92'16,"0"0"-73"-16,0 0-19 0,0 0 0 16,5 7 157-16,-5-7 28 0,0 0 6 0,3 7 1 15,0 0-54-15,2 5-10 0,-5-5-3 0,2 4 0 0,-2-4-46 0,0 0-10 16,0 8-1-16,0-1-1 0,-2-3-54 0,4 1-13 15,1-2 0-15,0 4 0 16,-3-7 0-16,0 5 0 0,0-1 0 0,2-1 0 16,-2-3-50-16,0 0-13 0,0-2-2 0,0 2-944 15</inkml:trace>
  <inkml:trace contextRef="#ctx0" brushRef="#br0" timeOffset="13821.912">12954 7875 403 0,'0'0'17'0,"0"0"5"15,3-3-22-15,-3 3 0 0,2-4 0 0,-2 4 0 0,3-7 263 0,-3 7 48 16,0-3 9-16,0 3 3 0,0-4-188 0,0 4-38 16,-3-7-7-16,1 2-2 0,-4 5-11 0,1-7-2 15,0 7-1-15,-1-3 0 0,-1 3-16 0,1 0-3 16,-2 0-1-16,0 0 0 0,0 0-26 0,-2 3-6 15,2-3-1-15,-3 7 0 16,3-2-21-16,-2 2 0 0,2 0 0 0,-3 4 0 0,1-4 56 0,4 1 6 16,-2 3 2-16,3-1 0 15,0-3-103-15,0 0-20 0,2 0-4 0,0 5-1 0,3-5 52 0,0 0 12 16,3 0 0-16,0 0 0 0,2 0 0 0,-5-7 0 16,8 5 0-16,2-1 0 0,-2-1 0 0,3-3 0 15,0 0 0-15,-4 0 0 0,7 0 0 16,-6-3 0-16,2-1 0 0,1-1 0 0,-1-2 0 0,-2 5 0 15,3-6 0-15,-1 1 0 0,-4-4 0 0,2 4 0 0,0-5 0 0,0-2 0 16,-3 4 48-16,-2-6 13 0,-1 2 3 0,1 0 0 16,-3 0-77-1,0-1-15-15,0 4-4 0,0-3 0 0,-3 2 32 0,3-2 0 0,-2 2 0 0,-1 5 0 16,0-3 8-16,3 3-8 0,-2-4 9 0,2 4-9 16,-6 0 21-16,4 2-1 15,-1-2-1-15,0 0 0 0,3 7 4 0,0 0 1 0,0 0 0 0,0 0 0 16,0 0 2-16,0 0 1 0,0 0 0 0,0 0 0 15,0 0-13-15,0 4-2 0,0 3-1 0,3 1 0 16,0-1-11-16,2 4 0 0,-2-1 9 0,2-3-9 16,0 5 0-16,-2-1 8 0,5-1-8 0,0 4 0 15,-3-2 0-15,0-5 0 0,3 4 0 16,-2-1 8-16,-1 2-8 0,0-1 8 0,-2-1-8 0,-1 4 8 0,4-7-8 0,-4 5 8 16,1-5-8-16,0-3 8 0,-1 3-8 0,1-4 0 15,-3-3 0-15,3 7 0 16,-3-7-114-16,0 0-24 0,0 0-5 0,0 0-1004 0</inkml:trace>
  <inkml:trace contextRef="#ctx0" brushRef="#br0" timeOffset="14183.796">13182 7842 57 0,'0'0'0'0,"0"0"0"0,0 0 0 0,5 5 0 0,0-5 0 16,3 0 0-16,-5 0 353 0,2 2 66 0,-5-2 13 0,8 0 2 15,-3 0-324-15,3-2-65 16,-3 2-13-16,3 0-2 0,-2 0 10 0,-1-5 1 16,0 5 1-16,3-7 0 0,-2 7-22 0,-1-3-5 0,0-1-1 0,-2-3 0 15,-1 7 6-15,1-7 0 0,-3 7 1 0,0-7 0 16,0 7 9-16,0-5 2 0,-3 3 0 0,1-3 0 16,-1 2-8-16,-2-1-2 0,2 1 0 0,-2-1 0 15,0 4 10-15,-1-3 1 0,1 3 1 0,-3 0 0 16,3 0-4-16,-3 3-1 0,3-3 0 0,-3 7 0 15,0-3-12-15,0-1-2 0,2 2-1 0,-2 2 0 0,3 0-14 0,-3 0 0 16,6 4 0-16,-4-1 0 0,4 2 0 0,-1-5 0 16,3 4 0-16,0-4 0 15,3 1-10-15,-3-1-5 0,2 0-1 0,4 0 0 0,-4 0 16 0,6-3 0 16,-3-1 0-16,3 2 0 0,0-3 0 0,0-2 0 16,3 5 0-16,-3-5 0 15,2 0-171-15,1 0-31 0,0 0-6 16,-3-5-657-16</inkml:trace>
  <inkml:trace contextRef="#ctx0" brushRef="#br0" timeOffset="14633.981">13377 7821 748 0,'0'0'67'0,"0"0"-54"16,0 0-13-16,0 0 0 0,0 0 200 0,0 0 38 16,0 4 7-16,0 3 2 0,0-4-89 0,0 4-18 0,0-2-3 15,3 6-1-15,-3-1-59 0,0-3-12 0,0 5-2 0,3 2-1 16,-3-3-34-16,0 4-8 0,0-1 0 0,0-3-1 15,0 4 36-15,2-6 7 0,1 3 2 16,0-1 0-16,-3-4-64 0,2 3-26 0,-2-3 2 0,3 2 0 16,0-2 38-16,-3 0 8 0,2-4 2 0,-2-3 0 15,0 0-33-15,0 0-7 0,0 0 0 0,0 0-1 16,0 0 17-16,0 0 0 0,0 0 11 0,0-3-11 16,0-4 16-16,0 0-4 0,0-4-1 0,3-1 0 15,-3-2-11-15,0-5 0 0,2 5 0 0,-2-7 0 16,3 2-49-1,0 2-12-15,2 1-3 0,0 2 0 0,1 0 39 0,-4 0 7 0,1 2 2 0,0 2 0 16,-1 3 16-16,1 0-8 0,-1 3 8 0,1-3 0 16,0 2-9-16,2 5 9 0,0-3 0 0,-5 3-9 15,8 0 9-15,0 0 12 0,5 3-2 0,-2 2-1 0,-3-3 11 16,3 3 1-16,-3 2 1 0,-1 0 0 0,1 0-1 0,-2 0 0 16,2 0 0-16,-3 0 0 0,0 5-6 0,0-5-2 15,-5 4 0-15,0-3 0 0,0-1 7 0,-2 0 0 16,-3 0 1-16,-1 0 0 0,-2-3-21 0,0 4 0 15,-2-6 0-15,-3 3 0 0,-1 2 0 0,4-7 0 16,-1 7 0-16,3-7 0 16,0 0-98-16,0 0-24 0,0-7-5 0,0 7-922 15</inkml:trace>
  <inkml:trace contextRef="#ctx0" brushRef="#br0" timeOffset="14890.512">13647 7713 1497 0,'0'0'66'0,"0"0"14"0,0 0-64 0,0 0-16 0,0 0 0 0,0 0 0 16,0 7 90-16,3 0 14 0,-3 0 4 0,0 0 0 16,0-3-20-16,0 6-3 0,0-5-1 0,3 6 0 15,-3-1-37-15,0 1-8 0,0-3-2 0,0 6 0 16,0-3-9-16,0-1-3 0,0-3 0 0,0 5 0 15,0-1-25-15,0-4 8 0,0 0-8 0,0 1 0 16,0-1 0-16,0 0 0 0,0-3 0 0,0-4 0 0,0 0 0 0,0 0 0 16,0 0 0-16,0 0 0 15,0 0-202-15,0 0-42 0,-3-4-9 16,-2 4-2-16</inkml:trace>
  <inkml:trace contextRef="#ctx0" brushRef="#br0" timeOffset="15024.193">13555 7821 172 0,'0'0'8'0,"0"0"1"0,0 0-9 0,0 0 0 15,8 0 0-15,-3 0 0 0,0-3 232 0,3 3 45 16,0-4 9-16,0 4 2 0,3 0-188 0,-1-3-36 16,1-1-8-16,-3 4-2 0,2 0-37 0,1-5-7 15,-1 3-2-15,1 2 0 16,-3-5-104-16,0 5-22 0,5-7-4 0,-2 4-1 0</inkml:trace>
  <inkml:trace contextRef="#ctx0" brushRef="#br0" timeOffset="15449.998">13811 7720 1893 0,'0'0'41'0,"0"0"9"0,0 0 2 0,0 0 2 0,0 0-43 0,0 0-11 0,0 0 0 0,0 0 0 16,3 4 76-16,0 3 14 0,-3 0 2 15,0 0 1-15,2 0-41 0,-2 1-9 16,0 3-2-16,3-1 0 0,-3 1-23 0,2-3-5 0,1 6-1 0,0-3 0 15,-3-1 42-15,2 2 8 0,1-5 2 0,0 7 0 16,-3-7-52-16,0 0-12 0,2 0 0 0,1 2 0 16,2-6 0-16,-5 4 0 0,-2-3 0 0,2-4 0 15,5 3 0-15,-2 1 0 0,-3-4 0 0,0 0 0 0,0 0 0 16,0 0 0-16,0 0 0 0,8-4 0 0,-8 4 0 0,7-3 0 16,1-1 0-16,3-3 0 0,-3 0 0 0,3 2 0 15,-1-2 0-15,1 4 0 0,-3-1 0 0,2-3-16 16,-2 4 3-16,0-1 1 0,0 4 12 0,0 0 16 15,0 0-3-15,-3 4-1 0,0-1-12 0,1-3 0 16,2 4 0-16,-3-1 0 0,0 4 0 0,1-7-18 16,-1 7 4-16,0-2 1 0,0 2 21 0,1-3 4 15,-1-1 0-15,0 1 1 0,-2-1-13 0,-3-3 0 16,5 4 0-16,1-1 0 0,-1-3 0 0,-5 0 0 16,0 0 0-16,2 5 0 0,-2-5 0 0,0 0 0 15,0 0 0-15,0 0 0 16,0 0-48-16,0 0-13 0,0-5-3 0,-2-2 0 0</inkml:trace>
  <inkml:trace contextRef="#ctx0" brushRef="#br0" timeOffset="25567.627">13110 13590 576 0,'0'0'51'0,"0"0"-41"16,0 0-10-16,0 0 0 0,0 0 97 0,0 0 18 0,0 0 3 0,0 0 1 15,0 0-7-15,3 7 0 0,-3 0-1 0,0-7 0 16,0 0-30-16,0 0-5 0,8 5-2 0,-3-3 0 15,0-2-8-15,3 5-2 0,-8-5 0 0,8 2 0 16,0-2-16-16,-3 0-3 0,3 0-1 0,-2 5 0 16,2-5-16-16,-1 0-4 0,1 0-1 0,0 0 0 15,0 0-11-15,0 0-1 0,0 2-1 0,-3 3 0 16,1-5-10-16,2 0 0 0,-3 0 9 0,0 4-9 16,-5-4 8-16,0 0-8 0,0 0 8 0,0 0-8 15,6 3 15-15,-6-3-2 0,0 0 0 0,0 0 0 16,0 0-177-16,0 0-36 0,0 0-8 0</inkml:trace>
  <inkml:trace contextRef="#ctx0" brushRef="#br0" timeOffset="25841.856">13068 13670 1108 0,'0'0'49'0,"0"0"11"0,0 0-48 0,0 0-12 16,0 0 0-16,0 0 0 0,0 0 107 0,0 0 19 15,0 0 4-15,5 7 1 0,-2-2-39 0,-1-3-8 16,-2-2-2-16,6 7 0 0,2-2-30 0,0-3-7 16,-3 3-1-16,3-3 0 0,0 3-16 0,0-5-3 15,0 7-1-15,0-7 0 0,2 0-10 0,-2 4-2 16,0-4-1-16,-8 0 0 0,8 3-11 0,0-3 12 16,0 0-12-16,0 0 12 0,0 0-12 0,0 0 0 15,-8 0 9-15,0 0-9 0,5 0 18 0,-5 0-1 0,5-7 0 0,-5 7 0 31,0 0-133-31,3 0-28 0,-3-7-4 0,0 2-704 0</inkml:trace>
  <inkml:trace contextRef="#ctx0" brushRef="#br0" timeOffset="26166.507">13158 13543 172 0,'0'0'8'0,"0"0"1"0,0 0-9 0,0 0 0 16,0 0 0-16,0 0 0 0,0 0 240 0,0 7 47 16,0 0 9-16,-3 0 1 0,3 0-142 0,-3-2-29 15,3 2-6-15,-2 4 0 0,2-1-29 0,-3-3-6 16,1 5-1-16,-1 2 0 0,3-2-19 0,-3 2-4 15,1 0-1-15,-4 0 0 0,4 0-22 0,2 2-5 16,-6-1-1-16,6-1 0 0,-2 0-20 0,-1 0-12 16,3 0 12-16,-5-2-12 0,2 0 8 0,-2-3-8 15,5-2 0-15,0-7 0 0,0 0 0 0,0 0-12 16,-3 7 1-16,3-7 1 16,0 0-126-16,0 0-24 0,3-2-6 0,2-3-414 0,-2-4-84 0</inkml:trace>
  <inkml:trace contextRef="#ctx0" brushRef="#br0" timeOffset="26380.84">13237 13611 1209 0,'0'0'53'0,"0"0"12"0,0 0-52 0,0 0-13 0,0 0 0 0,0 0 0 16,0 7 119-16,0-2 21 0,0 2 4 0,0 0 0 16,0-7-31-16,0 7-6 0,3 5-2 0,-3-5 0 15,0 4-37-15,0-1-8 0,0-3-2 0,0 0 0 16,0 5-22-16,0-1-5 0,0-1-1 0,0-3 0 15,0 0-18-15,0 0-4 0,0 2-8 0,0-1 12 16,0-6-12-16,0-2 0 0,0 0 8 0,0 7-8 16,0-7 0-16,0 0 0 0,0 0-12 0,0 0 12 15,0 0-183-15,0 0-29 0</inkml:trace>
  <inkml:trace contextRef="#ctx0" brushRef="#br0" timeOffset="27392.904">13491 13656 403 0,'0'0'36'0,"0"0"-36"0,5 0 0 0,-5 0 0 15,0 0 84-15,0 0 9 0,0 0 3 0,3-5 0 16,-3 5 0-16,5 0 0 0,1-2 0 0,-6 2 0 15,2-5-8-15,1 3-2 0,-3 2 0 0,0 0 0 16,0-5-4-16,0-2-1 0,0 2 0 0,0 5 0 16,0-2-10-16,0 2-3 0,-5-5 0 0,-1 3 0 15,4-3-23-15,-4 3-5 0,1-3 0 0,-3 5-1 16,6 0-23-16,-6 0-4 0,2 0 0 0,-2 5-1 0,0-5-11 0,3 2 10 16,0-2-10-16,0 5 10 0,5-5-10 0,-3 2 0 15,3-2 0-15,-3 5 0 0,1 2 0 0,2-7 0 16,-3 4 0-16,0-1 0 0,1 4 0 0,2-2 0 15,0-5-9-15,2 7 9 0,1-5 0 0,0 3 0 16,-3-5 0-16,5 7 0 0,-2 0-11 0,2-2 11 16,3-3-10-16,-3 5 10 0,3-2 0 0,3-3 0 15,-3 5 0-15,-1-2 0 0,1-3 0 0,0 3 0 16,-2 2 0-16,2 0 0 0,0-2 19 16,-8-5-3-16,5 2-1 0,-5-2 0 0,5 7 8 0,-5-7 1 15,0 0 1-15,0 0 0 0,0 0 7 0,-3 5 0 0,3 2 1 16,-5-3 0-16,3-1-4 0,-4-3-1 0,1 5 0 0,-3-5 0 15,0 0-14-15,0 0-3 16,-2 0-1-16,2 0 0 0,-3 0-10 0,3 0 0 0,-3 2 0 16,6-2 0-16,0 0-10 0,-3 0-4 0,3 0-1 0,-1 5 0 31,6-5-197-31,0 0-40 0,-10 2-8 0,10-2-572 0</inkml:trace>
  <inkml:trace contextRef="#ctx0" brushRef="#br0" timeOffset="27632.305">13650 13571 1245 0,'0'0'55'0,"0"0"12"0,0 0-54 16,0 0-13-16,0 0 0 0,0 0 0 0,0 0 114 0,0 0 20 16,0 7 4-16,-3 5 1 0,3-5-31 0,-2 0-5 15,4 5-2-15,-2-5 0 16,0 7-41-16,0-7-8 0,0 7-1 0,0-7-1 0,0 5-23 15,3 0-5-15,-3-3-1 0,0 3 0 0,3-5-13 0,-3 5-8 16,0-5 8-16,0 2-8 0,0-4 0 0,0-5 8 16,0 0-8-16,0 0 0 15,0 0-84-15,0 0-22 0,0 0-4 0,0 0-530 16,0 0-107-16</inkml:trace>
  <inkml:trace contextRef="#ctx0" brushRef="#br0" timeOffset="27799.91">13560 13649 230 0,'0'0'20'0,"0"0"-20"16,0 0 0-16,0 0 0 0,0 0 232 0,0 0 41 0,0 0 9 0,3 2 2 16,2 3-148-16,0-3-30 0,-5-2-6 0,8 0 0 15,0 0-40-15,0 0-8 0,3 0-2 0,-4 0 0 16,1 0-34-16,3 0-8 0,-3-2 0 0,3-3-8 16,-1 5 9-16,-2 0-9 0,0 0 0 0,0-2-533 15,0 2-114-15</inkml:trace>
  <inkml:trace contextRef="#ctx0" brushRef="#br0" timeOffset="28329.805">13819 13684 907 0,'5'0'40'0,"-5"0"8"0,0 0-38 0,0 0-10 16,0 0 0-16,0 0 0 0,0 0 94 0,0 0 17 15,0 0 3-15,0 0 1 0,6 0-29 0,-6 0-6 16,0 0 0-16,0 0-1 0,0 0-21 0,0 0-4 15,0 5-1-15,0-3 0 0,0-2 8 0,-3 7 2 0,3 0 0 16,0 0 0-16,3 5-27 0,-3-5-4 0,0-2-2 16,0 2 0-16,2 0 3 0,1 0 1 0,-3 0 0 0,5 0 0 15,-2-2-34-15,2-3 0 0,1 3 0 0,-1-5 0 16,3 0-9-16,0 0-6 0,-3-5-1 0,3 5 0 16,5-7 16-16,-5 0 0 0,-3 0 0 0,3 0 0 15,0 0 15-15,-2 0-4 0,-4-5-1 0,1 5 0 16,2-5 2-16,-2 5 1 0,-3 0 0 0,2 5 0 15,-2-3 16-15,0 5 3 0,0-7 1 0,0 7 0 16,0 0-2-16,0 0-1 0,-2 0 0 0,2 0 0 16,0 0-16-16,0 0-3 0,0 0-1 0,0 0 0 15,2 7 3-15,-2 0 1 0,6-2 0 0,-4 2 0 16,-2-7-14-16,6 2 8 0,-4 5-8 0,4-2 0 0,-6-5 8 16,5 7-8-16,-5-7 0 0,5 7 0 0,3-2 0 0,-8-5 0 15,5 2 0-15,3-2 0 16,-2 5-48-16,-6-5-15 15,0 0-3-15,8 0-669 0,-3-5-133 0</inkml:trace>
  <inkml:trace contextRef="#ctx0" brushRef="#br0" timeOffset="29014.868">14121 13696 403 0,'0'0'36'0,"0"0"-36"0,0 0 0 0,0 0 0 16,0 0 170-16,0 0 27 0,0 0 6 0,0 0 1 16,0 0-66-16,2 2-13 0,-2-2-2 0,3 7-1 15,-3-7-23-15,3 7-5 0,-3 2-1 0,2-6 0 16,1 4-30-16,-3-7-7 0,0 7 0 0,3 0-1 16,-3-7-31-16,0 5-5 0,0-5-2 0,0 0 0 0,2 2-9 0,-2-2-8 15,0 0 12-15,0 0-12 0,0 0 12 0,0 0-12 16,0 0 12-16,0 0-12 0,0 0 13 0,-2-2-4 15,2-3-1-15,0-2 0 0,-3 0-8 0,3 5 0 16,0-6 0-16,0-1 0 0,0 7-9 0,3-3-4 16,-3-2-1-16,0 5 0 15,2-3-14-15,1-2-4 0,0 7 0 0,-3 0 0 0,5-7 16 0,-5 7 4 16,0 0 0-16,3 0 0 0,-3 0 12 0,5-3 0 16,0 3-10-16,-5 0 10 0,5 0 0 0,1 3 0 15,2-3 0-15,-3 7 0 0,3-7 20 0,-3 5 0 16,-2-3-1-16,5 3 0 0,-6-5 11 0,4 2 2 15,-6-2 1-15,5 5 0 0,-2-3-6 0,-3-2-2 16,0 0 0-16,0 0 0 0,0 0-5 0,2 5-2 16,-2-5 0-16,6 0 0 0,-6 0-8 0,0 0-2 0,0 0 0 0,2 0 0 15,1-5-8-15,2 5 0 0,-2-7 9 0,2 7-9 16,-2-2 0-16,2-3 0 0,-2-2 0 0,2 5 0 16,0-3 0-16,3 5 0 0,-8 0 0 0,8-3-8 15,0-1 8-15,-3 4 0 0,-5 0 0 0,6 4 0 16,2-1 0-16,-8-3 0 0,0 0 0 0,5 5 0 15,-5-5 0-15,5 2 0 0,-2 5 0 0,-3-7 0 16,0 0 0-16,5 5 0 0,-2 4 0 0,-3-4 0 16,0-5 0-16,0 0 0 0,0 0 8 0,0 0-8 15,0 0 0-15,0 0-8 0,0 0 0 0,0 0-704 16,0 0-140-16</inkml:trace>
  <inkml:trace contextRef="#ctx0" brushRef="#br0" timeOffset="29661.259">14412 13691 172 0,'0'0'8'0,"0"0"1"0,0 0-9 0,0 0 0 0,0 0 0 0,0 0 0 16,0 0 276-16,0 0 52 0,0 0 12 0,3 7 1 15,-1 0-185-15,1-2-36 0,-3 2-8 0,2 0-2 16,1 5-28-16,-3-3-6 0,0-2 0 0,0 5-1 16,0 0-14-16,3-3-2 0,-3 3-1 0,0 2 0 15,2 0-33-15,-2-2-6 0,0-5-2 0,3 7 0 16,-3-7-5-16,0 0 0 0,0 0-1 0,0 0 0 16,0-2-2-16,0 2 0 0,0 0 0 0,0-7 0 15,0 0 8-15,0 0 2 0,0 0 0 0,0 0 0 16,0 0-10-16,0 0-1 0,0-7-8 0,-3 0 12 0,1 0-1 0,-1-5-1 15,3-2 0-15,-3 0 0 16,1 2-10-16,2-4 8 0,0-3-8 0,0 7 8 0,-3-4-8 0,3-3 0 16,0 7 0-16,3-2 0 0,-3 0-16 0,2 2 4 15,1 3 0-15,0-3 1 0,-1 5 11 0,1 0-10 16,0 0 10-16,2 0-10 0,-2 2 10 0,2-2 0 16,-5 7 0-16,5-3 0 0,0-1 0 0,1 4 0 15,2-5 0-15,-3 10-8 0,0-5 8 0,3 0 0 16,-2 4 0-16,1-1 0 0,-1 2 0 0,-1-3 9 15,3 5-1-15,-5 0-8 0,2-2 0 0,-2 2 0 16,-3 0 0-16,0 0 0 0,2 0 15 0,-4-2-4 16,2-5-1-16,-3 7 0 0,0-5-10 0,-2 5 10 0,0-2-10 0,-1-1 10 15,6-4-10-15,-5 3-16 0,-3-3 4 0,3 0 1 32,0 5-146-32,5-5-30 0,-6-5-5 0,4 5-2 0</inkml:trace>
  <inkml:trace contextRef="#ctx0" brushRef="#br0" timeOffset="30046.891">14708 13651 1180 0,'-5'-7'52'0,"5"7"12"15,0 0-52-15,0 0-12 0,0-2 0 0,-5-3 0 16,2 5 127-16,0-7 22 0,-2 7 5 0,0 0 1 15,-6-7-51-15,6 7-9 0,2 0-3 0,3 0 0 16,-2 0-34-16,-4-5-7 0,4 5-2 0,-1 0 0 0,-2 5-37 0,-1-5-12 16,1 0 0-16,0 2 0 0,0 3 12 0,2-1-12 15,-2-1 12-15,5-3-12 0,0 0 8 0,-3 7-8 16,3 0 0-16,-3-2 0 0,3-5 0 0,0 7 0 16,6 0-13-16,-4 0 5 0,4 0 8 0,-1-2 0 15,0-3 0-15,3 3 0 0,-3 2 0 0,3-5 0 16,0 3 0-16,0 2 0 0,-3-3 0 0,3-1 0 15,-2 4 0-15,-1-2 0 0,-2 2 0 0,-3-7 0 16,0 7 0-16,0-7 0 0,-3 7 0 0,0 0 17 16,1 0-2-16,-6 0-1 0,2-2 14 0,-1-3 2 0,1 5 1 0,1-2 0 15,-3-5-2-15,0 2 0 0,-3 3 0 0,4-5 0 16,-1 0-29-16,0 0 0 0,0 0 0 16,0 0 0-1,2-7-93-15,1 7-22 0</inkml:trace>
</inkml:ink>
</file>

<file path=ppt/ink/ink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1T02:22:16.464"/>
    </inkml:context>
    <inkml:brush xml:id="br0">
      <inkml:brushProperty name="width" value="0.05292" units="cm"/>
      <inkml:brushProperty name="height" value="0.05292" units="cm"/>
      <inkml:brushProperty name="color" value="#FF0000"/>
    </inkml:brush>
  </inkml:definitions>
  <inkml:trace contextRef="#ctx0" brushRef="#br0">10054 10015 576 0,'0'0'12'0,"0"0"4"0,0 0 0 0,0 0 0 16,0 0-16-16,0 0 0 0,0 0 0 0,0 0 0 15,0 0 78-15,0 0 13 0,0 0 2 0,0 0 1 16,0 0-17-16,0 0-3 0,0 0-1 0,0 0 0 16,0 0-38-16,0 0-8 0,0 0-2 0,0 0 0 0,0 0 17 0,0 0 3 15,0 0 1-15,0 0 0 0,5 0-10 16,3-5-3-16,-5 3 0 0,5-5 0 0,-3 2-7 0,-2-2-2 15,2 0 0-15,1-5 0 0,1 3-6 0,-1-3-2 16,-1-2 0-16,0 2 0 0,6-2-16 0,-3 0 0 16,2 0 0-16,-2-5-9 0,3 0 22 0,-3 3 5 15,2-3 1-15,4 0 0 0,-4-2-19 0,4 2 8 16,1-2-8-16,1 2 0 0,0-2 8 16,3 0-8-16,-3 0 0 0,2-3 0 0,1 3 11 0,-6 2-2 15,3-2 0-15,0 2 0 0,-1-2-9 16,4 0 0-16,-1 2 0 0,4-2 0 0,-4 2 0 0,11-9 0 15,-2 2 0-15,-1 5 0 0,-2 0 0 0,2-3 0 16,-2 8 0-16,3-3 0 0,-3 0 0 0,-3 5 0 0,0 0 0 0,0 0 0 16,-5 2 0-16,0-2 0 0,-3 7 0 15,-5-5 0-15,-3 5 0 0,3 0 13 0,-5 0-3 0,-1 2-1 16,1 3-9-16,0-5 8 0,-3 7-8 0,0 0 8 16,0 0 0-16,0 0 0 0,0 0 0 0,0 0 0 15,0 0 0-15,0 0 0 0,0 0 0 0,0 0 0 31,0 0-131-31,0 0-26 0,-3-7-6 0,3 7-1 0</inkml:trace>
  <inkml:trace contextRef="#ctx0" brushRef="#br0" timeOffset="591.187">10078 9815 630 0,'-8'14'28'0,"8"-14"5"0,0 0-33 0,0 0 0 16,0 0 0-16,0 0 0 0,0 0 93 0,0 0 12 0,0 0 3 0,0 0 0 15,0 0-29-15,0 0-6 0,0 0-1 0,0 0 0 16,-3 5-14-16,3-5-3 0,0 2-1 0,-2 3 0 16,2 2-17-16,-6-2-3 0,6 2-1 0,0-5 0 15,0 5-8-15,-2 0-1 0,2 0-1 0,-5 0 0 16,5 3 8-16,-3-3 1 0,0 2 1 0,1-2 0 16,-1 5-33-16,0-5-22 0,3 5 3 0,-5-3 1 15,5-2 18-15,-3 5 0 0,3-5 0 0,-2 5 0 0,2-5 28 0,-3 0 8 16,6 0 3-16,-1 5 0 0,1-10-30 0,-3 5-9 15,0-7 0-15,5 7 0 0,1-7 12 0,-6 0-4 16,8 5 0-16,-1-5-8 16,7-5 20-16,-4 5-4 0,-2-2 0 0,0-5 0 0,5 0-16 0,-2 0 0 15,2-3 0-15,-5 3 0 0,3 0 55 0,-3-2 7 16,-3 2 2-16,3-3 0 0,0 3-64 0,0 5-18 16,-6-3-1-16,-2 5-618 15,0 0-124-15</inkml:trace>
  <inkml:trace contextRef="#ctx0" brushRef="#br0" timeOffset="2590.236">11030 8943 288 0,'0'0'25'0,"0"0"-25"16,0 0 0-16,0 0 0 0,0 0 138 0,0 0 22 15,0-5 5-15,3-2 1 16,-3 7-48-16,0-5-10 0,0 5-1 0,0 0-1 0,0-2-7 0,0 2-2 0,0-7 0 0,0 7 0 16,0 0-25-16,-3-5-6 0,-2 5-1 0,3 0 0 15,2 0-25-15,0 0-6 16,-6 0-1-16,1 5 0 0,2 2-12 0,-2-5-2 0,0 3-1 0,-1 7 0 15,1-3 0-15,3-2 0 0,-4 5 0 0,1-5 0 16,2 7-18-16,1-2 0 0,-1-3 0 0,3 3 0 16,0 0 0-16,3-3 0 0,-1-2 0 0,4 0 0 0,-4 0 0 0,4-2 0 15,-4 2 0-15,6 0 0 16,0-7-32-16,0 5-4 0,0-5-1 0,2 0 0 0,-2 0 61 0,3-5 12 16,-3 5 2-16,3-7 1 0,-4 7-11 0,1-7-3 15,-2 0 0-15,-4 0 0 16,4 0-25-16,-6 0 0 0,2 0 0 0,-2 0 0 15,0-3 63-15,-2 3 7 0,2 0 2 0,-6 5 0 0,4-5-36 0,-4 2-8 16,1-2 0-16,0 0-1 0,-3 2-8 0,0 3-2 16,0-3 0-16,0 5 0 0,0 0-9 15,3 0-8-15,0-2 9 0,-3 2-9 16,5 0 0-16,3 2 0 0,0-2 0 0,0 0 0 16,0 0-20-16,0 0-4 0,-5 0-1 0,5 0 0 15,0 0-165-15,0 0-33 0,2 7-6 0</inkml:trace>
  <inkml:trace contextRef="#ctx0" brushRef="#br0" timeOffset="3060.177">11221 8952 1278 0,'0'0'56'0,"0"0"12"0,0 0-54 0,0 0-14 0,0 0 0 0,0 0 0 16,5 0 90-16,-5 0 15 0,3 5 3 0,0-3 1 15,-3 3-23-15,2 2-5 0,1 0-1 0,0 0 0 0,-3 0-20 0,2 7-4 16,1-2 0-16,-1 2-1 16,-2-2-11-16,3-3-1 0,0 5-1 0,-1-2 0 15,-2 0-9-15,0-3-1 0,0-2-1 0,3 3 0 16,-3-3-31-16,0-5 0 0,3 5 0 0,-3 0 0 16,0-2 0-16,0-5 0 0,0 0 0 0,0 0 0 0,0 0 57 0,0 0 6 15,0 0 1-15,0 0 0 0,-3-7-52 0,0 0-12 16,3 0 0-16,-2-5 0 0,-1 0 0 0,3-2 0 15,0 0 0-15,0 0 0 16,0 0-20-16,3-5-6 0,-3 7-2 0,2-2 0 0,1 0 11 0,2 2 1 16,-2 3 1-16,5-3 0 15,-3 3-5-15,0-3 0 0,3 7-1 0,-2-2 0 0,2 0 21 0,2 7 15 16,-4-7-3-16,4 7 0 0,-2-2-12 0,-3 2 0 16,6 0 0-16,-3 2-10 0,2-2 10 0,1 5 0 0,-6-3 0 0,3 5 0 15,0 0 13-15,-3-2 2 0,1 2 0 16,-4 0 0-16,1 0 7 0,-3 0 2 0,-5 0 0 0,-1 0 0 15,1 0-6-15,0 5-1 0,-3-5 0 0,0 0 0 16,0 0-17-16,-2-2 0 0,2 2 0 0,-3-2 0 16,3-3-14-16,0 3-3 15,0-3-1-15,3-2 0 16,5 0-176-16</inkml:trace>
  <inkml:trace contextRef="#ctx0" brushRef="#br0" timeOffset="3300.186">11586 8804 1728 0,'0'0'38'0,"0"0"8"0,0 0 2 0,0 0 0 0,-3 0-39 0,1 2-9 16,2-2 0-16,-3 5 0 0,3 2 53 0,-2 0 9 16,-1 0 2-16,3 0 0 0,0 5 0 0,0 0 0 15,0-3 0-15,3 3 0 0,-1 2-24 0,1-2-5 16,-3-3-1-16,0 3 0 0,2-5-3 0,-2 7-1 15,0-7 0-15,0 5 0 0,0-5-30 0,0 0-16 16,0 0 1-16,0 0 1 0,0-7-2 0,0 5-1 16,0-5 0-16,0 0 0 15,0 0-218-15,0 0-43 0,0 0-9 0,0 0-449 0</inkml:trace>
  <inkml:trace contextRef="#ctx0" brushRef="#br0" timeOffset="3455.439">11509 8926 1497 0,'0'0'32'0,"0"0"8"0,0 0 0 0,0 0 4 0,0 0-36 0,0 0-8 16,6 0 0-16,2 0 0 0,0 0 72 0,-1 0 13 16,1 0 3-16,0-2 0 0,3 2-61 0,-3-5-12 0,2 5-3 0,-2-2 0 15,3-3-12-15,0 5 0 0,-1-2 0 0,1-3 0 16,-3 5-77-16,0-7-19 0,2 7-3 0,-2-5-391 16,3 3-78-16</inkml:trace>
  <inkml:trace contextRef="#ctx0" brushRef="#br0" timeOffset="3608.972">11750 8898 1497 0,'0'0'32'16,"0"0"8"-16,0 0 0 0,0 0 4 0,0 0-36 0,0 0-8 0,0 0 0 0,0 0 0 16,3 7 114-16,-3-2 21 0,0-3 4 0,0 5 1 0,0-2-56 0,0-3-12 31,0-2-1-31,0 7-1 0,2-2-41 0,-2-5-8 16,0 7-1-16,3 0-1 0,-3-7-19 0,3 0 0 0,-3 0 0 0,2 7 0 15,-2-7-77-15,0 0-19 0,6 0-4 0</inkml:trace>
  <inkml:trace contextRef="#ctx0" brushRef="#br0" timeOffset="3751.443">11766 8811 864 0,'0'0'76'16,"0"0"-60"-16,0 0-16 0,0 0 0 0,-3 0 195 0,3 0 36 16,-2-7 7-16,2 7 2 0,0 0-112 0,0 0-23 15,-6 0-4-15,6 0-1 0,0 0-70 0,0 0-14 16,0 0-4-16,0 0 0 15,0 0-99-15,0 0-20 0,6 7-4 0,-1-2-724 0</inkml:trace>
  <inkml:trace contextRef="#ctx0" brushRef="#br0" timeOffset="4262.141">11835 8910 1724 0,'0'0'38'0,"0"0"8"0,0 0 2 0,0 0 0 0,0 0-39 0,0 0-9 0,0 0 0 0,0 0 0 15,0 0 86-15,5 2 15 0,-5-2 3 0,3 7 1 16,2-2-45-16,-2-3-10 16,-3-2-2-16,2 5 0 0,-2-5-20 0,6 7-4 0,-1-2 0 0,-5-5-1 0,0 0-23 0,0 0 8 15,0 0-8-15,0 0 0 16,0 0 8-16,5 2-8 0,-5-2 8 0,6 0-8 0,-1-2 12 0,0-3-3 16,-2 5 0-16,2-7 0 0,-2 2-9 0,2 3-12 15,0-5 2-15,1 2 1 16,1-2-35-16,-1 5-8 0,2-3 0 0,0-2-1 0,-3 2 42 15,0 3 11-15,1-3 0 0,-1 5 0 16,-5 0 0-16,5-2 0 0,-5 2 0 0,5 2 0 16,-2-2 0-16,2 0 0 0,-5 0 0 0,6 5 0 15,-1-5 28-15,-2 7 7 0,2-7 1 0,0 7 1 0,-2-2-8 0,2-3-1 16,-5-2-1-16,3 7 0 0,-1-7-27 0,-2 0 0 16,6 5 0-16,-6-5 0 0,0 0 0 0,2 2 0 15,-2-2 0-15,6 0 0 0,-6 0 29 0,5-2 1 16,0-3 0-16,3 5 0 15,-3-7-48-15,1 7-10 0,-1-7-1 0,0 7-1 16,1-7 30-16,-1 7 0 0,0-5 0 0,0 3 0 0,1-3 0 0,-1 5 0 0,0-2 0 0,3 2 0 16,-5-5 0-16,2 5 0 0,-2 5 0 0,2-5 0 15,-5 0 0-15,5 2 0 0,-2 3 0 0,0-3 0 16,2 3 0-16,-2-3 15 0,-3-2-2 0,2 5 0 16,1 2-13-16,0 0 0 0,-3-7 8 0,2 5-8 15,4-3 0-15,-1 3 0 16,0-3 0-16,0-2 0 0,-5 0-159 0,3 5-34 15,5-5-7-15,0 2-2 0</inkml:trace>
  <inkml:trace contextRef="#ctx0" brushRef="#br0" timeOffset="4610.856">12353 8858 1267 0,'0'0'28'0,"3"-7"5"0,-3 2 2 0,0 3 1 0,3-3-36 0,-3 5 0 16,-6-2 0-16,6 2 0 15,-5-5 109-15,0 5 15 0,0-2 4 0,-3 2 0 16,2 0-54-16,-2 2-10 0,0 3-3 0,-2-3 0 0,-1 3-46 0,1 2-15 16,-1 0 8-16,1 5-8 0,2-5 0 0,0 0 0 15,2 0 0-15,1 0 0 0,5 5 0 0,-3-5 0 16,6 0 0-16,-3 0 0 0,3-5 0 0,2 3 0 16,3 2 0-16,3-7 0 0,2 5 0 0,0-3 0 15,-2-2 0-15,-1 0 0 0,3 0 12 0,-2-2-2 16,-3-3 0-16,0 5 0 0,0-7-10 0,0 7-14 15,0-5 3-15,-8 5 1 0,5-2 21 0,0-3 4 16,-5 5 1-16,0 0 0 0,0 0-16 0,0 0 11 16,0 0-11-16,0 0 10 0,0 0-10 0,6 0 0 15,-6 0 0-15,0 0 0 16,7 5-15-16,-1-5-5 0,-1 7 0 0,0-7-1 0,-5 0 21 0,3 7 0 16,2-7 0-16,1 5 0 0,1-3 0 0,1 3 0 0,-2-3 0 0,-1 3 0 15,3-5 14-15,-3 0 7 0,1 0 2 0,1 0-617 16,-1-5-123-16</inkml:trace>
  <inkml:trace contextRef="#ctx0" brushRef="#br0" timeOffset="4850.826">12552 8752 1440 0,'0'0'128'15,"0"0"-103"-15,0 0-25 0,0 5 0 16,0-3 120-16,0 3 20 0,0 2 3 0,0 5 1 0,2-3-33 0,-2 3-7 15,3 0 0-15,0 2-1 0,-1 0-49 0,1 0-10 16,0 0-1-16,-1 0-1 0,-2-2-25 0,3 2-5 16,0 0 0-16,-1-2-1 0,1 2-11 0,-3-2 8 15,0-5-8-15,0 2 8 16,3 1 20-16,-3-3 3 0,2 0 1 0,-2-7 0 16,0 0-77-16,0 0-15 0,0 0-4 0,0 0 0 15,0 0-148-15,0 0-31 0,0 0-5 0,0 0-2 0</inkml:trace>
  <inkml:trace contextRef="#ctx0" brushRef="#br0" timeOffset="5257.051">13028 8844 1267 0,'0'0'28'0,"0"0"5"0,0 0 2 0,0 0 1 0,0 0-36 0,0 0 0 15,5 0 0-15,3-5 0 0,0 5 99 0,3 0 13 16,2 0 2-16,0-2 1 0,3-3-49 0,0 5-10 16,0 0-1-16,0-2-1 0,2 2-33 0,-2-5-6 15,0 3-2-15,0-3 0 0,-3 5-13 0,-2 0 9 16,-1-2-9-16,1-3 8 0,-6 5-8 0,1 0 12 15,-4 0-12-15,-2 0-572 16,0 0-120-16</inkml:trace>
  <inkml:trace contextRef="#ctx0" brushRef="#br0" timeOffset="5439.011">13057 8924 806 0,'0'0'36'0,"0"0"7"0,0 0-35 0,0 0-8 0,0 0 0 0,0 0 0 16,0 0 196-16,0 0 38 0,8 2 7 0,0-2 2 15,3 0-138-15,2-2-27 0,-3 2-6 0,4 0 0 16,-1-5-40-16,0 5-8 0,-2-2-2 0,-1 2 0 16,1-5-12-16,-1 5-2 0,1-2-8 0,0-3 12 15,-3 3-24-15,0-3-4 0,-1 5-2 0,-7 0-871 16</inkml:trace>
  <inkml:trace contextRef="#ctx0" brushRef="#br0" timeOffset="5701.228">13062 8778 1497 0,'0'0'32'0,"0"0"8"0,0 0 0 0,0 0 4 0,-5 0-36 0,3 0-8 16,2 0 0-16,0 0 0 15,0 0 104-15,0 0 20 0,0 0 3 0,-3 5 1 0,0 2-38 0,3-5-7 16,0 10-2-16,3-5 0 0,0 7-34 0,-1-2-7 15,-2-3-2-15,3 8 0 0,-3-3-17 0,2 0-3 16,1 0-1-16,0-2 0 0,2-3-17 0,-5 8-9 16,3-8 1-16,-1 3 0 0,-2-3 8 15,3-2 0-15,0 5 0 0,-1-7 0 16,4-3-59-16,-6-2-9 0,0 0-3 0,0 0 0 16,8 0-112-16</inkml:trace>
  <inkml:trace contextRef="#ctx0" brushRef="#br0" timeOffset="5876.078">13219 8799 1497 0,'0'0'66'0,"0"0"14"0,0 0-64 0,0 0-16 0,0 0 0 0,0 0 0 15,0 0 106-15,2 5 18 16,4 2 3-16,-4 5 1 0,1-5-12 0,-1 2-1 0,1-2-1 0,0 5 0 16,-1 0-66-16,1-3-14 0,0 3-2 0,-1 0-1 15,1-3-18-15,-3 3-3 0,3-5-1 0,-3 0 0 16,2 5-9-16,-2-5 0 0,6 0-12 0,-6 0-731 15,2-5-145-15</inkml:trace>
  <inkml:trace contextRef="#ctx0" brushRef="#br0" timeOffset="6428.325">13761 8879 1267 0,'0'0'28'0,"0"0"5"0,0 0 2 0,0 0 1 0,-3-2-36 0,3 2 0 0,-2-5 0 0,-1 3 0 16,0-3 92-16,1 3 11 0,-4-3 2 0,1 5 1 15,0 0-32-15,0 0-6 16,-1 0-2-16,1 5 0 0,0-3-14 0,-1-2-4 0,-2 5 0 0,1 2 0 15,-1-5-20-15,0 10-5 0,-3-5-1 0,3 5 0 0,3-3-22 0,-3 3 0 16,3-5 0-16,-1 5 8 16,4-3-8-16,2-2 0 0,0 5 0 0,2-5-8 15,4 5 8-15,-1-5-8 0,0 0 8 0,3-5-8 0,0 3 8 16,3-3 0-16,-3 3 0 0,5-5 0 0,-3 0 0 0,-2-5 0 16,3 3 0-16,-3-3 0 0,0 3 11 0,0-5 7 15,0-5 2-15,-3 5 0 16,0 0 6-16,-5-5 2 0,3 5 0 0,-3-2 0 15,-3-3-2-15,1 5 0 0,-1 2 0 0,-2-2 0 0,-1 0-13 0,-2 0-2 16,1 7-1-16,-1-7 0 0,0 7-10 0,0-5 0 16,0 5-10-16,0 0-704 15,3 0-141-15</inkml:trace>
  <inkml:trace contextRef="#ctx0" brushRef="#br0" timeOffset="6728.277">14057 8757 1497 0,'0'0'32'0,"0"0"8"0,0-5 0 0,0 3 4 0,0-5-36 0,-2 2-8 0,-4-2 0 0,1 0 0 16,0 2 116-16,0 3 22 0,-1-3 4 0,-2 5 1 16,0-7-75-16,0 7-16 0,0 0-2 0,-2 0-1 15,-1 0-39-15,3 0-10 0,-5 0 0 0,5 7 0 16,-2-2 53-16,2 2 9 0,-3 0 2 0,1 0 0 0,2 5-52 0,2-5-12 15,1 7 0-15,2-2 0 0,1 2 0 0,2-5 0 16,0 3 0-16,2 2 0 0,1-2 0 0,2 2 0 16,3 0-9-16,0 0 9 0,0-2 0 0,0 0 0 15,3-3 0-15,-1 3 10 0,-2-5-10 16,0 5 0-16,0-5 0 0,-3 2 0 0,3-4 0 0,-2 2 0 16,-1-5 0-16,-3 3 0 15,-2-5-86-15,0 0-19 0,0 0-4 0,0 0-542 16,0 0-108-16</inkml:trace>
  <inkml:trace contextRef="#ctx0" brushRef="#br0" timeOffset="6875.073">13880 8905 1267 0,'0'0'28'0,"0"0"5"0,0 0 2 0,0 0 1 16,0 0-36-16,0 0 0 0,5 0 0 0,3-7 0 0,0 7 58 0,5-5 5 16,-2 3 1-16,5 2 0 0,0-5-7 0,-3 3-1 15,6 2 0-15,-4-5 0 0,4 5-40 0,-3-2-8 0,0-3-8 0,-3 5 12 16,3-2-20-16</inkml:trace>
  <inkml:trace contextRef="#ctx0" brushRef="#br0" timeOffset="7283.158">14602 8759 748 0,'11'0'33'0,"-11"0"7"0,0 0-32 0,0 0-8 16,0 0 0-16,0 0 0 0,0 5 168 0,-3 2 32 15,3-7 7-15,-2 7 1 0,2 5-67 0,0-3-13 0,0 3-2 16,5 2-1-16,-5-2-51 0,3-3-10 16,2 3-3-16,0 2 0 0,0-2-25 0,-2 2-4 15,-3-2-2-15,3-3 0 0,-3-2-17 0,2 5-3 0,-2-5-1 0,0-7 0 16,0 0-9-16,0 7 12 15,0-7-12-15,0 0 12 0,0 0-23 0,0 0-4 0,0 0-1 0,0 0 0 32,0 0-159-32,-5 5-32 0,-3-3-6 0,0-2-331 0,3 0-65 0</inkml:trace>
  <inkml:trace contextRef="#ctx0" brushRef="#br0" timeOffset="7425.181">14504 8933 403 0,'0'0'17'0,"0"0"5"0,0 0-22 0,0 0 0 0,0 0 0 0,0 0 0 15,0 0 219-15,3-2 39 0,2 2 8 0,1-5 2 16,4 5-186-16,4-2-37 0,1-3-7 0,1 3-2 15,0-3 1-15,5 3 0 0,0-3 0 0,3-2 0 0,3 2-28 16,-3 3-9-16,-1-3 0 0,-1 3 0 16,-1-3-24-16,-5 3-12 0,2-3-3 0,-5-2-650 15</inkml:trace>
  <inkml:trace contextRef="#ctx0" brushRef="#br0" timeOffset="7712.066">14904 8846 0 0,'0'0'0'0,"0"0"0"16,0 0 0-16,0 0 0 0,0 0 352 0,0 0-71 15,0 0 57-15,0 0 11 0,0 0-197 0,3 10-39 16,-3-3-8-16,2-5-1 0,1 5-4 0,0 0-1 16,-3-2 0-16,5 2 0 15,-5 0-22-15,3 0-4 0,-3 0-1 0,2 0 0 0,-2 0-16 0,0 0-4 16,3 3-1-16,-3-8 0 0,0 5-28 0,2-2-6 16,-2-5-1-16,0 0 0 0,0 0-8 0,0 0-8 0,0 0 12 0,0 0-12 15,0 0 36-15,0 0 1 0,0 0 0 0,0 0 0 31,0 0-53-31,0 0-10 0,3-5-2 0,0-2-1 16,-1 0 1-16,-2 0 1 0,3 0 0 0,2-5 0 16,-2 5-35-16,0 0-7 0,2 0-2 0,-2 2 0 15,-3 5 21-15,5-7 4 0,0 0 1 0,-5 7 0 0,5-7 20 0,1 7 4 0,-6 0 1 0,8-7 0 16,-3 5 20-16,3-3 0 0,0 5 0 0,-3 0 0 16,3 0-38-16,-8 0-3 0,0 0-1 0</inkml:trace>
  <inkml:trace contextRef="#ctx0" brushRef="#br0" timeOffset="8062.494">15150 8891 1497 0,'0'0'32'0,"0"0"8"0,0 0 0 0,8 2 4 0,0-2-36 0,0 0-8 15,0 0 0-15,2 0 0 0,1 0 41 0,0-2 7 16,-4 2 0-16,4 0 1 0,0 0-19 0,-1-5-4 15,1 3-1-15,-3 2 0 0,-3-5-3 0,3 3-1 16,-3-3 0-16,1 3 0 0,-4-3-2 0,1 5-1 16,0-7 0-16,-3 7 0 0,0 0 4 0,0 0 1 15,0-7 0-15,-6 2 0 0,1 3-23 0,0-3-8 16,-1 5 0-16,-4 0 0 0,2 0 37 0,-3 0 8 16,-2 0 2-16,2 5 0 0,3-5-16 0,-2 2-3 15,-1 3-1-15,1 2 0 0,-1-2-7 0,3-3-2 0,3 3 0 16,-3 2 0-16,0-5-10 0,3 5 0 0,-3-2 0 0,3 2-11 15,2 0 11-15,-2 5 9 0,-1-5-1 16,6 0-8-16,3 0 0 0,2 5 0 16,-2-5-10-16,2 0 10 0,3-5-14 0,0 5 5 0,0-2 1 15,0-5 0 1,5 2-141-16,0 3-28 0,-2-5-6 0,2 0-593 0</inkml:trace>
  <inkml:trace contextRef="#ctx0" brushRef="#br0" timeOffset="8412.971">15452 8884 925 0,'0'0'40'0,"0"0"10"0,0 0-40 0,5 0-10 16,0-5 0-16,3 5 0 0,0-2 78 0,0-3 14 16,-3 5 2-16,3-2 1 0,3-3-37 0,-1 3-7 15,-2-3-2-15,0 3 0 0,-2-3-27 0,-1 0-6 16,0 3 0-16,-2-3-1 0,2-2 39 0,-5 5 8 15,0-5 2-15,0 2 0 0,0 3-8 0,-2-3-2 16,-4-2 0-16,4 7 0 0,-4-5-35 0,-2 5-7 16,0-7-2-16,-2 7 0 0,2 0 24 0,-3 0 5 15,1 0 1-15,-1 7 0 0,3-7-22 0,0 5-4 16,0-3-1-16,-2 8 0 0,-1-8-5 0,3 5-8 16,0 0 11-16,0 0-11 0,0 0 8 0,3 5-8 15,0-5 0-15,2 0 0 0,1 5 0 0,-1-5 0 16,0 0 0-16,3 7 0 0,3-7 0 0,0 5 0 0,-1-5 0 0,3 0-9 15,3 0 9-15,0-2 0 0,3 2-9 16,0-5 9 0,2-2-49-16,3 5-6 0,-1-5-1 0,1 0-843 0</inkml:trace>
  <inkml:trace contextRef="#ctx0" brushRef="#br0" timeOffset="8747.138">15769 8837 57 0,'-5'-5'0'0,"2"3"0"0,6-3 0 0,-3-2 0 16,3 5 325-16,-3-3 60 0,2-2 12 0,-2 2 3 16,0-2-223-16,0 5-44 0,-2-3-9 0,-1-2-1 15,0 5-47-15,-2-3-10 0,0 5-2 0,-1-7 0 0,1 7-17 0,-3 4-4 16,3-4-1-16,0 3 0 0,-3-3-15 0,0 5-3 16,2-3-1-16,1 5 0 0,0-2-23 0,0 2 9 15,5-7-9-15,-3 7 0 0,0 0 0 0,3 0 0 16,3 5 0-16,-3-3 0 0,5-4 0 0,-2 9 0 15,2-7-10-15,0 5 10 0,1-5 0 0,-4 0 0 16,4 7 0-16,-1-7 0 0,0 5 0 0,-2-5 0 16,2 0 0-16,-2 5 0 0,-3-3 9 0,2-2-9 15,-2 0 10-15,-2 5-10 0,2-5 48 0,-3 0 4 16,-2 0 1-16,0 0 0 0,-1-2-33 0,-2 2-8 16,3-2 0-16,-3-3-1 0,-2 5-11 0,2-2 0 15,-6-3 0-15,4 3 0 16,-1-5-69-16,1 0-16 0,-4 2-3 0,4-2-1001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7-20T21:36:00.147"/>
    </inkml:context>
    <inkml:brush xml:id="br0">
      <inkml:brushProperty name="width" value="0.05292" units="cm"/>
      <inkml:brushProperty name="height" value="0.05292" units="cm"/>
      <inkml:brushProperty name="color" value="#FF0000"/>
    </inkml:brush>
  </inkml:definitions>
  <inkml:trace contextRef="#ctx0" brushRef="#br0">10753 9808 576 0,'0'0'25'0,"0"0"6"0,0 0-31 0,0 0 0 0,0 0 0 0,0 0 0 16,0 0 113-16,0 0 17 0,0 0 3 0,0 0 1 16,-3 0-32-16,3 0-6 0,0 0-2 0,0 0 0 15,-5 7-18-15,5-2-3 0,-3-3-1 0,3 5 0 16,-3 0-12-16,3 0-4 0,0 5 0 0,0 0 0 16,3-3-9-16,-3 3-3 0,0 2 0 0,0 5 0 15,3-5-8-15,-3 5-1 0,0-3-1 0,2 8 0 16,1-8-4-16,-3 3-1 15,3 2 0-15,-1 3 0 0,1-3-29 0,0 0-18 16,-1 0 2-16,1 3 1 0,0-1 46 0,-1-4 9 0,3 9 1 0,-2-9 1 16,0 2-26-16,2 3-4 0,-2-1-2 0,-1 1 0 15,1-3 2-15,0 0 0 0,2 0 0 0,-2 10 0 16,-1-10-12-16,1 5 0 0,0-10 0 0,-3 10 0 16,0-7 0-16,0 2 0 0,2-2 0 0,-2 7 0 15,3-5 0-15,-3 7 0 0,-3-2 0 0,3-5 0 0,0 5 23 16,3-5 2-16,-3 5 1 0,-3-7 0 0,3 2 10 0,0-7 1 15,0 5 1-15,0 0 0 16,0-5-56-16,0 5-11 0,0-3-3 0,0 3 0 0,0 0 52 0,0-5 9 16,0 5 3-16,0-3 0 0,0 3-32 0,0 0 0 15,3-2 0-15,-1 1 0 0,-2 4 0 0,3-4 0 16,-3 4 0-16,3-4 0 0,-3 3 0 0,0-2 0 16,0 0 0-16,0-5 0 0,2 7 0 0,1-6 0 15,-6 3 0-15,3 3 0 0,0-2 0 0,0 2 0 16,0-2 0-16,0 2 0 0,0-2 0 0,0 2 0 15,0 5 0-15,0 0 0 0,0-5 0 0,-2 1 0 16,2 3 0-16,0-3 0 0,0-4 0 0,0 1-21 16,0-2 3-16,0 1 1 0,0 1 17 0,0 0 0 0,0-2 0 15,0 1 0-15,0 4 10 0,0-4 6 0,0 1 0 0,2-2 1 16,-4 1-26-16,2 4-6 0,0 3-1 16,0 1 0-16,-3-4 26 0,0-1 5 0,3 5 1 0,-2-1 0 15,2-6-16-15,-3 2-12 0,3-2 3 0,-2 2 0 16,2 1 9-16,0-1 8 0,-3-2-8 0,3 2 11 15,0 2-11-15,0-2 8 0,0 1-8 0,3 3 8 16,-3-3-8-16,0 3 0 0,0-3 0 0,2-4 0 16,-2 4 8-16,0-4-8 0,3-3 8 0,-1 3-8 15,-2-4 8-15,0-2-8 0,3-2 8 0,-3 4-8 16,3-7 8-16,-3 5-8 0,2-5 8 0,1 4-8 16,-3-1 0-16,0-3 8 0,0 2-8 0,3 1 0 15,-3-3 0-15,2 0 0 0,-2 0 8 0,0 5-8 0,0-5 0 0,0 0 8 16,0-3-8-16,0-1 8 0,-2 4-8 0,2-3 8 15,0-4-8-15,0 8 8 0,0-1-26 0,-3-3-6 16,3-4 0-16,0 3-1 0,0 4 41 0,0 0 9 16,-3-3 2-16,3 4 0 15,0-8-43-15,0 4-9 0,0-1-2 0,0 4 0 16,0-3-132-16,-2-1-26 0,2-3-6 0</inkml:trace>
  <inkml:trace contextRef="#ctx0" brushRef="#br0" timeOffset="1036.339">11120 9775 1195 0,'0'0'26'0,"0"0"6"0,0 0 0 0,0 0 2 0,0 0-34 0,0 0 0 16,0 0 0-16,0 0 0 16,0 0 74-16,3 7 8 0,0 0 2 0,-1 5 0 15,1-5 35-15,-3 7 7 0,3 0 2 0,-1 5 0 0,-2 0-103 0,3-3-25 16,0 8 0-16,-1-3 0 0,1 5 56 0,2 0 7 16,-2 2 1-16,2 0 0 0,0 3-52 0,-2-3-12 0,2 0 0 0,-2 5 0 15,2 0 32-15,1 2 4 0,-4 3 1 0,1 2 0 16,2-5-22-16,0 3-5 0,-2-3-1 0,0 0 0 15,-1-2-1-15,1 5-8 0,2-5 12 0,-2-3-4 16,0 3-8-16,-1-7 10 0,1 7-10 0,-3-5 10 16,0 5-10-16,0 0 0 0,3-7 0 0,-1 7 8 15,1-5-8-15,0 5 0 0,-3 0 0 0,2 2 0 16,3-2 0-16,-5 0 0 0,0 3 0 0,3 1 8 0,0-9-8 0,-1 5 10 16,1-4-10-16,-3 3 10 0,0-6-10 0,0 3 10 15,0 1-10-15,0-2 10 0,-3 1-10 0,1 1 0 16,4-2 0-16,1 5 8 0,-3-4-8 0,0 3 10 15,3-6-10-15,-1 0 10 0,1 0-10 0,0-2 8 16,-3-6-8-16,2 8 8 0,1-5-8 0,0 5 8 16,2 0-8-16,0-2 8 0,-2 6 27 0,-3-2 5 15,-3-2 0-15,0 7 1 16,3-4-58-16,0-4-12 0,0 4-3 16,0-4 0-16,-5-6 32 0,3 2 0 0,2 8 13 0,0-3-4 0,0-1 3 15,0 1 1-15,0 0 0 0,0 2 0 0,0 1 4 0,0 4 1 16,0-5 0-16,-3 5 0 0,6-3 1 0,-3-6 0 15,0 2 0-15,0-8 0 0,2 4-5 0,-2-4-1 16,0 4 0-16,-2-8 0 0,-1 5-1 0,3-5 0 16,3 0 0-16,-3-2 0 0,-3-1-4 0,3-1 0 15,0-3-8-15,3 0 12 0,-1 0-12 0,-2 2 9 16,0-6-9-16,0 4 8 0,0-7-8 0,0 4 10 0,-2-4-10 0,-1 3 10 0,3-6-10 0,-3 3-14 16,-2-4 3-16,0-3 1 15,-1 0-193-15,-2-5-38 0</inkml:trace>
  <inkml:trace contextRef="#ctx0" brushRef="#br0" timeOffset="2361.458">10139 8282 576 0,'-11'-5'51'0,"11"5"-41"0,0 0-10 0,0 0 0 16,0 0 104-16,0 0 20 0,0 0 3 0,0 0 1 16,0 0 0-16,0 0 0 0,-5 5 0 0,5-5 0 15,-3 7-58-15,3-7-11 0,-5 7-3 0,2 0 0 16,3-7-38-16,0 7-8 0,0 0-2 0,-2 5 0 15,-1-5 49-15,3 7 10 0,5-2 1 0,-2 2 1 16,2 5-27-16,-2-5-6 0,5 4 0 0,0-1-1 16,0 6-9-16,0-1-2 0,-3-1 0 0,6 0 0 15,-1 5 0-15,3 0 0 0,-2 7 0 0,2 2 0 16,0 3-2-16,3-3-1 0,0-2 0 0,3 2 0 16,-1-2 0-16,-5-7 0 0,1-5 0 0,-1 5 0 0,3 2-21 15,-3-2 0-15,0 0 0 0,0 2 0 0,1-2 0 0,-4 7 0 16,4 0 0-16,-4-5 0 0,1 0 20 0,-6-2 7 15,0 0 1-15,1-5 0 0,-1 3 6 0,0-3 2 16,0-7 0-16,-2 5 0 0,2-3-45 0,-2 1-9 16,0-3-2-16,-1-5 0 0,-2-2 20 0,3 5 11 15,2-5-2-15,-2 0 0 0,0 0 2 0,-3 0 0 16,2 3 0-16,1-3 0 0,2 0-2 0,-2 0 0 16,-3-5 0-16,5 5 0 0,-2-2-9 0,-1-3-12 15,-2-2 2-15,3 10 1 0,0-8 19 0,-1 5 4 16,1-2 1-16,0 2 0 0,-3-5-15 0,0-2 9 15,0 5-9-15,2 2 8 0,-4-2-20 0,2-5-5 16,0 0-1-16,0 0 0 16,0 0-172-16,0 0-34 0,-6 0-8 0,1-5 0 0</inkml:trace>
  <inkml:trace contextRef="#ctx0" brushRef="#br0" timeOffset="2767.415">10300 9380 921 0,'0'0'40'0,"0"0"10"0,0 0-40 0,0 0-10 16,0 0 0-16,0 0 0 0,3 5 188 0,5-3 35 15,0-2 7-15,2 5 2 0,-2-3-120 0,3 5-24 16,2 5-5-16,-2-5-1 0,2 7-35 0,3 0-7 16,-6 5-2-16,6 0 0 0,-3 2 9 0,1-2 1 15,-6-3 1-15,5 3 0 0,-3 0-27 0,4 2-6 16,-6-9 0-16,2 2-1 0,1-7-4 0,-3 7-1 16,0-7 0-16,0 0 0 0,0 5-1 0,-1-7 0 15,-7-5 0-15,6 0 0 0,2 0 29 0,0-5 6 16,-3-2 0-16,0-5 1 0,3-2-31 0,-5-5-6 15,2-4-8-15,-2-3 11 0,-1-7 37 0,1 5 8 16,-3-3 2-16,3 3 0 0,-1 2-50 0,1 7-8 16,0 3 0-16,-3-3-11 0,2 7 11 0,-2 3 0 15,0-3 10-15,0 10-10 0,-2-3 0 0,2 5 0 0,-3-2 0 0,3 2 0 32,0 0-92-32,0 0-24 0,-5 2-4 0</inkml:trace>
  <inkml:trace contextRef="#ctx0" brushRef="#br0" timeOffset="3798.552">10266 8221 1267 0,'0'0'28'0,"0"0"5"0,0 0 2 0,0 0 1 0,0 0-36 0,0 0 0 0,0 0 0 0,0 0 0 16,0 0 63-16,0 0 5 0,0 0 2 0,0 0 0 15,0 0-10-15,0 0-1 0,5 2-1 0,0 5 0 16,1-2 5-16,2 2 1 0,-3 4 0 0,0-1 0 0,3-3-7 0,-3 5-1 15,6 2 0-15,-3 0 0 0,0-2-38 0,0 2-8 16,0 5-2-16,0-5 0 0,-3 0 26 0,3 5 5 16,0-5 1-16,0 5 0 0,0-3-12 0,0 0-3 15,0 1 0-15,0 2 0 0,0-5-5 0,2 5 0 16,-5-5-1-16,3 7 0 0,6-7-3 0,-6 5 0 16,2 2 0-16,-2-2 0 0,3 0 0 0,-1-1-1 15,-2-1 0-15,0 2 0 0,0 2-4 0,0-7-1 16,3 5 0-16,-4 2 0 0,1-7-10 0,3 5 10 15,-3-5-10-15,0-2 10 16,2 2-10-16,-2 0 0 0,0 0 9 0,0-2-9 0,0 2 0 0,3-2 8 16,-3 2-8-16,2-2 0 0,-2-3 8 0,0 3-8 15,0 0 8-15,0-3-8 0,0 3 8 0,0-3-8 16,0 3 10-16,0 2-10 0,-3-2 11 0,3 2-11 16,-3 0 12-16,3 0-12 0,-2-2 11 0,-1 2-11 0,0-2 10 15,0-3-10 1,1 8-16-16,-1-3-8 0,-2-5-3 0,2 3 0 0,-2 2 47 0,2-2 10 0,0-5 2 0,0 7 0 15,-2-2-24-15,2-3-8 0,1-2 0 0,-1 5 0 16,-2-5 30-16,2 0 0 0,0 0 0 0,-2 0 0 16,-3 0-46-1,3-2-10-15,4 2-2 0,-1 0 0 0,2 0 45 0,-3-2 9 0,-2-3 2 0,2 5 0 16,-2-2-28-16,2-3 0 0,0 3 0 0,3 2 0 16,-3 0-15-16,-2-2-8 0,2-3-1 0,1 5-1 15,2 0 40-15,-1 5 8 0,-4-5 1 0,2 0 1 16,1 0-35-16,-4 5-7 0,1-5-2 0,2 0 0 0,-2 5 19 15,0-5 0-15,-1 0 0 0,1 0 0 16,2 0-35-16,-2-2-9 0,-3-5-3 0,0 0 0 0,0 0 78 0,5 0 15 16,-5 0 3-16,8 2 1 0,-8-2-38 0,0 0-12 15,0 0 0-15,0 0 0 0,0 0 11 0,0 0-11 16,0 0 10-16,0 0-10 16,0 0-57-16,-3 0-18 0,-2-2-3 0,-3-3-720 15,3 5-144-15</inkml:trace>
  <inkml:trace contextRef="#ctx0" brushRef="#br0" timeOffset="4157.773">10803 9559 1152 0,'0'0'102'0,"3"2"-82"0,-3-2-20 0,8 5 0 16,-3-3 81-16,0 3 12 0,0-5 3 0,-5 0 0 15,6 2-26-15,-1-2-5 0,3 5-1 0,3 2 0 16,-6-2-18-16,0-3-4 0,3 5-1 0,0 0 0 16,0 0-14-16,-3 0-3 0,3-2-1 0,0 2 0 15,0 0 13-15,3-2 4 0,-1-3 0 0,-2 3 0 16,3-3-20-16,-3 3-3 0,0-5-1 0,0 0 0 16,-1 0-6-16,4-5-2 0,-3 5 0 0,3-2 0 15,-4-3 8-15,4 3 2 0,-3-3 0 0,0-2 0 16,-3-5 10-16,1 5 1 0,-1-2 1 0,0-3 0 15,-2-2 13-15,-1-5 2 0,1 5 1 0,0-5 0 0,-1-2-2 16,1 2 0-16,-3 5 0 0,3-5 0 0,-1 5-22 0,1 0-5 16,0 0-1-16,-1 7 0 0,1-5-7 0,-3 5-1 15,3 5-8-15,-3-3 12 0,2-2-12 0,-2 7 11 16,0 0-11-16,0 0 10 0,3-7-10 0,-3 7 0 16,0-5-10-16,0 5-814 15,0 0-162-15</inkml:trace>
  <inkml:trace contextRef="#ctx0" brushRef="#br0" timeOffset="5298.34">9059 7193 57 0,'-5'-3'0'0,"5"-1"0"0,-3 4 0 0,3 0 0 16,-5-7 0-16,2 7 0 0,1 0 228 0,-1-3 40 15,-2 3 8-15,0-4 1 0,-1 4-129 0,4-3-27 16,-4-1-5-16,1 4 0 0,0 0-24 0,-3-3-4 15,5 3 0-15,-5 3-1 0,3-3-43 0,0 0-9 0,-3-3-2 16,2-2 0-16,1 13 6 0,0-8 1 0,2 4 0 0,1-1 0 16,-4-3-26-16,1 7-5 0,0-3-1 0,-1-1 0 15,4 1-8-15,-1 3 0 0,-2-4 9 0,0 6-9 16,2-6 0-16,-2 4 0 0,2 0 0 0,0 0 0 16,1-3 0-16,-1 3 0 0,3 5-9 0,0-2 9 15,0 1 0-15,5-1 0 0,-2 2-9 0,2 2 9 16,-2-3 0-16,5 4 8 0,-3 3-8 0,3-4 12 15,0 5 7-15,3-2 1 0,-1-1 0 0,3 1 0 16,3-3 9-16,-5 5 3 0,2-5 0 0,0 5 0 0,1-1-11 16,-1-4-1-16,-3 5-1 0,-2-2 0 15,0-3 1-15,-2 5 1 0,-1-5 0 0,0-2 0 16,-2 2-21-16,-3 0 0 0,0-2 0 0,0 2 0 0,-3-7 0 0,-2 4 0 16,-3-3 0-16,0 3-712 15,0-4-148-15</inkml:trace>
  <inkml:trace contextRef="#ctx0" brushRef="#br0" timeOffset="5469.902">8922 7586 1425 0,'0'0'63'0,"2"-5"13"0,-2-2-60 0,3 4-16 16,2-1 0-16,1-3 0 0,-4 0 57 0,4 0 9 15,-1-1 2-15,3 1 0 0,0-4-22 0,0 4-4 16,0 0-1-16,2-1 0 0,1 1-33 0,2 0-8 15,-2-4 0-15,2 4 0 0,3 0-8 0,-6 2-1 16,1-2 0-16,-3 4-789 0</inkml:trace>
  <inkml:trace contextRef="#ctx0" brushRef="#br0" timeOffset="5845.227">9155 7411 1450 0,'8'3'64'0,"-6"2"14"0,1-5-62 0,-1 0-16 0,-2 0 0 0,3 7 0 16,0-3 80-16,-1-1 12 0,1 4 4 0,0 0 0 15,2-3-71-15,0 4-13 0,1-1-4 0,-1 0 0 16,5 0-8-16,-2-3 10 0,0-1-10 0,-2 1 10 0,-6-1-10 0,5 1 0 16,5-4 0-16,1 0 8 0,-3 0 0 0,0 0 0 15,0-4 0-15,0 4 0 0,0-7 5 0,-3 4 1 16,-2-4 0-16,-1 0 0 0,4-2 10 0,-1-1 1 15,-5 3 1-15,0-4 0 0,3 1-26 0,-3-2-16 16,0 1 3-16,0 4 0 0,0-3 13 0,-3-2 0 16,0 5 0-16,-2 3 0 0,-3-3 15 0,0 4-4 15,8-1-1-15,0 4 0 0,-3-7 2 0,3 7 1 16,0 0 0-16,0 0 0 0,0 0 31 0,0 0 7 16,0 0 1-16,6 7 0 0,2 0-42 0,0 0-10 15,0-3 0-15,-3 3 0 0,5 1 16 0,1 3 0 16,-3-1 1-16,3-3 0 0,-4 5-9 0,4-5-8 15,-3 0 12-15,-3 0-12 0,3 0 20 0,0-3-4 16,-3-1 0-16,-5-3 0 16,0 0-188-16,6 5-39 0</inkml:trace>
  <inkml:trace contextRef="#ctx0" brushRef="#br0" timeOffset="6204.105">9459 7292 1094 0,'-5'0'48'0,"5"4"11"0,-3-1-47 0,3 1-12 0,-3-1 0 0,6 1 0 16,0-1 215-16,-3 4 41 0,2 0 8 0,1 2 1 16,2 1-157-16,-2-3-32 0,5 0-7 0,-3 0-1 15,-2 0-47-15,2 5-9 0,0-5-3 0,-2 0 0 16,2 0-9-16,-2-3 0 0,-1 4 9 0,4-4-9 0,-6-4 19 16,0 0-1-16,0 0 0 0,0 0 0 0,0 0 2 0,0 0 1 15,0 0 0-15,0 0 0 16,0-4-57-16,2-4-11 0,-2-3-2 0,0 4-1 15,0-7-21-15,-2 2-4 0,2 2-1 0,0-4 0 16,2-2 3-16,1 2 0 0,0 0 0 0,-1 2 0 0,4 2 45 0,-4-1 10 16,4 4 2-16,-1-3 0 0,0 1 25 0,0 6 6 15,1-1 1-15,2-3 0 0,-3 7 36 0,3-3 7 16,-3 3 1-16,3 0 1 0,0 3-10 0,0-3-3 16,3 4 0-16,-3-1 0 0,-3 1-17 0,3-4-4 15,2 7-1-15,-2 1 0 0,-2-4-16 0,-1-1-10 16,3 4 12-16,-3 0-12 0,0-3 8 0,-2 3-8 15,0 1 0-15,2-4-671 16,-2 3-137-16</inkml:trace>
  <inkml:trace contextRef="#ctx0" brushRef="#br0" timeOffset="6501.045">9845 7139 172 0,'0'0'16'0,"3"-3"-16"0,-1-1 0 0,-2-3 0 15,6-1 316-15,-4 4 61 0,-2 4 12 0,0-7 3 16,0 4-240-16,0-1-47 0,0-3-9 0,0 7-3 16,0 0-36-16,0 0-7 0,0 0-2 0,0 0 0 15,-5 0-12-15,0 4-2 0,0-1-1 0,-3 4 0 16,0 0-10-16,2 5-3 0,-4-5 0 0,2 4 0 16,3-1-20-16,-1 2-8 0,1 2 0 0,0-3 0 0,5-1 8 0,-3 6 0 15,3-6 0-15,3 1-8 0,-3 4 8 0,2-4 0 16,4-1 0-16,4-3 8 0,-2 0-26 0,3 2-5 15,2-6-1-15,0 1 0 0,3-1 24 0,0-3 0 16,0-3 0-16,0-1 0 0,0 1 12 0,-1-6 8 16,-1 2 0-16,-1 0 1 15,0-3-152-15,0-1-30 0,-2-4-7 0</inkml:trace>
  <inkml:trace contextRef="#ctx0" brushRef="#br0" timeOffset="6703.985">10030 6885 1094 0,'0'0'48'0,"0"-3"11"0,-5-1-47 0,2 1-12 16,3 3 0-16,0 0 0 0,0 0 260 0,0 0 51 15,0 0 9-15,0 0 3 0,0 0-235 0,3 7-46 0,2 0-10 0,3 0-1 16,-2 5 1-16,2-2 0 0,-1 1 0 0,1-1 0 16,3 2-32-16,0 2-13 0,-3-3 1 0,2 3 0 15,-5-2 12-15,3-2 0 0,0 4 0 0,0-2 10 16,-3-1-2-16,1-1 0 0,-1-3 0 0,0 5 0 15,-5-5-195-15,0 4-39 16</inkml:trace>
  <inkml:trace contextRef="#ctx0" brushRef="#br0" timeOffset="6844.978">10020 7096 806 0,'0'0'36'0,"2"-4"7"0,4-3-35 0,-1 0-8 15,0-1 0-15,6 1 0 0,-1 0 230 0,4 0 44 16,-4 0 9-16,4 0 1 0,-1-5-184 0,0 8-36 15,0-3-8-15,-2 0-2 0,5 0-46 0,-3-1-8 16,3 1 0-16,-3 0-8 16,3 3-171-16,-6 4-33 0</inkml:trace>
  <inkml:trace contextRef="#ctx0" brushRef="#br0" timeOffset="7016.412">10327 6943 1396 0,'0'0'62'0,"0"0"13"0,0 0-60 0,0 0-15 16,0 0 0-16,0 0 0 0,0 0 110 0,0 0 19 15,5 8 4-15,0-4 1 0,1-1-41 0,-1 4-8 16,0 0-1-16,0-3-1 0,1 3-31 0,2-2-5 16,-6 2-2-16,4 0 0 0,2-4-25 0,-3 4-6 15,0-3-1-15,0-1 0 0,1 1 11 0,-4 3 1 16,4-7 1-16,-6 0 0 16,0 0-168-16,0 0-34 0</inkml:trace>
  <inkml:trace contextRef="#ctx0" brushRef="#br0" timeOffset="7157.316">10351 6809 1879 0,'-11'-7'41'0,"8"3"9"0,-2 4 2 0,0-3 0 0,-1 3-41 0,4-4-11 0,-4 4 0 0,4 0 0 16,-1-3 60-16,1 3 9 0,2-4 3 0,0 8 0 16,0-1-60-16,2 1-12 0,1-1 0 0,-1 1-948 15</inkml:trace>
  <inkml:trace contextRef="#ctx0" brushRef="#br0" timeOffset="7532.027">10589 6821 1378 0,'0'0'61'0,"0"0"13"0,0 0-59 0,-11 0-15 16,-2-5 0-16,13 5 0 0,0 0 70 0,0 0 11 15,-13 5 3-15,13-5 0 0,-8 7-36 0,8-7-6 16,-6 7-2-16,-2 3 0 0,0-6-23 0,1 8-5 16,1-2 0-16,1-3-1 0,-6 4-11 0,6 1 0 15,2-2 0-15,1 4 0 0,2-7 0 0,0 4 0 16,2 1 0-16,1-2 0 0,2-3 0 0,1 4 0 0,2-4 0 0,0-2-11 16,2-2 11-16,1 1-10 0,-1-4 10 0,4 0-10 15,-1-4 10-15,3 1 0 0,-3-4 0 0,3-2 0 16,-3 2 0-16,0 0 0 0,0-3 0 0,-2-2-8 15,0 1 16-15,-3 4 3 0,-3-7 1 16,0 6 0-16,-2-3 28 0,-3 4 7 0,0-3 1 0,0-2 0 16,-3 5 4-16,-2-4 0 0,-3 4 1 0,3 4 0 15,-6-4-25-15,3 3-6 0,-3 4-1 0,1 0 0 16,-1-3-21-16,3-2 0 0,-2 5 0 0,2 5-683 16,3-2-136-16</inkml:trace>
  <inkml:trace contextRef="#ctx0" brushRef="#br0" timeOffset="7906.829">10750 6781 57 0,'5'0'0'0,"-2"3"0"0,0-3 0 0,-1 4 0 16,4-1 0-16,-4 4 0 0,1-3 408 0,-1-1 76 16,1 6 15-16,0 1 3 0,-1-3-315 0,1 0-63 15,0 0-13-15,-1 4-3 0,4-4-64 0,-1 1-14 16,-2-1-2-16,-1-3-1 0,-2 3-27 0,3-4 8 15,2 1-8-15,-5-4 0 0,0 0 32 0,0 0 0 16,3 5 1-16,-1-3 0 0,-2-2-20 0,0 0-4 16,0-2-1-16,3-3 0 15,0 1-30-15,-3 1-6 0,0-8-2 0,0 4 0 16,2-8-127-16,1 4-26 0,-3-3-5 0,5-1 0 16,1-3 80-16,-1 4 16 0,0-1 3 0,-2 1 1 0,2 0 52 0,0 0 10 15,-2 2 2-15,2 5 1 0,1-4 80 0,-4 3 16 0,4 1 3 16,2 0 1-16,-1 7 17 0,-1-4 3 0,2 4 1 0,0 0 0 15,0 0-28-15,0 4-6 0,-1-1 0 0,-1 6-1 16,4-2-10-16,-2 0-1 0,0 0-1 0,0 0 0 16,0 5-19-16,-3-3-3 0,1-1-1 0,-4-1 0 15,1 0-13-15,0 4-3 0,-1-4-1 0,1-2 0 16,0 2-2-16,-1-4 0 0,-2-3 0 0,8 7 0 16,-3-7-211-16,3 0-42 0</inkml:trace>
  <inkml:trace contextRef="#ctx0" brushRef="#br0" timeOffset="8297.75">11367 6548 1209 0,'-19'0'53'0,"14"-4"12"0,2 1-52 0,-2 3-13 16,-3-4 0-16,0 1 0 0,3 3 216 0,-1-4 41 16,-2 1 8-16,3 3 2 15,0-5-171-15,-1 10-35 0,1-5-6 0,0 3-2 0,0 1-34 0,-1-1-7 16,1 1-2-16,-3 8 0 0,0-3-10 0,3 3 0 15,-3-2 0-15,0 1 0 0,0 1 0 0,0-2 0 16,3 1 0-16,0 1 0 0,2-3 0 0,-2 3 0 16,5-5 0-16,0 0 0 0,0-7-12 0,0 7 1 15,5 0 1-15,-5-7 0 0,0 0-2 0,8 0 0 16,-3 8 0-16,3-8 0 0,0 0 2 0,0 0 0 16,0-3 0-16,0-2 0 0,0-2 10 0,0 3 0 0,0 1-9 0,0-4 9 15,-1 3 0-15,-1-3 0 0,-1-1 0 0,0 1 0 16,-2 5 0-16,2-3 0 0,-5 5 0 15,0 0 0-15,3-4 0 0,-3 4 0 0,0 0 9 0,0 0-9 16,0 0 0-16,0 0 8 0,0 0-8 0,5 4 0 16,-5-4 0-16,6 0 0 0,-1 5 0 0,3-3 0 15,0 3 0-15,0-3 0 0,-3 3 0 0,3-2 0 16,0-3 0-16,0 4 0 0,-3-1 0 0,3-3 0 16,0 0 0-16,-3 0 0 0,3-3 0 0,0 3 0 15,0-4 0-15,0 1 0 0,-3-2 0 0,1 3-1015 16</inkml:trace>
  <inkml:trace contextRef="#ctx0" brushRef="#br0" timeOffset="8532.105">11348 6327 1497 0,'0'0'133'0,"0"0"-106"16,0 0-27-16,0 0 0 0,5 7 143 0,1-2 23 15,-1-3 5-15,0 5 1 0,0 5-86 0,3-2-17 16,0 1-3-16,3 1-1 0,-1 5-23 0,4-1-5 16,-4 1-1-16,1 1 0 0,-1-4-16 0,4 5-4 15,-4-5-1-15,1 0 0 0,-6 1-7 0,3 1 0 16,-3-2-8-16,3-4 12 0,-5 1-4 0,2-4 0 16,-2 0-8-16,0 0 12 15,-3-7-136-15,0 0-28 0,0 0-6 0</inkml:trace>
  <inkml:trace contextRef="#ctx0" brushRef="#br0" timeOffset="8750.377">11523 6247 1814 0,'0'0'80'0,"0"0"17"0,0 0-77 0,0 0-20 0,0 0 0 0,0 0 0 16,0 0 112-16,0 0 18 0,2 7 4 0,1 0 1 15,0 5-70-15,2-2-13 0,0 6-4 0,0 1 0 16,1-6-19-16,-1 8-4 0,0-2-1 0,1 1 0 15,-1 1-10-15,0-5-2 16,0 0-1-16,1 1 0 0,-1-4-11 0,0 3 0 0,1 0 0 0,-4-6 8 0,4 3-8 16,-1 3 0-16,0-7 0 0,-2 5 0 15,2-9-183-15,-2 1-41 0</inkml:trace>
  <inkml:trace contextRef="#ctx0" brushRef="#br0" timeOffset="9094.045">11703 6428 921 0,'0'0'82'0,"0"0"-66"16,2-2-16-16,3 2 0 0,6 2 128 0,-3-2 21 16,-3 0 5-16,3 0 1 0,3 0-40 0,-1 0-8 15,-2 0-2-15,0 0 0 0,0 0-47 0,3 0-10 16,-1-2-1-16,4-3-1 0,-4 1-36 0,1 1-10 16,-3 3 0-16,0-4 0 0,0-3 14 0,-3-1-2 15,3 1 0-15,-3 0 0 0,-2-4-12 0,2 4-16 0,-2-3 3 0,-1-2 1 31,1 1-42-31,-3 4-8 0,0-3-2 0,0-2 0 16,0 5 16-16,0 0 4 0,0-4 0 0,0 8 0 0,0 3 76 0,0 0 15 0,0-5 3 0,0 5 1 16,0 0 33-16,0 0 8 0,0 8 0 0,3 3 1 15,-3 1-42-15,2 2-9 0,4 0-2 0,-6 7 0 16,2 1 20-16,-2 3 3 0,3 1 1 0,-1 0 0 16,1-5-36-16,0 5-6 0,-1 0-2 0,4-5 0 15,-4 0 10-15,4 1 2 0,-4-4 0 0,4 1 0 16,-4-5-32-16,4 5 0 0,-4-5 0 0,1-4 0 15,-3 1-173-15,0-11-41 0,0 0-8 16,0 0-2-16</inkml:trace>
  <inkml:trace contextRef="#ctx0" brushRef="#br0" timeOffset="9846.956">9295 8021 633 0,'0'0'56'0,"0"0"-44"16,0 0-12-16,0 0 0 0,8 2 92 0,-3 3 16 15,-5-5 3-15,8 4 1 0,0-1-16 0,0-3-4 16,0 4 0-16,-3-1 0 0,-5-3-44 0,11 0-10 15,-1 0-2-15,-2 0 0 0,3 0 23 0,-3 0 4 16,2-3 1-16,-2-1 0 0,0 1-52 0,0-1-12 16,0-3 0-16,0-5 0 0,-3 5 54 0,1 0 8 15,-4 0 2-15,4 0 0 0,-4-5-52 0,-2 10-12 16,0-10 0-16,0 5 0 0,0 4 32 0,-5-6 4 16,0 2 1-16,-1 5 0 0,-2-3-19 0,-2 2-4 0,2-1-1 0,-3 4 0 15,1 0 16-15,2 0 3 0,-3 0 1 0,1 0 0 16,2 4-33-16,0-1 0 0,-3-3 0 0,3 5 0 15,0-3-12-15,0 3 0 0,0-3 0 0,-2 7 0 16,4-2 12-16,-1 3 0 0,-1-3 0 0,0 9 0 16,0-2-10-16,2 1 10 0,1-1-10 0,0 0 10 15,-3 5-8-15,5-5 8 0,3 0 0 0,3 5-9 16,0-5 9-16,-1 0 0 0,1-2 10 0,2 2-10 16,3-3 0-16,-3-1-12 0,3-3 1 0,3 5 0 15,5-8 11-15,-3-1 0 0,3 4-9 0,0-7 9 16,5 0 0-16,0 0 18 0,3-3-3 0,0-1-1 15,0-8-75-15,-3 5-15 0,2-7-4 0,-1 4-812 16</inkml:trace>
  <inkml:trace contextRef="#ctx0" brushRef="#br0" timeOffset="10295.091">9689 7800 1594 0,'0'0'71'0,"-3"-5"14"0,-2 2-68 0,0-1-17 0,0 1 0 0,-1-1 0 15,1 1 83-15,0-1 13 0,-3 4 2 0,0 4 1 16,2-1-33-16,-1-3-6 0,-4 7-2 0,0 0 0 16,3 5-35-16,-2-1-7 0,-3-1-2 0,2 9 0 15,0-5-14-15,4 7 0 0,-4-5 0 0,6 1 0 0,-3-3 0 0,5 5 0 16,-2-5-12-16,5 0 12 0,0-2-11 0,2 2 11 16,1-7-10-16,5 5 10 0,-3-5-13 0,3 0 3 15,0-7 1-15,3 7 0 0,2-7-1 0,-2-3 0 16,-1-1 0-16,3-3 0 0,-2 0 10 0,2 0 0 15,-2-5 0-15,-3 5 0 0,0 0 0 0,-3-5 0 16,6 3 9-16,-4 1-9 0,-7-3 20 0,3 4-2 16,2 0-1-16,-2 2 0 0,0-2 3 0,-1 0 0 15,-2 7 0-15,0 0 0 0,0 0 13 0,0 0 3 16,0 0 1-16,0 0 0 0,3 4-13 0,0-1-2 16,2 4-1-16,-2 0 0 0,2 2-21 0,3 1 0 15,-3 2 0-15,6-3 0 0,-6 3 0 0,3 2 0 16,2-2 0-16,-2 2 0 0,0 0 0 0,3-2 9 0,0-3-1 0,-4 3-8 15,1-1 16-15,0-1-4 0,3-3-1 0,-3 0 0 16,-3 2-3-16,0-2 0 0,1-4 0 0,-6-3 0 16,5 4 0-16,-5-4 0 0,0 0 0 0,0 0 0 15,5 0 1-15,3-4 0 0,-2-3 0 0,-4 4 0 16,3-8 2-16,-2 4 0 0,0-5 0 0,-1-2 0 16,-2 2-11-16,3 3 0 0,-3-3 0 0,3-2 0 15,-1 7-89-15,-2-5-20 0,3 5-4 0,-3-3-951 16</inkml:trace>
  <inkml:trace contextRef="#ctx0" brushRef="#br0" timeOffset="10748.475">9932 7698 230 0,'0'0'20'0,"0"0"-20"16,0 0 0-16,0 0 0 0,0 0 256 0,0 0 48 16,0 0 8-16,0 0 3 0,0 0-156 0,0 0-31 15,3 7-7-15,-3 1-1 0,5 3-82 0,-2-1-17 16,2-3-3-16,1 7-1 0,-1-7 24 0,0 5 5 16,3-5 1-16,0 4 0 0,-3-3-31 0,3-1-7 15,3 0-1-15,-3-3 0 0,2-1-8 0,-2-3 8 0,0 0-8 0,0-3 8 16,3-1 4-16,-3 1 1 0,-3-1 0 0,3-3 0 15,-3 2 7-15,1-5 0 0,-4 3 1 0,1-4 0 16,0 4 5-16,-3-1 1 0,2-3 0 0,-2 4 0 16,-2-7-6-16,-1 2-1 0,3 5 0 0,3-3 0 15,-6-1-20-15,0 4 9 0,1-1-9 0,-1 1 0 16,3 3 14-16,-3-3-4 0,1 4-1 0,2 3 0 16,0 0 11-16,0 0 3 0,0 0 0 0,0 0 0 15,0 0-35-15,2 3-8 0,4 4 0 0,-1-3-1 16,0-1 8-16,0 4 1 0,6 5 1 0,-3-5 0 0,0 0 11 15,0 0 12-15,2 0-2 0,-2 5-1 0,0-5-9 0,0 0 12 16,0 0-12-16,3 0 12 16,-3 0-42-16,0 0-8 0,-3 2-2 0,0-6-998 15</inkml:trace>
  <inkml:trace contextRef="#ctx0" brushRef="#br0" timeOffset="10919.932">10245 7607 1440 0,'0'0'128'0,"0"0"-103"16,0 0-25-16,0 0 0 0,5 0 134 0,-2 7 22 16,-1 0 4-16,6-3 0 0,0 4-68 0,0-1-13 15,-3 0-3-15,1 0-1 0,-1 0-36 0,3 0-7 16,-3 0-2-16,0 2 0 0,1-2-15 0,-1-4-3 16,-2 4-1-16,-3-7 0 0,5 4 1 0,-5-4 1 0,0 0 0 15,0 0-743-15,0 0-149 0</inkml:trace>
  <inkml:trace contextRef="#ctx0" brushRef="#br0" timeOffset="11045.171">10179 7447 1324 0,'0'0'118'0,"-3"0"-94"0,-2 0-24 0,2-3 0 16,0 3 113-16,3 0 19 0,0 0 3 0,0 0 1 15,0 0-111-15,0 0-25 0,0 0 0 0,6 3-802 16</inkml:trace>
  <inkml:trace contextRef="#ctx0" brushRef="#br0" timeOffset="11357.327">10393 7560 1566 0,'-3'7'69'0,"3"-7"15"0,0 0-68 0,0 0-16 15,0 0 0-15,0 0 0 0,0 0 80 0,8 0 12 16,-3 4 2-16,3-1 1 0,0-3-24 0,0 4-5 15,0-1-1-15,0 2 0 0,-8-5-17 0,8 0-3 16,0 2-1-16,3 3 0 0,-3-5-15 0,-1 0-3 16,-1 4-1-16,2-4 0 0,0 3 0 0,-3-6 0 15,-5 3 0-15,5-4 0 0,0-1-5 0,1 3 0 16,-1-3-1-16,-2-2 0 0,-3 4-3 0,2-1 0 16,-2-3 0-16,3-3 0 0,-3-2-6 0,0 5-2 15,0-4 0-15,3-3 0 0,-3 2-8 0,0 2 12 0,-3-1-12 16,3-1 12-16,3 2-12 0,-3-1 0 0,0 4 9 0,0 0-9 15,0 0 0-15,0-1 0 0,0 4 0 0,-3-3-8 32,3 7-24-32,0 0-5 0,0 0-1 0,0 0 0 0,0 0-212 15,0 0-42-15</inkml:trace>
  <inkml:trace contextRef="#ctx0" brushRef="#br0" timeOffset="11797.437">10636 7397 1411 0,'6'-4'62'0,"-6"1"14"0,2-1-61 0,1 1-15 16,2-1 0-16,-2-4 0 0,2 4 86 0,-2 1 14 15,-1-1 4-15,1 4 0 0,0 0-53 0,-3 0-11 16,0 0-1-16,0 0-1 0,0 0-2 0,0 0 0 16,0 0 0-16,-3 4 0 0,3 3-12 0,-5 5-2 15,-1-2-1-15,1 1 0 0,-3-4-10 0,3 8-3 16,0-8 0-16,-3 7 0 0,2 0-8 0,4 2 0 15,-1-2 0-15,0-4 0 0,3 2 0 0,0-5 0 16,0 0 0-16,3 0-11 0,0 0 11 0,2-2-13 16,3-1 5-16,0-1 8 0,0-3-14 0,2 0 5 15,1-3 1-15,0-1 0 0,-1 4 8 0,1-8 0 16,-3 4 0-16,2-3-8 0,-2 0 8 0,0-3 0 16,-3 1 0-16,1 2 0 0,-1 0 0 0,-2-3 0 15,2-1 10-15,-5 4-10 0,3-1 15 0,-3 4-3 16,0-3-1-16,-3 0 0 0,3 0 2 0,-5 0 1 15,2-1 0-15,0 4 0 0,-2 1 3 0,2-1 1 0,-2 1 0 0,5 3 0 16,0 0-9-16,0 0-1 0,0 0-8 0,0 0 12 16,0 0-12-16,0 0 0 0,0 0 0 0,0 0 0 15,5 3 0-15,1 1 0 0,2-1 0 0,0 1 0 16,0-4 0-16,-1 8 0 16,-1-8 0-16,2 7 9 0,-3-3-9 0,3-1 8 0,-3 1-8 0,1-1 8 15,-1 4 3-15,3-3 0 0,0-1 0 0,-3 2-699 16,3-3-140-16</inkml:trace>
  <inkml:trace contextRef="#ctx0" brushRef="#br0" timeOffset="12047.03">10832 7172 633 0,'3'0'56'0,"-1"0"-44"16,-2 0-12-16,0 0 0 0,0 0 332 0,0 0 65 15,0 0 13-15,3 4 2 0,2 3-289 0,1 0-59 16,2 8-11-16,-1-4-2 0,4-1-23 0,0 4-5 16,-1-2-1-16,3 6 0 0,-2-4 6 0,0 1 0 15,-1-1 1-15,1-3 0 0,-1 4-29 0,1-4 0 0,-3-1 0 16,-3-3 0-16,3 5 8 0,0-5 1 0,-3 0 1 0,1-3 0 16,-1 3-10-16,-2-4-12 0,-3-3 2 0,0 0-730 15,0 0-145-15</inkml:trace>
  <inkml:trace contextRef="#ctx0" brushRef="#br0" timeOffset="12390.7">11052 7310 921 0,'8'0'82'0,"-3"0"-66"0,-5-4-16 0,5 4 0 16,-5 0 135-16,0 0 23 0,0 0 5 0,13-7 1 15,-2 4-64-15,0-1-12 0,-1-4-2 0,1 1-1 16,-1 3-57-16,-2 1-11 0,0-1-2 0,-3-3-1 15,1 4 1-15,-1-4 0 0,0 2 0 0,-2-2 0 0,0 3 0 0,-1-3 0 16,-2 0 0-16,3 0 0 0,-6 4-15 0,3-1 0 16,0-4 0-16,-5 4 0 0,2-3-19 0,1 4 0 15,-1-1 0-15,-2 1 0 0,-1 3 8 0,1-4 2 16,-3 4 0-16,0 0 0 0,-2 4 9 0,-1-1 0 16,3 4 0-16,0-3 0 0,0 3 0 0,0 1 9 15,0-1-1-15,3 0-8 0,0 4 13 0,0-4-4 16,5 8-1-16,0-8 0 0,2 4-8 0,1-1 0 15,0 2 0-15,-1-1 8 0,3-1-8 0,-2 1 0 16,5-3 9-16,0 6-9 0,3-3 0 0,-3-4 9 16,2 0-9-16,1 1 0 0,-1-4 11 0,-2-1-11 15,3-3 10-15,-3 4-10 0,0-4 13 0,0-4-3 0,0 4-1 16,2-7 0 0,-2 2-112-16,3-2-22 0,-3 0-5 0</inkml:trace>
  <inkml:trace contextRef="#ctx0" brushRef="#br0" timeOffset="12782.681">11245 7150 921 0,'0'0'82'0,"0"0"-66"0,0 0-16 0,0 0 0 15,0 0 160-15,0 0 28 0,5 3 5 0,-2 1 2 16,-1 4-67-16,4-1-14 0,-1 0-2 0,0 0-1 16,1 4-39-16,-1-3-8 0,3 6-2 0,2-7 0 15,-2 4-13-15,-2-4-2 0,2 1-1 0,-3 3 0 16,0-4-15-16,0-4-3 0,1 1-1 0,-1 3 0 0,-2-7-16 0,-1 3-3 15,-2-3-8-15,0 0 12 0,0 0-1 0,3-3-1 16,0 3 0-16,-1-7 0 0,1 3 2 0,0-3 1 16,-3-3 0-16,0-2 0 15,2-2-33-15,1 0-6 0,-1-5-2 0,1 5 0 16,0 3-12-16,-1-4-2 0,4 4-1 0,-1 1 0 0,0-1 26 0,3 3 5 16,0-3 0-16,0 4 1 0,0 4 2 0,3-1 0 15,-3 4 0-15,-1-3 0 0,1 3 19 0,3 3 4 16,0-3 1-16,-1 4 0 0,1-1 20 0,-3 4 4 15,5-3 1-15,-5 3 0 0,2 1-23 0,-2-1-4 16,0 0-1-16,0 0 0 0,-5-3 0 0,5 3 0 16,-6 1 0-16,4-1 0 0,-4 0-3 0,1 0-1 15,0-3 0-15,-3-4 0 0,0 0-8 0,0 0 0 16,0 0 0-16,0 0 0 16,0 0-204-16,0 0-42 0,-8-11-9 0,5-3-1 0</inkml:trace>
  <inkml:trace contextRef="#ctx0" brushRef="#br0" timeOffset="12954.364">11538 6892 1677 0,'-5'0'74'0,"8"0"16"15,-3 0-72-15,0 4-18 0,2-4 0 0,-2 7 0 16,6-2 81-16,-1 2 13 0,0 0 2 0,1 0 1 16,-4 0-26-16,4 0-6 15,-1 5-1-15,3-2 0 0,0 1-25 0,-3 1-6 0,0-2-1 0,1 4 0 0,-1-3 0 0,0 11 0 16,1-8 0-16,-4-3 0 0,1 4-32 0,-1-8 0 15,-2 4 0-15,0-4-730 16,0 0-153-16</inkml:trace>
  <inkml:trace contextRef="#ctx0" brushRef="#br0" timeOffset="13110.574">11562 7059 1094 0,'0'0'97'0,"6"-3"-77"15,-1-1-20-15,3 1 0 0,-3-1 129 0,3 1 23 16,0-1 4-16,3-4 0 0,-1 1-56 0,1 3-11 15,-1 1-2-15,1-1-1 0,2-3-5 0,0 0-1 16,1-1 0-16,-4 1 0 0,3 3-48 0,-5 1-9 16,3-1-3-16,-3 4 0 0,-8 0-11 0,0 0-9 15,0 0 12-15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Depth 1, 3, 10</a:t>
            </a:r>
          </a:p>
          <a:p>
            <a:pPr lvl="1"/>
            <a:r>
              <a:rPr lang="en-US" dirty="0"/>
              <a:t>Degree 1, 2, 6</a:t>
            </a:r>
          </a:p>
        </p:txBody>
      </p:sp>
    </p:spTree>
    <p:extLst>
      <p:ext uri="{BB962C8B-B14F-4D97-AF65-F5344CB8AC3E}">
        <p14:creationId xmlns:p14="http://schemas.microsoft.com/office/powerpoint/2010/main" val="2371931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Depth 1, 3, 10</a:t>
            </a:r>
          </a:p>
          <a:p>
            <a:pPr lvl="1"/>
            <a:r>
              <a:rPr lang="en-US" dirty="0"/>
              <a:t>Degree 1, 2, 6</a:t>
            </a:r>
          </a:p>
        </p:txBody>
      </p:sp>
    </p:spTree>
    <p:extLst>
      <p:ext uri="{BB962C8B-B14F-4D97-AF65-F5344CB8AC3E}">
        <p14:creationId xmlns:p14="http://schemas.microsoft.com/office/powerpoint/2010/main" val="2985403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19</a:t>
            </a:fld>
            <a:endParaRPr lang="en-US"/>
          </a:p>
        </p:txBody>
      </p:sp>
    </p:spTree>
    <p:extLst>
      <p:ext uri="{BB962C8B-B14F-4D97-AF65-F5344CB8AC3E}">
        <p14:creationId xmlns:p14="http://schemas.microsoft.com/office/powerpoint/2010/main" val="290614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these boundaries will get outputted by the algorithm we learnt.</a:t>
            </a:r>
          </a:p>
        </p:txBody>
      </p:sp>
    </p:spTree>
    <p:extLst>
      <p:ext uri="{BB962C8B-B14F-4D97-AF65-F5344CB8AC3E}">
        <p14:creationId xmlns:p14="http://schemas.microsoft.com/office/powerpoint/2010/main" val="69336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these boundaries will get outputted by the algorithm we learnt.</a:t>
            </a:r>
          </a:p>
        </p:txBody>
      </p:sp>
    </p:spTree>
    <p:extLst>
      <p:ext uri="{BB962C8B-B14F-4D97-AF65-F5344CB8AC3E}">
        <p14:creationId xmlns:p14="http://schemas.microsoft.com/office/powerpoint/2010/main" val="79910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22</a:t>
            </a:fld>
            <a:endParaRPr lang="en-US"/>
          </a:p>
        </p:txBody>
      </p:sp>
    </p:spTree>
    <p:extLst>
      <p:ext uri="{BB962C8B-B14F-4D97-AF65-F5344CB8AC3E}">
        <p14:creationId xmlns:p14="http://schemas.microsoft.com/office/powerpoint/2010/main" val="490877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Will first explain how we learn each tree, and then I’ll try to explain why this works! </a:t>
            </a:r>
          </a:p>
        </p:txBody>
      </p:sp>
    </p:spTree>
    <p:extLst>
      <p:ext uri="{BB962C8B-B14F-4D97-AF65-F5344CB8AC3E}">
        <p14:creationId xmlns:p14="http://schemas.microsoft.com/office/powerpoint/2010/main" val="450851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We are going to talk about another ensemble model (a model that combines many weaker models), but that does it in a completely different way</a:t>
            </a:r>
          </a:p>
        </p:txBody>
      </p:sp>
    </p:spTree>
    <p:extLst>
      <p:ext uri="{BB962C8B-B14F-4D97-AF65-F5344CB8AC3E}">
        <p14:creationId xmlns:p14="http://schemas.microsoft.com/office/powerpoint/2010/main" val="3196886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Write where hat{</a:t>
            </a:r>
            <a:r>
              <a:rPr lang="en-US" dirty="0" err="1"/>
              <a:t>f_t</a:t>
            </a:r>
            <a:r>
              <a:rPr lang="en-US" dirty="0"/>
              <a:t>} is the </a:t>
            </a:r>
            <a:r>
              <a:rPr lang="en-US" dirty="0" err="1"/>
              <a:t>t^th</a:t>
            </a:r>
            <a:r>
              <a:rPr lang="en-US" dirty="0"/>
              <a:t> tree trained and it predicts +1 or -1 and hat{w} is some weight for that model’s predictions (also learned)</a:t>
            </a:r>
          </a:p>
        </p:txBody>
      </p:sp>
    </p:spTree>
    <p:extLst>
      <p:ext uri="{BB962C8B-B14F-4D97-AF65-F5344CB8AC3E}">
        <p14:creationId xmlns:p14="http://schemas.microsoft.com/office/powerpoint/2010/main" val="152017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a:t>
            </a:r>
          </a:p>
          <a:p>
            <a:pPr lvl="1"/>
            <a:r>
              <a:rPr lang="en-US" dirty="0"/>
              <a:t>\hat{F}(x) equation</a:t>
            </a:r>
          </a:p>
          <a:p>
            <a:pPr lvl="1"/>
            <a:r>
              <a:rPr lang="en-US" dirty="0"/>
              <a:t>sign(2*1+-1*-1+1.5*-1+0*1)</a:t>
            </a:r>
          </a:p>
          <a:p>
            <a:pPr lvl="1"/>
            <a:r>
              <a:rPr lang="en-US" dirty="0"/>
              <a:t>sign(1.5)</a:t>
            </a:r>
          </a:p>
          <a:p>
            <a:pPr lvl="1"/>
            <a:r>
              <a:rPr lang="en-US" dirty="0"/>
              <a:t>+1</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It is possible to have zero weights, that means the ensemble disregards that stump’s predictions</a:t>
            </a:r>
          </a:p>
          <a:p>
            <a:pPr lvl="0"/>
            <a:r>
              <a:rPr lang="en-US" dirty="0"/>
              <a:t>It is possible to have negative weights, that means that whatever the stump votes for, the ensemble will effectively take that to be a vote in the opposite direction</a:t>
            </a:r>
          </a:p>
        </p:txBody>
      </p:sp>
    </p:spTree>
    <p:extLst>
      <p:ext uri="{BB962C8B-B14F-4D97-AF65-F5344CB8AC3E}">
        <p14:creationId xmlns:p14="http://schemas.microsoft.com/office/powerpoint/2010/main" val="236851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Before we discuss how to define distance, it’s important to discuss the different types of features we might have in a machine learning task.</a:t>
            </a:r>
          </a:p>
        </p:txBody>
      </p:sp>
      <p:sp>
        <p:nvSpPr>
          <p:cNvPr id="4" name="Slide Number Placeholder 3"/>
          <p:cNvSpPr>
            <a:spLocks noGrp="1"/>
          </p:cNvSpPr>
          <p:nvPr>
            <p:ph type="sldNum" sz="quarter" idx="10"/>
          </p:nvPr>
        </p:nvSpPr>
        <p:spPr/>
        <p:txBody>
          <a:bodyPr/>
          <a:lstStyle/>
          <a:p>
            <a:fld id="{6D208AB2-0B31-3541-9B07-826204947AB5}" type="slidenum">
              <a:rPr lang="en-US" smtClean="0"/>
              <a:t>6</a:t>
            </a:fld>
            <a:endParaRPr lang="en-US"/>
          </a:p>
        </p:txBody>
      </p:sp>
    </p:spTree>
    <p:extLst>
      <p:ext uri="{BB962C8B-B14F-4D97-AF65-F5344CB8AC3E}">
        <p14:creationId xmlns:p14="http://schemas.microsoft.com/office/powerpoint/2010/main" val="2343054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a:t>
            </a:r>
          </a:p>
          <a:p>
            <a:pPr lvl="1"/>
            <a:r>
              <a:rPr lang="en-US" dirty="0"/>
              <a:t>\hat{F}(x) equation</a:t>
            </a:r>
          </a:p>
          <a:p>
            <a:pPr lvl="1"/>
            <a:r>
              <a:rPr lang="en-US" dirty="0"/>
              <a:t>sign(2*1+-1*-1+1.5*-1+0*1)</a:t>
            </a:r>
          </a:p>
          <a:p>
            <a:pPr lvl="1"/>
            <a:r>
              <a:rPr lang="en-US" dirty="0"/>
              <a:t>sign(1.5)</a:t>
            </a:r>
          </a:p>
          <a:p>
            <a:pPr lvl="1"/>
            <a:r>
              <a:rPr lang="en-US" dirty="0"/>
              <a:t>+1</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It is possible to have zero weights, that means the ensemble disregards that stump’s predictions</a:t>
            </a:r>
          </a:p>
          <a:p>
            <a:pPr lvl="0"/>
            <a:r>
              <a:rPr lang="en-US" dirty="0"/>
              <a:t>It is possible to have negative weights, that means that whatever the stump votes for, the ensemble will effectively take that to be a vote in the opposite direction</a:t>
            </a:r>
          </a:p>
        </p:txBody>
      </p:sp>
    </p:spTree>
    <p:extLst>
      <p:ext uri="{BB962C8B-B14F-4D97-AF65-F5344CB8AC3E}">
        <p14:creationId xmlns:p14="http://schemas.microsoft.com/office/powerpoint/2010/main" val="186295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contrast to random forests, where we trained each model in parallel. Each model was trained on an independently randomly sampled dataset. In AdaBoost, we use the errors from previous models to impact how we train the next model, so we need to train models one at a time.</a:t>
            </a:r>
          </a:p>
        </p:txBody>
      </p:sp>
    </p:spTree>
    <p:extLst>
      <p:ext uri="{BB962C8B-B14F-4D97-AF65-F5344CB8AC3E}">
        <p14:creationId xmlns:p14="http://schemas.microsoft.com/office/powerpoint/2010/main" val="3881840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Bagging = Bootstrap aggregation</a:t>
            </a:r>
          </a:p>
        </p:txBody>
      </p:sp>
    </p:spTree>
    <p:extLst>
      <p:ext uri="{BB962C8B-B14F-4D97-AF65-F5344CB8AC3E}">
        <p14:creationId xmlns:p14="http://schemas.microsoft.com/office/powerpoint/2010/main" val="4080588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Write “How much we trust hat{f}_t next to compute hat{w}_t</a:t>
            </a:r>
          </a:p>
          <a:p>
            <a:r>
              <a:rPr lang="en-US" dirty="0"/>
              <a:t>Write “Pay more attention to examples we got wrong” next to recompute </a:t>
            </a:r>
            <a:r>
              <a:rPr lang="en-US" dirty="0" err="1"/>
              <a:t>alpha_i</a:t>
            </a:r>
            <a:endParaRPr lang="en-US" dirty="0"/>
          </a:p>
          <a:p>
            <a:r>
              <a:rPr lang="en-US" dirty="0"/>
              <a:t>Write “Only used in training” near alpha</a:t>
            </a:r>
          </a:p>
        </p:txBody>
      </p:sp>
    </p:spTree>
    <p:extLst>
      <p:ext uri="{BB962C8B-B14F-4D97-AF65-F5344CB8AC3E}">
        <p14:creationId xmlns:p14="http://schemas.microsoft.com/office/powerpoint/2010/main" val="4098985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Point out which ones were correct (underline with one color)</a:t>
            </a:r>
          </a:p>
          <a:p>
            <a:pPr lvl="1"/>
            <a:r>
              <a:rPr lang="en-US" dirty="0"/>
              <a:t>Point out which were </a:t>
            </a:r>
            <a:r>
              <a:rPr lang="en-US" dirty="0" err="1"/>
              <a:t>wront</a:t>
            </a:r>
            <a:r>
              <a:rPr lang="en-US" dirty="0"/>
              <a:t> (underline with another color)</a:t>
            </a:r>
          </a:p>
          <a:p>
            <a:pPr lvl="1"/>
            <a:r>
              <a:rPr lang="en-US" dirty="0"/>
              <a:t>“Reduce weights of correct examples, increase weights of incorrect examples.”</a:t>
            </a:r>
          </a:p>
        </p:txBody>
      </p:sp>
    </p:spTree>
    <p:extLst>
      <p:ext uri="{BB962C8B-B14F-4D97-AF65-F5344CB8AC3E}">
        <p14:creationId xmlns:p14="http://schemas.microsoft.com/office/powerpoint/2010/main" val="579145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Classification error: # mistakes / # total</a:t>
            </a:r>
          </a:p>
          <a:p>
            <a:pPr lvl="1"/>
            <a:r>
              <a:rPr lang="en-US" dirty="0"/>
              <a:t>Weighted classification error: sum weights of mistakes / total sum weights</a:t>
            </a:r>
          </a:p>
        </p:txBody>
      </p:sp>
    </p:spTree>
    <p:extLst>
      <p:ext uri="{BB962C8B-B14F-4D97-AF65-F5344CB8AC3E}">
        <p14:creationId xmlns:p14="http://schemas.microsoft.com/office/powerpoint/2010/main" val="3296477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Compute weighted predictions (safe, risky, safe)</a:t>
            </a:r>
          </a:p>
          <a:p>
            <a:pPr lvl="1"/>
            <a:r>
              <a:rPr lang="en-US" dirty="0"/>
              <a:t>Write unweighted predictions: (safe, safe, risky)</a:t>
            </a:r>
          </a:p>
        </p:txBody>
      </p:sp>
    </p:spTree>
    <p:extLst>
      <p:ext uri="{BB962C8B-B14F-4D97-AF65-F5344CB8AC3E}">
        <p14:creationId xmlns:p14="http://schemas.microsoft.com/office/powerpoint/2010/main" val="238946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Options </a:t>
            </a:r>
          </a:p>
          <a:p>
            <a:pPr lvl="1"/>
            <a:r>
              <a:rPr lang="en-US" dirty="0" err="1"/>
              <a:t>IsSmoker</a:t>
            </a:r>
            <a:r>
              <a:rPr lang="en-US" dirty="0"/>
              <a:t>, 3.3</a:t>
            </a:r>
          </a:p>
          <a:p>
            <a:pPr lvl="1"/>
            <a:r>
              <a:rPr lang="en-US" dirty="0" err="1"/>
              <a:t>IsSmoker</a:t>
            </a:r>
            <a:r>
              <a:rPr lang="en-US" dirty="0"/>
              <a:t>, 1.7</a:t>
            </a:r>
          </a:p>
          <a:p>
            <a:pPr lvl="1"/>
            <a:r>
              <a:rPr lang="en-US" dirty="0" err="1"/>
              <a:t>IsSmoker</a:t>
            </a:r>
            <a:r>
              <a:rPr lang="en-US" dirty="0"/>
              <a:t>, 2 (just count)</a:t>
            </a:r>
          </a:p>
          <a:p>
            <a:pPr lvl="1"/>
            <a:r>
              <a:rPr lang="en-US" dirty="0" err="1"/>
              <a:t>TumorSize</a:t>
            </a:r>
            <a:r>
              <a:rPr lang="en-US" dirty="0"/>
              <a:t>, 1.2 + .3 =  1.5</a:t>
            </a:r>
          </a:p>
          <a:p>
            <a:pPr lvl="1"/>
            <a:r>
              <a:rPr lang="en-US" dirty="0" err="1"/>
              <a:t>TumorSize</a:t>
            </a:r>
            <a:r>
              <a:rPr lang="en-US" dirty="0"/>
              <a:t>, 1+1 (just count)</a:t>
            </a:r>
          </a:p>
          <a:p>
            <a:pPr lvl="1"/>
            <a:endParaRPr lang="en-US" dirty="0"/>
          </a:p>
        </p:txBody>
      </p:sp>
    </p:spTree>
    <p:extLst>
      <p:ext uri="{BB962C8B-B14F-4D97-AF65-F5344CB8AC3E}">
        <p14:creationId xmlns:p14="http://schemas.microsoft.com/office/powerpoint/2010/main" val="2496830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Options </a:t>
            </a:r>
          </a:p>
          <a:p>
            <a:pPr lvl="1"/>
            <a:r>
              <a:rPr lang="en-US" dirty="0" err="1"/>
              <a:t>IsSmoker</a:t>
            </a:r>
            <a:r>
              <a:rPr lang="en-US" dirty="0"/>
              <a:t>, 3.3</a:t>
            </a:r>
          </a:p>
          <a:p>
            <a:pPr lvl="1"/>
            <a:r>
              <a:rPr lang="en-US" dirty="0" err="1"/>
              <a:t>IsSmoker</a:t>
            </a:r>
            <a:r>
              <a:rPr lang="en-US" dirty="0"/>
              <a:t>, 1.7</a:t>
            </a:r>
          </a:p>
          <a:p>
            <a:pPr lvl="1"/>
            <a:r>
              <a:rPr lang="en-US" dirty="0" err="1"/>
              <a:t>IsSmoker</a:t>
            </a:r>
            <a:r>
              <a:rPr lang="en-US" dirty="0"/>
              <a:t>, 2 (just count)</a:t>
            </a:r>
          </a:p>
          <a:p>
            <a:pPr lvl="1"/>
            <a:r>
              <a:rPr lang="en-US" dirty="0" err="1"/>
              <a:t>TumorSize</a:t>
            </a:r>
            <a:r>
              <a:rPr lang="en-US" dirty="0"/>
              <a:t>, 1.2 + .3 =  1.5</a:t>
            </a:r>
          </a:p>
          <a:p>
            <a:pPr lvl="1"/>
            <a:r>
              <a:rPr lang="en-US" dirty="0" err="1"/>
              <a:t>TumorSize</a:t>
            </a:r>
            <a:r>
              <a:rPr lang="en-US" dirty="0"/>
              <a:t>, 1+1 (just count)</a:t>
            </a:r>
          </a:p>
          <a:p>
            <a:pPr lvl="1"/>
            <a:endParaRPr lang="en-US" dirty="0"/>
          </a:p>
        </p:txBody>
      </p:sp>
    </p:spTree>
    <p:extLst>
      <p:ext uri="{BB962C8B-B14F-4D97-AF65-F5344CB8AC3E}">
        <p14:creationId xmlns:p14="http://schemas.microsoft.com/office/powerpoint/2010/main" val="41859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 </a:t>
            </a:r>
          </a:p>
          <a:p>
            <a:pPr lvl="1"/>
            <a:r>
              <a:rPr lang="en-US" dirty="0"/>
              <a:t>Tumor Size, Large / Small, 0.5 0.3 / 1.2 3.8, Yes / No, Weighted Error (0.3+1.2)/5.8 ~= 0.26</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err="1"/>
              <a:t>IsSmoker</a:t>
            </a:r>
            <a:r>
              <a:rPr lang="en-US" dirty="0"/>
              <a:t>, Y / N, 1.7 3.3 / 0.0 0.8, No / No, Weighted Error (1.7+0)/5.8 ~= 0.29</a:t>
            </a:r>
          </a:p>
          <a:p>
            <a:pPr lvl="1"/>
            <a:endParaRPr lang="en-US" dirty="0"/>
          </a:p>
          <a:p>
            <a:pPr lvl="1"/>
            <a:endParaRPr lang="en-US" dirty="0"/>
          </a:p>
        </p:txBody>
      </p:sp>
    </p:spTree>
    <p:extLst>
      <p:ext uri="{BB962C8B-B14F-4D97-AF65-F5344CB8AC3E}">
        <p14:creationId xmlns:p14="http://schemas.microsoft.com/office/powerpoint/2010/main" val="418546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WOS:</a:t>
            </a:r>
          </a:p>
          <a:p>
            <a:pPr marL="628650" lvl="1" indent="-171450">
              <a:buFontTx/>
              <a:buChar char="-"/>
            </a:pPr>
            <a:r>
              <a:rPr lang="en-US" dirty="0"/>
              <a:t>An example, have students classify it.</a:t>
            </a:r>
          </a:p>
        </p:txBody>
      </p:sp>
      <p:sp>
        <p:nvSpPr>
          <p:cNvPr id="4" name="Slide Number Placeholder 3"/>
          <p:cNvSpPr>
            <a:spLocks noGrp="1"/>
          </p:cNvSpPr>
          <p:nvPr>
            <p:ph type="sldNum" sz="quarter" idx="10"/>
          </p:nvPr>
        </p:nvSpPr>
        <p:spPr/>
        <p:txBody>
          <a:bodyPr/>
          <a:lstStyle/>
          <a:p>
            <a:fld id="{6D208AB2-0B31-3541-9B07-826204947AB5}" type="slidenum">
              <a:rPr lang="en-US" smtClean="0"/>
              <a:t>8</a:t>
            </a:fld>
            <a:endParaRPr lang="en-US"/>
          </a:p>
        </p:txBody>
      </p:sp>
    </p:spTree>
    <p:extLst>
      <p:ext uri="{BB962C8B-B14F-4D97-AF65-F5344CB8AC3E}">
        <p14:creationId xmlns:p14="http://schemas.microsoft.com/office/powerpoint/2010/main" val="2757364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Best split unweighted</a:t>
            </a:r>
          </a:p>
          <a:p>
            <a:pPr lvl="1"/>
            <a:r>
              <a:rPr lang="en-US" dirty="0"/>
              <a:t>Best split weighted (between 1000 and 3)</a:t>
            </a:r>
          </a:p>
        </p:txBody>
      </p:sp>
    </p:spTree>
    <p:extLst>
      <p:ext uri="{BB962C8B-B14F-4D97-AF65-F5344CB8AC3E}">
        <p14:creationId xmlns:p14="http://schemas.microsoft.com/office/powerpoint/2010/main" val="931945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We’ve learnt how to learn a decision stump based on weights, and we’ve learnt how to make the final AdaBoost prediction by taking the weighted average of trees. Now, let’s discuss how to compute the model weights and the datapoint weights.</a:t>
            </a:r>
          </a:p>
        </p:txBody>
      </p:sp>
    </p:spTree>
    <p:extLst>
      <p:ext uri="{BB962C8B-B14F-4D97-AF65-F5344CB8AC3E}">
        <p14:creationId xmlns:p14="http://schemas.microsoft.com/office/powerpoint/2010/main" val="4231209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a:t>
            </a:r>
          </a:p>
          <a:p>
            <a:pPr lvl="1"/>
            <a:r>
              <a:rPr lang="en-US" dirty="0"/>
              <a:t>Great Classifier: If </a:t>
            </a:r>
            <a:r>
              <a:rPr lang="en-US" dirty="0" err="1"/>
              <a:t>WeightedError</a:t>
            </a:r>
            <a:r>
              <a:rPr lang="en-US" dirty="0"/>
              <a:t>(</a:t>
            </a:r>
            <a:r>
              <a:rPr lang="en-US" dirty="0" err="1"/>
              <a:t>f_t</a:t>
            </a:r>
            <a:r>
              <a:rPr lang="en-US" dirty="0"/>
              <a:t>) = 0.01 =&gt; 1-0.01 / 0.01 = 99 =&gt; \hat{w}_t = 2.3</a:t>
            </a:r>
          </a:p>
          <a:p>
            <a:pPr lvl="1"/>
            <a:r>
              <a:rPr lang="en-US" dirty="0"/>
              <a:t>Okay Classifier: If </a:t>
            </a:r>
            <a:r>
              <a:rPr lang="en-US" dirty="0" err="1"/>
              <a:t>WeightedError</a:t>
            </a:r>
            <a:r>
              <a:rPr lang="en-US" dirty="0"/>
              <a:t>(</a:t>
            </a:r>
            <a:r>
              <a:rPr lang="en-US" dirty="0" err="1"/>
              <a:t>f_t</a:t>
            </a:r>
            <a:r>
              <a:rPr lang="en-US" dirty="0"/>
              <a:t>) = 0.5 =&gt; 0.5/0.5 = 1 =&gt; \hat{w}_t = 0</a:t>
            </a:r>
          </a:p>
          <a:p>
            <a:pPr lvl="1"/>
            <a:r>
              <a:rPr lang="en-US" dirty="0"/>
              <a:t>Awful Classifier: If </a:t>
            </a:r>
            <a:r>
              <a:rPr lang="en-US" dirty="0" err="1"/>
              <a:t>WeightedError</a:t>
            </a:r>
            <a:r>
              <a:rPr lang="en-US" dirty="0"/>
              <a:t>(</a:t>
            </a:r>
            <a:r>
              <a:rPr lang="en-US" dirty="0" err="1"/>
              <a:t>f_t</a:t>
            </a:r>
            <a:r>
              <a:rPr lang="en-US" dirty="0"/>
              <a:t>) = 0.99 =&gt; 1-0.99 / 0.99 = 0.01 =&gt; \hat{w}_t = -2.3</a:t>
            </a:r>
          </a:p>
          <a:p>
            <a:pPr lvl="2"/>
            <a:r>
              <a:rPr lang="en-US" dirty="0"/>
              <a:t>You can have negative weights. In that case, your ensemble is effectively learning to do the opposite of what that stump predicts.</a:t>
            </a:r>
          </a:p>
        </p:txBody>
      </p:sp>
    </p:spTree>
    <p:extLst>
      <p:ext uri="{BB962C8B-B14F-4D97-AF65-F5344CB8AC3E}">
        <p14:creationId xmlns:p14="http://schemas.microsoft.com/office/powerpoint/2010/main" val="55222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Start with old weight</a:t>
            </a:r>
          </a:p>
          <a:p>
            <a:pPr lvl="1"/>
            <a:r>
              <a:rPr lang="en-US" dirty="0" err="1"/>
              <a:t>Downweight</a:t>
            </a:r>
            <a:r>
              <a:rPr lang="en-US" dirty="0"/>
              <a:t> if tree t correctly predicts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Upweight if tree t wrongly predicts</a:t>
            </a:r>
          </a:p>
          <a:p>
            <a:pPr lvl="1"/>
            <a:r>
              <a:rPr lang="en-US" dirty="0"/>
              <a:t>e^{-1} &lt; 1, e^{0} = 1, e^1 &gt; 1</a:t>
            </a:r>
          </a:p>
          <a:p>
            <a:pPr lvl="1"/>
            <a:r>
              <a:rPr lang="en-US" dirty="0"/>
              <a:t>How much to up- or down-weight depends on how important that tree is for our ensemble.</a:t>
            </a:r>
          </a:p>
        </p:txBody>
      </p:sp>
    </p:spTree>
    <p:extLst>
      <p:ext uri="{BB962C8B-B14F-4D97-AF65-F5344CB8AC3E}">
        <p14:creationId xmlns:p14="http://schemas.microsoft.com/office/powerpoint/2010/main" val="3605800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1556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5396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Circle misclassified points</a:t>
            </a:r>
          </a:p>
        </p:txBody>
      </p:sp>
    </p:spTree>
    <p:extLst>
      <p:ext uri="{BB962C8B-B14F-4D97-AF65-F5344CB8AC3E}">
        <p14:creationId xmlns:p14="http://schemas.microsoft.com/office/powerpoint/2010/main" val="3328428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Circle ones that are incorrect</a:t>
            </a:r>
          </a:p>
        </p:txBody>
      </p:sp>
    </p:spTree>
    <p:extLst>
      <p:ext uri="{BB962C8B-B14F-4D97-AF65-F5344CB8AC3E}">
        <p14:creationId xmlns:p14="http://schemas.microsoft.com/office/powerpoint/2010/main" val="3340233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Circle misclassified points</a:t>
            </a:r>
          </a:p>
        </p:txBody>
      </p:sp>
    </p:spTree>
    <p:extLst>
      <p:ext uri="{BB962C8B-B14F-4D97-AF65-F5344CB8AC3E}">
        <p14:creationId xmlns:p14="http://schemas.microsoft.com/office/powerpoint/2010/main" val="2780791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Write out \hat{y}_</a:t>
            </a:r>
            <a:r>
              <a:rPr lang="en-US" dirty="0" err="1"/>
              <a:t>i</a:t>
            </a:r>
            <a:r>
              <a:rPr lang="en-US" dirty="0"/>
              <a:t> = sign(\hat{w}_1\hat{f}_1(x) +\hat{w}_1\hat{f}_1(x) )</a:t>
            </a:r>
          </a:p>
          <a:p>
            <a:r>
              <a:rPr lang="en-US" dirty="0"/>
              <a:t>Where the thing inside the sign is Score(x)</a:t>
            </a:r>
          </a:p>
          <a:p>
            <a:r>
              <a:rPr lang="en-US" dirty="0"/>
              <a:t>Graph is showing the score/confidence</a:t>
            </a:r>
          </a:p>
          <a:p>
            <a:r>
              <a:rPr lang="en-US" dirty="0"/>
              <a:t>Right now the first classifier outweighs the second one, but with more you get a much more interesting picture</a:t>
            </a:r>
          </a:p>
        </p:txBody>
      </p:sp>
    </p:spTree>
    <p:extLst>
      <p:ext uri="{BB962C8B-B14F-4D97-AF65-F5344CB8AC3E}">
        <p14:creationId xmlns:p14="http://schemas.microsoft.com/office/powerpoint/2010/main" val="384501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a:p>
        </p:txBody>
      </p:sp>
      <p:sp>
        <p:nvSpPr>
          <p:cNvPr id="4" name="Slide Number Placeholder 3"/>
          <p:cNvSpPr>
            <a:spLocks noGrp="1"/>
          </p:cNvSpPr>
          <p:nvPr>
            <p:ph type="sldNum" sz="quarter" idx="10"/>
          </p:nvPr>
        </p:nvSpPr>
        <p:spPr/>
        <p:txBody>
          <a:bodyPr/>
          <a:lstStyle/>
          <a:p>
            <a:fld id="{6D208AB2-0B31-3541-9B07-826204947AB5}" type="slidenum">
              <a:rPr lang="en-US" smtClean="0"/>
              <a:t>9</a:t>
            </a:fld>
            <a:endParaRPr lang="en-US"/>
          </a:p>
        </p:txBody>
      </p:sp>
    </p:spTree>
    <p:extLst>
      <p:ext uri="{BB962C8B-B14F-4D97-AF65-F5344CB8AC3E}">
        <p14:creationId xmlns:p14="http://schemas.microsoft.com/office/powerpoint/2010/main" val="1404025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\alpha_1 = 1/N , all equal</a:t>
            </a:r>
          </a:p>
          <a:p>
            <a:r>
              <a:rPr lang="en-US" dirty="0"/>
              <a:t>Source: https://</a:t>
            </a:r>
            <a:r>
              <a:rPr lang="en-US" dirty="0" err="1"/>
              <a:t>nycdatascience.com</a:t>
            </a:r>
            <a:r>
              <a:rPr lang="en-US" dirty="0"/>
              <a:t>/blog/student-works/capstone/a-closer-look-at-tree-boosting-methods/ </a:t>
            </a:r>
          </a:p>
        </p:txBody>
      </p:sp>
    </p:spTree>
    <p:extLst>
      <p:ext uri="{BB962C8B-B14F-4D97-AF65-F5344CB8AC3E}">
        <p14:creationId xmlns:p14="http://schemas.microsoft.com/office/powerpoint/2010/main" val="2687797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Circle incorrect examples</a:t>
            </a:r>
          </a:p>
          <a:p>
            <a:r>
              <a:rPr lang="en-US" dirty="0"/>
              <a:t>Source: https://</a:t>
            </a:r>
            <a:r>
              <a:rPr lang="en-US" dirty="0" err="1"/>
              <a:t>nycdatascience.com</a:t>
            </a:r>
            <a:r>
              <a:rPr lang="en-US" dirty="0"/>
              <a:t>/blog/student-works/capstone/a-closer-look-at-tree-boosting-methods/ </a:t>
            </a:r>
          </a:p>
        </p:txBody>
      </p:sp>
    </p:spTree>
    <p:extLst>
      <p:ext uri="{BB962C8B-B14F-4D97-AF65-F5344CB8AC3E}">
        <p14:creationId xmlns:p14="http://schemas.microsoft.com/office/powerpoint/2010/main" val="2887079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nycdatascience.com</a:t>
            </a:r>
            <a:r>
              <a:rPr lang="en-US" dirty="0"/>
              <a:t>/blog/student-works/capstone/a-closer-look-at-tree-boosting-methods/ </a:t>
            </a:r>
          </a:p>
        </p:txBody>
      </p:sp>
    </p:spTree>
    <p:extLst>
      <p:ext uri="{BB962C8B-B14F-4D97-AF65-F5344CB8AC3E}">
        <p14:creationId xmlns:p14="http://schemas.microsoft.com/office/powerpoint/2010/main" val="3544155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Circle incorrect examples</a:t>
            </a:r>
          </a:p>
          <a:p>
            <a:pPr lvl="0"/>
            <a:r>
              <a:rPr lang="en-US" dirty="0"/>
              <a:t>Correctly classified points got smaller</a:t>
            </a:r>
          </a:p>
          <a:p>
            <a:r>
              <a:rPr lang="en-US" dirty="0"/>
              <a:t>Source: https://</a:t>
            </a:r>
            <a:r>
              <a:rPr lang="en-US" dirty="0" err="1"/>
              <a:t>nycdatascience.com</a:t>
            </a:r>
            <a:r>
              <a:rPr lang="en-US" dirty="0"/>
              <a:t>/blog/student-works/capstone/a-closer-look-at-tree-boosting-methods/ </a:t>
            </a:r>
          </a:p>
        </p:txBody>
      </p:sp>
    </p:spTree>
    <p:extLst>
      <p:ext uri="{BB962C8B-B14F-4D97-AF65-F5344CB8AC3E}">
        <p14:creationId xmlns:p14="http://schemas.microsoft.com/office/powerpoint/2010/main" val="1706380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nycdatascience.com</a:t>
            </a:r>
            <a:r>
              <a:rPr lang="en-US" dirty="0"/>
              <a:t>/blog/student-works/capstone/a-closer-look-at-tree-boosting-methods/ </a:t>
            </a:r>
          </a:p>
        </p:txBody>
      </p:sp>
    </p:spTree>
    <p:extLst>
      <p:ext uri="{BB962C8B-B14F-4D97-AF65-F5344CB8AC3E}">
        <p14:creationId xmlns:p14="http://schemas.microsoft.com/office/powerpoint/2010/main" val="3654257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For other models, we saw that increasing the complexity of the model increases the likelihood of overfitting. However, AdaBoost is just a collection of really weak learners – is there really a chance of it overfitting?</a:t>
            </a:r>
          </a:p>
        </p:txBody>
      </p:sp>
    </p:spTree>
    <p:extLst>
      <p:ext uri="{BB962C8B-B14F-4D97-AF65-F5344CB8AC3E}">
        <p14:creationId xmlns:p14="http://schemas.microsoft.com/office/powerpoint/2010/main" val="2285201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Best test error is around 34% which is worse than the best test error for boosting</a:t>
            </a:r>
          </a:p>
        </p:txBody>
      </p:sp>
    </p:spTree>
    <p:extLst>
      <p:ext uri="{BB962C8B-B14F-4D97-AF65-F5344CB8AC3E}">
        <p14:creationId xmlns:p14="http://schemas.microsoft.com/office/powerpoint/2010/main" val="3883772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Choose with cross validation</a:t>
            </a:r>
          </a:p>
        </p:txBody>
      </p:sp>
    </p:spTree>
    <p:extLst>
      <p:ext uri="{BB962C8B-B14F-4D97-AF65-F5344CB8AC3E}">
        <p14:creationId xmlns:p14="http://schemas.microsoft.com/office/powerpoint/2010/main" val="37557017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666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WOS:</a:t>
            </a:r>
          </a:p>
          <a:p>
            <a:pPr marL="628650" lvl="1" indent="-171450">
              <a:buFontTx/>
              <a:buChar char="-"/>
            </a:pPr>
            <a:r>
              <a:rPr lang="en-US" dirty="0"/>
              <a:t>Predict=Risky, Num risky Num safe</a:t>
            </a:r>
          </a:p>
          <a:p>
            <a:pPr marL="628650" lvl="1" indent="-171450">
              <a:buFontTx/>
              <a:buChar char="-"/>
            </a:pPr>
            <a:r>
              <a:rPr lang="en-US" dirty="0"/>
              <a:t>Predict = Safe, num risky num safe</a:t>
            </a:r>
          </a:p>
        </p:txBody>
      </p:sp>
      <p:sp>
        <p:nvSpPr>
          <p:cNvPr id="4" name="Slide Number Placeholder 3"/>
          <p:cNvSpPr>
            <a:spLocks noGrp="1"/>
          </p:cNvSpPr>
          <p:nvPr>
            <p:ph type="sldNum" sz="quarter" idx="10"/>
          </p:nvPr>
        </p:nvSpPr>
        <p:spPr/>
        <p:txBody>
          <a:bodyPr/>
          <a:lstStyle/>
          <a:p>
            <a:fld id="{6D208AB2-0B31-3541-9B07-826204947AB5}" type="slidenum">
              <a:rPr lang="en-US" smtClean="0"/>
              <a:t>10</a:t>
            </a:fld>
            <a:endParaRPr lang="en-US"/>
          </a:p>
        </p:txBody>
      </p:sp>
    </p:spTree>
    <p:extLst>
      <p:ext uri="{BB962C8B-B14F-4D97-AF65-F5344CB8AC3E}">
        <p14:creationId xmlns:p14="http://schemas.microsoft.com/office/powerpoint/2010/main" val="57342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12</a:t>
            </a:fld>
            <a:endParaRPr lang="en-US"/>
          </a:p>
        </p:txBody>
      </p:sp>
    </p:spTree>
    <p:extLst>
      <p:ext uri="{BB962C8B-B14F-4D97-AF65-F5344CB8AC3E}">
        <p14:creationId xmlns:p14="http://schemas.microsoft.com/office/powerpoint/2010/main" val="91097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0.22542207904  + 1.12</a:t>
            </a:r>
            <a:r>
              <a:rPr lang="en-US" baseline="0"/>
              <a:t> x[1] </a:t>
            </a:r>
            <a:r>
              <a:rPr lang="en-US"/>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13</a:t>
            </a:fld>
            <a:endParaRPr lang="en-US"/>
          </a:p>
        </p:txBody>
      </p:sp>
    </p:spTree>
    <p:extLst>
      <p:ext uri="{BB962C8B-B14F-4D97-AF65-F5344CB8AC3E}">
        <p14:creationId xmlns:p14="http://schemas.microsoft.com/office/powerpoint/2010/main" val="328109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0.22542207904  + 1.12</a:t>
            </a:r>
            <a:r>
              <a:rPr lang="en-US" baseline="0"/>
              <a:t> x[1] </a:t>
            </a:r>
            <a:r>
              <a:rPr lang="en-US"/>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14</a:t>
            </a:fld>
            <a:endParaRPr lang="en-US"/>
          </a:p>
        </p:txBody>
      </p:sp>
    </p:spTree>
    <p:extLst>
      <p:ext uri="{BB962C8B-B14F-4D97-AF65-F5344CB8AC3E}">
        <p14:creationId xmlns:p14="http://schemas.microsoft.com/office/powerpoint/2010/main" val="281753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0.22542207904  + 1.12</a:t>
            </a:r>
            <a:r>
              <a:rPr lang="en-US" baseline="0"/>
              <a:t> x[1] </a:t>
            </a:r>
            <a:r>
              <a:rPr lang="en-US"/>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15</a:t>
            </a:fld>
            <a:endParaRPr lang="en-US"/>
          </a:p>
        </p:txBody>
      </p:sp>
    </p:spTree>
    <p:extLst>
      <p:ext uri="{BB962C8B-B14F-4D97-AF65-F5344CB8AC3E}">
        <p14:creationId xmlns:p14="http://schemas.microsoft.com/office/powerpoint/2010/main" val="2775931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39104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3185939"/>
      </p:ext>
    </p:extLst>
  </p:cSld>
  <p:clrMapOvr>
    <a:masterClrMapping/>
  </p:clrMapOvr>
  <p:transition>
    <p:fade thruBlk="1"/>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857250"/>
          </a:xfrm>
        </p:spPr>
        <p:txBody>
          <a:bodyPr/>
          <a:lstStyle/>
          <a:p>
            <a:r>
              <a:rPr lang="en-US"/>
              <a:t>Click to edit Master title style</a:t>
            </a:r>
          </a:p>
        </p:txBody>
      </p:sp>
      <p:sp>
        <p:nvSpPr>
          <p:cNvPr id="3" name="Content Placeholder 2"/>
          <p:cNvSpPr>
            <a:spLocks noGrp="1"/>
          </p:cNvSpPr>
          <p:nvPr>
            <p:ph idx="1"/>
          </p:nvPr>
        </p:nvSpPr>
        <p:spPr>
          <a:xfrm>
            <a:off x="490934" y="1200155"/>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10"/>
          </p:nvPr>
        </p:nvSpPr>
        <p:spPr>
          <a:xfrm>
            <a:off x="457200" y="4767273"/>
            <a:ext cx="4114800" cy="273844"/>
          </a:xfrm>
          <a:prstGeom prst="rect">
            <a:avLst/>
          </a:prstGeom>
        </p:spPr>
        <p:txBody>
          <a:bodyPr/>
          <a:lstStyle>
            <a:lvl1pPr>
              <a:defRPr sz="825" i="1"/>
            </a:lvl1pPr>
          </a:lstStyle>
          <a:p>
            <a:endParaRPr lang="en-US"/>
          </a:p>
        </p:txBody>
      </p:sp>
      <p:sp>
        <p:nvSpPr>
          <p:cNvPr id="17" name="Slide Number Placeholder 9"/>
          <p:cNvSpPr txBox="1">
            <a:spLocks/>
          </p:cNvSpPr>
          <p:nvPr userDrawn="1"/>
        </p:nvSpPr>
        <p:spPr>
          <a:xfrm>
            <a:off x="-221735" y="4894374"/>
            <a:ext cx="635228"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647984-1A5B-6F4C-AABC-F46E5AEF89B6}" type="slidenum">
              <a:rPr lang="en-US" sz="1200" smtClean="0"/>
              <a:pPr/>
              <a:t>‹#›</a:t>
            </a:fld>
            <a:endParaRPr lang="en-US" sz="1200"/>
          </a:p>
        </p:txBody>
      </p:sp>
      <p:sp>
        <p:nvSpPr>
          <p:cNvPr id="6"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a:t>
            </a:r>
          </a:p>
        </p:txBody>
      </p:sp>
    </p:spTree>
    <p:extLst>
      <p:ext uri="{BB962C8B-B14F-4D97-AF65-F5344CB8AC3E}">
        <p14:creationId xmlns:p14="http://schemas.microsoft.com/office/powerpoint/2010/main" val="173109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5257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5759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9090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8572F18B-A3C5-429D-88CF-AA3214909AB0}"/>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414972487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193360864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377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B78C82C5-8AB2-4E74-A992-4C0E44C55E3E}"/>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5872DD9E-D5EB-4F82-938E-88BC686BEB6C}"/>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522A0E62-89BE-4961-B77F-0A86DCFDB30C}"/>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2F09D3B9-D13B-4D36-BE32-E796667B0D6C}"/>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F88CE180-F574-4AB1-AAD3-175AD64A9A86}"/>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39624170-5026-4F35-A9B4-9D9859104923}"/>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1DC1B7E4-FB45-4852-B908-19A04B82E0B0}"/>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F8D3EAA1-27D9-4998-A152-7CC3978B9546}"/>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D9408C74-9DD7-47B4-9CF0-D870A6DC82A7}"/>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E241FDE3-4975-460F-A994-08882FECCE21}"/>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787263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153395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544797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3" r:id="rId10"/>
    <p:sldLayoutId id="2147483667" r:id="rId11"/>
    <p:sldLayoutId id="2147483668" r:id="rId12"/>
    <p:sldLayoutId id="2147483684" r:id="rId13"/>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13.xml"/><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customXml" Target="../ink/ink12.xml"/><Relationship Id="rId5" Type="http://schemas.openxmlformats.org/officeDocument/2006/relationships/customXml" Target="../ink/ink9.xml"/><Relationship Id="rId10" Type="http://schemas.openxmlformats.org/officeDocument/2006/relationships/image" Target="../media/image8.png"/><Relationship Id="rId4" Type="http://schemas.openxmlformats.org/officeDocument/2006/relationships/image" Target="../media/image203.png"/><Relationship Id="rId9" Type="http://schemas.openxmlformats.org/officeDocument/2006/relationships/customXml" Target="../ink/ink11.xml"/><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customXml" Target="../ink/ink16.xml"/><Relationship Id="rId5" Type="http://schemas.openxmlformats.org/officeDocument/2006/relationships/image" Target="../media/image105.png"/><Relationship Id="rId4" Type="http://schemas.openxmlformats.org/officeDocument/2006/relationships/customXml" Target="../ink/ink15.xml"/></Relationships>
</file>

<file path=ppt/slides/_rels/slide13.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customXml" Target="../ink/ink18.xml"/><Relationship Id="rId5" Type="http://schemas.openxmlformats.org/officeDocument/2006/relationships/image" Target="../media/image121.png"/><Relationship Id="rId4" Type="http://schemas.openxmlformats.org/officeDocument/2006/relationships/customXml" Target="../ink/ink17.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8.png"/><Relationship Id="rId7" Type="http://schemas.openxmlformats.org/officeDocument/2006/relationships/customXml" Target="../ink/ink20.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21.png"/><Relationship Id="rId4" Type="http://schemas.openxmlformats.org/officeDocument/2006/relationships/customXml" Target="../ink/ink2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ustomXml" Target="../ink/ink24.xml"/><Relationship Id="rId5" Type="http://schemas.openxmlformats.org/officeDocument/2006/relationships/image" Target="../media/image232.png"/><Relationship Id="rId4" Type="http://schemas.openxmlformats.org/officeDocument/2006/relationships/customXml" Target="../ink/ink2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1.png"/><Relationship Id="rId4" Type="http://schemas.openxmlformats.org/officeDocument/2006/relationships/customXml" Target="../ink/ink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customXml" Target="../ink/ink26.xml"/><Relationship Id="rId4" Type="http://schemas.openxmlformats.org/officeDocument/2006/relationships/image" Target="../media/image26.tiff"/></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customXml" Target="../ink/ink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image" Target="../media/image30.gif"/><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customXml" Target="../ink/ink32.xml"/><Relationship Id="rId5" Type="http://schemas.openxmlformats.org/officeDocument/2006/relationships/image" Target="../media/image36.png"/><Relationship Id="rId4" Type="http://schemas.openxmlformats.org/officeDocument/2006/relationships/customXml" Target="../ink/ink31.xml"/></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30.png"/><Relationship Id="rId7" Type="http://schemas.openxmlformats.org/officeDocument/2006/relationships/image" Target="../media/image17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3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81.png"/><Relationship Id="rId7" Type="http://schemas.openxmlformats.org/officeDocument/2006/relationships/image" Target="../media/image220.png"/><Relationship Id="rId12"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10.png"/><Relationship Id="rId11" Type="http://schemas.openxmlformats.org/officeDocument/2006/relationships/customXml" Target="../ink/ink34.xml"/><Relationship Id="rId5" Type="http://schemas.openxmlformats.org/officeDocument/2006/relationships/image" Target="../media/image200.png"/><Relationship Id="rId10" Type="http://schemas.openxmlformats.org/officeDocument/2006/relationships/image" Target="../media/image37.png"/><Relationship Id="rId4" Type="http://schemas.openxmlformats.org/officeDocument/2006/relationships/image" Target="../media/image190.png"/><Relationship Id="rId9" Type="http://schemas.openxmlformats.org/officeDocument/2006/relationships/customXml" Target="../ink/ink33.xml"/></Relationships>
</file>

<file path=ppt/slides/_rels/slide3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customXml" Target="../ink/ink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customXml" Target="../ink/ink36.xml"/></Relationships>
</file>

<file path=ppt/slides/_rels/slide4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customXml" Target="../ink/ink37.xml"/></Relationships>
</file>

<file path=ppt/slides/_rels/slide42.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ustomXml" Target="../ink/ink38.xml"/><Relationship Id="rId5" Type="http://schemas.openxmlformats.org/officeDocument/2006/relationships/image" Target="../media/image41.emf"/><Relationship Id="rId4" Type="http://schemas.openxmlformats.org/officeDocument/2006/relationships/image" Target="../media/image40.emf"/></Relationships>
</file>

<file path=ppt/slides/_rels/slide43.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customXml" Target="../ink/ink40.xml"/><Relationship Id="rId5" Type="http://schemas.openxmlformats.org/officeDocument/2006/relationships/image" Target="../media/image45.png"/><Relationship Id="rId4" Type="http://schemas.openxmlformats.org/officeDocument/2006/relationships/customXml" Target="../ink/ink39.xml"/></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ustomXml" Target="../ink/ink41.xml"/><Relationship Id="rId7" Type="http://schemas.openxmlformats.org/officeDocument/2006/relationships/customXml" Target="../ink/ink43.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customXml" Target="../ink/ink4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8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customXml" Target="../ink/ink44.xml"/><Relationship Id="rId5" Type="http://schemas.openxmlformats.org/officeDocument/2006/relationships/image" Target="../media/image48.png"/><Relationship Id="rId4"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ustomXml" Target="../ink/ink45.xml"/><Relationship Id="rId5" Type="http://schemas.openxmlformats.org/officeDocument/2006/relationships/image" Target="../media/image49.png"/><Relationship Id="rId4"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46.xml"/><Relationship Id="rId7" Type="http://schemas.openxmlformats.org/officeDocument/2006/relationships/customXml" Target="../ink/ink48.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customXml" Target="../ink/ink47.xm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customXml" Target="../ink/ink49.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customXml" Target="../ink/ink50.xml"/></Relationships>
</file>

<file path=ppt/slides/_rels/slide49.xml.rels><?xml version="1.0" encoding="UTF-8" standalone="yes"?>
<Relationships xmlns="http://schemas.openxmlformats.org/package/2006/relationships"><Relationship Id="rId8" Type="http://schemas.openxmlformats.org/officeDocument/2006/relationships/customXml" Target="../ink/ink53.xml"/><Relationship Id="rId13" Type="http://schemas.openxmlformats.org/officeDocument/2006/relationships/image" Target="../media/image61.png"/><Relationship Id="rId3" Type="http://schemas.openxmlformats.org/officeDocument/2006/relationships/image" Target="../media/image311.png"/><Relationship Id="rId7" Type="http://schemas.openxmlformats.org/officeDocument/2006/relationships/image" Target="../media/image58.png"/><Relationship Id="rId12" Type="http://schemas.openxmlformats.org/officeDocument/2006/relationships/customXml" Target="../ink/ink55.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customXml" Target="../ink/ink52.xml"/><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customXml" Target="../ink/ink54.xml"/><Relationship Id="rId4" Type="http://schemas.openxmlformats.org/officeDocument/2006/relationships/customXml" Target="../ink/ink51.xml"/><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90.png"/><Relationship Id="rId7" Type="http://schemas.openxmlformats.org/officeDocument/2006/relationships/customXml" Target="../ink/ink57.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customXml" Target="../ink/ink56.xml"/><Relationship Id="rId4" Type="http://schemas.openxmlformats.org/officeDocument/2006/relationships/image" Target="../media/image280.png"/></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21.png"/><Relationship Id="rId7" Type="http://schemas.openxmlformats.org/officeDocument/2006/relationships/customXml" Target="../ink/ink59.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customXml" Target="../ink/ink58.xml"/><Relationship Id="rId10" Type="http://schemas.openxmlformats.org/officeDocument/2006/relationships/image" Target="../media/image66.png"/><Relationship Id="rId4" Type="http://schemas.openxmlformats.org/officeDocument/2006/relationships/image" Target="../media/image291.png"/><Relationship Id="rId9" Type="http://schemas.openxmlformats.org/officeDocument/2006/relationships/customXml" Target="../ink/ink60.xml"/></Relationships>
</file>

<file path=ppt/slides/_rels/slide52.xml.rels><?xml version="1.0" encoding="UTF-8" standalone="yes"?>
<Relationships xmlns="http://schemas.openxmlformats.org/package/2006/relationships"><Relationship Id="rId3" Type="http://schemas.openxmlformats.org/officeDocument/2006/relationships/image" Target="../media/image311.png"/><Relationship Id="rId7"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customXml" Target="../ink/ink61.xml"/><Relationship Id="rId5" Type="http://schemas.openxmlformats.org/officeDocument/2006/relationships/image" Target="../media/image310.png"/><Relationship Id="rId4" Type="http://schemas.openxmlformats.org/officeDocument/2006/relationships/image" Target="../media/image300.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3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customXml" Target="../ink/ink65.xml"/><Relationship Id="rId18" Type="http://schemas.openxmlformats.org/officeDocument/2006/relationships/image" Target="../media/image74.png"/><Relationship Id="rId3" Type="http://schemas.openxmlformats.org/officeDocument/2006/relationships/image" Target="../media/image311.png"/><Relationship Id="rId7" Type="http://schemas.openxmlformats.org/officeDocument/2006/relationships/customXml" Target="../ink/ink62.xml"/><Relationship Id="rId12" Type="http://schemas.openxmlformats.org/officeDocument/2006/relationships/image" Target="../media/image71.png"/><Relationship Id="rId17" Type="http://schemas.openxmlformats.org/officeDocument/2006/relationships/customXml" Target="../ink/ink67.xml"/><Relationship Id="rId2" Type="http://schemas.openxmlformats.org/officeDocument/2006/relationships/notesSlide" Target="../notesSlides/notesSlide35.xml"/><Relationship Id="rId16"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340.png"/><Relationship Id="rId11" Type="http://schemas.openxmlformats.org/officeDocument/2006/relationships/customXml" Target="../ink/ink64.xml"/><Relationship Id="rId5" Type="http://schemas.openxmlformats.org/officeDocument/2006/relationships/image" Target="../media/image300.png"/><Relationship Id="rId15" Type="http://schemas.openxmlformats.org/officeDocument/2006/relationships/customXml" Target="../ink/ink66.xml"/><Relationship Id="rId10" Type="http://schemas.openxmlformats.org/officeDocument/2006/relationships/image" Target="../media/image70.png"/><Relationship Id="rId4" Type="http://schemas.openxmlformats.org/officeDocument/2006/relationships/image" Target="../media/image310.png"/><Relationship Id="rId9" Type="http://schemas.openxmlformats.org/officeDocument/2006/relationships/customXml" Target="../ink/ink63.xml"/><Relationship Id="rId14"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customXml" Target="../ink/ink69.xml"/><Relationship Id="rId3" Type="http://schemas.openxmlformats.org/officeDocument/2006/relationships/image" Target="../media/image420.png"/><Relationship Id="rId7" Type="http://schemas.openxmlformats.org/officeDocument/2006/relationships/image" Target="../media/image54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customXml" Target="../ink/ink68.xml"/><Relationship Id="rId5" Type="http://schemas.openxmlformats.org/officeDocument/2006/relationships/image" Target="../media/image76.emf"/><Relationship Id="rId4" Type="http://schemas.openxmlformats.org/officeDocument/2006/relationships/image" Target="../media/image75.png"/><Relationship Id="rId9" Type="http://schemas.openxmlformats.org/officeDocument/2006/relationships/image" Target="../media/image77.png"/></Relationships>
</file>

<file path=ppt/slides/_rels/slide57.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440.png"/><Relationship Id="rId7" Type="http://schemas.openxmlformats.org/officeDocument/2006/relationships/image" Target="../media/image40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370.png"/></Relationships>
</file>

<file path=ppt/slides/_rels/slide58.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90.png"/><Relationship Id="rId7" Type="http://schemas.openxmlformats.org/officeDocument/2006/relationships/image" Target="../media/image390.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customXml" Target="../ink/ink70.xml"/><Relationship Id="rId5" Type="http://schemas.openxmlformats.org/officeDocument/2006/relationships/image" Target="../media/image80.emf"/><Relationship Id="rId10" Type="http://schemas.openxmlformats.org/officeDocument/2006/relationships/image" Target="../media/image580.png"/><Relationship Id="rId4" Type="http://schemas.openxmlformats.org/officeDocument/2006/relationships/image" Target="../media/image470.png"/><Relationship Id="rId9" Type="http://schemas.openxmlformats.org/officeDocument/2006/relationships/customXml" Target="../ink/ink71.xml"/></Relationships>
</file>

<file path=ppt/slides/_rels/slide59.xml.rels><?xml version="1.0" encoding="UTF-8" standalone="yes"?>
<Relationships xmlns="http://schemas.openxmlformats.org/package/2006/relationships"><Relationship Id="rId8" Type="http://schemas.openxmlformats.org/officeDocument/2006/relationships/customXml" Target="../ink/ink74.xml"/><Relationship Id="rId3" Type="http://schemas.openxmlformats.org/officeDocument/2006/relationships/image" Target="../media/image81.emf"/><Relationship Id="rId7"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customXml" Target="../ink/ink73.xml"/><Relationship Id="rId5" Type="http://schemas.openxmlformats.org/officeDocument/2006/relationships/image" Target="../media/image601.png"/><Relationship Id="rId4" Type="http://schemas.openxmlformats.org/officeDocument/2006/relationships/customXml" Target="../ink/ink72.xml"/><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41.png"/><Relationship Id="rId7" Type="http://schemas.openxmlformats.org/officeDocument/2006/relationships/customXml" Target="../ink/ink76.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20.png"/><Relationship Id="rId5" Type="http://schemas.openxmlformats.org/officeDocument/2006/relationships/customXml" Target="../ink/ink75.xml"/><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customXml" Target="../ink/ink77.xm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customXml" Target="../ink/ink78.xml"/><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4.jpeg"/><Relationship Id="rId1" Type="http://schemas.openxmlformats.org/officeDocument/2006/relationships/slideLayout" Target="../slideLayouts/slideLayout5.xml"/><Relationship Id="rId6" Type="http://schemas.openxmlformats.org/officeDocument/2006/relationships/customXml" Target="../ink/ink79.xml"/><Relationship Id="rId5" Type="http://schemas.openxmlformats.org/officeDocument/2006/relationships/image" Target="../media/image91.pn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jpeg"/><Relationship Id="rId7" Type="http://schemas.openxmlformats.org/officeDocument/2006/relationships/customXml" Target="../ink/ink80.xml"/><Relationship Id="rId2"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customXml" Target="../ink/ink81.xml"/><Relationship Id="rId12" Type="http://schemas.openxmlformats.org/officeDocument/2006/relationships/image" Target="../media/image104.png"/><Relationship Id="rId2" Type="http://schemas.openxmlformats.org/officeDocument/2006/relationships/image" Target="../media/image84.jpeg"/><Relationship Id="rId1" Type="http://schemas.openxmlformats.org/officeDocument/2006/relationships/slideLayout" Target="../slideLayouts/slideLayout12.xml"/><Relationship Id="rId6" Type="http://schemas.openxmlformats.org/officeDocument/2006/relationships/image" Target="../media/image93.jpeg"/><Relationship Id="rId11" Type="http://schemas.openxmlformats.org/officeDocument/2006/relationships/customXml" Target="../ink/ink83.xml"/><Relationship Id="rId5" Type="http://schemas.openxmlformats.org/officeDocument/2006/relationships/image" Target="../media/image101.png"/><Relationship Id="rId10" Type="http://schemas.openxmlformats.org/officeDocument/2006/relationships/image" Target="../media/image103.png"/><Relationship Id="rId4" Type="http://schemas.openxmlformats.org/officeDocument/2006/relationships/image" Target="../media/image100.png"/><Relationship Id="rId9" Type="http://schemas.openxmlformats.org/officeDocument/2006/relationships/customXml" Target="../ink/ink8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customXml" Target="../ink/ink1.xml"/><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customXml" Target="../ink/ink2.xml"/></Relationships>
</file>

<file path=ppt/slides/_rels/slide7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30.png"/><Relationship Id="rId5" Type="http://schemas.openxmlformats.org/officeDocument/2006/relationships/image" Target="../media/image300.png"/><Relationship Id="rId4" Type="http://schemas.openxmlformats.org/officeDocument/2006/relationships/image" Target="../media/image310.png"/></Relationships>
</file>

<file path=ppt/slides/_rels/slide7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52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customXml" Target="../ink/ink84.xml"/><Relationship Id="rId4" Type="http://schemas.openxmlformats.org/officeDocument/2006/relationships/image" Target="../media/image108.emf"/></Relationships>
</file>

<file path=ppt/slides/_rels/slide7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customXml" Target="../ink/ink85.xml"/><Relationship Id="rId4" Type="http://schemas.openxmlformats.org/officeDocument/2006/relationships/image" Target="../media/image111.emf"/></Relationships>
</file>

<file path=ppt/slides/_rels/slide7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59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9.png"/><Relationship Id="rId5" Type="http://schemas.openxmlformats.org/officeDocument/2006/relationships/customXml" Target="../ink/ink4.xml"/><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customXml" Target="../ink/ink7.xml"/><Relationship Id="rId4" Type="http://schemas.openxmlformats.org/officeDocument/2006/relationships/image" Target="../media/image19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CSE/STAT 416</a:t>
            </a:r>
            <a:br>
              <a:rPr lang="en" dirty="0"/>
            </a:br>
            <a:r>
              <a:rPr lang="en" sz="1600" dirty="0"/>
              <a:t>Ensemble Methods</a:t>
            </a:r>
            <a:br>
              <a:rPr lang="en" sz="1800" dirty="0"/>
            </a:br>
            <a:br>
              <a:rPr lang="en" sz="1800" dirty="0"/>
            </a:br>
            <a:r>
              <a:rPr lang="en" sz="1000" dirty="0"/>
              <a:t>Amal </a:t>
            </a:r>
            <a:r>
              <a:rPr lang="en" sz="1000" dirty="0" err="1"/>
              <a:t>Nanavati</a:t>
            </a:r>
            <a:br>
              <a:rPr lang="en" sz="1000" dirty="0"/>
            </a:br>
            <a:r>
              <a:rPr lang="en" sz="1000" dirty="0"/>
              <a:t>University of Washington</a:t>
            </a:r>
            <a:br>
              <a:rPr lang="en" sz="1000" dirty="0"/>
            </a:br>
            <a:r>
              <a:rPr lang="en-US" sz="1000" dirty="0"/>
              <a:t>July 20</a:t>
            </a:r>
            <a:r>
              <a:rPr lang="en" sz="1000" dirty="0"/>
              <a:t>, 2022</a:t>
            </a:r>
            <a:br>
              <a:rPr lang="en" sz="1000" dirty="0"/>
            </a:br>
            <a:br>
              <a:rPr lang="en" sz="1000" dirty="0"/>
            </a:br>
            <a:r>
              <a:rPr lang="en" sz="1000" dirty="0"/>
              <a:t>Adapted from Hunter Schafer’s slides</a:t>
            </a:r>
            <a:endParaRPr sz="1000" dirty="0"/>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Best threshold?</a:t>
            </a:r>
          </a:p>
        </p:txBody>
      </p:sp>
      <p:grpSp>
        <p:nvGrpSpPr>
          <p:cNvPr id="3" name="Group 2"/>
          <p:cNvGrpSpPr/>
          <p:nvPr/>
        </p:nvGrpSpPr>
        <p:grpSpPr>
          <a:xfrm>
            <a:off x="3108316" y="1625802"/>
            <a:ext cx="2458366" cy="754217"/>
            <a:chOff x="778707" y="1575330"/>
            <a:chExt cx="3277821" cy="1005622"/>
          </a:xfrm>
        </p:grpSpPr>
        <p:sp>
          <p:nvSpPr>
            <p:cNvPr id="29" name="Rectangle 28"/>
            <p:cNvSpPr/>
            <p:nvPr/>
          </p:nvSpPr>
          <p:spPr>
            <a:xfrm>
              <a:off x="778707" y="1575330"/>
              <a:ext cx="3039033" cy="861774"/>
            </a:xfrm>
            <a:prstGeom prst="rect">
              <a:avLst/>
            </a:prstGeom>
          </p:spPr>
          <p:txBody>
            <a:bodyPr wrap="square">
              <a:spAutoFit/>
            </a:bodyPr>
            <a:lstStyle/>
            <a:p>
              <a:pPr lvl="0">
                <a:spcBef>
                  <a:spcPct val="20000"/>
                </a:spcBef>
                <a:buClr>
                  <a:srgbClr val="5D5555"/>
                </a:buClr>
              </a:pPr>
              <a:r>
                <a:rPr lang="en-US" sz="1800" b="1">
                  <a:solidFill>
                    <a:srgbClr val="2B2728"/>
                  </a:solidFill>
                  <a:latin typeface="Museo Sans 500"/>
                  <a:cs typeface="Museo Sans 500"/>
                </a:rPr>
                <a:t>Infinite possible values of t</a:t>
              </a:r>
            </a:p>
          </p:txBody>
        </p:sp>
        <p:cxnSp>
          <p:nvCxnSpPr>
            <p:cNvPr id="34" name="Straight Arrow Connector 33"/>
            <p:cNvCxnSpPr/>
            <p:nvPr/>
          </p:nvCxnSpPr>
          <p:spPr>
            <a:xfrm>
              <a:off x="2887795" y="2231702"/>
              <a:ext cx="1168733" cy="34925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571323" y="2906498"/>
            <a:ext cx="3643550" cy="1889025"/>
            <a:chOff x="62716" y="3282924"/>
            <a:chExt cx="4858067" cy="2518700"/>
          </a:xfrm>
        </p:grpSpPr>
        <p:sp>
          <p:nvSpPr>
            <p:cNvPr id="42" name="Rectangle 41"/>
            <p:cNvSpPr/>
            <p:nvPr/>
          </p:nvSpPr>
          <p:spPr>
            <a:xfrm>
              <a:off x="1509193" y="3282924"/>
              <a:ext cx="2507800" cy="492443"/>
            </a:xfrm>
            <a:prstGeom prst="rect">
              <a:avLst/>
            </a:prstGeom>
            <a:ln w="25400">
              <a:noFill/>
            </a:ln>
          </p:spPr>
          <p:txBody>
            <a:bodyPr wrap="square">
              <a:spAutoFit/>
            </a:bodyPr>
            <a:lstStyle/>
            <a:p>
              <a:pPr lvl="0" algn="ctr">
                <a:spcBef>
                  <a:spcPct val="20000"/>
                </a:spcBef>
                <a:buClr>
                  <a:srgbClr val="5D5555"/>
                </a:buClr>
              </a:pPr>
              <a:r>
                <a:rPr lang="en-US" sz="1800">
                  <a:solidFill>
                    <a:schemeClr val="accent6"/>
                  </a:solidFill>
                  <a:latin typeface="Museo Sans 500"/>
                  <a:ea typeface="Museo Sans 300" charset="0"/>
                  <a:cs typeface="Museo Sans 500"/>
                </a:rPr>
                <a:t>Income &lt;  t</a:t>
              </a:r>
              <a:r>
                <a:rPr lang="en-US" sz="1800" baseline="30000">
                  <a:solidFill>
                    <a:schemeClr val="accent6"/>
                  </a:solidFill>
                  <a:latin typeface="Museo Sans 500"/>
                  <a:ea typeface="Museo Sans 300" charset="0"/>
                  <a:cs typeface="Museo Sans 500"/>
                </a:rPr>
                <a:t>*</a:t>
              </a:r>
            </a:p>
          </p:txBody>
        </p:sp>
        <p:sp>
          <p:nvSpPr>
            <p:cNvPr id="36" name="Rectangle 35"/>
            <p:cNvSpPr/>
            <p:nvPr/>
          </p:nvSpPr>
          <p:spPr>
            <a:xfrm>
              <a:off x="62716" y="3752810"/>
              <a:ext cx="4858067" cy="2048814"/>
            </a:xfrm>
            <a:prstGeom prst="rect">
              <a:avLst/>
            </a:prstGeom>
            <a:solidFill>
              <a:schemeClr val="accent3">
                <a:lumMod val="40000"/>
                <a:lumOff val="6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Museo Sans 100"/>
                <a:cs typeface="Museo Sans 100"/>
              </a:endParaRPr>
            </a:p>
          </p:txBody>
        </p:sp>
      </p:grpSp>
      <p:grpSp>
        <p:nvGrpSpPr>
          <p:cNvPr id="9" name="Group 8"/>
          <p:cNvGrpSpPr/>
          <p:nvPr/>
        </p:nvGrpSpPr>
        <p:grpSpPr>
          <a:xfrm>
            <a:off x="6286314" y="2906498"/>
            <a:ext cx="2857686" cy="1889025"/>
            <a:chOff x="5016039" y="3282924"/>
            <a:chExt cx="3810248" cy="2518700"/>
          </a:xfrm>
        </p:grpSpPr>
        <p:sp>
          <p:nvSpPr>
            <p:cNvPr id="43" name="Rectangle 42"/>
            <p:cNvSpPr/>
            <p:nvPr/>
          </p:nvSpPr>
          <p:spPr>
            <a:xfrm>
              <a:off x="5850523" y="3282924"/>
              <a:ext cx="2507800" cy="492443"/>
            </a:xfrm>
            <a:prstGeom prst="rect">
              <a:avLst/>
            </a:prstGeom>
            <a:ln w="25400">
              <a:noFill/>
            </a:ln>
          </p:spPr>
          <p:txBody>
            <a:bodyPr wrap="square">
              <a:spAutoFit/>
            </a:bodyPr>
            <a:lstStyle/>
            <a:p>
              <a:pPr lvl="0" algn="ctr">
                <a:spcBef>
                  <a:spcPct val="20000"/>
                </a:spcBef>
                <a:buClr>
                  <a:srgbClr val="5D5555"/>
                </a:buClr>
              </a:pPr>
              <a:r>
                <a:rPr lang="en-US" sz="1800">
                  <a:solidFill>
                    <a:schemeClr val="accent6"/>
                  </a:solidFill>
                  <a:latin typeface="Museo Sans 500"/>
                  <a:ea typeface="Museo Sans 300" charset="0"/>
                  <a:cs typeface="Museo Sans 500"/>
                </a:rPr>
                <a:t>Income &gt;= t</a:t>
              </a:r>
              <a:r>
                <a:rPr lang="en-US" sz="1800" baseline="30000">
                  <a:solidFill>
                    <a:schemeClr val="accent6"/>
                  </a:solidFill>
                  <a:latin typeface="Museo Sans 500"/>
                  <a:ea typeface="Museo Sans 300" charset="0"/>
                  <a:cs typeface="Museo Sans 500"/>
                </a:rPr>
                <a:t>*</a:t>
              </a:r>
            </a:p>
          </p:txBody>
        </p:sp>
        <p:sp>
          <p:nvSpPr>
            <p:cNvPr id="37" name="Rectangle 36"/>
            <p:cNvSpPr/>
            <p:nvPr/>
          </p:nvSpPr>
          <p:spPr>
            <a:xfrm>
              <a:off x="5016039" y="3752810"/>
              <a:ext cx="3810248" cy="2048814"/>
            </a:xfrm>
            <a:prstGeom prst="rect">
              <a:avLst/>
            </a:prstGeom>
            <a:solidFill>
              <a:srgbClr val="FEBB9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Museo Sans 100"/>
                <a:cs typeface="Museo Sans 100"/>
              </a:endParaRPr>
            </a:p>
          </p:txBody>
        </p:sp>
      </p:grpSp>
      <p:sp>
        <p:nvSpPr>
          <p:cNvPr id="74" name="Rectangle 73"/>
          <p:cNvSpPr/>
          <p:nvPr/>
        </p:nvSpPr>
        <p:spPr>
          <a:xfrm>
            <a:off x="8252850" y="3253107"/>
            <a:ext cx="609462" cy="581698"/>
          </a:xfrm>
          <a:prstGeom prst="rect">
            <a:avLst/>
          </a:prstGeom>
        </p:spPr>
        <p:txBody>
          <a:bodyPr wrap="none">
            <a:spAutoFit/>
          </a:bodyPr>
          <a:lstStyle/>
          <a:p>
            <a:pPr algn="r"/>
            <a:r>
              <a:rPr lang="en-US" sz="1500">
                <a:solidFill>
                  <a:schemeClr val="accent6"/>
                </a:solidFill>
                <a:latin typeface="Museo Sans 500"/>
                <a:cs typeface="Museo Sans 500"/>
              </a:rPr>
              <a:t>Safe</a:t>
            </a:r>
          </a:p>
          <a:p>
            <a:pPr>
              <a:lnSpc>
                <a:spcPct val="120000"/>
              </a:lnSpc>
            </a:pPr>
            <a:r>
              <a:rPr lang="en-US" sz="1500">
                <a:solidFill>
                  <a:schemeClr val="accent6"/>
                </a:solidFill>
                <a:latin typeface="Museo Sans 500"/>
                <a:cs typeface="Museo Sans 500"/>
              </a:rPr>
              <a:t>Risky</a:t>
            </a:r>
            <a:endParaRPr lang="en-US" sz="1500">
              <a:solidFill>
                <a:schemeClr val="accent3">
                  <a:lumMod val="75000"/>
                </a:schemeClr>
              </a:solidFill>
              <a:latin typeface="Museo Sans 500"/>
              <a:cs typeface="Museo Sans 500"/>
            </a:endParaRPr>
          </a:p>
        </p:txBody>
      </p:sp>
      <p:sp>
        <p:nvSpPr>
          <p:cNvPr id="75" name="Oval 74"/>
          <p:cNvSpPr>
            <a:spLocks noChangeAspect="1"/>
          </p:cNvSpPr>
          <p:nvPr/>
        </p:nvSpPr>
        <p:spPr>
          <a:xfrm>
            <a:off x="8839176" y="3261158"/>
            <a:ext cx="112334" cy="265433"/>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a:latin typeface="Museo Sans 100"/>
              <a:cs typeface="Museo Sans 100"/>
            </a:endParaRPr>
          </a:p>
        </p:txBody>
      </p:sp>
      <p:sp>
        <p:nvSpPr>
          <p:cNvPr id="76" name="Oval 75"/>
          <p:cNvSpPr/>
          <p:nvPr/>
        </p:nvSpPr>
        <p:spPr>
          <a:xfrm>
            <a:off x="8834428" y="3583355"/>
            <a:ext cx="112333" cy="241946"/>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a:latin typeface="Museo Sans 100"/>
              <a:cs typeface="Museo Sans 100"/>
            </a:endParaRPr>
          </a:p>
        </p:txBody>
      </p:sp>
      <p:sp>
        <p:nvSpPr>
          <p:cNvPr id="77" name="Rectangle 76"/>
          <p:cNvSpPr/>
          <p:nvPr/>
        </p:nvSpPr>
        <p:spPr>
          <a:xfrm>
            <a:off x="2850704" y="3464683"/>
            <a:ext cx="833883" cy="346249"/>
          </a:xfrm>
          <a:prstGeom prst="rect">
            <a:avLst/>
          </a:prstGeom>
        </p:spPr>
        <p:txBody>
          <a:bodyPr wrap="none">
            <a:spAutoFit/>
          </a:bodyPr>
          <a:lstStyle/>
          <a:p>
            <a:r>
              <a:rPr lang="en-US" sz="1650" b="1">
                <a:solidFill>
                  <a:schemeClr val="accent1"/>
                </a:solidFill>
                <a:latin typeface="Museo Sans 500" charset="0"/>
                <a:ea typeface="Museo Sans 500" charset="0"/>
                <a:cs typeface="Museo Sans 500" charset="0"/>
              </a:rPr>
              <a:t>Income</a:t>
            </a:r>
          </a:p>
        </p:txBody>
      </p:sp>
      <p:sp>
        <p:nvSpPr>
          <p:cNvPr id="78" name="TextBox 77"/>
          <p:cNvSpPr txBox="1"/>
          <p:nvPr/>
        </p:nvSpPr>
        <p:spPr>
          <a:xfrm>
            <a:off x="8224604" y="4231366"/>
            <a:ext cx="530915" cy="253916"/>
          </a:xfrm>
          <a:prstGeom prst="rect">
            <a:avLst/>
          </a:prstGeom>
          <a:noFill/>
        </p:spPr>
        <p:txBody>
          <a:bodyPr wrap="none" rtlCol="0">
            <a:spAutoFit/>
          </a:bodyPr>
          <a:lstStyle/>
          <a:p>
            <a:r>
              <a:rPr lang="en-US" sz="1050">
                <a:latin typeface="Museo Sans 300"/>
                <a:cs typeface="Museo Sans 300"/>
              </a:rPr>
              <a:t>$120K</a:t>
            </a:r>
          </a:p>
        </p:txBody>
      </p:sp>
      <p:sp>
        <p:nvSpPr>
          <p:cNvPr id="79" name="TextBox 78"/>
          <p:cNvSpPr txBox="1"/>
          <p:nvPr/>
        </p:nvSpPr>
        <p:spPr>
          <a:xfrm>
            <a:off x="3120267" y="4231366"/>
            <a:ext cx="461986" cy="253916"/>
          </a:xfrm>
          <a:prstGeom prst="rect">
            <a:avLst/>
          </a:prstGeom>
          <a:noFill/>
        </p:spPr>
        <p:txBody>
          <a:bodyPr wrap="none" rtlCol="0">
            <a:spAutoFit/>
          </a:bodyPr>
          <a:lstStyle/>
          <a:p>
            <a:r>
              <a:rPr lang="en-US" sz="1050">
                <a:latin typeface="Museo Sans 300"/>
                <a:cs typeface="Museo Sans 300"/>
              </a:rPr>
              <a:t>$10K</a:t>
            </a:r>
          </a:p>
        </p:txBody>
      </p:sp>
      <p:grpSp>
        <p:nvGrpSpPr>
          <p:cNvPr id="10" name="Group 9"/>
          <p:cNvGrpSpPr/>
          <p:nvPr/>
        </p:nvGrpSpPr>
        <p:grpSpPr>
          <a:xfrm>
            <a:off x="5387590" y="2249050"/>
            <a:ext cx="2132026" cy="2654349"/>
            <a:chOff x="3817740" y="2406327"/>
            <a:chExt cx="2842701" cy="3539132"/>
          </a:xfrm>
        </p:grpSpPr>
        <p:sp>
          <p:nvSpPr>
            <p:cNvPr id="31" name="Rectangle 30"/>
            <p:cNvSpPr/>
            <p:nvPr/>
          </p:nvSpPr>
          <p:spPr>
            <a:xfrm>
              <a:off x="3817740" y="2406327"/>
              <a:ext cx="2842701" cy="553997"/>
            </a:xfrm>
            <a:prstGeom prst="rect">
              <a:avLst/>
            </a:prstGeom>
            <a:ln w="25400">
              <a:noFill/>
            </a:ln>
          </p:spPr>
          <p:txBody>
            <a:bodyPr wrap="square">
              <a:spAutoFit/>
            </a:bodyPr>
            <a:lstStyle/>
            <a:p>
              <a:pPr lvl="0" algn="ctr">
                <a:spcBef>
                  <a:spcPct val="20000"/>
                </a:spcBef>
                <a:buClr>
                  <a:srgbClr val="5D5555"/>
                </a:buClr>
              </a:pPr>
              <a:r>
                <a:rPr lang="en-US" sz="2100">
                  <a:solidFill>
                    <a:schemeClr val="accent1"/>
                  </a:solidFill>
                  <a:latin typeface="Museo Sans 500"/>
                  <a:ea typeface="Museo Sans 300" charset="0"/>
                  <a:cs typeface="Museo Sans 500"/>
                </a:rPr>
                <a:t>Income = t</a:t>
              </a:r>
              <a:r>
                <a:rPr lang="en-US" sz="2100" baseline="30000">
                  <a:solidFill>
                    <a:schemeClr val="accent1"/>
                  </a:solidFill>
                  <a:latin typeface="Museo Sans 500"/>
                  <a:ea typeface="Museo Sans 300" charset="0"/>
                  <a:cs typeface="Museo Sans 500"/>
                </a:rPr>
                <a:t>*</a:t>
              </a:r>
              <a:endParaRPr lang="en-US" sz="2100" baseline="30000">
                <a:solidFill>
                  <a:schemeClr val="accent6"/>
                </a:solidFill>
                <a:latin typeface="Museo Sans 500"/>
                <a:ea typeface="Museo Sans 300" charset="0"/>
                <a:cs typeface="Museo Sans 500"/>
              </a:endParaRPr>
            </a:p>
          </p:txBody>
        </p:sp>
        <p:cxnSp>
          <p:nvCxnSpPr>
            <p:cNvPr id="35" name="Straight Connector 34"/>
            <p:cNvCxnSpPr/>
            <p:nvPr/>
          </p:nvCxnSpPr>
          <p:spPr>
            <a:xfrm flipV="1">
              <a:off x="4971901" y="3108397"/>
              <a:ext cx="0" cy="2837062"/>
            </a:xfrm>
            <a:prstGeom prst="line">
              <a:avLst/>
            </a:prstGeom>
            <a:ln w="38100" cmpd="sng">
              <a:solidFill>
                <a:schemeClr val="accent1"/>
              </a:solidFill>
              <a:prstDash val="sysDash"/>
            </a:ln>
            <a:effectLst/>
          </p:spPr>
          <p:style>
            <a:lnRef idx="3">
              <a:schemeClr val="accent5"/>
            </a:lnRef>
            <a:fillRef idx="0">
              <a:schemeClr val="accent5"/>
            </a:fillRef>
            <a:effectRef idx="2">
              <a:schemeClr val="accent5"/>
            </a:effectRef>
            <a:fontRef idx="minor">
              <a:schemeClr val="tx1"/>
            </a:fontRef>
          </p:style>
        </p:cxnSp>
      </p:grpSp>
      <p:cxnSp>
        <p:nvCxnSpPr>
          <p:cNvPr id="82" name="Straight Arrow Connector 81"/>
          <p:cNvCxnSpPr/>
          <p:nvPr/>
        </p:nvCxnSpPr>
        <p:spPr>
          <a:xfrm flipH="1">
            <a:off x="3017993" y="4062498"/>
            <a:ext cx="6062849" cy="0"/>
          </a:xfrm>
          <a:prstGeom prst="straightConnector1">
            <a:avLst/>
          </a:prstGeom>
          <a:ln>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6744888" y="3882150"/>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84" name="Oval 83"/>
          <p:cNvSpPr>
            <a:spLocks noChangeAspect="1"/>
          </p:cNvSpPr>
          <p:nvPr/>
        </p:nvSpPr>
        <p:spPr>
          <a:xfrm>
            <a:off x="5222728" y="388642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85" name="Oval 84"/>
          <p:cNvSpPr/>
          <p:nvPr/>
        </p:nvSpPr>
        <p:spPr>
          <a:xfrm>
            <a:off x="5839497" y="3894056"/>
            <a:ext cx="150876" cy="357054"/>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86" name="Oval 85"/>
          <p:cNvSpPr>
            <a:spLocks noChangeAspect="1"/>
          </p:cNvSpPr>
          <p:nvPr/>
        </p:nvSpPr>
        <p:spPr>
          <a:xfrm>
            <a:off x="6452877" y="388255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87" name="Oval 86"/>
          <p:cNvSpPr/>
          <p:nvPr/>
        </p:nvSpPr>
        <p:spPr>
          <a:xfrm>
            <a:off x="4422268" y="3886425"/>
            <a:ext cx="150876" cy="357054"/>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88" name="Oval 87"/>
          <p:cNvSpPr>
            <a:spLocks noChangeAspect="1"/>
          </p:cNvSpPr>
          <p:nvPr/>
        </p:nvSpPr>
        <p:spPr>
          <a:xfrm>
            <a:off x="4186252" y="3894057"/>
            <a:ext cx="150876" cy="357054"/>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89" name="Oval 88"/>
          <p:cNvSpPr/>
          <p:nvPr/>
        </p:nvSpPr>
        <p:spPr>
          <a:xfrm>
            <a:off x="5496795" y="3887319"/>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90" name="Oval 89"/>
          <p:cNvSpPr>
            <a:spLocks noChangeAspect="1"/>
          </p:cNvSpPr>
          <p:nvPr/>
        </p:nvSpPr>
        <p:spPr>
          <a:xfrm>
            <a:off x="8045486" y="387821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91" name="Oval 90"/>
          <p:cNvSpPr/>
          <p:nvPr/>
        </p:nvSpPr>
        <p:spPr>
          <a:xfrm>
            <a:off x="7774518" y="3874644"/>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92" name="Oval 91"/>
          <p:cNvSpPr>
            <a:spLocks noChangeAspect="1"/>
          </p:cNvSpPr>
          <p:nvPr/>
        </p:nvSpPr>
        <p:spPr>
          <a:xfrm>
            <a:off x="8316454" y="3882491"/>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93" name="Oval 92"/>
          <p:cNvSpPr/>
          <p:nvPr/>
        </p:nvSpPr>
        <p:spPr>
          <a:xfrm>
            <a:off x="7220995" y="3882150"/>
            <a:ext cx="150876" cy="357054"/>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94" name="Oval 93"/>
          <p:cNvSpPr/>
          <p:nvPr/>
        </p:nvSpPr>
        <p:spPr>
          <a:xfrm>
            <a:off x="3663375" y="3885787"/>
            <a:ext cx="150876" cy="357054"/>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95" name="Oval 94"/>
          <p:cNvSpPr>
            <a:spLocks noChangeAspect="1"/>
          </p:cNvSpPr>
          <p:nvPr/>
        </p:nvSpPr>
        <p:spPr>
          <a:xfrm>
            <a:off x="3417549" y="3882150"/>
            <a:ext cx="150876" cy="357054"/>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96" name="Oval 95"/>
          <p:cNvSpPr/>
          <p:nvPr/>
        </p:nvSpPr>
        <p:spPr>
          <a:xfrm>
            <a:off x="4926147" y="3874644"/>
            <a:ext cx="150876" cy="357054"/>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p:sp>
        <p:nvSpPr>
          <p:cNvPr id="97" name="Oval 96"/>
          <p:cNvSpPr>
            <a:spLocks noChangeAspect="1"/>
          </p:cNvSpPr>
          <p:nvPr/>
        </p:nvSpPr>
        <p:spPr>
          <a:xfrm>
            <a:off x="4690131" y="3882276"/>
            <a:ext cx="150876" cy="357054"/>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a:latin typeface="Museo Sans 100"/>
              <a:cs typeface="Museo Sans 100"/>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9927C288-86FD-430D-825A-6CE1A36B344E}"/>
                  </a:ext>
                </a:extLst>
              </p14:cNvPr>
              <p14:cNvContentPartPr/>
              <p14:nvPr/>
            </p14:nvContentPartPr>
            <p14:xfrm>
              <a:off x="2751840" y="3315960"/>
              <a:ext cx="6131520" cy="1812960"/>
            </p14:xfrm>
          </p:contentPart>
        </mc:Choice>
        <mc:Fallback xmlns="">
          <p:pic>
            <p:nvPicPr>
              <p:cNvPr id="4" name="Ink 3">
                <a:extLst>
                  <a:ext uri="{FF2B5EF4-FFF2-40B4-BE49-F238E27FC236}">
                    <a16:creationId xmlns:a16="http://schemas.microsoft.com/office/drawing/2014/main" id="{9927C288-86FD-430D-825A-6CE1A36B344E}"/>
                  </a:ext>
                </a:extLst>
              </p:cNvPr>
              <p:cNvPicPr/>
              <p:nvPr/>
            </p:nvPicPr>
            <p:blipFill>
              <a:blip r:embed="rId4"/>
              <a:stretch>
                <a:fillRect/>
              </a:stretch>
            </p:blipFill>
            <p:spPr>
              <a:xfrm>
                <a:off x="2742480" y="3306600"/>
                <a:ext cx="6150240" cy="1831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A4AEF878-CDBF-4346-B4FF-D551CF3E86BF}"/>
                  </a:ext>
                </a:extLst>
              </p14:cNvPr>
              <p14:cNvContentPartPr/>
              <p14:nvPr/>
            </p14:nvContentPartPr>
            <p14:xfrm>
              <a:off x="3200400" y="2248920"/>
              <a:ext cx="1106280" cy="2304360"/>
            </p14:xfrm>
          </p:contentPart>
        </mc:Choice>
        <mc:Fallback xmlns="">
          <p:pic>
            <p:nvPicPr>
              <p:cNvPr id="5" name="Ink 4">
                <a:extLst>
                  <a:ext uri="{FF2B5EF4-FFF2-40B4-BE49-F238E27FC236}">
                    <a16:creationId xmlns:a16="http://schemas.microsoft.com/office/drawing/2014/main" id="{A4AEF878-CDBF-4346-B4FF-D551CF3E86BF}"/>
                  </a:ext>
                </a:extLst>
              </p:cNvPr>
              <p:cNvPicPr/>
              <p:nvPr/>
            </p:nvPicPr>
            <p:blipFill>
              <a:blip r:embed="rId6"/>
              <a:stretch>
                <a:fillRect/>
              </a:stretch>
            </p:blipFill>
            <p:spPr>
              <a:xfrm>
                <a:off x="3191040" y="2239560"/>
                <a:ext cx="1125000" cy="2323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CEA57EB4-A134-44F5-995C-3F66F4DCD0D9}"/>
                  </a:ext>
                </a:extLst>
              </p14:cNvPr>
              <p14:cNvContentPartPr/>
              <p14:nvPr/>
            </p14:nvContentPartPr>
            <p14:xfrm>
              <a:off x="3924434" y="2819012"/>
              <a:ext cx="124920" cy="101160"/>
            </p14:xfrm>
          </p:contentPart>
        </mc:Choice>
        <mc:Fallback>
          <p:pic>
            <p:nvPicPr>
              <p:cNvPr id="6" name="Ink 5">
                <a:extLst>
                  <a:ext uri="{FF2B5EF4-FFF2-40B4-BE49-F238E27FC236}">
                    <a16:creationId xmlns:a16="http://schemas.microsoft.com/office/drawing/2014/main" id="{CEA57EB4-A134-44F5-995C-3F66F4DCD0D9}"/>
                  </a:ext>
                </a:extLst>
              </p:cNvPr>
              <p:cNvPicPr/>
              <p:nvPr/>
            </p:nvPicPr>
            <p:blipFill>
              <a:blip r:embed="rId8"/>
              <a:stretch>
                <a:fillRect/>
              </a:stretch>
            </p:blipFill>
            <p:spPr>
              <a:xfrm>
                <a:off x="3915794" y="2810372"/>
                <a:ext cx="14256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B16EAE51-4364-4D02-9079-86E4661B21E6}"/>
                  </a:ext>
                </a:extLst>
              </p14:cNvPr>
              <p14:cNvContentPartPr/>
              <p14:nvPr/>
            </p14:nvContentPartPr>
            <p14:xfrm>
              <a:off x="4013714" y="2712092"/>
              <a:ext cx="61920" cy="65520"/>
            </p14:xfrm>
          </p:contentPart>
        </mc:Choice>
        <mc:Fallback>
          <p:pic>
            <p:nvPicPr>
              <p:cNvPr id="7" name="Ink 6">
                <a:extLst>
                  <a:ext uri="{FF2B5EF4-FFF2-40B4-BE49-F238E27FC236}">
                    <a16:creationId xmlns:a16="http://schemas.microsoft.com/office/drawing/2014/main" id="{B16EAE51-4364-4D02-9079-86E4661B21E6}"/>
                  </a:ext>
                </a:extLst>
              </p:cNvPr>
              <p:cNvPicPr/>
              <p:nvPr/>
            </p:nvPicPr>
            <p:blipFill>
              <a:blip r:embed="rId10"/>
              <a:stretch>
                <a:fillRect/>
              </a:stretch>
            </p:blipFill>
            <p:spPr>
              <a:xfrm>
                <a:off x="4005074" y="2703092"/>
                <a:ext cx="7956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2" name="Ink 31">
                <a:extLst>
                  <a:ext uri="{FF2B5EF4-FFF2-40B4-BE49-F238E27FC236}">
                    <a16:creationId xmlns:a16="http://schemas.microsoft.com/office/drawing/2014/main" id="{406B2B69-9377-4C5A-A138-EBED40848C66}"/>
                  </a:ext>
                </a:extLst>
              </p14:cNvPr>
              <p14:cNvContentPartPr/>
              <p14:nvPr/>
            </p14:nvContentPartPr>
            <p14:xfrm>
              <a:off x="4927034" y="2621732"/>
              <a:ext cx="93600" cy="58680"/>
            </p14:xfrm>
          </p:contentPart>
        </mc:Choice>
        <mc:Fallback>
          <p:pic>
            <p:nvPicPr>
              <p:cNvPr id="32" name="Ink 31">
                <a:extLst>
                  <a:ext uri="{FF2B5EF4-FFF2-40B4-BE49-F238E27FC236}">
                    <a16:creationId xmlns:a16="http://schemas.microsoft.com/office/drawing/2014/main" id="{406B2B69-9377-4C5A-A138-EBED40848C66}"/>
                  </a:ext>
                </a:extLst>
              </p:cNvPr>
              <p:cNvPicPr/>
              <p:nvPr/>
            </p:nvPicPr>
            <p:blipFill>
              <a:blip r:embed="rId12"/>
              <a:stretch>
                <a:fillRect/>
              </a:stretch>
            </p:blipFill>
            <p:spPr>
              <a:xfrm>
                <a:off x="4918034" y="2612732"/>
                <a:ext cx="11124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3" name="Ink 32">
                <a:extLst>
                  <a:ext uri="{FF2B5EF4-FFF2-40B4-BE49-F238E27FC236}">
                    <a16:creationId xmlns:a16="http://schemas.microsoft.com/office/drawing/2014/main" id="{3032776A-BAE0-46DC-BA7B-0C25B4D21ADB}"/>
                  </a:ext>
                </a:extLst>
              </p14:cNvPr>
              <p14:cNvContentPartPr/>
              <p14:nvPr/>
            </p14:nvContentPartPr>
            <p14:xfrm>
              <a:off x="4120994" y="2505812"/>
              <a:ext cx="757080" cy="439200"/>
            </p14:xfrm>
          </p:contentPart>
        </mc:Choice>
        <mc:Fallback>
          <p:pic>
            <p:nvPicPr>
              <p:cNvPr id="33" name="Ink 32">
                <a:extLst>
                  <a:ext uri="{FF2B5EF4-FFF2-40B4-BE49-F238E27FC236}">
                    <a16:creationId xmlns:a16="http://schemas.microsoft.com/office/drawing/2014/main" id="{3032776A-BAE0-46DC-BA7B-0C25B4D21ADB}"/>
                  </a:ext>
                </a:extLst>
              </p:cNvPr>
              <p:cNvPicPr/>
              <p:nvPr/>
            </p:nvPicPr>
            <p:blipFill>
              <a:blip r:embed="rId14"/>
              <a:stretch>
                <a:fillRect/>
              </a:stretch>
            </p:blipFill>
            <p:spPr>
              <a:xfrm>
                <a:off x="4111994" y="2496819"/>
                <a:ext cx="774720" cy="456826"/>
              </a:xfrm>
              <a:prstGeom prst="rect">
                <a:avLst/>
              </a:prstGeom>
            </p:spPr>
          </p:pic>
        </mc:Fallback>
      </mc:AlternateContent>
    </p:spTree>
    <p:extLst>
      <p:ext uri="{BB962C8B-B14F-4D97-AF65-F5344CB8AC3E}">
        <p14:creationId xmlns:p14="http://schemas.microsoft.com/office/powerpoint/2010/main" val="1535253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F7A9-1DD1-3248-904F-4A62EA7005E2}"/>
              </a:ext>
            </a:extLst>
          </p:cNvPr>
          <p:cNvSpPr>
            <a:spLocks noGrp="1"/>
          </p:cNvSpPr>
          <p:nvPr>
            <p:ph type="title"/>
          </p:nvPr>
        </p:nvSpPr>
        <p:spPr/>
        <p:txBody>
          <a:bodyPr/>
          <a:lstStyle/>
          <a:p>
            <a:r>
              <a:rPr lang="en-US" dirty="0"/>
              <a:t>Recall This Example From Logistic Regression</a:t>
            </a:r>
          </a:p>
        </p:txBody>
      </p:sp>
      <p:sp>
        <p:nvSpPr>
          <p:cNvPr id="4" name="Slide Number Placeholder 3">
            <a:extLst>
              <a:ext uri="{FF2B5EF4-FFF2-40B4-BE49-F238E27FC236}">
                <a16:creationId xmlns:a16="http://schemas.microsoft.com/office/drawing/2014/main" id="{4F29940A-C9A7-5C43-A6B2-DBACEEEB7A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Picture 4">
            <a:extLst>
              <a:ext uri="{FF2B5EF4-FFF2-40B4-BE49-F238E27FC236}">
                <a16:creationId xmlns:a16="http://schemas.microsoft.com/office/drawing/2014/main" id="{28D387C5-3466-8048-86F0-78E5E684274E}"/>
              </a:ext>
            </a:extLst>
          </p:cNvPr>
          <p:cNvPicPr>
            <a:picLocks noChangeAspect="1"/>
          </p:cNvPicPr>
          <p:nvPr/>
        </p:nvPicPr>
        <p:blipFill rotWithShape="1">
          <a:blip r:embed="rId2"/>
          <a:srcRect l="50245" b="52480"/>
          <a:stretch/>
        </p:blipFill>
        <p:spPr>
          <a:xfrm>
            <a:off x="4326902" y="1589749"/>
            <a:ext cx="2986515" cy="195250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97F5712-AFDC-4005-88BC-D08504FFCB26}"/>
                  </a:ext>
                </a:extLst>
              </p14:cNvPr>
              <p14:cNvContentPartPr/>
              <p14:nvPr/>
            </p14:nvContentPartPr>
            <p14:xfrm>
              <a:off x="4418640" y="1407600"/>
              <a:ext cx="2901600" cy="2446200"/>
            </p14:xfrm>
          </p:contentPart>
        </mc:Choice>
        <mc:Fallback xmlns="">
          <p:pic>
            <p:nvPicPr>
              <p:cNvPr id="3" name="Ink 2">
                <a:extLst>
                  <a:ext uri="{FF2B5EF4-FFF2-40B4-BE49-F238E27FC236}">
                    <a16:creationId xmlns:a16="http://schemas.microsoft.com/office/drawing/2014/main" id="{497F5712-AFDC-4005-88BC-D08504FFCB26}"/>
                  </a:ext>
                </a:extLst>
              </p:cNvPr>
              <p:cNvPicPr/>
              <p:nvPr/>
            </p:nvPicPr>
            <p:blipFill>
              <a:blip r:embed="rId4"/>
              <a:stretch>
                <a:fillRect/>
              </a:stretch>
            </p:blipFill>
            <p:spPr>
              <a:xfrm>
                <a:off x="4409280" y="1398240"/>
                <a:ext cx="2920320" cy="2464920"/>
              </a:xfrm>
              <a:prstGeom prst="rect">
                <a:avLst/>
              </a:prstGeom>
            </p:spPr>
          </p:pic>
        </mc:Fallback>
      </mc:AlternateContent>
    </p:spTree>
    <p:extLst>
      <p:ext uri="{BB962C8B-B14F-4D97-AF65-F5344CB8AC3E}">
        <p14:creationId xmlns:p14="http://schemas.microsoft.com/office/powerpoint/2010/main" val="3681478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Depth 1: Split on </a:t>
            </a:r>
            <a:r>
              <a:rPr lang="en-US">
                <a:latin typeface="Museo Sans 700"/>
                <a:cs typeface="Museo Sans 700"/>
              </a:rPr>
              <a:t>x</a:t>
            </a:r>
            <a:r>
              <a:rPr lang="en-US">
                <a:latin typeface="Museo Sans 300"/>
                <a:cs typeface="Museo Sans 300"/>
              </a:rPr>
              <a:t>[1]</a:t>
            </a:r>
            <a:endParaRPr lang="en-US"/>
          </a:p>
        </p:txBody>
      </p:sp>
      <p:pic>
        <p:nvPicPr>
          <p:cNvPr id="11" name="Picture 10">
            <a:extLst>
              <a:ext uri="{FF2B5EF4-FFF2-40B4-BE49-F238E27FC236}">
                <a16:creationId xmlns:a16="http://schemas.microsoft.com/office/drawing/2014/main" id="{4DEB3A76-A1AE-46A0-8D49-8EF857CAF6AF}"/>
              </a:ext>
            </a:extLst>
          </p:cNvPr>
          <p:cNvPicPr>
            <a:picLocks noChangeAspect="1"/>
          </p:cNvPicPr>
          <p:nvPr/>
        </p:nvPicPr>
        <p:blipFill>
          <a:blip r:embed="rId3"/>
          <a:stretch>
            <a:fillRect/>
          </a:stretch>
        </p:blipFill>
        <p:spPr>
          <a:xfrm>
            <a:off x="2974045" y="855381"/>
            <a:ext cx="5814003" cy="3421237"/>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55FD29B2-EB58-4013-A97C-9B40DC59056B}"/>
                  </a:ext>
                </a:extLst>
              </p14:cNvPr>
              <p14:cNvContentPartPr/>
              <p14:nvPr/>
            </p14:nvContentPartPr>
            <p14:xfrm>
              <a:off x="6100920" y="3764520"/>
              <a:ext cx="2565360" cy="1002960"/>
            </p14:xfrm>
          </p:contentPart>
        </mc:Choice>
        <mc:Fallback xmlns="">
          <p:pic>
            <p:nvPicPr>
              <p:cNvPr id="3" name="Ink 2">
                <a:extLst>
                  <a:ext uri="{FF2B5EF4-FFF2-40B4-BE49-F238E27FC236}">
                    <a16:creationId xmlns:a16="http://schemas.microsoft.com/office/drawing/2014/main" id="{55FD29B2-EB58-4013-A97C-9B40DC59056B}"/>
                  </a:ext>
                </a:extLst>
              </p:cNvPr>
              <p:cNvPicPr/>
              <p:nvPr/>
            </p:nvPicPr>
            <p:blipFill>
              <a:blip r:embed="rId5"/>
              <a:stretch>
                <a:fillRect/>
              </a:stretch>
            </p:blipFill>
            <p:spPr>
              <a:xfrm>
                <a:off x="6091560" y="3755160"/>
                <a:ext cx="2584080" cy="10216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02523645-4018-488E-8E77-07462788CB8A}"/>
                  </a:ext>
                </a:extLst>
              </p14:cNvPr>
              <p14:cNvContentPartPr/>
              <p14:nvPr/>
            </p14:nvContentPartPr>
            <p14:xfrm>
              <a:off x="4480274" y="2707403"/>
              <a:ext cx="24480" cy="1274760"/>
            </p14:xfrm>
          </p:contentPart>
        </mc:Choice>
        <mc:Fallback>
          <p:pic>
            <p:nvPicPr>
              <p:cNvPr id="4" name="Ink 3">
                <a:extLst>
                  <a:ext uri="{FF2B5EF4-FFF2-40B4-BE49-F238E27FC236}">
                    <a16:creationId xmlns:a16="http://schemas.microsoft.com/office/drawing/2014/main" id="{02523645-4018-488E-8E77-07462788CB8A}"/>
                  </a:ext>
                </a:extLst>
              </p:cNvPr>
              <p:cNvPicPr/>
              <p:nvPr/>
            </p:nvPicPr>
            <p:blipFill>
              <a:blip r:embed="rId7"/>
              <a:stretch>
                <a:fillRect/>
              </a:stretch>
            </p:blipFill>
            <p:spPr>
              <a:xfrm>
                <a:off x="4471634" y="2698403"/>
                <a:ext cx="42120" cy="1292400"/>
              </a:xfrm>
              <a:prstGeom prst="rect">
                <a:avLst/>
              </a:prstGeom>
            </p:spPr>
          </p:pic>
        </mc:Fallback>
      </mc:AlternateContent>
    </p:spTree>
    <p:extLst>
      <p:ext uri="{BB962C8B-B14F-4D97-AF65-F5344CB8AC3E}">
        <p14:creationId xmlns:p14="http://schemas.microsoft.com/office/powerpoint/2010/main" val="129469462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Depth 2</a:t>
            </a:r>
          </a:p>
        </p:txBody>
      </p:sp>
      <p:pic>
        <p:nvPicPr>
          <p:cNvPr id="8" name="Picture 7">
            <a:extLst>
              <a:ext uri="{FF2B5EF4-FFF2-40B4-BE49-F238E27FC236}">
                <a16:creationId xmlns:a16="http://schemas.microsoft.com/office/drawing/2014/main" id="{74BC03A2-3D04-43AE-A6A3-571910FCDC7E}"/>
              </a:ext>
            </a:extLst>
          </p:cNvPr>
          <p:cNvPicPr>
            <a:picLocks noChangeAspect="1"/>
          </p:cNvPicPr>
          <p:nvPr/>
        </p:nvPicPr>
        <p:blipFill>
          <a:blip r:embed="rId3"/>
          <a:stretch>
            <a:fillRect/>
          </a:stretch>
        </p:blipFill>
        <p:spPr>
          <a:xfrm>
            <a:off x="2791703" y="912453"/>
            <a:ext cx="6227235" cy="3059894"/>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C75BB79C-F131-48A7-AAB6-69D9142054BF}"/>
                  </a:ext>
                </a:extLst>
              </p14:cNvPr>
              <p14:cNvContentPartPr/>
              <p14:nvPr/>
            </p14:nvContentPartPr>
            <p14:xfrm>
              <a:off x="5612040" y="3589200"/>
              <a:ext cx="1031040" cy="38520"/>
            </p14:xfrm>
          </p:contentPart>
        </mc:Choice>
        <mc:Fallback xmlns="">
          <p:pic>
            <p:nvPicPr>
              <p:cNvPr id="3" name="Ink 2">
                <a:extLst>
                  <a:ext uri="{FF2B5EF4-FFF2-40B4-BE49-F238E27FC236}">
                    <a16:creationId xmlns:a16="http://schemas.microsoft.com/office/drawing/2014/main" id="{C75BB79C-F131-48A7-AAB6-69D9142054BF}"/>
                  </a:ext>
                </a:extLst>
              </p:cNvPr>
              <p:cNvPicPr/>
              <p:nvPr/>
            </p:nvPicPr>
            <p:blipFill>
              <a:blip r:embed="rId5"/>
              <a:stretch>
                <a:fillRect/>
              </a:stretch>
            </p:blipFill>
            <p:spPr>
              <a:xfrm>
                <a:off x="4145400" y="2577600"/>
                <a:ext cx="2507040" cy="1059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47B3B64D-A956-4805-B9B3-57BE77ABAF8B}"/>
                  </a:ext>
                </a:extLst>
              </p14:cNvPr>
              <p14:cNvContentPartPr/>
              <p14:nvPr/>
            </p14:nvContentPartPr>
            <p14:xfrm>
              <a:off x="4153034" y="2563403"/>
              <a:ext cx="669960" cy="1131120"/>
            </p14:xfrm>
          </p:contentPart>
        </mc:Choice>
        <mc:Fallback>
          <p:pic>
            <p:nvPicPr>
              <p:cNvPr id="6" name="Ink 5">
                <a:extLst>
                  <a:ext uri="{FF2B5EF4-FFF2-40B4-BE49-F238E27FC236}">
                    <a16:creationId xmlns:a16="http://schemas.microsoft.com/office/drawing/2014/main" id="{47B3B64D-A956-4805-B9B3-57BE77ABAF8B}"/>
                  </a:ext>
                </a:extLst>
              </p:cNvPr>
              <p:cNvPicPr/>
              <p:nvPr/>
            </p:nvPicPr>
            <p:blipFill>
              <a:blip r:embed="rId7"/>
              <a:stretch>
                <a:fillRect/>
              </a:stretch>
            </p:blipFill>
            <p:spPr>
              <a:xfrm>
                <a:off x="4144034" y="2554763"/>
                <a:ext cx="687600" cy="1148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6A49B18C-0C01-40AC-93D0-7139299A5D3D}"/>
                  </a:ext>
                </a:extLst>
              </p14:cNvPr>
              <p14:cNvContentPartPr/>
              <p14:nvPr/>
            </p14:nvContentPartPr>
            <p14:xfrm>
              <a:off x="3810674" y="2593283"/>
              <a:ext cx="47880" cy="1107360"/>
            </p14:xfrm>
          </p:contentPart>
        </mc:Choice>
        <mc:Fallback>
          <p:pic>
            <p:nvPicPr>
              <p:cNvPr id="7" name="Ink 6">
                <a:extLst>
                  <a:ext uri="{FF2B5EF4-FFF2-40B4-BE49-F238E27FC236}">
                    <a16:creationId xmlns:a16="http://schemas.microsoft.com/office/drawing/2014/main" id="{6A49B18C-0C01-40AC-93D0-7139299A5D3D}"/>
                  </a:ext>
                </a:extLst>
              </p:cNvPr>
              <p:cNvPicPr/>
              <p:nvPr/>
            </p:nvPicPr>
            <p:blipFill>
              <a:blip r:embed="rId9"/>
              <a:stretch>
                <a:fillRect/>
              </a:stretch>
            </p:blipFill>
            <p:spPr>
              <a:xfrm>
                <a:off x="3802034" y="2584283"/>
                <a:ext cx="65520" cy="1125000"/>
              </a:xfrm>
              <a:prstGeom prst="rect">
                <a:avLst/>
              </a:prstGeom>
            </p:spPr>
          </p:pic>
        </mc:Fallback>
      </mc:AlternateContent>
    </p:spTree>
    <p:extLst>
      <p:ext uri="{BB962C8B-B14F-4D97-AF65-F5344CB8AC3E}">
        <p14:creationId xmlns:p14="http://schemas.microsoft.com/office/powerpoint/2010/main" val="387380283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Same feature can be used to split multiple times</a:t>
            </a:r>
          </a:p>
        </p:txBody>
      </p:sp>
      <p:pic>
        <p:nvPicPr>
          <p:cNvPr id="7" name="Picture 6">
            <a:extLst>
              <a:ext uri="{FF2B5EF4-FFF2-40B4-BE49-F238E27FC236}">
                <a16:creationId xmlns:a16="http://schemas.microsoft.com/office/drawing/2014/main" id="{ECCA7604-B70F-4ED3-88F9-2FD856A0CDDB}"/>
              </a:ext>
            </a:extLst>
          </p:cNvPr>
          <p:cNvPicPr>
            <a:picLocks noChangeAspect="1"/>
          </p:cNvPicPr>
          <p:nvPr/>
        </p:nvPicPr>
        <p:blipFill>
          <a:blip r:embed="rId3"/>
          <a:stretch>
            <a:fillRect/>
          </a:stretch>
        </p:blipFill>
        <p:spPr>
          <a:xfrm>
            <a:off x="2829337" y="1369120"/>
            <a:ext cx="6029092" cy="2730068"/>
          </a:xfrm>
          <a:prstGeom prst="rect">
            <a:avLst/>
          </a:prstGeom>
        </p:spPr>
      </p:pic>
    </p:spTree>
    <p:extLst>
      <p:ext uri="{BB962C8B-B14F-4D97-AF65-F5344CB8AC3E}">
        <p14:creationId xmlns:p14="http://schemas.microsoft.com/office/powerpoint/2010/main" val="398032336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Decision boundaries at different depths</a:t>
            </a:r>
          </a:p>
        </p:txBody>
      </p:sp>
      <p:sp>
        <p:nvSpPr>
          <p:cNvPr id="3" name="Text Placeholder 2">
            <a:extLst>
              <a:ext uri="{FF2B5EF4-FFF2-40B4-BE49-F238E27FC236}">
                <a16:creationId xmlns:a16="http://schemas.microsoft.com/office/drawing/2014/main" id="{06ABB092-DBFC-5345-8AF7-49E7C8B5F4D6}"/>
              </a:ext>
            </a:extLst>
          </p:cNvPr>
          <p:cNvSpPr>
            <a:spLocks noGrp="1"/>
          </p:cNvSpPr>
          <p:nvPr>
            <p:ph type="body" idx="1"/>
          </p:nvPr>
        </p:nvSpPr>
        <p:spPr>
          <a:xfrm>
            <a:off x="2861734" y="1284717"/>
            <a:ext cx="3214250" cy="3981000"/>
          </a:xfrm>
        </p:spPr>
        <p:txBody>
          <a:bodyPr/>
          <a:lstStyle/>
          <a:p>
            <a:r>
              <a:rPr lang="en-US"/>
              <a:t>Decision boundaries can be complex!</a:t>
            </a:r>
          </a:p>
        </p:txBody>
      </p:sp>
      <p:sp>
        <p:nvSpPr>
          <p:cNvPr id="15" name="Rectangle 14"/>
          <p:cNvSpPr/>
          <p:nvPr/>
        </p:nvSpPr>
        <p:spPr>
          <a:xfrm>
            <a:off x="2280750" y="3074624"/>
            <a:ext cx="8226891" cy="1916952"/>
          </a:xfrm>
          <a:prstGeom prst="rect">
            <a:avLst/>
          </a:prstGeom>
          <a:ln w="25400">
            <a:noFill/>
          </a:ln>
        </p:spPr>
        <p:txBody>
          <a:bodyPr wrap="square">
            <a:noAutofit/>
          </a:bodyPr>
          <a:lstStyle/>
          <a:p>
            <a:pPr lvl="0">
              <a:spcBef>
                <a:spcPct val="20000"/>
              </a:spcBef>
              <a:buClr>
                <a:srgbClr val="5D5555"/>
              </a:buClr>
            </a:pPr>
            <a:r>
              <a:rPr lang="en-US" sz="1650" b="1">
                <a:solidFill>
                  <a:schemeClr val="accent1"/>
                </a:solidFill>
                <a:latin typeface="Museo Sans 300" charset="0"/>
                <a:ea typeface="Museo Sans 300" charset="0"/>
                <a:cs typeface="Museo Sans 300" charset="0"/>
              </a:rPr>
              <a:t>                Depth 1                                      Depth 2                               Depth 10</a:t>
            </a:r>
            <a:endParaRPr lang="en-US" sz="1650">
              <a:solidFill>
                <a:schemeClr val="accent6"/>
              </a:solidFill>
              <a:latin typeface="Museo Sans 300" charset="0"/>
              <a:ea typeface="Museo Sans 300" charset="0"/>
              <a:cs typeface="Museo Sans 300" charset="0"/>
            </a:endParaRPr>
          </a:p>
        </p:txBody>
      </p:sp>
      <p:pic>
        <p:nvPicPr>
          <p:cNvPr id="12" name="Picture 11"/>
          <p:cNvPicPr>
            <a:picLocks noChangeAspect="1"/>
          </p:cNvPicPr>
          <p:nvPr/>
        </p:nvPicPr>
        <p:blipFill>
          <a:blip r:embed="rId3"/>
          <a:stretch>
            <a:fillRect/>
          </a:stretch>
        </p:blipFill>
        <p:spPr>
          <a:xfrm>
            <a:off x="4753536" y="3372262"/>
            <a:ext cx="2270378" cy="1619314"/>
          </a:xfrm>
          <a:prstGeom prst="rect">
            <a:avLst/>
          </a:prstGeom>
        </p:spPr>
      </p:pic>
      <p:pic>
        <p:nvPicPr>
          <p:cNvPr id="13" name="Picture 12"/>
          <p:cNvPicPr>
            <a:picLocks noChangeAspect="1"/>
          </p:cNvPicPr>
          <p:nvPr/>
        </p:nvPicPr>
        <p:blipFill>
          <a:blip r:embed="rId4"/>
          <a:stretch>
            <a:fillRect/>
          </a:stretch>
        </p:blipFill>
        <p:spPr>
          <a:xfrm>
            <a:off x="2633450" y="3369733"/>
            <a:ext cx="2280874" cy="1626800"/>
          </a:xfrm>
          <a:prstGeom prst="rect">
            <a:avLst/>
          </a:prstGeom>
        </p:spPr>
      </p:pic>
      <p:pic>
        <p:nvPicPr>
          <p:cNvPr id="14" name="Picture 13"/>
          <p:cNvPicPr>
            <a:picLocks noChangeAspect="1"/>
          </p:cNvPicPr>
          <p:nvPr/>
        </p:nvPicPr>
        <p:blipFill>
          <a:blip r:embed="rId5"/>
          <a:stretch>
            <a:fillRect/>
          </a:stretch>
        </p:blipFill>
        <p:spPr>
          <a:xfrm>
            <a:off x="6282267" y="780746"/>
            <a:ext cx="2675926" cy="1908565"/>
          </a:xfrm>
          <a:prstGeom prst="rect">
            <a:avLst/>
          </a:prstGeom>
        </p:spPr>
      </p:pic>
      <p:pic>
        <p:nvPicPr>
          <p:cNvPr id="9" name="Picture 8"/>
          <p:cNvPicPr>
            <a:picLocks noChangeAspect="1"/>
          </p:cNvPicPr>
          <p:nvPr/>
        </p:nvPicPr>
        <p:blipFill>
          <a:blip r:embed="rId6"/>
          <a:stretch>
            <a:fillRect/>
          </a:stretch>
        </p:blipFill>
        <p:spPr>
          <a:xfrm>
            <a:off x="6870076" y="3369733"/>
            <a:ext cx="2273924" cy="162184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31D6765A-43B8-48FA-884C-EFA2785A4363}"/>
                  </a:ext>
                </a:extLst>
              </p14:cNvPr>
              <p14:cNvContentPartPr/>
              <p14:nvPr/>
            </p14:nvContentPartPr>
            <p14:xfrm>
              <a:off x="3490920" y="90720"/>
              <a:ext cx="5390640" cy="346680"/>
            </p14:xfrm>
          </p:contentPart>
        </mc:Choice>
        <mc:Fallback xmlns="">
          <p:pic>
            <p:nvPicPr>
              <p:cNvPr id="4" name="Ink 3">
                <a:extLst>
                  <a:ext uri="{FF2B5EF4-FFF2-40B4-BE49-F238E27FC236}">
                    <a16:creationId xmlns:a16="http://schemas.microsoft.com/office/drawing/2014/main" id="{31D6765A-43B8-48FA-884C-EFA2785A4363}"/>
                  </a:ext>
                </a:extLst>
              </p:cNvPr>
              <p:cNvPicPr/>
              <p:nvPr/>
            </p:nvPicPr>
            <p:blipFill>
              <a:blip r:embed="rId8"/>
              <a:stretch>
                <a:fillRect/>
              </a:stretch>
            </p:blipFill>
            <p:spPr>
              <a:xfrm>
                <a:off x="3481560" y="81360"/>
                <a:ext cx="5409360" cy="365400"/>
              </a:xfrm>
              <a:prstGeom prst="rect">
                <a:avLst/>
              </a:prstGeom>
            </p:spPr>
          </p:pic>
        </mc:Fallback>
      </mc:AlternateContent>
    </p:spTree>
    <p:extLst>
      <p:ext uri="{BB962C8B-B14F-4D97-AF65-F5344CB8AC3E}">
        <p14:creationId xmlns:p14="http://schemas.microsoft.com/office/powerpoint/2010/main" val="889465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538D94-67E8-2047-854C-7E84DEAC3E34}"/>
              </a:ext>
            </a:extLst>
          </p:cNvPr>
          <p:cNvSpPr>
            <a:spLocks noGrp="1"/>
          </p:cNvSpPr>
          <p:nvPr>
            <p:ph type="body" idx="1"/>
          </p:nvPr>
        </p:nvSpPr>
        <p:spPr/>
        <p:txBody>
          <a:bodyPr/>
          <a:lstStyle/>
          <a:p>
            <a:r>
              <a:rPr lang="en-US" dirty="0"/>
              <a:t>Which of these two is a possible Decision Tree decision boundary?</a:t>
            </a:r>
          </a:p>
        </p:txBody>
      </p:sp>
      <p:sp>
        <p:nvSpPr>
          <p:cNvPr id="4" name="Slide Number Placeholder 3">
            <a:extLst>
              <a:ext uri="{FF2B5EF4-FFF2-40B4-BE49-F238E27FC236}">
                <a16:creationId xmlns:a16="http://schemas.microsoft.com/office/drawing/2014/main" id="{22ADCFD1-1380-4F58-A8C5-F22B4B9DCF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2" name="Title 1">
            <a:extLst>
              <a:ext uri="{FF2B5EF4-FFF2-40B4-BE49-F238E27FC236}">
                <a16:creationId xmlns:a16="http://schemas.microsoft.com/office/drawing/2014/main" id="{C657B7E6-F715-4D76-A727-7DA3B1417CD7}"/>
              </a:ext>
            </a:extLst>
          </p:cNvPr>
          <p:cNvSpPr>
            <a:spLocks noGrp="1"/>
          </p:cNvSpPr>
          <p:nvPr>
            <p:ph type="title"/>
          </p:nvPr>
        </p:nvSpPr>
        <p:spPr/>
        <p:txBody>
          <a:bodyPr/>
          <a:lstStyle/>
          <a:p>
            <a:r>
              <a:rPr lang="en-US" dirty="0"/>
              <a:t>1 min</a:t>
            </a:r>
          </a:p>
        </p:txBody>
      </p:sp>
      <p:pic>
        <p:nvPicPr>
          <p:cNvPr id="5" name="Picture 4">
            <a:extLst>
              <a:ext uri="{FF2B5EF4-FFF2-40B4-BE49-F238E27FC236}">
                <a16:creationId xmlns:a16="http://schemas.microsoft.com/office/drawing/2014/main" id="{8E417223-AC42-479C-85BB-7B3AFE24E8B3}"/>
              </a:ext>
            </a:extLst>
          </p:cNvPr>
          <p:cNvPicPr>
            <a:picLocks noChangeAspect="1"/>
          </p:cNvPicPr>
          <p:nvPr/>
        </p:nvPicPr>
        <p:blipFill rotWithShape="1">
          <a:blip r:embed="rId3"/>
          <a:srcRect t="12670" b="50900"/>
          <a:stretch/>
        </p:blipFill>
        <p:spPr>
          <a:xfrm>
            <a:off x="3114191" y="1830916"/>
            <a:ext cx="6029809" cy="1327150"/>
          </a:xfrm>
          <a:prstGeom prst="rect">
            <a:avLst/>
          </a:prstGeom>
        </p:spPr>
      </p:pic>
      <p:pic>
        <p:nvPicPr>
          <p:cNvPr id="7" name="Picture 6">
            <a:extLst>
              <a:ext uri="{FF2B5EF4-FFF2-40B4-BE49-F238E27FC236}">
                <a16:creationId xmlns:a16="http://schemas.microsoft.com/office/drawing/2014/main" id="{DD333B30-5421-184A-A107-766309C1FC73}"/>
              </a:ext>
            </a:extLst>
          </p:cNvPr>
          <p:cNvPicPr>
            <a:picLocks noChangeAspect="1"/>
          </p:cNvPicPr>
          <p:nvPr/>
        </p:nvPicPr>
        <p:blipFill rotWithShape="1">
          <a:blip r:embed="rId3"/>
          <a:srcRect t="63568" b="2"/>
          <a:stretch/>
        </p:blipFill>
        <p:spPr>
          <a:xfrm>
            <a:off x="3114191" y="3580575"/>
            <a:ext cx="6029809" cy="1327150"/>
          </a:xfrm>
          <a:prstGeom prst="rect">
            <a:avLst/>
          </a:prstGeom>
        </p:spPr>
      </p:pic>
      <p:sp>
        <p:nvSpPr>
          <p:cNvPr id="8" name="TextBox 7">
            <a:extLst>
              <a:ext uri="{FF2B5EF4-FFF2-40B4-BE49-F238E27FC236}">
                <a16:creationId xmlns:a16="http://schemas.microsoft.com/office/drawing/2014/main" id="{2045145E-A79A-7148-A6FE-9C112689FC21}"/>
              </a:ext>
            </a:extLst>
          </p:cNvPr>
          <p:cNvSpPr txBox="1"/>
          <p:nvPr/>
        </p:nvSpPr>
        <p:spPr>
          <a:xfrm>
            <a:off x="2633450" y="2258223"/>
            <a:ext cx="508000" cy="307777"/>
          </a:xfrm>
          <a:prstGeom prst="rect">
            <a:avLst/>
          </a:prstGeom>
          <a:noFill/>
        </p:spPr>
        <p:txBody>
          <a:bodyPr wrap="square" rtlCol="0">
            <a:spAutoFit/>
          </a:bodyPr>
          <a:lstStyle/>
          <a:p>
            <a:r>
              <a:rPr lang="en-US" dirty="0">
                <a:latin typeface="Nunito Sans" pitchFamily="2" charset="77"/>
              </a:rPr>
              <a:t>(A)</a:t>
            </a:r>
          </a:p>
        </p:txBody>
      </p:sp>
      <p:sp>
        <p:nvSpPr>
          <p:cNvPr id="9" name="TextBox 8">
            <a:extLst>
              <a:ext uri="{FF2B5EF4-FFF2-40B4-BE49-F238E27FC236}">
                <a16:creationId xmlns:a16="http://schemas.microsoft.com/office/drawing/2014/main" id="{415BAD64-5170-5A45-B7F0-55233B648D85}"/>
              </a:ext>
            </a:extLst>
          </p:cNvPr>
          <p:cNvSpPr txBox="1"/>
          <p:nvPr/>
        </p:nvSpPr>
        <p:spPr>
          <a:xfrm>
            <a:off x="2633450" y="3999427"/>
            <a:ext cx="508000" cy="307777"/>
          </a:xfrm>
          <a:prstGeom prst="rect">
            <a:avLst/>
          </a:prstGeom>
          <a:noFill/>
        </p:spPr>
        <p:txBody>
          <a:bodyPr wrap="square" rtlCol="0">
            <a:spAutoFit/>
          </a:bodyPr>
          <a:lstStyle/>
          <a:p>
            <a:r>
              <a:rPr lang="en-US" dirty="0">
                <a:latin typeface="Nunito Sans" pitchFamily="2" charset="77"/>
              </a:rPr>
              <a:t>(B)</a:t>
            </a:r>
          </a:p>
        </p:txBody>
      </p:sp>
    </p:spTree>
    <p:extLst>
      <p:ext uri="{BB962C8B-B14F-4D97-AF65-F5344CB8AC3E}">
        <p14:creationId xmlns:p14="http://schemas.microsoft.com/office/powerpoint/2010/main" val="52224922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538D94-67E8-2047-854C-7E84DEAC3E34}"/>
              </a:ext>
            </a:extLst>
          </p:cNvPr>
          <p:cNvSpPr>
            <a:spLocks noGrp="1"/>
          </p:cNvSpPr>
          <p:nvPr>
            <p:ph type="body" idx="1"/>
          </p:nvPr>
        </p:nvSpPr>
        <p:spPr/>
        <p:txBody>
          <a:bodyPr/>
          <a:lstStyle/>
          <a:p>
            <a:r>
              <a:rPr lang="en-US" dirty="0"/>
              <a:t>Which of these two is a possible Decision Tree decision boundary?</a:t>
            </a:r>
          </a:p>
        </p:txBody>
      </p:sp>
      <p:sp>
        <p:nvSpPr>
          <p:cNvPr id="4" name="Slide Number Placeholder 3">
            <a:extLst>
              <a:ext uri="{FF2B5EF4-FFF2-40B4-BE49-F238E27FC236}">
                <a16:creationId xmlns:a16="http://schemas.microsoft.com/office/drawing/2014/main" id="{22ADCFD1-1380-4F58-A8C5-F22B4B9DCF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2" name="Title 1">
            <a:extLst>
              <a:ext uri="{FF2B5EF4-FFF2-40B4-BE49-F238E27FC236}">
                <a16:creationId xmlns:a16="http://schemas.microsoft.com/office/drawing/2014/main" id="{C657B7E6-F715-4D76-A727-7DA3B1417CD7}"/>
              </a:ext>
            </a:extLst>
          </p:cNvPr>
          <p:cNvSpPr>
            <a:spLocks noGrp="1"/>
          </p:cNvSpPr>
          <p:nvPr>
            <p:ph type="title"/>
          </p:nvPr>
        </p:nvSpPr>
        <p:spPr/>
        <p:txBody>
          <a:bodyPr/>
          <a:lstStyle/>
          <a:p>
            <a:r>
              <a:rPr lang="en-US" dirty="0"/>
              <a:t>2 min</a:t>
            </a:r>
          </a:p>
        </p:txBody>
      </p:sp>
      <p:pic>
        <p:nvPicPr>
          <p:cNvPr id="5" name="Picture 4">
            <a:extLst>
              <a:ext uri="{FF2B5EF4-FFF2-40B4-BE49-F238E27FC236}">
                <a16:creationId xmlns:a16="http://schemas.microsoft.com/office/drawing/2014/main" id="{8E417223-AC42-479C-85BB-7B3AFE24E8B3}"/>
              </a:ext>
            </a:extLst>
          </p:cNvPr>
          <p:cNvPicPr>
            <a:picLocks noChangeAspect="1"/>
          </p:cNvPicPr>
          <p:nvPr/>
        </p:nvPicPr>
        <p:blipFill rotWithShape="1">
          <a:blip r:embed="rId3"/>
          <a:srcRect t="12670" b="50900"/>
          <a:stretch/>
        </p:blipFill>
        <p:spPr>
          <a:xfrm>
            <a:off x="3114191" y="1830916"/>
            <a:ext cx="6029809" cy="1327150"/>
          </a:xfrm>
          <a:prstGeom prst="rect">
            <a:avLst/>
          </a:prstGeom>
        </p:spPr>
      </p:pic>
      <p:pic>
        <p:nvPicPr>
          <p:cNvPr id="7" name="Picture 6">
            <a:extLst>
              <a:ext uri="{FF2B5EF4-FFF2-40B4-BE49-F238E27FC236}">
                <a16:creationId xmlns:a16="http://schemas.microsoft.com/office/drawing/2014/main" id="{DD333B30-5421-184A-A107-766309C1FC73}"/>
              </a:ext>
            </a:extLst>
          </p:cNvPr>
          <p:cNvPicPr>
            <a:picLocks noChangeAspect="1"/>
          </p:cNvPicPr>
          <p:nvPr/>
        </p:nvPicPr>
        <p:blipFill rotWithShape="1">
          <a:blip r:embed="rId3"/>
          <a:srcRect t="63568" b="2"/>
          <a:stretch/>
        </p:blipFill>
        <p:spPr>
          <a:xfrm>
            <a:off x="3114191" y="3580575"/>
            <a:ext cx="6029809" cy="1327150"/>
          </a:xfrm>
          <a:prstGeom prst="rect">
            <a:avLst/>
          </a:prstGeom>
        </p:spPr>
      </p:pic>
      <p:sp>
        <p:nvSpPr>
          <p:cNvPr id="8" name="TextBox 7">
            <a:extLst>
              <a:ext uri="{FF2B5EF4-FFF2-40B4-BE49-F238E27FC236}">
                <a16:creationId xmlns:a16="http://schemas.microsoft.com/office/drawing/2014/main" id="{2045145E-A79A-7148-A6FE-9C112689FC21}"/>
              </a:ext>
            </a:extLst>
          </p:cNvPr>
          <p:cNvSpPr txBox="1"/>
          <p:nvPr/>
        </p:nvSpPr>
        <p:spPr>
          <a:xfrm>
            <a:off x="2633450" y="2258223"/>
            <a:ext cx="508000" cy="307777"/>
          </a:xfrm>
          <a:prstGeom prst="rect">
            <a:avLst/>
          </a:prstGeom>
          <a:noFill/>
        </p:spPr>
        <p:txBody>
          <a:bodyPr wrap="square" rtlCol="0">
            <a:spAutoFit/>
          </a:bodyPr>
          <a:lstStyle/>
          <a:p>
            <a:r>
              <a:rPr lang="en-US" dirty="0">
                <a:latin typeface="Nunito Sans" pitchFamily="2" charset="77"/>
              </a:rPr>
              <a:t>(A)</a:t>
            </a:r>
          </a:p>
        </p:txBody>
      </p:sp>
      <p:sp>
        <p:nvSpPr>
          <p:cNvPr id="9" name="TextBox 8">
            <a:extLst>
              <a:ext uri="{FF2B5EF4-FFF2-40B4-BE49-F238E27FC236}">
                <a16:creationId xmlns:a16="http://schemas.microsoft.com/office/drawing/2014/main" id="{415BAD64-5170-5A45-B7F0-55233B648D85}"/>
              </a:ext>
            </a:extLst>
          </p:cNvPr>
          <p:cNvSpPr txBox="1"/>
          <p:nvPr/>
        </p:nvSpPr>
        <p:spPr>
          <a:xfrm>
            <a:off x="2633450" y="3999427"/>
            <a:ext cx="508000" cy="307777"/>
          </a:xfrm>
          <a:prstGeom prst="rect">
            <a:avLst/>
          </a:prstGeom>
          <a:noFill/>
        </p:spPr>
        <p:txBody>
          <a:bodyPr wrap="square" rtlCol="0">
            <a:spAutoFit/>
          </a:bodyPr>
          <a:lstStyle/>
          <a:p>
            <a:r>
              <a:rPr lang="en-US" dirty="0">
                <a:latin typeface="Nunito Sans" pitchFamily="2" charset="77"/>
              </a:rPr>
              <a:t>(B)</a:t>
            </a:r>
          </a:p>
        </p:txBody>
      </p:sp>
    </p:spTree>
    <p:extLst>
      <p:ext uri="{BB962C8B-B14F-4D97-AF65-F5344CB8AC3E}">
        <p14:creationId xmlns:p14="http://schemas.microsoft.com/office/powerpoint/2010/main" val="20085204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B7E6-F715-4D76-A727-7DA3B1417CD7}"/>
              </a:ext>
            </a:extLst>
          </p:cNvPr>
          <p:cNvSpPr>
            <a:spLocks noGrp="1"/>
          </p:cNvSpPr>
          <p:nvPr>
            <p:ph type="title"/>
          </p:nvPr>
        </p:nvSpPr>
        <p:spPr/>
        <p:txBody>
          <a:bodyPr/>
          <a:lstStyle/>
          <a:p>
            <a:r>
              <a:rPr lang="en-US" dirty="0"/>
              <a:t>Compare Decision Boundaries</a:t>
            </a:r>
          </a:p>
        </p:txBody>
      </p:sp>
      <p:sp>
        <p:nvSpPr>
          <p:cNvPr id="4" name="Slide Number Placeholder 3">
            <a:extLst>
              <a:ext uri="{FF2B5EF4-FFF2-40B4-BE49-F238E27FC236}">
                <a16:creationId xmlns:a16="http://schemas.microsoft.com/office/drawing/2014/main" id="{22ADCFD1-1380-4F58-A8C5-F22B4B9DCF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a:extLst>
              <a:ext uri="{FF2B5EF4-FFF2-40B4-BE49-F238E27FC236}">
                <a16:creationId xmlns:a16="http://schemas.microsoft.com/office/drawing/2014/main" id="{8E417223-AC42-479C-85BB-7B3AFE24E8B3}"/>
              </a:ext>
            </a:extLst>
          </p:cNvPr>
          <p:cNvPicPr>
            <a:picLocks noChangeAspect="1"/>
          </p:cNvPicPr>
          <p:nvPr/>
        </p:nvPicPr>
        <p:blipFill>
          <a:blip r:embed="rId2"/>
          <a:stretch>
            <a:fillRect/>
          </a:stretch>
        </p:blipFill>
        <p:spPr>
          <a:xfrm>
            <a:off x="2798954" y="587000"/>
            <a:ext cx="6029809" cy="3642946"/>
          </a:xfrm>
          <a:prstGeom prst="rect">
            <a:avLst/>
          </a:prstGeom>
        </p:spPr>
      </p:pic>
    </p:spTree>
    <p:extLst>
      <p:ext uri="{BB962C8B-B14F-4D97-AF65-F5344CB8AC3E}">
        <p14:creationId xmlns:p14="http://schemas.microsoft.com/office/powerpoint/2010/main" val="3299009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78" y="575500"/>
            <a:ext cx="2267013" cy="3981000"/>
          </a:xfrm>
        </p:spPr>
        <p:txBody>
          <a:bodyPr/>
          <a:lstStyle/>
          <a:p>
            <a:r>
              <a:rPr lang="en-US" dirty="0"/>
              <a:t>Overfitting Prevention (Termination Criteria Revisited)</a:t>
            </a:r>
          </a:p>
        </p:txBody>
      </p:sp>
      <p:sp>
        <p:nvSpPr>
          <p:cNvPr id="10" name="Content Placeholder 2"/>
          <p:cNvSpPr>
            <a:spLocks noGrp="1"/>
          </p:cNvSpPr>
          <p:nvPr>
            <p:ph type="body" idx="1"/>
          </p:nvPr>
        </p:nvSpPr>
        <p:spPr>
          <a:xfrm>
            <a:off x="2835986" y="575500"/>
            <a:ext cx="5976579" cy="3981000"/>
          </a:xfrm>
        </p:spPr>
        <p:txBody>
          <a:bodyPr/>
          <a:lstStyle/>
          <a:p>
            <a:r>
              <a:rPr lang="en-US" dirty="0"/>
              <a:t>Deep decision trees are prone to overfitting. </a:t>
            </a:r>
          </a:p>
          <a:p>
            <a:pPr lvl="1"/>
            <a:r>
              <a:rPr lang="en-US" dirty="0"/>
              <a:t>Decision boundaries are interpretable but not stable ().</a:t>
            </a:r>
          </a:p>
          <a:p>
            <a:pPr lvl="1"/>
            <a:r>
              <a:rPr lang="en-US" dirty="0"/>
              <a:t>Small changes in the dataset leads to big differences in the outcome.</a:t>
            </a:r>
          </a:p>
          <a:p>
            <a:r>
              <a:rPr lang="en-US" dirty="0"/>
              <a:t>Overcome overfitting by stopping early:</a:t>
            </a:r>
          </a:p>
          <a:p>
            <a:pPr lvl="1"/>
            <a:r>
              <a:rPr lang="en-US" dirty="0"/>
              <a:t>Stop when the tree reaches a certain depth (e.g., 4 levels)</a:t>
            </a:r>
          </a:p>
          <a:p>
            <a:pPr lvl="1"/>
            <a:r>
              <a:rPr lang="en-US" dirty="0"/>
              <a:t>Stop when a leaf has ≤ some number of points (e.g., 20 pts)</a:t>
            </a:r>
          </a:p>
          <a:p>
            <a:pPr lvl="2"/>
            <a:r>
              <a:rPr lang="en-US" dirty="0"/>
              <a:t>Will use on HW</a:t>
            </a:r>
          </a:p>
          <a:p>
            <a:pPr lvl="1"/>
            <a:r>
              <a:rPr lang="en-US" dirty="0"/>
              <a:t>Stop if a split won’t decrease the classification error by more than some amount (e.g., 10%)</a:t>
            </a:r>
          </a:p>
          <a:p>
            <a:r>
              <a:rPr lang="en-US" dirty="0"/>
              <a:t>Fine-tune hyperparameters using a validation set.</a:t>
            </a:r>
          </a:p>
          <a:p>
            <a:r>
              <a:rPr lang="en-US" dirty="0"/>
              <a:t>Can also prune after growing a full-length tree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F106729-D140-4263-AD16-7DAD903824C5}"/>
                  </a:ext>
                </a:extLst>
              </p14:cNvPr>
              <p14:cNvContentPartPr/>
              <p14:nvPr/>
            </p14:nvContentPartPr>
            <p14:xfrm>
              <a:off x="4286160" y="2560680"/>
              <a:ext cx="1433160" cy="175680"/>
            </p14:xfrm>
          </p:contentPart>
        </mc:Choice>
        <mc:Fallback xmlns="">
          <p:pic>
            <p:nvPicPr>
              <p:cNvPr id="3" name="Ink 2">
                <a:extLst>
                  <a:ext uri="{FF2B5EF4-FFF2-40B4-BE49-F238E27FC236}">
                    <a16:creationId xmlns:a16="http://schemas.microsoft.com/office/drawing/2014/main" id="{FF106729-D140-4263-AD16-7DAD903824C5}"/>
                  </a:ext>
                </a:extLst>
              </p:cNvPr>
              <p:cNvPicPr/>
              <p:nvPr/>
            </p:nvPicPr>
            <p:blipFill>
              <a:blip r:embed="rId4"/>
              <a:stretch>
                <a:fillRect/>
              </a:stretch>
            </p:blipFill>
            <p:spPr>
              <a:xfrm>
                <a:off x="4276800" y="2551320"/>
                <a:ext cx="1451880" cy="194400"/>
              </a:xfrm>
              <a:prstGeom prst="rect">
                <a:avLst/>
              </a:prstGeom>
            </p:spPr>
          </p:pic>
        </mc:Fallback>
      </mc:AlternateContent>
    </p:spTree>
    <p:extLst>
      <p:ext uri="{BB962C8B-B14F-4D97-AF65-F5344CB8AC3E}">
        <p14:creationId xmlns:p14="http://schemas.microsoft.com/office/powerpoint/2010/main" val="397976349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77EFF-63F2-2549-B138-4F54D1F117A3}"/>
              </a:ext>
            </a:extLst>
          </p:cNvPr>
          <p:cNvSpPr>
            <a:spLocks noGrp="1"/>
          </p:cNvSpPr>
          <p:nvPr>
            <p:ph type="title"/>
          </p:nvPr>
        </p:nvSpPr>
        <p:spPr/>
        <p:txBody>
          <a:bodyPr/>
          <a:lstStyle/>
          <a:p>
            <a:r>
              <a:rPr lang="en-US" dirty="0"/>
              <a:t>Roadmap </a:t>
            </a:r>
            <a:br>
              <a:rPr lang="en-US" dirty="0"/>
            </a:br>
            <a:r>
              <a:rPr lang="en-US" dirty="0"/>
              <a:t>So Far</a:t>
            </a:r>
          </a:p>
        </p:txBody>
      </p:sp>
      <p:sp>
        <p:nvSpPr>
          <p:cNvPr id="3" name="Text Placeholder 2">
            <a:extLst>
              <a:ext uri="{FF2B5EF4-FFF2-40B4-BE49-F238E27FC236}">
                <a16:creationId xmlns:a16="http://schemas.microsoft.com/office/drawing/2014/main" id="{020F0E4B-3D7B-0A4E-9CD2-6FF6DFAA2815}"/>
              </a:ext>
            </a:extLst>
          </p:cNvPr>
          <p:cNvSpPr>
            <a:spLocks noGrp="1"/>
          </p:cNvSpPr>
          <p:nvPr>
            <p:ph type="body" idx="1"/>
          </p:nvPr>
        </p:nvSpPr>
        <p:spPr/>
        <p:txBody>
          <a:bodyPr/>
          <a:lstStyle/>
          <a:p>
            <a:pPr marL="482600" indent="-342900">
              <a:buFont typeface="+mj-lt"/>
              <a:buAutoNum type="arabicPeriod"/>
            </a:pPr>
            <a:r>
              <a:rPr lang="en-US" dirty="0"/>
              <a:t>Housing Prices - Regression </a:t>
            </a:r>
          </a:p>
          <a:p>
            <a:pPr lvl="1"/>
            <a:r>
              <a:rPr lang="en-US" dirty="0"/>
              <a:t>Regression Model</a:t>
            </a:r>
          </a:p>
          <a:p>
            <a:pPr lvl="1"/>
            <a:r>
              <a:rPr lang="en-US" dirty="0"/>
              <a:t>Assessing Performance</a:t>
            </a:r>
          </a:p>
          <a:p>
            <a:pPr lvl="1"/>
            <a:r>
              <a:rPr lang="en-US" dirty="0"/>
              <a:t>Ridge Regression</a:t>
            </a:r>
          </a:p>
          <a:p>
            <a:pPr lvl="1"/>
            <a:r>
              <a:rPr lang="en-US" dirty="0"/>
              <a:t>LASSO </a:t>
            </a:r>
          </a:p>
          <a:p>
            <a:pPr marL="482600" indent="-342900">
              <a:buFont typeface="+mj-lt"/>
              <a:buAutoNum type="arabicPeriod"/>
            </a:pPr>
            <a:r>
              <a:rPr lang="en-US" dirty="0"/>
              <a:t>Sentiment Analysis – Classification</a:t>
            </a:r>
          </a:p>
          <a:p>
            <a:pPr lvl="1"/>
            <a:r>
              <a:rPr lang="en-US" dirty="0"/>
              <a:t>Classification Overview</a:t>
            </a:r>
          </a:p>
          <a:p>
            <a:pPr lvl="1"/>
            <a:r>
              <a:rPr lang="en-US" dirty="0">
                <a:solidFill>
                  <a:schemeClr val="tx2">
                    <a:lumMod val="50000"/>
                  </a:schemeClr>
                </a:solidFill>
              </a:rPr>
              <a:t>Logistic Regression</a:t>
            </a:r>
          </a:p>
          <a:p>
            <a:pPr lvl="1"/>
            <a:r>
              <a:rPr lang="en-US" dirty="0">
                <a:solidFill>
                  <a:schemeClr val="tx2">
                    <a:lumMod val="50000"/>
                  </a:schemeClr>
                </a:solidFill>
              </a:rPr>
              <a:t>K-Nearest Neighbors</a:t>
            </a:r>
          </a:p>
          <a:p>
            <a:pPr lvl="1"/>
            <a:r>
              <a:rPr lang="en-US" dirty="0">
                <a:solidFill>
                  <a:schemeClr val="tx2">
                    <a:lumMod val="50000"/>
                  </a:schemeClr>
                </a:solidFill>
              </a:rPr>
              <a:t>Decision Trees</a:t>
            </a:r>
          </a:p>
          <a:p>
            <a:pPr lvl="1"/>
            <a:r>
              <a:rPr lang="en-US" dirty="0">
                <a:solidFill>
                  <a:srgbClr val="B57BA6"/>
                </a:solidFill>
              </a:rPr>
              <a:t>Ensemble Methods</a:t>
            </a:r>
          </a:p>
          <a:p>
            <a:endParaRPr lang="en-US" dirty="0"/>
          </a:p>
        </p:txBody>
      </p:sp>
      <p:sp>
        <p:nvSpPr>
          <p:cNvPr id="4" name="Slide Number Placeholder 3">
            <a:extLst>
              <a:ext uri="{FF2B5EF4-FFF2-40B4-BE49-F238E27FC236}">
                <a16:creationId xmlns:a16="http://schemas.microsoft.com/office/drawing/2014/main" id="{3D944884-2A8D-1E41-BE0C-292DE6900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135978955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8367BC3-88FD-3644-9B6A-C2C36C9FFAE2}"/>
              </a:ext>
            </a:extLst>
          </p:cNvPr>
          <p:cNvSpPr>
            <a:spLocks noGrp="1"/>
          </p:cNvSpPr>
          <p:nvPr>
            <p:ph type="body" idx="1"/>
          </p:nvPr>
        </p:nvSpPr>
        <p:spPr>
          <a:xfrm>
            <a:off x="2960584" y="122577"/>
            <a:ext cx="5596200" cy="1357315"/>
          </a:xfrm>
        </p:spPr>
        <p:txBody>
          <a:bodyPr/>
          <a:lstStyle/>
          <a:p>
            <a:r>
              <a:rPr lang="en-US" dirty="0"/>
              <a:t>Which of the following decision boundaries will the algorithm we learnt output, if we stop growing the tree at a depth of two?</a:t>
            </a:r>
          </a:p>
          <a:p>
            <a:r>
              <a:rPr lang="en-US" b="1" dirty="0"/>
              <a:t>Hint</a:t>
            </a:r>
            <a:r>
              <a:rPr lang="en-US" dirty="0"/>
              <a:t>: compute classification errors for the “first-level” split.</a:t>
            </a:r>
          </a:p>
        </p:txBody>
      </p:sp>
      <p:sp>
        <p:nvSpPr>
          <p:cNvPr id="4" name="Slide Number Placeholder 3">
            <a:extLst>
              <a:ext uri="{FF2B5EF4-FFF2-40B4-BE49-F238E27FC236}">
                <a16:creationId xmlns:a16="http://schemas.microsoft.com/office/drawing/2014/main" id="{6B2AD87A-6083-C747-BA3B-CB04F406C5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7" name="Title 6">
            <a:extLst>
              <a:ext uri="{FF2B5EF4-FFF2-40B4-BE49-F238E27FC236}">
                <a16:creationId xmlns:a16="http://schemas.microsoft.com/office/drawing/2014/main" id="{BAE3E9FA-8C53-EB4E-9784-70851E7D0FB5}"/>
              </a:ext>
            </a:extLst>
          </p:cNvPr>
          <p:cNvSpPr>
            <a:spLocks noGrp="1"/>
          </p:cNvSpPr>
          <p:nvPr>
            <p:ph type="title"/>
          </p:nvPr>
        </p:nvSpPr>
        <p:spPr/>
        <p:txBody>
          <a:bodyPr/>
          <a:lstStyle/>
          <a:p>
            <a:r>
              <a:rPr lang="en-US" dirty="0"/>
              <a:t>1 mins</a:t>
            </a:r>
          </a:p>
        </p:txBody>
      </p:sp>
      <p:pic>
        <p:nvPicPr>
          <p:cNvPr id="13" name="Picture 12" descr="Chart, scatter chart&#10;&#10;Description automatically generated">
            <a:extLst>
              <a:ext uri="{FF2B5EF4-FFF2-40B4-BE49-F238E27FC236}">
                <a16:creationId xmlns:a16="http://schemas.microsoft.com/office/drawing/2014/main" id="{A9BD93F5-A946-ED4C-AA1E-02ADCB7C8486}"/>
              </a:ext>
            </a:extLst>
          </p:cNvPr>
          <p:cNvPicPr>
            <a:picLocks noChangeAspect="1"/>
          </p:cNvPicPr>
          <p:nvPr/>
        </p:nvPicPr>
        <p:blipFill>
          <a:blip r:embed="rId3"/>
          <a:stretch>
            <a:fillRect/>
          </a:stretch>
        </p:blipFill>
        <p:spPr>
          <a:xfrm>
            <a:off x="4383464" y="1375935"/>
            <a:ext cx="3403220" cy="3570716"/>
          </a:xfrm>
          <a:prstGeom prst="rect">
            <a:avLst/>
          </a:prstGeom>
        </p:spPr>
      </p:pic>
      <p:cxnSp>
        <p:nvCxnSpPr>
          <p:cNvPr id="15" name="Straight Connector 14">
            <a:extLst>
              <a:ext uri="{FF2B5EF4-FFF2-40B4-BE49-F238E27FC236}">
                <a16:creationId xmlns:a16="http://schemas.microsoft.com/office/drawing/2014/main" id="{CE34B58C-4CD3-D142-BAFE-BCD0F9CDF8AE}"/>
              </a:ext>
            </a:extLst>
          </p:cNvPr>
          <p:cNvCxnSpPr/>
          <p:nvPr/>
        </p:nvCxnSpPr>
        <p:spPr>
          <a:xfrm>
            <a:off x="4383464" y="2941163"/>
            <a:ext cx="340322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878F00-69E1-7B4D-BAB3-FA123B085C95}"/>
              </a:ext>
            </a:extLst>
          </p:cNvPr>
          <p:cNvCxnSpPr>
            <a:cxnSpLocks/>
          </p:cNvCxnSpPr>
          <p:nvPr/>
        </p:nvCxnSpPr>
        <p:spPr>
          <a:xfrm flipV="1">
            <a:off x="6004874" y="1375935"/>
            <a:ext cx="0" cy="357071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BB0B454-A550-F145-A0B0-3044BA6728DE}"/>
              </a:ext>
            </a:extLst>
          </p:cNvPr>
          <p:cNvCxnSpPr/>
          <p:nvPr/>
        </p:nvCxnSpPr>
        <p:spPr>
          <a:xfrm>
            <a:off x="4383464" y="3836709"/>
            <a:ext cx="34032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E2B6CA-6D23-DE4A-85B2-1DFA00C1014C}"/>
              </a:ext>
            </a:extLst>
          </p:cNvPr>
          <p:cNvCxnSpPr/>
          <p:nvPr/>
        </p:nvCxnSpPr>
        <p:spPr>
          <a:xfrm flipV="1">
            <a:off x="5015060" y="1375935"/>
            <a:ext cx="0" cy="2460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5A41F6B-6551-A44F-A9E6-38CFC67E10E1}"/>
              </a:ext>
            </a:extLst>
          </p:cNvPr>
          <p:cNvSpPr txBox="1"/>
          <p:nvPr/>
        </p:nvSpPr>
        <p:spPr>
          <a:xfrm>
            <a:off x="3353894" y="2787274"/>
            <a:ext cx="1001290" cy="307777"/>
          </a:xfrm>
          <a:prstGeom prst="rect">
            <a:avLst/>
          </a:prstGeom>
          <a:noFill/>
        </p:spPr>
        <p:txBody>
          <a:bodyPr wrap="square" rtlCol="0">
            <a:spAutoFit/>
          </a:bodyPr>
          <a:lstStyle/>
          <a:p>
            <a:r>
              <a:rPr lang="en-US" b="1" dirty="0">
                <a:solidFill>
                  <a:srgbClr val="00B0F0"/>
                </a:solidFill>
                <a:latin typeface="Nunito Sans" pitchFamily="2" charset="77"/>
              </a:rPr>
              <a:t>Option A</a:t>
            </a:r>
          </a:p>
        </p:txBody>
      </p:sp>
      <p:sp>
        <p:nvSpPr>
          <p:cNvPr id="28" name="TextBox 27">
            <a:extLst>
              <a:ext uri="{FF2B5EF4-FFF2-40B4-BE49-F238E27FC236}">
                <a16:creationId xmlns:a16="http://schemas.microsoft.com/office/drawing/2014/main" id="{FF82F732-5EE3-5946-BF29-72CE2931DF4B}"/>
              </a:ext>
            </a:extLst>
          </p:cNvPr>
          <p:cNvSpPr txBox="1"/>
          <p:nvPr/>
        </p:nvSpPr>
        <p:spPr>
          <a:xfrm>
            <a:off x="3348156" y="3682820"/>
            <a:ext cx="1001290" cy="307777"/>
          </a:xfrm>
          <a:prstGeom prst="rect">
            <a:avLst/>
          </a:prstGeom>
          <a:noFill/>
        </p:spPr>
        <p:txBody>
          <a:bodyPr wrap="square" rtlCol="0">
            <a:spAutoFit/>
          </a:bodyPr>
          <a:lstStyle/>
          <a:p>
            <a:r>
              <a:rPr lang="en-US" b="1" dirty="0">
                <a:solidFill>
                  <a:srgbClr val="FF0000"/>
                </a:solidFill>
                <a:latin typeface="Nunito Sans" pitchFamily="2" charset="77"/>
              </a:rPr>
              <a:t>Option B</a:t>
            </a:r>
          </a:p>
        </p:txBody>
      </p:sp>
      <p:sp>
        <p:nvSpPr>
          <p:cNvPr id="29" name="Rectangle 28">
            <a:extLst>
              <a:ext uri="{FF2B5EF4-FFF2-40B4-BE49-F238E27FC236}">
                <a16:creationId xmlns:a16="http://schemas.microsoft.com/office/drawing/2014/main" id="{ABD9864D-E5FF-C845-99CF-781EDD004D8D}"/>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4CD8396-210F-4244-8108-8F824678528B}"/>
                  </a:ext>
                </a:extLst>
              </p14:cNvPr>
              <p14:cNvContentPartPr/>
              <p14:nvPr/>
            </p14:nvContentPartPr>
            <p14:xfrm>
              <a:off x="5113800" y="1304280"/>
              <a:ext cx="3277080" cy="3198240"/>
            </p14:xfrm>
          </p:contentPart>
        </mc:Choice>
        <mc:Fallback xmlns="">
          <p:pic>
            <p:nvPicPr>
              <p:cNvPr id="2" name="Ink 1">
                <a:extLst>
                  <a:ext uri="{FF2B5EF4-FFF2-40B4-BE49-F238E27FC236}">
                    <a16:creationId xmlns:a16="http://schemas.microsoft.com/office/drawing/2014/main" id="{F4CD8396-210F-4244-8108-8F824678528B}"/>
                  </a:ext>
                </a:extLst>
              </p:cNvPr>
              <p:cNvPicPr/>
              <p:nvPr/>
            </p:nvPicPr>
            <p:blipFill>
              <a:blip r:embed="rId5"/>
              <a:stretch>
                <a:fillRect/>
              </a:stretch>
            </p:blipFill>
            <p:spPr>
              <a:xfrm>
                <a:off x="5104440" y="1294920"/>
                <a:ext cx="3295800" cy="3216960"/>
              </a:xfrm>
              <a:prstGeom prst="rect">
                <a:avLst/>
              </a:prstGeom>
            </p:spPr>
          </p:pic>
        </mc:Fallback>
      </mc:AlternateContent>
    </p:spTree>
    <p:extLst>
      <p:ext uri="{BB962C8B-B14F-4D97-AF65-F5344CB8AC3E}">
        <p14:creationId xmlns:p14="http://schemas.microsoft.com/office/powerpoint/2010/main" val="4270923015"/>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2AD87A-6083-C747-BA3B-CB04F406C5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7" name="Title 6">
            <a:extLst>
              <a:ext uri="{FF2B5EF4-FFF2-40B4-BE49-F238E27FC236}">
                <a16:creationId xmlns:a16="http://schemas.microsoft.com/office/drawing/2014/main" id="{BAE3E9FA-8C53-EB4E-9784-70851E7D0FB5}"/>
              </a:ext>
            </a:extLst>
          </p:cNvPr>
          <p:cNvSpPr>
            <a:spLocks noGrp="1"/>
          </p:cNvSpPr>
          <p:nvPr>
            <p:ph type="title"/>
          </p:nvPr>
        </p:nvSpPr>
        <p:spPr/>
        <p:txBody>
          <a:bodyPr/>
          <a:lstStyle/>
          <a:p>
            <a:r>
              <a:rPr lang="en-US" dirty="0"/>
              <a:t>2 mins</a:t>
            </a:r>
          </a:p>
        </p:txBody>
      </p:sp>
      <p:pic>
        <p:nvPicPr>
          <p:cNvPr id="13" name="Picture 12" descr="Chart, scatter chart&#10;&#10;Description automatically generated">
            <a:extLst>
              <a:ext uri="{FF2B5EF4-FFF2-40B4-BE49-F238E27FC236}">
                <a16:creationId xmlns:a16="http://schemas.microsoft.com/office/drawing/2014/main" id="{A9BD93F5-A946-ED4C-AA1E-02ADCB7C8486}"/>
              </a:ext>
            </a:extLst>
          </p:cNvPr>
          <p:cNvPicPr>
            <a:picLocks noChangeAspect="1"/>
          </p:cNvPicPr>
          <p:nvPr/>
        </p:nvPicPr>
        <p:blipFill>
          <a:blip r:embed="rId3"/>
          <a:stretch>
            <a:fillRect/>
          </a:stretch>
        </p:blipFill>
        <p:spPr>
          <a:xfrm>
            <a:off x="4383464" y="1375935"/>
            <a:ext cx="3403220" cy="3570716"/>
          </a:xfrm>
          <a:prstGeom prst="rect">
            <a:avLst/>
          </a:prstGeom>
        </p:spPr>
      </p:pic>
      <p:cxnSp>
        <p:nvCxnSpPr>
          <p:cNvPr id="15" name="Straight Connector 14">
            <a:extLst>
              <a:ext uri="{FF2B5EF4-FFF2-40B4-BE49-F238E27FC236}">
                <a16:creationId xmlns:a16="http://schemas.microsoft.com/office/drawing/2014/main" id="{CE34B58C-4CD3-D142-BAFE-BCD0F9CDF8AE}"/>
              </a:ext>
            </a:extLst>
          </p:cNvPr>
          <p:cNvCxnSpPr/>
          <p:nvPr/>
        </p:nvCxnSpPr>
        <p:spPr>
          <a:xfrm>
            <a:off x="4383464" y="2941163"/>
            <a:ext cx="340322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878F00-69E1-7B4D-BAB3-FA123B085C95}"/>
              </a:ext>
            </a:extLst>
          </p:cNvPr>
          <p:cNvCxnSpPr>
            <a:cxnSpLocks/>
          </p:cNvCxnSpPr>
          <p:nvPr/>
        </p:nvCxnSpPr>
        <p:spPr>
          <a:xfrm flipV="1">
            <a:off x="6004874" y="1375935"/>
            <a:ext cx="0" cy="357071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BB0B454-A550-F145-A0B0-3044BA6728DE}"/>
              </a:ext>
            </a:extLst>
          </p:cNvPr>
          <p:cNvCxnSpPr/>
          <p:nvPr/>
        </p:nvCxnSpPr>
        <p:spPr>
          <a:xfrm>
            <a:off x="4383464" y="3836709"/>
            <a:ext cx="34032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E2B6CA-6D23-DE4A-85B2-1DFA00C1014C}"/>
              </a:ext>
            </a:extLst>
          </p:cNvPr>
          <p:cNvCxnSpPr/>
          <p:nvPr/>
        </p:nvCxnSpPr>
        <p:spPr>
          <a:xfrm flipV="1">
            <a:off x="5015060" y="1375935"/>
            <a:ext cx="0" cy="2460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5A41F6B-6551-A44F-A9E6-38CFC67E10E1}"/>
              </a:ext>
            </a:extLst>
          </p:cNvPr>
          <p:cNvSpPr txBox="1"/>
          <p:nvPr/>
        </p:nvSpPr>
        <p:spPr>
          <a:xfrm>
            <a:off x="3353894" y="2787274"/>
            <a:ext cx="1001290" cy="307777"/>
          </a:xfrm>
          <a:prstGeom prst="rect">
            <a:avLst/>
          </a:prstGeom>
          <a:noFill/>
        </p:spPr>
        <p:txBody>
          <a:bodyPr wrap="square" rtlCol="0">
            <a:spAutoFit/>
          </a:bodyPr>
          <a:lstStyle/>
          <a:p>
            <a:r>
              <a:rPr lang="en-US" b="1" dirty="0">
                <a:solidFill>
                  <a:srgbClr val="00B0F0"/>
                </a:solidFill>
                <a:latin typeface="Nunito Sans" pitchFamily="2" charset="77"/>
              </a:rPr>
              <a:t>Option A</a:t>
            </a:r>
          </a:p>
        </p:txBody>
      </p:sp>
      <p:sp>
        <p:nvSpPr>
          <p:cNvPr id="28" name="TextBox 27">
            <a:extLst>
              <a:ext uri="{FF2B5EF4-FFF2-40B4-BE49-F238E27FC236}">
                <a16:creationId xmlns:a16="http://schemas.microsoft.com/office/drawing/2014/main" id="{FF82F732-5EE3-5946-BF29-72CE2931DF4B}"/>
              </a:ext>
            </a:extLst>
          </p:cNvPr>
          <p:cNvSpPr txBox="1"/>
          <p:nvPr/>
        </p:nvSpPr>
        <p:spPr>
          <a:xfrm>
            <a:off x="3348156" y="3682820"/>
            <a:ext cx="1001290" cy="307777"/>
          </a:xfrm>
          <a:prstGeom prst="rect">
            <a:avLst/>
          </a:prstGeom>
          <a:noFill/>
        </p:spPr>
        <p:txBody>
          <a:bodyPr wrap="square" rtlCol="0">
            <a:spAutoFit/>
          </a:bodyPr>
          <a:lstStyle/>
          <a:p>
            <a:r>
              <a:rPr lang="en-US" b="1" dirty="0">
                <a:solidFill>
                  <a:srgbClr val="FF0000"/>
                </a:solidFill>
                <a:latin typeface="Nunito Sans" pitchFamily="2" charset="77"/>
              </a:rPr>
              <a:t>Option B</a:t>
            </a:r>
          </a:p>
        </p:txBody>
      </p:sp>
      <p:sp>
        <p:nvSpPr>
          <p:cNvPr id="14" name="Text Placeholder 8">
            <a:extLst>
              <a:ext uri="{FF2B5EF4-FFF2-40B4-BE49-F238E27FC236}">
                <a16:creationId xmlns:a16="http://schemas.microsoft.com/office/drawing/2014/main" id="{A7186AE9-945D-2444-89BD-DA2D11B297E6}"/>
              </a:ext>
            </a:extLst>
          </p:cNvPr>
          <p:cNvSpPr>
            <a:spLocks noGrp="1"/>
          </p:cNvSpPr>
          <p:nvPr>
            <p:ph type="body" idx="1"/>
          </p:nvPr>
        </p:nvSpPr>
        <p:spPr>
          <a:xfrm>
            <a:off x="2960584" y="122577"/>
            <a:ext cx="5596200" cy="1357315"/>
          </a:xfrm>
        </p:spPr>
        <p:txBody>
          <a:bodyPr/>
          <a:lstStyle/>
          <a:p>
            <a:r>
              <a:rPr lang="en-US" dirty="0"/>
              <a:t>Which of the following decision boundaries will the algorithm we learnt output, if we stop growing the tree at a depth of two?</a:t>
            </a:r>
          </a:p>
          <a:p>
            <a:r>
              <a:rPr lang="en-US" b="1" dirty="0"/>
              <a:t>Hint</a:t>
            </a:r>
            <a:r>
              <a:rPr lang="en-US" dirty="0"/>
              <a:t>: compute classification errors.</a:t>
            </a:r>
          </a:p>
        </p:txBody>
      </p:sp>
      <p:sp>
        <p:nvSpPr>
          <p:cNvPr id="16" name="Rectangle 15">
            <a:extLst>
              <a:ext uri="{FF2B5EF4-FFF2-40B4-BE49-F238E27FC236}">
                <a16:creationId xmlns:a16="http://schemas.microsoft.com/office/drawing/2014/main" id="{182CE10F-F4CA-C243-9641-18A076C77198}"/>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6A7DB65-A6B7-49D2-8452-6F0BEF0A264C}"/>
                  </a:ext>
                </a:extLst>
              </p14:cNvPr>
              <p14:cNvContentPartPr/>
              <p14:nvPr/>
            </p14:nvContentPartPr>
            <p14:xfrm>
              <a:off x="471600" y="860400"/>
              <a:ext cx="8621280" cy="4058640"/>
            </p14:xfrm>
          </p:contentPart>
        </mc:Choice>
        <mc:Fallback xmlns="">
          <p:pic>
            <p:nvPicPr>
              <p:cNvPr id="2" name="Ink 1">
                <a:extLst>
                  <a:ext uri="{FF2B5EF4-FFF2-40B4-BE49-F238E27FC236}">
                    <a16:creationId xmlns:a16="http://schemas.microsoft.com/office/drawing/2014/main" id="{A6A7DB65-A6B7-49D2-8452-6F0BEF0A264C}"/>
                  </a:ext>
                </a:extLst>
              </p:cNvPr>
              <p:cNvPicPr/>
              <p:nvPr/>
            </p:nvPicPr>
            <p:blipFill>
              <a:blip r:embed="rId5"/>
              <a:stretch>
                <a:fillRect/>
              </a:stretch>
            </p:blipFill>
            <p:spPr>
              <a:xfrm>
                <a:off x="462240" y="851040"/>
                <a:ext cx="8640000" cy="4077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EBD61E83-56A3-4359-93F1-53B49C1800D0}"/>
                  </a:ext>
                </a:extLst>
              </p14:cNvPr>
              <p14:cNvContentPartPr/>
              <p14:nvPr/>
            </p14:nvContentPartPr>
            <p14:xfrm>
              <a:off x="7830434" y="3695963"/>
              <a:ext cx="160560" cy="151560"/>
            </p14:xfrm>
          </p:contentPart>
        </mc:Choice>
        <mc:Fallback>
          <p:pic>
            <p:nvPicPr>
              <p:cNvPr id="3" name="Ink 2">
                <a:extLst>
                  <a:ext uri="{FF2B5EF4-FFF2-40B4-BE49-F238E27FC236}">
                    <a16:creationId xmlns:a16="http://schemas.microsoft.com/office/drawing/2014/main" id="{EBD61E83-56A3-4359-93F1-53B49C1800D0}"/>
                  </a:ext>
                </a:extLst>
              </p:cNvPr>
              <p:cNvPicPr/>
              <p:nvPr/>
            </p:nvPicPr>
            <p:blipFill>
              <a:blip r:embed="rId7"/>
              <a:stretch>
                <a:fillRect/>
              </a:stretch>
            </p:blipFill>
            <p:spPr>
              <a:xfrm>
                <a:off x="7821434" y="3687323"/>
                <a:ext cx="178200" cy="169200"/>
              </a:xfrm>
              <a:prstGeom prst="rect">
                <a:avLst/>
              </a:prstGeom>
            </p:spPr>
          </p:pic>
        </mc:Fallback>
      </mc:AlternateContent>
    </p:spTree>
    <p:extLst>
      <p:ext uri="{BB962C8B-B14F-4D97-AF65-F5344CB8AC3E}">
        <p14:creationId xmlns:p14="http://schemas.microsoft.com/office/powerpoint/2010/main" val="38672949"/>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78" y="575500"/>
            <a:ext cx="2267013" cy="3981000"/>
          </a:xfrm>
        </p:spPr>
        <p:txBody>
          <a:bodyPr/>
          <a:lstStyle/>
          <a:p>
            <a:r>
              <a:rPr lang="en-US" dirty="0"/>
              <a:t>Pros/Cons</a:t>
            </a:r>
            <a:br>
              <a:rPr lang="en-US" dirty="0"/>
            </a:br>
            <a:r>
              <a:rPr lang="en-US" dirty="0"/>
              <a:t>Decision Tree</a:t>
            </a:r>
          </a:p>
        </p:txBody>
      </p:sp>
      <p:sp>
        <p:nvSpPr>
          <p:cNvPr id="10" name="Content Placeholder 2"/>
          <p:cNvSpPr>
            <a:spLocks noGrp="1"/>
          </p:cNvSpPr>
          <p:nvPr>
            <p:ph type="body" idx="1"/>
          </p:nvPr>
        </p:nvSpPr>
        <p:spPr>
          <a:xfrm>
            <a:off x="2608850" y="253138"/>
            <a:ext cx="6535150" cy="3981000"/>
          </a:xfrm>
        </p:spPr>
        <p:txBody>
          <a:bodyPr/>
          <a:lstStyle/>
          <a:p>
            <a:pPr>
              <a:buClr>
                <a:schemeClr val="bg2"/>
              </a:buClr>
            </a:pPr>
            <a:r>
              <a:rPr lang="en-US" dirty="0"/>
              <a:t>Pros:</a:t>
            </a:r>
          </a:p>
          <a:p>
            <a:pPr lvl="1">
              <a:buClr>
                <a:schemeClr val="bg2"/>
              </a:buClr>
            </a:pPr>
            <a:r>
              <a:rPr lang="en-US" dirty="0"/>
              <a:t>Easy to interpret</a:t>
            </a:r>
          </a:p>
          <a:p>
            <a:pPr lvl="1">
              <a:buClr>
                <a:schemeClr val="bg2"/>
              </a:buClr>
            </a:pPr>
            <a:r>
              <a:rPr lang="en-US" dirty="0"/>
              <a:t>Handles numeric and categorical variables without preprocessing</a:t>
            </a:r>
          </a:p>
          <a:p>
            <a:pPr lvl="1">
              <a:buClr>
                <a:schemeClr val="bg2"/>
              </a:buClr>
            </a:pPr>
            <a:r>
              <a:rPr lang="en-US" dirty="0"/>
              <a:t>No normalization required as it uses rule-based approach</a:t>
            </a:r>
          </a:p>
          <a:p>
            <a:pPr lvl="1">
              <a:buClr>
                <a:schemeClr val="bg2"/>
              </a:buClr>
            </a:pPr>
            <a:r>
              <a:rPr lang="en-US" dirty="0"/>
              <a:t>Can create non-linear decision boundaries</a:t>
            </a:r>
          </a:p>
          <a:p>
            <a:pPr lvl="1">
              <a:buClr>
                <a:schemeClr val="bg2"/>
              </a:buClr>
            </a:pPr>
            <a:r>
              <a:rPr lang="en-US" dirty="0"/>
              <a:t>Can readily do multi-class classification (unlike Logistic Regression)</a:t>
            </a:r>
          </a:p>
          <a:p>
            <a:pPr>
              <a:buClr>
                <a:schemeClr val="bg2"/>
              </a:buClr>
            </a:pPr>
            <a:r>
              <a:rPr lang="en-US" dirty="0"/>
              <a:t>Cons:</a:t>
            </a:r>
          </a:p>
          <a:p>
            <a:pPr lvl="1">
              <a:buClr>
                <a:schemeClr val="bg2"/>
              </a:buClr>
            </a:pPr>
            <a:r>
              <a:rPr lang="en-US" dirty="0"/>
              <a:t>Deep decision trees are prone to overfitting</a:t>
            </a:r>
          </a:p>
          <a:p>
            <a:pPr lvl="1">
              <a:buClr>
                <a:schemeClr val="bg2"/>
              </a:buClr>
            </a:pPr>
            <a:r>
              <a:rPr lang="en-US" dirty="0"/>
              <a:t>Only allows axis-parallel decision boundaries</a:t>
            </a:r>
          </a:p>
        </p:txBody>
      </p:sp>
      <p:pic>
        <p:nvPicPr>
          <p:cNvPr id="5" name="Picture 2" descr="machine learning - How to achieve a nonlinear decision boundary? - Cross  Validated">
            <a:extLst>
              <a:ext uri="{FF2B5EF4-FFF2-40B4-BE49-F238E27FC236}">
                <a16:creationId xmlns:a16="http://schemas.microsoft.com/office/drawing/2014/main" id="{3F527D1D-179F-3349-9720-76E6C742C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984" y="2738401"/>
            <a:ext cx="2872882" cy="23057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8DF3692-01BC-4566-BBD7-0489C668D04A}"/>
                  </a:ext>
                </a:extLst>
              </p14:cNvPr>
              <p14:cNvContentPartPr/>
              <p14:nvPr/>
            </p14:nvContentPartPr>
            <p14:xfrm>
              <a:off x="5011200" y="673560"/>
              <a:ext cx="2517840" cy="4135320"/>
            </p14:xfrm>
          </p:contentPart>
        </mc:Choice>
        <mc:Fallback xmlns="">
          <p:pic>
            <p:nvPicPr>
              <p:cNvPr id="3" name="Ink 2">
                <a:extLst>
                  <a:ext uri="{FF2B5EF4-FFF2-40B4-BE49-F238E27FC236}">
                    <a16:creationId xmlns:a16="http://schemas.microsoft.com/office/drawing/2014/main" id="{88DF3692-01BC-4566-BBD7-0489C668D04A}"/>
                  </a:ext>
                </a:extLst>
              </p:cNvPr>
              <p:cNvPicPr/>
              <p:nvPr/>
            </p:nvPicPr>
            <p:blipFill>
              <a:blip r:embed="rId5"/>
              <a:stretch>
                <a:fillRect/>
              </a:stretch>
            </p:blipFill>
            <p:spPr>
              <a:xfrm>
                <a:off x="5001840" y="664200"/>
                <a:ext cx="2536560" cy="4154040"/>
              </a:xfrm>
              <a:prstGeom prst="rect">
                <a:avLst/>
              </a:prstGeom>
            </p:spPr>
          </p:pic>
        </mc:Fallback>
      </mc:AlternateContent>
    </p:spTree>
    <p:extLst>
      <p:ext uri="{BB962C8B-B14F-4D97-AF65-F5344CB8AC3E}">
        <p14:creationId xmlns:p14="http://schemas.microsoft.com/office/powerpoint/2010/main" val="16799011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CA0D69-C1D5-4F55-9F07-C93FC060E024}"/>
              </a:ext>
            </a:extLst>
          </p:cNvPr>
          <p:cNvSpPr>
            <a:spLocks noGrp="1"/>
          </p:cNvSpPr>
          <p:nvPr>
            <p:ph type="ctrTitle"/>
          </p:nvPr>
        </p:nvSpPr>
        <p:spPr/>
        <p:txBody>
          <a:bodyPr/>
          <a:lstStyle/>
          <a:p>
            <a:r>
              <a:rPr lang="en-US" dirty="0"/>
              <a:t>Ensemble Methods</a:t>
            </a:r>
          </a:p>
        </p:txBody>
      </p:sp>
      <p:sp>
        <p:nvSpPr>
          <p:cNvPr id="8" name="Subtitle 7">
            <a:extLst>
              <a:ext uri="{FF2B5EF4-FFF2-40B4-BE49-F238E27FC236}">
                <a16:creationId xmlns:a16="http://schemas.microsoft.com/office/drawing/2014/main" id="{21E0BD2C-CB7F-4779-BC20-D47CBCDA5E9B}"/>
              </a:ext>
            </a:extLst>
          </p:cNvPr>
          <p:cNvSpPr>
            <a:spLocks noGrp="1"/>
          </p:cNvSpPr>
          <p:nvPr>
            <p:ph type="subTitle" idx="1"/>
          </p:nvPr>
        </p:nvSpPr>
        <p:spPr/>
        <p:txBody>
          <a:bodyPr/>
          <a:lstStyle/>
          <a:p>
            <a:r>
              <a:rPr lang="en-US" dirty="0"/>
              <a:t>Bagging – </a:t>
            </a:r>
            <a:br>
              <a:rPr lang="en-US" dirty="0"/>
            </a:br>
            <a:r>
              <a:rPr lang="en-US" dirty="0"/>
              <a:t>Random Forest</a:t>
            </a:r>
          </a:p>
        </p:txBody>
      </p:sp>
      <p:sp>
        <p:nvSpPr>
          <p:cNvPr id="4" name="Slide Number Placeholder 3">
            <a:extLst>
              <a:ext uri="{FF2B5EF4-FFF2-40B4-BE49-F238E27FC236}">
                <a16:creationId xmlns:a16="http://schemas.microsoft.com/office/drawing/2014/main" id="{C5115198-DE32-4C17-803A-6F70A0F957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275947688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3624-F959-E745-AEE9-588E8FECA5F8}"/>
              </a:ext>
            </a:extLst>
          </p:cNvPr>
          <p:cNvSpPr>
            <a:spLocks noGrp="1"/>
          </p:cNvSpPr>
          <p:nvPr>
            <p:ph type="title"/>
          </p:nvPr>
        </p:nvSpPr>
        <p:spPr/>
        <p:txBody>
          <a:bodyPr/>
          <a:lstStyle/>
          <a:p>
            <a:r>
              <a:rPr lang="en-US" dirty="0"/>
              <a:t>Ensemble Method</a:t>
            </a:r>
          </a:p>
        </p:txBody>
      </p:sp>
      <p:sp>
        <p:nvSpPr>
          <p:cNvPr id="3" name="Text Placeholder 2">
            <a:extLst>
              <a:ext uri="{FF2B5EF4-FFF2-40B4-BE49-F238E27FC236}">
                <a16:creationId xmlns:a16="http://schemas.microsoft.com/office/drawing/2014/main" id="{D4A6C897-9F8C-DB42-9F34-0DEDEF2B85E1}"/>
              </a:ext>
            </a:extLst>
          </p:cNvPr>
          <p:cNvSpPr>
            <a:spLocks noGrp="1"/>
          </p:cNvSpPr>
          <p:nvPr>
            <p:ph type="body" idx="1"/>
          </p:nvPr>
        </p:nvSpPr>
        <p:spPr/>
        <p:txBody>
          <a:bodyPr/>
          <a:lstStyle/>
          <a:p>
            <a:pPr marL="139700" indent="0">
              <a:buNone/>
            </a:pPr>
            <a:r>
              <a:rPr lang="en-US" dirty="0"/>
              <a:t>Instead of switching to a brand-new type of model that is more powerful than trees, what if we instead tried to make the tree into a more powerful model.</a:t>
            </a:r>
          </a:p>
          <a:p>
            <a:pPr marL="139700" indent="0">
              <a:buNone/>
            </a:pPr>
            <a:endParaRPr lang="en-US" dirty="0"/>
          </a:p>
          <a:p>
            <a:pPr marL="139700" indent="0">
              <a:buNone/>
            </a:pPr>
            <a:r>
              <a:rPr lang="en-US" dirty="0"/>
              <a:t>What if we could combine many weaker models in such a way to make a more powerful model?</a:t>
            </a:r>
          </a:p>
          <a:p>
            <a:pPr marL="139700" indent="0">
              <a:buNone/>
            </a:pPr>
            <a:endParaRPr lang="en-US" dirty="0"/>
          </a:p>
          <a:p>
            <a:pPr marL="139700" indent="0">
              <a:buNone/>
            </a:pPr>
            <a:r>
              <a:rPr lang="en-US" dirty="0"/>
              <a:t>A </a:t>
            </a:r>
            <a:r>
              <a:rPr lang="en-US" b="1" dirty="0"/>
              <a:t>model ensemble </a:t>
            </a:r>
            <a:r>
              <a:rPr lang="en-US" dirty="0"/>
              <a:t>is a collection of (generally weak) models that are combined in such a way to create a more powerful model. </a:t>
            </a:r>
          </a:p>
          <a:p>
            <a:pPr marL="139700" indent="0">
              <a:buNone/>
            </a:pPr>
            <a:endParaRPr lang="en-US" dirty="0"/>
          </a:p>
          <a:p>
            <a:pPr marL="139700" indent="0">
              <a:buNone/>
            </a:pPr>
            <a:r>
              <a:rPr lang="en-US" dirty="0"/>
              <a:t>There are two common ways this is done with trees </a:t>
            </a:r>
          </a:p>
          <a:p>
            <a:r>
              <a:rPr lang="en-US" dirty="0"/>
              <a:t>Random Forest (Bagging)</a:t>
            </a:r>
          </a:p>
          <a:p>
            <a:r>
              <a:rPr lang="en-US" dirty="0"/>
              <a:t>AdaBoost (Boosting)</a:t>
            </a:r>
          </a:p>
        </p:txBody>
      </p:sp>
      <p:sp>
        <p:nvSpPr>
          <p:cNvPr id="4" name="Slide Number Placeholder 3">
            <a:extLst>
              <a:ext uri="{FF2B5EF4-FFF2-40B4-BE49-F238E27FC236}">
                <a16:creationId xmlns:a16="http://schemas.microsoft.com/office/drawing/2014/main" id="{564227FE-125F-4D45-B1CA-041D68099B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14135337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EEFB54-9921-8547-BCFE-E8C20188E906}"/>
              </a:ext>
            </a:extLst>
          </p:cNvPr>
          <p:cNvSpPr>
            <a:spLocks noGrp="1"/>
          </p:cNvSpPr>
          <p:nvPr>
            <p:ph type="title"/>
          </p:nvPr>
        </p:nvSpPr>
        <p:spPr/>
        <p:txBody>
          <a:bodyPr/>
          <a:lstStyle/>
          <a:p>
            <a:r>
              <a:rPr lang="en-US" dirty="0"/>
              <a:t>Random Forest Overview</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4467E2B4-A3A5-2241-B046-3E028CA4C041}"/>
                  </a:ext>
                </a:extLst>
              </p:cNvPr>
              <p:cNvSpPr>
                <a:spLocks noGrp="1"/>
              </p:cNvSpPr>
              <p:nvPr>
                <p:ph type="body" idx="1"/>
              </p:nvPr>
            </p:nvSpPr>
            <p:spPr/>
            <p:txBody>
              <a:bodyPr/>
              <a:lstStyle/>
              <a:p>
                <a:pPr marL="139700" indent="0">
                  <a:buNone/>
                </a:pPr>
                <a:r>
                  <a:rPr lang="en-US" dirty="0"/>
                  <a:t>A </a:t>
                </a:r>
                <a:r>
                  <a:rPr lang="en-US" b="1" dirty="0"/>
                  <a:t>Random Forest</a:t>
                </a:r>
                <a:r>
                  <a:rPr lang="en-US" dirty="0"/>
                  <a:t> is a collection of </a:t>
                </a:r>
                <a14:m>
                  <m:oMath xmlns:m="http://schemas.openxmlformats.org/officeDocument/2006/math">
                    <m:r>
                      <a:rPr lang="en-US" b="0" i="1" smtClean="0">
                        <a:latin typeface="Cambria Math" panose="02040503050406030204" pitchFamily="18" charset="0"/>
                      </a:rPr>
                      <m:t>𝑇</m:t>
                    </m:r>
                  </m:oMath>
                </a14:m>
                <a:r>
                  <a:rPr lang="en-US" dirty="0"/>
                  <a:t> Decision Trees. Each decision tree casts a “vote” for a prediction and the ensemble predicts the majority vote of all of its trees.</a:t>
                </a:r>
              </a:p>
            </p:txBody>
          </p:sp>
        </mc:Choice>
        <mc:Fallback xmlns="">
          <p:sp>
            <p:nvSpPr>
              <p:cNvPr id="6" name="Text Placeholder 5">
                <a:extLst>
                  <a:ext uri="{FF2B5EF4-FFF2-40B4-BE49-F238E27FC236}">
                    <a16:creationId xmlns:a16="http://schemas.microsoft.com/office/drawing/2014/main" id="{4467E2B4-A3A5-2241-B046-3E028CA4C04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5CA7C47-0FB7-1643-AF5C-F90791EB1A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20" name="Picture 19">
            <a:extLst>
              <a:ext uri="{FF2B5EF4-FFF2-40B4-BE49-F238E27FC236}">
                <a16:creationId xmlns:a16="http://schemas.microsoft.com/office/drawing/2014/main" id="{8FBE54A3-EF25-1944-BEDC-F44EF8E0D3E1}"/>
              </a:ext>
            </a:extLst>
          </p:cNvPr>
          <p:cNvPicPr>
            <a:picLocks noChangeAspect="1"/>
          </p:cNvPicPr>
          <p:nvPr/>
        </p:nvPicPr>
        <p:blipFill>
          <a:blip r:embed="rId4"/>
          <a:stretch>
            <a:fillRect/>
          </a:stretch>
        </p:blipFill>
        <p:spPr>
          <a:xfrm>
            <a:off x="3290029" y="1968551"/>
            <a:ext cx="5067300" cy="2781300"/>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6E456C95-C263-47FA-82B9-4BCD183EB793}"/>
                  </a:ext>
                </a:extLst>
              </p14:cNvPr>
              <p14:cNvContentPartPr/>
              <p14:nvPr/>
            </p14:nvContentPartPr>
            <p14:xfrm>
              <a:off x="4027320" y="2268360"/>
              <a:ext cx="4398840" cy="1239120"/>
            </p14:xfrm>
          </p:contentPart>
        </mc:Choice>
        <mc:Fallback xmlns="">
          <p:pic>
            <p:nvPicPr>
              <p:cNvPr id="2" name="Ink 1">
                <a:extLst>
                  <a:ext uri="{FF2B5EF4-FFF2-40B4-BE49-F238E27FC236}">
                    <a16:creationId xmlns:a16="http://schemas.microsoft.com/office/drawing/2014/main" id="{6E456C95-C263-47FA-82B9-4BCD183EB793}"/>
                  </a:ext>
                </a:extLst>
              </p:cNvPr>
              <p:cNvPicPr/>
              <p:nvPr/>
            </p:nvPicPr>
            <p:blipFill>
              <a:blip r:embed="rId6"/>
              <a:stretch>
                <a:fillRect/>
              </a:stretch>
            </p:blipFill>
            <p:spPr>
              <a:xfrm>
                <a:off x="4017960" y="2259000"/>
                <a:ext cx="4417560" cy="1257840"/>
              </a:xfrm>
              <a:prstGeom prst="rect">
                <a:avLst/>
              </a:prstGeom>
            </p:spPr>
          </p:pic>
        </mc:Fallback>
      </mc:AlternateContent>
    </p:spTree>
    <p:extLst>
      <p:ext uri="{BB962C8B-B14F-4D97-AF65-F5344CB8AC3E}">
        <p14:creationId xmlns:p14="http://schemas.microsoft.com/office/powerpoint/2010/main" val="88416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C4D2-5250-3042-B16C-67C2BC5115AB}"/>
              </a:ext>
            </a:extLst>
          </p:cNvPr>
          <p:cNvSpPr>
            <a:spLocks noGrp="1"/>
          </p:cNvSpPr>
          <p:nvPr>
            <p:ph type="title"/>
          </p:nvPr>
        </p:nvSpPr>
        <p:spPr/>
        <p:txBody>
          <a:bodyPr/>
          <a:lstStyle/>
          <a:p>
            <a:r>
              <a:rPr lang="en-US" dirty="0"/>
              <a:t>Training Trees</a:t>
            </a:r>
          </a:p>
        </p:txBody>
      </p:sp>
      <p:sp>
        <p:nvSpPr>
          <p:cNvPr id="3" name="Text Placeholder 2">
            <a:extLst>
              <a:ext uri="{FF2B5EF4-FFF2-40B4-BE49-F238E27FC236}">
                <a16:creationId xmlns:a16="http://schemas.microsoft.com/office/drawing/2014/main" id="{30565F5F-5880-C84D-8A77-894009473407}"/>
              </a:ext>
            </a:extLst>
          </p:cNvPr>
          <p:cNvSpPr>
            <a:spLocks noGrp="1"/>
          </p:cNvSpPr>
          <p:nvPr>
            <p:ph type="body" idx="1"/>
          </p:nvPr>
        </p:nvSpPr>
        <p:spPr>
          <a:xfrm>
            <a:off x="3083130" y="295527"/>
            <a:ext cx="5596200" cy="3981000"/>
          </a:xfrm>
        </p:spPr>
        <p:txBody>
          <a:bodyPr/>
          <a:lstStyle/>
          <a:p>
            <a:pPr marL="139700" indent="0">
              <a:buNone/>
            </a:pPr>
            <a:r>
              <a:rPr lang="en-US" dirty="0"/>
              <a:t>If I just have one dataset, how could I learn more than one tree? </a:t>
            </a:r>
          </a:p>
          <a:p>
            <a:pPr marL="139700" indent="0">
              <a:buNone/>
            </a:pPr>
            <a:endParaRPr lang="en-US" dirty="0"/>
          </a:p>
          <a:p>
            <a:pPr marL="139700" indent="0">
              <a:buNone/>
            </a:pPr>
            <a:r>
              <a:rPr lang="en-US" dirty="0"/>
              <a:t>Solve this with </a:t>
            </a:r>
            <a:r>
              <a:rPr lang="en-US" b="1" dirty="0"/>
              <a:t>bootstrap sampling</a:t>
            </a:r>
            <a:r>
              <a:rPr lang="en-US" dirty="0"/>
              <a:t>! Can create many similar datasets by randomly sampling </a:t>
            </a:r>
            <a:r>
              <a:rPr lang="en-US" i="1" u="sng" dirty="0"/>
              <a:t>with replacement</a:t>
            </a:r>
            <a:r>
              <a:rPr lang="en-US" i="1" dirty="0"/>
              <a:t>.</a:t>
            </a:r>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r>
              <a:rPr lang="en-US" dirty="0"/>
              <a:t>Technically, you also randomly select features too! </a:t>
            </a:r>
          </a:p>
        </p:txBody>
      </p:sp>
      <p:sp>
        <p:nvSpPr>
          <p:cNvPr id="4" name="Slide Number Placeholder 3">
            <a:extLst>
              <a:ext uri="{FF2B5EF4-FFF2-40B4-BE49-F238E27FC236}">
                <a16:creationId xmlns:a16="http://schemas.microsoft.com/office/drawing/2014/main" id="{488AD992-47DD-3C4D-A0B1-E37D37EFBC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6" name="Picture 5">
            <a:extLst>
              <a:ext uri="{FF2B5EF4-FFF2-40B4-BE49-F238E27FC236}">
                <a16:creationId xmlns:a16="http://schemas.microsoft.com/office/drawing/2014/main" id="{58C0D016-95F0-BA49-ABE4-1C61611CBAF1}"/>
              </a:ext>
            </a:extLst>
          </p:cNvPr>
          <p:cNvPicPr>
            <a:picLocks noChangeAspect="1"/>
          </p:cNvPicPr>
          <p:nvPr/>
        </p:nvPicPr>
        <p:blipFill rotWithShape="1">
          <a:blip r:embed="rId2"/>
          <a:srcRect l="-1" r="19280"/>
          <a:stretch/>
        </p:blipFill>
        <p:spPr>
          <a:xfrm>
            <a:off x="3777521" y="1846415"/>
            <a:ext cx="2840636" cy="2902950"/>
          </a:xfrm>
          <a:prstGeom prst="rect">
            <a:avLst/>
          </a:prstGeom>
        </p:spPr>
      </p:pic>
      <p:sp>
        <p:nvSpPr>
          <p:cNvPr id="7" name="Rectangle 6">
            <a:extLst>
              <a:ext uri="{FF2B5EF4-FFF2-40B4-BE49-F238E27FC236}">
                <a16:creationId xmlns:a16="http://schemas.microsoft.com/office/drawing/2014/main" id="{914F3D1A-F37C-DC48-A708-888AB16B3CCE}"/>
              </a:ext>
            </a:extLst>
          </p:cNvPr>
          <p:cNvSpPr/>
          <p:nvPr/>
        </p:nvSpPr>
        <p:spPr>
          <a:xfrm>
            <a:off x="4384622" y="3725139"/>
            <a:ext cx="232348" cy="26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588DFD-69F7-BE48-BB8C-00AB3B585664}"/>
              </a:ext>
            </a:extLst>
          </p:cNvPr>
          <p:cNvSpPr/>
          <p:nvPr/>
        </p:nvSpPr>
        <p:spPr>
          <a:xfrm>
            <a:off x="5030536" y="3725139"/>
            <a:ext cx="232348" cy="134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B6375C-378B-B94F-912E-9AB118606612}"/>
              </a:ext>
            </a:extLst>
          </p:cNvPr>
          <p:cNvSpPr/>
          <p:nvPr/>
        </p:nvSpPr>
        <p:spPr>
          <a:xfrm>
            <a:off x="4976734" y="3005612"/>
            <a:ext cx="232348" cy="22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D55F4D-54B8-1E4F-BD44-5C416A660248}"/>
              </a:ext>
            </a:extLst>
          </p:cNvPr>
          <p:cNvSpPr/>
          <p:nvPr/>
        </p:nvSpPr>
        <p:spPr>
          <a:xfrm rot="2609793">
            <a:off x="4890098" y="2304675"/>
            <a:ext cx="308634" cy="30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5CAB2A-5865-D24E-9314-DFE7D0071E49}"/>
              </a:ext>
            </a:extLst>
          </p:cNvPr>
          <p:cNvPicPr>
            <a:picLocks noChangeAspect="1"/>
          </p:cNvPicPr>
          <p:nvPr/>
        </p:nvPicPr>
        <p:blipFill rotWithShape="1">
          <a:blip r:embed="rId3"/>
          <a:srcRect b="41391"/>
          <a:stretch/>
        </p:blipFill>
        <p:spPr>
          <a:xfrm>
            <a:off x="6835511" y="2978636"/>
            <a:ext cx="607115" cy="387756"/>
          </a:xfrm>
          <a:prstGeom prst="rect">
            <a:avLst/>
          </a:prstGeom>
        </p:spPr>
      </p:pic>
      <p:pic>
        <p:nvPicPr>
          <p:cNvPr id="13" name="Picture 12">
            <a:extLst>
              <a:ext uri="{FF2B5EF4-FFF2-40B4-BE49-F238E27FC236}">
                <a16:creationId xmlns:a16="http://schemas.microsoft.com/office/drawing/2014/main" id="{4D581CC9-F403-204B-A5A3-BA0F53191F66}"/>
              </a:ext>
            </a:extLst>
          </p:cNvPr>
          <p:cNvPicPr>
            <a:picLocks noChangeAspect="1"/>
          </p:cNvPicPr>
          <p:nvPr/>
        </p:nvPicPr>
        <p:blipFill>
          <a:blip r:embed="rId3"/>
          <a:stretch>
            <a:fillRect/>
          </a:stretch>
        </p:blipFill>
        <p:spPr>
          <a:xfrm flipH="1">
            <a:off x="6835512" y="3994962"/>
            <a:ext cx="607115" cy="661599"/>
          </a:xfrm>
          <a:prstGeom prst="rect">
            <a:avLst/>
          </a:prstGeom>
        </p:spPr>
      </p:pic>
      <p:pic>
        <p:nvPicPr>
          <p:cNvPr id="14" name="Picture 13">
            <a:extLst>
              <a:ext uri="{FF2B5EF4-FFF2-40B4-BE49-F238E27FC236}">
                <a16:creationId xmlns:a16="http://schemas.microsoft.com/office/drawing/2014/main" id="{9452108A-592F-F446-832E-C3A9C88897EB}"/>
              </a:ext>
            </a:extLst>
          </p:cNvPr>
          <p:cNvPicPr>
            <a:picLocks noChangeAspect="1"/>
          </p:cNvPicPr>
          <p:nvPr/>
        </p:nvPicPr>
        <p:blipFill>
          <a:blip r:embed="rId3"/>
          <a:stretch>
            <a:fillRect/>
          </a:stretch>
        </p:blipFill>
        <p:spPr>
          <a:xfrm>
            <a:off x="6835512" y="1910151"/>
            <a:ext cx="607115" cy="66159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F240D2B-0DA9-4DBF-BA39-0BE509AB08EA}"/>
                  </a:ext>
                </a:extLst>
              </p14:cNvPr>
              <p14:cNvContentPartPr/>
              <p14:nvPr/>
            </p14:nvContentPartPr>
            <p14:xfrm>
              <a:off x="3058560" y="1523520"/>
              <a:ext cx="5286600" cy="3138120"/>
            </p14:xfrm>
          </p:contentPart>
        </mc:Choice>
        <mc:Fallback xmlns="">
          <p:pic>
            <p:nvPicPr>
              <p:cNvPr id="5" name="Ink 4">
                <a:extLst>
                  <a:ext uri="{FF2B5EF4-FFF2-40B4-BE49-F238E27FC236}">
                    <a16:creationId xmlns:a16="http://schemas.microsoft.com/office/drawing/2014/main" id="{CF240D2B-0DA9-4DBF-BA39-0BE509AB08EA}"/>
                  </a:ext>
                </a:extLst>
              </p:cNvPr>
              <p:cNvPicPr/>
              <p:nvPr/>
            </p:nvPicPr>
            <p:blipFill>
              <a:blip r:embed="rId5"/>
              <a:stretch>
                <a:fillRect/>
              </a:stretch>
            </p:blipFill>
            <p:spPr>
              <a:xfrm>
                <a:off x="3049200" y="1514160"/>
                <a:ext cx="5305320" cy="3156840"/>
              </a:xfrm>
              <a:prstGeom prst="rect">
                <a:avLst/>
              </a:prstGeom>
            </p:spPr>
          </p:pic>
        </mc:Fallback>
      </mc:AlternateContent>
    </p:spTree>
    <p:extLst>
      <p:ext uri="{BB962C8B-B14F-4D97-AF65-F5344CB8AC3E}">
        <p14:creationId xmlns:p14="http://schemas.microsoft.com/office/powerpoint/2010/main" val="3054335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38BC-616C-E845-838A-5B38201E2A6E}"/>
              </a:ext>
            </a:extLst>
          </p:cNvPr>
          <p:cNvSpPr>
            <a:spLocks noGrp="1"/>
          </p:cNvSpPr>
          <p:nvPr>
            <p:ph type="title"/>
          </p:nvPr>
        </p:nvSpPr>
        <p:spPr/>
        <p:txBody>
          <a:bodyPr/>
          <a:lstStyle/>
          <a:p>
            <a:r>
              <a:rPr lang="en-US" dirty="0"/>
              <a:t>Details</a:t>
            </a:r>
          </a:p>
        </p:txBody>
      </p:sp>
      <p:sp>
        <p:nvSpPr>
          <p:cNvPr id="3" name="Text Placeholder 2">
            <a:extLst>
              <a:ext uri="{FF2B5EF4-FFF2-40B4-BE49-F238E27FC236}">
                <a16:creationId xmlns:a16="http://schemas.microsoft.com/office/drawing/2014/main" id="{81DBEA49-F8A7-1640-AD33-0EE6C09ED61A}"/>
              </a:ext>
            </a:extLst>
          </p:cNvPr>
          <p:cNvSpPr>
            <a:spLocks noGrp="1"/>
          </p:cNvSpPr>
          <p:nvPr>
            <p:ph type="body" idx="1"/>
          </p:nvPr>
        </p:nvSpPr>
        <p:spPr/>
        <p:txBody>
          <a:bodyPr/>
          <a:lstStyle/>
          <a:p>
            <a:pPr marL="139700" indent="0">
              <a:buNone/>
            </a:pPr>
            <a:r>
              <a:rPr lang="en-US" dirty="0"/>
              <a:t>The Random Forest model is a specific type of ensemble model that uses </a:t>
            </a:r>
            <a:r>
              <a:rPr lang="en-US" b="1" dirty="0"/>
              <a:t>bagging </a:t>
            </a:r>
            <a:r>
              <a:rPr lang="en-US" dirty="0"/>
              <a:t>(bootstrapped aggregation). </a:t>
            </a:r>
          </a:p>
          <a:p>
            <a:pPr marL="139700" indent="0">
              <a:buNone/>
            </a:pPr>
            <a:endParaRPr lang="en-US" dirty="0"/>
          </a:p>
          <a:p>
            <a:pPr marL="139700" indent="0">
              <a:buNone/>
            </a:pPr>
            <a:r>
              <a:rPr lang="en-US" dirty="0"/>
              <a:t>When training the trees on the bootstrapped samples, we actually want to use very deep trees that overfit! </a:t>
            </a:r>
          </a:p>
          <a:p>
            <a:r>
              <a:rPr lang="en-US" dirty="0"/>
              <a:t>That sounds bad at first, but we are trying to take advantage of what it means to have a high variance model (low bias). </a:t>
            </a:r>
          </a:p>
          <a:p>
            <a:r>
              <a:rPr lang="en-US" dirty="0"/>
              <a:t>Remember that high variance models have low bias because if you “average out” over all the models you could learn, they will not have bias.</a:t>
            </a:r>
          </a:p>
          <a:p>
            <a:r>
              <a:rPr lang="en-US" dirty="0"/>
              <a:t>That is exactly what we are doing here! If we average over a bunch of high variance (overfit) models, to get an ensemble that has low bias and lower variance (if we add more trees)!</a:t>
            </a:r>
          </a:p>
        </p:txBody>
      </p:sp>
      <p:sp>
        <p:nvSpPr>
          <p:cNvPr id="4" name="Slide Number Placeholder 3">
            <a:extLst>
              <a:ext uri="{FF2B5EF4-FFF2-40B4-BE49-F238E27FC236}">
                <a16:creationId xmlns:a16="http://schemas.microsoft.com/office/drawing/2014/main" id="{DF734ED4-77FA-D247-9299-A7A1F7E7D9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279282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4049-0666-9247-AEF9-CF51601CBA0F}"/>
              </a:ext>
            </a:extLst>
          </p:cNvPr>
          <p:cNvSpPr>
            <a:spLocks noGrp="1"/>
          </p:cNvSpPr>
          <p:nvPr>
            <p:ph type="title"/>
          </p:nvPr>
        </p:nvSpPr>
        <p:spPr/>
        <p:txBody>
          <a:bodyPr/>
          <a:lstStyle/>
          <a:p>
            <a:r>
              <a:rPr lang="en-US" dirty="0"/>
              <a:t>Random Forest Algorithm</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E4D4BDF-8E1B-2145-B723-0BFDCE539D5B}"/>
                  </a:ext>
                </a:extLst>
              </p:cNvPr>
              <p:cNvSpPr>
                <a:spLocks noGrp="1"/>
              </p:cNvSpPr>
              <p:nvPr>
                <p:ph type="body" idx="1"/>
              </p:nvPr>
            </p:nvSpPr>
            <p:spPr/>
            <p:txBody>
              <a:bodyPr/>
              <a:lstStyle/>
              <a:p>
                <a:pPr marL="139700" indent="0">
                  <a:buNone/>
                </a:pPr>
                <a:r>
                  <a:rPr lang="en-US" b="1" dirty="0"/>
                  <a:t>Training</a:t>
                </a:r>
              </a:p>
              <a:p>
                <a:r>
                  <a:rPr lang="en-US" dirty="0"/>
                  <a:t>Make </a:t>
                </a:r>
                <a14:m>
                  <m:oMath xmlns:m="http://schemas.openxmlformats.org/officeDocument/2006/math">
                    <m:r>
                      <a:rPr lang="en-US" b="0" i="1" smtClean="0">
                        <a:latin typeface="Cambria Math" panose="02040503050406030204" pitchFamily="18" charset="0"/>
                      </a:rPr>
                      <m:t>𝑇</m:t>
                    </m:r>
                  </m:oMath>
                </a14:m>
                <a:r>
                  <a:rPr lang="en-US" dirty="0"/>
                  <a:t> random samples of the training data that are the same size as the training data but are sampled </a:t>
                </a:r>
                <a:r>
                  <a:rPr lang="en-US" u="sng" dirty="0"/>
                  <a:t>with replacement</a:t>
                </a:r>
              </a:p>
              <a:p>
                <a:r>
                  <a:rPr lang="en-US" dirty="0"/>
                  <a:t>Train a really tall tree on each sampled dataset (overfit)</a:t>
                </a:r>
              </a:p>
              <a:p>
                <a:endParaRPr lang="en-US" dirty="0"/>
              </a:p>
              <a:p>
                <a:pPr marL="139700" indent="0">
                  <a:buNone/>
                </a:pPr>
                <a:r>
                  <a:rPr lang="en-US" b="1" dirty="0"/>
                  <a:t>Predicting</a:t>
                </a:r>
                <a:endParaRPr lang="en-US" dirty="0"/>
              </a:p>
              <a:p>
                <a:r>
                  <a:rPr lang="en-US" dirty="0"/>
                  <a:t>For a given example, ask each tree to predict what it thinks the label should be</a:t>
                </a:r>
              </a:p>
              <a:p>
                <a:r>
                  <a:rPr lang="en-US" dirty="0"/>
                  <a:t>Take a majority vote over all trees</a:t>
                </a:r>
              </a:p>
            </p:txBody>
          </p:sp>
        </mc:Choice>
        <mc:Fallback xmlns="">
          <p:sp>
            <p:nvSpPr>
              <p:cNvPr id="3" name="Text Placeholder 2">
                <a:extLst>
                  <a:ext uri="{FF2B5EF4-FFF2-40B4-BE49-F238E27FC236}">
                    <a16:creationId xmlns:a16="http://schemas.microsoft.com/office/drawing/2014/main" id="{3E4D4BDF-8E1B-2145-B723-0BFDCE539D5B}"/>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5D0C736-C8E7-A245-9BD6-3D11772D25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2793406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Group 182">
            <a:extLst>
              <a:ext uri="{FF2B5EF4-FFF2-40B4-BE49-F238E27FC236}">
                <a16:creationId xmlns:a16="http://schemas.microsoft.com/office/drawing/2014/main" id="{A2715A3E-A099-6840-9C7C-185CA18BCA25}"/>
              </a:ext>
            </a:extLst>
          </p:cNvPr>
          <p:cNvGrpSpPr/>
          <p:nvPr/>
        </p:nvGrpSpPr>
        <p:grpSpPr>
          <a:xfrm>
            <a:off x="5535555" y="2401192"/>
            <a:ext cx="3499757" cy="2677242"/>
            <a:chOff x="8098175" y="-1516834"/>
            <a:chExt cx="3499757" cy="2677242"/>
          </a:xfrm>
        </p:grpSpPr>
        <p:sp>
          <p:nvSpPr>
            <p:cNvPr id="126" name="Rectangle 125">
              <a:extLst>
                <a:ext uri="{FF2B5EF4-FFF2-40B4-BE49-F238E27FC236}">
                  <a16:creationId xmlns:a16="http://schemas.microsoft.com/office/drawing/2014/main" id="{7E737296-4250-C34B-AFB7-E032E7415B30}"/>
                </a:ext>
              </a:extLst>
            </p:cNvPr>
            <p:cNvSpPr/>
            <p:nvPr/>
          </p:nvSpPr>
          <p:spPr>
            <a:xfrm>
              <a:off x="8098175" y="-1516834"/>
              <a:ext cx="3499757" cy="26772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1956AF5A-08BE-6A4C-A2F6-572FF6EE35F3}"/>
                </a:ext>
              </a:extLst>
            </p:cNvPr>
            <p:cNvSpPr/>
            <p:nvPr/>
          </p:nvSpPr>
          <p:spPr>
            <a:xfrm>
              <a:off x="9529285" y="-145364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Museo Sans 100"/>
                  <a:cs typeface="Museo Sans 100"/>
                </a:rPr>
                <a:t>Start</a:t>
              </a:r>
            </a:p>
          </p:txBody>
        </p:sp>
        <p:cxnSp>
          <p:nvCxnSpPr>
            <p:cNvPr id="128" name="Straight Arrow Connector 127">
              <a:extLst>
                <a:ext uri="{FF2B5EF4-FFF2-40B4-BE49-F238E27FC236}">
                  <a16:creationId xmlns:a16="http://schemas.microsoft.com/office/drawing/2014/main" id="{52116744-D3E3-2E4A-B01F-B3C4C9F76E27}"/>
                </a:ext>
              </a:extLst>
            </p:cNvPr>
            <p:cNvCxnSpPr>
              <a:cxnSpLocks/>
              <a:stCxn id="127" idx="2"/>
              <a:endCxn id="129" idx="0"/>
            </p:cNvCxnSpPr>
            <p:nvPr/>
          </p:nvCxnSpPr>
          <p:spPr>
            <a:xfrm flipH="1">
              <a:off x="9845587" y="-1104887"/>
              <a:ext cx="5364" cy="37338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29" name="Diamond 128">
              <a:extLst>
                <a:ext uri="{FF2B5EF4-FFF2-40B4-BE49-F238E27FC236}">
                  <a16:creationId xmlns:a16="http://schemas.microsoft.com/office/drawing/2014/main" id="{E521317F-50A4-5844-B972-DF380F91BF3D}"/>
                </a:ext>
              </a:extLst>
            </p:cNvPr>
            <p:cNvSpPr/>
            <p:nvPr/>
          </p:nvSpPr>
          <p:spPr>
            <a:xfrm>
              <a:off x="9177476" y="-731502"/>
              <a:ext cx="1336222"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Income</a:t>
              </a:r>
            </a:p>
          </p:txBody>
        </p:sp>
        <p:cxnSp>
          <p:nvCxnSpPr>
            <p:cNvPr id="130" name="Straight Arrow Connector 129">
              <a:extLst>
                <a:ext uri="{FF2B5EF4-FFF2-40B4-BE49-F238E27FC236}">
                  <a16:creationId xmlns:a16="http://schemas.microsoft.com/office/drawing/2014/main" id="{10C05E37-E6E7-2E4D-85D4-9327D0EBE9F6}"/>
                </a:ext>
              </a:extLst>
            </p:cNvPr>
            <p:cNvCxnSpPr>
              <a:cxnSpLocks/>
              <a:stCxn id="129" idx="2"/>
            </p:cNvCxnSpPr>
            <p:nvPr/>
          </p:nvCxnSpPr>
          <p:spPr>
            <a:xfrm flipH="1">
              <a:off x="9048402" y="-365750"/>
              <a:ext cx="797185" cy="284150"/>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57C9924F-741E-3F40-B3FE-B60C3D7838E5}"/>
                </a:ext>
              </a:extLst>
            </p:cNvPr>
            <p:cNvCxnSpPr>
              <a:cxnSpLocks/>
              <a:stCxn id="129" idx="2"/>
            </p:cNvCxnSpPr>
            <p:nvPr/>
          </p:nvCxnSpPr>
          <p:spPr>
            <a:xfrm>
              <a:off x="9845587" y="-365750"/>
              <a:ext cx="799338" cy="30291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7BA404E4-B50B-314A-8805-1B3CF93F254E}"/>
                </a:ext>
              </a:extLst>
            </p:cNvPr>
            <p:cNvSpPr/>
            <p:nvPr/>
          </p:nvSpPr>
          <p:spPr>
            <a:xfrm>
              <a:off x="10109111" y="-476544"/>
              <a:ext cx="617477" cy="276999"/>
            </a:xfrm>
            <a:prstGeom prst="rect">
              <a:avLst/>
            </a:prstGeom>
          </p:spPr>
          <p:txBody>
            <a:bodyPr wrap="none">
              <a:spAutoFit/>
            </a:bodyPr>
            <a:lstStyle/>
            <a:p>
              <a:r>
                <a:rPr lang="en-US" sz="1200" b="1" dirty="0">
                  <a:latin typeface="Museo Sans 100"/>
                  <a:cs typeface="Museo Sans 100"/>
                </a:rPr>
                <a:t>≥ $50K</a:t>
              </a:r>
              <a:endParaRPr lang="en-US" sz="1200" b="1" dirty="0"/>
            </a:p>
          </p:txBody>
        </p:sp>
        <p:sp>
          <p:nvSpPr>
            <p:cNvPr id="133" name="Rectangle 132">
              <a:extLst>
                <a:ext uri="{FF2B5EF4-FFF2-40B4-BE49-F238E27FC236}">
                  <a16:creationId xmlns:a16="http://schemas.microsoft.com/office/drawing/2014/main" id="{CE8D22B9-5319-DF44-8462-4C59C1D23362}"/>
                </a:ext>
              </a:extLst>
            </p:cNvPr>
            <p:cNvSpPr/>
            <p:nvPr/>
          </p:nvSpPr>
          <p:spPr>
            <a:xfrm>
              <a:off x="8943746" y="-460007"/>
              <a:ext cx="617477" cy="276999"/>
            </a:xfrm>
            <a:prstGeom prst="rect">
              <a:avLst/>
            </a:prstGeom>
          </p:spPr>
          <p:txBody>
            <a:bodyPr wrap="none">
              <a:spAutoFit/>
            </a:bodyPr>
            <a:lstStyle/>
            <a:p>
              <a:r>
                <a:rPr lang="en-US" sz="1200" b="1" dirty="0">
                  <a:latin typeface="Museo Sans 100"/>
                  <a:cs typeface="Museo Sans 100"/>
                </a:rPr>
                <a:t>&lt; $50K</a:t>
              </a:r>
              <a:endParaRPr lang="en-US" sz="1200" b="1" dirty="0"/>
            </a:p>
          </p:txBody>
        </p:sp>
        <p:sp>
          <p:nvSpPr>
            <p:cNvPr id="154" name="Diamond 153">
              <a:extLst>
                <a:ext uri="{FF2B5EF4-FFF2-40B4-BE49-F238E27FC236}">
                  <a16:creationId xmlns:a16="http://schemas.microsoft.com/office/drawing/2014/main" id="{970CE0BC-A32B-384C-A5C7-A8AD25A7320A}"/>
                </a:ext>
              </a:extLst>
            </p:cNvPr>
            <p:cNvSpPr/>
            <p:nvPr/>
          </p:nvSpPr>
          <p:spPr>
            <a:xfrm>
              <a:off x="9976814" y="-54553"/>
              <a:ext cx="1336222"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Income</a:t>
              </a:r>
            </a:p>
          </p:txBody>
        </p:sp>
        <p:cxnSp>
          <p:nvCxnSpPr>
            <p:cNvPr id="155" name="Straight Arrow Connector 154">
              <a:extLst>
                <a:ext uri="{FF2B5EF4-FFF2-40B4-BE49-F238E27FC236}">
                  <a16:creationId xmlns:a16="http://schemas.microsoft.com/office/drawing/2014/main" id="{C21E2589-579F-374E-8607-A6788D168C5A}"/>
                </a:ext>
              </a:extLst>
            </p:cNvPr>
            <p:cNvCxnSpPr>
              <a:cxnSpLocks/>
              <a:stCxn id="154" idx="2"/>
              <a:endCxn id="176" idx="0"/>
            </p:cNvCxnSpPr>
            <p:nvPr/>
          </p:nvCxnSpPr>
          <p:spPr>
            <a:xfrm flipH="1">
              <a:off x="10341905" y="311199"/>
              <a:ext cx="303020" cy="31681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11149A6A-5F94-1C4E-9F94-04CAE1AB6361}"/>
                </a:ext>
              </a:extLst>
            </p:cNvPr>
            <p:cNvCxnSpPr>
              <a:cxnSpLocks/>
              <a:stCxn id="154" idx="2"/>
              <a:endCxn id="173" idx="0"/>
            </p:cNvCxnSpPr>
            <p:nvPr/>
          </p:nvCxnSpPr>
          <p:spPr>
            <a:xfrm>
              <a:off x="10644925" y="311199"/>
              <a:ext cx="488526" cy="31378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82B2E5B9-9670-A74B-9E22-CFCAE3746718}"/>
                </a:ext>
              </a:extLst>
            </p:cNvPr>
            <p:cNvSpPr/>
            <p:nvPr/>
          </p:nvSpPr>
          <p:spPr>
            <a:xfrm>
              <a:off x="10761815" y="235470"/>
              <a:ext cx="617477" cy="276999"/>
            </a:xfrm>
            <a:prstGeom prst="rect">
              <a:avLst/>
            </a:prstGeom>
          </p:spPr>
          <p:txBody>
            <a:bodyPr wrap="none">
              <a:spAutoFit/>
            </a:bodyPr>
            <a:lstStyle/>
            <a:p>
              <a:r>
                <a:rPr lang="en-US" sz="1200" b="1" dirty="0">
                  <a:latin typeface="Museo Sans 100"/>
                  <a:cs typeface="Museo Sans 100"/>
                </a:rPr>
                <a:t>≥ $70K</a:t>
              </a:r>
              <a:endParaRPr lang="en-US" sz="1200" b="1" dirty="0"/>
            </a:p>
          </p:txBody>
        </p:sp>
        <p:sp>
          <p:nvSpPr>
            <p:cNvPr id="158" name="Rectangle 157">
              <a:extLst>
                <a:ext uri="{FF2B5EF4-FFF2-40B4-BE49-F238E27FC236}">
                  <a16:creationId xmlns:a16="http://schemas.microsoft.com/office/drawing/2014/main" id="{574FB915-8EAA-C349-805A-6347CC216CFB}"/>
                </a:ext>
              </a:extLst>
            </p:cNvPr>
            <p:cNvSpPr/>
            <p:nvPr/>
          </p:nvSpPr>
          <p:spPr>
            <a:xfrm>
              <a:off x="9943711" y="225755"/>
              <a:ext cx="617477" cy="276999"/>
            </a:xfrm>
            <a:prstGeom prst="rect">
              <a:avLst/>
            </a:prstGeom>
          </p:spPr>
          <p:txBody>
            <a:bodyPr wrap="none">
              <a:spAutoFit/>
            </a:bodyPr>
            <a:lstStyle/>
            <a:p>
              <a:r>
                <a:rPr lang="en-US" sz="1200" b="1" dirty="0">
                  <a:latin typeface="Museo Sans 100"/>
                  <a:cs typeface="Museo Sans 100"/>
                </a:rPr>
                <a:t>&lt; $70K</a:t>
              </a:r>
              <a:endParaRPr lang="en-US" sz="1200" b="1" dirty="0"/>
            </a:p>
          </p:txBody>
        </p:sp>
        <p:sp>
          <p:nvSpPr>
            <p:cNvPr id="166" name="Diamond 165">
              <a:extLst>
                <a:ext uri="{FF2B5EF4-FFF2-40B4-BE49-F238E27FC236}">
                  <a16:creationId xmlns:a16="http://schemas.microsoft.com/office/drawing/2014/main" id="{A8C71DCE-F1B5-9E4D-BFBD-1847F8325E0E}"/>
                </a:ext>
              </a:extLst>
            </p:cNvPr>
            <p:cNvSpPr/>
            <p:nvPr/>
          </p:nvSpPr>
          <p:spPr>
            <a:xfrm>
              <a:off x="8406862" y="-62839"/>
              <a:ext cx="1336222"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Term</a:t>
              </a:r>
            </a:p>
          </p:txBody>
        </p:sp>
        <p:cxnSp>
          <p:nvCxnSpPr>
            <p:cNvPr id="167" name="Straight Arrow Connector 166">
              <a:extLst>
                <a:ext uri="{FF2B5EF4-FFF2-40B4-BE49-F238E27FC236}">
                  <a16:creationId xmlns:a16="http://schemas.microsoft.com/office/drawing/2014/main" id="{5DE1CF3E-2E56-F140-87D3-72C7693801A1}"/>
                </a:ext>
              </a:extLst>
            </p:cNvPr>
            <p:cNvCxnSpPr>
              <a:cxnSpLocks/>
              <a:stCxn id="166" idx="2"/>
              <a:endCxn id="171" idx="0"/>
            </p:cNvCxnSpPr>
            <p:nvPr/>
          </p:nvCxnSpPr>
          <p:spPr>
            <a:xfrm flipH="1">
              <a:off x="8630335" y="302913"/>
              <a:ext cx="444638" cy="327884"/>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a:extLst>
                <a:ext uri="{FF2B5EF4-FFF2-40B4-BE49-F238E27FC236}">
                  <a16:creationId xmlns:a16="http://schemas.microsoft.com/office/drawing/2014/main" id="{4B80B8A4-83DC-F847-9496-00142DE0A97F}"/>
                </a:ext>
              </a:extLst>
            </p:cNvPr>
            <p:cNvCxnSpPr>
              <a:cxnSpLocks/>
              <a:stCxn id="166" idx="2"/>
              <a:endCxn id="180" idx="0"/>
            </p:cNvCxnSpPr>
            <p:nvPr/>
          </p:nvCxnSpPr>
          <p:spPr>
            <a:xfrm>
              <a:off x="9074973" y="302913"/>
              <a:ext cx="411147" cy="32207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69" name="Rectangle 168">
              <a:extLst>
                <a:ext uri="{FF2B5EF4-FFF2-40B4-BE49-F238E27FC236}">
                  <a16:creationId xmlns:a16="http://schemas.microsoft.com/office/drawing/2014/main" id="{4900D643-02B0-1346-B391-AE3D062476C2}"/>
                </a:ext>
              </a:extLst>
            </p:cNvPr>
            <p:cNvSpPr/>
            <p:nvPr/>
          </p:nvSpPr>
          <p:spPr>
            <a:xfrm>
              <a:off x="9212690" y="253952"/>
              <a:ext cx="577402" cy="276999"/>
            </a:xfrm>
            <a:prstGeom prst="rect">
              <a:avLst/>
            </a:prstGeom>
          </p:spPr>
          <p:txBody>
            <a:bodyPr wrap="none">
              <a:spAutoFit/>
            </a:bodyPr>
            <a:lstStyle/>
            <a:p>
              <a:r>
                <a:rPr lang="en-US" sz="1200" b="1" dirty="0">
                  <a:latin typeface="Museo Sans 100"/>
                  <a:cs typeface="Museo Sans 100"/>
                </a:rPr>
                <a:t>5 year</a:t>
              </a:r>
              <a:endParaRPr lang="en-US" sz="1200" b="1" dirty="0"/>
            </a:p>
          </p:txBody>
        </p:sp>
        <p:sp>
          <p:nvSpPr>
            <p:cNvPr id="170" name="Rectangle 169">
              <a:extLst>
                <a:ext uri="{FF2B5EF4-FFF2-40B4-BE49-F238E27FC236}">
                  <a16:creationId xmlns:a16="http://schemas.microsoft.com/office/drawing/2014/main" id="{72F16F53-D04B-6C49-9624-163EDC38540A}"/>
                </a:ext>
              </a:extLst>
            </p:cNvPr>
            <p:cNvSpPr/>
            <p:nvPr/>
          </p:nvSpPr>
          <p:spPr>
            <a:xfrm>
              <a:off x="8393196" y="235471"/>
              <a:ext cx="577402" cy="276999"/>
            </a:xfrm>
            <a:prstGeom prst="rect">
              <a:avLst/>
            </a:prstGeom>
          </p:spPr>
          <p:txBody>
            <a:bodyPr wrap="none">
              <a:spAutoFit/>
            </a:bodyPr>
            <a:lstStyle/>
            <a:p>
              <a:r>
                <a:rPr lang="en-US" sz="1200" b="1" dirty="0">
                  <a:latin typeface="Museo Sans 100"/>
                </a:rPr>
                <a:t>3 year</a:t>
              </a:r>
              <a:endParaRPr lang="en-US" sz="1200" b="1" dirty="0"/>
            </a:p>
          </p:txBody>
        </p:sp>
        <p:sp>
          <p:nvSpPr>
            <p:cNvPr id="171" name="Rounded Rectangle 170">
              <a:extLst>
                <a:ext uri="{FF2B5EF4-FFF2-40B4-BE49-F238E27FC236}">
                  <a16:creationId xmlns:a16="http://schemas.microsoft.com/office/drawing/2014/main" id="{64C61EE9-7D8C-9049-8D74-3E4A892FB21B}"/>
                </a:ext>
              </a:extLst>
            </p:cNvPr>
            <p:cNvSpPr/>
            <p:nvPr/>
          </p:nvSpPr>
          <p:spPr>
            <a:xfrm>
              <a:off x="8304783" y="630797"/>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sp>
          <p:nvSpPr>
            <p:cNvPr id="173" name="Rounded Rectangle 172">
              <a:extLst>
                <a:ext uri="{FF2B5EF4-FFF2-40B4-BE49-F238E27FC236}">
                  <a16:creationId xmlns:a16="http://schemas.microsoft.com/office/drawing/2014/main" id="{899899E3-5743-1542-97F3-714C9E5660BA}"/>
                </a:ext>
              </a:extLst>
            </p:cNvPr>
            <p:cNvSpPr/>
            <p:nvPr/>
          </p:nvSpPr>
          <p:spPr>
            <a:xfrm>
              <a:off x="10807899" y="624984"/>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sp>
          <p:nvSpPr>
            <p:cNvPr id="176" name="Rounded Rectangle 175">
              <a:extLst>
                <a:ext uri="{FF2B5EF4-FFF2-40B4-BE49-F238E27FC236}">
                  <a16:creationId xmlns:a16="http://schemas.microsoft.com/office/drawing/2014/main" id="{B76BDA52-4A3E-604F-96F5-67FC449CA777}"/>
                </a:ext>
              </a:extLst>
            </p:cNvPr>
            <p:cNvSpPr/>
            <p:nvPr/>
          </p:nvSpPr>
          <p:spPr>
            <a:xfrm>
              <a:off x="10018093" y="628011"/>
              <a:ext cx="647624"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Risky</a:t>
              </a:r>
            </a:p>
          </p:txBody>
        </p:sp>
        <p:sp>
          <p:nvSpPr>
            <p:cNvPr id="180" name="Rounded Rectangle 179">
              <a:extLst>
                <a:ext uri="{FF2B5EF4-FFF2-40B4-BE49-F238E27FC236}">
                  <a16:creationId xmlns:a16="http://schemas.microsoft.com/office/drawing/2014/main" id="{4DE1CCC1-3460-D54B-A588-A053A4674E0D}"/>
                </a:ext>
              </a:extLst>
            </p:cNvPr>
            <p:cNvSpPr/>
            <p:nvPr/>
          </p:nvSpPr>
          <p:spPr>
            <a:xfrm>
              <a:off x="9162308" y="624984"/>
              <a:ext cx="647624"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Risky</a:t>
              </a:r>
            </a:p>
          </p:txBody>
        </p:sp>
      </p:grpSp>
      <p:sp>
        <p:nvSpPr>
          <p:cNvPr id="6" name="Text Placeholder 5">
            <a:extLst>
              <a:ext uri="{FF2B5EF4-FFF2-40B4-BE49-F238E27FC236}">
                <a16:creationId xmlns:a16="http://schemas.microsoft.com/office/drawing/2014/main" id="{21D6BDCD-FB02-F642-B419-A7E216E54412}"/>
              </a:ext>
            </a:extLst>
          </p:cNvPr>
          <p:cNvSpPr>
            <a:spLocks noGrp="1"/>
          </p:cNvSpPr>
          <p:nvPr>
            <p:ph type="body" idx="1"/>
          </p:nvPr>
        </p:nvSpPr>
        <p:spPr>
          <a:xfrm>
            <a:off x="5742163" y="230818"/>
            <a:ext cx="3223662" cy="1942336"/>
          </a:xfrm>
        </p:spPr>
        <p:txBody>
          <a:bodyPr/>
          <a:lstStyle/>
          <a:p>
            <a:r>
              <a:rPr lang="en-US" dirty="0"/>
              <a:t>Say you have a random forest with 3 decision trees. What would this random forest predict on a </a:t>
            </a:r>
            <a:r>
              <a:rPr lang="en-US" b="1" dirty="0"/>
              <a:t>person with excellent credit, $50K income, and a loan term of 5 years</a:t>
            </a:r>
            <a:r>
              <a:rPr lang="en-US" dirty="0"/>
              <a:t>?</a:t>
            </a:r>
          </a:p>
        </p:txBody>
      </p:sp>
      <p:sp>
        <p:nvSpPr>
          <p:cNvPr id="4" name="Slide Number Placeholder 3">
            <a:extLst>
              <a:ext uri="{FF2B5EF4-FFF2-40B4-BE49-F238E27FC236}">
                <a16:creationId xmlns:a16="http://schemas.microsoft.com/office/drawing/2014/main" id="{093CEB5A-4B49-7D4F-8A16-0EA451D7DC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5" name="Title 4">
            <a:extLst>
              <a:ext uri="{FF2B5EF4-FFF2-40B4-BE49-F238E27FC236}">
                <a16:creationId xmlns:a16="http://schemas.microsoft.com/office/drawing/2014/main" id="{124A264B-FA90-8440-8492-B2D35B527FC4}"/>
              </a:ext>
            </a:extLst>
          </p:cNvPr>
          <p:cNvSpPr>
            <a:spLocks noGrp="1"/>
          </p:cNvSpPr>
          <p:nvPr>
            <p:ph type="title"/>
          </p:nvPr>
        </p:nvSpPr>
        <p:spPr/>
        <p:txBody>
          <a:bodyPr/>
          <a:lstStyle/>
          <a:p>
            <a:r>
              <a:rPr lang="en-US" dirty="0"/>
              <a:t>1 min</a:t>
            </a:r>
          </a:p>
        </p:txBody>
      </p:sp>
      <p:grpSp>
        <p:nvGrpSpPr>
          <p:cNvPr id="121" name="Group 120">
            <a:extLst>
              <a:ext uri="{FF2B5EF4-FFF2-40B4-BE49-F238E27FC236}">
                <a16:creationId xmlns:a16="http://schemas.microsoft.com/office/drawing/2014/main" id="{956558D5-AEA0-D244-B84A-F10796EA90A4}"/>
              </a:ext>
            </a:extLst>
          </p:cNvPr>
          <p:cNvGrpSpPr/>
          <p:nvPr/>
        </p:nvGrpSpPr>
        <p:grpSpPr>
          <a:xfrm>
            <a:off x="0" y="2481645"/>
            <a:ext cx="3862345" cy="2652544"/>
            <a:chOff x="804547" y="1219200"/>
            <a:chExt cx="3862345" cy="2652544"/>
          </a:xfrm>
        </p:grpSpPr>
        <p:sp>
          <p:nvSpPr>
            <p:cNvPr id="120" name="Rectangle 119">
              <a:extLst>
                <a:ext uri="{FF2B5EF4-FFF2-40B4-BE49-F238E27FC236}">
                  <a16:creationId xmlns:a16="http://schemas.microsoft.com/office/drawing/2014/main" id="{42EB1DE4-1506-A24B-B877-BD141D5F41FC}"/>
                </a:ext>
              </a:extLst>
            </p:cNvPr>
            <p:cNvSpPr/>
            <p:nvPr/>
          </p:nvSpPr>
          <p:spPr>
            <a:xfrm>
              <a:off x="804547" y="1219200"/>
              <a:ext cx="3862345" cy="26525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CA6BEB-31F6-A446-A6FB-B740E69D485C}"/>
                </a:ext>
              </a:extLst>
            </p:cNvPr>
            <p:cNvSpPr/>
            <p:nvPr/>
          </p:nvSpPr>
          <p:spPr>
            <a:xfrm>
              <a:off x="1933758" y="131849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a:latin typeface="Museo Sans 100"/>
                  <a:cs typeface="Museo Sans 100"/>
                </a:rPr>
                <a:t>Start</a:t>
              </a:r>
            </a:p>
          </p:txBody>
        </p:sp>
        <p:grpSp>
          <p:nvGrpSpPr>
            <p:cNvPr id="9" name="Group 8">
              <a:extLst>
                <a:ext uri="{FF2B5EF4-FFF2-40B4-BE49-F238E27FC236}">
                  <a16:creationId xmlns:a16="http://schemas.microsoft.com/office/drawing/2014/main" id="{7B28C58E-832C-DD43-923D-112A22186801}"/>
                </a:ext>
              </a:extLst>
            </p:cNvPr>
            <p:cNvGrpSpPr/>
            <p:nvPr/>
          </p:nvGrpSpPr>
          <p:grpSpPr>
            <a:xfrm>
              <a:off x="1500937" y="1667243"/>
              <a:ext cx="1508973" cy="729758"/>
              <a:chOff x="1721911" y="2128577"/>
              <a:chExt cx="2011964" cy="973010"/>
            </a:xfrm>
          </p:grpSpPr>
          <p:sp>
            <p:nvSpPr>
              <p:cNvPr id="42" name="Diamond 41">
                <a:extLst>
                  <a:ext uri="{FF2B5EF4-FFF2-40B4-BE49-F238E27FC236}">
                    <a16:creationId xmlns:a16="http://schemas.microsoft.com/office/drawing/2014/main" id="{F3731914-52F1-D945-8D8C-F831BCF5EE79}"/>
                  </a:ext>
                </a:extLst>
              </p:cNvPr>
              <p:cNvSpPr/>
              <p:nvPr/>
            </p:nvSpPr>
            <p:spPr>
              <a:xfrm>
                <a:off x="1721911" y="2613918"/>
                <a:ext cx="2011964"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Credit?</a:t>
                </a:r>
              </a:p>
            </p:txBody>
          </p:sp>
          <p:cxnSp>
            <p:nvCxnSpPr>
              <p:cNvPr id="43" name="Straight Arrow Connector 42">
                <a:extLst>
                  <a:ext uri="{FF2B5EF4-FFF2-40B4-BE49-F238E27FC236}">
                    <a16:creationId xmlns:a16="http://schemas.microsoft.com/office/drawing/2014/main" id="{CE234E41-049A-9C44-9D5C-2B7AE5CF2FE7}"/>
                  </a:ext>
                </a:extLst>
              </p:cNvPr>
              <p:cNvCxnSpPr>
                <a:cxnSpLocks/>
                <a:stCxn id="8" idx="2"/>
                <a:endCxn id="42" idx="0"/>
              </p:cNvCxnSpPr>
              <p:nvPr/>
            </p:nvCxnSpPr>
            <p:spPr>
              <a:xfrm>
                <a:off x="2727893" y="2128577"/>
                <a:ext cx="0" cy="48534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FC75D5EC-AF40-DE4C-8CC3-CD911F6A04E3}"/>
                </a:ext>
              </a:extLst>
            </p:cNvPr>
            <p:cNvGrpSpPr/>
            <p:nvPr/>
          </p:nvGrpSpPr>
          <p:grpSpPr>
            <a:xfrm>
              <a:off x="931271" y="1933817"/>
              <a:ext cx="814793" cy="950129"/>
              <a:chOff x="962356" y="2484009"/>
              <a:chExt cx="1086391" cy="1266839"/>
            </a:xfrm>
          </p:grpSpPr>
          <p:sp>
            <p:nvSpPr>
              <p:cNvPr id="39" name="Rounded Rectangle 38">
                <a:extLst>
                  <a:ext uri="{FF2B5EF4-FFF2-40B4-BE49-F238E27FC236}">
                    <a16:creationId xmlns:a16="http://schemas.microsoft.com/office/drawing/2014/main" id="{F78938F2-0226-284A-AD38-985D0A9BFC37}"/>
                  </a:ext>
                </a:extLst>
              </p:cNvPr>
              <p:cNvSpPr/>
              <p:nvPr/>
            </p:nvSpPr>
            <p:spPr>
              <a:xfrm>
                <a:off x="962356" y="3231497"/>
                <a:ext cx="933156"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Safe</a:t>
                </a:r>
              </a:p>
            </p:txBody>
          </p:sp>
          <p:cxnSp>
            <p:nvCxnSpPr>
              <p:cNvPr id="40" name="Elbow Connector 39">
                <a:extLst>
                  <a:ext uri="{FF2B5EF4-FFF2-40B4-BE49-F238E27FC236}">
                    <a16:creationId xmlns:a16="http://schemas.microsoft.com/office/drawing/2014/main" id="{A3629464-DC4E-A442-A2BF-C60DA5EAA0A9}"/>
                  </a:ext>
                </a:extLst>
              </p:cNvPr>
              <p:cNvCxnSpPr>
                <a:cxnSpLocks/>
                <a:stCxn id="42" idx="1"/>
                <a:endCxn id="39" idx="0"/>
              </p:cNvCxnSpPr>
              <p:nvPr/>
            </p:nvCxnSpPr>
            <p:spPr>
              <a:xfrm rot="10800000" flipV="1">
                <a:off x="1428935" y="2857753"/>
                <a:ext cx="292976" cy="373744"/>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58108DB5-C419-8B4D-AC44-C7223FBCF5FE}"/>
                  </a:ext>
                </a:extLst>
              </p:cNvPr>
              <p:cNvSpPr/>
              <p:nvPr/>
            </p:nvSpPr>
            <p:spPr>
              <a:xfrm>
                <a:off x="1030945" y="2484009"/>
                <a:ext cx="1017802" cy="369332"/>
              </a:xfrm>
              <a:prstGeom prst="rect">
                <a:avLst/>
              </a:prstGeom>
            </p:spPr>
            <p:txBody>
              <a:bodyPr wrap="none">
                <a:spAutoFit/>
              </a:bodyPr>
              <a:lstStyle/>
              <a:p>
                <a:r>
                  <a:rPr lang="en-US" sz="1200" b="1" dirty="0">
                    <a:latin typeface="Museo Sans 100"/>
                    <a:cs typeface="Museo Sans 100"/>
                  </a:rPr>
                  <a:t>excellent</a:t>
                </a:r>
                <a:endParaRPr lang="en-US" sz="1200" b="1" dirty="0"/>
              </a:p>
            </p:txBody>
          </p:sp>
        </p:grpSp>
        <p:grpSp>
          <p:nvGrpSpPr>
            <p:cNvPr id="11" name="Group 10">
              <a:extLst>
                <a:ext uri="{FF2B5EF4-FFF2-40B4-BE49-F238E27FC236}">
                  <a16:creationId xmlns:a16="http://schemas.microsoft.com/office/drawing/2014/main" id="{63F24A53-2C22-5341-AE1B-FED00DADECE3}"/>
                </a:ext>
              </a:extLst>
            </p:cNvPr>
            <p:cNvGrpSpPr/>
            <p:nvPr/>
          </p:nvGrpSpPr>
          <p:grpSpPr>
            <a:xfrm>
              <a:off x="3009911" y="1973071"/>
              <a:ext cx="1485891" cy="746960"/>
              <a:chOff x="3733872" y="2536348"/>
              <a:chExt cx="1981187" cy="995946"/>
            </a:xfrm>
          </p:grpSpPr>
          <p:sp>
            <p:nvSpPr>
              <p:cNvPr id="36" name="Diamond 35">
                <a:extLst>
                  <a:ext uri="{FF2B5EF4-FFF2-40B4-BE49-F238E27FC236}">
                    <a16:creationId xmlns:a16="http://schemas.microsoft.com/office/drawing/2014/main" id="{BD89EC98-0E9E-F549-BB44-0D5BFE00366D}"/>
                  </a:ext>
                </a:extLst>
              </p:cNvPr>
              <p:cNvSpPr/>
              <p:nvPr/>
            </p:nvSpPr>
            <p:spPr>
              <a:xfrm>
                <a:off x="3818687" y="3044625"/>
                <a:ext cx="1896372"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Museo Sans 300" charset="0"/>
                    <a:ea typeface="Museo Sans 300" charset="0"/>
                    <a:cs typeface="Museo Sans 300" charset="0"/>
                  </a:rPr>
                  <a:t>Income</a:t>
                </a:r>
              </a:p>
            </p:txBody>
          </p:sp>
          <p:cxnSp>
            <p:nvCxnSpPr>
              <p:cNvPr id="37" name="Elbow Connector 36">
                <a:extLst>
                  <a:ext uri="{FF2B5EF4-FFF2-40B4-BE49-F238E27FC236}">
                    <a16:creationId xmlns:a16="http://schemas.microsoft.com/office/drawing/2014/main" id="{CFCC6073-D6EB-1F4D-A2FA-661121F600E9}"/>
                  </a:ext>
                </a:extLst>
              </p:cNvPr>
              <p:cNvCxnSpPr>
                <a:cxnSpLocks/>
                <a:stCxn id="42" idx="3"/>
                <a:endCxn id="36" idx="0"/>
              </p:cNvCxnSpPr>
              <p:nvPr/>
            </p:nvCxnSpPr>
            <p:spPr>
              <a:xfrm>
                <a:off x="3733872" y="2857753"/>
                <a:ext cx="1033002" cy="186872"/>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299BB692-9725-7A44-B699-24F967481620}"/>
                  </a:ext>
                </a:extLst>
              </p:cNvPr>
              <p:cNvSpPr/>
              <p:nvPr/>
            </p:nvSpPr>
            <p:spPr>
              <a:xfrm>
                <a:off x="4249279" y="2536348"/>
                <a:ext cx="652315" cy="369332"/>
              </a:xfrm>
              <a:prstGeom prst="rect">
                <a:avLst/>
              </a:prstGeom>
            </p:spPr>
            <p:txBody>
              <a:bodyPr wrap="none">
                <a:spAutoFit/>
              </a:bodyPr>
              <a:lstStyle/>
              <a:p>
                <a:r>
                  <a:rPr lang="en-US" sz="1200" b="1">
                    <a:latin typeface="Museo Sans 100"/>
                    <a:cs typeface="Museo Sans 100"/>
                  </a:rPr>
                  <a:t>poor</a:t>
                </a:r>
                <a:endParaRPr lang="en-US" sz="1200" b="1"/>
              </a:p>
            </p:txBody>
          </p:sp>
        </p:grpSp>
        <p:grpSp>
          <p:nvGrpSpPr>
            <p:cNvPr id="12" name="Group 11">
              <a:extLst>
                <a:ext uri="{FF2B5EF4-FFF2-40B4-BE49-F238E27FC236}">
                  <a16:creationId xmlns:a16="http://schemas.microsoft.com/office/drawing/2014/main" id="{0ABF0281-B3AB-344D-8E9B-A2419E4EB238}"/>
                </a:ext>
              </a:extLst>
            </p:cNvPr>
            <p:cNvGrpSpPr/>
            <p:nvPr/>
          </p:nvGrpSpPr>
          <p:grpSpPr>
            <a:xfrm>
              <a:off x="1366453" y="2397001"/>
              <a:ext cx="1759590" cy="1397834"/>
              <a:chOff x="1542598" y="3101587"/>
              <a:chExt cx="2346120" cy="1863779"/>
            </a:xfrm>
          </p:grpSpPr>
          <p:sp>
            <p:nvSpPr>
              <p:cNvPr id="27" name="Diamond 26">
                <a:extLst>
                  <a:ext uri="{FF2B5EF4-FFF2-40B4-BE49-F238E27FC236}">
                    <a16:creationId xmlns:a16="http://schemas.microsoft.com/office/drawing/2014/main" id="{726D949D-652C-6140-BB77-41F2868D54BF}"/>
                  </a:ext>
                </a:extLst>
              </p:cNvPr>
              <p:cNvSpPr/>
              <p:nvPr/>
            </p:nvSpPr>
            <p:spPr>
              <a:xfrm>
                <a:off x="1900154" y="3594248"/>
                <a:ext cx="1655477"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a:solidFill>
                      <a:schemeClr val="accent6"/>
                    </a:solidFill>
                    <a:latin typeface="Museo Sans 300" charset="0"/>
                    <a:ea typeface="Museo Sans 300" charset="0"/>
                    <a:cs typeface="Museo Sans 300" charset="0"/>
                  </a:rPr>
                  <a:t>Term?</a:t>
                </a:r>
              </a:p>
            </p:txBody>
          </p:sp>
          <p:cxnSp>
            <p:nvCxnSpPr>
              <p:cNvPr id="28" name="Straight Arrow Connector 27">
                <a:extLst>
                  <a:ext uri="{FF2B5EF4-FFF2-40B4-BE49-F238E27FC236}">
                    <a16:creationId xmlns:a16="http://schemas.microsoft.com/office/drawing/2014/main" id="{C75430BC-0D35-7542-8B89-DE68F2B887AA}"/>
                  </a:ext>
                </a:extLst>
              </p:cNvPr>
              <p:cNvCxnSpPr>
                <a:cxnSpLocks/>
                <a:stCxn id="27" idx="2"/>
                <a:endCxn id="29" idx="0"/>
              </p:cNvCxnSpPr>
              <p:nvPr/>
            </p:nvCxnSpPr>
            <p:spPr>
              <a:xfrm flipH="1">
                <a:off x="2277879" y="4081918"/>
                <a:ext cx="450013" cy="36409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EB145E85-E126-0D43-85DF-2963E88A70DA}"/>
                  </a:ext>
                </a:extLst>
              </p:cNvPr>
              <p:cNvSpPr/>
              <p:nvPr/>
            </p:nvSpPr>
            <p:spPr>
              <a:xfrm>
                <a:off x="1846130" y="4446015"/>
                <a:ext cx="863499"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Risky</a:t>
                </a:r>
              </a:p>
            </p:txBody>
          </p:sp>
          <p:sp>
            <p:nvSpPr>
              <p:cNvPr id="30" name="Rounded Rectangle 29">
                <a:extLst>
                  <a:ext uri="{FF2B5EF4-FFF2-40B4-BE49-F238E27FC236}">
                    <a16:creationId xmlns:a16="http://schemas.microsoft.com/office/drawing/2014/main" id="{F2A5D652-829F-074F-AE83-3522C4FDEE36}"/>
                  </a:ext>
                </a:extLst>
              </p:cNvPr>
              <p:cNvSpPr/>
              <p:nvPr/>
            </p:nvSpPr>
            <p:spPr>
              <a:xfrm>
                <a:off x="2751402" y="4421910"/>
                <a:ext cx="868139"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Safe</a:t>
                </a:r>
              </a:p>
            </p:txBody>
          </p:sp>
          <p:cxnSp>
            <p:nvCxnSpPr>
              <p:cNvPr id="31" name="Straight Arrow Connector 30">
                <a:extLst>
                  <a:ext uri="{FF2B5EF4-FFF2-40B4-BE49-F238E27FC236}">
                    <a16:creationId xmlns:a16="http://schemas.microsoft.com/office/drawing/2014/main" id="{C35E936F-D8BA-7E4B-9458-C1D937F61AF6}"/>
                  </a:ext>
                </a:extLst>
              </p:cNvPr>
              <p:cNvCxnSpPr>
                <a:cxnSpLocks/>
                <a:stCxn id="27" idx="2"/>
                <a:endCxn id="30" idx="0"/>
              </p:cNvCxnSpPr>
              <p:nvPr/>
            </p:nvCxnSpPr>
            <p:spPr>
              <a:xfrm>
                <a:off x="2727893" y="4081918"/>
                <a:ext cx="457579" cy="33999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992C6C0-0D97-D947-B878-1EB8B20FDB66}"/>
                  </a:ext>
                </a:extLst>
              </p:cNvPr>
              <p:cNvCxnSpPr>
                <a:cxnSpLocks/>
                <a:stCxn id="42" idx="2"/>
                <a:endCxn id="27" idx="0"/>
              </p:cNvCxnSpPr>
              <p:nvPr/>
            </p:nvCxnSpPr>
            <p:spPr>
              <a:xfrm>
                <a:off x="2727893" y="3101587"/>
                <a:ext cx="0" cy="492661"/>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60C0C23A-1B20-AC49-9CE6-F0301497EFE8}"/>
                  </a:ext>
                </a:extLst>
              </p:cNvPr>
              <p:cNvSpPr/>
              <p:nvPr/>
            </p:nvSpPr>
            <p:spPr>
              <a:xfrm>
                <a:off x="2727893" y="3127706"/>
                <a:ext cx="534763" cy="369332"/>
              </a:xfrm>
              <a:prstGeom prst="rect">
                <a:avLst/>
              </a:prstGeom>
            </p:spPr>
            <p:txBody>
              <a:bodyPr wrap="none">
                <a:spAutoFit/>
              </a:bodyPr>
              <a:lstStyle/>
              <a:p>
                <a:r>
                  <a:rPr lang="en-US" sz="1200" b="1">
                    <a:latin typeface="Museo Sans 100"/>
                    <a:cs typeface="Museo Sans 100"/>
                  </a:rPr>
                  <a:t>fair</a:t>
                </a:r>
                <a:endParaRPr lang="en-US" sz="1200" b="1"/>
              </a:p>
            </p:txBody>
          </p:sp>
          <p:sp>
            <p:nvSpPr>
              <p:cNvPr id="34" name="Rectangle 33">
                <a:extLst>
                  <a:ext uri="{FF2B5EF4-FFF2-40B4-BE49-F238E27FC236}">
                    <a16:creationId xmlns:a16="http://schemas.microsoft.com/office/drawing/2014/main" id="{E1FBD015-97D1-E94D-B9EA-0747B62BAA54}"/>
                  </a:ext>
                </a:extLst>
              </p:cNvPr>
              <p:cNvSpPr/>
              <p:nvPr/>
            </p:nvSpPr>
            <p:spPr>
              <a:xfrm>
                <a:off x="3037630" y="4079299"/>
                <a:ext cx="851088" cy="369332"/>
              </a:xfrm>
              <a:prstGeom prst="rect">
                <a:avLst/>
              </a:prstGeom>
            </p:spPr>
            <p:txBody>
              <a:bodyPr wrap="none">
                <a:spAutoFit/>
              </a:bodyPr>
              <a:lstStyle/>
              <a:p>
                <a:r>
                  <a:rPr lang="en-US" sz="1200" b="1" dirty="0">
                    <a:latin typeface="Museo Sans 100"/>
                    <a:cs typeface="Museo Sans 100"/>
                  </a:rPr>
                  <a:t>5 years</a:t>
                </a:r>
                <a:endParaRPr lang="en-US" sz="1200" b="1" dirty="0"/>
              </a:p>
            </p:txBody>
          </p:sp>
          <p:sp>
            <p:nvSpPr>
              <p:cNvPr id="35" name="Rectangle 34">
                <a:extLst>
                  <a:ext uri="{FF2B5EF4-FFF2-40B4-BE49-F238E27FC236}">
                    <a16:creationId xmlns:a16="http://schemas.microsoft.com/office/drawing/2014/main" id="{975ACDC5-1C4A-1746-AA86-04F8C1FCFDAE}"/>
                  </a:ext>
                </a:extLst>
              </p:cNvPr>
              <p:cNvSpPr/>
              <p:nvPr/>
            </p:nvSpPr>
            <p:spPr>
              <a:xfrm>
                <a:off x="1542598" y="4107992"/>
                <a:ext cx="851088" cy="369332"/>
              </a:xfrm>
              <a:prstGeom prst="rect">
                <a:avLst/>
              </a:prstGeom>
            </p:spPr>
            <p:txBody>
              <a:bodyPr wrap="none">
                <a:spAutoFit/>
              </a:bodyPr>
              <a:lstStyle/>
              <a:p>
                <a:r>
                  <a:rPr lang="en-US" sz="1200" b="1">
                    <a:latin typeface="Museo Sans 100"/>
                    <a:cs typeface="Museo Sans 100"/>
                  </a:rPr>
                  <a:t>3 years</a:t>
                </a:r>
                <a:endParaRPr lang="en-US" sz="1200" b="1"/>
              </a:p>
            </p:txBody>
          </p:sp>
        </p:grpSp>
        <p:grpSp>
          <p:nvGrpSpPr>
            <p:cNvPr id="13" name="Group 12">
              <a:extLst>
                <a:ext uri="{FF2B5EF4-FFF2-40B4-BE49-F238E27FC236}">
                  <a16:creationId xmlns:a16="http://schemas.microsoft.com/office/drawing/2014/main" id="{F29AB274-96B6-2C43-8063-9758EB1F060A}"/>
                </a:ext>
              </a:extLst>
            </p:cNvPr>
            <p:cNvGrpSpPr/>
            <p:nvPr/>
          </p:nvGrpSpPr>
          <p:grpSpPr>
            <a:xfrm>
              <a:off x="3133549" y="2615819"/>
              <a:ext cx="1316853" cy="1033989"/>
              <a:chOff x="3898728" y="3393345"/>
              <a:chExt cx="1755804" cy="1378650"/>
            </a:xfrm>
          </p:grpSpPr>
          <p:cxnSp>
            <p:nvCxnSpPr>
              <p:cNvPr id="24" name="Straight Arrow Connector 23">
                <a:extLst>
                  <a:ext uri="{FF2B5EF4-FFF2-40B4-BE49-F238E27FC236}">
                    <a16:creationId xmlns:a16="http://schemas.microsoft.com/office/drawing/2014/main" id="{3D481F65-FB81-0244-8955-68737D2DE9A2}"/>
                  </a:ext>
                </a:extLst>
              </p:cNvPr>
              <p:cNvCxnSpPr>
                <a:cxnSpLocks/>
                <a:stCxn id="36" idx="2"/>
                <a:endCxn id="25" idx="0"/>
              </p:cNvCxnSpPr>
              <p:nvPr/>
            </p:nvCxnSpPr>
            <p:spPr>
              <a:xfrm flipH="1">
                <a:off x="4351863" y="3532294"/>
                <a:ext cx="415016" cy="72035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5" name="Rounded Rectangle 24">
                <a:extLst>
                  <a:ext uri="{FF2B5EF4-FFF2-40B4-BE49-F238E27FC236}">
                    <a16:creationId xmlns:a16="http://schemas.microsoft.com/office/drawing/2014/main" id="{A6E4AF03-D7F7-A048-9F1C-FACC404BC7B9}"/>
                  </a:ext>
                </a:extLst>
              </p:cNvPr>
              <p:cNvSpPr/>
              <p:nvPr/>
            </p:nvSpPr>
            <p:spPr>
              <a:xfrm>
                <a:off x="3898728" y="4252645"/>
                <a:ext cx="906269"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Risky</a:t>
                </a:r>
              </a:p>
            </p:txBody>
          </p:sp>
          <p:sp>
            <p:nvSpPr>
              <p:cNvPr id="26" name="Rectangle 25">
                <a:extLst>
                  <a:ext uri="{FF2B5EF4-FFF2-40B4-BE49-F238E27FC236}">
                    <a16:creationId xmlns:a16="http://schemas.microsoft.com/office/drawing/2014/main" id="{61C04444-3DC1-534D-A29A-B34B747CB3D2}"/>
                  </a:ext>
                </a:extLst>
              </p:cNvPr>
              <p:cNvSpPr/>
              <p:nvPr/>
            </p:nvSpPr>
            <p:spPr>
              <a:xfrm>
                <a:off x="4831229" y="3393345"/>
                <a:ext cx="823303" cy="369332"/>
              </a:xfrm>
              <a:prstGeom prst="rect">
                <a:avLst/>
              </a:prstGeom>
            </p:spPr>
            <p:txBody>
              <a:bodyPr wrap="none">
                <a:spAutoFit/>
              </a:bodyPr>
              <a:lstStyle/>
              <a:p>
                <a:r>
                  <a:rPr lang="en-US" sz="1200" b="1" dirty="0">
                    <a:latin typeface="Museo Sans 100"/>
                    <a:cs typeface="Museo Sans 100"/>
                  </a:rPr>
                  <a:t>≥ $30K</a:t>
                </a:r>
                <a:endParaRPr lang="en-US" sz="1200" b="1" dirty="0"/>
              </a:p>
            </p:txBody>
          </p:sp>
        </p:grpSp>
        <p:grpSp>
          <p:nvGrpSpPr>
            <p:cNvPr id="14" name="Group 13">
              <a:extLst>
                <a:ext uri="{FF2B5EF4-FFF2-40B4-BE49-F238E27FC236}">
                  <a16:creationId xmlns:a16="http://schemas.microsoft.com/office/drawing/2014/main" id="{EFC83473-2DC8-ED42-9444-9EE5EFF726B7}"/>
                </a:ext>
              </a:extLst>
            </p:cNvPr>
            <p:cNvGrpSpPr/>
            <p:nvPr/>
          </p:nvGrpSpPr>
          <p:grpSpPr>
            <a:xfrm>
              <a:off x="3000688" y="2664227"/>
              <a:ext cx="1245760" cy="595518"/>
              <a:chOff x="3721580" y="3457892"/>
              <a:chExt cx="1661013" cy="794025"/>
            </a:xfrm>
          </p:grpSpPr>
          <p:cxnSp>
            <p:nvCxnSpPr>
              <p:cNvPr id="20" name="Straight Arrow Connector 19">
                <a:extLst>
                  <a:ext uri="{FF2B5EF4-FFF2-40B4-BE49-F238E27FC236}">
                    <a16:creationId xmlns:a16="http://schemas.microsoft.com/office/drawing/2014/main" id="{3C7582EC-A28C-6A46-9E9D-8560708FB0E9}"/>
                  </a:ext>
                </a:extLst>
              </p:cNvPr>
              <p:cNvCxnSpPr>
                <a:cxnSpLocks/>
                <a:stCxn id="36" idx="2"/>
                <a:endCxn id="45" idx="0"/>
              </p:cNvCxnSpPr>
              <p:nvPr/>
            </p:nvCxnSpPr>
            <p:spPr>
              <a:xfrm>
                <a:off x="4766878" y="3532296"/>
                <a:ext cx="615715" cy="71962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EA342E72-EDCC-154A-BB85-B0114505B050}"/>
                  </a:ext>
                </a:extLst>
              </p:cNvPr>
              <p:cNvSpPr/>
              <p:nvPr/>
            </p:nvSpPr>
            <p:spPr>
              <a:xfrm>
                <a:off x="3721580" y="3457892"/>
                <a:ext cx="823303" cy="369332"/>
              </a:xfrm>
              <a:prstGeom prst="rect">
                <a:avLst/>
              </a:prstGeom>
            </p:spPr>
            <p:txBody>
              <a:bodyPr wrap="none">
                <a:spAutoFit/>
              </a:bodyPr>
              <a:lstStyle/>
              <a:p>
                <a:r>
                  <a:rPr lang="en-US" sz="1200" b="1" dirty="0">
                    <a:latin typeface="Museo Sans 100"/>
                    <a:cs typeface="Museo Sans 100"/>
                  </a:rPr>
                  <a:t>&lt; $30K</a:t>
                </a:r>
                <a:endParaRPr lang="en-US" sz="1200" b="1" dirty="0"/>
              </a:p>
            </p:txBody>
          </p:sp>
        </p:grpSp>
        <p:sp>
          <p:nvSpPr>
            <p:cNvPr id="45" name="Rounded Rectangle 44">
              <a:extLst>
                <a:ext uri="{FF2B5EF4-FFF2-40B4-BE49-F238E27FC236}">
                  <a16:creationId xmlns:a16="http://schemas.microsoft.com/office/drawing/2014/main" id="{0A89EF1D-9F0C-034D-B2B2-3FABA13912F6}"/>
                </a:ext>
              </a:extLst>
            </p:cNvPr>
            <p:cNvSpPr/>
            <p:nvPr/>
          </p:nvSpPr>
          <p:spPr>
            <a:xfrm>
              <a:off x="3920896" y="3259746"/>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grpSp>
      <p:grpSp>
        <p:nvGrpSpPr>
          <p:cNvPr id="124" name="Group 123">
            <a:extLst>
              <a:ext uri="{FF2B5EF4-FFF2-40B4-BE49-F238E27FC236}">
                <a16:creationId xmlns:a16="http://schemas.microsoft.com/office/drawing/2014/main" id="{75D6109F-A9A4-3B40-B819-8BA3F1ACEF88}"/>
              </a:ext>
            </a:extLst>
          </p:cNvPr>
          <p:cNvGrpSpPr/>
          <p:nvPr/>
        </p:nvGrpSpPr>
        <p:grpSpPr>
          <a:xfrm>
            <a:off x="2144486" y="501101"/>
            <a:ext cx="3499757" cy="2677242"/>
            <a:chOff x="4751614" y="1387929"/>
            <a:chExt cx="3499757" cy="2677242"/>
          </a:xfrm>
        </p:grpSpPr>
        <p:sp>
          <p:nvSpPr>
            <p:cNvPr id="123" name="Rectangle 122">
              <a:extLst>
                <a:ext uri="{FF2B5EF4-FFF2-40B4-BE49-F238E27FC236}">
                  <a16:creationId xmlns:a16="http://schemas.microsoft.com/office/drawing/2014/main" id="{6948844B-511E-264D-8E6A-0B620E4E5B41}"/>
                </a:ext>
              </a:extLst>
            </p:cNvPr>
            <p:cNvSpPr/>
            <p:nvPr/>
          </p:nvSpPr>
          <p:spPr>
            <a:xfrm>
              <a:off x="4751614" y="1387929"/>
              <a:ext cx="3499757" cy="26772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51098D3-1DE4-3142-9CF3-EDC99C5AE8C7}"/>
                </a:ext>
              </a:extLst>
            </p:cNvPr>
            <p:cNvSpPr/>
            <p:nvPr/>
          </p:nvSpPr>
          <p:spPr>
            <a:xfrm>
              <a:off x="5616464" y="1533079"/>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Museo Sans 100"/>
                  <a:cs typeface="Museo Sans 100"/>
                </a:rPr>
                <a:t>Start</a:t>
              </a:r>
            </a:p>
          </p:txBody>
        </p:sp>
        <p:cxnSp>
          <p:nvCxnSpPr>
            <p:cNvPr id="95" name="Straight Arrow Connector 94">
              <a:extLst>
                <a:ext uri="{FF2B5EF4-FFF2-40B4-BE49-F238E27FC236}">
                  <a16:creationId xmlns:a16="http://schemas.microsoft.com/office/drawing/2014/main" id="{2AF2AF6B-E5BF-6041-9CE3-63E7E4C33AA4}"/>
                </a:ext>
              </a:extLst>
            </p:cNvPr>
            <p:cNvCxnSpPr>
              <a:cxnSpLocks/>
              <a:stCxn id="66" idx="2"/>
              <a:endCxn id="79" idx="0"/>
            </p:cNvCxnSpPr>
            <p:nvPr/>
          </p:nvCxnSpPr>
          <p:spPr>
            <a:xfrm>
              <a:off x="5938130" y="1881832"/>
              <a:ext cx="0" cy="36400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79" name="Diamond 78">
              <a:extLst>
                <a:ext uri="{FF2B5EF4-FFF2-40B4-BE49-F238E27FC236}">
                  <a16:creationId xmlns:a16="http://schemas.microsoft.com/office/drawing/2014/main" id="{CFD89260-4B27-5745-A848-2B3DED87AA44}"/>
                </a:ext>
              </a:extLst>
            </p:cNvPr>
            <p:cNvSpPr/>
            <p:nvPr/>
          </p:nvSpPr>
          <p:spPr>
            <a:xfrm>
              <a:off x="5317326" y="2245839"/>
              <a:ext cx="1241608"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Term?</a:t>
              </a:r>
            </a:p>
          </p:txBody>
        </p:sp>
        <p:cxnSp>
          <p:nvCxnSpPr>
            <p:cNvPr id="80" name="Straight Arrow Connector 79">
              <a:extLst>
                <a:ext uri="{FF2B5EF4-FFF2-40B4-BE49-F238E27FC236}">
                  <a16:creationId xmlns:a16="http://schemas.microsoft.com/office/drawing/2014/main" id="{BAD64236-BD82-1641-87DE-32E0BF186179}"/>
                </a:ext>
              </a:extLst>
            </p:cNvPr>
            <p:cNvCxnSpPr>
              <a:cxnSpLocks/>
              <a:stCxn id="79" idx="2"/>
              <a:endCxn id="110" idx="0"/>
            </p:cNvCxnSpPr>
            <p:nvPr/>
          </p:nvCxnSpPr>
          <p:spPr>
            <a:xfrm flipH="1">
              <a:off x="5135581" y="2611591"/>
              <a:ext cx="802549" cy="29352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6B1BFEB5-D272-1F46-BB45-55F01434C47F}"/>
                </a:ext>
              </a:extLst>
            </p:cNvPr>
            <p:cNvCxnSpPr>
              <a:cxnSpLocks/>
              <a:stCxn id="79" idx="2"/>
              <a:endCxn id="99" idx="0"/>
            </p:cNvCxnSpPr>
            <p:nvPr/>
          </p:nvCxnSpPr>
          <p:spPr>
            <a:xfrm>
              <a:off x="5938130" y="2611591"/>
              <a:ext cx="793974" cy="312289"/>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a:extLst>
                <a:ext uri="{FF2B5EF4-FFF2-40B4-BE49-F238E27FC236}">
                  <a16:creationId xmlns:a16="http://schemas.microsoft.com/office/drawing/2014/main" id="{BA9C01EF-FF1F-0B40-A05E-6BFC7DE66077}"/>
                </a:ext>
              </a:extLst>
            </p:cNvPr>
            <p:cNvSpPr/>
            <p:nvPr/>
          </p:nvSpPr>
          <p:spPr>
            <a:xfrm>
              <a:off x="6196290" y="2510175"/>
              <a:ext cx="638316" cy="276999"/>
            </a:xfrm>
            <a:prstGeom prst="rect">
              <a:avLst/>
            </a:prstGeom>
          </p:spPr>
          <p:txBody>
            <a:bodyPr wrap="none">
              <a:spAutoFit/>
            </a:bodyPr>
            <a:lstStyle/>
            <a:p>
              <a:r>
                <a:rPr lang="en-US" sz="1200" b="1" dirty="0">
                  <a:latin typeface="Museo Sans 100"/>
                  <a:cs typeface="Museo Sans 100"/>
                </a:rPr>
                <a:t>5 years</a:t>
              </a:r>
              <a:endParaRPr lang="en-US" sz="1200" b="1" dirty="0"/>
            </a:p>
          </p:txBody>
        </p:sp>
        <p:sp>
          <p:nvSpPr>
            <p:cNvPr id="87" name="Rectangle 86">
              <a:extLst>
                <a:ext uri="{FF2B5EF4-FFF2-40B4-BE49-F238E27FC236}">
                  <a16:creationId xmlns:a16="http://schemas.microsoft.com/office/drawing/2014/main" id="{2BA2F768-34B6-2341-88ED-F4913586F0CB}"/>
                </a:ext>
              </a:extLst>
            </p:cNvPr>
            <p:cNvSpPr/>
            <p:nvPr/>
          </p:nvSpPr>
          <p:spPr>
            <a:xfrm>
              <a:off x="5030925" y="2526712"/>
              <a:ext cx="638316" cy="276999"/>
            </a:xfrm>
            <a:prstGeom prst="rect">
              <a:avLst/>
            </a:prstGeom>
          </p:spPr>
          <p:txBody>
            <a:bodyPr wrap="none">
              <a:spAutoFit/>
            </a:bodyPr>
            <a:lstStyle/>
            <a:p>
              <a:r>
                <a:rPr lang="en-US" sz="1200" b="1" dirty="0">
                  <a:latin typeface="Museo Sans 100"/>
                  <a:cs typeface="Museo Sans 100"/>
                </a:rPr>
                <a:t>3 years</a:t>
              </a:r>
              <a:endParaRPr lang="en-US" sz="1200" b="1" dirty="0"/>
            </a:p>
          </p:txBody>
        </p:sp>
        <p:sp>
          <p:nvSpPr>
            <p:cNvPr id="99" name="Diamond 98">
              <a:extLst>
                <a:ext uri="{FF2B5EF4-FFF2-40B4-BE49-F238E27FC236}">
                  <a16:creationId xmlns:a16="http://schemas.microsoft.com/office/drawing/2014/main" id="{AF6BF9EB-BEE3-8345-B9F0-BBF0389CBBCF}"/>
                </a:ext>
              </a:extLst>
            </p:cNvPr>
            <p:cNvSpPr/>
            <p:nvPr/>
          </p:nvSpPr>
          <p:spPr>
            <a:xfrm>
              <a:off x="5977617" y="2923880"/>
              <a:ext cx="1508973"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Credit?</a:t>
              </a:r>
            </a:p>
          </p:txBody>
        </p:sp>
        <p:cxnSp>
          <p:nvCxnSpPr>
            <p:cNvPr id="101" name="Elbow Connector 100">
              <a:extLst>
                <a:ext uri="{FF2B5EF4-FFF2-40B4-BE49-F238E27FC236}">
                  <a16:creationId xmlns:a16="http://schemas.microsoft.com/office/drawing/2014/main" id="{6ABE213D-4625-3E46-BD1C-B0BA0E5B6B1D}"/>
                </a:ext>
              </a:extLst>
            </p:cNvPr>
            <p:cNvCxnSpPr>
              <a:cxnSpLocks/>
              <a:stCxn id="99" idx="1"/>
            </p:cNvCxnSpPr>
            <p:nvPr/>
          </p:nvCxnSpPr>
          <p:spPr>
            <a:xfrm rot="10800000" flipV="1">
              <a:off x="5757885" y="3106756"/>
              <a:ext cx="219732" cy="280308"/>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a:extLst>
                <a:ext uri="{FF2B5EF4-FFF2-40B4-BE49-F238E27FC236}">
                  <a16:creationId xmlns:a16="http://schemas.microsoft.com/office/drawing/2014/main" id="{150FF2A8-5C89-C94D-BA43-9884F5AE94A7}"/>
                </a:ext>
              </a:extLst>
            </p:cNvPr>
            <p:cNvSpPr/>
            <p:nvPr/>
          </p:nvSpPr>
          <p:spPr>
            <a:xfrm>
              <a:off x="5459393" y="2826448"/>
              <a:ext cx="763351" cy="276999"/>
            </a:xfrm>
            <a:prstGeom prst="rect">
              <a:avLst/>
            </a:prstGeom>
          </p:spPr>
          <p:txBody>
            <a:bodyPr wrap="none">
              <a:spAutoFit/>
            </a:bodyPr>
            <a:lstStyle/>
            <a:p>
              <a:r>
                <a:rPr lang="en-US" sz="1200" b="1" dirty="0">
                  <a:latin typeface="Museo Sans 100"/>
                  <a:cs typeface="Museo Sans 100"/>
                </a:rPr>
                <a:t>excellent</a:t>
              </a:r>
              <a:endParaRPr lang="en-US" sz="1200" b="1" dirty="0"/>
            </a:p>
          </p:txBody>
        </p:sp>
        <p:cxnSp>
          <p:nvCxnSpPr>
            <p:cNvPr id="103" name="Elbow Connector 102">
              <a:extLst>
                <a:ext uri="{FF2B5EF4-FFF2-40B4-BE49-F238E27FC236}">
                  <a16:creationId xmlns:a16="http://schemas.microsoft.com/office/drawing/2014/main" id="{C35F1360-9512-4F4E-B7A4-6E1E308F27CA}"/>
                </a:ext>
              </a:extLst>
            </p:cNvPr>
            <p:cNvCxnSpPr>
              <a:cxnSpLocks/>
              <a:stCxn id="99" idx="3"/>
              <a:endCxn id="111" idx="0"/>
            </p:cNvCxnSpPr>
            <p:nvPr/>
          </p:nvCxnSpPr>
          <p:spPr>
            <a:xfrm>
              <a:off x="7486590" y="3106756"/>
              <a:ext cx="291064" cy="289675"/>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04" name="Rectangle 103">
              <a:extLst>
                <a:ext uri="{FF2B5EF4-FFF2-40B4-BE49-F238E27FC236}">
                  <a16:creationId xmlns:a16="http://schemas.microsoft.com/office/drawing/2014/main" id="{283B4097-27FD-9546-8A4B-897A456B8E7A}"/>
                </a:ext>
              </a:extLst>
            </p:cNvPr>
            <p:cNvSpPr/>
            <p:nvPr/>
          </p:nvSpPr>
          <p:spPr>
            <a:xfrm>
              <a:off x="7387504" y="2837677"/>
              <a:ext cx="489236" cy="276999"/>
            </a:xfrm>
            <a:prstGeom prst="rect">
              <a:avLst/>
            </a:prstGeom>
          </p:spPr>
          <p:txBody>
            <a:bodyPr wrap="none">
              <a:spAutoFit/>
            </a:bodyPr>
            <a:lstStyle/>
            <a:p>
              <a:r>
                <a:rPr lang="en-US" sz="1200" b="1" dirty="0">
                  <a:latin typeface="Museo Sans 100"/>
                  <a:cs typeface="Museo Sans 100"/>
                </a:rPr>
                <a:t>poor</a:t>
              </a:r>
              <a:endParaRPr lang="en-US" sz="1200" b="1" dirty="0"/>
            </a:p>
          </p:txBody>
        </p:sp>
        <p:cxnSp>
          <p:nvCxnSpPr>
            <p:cNvPr id="105" name="Straight Arrow Connector 104">
              <a:extLst>
                <a:ext uri="{FF2B5EF4-FFF2-40B4-BE49-F238E27FC236}">
                  <a16:creationId xmlns:a16="http://schemas.microsoft.com/office/drawing/2014/main" id="{719EC1FD-E3DE-4B4D-867E-7E1A4F7831A2}"/>
                </a:ext>
              </a:extLst>
            </p:cNvPr>
            <p:cNvCxnSpPr>
              <a:cxnSpLocks/>
              <a:stCxn id="99" idx="2"/>
              <a:endCxn id="109" idx="0"/>
            </p:cNvCxnSpPr>
            <p:nvPr/>
          </p:nvCxnSpPr>
          <p:spPr>
            <a:xfrm>
              <a:off x="6732104" y="3289632"/>
              <a:ext cx="13595" cy="247527"/>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a:extLst>
                <a:ext uri="{FF2B5EF4-FFF2-40B4-BE49-F238E27FC236}">
                  <a16:creationId xmlns:a16="http://schemas.microsoft.com/office/drawing/2014/main" id="{60135605-AA61-6C48-81D2-F8825E9B0CCC}"/>
                </a:ext>
              </a:extLst>
            </p:cNvPr>
            <p:cNvSpPr/>
            <p:nvPr/>
          </p:nvSpPr>
          <p:spPr>
            <a:xfrm>
              <a:off x="6727570" y="3260160"/>
              <a:ext cx="401072" cy="276999"/>
            </a:xfrm>
            <a:prstGeom prst="rect">
              <a:avLst/>
            </a:prstGeom>
          </p:spPr>
          <p:txBody>
            <a:bodyPr wrap="none">
              <a:spAutoFit/>
            </a:bodyPr>
            <a:lstStyle/>
            <a:p>
              <a:r>
                <a:rPr lang="en-US" sz="1200" b="1" dirty="0">
                  <a:latin typeface="Museo Sans 100"/>
                  <a:cs typeface="Museo Sans 100"/>
                </a:rPr>
                <a:t>fair</a:t>
              </a:r>
              <a:endParaRPr lang="en-US" sz="1200" b="1" dirty="0"/>
            </a:p>
          </p:txBody>
        </p:sp>
        <p:sp>
          <p:nvSpPr>
            <p:cNvPr id="108" name="Rounded Rectangle 107">
              <a:extLst>
                <a:ext uri="{FF2B5EF4-FFF2-40B4-BE49-F238E27FC236}">
                  <a16:creationId xmlns:a16="http://schemas.microsoft.com/office/drawing/2014/main" id="{9009DADA-2717-9C43-9F71-D926C91B8D24}"/>
                </a:ext>
              </a:extLst>
            </p:cNvPr>
            <p:cNvSpPr/>
            <p:nvPr/>
          </p:nvSpPr>
          <p:spPr>
            <a:xfrm>
              <a:off x="5455793" y="3396431"/>
              <a:ext cx="647624"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Risky</a:t>
              </a:r>
            </a:p>
          </p:txBody>
        </p:sp>
        <p:sp>
          <p:nvSpPr>
            <p:cNvPr id="109" name="Rounded Rectangle 108">
              <a:extLst>
                <a:ext uri="{FF2B5EF4-FFF2-40B4-BE49-F238E27FC236}">
                  <a16:creationId xmlns:a16="http://schemas.microsoft.com/office/drawing/2014/main" id="{E1F16716-02B1-794B-BB24-3957E8C62AD2}"/>
                </a:ext>
              </a:extLst>
            </p:cNvPr>
            <p:cNvSpPr/>
            <p:nvPr/>
          </p:nvSpPr>
          <p:spPr>
            <a:xfrm>
              <a:off x="6420147" y="3537159"/>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sp>
          <p:nvSpPr>
            <p:cNvPr id="110" name="Rounded Rectangle 109">
              <a:extLst>
                <a:ext uri="{FF2B5EF4-FFF2-40B4-BE49-F238E27FC236}">
                  <a16:creationId xmlns:a16="http://schemas.microsoft.com/office/drawing/2014/main" id="{E8C89F23-2CD9-904D-B2D5-0AC51A5A72E3}"/>
                </a:ext>
              </a:extLst>
            </p:cNvPr>
            <p:cNvSpPr/>
            <p:nvPr/>
          </p:nvSpPr>
          <p:spPr>
            <a:xfrm>
              <a:off x="4810029" y="2905119"/>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sp>
          <p:nvSpPr>
            <p:cNvPr id="111" name="Rounded Rectangle 110">
              <a:extLst>
                <a:ext uri="{FF2B5EF4-FFF2-40B4-BE49-F238E27FC236}">
                  <a16:creationId xmlns:a16="http://schemas.microsoft.com/office/drawing/2014/main" id="{9BF4BB2B-1DF8-F441-9305-C3BC90B3C6F6}"/>
                </a:ext>
              </a:extLst>
            </p:cNvPr>
            <p:cNvSpPr/>
            <p:nvPr/>
          </p:nvSpPr>
          <p:spPr>
            <a:xfrm>
              <a:off x="7453842" y="3396431"/>
              <a:ext cx="647624"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Risky</a:t>
              </a:r>
            </a:p>
          </p:txBody>
        </p:sp>
      </p:gr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AAADD26-40E7-4980-B976-DD09776C65F3}"/>
                  </a:ext>
                </a:extLst>
              </p14:cNvPr>
              <p14:cNvContentPartPr/>
              <p14:nvPr/>
            </p14:nvContentPartPr>
            <p14:xfrm>
              <a:off x="6332400" y="1596240"/>
              <a:ext cx="2404440" cy="284760"/>
            </p14:xfrm>
          </p:contentPart>
        </mc:Choice>
        <mc:Fallback xmlns="">
          <p:pic>
            <p:nvPicPr>
              <p:cNvPr id="2" name="Ink 1">
                <a:extLst>
                  <a:ext uri="{FF2B5EF4-FFF2-40B4-BE49-F238E27FC236}">
                    <a16:creationId xmlns:a16="http://schemas.microsoft.com/office/drawing/2014/main" id="{CAAADD26-40E7-4980-B976-DD09776C65F3}"/>
                  </a:ext>
                </a:extLst>
              </p:cNvPr>
              <p:cNvPicPr/>
              <p:nvPr/>
            </p:nvPicPr>
            <p:blipFill>
              <a:blip r:embed="rId3"/>
              <a:stretch>
                <a:fillRect/>
              </a:stretch>
            </p:blipFill>
            <p:spPr>
              <a:xfrm>
                <a:off x="6323040" y="1586880"/>
                <a:ext cx="2423160" cy="303480"/>
              </a:xfrm>
              <a:prstGeom prst="rect">
                <a:avLst/>
              </a:prstGeom>
            </p:spPr>
          </p:pic>
        </mc:Fallback>
      </mc:AlternateContent>
    </p:spTree>
    <p:extLst>
      <p:ext uri="{BB962C8B-B14F-4D97-AF65-F5344CB8AC3E}">
        <p14:creationId xmlns:p14="http://schemas.microsoft.com/office/powerpoint/2010/main" val="396864631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5EB2BD-64F9-4946-85C8-7AE346FD3FE1}"/>
              </a:ext>
            </a:extLst>
          </p:cNvPr>
          <p:cNvSpPr>
            <a:spLocks noGrp="1"/>
          </p:cNvSpPr>
          <p:nvPr>
            <p:ph type="title"/>
          </p:nvPr>
        </p:nvSpPr>
        <p:spPr/>
        <p:txBody>
          <a:bodyPr/>
          <a:lstStyle/>
          <a:p>
            <a:r>
              <a:rPr lang="en-US" dirty="0"/>
              <a:t>Administrivia</a:t>
            </a:r>
          </a:p>
        </p:txBody>
      </p:sp>
      <p:sp>
        <p:nvSpPr>
          <p:cNvPr id="6" name="Text Placeholder 5">
            <a:extLst>
              <a:ext uri="{FF2B5EF4-FFF2-40B4-BE49-F238E27FC236}">
                <a16:creationId xmlns:a16="http://schemas.microsoft.com/office/drawing/2014/main" id="{3CDD0E0E-79B2-CD4A-A526-9FAD628E3748}"/>
              </a:ext>
            </a:extLst>
          </p:cNvPr>
          <p:cNvSpPr>
            <a:spLocks noGrp="1"/>
          </p:cNvSpPr>
          <p:nvPr>
            <p:ph type="body" idx="1"/>
          </p:nvPr>
        </p:nvSpPr>
        <p:spPr>
          <a:xfrm>
            <a:off x="3090625" y="575500"/>
            <a:ext cx="5898556" cy="3981000"/>
          </a:xfrm>
        </p:spPr>
        <p:txBody>
          <a:bodyPr/>
          <a:lstStyle/>
          <a:p>
            <a:r>
              <a:rPr lang="en-US" dirty="0"/>
              <a:t>Timeline:</a:t>
            </a:r>
          </a:p>
          <a:p>
            <a:pPr lvl="1"/>
            <a:r>
              <a:rPr lang="en-US" dirty="0"/>
              <a:t>Last lecture in Classification</a:t>
            </a:r>
          </a:p>
          <a:p>
            <a:pPr lvl="1"/>
            <a:r>
              <a:rPr lang="en-US" b="1" dirty="0"/>
              <a:t>Next Week: </a:t>
            </a:r>
            <a:r>
              <a:rPr lang="en-US" dirty="0"/>
              <a:t>Neural Networks, Deep Learning</a:t>
            </a:r>
          </a:p>
          <a:p>
            <a:r>
              <a:rPr lang="en-US" dirty="0"/>
              <a:t>Deadlines:</a:t>
            </a:r>
          </a:p>
          <a:p>
            <a:pPr lvl="1"/>
            <a:r>
              <a:rPr lang="en-US" dirty="0"/>
              <a:t>HW3 late deadline tomorrow, 7/21 11:59PM</a:t>
            </a:r>
          </a:p>
          <a:p>
            <a:pPr lvl="2"/>
            <a:r>
              <a:rPr lang="en-US" dirty="0"/>
              <a:t>Uses two late days</a:t>
            </a:r>
          </a:p>
          <a:p>
            <a:pPr lvl="1"/>
            <a:r>
              <a:rPr lang="en-US" dirty="0"/>
              <a:t>HW4 released TODAY, due Tues 7/26 11:59PM</a:t>
            </a:r>
          </a:p>
          <a:p>
            <a:pPr lvl="2"/>
            <a:r>
              <a:rPr lang="en-US" dirty="0"/>
              <a:t>Programming component is on Kaggle, groups of </a:t>
            </a:r>
            <a:r>
              <a:rPr lang="en-US"/>
              <a:t>≤ 2</a:t>
            </a:r>
            <a:endParaRPr lang="en-US" dirty="0"/>
          </a:p>
          <a:p>
            <a:pPr lvl="2"/>
            <a:r>
              <a:rPr lang="en-US" dirty="0"/>
              <a:t>Concept is still individual</a:t>
            </a:r>
          </a:p>
          <a:p>
            <a:pPr lvl="1"/>
            <a:r>
              <a:rPr lang="en-US" dirty="0"/>
              <a:t>Learning Reflection 5 due Fri, 7/22 11:59PM</a:t>
            </a:r>
          </a:p>
          <a:p>
            <a:endParaRPr lang="en-US" dirty="0"/>
          </a:p>
        </p:txBody>
      </p:sp>
      <p:sp>
        <p:nvSpPr>
          <p:cNvPr id="4" name="Slide Number Placeholder 3">
            <a:extLst>
              <a:ext uri="{FF2B5EF4-FFF2-40B4-BE49-F238E27FC236}">
                <a16:creationId xmlns:a16="http://schemas.microsoft.com/office/drawing/2014/main" id="{102A2C30-2F77-FD44-A1F1-4C5890D7AB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970755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Group 182">
            <a:extLst>
              <a:ext uri="{FF2B5EF4-FFF2-40B4-BE49-F238E27FC236}">
                <a16:creationId xmlns:a16="http://schemas.microsoft.com/office/drawing/2014/main" id="{A2715A3E-A099-6840-9C7C-185CA18BCA25}"/>
              </a:ext>
            </a:extLst>
          </p:cNvPr>
          <p:cNvGrpSpPr/>
          <p:nvPr/>
        </p:nvGrpSpPr>
        <p:grpSpPr>
          <a:xfrm>
            <a:off x="5535555" y="2401192"/>
            <a:ext cx="3499757" cy="2677242"/>
            <a:chOff x="8098175" y="-1516834"/>
            <a:chExt cx="3499757" cy="2677242"/>
          </a:xfrm>
        </p:grpSpPr>
        <p:sp>
          <p:nvSpPr>
            <p:cNvPr id="126" name="Rectangle 125">
              <a:extLst>
                <a:ext uri="{FF2B5EF4-FFF2-40B4-BE49-F238E27FC236}">
                  <a16:creationId xmlns:a16="http://schemas.microsoft.com/office/drawing/2014/main" id="{7E737296-4250-C34B-AFB7-E032E7415B30}"/>
                </a:ext>
              </a:extLst>
            </p:cNvPr>
            <p:cNvSpPr/>
            <p:nvPr/>
          </p:nvSpPr>
          <p:spPr>
            <a:xfrm>
              <a:off x="8098175" y="-1516834"/>
              <a:ext cx="3499757" cy="26772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1956AF5A-08BE-6A4C-A2F6-572FF6EE35F3}"/>
                </a:ext>
              </a:extLst>
            </p:cNvPr>
            <p:cNvSpPr/>
            <p:nvPr/>
          </p:nvSpPr>
          <p:spPr>
            <a:xfrm>
              <a:off x="9529285" y="-145364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Museo Sans 100"/>
                  <a:cs typeface="Museo Sans 100"/>
                </a:rPr>
                <a:t>Start</a:t>
              </a:r>
            </a:p>
          </p:txBody>
        </p:sp>
        <p:cxnSp>
          <p:nvCxnSpPr>
            <p:cNvPr id="128" name="Straight Arrow Connector 127">
              <a:extLst>
                <a:ext uri="{FF2B5EF4-FFF2-40B4-BE49-F238E27FC236}">
                  <a16:creationId xmlns:a16="http://schemas.microsoft.com/office/drawing/2014/main" id="{52116744-D3E3-2E4A-B01F-B3C4C9F76E27}"/>
                </a:ext>
              </a:extLst>
            </p:cNvPr>
            <p:cNvCxnSpPr>
              <a:cxnSpLocks/>
              <a:stCxn id="127" idx="2"/>
              <a:endCxn id="129" idx="0"/>
            </p:cNvCxnSpPr>
            <p:nvPr/>
          </p:nvCxnSpPr>
          <p:spPr>
            <a:xfrm flipH="1">
              <a:off x="9845587" y="-1104887"/>
              <a:ext cx="5364" cy="37338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29" name="Diamond 128">
              <a:extLst>
                <a:ext uri="{FF2B5EF4-FFF2-40B4-BE49-F238E27FC236}">
                  <a16:creationId xmlns:a16="http://schemas.microsoft.com/office/drawing/2014/main" id="{E521317F-50A4-5844-B972-DF380F91BF3D}"/>
                </a:ext>
              </a:extLst>
            </p:cNvPr>
            <p:cNvSpPr/>
            <p:nvPr/>
          </p:nvSpPr>
          <p:spPr>
            <a:xfrm>
              <a:off x="9177476" y="-731502"/>
              <a:ext cx="1336222"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Income</a:t>
              </a:r>
            </a:p>
          </p:txBody>
        </p:sp>
        <p:cxnSp>
          <p:nvCxnSpPr>
            <p:cNvPr id="130" name="Straight Arrow Connector 129">
              <a:extLst>
                <a:ext uri="{FF2B5EF4-FFF2-40B4-BE49-F238E27FC236}">
                  <a16:creationId xmlns:a16="http://schemas.microsoft.com/office/drawing/2014/main" id="{10C05E37-E6E7-2E4D-85D4-9327D0EBE9F6}"/>
                </a:ext>
              </a:extLst>
            </p:cNvPr>
            <p:cNvCxnSpPr>
              <a:cxnSpLocks/>
              <a:stCxn id="129" idx="2"/>
            </p:cNvCxnSpPr>
            <p:nvPr/>
          </p:nvCxnSpPr>
          <p:spPr>
            <a:xfrm flipH="1">
              <a:off x="9048402" y="-365750"/>
              <a:ext cx="797185" cy="284150"/>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57C9924F-741E-3F40-B3FE-B60C3D7838E5}"/>
                </a:ext>
              </a:extLst>
            </p:cNvPr>
            <p:cNvCxnSpPr>
              <a:cxnSpLocks/>
              <a:stCxn id="129" idx="2"/>
            </p:cNvCxnSpPr>
            <p:nvPr/>
          </p:nvCxnSpPr>
          <p:spPr>
            <a:xfrm>
              <a:off x="9845587" y="-365750"/>
              <a:ext cx="799338" cy="30291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7BA404E4-B50B-314A-8805-1B3CF93F254E}"/>
                </a:ext>
              </a:extLst>
            </p:cNvPr>
            <p:cNvSpPr/>
            <p:nvPr/>
          </p:nvSpPr>
          <p:spPr>
            <a:xfrm>
              <a:off x="10109111" y="-476544"/>
              <a:ext cx="617477" cy="276999"/>
            </a:xfrm>
            <a:prstGeom prst="rect">
              <a:avLst/>
            </a:prstGeom>
          </p:spPr>
          <p:txBody>
            <a:bodyPr wrap="none">
              <a:spAutoFit/>
            </a:bodyPr>
            <a:lstStyle/>
            <a:p>
              <a:r>
                <a:rPr lang="en-US" sz="1200" b="1" dirty="0">
                  <a:latin typeface="Museo Sans 100"/>
                  <a:cs typeface="Museo Sans 100"/>
                </a:rPr>
                <a:t>≥ $50K</a:t>
              </a:r>
              <a:endParaRPr lang="en-US" sz="1200" b="1" dirty="0"/>
            </a:p>
          </p:txBody>
        </p:sp>
        <p:sp>
          <p:nvSpPr>
            <p:cNvPr id="133" name="Rectangle 132">
              <a:extLst>
                <a:ext uri="{FF2B5EF4-FFF2-40B4-BE49-F238E27FC236}">
                  <a16:creationId xmlns:a16="http://schemas.microsoft.com/office/drawing/2014/main" id="{CE8D22B9-5319-DF44-8462-4C59C1D23362}"/>
                </a:ext>
              </a:extLst>
            </p:cNvPr>
            <p:cNvSpPr/>
            <p:nvPr/>
          </p:nvSpPr>
          <p:spPr>
            <a:xfrm>
              <a:off x="8943746" y="-460007"/>
              <a:ext cx="617477" cy="276999"/>
            </a:xfrm>
            <a:prstGeom prst="rect">
              <a:avLst/>
            </a:prstGeom>
          </p:spPr>
          <p:txBody>
            <a:bodyPr wrap="none">
              <a:spAutoFit/>
            </a:bodyPr>
            <a:lstStyle/>
            <a:p>
              <a:r>
                <a:rPr lang="en-US" sz="1200" b="1" dirty="0">
                  <a:latin typeface="Museo Sans 100"/>
                  <a:cs typeface="Museo Sans 100"/>
                </a:rPr>
                <a:t>&lt; $50K</a:t>
              </a:r>
              <a:endParaRPr lang="en-US" sz="1200" b="1" dirty="0"/>
            </a:p>
          </p:txBody>
        </p:sp>
        <p:sp>
          <p:nvSpPr>
            <p:cNvPr id="154" name="Diamond 153">
              <a:extLst>
                <a:ext uri="{FF2B5EF4-FFF2-40B4-BE49-F238E27FC236}">
                  <a16:creationId xmlns:a16="http://schemas.microsoft.com/office/drawing/2014/main" id="{970CE0BC-A32B-384C-A5C7-A8AD25A7320A}"/>
                </a:ext>
              </a:extLst>
            </p:cNvPr>
            <p:cNvSpPr/>
            <p:nvPr/>
          </p:nvSpPr>
          <p:spPr>
            <a:xfrm>
              <a:off x="9976814" y="-54553"/>
              <a:ext cx="1336222"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Income</a:t>
              </a:r>
            </a:p>
          </p:txBody>
        </p:sp>
        <p:cxnSp>
          <p:nvCxnSpPr>
            <p:cNvPr id="155" name="Straight Arrow Connector 154">
              <a:extLst>
                <a:ext uri="{FF2B5EF4-FFF2-40B4-BE49-F238E27FC236}">
                  <a16:creationId xmlns:a16="http://schemas.microsoft.com/office/drawing/2014/main" id="{C21E2589-579F-374E-8607-A6788D168C5A}"/>
                </a:ext>
              </a:extLst>
            </p:cNvPr>
            <p:cNvCxnSpPr>
              <a:cxnSpLocks/>
              <a:stCxn id="154" idx="2"/>
              <a:endCxn id="176" idx="0"/>
            </p:cNvCxnSpPr>
            <p:nvPr/>
          </p:nvCxnSpPr>
          <p:spPr>
            <a:xfrm flipH="1">
              <a:off x="10341905" y="311199"/>
              <a:ext cx="303020" cy="31681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11149A6A-5F94-1C4E-9F94-04CAE1AB6361}"/>
                </a:ext>
              </a:extLst>
            </p:cNvPr>
            <p:cNvCxnSpPr>
              <a:cxnSpLocks/>
              <a:stCxn id="154" idx="2"/>
              <a:endCxn id="173" idx="0"/>
            </p:cNvCxnSpPr>
            <p:nvPr/>
          </p:nvCxnSpPr>
          <p:spPr>
            <a:xfrm>
              <a:off x="10644925" y="311199"/>
              <a:ext cx="488526" cy="31378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82B2E5B9-9670-A74B-9E22-CFCAE3746718}"/>
                </a:ext>
              </a:extLst>
            </p:cNvPr>
            <p:cNvSpPr/>
            <p:nvPr/>
          </p:nvSpPr>
          <p:spPr>
            <a:xfrm>
              <a:off x="10761815" y="235470"/>
              <a:ext cx="617477" cy="276999"/>
            </a:xfrm>
            <a:prstGeom prst="rect">
              <a:avLst/>
            </a:prstGeom>
          </p:spPr>
          <p:txBody>
            <a:bodyPr wrap="none">
              <a:spAutoFit/>
            </a:bodyPr>
            <a:lstStyle/>
            <a:p>
              <a:r>
                <a:rPr lang="en-US" sz="1200" b="1" dirty="0">
                  <a:latin typeface="Museo Sans 100"/>
                  <a:cs typeface="Museo Sans 100"/>
                </a:rPr>
                <a:t>≥ $70K</a:t>
              </a:r>
              <a:endParaRPr lang="en-US" sz="1200" b="1" dirty="0"/>
            </a:p>
          </p:txBody>
        </p:sp>
        <p:sp>
          <p:nvSpPr>
            <p:cNvPr id="158" name="Rectangle 157">
              <a:extLst>
                <a:ext uri="{FF2B5EF4-FFF2-40B4-BE49-F238E27FC236}">
                  <a16:creationId xmlns:a16="http://schemas.microsoft.com/office/drawing/2014/main" id="{574FB915-8EAA-C349-805A-6347CC216CFB}"/>
                </a:ext>
              </a:extLst>
            </p:cNvPr>
            <p:cNvSpPr/>
            <p:nvPr/>
          </p:nvSpPr>
          <p:spPr>
            <a:xfrm>
              <a:off x="9943711" y="225755"/>
              <a:ext cx="617477" cy="276999"/>
            </a:xfrm>
            <a:prstGeom prst="rect">
              <a:avLst/>
            </a:prstGeom>
          </p:spPr>
          <p:txBody>
            <a:bodyPr wrap="none">
              <a:spAutoFit/>
            </a:bodyPr>
            <a:lstStyle/>
            <a:p>
              <a:r>
                <a:rPr lang="en-US" sz="1200" b="1" dirty="0">
                  <a:latin typeface="Museo Sans 100"/>
                  <a:cs typeface="Museo Sans 100"/>
                </a:rPr>
                <a:t>&lt; $70K</a:t>
              </a:r>
              <a:endParaRPr lang="en-US" sz="1200" b="1" dirty="0"/>
            </a:p>
          </p:txBody>
        </p:sp>
        <p:sp>
          <p:nvSpPr>
            <p:cNvPr id="166" name="Diamond 165">
              <a:extLst>
                <a:ext uri="{FF2B5EF4-FFF2-40B4-BE49-F238E27FC236}">
                  <a16:creationId xmlns:a16="http://schemas.microsoft.com/office/drawing/2014/main" id="{A8C71DCE-F1B5-9E4D-BFBD-1847F8325E0E}"/>
                </a:ext>
              </a:extLst>
            </p:cNvPr>
            <p:cNvSpPr/>
            <p:nvPr/>
          </p:nvSpPr>
          <p:spPr>
            <a:xfrm>
              <a:off x="8406862" y="-62839"/>
              <a:ext cx="1336222"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Term</a:t>
              </a:r>
            </a:p>
          </p:txBody>
        </p:sp>
        <p:cxnSp>
          <p:nvCxnSpPr>
            <p:cNvPr id="167" name="Straight Arrow Connector 166">
              <a:extLst>
                <a:ext uri="{FF2B5EF4-FFF2-40B4-BE49-F238E27FC236}">
                  <a16:creationId xmlns:a16="http://schemas.microsoft.com/office/drawing/2014/main" id="{5DE1CF3E-2E56-F140-87D3-72C7693801A1}"/>
                </a:ext>
              </a:extLst>
            </p:cNvPr>
            <p:cNvCxnSpPr>
              <a:cxnSpLocks/>
              <a:stCxn id="166" idx="2"/>
              <a:endCxn id="171" idx="0"/>
            </p:cNvCxnSpPr>
            <p:nvPr/>
          </p:nvCxnSpPr>
          <p:spPr>
            <a:xfrm flipH="1">
              <a:off x="8630335" y="302913"/>
              <a:ext cx="444638" cy="327884"/>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a:extLst>
                <a:ext uri="{FF2B5EF4-FFF2-40B4-BE49-F238E27FC236}">
                  <a16:creationId xmlns:a16="http://schemas.microsoft.com/office/drawing/2014/main" id="{4B80B8A4-83DC-F847-9496-00142DE0A97F}"/>
                </a:ext>
              </a:extLst>
            </p:cNvPr>
            <p:cNvCxnSpPr>
              <a:cxnSpLocks/>
              <a:stCxn id="166" idx="2"/>
              <a:endCxn id="180" idx="0"/>
            </p:cNvCxnSpPr>
            <p:nvPr/>
          </p:nvCxnSpPr>
          <p:spPr>
            <a:xfrm>
              <a:off x="9074973" y="302913"/>
              <a:ext cx="411147" cy="32207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69" name="Rectangle 168">
              <a:extLst>
                <a:ext uri="{FF2B5EF4-FFF2-40B4-BE49-F238E27FC236}">
                  <a16:creationId xmlns:a16="http://schemas.microsoft.com/office/drawing/2014/main" id="{4900D643-02B0-1346-B391-AE3D062476C2}"/>
                </a:ext>
              </a:extLst>
            </p:cNvPr>
            <p:cNvSpPr/>
            <p:nvPr/>
          </p:nvSpPr>
          <p:spPr>
            <a:xfrm>
              <a:off x="9212690" y="253952"/>
              <a:ext cx="577402" cy="276999"/>
            </a:xfrm>
            <a:prstGeom prst="rect">
              <a:avLst/>
            </a:prstGeom>
          </p:spPr>
          <p:txBody>
            <a:bodyPr wrap="none">
              <a:spAutoFit/>
            </a:bodyPr>
            <a:lstStyle/>
            <a:p>
              <a:r>
                <a:rPr lang="en-US" sz="1200" b="1" dirty="0">
                  <a:latin typeface="Museo Sans 100"/>
                  <a:cs typeface="Museo Sans 100"/>
                </a:rPr>
                <a:t>5 year</a:t>
              </a:r>
              <a:endParaRPr lang="en-US" sz="1200" b="1" dirty="0"/>
            </a:p>
          </p:txBody>
        </p:sp>
        <p:sp>
          <p:nvSpPr>
            <p:cNvPr id="170" name="Rectangle 169">
              <a:extLst>
                <a:ext uri="{FF2B5EF4-FFF2-40B4-BE49-F238E27FC236}">
                  <a16:creationId xmlns:a16="http://schemas.microsoft.com/office/drawing/2014/main" id="{72F16F53-D04B-6C49-9624-163EDC38540A}"/>
                </a:ext>
              </a:extLst>
            </p:cNvPr>
            <p:cNvSpPr/>
            <p:nvPr/>
          </p:nvSpPr>
          <p:spPr>
            <a:xfrm>
              <a:off x="8393196" y="235471"/>
              <a:ext cx="577402" cy="276999"/>
            </a:xfrm>
            <a:prstGeom prst="rect">
              <a:avLst/>
            </a:prstGeom>
          </p:spPr>
          <p:txBody>
            <a:bodyPr wrap="none">
              <a:spAutoFit/>
            </a:bodyPr>
            <a:lstStyle/>
            <a:p>
              <a:r>
                <a:rPr lang="en-US" sz="1200" b="1" dirty="0">
                  <a:latin typeface="Museo Sans 100"/>
                </a:rPr>
                <a:t>3 year</a:t>
              </a:r>
              <a:endParaRPr lang="en-US" sz="1200" b="1" dirty="0"/>
            </a:p>
          </p:txBody>
        </p:sp>
        <p:sp>
          <p:nvSpPr>
            <p:cNvPr id="171" name="Rounded Rectangle 170">
              <a:extLst>
                <a:ext uri="{FF2B5EF4-FFF2-40B4-BE49-F238E27FC236}">
                  <a16:creationId xmlns:a16="http://schemas.microsoft.com/office/drawing/2014/main" id="{64C61EE9-7D8C-9049-8D74-3E4A892FB21B}"/>
                </a:ext>
              </a:extLst>
            </p:cNvPr>
            <p:cNvSpPr/>
            <p:nvPr/>
          </p:nvSpPr>
          <p:spPr>
            <a:xfrm>
              <a:off x="8304783" y="630797"/>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sp>
          <p:nvSpPr>
            <p:cNvPr id="173" name="Rounded Rectangle 172">
              <a:extLst>
                <a:ext uri="{FF2B5EF4-FFF2-40B4-BE49-F238E27FC236}">
                  <a16:creationId xmlns:a16="http://schemas.microsoft.com/office/drawing/2014/main" id="{899899E3-5743-1542-97F3-714C9E5660BA}"/>
                </a:ext>
              </a:extLst>
            </p:cNvPr>
            <p:cNvSpPr/>
            <p:nvPr/>
          </p:nvSpPr>
          <p:spPr>
            <a:xfrm>
              <a:off x="10807899" y="624984"/>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sp>
          <p:nvSpPr>
            <p:cNvPr id="176" name="Rounded Rectangle 175">
              <a:extLst>
                <a:ext uri="{FF2B5EF4-FFF2-40B4-BE49-F238E27FC236}">
                  <a16:creationId xmlns:a16="http://schemas.microsoft.com/office/drawing/2014/main" id="{B76BDA52-4A3E-604F-96F5-67FC449CA777}"/>
                </a:ext>
              </a:extLst>
            </p:cNvPr>
            <p:cNvSpPr/>
            <p:nvPr/>
          </p:nvSpPr>
          <p:spPr>
            <a:xfrm>
              <a:off x="10018093" y="628011"/>
              <a:ext cx="647624"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Risky</a:t>
              </a:r>
            </a:p>
          </p:txBody>
        </p:sp>
        <p:sp>
          <p:nvSpPr>
            <p:cNvPr id="180" name="Rounded Rectangle 179">
              <a:extLst>
                <a:ext uri="{FF2B5EF4-FFF2-40B4-BE49-F238E27FC236}">
                  <a16:creationId xmlns:a16="http://schemas.microsoft.com/office/drawing/2014/main" id="{4DE1CCC1-3460-D54B-A588-A053A4674E0D}"/>
                </a:ext>
              </a:extLst>
            </p:cNvPr>
            <p:cNvSpPr/>
            <p:nvPr/>
          </p:nvSpPr>
          <p:spPr>
            <a:xfrm>
              <a:off x="9162308" y="624984"/>
              <a:ext cx="647624"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Risky</a:t>
              </a:r>
            </a:p>
          </p:txBody>
        </p:sp>
      </p:grpSp>
      <p:sp>
        <p:nvSpPr>
          <p:cNvPr id="4" name="Slide Number Placeholder 3">
            <a:extLst>
              <a:ext uri="{FF2B5EF4-FFF2-40B4-BE49-F238E27FC236}">
                <a16:creationId xmlns:a16="http://schemas.microsoft.com/office/drawing/2014/main" id="{093CEB5A-4B49-7D4F-8A16-0EA451D7DC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5" name="Title 4">
            <a:extLst>
              <a:ext uri="{FF2B5EF4-FFF2-40B4-BE49-F238E27FC236}">
                <a16:creationId xmlns:a16="http://schemas.microsoft.com/office/drawing/2014/main" id="{124A264B-FA90-8440-8492-B2D35B527FC4}"/>
              </a:ext>
            </a:extLst>
          </p:cNvPr>
          <p:cNvSpPr>
            <a:spLocks noGrp="1"/>
          </p:cNvSpPr>
          <p:nvPr>
            <p:ph type="title"/>
          </p:nvPr>
        </p:nvSpPr>
        <p:spPr/>
        <p:txBody>
          <a:bodyPr/>
          <a:lstStyle/>
          <a:p>
            <a:r>
              <a:rPr lang="en-US" dirty="0"/>
              <a:t>2 min</a:t>
            </a:r>
          </a:p>
        </p:txBody>
      </p:sp>
      <p:grpSp>
        <p:nvGrpSpPr>
          <p:cNvPr id="121" name="Group 120">
            <a:extLst>
              <a:ext uri="{FF2B5EF4-FFF2-40B4-BE49-F238E27FC236}">
                <a16:creationId xmlns:a16="http://schemas.microsoft.com/office/drawing/2014/main" id="{956558D5-AEA0-D244-B84A-F10796EA90A4}"/>
              </a:ext>
            </a:extLst>
          </p:cNvPr>
          <p:cNvGrpSpPr/>
          <p:nvPr/>
        </p:nvGrpSpPr>
        <p:grpSpPr>
          <a:xfrm>
            <a:off x="0" y="2481645"/>
            <a:ext cx="3862345" cy="2652544"/>
            <a:chOff x="804547" y="1219200"/>
            <a:chExt cx="3862345" cy="2652544"/>
          </a:xfrm>
        </p:grpSpPr>
        <p:sp>
          <p:nvSpPr>
            <p:cNvPr id="120" name="Rectangle 119">
              <a:extLst>
                <a:ext uri="{FF2B5EF4-FFF2-40B4-BE49-F238E27FC236}">
                  <a16:creationId xmlns:a16="http://schemas.microsoft.com/office/drawing/2014/main" id="{42EB1DE4-1506-A24B-B877-BD141D5F41FC}"/>
                </a:ext>
              </a:extLst>
            </p:cNvPr>
            <p:cNvSpPr/>
            <p:nvPr/>
          </p:nvSpPr>
          <p:spPr>
            <a:xfrm>
              <a:off x="804547" y="1219200"/>
              <a:ext cx="3862345" cy="26525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CA6BEB-31F6-A446-A6FB-B740E69D485C}"/>
                </a:ext>
              </a:extLst>
            </p:cNvPr>
            <p:cNvSpPr/>
            <p:nvPr/>
          </p:nvSpPr>
          <p:spPr>
            <a:xfrm>
              <a:off x="1933758" y="131849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a:latin typeface="Museo Sans 100"/>
                  <a:cs typeface="Museo Sans 100"/>
                </a:rPr>
                <a:t>Start</a:t>
              </a:r>
            </a:p>
          </p:txBody>
        </p:sp>
        <p:grpSp>
          <p:nvGrpSpPr>
            <p:cNvPr id="9" name="Group 8">
              <a:extLst>
                <a:ext uri="{FF2B5EF4-FFF2-40B4-BE49-F238E27FC236}">
                  <a16:creationId xmlns:a16="http://schemas.microsoft.com/office/drawing/2014/main" id="{7B28C58E-832C-DD43-923D-112A22186801}"/>
                </a:ext>
              </a:extLst>
            </p:cNvPr>
            <p:cNvGrpSpPr/>
            <p:nvPr/>
          </p:nvGrpSpPr>
          <p:grpSpPr>
            <a:xfrm>
              <a:off x="1500937" y="1667243"/>
              <a:ext cx="1508973" cy="729758"/>
              <a:chOff x="1721911" y="2128577"/>
              <a:chExt cx="2011964" cy="973010"/>
            </a:xfrm>
          </p:grpSpPr>
          <p:sp>
            <p:nvSpPr>
              <p:cNvPr id="42" name="Diamond 41">
                <a:extLst>
                  <a:ext uri="{FF2B5EF4-FFF2-40B4-BE49-F238E27FC236}">
                    <a16:creationId xmlns:a16="http://schemas.microsoft.com/office/drawing/2014/main" id="{F3731914-52F1-D945-8D8C-F831BCF5EE79}"/>
                  </a:ext>
                </a:extLst>
              </p:cNvPr>
              <p:cNvSpPr/>
              <p:nvPr/>
            </p:nvSpPr>
            <p:spPr>
              <a:xfrm>
                <a:off x="1721911" y="2613918"/>
                <a:ext cx="2011964"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Credit?</a:t>
                </a:r>
              </a:p>
            </p:txBody>
          </p:sp>
          <p:cxnSp>
            <p:nvCxnSpPr>
              <p:cNvPr id="43" name="Straight Arrow Connector 42">
                <a:extLst>
                  <a:ext uri="{FF2B5EF4-FFF2-40B4-BE49-F238E27FC236}">
                    <a16:creationId xmlns:a16="http://schemas.microsoft.com/office/drawing/2014/main" id="{CE234E41-049A-9C44-9D5C-2B7AE5CF2FE7}"/>
                  </a:ext>
                </a:extLst>
              </p:cNvPr>
              <p:cNvCxnSpPr>
                <a:cxnSpLocks/>
                <a:stCxn id="8" idx="2"/>
                <a:endCxn id="42" idx="0"/>
              </p:cNvCxnSpPr>
              <p:nvPr/>
            </p:nvCxnSpPr>
            <p:spPr>
              <a:xfrm>
                <a:off x="2727893" y="2128577"/>
                <a:ext cx="0" cy="48534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FC75D5EC-AF40-DE4C-8CC3-CD911F6A04E3}"/>
                </a:ext>
              </a:extLst>
            </p:cNvPr>
            <p:cNvGrpSpPr/>
            <p:nvPr/>
          </p:nvGrpSpPr>
          <p:grpSpPr>
            <a:xfrm>
              <a:off x="931271" y="1933817"/>
              <a:ext cx="814793" cy="950129"/>
              <a:chOff x="962356" y="2484009"/>
              <a:chExt cx="1086391" cy="1266839"/>
            </a:xfrm>
          </p:grpSpPr>
          <p:sp>
            <p:nvSpPr>
              <p:cNvPr id="39" name="Rounded Rectangle 38">
                <a:extLst>
                  <a:ext uri="{FF2B5EF4-FFF2-40B4-BE49-F238E27FC236}">
                    <a16:creationId xmlns:a16="http://schemas.microsoft.com/office/drawing/2014/main" id="{F78938F2-0226-284A-AD38-985D0A9BFC37}"/>
                  </a:ext>
                </a:extLst>
              </p:cNvPr>
              <p:cNvSpPr/>
              <p:nvPr/>
            </p:nvSpPr>
            <p:spPr>
              <a:xfrm>
                <a:off x="962356" y="3231497"/>
                <a:ext cx="933156"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Safe</a:t>
                </a:r>
              </a:p>
            </p:txBody>
          </p:sp>
          <p:cxnSp>
            <p:nvCxnSpPr>
              <p:cNvPr id="40" name="Elbow Connector 39">
                <a:extLst>
                  <a:ext uri="{FF2B5EF4-FFF2-40B4-BE49-F238E27FC236}">
                    <a16:creationId xmlns:a16="http://schemas.microsoft.com/office/drawing/2014/main" id="{A3629464-DC4E-A442-A2BF-C60DA5EAA0A9}"/>
                  </a:ext>
                </a:extLst>
              </p:cNvPr>
              <p:cNvCxnSpPr>
                <a:cxnSpLocks/>
                <a:stCxn id="42" idx="1"/>
                <a:endCxn id="39" idx="0"/>
              </p:cNvCxnSpPr>
              <p:nvPr/>
            </p:nvCxnSpPr>
            <p:spPr>
              <a:xfrm rot="10800000" flipV="1">
                <a:off x="1428935" y="2857753"/>
                <a:ext cx="292976" cy="373744"/>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58108DB5-C419-8B4D-AC44-C7223FBCF5FE}"/>
                  </a:ext>
                </a:extLst>
              </p:cNvPr>
              <p:cNvSpPr/>
              <p:nvPr/>
            </p:nvSpPr>
            <p:spPr>
              <a:xfrm>
                <a:off x="1030945" y="2484009"/>
                <a:ext cx="1017802" cy="369332"/>
              </a:xfrm>
              <a:prstGeom prst="rect">
                <a:avLst/>
              </a:prstGeom>
            </p:spPr>
            <p:txBody>
              <a:bodyPr wrap="none">
                <a:spAutoFit/>
              </a:bodyPr>
              <a:lstStyle/>
              <a:p>
                <a:r>
                  <a:rPr lang="en-US" sz="1200" b="1" dirty="0">
                    <a:latin typeface="Museo Sans 100"/>
                    <a:cs typeface="Museo Sans 100"/>
                  </a:rPr>
                  <a:t>excellent</a:t>
                </a:r>
                <a:endParaRPr lang="en-US" sz="1200" b="1" dirty="0"/>
              </a:p>
            </p:txBody>
          </p:sp>
        </p:grpSp>
        <p:grpSp>
          <p:nvGrpSpPr>
            <p:cNvPr id="11" name="Group 10">
              <a:extLst>
                <a:ext uri="{FF2B5EF4-FFF2-40B4-BE49-F238E27FC236}">
                  <a16:creationId xmlns:a16="http://schemas.microsoft.com/office/drawing/2014/main" id="{63F24A53-2C22-5341-AE1B-FED00DADECE3}"/>
                </a:ext>
              </a:extLst>
            </p:cNvPr>
            <p:cNvGrpSpPr/>
            <p:nvPr/>
          </p:nvGrpSpPr>
          <p:grpSpPr>
            <a:xfrm>
              <a:off x="3009911" y="1973071"/>
              <a:ext cx="1485891" cy="746960"/>
              <a:chOff x="3733872" y="2536348"/>
              <a:chExt cx="1981187" cy="995946"/>
            </a:xfrm>
          </p:grpSpPr>
          <p:sp>
            <p:nvSpPr>
              <p:cNvPr id="36" name="Diamond 35">
                <a:extLst>
                  <a:ext uri="{FF2B5EF4-FFF2-40B4-BE49-F238E27FC236}">
                    <a16:creationId xmlns:a16="http://schemas.microsoft.com/office/drawing/2014/main" id="{BD89EC98-0E9E-F549-BB44-0D5BFE00366D}"/>
                  </a:ext>
                </a:extLst>
              </p:cNvPr>
              <p:cNvSpPr/>
              <p:nvPr/>
            </p:nvSpPr>
            <p:spPr>
              <a:xfrm>
                <a:off x="3818687" y="3044625"/>
                <a:ext cx="1896372"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Museo Sans 300" charset="0"/>
                    <a:ea typeface="Museo Sans 300" charset="0"/>
                    <a:cs typeface="Museo Sans 300" charset="0"/>
                  </a:rPr>
                  <a:t>Income</a:t>
                </a:r>
              </a:p>
            </p:txBody>
          </p:sp>
          <p:cxnSp>
            <p:nvCxnSpPr>
              <p:cNvPr id="37" name="Elbow Connector 36">
                <a:extLst>
                  <a:ext uri="{FF2B5EF4-FFF2-40B4-BE49-F238E27FC236}">
                    <a16:creationId xmlns:a16="http://schemas.microsoft.com/office/drawing/2014/main" id="{CFCC6073-D6EB-1F4D-A2FA-661121F600E9}"/>
                  </a:ext>
                </a:extLst>
              </p:cNvPr>
              <p:cNvCxnSpPr>
                <a:cxnSpLocks/>
                <a:stCxn id="42" idx="3"/>
                <a:endCxn id="36" idx="0"/>
              </p:cNvCxnSpPr>
              <p:nvPr/>
            </p:nvCxnSpPr>
            <p:spPr>
              <a:xfrm>
                <a:off x="3733872" y="2857753"/>
                <a:ext cx="1033002" cy="186872"/>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299BB692-9725-7A44-B699-24F967481620}"/>
                  </a:ext>
                </a:extLst>
              </p:cNvPr>
              <p:cNvSpPr/>
              <p:nvPr/>
            </p:nvSpPr>
            <p:spPr>
              <a:xfrm>
                <a:off x="4249279" y="2536348"/>
                <a:ext cx="652315" cy="369332"/>
              </a:xfrm>
              <a:prstGeom prst="rect">
                <a:avLst/>
              </a:prstGeom>
            </p:spPr>
            <p:txBody>
              <a:bodyPr wrap="none">
                <a:spAutoFit/>
              </a:bodyPr>
              <a:lstStyle/>
              <a:p>
                <a:r>
                  <a:rPr lang="en-US" sz="1200" b="1">
                    <a:latin typeface="Museo Sans 100"/>
                    <a:cs typeface="Museo Sans 100"/>
                  </a:rPr>
                  <a:t>poor</a:t>
                </a:r>
                <a:endParaRPr lang="en-US" sz="1200" b="1"/>
              </a:p>
            </p:txBody>
          </p:sp>
        </p:grpSp>
        <p:grpSp>
          <p:nvGrpSpPr>
            <p:cNvPr id="12" name="Group 11">
              <a:extLst>
                <a:ext uri="{FF2B5EF4-FFF2-40B4-BE49-F238E27FC236}">
                  <a16:creationId xmlns:a16="http://schemas.microsoft.com/office/drawing/2014/main" id="{0ABF0281-B3AB-344D-8E9B-A2419E4EB238}"/>
                </a:ext>
              </a:extLst>
            </p:cNvPr>
            <p:cNvGrpSpPr/>
            <p:nvPr/>
          </p:nvGrpSpPr>
          <p:grpSpPr>
            <a:xfrm>
              <a:off x="1366453" y="2397001"/>
              <a:ext cx="1759590" cy="1397834"/>
              <a:chOff x="1542598" y="3101587"/>
              <a:chExt cx="2346120" cy="1863779"/>
            </a:xfrm>
          </p:grpSpPr>
          <p:sp>
            <p:nvSpPr>
              <p:cNvPr id="27" name="Diamond 26">
                <a:extLst>
                  <a:ext uri="{FF2B5EF4-FFF2-40B4-BE49-F238E27FC236}">
                    <a16:creationId xmlns:a16="http://schemas.microsoft.com/office/drawing/2014/main" id="{726D949D-652C-6140-BB77-41F2868D54BF}"/>
                  </a:ext>
                </a:extLst>
              </p:cNvPr>
              <p:cNvSpPr/>
              <p:nvPr/>
            </p:nvSpPr>
            <p:spPr>
              <a:xfrm>
                <a:off x="1900154" y="3594248"/>
                <a:ext cx="1655477"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a:solidFill>
                      <a:schemeClr val="accent6"/>
                    </a:solidFill>
                    <a:latin typeface="Museo Sans 300" charset="0"/>
                    <a:ea typeface="Museo Sans 300" charset="0"/>
                    <a:cs typeface="Museo Sans 300" charset="0"/>
                  </a:rPr>
                  <a:t>Term?</a:t>
                </a:r>
              </a:p>
            </p:txBody>
          </p:sp>
          <p:cxnSp>
            <p:nvCxnSpPr>
              <p:cNvPr id="28" name="Straight Arrow Connector 27">
                <a:extLst>
                  <a:ext uri="{FF2B5EF4-FFF2-40B4-BE49-F238E27FC236}">
                    <a16:creationId xmlns:a16="http://schemas.microsoft.com/office/drawing/2014/main" id="{C75430BC-0D35-7542-8B89-DE68F2B887AA}"/>
                  </a:ext>
                </a:extLst>
              </p:cNvPr>
              <p:cNvCxnSpPr>
                <a:cxnSpLocks/>
                <a:stCxn id="27" idx="2"/>
                <a:endCxn id="29" idx="0"/>
              </p:cNvCxnSpPr>
              <p:nvPr/>
            </p:nvCxnSpPr>
            <p:spPr>
              <a:xfrm flipH="1">
                <a:off x="2277879" y="4081918"/>
                <a:ext cx="450013" cy="36409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EB145E85-E126-0D43-85DF-2963E88A70DA}"/>
                  </a:ext>
                </a:extLst>
              </p:cNvPr>
              <p:cNvSpPr/>
              <p:nvPr/>
            </p:nvSpPr>
            <p:spPr>
              <a:xfrm>
                <a:off x="1846130" y="4446015"/>
                <a:ext cx="863499"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Risky</a:t>
                </a:r>
              </a:p>
            </p:txBody>
          </p:sp>
          <p:sp>
            <p:nvSpPr>
              <p:cNvPr id="30" name="Rounded Rectangle 29">
                <a:extLst>
                  <a:ext uri="{FF2B5EF4-FFF2-40B4-BE49-F238E27FC236}">
                    <a16:creationId xmlns:a16="http://schemas.microsoft.com/office/drawing/2014/main" id="{F2A5D652-829F-074F-AE83-3522C4FDEE36}"/>
                  </a:ext>
                </a:extLst>
              </p:cNvPr>
              <p:cNvSpPr/>
              <p:nvPr/>
            </p:nvSpPr>
            <p:spPr>
              <a:xfrm>
                <a:off x="2751402" y="4421910"/>
                <a:ext cx="868139"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Safe</a:t>
                </a:r>
              </a:p>
            </p:txBody>
          </p:sp>
          <p:cxnSp>
            <p:nvCxnSpPr>
              <p:cNvPr id="31" name="Straight Arrow Connector 30">
                <a:extLst>
                  <a:ext uri="{FF2B5EF4-FFF2-40B4-BE49-F238E27FC236}">
                    <a16:creationId xmlns:a16="http://schemas.microsoft.com/office/drawing/2014/main" id="{C35E936F-D8BA-7E4B-9458-C1D937F61AF6}"/>
                  </a:ext>
                </a:extLst>
              </p:cNvPr>
              <p:cNvCxnSpPr>
                <a:cxnSpLocks/>
                <a:stCxn id="27" idx="2"/>
                <a:endCxn id="30" idx="0"/>
              </p:cNvCxnSpPr>
              <p:nvPr/>
            </p:nvCxnSpPr>
            <p:spPr>
              <a:xfrm>
                <a:off x="2727893" y="4081918"/>
                <a:ext cx="457579" cy="33999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992C6C0-0D97-D947-B878-1EB8B20FDB66}"/>
                  </a:ext>
                </a:extLst>
              </p:cNvPr>
              <p:cNvCxnSpPr>
                <a:cxnSpLocks/>
                <a:stCxn id="42" idx="2"/>
                <a:endCxn id="27" idx="0"/>
              </p:cNvCxnSpPr>
              <p:nvPr/>
            </p:nvCxnSpPr>
            <p:spPr>
              <a:xfrm>
                <a:off x="2727893" y="3101587"/>
                <a:ext cx="0" cy="492661"/>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60C0C23A-1B20-AC49-9CE6-F0301497EFE8}"/>
                  </a:ext>
                </a:extLst>
              </p:cNvPr>
              <p:cNvSpPr/>
              <p:nvPr/>
            </p:nvSpPr>
            <p:spPr>
              <a:xfrm>
                <a:off x="2727893" y="3127706"/>
                <a:ext cx="534763" cy="369332"/>
              </a:xfrm>
              <a:prstGeom prst="rect">
                <a:avLst/>
              </a:prstGeom>
            </p:spPr>
            <p:txBody>
              <a:bodyPr wrap="none">
                <a:spAutoFit/>
              </a:bodyPr>
              <a:lstStyle/>
              <a:p>
                <a:r>
                  <a:rPr lang="en-US" sz="1200" b="1">
                    <a:latin typeface="Museo Sans 100"/>
                    <a:cs typeface="Museo Sans 100"/>
                  </a:rPr>
                  <a:t>fair</a:t>
                </a:r>
                <a:endParaRPr lang="en-US" sz="1200" b="1"/>
              </a:p>
            </p:txBody>
          </p:sp>
          <p:sp>
            <p:nvSpPr>
              <p:cNvPr id="34" name="Rectangle 33">
                <a:extLst>
                  <a:ext uri="{FF2B5EF4-FFF2-40B4-BE49-F238E27FC236}">
                    <a16:creationId xmlns:a16="http://schemas.microsoft.com/office/drawing/2014/main" id="{E1FBD015-97D1-E94D-B9EA-0747B62BAA54}"/>
                  </a:ext>
                </a:extLst>
              </p:cNvPr>
              <p:cNvSpPr/>
              <p:nvPr/>
            </p:nvSpPr>
            <p:spPr>
              <a:xfrm>
                <a:off x="3037630" y="4079299"/>
                <a:ext cx="851088" cy="369332"/>
              </a:xfrm>
              <a:prstGeom prst="rect">
                <a:avLst/>
              </a:prstGeom>
            </p:spPr>
            <p:txBody>
              <a:bodyPr wrap="none">
                <a:spAutoFit/>
              </a:bodyPr>
              <a:lstStyle/>
              <a:p>
                <a:r>
                  <a:rPr lang="en-US" sz="1200" b="1" dirty="0">
                    <a:latin typeface="Museo Sans 100"/>
                    <a:cs typeface="Museo Sans 100"/>
                  </a:rPr>
                  <a:t>5 years</a:t>
                </a:r>
                <a:endParaRPr lang="en-US" sz="1200" b="1" dirty="0"/>
              </a:p>
            </p:txBody>
          </p:sp>
          <p:sp>
            <p:nvSpPr>
              <p:cNvPr id="35" name="Rectangle 34">
                <a:extLst>
                  <a:ext uri="{FF2B5EF4-FFF2-40B4-BE49-F238E27FC236}">
                    <a16:creationId xmlns:a16="http://schemas.microsoft.com/office/drawing/2014/main" id="{975ACDC5-1C4A-1746-AA86-04F8C1FCFDAE}"/>
                  </a:ext>
                </a:extLst>
              </p:cNvPr>
              <p:cNvSpPr/>
              <p:nvPr/>
            </p:nvSpPr>
            <p:spPr>
              <a:xfrm>
                <a:off x="1542598" y="4107992"/>
                <a:ext cx="851088" cy="369332"/>
              </a:xfrm>
              <a:prstGeom prst="rect">
                <a:avLst/>
              </a:prstGeom>
            </p:spPr>
            <p:txBody>
              <a:bodyPr wrap="none">
                <a:spAutoFit/>
              </a:bodyPr>
              <a:lstStyle/>
              <a:p>
                <a:r>
                  <a:rPr lang="en-US" sz="1200" b="1">
                    <a:latin typeface="Museo Sans 100"/>
                    <a:cs typeface="Museo Sans 100"/>
                  </a:rPr>
                  <a:t>3 years</a:t>
                </a:r>
                <a:endParaRPr lang="en-US" sz="1200" b="1"/>
              </a:p>
            </p:txBody>
          </p:sp>
        </p:grpSp>
        <p:grpSp>
          <p:nvGrpSpPr>
            <p:cNvPr id="13" name="Group 12">
              <a:extLst>
                <a:ext uri="{FF2B5EF4-FFF2-40B4-BE49-F238E27FC236}">
                  <a16:creationId xmlns:a16="http://schemas.microsoft.com/office/drawing/2014/main" id="{F29AB274-96B6-2C43-8063-9758EB1F060A}"/>
                </a:ext>
              </a:extLst>
            </p:cNvPr>
            <p:cNvGrpSpPr/>
            <p:nvPr/>
          </p:nvGrpSpPr>
          <p:grpSpPr>
            <a:xfrm>
              <a:off x="3133549" y="2615819"/>
              <a:ext cx="1316853" cy="1033989"/>
              <a:chOff x="3898728" y="3393345"/>
              <a:chExt cx="1755804" cy="1378650"/>
            </a:xfrm>
          </p:grpSpPr>
          <p:cxnSp>
            <p:nvCxnSpPr>
              <p:cNvPr id="24" name="Straight Arrow Connector 23">
                <a:extLst>
                  <a:ext uri="{FF2B5EF4-FFF2-40B4-BE49-F238E27FC236}">
                    <a16:creationId xmlns:a16="http://schemas.microsoft.com/office/drawing/2014/main" id="{3D481F65-FB81-0244-8955-68737D2DE9A2}"/>
                  </a:ext>
                </a:extLst>
              </p:cNvPr>
              <p:cNvCxnSpPr>
                <a:cxnSpLocks/>
                <a:stCxn id="36" idx="2"/>
                <a:endCxn id="25" idx="0"/>
              </p:cNvCxnSpPr>
              <p:nvPr/>
            </p:nvCxnSpPr>
            <p:spPr>
              <a:xfrm flipH="1">
                <a:off x="4351863" y="3532294"/>
                <a:ext cx="415016" cy="72035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5" name="Rounded Rectangle 24">
                <a:extLst>
                  <a:ext uri="{FF2B5EF4-FFF2-40B4-BE49-F238E27FC236}">
                    <a16:creationId xmlns:a16="http://schemas.microsoft.com/office/drawing/2014/main" id="{A6E4AF03-D7F7-A048-9F1C-FACC404BC7B9}"/>
                  </a:ext>
                </a:extLst>
              </p:cNvPr>
              <p:cNvSpPr/>
              <p:nvPr/>
            </p:nvSpPr>
            <p:spPr>
              <a:xfrm>
                <a:off x="3898728" y="4252645"/>
                <a:ext cx="906269"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Risky</a:t>
                </a:r>
              </a:p>
            </p:txBody>
          </p:sp>
          <p:sp>
            <p:nvSpPr>
              <p:cNvPr id="26" name="Rectangle 25">
                <a:extLst>
                  <a:ext uri="{FF2B5EF4-FFF2-40B4-BE49-F238E27FC236}">
                    <a16:creationId xmlns:a16="http://schemas.microsoft.com/office/drawing/2014/main" id="{61C04444-3DC1-534D-A29A-B34B747CB3D2}"/>
                  </a:ext>
                </a:extLst>
              </p:cNvPr>
              <p:cNvSpPr/>
              <p:nvPr/>
            </p:nvSpPr>
            <p:spPr>
              <a:xfrm>
                <a:off x="4831229" y="3393345"/>
                <a:ext cx="823303" cy="369332"/>
              </a:xfrm>
              <a:prstGeom prst="rect">
                <a:avLst/>
              </a:prstGeom>
            </p:spPr>
            <p:txBody>
              <a:bodyPr wrap="none">
                <a:spAutoFit/>
              </a:bodyPr>
              <a:lstStyle/>
              <a:p>
                <a:r>
                  <a:rPr lang="en-US" sz="1200" b="1" dirty="0">
                    <a:latin typeface="Museo Sans 100"/>
                    <a:cs typeface="Museo Sans 100"/>
                  </a:rPr>
                  <a:t>≥ $30K</a:t>
                </a:r>
                <a:endParaRPr lang="en-US" sz="1200" b="1" dirty="0"/>
              </a:p>
            </p:txBody>
          </p:sp>
        </p:grpSp>
        <p:grpSp>
          <p:nvGrpSpPr>
            <p:cNvPr id="14" name="Group 13">
              <a:extLst>
                <a:ext uri="{FF2B5EF4-FFF2-40B4-BE49-F238E27FC236}">
                  <a16:creationId xmlns:a16="http://schemas.microsoft.com/office/drawing/2014/main" id="{EFC83473-2DC8-ED42-9444-9EE5EFF726B7}"/>
                </a:ext>
              </a:extLst>
            </p:cNvPr>
            <p:cNvGrpSpPr/>
            <p:nvPr/>
          </p:nvGrpSpPr>
          <p:grpSpPr>
            <a:xfrm>
              <a:off x="3000688" y="2664227"/>
              <a:ext cx="1245760" cy="595518"/>
              <a:chOff x="3721580" y="3457892"/>
              <a:chExt cx="1661013" cy="794025"/>
            </a:xfrm>
          </p:grpSpPr>
          <p:cxnSp>
            <p:nvCxnSpPr>
              <p:cNvPr id="20" name="Straight Arrow Connector 19">
                <a:extLst>
                  <a:ext uri="{FF2B5EF4-FFF2-40B4-BE49-F238E27FC236}">
                    <a16:creationId xmlns:a16="http://schemas.microsoft.com/office/drawing/2014/main" id="{3C7582EC-A28C-6A46-9E9D-8560708FB0E9}"/>
                  </a:ext>
                </a:extLst>
              </p:cNvPr>
              <p:cNvCxnSpPr>
                <a:cxnSpLocks/>
                <a:stCxn id="36" idx="2"/>
                <a:endCxn id="45" idx="0"/>
              </p:cNvCxnSpPr>
              <p:nvPr/>
            </p:nvCxnSpPr>
            <p:spPr>
              <a:xfrm>
                <a:off x="4766878" y="3532296"/>
                <a:ext cx="615715" cy="71962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EA342E72-EDCC-154A-BB85-B0114505B050}"/>
                  </a:ext>
                </a:extLst>
              </p:cNvPr>
              <p:cNvSpPr/>
              <p:nvPr/>
            </p:nvSpPr>
            <p:spPr>
              <a:xfrm>
                <a:off x="3721580" y="3457892"/>
                <a:ext cx="823303" cy="369332"/>
              </a:xfrm>
              <a:prstGeom prst="rect">
                <a:avLst/>
              </a:prstGeom>
            </p:spPr>
            <p:txBody>
              <a:bodyPr wrap="none">
                <a:spAutoFit/>
              </a:bodyPr>
              <a:lstStyle/>
              <a:p>
                <a:r>
                  <a:rPr lang="en-US" sz="1200" b="1" dirty="0">
                    <a:latin typeface="Museo Sans 100"/>
                    <a:cs typeface="Museo Sans 100"/>
                  </a:rPr>
                  <a:t>&lt; $30K</a:t>
                </a:r>
                <a:endParaRPr lang="en-US" sz="1200" b="1" dirty="0"/>
              </a:p>
            </p:txBody>
          </p:sp>
        </p:grpSp>
        <p:sp>
          <p:nvSpPr>
            <p:cNvPr id="45" name="Rounded Rectangle 44">
              <a:extLst>
                <a:ext uri="{FF2B5EF4-FFF2-40B4-BE49-F238E27FC236}">
                  <a16:creationId xmlns:a16="http://schemas.microsoft.com/office/drawing/2014/main" id="{0A89EF1D-9F0C-034D-B2B2-3FABA13912F6}"/>
                </a:ext>
              </a:extLst>
            </p:cNvPr>
            <p:cNvSpPr/>
            <p:nvPr/>
          </p:nvSpPr>
          <p:spPr>
            <a:xfrm>
              <a:off x="3920896" y="3259746"/>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grpSp>
      <p:grpSp>
        <p:nvGrpSpPr>
          <p:cNvPr id="124" name="Group 123">
            <a:extLst>
              <a:ext uri="{FF2B5EF4-FFF2-40B4-BE49-F238E27FC236}">
                <a16:creationId xmlns:a16="http://schemas.microsoft.com/office/drawing/2014/main" id="{75D6109F-A9A4-3B40-B819-8BA3F1ACEF88}"/>
              </a:ext>
            </a:extLst>
          </p:cNvPr>
          <p:cNvGrpSpPr/>
          <p:nvPr/>
        </p:nvGrpSpPr>
        <p:grpSpPr>
          <a:xfrm>
            <a:off x="2144486" y="501101"/>
            <a:ext cx="3499757" cy="2677242"/>
            <a:chOff x="4751614" y="1387929"/>
            <a:chExt cx="3499757" cy="2677242"/>
          </a:xfrm>
        </p:grpSpPr>
        <p:sp>
          <p:nvSpPr>
            <p:cNvPr id="123" name="Rectangle 122">
              <a:extLst>
                <a:ext uri="{FF2B5EF4-FFF2-40B4-BE49-F238E27FC236}">
                  <a16:creationId xmlns:a16="http://schemas.microsoft.com/office/drawing/2014/main" id="{6948844B-511E-264D-8E6A-0B620E4E5B41}"/>
                </a:ext>
              </a:extLst>
            </p:cNvPr>
            <p:cNvSpPr/>
            <p:nvPr/>
          </p:nvSpPr>
          <p:spPr>
            <a:xfrm>
              <a:off x="4751614" y="1387929"/>
              <a:ext cx="3499757" cy="26772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51098D3-1DE4-3142-9CF3-EDC99C5AE8C7}"/>
                </a:ext>
              </a:extLst>
            </p:cNvPr>
            <p:cNvSpPr/>
            <p:nvPr/>
          </p:nvSpPr>
          <p:spPr>
            <a:xfrm>
              <a:off x="5616464" y="1533079"/>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Museo Sans 100"/>
                  <a:cs typeface="Museo Sans 100"/>
                </a:rPr>
                <a:t>Start</a:t>
              </a:r>
            </a:p>
          </p:txBody>
        </p:sp>
        <p:cxnSp>
          <p:nvCxnSpPr>
            <p:cNvPr id="95" name="Straight Arrow Connector 94">
              <a:extLst>
                <a:ext uri="{FF2B5EF4-FFF2-40B4-BE49-F238E27FC236}">
                  <a16:creationId xmlns:a16="http://schemas.microsoft.com/office/drawing/2014/main" id="{2AF2AF6B-E5BF-6041-9CE3-63E7E4C33AA4}"/>
                </a:ext>
              </a:extLst>
            </p:cNvPr>
            <p:cNvCxnSpPr>
              <a:cxnSpLocks/>
              <a:stCxn id="66" idx="2"/>
              <a:endCxn id="79" idx="0"/>
            </p:cNvCxnSpPr>
            <p:nvPr/>
          </p:nvCxnSpPr>
          <p:spPr>
            <a:xfrm>
              <a:off x="5938130" y="1881832"/>
              <a:ext cx="0" cy="36400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79" name="Diamond 78">
              <a:extLst>
                <a:ext uri="{FF2B5EF4-FFF2-40B4-BE49-F238E27FC236}">
                  <a16:creationId xmlns:a16="http://schemas.microsoft.com/office/drawing/2014/main" id="{CFD89260-4B27-5745-A848-2B3DED87AA44}"/>
                </a:ext>
              </a:extLst>
            </p:cNvPr>
            <p:cNvSpPr/>
            <p:nvPr/>
          </p:nvSpPr>
          <p:spPr>
            <a:xfrm>
              <a:off x="5317326" y="2245839"/>
              <a:ext cx="1241608"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Term?</a:t>
              </a:r>
            </a:p>
          </p:txBody>
        </p:sp>
        <p:cxnSp>
          <p:nvCxnSpPr>
            <p:cNvPr id="80" name="Straight Arrow Connector 79">
              <a:extLst>
                <a:ext uri="{FF2B5EF4-FFF2-40B4-BE49-F238E27FC236}">
                  <a16:creationId xmlns:a16="http://schemas.microsoft.com/office/drawing/2014/main" id="{BAD64236-BD82-1641-87DE-32E0BF186179}"/>
                </a:ext>
              </a:extLst>
            </p:cNvPr>
            <p:cNvCxnSpPr>
              <a:cxnSpLocks/>
              <a:stCxn id="79" idx="2"/>
              <a:endCxn id="110" idx="0"/>
            </p:cNvCxnSpPr>
            <p:nvPr/>
          </p:nvCxnSpPr>
          <p:spPr>
            <a:xfrm flipH="1">
              <a:off x="5135581" y="2611591"/>
              <a:ext cx="802549" cy="29352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6B1BFEB5-D272-1F46-BB45-55F01434C47F}"/>
                </a:ext>
              </a:extLst>
            </p:cNvPr>
            <p:cNvCxnSpPr>
              <a:cxnSpLocks/>
              <a:stCxn id="79" idx="2"/>
              <a:endCxn id="99" idx="0"/>
            </p:cNvCxnSpPr>
            <p:nvPr/>
          </p:nvCxnSpPr>
          <p:spPr>
            <a:xfrm>
              <a:off x="5938130" y="2611591"/>
              <a:ext cx="793974" cy="312289"/>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a:extLst>
                <a:ext uri="{FF2B5EF4-FFF2-40B4-BE49-F238E27FC236}">
                  <a16:creationId xmlns:a16="http://schemas.microsoft.com/office/drawing/2014/main" id="{BA9C01EF-FF1F-0B40-A05E-6BFC7DE66077}"/>
                </a:ext>
              </a:extLst>
            </p:cNvPr>
            <p:cNvSpPr/>
            <p:nvPr/>
          </p:nvSpPr>
          <p:spPr>
            <a:xfrm>
              <a:off x="6196290" y="2510175"/>
              <a:ext cx="638316" cy="276999"/>
            </a:xfrm>
            <a:prstGeom prst="rect">
              <a:avLst/>
            </a:prstGeom>
          </p:spPr>
          <p:txBody>
            <a:bodyPr wrap="none">
              <a:spAutoFit/>
            </a:bodyPr>
            <a:lstStyle/>
            <a:p>
              <a:r>
                <a:rPr lang="en-US" sz="1200" b="1" dirty="0">
                  <a:latin typeface="Museo Sans 100"/>
                  <a:cs typeface="Museo Sans 100"/>
                </a:rPr>
                <a:t>5 years</a:t>
              </a:r>
              <a:endParaRPr lang="en-US" sz="1200" b="1" dirty="0"/>
            </a:p>
          </p:txBody>
        </p:sp>
        <p:sp>
          <p:nvSpPr>
            <p:cNvPr id="87" name="Rectangle 86">
              <a:extLst>
                <a:ext uri="{FF2B5EF4-FFF2-40B4-BE49-F238E27FC236}">
                  <a16:creationId xmlns:a16="http://schemas.microsoft.com/office/drawing/2014/main" id="{2BA2F768-34B6-2341-88ED-F4913586F0CB}"/>
                </a:ext>
              </a:extLst>
            </p:cNvPr>
            <p:cNvSpPr/>
            <p:nvPr/>
          </p:nvSpPr>
          <p:spPr>
            <a:xfrm>
              <a:off x="5030925" y="2526712"/>
              <a:ext cx="638316" cy="276999"/>
            </a:xfrm>
            <a:prstGeom prst="rect">
              <a:avLst/>
            </a:prstGeom>
          </p:spPr>
          <p:txBody>
            <a:bodyPr wrap="none">
              <a:spAutoFit/>
            </a:bodyPr>
            <a:lstStyle/>
            <a:p>
              <a:r>
                <a:rPr lang="en-US" sz="1200" b="1" dirty="0">
                  <a:latin typeface="Museo Sans 100"/>
                  <a:cs typeface="Museo Sans 100"/>
                </a:rPr>
                <a:t>3 years</a:t>
              </a:r>
              <a:endParaRPr lang="en-US" sz="1200" b="1" dirty="0"/>
            </a:p>
          </p:txBody>
        </p:sp>
        <p:sp>
          <p:nvSpPr>
            <p:cNvPr id="99" name="Diamond 98">
              <a:extLst>
                <a:ext uri="{FF2B5EF4-FFF2-40B4-BE49-F238E27FC236}">
                  <a16:creationId xmlns:a16="http://schemas.microsoft.com/office/drawing/2014/main" id="{AF6BF9EB-BEE3-8345-B9F0-BBF0389CBBCF}"/>
                </a:ext>
              </a:extLst>
            </p:cNvPr>
            <p:cNvSpPr/>
            <p:nvPr/>
          </p:nvSpPr>
          <p:spPr>
            <a:xfrm>
              <a:off x="5977617" y="2923880"/>
              <a:ext cx="1508973"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Museo Sans 300" charset="0"/>
                  <a:ea typeface="Museo Sans 300" charset="0"/>
                  <a:cs typeface="Museo Sans 300" charset="0"/>
                </a:rPr>
                <a:t>Credit?</a:t>
              </a:r>
            </a:p>
          </p:txBody>
        </p:sp>
        <p:cxnSp>
          <p:nvCxnSpPr>
            <p:cNvPr id="101" name="Elbow Connector 100">
              <a:extLst>
                <a:ext uri="{FF2B5EF4-FFF2-40B4-BE49-F238E27FC236}">
                  <a16:creationId xmlns:a16="http://schemas.microsoft.com/office/drawing/2014/main" id="{6ABE213D-4625-3E46-BD1C-B0BA0E5B6B1D}"/>
                </a:ext>
              </a:extLst>
            </p:cNvPr>
            <p:cNvCxnSpPr>
              <a:cxnSpLocks/>
              <a:stCxn id="99" idx="1"/>
            </p:cNvCxnSpPr>
            <p:nvPr/>
          </p:nvCxnSpPr>
          <p:spPr>
            <a:xfrm rot="10800000" flipV="1">
              <a:off x="5757885" y="3106756"/>
              <a:ext cx="219732" cy="280308"/>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a:extLst>
                <a:ext uri="{FF2B5EF4-FFF2-40B4-BE49-F238E27FC236}">
                  <a16:creationId xmlns:a16="http://schemas.microsoft.com/office/drawing/2014/main" id="{150FF2A8-5C89-C94D-BA43-9884F5AE94A7}"/>
                </a:ext>
              </a:extLst>
            </p:cNvPr>
            <p:cNvSpPr/>
            <p:nvPr/>
          </p:nvSpPr>
          <p:spPr>
            <a:xfrm>
              <a:off x="5459393" y="2826448"/>
              <a:ext cx="763351" cy="276999"/>
            </a:xfrm>
            <a:prstGeom prst="rect">
              <a:avLst/>
            </a:prstGeom>
          </p:spPr>
          <p:txBody>
            <a:bodyPr wrap="none">
              <a:spAutoFit/>
            </a:bodyPr>
            <a:lstStyle/>
            <a:p>
              <a:r>
                <a:rPr lang="en-US" sz="1200" b="1" dirty="0">
                  <a:latin typeface="Museo Sans 100"/>
                  <a:cs typeface="Museo Sans 100"/>
                </a:rPr>
                <a:t>excellent</a:t>
              </a:r>
              <a:endParaRPr lang="en-US" sz="1200" b="1" dirty="0"/>
            </a:p>
          </p:txBody>
        </p:sp>
        <p:cxnSp>
          <p:nvCxnSpPr>
            <p:cNvPr id="103" name="Elbow Connector 102">
              <a:extLst>
                <a:ext uri="{FF2B5EF4-FFF2-40B4-BE49-F238E27FC236}">
                  <a16:creationId xmlns:a16="http://schemas.microsoft.com/office/drawing/2014/main" id="{C35F1360-9512-4F4E-B7A4-6E1E308F27CA}"/>
                </a:ext>
              </a:extLst>
            </p:cNvPr>
            <p:cNvCxnSpPr>
              <a:cxnSpLocks/>
              <a:stCxn id="99" idx="3"/>
              <a:endCxn id="111" idx="0"/>
            </p:cNvCxnSpPr>
            <p:nvPr/>
          </p:nvCxnSpPr>
          <p:spPr>
            <a:xfrm>
              <a:off x="7486590" y="3106756"/>
              <a:ext cx="291064" cy="289675"/>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04" name="Rectangle 103">
              <a:extLst>
                <a:ext uri="{FF2B5EF4-FFF2-40B4-BE49-F238E27FC236}">
                  <a16:creationId xmlns:a16="http://schemas.microsoft.com/office/drawing/2014/main" id="{283B4097-27FD-9546-8A4B-897A456B8E7A}"/>
                </a:ext>
              </a:extLst>
            </p:cNvPr>
            <p:cNvSpPr/>
            <p:nvPr/>
          </p:nvSpPr>
          <p:spPr>
            <a:xfrm>
              <a:off x="7387504" y="2837677"/>
              <a:ext cx="489236" cy="276999"/>
            </a:xfrm>
            <a:prstGeom prst="rect">
              <a:avLst/>
            </a:prstGeom>
          </p:spPr>
          <p:txBody>
            <a:bodyPr wrap="none">
              <a:spAutoFit/>
            </a:bodyPr>
            <a:lstStyle/>
            <a:p>
              <a:r>
                <a:rPr lang="en-US" sz="1200" b="1" dirty="0">
                  <a:latin typeface="Museo Sans 100"/>
                  <a:cs typeface="Museo Sans 100"/>
                </a:rPr>
                <a:t>poor</a:t>
              </a:r>
              <a:endParaRPr lang="en-US" sz="1200" b="1" dirty="0"/>
            </a:p>
          </p:txBody>
        </p:sp>
        <p:cxnSp>
          <p:nvCxnSpPr>
            <p:cNvPr id="105" name="Straight Arrow Connector 104">
              <a:extLst>
                <a:ext uri="{FF2B5EF4-FFF2-40B4-BE49-F238E27FC236}">
                  <a16:creationId xmlns:a16="http://schemas.microsoft.com/office/drawing/2014/main" id="{719EC1FD-E3DE-4B4D-867E-7E1A4F7831A2}"/>
                </a:ext>
              </a:extLst>
            </p:cNvPr>
            <p:cNvCxnSpPr>
              <a:cxnSpLocks/>
              <a:stCxn id="99" idx="2"/>
              <a:endCxn id="109" idx="0"/>
            </p:cNvCxnSpPr>
            <p:nvPr/>
          </p:nvCxnSpPr>
          <p:spPr>
            <a:xfrm>
              <a:off x="6732104" y="3289632"/>
              <a:ext cx="13595" cy="247527"/>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a:extLst>
                <a:ext uri="{FF2B5EF4-FFF2-40B4-BE49-F238E27FC236}">
                  <a16:creationId xmlns:a16="http://schemas.microsoft.com/office/drawing/2014/main" id="{60135605-AA61-6C48-81D2-F8825E9B0CCC}"/>
                </a:ext>
              </a:extLst>
            </p:cNvPr>
            <p:cNvSpPr/>
            <p:nvPr/>
          </p:nvSpPr>
          <p:spPr>
            <a:xfrm>
              <a:off x="6727570" y="3260160"/>
              <a:ext cx="401072" cy="276999"/>
            </a:xfrm>
            <a:prstGeom prst="rect">
              <a:avLst/>
            </a:prstGeom>
          </p:spPr>
          <p:txBody>
            <a:bodyPr wrap="none">
              <a:spAutoFit/>
            </a:bodyPr>
            <a:lstStyle/>
            <a:p>
              <a:r>
                <a:rPr lang="en-US" sz="1200" b="1" dirty="0">
                  <a:latin typeface="Museo Sans 100"/>
                  <a:cs typeface="Museo Sans 100"/>
                </a:rPr>
                <a:t>fair</a:t>
              </a:r>
              <a:endParaRPr lang="en-US" sz="1200" b="1" dirty="0"/>
            </a:p>
          </p:txBody>
        </p:sp>
        <p:sp>
          <p:nvSpPr>
            <p:cNvPr id="108" name="Rounded Rectangle 107">
              <a:extLst>
                <a:ext uri="{FF2B5EF4-FFF2-40B4-BE49-F238E27FC236}">
                  <a16:creationId xmlns:a16="http://schemas.microsoft.com/office/drawing/2014/main" id="{9009DADA-2717-9C43-9F71-D926C91B8D24}"/>
                </a:ext>
              </a:extLst>
            </p:cNvPr>
            <p:cNvSpPr/>
            <p:nvPr/>
          </p:nvSpPr>
          <p:spPr>
            <a:xfrm>
              <a:off x="5455793" y="3396431"/>
              <a:ext cx="647624"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Risky</a:t>
              </a:r>
            </a:p>
          </p:txBody>
        </p:sp>
        <p:sp>
          <p:nvSpPr>
            <p:cNvPr id="109" name="Rounded Rectangle 108">
              <a:extLst>
                <a:ext uri="{FF2B5EF4-FFF2-40B4-BE49-F238E27FC236}">
                  <a16:creationId xmlns:a16="http://schemas.microsoft.com/office/drawing/2014/main" id="{E1F16716-02B1-794B-BB24-3957E8C62AD2}"/>
                </a:ext>
              </a:extLst>
            </p:cNvPr>
            <p:cNvSpPr/>
            <p:nvPr/>
          </p:nvSpPr>
          <p:spPr>
            <a:xfrm>
              <a:off x="6420147" y="3537159"/>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sp>
          <p:nvSpPr>
            <p:cNvPr id="110" name="Rounded Rectangle 109">
              <a:extLst>
                <a:ext uri="{FF2B5EF4-FFF2-40B4-BE49-F238E27FC236}">
                  <a16:creationId xmlns:a16="http://schemas.microsoft.com/office/drawing/2014/main" id="{E8C89F23-2CD9-904D-B2D5-0AC51A5A72E3}"/>
                </a:ext>
              </a:extLst>
            </p:cNvPr>
            <p:cNvSpPr/>
            <p:nvPr/>
          </p:nvSpPr>
          <p:spPr>
            <a:xfrm>
              <a:off x="4810029" y="2905119"/>
              <a:ext cx="651104"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Safe</a:t>
              </a:r>
            </a:p>
          </p:txBody>
        </p:sp>
        <p:sp>
          <p:nvSpPr>
            <p:cNvPr id="111" name="Rounded Rectangle 110">
              <a:extLst>
                <a:ext uri="{FF2B5EF4-FFF2-40B4-BE49-F238E27FC236}">
                  <a16:creationId xmlns:a16="http://schemas.microsoft.com/office/drawing/2014/main" id="{9BF4BB2B-1DF8-F441-9305-C3BC90B3C6F6}"/>
                </a:ext>
              </a:extLst>
            </p:cNvPr>
            <p:cNvSpPr/>
            <p:nvPr/>
          </p:nvSpPr>
          <p:spPr>
            <a:xfrm>
              <a:off x="7453842" y="3396431"/>
              <a:ext cx="647624"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Museo Sans 300" charset="0"/>
                  <a:ea typeface="Museo Sans 300" charset="0"/>
                  <a:cs typeface="Museo Sans 300" charset="0"/>
                </a:rPr>
                <a:t>Risky</a:t>
              </a:r>
            </a:p>
          </p:txBody>
        </p:sp>
      </p:grpSp>
      <p:sp>
        <p:nvSpPr>
          <p:cNvPr id="82" name="Text Placeholder 5">
            <a:extLst>
              <a:ext uri="{FF2B5EF4-FFF2-40B4-BE49-F238E27FC236}">
                <a16:creationId xmlns:a16="http://schemas.microsoft.com/office/drawing/2014/main" id="{C2BD8D27-CB99-344C-9DEE-2DD7819423DB}"/>
              </a:ext>
            </a:extLst>
          </p:cNvPr>
          <p:cNvSpPr>
            <a:spLocks noGrp="1"/>
          </p:cNvSpPr>
          <p:nvPr>
            <p:ph type="body" idx="1"/>
          </p:nvPr>
        </p:nvSpPr>
        <p:spPr>
          <a:xfrm>
            <a:off x="5742163" y="230818"/>
            <a:ext cx="3223662" cy="1942336"/>
          </a:xfrm>
        </p:spPr>
        <p:txBody>
          <a:bodyPr/>
          <a:lstStyle/>
          <a:p>
            <a:r>
              <a:rPr lang="en-US" dirty="0"/>
              <a:t>Say you have a random forest with 3 decision trees. What would this random forest predict on a </a:t>
            </a:r>
            <a:r>
              <a:rPr lang="en-US" b="1" dirty="0"/>
              <a:t>person with excellent credit, $50K income, and a loan term of 5 years</a:t>
            </a:r>
            <a:r>
              <a:rPr lang="en-US" dirty="0"/>
              <a:t>?</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345F3E3D-60FE-4979-B3C9-3E6C0F7E2C39}"/>
                  </a:ext>
                </a:extLst>
              </p14:cNvPr>
              <p14:cNvContentPartPr/>
              <p14:nvPr/>
            </p14:nvContentPartPr>
            <p14:xfrm>
              <a:off x="89640" y="87480"/>
              <a:ext cx="8467920" cy="4966920"/>
            </p14:xfrm>
          </p:contentPart>
        </mc:Choice>
        <mc:Fallback xmlns="">
          <p:pic>
            <p:nvPicPr>
              <p:cNvPr id="2" name="Ink 1">
                <a:extLst>
                  <a:ext uri="{FF2B5EF4-FFF2-40B4-BE49-F238E27FC236}">
                    <a16:creationId xmlns:a16="http://schemas.microsoft.com/office/drawing/2014/main" id="{345F3E3D-60FE-4979-B3C9-3E6C0F7E2C39}"/>
                  </a:ext>
                </a:extLst>
              </p:cNvPr>
              <p:cNvPicPr/>
              <p:nvPr/>
            </p:nvPicPr>
            <p:blipFill>
              <a:blip r:embed="rId3"/>
              <a:stretch>
                <a:fillRect/>
              </a:stretch>
            </p:blipFill>
            <p:spPr>
              <a:xfrm>
                <a:off x="80280" y="78120"/>
                <a:ext cx="8486640" cy="4985640"/>
              </a:xfrm>
              <a:prstGeom prst="rect">
                <a:avLst/>
              </a:prstGeom>
            </p:spPr>
          </p:pic>
        </mc:Fallback>
      </mc:AlternateContent>
    </p:spTree>
    <p:extLst>
      <p:ext uri="{BB962C8B-B14F-4D97-AF65-F5344CB8AC3E}">
        <p14:creationId xmlns:p14="http://schemas.microsoft.com/office/powerpoint/2010/main" val="2494781571"/>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48B1-713B-BB42-846F-38BED6FCFF05}"/>
              </a:ext>
            </a:extLst>
          </p:cNvPr>
          <p:cNvSpPr>
            <a:spLocks noGrp="1"/>
          </p:cNvSpPr>
          <p:nvPr>
            <p:ph type="title"/>
          </p:nvPr>
        </p:nvSpPr>
        <p:spPr/>
        <p:txBody>
          <a:bodyPr/>
          <a:lstStyle/>
          <a:p>
            <a:r>
              <a:rPr lang="en-US" dirty="0"/>
              <a:t>Application</a:t>
            </a:r>
          </a:p>
        </p:txBody>
      </p:sp>
      <p:sp>
        <p:nvSpPr>
          <p:cNvPr id="3" name="Text Placeholder 2">
            <a:extLst>
              <a:ext uri="{FF2B5EF4-FFF2-40B4-BE49-F238E27FC236}">
                <a16:creationId xmlns:a16="http://schemas.microsoft.com/office/drawing/2014/main" id="{B9F330DE-DECB-B243-8D4D-8D713CC187FF}"/>
              </a:ext>
            </a:extLst>
          </p:cNvPr>
          <p:cNvSpPr>
            <a:spLocks noGrp="1"/>
          </p:cNvSpPr>
          <p:nvPr>
            <p:ph type="body" idx="1"/>
          </p:nvPr>
        </p:nvSpPr>
        <p:spPr/>
        <p:txBody>
          <a:bodyPr/>
          <a:lstStyle/>
          <a:p>
            <a:pPr marL="139700" indent="0">
              <a:buNone/>
            </a:pPr>
            <a:r>
              <a:rPr lang="en-US" dirty="0"/>
              <a:t>Microsoft used Random Forests in their Kinect system to identify the “pose” of a person from the depth camera.</a:t>
            </a:r>
          </a:p>
        </p:txBody>
      </p:sp>
      <p:sp>
        <p:nvSpPr>
          <p:cNvPr id="4" name="Slide Number Placeholder 3">
            <a:extLst>
              <a:ext uri="{FF2B5EF4-FFF2-40B4-BE49-F238E27FC236}">
                <a16:creationId xmlns:a16="http://schemas.microsoft.com/office/drawing/2014/main" id="{660760B4-BAB0-8140-B6EC-C3FF20ABD1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5" name="Picture 4">
            <a:extLst>
              <a:ext uri="{FF2B5EF4-FFF2-40B4-BE49-F238E27FC236}">
                <a16:creationId xmlns:a16="http://schemas.microsoft.com/office/drawing/2014/main" id="{A1459CD7-97EC-A44E-A241-DC6F9344F732}"/>
              </a:ext>
            </a:extLst>
          </p:cNvPr>
          <p:cNvPicPr>
            <a:picLocks noChangeAspect="1"/>
          </p:cNvPicPr>
          <p:nvPr/>
        </p:nvPicPr>
        <p:blipFill>
          <a:blip r:embed="rId2"/>
          <a:stretch>
            <a:fillRect/>
          </a:stretch>
        </p:blipFill>
        <p:spPr>
          <a:xfrm>
            <a:off x="3090625" y="1561609"/>
            <a:ext cx="5596199" cy="3581842"/>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944899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018A-B4C2-194B-B928-5F05D22BA423}"/>
              </a:ext>
            </a:extLst>
          </p:cNvPr>
          <p:cNvSpPr>
            <a:spLocks noGrp="1"/>
          </p:cNvSpPr>
          <p:nvPr>
            <p:ph type="title"/>
          </p:nvPr>
        </p:nvSpPr>
        <p:spPr/>
        <p:txBody>
          <a:bodyPr/>
          <a:lstStyle/>
          <a:p>
            <a:r>
              <a:rPr lang="en-US" dirty="0"/>
              <a:t>Random Forest Overview</a:t>
            </a:r>
          </a:p>
        </p:txBody>
      </p:sp>
      <p:sp>
        <p:nvSpPr>
          <p:cNvPr id="3" name="Text Placeholder 2">
            <a:extLst>
              <a:ext uri="{FF2B5EF4-FFF2-40B4-BE49-F238E27FC236}">
                <a16:creationId xmlns:a16="http://schemas.microsoft.com/office/drawing/2014/main" id="{462B98FA-8A33-6B46-BDAF-B13920297A60}"/>
              </a:ext>
            </a:extLst>
          </p:cNvPr>
          <p:cNvSpPr>
            <a:spLocks noGrp="1"/>
          </p:cNvSpPr>
          <p:nvPr>
            <p:ph type="body" idx="1"/>
          </p:nvPr>
        </p:nvSpPr>
        <p:spPr/>
        <p:txBody>
          <a:bodyPr/>
          <a:lstStyle/>
          <a:p>
            <a:r>
              <a:rPr lang="en-US" b="1" dirty="0"/>
              <a:t>Use overfitting to our advantage! </a:t>
            </a:r>
            <a:r>
              <a:rPr lang="en-US" dirty="0"/>
              <a:t>Averaging overfit models can help make a strong model.</a:t>
            </a:r>
            <a:endParaRPr lang="en-US" b="1" dirty="0"/>
          </a:p>
          <a:p>
            <a:r>
              <a:rPr lang="en-US" b="1" dirty="0"/>
              <a:t>Versatile: </a:t>
            </a:r>
            <a:r>
              <a:rPr lang="en-US" dirty="0"/>
              <a:t>Works pretty well in a lot of cases and can serve many different purposes.</a:t>
            </a:r>
          </a:p>
          <a:p>
            <a:pPr lvl="1"/>
            <a:r>
              <a:rPr lang="en-US" dirty="0"/>
              <a:t>Classification, regression, clustering, feature importance</a:t>
            </a:r>
          </a:p>
          <a:p>
            <a:r>
              <a:rPr lang="en-US" b="1" dirty="0"/>
              <a:t>Low Maintenance: </a:t>
            </a:r>
            <a:r>
              <a:rPr lang="en-US" dirty="0"/>
              <a:t>Tends to require less hyper-parameter tuning. Good “out of the box” model.</a:t>
            </a:r>
          </a:p>
          <a:p>
            <a:pPr lvl="1"/>
            <a:r>
              <a:rPr lang="en-US" dirty="0"/>
              <a:t>More trees is always better here (but takes longer).</a:t>
            </a:r>
          </a:p>
          <a:p>
            <a:pPr lvl="1"/>
            <a:r>
              <a:rPr lang="en-US" dirty="0"/>
              <a:t>Some other hyperparameters, but they tend to have a small affect on performance.</a:t>
            </a:r>
          </a:p>
          <a:p>
            <a:r>
              <a:rPr lang="en-US" b="1" dirty="0"/>
              <a:t>Efficient: </a:t>
            </a:r>
            <a:r>
              <a:rPr lang="en-US" dirty="0"/>
              <a:t>Trees can be learned in parallel!</a:t>
            </a:r>
            <a:endParaRPr lang="en-US" b="1" dirty="0"/>
          </a:p>
        </p:txBody>
      </p:sp>
      <p:sp>
        <p:nvSpPr>
          <p:cNvPr id="4" name="Slide Number Placeholder 3">
            <a:extLst>
              <a:ext uri="{FF2B5EF4-FFF2-40B4-BE49-F238E27FC236}">
                <a16:creationId xmlns:a16="http://schemas.microsoft.com/office/drawing/2014/main" id="{F6398339-987E-3545-9ECB-04C867944B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2774369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FC8B5B-5442-1B43-8C4B-C6BB6B75DA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5" name="Picture 4" descr="A picture containing indoor, food, table, dog&#10;&#10;Description automatically generated">
            <a:extLst>
              <a:ext uri="{FF2B5EF4-FFF2-40B4-BE49-F238E27FC236}">
                <a16:creationId xmlns:a16="http://schemas.microsoft.com/office/drawing/2014/main" id="{8533D10F-F82B-3A4F-984F-3D6C9E5C2E5C}"/>
              </a:ext>
            </a:extLst>
          </p:cNvPr>
          <p:cNvPicPr>
            <a:picLocks noChangeAspect="1"/>
          </p:cNvPicPr>
          <p:nvPr/>
        </p:nvPicPr>
        <p:blipFill>
          <a:blip r:embed="rId2"/>
          <a:stretch>
            <a:fillRect/>
          </a:stretch>
        </p:blipFill>
        <p:spPr>
          <a:xfrm>
            <a:off x="3090625" y="1379753"/>
            <a:ext cx="5600137" cy="2383994"/>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7582D79-6D5C-4739-93F9-E9E1D8A6F01E}"/>
                  </a:ext>
                </a:extLst>
              </p14:cNvPr>
              <p14:cNvContentPartPr/>
              <p14:nvPr/>
            </p14:nvContentPartPr>
            <p14:xfrm>
              <a:off x="4106160" y="299160"/>
              <a:ext cx="928080" cy="294120"/>
            </p14:xfrm>
          </p:contentPart>
        </mc:Choice>
        <mc:Fallback xmlns="">
          <p:pic>
            <p:nvPicPr>
              <p:cNvPr id="2" name="Ink 1">
                <a:extLst>
                  <a:ext uri="{FF2B5EF4-FFF2-40B4-BE49-F238E27FC236}">
                    <a16:creationId xmlns:a16="http://schemas.microsoft.com/office/drawing/2014/main" id="{87582D79-6D5C-4739-93F9-E9E1D8A6F01E}"/>
                  </a:ext>
                </a:extLst>
              </p:cNvPr>
              <p:cNvPicPr/>
              <p:nvPr/>
            </p:nvPicPr>
            <p:blipFill>
              <a:blip r:embed="rId4"/>
              <a:stretch>
                <a:fillRect/>
              </a:stretch>
            </p:blipFill>
            <p:spPr>
              <a:xfrm>
                <a:off x="4096800" y="289800"/>
                <a:ext cx="946800" cy="312840"/>
              </a:xfrm>
              <a:prstGeom prst="rect">
                <a:avLst/>
              </a:prstGeom>
            </p:spPr>
          </p:pic>
        </mc:Fallback>
      </mc:AlternateContent>
    </p:spTree>
    <p:extLst>
      <p:ext uri="{BB962C8B-B14F-4D97-AF65-F5344CB8AC3E}">
        <p14:creationId xmlns:p14="http://schemas.microsoft.com/office/powerpoint/2010/main" val="350481512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B2CA-F0C4-2E47-9562-FCDF2795FF70}"/>
              </a:ext>
            </a:extLst>
          </p:cNvPr>
          <p:cNvSpPr>
            <a:spLocks noGrp="1"/>
          </p:cNvSpPr>
          <p:nvPr>
            <p:ph type="ctrTitle"/>
          </p:nvPr>
        </p:nvSpPr>
        <p:spPr/>
        <p:txBody>
          <a:bodyPr/>
          <a:lstStyle/>
          <a:p>
            <a:r>
              <a:rPr lang="en-US" dirty="0"/>
              <a:t>AdaBoost</a:t>
            </a:r>
          </a:p>
        </p:txBody>
      </p:sp>
      <p:sp>
        <p:nvSpPr>
          <p:cNvPr id="3" name="Subtitle 2">
            <a:extLst>
              <a:ext uri="{FF2B5EF4-FFF2-40B4-BE49-F238E27FC236}">
                <a16:creationId xmlns:a16="http://schemas.microsoft.com/office/drawing/2014/main" id="{B6E8BC57-9D12-434E-85DF-236DF26616D2}"/>
              </a:ext>
            </a:extLst>
          </p:cNvPr>
          <p:cNvSpPr>
            <a:spLocks noGrp="1"/>
          </p:cNvSpPr>
          <p:nvPr>
            <p:ph type="subTitle" idx="1"/>
          </p:nvPr>
        </p:nvSpPr>
        <p:spPr/>
        <p:txBody>
          <a:bodyPr/>
          <a:lstStyle/>
          <a:p>
            <a:r>
              <a:rPr lang="en-US" dirty="0"/>
              <a:t>Boosting</a:t>
            </a:r>
          </a:p>
        </p:txBody>
      </p:sp>
      <p:sp>
        <p:nvSpPr>
          <p:cNvPr id="4" name="Slide Number Placeholder 3">
            <a:extLst>
              <a:ext uri="{FF2B5EF4-FFF2-40B4-BE49-F238E27FC236}">
                <a16:creationId xmlns:a16="http://schemas.microsoft.com/office/drawing/2014/main" id="{2D797AF7-2681-3F4D-9D6C-AF07C20D2C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207475234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4891B-5590-664F-89F7-CD2250D3FE3E}"/>
              </a:ext>
            </a:extLst>
          </p:cNvPr>
          <p:cNvSpPr>
            <a:spLocks noGrp="1"/>
          </p:cNvSpPr>
          <p:nvPr>
            <p:ph type="title"/>
          </p:nvPr>
        </p:nvSpPr>
        <p:spPr/>
        <p:txBody>
          <a:bodyPr/>
          <a:lstStyle/>
          <a:p>
            <a:r>
              <a:rPr lang="en-US" dirty="0"/>
              <a:t>Background</a:t>
            </a:r>
          </a:p>
        </p:txBody>
      </p:sp>
      <p:sp>
        <p:nvSpPr>
          <p:cNvPr id="6" name="Text Placeholder 5">
            <a:extLst>
              <a:ext uri="{FF2B5EF4-FFF2-40B4-BE49-F238E27FC236}">
                <a16:creationId xmlns:a16="http://schemas.microsoft.com/office/drawing/2014/main" id="{5F4C4C63-B9EC-3142-96D1-65D647A512F3}"/>
              </a:ext>
            </a:extLst>
          </p:cNvPr>
          <p:cNvSpPr>
            <a:spLocks noGrp="1"/>
          </p:cNvSpPr>
          <p:nvPr>
            <p:ph type="body" idx="1"/>
          </p:nvPr>
        </p:nvSpPr>
        <p:spPr/>
        <p:txBody>
          <a:bodyPr/>
          <a:lstStyle/>
          <a:p>
            <a:pPr marL="139700" indent="0">
              <a:buNone/>
            </a:pPr>
            <a:r>
              <a:rPr lang="en-US" dirty="0"/>
              <a:t>A </a:t>
            </a:r>
            <a:r>
              <a:rPr lang="en-US" b="1" dirty="0"/>
              <a:t>weak learner </a:t>
            </a:r>
            <a:r>
              <a:rPr lang="en-US" dirty="0"/>
              <a:t>is a model that only does slightly better than random guessing. </a:t>
            </a:r>
          </a:p>
          <a:p>
            <a:pPr marL="139700" indent="0">
              <a:buNone/>
            </a:pPr>
            <a:endParaRPr lang="en-US" dirty="0"/>
          </a:p>
          <a:p>
            <a:pPr marL="139700" indent="0">
              <a:buNone/>
            </a:pPr>
            <a:r>
              <a:rPr lang="en-US" dirty="0"/>
              <a:t>Kearns and Valiant (1988, 1989):</a:t>
            </a:r>
          </a:p>
          <a:p>
            <a:pPr marL="139700" indent="0">
              <a:buNone/>
            </a:pPr>
            <a:r>
              <a:rPr lang="en-US" dirty="0"/>
              <a:t>    “Can a set of weak learners create a single strong learner?”</a:t>
            </a:r>
          </a:p>
          <a:p>
            <a:pPr marL="139700" indent="0">
              <a:buNone/>
            </a:pPr>
            <a:endParaRPr lang="en-US" dirty="0"/>
          </a:p>
          <a:p>
            <a:pPr marL="139700" indent="0">
              <a:buNone/>
            </a:pPr>
            <a:r>
              <a:rPr lang="en-US" dirty="0" err="1"/>
              <a:t>Schapire</a:t>
            </a:r>
            <a:r>
              <a:rPr lang="en-US" dirty="0"/>
              <a:t> (1990)</a:t>
            </a:r>
          </a:p>
          <a:p>
            <a:pPr marL="139700" indent="0">
              <a:buNone/>
            </a:pPr>
            <a:r>
              <a:rPr lang="en-US" dirty="0"/>
              <a:t>    “Yes!”</a:t>
            </a:r>
          </a:p>
        </p:txBody>
      </p:sp>
      <p:sp>
        <p:nvSpPr>
          <p:cNvPr id="4" name="Slide Number Placeholder 3">
            <a:extLst>
              <a:ext uri="{FF2B5EF4-FFF2-40B4-BE49-F238E27FC236}">
                <a16:creationId xmlns:a16="http://schemas.microsoft.com/office/drawing/2014/main" id="{C3946846-6B3D-7E41-AFDC-FDBAF225A2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3739544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FEB70-1659-EC49-91A6-32B6B8236D3A}"/>
              </a:ext>
            </a:extLst>
          </p:cNvPr>
          <p:cNvSpPr>
            <a:spLocks noGrp="1"/>
          </p:cNvSpPr>
          <p:nvPr>
            <p:ph type="title"/>
          </p:nvPr>
        </p:nvSpPr>
        <p:spPr/>
        <p:txBody>
          <a:bodyPr/>
          <a:lstStyle/>
          <a:p>
            <a:r>
              <a:rPr lang="en-US" dirty="0"/>
              <a:t>AdaBoost Overview</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54A889C-E62C-5A44-A1AD-8D07AE7C1BAA}"/>
                  </a:ext>
                </a:extLst>
              </p:cNvPr>
              <p:cNvSpPr>
                <a:spLocks noGrp="1"/>
              </p:cNvSpPr>
              <p:nvPr>
                <p:ph type="body" idx="1"/>
              </p:nvPr>
            </p:nvSpPr>
            <p:spPr>
              <a:xfrm>
                <a:off x="3090625" y="575499"/>
                <a:ext cx="5726804" cy="4567951"/>
              </a:xfrm>
            </p:spPr>
            <p:txBody>
              <a:bodyPr/>
              <a:lstStyle/>
              <a:p>
                <a:pPr marL="139700" indent="0">
                  <a:buNone/>
                </a:pPr>
                <a:r>
                  <a:rPr lang="en-US" dirty="0"/>
                  <a:t>AdaBoost is a model similar to Random Forest (an ensemble of decision trees) with three notable differences that impact how we train it quite severely.</a:t>
                </a:r>
              </a:p>
              <a:p>
                <a:r>
                  <a:rPr lang="en-US" dirty="0"/>
                  <a:t>Instead of using high depth trees that will overfit, we limit ourselves to </a:t>
                </a:r>
                <a:r>
                  <a:rPr lang="en-US" b="1" dirty="0"/>
                  <a:t>decision stumps</a:t>
                </a:r>
                <a:r>
                  <a:rPr lang="en-US" dirty="0"/>
                  <a:t>.</a:t>
                </a:r>
              </a:p>
              <a:p>
                <a:r>
                  <a:rPr lang="en-US" dirty="0"/>
                  <a:t>Instead of doing majority voting, each model in the ensemble gets a weight and we take a </a:t>
                </a:r>
                <a:r>
                  <a:rPr lang="en-US" b="1" dirty="0"/>
                  <a:t>weighted majority vote</a:t>
                </a:r>
                <a:endParaRPr lang="en-US" dirty="0"/>
              </a:p>
              <a:p>
                <a:pPr marL="139700" indent="0">
                  <a:buNone/>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𝑦</m:t>
                          </m:r>
                        </m:e>
                      </m:acc>
                      <m:r>
                        <a:rPr lang="en-US" sz="1600" b="0" i="1" dirty="0" smtClean="0">
                          <a:latin typeface="Cambria Math" panose="02040503050406030204" pitchFamily="18" charset="0"/>
                        </a:rPr>
                        <m:t>=</m:t>
                      </m:r>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𝐹</m:t>
                          </m:r>
                        </m:e>
                      </m:acc>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𝑥</m:t>
                          </m:r>
                        </m:e>
                      </m:d>
                      <m:r>
                        <a:rPr lang="en-US" sz="1600" b="0" i="1" dirty="0" smtClean="0">
                          <a:latin typeface="Cambria Math" panose="02040503050406030204" pitchFamily="18" charset="0"/>
                        </a:rPr>
                        <m:t>=</m:t>
                      </m:r>
                      <m:r>
                        <a:rPr lang="en-US" sz="1600" b="0" i="1" dirty="0" smtClean="0">
                          <a:latin typeface="Cambria Math" panose="02040503050406030204" pitchFamily="18" charset="0"/>
                        </a:rPr>
                        <m:t>𝑠𝑖𝑔𝑛</m:t>
                      </m:r>
                      <m:d>
                        <m:dPr>
                          <m:ctrlPr>
                            <a:rPr lang="en-US" sz="1600" b="0" i="1" dirty="0" smtClean="0">
                              <a:latin typeface="Cambria Math" panose="02040503050406030204" pitchFamily="18" charset="0"/>
                            </a:rPr>
                          </m:ctrlPr>
                        </m:dPr>
                        <m:e>
                          <m:nary>
                            <m:naryPr>
                              <m:chr m:val="∑"/>
                              <m:ctrlPr>
                                <a:rPr lang="en-US" sz="1600" b="0" i="1" dirty="0" smtClean="0">
                                  <a:latin typeface="Cambria Math" panose="02040503050406030204" pitchFamily="18" charset="0"/>
                                </a:rPr>
                              </m:ctrlPr>
                            </m:naryPr>
                            <m:sub>
                              <m:r>
                                <m:rPr>
                                  <m:brk m:alnAt="23"/>
                                </m:rP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up>
                              <m:r>
                                <a:rPr lang="en-US" sz="1600" b="0" i="1" dirty="0" smtClean="0">
                                  <a:latin typeface="Cambria Math" panose="02040503050406030204" pitchFamily="18" charset="0"/>
                                </a:rPr>
                                <m:t>𝑇</m:t>
                              </m:r>
                            </m:sup>
                            <m:e>
                              <m:sSub>
                                <m:sSubPr>
                                  <m:ctrlPr>
                                    <a:rPr lang="en-US" sz="1600" b="0"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𝑤</m:t>
                                      </m:r>
                                    </m:e>
                                  </m:acc>
                                </m:e>
                                <m:sub>
                                  <m:r>
                                    <a:rPr lang="en-US" sz="1600" b="0" i="1" dirty="0" smtClean="0">
                                      <a:latin typeface="Cambria Math" panose="02040503050406030204" pitchFamily="18" charset="0"/>
                                    </a:rPr>
                                    <m:t>𝑡</m:t>
                                  </m:r>
                                </m:sub>
                              </m:sSub>
                              <m:sSub>
                                <m:sSubPr>
                                  <m:ctrlPr>
                                    <a:rPr lang="en-US" sz="1600" b="0"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𝑓</m:t>
                                      </m:r>
                                    </m:e>
                                  </m:acc>
                                </m:e>
                                <m:sub>
                                  <m:r>
                                    <a:rPr lang="en-US" sz="1600" b="0" i="1" dirty="0" smtClean="0">
                                      <a:latin typeface="Cambria Math" panose="02040503050406030204" pitchFamily="18" charset="0"/>
                                    </a:rPr>
                                    <m:t>𝑡</m:t>
                                  </m:r>
                                </m:sub>
                              </m:sSub>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𝑥</m:t>
                                  </m:r>
                                </m:e>
                              </m:d>
                            </m:e>
                          </m:nary>
                        </m:e>
                      </m:d>
                    </m:oMath>
                  </m:oMathPara>
                </a14:m>
                <a:endParaRPr lang="en-US" sz="1600" dirty="0"/>
              </a:p>
              <a:p>
                <a:pPr marL="139700" indent="0">
                  <a:buNone/>
                </a:pPr>
                <a:endParaRPr lang="en-US" dirty="0"/>
              </a:p>
              <a:p>
                <a:r>
                  <a:rPr lang="en-US" dirty="0"/>
                  <a:t>Instead of doing random sampling with replacement, we </a:t>
                </a:r>
                <a:r>
                  <a:rPr lang="en-US" b="1" dirty="0"/>
                  <a:t>use the whole dataset and assign each datapoint a weight</a:t>
                </a:r>
                <a:r>
                  <a:rPr lang="en-US" dirty="0"/>
                  <a:t>, where high-weight datapoints were frequently misclassified by earlier models in the ensemble. </a:t>
                </a:r>
              </a:p>
              <a:p>
                <a:pPr marL="139700" indent="0">
                  <a:buNone/>
                </a:pPr>
                <a:endParaRPr lang="en-US" dirty="0"/>
              </a:p>
            </p:txBody>
          </p:sp>
        </mc:Choice>
        <mc:Fallback xmlns="">
          <p:sp>
            <p:nvSpPr>
              <p:cNvPr id="6" name="Text Placeholder 5">
                <a:extLst>
                  <a:ext uri="{FF2B5EF4-FFF2-40B4-BE49-F238E27FC236}">
                    <a16:creationId xmlns:a16="http://schemas.microsoft.com/office/drawing/2014/main" id="{554A889C-E62C-5A44-A1AD-8D07AE7C1BAA}"/>
                  </a:ext>
                </a:extLst>
              </p:cNvPr>
              <p:cNvSpPr>
                <a:spLocks noGrp="1" noRot="1" noChangeAspect="1" noMove="1" noResize="1" noEditPoints="1" noAdjustHandles="1" noChangeArrowheads="1" noChangeShapeType="1" noTextEdit="1"/>
              </p:cNvSpPr>
              <p:nvPr>
                <p:ph type="body" idx="1"/>
              </p:nvPr>
            </p:nvSpPr>
            <p:spPr>
              <a:xfrm>
                <a:off x="3090625" y="575499"/>
                <a:ext cx="5726804" cy="4567951"/>
              </a:xfrm>
              <a:blipFill>
                <a:blip r:embed="rId3"/>
                <a:stretch>
                  <a:fillRect r="-6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B218CB5-A091-104D-90A8-2DC82B06E3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09F6AEA-5957-4FAB-B80C-01DD5E576FB9}"/>
                  </a:ext>
                </a:extLst>
              </p14:cNvPr>
              <p14:cNvContentPartPr/>
              <p14:nvPr/>
            </p14:nvContentPartPr>
            <p14:xfrm>
              <a:off x="6488280" y="2509920"/>
              <a:ext cx="2499840" cy="1283760"/>
            </p14:xfrm>
          </p:contentPart>
        </mc:Choice>
        <mc:Fallback xmlns="">
          <p:pic>
            <p:nvPicPr>
              <p:cNvPr id="2" name="Ink 1">
                <a:extLst>
                  <a:ext uri="{FF2B5EF4-FFF2-40B4-BE49-F238E27FC236}">
                    <a16:creationId xmlns:a16="http://schemas.microsoft.com/office/drawing/2014/main" id="{D09F6AEA-5957-4FAB-B80C-01DD5E576FB9}"/>
                  </a:ext>
                </a:extLst>
              </p:cNvPr>
              <p:cNvPicPr/>
              <p:nvPr/>
            </p:nvPicPr>
            <p:blipFill>
              <a:blip r:embed="rId5"/>
              <a:stretch>
                <a:fillRect/>
              </a:stretch>
            </p:blipFill>
            <p:spPr>
              <a:xfrm>
                <a:off x="6478920" y="2181240"/>
                <a:ext cx="2518560" cy="16218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23BFAEF4-3455-4CC8-AF6E-3FB52E719846}"/>
                  </a:ext>
                </a:extLst>
              </p14:cNvPr>
              <p14:cNvContentPartPr/>
              <p14:nvPr/>
            </p14:nvContentPartPr>
            <p14:xfrm>
              <a:off x="8005034" y="2530643"/>
              <a:ext cx="95400" cy="118800"/>
            </p14:xfrm>
          </p:contentPart>
        </mc:Choice>
        <mc:Fallback>
          <p:pic>
            <p:nvPicPr>
              <p:cNvPr id="8" name="Ink 7">
                <a:extLst>
                  <a:ext uri="{FF2B5EF4-FFF2-40B4-BE49-F238E27FC236}">
                    <a16:creationId xmlns:a16="http://schemas.microsoft.com/office/drawing/2014/main" id="{23BFAEF4-3455-4CC8-AF6E-3FB52E719846}"/>
                  </a:ext>
                </a:extLst>
              </p:cNvPr>
              <p:cNvPicPr/>
              <p:nvPr/>
            </p:nvPicPr>
            <p:blipFill>
              <a:blip r:embed="rId7"/>
              <a:stretch>
                <a:fillRect/>
              </a:stretch>
            </p:blipFill>
            <p:spPr>
              <a:xfrm>
                <a:off x="7996394" y="2521643"/>
                <a:ext cx="113040" cy="136440"/>
              </a:xfrm>
              <a:prstGeom prst="rect">
                <a:avLst/>
              </a:prstGeom>
            </p:spPr>
          </p:pic>
        </mc:Fallback>
      </mc:AlternateContent>
    </p:spTree>
    <p:extLst>
      <p:ext uri="{BB962C8B-B14F-4D97-AF65-F5344CB8AC3E}">
        <p14:creationId xmlns:p14="http://schemas.microsoft.com/office/powerpoint/2010/main" val="846353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0E9A3-892C-9C4F-8911-4A5CB82BD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2" name="Title 1">
            <a:extLst>
              <a:ext uri="{FF2B5EF4-FFF2-40B4-BE49-F238E27FC236}">
                <a16:creationId xmlns:a16="http://schemas.microsoft.com/office/drawing/2014/main" id="{99084EA9-0AF1-EA44-B972-B900560D9B38}"/>
              </a:ext>
            </a:extLst>
          </p:cNvPr>
          <p:cNvSpPr>
            <a:spLocks noGrp="1"/>
          </p:cNvSpPr>
          <p:nvPr>
            <p:ph type="title"/>
          </p:nvPr>
        </p:nvSpPr>
        <p:spPr/>
        <p:txBody>
          <a:bodyPr/>
          <a:lstStyle/>
          <a:p>
            <a:r>
              <a:rPr lang="en-US" dirty="0"/>
              <a:t>1 min</a:t>
            </a:r>
          </a:p>
        </p:txBody>
      </p:sp>
      <p:sp>
        <p:nvSpPr>
          <p:cNvPr id="25" name="Google Shape;101;p16">
            <a:extLst>
              <a:ext uri="{FF2B5EF4-FFF2-40B4-BE49-F238E27FC236}">
                <a16:creationId xmlns:a16="http://schemas.microsoft.com/office/drawing/2014/main" id="{CAE8F629-EE9D-744D-B0A4-7CD8B2B39254}"/>
              </a:ext>
            </a:extLst>
          </p:cNvPr>
          <p:cNvSpPr/>
          <p:nvPr/>
        </p:nvSpPr>
        <p:spPr>
          <a:xfrm>
            <a:off x="3264524" y="18505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Income &gt;= 1000</a:t>
            </a:r>
            <a:endParaRPr dirty="0">
              <a:latin typeface="Proxima Nova"/>
              <a:ea typeface="Proxima Nova"/>
              <a:cs typeface="Proxima Nova"/>
              <a:sym typeface="Proxima Nova"/>
            </a:endParaRPr>
          </a:p>
        </p:txBody>
      </p:sp>
      <p:cxnSp>
        <p:nvCxnSpPr>
          <p:cNvPr id="26" name="Google Shape;102;p16">
            <a:extLst>
              <a:ext uri="{FF2B5EF4-FFF2-40B4-BE49-F238E27FC236}">
                <a16:creationId xmlns:a16="http://schemas.microsoft.com/office/drawing/2014/main" id="{37418783-FD4A-814E-8208-0B197372608D}"/>
              </a:ext>
            </a:extLst>
          </p:cNvPr>
          <p:cNvCxnSpPr>
            <a:cxnSpLocks/>
            <a:stCxn id="25" idx="1"/>
            <a:endCxn id="27" idx="0"/>
          </p:cNvCxnSpPr>
          <p:nvPr/>
        </p:nvCxnSpPr>
        <p:spPr>
          <a:xfrm rot="10800000" flipV="1">
            <a:off x="3101742" y="466296"/>
            <a:ext cx="162782" cy="280037"/>
          </a:xfrm>
          <a:prstGeom prst="bentConnector2">
            <a:avLst/>
          </a:prstGeom>
          <a:noFill/>
          <a:ln w="9525" cap="flat" cmpd="sng">
            <a:solidFill>
              <a:schemeClr val="dk2"/>
            </a:solidFill>
            <a:prstDash val="solid"/>
            <a:round/>
            <a:headEnd type="none" w="med" len="med"/>
            <a:tailEnd type="none" w="med" len="med"/>
          </a:ln>
        </p:spPr>
      </p:cxnSp>
      <p:sp>
        <p:nvSpPr>
          <p:cNvPr id="27" name="Google Shape;103;p16">
            <a:extLst>
              <a:ext uri="{FF2B5EF4-FFF2-40B4-BE49-F238E27FC236}">
                <a16:creationId xmlns:a16="http://schemas.microsoft.com/office/drawing/2014/main" id="{487240FF-B33B-864C-8E10-EDFC2B7952BF}"/>
              </a:ext>
            </a:extLst>
          </p:cNvPr>
          <p:cNvSpPr/>
          <p:nvPr/>
        </p:nvSpPr>
        <p:spPr>
          <a:xfrm>
            <a:off x="2724747" y="746334"/>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28" name="Google Shape;104;p16">
            <a:extLst>
              <a:ext uri="{FF2B5EF4-FFF2-40B4-BE49-F238E27FC236}">
                <a16:creationId xmlns:a16="http://schemas.microsoft.com/office/drawing/2014/main" id="{DFCD8D0C-41AE-6B4E-B1E5-0D6A617A04D9}"/>
              </a:ext>
            </a:extLst>
          </p:cNvPr>
          <p:cNvSpPr txBox="1"/>
          <p:nvPr/>
        </p:nvSpPr>
        <p:spPr>
          <a:xfrm>
            <a:off x="2828038" y="15728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Yes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29" name="Google Shape;105;p16">
            <a:extLst>
              <a:ext uri="{FF2B5EF4-FFF2-40B4-BE49-F238E27FC236}">
                <a16:creationId xmlns:a16="http://schemas.microsoft.com/office/drawing/2014/main" id="{8D22E7CF-24AA-794C-921F-C1B0EE5C9C6C}"/>
              </a:ext>
            </a:extLst>
          </p:cNvPr>
          <p:cNvCxnSpPr>
            <a:cxnSpLocks/>
            <a:stCxn id="25" idx="3"/>
            <a:endCxn id="30" idx="0"/>
          </p:cNvCxnSpPr>
          <p:nvPr/>
        </p:nvCxnSpPr>
        <p:spPr>
          <a:xfrm>
            <a:off x="4999010" y="466297"/>
            <a:ext cx="280476" cy="281674"/>
          </a:xfrm>
          <a:prstGeom prst="bentConnector2">
            <a:avLst/>
          </a:prstGeom>
          <a:noFill/>
          <a:ln w="9525" cap="flat" cmpd="sng">
            <a:solidFill>
              <a:schemeClr val="dk2"/>
            </a:solidFill>
            <a:prstDash val="solid"/>
            <a:round/>
            <a:headEnd type="none" w="med" len="med"/>
            <a:tailEnd type="none" w="med" len="med"/>
          </a:ln>
        </p:spPr>
      </p:cxnSp>
      <p:sp>
        <p:nvSpPr>
          <p:cNvPr id="30" name="Google Shape;106;p16">
            <a:extLst>
              <a:ext uri="{FF2B5EF4-FFF2-40B4-BE49-F238E27FC236}">
                <a16:creationId xmlns:a16="http://schemas.microsoft.com/office/drawing/2014/main" id="{5E88F5FD-9019-6D45-87FA-D68DC497A354}"/>
              </a:ext>
            </a:extLst>
          </p:cNvPr>
          <p:cNvSpPr/>
          <p:nvPr/>
        </p:nvSpPr>
        <p:spPr>
          <a:xfrm>
            <a:off x="4902491" y="74797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31" name="Google Shape;107;p16">
            <a:extLst>
              <a:ext uri="{FF2B5EF4-FFF2-40B4-BE49-F238E27FC236}">
                <a16:creationId xmlns:a16="http://schemas.microsoft.com/office/drawing/2014/main" id="{B8091A60-E2D0-DC4E-8CBD-C1EADE25EAAE}"/>
              </a:ext>
            </a:extLst>
          </p:cNvPr>
          <p:cNvSpPr txBox="1"/>
          <p:nvPr/>
        </p:nvSpPr>
        <p:spPr>
          <a:xfrm>
            <a:off x="4880188" y="148392"/>
            <a:ext cx="544209"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No</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59" name="Google Shape;101;p16">
            <a:extLst>
              <a:ext uri="{FF2B5EF4-FFF2-40B4-BE49-F238E27FC236}">
                <a16:creationId xmlns:a16="http://schemas.microsoft.com/office/drawing/2014/main" id="{6334262C-B7CF-8A48-9A8C-911CD2917E53}"/>
              </a:ext>
            </a:extLst>
          </p:cNvPr>
          <p:cNvSpPr/>
          <p:nvPr/>
        </p:nvSpPr>
        <p:spPr>
          <a:xfrm>
            <a:off x="3264524" y="133789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Credit History?</a:t>
            </a:r>
            <a:endParaRPr dirty="0">
              <a:latin typeface="Proxima Nova"/>
              <a:ea typeface="Proxima Nova"/>
              <a:cs typeface="Proxima Nova"/>
              <a:sym typeface="Proxima Nova"/>
            </a:endParaRPr>
          </a:p>
        </p:txBody>
      </p:sp>
      <p:cxnSp>
        <p:nvCxnSpPr>
          <p:cNvPr id="60" name="Google Shape;102;p16">
            <a:extLst>
              <a:ext uri="{FF2B5EF4-FFF2-40B4-BE49-F238E27FC236}">
                <a16:creationId xmlns:a16="http://schemas.microsoft.com/office/drawing/2014/main" id="{A04B5AD4-7244-6F4A-A489-FC0394EA7188}"/>
              </a:ext>
            </a:extLst>
          </p:cNvPr>
          <p:cNvCxnSpPr>
            <a:cxnSpLocks/>
            <a:stCxn id="59" idx="3"/>
            <a:endCxn id="61" idx="0"/>
          </p:cNvCxnSpPr>
          <p:nvPr/>
        </p:nvCxnSpPr>
        <p:spPr>
          <a:xfrm>
            <a:off x="4999010" y="1619137"/>
            <a:ext cx="258173" cy="280038"/>
          </a:xfrm>
          <a:prstGeom prst="bentConnector2">
            <a:avLst/>
          </a:prstGeom>
          <a:noFill/>
          <a:ln w="9525" cap="flat" cmpd="sng">
            <a:solidFill>
              <a:schemeClr val="dk2"/>
            </a:solidFill>
            <a:prstDash val="solid"/>
            <a:round/>
            <a:headEnd type="none" w="med" len="med"/>
            <a:tailEnd type="none" w="med" len="med"/>
          </a:ln>
        </p:spPr>
      </p:cxnSp>
      <p:sp>
        <p:nvSpPr>
          <p:cNvPr id="61" name="Google Shape;103;p16">
            <a:extLst>
              <a:ext uri="{FF2B5EF4-FFF2-40B4-BE49-F238E27FC236}">
                <a16:creationId xmlns:a16="http://schemas.microsoft.com/office/drawing/2014/main" id="{805A397B-4A26-754E-B61F-95E10732EF7C}"/>
              </a:ext>
            </a:extLst>
          </p:cNvPr>
          <p:cNvSpPr/>
          <p:nvPr/>
        </p:nvSpPr>
        <p:spPr>
          <a:xfrm>
            <a:off x="4880188" y="1899175"/>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62" name="Google Shape;104;p16">
            <a:extLst>
              <a:ext uri="{FF2B5EF4-FFF2-40B4-BE49-F238E27FC236}">
                <a16:creationId xmlns:a16="http://schemas.microsoft.com/office/drawing/2014/main" id="{A33FE9A3-8F7B-0249-A89C-F3FAA0271770}"/>
              </a:ext>
            </a:extLst>
          </p:cNvPr>
          <p:cNvSpPr txBox="1"/>
          <p:nvPr/>
        </p:nvSpPr>
        <p:spPr>
          <a:xfrm>
            <a:off x="2828038" y="131012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Good</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63" name="Google Shape;105;p16">
            <a:extLst>
              <a:ext uri="{FF2B5EF4-FFF2-40B4-BE49-F238E27FC236}">
                <a16:creationId xmlns:a16="http://schemas.microsoft.com/office/drawing/2014/main" id="{33FE6A8B-BE6A-E249-A69E-37C3B0385075}"/>
              </a:ext>
            </a:extLst>
          </p:cNvPr>
          <p:cNvCxnSpPr>
            <a:cxnSpLocks/>
            <a:stCxn id="59" idx="1"/>
            <a:endCxn id="64" idx="0"/>
          </p:cNvCxnSpPr>
          <p:nvPr/>
        </p:nvCxnSpPr>
        <p:spPr>
          <a:xfrm rot="10800000" flipV="1">
            <a:off x="3101742" y="1619137"/>
            <a:ext cx="162782" cy="281674"/>
          </a:xfrm>
          <a:prstGeom prst="bentConnector2">
            <a:avLst/>
          </a:prstGeom>
          <a:noFill/>
          <a:ln w="9525" cap="flat" cmpd="sng">
            <a:solidFill>
              <a:schemeClr val="dk2"/>
            </a:solidFill>
            <a:prstDash val="solid"/>
            <a:round/>
            <a:headEnd type="none" w="med" len="med"/>
            <a:tailEnd type="none" w="med" len="med"/>
          </a:ln>
        </p:spPr>
      </p:cxnSp>
      <p:sp>
        <p:nvSpPr>
          <p:cNvPr id="64" name="Google Shape;106;p16">
            <a:extLst>
              <a:ext uri="{FF2B5EF4-FFF2-40B4-BE49-F238E27FC236}">
                <a16:creationId xmlns:a16="http://schemas.microsoft.com/office/drawing/2014/main" id="{506A3511-2E99-FA45-8637-CAD62232608F}"/>
              </a:ext>
            </a:extLst>
          </p:cNvPr>
          <p:cNvSpPr/>
          <p:nvPr/>
        </p:nvSpPr>
        <p:spPr>
          <a:xfrm>
            <a:off x="2724747" y="190081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65" name="Google Shape;107;p16">
            <a:extLst>
              <a:ext uri="{FF2B5EF4-FFF2-40B4-BE49-F238E27FC236}">
                <a16:creationId xmlns:a16="http://schemas.microsoft.com/office/drawing/2014/main" id="{AC5A503B-9B13-4D40-AE95-161F682C93E7}"/>
              </a:ext>
            </a:extLst>
          </p:cNvPr>
          <p:cNvSpPr txBox="1"/>
          <p:nvPr/>
        </p:nvSpPr>
        <p:spPr>
          <a:xfrm>
            <a:off x="4891793" y="1301232"/>
            <a:ext cx="544209"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Bad</a:t>
            </a:r>
          </a:p>
        </p:txBody>
      </p:sp>
      <p:sp>
        <p:nvSpPr>
          <p:cNvPr id="66" name="Google Shape;101;p16">
            <a:extLst>
              <a:ext uri="{FF2B5EF4-FFF2-40B4-BE49-F238E27FC236}">
                <a16:creationId xmlns:a16="http://schemas.microsoft.com/office/drawing/2014/main" id="{C97FFC8D-7E90-A245-9FA6-BC7254288150}"/>
              </a:ext>
            </a:extLst>
          </p:cNvPr>
          <p:cNvSpPr/>
          <p:nvPr/>
        </p:nvSpPr>
        <p:spPr>
          <a:xfrm>
            <a:off x="3264524" y="249073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Savings &gt;= 100k</a:t>
            </a:r>
            <a:endParaRPr dirty="0">
              <a:latin typeface="Proxima Nova"/>
              <a:ea typeface="Proxima Nova"/>
              <a:cs typeface="Proxima Nova"/>
              <a:sym typeface="Proxima Nova"/>
            </a:endParaRPr>
          </a:p>
        </p:txBody>
      </p:sp>
      <p:cxnSp>
        <p:nvCxnSpPr>
          <p:cNvPr id="67" name="Google Shape;102;p16">
            <a:extLst>
              <a:ext uri="{FF2B5EF4-FFF2-40B4-BE49-F238E27FC236}">
                <a16:creationId xmlns:a16="http://schemas.microsoft.com/office/drawing/2014/main" id="{651F2ED5-132B-AD4E-8057-DE91A1EF31B0}"/>
              </a:ext>
            </a:extLst>
          </p:cNvPr>
          <p:cNvCxnSpPr>
            <a:cxnSpLocks/>
            <a:stCxn id="66" idx="1"/>
            <a:endCxn id="68" idx="0"/>
          </p:cNvCxnSpPr>
          <p:nvPr/>
        </p:nvCxnSpPr>
        <p:spPr>
          <a:xfrm rot="10800000" flipV="1">
            <a:off x="3101742" y="2771976"/>
            <a:ext cx="162782" cy="280037"/>
          </a:xfrm>
          <a:prstGeom prst="bentConnector2">
            <a:avLst/>
          </a:prstGeom>
          <a:noFill/>
          <a:ln w="9525" cap="flat" cmpd="sng">
            <a:solidFill>
              <a:schemeClr val="dk2"/>
            </a:solidFill>
            <a:prstDash val="solid"/>
            <a:round/>
            <a:headEnd type="none" w="med" len="med"/>
            <a:tailEnd type="none" w="med" len="med"/>
          </a:ln>
        </p:spPr>
      </p:cxnSp>
      <p:sp>
        <p:nvSpPr>
          <p:cNvPr id="68" name="Google Shape;103;p16">
            <a:extLst>
              <a:ext uri="{FF2B5EF4-FFF2-40B4-BE49-F238E27FC236}">
                <a16:creationId xmlns:a16="http://schemas.microsoft.com/office/drawing/2014/main" id="{6075C36D-873E-0E4A-9FBA-50E365E3B0B3}"/>
              </a:ext>
            </a:extLst>
          </p:cNvPr>
          <p:cNvSpPr/>
          <p:nvPr/>
        </p:nvSpPr>
        <p:spPr>
          <a:xfrm>
            <a:off x="2724747" y="3052014"/>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69" name="Google Shape;104;p16">
            <a:extLst>
              <a:ext uri="{FF2B5EF4-FFF2-40B4-BE49-F238E27FC236}">
                <a16:creationId xmlns:a16="http://schemas.microsoft.com/office/drawing/2014/main" id="{A55D11F6-0996-174A-8D6F-C7EA18104953}"/>
              </a:ext>
            </a:extLst>
          </p:cNvPr>
          <p:cNvSpPr txBox="1"/>
          <p:nvPr/>
        </p:nvSpPr>
        <p:spPr>
          <a:xfrm>
            <a:off x="2828038" y="246296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3C78D8"/>
                </a:solidFill>
                <a:latin typeface="Proxima Nova"/>
                <a:ea typeface="Proxima Nova"/>
                <a:cs typeface="Proxima Nova"/>
                <a:sym typeface="Proxima Nova"/>
              </a:rPr>
              <a:t>3 Years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70" name="Google Shape;105;p16">
            <a:extLst>
              <a:ext uri="{FF2B5EF4-FFF2-40B4-BE49-F238E27FC236}">
                <a16:creationId xmlns:a16="http://schemas.microsoft.com/office/drawing/2014/main" id="{27E2CD1D-34E2-7F41-B79E-33A63A61F642}"/>
              </a:ext>
            </a:extLst>
          </p:cNvPr>
          <p:cNvCxnSpPr>
            <a:cxnSpLocks/>
            <a:stCxn id="66" idx="3"/>
            <a:endCxn id="71" idx="0"/>
          </p:cNvCxnSpPr>
          <p:nvPr/>
        </p:nvCxnSpPr>
        <p:spPr>
          <a:xfrm>
            <a:off x="4999010" y="2771977"/>
            <a:ext cx="280476" cy="281674"/>
          </a:xfrm>
          <a:prstGeom prst="bentConnector2">
            <a:avLst/>
          </a:prstGeom>
          <a:noFill/>
          <a:ln w="9525" cap="flat" cmpd="sng">
            <a:solidFill>
              <a:schemeClr val="dk2"/>
            </a:solidFill>
            <a:prstDash val="solid"/>
            <a:round/>
            <a:headEnd type="none" w="med" len="med"/>
            <a:tailEnd type="none" w="med" len="med"/>
          </a:ln>
        </p:spPr>
      </p:cxnSp>
      <p:sp>
        <p:nvSpPr>
          <p:cNvPr id="71" name="Google Shape;106;p16">
            <a:extLst>
              <a:ext uri="{FF2B5EF4-FFF2-40B4-BE49-F238E27FC236}">
                <a16:creationId xmlns:a16="http://schemas.microsoft.com/office/drawing/2014/main" id="{7AD9BCAF-35BC-9246-8DDA-96C5E9349550}"/>
              </a:ext>
            </a:extLst>
          </p:cNvPr>
          <p:cNvSpPr/>
          <p:nvPr/>
        </p:nvSpPr>
        <p:spPr>
          <a:xfrm>
            <a:off x="4902491" y="305365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72" name="Google Shape;107;p16">
            <a:extLst>
              <a:ext uri="{FF2B5EF4-FFF2-40B4-BE49-F238E27FC236}">
                <a16:creationId xmlns:a16="http://schemas.microsoft.com/office/drawing/2014/main" id="{0EBB707F-4ACB-0F43-92AC-6954E0AC4274}"/>
              </a:ext>
            </a:extLst>
          </p:cNvPr>
          <p:cNvSpPr txBox="1"/>
          <p:nvPr/>
        </p:nvSpPr>
        <p:spPr>
          <a:xfrm>
            <a:off x="4851502" y="2448994"/>
            <a:ext cx="855968" cy="2532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3C78D8"/>
                </a:solidFill>
                <a:latin typeface="Proxima Nova"/>
                <a:ea typeface="Proxima Nova"/>
                <a:cs typeface="Proxima Nova"/>
                <a:sym typeface="Proxima Nova"/>
              </a:rPr>
              <a:t>5 Years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87" name="Google Shape;101;p16">
            <a:extLst>
              <a:ext uri="{FF2B5EF4-FFF2-40B4-BE49-F238E27FC236}">
                <a16:creationId xmlns:a16="http://schemas.microsoft.com/office/drawing/2014/main" id="{459EE1E5-39E2-3543-B4C5-5C45E9572E04}"/>
              </a:ext>
            </a:extLst>
          </p:cNvPr>
          <p:cNvSpPr/>
          <p:nvPr/>
        </p:nvSpPr>
        <p:spPr>
          <a:xfrm>
            <a:off x="3264524" y="3730559"/>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Market Cond.</a:t>
            </a:r>
            <a:endParaRPr dirty="0">
              <a:latin typeface="Proxima Nova"/>
              <a:ea typeface="Proxima Nova"/>
              <a:cs typeface="Proxima Nova"/>
              <a:sym typeface="Proxima Nova"/>
            </a:endParaRPr>
          </a:p>
        </p:txBody>
      </p:sp>
      <p:cxnSp>
        <p:nvCxnSpPr>
          <p:cNvPr id="88" name="Google Shape;102;p16">
            <a:extLst>
              <a:ext uri="{FF2B5EF4-FFF2-40B4-BE49-F238E27FC236}">
                <a16:creationId xmlns:a16="http://schemas.microsoft.com/office/drawing/2014/main" id="{2022E7BC-E170-BA43-A22B-2BED59CC7EC1}"/>
              </a:ext>
            </a:extLst>
          </p:cNvPr>
          <p:cNvCxnSpPr>
            <a:cxnSpLocks/>
            <a:stCxn id="87" idx="3"/>
            <a:endCxn id="89" idx="0"/>
          </p:cNvCxnSpPr>
          <p:nvPr/>
        </p:nvCxnSpPr>
        <p:spPr>
          <a:xfrm>
            <a:off x="4999010" y="4011799"/>
            <a:ext cx="258173" cy="280038"/>
          </a:xfrm>
          <a:prstGeom prst="bentConnector2">
            <a:avLst/>
          </a:prstGeom>
          <a:noFill/>
          <a:ln w="9525" cap="flat" cmpd="sng">
            <a:solidFill>
              <a:schemeClr val="dk2"/>
            </a:solidFill>
            <a:prstDash val="solid"/>
            <a:round/>
            <a:headEnd type="none" w="med" len="med"/>
            <a:tailEnd type="none" w="med" len="med"/>
          </a:ln>
        </p:spPr>
      </p:cxnSp>
      <p:sp>
        <p:nvSpPr>
          <p:cNvPr id="89" name="Google Shape;103;p16">
            <a:extLst>
              <a:ext uri="{FF2B5EF4-FFF2-40B4-BE49-F238E27FC236}">
                <a16:creationId xmlns:a16="http://schemas.microsoft.com/office/drawing/2014/main" id="{D1EF05AE-4B79-6C4A-A207-6DDB52DFD300}"/>
              </a:ext>
            </a:extLst>
          </p:cNvPr>
          <p:cNvSpPr/>
          <p:nvPr/>
        </p:nvSpPr>
        <p:spPr>
          <a:xfrm>
            <a:off x="4880188" y="4291837"/>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90" name="Google Shape;104;p16">
            <a:extLst>
              <a:ext uri="{FF2B5EF4-FFF2-40B4-BE49-F238E27FC236}">
                <a16:creationId xmlns:a16="http://schemas.microsoft.com/office/drawing/2014/main" id="{EEE2EA24-81E0-E242-AFB4-EA56D576138A}"/>
              </a:ext>
            </a:extLst>
          </p:cNvPr>
          <p:cNvSpPr txBox="1"/>
          <p:nvPr/>
        </p:nvSpPr>
        <p:spPr>
          <a:xfrm>
            <a:off x="2886947" y="3702787"/>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Bad</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91" name="Google Shape;105;p16">
            <a:extLst>
              <a:ext uri="{FF2B5EF4-FFF2-40B4-BE49-F238E27FC236}">
                <a16:creationId xmlns:a16="http://schemas.microsoft.com/office/drawing/2014/main" id="{361C5660-E1B1-A44F-99CF-1CD4A03DB7BF}"/>
              </a:ext>
            </a:extLst>
          </p:cNvPr>
          <p:cNvCxnSpPr>
            <a:cxnSpLocks/>
            <a:stCxn id="87" idx="1"/>
            <a:endCxn id="92" idx="0"/>
          </p:cNvCxnSpPr>
          <p:nvPr/>
        </p:nvCxnSpPr>
        <p:spPr>
          <a:xfrm rot="10800000" flipV="1">
            <a:off x="3101742" y="4011799"/>
            <a:ext cx="162782" cy="281674"/>
          </a:xfrm>
          <a:prstGeom prst="bentConnector2">
            <a:avLst/>
          </a:prstGeom>
          <a:noFill/>
          <a:ln w="9525" cap="flat" cmpd="sng">
            <a:solidFill>
              <a:schemeClr val="dk2"/>
            </a:solidFill>
            <a:prstDash val="solid"/>
            <a:round/>
            <a:headEnd type="none" w="med" len="med"/>
            <a:tailEnd type="none" w="med" len="med"/>
          </a:ln>
        </p:spPr>
      </p:cxnSp>
      <p:sp>
        <p:nvSpPr>
          <p:cNvPr id="92" name="Google Shape;106;p16">
            <a:extLst>
              <a:ext uri="{FF2B5EF4-FFF2-40B4-BE49-F238E27FC236}">
                <a16:creationId xmlns:a16="http://schemas.microsoft.com/office/drawing/2014/main" id="{5137DB61-FFA5-8844-9949-170CFACA87C3}"/>
              </a:ext>
            </a:extLst>
          </p:cNvPr>
          <p:cNvSpPr/>
          <p:nvPr/>
        </p:nvSpPr>
        <p:spPr>
          <a:xfrm>
            <a:off x="2724747" y="4293473"/>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93" name="Google Shape;107;p16">
            <a:extLst>
              <a:ext uri="{FF2B5EF4-FFF2-40B4-BE49-F238E27FC236}">
                <a16:creationId xmlns:a16="http://schemas.microsoft.com/office/drawing/2014/main" id="{C9B342DB-4544-154E-A5C5-010CA28D36FC}"/>
              </a:ext>
            </a:extLst>
          </p:cNvPr>
          <p:cNvSpPr txBox="1"/>
          <p:nvPr/>
        </p:nvSpPr>
        <p:spPr>
          <a:xfrm>
            <a:off x="4811694" y="3693894"/>
            <a:ext cx="623802"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Good</a:t>
            </a: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71CB313-1860-AD4D-974C-90AFE87CBB0D}"/>
                  </a:ext>
                </a:extLst>
              </p:cNvPr>
              <p:cNvSpPr txBox="1"/>
              <p:nvPr/>
            </p:nvSpPr>
            <p:spPr>
              <a:xfrm>
                <a:off x="5791702" y="1803231"/>
                <a:ext cx="1238737"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=−1</m:t>
                      </m:r>
                    </m:oMath>
                  </m:oMathPara>
                </a14:m>
                <a:endParaRPr lang="en-US" sz="1600" dirty="0"/>
              </a:p>
            </p:txBody>
          </p:sp>
        </mc:Choice>
        <mc:Fallback xmlns="">
          <p:sp>
            <p:nvSpPr>
              <p:cNvPr id="94" name="TextBox 93">
                <a:extLst>
                  <a:ext uri="{FF2B5EF4-FFF2-40B4-BE49-F238E27FC236}">
                    <a16:creationId xmlns:a16="http://schemas.microsoft.com/office/drawing/2014/main" id="{771CB313-1860-AD4D-974C-90AFE87CBB0D}"/>
                  </a:ext>
                </a:extLst>
              </p:cNvPr>
              <p:cNvSpPr txBox="1">
                <a:spLocks noRot="1" noChangeAspect="1" noMove="1" noResize="1" noEditPoints="1" noAdjustHandles="1" noChangeArrowheads="1" noChangeShapeType="1" noTextEdit="1"/>
              </p:cNvSpPr>
              <p:nvPr/>
            </p:nvSpPr>
            <p:spPr>
              <a:xfrm>
                <a:off x="5791702" y="1803231"/>
                <a:ext cx="1238737" cy="352469"/>
              </a:xfrm>
              <a:prstGeom prst="rect">
                <a:avLst/>
              </a:prstGeom>
              <a:blipFill>
                <a:blip r:embed="rId3"/>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1CC3518-B4F0-5B40-B25F-BA3F2D29C833}"/>
                  </a:ext>
                </a:extLst>
              </p:cNvPr>
              <p:cNvSpPr txBox="1"/>
              <p:nvPr/>
            </p:nvSpPr>
            <p:spPr>
              <a:xfrm>
                <a:off x="5791702" y="722103"/>
                <a:ext cx="1278876"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1</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 +1</m:t>
                      </m:r>
                    </m:oMath>
                  </m:oMathPara>
                </a14:m>
                <a:endParaRPr lang="en-US" sz="1600" dirty="0"/>
              </a:p>
            </p:txBody>
          </p:sp>
        </mc:Choice>
        <mc:Fallback xmlns="">
          <p:sp>
            <p:nvSpPr>
              <p:cNvPr id="95" name="TextBox 94">
                <a:extLst>
                  <a:ext uri="{FF2B5EF4-FFF2-40B4-BE49-F238E27FC236}">
                    <a16:creationId xmlns:a16="http://schemas.microsoft.com/office/drawing/2014/main" id="{71CC3518-B4F0-5B40-B25F-BA3F2D29C833}"/>
                  </a:ext>
                </a:extLst>
              </p:cNvPr>
              <p:cNvSpPr txBox="1">
                <a:spLocks noRot="1" noChangeAspect="1" noMove="1" noResize="1" noEditPoints="1" noAdjustHandles="1" noChangeArrowheads="1" noChangeShapeType="1" noTextEdit="1"/>
              </p:cNvSpPr>
              <p:nvPr/>
            </p:nvSpPr>
            <p:spPr>
              <a:xfrm>
                <a:off x="5791702" y="722103"/>
                <a:ext cx="1278876" cy="352469"/>
              </a:xfrm>
              <a:prstGeom prst="rect">
                <a:avLst/>
              </a:prstGeom>
              <a:blipFill>
                <a:blip r:embed="rId4"/>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2619087-2EBE-5841-BF38-C068DEE4D520}"/>
                  </a:ext>
                </a:extLst>
              </p:cNvPr>
              <p:cNvSpPr txBox="1"/>
              <p:nvPr/>
            </p:nvSpPr>
            <p:spPr>
              <a:xfrm>
                <a:off x="5791702" y="2983931"/>
                <a:ext cx="1238737"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3</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=−1</m:t>
                      </m:r>
                    </m:oMath>
                  </m:oMathPara>
                </a14:m>
                <a:endParaRPr lang="en-US" sz="1600" dirty="0"/>
              </a:p>
            </p:txBody>
          </p:sp>
        </mc:Choice>
        <mc:Fallback xmlns="">
          <p:sp>
            <p:nvSpPr>
              <p:cNvPr id="96" name="TextBox 95">
                <a:extLst>
                  <a:ext uri="{FF2B5EF4-FFF2-40B4-BE49-F238E27FC236}">
                    <a16:creationId xmlns:a16="http://schemas.microsoft.com/office/drawing/2014/main" id="{22619087-2EBE-5841-BF38-C068DEE4D520}"/>
                  </a:ext>
                </a:extLst>
              </p:cNvPr>
              <p:cNvSpPr txBox="1">
                <a:spLocks noRot="1" noChangeAspect="1" noMove="1" noResize="1" noEditPoints="1" noAdjustHandles="1" noChangeArrowheads="1" noChangeShapeType="1" noTextEdit="1"/>
              </p:cNvSpPr>
              <p:nvPr/>
            </p:nvSpPr>
            <p:spPr>
              <a:xfrm>
                <a:off x="5791702" y="2983931"/>
                <a:ext cx="1238737" cy="352469"/>
              </a:xfrm>
              <a:prstGeom prst="rect">
                <a:avLst/>
              </a:prstGeom>
              <a:blipFill>
                <a:blip r:embed="rId5"/>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5BEC92F-35A5-074F-8BA2-A6413251EE9D}"/>
                  </a:ext>
                </a:extLst>
              </p:cNvPr>
              <p:cNvSpPr txBox="1"/>
              <p:nvPr/>
            </p:nvSpPr>
            <p:spPr>
              <a:xfrm>
                <a:off x="5765107" y="4204031"/>
                <a:ext cx="1275606"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4</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 +1</m:t>
                      </m:r>
                    </m:oMath>
                  </m:oMathPara>
                </a14:m>
                <a:endParaRPr lang="en-US" sz="1600" dirty="0"/>
              </a:p>
            </p:txBody>
          </p:sp>
        </mc:Choice>
        <mc:Fallback xmlns="">
          <p:sp>
            <p:nvSpPr>
              <p:cNvPr id="97" name="TextBox 96">
                <a:extLst>
                  <a:ext uri="{FF2B5EF4-FFF2-40B4-BE49-F238E27FC236}">
                    <a16:creationId xmlns:a16="http://schemas.microsoft.com/office/drawing/2014/main" id="{65BEC92F-35A5-074F-8BA2-A6413251EE9D}"/>
                  </a:ext>
                </a:extLst>
              </p:cNvPr>
              <p:cNvSpPr txBox="1">
                <a:spLocks noRot="1" noChangeAspect="1" noMove="1" noResize="1" noEditPoints="1" noAdjustHandles="1" noChangeArrowheads="1" noChangeShapeType="1" noTextEdit="1"/>
              </p:cNvSpPr>
              <p:nvPr/>
            </p:nvSpPr>
            <p:spPr>
              <a:xfrm>
                <a:off x="5765107" y="4204031"/>
                <a:ext cx="1275606" cy="352469"/>
              </a:xfrm>
              <a:prstGeom prst="rect">
                <a:avLst/>
              </a:prstGeom>
              <a:blipFill>
                <a:blip r:embed="rId6"/>
                <a:stretch>
                  <a:fillRect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8" name="Table 97">
                <a:extLst>
                  <a:ext uri="{FF2B5EF4-FFF2-40B4-BE49-F238E27FC236}">
                    <a16:creationId xmlns:a16="http://schemas.microsoft.com/office/drawing/2014/main" id="{A6FE3695-062D-BF4F-859D-6612C518985A}"/>
                  </a:ext>
                </a:extLst>
              </p:cNvPr>
              <p:cNvGraphicFramePr>
                <a:graphicFrameLocks noGrp="1"/>
              </p:cNvGraphicFramePr>
              <p:nvPr>
                <p:extLst>
                  <p:ext uri="{D42A27DB-BD31-4B8C-83A1-F6EECF244321}">
                    <p14:modId xmlns:p14="http://schemas.microsoft.com/office/powerpoint/2010/main" val="190200799"/>
                  </p:ext>
                </p:extLst>
              </p:nvPr>
            </p:nvGraphicFramePr>
            <p:xfrm>
              <a:off x="7088076" y="440415"/>
              <a:ext cx="1734670" cy="1854200"/>
            </p:xfrm>
            <a:graphic>
              <a:graphicData uri="http://schemas.openxmlformats.org/drawingml/2006/table">
                <a:tbl>
                  <a:tblPr firstRow="1" bandRow="1">
                    <a:tableStyleId>{FABFCF23-3B69-468F-B69F-88F6DE6A72F2}</a:tableStyleId>
                  </a:tblPr>
                  <a:tblGrid>
                    <a:gridCol w="990500">
                      <a:extLst>
                        <a:ext uri="{9D8B030D-6E8A-4147-A177-3AD203B41FA5}">
                          <a16:colId xmlns:a16="http://schemas.microsoft.com/office/drawing/2014/main" val="3372652724"/>
                        </a:ext>
                      </a:extLst>
                    </a:gridCol>
                    <a:gridCol w="744170">
                      <a:extLst>
                        <a:ext uri="{9D8B030D-6E8A-4147-A177-3AD203B41FA5}">
                          <a16:colId xmlns:a16="http://schemas.microsoft.com/office/drawing/2014/main" val="2577225203"/>
                        </a:ext>
                      </a:extLst>
                    </a:gridCol>
                  </a:tblGrid>
                  <a:tr h="370840">
                    <a:tc>
                      <a:txBody>
                        <a:bodyPr/>
                        <a:lstStyle/>
                        <a:p>
                          <a:r>
                            <a:rPr lang="en-US" sz="1600" dirty="0"/>
                            <a:t>Weight</a:t>
                          </a:r>
                        </a:p>
                      </a:txBody>
                      <a:tcPr/>
                    </a:tc>
                    <a:tc>
                      <a:txBody>
                        <a:bodyPr/>
                        <a:lstStyle/>
                        <a:p>
                          <a:r>
                            <a:rPr lang="en-US" sz="1600" dirty="0"/>
                            <a:t>Value</a:t>
                          </a:r>
                        </a:p>
                      </a:txBody>
                      <a:tcPr/>
                    </a:tc>
                    <a:extLst>
                      <a:ext uri="{0D108BD9-81ED-4DB2-BD59-A6C34878D82A}">
                        <a16:rowId xmlns:a16="http://schemas.microsoft.com/office/drawing/2014/main" val="134722083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1</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2</m:t>
                                </m:r>
                              </m:oMath>
                            </m:oMathPara>
                          </a14:m>
                          <a:endParaRPr lang="en-US" sz="1600" dirty="0"/>
                        </a:p>
                      </a:txBody>
                      <a:tcPr/>
                    </a:tc>
                    <a:extLst>
                      <a:ext uri="{0D108BD9-81ED-4DB2-BD59-A6C34878D82A}">
                        <a16:rowId xmlns:a16="http://schemas.microsoft.com/office/drawing/2014/main" val="1528812773"/>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2</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−1</m:t>
                                </m:r>
                              </m:oMath>
                            </m:oMathPara>
                          </a14:m>
                          <a:endParaRPr lang="en-US" sz="1600" dirty="0"/>
                        </a:p>
                      </a:txBody>
                      <a:tcPr/>
                    </a:tc>
                    <a:extLst>
                      <a:ext uri="{0D108BD9-81ED-4DB2-BD59-A6C34878D82A}">
                        <a16:rowId xmlns:a16="http://schemas.microsoft.com/office/drawing/2014/main" val="204964700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3</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1.5</m:t>
                                </m:r>
                              </m:oMath>
                            </m:oMathPara>
                          </a14:m>
                          <a:endParaRPr lang="en-US" sz="1600" dirty="0"/>
                        </a:p>
                      </a:txBody>
                      <a:tcPr/>
                    </a:tc>
                    <a:extLst>
                      <a:ext uri="{0D108BD9-81ED-4DB2-BD59-A6C34878D82A}">
                        <a16:rowId xmlns:a16="http://schemas.microsoft.com/office/drawing/2014/main" val="453634902"/>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4</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0</m:t>
                                </m:r>
                              </m:oMath>
                            </m:oMathPara>
                          </a14:m>
                          <a:endParaRPr lang="en-US" sz="1600" dirty="0"/>
                        </a:p>
                      </a:txBody>
                      <a:tcPr/>
                    </a:tc>
                    <a:extLst>
                      <a:ext uri="{0D108BD9-81ED-4DB2-BD59-A6C34878D82A}">
                        <a16:rowId xmlns:a16="http://schemas.microsoft.com/office/drawing/2014/main" val="3797000724"/>
                      </a:ext>
                    </a:extLst>
                  </a:tr>
                </a:tbl>
              </a:graphicData>
            </a:graphic>
          </p:graphicFrame>
        </mc:Choice>
        <mc:Fallback xmlns="">
          <p:graphicFrame>
            <p:nvGraphicFramePr>
              <p:cNvPr id="98" name="Table 97">
                <a:extLst>
                  <a:ext uri="{FF2B5EF4-FFF2-40B4-BE49-F238E27FC236}">
                    <a16:creationId xmlns:a16="http://schemas.microsoft.com/office/drawing/2014/main" id="{A6FE3695-062D-BF4F-859D-6612C518985A}"/>
                  </a:ext>
                </a:extLst>
              </p:cNvPr>
              <p:cNvGraphicFramePr>
                <a:graphicFrameLocks noGrp="1"/>
              </p:cNvGraphicFramePr>
              <p:nvPr>
                <p:extLst>
                  <p:ext uri="{D42A27DB-BD31-4B8C-83A1-F6EECF244321}">
                    <p14:modId xmlns:p14="http://schemas.microsoft.com/office/powerpoint/2010/main" val="190200799"/>
                  </p:ext>
                </p:extLst>
              </p:nvPr>
            </p:nvGraphicFramePr>
            <p:xfrm>
              <a:off x="7088076" y="440415"/>
              <a:ext cx="1734670" cy="1854200"/>
            </p:xfrm>
            <a:graphic>
              <a:graphicData uri="http://schemas.openxmlformats.org/drawingml/2006/table">
                <a:tbl>
                  <a:tblPr firstRow="1" bandRow="1">
                    <a:tableStyleId>{FABFCF23-3B69-468F-B69F-88F6DE6A72F2}</a:tableStyleId>
                  </a:tblPr>
                  <a:tblGrid>
                    <a:gridCol w="990500">
                      <a:extLst>
                        <a:ext uri="{9D8B030D-6E8A-4147-A177-3AD203B41FA5}">
                          <a16:colId xmlns:a16="http://schemas.microsoft.com/office/drawing/2014/main" val="3372652724"/>
                        </a:ext>
                      </a:extLst>
                    </a:gridCol>
                    <a:gridCol w="744170">
                      <a:extLst>
                        <a:ext uri="{9D8B030D-6E8A-4147-A177-3AD203B41FA5}">
                          <a16:colId xmlns:a16="http://schemas.microsoft.com/office/drawing/2014/main" val="2577225203"/>
                        </a:ext>
                      </a:extLst>
                    </a:gridCol>
                  </a:tblGrid>
                  <a:tr h="370840">
                    <a:tc>
                      <a:txBody>
                        <a:bodyPr/>
                        <a:lstStyle/>
                        <a:p>
                          <a:r>
                            <a:rPr lang="en-US" sz="1600" dirty="0"/>
                            <a:t>Weight</a:t>
                          </a:r>
                        </a:p>
                      </a:txBody>
                      <a:tcPr/>
                    </a:tc>
                    <a:tc>
                      <a:txBody>
                        <a:bodyPr/>
                        <a:lstStyle/>
                        <a:p>
                          <a:r>
                            <a:rPr lang="en-US" sz="1600" dirty="0"/>
                            <a:t>Value</a:t>
                          </a:r>
                        </a:p>
                      </a:txBody>
                      <a:tcPr/>
                    </a:tc>
                    <a:extLst>
                      <a:ext uri="{0D108BD9-81ED-4DB2-BD59-A6C34878D82A}">
                        <a16:rowId xmlns:a16="http://schemas.microsoft.com/office/drawing/2014/main" val="1347220838"/>
                      </a:ext>
                    </a:extLst>
                  </a:tr>
                  <a:tr h="370840">
                    <a:tc>
                      <a:txBody>
                        <a:bodyPr/>
                        <a:lstStyle/>
                        <a:p>
                          <a:endParaRPr lang="en-US"/>
                        </a:p>
                      </a:txBody>
                      <a:tcPr>
                        <a:blipFill>
                          <a:blip r:embed="rId7"/>
                          <a:stretch>
                            <a:fillRect l="-1282" t="-100000" r="-76923" b="-296667"/>
                          </a:stretch>
                        </a:blipFill>
                      </a:tcPr>
                    </a:tc>
                    <a:tc>
                      <a:txBody>
                        <a:bodyPr/>
                        <a:lstStyle/>
                        <a:p>
                          <a:endParaRPr lang="en-US"/>
                        </a:p>
                      </a:txBody>
                      <a:tcPr>
                        <a:blipFill>
                          <a:blip r:embed="rId7"/>
                          <a:stretch>
                            <a:fillRect l="-133898" t="-100000" r="-1695" b="-296667"/>
                          </a:stretch>
                        </a:blipFill>
                      </a:tcPr>
                    </a:tc>
                    <a:extLst>
                      <a:ext uri="{0D108BD9-81ED-4DB2-BD59-A6C34878D82A}">
                        <a16:rowId xmlns:a16="http://schemas.microsoft.com/office/drawing/2014/main" val="1528812773"/>
                      </a:ext>
                    </a:extLst>
                  </a:tr>
                  <a:tr h="370840">
                    <a:tc>
                      <a:txBody>
                        <a:bodyPr/>
                        <a:lstStyle/>
                        <a:p>
                          <a:endParaRPr lang="en-US"/>
                        </a:p>
                      </a:txBody>
                      <a:tcPr>
                        <a:blipFill>
                          <a:blip r:embed="rId7"/>
                          <a:stretch>
                            <a:fillRect l="-1282" t="-206897" r="-76923" b="-206897"/>
                          </a:stretch>
                        </a:blipFill>
                      </a:tcPr>
                    </a:tc>
                    <a:tc>
                      <a:txBody>
                        <a:bodyPr/>
                        <a:lstStyle/>
                        <a:p>
                          <a:endParaRPr lang="en-US"/>
                        </a:p>
                      </a:txBody>
                      <a:tcPr>
                        <a:blipFill>
                          <a:blip r:embed="rId7"/>
                          <a:stretch>
                            <a:fillRect l="-133898" t="-206897" r="-1695" b="-206897"/>
                          </a:stretch>
                        </a:blipFill>
                      </a:tcPr>
                    </a:tc>
                    <a:extLst>
                      <a:ext uri="{0D108BD9-81ED-4DB2-BD59-A6C34878D82A}">
                        <a16:rowId xmlns:a16="http://schemas.microsoft.com/office/drawing/2014/main" val="2049647008"/>
                      </a:ext>
                    </a:extLst>
                  </a:tr>
                  <a:tr h="370840">
                    <a:tc>
                      <a:txBody>
                        <a:bodyPr/>
                        <a:lstStyle/>
                        <a:p>
                          <a:endParaRPr lang="en-US"/>
                        </a:p>
                      </a:txBody>
                      <a:tcPr>
                        <a:blipFill>
                          <a:blip r:embed="rId7"/>
                          <a:stretch>
                            <a:fillRect l="-1282" t="-296667" r="-76923" b="-100000"/>
                          </a:stretch>
                        </a:blipFill>
                      </a:tcPr>
                    </a:tc>
                    <a:tc>
                      <a:txBody>
                        <a:bodyPr/>
                        <a:lstStyle/>
                        <a:p>
                          <a:endParaRPr lang="en-US"/>
                        </a:p>
                      </a:txBody>
                      <a:tcPr>
                        <a:blipFill>
                          <a:blip r:embed="rId7"/>
                          <a:stretch>
                            <a:fillRect l="-133898" t="-296667" r="-1695" b="-100000"/>
                          </a:stretch>
                        </a:blipFill>
                      </a:tcPr>
                    </a:tc>
                    <a:extLst>
                      <a:ext uri="{0D108BD9-81ED-4DB2-BD59-A6C34878D82A}">
                        <a16:rowId xmlns:a16="http://schemas.microsoft.com/office/drawing/2014/main" val="453634902"/>
                      </a:ext>
                    </a:extLst>
                  </a:tr>
                  <a:tr h="370840">
                    <a:tc>
                      <a:txBody>
                        <a:bodyPr/>
                        <a:lstStyle/>
                        <a:p>
                          <a:endParaRPr lang="en-US"/>
                        </a:p>
                      </a:txBody>
                      <a:tcPr>
                        <a:blipFill>
                          <a:blip r:embed="rId7"/>
                          <a:stretch>
                            <a:fillRect l="-1282" t="-410345" r="-76923" b="-3448"/>
                          </a:stretch>
                        </a:blipFill>
                      </a:tcPr>
                    </a:tc>
                    <a:tc>
                      <a:txBody>
                        <a:bodyPr/>
                        <a:lstStyle/>
                        <a:p>
                          <a:endParaRPr lang="en-US"/>
                        </a:p>
                      </a:txBody>
                      <a:tcPr>
                        <a:blipFill>
                          <a:blip r:embed="rId7"/>
                          <a:stretch>
                            <a:fillRect l="-133898" t="-410345" r="-1695" b="-3448"/>
                          </a:stretch>
                        </a:blipFill>
                      </a:tcPr>
                    </a:tc>
                    <a:extLst>
                      <a:ext uri="{0D108BD9-81ED-4DB2-BD59-A6C34878D82A}">
                        <a16:rowId xmlns:a16="http://schemas.microsoft.com/office/drawing/2014/main" val="3797000724"/>
                      </a:ext>
                    </a:extLst>
                  </a:tr>
                </a:tbl>
              </a:graphicData>
            </a:graphic>
          </p:graphicFrame>
        </mc:Fallback>
      </mc:AlternateContent>
      <p:sp>
        <p:nvSpPr>
          <p:cNvPr id="39" name="Rectangle 38">
            <a:extLst>
              <a:ext uri="{FF2B5EF4-FFF2-40B4-BE49-F238E27FC236}">
                <a16:creationId xmlns:a16="http://schemas.microsoft.com/office/drawing/2014/main" id="{FEA75808-50D5-334A-8697-52052977DDF9}"/>
              </a:ext>
            </a:extLst>
          </p:cNvPr>
          <p:cNvSpPr/>
          <p:nvPr/>
        </p:nvSpPr>
        <p:spPr>
          <a:xfrm>
            <a:off x="-1" y="3321141"/>
            <a:ext cx="2593817" cy="182231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55044E7-0E46-B745-A91D-E45E8AD1C14F}"/>
                  </a:ext>
                </a:extLst>
              </p:cNvPr>
              <p:cNvSpPr/>
              <p:nvPr/>
            </p:nvSpPr>
            <p:spPr>
              <a:xfrm>
                <a:off x="-73367" y="2732088"/>
                <a:ext cx="2724208" cy="2206245"/>
              </a:xfrm>
              <a:prstGeom prst="rect">
                <a:avLst/>
              </a:prstGeom>
            </p:spPr>
            <p:txBody>
              <a:bodyPr wrap="square">
                <a:spAutoFit/>
              </a:bodyPr>
              <a:lstStyle/>
              <a:p>
                <a:pPr marL="139700" indent="0">
                  <a:buNone/>
                </a:pPr>
                <a:r>
                  <a:rPr lang="en-US" dirty="0">
                    <a:solidFill>
                      <a:schemeClr val="bg1"/>
                    </a:solidFill>
                    <a:latin typeface="Nunito Sans" pitchFamily="2" charset="77"/>
                  </a:rPr>
                  <a:t>Recall the prediction rule for </a:t>
                </a:r>
                <a:r>
                  <a:rPr lang="en-US" b="1" dirty="0">
                    <a:solidFill>
                      <a:schemeClr val="bg1"/>
                    </a:solidFill>
                    <a:latin typeface="Nunito Sans" pitchFamily="2" charset="77"/>
                  </a:rPr>
                  <a:t>weighted majority vote</a:t>
                </a:r>
                <a:r>
                  <a:rPr lang="en-US" dirty="0">
                    <a:solidFill>
                      <a:schemeClr val="bg1"/>
                    </a:solidFill>
                    <a:latin typeface="Nunito Sans" pitchFamily="2" charset="77"/>
                  </a:rPr>
                  <a:t>. </a:t>
                </a:r>
              </a:p>
              <a:p>
                <a:pPr marL="139700" indent="0">
                  <a:buNone/>
                </a:pPr>
                <a:endParaRPr lang="en-US" dirty="0">
                  <a:solidFill>
                    <a:schemeClr val="bg1"/>
                  </a:solidFill>
                  <a:latin typeface="Nunito Sans" pitchFamily="2" charset="77"/>
                </a:endParaRPr>
              </a:p>
              <a:p>
                <a:pPr marL="139700"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𝑦</m:t>
                          </m:r>
                        </m:e>
                      </m:acc>
                      <m:r>
                        <a:rPr lang="en-US" i="1" dirty="0">
                          <a:solidFill>
                            <a:schemeClr val="bg1"/>
                          </a:solidFill>
                          <a:latin typeface="Cambria Math" panose="02040503050406030204" pitchFamily="18" charset="0"/>
                        </a:rPr>
                        <m:t>=</m:t>
                      </m:r>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𝐹</m:t>
                          </m:r>
                        </m:e>
                      </m:acc>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𝑥</m:t>
                          </m:r>
                        </m:e>
                      </m:d>
                      <m:r>
                        <a:rPr lang="en-US" i="1" dirty="0">
                          <a:solidFill>
                            <a:schemeClr val="bg1"/>
                          </a:solidFill>
                          <a:latin typeface="Cambria Math" panose="02040503050406030204" pitchFamily="18" charset="0"/>
                        </a:rPr>
                        <m:t>=</m:t>
                      </m:r>
                      <m:r>
                        <a:rPr lang="en-US" i="1" dirty="0">
                          <a:solidFill>
                            <a:schemeClr val="bg1"/>
                          </a:solidFill>
                          <a:latin typeface="Cambria Math" panose="02040503050406030204" pitchFamily="18" charset="0"/>
                        </a:rPr>
                        <m:t>𝑠𝑖𝑔𝑛</m:t>
                      </m:r>
                      <m:d>
                        <m:dPr>
                          <m:ctrlPr>
                            <a:rPr lang="en-US" i="1" dirty="0">
                              <a:solidFill>
                                <a:schemeClr val="bg1"/>
                              </a:solidFill>
                              <a:latin typeface="Cambria Math" panose="02040503050406030204" pitchFamily="18" charset="0"/>
                            </a:rPr>
                          </m:ctrlPr>
                        </m:dPr>
                        <m:e>
                          <m:nary>
                            <m:naryPr>
                              <m:chr m:val="∑"/>
                              <m:ctrlPr>
                                <a:rPr lang="en-US" i="1" dirty="0">
                                  <a:solidFill>
                                    <a:schemeClr val="bg1"/>
                                  </a:solidFill>
                                  <a:latin typeface="Cambria Math" panose="02040503050406030204" pitchFamily="18" charset="0"/>
                                </a:rPr>
                              </m:ctrlPr>
                            </m:naryPr>
                            <m:sub>
                              <m:r>
                                <m:rPr>
                                  <m:brk m:alnAt="23"/>
                                </m:rPr>
                                <a:rPr lang="en-US" i="1" dirty="0">
                                  <a:solidFill>
                                    <a:schemeClr val="bg1"/>
                                  </a:solidFill>
                                  <a:latin typeface="Cambria Math" panose="02040503050406030204" pitchFamily="18" charset="0"/>
                                </a:rPr>
                                <m:t>𝑡</m:t>
                              </m:r>
                              <m:r>
                                <a:rPr lang="en-US" i="1" dirty="0">
                                  <a:solidFill>
                                    <a:schemeClr val="bg1"/>
                                  </a:solidFill>
                                  <a:latin typeface="Cambria Math" panose="02040503050406030204" pitchFamily="18" charset="0"/>
                                </a:rPr>
                                <m:t>=1</m:t>
                              </m:r>
                            </m:sub>
                            <m:sup>
                              <m:r>
                                <a:rPr lang="en-US" i="1" dirty="0">
                                  <a:solidFill>
                                    <a:schemeClr val="bg1"/>
                                  </a:solidFill>
                                  <a:latin typeface="Cambria Math" panose="02040503050406030204" pitchFamily="18" charset="0"/>
                                </a:rPr>
                                <m:t>𝑇</m:t>
                              </m:r>
                            </m:sup>
                            <m:e>
                              <m:sSub>
                                <m:sSubPr>
                                  <m:ctrlPr>
                                    <a:rPr lang="en-US" i="1" dirty="0">
                                      <a:solidFill>
                                        <a:schemeClr val="bg1"/>
                                      </a:solidFill>
                                      <a:latin typeface="Cambria Math" panose="02040503050406030204" pitchFamily="18" charset="0"/>
                                    </a:rPr>
                                  </m:ctrlPr>
                                </m:sSubPr>
                                <m:e>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𝑤</m:t>
                                      </m:r>
                                    </m:e>
                                  </m:acc>
                                </m:e>
                                <m:sub>
                                  <m:r>
                                    <a:rPr lang="en-US" i="1" dirty="0">
                                      <a:solidFill>
                                        <a:schemeClr val="bg1"/>
                                      </a:solidFill>
                                      <a:latin typeface="Cambria Math" panose="02040503050406030204" pitchFamily="18" charset="0"/>
                                    </a:rPr>
                                    <m:t>𝑡</m:t>
                                  </m:r>
                                </m:sub>
                              </m:sSub>
                              <m:sSub>
                                <m:sSubPr>
                                  <m:ctrlPr>
                                    <a:rPr lang="en-US" i="1" dirty="0">
                                      <a:solidFill>
                                        <a:schemeClr val="bg1"/>
                                      </a:solidFill>
                                      <a:latin typeface="Cambria Math" panose="02040503050406030204" pitchFamily="18" charset="0"/>
                                    </a:rPr>
                                  </m:ctrlPr>
                                </m:sSubPr>
                                <m:e>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𝑓</m:t>
                                      </m:r>
                                    </m:e>
                                  </m:acc>
                                </m:e>
                                <m:sub>
                                  <m:r>
                                    <a:rPr lang="en-US" i="1" dirty="0">
                                      <a:solidFill>
                                        <a:schemeClr val="bg1"/>
                                      </a:solidFill>
                                      <a:latin typeface="Cambria Math" panose="02040503050406030204" pitchFamily="18" charset="0"/>
                                    </a:rPr>
                                    <m:t>𝑡</m:t>
                                  </m:r>
                                </m:sub>
                              </m:sSub>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𝑥</m:t>
                                  </m:r>
                                </m:e>
                              </m:d>
                            </m:e>
                          </m:nary>
                        </m:e>
                      </m:d>
                    </m:oMath>
                  </m:oMathPara>
                </a14:m>
                <a:endParaRPr lang="en-US" dirty="0">
                  <a:solidFill>
                    <a:schemeClr val="bg1"/>
                  </a:solidFill>
                </a:endParaRPr>
              </a:p>
              <a:p>
                <a:pPr marL="139700" indent="0">
                  <a:buNone/>
                </a:pPr>
                <a:endParaRPr lang="en-US" dirty="0">
                  <a:solidFill>
                    <a:schemeClr val="bg1"/>
                  </a:solidFill>
                </a:endParaRPr>
              </a:p>
              <a:p>
                <a:pPr marL="139700" indent="0">
                  <a:buNone/>
                </a:pPr>
                <a:r>
                  <a:rPr lang="en-US" dirty="0">
                    <a:solidFill>
                      <a:schemeClr val="bg1"/>
                    </a:solidFill>
                    <a:latin typeface="Nunito Sans" pitchFamily="2" charset="77"/>
                  </a:rPr>
                  <a:t>What label will AdaBoost predict with these trees and weights?</a:t>
                </a:r>
                <a:endParaRPr lang="en-US" dirty="0">
                  <a:solidFill>
                    <a:schemeClr val="bg1"/>
                  </a:solidFill>
                </a:endParaRPr>
              </a:p>
            </p:txBody>
          </p:sp>
        </mc:Choice>
        <mc:Fallback xmlns="">
          <p:sp>
            <p:nvSpPr>
              <p:cNvPr id="5" name="Rectangle 4">
                <a:extLst>
                  <a:ext uri="{FF2B5EF4-FFF2-40B4-BE49-F238E27FC236}">
                    <a16:creationId xmlns:a16="http://schemas.microsoft.com/office/drawing/2014/main" id="{855044E7-0E46-B745-A91D-E45E8AD1C14F}"/>
                  </a:ext>
                </a:extLst>
              </p:cNvPr>
              <p:cNvSpPr>
                <a:spLocks noRot="1" noChangeAspect="1" noMove="1" noResize="1" noEditPoints="1" noAdjustHandles="1" noChangeArrowheads="1" noChangeShapeType="1" noTextEdit="1"/>
              </p:cNvSpPr>
              <p:nvPr/>
            </p:nvSpPr>
            <p:spPr>
              <a:xfrm>
                <a:off x="-73367" y="2732088"/>
                <a:ext cx="2724208" cy="2206245"/>
              </a:xfrm>
              <a:prstGeom prst="rect">
                <a:avLst/>
              </a:prstGeom>
              <a:blipFill>
                <a:blip r:embed="rId8"/>
                <a:stretch>
                  <a:fillRect t="-575" b="-9195"/>
                </a:stretch>
              </a:blipFill>
            </p:spPr>
            <p:txBody>
              <a:bodyPr/>
              <a:lstStyle/>
              <a:p>
                <a:r>
                  <a:rPr lang="en-US">
                    <a:noFill/>
                  </a:rPr>
                  <a:t> </a:t>
                </a:r>
              </a:p>
            </p:txBody>
          </p:sp>
        </mc:Fallback>
      </mc:AlternateContent>
    </p:spTree>
    <p:extLst>
      <p:ext uri="{BB962C8B-B14F-4D97-AF65-F5344CB8AC3E}">
        <p14:creationId xmlns:p14="http://schemas.microsoft.com/office/powerpoint/2010/main" val="25081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0E9A3-892C-9C4F-8911-4A5CB82BD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
        <p:nvSpPr>
          <p:cNvPr id="2" name="Title 1">
            <a:extLst>
              <a:ext uri="{FF2B5EF4-FFF2-40B4-BE49-F238E27FC236}">
                <a16:creationId xmlns:a16="http://schemas.microsoft.com/office/drawing/2014/main" id="{99084EA9-0AF1-EA44-B972-B900560D9B38}"/>
              </a:ext>
            </a:extLst>
          </p:cNvPr>
          <p:cNvSpPr>
            <a:spLocks noGrp="1"/>
          </p:cNvSpPr>
          <p:nvPr>
            <p:ph type="title"/>
          </p:nvPr>
        </p:nvSpPr>
        <p:spPr/>
        <p:txBody>
          <a:bodyPr/>
          <a:lstStyle/>
          <a:p>
            <a:r>
              <a:rPr lang="en-US" dirty="0"/>
              <a:t>2 min</a:t>
            </a:r>
          </a:p>
        </p:txBody>
      </p:sp>
      <p:sp>
        <p:nvSpPr>
          <p:cNvPr id="25" name="Google Shape;101;p16">
            <a:extLst>
              <a:ext uri="{FF2B5EF4-FFF2-40B4-BE49-F238E27FC236}">
                <a16:creationId xmlns:a16="http://schemas.microsoft.com/office/drawing/2014/main" id="{CAE8F629-EE9D-744D-B0A4-7CD8B2B39254}"/>
              </a:ext>
            </a:extLst>
          </p:cNvPr>
          <p:cNvSpPr/>
          <p:nvPr/>
        </p:nvSpPr>
        <p:spPr>
          <a:xfrm>
            <a:off x="3264524" y="18505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Income &gt;= 1000</a:t>
            </a:r>
            <a:endParaRPr dirty="0">
              <a:latin typeface="Proxima Nova"/>
              <a:ea typeface="Proxima Nova"/>
              <a:cs typeface="Proxima Nova"/>
              <a:sym typeface="Proxima Nova"/>
            </a:endParaRPr>
          </a:p>
        </p:txBody>
      </p:sp>
      <p:cxnSp>
        <p:nvCxnSpPr>
          <p:cNvPr id="26" name="Google Shape;102;p16">
            <a:extLst>
              <a:ext uri="{FF2B5EF4-FFF2-40B4-BE49-F238E27FC236}">
                <a16:creationId xmlns:a16="http://schemas.microsoft.com/office/drawing/2014/main" id="{37418783-FD4A-814E-8208-0B197372608D}"/>
              </a:ext>
            </a:extLst>
          </p:cNvPr>
          <p:cNvCxnSpPr>
            <a:cxnSpLocks/>
            <a:stCxn id="25" idx="1"/>
            <a:endCxn id="27" idx="0"/>
          </p:cNvCxnSpPr>
          <p:nvPr/>
        </p:nvCxnSpPr>
        <p:spPr>
          <a:xfrm rot="10800000" flipV="1">
            <a:off x="3101742" y="466296"/>
            <a:ext cx="162782" cy="280037"/>
          </a:xfrm>
          <a:prstGeom prst="bentConnector2">
            <a:avLst/>
          </a:prstGeom>
          <a:noFill/>
          <a:ln w="9525" cap="flat" cmpd="sng">
            <a:solidFill>
              <a:schemeClr val="dk2"/>
            </a:solidFill>
            <a:prstDash val="solid"/>
            <a:round/>
            <a:headEnd type="none" w="med" len="med"/>
            <a:tailEnd type="none" w="med" len="med"/>
          </a:ln>
        </p:spPr>
      </p:cxnSp>
      <p:sp>
        <p:nvSpPr>
          <p:cNvPr id="27" name="Google Shape;103;p16">
            <a:extLst>
              <a:ext uri="{FF2B5EF4-FFF2-40B4-BE49-F238E27FC236}">
                <a16:creationId xmlns:a16="http://schemas.microsoft.com/office/drawing/2014/main" id="{487240FF-B33B-864C-8E10-EDFC2B7952BF}"/>
              </a:ext>
            </a:extLst>
          </p:cNvPr>
          <p:cNvSpPr/>
          <p:nvPr/>
        </p:nvSpPr>
        <p:spPr>
          <a:xfrm>
            <a:off x="2724747" y="746334"/>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28" name="Google Shape;104;p16">
            <a:extLst>
              <a:ext uri="{FF2B5EF4-FFF2-40B4-BE49-F238E27FC236}">
                <a16:creationId xmlns:a16="http://schemas.microsoft.com/office/drawing/2014/main" id="{DFCD8D0C-41AE-6B4E-B1E5-0D6A617A04D9}"/>
              </a:ext>
            </a:extLst>
          </p:cNvPr>
          <p:cNvSpPr txBox="1"/>
          <p:nvPr/>
        </p:nvSpPr>
        <p:spPr>
          <a:xfrm>
            <a:off x="2828038" y="15728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Yes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29" name="Google Shape;105;p16">
            <a:extLst>
              <a:ext uri="{FF2B5EF4-FFF2-40B4-BE49-F238E27FC236}">
                <a16:creationId xmlns:a16="http://schemas.microsoft.com/office/drawing/2014/main" id="{8D22E7CF-24AA-794C-921F-C1B0EE5C9C6C}"/>
              </a:ext>
            </a:extLst>
          </p:cNvPr>
          <p:cNvCxnSpPr>
            <a:cxnSpLocks/>
            <a:stCxn id="25" idx="3"/>
            <a:endCxn id="30" idx="0"/>
          </p:cNvCxnSpPr>
          <p:nvPr/>
        </p:nvCxnSpPr>
        <p:spPr>
          <a:xfrm>
            <a:off x="4999010" y="466297"/>
            <a:ext cx="280476" cy="281674"/>
          </a:xfrm>
          <a:prstGeom prst="bentConnector2">
            <a:avLst/>
          </a:prstGeom>
          <a:noFill/>
          <a:ln w="9525" cap="flat" cmpd="sng">
            <a:solidFill>
              <a:schemeClr val="dk2"/>
            </a:solidFill>
            <a:prstDash val="solid"/>
            <a:round/>
            <a:headEnd type="none" w="med" len="med"/>
            <a:tailEnd type="none" w="med" len="med"/>
          </a:ln>
        </p:spPr>
      </p:cxnSp>
      <p:sp>
        <p:nvSpPr>
          <p:cNvPr id="30" name="Google Shape;106;p16">
            <a:extLst>
              <a:ext uri="{FF2B5EF4-FFF2-40B4-BE49-F238E27FC236}">
                <a16:creationId xmlns:a16="http://schemas.microsoft.com/office/drawing/2014/main" id="{5E88F5FD-9019-6D45-87FA-D68DC497A354}"/>
              </a:ext>
            </a:extLst>
          </p:cNvPr>
          <p:cNvSpPr/>
          <p:nvPr/>
        </p:nvSpPr>
        <p:spPr>
          <a:xfrm>
            <a:off x="4902491" y="74797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31" name="Google Shape;107;p16">
            <a:extLst>
              <a:ext uri="{FF2B5EF4-FFF2-40B4-BE49-F238E27FC236}">
                <a16:creationId xmlns:a16="http://schemas.microsoft.com/office/drawing/2014/main" id="{B8091A60-E2D0-DC4E-8CBD-C1EADE25EAAE}"/>
              </a:ext>
            </a:extLst>
          </p:cNvPr>
          <p:cNvSpPr txBox="1"/>
          <p:nvPr/>
        </p:nvSpPr>
        <p:spPr>
          <a:xfrm>
            <a:off x="4880188" y="148392"/>
            <a:ext cx="544209"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No</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59" name="Google Shape;101;p16">
            <a:extLst>
              <a:ext uri="{FF2B5EF4-FFF2-40B4-BE49-F238E27FC236}">
                <a16:creationId xmlns:a16="http://schemas.microsoft.com/office/drawing/2014/main" id="{6334262C-B7CF-8A48-9A8C-911CD2917E53}"/>
              </a:ext>
            </a:extLst>
          </p:cNvPr>
          <p:cNvSpPr/>
          <p:nvPr/>
        </p:nvSpPr>
        <p:spPr>
          <a:xfrm>
            <a:off x="3264524" y="133789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Credit History?</a:t>
            </a:r>
            <a:endParaRPr dirty="0">
              <a:latin typeface="Proxima Nova"/>
              <a:ea typeface="Proxima Nova"/>
              <a:cs typeface="Proxima Nova"/>
              <a:sym typeface="Proxima Nova"/>
            </a:endParaRPr>
          </a:p>
        </p:txBody>
      </p:sp>
      <p:cxnSp>
        <p:nvCxnSpPr>
          <p:cNvPr id="60" name="Google Shape;102;p16">
            <a:extLst>
              <a:ext uri="{FF2B5EF4-FFF2-40B4-BE49-F238E27FC236}">
                <a16:creationId xmlns:a16="http://schemas.microsoft.com/office/drawing/2014/main" id="{A04B5AD4-7244-6F4A-A489-FC0394EA7188}"/>
              </a:ext>
            </a:extLst>
          </p:cNvPr>
          <p:cNvCxnSpPr>
            <a:cxnSpLocks/>
            <a:stCxn id="59" idx="3"/>
            <a:endCxn id="61" idx="0"/>
          </p:cNvCxnSpPr>
          <p:nvPr/>
        </p:nvCxnSpPr>
        <p:spPr>
          <a:xfrm>
            <a:off x="4999010" y="1619137"/>
            <a:ext cx="258173" cy="280038"/>
          </a:xfrm>
          <a:prstGeom prst="bentConnector2">
            <a:avLst/>
          </a:prstGeom>
          <a:noFill/>
          <a:ln w="9525" cap="flat" cmpd="sng">
            <a:solidFill>
              <a:schemeClr val="dk2"/>
            </a:solidFill>
            <a:prstDash val="solid"/>
            <a:round/>
            <a:headEnd type="none" w="med" len="med"/>
            <a:tailEnd type="none" w="med" len="med"/>
          </a:ln>
        </p:spPr>
      </p:cxnSp>
      <p:sp>
        <p:nvSpPr>
          <p:cNvPr id="61" name="Google Shape;103;p16">
            <a:extLst>
              <a:ext uri="{FF2B5EF4-FFF2-40B4-BE49-F238E27FC236}">
                <a16:creationId xmlns:a16="http://schemas.microsoft.com/office/drawing/2014/main" id="{805A397B-4A26-754E-B61F-95E10732EF7C}"/>
              </a:ext>
            </a:extLst>
          </p:cNvPr>
          <p:cNvSpPr/>
          <p:nvPr/>
        </p:nvSpPr>
        <p:spPr>
          <a:xfrm>
            <a:off x="4880188" y="1899175"/>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62" name="Google Shape;104;p16">
            <a:extLst>
              <a:ext uri="{FF2B5EF4-FFF2-40B4-BE49-F238E27FC236}">
                <a16:creationId xmlns:a16="http://schemas.microsoft.com/office/drawing/2014/main" id="{A33FE9A3-8F7B-0249-A89C-F3FAA0271770}"/>
              </a:ext>
            </a:extLst>
          </p:cNvPr>
          <p:cNvSpPr txBox="1"/>
          <p:nvPr/>
        </p:nvSpPr>
        <p:spPr>
          <a:xfrm>
            <a:off x="2828038" y="131012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Good</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63" name="Google Shape;105;p16">
            <a:extLst>
              <a:ext uri="{FF2B5EF4-FFF2-40B4-BE49-F238E27FC236}">
                <a16:creationId xmlns:a16="http://schemas.microsoft.com/office/drawing/2014/main" id="{33FE6A8B-BE6A-E249-A69E-37C3B0385075}"/>
              </a:ext>
            </a:extLst>
          </p:cNvPr>
          <p:cNvCxnSpPr>
            <a:cxnSpLocks/>
            <a:stCxn id="59" idx="1"/>
            <a:endCxn id="64" idx="0"/>
          </p:cNvCxnSpPr>
          <p:nvPr/>
        </p:nvCxnSpPr>
        <p:spPr>
          <a:xfrm rot="10800000" flipV="1">
            <a:off x="3101742" y="1619137"/>
            <a:ext cx="162782" cy="281674"/>
          </a:xfrm>
          <a:prstGeom prst="bentConnector2">
            <a:avLst/>
          </a:prstGeom>
          <a:noFill/>
          <a:ln w="9525" cap="flat" cmpd="sng">
            <a:solidFill>
              <a:schemeClr val="dk2"/>
            </a:solidFill>
            <a:prstDash val="solid"/>
            <a:round/>
            <a:headEnd type="none" w="med" len="med"/>
            <a:tailEnd type="none" w="med" len="med"/>
          </a:ln>
        </p:spPr>
      </p:cxnSp>
      <p:sp>
        <p:nvSpPr>
          <p:cNvPr id="64" name="Google Shape;106;p16">
            <a:extLst>
              <a:ext uri="{FF2B5EF4-FFF2-40B4-BE49-F238E27FC236}">
                <a16:creationId xmlns:a16="http://schemas.microsoft.com/office/drawing/2014/main" id="{506A3511-2E99-FA45-8637-CAD62232608F}"/>
              </a:ext>
            </a:extLst>
          </p:cNvPr>
          <p:cNvSpPr/>
          <p:nvPr/>
        </p:nvSpPr>
        <p:spPr>
          <a:xfrm>
            <a:off x="2724747" y="190081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65" name="Google Shape;107;p16">
            <a:extLst>
              <a:ext uri="{FF2B5EF4-FFF2-40B4-BE49-F238E27FC236}">
                <a16:creationId xmlns:a16="http://schemas.microsoft.com/office/drawing/2014/main" id="{AC5A503B-9B13-4D40-AE95-161F682C93E7}"/>
              </a:ext>
            </a:extLst>
          </p:cNvPr>
          <p:cNvSpPr txBox="1"/>
          <p:nvPr/>
        </p:nvSpPr>
        <p:spPr>
          <a:xfrm>
            <a:off x="4891793" y="1301232"/>
            <a:ext cx="544209"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Bad</a:t>
            </a:r>
          </a:p>
        </p:txBody>
      </p:sp>
      <p:sp>
        <p:nvSpPr>
          <p:cNvPr id="66" name="Google Shape;101;p16">
            <a:extLst>
              <a:ext uri="{FF2B5EF4-FFF2-40B4-BE49-F238E27FC236}">
                <a16:creationId xmlns:a16="http://schemas.microsoft.com/office/drawing/2014/main" id="{C97FFC8D-7E90-A245-9FA6-BC7254288150}"/>
              </a:ext>
            </a:extLst>
          </p:cNvPr>
          <p:cNvSpPr/>
          <p:nvPr/>
        </p:nvSpPr>
        <p:spPr>
          <a:xfrm>
            <a:off x="3264524" y="249073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Savings &gt;= 100k</a:t>
            </a:r>
            <a:endParaRPr dirty="0">
              <a:latin typeface="Proxima Nova"/>
              <a:ea typeface="Proxima Nova"/>
              <a:cs typeface="Proxima Nova"/>
              <a:sym typeface="Proxima Nova"/>
            </a:endParaRPr>
          </a:p>
        </p:txBody>
      </p:sp>
      <p:cxnSp>
        <p:nvCxnSpPr>
          <p:cNvPr id="67" name="Google Shape;102;p16">
            <a:extLst>
              <a:ext uri="{FF2B5EF4-FFF2-40B4-BE49-F238E27FC236}">
                <a16:creationId xmlns:a16="http://schemas.microsoft.com/office/drawing/2014/main" id="{651F2ED5-132B-AD4E-8057-DE91A1EF31B0}"/>
              </a:ext>
            </a:extLst>
          </p:cNvPr>
          <p:cNvCxnSpPr>
            <a:cxnSpLocks/>
            <a:stCxn id="66" idx="1"/>
            <a:endCxn id="68" idx="0"/>
          </p:cNvCxnSpPr>
          <p:nvPr/>
        </p:nvCxnSpPr>
        <p:spPr>
          <a:xfrm rot="10800000" flipV="1">
            <a:off x="3101742" y="2771976"/>
            <a:ext cx="162782" cy="280037"/>
          </a:xfrm>
          <a:prstGeom prst="bentConnector2">
            <a:avLst/>
          </a:prstGeom>
          <a:noFill/>
          <a:ln w="9525" cap="flat" cmpd="sng">
            <a:solidFill>
              <a:schemeClr val="dk2"/>
            </a:solidFill>
            <a:prstDash val="solid"/>
            <a:round/>
            <a:headEnd type="none" w="med" len="med"/>
            <a:tailEnd type="none" w="med" len="med"/>
          </a:ln>
        </p:spPr>
      </p:cxnSp>
      <p:sp>
        <p:nvSpPr>
          <p:cNvPr id="68" name="Google Shape;103;p16">
            <a:extLst>
              <a:ext uri="{FF2B5EF4-FFF2-40B4-BE49-F238E27FC236}">
                <a16:creationId xmlns:a16="http://schemas.microsoft.com/office/drawing/2014/main" id="{6075C36D-873E-0E4A-9FBA-50E365E3B0B3}"/>
              </a:ext>
            </a:extLst>
          </p:cNvPr>
          <p:cNvSpPr/>
          <p:nvPr/>
        </p:nvSpPr>
        <p:spPr>
          <a:xfrm>
            <a:off x="2724747" y="3052014"/>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69" name="Google Shape;104;p16">
            <a:extLst>
              <a:ext uri="{FF2B5EF4-FFF2-40B4-BE49-F238E27FC236}">
                <a16:creationId xmlns:a16="http://schemas.microsoft.com/office/drawing/2014/main" id="{A55D11F6-0996-174A-8D6F-C7EA18104953}"/>
              </a:ext>
            </a:extLst>
          </p:cNvPr>
          <p:cNvSpPr txBox="1"/>
          <p:nvPr/>
        </p:nvSpPr>
        <p:spPr>
          <a:xfrm>
            <a:off x="2828038" y="246296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3C78D8"/>
                </a:solidFill>
                <a:latin typeface="Proxima Nova"/>
                <a:ea typeface="Proxima Nova"/>
                <a:cs typeface="Proxima Nova"/>
                <a:sym typeface="Proxima Nova"/>
              </a:rPr>
              <a:t>3 Years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70" name="Google Shape;105;p16">
            <a:extLst>
              <a:ext uri="{FF2B5EF4-FFF2-40B4-BE49-F238E27FC236}">
                <a16:creationId xmlns:a16="http://schemas.microsoft.com/office/drawing/2014/main" id="{27E2CD1D-34E2-7F41-B79E-33A63A61F642}"/>
              </a:ext>
            </a:extLst>
          </p:cNvPr>
          <p:cNvCxnSpPr>
            <a:cxnSpLocks/>
            <a:stCxn id="66" idx="3"/>
            <a:endCxn id="71" idx="0"/>
          </p:cNvCxnSpPr>
          <p:nvPr/>
        </p:nvCxnSpPr>
        <p:spPr>
          <a:xfrm>
            <a:off x="4999010" y="2771977"/>
            <a:ext cx="280476" cy="281674"/>
          </a:xfrm>
          <a:prstGeom prst="bentConnector2">
            <a:avLst/>
          </a:prstGeom>
          <a:noFill/>
          <a:ln w="9525" cap="flat" cmpd="sng">
            <a:solidFill>
              <a:schemeClr val="dk2"/>
            </a:solidFill>
            <a:prstDash val="solid"/>
            <a:round/>
            <a:headEnd type="none" w="med" len="med"/>
            <a:tailEnd type="none" w="med" len="med"/>
          </a:ln>
        </p:spPr>
      </p:cxnSp>
      <p:sp>
        <p:nvSpPr>
          <p:cNvPr id="71" name="Google Shape;106;p16">
            <a:extLst>
              <a:ext uri="{FF2B5EF4-FFF2-40B4-BE49-F238E27FC236}">
                <a16:creationId xmlns:a16="http://schemas.microsoft.com/office/drawing/2014/main" id="{7AD9BCAF-35BC-9246-8DDA-96C5E9349550}"/>
              </a:ext>
            </a:extLst>
          </p:cNvPr>
          <p:cNvSpPr/>
          <p:nvPr/>
        </p:nvSpPr>
        <p:spPr>
          <a:xfrm>
            <a:off x="4902491" y="305365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72" name="Google Shape;107;p16">
            <a:extLst>
              <a:ext uri="{FF2B5EF4-FFF2-40B4-BE49-F238E27FC236}">
                <a16:creationId xmlns:a16="http://schemas.microsoft.com/office/drawing/2014/main" id="{0EBB707F-4ACB-0F43-92AC-6954E0AC4274}"/>
              </a:ext>
            </a:extLst>
          </p:cNvPr>
          <p:cNvSpPr txBox="1"/>
          <p:nvPr/>
        </p:nvSpPr>
        <p:spPr>
          <a:xfrm>
            <a:off x="4851502" y="2448994"/>
            <a:ext cx="855968" cy="2532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3C78D8"/>
                </a:solidFill>
                <a:latin typeface="Proxima Nova"/>
                <a:ea typeface="Proxima Nova"/>
                <a:cs typeface="Proxima Nova"/>
                <a:sym typeface="Proxima Nova"/>
              </a:rPr>
              <a:t>5 Years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87" name="Google Shape;101;p16">
            <a:extLst>
              <a:ext uri="{FF2B5EF4-FFF2-40B4-BE49-F238E27FC236}">
                <a16:creationId xmlns:a16="http://schemas.microsoft.com/office/drawing/2014/main" id="{459EE1E5-39E2-3543-B4C5-5C45E9572E04}"/>
              </a:ext>
            </a:extLst>
          </p:cNvPr>
          <p:cNvSpPr/>
          <p:nvPr/>
        </p:nvSpPr>
        <p:spPr>
          <a:xfrm>
            <a:off x="3264524" y="3730559"/>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Market Cond.</a:t>
            </a:r>
            <a:endParaRPr dirty="0">
              <a:latin typeface="Proxima Nova"/>
              <a:ea typeface="Proxima Nova"/>
              <a:cs typeface="Proxima Nova"/>
              <a:sym typeface="Proxima Nova"/>
            </a:endParaRPr>
          </a:p>
        </p:txBody>
      </p:sp>
      <p:cxnSp>
        <p:nvCxnSpPr>
          <p:cNvPr id="88" name="Google Shape;102;p16">
            <a:extLst>
              <a:ext uri="{FF2B5EF4-FFF2-40B4-BE49-F238E27FC236}">
                <a16:creationId xmlns:a16="http://schemas.microsoft.com/office/drawing/2014/main" id="{2022E7BC-E170-BA43-A22B-2BED59CC7EC1}"/>
              </a:ext>
            </a:extLst>
          </p:cNvPr>
          <p:cNvCxnSpPr>
            <a:cxnSpLocks/>
            <a:stCxn id="87" idx="3"/>
            <a:endCxn id="89" idx="0"/>
          </p:cNvCxnSpPr>
          <p:nvPr/>
        </p:nvCxnSpPr>
        <p:spPr>
          <a:xfrm>
            <a:off x="4999010" y="4011799"/>
            <a:ext cx="258173" cy="280038"/>
          </a:xfrm>
          <a:prstGeom prst="bentConnector2">
            <a:avLst/>
          </a:prstGeom>
          <a:noFill/>
          <a:ln w="9525" cap="flat" cmpd="sng">
            <a:solidFill>
              <a:schemeClr val="dk2"/>
            </a:solidFill>
            <a:prstDash val="solid"/>
            <a:round/>
            <a:headEnd type="none" w="med" len="med"/>
            <a:tailEnd type="none" w="med" len="med"/>
          </a:ln>
        </p:spPr>
      </p:cxnSp>
      <p:sp>
        <p:nvSpPr>
          <p:cNvPr id="89" name="Google Shape;103;p16">
            <a:extLst>
              <a:ext uri="{FF2B5EF4-FFF2-40B4-BE49-F238E27FC236}">
                <a16:creationId xmlns:a16="http://schemas.microsoft.com/office/drawing/2014/main" id="{D1EF05AE-4B79-6C4A-A207-6DDB52DFD300}"/>
              </a:ext>
            </a:extLst>
          </p:cNvPr>
          <p:cNvSpPr/>
          <p:nvPr/>
        </p:nvSpPr>
        <p:spPr>
          <a:xfrm>
            <a:off x="4880188" y="4291837"/>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90" name="Google Shape;104;p16">
            <a:extLst>
              <a:ext uri="{FF2B5EF4-FFF2-40B4-BE49-F238E27FC236}">
                <a16:creationId xmlns:a16="http://schemas.microsoft.com/office/drawing/2014/main" id="{EEE2EA24-81E0-E242-AFB4-EA56D576138A}"/>
              </a:ext>
            </a:extLst>
          </p:cNvPr>
          <p:cNvSpPr txBox="1"/>
          <p:nvPr/>
        </p:nvSpPr>
        <p:spPr>
          <a:xfrm>
            <a:off x="2886947" y="3702787"/>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Bad</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91" name="Google Shape;105;p16">
            <a:extLst>
              <a:ext uri="{FF2B5EF4-FFF2-40B4-BE49-F238E27FC236}">
                <a16:creationId xmlns:a16="http://schemas.microsoft.com/office/drawing/2014/main" id="{361C5660-E1B1-A44F-99CF-1CD4A03DB7BF}"/>
              </a:ext>
            </a:extLst>
          </p:cNvPr>
          <p:cNvCxnSpPr>
            <a:cxnSpLocks/>
            <a:stCxn id="87" idx="1"/>
            <a:endCxn id="92" idx="0"/>
          </p:cNvCxnSpPr>
          <p:nvPr/>
        </p:nvCxnSpPr>
        <p:spPr>
          <a:xfrm rot="10800000" flipV="1">
            <a:off x="3101742" y="4011799"/>
            <a:ext cx="162782" cy="281674"/>
          </a:xfrm>
          <a:prstGeom prst="bentConnector2">
            <a:avLst/>
          </a:prstGeom>
          <a:noFill/>
          <a:ln w="9525" cap="flat" cmpd="sng">
            <a:solidFill>
              <a:schemeClr val="dk2"/>
            </a:solidFill>
            <a:prstDash val="solid"/>
            <a:round/>
            <a:headEnd type="none" w="med" len="med"/>
            <a:tailEnd type="none" w="med" len="med"/>
          </a:ln>
        </p:spPr>
      </p:cxnSp>
      <p:sp>
        <p:nvSpPr>
          <p:cNvPr id="92" name="Google Shape;106;p16">
            <a:extLst>
              <a:ext uri="{FF2B5EF4-FFF2-40B4-BE49-F238E27FC236}">
                <a16:creationId xmlns:a16="http://schemas.microsoft.com/office/drawing/2014/main" id="{5137DB61-FFA5-8844-9949-170CFACA87C3}"/>
              </a:ext>
            </a:extLst>
          </p:cNvPr>
          <p:cNvSpPr/>
          <p:nvPr/>
        </p:nvSpPr>
        <p:spPr>
          <a:xfrm>
            <a:off x="2724747" y="4293473"/>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93" name="Google Shape;107;p16">
            <a:extLst>
              <a:ext uri="{FF2B5EF4-FFF2-40B4-BE49-F238E27FC236}">
                <a16:creationId xmlns:a16="http://schemas.microsoft.com/office/drawing/2014/main" id="{C9B342DB-4544-154E-A5C5-010CA28D36FC}"/>
              </a:ext>
            </a:extLst>
          </p:cNvPr>
          <p:cNvSpPr txBox="1"/>
          <p:nvPr/>
        </p:nvSpPr>
        <p:spPr>
          <a:xfrm>
            <a:off x="4811694" y="3693894"/>
            <a:ext cx="623802"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Good</a:t>
            </a: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71CB313-1860-AD4D-974C-90AFE87CBB0D}"/>
                  </a:ext>
                </a:extLst>
              </p:cNvPr>
              <p:cNvSpPr txBox="1"/>
              <p:nvPr/>
            </p:nvSpPr>
            <p:spPr>
              <a:xfrm>
                <a:off x="5791702" y="1803231"/>
                <a:ext cx="1238737"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=−1</m:t>
                      </m:r>
                    </m:oMath>
                  </m:oMathPara>
                </a14:m>
                <a:endParaRPr lang="en-US" sz="1600" dirty="0"/>
              </a:p>
            </p:txBody>
          </p:sp>
        </mc:Choice>
        <mc:Fallback xmlns="">
          <p:sp>
            <p:nvSpPr>
              <p:cNvPr id="94" name="TextBox 93">
                <a:extLst>
                  <a:ext uri="{FF2B5EF4-FFF2-40B4-BE49-F238E27FC236}">
                    <a16:creationId xmlns:a16="http://schemas.microsoft.com/office/drawing/2014/main" id="{771CB313-1860-AD4D-974C-90AFE87CBB0D}"/>
                  </a:ext>
                </a:extLst>
              </p:cNvPr>
              <p:cNvSpPr txBox="1">
                <a:spLocks noRot="1" noChangeAspect="1" noMove="1" noResize="1" noEditPoints="1" noAdjustHandles="1" noChangeArrowheads="1" noChangeShapeType="1" noTextEdit="1"/>
              </p:cNvSpPr>
              <p:nvPr/>
            </p:nvSpPr>
            <p:spPr>
              <a:xfrm>
                <a:off x="5791702" y="1803231"/>
                <a:ext cx="1238737" cy="352469"/>
              </a:xfrm>
              <a:prstGeom prst="rect">
                <a:avLst/>
              </a:prstGeom>
              <a:blipFill>
                <a:blip r:embed="rId3"/>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1CC3518-B4F0-5B40-B25F-BA3F2D29C833}"/>
                  </a:ext>
                </a:extLst>
              </p:cNvPr>
              <p:cNvSpPr txBox="1"/>
              <p:nvPr/>
            </p:nvSpPr>
            <p:spPr>
              <a:xfrm>
                <a:off x="5791702" y="722103"/>
                <a:ext cx="1278876"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1</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 +1</m:t>
                      </m:r>
                    </m:oMath>
                  </m:oMathPara>
                </a14:m>
                <a:endParaRPr lang="en-US" sz="1600" dirty="0"/>
              </a:p>
            </p:txBody>
          </p:sp>
        </mc:Choice>
        <mc:Fallback xmlns="">
          <p:sp>
            <p:nvSpPr>
              <p:cNvPr id="95" name="TextBox 94">
                <a:extLst>
                  <a:ext uri="{FF2B5EF4-FFF2-40B4-BE49-F238E27FC236}">
                    <a16:creationId xmlns:a16="http://schemas.microsoft.com/office/drawing/2014/main" id="{71CC3518-B4F0-5B40-B25F-BA3F2D29C833}"/>
                  </a:ext>
                </a:extLst>
              </p:cNvPr>
              <p:cNvSpPr txBox="1">
                <a:spLocks noRot="1" noChangeAspect="1" noMove="1" noResize="1" noEditPoints="1" noAdjustHandles="1" noChangeArrowheads="1" noChangeShapeType="1" noTextEdit="1"/>
              </p:cNvSpPr>
              <p:nvPr/>
            </p:nvSpPr>
            <p:spPr>
              <a:xfrm>
                <a:off x="5791702" y="722103"/>
                <a:ext cx="1278876" cy="352469"/>
              </a:xfrm>
              <a:prstGeom prst="rect">
                <a:avLst/>
              </a:prstGeom>
              <a:blipFill>
                <a:blip r:embed="rId4"/>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2619087-2EBE-5841-BF38-C068DEE4D520}"/>
                  </a:ext>
                </a:extLst>
              </p:cNvPr>
              <p:cNvSpPr txBox="1"/>
              <p:nvPr/>
            </p:nvSpPr>
            <p:spPr>
              <a:xfrm>
                <a:off x="5791702" y="2983931"/>
                <a:ext cx="1238737"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3</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=−1</m:t>
                      </m:r>
                    </m:oMath>
                  </m:oMathPara>
                </a14:m>
                <a:endParaRPr lang="en-US" sz="1600" dirty="0"/>
              </a:p>
            </p:txBody>
          </p:sp>
        </mc:Choice>
        <mc:Fallback xmlns="">
          <p:sp>
            <p:nvSpPr>
              <p:cNvPr id="96" name="TextBox 95">
                <a:extLst>
                  <a:ext uri="{FF2B5EF4-FFF2-40B4-BE49-F238E27FC236}">
                    <a16:creationId xmlns:a16="http://schemas.microsoft.com/office/drawing/2014/main" id="{22619087-2EBE-5841-BF38-C068DEE4D520}"/>
                  </a:ext>
                </a:extLst>
              </p:cNvPr>
              <p:cNvSpPr txBox="1">
                <a:spLocks noRot="1" noChangeAspect="1" noMove="1" noResize="1" noEditPoints="1" noAdjustHandles="1" noChangeArrowheads="1" noChangeShapeType="1" noTextEdit="1"/>
              </p:cNvSpPr>
              <p:nvPr/>
            </p:nvSpPr>
            <p:spPr>
              <a:xfrm>
                <a:off x="5791702" y="2983931"/>
                <a:ext cx="1238737" cy="352469"/>
              </a:xfrm>
              <a:prstGeom prst="rect">
                <a:avLst/>
              </a:prstGeom>
              <a:blipFill>
                <a:blip r:embed="rId5"/>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5BEC92F-35A5-074F-8BA2-A6413251EE9D}"/>
                  </a:ext>
                </a:extLst>
              </p:cNvPr>
              <p:cNvSpPr txBox="1"/>
              <p:nvPr/>
            </p:nvSpPr>
            <p:spPr>
              <a:xfrm>
                <a:off x="5765107" y="4204031"/>
                <a:ext cx="1275606"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4</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 +1</m:t>
                      </m:r>
                    </m:oMath>
                  </m:oMathPara>
                </a14:m>
                <a:endParaRPr lang="en-US" sz="1600" dirty="0"/>
              </a:p>
            </p:txBody>
          </p:sp>
        </mc:Choice>
        <mc:Fallback xmlns="">
          <p:sp>
            <p:nvSpPr>
              <p:cNvPr id="97" name="TextBox 96">
                <a:extLst>
                  <a:ext uri="{FF2B5EF4-FFF2-40B4-BE49-F238E27FC236}">
                    <a16:creationId xmlns:a16="http://schemas.microsoft.com/office/drawing/2014/main" id="{65BEC92F-35A5-074F-8BA2-A6413251EE9D}"/>
                  </a:ext>
                </a:extLst>
              </p:cNvPr>
              <p:cNvSpPr txBox="1">
                <a:spLocks noRot="1" noChangeAspect="1" noMove="1" noResize="1" noEditPoints="1" noAdjustHandles="1" noChangeArrowheads="1" noChangeShapeType="1" noTextEdit="1"/>
              </p:cNvSpPr>
              <p:nvPr/>
            </p:nvSpPr>
            <p:spPr>
              <a:xfrm>
                <a:off x="5765107" y="4204031"/>
                <a:ext cx="1275606" cy="352469"/>
              </a:xfrm>
              <a:prstGeom prst="rect">
                <a:avLst/>
              </a:prstGeom>
              <a:blipFill>
                <a:blip r:embed="rId6"/>
                <a:stretch>
                  <a:fillRect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8" name="Table 97">
                <a:extLst>
                  <a:ext uri="{FF2B5EF4-FFF2-40B4-BE49-F238E27FC236}">
                    <a16:creationId xmlns:a16="http://schemas.microsoft.com/office/drawing/2014/main" id="{A6FE3695-062D-BF4F-859D-6612C518985A}"/>
                  </a:ext>
                </a:extLst>
              </p:cNvPr>
              <p:cNvGraphicFramePr>
                <a:graphicFrameLocks noGrp="1"/>
              </p:cNvGraphicFramePr>
              <p:nvPr/>
            </p:nvGraphicFramePr>
            <p:xfrm>
              <a:off x="7088076" y="440415"/>
              <a:ext cx="1734670" cy="1854200"/>
            </p:xfrm>
            <a:graphic>
              <a:graphicData uri="http://schemas.openxmlformats.org/drawingml/2006/table">
                <a:tbl>
                  <a:tblPr firstRow="1" bandRow="1">
                    <a:tableStyleId>{FABFCF23-3B69-468F-B69F-88F6DE6A72F2}</a:tableStyleId>
                  </a:tblPr>
                  <a:tblGrid>
                    <a:gridCol w="990500">
                      <a:extLst>
                        <a:ext uri="{9D8B030D-6E8A-4147-A177-3AD203B41FA5}">
                          <a16:colId xmlns:a16="http://schemas.microsoft.com/office/drawing/2014/main" val="3372652724"/>
                        </a:ext>
                      </a:extLst>
                    </a:gridCol>
                    <a:gridCol w="744170">
                      <a:extLst>
                        <a:ext uri="{9D8B030D-6E8A-4147-A177-3AD203B41FA5}">
                          <a16:colId xmlns:a16="http://schemas.microsoft.com/office/drawing/2014/main" val="2577225203"/>
                        </a:ext>
                      </a:extLst>
                    </a:gridCol>
                  </a:tblGrid>
                  <a:tr h="370840">
                    <a:tc>
                      <a:txBody>
                        <a:bodyPr/>
                        <a:lstStyle/>
                        <a:p>
                          <a:r>
                            <a:rPr lang="en-US" sz="1600" dirty="0"/>
                            <a:t>Weight</a:t>
                          </a:r>
                        </a:p>
                      </a:txBody>
                      <a:tcPr/>
                    </a:tc>
                    <a:tc>
                      <a:txBody>
                        <a:bodyPr/>
                        <a:lstStyle/>
                        <a:p>
                          <a:r>
                            <a:rPr lang="en-US" sz="1600" dirty="0"/>
                            <a:t>Value</a:t>
                          </a:r>
                        </a:p>
                      </a:txBody>
                      <a:tcPr/>
                    </a:tc>
                    <a:extLst>
                      <a:ext uri="{0D108BD9-81ED-4DB2-BD59-A6C34878D82A}">
                        <a16:rowId xmlns:a16="http://schemas.microsoft.com/office/drawing/2014/main" val="134722083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1</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2</m:t>
                                </m:r>
                              </m:oMath>
                            </m:oMathPara>
                          </a14:m>
                          <a:endParaRPr lang="en-US" sz="1600" dirty="0"/>
                        </a:p>
                      </a:txBody>
                      <a:tcPr/>
                    </a:tc>
                    <a:extLst>
                      <a:ext uri="{0D108BD9-81ED-4DB2-BD59-A6C34878D82A}">
                        <a16:rowId xmlns:a16="http://schemas.microsoft.com/office/drawing/2014/main" val="1528812773"/>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2</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−1</m:t>
                                </m:r>
                              </m:oMath>
                            </m:oMathPara>
                          </a14:m>
                          <a:endParaRPr lang="en-US" sz="1600" dirty="0"/>
                        </a:p>
                      </a:txBody>
                      <a:tcPr/>
                    </a:tc>
                    <a:extLst>
                      <a:ext uri="{0D108BD9-81ED-4DB2-BD59-A6C34878D82A}">
                        <a16:rowId xmlns:a16="http://schemas.microsoft.com/office/drawing/2014/main" val="204964700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3</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1.5</m:t>
                                </m:r>
                              </m:oMath>
                            </m:oMathPara>
                          </a14:m>
                          <a:endParaRPr lang="en-US" sz="1600" dirty="0"/>
                        </a:p>
                      </a:txBody>
                      <a:tcPr/>
                    </a:tc>
                    <a:extLst>
                      <a:ext uri="{0D108BD9-81ED-4DB2-BD59-A6C34878D82A}">
                        <a16:rowId xmlns:a16="http://schemas.microsoft.com/office/drawing/2014/main" val="453634902"/>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4</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0</m:t>
                                </m:r>
                              </m:oMath>
                            </m:oMathPara>
                          </a14:m>
                          <a:endParaRPr lang="en-US" sz="1600" dirty="0"/>
                        </a:p>
                      </a:txBody>
                      <a:tcPr/>
                    </a:tc>
                    <a:extLst>
                      <a:ext uri="{0D108BD9-81ED-4DB2-BD59-A6C34878D82A}">
                        <a16:rowId xmlns:a16="http://schemas.microsoft.com/office/drawing/2014/main" val="3797000724"/>
                      </a:ext>
                    </a:extLst>
                  </a:tr>
                </a:tbl>
              </a:graphicData>
            </a:graphic>
          </p:graphicFrame>
        </mc:Choice>
        <mc:Fallback xmlns="">
          <p:graphicFrame>
            <p:nvGraphicFramePr>
              <p:cNvPr id="98" name="Table 97">
                <a:extLst>
                  <a:ext uri="{FF2B5EF4-FFF2-40B4-BE49-F238E27FC236}">
                    <a16:creationId xmlns:a16="http://schemas.microsoft.com/office/drawing/2014/main" id="{A6FE3695-062D-BF4F-859D-6612C518985A}"/>
                  </a:ext>
                </a:extLst>
              </p:cNvPr>
              <p:cNvGraphicFramePr>
                <a:graphicFrameLocks noGrp="1"/>
              </p:cNvGraphicFramePr>
              <p:nvPr/>
            </p:nvGraphicFramePr>
            <p:xfrm>
              <a:off x="7088076" y="440415"/>
              <a:ext cx="1734670" cy="1854200"/>
            </p:xfrm>
            <a:graphic>
              <a:graphicData uri="http://schemas.openxmlformats.org/drawingml/2006/table">
                <a:tbl>
                  <a:tblPr firstRow="1" bandRow="1">
                    <a:tableStyleId>{FABFCF23-3B69-468F-B69F-88F6DE6A72F2}</a:tableStyleId>
                  </a:tblPr>
                  <a:tblGrid>
                    <a:gridCol w="990500">
                      <a:extLst>
                        <a:ext uri="{9D8B030D-6E8A-4147-A177-3AD203B41FA5}">
                          <a16:colId xmlns:a16="http://schemas.microsoft.com/office/drawing/2014/main" val="3372652724"/>
                        </a:ext>
                      </a:extLst>
                    </a:gridCol>
                    <a:gridCol w="744170">
                      <a:extLst>
                        <a:ext uri="{9D8B030D-6E8A-4147-A177-3AD203B41FA5}">
                          <a16:colId xmlns:a16="http://schemas.microsoft.com/office/drawing/2014/main" val="2577225203"/>
                        </a:ext>
                      </a:extLst>
                    </a:gridCol>
                  </a:tblGrid>
                  <a:tr h="370840">
                    <a:tc>
                      <a:txBody>
                        <a:bodyPr/>
                        <a:lstStyle/>
                        <a:p>
                          <a:r>
                            <a:rPr lang="en-US" sz="1600" dirty="0"/>
                            <a:t>Weight</a:t>
                          </a:r>
                        </a:p>
                      </a:txBody>
                      <a:tcPr/>
                    </a:tc>
                    <a:tc>
                      <a:txBody>
                        <a:bodyPr/>
                        <a:lstStyle/>
                        <a:p>
                          <a:r>
                            <a:rPr lang="en-US" sz="1600" dirty="0"/>
                            <a:t>Value</a:t>
                          </a:r>
                        </a:p>
                      </a:txBody>
                      <a:tcPr/>
                    </a:tc>
                    <a:extLst>
                      <a:ext uri="{0D108BD9-81ED-4DB2-BD59-A6C34878D82A}">
                        <a16:rowId xmlns:a16="http://schemas.microsoft.com/office/drawing/2014/main" val="1347220838"/>
                      </a:ext>
                    </a:extLst>
                  </a:tr>
                  <a:tr h="370840">
                    <a:tc>
                      <a:txBody>
                        <a:bodyPr/>
                        <a:lstStyle/>
                        <a:p>
                          <a:endParaRPr lang="en-US"/>
                        </a:p>
                      </a:txBody>
                      <a:tcPr>
                        <a:blipFill>
                          <a:blip r:embed="rId7"/>
                          <a:stretch>
                            <a:fillRect l="-1282" t="-100000" r="-76923" b="-296667"/>
                          </a:stretch>
                        </a:blipFill>
                      </a:tcPr>
                    </a:tc>
                    <a:tc>
                      <a:txBody>
                        <a:bodyPr/>
                        <a:lstStyle/>
                        <a:p>
                          <a:endParaRPr lang="en-US"/>
                        </a:p>
                      </a:txBody>
                      <a:tcPr>
                        <a:blipFill>
                          <a:blip r:embed="rId7"/>
                          <a:stretch>
                            <a:fillRect l="-133898" t="-100000" r="-1695" b="-296667"/>
                          </a:stretch>
                        </a:blipFill>
                      </a:tcPr>
                    </a:tc>
                    <a:extLst>
                      <a:ext uri="{0D108BD9-81ED-4DB2-BD59-A6C34878D82A}">
                        <a16:rowId xmlns:a16="http://schemas.microsoft.com/office/drawing/2014/main" val="1528812773"/>
                      </a:ext>
                    </a:extLst>
                  </a:tr>
                  <a:tr h="370840">
                    <a:tc>
                      <a:txBody>
                        <a:bodyPr/>
                        <a:lstStyle/>
                        <a:p>
                          <a:endParaRPr lang="en-US"/>
                        </a:p>
                      </a:txBody>
                      <a:tcPr>
                        <a:blipFill>
                          <a:blip r:embed="rId7"/>
                          <a:stretch>
                            <a:fillRect l="-1282" t="-206897" r="-76923" b="-206897"/>
                          </a:stretch>
                        </a:blipFill>
                      </a:tcPr>
                    </a:tc>
                    <a:tc>
                      <a:txBody>
                        <a:bodyPr/>
                        <a:lstStyle/>
                        <a:p>
                          <a:endParaRPr lang="en-US"/>
                        </a:p>
                      </a:txBody>
                      <a:tcPr>
                        <a:blipFill>
                          <a:blip r:embed="rId7"/>
                          <a:stretch>
                            <a:fillRect l="-133898" t="-206897" r="-1695" b="-206897"/>
                          </a:stretch>
                        </a:blipFill>
                      </a:tcPr>
                    </a:tc>
                    <a:extLst>
                      <a:ext uri="{0D108BD9-81ED-4DB2-BD59-A6C34878D82A}">
                        <a16:rowId xmlns:a16="http://schemas.microsoft.com/office/drawing/2014/main" val="2049647008"/>
                      </a:ext>
                    </a:extLst>
                  </a:tr>
                  <a:tr h="370840">
                    <a:tc>
                      <a:txBody>
                        <a:bodyPr/>
                        <a:lstStyle/>
                        <a:p>
                          <a:endParaRPr lang="en-US"/>
                        </a:p>
                      </a:txBody>
                      <a:tcPr>
                        <a:blipFill>
                          <a:blip r:embed="rId7"/>
                          <a:stretch>
                            <a:fillRect l="-1282" t="-296667" r="-76923" b="-100000"/>
                          </a:stretch>
                        </a:blipFill>
                      </a:tcPr>
                    </a:tc>
                    <a:tc>
                      <a:txBody>
                        <a:bodyPr/>
                        <a:lstStyle/>
                        <a:p>
                          <a:endParaRPr lang="en-US"/>
                        </a:p>
                      </a:txBody>
                      <a:tcPr>
                        <a:blipFill>
                          <a:blip r:embed="rId7"/>
                          <a:stretch>
                            <a:fillRect l="-133898" t="-296667" r="-1695" b="-100000"/>
                          </a:stretch>
                        </a:blipFill>
                      </a:tcPr>
                    </a:tc>
                    <a:extLst>
                      <a:ext uri="{0D108BD9-81ED-4DB2-BD59-A6C34878D82A}">
                        <a16:rowId xmlns:a16="http://schemas.microsoft.com/office/drawing/2014/main" val="453634902"/>
                      </a:ext>
                    </a:extLst>
                  </a:tr>
                  <a:tr h="370840">
                    <a:tc>
                      <a:txBody>
                        <a:bodyPr/>
                        <a:lstStyle/>
                        <a:p>
                          <a:endParaRPr lang="en-US"/>
                        </a:p>
                      </a:txBody>
                      <a:tcPr>
                        <a:blipFill>
                          <a:blip r:embed="rId7"/>
                          <a:stretch>
                            <a:fillRect l="-1282" t="-410345" r="-76923" b="-3448"/>
                          </a:stretch>
                        </a:blipFill>
                      </a:tcPr>
                    </a:tc>
                    <a:tc>
                      <a:txBody>
                        <a:bodyPr/>
                        <a:lstStyle/>
                        <a:p>
                          <a:endParaRPr lang="en-US"/>
                        </a:p>
                      </a:txBody>
                      <a:tcPr>
                        <a:blipFill>
                          <a:blip r:embed="rId7"/>
                          <a:stretch>
                            <a:fillRect l="-133898" t="-410345" r="-1695" b="-3448"/>
                          </a:stretch>
                        </a:blipFill>
                      </a:tcPr>
                    </a:tc>
                    <a:extLst>
                      <a:ext uri="{0D108BD9-81ED-4DB2-BD59-A6C34878D82A}">
                        <a16:rowId xmlns:a16="http://schemas.microsoft.com/office/drawing/2014/main" val="3797000724"/>
                      </a:ext>
                    </a:extLst>
                  </a:tr>
                </a:tbl>
              </a:graphicData>
            </a:graphic>
          </p:graphicFrame>
        </mc:Fallback>
      </mc:AlternateContent>
      <p:sp>
        <p:nvSpPr>
          <p:cNvPr id="39" name="Rectangle 38">
            <a:extLst>
              <a:ext uri="{FF2B5EF4-FFF2-40B4-BE49-F238E27FC236}">
                <a16:creationId xmlns:a16="http://schemas.microsoft.com/office/drawing/2014/main" id="{FEA75808-50D5-334A-8697-52052977DDF9}"/>
              </a:ext>
            </a:extLst>
          </p:cNvPr>
          <p:cNvSpPr/>
          <p:nvPr/>
        </p:nvSpPr>
        <p:spPr>
          <a:xfrm>
            <a:off x="-1" y="3321141"/>
            <a:ext cx="2593817" cy="182231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55044E7-0E46-B745-A91D-E45E8AD1C14F}"/>
                  </a:ext>
                </a:extLst>
              </p:cNvPr>
              <p:cNvSpPr/>
              <p:nvPr/>
            </p:nvSpPr>
            <p:spPr>
              <a:xfrm>
                <a:off x="-73367" y="2732088"/>
                <a:ext cx="2724208" cy="2206245"/>
              </a:xfrm>
              <a:prstGeom prst="rect">
                <a:avLst/>
              </a:prstGeom>
            </p:spPr>
            <p:txBody>
              <a:bodyPr wrap="square">
                <a:spAutoFit/>
              </a:bodyPr>
              <a:lstStyle/>
              <a:p>
                <a:pPr marL="139700" indent="0">
                  <a:buNone/>
                </a:pPr>
                <a:r>
                  <a:rPr lang="en-US" dirty="0">
                    <a:solidFill>
                      <a:schemeClr val="bg1"/>
                    </a:solidFill>
                    <a:latin typeface="Nunito Sans" pitchFamily="2" charset="77"/>
                  </a:rPr>
                  <a:t>Recall the prediction rule for </a:t>
                </a:r>
                <a:r>
                  <a:rPr lang="en-US" b="1" dirty="0">
                    <a:solidFill>
                      <a:schemeClr val="bg1"/>
                    </a:solidFill>
                    <a:latin typeface="Nunito Sans" pitchFamily="2" charset="77"/>
                  </a:rPr>
                  <a:t>weighted majority vote</a:t>
                </a:r>
                <a:r>
                  <a:rPr lang="en-US" dirty="0">
                    <a:solidFill>
                      <a:schemeClr val="bg1"/>
                    </a:solidFill>
                    <a:latin typeface="Nunito Sans" pitchFamily="2" charset="77"/>
                  </a:rPr>
                  <a:t>. </a:t>
                </a:r>
              </a:p>
              <a:p>
                <a:pPr marL="139700" indent="0">
                  <a:buNone/>
                </a:pPr>
                <a:endParaRPr lang="en-US" dirty="0">
                  <a:solidFill>
                    <a:schemeClr val="bg1"/>
                  </a:solidFill>
                  <a:latin typeface="Nunito Sans" pitchFamily="2" charset="77"/>
                </a:endParaRPr>
              </a:p>
              <a:p>
                <a:pPr marL="139700"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𝑦</m:t>
                          </m:r>
                        </m:e>
                      </m:acc>
                      <m:r>
                        <a:rPr lang="en-US" i="1" dirty="0">
                          <a:solidFill>
                            <a:schemeClr val="bg1"/>
                          </a:solidFill>
                          <a:latin typeface="Cambria Math" panose="02040503050406030204" pitchFamily="18" charset="0"/>
                        </a:rPr>
                        <m:t>=</m:t>
                      </m:r>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𝐹</m:t>
                          </m:r>
                        </m:e>
                      </m:acc>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𝑥</m:t>
                          </m:r>
                        </m:e>
                      </m:d>
                      <m:r>
                        <a:rPr lang="en-US" i="1" dirty="0">
                          <a:solidFill>
                            <a:schemeClr val="bg1"/>
                          </a:solidFill>
                          <a:latin typeface="Cambria Math" panose="02040503050406030204" pitchFamily="18" charset="0"/>
                        </a:rPr>
                        <m:t>=</m:t>
                      </m:r>
                      <m:r>
                        <a:rPr lang="en-US" i="1" dirty="0">
                          <a:solidFill>
                            <a:schemeClr val="bg1"/>
                          </a:solidFill>
                          <a:latin typeface="Cambria Math" panose="02040503050406030204" pitchFamily="18" charset="0"/>
                        </a:rPr>
                        <m:t>𝑠𝑖𝑔𝑛</m:t>
                      </m:r>
                      <m:d>
                        <m:dPr>
                          <m:ctrlPr>
                            <a:rPr lang="en-US" i="1" dirty="0">
                              <a:solidFill>
                                <a:schemeClr val="bg1"/>
                              </a:solidFill>
                              <a:latin typeface="Cambria Math" panose="02040503050406030204" pitchFamily="18" charset="0"/>
                            </a:rPr>
                          </m:ctrlPr>
                        </m:dPr>
                        <m:e>
                          <m:nary>
                            <m:naryPr>
                              <m:chr m:val="∑"/>
                              <m:ctrlPr>
                                <a:rPr lang="en-US" i="1" dirty="0">
                                  <a:solidFill>
                                    <a:schemeClr val="bg1"/>
                                  </a:solidFill>
                                  <a:latin typeface="Cambria Math" panose="02040503050406030204" pitchFamily="18" charset="0"/>
                                </a:rPr>
                              </m:ctrlPr>
                            </m:naryPr>
                            <m:sub>
                              <m:r>
                                <m:rPr>
                                  <m:brk m:alnAt="23"/>
                                </m:rPr>
                                <a:rPr lang="en-US" i="1" dirty="0">
                                  <a:solidFill>
                                    <a:schemeClr val="bg1"/>
                                  </a:solidFill>
                                  <a:latin typeface="Cambria Math" panose="02040503050406030204" pitchFamily="18" charset="0"/>
                                </a:rPr>
                                <m:t>𝑡</m:t>
                              </m:r>
                              <m:r>
                                <a:rPr lang="en-US" i="1" dirty="0">
                                  <a:solidFill>
                                    <a:schemeClr val="bg1"/>
                                  </a:solidFill>
                                  <a:latin typeface="Cambria Math" panose="02040503050406030204" pitchFamily="18" charset="0"/>
                                </a:rPr>
                                <m:t>=1</m:t>
                              </m:r>
                            </m:sub>
                            <m:sup>
                              <m:r>
                                <a:rPr lang="en-US" i="1" dirty="0">
                                  <a:solidFill>
                                    <a:schemeClr val="bg1"/>
                                  </a:solidFill>
                                  <a:latin typeface="Cambria Math" panose="02040503050406030204" pitchFamily="18" charset="0"/>
                                </a:rPr>
                                <m:t>𝑇</m:t>
                              </m:r>
                            </m:sup>
                            <m:e>
                              <m:sSub>
                                <m:sSubPr>
                                  <m:ctrlPr>
                                    <a:rPr lang="en-US" i="1" dirty="0">
                                      <a:solidFill>
                                        <a:schemeClr val="bg1"/>
                                      </a:solidFill>
                                      <a:latin typeface="Cambria Math" panose="02040503050406030204" pitchFamily="18" charset="0"/>
                                    </a:rPr>
                                  </m:ctrlPr>
                                </m:sSubPr>
                                <m:e>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𝑤</m:t>
                                      </m:r>
                                    </m:e>
                                  </m:acc>
                                </m:e>
                                <m:sub>
                                  <m:r>
                                    <a:rPr lang="en-US" i="1" dirty="0">
                                      <a:solidFill>
                                        <a:schemeClr val="bg1"/>
                                      </a:solidFill>
                                      <a:latin typeface="Cambria Math" panose="02040503050406030204" pitchFamily="18" charset="0"/>
                                    </a:rPr>
                                    <m:t>𝑡</m:t>
                                  </m:r>
                                </m:sub>
                              </m:sSub>
                              <m:sSub>
                                <m:sSubPr>
                                  <m:ctrlPr>
                                    <a:rPr lang="en-US" i="1" dirty="0">
                                      <a:solidFill>
                                        <a:schemeClr val="bg1"/>
                                      </a:solidFill>
                                      <a:latin typeface="Cambria Math" panose="02040503050406030204" pitchFamily="18" charset="0"/>
                                    </a:rPr>
                                  </m:ctrlPr>
                                </m:sSubPr>
                                <m:e>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𝑓</m:t>
                                      </m:r>
                                    </m:e>
                                  </m:acc>
                                </m:e>
                                <m:sub>
                                  <m:r>
                                    <a:rPr lang="en-US" i="1" dirty="0">
                                      <a:solidFill>
                                        <a:schemeClr val="bg1"/>
                                      </a:solidFill>
                                      <a:latin typeface="Cambria Math" panose="02040503050406030204" pitchFamily="18" charset="0"/>
                                    </a:rPr>
                                    <m:t>𝑡</m:t>
                                  </m:r>
                                </m:sub>
                              </m:sSub>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𝑥</m:t>
                                  </m:r>
                                </m:e>
                              </m:d>
                            </m:e>
                          </m:nary>
                        </m:e>
                      </m:d>
                    </m:oMath>
                  </m:oMathPara>
                </a14:m>
                <a:endParaRPr lang="en-US" dirty="0">
                  <a:solidFill>
                    <a:schemeClr val="bg1"/>
                  </a:solidFill>
                </a:endParaRPr>
              </a:p>
              <a:p>
                <a:pPr marL="139700" indent="0">
                  <a:buNone/>
                </a:pPr>
                <a:endParaRPr lang="en-US" dirty="0">
                  <a:solidFill>
                    <a:schemeClr val="bg1"/>
                  </a:solidFill>
                </a:endParaRPr>
              </a:p>
              <a:p>
                <a:pPr marL="139700" indent="0">
                  <a:buNone/>
                </a:pPr>
                <a:r>
                  <a:rPr lang="en-US" dirty="0">
                    <a:solidFill>
                      <a:schemeClr val="bg1"/>
                    </a:solidFill>
                    <a:latin typeface="Nunito Sans" pitchFamily="2" charset="77"/>
                  </a:rPr>
                  <a:t>What label will AdaBoost predict with these trees and weights?</a:t>
                </a:r>
                <a:endParaRPr lang="en-US" dirty="0">
                  <a:solidFill>
                    <a:schemeClr val="bg1"/>
                  </a:solidFill>
                </a:endParaRPr>
              </a:p>
            </p:txBody>
          </p:sp>
        </mc:Choice>
        <mc:Fallback xmlns="">
          <p:sp>
            <p:nvSpPr>
              <p:cNvPr id="5" name="Rectangle 4">
                <a:extLst>
                  <a:ext uri="{FF2B5EF4-FFF2-40B4-BE49-F238E27FC236}">
                    <a16:creationId xmlns:a16="http://schemas.microsoft.com/office/drawing/2014/main" id="{855044E7-0E46-B745-A91D-E45E8AD1C14F}"/>
                  </a:ext>
                </a:extLst>
              </p:cNvPr>
              <p:cNvSpPr>
                <a:spLocks noRot="1" noChangeAspect="1" noMove="1" noResize="1" noEditPoints="1" noAdjustHandles="1" noChangeArrowheads="1" noChangeShapeType="1" noTextEdit="1"/>
              </p:cNvSpPr>
              <p:nvPr/>
            </p:nvSpPr>
            <p:spPr>
              <a:xfrm>
                <a:off x="-73367" y="2732088"/>
                <a:ext cx="2724208" cy="2206245"/>
              </a:xfrm>
              <a:prstGeom prst="rect">
                <a:avLst/>
              </a:prstGeom>
              <a:blipFill>
                <a:blip r:embed="rId8"/>
                <a:stretch>
                  <a:fillRect t="-575" b="-919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FCBC1BA4-33E3-4216-BE40-DE7D4CD95CC7}"/>
                  </a:ext>
                </a:extLst>
              </p14:cNvPr>
              <p14:cNvContentPartPr/>
              <p14:nvPr/>
            </p14:nvContentPartPr>
            <p14:xfrm>
              <a:off x="7129440" y="1487160"/>
              <a:ext cx="2013840" cy="2815560"/>
            </p14:xfrm>
          </p:contentPart>
        </mc:Choice>
        <mc:Fallback xmlns="">
          <p:pic>
            <p:nvPicPr>
              <p:cNvPr id="3" name="Ink 2">
                <a:extLst>
                  <a:ext uri="{FF2B5EF4-FFF2-40B4-BE49-F238E27FC236}">
                    <a16:creationId xmlns:a16="http://schemas.microsoft.com/office/drawing/2014/main" id="{FCBC1BA4-33E3-4216-BE40-DE7D4CD95CC7}"/>
                  </a:ext>
                </a:extLst>
              </p:cNvPr>
              <p:cNvPicPr/>
              <p:nvPr/>
            </p:nvPicPr>
            <p:blipFill>
              <a:blip r:embed="rId10"/>
              <a:stretch>
                <a:fillRect/>
              </a:stretch>
            </p:blipFill>
            <p:spPr>
              <a:xfrm>
                <a:off x="7120080" y="1477800"/>
                <a:ext cx="2032560" cy="28342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8" name="Ink 7">
                <a:extLst>
                  <a:ext uri="{FF2B5EF4-FFF2-40B4-BE49-F238E27FC236}">
                    <a16:creationId xmlns:a16="http://schemas.microsoft.com/office/drawing/2014/main" id="{5FEE66E3-E6EF-408F-A4B4-DD05333FEA52}"/>
                  </a:ext>
                </a:extLst>
              </p14:cNvPr>
              <p14:cNvContentPartPr/>
              <p14:nvPr/>
            </p14:nvContentPartPr>
            <p14:xfrm>
              <a:off x="8256674" y="2654529"/>
              <a:ext cx="119160" cy="108360"/>
            </p14:xfrm>
          </p:contentPart>
        </mc:Choice>
        <mc:Fallback>
          <p:pic>
            <p:nvPicPr>
              <p:cNvPr id="8" name="Ink 7">
                <a:extLst>
                  <a:ext uri="{FF2B5EF4-FFF2-40B4-BE49-F238E27FC236}">
                    <a16:creationId xmlns:a16="http://schemas.microsoft.com/office/drawing/2014/main" id="{5FEE66E3-E6EF-408F-A4B4-DD05333FEA52}"/>
                  </a:ext>
                </a:extLst>
              </p:cNvPr>
              <p:cNvPicPr/>
              <p:nvPr/>
            </p:nvPicPr>
            <p:blipFill>
              <a:blip r:embed="rId12"/>
              <a:stretch>
                <a:fillRect/>
              </a:stretch>
            </p:blipFill>
            <p:spPr>
              <a:xfrm>
                <a:off x="8247701" y="2645889"/>
                <a:ext cx="136747" cy="126000"/>
              </a:xfrm>
              <a:prstGeom prst="rect">
                <a:avLst/>
              </a:prstGeom>
            </p:spPr>
          </p:pic>
        </mc:Fallback>
      </mc:AlternateContent>
    </p:spTree>
    <p:extLst>
      <p:ext uri="{BB962C8B-B14F-4D97-AF65-F5344CB8AC3E}">
        <p14:creationId xmlns:p14="http://schemas.microsoft.com/office/powerpoint/2010/main" val="883501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F360-9CFF-054F-9465-56BB8AA85098}"/>
              </a:ext>
            </a:extLst>
          </p:cNvPr>
          <p:cNvSpPr>
            <a:spLocks noGrp="1"/>
          </p:cNvSpPr>
          <p:nvPr>
            <p:ph type="title"/>
          </p:nvPr>
        </p:nvSpPr>
        <p:spPr/>
        <p:txBody>
          <a:bodyPr/>
          <a:lstStyle/>
          <a:p>
            <a:r>
              <a:rPr lang="en-US" dirty="0"/>
              <a:t>Training AdaBoost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1F67ED2-CABC-CA44-9DA8-DC31643FAEB6}"/>
                  </a:ext>
                </a:extLst>
              </p:cNvPr>
              <p:cNvSpPr>
                <a:spLocks noGrp="1"/>
              </p:cNvSpPr>
              <p:nvPr>
                <p:ph type="body" idx="1"/>
              </p:nvPr>
            </p:nvSpPr>
            <p:spPr>
              <a:xfrm>
                <a:off x="3090625" y="575499"/>
                <a:ext cx="5596200" cy="4174351"/>
              </a:xfrm>
            </p:spPr>
            <p:txBody>
              <a:bodyPr/>
              <a:lstStyle/>
              <a:p>
                <a:pPr marL="139700" indent="0">
                  <a:buNone/>
                </a:pPr>
                <a:r>
                  <a:rPr lang="en-US" dirty="0"/>
                  <a:t>With AdaBoost, training is going to look very different. </a:t>
                </a:r>
              </a:p>
              <a:p>
                <a:pPr marL="139700" indent="0">
                  <a:buNone/>
                </a:pPr>
                <a:endParaRPr lang="en-US" dirty="0"/>
              </a:p>
              <a:p>
                <a:pPr marL="139700" indent="0">
                  <a:buNone/>
                </a:pPr>
                <a:r>
                  <a:rPr lang="en-US" dirty="0"/>
                  <a:t>We train each model </a:t>
                </a:r>
                <a:r>
                  <a:rPr lang="en-US" b="1" u="sng" dirty="0"/>
                  <a:t>in succession</a:t>
                </a:r>
                <a:r>
                  <a:rPr lang="en-US" dirty="0"/>
                  <a:t>, where we use the errors of the previous model to affect how we learn the next one.</a:t>
                </a:r>
              </a:p>
              <a:p>
                <a:pPr marL="139700" indent="0">
                  <a:buNone/>
                </a:pPr>
                <a:endParaRPr lang="en-US" dirty="0"/>
              </a:p>
              <a:p>
                <a:pPr marL="139700" indent="0">
                  <a:buNone/>
                </a:pPr>
                <a:r>
                  <a:rPr lang="en-US" dirty="0"/>
                  <a:t>To do this, we will need to keep track of two types of weights</a:t>
                </a:r>
              </a:p>
              <a:p>
                <a:pPr>
                  <a:buClr>
                    <a:schemeClr val="bg2"/>
                  </a:buClr>
                </a:pPr>
                <a:r>
                  <a:rPr lang="en-US" dirty="0"/>
                  <a:t>The first are the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𝑡</m:t>
                        </m:r>
                      </m:sub>
                    </m:sSub>
                  </m:oMath>
                </a14:m>
                <a:r>
                  <a:rPr lang="en-US" dirty="0"/>
                  <a:t> that we will use as the end result to weight each model. </a:t>
                </a:r>
              </a:p>
              <a:p>
                <a:pPr lvl="1">
                  <a:buClr>
                    <a:schemeClr val="bg2"/>
                  </a:buClr>
                </a:pPr>
                <a:r>
                  <a:rPr lang="en-US" b="1" dirty="0"/>
                  <a:t>Intuition</a:t>
                </a:r>
                <a:r>
                  <a:rPr lang="en-US" dirty="0"/>
                  <a:t>: An accurate model within the ensemble should have a high weight</a:t>
                </a:r>
              </a:p>
              <a:p>
                <a:pPr>
                  <a:buClr>
                    <a:schemeClr val="bg2"/>
                  </a:buClr>
                </a:pPr>
                <a:r>
                  <a:rPr lang="en-US" dirty="0"/>
                  <a:t>We will also introduce a weight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oMath>
                </a14:m>
                <a:r>
                  <a:rPr lang="en-US" dirty="0"/>
                  <a:t> for each example in the dataset that we update each time we train a new model</a:t>
                </a:r>
              </a:p>
              <a:p>
                <a:pPr lvl="1">
                  <a:buClr>
                    <a:schemeClr val="bg2"/>
                  </a:buClr>
                </a:pPr>
                <a:r>
                  <a:rPr lang="en-US" b="1" dirty="0"/>
                  <a:t>Intuition</a:t>
                </a:r>
                <a:r>
                  <a:rPr lang="en-US" dirty="0"/>
                  <a:t>: We want to put more weight on examples that seem hard to classify correctly </a:t>
                </a:r>
              </a:p>
            </p:txBody>
          </p:sp>
        </mc:Choice>
        <mc:Fallback xmlns="">
          <p:sp>
            <p:nvSpPr>
              <p:cNvPr id="3" name="Text Placeholder 2">
                <a:extLst>
                  <a:ext uri="{FF2B5EF4-FFF2-40B4-BE49-F238E27FC236}">
                    <a16:creationId xmlns:a16="http://schemas.microsoft.com/office/drawing/2014/main" id="{11F67ED2-CABC-CA44-9DA8-DC31643FAEB6}"/>
                  </a:ext>
                </a:extLst>
              </p:cNvPr>
              <p:cNvSpPr>
                <a:spLocks noGrp="1" noRot="1" noChangeAspect="1" noMove="1" noResize="1" noEditPoints="1" noAdjustHandles="1" noChangeArrowheads="1" noChangeShapeType="1" noTextEdit="1"/>
              </p:cNvSpPr>
              <p:nvPr>
                <p:ph type="body" idx="1"/>
              </p:nvPr>
            </p:nvSpPr>
            <p:spPr>
              <a:xfrm>
                <a:off x="3090625" y="575499"/>
                <a:ext cx="5596200" cy="4174351"/>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5AEFB1F-5598-AE49-B6F7-F531739649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9B5E163-BC0A-401E-9008-28220231AC41}"/>
                  </a:ext>
                </a:extLst>
              </p14:cNvPr>
              <p14:cNvContentPartPr/>
              <p14:nvPr/>
            </p14:nvContentPartPr>
            <p14:xfrm>
              <a:off x="6369480" y="3828960"/>
              <a:ext cx="87840" cy="91080"/>
            </p14:xfrm>
          </p:contentPart>
        </mc:Choice>
        <mc:Fallback xmlns="">
          <p:pic>
            <p:nvPicPr>
              <p:cNvPr id="5" name="Ink 4">
                <a:extLst>
                  <a:ext uri="{FF2B5EF4-FFF2-40B4-BE49-F238E27FC236}">
                    <a16:creationId xmlns:a16="http://schemas.microsoft.com/office/drawing/2014/main" id="{29B5E163-BC0A-401E-9008-28220231AC41}"/>
                  </a:ext>
                </a:extLst>
              </p:cNvPr>
              <p:cNvPicPr/>
              <p:nvPr/>
            </p:nvPicPr>
            <p:blipFill>
              <a:blip r:embed="rId5"/>
              <a:stretch>
                <a:fillRect/>
              </a:stretch>
            </p:blipFill>
            <p:spPr>
              <a:xfrm>
                <a:off x="6360120" y="3819600"/>
                <a:ext cx="106560" cy="109800"/>
              </a:xfrm>
              <a:prstGeom prst="rect">
                <a:avLst/>
              </a:prstGeom>
            </p:spPr>
          </p:pic>
        </mc:Fallback>
      </mc:AlternateContent>
    </p:spTree>
    <p:extLst>
      <p:ext uri="{BB962C8B-B14F-4D97-AF65-F5344CB8AC3E}">
        <p14:creationId xmlns:p14="http://schemas.microsoft.com/office/powerpoint/2010/main" val="282299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E90DDC-04CB-CD49-A6BE-F3679DD542D2}"/>
              </a:ext>
            </a:extLst>
          </p:cNvPr>
          <p:cNvSpPr>
            <a:spLocks noGrp="1"/>
          </p:cNvSpPr>
          <p:nvPr>
            <p:ph type="ctrTitle"/>
          </p:nvPr>
        </p:nvSpPr>
        <p:spPr/>
        <p:txBody>
          <a:bodyPr/>
          <a:lstStyle/>
          <a:p>
            <a:r>
              <a:rPr lang="en-US" dirty="0"/>
              <a:t>HW4 Walkthrough</a:t>
            </a:r>
          </a:p>
        </p:txBody>
      </p:sp>
      <p:sp>
        <p:nvSpPr>
          <p:cNvPr id="6" name="Subtitle 5">
            <a:extLst>
              <a:ext uri="{FF2B5EF4-FFF2-40B4-BE49-F238E27FC236}">
                <a16:creationId xmlns:a16="http://schemas.microsoft.com/office/drawing/2014/main" id="{522BEB4E-909A-BD49-9EB5-406F40E234F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DEBDF48-5ED7-8C4A-8DF0-D6B4D3A71B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732511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806E-03A9-AA41-88AC-32C6D28BE3D2}"/>
              </a:ext>
            </a:extLst>
          </p:cNvPr>
          <p:cNvSpPr>
            <a:spLocks noGrp="1"/>
          </p:cNvSpPr>
          <p:nvPr>
            <p:ph type="title"/>
          </p:nvPr>
        </p:nvSpPr>
        <p:spPr/>
        <p:txBody>
          <a:bodyPr/>
          <a:lstStyle/>
          <a:p>
            <a:r>
              <a:rPr lang="en-US" dirty="0"/>
              <a:t>Boosting (AdaBoost) vs. Bagging (Random Forrest)</a:t>
            </a:r>
          </a:p>
        </p:txBody>
      </p:sp>
      <p:sp>
        <p:nvSpPr>
          <p:cNvPr id="4" name="Slide Number Placeholder 3">
            <a:extLst>
              <a:ext uri="{FF2B5EF4-FFF2-40B4-BE49-F238E27FC236}">
                <a16:creationId xmlns:a16="http://schemas.microsoft.com/office/drawing/2014/main" id="{BF50D329-71BC-0145-8715-FA5C6CC4CE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1026" name="Picture 2">
            <a:extLst>
              <a:ext uri="{FF2B5EF4-FFF2-40B4-BE49-F238E27FC236}">
                <a16:creationId xmlns:a16="http://schemas.microsoft.com/office/drawing/2014/main" id="{02F2BE65-A52C-AB47-9678-B63B1A4CD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581" y="805543"/>
            <a:ext cx="6359447" cy="3337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77F8CF3-2397-4AAC-92DB-FD5D78E944E6}"/>
                  </a:ext>
                </a:extLst>
              </p14:cNvPr>
              <p14:cNvContentPartPr/>
              <p14:nvPr/>
            </p14:nvContentPartPr>
            <p14:xfrm>
              <a:off x="5165280" y="438840"/>
              <a:ext cx="3353400" cy="258480"/>
            </p14:xfrm>
          </p:contentPart>
        </mc:Choice>
        <mc:Fallback xmlns="">
          <p:pic>
            <p:nvPicPr>
              <p:cNvPr id="3" name="Ink 2">
                <a:extLst>
                  <a:ext uri="{FF2B5EF4-FFF2-40B4-BE49-F238E27FC236}">
                    <a16:creationId xmlns:a16="http://schemas.microsoft.com/office/drawing/2014/main" id="{377F8CF3-2397-4AAC-92DB-FD5D78E944E6}"/>
                  </a:ext>
                </a:extLst>
              </p:cNvPr>
              <p:cNvPicPr/>
              <p:nvPr/>
            </p:nvPicPr>
            <p:blipFill>
              <a:blip r:embed="rId5"/>
              <a:stretch>
                <a:fillRect/>
              </a:stretch>
            </p:blipFill>
            <p:spPr>
              <a:xfrm>
                <a:off x="5155920" y="429480"/>
                <a:ext cx="3372120" cy="277200"/>
              </a:xfrm>
              <a:prstGeom prst="rect">
                <a:avLst/>
              </a:prstGeom>
            </p:spPr>
          </p:pic>
        </mc:Fallback>
      </mc:AlternateContent>
    </p:spTree>
    <p:extLst>
      <p:ext uri="{BB962C8B-B14F-4D97-AF65-F5344CB8AC3E}">
        <p14:creationId xmlns:p14="http://schemas.microsoft.com/office/powerpoint/2010/main" val="224122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308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EC71038-1911-4BF3-A47D-3341C80F4DB6}"/>
                  </a:ext>
                </a:extLst>
              </p14:cNvPr>
              <p14:cNvContentPartPr/>
              <p14:nvPr/>
            </p14:nvContentPartPr>
            <p14:xfrm>
              <a:off x="4221360" y="647280"/>
              <a:ext cx="2955240" cy="3045600"/>
            </p14:xfrm>
          </p:contentPart>
        </mc:Choice>
        <mc:Fallback xmlns="">
          <p:pic>
            <p:nvPicPr>
              <p:cNvPr id="5" name="Ink 4">
                <a:extLst>
                  <a:ext uri="{FF2B5EF4-FFF2-40B4-BE49-F238E27FC236}">
                    <a16:creationId xmlns:a16="http://schemas.microsoft.com/office/drawing/2014/main" id="{DEC71038-1911-4BF3-A47D-3341C80F4DB6}"/>
                  </a:ext>
                </a:extLst>
              </p:cNvPr>
              <p:cNvPicPr/>
              <p:nvPr/>
            </p:nvPicPr>
            <p:blipFill>
              <a:blip r:embed="rId5"/>
              <a:stretch>
                <a:fillRect/>
              </a:stretch>
            </p:blipFill>
            <p:spPr>
              <a:xfrm>
                <a:off x="4212000" y="637920"/>
                <a:ext cx="2973960" cy="3064320"/>
              </a:xfrm>
              <a:prstGeom prst="rect">
                <a:avLst/>
              </a:prstGeom>
            </p:spPr>
          </p:pic>
        </mc:Fallback>
      </mc:AlternateContent>
    </p:spTree>
    <p:extLst>
      <p:ext uri="{BB962C8B-B14F-4D97-AF65-F5344CB8AC3E}">
        <p14:creationId xmlns:p14="http://schemas.microsoft.com/office/powerpoint/2010/main" val="164277348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402BB1-37C7-534C-BB2F-70AC2CE62CFE}"/>
                  </a:ext>
                </a:extLst>
              </p:cNvPr>
              <p:cNvSpPr>
                <a:spLocks noGrp="1"/>
              </p:cNvSpPr>
              <p:nvPr>
                <p:ph type="title"/>
              </p:nvPr>
            </p:nvSpPr>
            <p:spPr/>
            <p:txBody>
              <a:bodyPr/>
              <a:lstStyle/>
              <a:p>
                <a:r>
                  <a:rPr lang="en-US" dirty="0"/>
                  <a:t>Weighted Data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oMath>
                </a14:m>
                <a:endParaRPr lang="en-US" dirty="0"/>
              </a:p>
            </p:txBody>
          </p:sp>
        </mc:Choice>
        <mc:Fallback xmlns="">
          <p:sp>
            <p:nvSpPr>
              <p:cNvPr id="2" name="Title 1">
                <a:extLst>
                  <a:ext uri="{FF2B5EF4-FFF2-40B4-BE49-F238E27FC236}">
                    <a16:creationId xmlns:a16="http://schemas.microsoft.com/office/drawing/2014/main" id="{3A402BB1-37C7-534C-BB2F-70AC2CE62CFE}"/>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139C8958-DF11-6745-8624-33F8D579CED2}"/>
              </a:ext>
            </a:extLst>
          </p:cNvPr>
          <p:cNvSpPr>
            <a:spLocks noGrp="1"/>
          </p:cNvSpPr>
          <p:nvPr>
            <p:ph type="body" idx="1"/>
          </p:nvPr>
        </p:nvSpPr>
        <p:spPr/>
        <p:txBody>
          <a:bodyPr/>
          <a:lstStyle/>
          <a:p>
            <a:pPr marL="139700" indent="0">
              <a:buNone/>
            </a:pPr>
            <a:r>
              <a:rPr lang="en-US" dirty="0"/>
              <a:t>Start with a dataset and train our first model (a decision stump)</a:t>
            </a:r>
          </a:p>
          <a:p>
            <a:pPr marL="139700" indent="0">
              <a:buNone/>
            </a:pPr>
            <a:r>
              <a:rPr lang="en-US" dirty="0"/>
              <a:t>For all the things it gets wrong, increase the weight of that example. For each one that’s right, decrease its weight.</a:t>
            </a:r>
          </a:p>
        </p:txBody>
      </p:sp>
      <p:sp>
        <p:nvSpPr>
          <p:cNvPr id="4" name="Slide Number Placeholder 3">
            <a:extLst>
              <a:ext uri="{FF2B5EF4-FFF2-40B4-BE49-F238E27FC236}">
                <a16:creationId xmlns:a16="http://schemas.microsoft.com/office/drawing/2014/main" id="{DE4A3379-26CD-5B4F-B6B4-C23556F502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7" name="Picture 6">
            <a:extLst>
              <a:ext uri="{FF2B5EF4-FFF2-40B4-BE49-F238E27FC236}">
                <a16:creationId xmlns:a16="http://schemas.microsoft.com/office/drawing/2014/main" id="{E7ECA8E6-C25A-1E48-BE75-6EB715D859A7}"/>
              </a:ext>
            </a:extLst>
          </p:cNvPr>
          <p:cNvPicPr>
            <a:picLocks noChangeAspect="1"/>
          </p:cNvPicPr>
          <p:nvPr/>
        </p:nvPicPr>
        <p:blipFill>
          <a:blip r:embed="rId4"/>
          <a:stretch>
            <a:fillRect/>
          </a:stretch>
        </p:blipFill>
        <p:spPr>
          <a:xfrm>
            <a:off x="2727454" y="2250314"/>
            <a:ext cx="3785017" cy="2072312"/>
          </a:xfrm>
          <a:prstGeom prst="rect">
            <a:avLst/>
          </a:prstGeom>
        </p:spPr>
      </p:pic>
      <p:pic>
        <p:nvPicPr>
          <p:cNvPr id="8" name="Picture 7">
            <a:extLst>
              <a:ext uri="{FF2B5EF4-FFF2-40B4-BE49-F238E27FC236}">
                <a16:creationId xmlns:a16="http://schemas.microsoft.com/office/drawing/2014/main" id="{952859E5-843A-9A4A-A8FF-ABD4700804CC}"/>
              </a:ext>
            </a:extLst>
          </p:cNvPr>
          <p:cNvPicPr>
            <a:picLocks noChangeAspect="1"/>
          </p:cNvPicPr>
          <p:nvPr/>
        </p:nvPicPr>
        <p:blipFill>
          <a:blip r:embed="rId5"/>
          <a:stretch>
            <a:fillRect/>
          </a:stretch>
        </p:blipFill>
        <p:spPr>
          <a:xfrm>
            <a:off x="7141375" y="2173793"/>
            <a:ext cx="1768175" cy="2067021"/>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A6739EC-9E57-48A1-98B3-FEF37141E19B}"/>
                  </a:ext>
                </a:extLst>
              </p14:cNvPr>
              <p14:cNvContentPartPr/>
              <p14:nvPr/>
            </p14:nvContentPartPr>
            <p14:xfrm>
              <a:off x="3795840" y="2415960"/>
              <a:ext cx="5046480" cy="1846080"/>
            </p14:xfrm>
          </p:contentPart>
        </mc:Choice>
        <mc:Fallback xmlns="">
          <p:pic>
            <p:nvPicPr>
              <p:cNvPr id="5" name="Ink 4">
                <a:extLst>
                  <a:ext uri="{FF2B5EF4-FFF2-40B4-BE49-F238E27FC236}">
                    <a16:creationId xmlns:a16="http://schemas.microsoft.com/office/drawing/2014/main" id="{5A6739EC-9E57-48A1-98B3-FEF37141E19B}"/>
                  </a:ext>
                </a:extLst>
              </p:cNvPr>
              <p:cNvPicPr/>
              <p:nvPr/>
            </p:nvPicPr>
            <p:blipFill>
              <a:blip r:embed="rId7"/>
              <a:stretch>
                <a:fillRect/>
              </a:stretch>
            </p:blipFill>
            <p:spPr>
              <a:xfrm>
                <a:off x="3786480" y="2406600"/>
                <a:ext cx="5065200" cy="1864800"/>
              </a:xfrm>
              <a:prstGeom prst="rect">
                <a:avLst/>
              </a:prstGeom>
            </p:spPr>
          </p:pic>
        </mc:Fallback>
      </mc:AlternateContent>
    </p:spTree>
    <p:extLst>
      <p:ext uri="{BB962C8B-B14F-4D97-AF65-F5344CB8AC3E}">
        <p14:creationId xmlns:p14="http://schemas.microsoft.com/office/powerpoint/2010/main" val="2242829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1BD-2248-DB4F-B5CE-E8BB8A753892}"/>
              </a:ext>
            </a:extLst>
          </p:cNvPr>
          <p:cNvSpPr>
            <a:spLocks noGrp="1"/>
          </p:cNvSpPr>
          <p:nvPr>
            <p:ph type="title"/>
          </p:nvPr>
        </p:nvSpPr>
        <p:spPr/>
        <p:txBody>
          <a:bodyPr/>
          <a:lstStyle/>
          <a:p>
            <a:r>
              <a:rPr lang="en-US" dirty="0"/>
              <a:t>Learning w/ Weighted Data</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4760307-B052-4247-AB99-174205516735}"/>
                  </a:ext>
                </a:extLst>
              </p:cNvPr>
              <p:cNvSpPr>
                <a:spLocks noGrp="1"/>
              </p:cNvSpPr>
              <p:nvPr>
                <p:ph type="body" idx="1"/>
              </p:nvPr>
            </p:nvSpPr>
            <p:spPr>
              <a:xfrm>
                <a:off x="3090625" y="575499"/>
                <a:ext cx="5596200" cy="4344843"/>
              </a:xfrm>
            </p:spPr>
            <p:txBody>
              <a:bodyPr/>
              <a:lstStyle/>
              <a:p>
                <a:pPr marL="139700" indent="0">
                  <a:buNone/>
                </a:pPr>
                <a:r>
                  <a:rPr lang="en-US" dirty="0"/>
                  <a:t>Before, when we learned decision trees we found the split that minimized classification error.</a:t>
                </a:r>
              </a:p>
              <a:p>
                <a:pPr marL="139700" indent="0">
                  <a:buNone/>
                </a:pPr>
                <a:endParaRPr lang="en-US" dirty="0"/>
              </a:p>
              <a:p>
                <a:pPr marL="139700" indent="0">
                  <a:buNone/>
                </a:pPr>
                <a:r>
                  <a:rPr lang="en-US" dirty="0"/>
                  <a:t>Now, we want to minimize </a:t>
                </a:r>
                <a:r>
                  <a:rPr lang="en-US" b="1" u="sng" dirty="0"/>
                  <a:t>weighted classification error</a:t>
                </a:r>
              </a:p>
              <a:p>
                <a:pPr marL="139700" indent="0">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𝑊𝑒𝑖𝑔h𝑡𝑒𝑑𝐸𝑟𝑟𝑜𝑟</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𝑡</m:t>
                              </m:r>
                            </m:sub>
                          </m:sSub>
                        </m:e>
                      </m:d>
                      <m:r>
                        <a:rPr lang="en-US" sz="1600" b="0" i="1" smtClean="0">
                          <a:latin typeface="Cambria Math" panose="02040503050406030204" pitchFamily="18" charset="0"/>
                        </a:rPr>
                        <m:t>= </m:t>
                      </m:r>
                      <m:f>
                        <m:fPr>
                          <m:ctrlPr>
                            <a:rPr lang="en-US" sz="1600" b="0" i="1" smtClean="0">
                              <a:latin typeface="Cambria Math" panose="02040503050406030204" pitchFamily="18" charset="0"/>
                            </a:rPr>
                          </m:ctrlPr>
                        </m:fPr>
                        <m:num>
                          <m:nary>
                            <m:naryPr>
                              <m:chr m:val="∑"/>
                              <m:limLoc m:val="subSup"/>
                              <m:ctrlPr>
                                <a:rPr lang="en-US" sz="1600" b="0" i="1" smtClean="0">
                                  <a:latin typeface="Cambria Math" panose="02040503050406030204" pitchFamily="18" charset="0"/>
                                </a:rPr>
                              </m:ctrlPr>
                            </m:naryPr>
                            <m:sub>
                              <m:r>
                                <m:rPr>
                                  <m:brk m:alnAt="25"/>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r>
                                <a:rPr lang="en-US" sz="1600" i="1">
                                  <a:latin typeface="Cambria Math" panose="02040503050406030204" pitchFamily="18" charset="0"/>
                                  <a:ea typeface="Cambria Math" panose="02040503050406030204" pitchFamily="18" charset="0"/>
                                </a:rPr>
                                <m:t>𝕀</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𝑓</m:t>
                                      </m:r>
                                    </m:e>
                                  </m:acc>
                                </m:e>
                                <m:sub>
                                  <m:r>
                                    <a:rPr lang="en-US" sz="1600" b="0" i="1" smtClean="0">
                                      <a:latin typeface="Cambria Math" panose="02040503050406030204" pitchFamily="18" charset="0"/>
                                      <a:ea typeface="Cambria Math" panose="02040503050406030204" pitchFamily="18" charset="0"/>
                                    </a:rPr>
                                    <m:t>𝑡</m:t>
                                  </m:r>
                                </m:sub>
                              </m:sSub>
                              <m:d>
                                <m:dPr>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𝑖</m:t>
                                      </m:r>
                                    </m:sub>
                                  </m:sSub>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𝑦</m:t>
                                  </m:r>
                                </m:e>
                                <m:sub>
                                  <m:r>
                                    <a:rPr lang="en-US" sz="1600" b="0" i="1" smtClean="0">
                                      <a:latin typeface="Cambria Math" panose="02040503050406030204" pitchFamily="18" charset="0"/>
                                      <a:ea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e>
                          </m:nary>
                        </m:num>
                        <m:den>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e>
                          </m:nary>
                        </m:den>
                      </m:f>
                    </m:oMath>
                  </m:oMathPara>
                </a14:m>
                <a:endParaRPr lang="en-US" sz="1600"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If an example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a14:m>
                <a:r>
                  <a:rPr lang="en-US" dirty="0"/>
                  <a:t> has weight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2</m:t>
                        </m:r>
                      </m:sub>
                    </m:sSub>
                    <m:r>
                      <a:rPr lang="en-US" b="0" i="1" smtClean="0">
                        <a:latin typeface="Cambria Math" panose="02040503050406030204" pitchFamily="18" charset="0"/>
                      </a:rPr>
                      <m:t>=3</m:t>
                    </m:r>
                  </m:oMath>
                </a14:m>
                <a:r>
                  <a:rPr lang="en-US" dirty="0"/>
                  <a:t>, this means getting that example wrong is the same as getting 3 examples wrong! </a:t>
                </a:r>
              </a:p>
              <a:p>
                <a:r>
                  <a:rPr lang="en-US" dirty="0"/>
                  <a:t>This will most likely change which split is optimal! </a:t>
                </a:r>
              </a:p>
            </p:txBody>
          </p:sp>
        </mc:Choice>
        <mc:Fallback xmlns="">
          <p:sp>
            <p:nvSpPr>
              <p:cNvPr id="3" name="Text Placeholder 2">
                <a:extLst>
                  <a:ext uri="{FF2B5EF4-FFF2-40B4-BE49-F238E27FC236}">
                    <a16:creationId xmlns:a16="http://schemas.microsoft.com/office/drawing/2014/main" id="{84760307-B052-4247-AB99-174205516735}"/>
                  </a:ext>
                </a:extLst>
              </p:cNvPr>
              <p:cNvSpPr>
                <a:spLocks noGrp="1" noRot="1" noChangeAspect="1" noMove="1" noResize="1" noEditPoints="1" noAdjustHandles="1" noChangeArrowheads="1" noChangeShapeType="1" noTextEdit="1"/>
              </p:cNvSpPr>
              <p:nvPr>
                <p:ph type="body" idx="1"/>
              </p:nvPr>
            </p:nvSpPr>
            <p:spPr>
              <a:xfrm>
                <a:off x="3090625" y="575499"/>
                <a:ext cx="5596200" cy="4344843"/>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2D2CF7C-AD04-7343-A41C-5EF76F4FA3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A4AB47B-9E76-4B39-BD2B-86B3606B1004}"/>
                  </a:ext>
                </a:extLst>
              </p14:cNvPr>
              <p14:cNvContentPartPr/>
              <p14:nvPr/>
            </p14:nvContentPartPr>
            <p14:xfrm>
              <a:off x="3840480" y="2504880"/>
              <a:ext cx="5250600" cy="1132200"/>
            </p14:xfrm>
          </p:contentPart>
        </mc:Choice>
        <mc:Fallback xmlns="">
          <p:pic>
            <p:nvPicPr>
              <p:cNvPr id="5" name="Ink 4">
                <a:extLst>
                  <a:ext uri="{FF2B5EF4-FFF2-40B4-BE49-F238E27FC236}">
                    <a16:creationId xmlns:a16="http://schemas.microsoft.com/office/drawing/2014/main" id="{8A4AB47B-9E76-4B39-BD2B-86B3606B1004}"/>
                  </a:ext>
                </a:extLst>
              </p:cNvPr>
              <p:cNvPicPr/>
              <p:nvPr/>
            </p:nvPicPr>
            <p:blipFill>
              <a:blip r:embed="rId5"/>
              <a:stretch>
                <a:fillRect/>
              </a:stretch>
            </p:blipFill>
            <p:spPr>
              <a:xfrm>
                <a:off x="3831120" y="2301480"/>
                <a:ext cx="5269320" cy="1344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7590521C-1082-4FB7-94BE-E144F414BD66}"/>
                  </a:ext>
                </a:extLst>
              </p14:cNvPr>
              <p14:cNvContentPartPr/>
              <p14:nvPr/>
            </p14:nvContentPartPr>
            <p14:xfrm>
              <a:off x="4391714" y="2630003"/>
              <a:ext cx="92520" cy="136800"/>
            </p14:xfrm>
          </p:contentPart>
        </mc:Choice>
        <mc:Fallback>
          <p:pic>
            <p:nvPicPr>
              <p:cNvPr id="6" name="Ink 5">
                <a:extLst>
                  <a:ext uri="{FF2B5EF4-FFF2-40B4-BE49-F238E27FC236}">
                    <a16:creationId xmlns:a16="http://schemas.microsoft.com/office/drawing/2014/main" id="{7590521C-1082-4FB7-94BE-E144F414BD66}"/>
                  </a:ext>
                </a:extLst>
              </p:cNvPr>
              <p:cNvPicPr/>
              <p:nvPr/>
            </p:nvPicPr>
            <p:blipFill>
              <a:blip r:embed="rId7"/>
              <a:stretch>
                <a:fillRect/>
              </a:stretch>
            </p:blipFill>
            <p:spPr>
              <a:xfrm>
                <a:off x="4383074" y="2621363"/>
                <a:ext cx="110160" cy="154440"/>
              </a:xfrm>
              <a:prstGeom prst="rect">
                <a:avLst/>
              </a:prstGeom>
            </p:spPr>
          </p:pic>
        </mc:Fallback>
      </mc:AlternateContent>
    </p:spTree>
    <p:extLst>
      <p:ext uri="{BB962C8B-B14F-4D97-AF65-F5344CB8AC3E}">
        <p14:creationId xmlns:p14="http://schemas.microsoft.com/office/powerpoint/2010/main" val="191440550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1BD-2248-DB4F-B5CE-E8BB8A753892}"/>
              </a:ext>
            </a:extLst>
          </p:cNvPr>
          <p:cNvSpPr>
            <a:spLocks noGrp="1"/>
          </p:cNvSpPr>
          <p:nvPr>
            <p:ph type="title"/>
          </p:nvPr>
        </p:nvSpPr>
        <p:spPr/>
        <p:txBody>
          <a:bodyPr/>
          <a:lstStyle/>
          <a:p>
            <a:r>
              <a:rPr lang="en-US" dirty="0"/>
              <a:t>Learning w/ Weighted Data</a:t>
            </a:r>
          </a:p>
        </p:txBody>
      </p:sp>
      <p:sp>
        <p:nvSpPr>
          <p:cNvPr id="3" name="Text Placeholder 2">
            <a:extLst>
              <a:ext uri="{FF2B5EF4-FFF2-40B4-BE49-F238E27FC236}">
                <a16:creationId xmlns:a16="http://schemas.microsoft.com/office/drawing/2014/main" id="{84760307-B052-4247-AB99-174205516735}"/>
              </a:ext>
            </a:extLst>
          </p:cNvPr>
          <p:cNvSpPr>
            <a:spLocks noGrp="1"/>
          </p:cNvSpPr>
          <p:nvPr>
            <p:ph type="body" idx="1"/>
          </p:nvPr>
        </p:nvSpPr>
        <p:spPr>
          <a:xfrm>
            <a:off x="2891902" y="128999"/>
            <a:ext cx="5596200" cy="669414"/>
          </a:xfrm>
        </p:spPr>
        <p:txBody>
          <a:bodyPr/>
          <a:lstStyle/>
          <a:p>
            <a:pPr marL="139700" indent="0">
              <a:buNone/>
            </a:pPr>
            <a:r>
              <a:rPr lang="en-US" dirty="0"/>
              <a:t>We also set leaf node predictions to be the </a:t>
            </a:r>
            <a:r>
              <a:rPr lang="en-US" b="1" dirty="0"/>
              <a:t>class with larger total weight</a:t>
            </a:r>
            <a:r>
              <a:rPr lang="en-US" dirty="0"/>
              <a:t>, not the class with more instances.</a:t>
            </a:r>
          </a:p>
        </p:txBody>
      </p:sp>
      <p:sp>
        <p:nvSpPr>
          <p:cNvPr id="4" name="Slide Number Placeholder 3">
            <a:extLst>
              <a:ext uri="{FF2B5EF4-FFF2-40B4-BE49-F238E27FC236}">
                <a16:creationId xmlns:a16="http://schemas.microsoft.com/office/drawing/2014/main" id="{42D2CF7C-AD04-7343-A41C-5EF76F4FA3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
        <p:nvSpPr>
          <p:cNvPr id="5" name="Rectangle 4">
            <a:extLst>
              <a:ext uri="{FF2B5EF4-FFF2-40B4-BE49-F238E27FC236}">
                <a16:creationId xmlns:a16="http://schemas.microsoft.com/office/drawing/2014/main" id="{6E815797-4C28-5948-940D-517D68F12467}"/>
              </a:ext>
            </a:extLst>
          </p:cNvPr>
          <p:cNvSpPr/>
          <p:nvPr/>
        </p:nvSpPr>
        <p:spPr>
          <a:xfrm>
            <a:off x="5661864" y="950983"/>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b="1" dirty="0">
                <a:solidFill>
                  <a:schemeClr val="accent6"/>
                </a:solidFill>
                <a:latin typeface="Museo Sans 300" charset="0"/>
                <a:ea typeface="Museo Sans 300" charset="0"/>
                <a:cs typeface="Museo Sans 300" charset="0"/>
              </a:rPr>
              <a:t>Root</a:t>
            </a:r>
          </a:p>
          <a:p>
            <a:r>
              <a:rPr lang="en-US" sz="1800" dirty="0">
                <a:solidFill>
                  <a:schemeClr val="accent6"/>
                </a:solidFill>
                <a:latin typeface="Museo Sans 300" charset="0"/>
                <a:ea typeface="Museo Sans 300" charset="0"/>
                <a:cs typeface="Museo Sans 300" charset="0"/>
              </a:rPr>
              <a:t>       </a:t>
            </a:r>
            <a:r>
              <a:rPr lang="en-US" sz="1800" dirty="0">
                <a:solidFill>
                  <a:schemeClr val="accent3">
                    <a:lumMod val="75000"/>
                  </a:schemeClr>
                </a:solidFill>
                <a:latin typeface="Museo Sans 300" charset="0"/>
                <a:ea typeface="Museo Sans 300" charset="0"/>
                <a:cs typeface="Museo Sans 300" charset="0"/>
              </a:rPr>
              <a:t>6</a:t>
            </a:r>
            <a:r>
              <a:rPr lang="en-US" sz="1800" dirty="0">
                <a:solidFill>
                  <a:schemeClr val="accent6"/>
                </a:solidFill>
                <a:latin typeface="Museo Sans 300" charset="0"/>
                <a:ea typeface="Museo Sans 300" charset="0"/>
                <a:cs typeface="Museo Sans 300" charset="0"/>
              </a:rPr>
              <a:t>    </a:t>
            </a:r>
            <a:r>
              <a:rPr lang="en-US" sz="1800" dirty="0">
                <a:solidFill>
                  <a:schemeClr val="accent4"/>
                </a:solidFill>
                <a:latin typeface="Museo Sans 300" charset="0"/>
                <a:ea typeface="Museo Sans 300" charset="0"/>
                <a:cs typeface="Museo Sans 300" charset="0"/>
              </a:rPr>
              <a:t>3</a:t>
            </a:r>
          </a:p>
        </p:txBody>
      </p:sp>
      <p:sp>
        <p:nvSpPr>
          <p:cNvPr id="6" name="Rectangle 5">
            <a:extLst>
              <a:ext uri="{FF2B5EF4-FFF2-40B4-BE49-F238E27FC236}">
                <a16:creationId xmlns:a16="http://schemas.microsoft.com/office/drawing/2014/main" id="{3841BFD3-FC7A-794E-AE6E-4FBA09A1B668}"/>
              </a:ext>
            </a:extLst>
          </p:cNvPr>
          <p:cNvSpPr/>
          <p:nvPr/>
        </p:nvSpPr>
        <p:spPr>
          <a:xfrm>
            <a:off x="3539806" y="971974"/>
            <a:ext cx="1443024" cy="669414"/>
          </a:xfrm>
          <a:prstGeom prst="rect">
            <a:avLst/>
          </a:prstGeom>
        </p:spPr>
        <p:txBody>
          <a:bodyPr wrap="none">
            <a:spAutoFit/>
          </a:bodyPr>
          <a:lstStyle/>
          <a:p>
            <a:r>
              <a:rPr lang="en-US" sz="1875" b="1">
                <a:solidFill>
                  <a:schemeClr val="accent6"/>
                </a:solidFill>
                <a:latin typeface="Museo Sans 300" charset="0"/>
                <a:ea typeface="Museo Sans 300" charset="0"/>
                <a:cs typeface="Museo Sans 300" charset="0"/>
              </a:rPr>
              <a:t>Loan status:</a:t>
            </a:r>
            <a:r>
              <a:rPr lang="en-US" sz="1875">
                <a:solidFill>
                  <a:schemeClr val="accent6"/>
                </a:solidFill>
                <a:latin typeface="Museo Sans 300" charset="0"/>
                <a:ea typeface="Museo Sans 300" charset="0"/>
                <a:cs typeface="Museo Sans 300" charset="0"/>
              </a:rPr>
              <a:t> </a:t>
            </a:r>
          </a:p>
          <a:p>
            <a:r>
              <a:rPr lang="en-US" sz="1875">
                <a:solidFill>
                  <a:schemeClr val="accent3">
                    <a:lumMod val="75000"/>
                  </a:schemeClr>
                </a:solidFill>
                <a:latin typeface="Museo Sans 300" charset="0"/>
                <a:ea typeface="Museo Sans 300" charset="0"/>
                <a:cs typeface="Museo Sans 300" charset="0"/>
              </a:rPr>
              <a:t>Safe </a:t>
            </a:r>
            <a:r>
              <a:rPr lang="en-US" sz="1875">
                <a:solidFill>
                  <a:schemeClr val="accent4"/>
                </a:solidFill>
                <a:latin typeface="Museo Sans 300" charset="0"/>
                <a:ea typeface="Museo Sans 300" charset="0"/>
                <a:cs typeface="Museo Sans 300" charset="0"/>
              </a:rPr>
              <a:t>Risky</a:t>
            </a:r>
            <a:endParaRPr lang="en-US" sz="1875">
              <a:solidFill>
                <a:schemeClr val="accent3">
                  <a:lumMod val="75000"/>
                </a:schemeClr>
              </a:solidFill>
              <a:latin typeface="Museo Sans 300" charset="0"/>
              <a:ea typeface="Museo Sans 300" charset="0"/>
              <a:cs typeface="Museo Sans 300" charset="0"/>
            </a:endParaRPr>
          </a:p>
        </p:txBody>
      </p:sp>
      <p:grpSp>
        <p:nvGrpSpPr>
          <p:cNvPr id="7" name="Group 6">
            <a:extLst>
              <a:ext uri="{FF2B5EF4-FFF2-40B4-BE49-F238E27FC236}">
                <a16:creationId xmlns:a16="http://schemas.microsoft.com/office/drawing/2014/main" id="{187B73FB-F511-4748-BAFF-7B9C24BEDF3F}"/>
              </a:ext>
            </a:extLst>
          </p:cNvPr>
          <p:cNvGrpSpPr/>
          <p:nvPr/>
        </p:nvGrpSpPr>
        <p:grpSpPr>
          <a:xfrm>
            <a:off x="7255931" y="2377571"/>
            <a:ext cx="1543430" cy="1271377"/>
            <a:chOff x="5453532" y="3555344"/>
            <a:chExt cx="2057906" cy="1695170"/>
          </a:xfrm>
        </p:grpSpPr>
        <p:sp>
          <p:nvSpPr>
            <p:cNvPr id="8" name="Rectangle 7">
              <a:extLst>
                <a:ext uri="{FF2B5EF4-FFF2-40B4-BE49-F238E27FC236}">
                  <a16:creationId xmlns:a16="http://schemas.microsoft.com/office/drawing/2014/main" id="{B039CDB4-C871-9C49-8021-69CC37841CCF}"/>
                </a:ext>
              </a:extLst>
            </p:cNvPr>
            <p:cNvSpPr/>
            <p:nvPr/>
          </p:nvSpPr>
          <p:spPr>
            <a:xfrm>
              <a:off x="6052972" y="4360751"/>
              <a:ext cx="1458466"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a:solidFill>
                    <a:schemeClr val="accent6"/>
                  </a:solidFill>
                  <a:latin typeface="Museo Sans 300" charset="0"/>
                  <a:ea typeface="Museo Sans 300" charset="0"/>
                  <a:cs typeface="Museo Sans 300" charset="0"/>
                </a:rPr>
                <a:t>poor</a:t>
              </a:r>
            </a:p>
            <a:p>
              <a:pPr algn="ctr"/>
              <a:r>
                <a:rPr lang="en-US" sz="1800">
                  <a:solidFill>
                    <a:schemeClr val="accent3">
                      <a:lumMod val="75000"/>
                    </a:schemeClr>
                  </a:solidFill>
                  <a:latin typeface="Museo Sans 300" charset="0"/>
                  <a:ea typeface="Museo Sans 300" charset="0"/>
                  <a:cs typeface="Museo Sans 300" charset="0"/>
                </a:rPr>
                <a:t>1</a:t>
              </a:r>
              <a:r>
                <a:rPr lang="en-US" sz="1800">
                  <a:solidFill>
                    <a:schemeClr val="accent6"/>
                  </a:solidFill>
                  <a:latin typeface="Museo Sans 300" charset="0"/>
                  <a:ea typeface="Museo Sans 300" charset="0"/>
                  <a:cs typeface="Museo Sans 300" charset="0"/>
                </a:rPr>
                <a:t>     </a:t>
              </a:r>
              <a:r>
                <a:rPr lang="en-US" sz="1800">
                  <a:solidFill>
                    <a:schemeClr val="accent4"/>
                  </a:solidFill>
                  <a:latin typeface="Museo Sans 300" charset="0"/>
                  <a:ea typeface="Museo Sans 300" charset="0"/>
                  <a:cs typeface="Museo Sans 300" charset="0"/>
                </a:rPr>
                <a:t>2</a:t>
              </a:r>
            </a:p>
          </p:txBody>
        </p:sp>
        <p:cxnSp>
          <p:nvCxnSpPr>
            <p:cNvPr id="9" name="Elbow Connector 8">
              <a:extLst>
                <a:ext uri="{FF2B5EF4-FFF2-40B4-BE49-F238E27FC236}">
                  <a16:creationId xmlns:a16="http://schemas.microsoft.com/office/drawing/2014/main" id="{6B1F36F3-CEF0-2741-B8ED-ECB7EBCFCBA2}"/>
                </a:ext>
              </a:extLst>
            </p:cNvPr>
            <p:cNvCxnSpPr>
              <a:stCxn id="17" idx="3"/>
              <a:endCxn id="8" idx="0"/>
            </p:cNvCxnSpPr>
            <p:nvPr/>
          </p:nvCxnSpPr>
          <p:spPr>
            <a:xfrm>
              <a:off x="5453532" y="3555344"/>
              <a:ext cx="1328673" cy="80540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0D3BAC32-4698-954B-B887-B3F09384774A}"/>
              </a:ext>
            </a:extLst>
          </p:cNvPr>
          <p:cNvGrpSpPr/>
          <p:nvPr/>
        </p:nvGrpSpPr>
        <p:grpSpPr>
          <a:xfrm>
            <a:off x="5819707" y="2721475"/>
            <a:ext cx="1096177" cy="970217"/>
            <a:chOff x="3536366" y="3929453"/>
            <a:chExt cx="1461569" cy="1293601"/>
          </a:xfrm>
        </p:grpSpPr>
        <p:sp>
          <p:nvSpPr>
            <p:cNvPr id="11" name="Rectangle 10">
              <a:extLst>
                <a:ext uri="{FF2B5EF4-FFF2-40B4-BE49-F238E27FC236}">
                  <a16:creationId xmlns:a16="http://schemas.microsoft.com/office/drawing/2014/main" id="{577A7C15-DE4F-3649-A9F8-8277D7B8982C}"/>
                </a:ext>
              </a:extLst>
            </p:cNvPr>
            <p:cNvSpPr/>
            <p:nvPr/>
          </p:nvSpPr>
          <p:spPr>
            <a:xfrm>
              <a:off x="3536366" y="4333291"/>
              <a:ext cx="146156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a:solidFill>
                    <a:schemeClr val="accent6"/>
                  </a:solidFill>
                  <a:latin typeface="Museo Sans 300" charset="0"/>
                  <a:ea typeface="Museo Sans 300" charset="0"/>
                  <a:cs typeface="Museo Sans 300" charset="0"/>
                </a:rPr>
                <a:t>fair</a:t>
              </a:r>
            </a:p>
            <a:p>
              <a:pPr algn="ctr"/>
              <a:r>
                <a:rPr lang="en-US" sz="1800">
                  <a:solidFill>
                    <a:schemeClr val="accent3">
                      <a:lumMod val="75000"/>
                    </a:schemeClr>
                  </a:solidFill>
                  <a:latin typeface="Museo Sans 300" charset="0"/>
                  <a:ea typeface="Museo Sans 300" charset="0"/>
                  <a:cs typeface="Museo Sans 300" charset="0"/>
                </a:rPr>
                <a:t>3</a:t>
              </a:r>
              <a:r>
                <a:rPr lang="en-US" sz="1800">
                  <a:solidFill>
                    <a:schemeClr val="accent6"/>
                  </a:solidFill>
                  <a:latin typeface="Museo Sans 300" charset="0"/>
                  <a:ea typeface="Museo Sans 300" charset="0"/>
                  <a:cs typeface="Museo Sans 300" charset="0"/>
                </a:rPr>
                <a:t>     </a:t>
              </a:r>
              <a:r>
                <a:rPr lang="en-US" sz="1800">
                  <a:solidFill>
                    <a:schemeClr val="accent4"/>
                  </a:solidFill>
                  <a:latin typeface="Museo Sans 300" charset="0"/>
                  <a:ea typeface="Museo Sans 300" charset="0"/>
                  <a:cs typeface="Museo Sans 300" charset="0"/>
                </a:rPr>
                <a:t>1</a:t>
              </a:r>
            </a:p>
            <a:p>
              <a:pPr>
                <a:lnSpc>
                  <a:spcPct val="150000"/>
                </a:lnSpc>
              </a:pPr>
              <a:endParaRPr lang="en-US" sz="1050">
                <a:solidFill>
                  <a:schemeClr val="accent3">
                    <a:lumMod val="75000"/>
                  </a:schemeClr>
                </a:solidFill>
                <a:latin typeface="Museo Sans 300" charset="0"/>
                <a:ea typeface="Museo Sans 300" charset="0"/>
                <a:cs typeface="Museo Sans 300" charset="0"/>
              </a:endParaRPr>
            </a:p>
          </p:txBody>
        </p:sp>
        <p:cxnSp>
          <p:nvCxnSpPr>
            <p:cNvPr id="12" name="Straight Arrow Connector 11">
              <a:extLst>
                <a:ext uri="{FF2B5EF4-FFF2-40B4-BE49-F238E27FC236}">
                  <a16:creationId xmlns:a16="http://schemas.microsoft.com/office/drawing/2014/main" id="{98C95EC2-F91E-6546-A6B1-5C9694BA0F67}"/>
                </a:ext>
              </a:extLst>
            </p:cNvPr>
            <p:cNvCxnSpPr>
              <a:cxnSpLocks/>
              <a:stCxn id="17" idx="2"/>
              <a:endCxn id="11" idx="0"/>
            </p:cNvCxnSpPr>
            <p:nvPr/>
          </p:nvCxnSpPr>
          <p:spPr>
            <a:xfrm>
              <a:off x="4264950" y="3929453"/>
              <a:ext cx="2201" cy="40383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E915BC19-7E34-FC4E-B3AA-538D072BF50C}"/>
              </a:ext>
            </a:extLst>
          </p:cNvPr>
          <p:cNvGrpSpPr/>
          <p:nvPr/>
        </p:nvGrpSpPr>
        <p:grpSpPr>
          <a:xfrm>
            <a:off x="3917435" y="1710249"/>
            <a:ext cx="3338496" cy="2006693"/>
            <a:chOff x="1002204" y="2530112"/>
            <a:chExt cx="4451328" cy="2675591"/>
          </a:xfrm>
        </p:grpSpPr>
        <p:sp>
          <p:nvSpPr>
            <p:cNvPr id="14" name="Rectangle 13">
              <a:extLst>
                <a:ext uri="{FF2B5EF4-FFF2-40B4-BE49-F238E27FC236}">
                  <a16:creationId xmlns:a16="http://schemas.microsoft.com/office/drawing/2014/main" id="{47432F58-E598-5A42-8CA4-C84FF0907A41}"/>
                </a:ext>
              </a:extLst>
            </p:cNvPr>
            <p:cNvSpPr/>
            <p:nvPr/>
          </p:nvSpPr>
          <p:spPr>
            <a:xfrm>
              <a:off x="1002204" y="4315940"/>
              <a:ext cx="1479761"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a:solidFill>
                    <a:schemeClr val="accent6"/>
                  </a:solidFill>
                  <a:latin typeface="Museo Sans 300" charset="0"/>
                  <a:ea typeface="Museo Sans 300" charset="0"/>
                  <a:cs typeface="Museo Sans 300" charset="0"/>
                </a:rPr>
                <a:t>excellent</a:t>
              </a:r>
            </a:p>
            <a:p>
              <a:pPr algn="ctr"/>
              <a:r>
                <a:rPr lang="en-US" sz="1800">
                  <a:solidFill>
                    <a:schemeClr val="accent3">
                      <a:lumMod val="75000"/>
                    </a:schemeClr>
                  </a:solidFill>
                  <a:latin typeface="Museo Sans 300" charset="0"/>
                  <a:ea typeface="Museo Sans 300" charset="0"/>
                  <a:cs typeface="Museo Sans 300" charset="0"/>
                </a:rPr>
                <a:t>2</a:t>
              </a:r>
              <a:r>
                <a:rPr lang="en-US" sz="1800">
                  <a:solidFill>
                    <a:schemeClr val="accent6"/>
                  </a:solidFill>
                  <a:latin typeface="Museo Sans 300" charset="0"/>
                  <a:ea typeface="Museo Sans 300" charset="0"/>
                  <a:cs typeface="Museo Sans 300" charset="0"/>
                </a:rPr>
                <a:t>     </a:t>
              </a:r>
              <a:r>
                <a:rPr lang="en-US" sz="1800">
                  <a:solidFill>
                    <a:schemeClr val="accent4"/>
                  </a:solidFill>
                  <a:latin typeface="Museo Sans 300" charset="0"/>
                  <a:ea typeface="Museo Sans 300" charset="0"/>
                  <a:cs typeface="Museo Sans 300" charset="0"/>
                </a:rPr>
                <a:t>0</a:t>
              </a:r>
            </a:p>
          </p:txBody>
        </p:sp>
        <p:cxnSp>
          <p:nvCxnSpPr>
            <p:cNvPr id="15" name="Straight Arrow Connector 14">
              <a:extLst>
                <a:ext uri="{FF2B5EF4-FFF2-40B4-BE49-F238E27FC236}">
                  <a16:creationId xmlns:a16="http://schemas.microsoft.com/office/drawing/2014/main" id="{D2D2949D-DAA6-304B-B4D1-F0E91DBE5393}"/>
                </a:ext>
              </a:extLst>
            </p:cNvPr>
            <p:cNvCxnSpPr>
              <a:cxnSpLocks/>
              <a:endCxn id="17" idx="0"/>
            </p:cNvCxnSpPr>
            <p:nvPr/>
          </p:nvCxnSpPr>
          <p:spPr>
            <a:xfrm>
              <a:off x="4267151" y="2530112"/>
              <a:ext cx="0" cy="43122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a:extLst>
                <a:ext uri="{FF2B5EF4-FFF2-40B4-BE49-F238E27FC236}">
                  <a16:creationId xmlns:a16="http://schemas.microsoft.com/office/drawing/2014/main" id="{E12EB2EE-777C-9243-9F13-0D481E658B4C}"/>
                </a:ext>
              </a:extLst>
            </p:cNvPr>
            <p:cNvCxnSpPr>
              <a:stCxn id="17" idx="1"/>
              <a:endCxn id="14" idx="0"/>
            </p:cNvCxnSpPr>
            <p:nvPr/>
          </p:nvCxnSpPr>
          <p:spPr>
            <a:xfrm rot="10800000" flipV="1">
              <a:off x="1742085" y="3419874"/>
              <a:ext cx="1338683" cy="8960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Diamond 16">
              <a:extLst>
                <a:ext uri="{FF2B5EF4-FFF2-40B4-BE49-F238E27FC236}">
                  <a16:creationId xmlns:a16="http://schemas.microsoft.com/office/drawing/2014/main" id="{8451502E-BF50-8946-B5C9-DB21D97E8BFC}"/>
                </a:ext>
              </a:extLst>
            </p:cNvPr>
            <p:cNvSpPr/>
            <p:nvPr/>
          </p:nvSpPr>
          <p:spPr>
            <a:xfrm>
              <a:off x="3080768" y="2961335"/>
              <a:ext cx="2372764" cy="9170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a:solidFill>
                    <a:schemeClr val="accent6"/>
                  </a:solidFill>
                  <a:latin typeface="Museo Sans 300" charset="0"/>
                  <a:ea typeface="Museo Sans 300" charset="0"/>
                  <a:cs typeface="Museo Sans 300" charset="0"/>
                </a:rPr>
                <a:t>Credit?</a:t>
              </a:r>
            </a:p>
          </p:txBody>
        </p:sp>
      </p:grpSp>
      <p:graphicFrame>
        <p:nvGraphicFramePr>
          <p:cNvPr id="29" name="Content Placeholder 4">
            <a:extLst>
              <a:ext uri="{FF2B5EF4-FFF2-40B4-BE49-F238E27FC236}">
                <a16:creationId xmlns:a16="http://schemas.microsoft.com/office/drawing/2014/main" id="{351C5EA7-3ECA-DE47-A83A-396C81621C6C}"/>
              </a:ext>
            </a:extLst>
          </p:cNvPr>
          <p:cNvGraphicFramePr>
            <a:graphicFrameLocks/>
          </p:cNvGraphicFramePr>
          <p:nvPr>
            <p:extLst>
              <p:ext uri="{D42A27DB-BD31-4B8C-83A1-F6EECF244321}">
                <p14:modId xmlns:p14="http://schemas.microsoft.com/office/powerpoint/2010/main" val="619943365"/>
              </p:ext>
            </p:extLst>
          </p:nvPr>
        </p:nvGraphicFramePr>
        <p:xfrm>
          <a:off x="253095" y="2119499"/>
          <a:ext cx="1907847" cy="2454976"/>
        </p:xfrm>
        <a:graphic>
          <a:graphicData uri="http://schemas.openxmlformats.org/drawingml/2006/table">
            <a:tbl>
              <a:tblPr firstRow="1" bandRow="1">
                <a:tableStyleId>{B301B821-A1FF-4177-AEE7-76D212191A09}</a:tableStyleId>
              </a:tblPr>
              <a:tblGrid>
                <a:gridCol w="802543">
                  <a:extLst>
                    <a:ext uri="{9D8B030D-6E8A-4147-A177-3AD203B41FA5}">
                      <a16:colId xmlns:a16="http://schemas.microsoft.com/office/drawing/2014/main" val="20000"/>
                    </a:ext>
                  </a:extLst>
                </a:gridCol>
                <a:gridCol w="552652">
                  <a:extLst>
                    <a:ext uri="{9D8B030D-6E8A-4147-A177-3AD203B41FA5}">
                      <a16:colId xmlns:a16="http://schemas.microsoft.com/office/drawing/2014/main" val="20003"/>
                    </a:ext>
                  </a:extLst>
                </a:gridCol>
                <a:gridCol w="552652">
                  <a:extLst>
                    <a:ext uri="{9D8B030D-6E8A-4147-A177-3AD203B41FA5}">
                      <a16:colId xmlns:a16="http://schemas.microsoft.com/office/drawing/2014/main" val="148923321"/>
                    </a:ext>
                  </a:extLst>
                </a:gridCol>
              </a:tblGrid>
              <a:tr h="219894">
                <a:tc>
                  <a:txBody>
                    <a:bodyPr/>
                    <a:lstStyle/>
                    <a:p>
                      <a:pPr algn="ctr"/>
                      <a:r>
                        <a:rPr lang="en-US" sz="1100">
                          <a:latin typeface="Museo Sans 700"/>
                          <a:cs typeface="Museo Sans 700"/>
                        </a:rPr>
                        <a:t>Credit</a:t>
                      </a:r>
                      <a:endParaRPr lang="en-US" sz="1100">
                        <a:latin typeface="Museo Sans 300"/>
                        <a:cs typeface="Museo Sans 300"/>
                      </a:endParaRPr>
                    </a:p>
                  </a:txBody>
                  <a:tcPr marL="68580" marR="68580" marT="34290" marB="34290"/>
                </a:tc>
                <a:tc>
                  <a:txBody>
                    <a:bodyPr/>
                    <a:lstStyle/>
                    <a:p>
                      <a:pPr algn="ctr"/>
                      <a:r>
                        <a:rPr lang="en-US" sz="1100">
                          <a:latin typeface="Museo Sans 300"/>
                          <a:cs typeface="Museo Sans 300"/>
                        </a:rPr>
                        <a:t>y</a:t>
                      </a:r>
                    </a:p>
                  </a:txBody>
                  <a:tcPr marL="68580" marR="68580" marT="34290" marB="34290"/>
                </a:tc>
                <a:tc>
                  <a:txBody>
                    <a:bodyPr/>
                    <a:lstStyle/>
                    <a:p>
                      <a:pPr algn="ctr"/>
                      <a:r>
                        <a:rPr lang="en-US" sz="1100" dirty="0">
                          <a:latin typeface="Museo Sans 300"/>
                          <a:cs typeface="Museo Sans 300"/>
                        </a:rPr>
                        <a:t>weight</a:t>
                      </a:r>
                    </a:p>
                  </a:txBody>
                  <a:tcPr marL="68580" marR="68580" marT="34290" marB="34290"/>
                </a:tc>
                <a:extLst>
                  <a:ext uri="{0D108BD9-81ED-4DB2-BD59-A6C34878D82A}">
                    <a16:rowId xmlns:a16="http://schemas.microsoft.com/office/drawing/2014/main" val="10000"/>
                  </a:ext>
                </a:extLst>
              </a:tr>
              <a:tr h="247817">
                <a:tc>
                  <a:txBody>
                    <a:bodyPr/>
                    <a:lstStyle/>
                    <a:p>
                      <a:pPr algn="ctr"/>
                      <a:r>
                        <a:rPr lang="en-US" sz="1100">
                          <a:latin typeface="Museo Sans 300"/>
                          <a:cs typeface="Museo Sans 300"/>
                        </a:rPr>
                        <a:t>excellent</a:t>
                      </a:r>
                    </a:p>
                  </a:txBody>
                  <a:tcPr marL="68580" marR="68580" marT="34290" marB="34290">
                    <a:solidFill>
                      <a:schemeClr val="accent3">
                        <a:lumMod val="20000"/>
                        <a:lumOff val="80000"/>
                      </a:schemeClr>
                    </a:solidFill>
                  </a:tcPr>
                </a:tc>
                <a:tc>
                  <a:txBody>
                    <a:bodyPr/>
                    <a:lstStyle/>
                    <a:p>
                      <a:pPr algn="ctr"/>
                      <a:r>
                        <a:rPr lang="en-US" sz="1100" dirty="0">
                          <a:latin typeface="Museo Sans 300"/>
                          <a:cs typeface="Museo Sans 300"/>
                        </a:rPr>
                        <a:t>safe</a:t>
                      </a:r>
                    </a:p>
                  </a:txBody>
                  <a:tcPr marL="68580" marR="68580" marT="34290" marB="34290">
                    <a:solidFill>
                      <a:schemeClr val="accent3">
                        <a:lumMod val="20000"/>
                        <a:lumOff val="80000"/>
                      </a:schemeClr>
                    </a:solidFill>
                  </a:tcPr>
                </a:tc>
                <a:tc>
                  <a:txBody>
                    <a:bodyPr/>
                    <a:lstStyle/>
                    <a:p>
                      <a:pPr algn="ctr"/>
                      <a:r>
                        <a:rPr lang="en-US" sz="1100" dirty="0">
                          <a:latin typeface="Museo Sans 300"/>
                          <a:cs typeface="Museo Sans 300"/>
                        </a:rPr>
                        <a:t>1.2</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47817">
                <a:tc>
                  <a:txBody>
                    <a:bodyPr/>
                    <a:lstStyle/>
                    <a:p>
                      <a:pPr algn="ctr"/>
                      <a:r>
                        <a:rPr lang="en-US" sz="1100">
                          <a:latin typeface="Museo Sans 300"/>
                          <a:cs typeface="Museo Sans 300"/>
                        </a:rPr>
                        <a:t>fair</a:t>
                      </a:r>
                    </a:p>
                  </a:txBody>
                  <a:tcPr marL="68580" marR="68580" marT="34290" marB="34290">
                    <a:solidFill>
                      <a:schemeClr val="accent4">
                        <a:lumMod val="20000"/>
                        <a:lumOff val="80000"/>
                      </a:schemeClr>
                    </a:solidFill>
                  </a:tcPr>
                </a:tc>
                <a:tc>
                  <a:txBody>
                    <a:bodyPr/>
                    <a:lstStyle/>
                    <a:p>
                      <a:pPr algn="ctr"/>
                      <a:r>
                        <a:rPr lang="en-US" sz="1100">
                          <a:latin typeface="Museo Sans 300"/>
                          <a:cs typeface="Museo Sans 300"/>
                        </a:rPr>
                        <a:t>risky</a:t>
                      </a:r>
                    </a:p>
                  </a:txBody>
                  <a:tcPr marL="68580" marR="68580" marT="34290" marB="34290">
                    <a:solidFill>
                      <a:schemeClr val="accent4">
                        <a:lumMod val="20000"/>
                        <a:lumOff val="80000"/>
                      </a:schemeClr>
                    </a:solidFill>
                  </a:tcPr>
                </a:tc>
                <a:tc>
                  <a:txBody>
                    <a:bodyPr/>
                    <a:lstStyle/>
                    <a:p>
                      <a:pPr algn="ctr"/>
                      <a:r>
                        <a:rPr lang="en-US" sz="1100" dirty="0">
                          <a:latin typeface="Museo Sans 300"/>
                          <a:cs typeface="Museo Sans 300"/>
                        </a:rPr>
                        <a:t>3.0</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478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a:latin typeface="Museo Sans 300"/>
                          <a:cs typeface="Museo Sans 300"/>
                        </a:rPr>
                        <a:t>fair</a:t>
                      </a:r>
                    </a:p>
                  </a:txBody>
                  <a:tcPr marL="68580" marR="68580" marT="34290" marB="34290">
                    <a:solidFill>
                      <a:schemeClr val="accent3">
                        <a:lumMod val="20000"/>
                        <a:lumOff val="80000"/>
                      </a:schemeClr>
                    </a:solidFill>
                  </a:tcPr>
                </a:tc>
                <a:tc>
                  <a:txBody>
                    <a:bodyPr/>
                    <a:lstStyle/>
                    <a:p>
                      <a:pPr algn="ctr"/>
                      <a:r>
                        <a:rPr lang="en-US" sz="1100">
                          <a:latin typeface="Museo Sans 300"/>
                          <a:cs typeface="Museo Sans 300"/>
                        </a:rPr>
                        <a:t>safe</a:t>
                      </a:r>
                    </a:p>
                  </a:txBody>
                  <a:tcPr marL="68580" marR="68580" marT="34290" marB="34290">
                    <a:solidFill>
                      <a:schemeClr val="accent3">
                        <a:lumMod val="20000"/>
                        <a:lumOff val="80000"/>
                      </a:schemeClr>
                    </a:solidFill>
                  </a:tcPr>
                </a:tc>
                <a:tc>
                  <a:txBody>
                    <a:bodyPr/>
                    <a:lstStyle/>
                    <a:p>
                      <a:pPr algn="ctr"/>
                      <a:r>
                        <a:rPr lang="en-US" sz="1100" dirty="0">
                          <a:latin typeface="Museo Sans 300"/>
                          <a:cs typeface="Museo Sans 300"/>
                        </a:rPr>
                        <a:t>0.5</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47817">
                <a:tc>
                  <a:txBody>
                    <a:bodyPr/>
                    <a:lstStyle/>
                    <a:p>
                      <a:pPr algn="ctr"/>
                      <a:r>
                        <a:rPr lang="en-US" sz="1100">
                          <a:latin typeface="Museo Sans 300"/>
                          <a:cs typeface="Museo Sans 300"/>
                        </a:rPr>
                        <a:t>poor</a:t>
                      </a:r>
                    </a:p>
                  </a:txBody>
                  <a:tcPr marL="68580" marR="68580" marT="34290" marB="34290">
                    <a:solidFill>
                      <a:schemeClr val="accent4">
                        <a:lumMod val="20000"/>
                        <a:lumOff val="80000"/>
                      </a:schemeClr>
                    </a:solidFill>
                  </a:tcPr>
                </a:tc>
                <a:tc>
                  <a:txBody>
                    <a:bodyPr/>
                    <a:lstStyle/>
                    <a:p>
                      <a:pPr algn="ctr"/>
                      <a:r>
                        <a:rPr lang="en-US" sz="1100">
                          <a:latin typeface="Museo Sans 300"/>
                          <a:cs typeface="Museo Sans 300"/>
                        </a:rPr>
                        <a:t>risky</a:t>
                      </a:r>
                    </a:p>
                  </a:txBody>
                  <a:tcPr marL="68580" marR="68580" marT="34290" marB="34290">
                    <a:solidFill>
                      <a:schemeClr val="accent4">
                        <a:lumMod val="20000"/>
                        <a:lumOff val="80000"/>
                      </a:schemeClr>
                    </a:solidFill>
                  </a:tcPr>
                </a:tc>
                <a:tc>
                  <a:txBody>
                    <a:bodyPr/>
                    <a:lstStyle/>
                    <a:p>
                      <a:pPr algn="ctr"/>
                      <a:r>
                        <a:rPr lang="en-US" sz="1100" dirty="0">
                          <a:latin typeface="Museo Sans 300"/>
                          <a:cs typeface="Museo Sans 300"/>
                        </a:rPr>
                        <a:t>0.9</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47817">
                <a:tc>
                  <a:txBody>
                    <a:bodyPr/>
                    <a:lstStyle/>
                    <a:p>
                      <a:pPr algn="ctr"/>
                      <a:r>
                        <a:rPr lang="en-US" sz="1100">
                          <a:latin typeface="Museo Sans 300"/>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a:latin typeface="Museo Sans 300"/>
                          <a:cs typeface="Museo Sans 300"/>
                        </a:rPr>
                        <a:t>safe</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latin typeface="Museo Sans 300"/>
                          <a:cs typeface="Museo Sans 300"/>
                        </a:rPr>
                        <a:t>0.9</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47817">
                <a:tc>
                  <a:txBody>
                    <a:bodyPr/>
                    <a:lstStyle/>
                    <a:p>
                      <a:pPr algn="ctr"/>
                      <a:r>
                        <a:rPr lang="en-US" sz="1100">
                          <a:latin typeface="Museo Sans 300"/>
                          <a:cs typeface="Museo Sans 300"/>
                        </a:rPr>
                        <a:t>fair</a:t>
                      </a:r>
                    </a:p>
                  </a:txBody>
                  <a:tcPr marL="68580" marR="68580" marT="34290" marB="34290">
                    <a:solidFill>
                      <a:schemeClr val="accent3">
                        <a:lumMod val="20000"/>
                        <a:lumOff val="80000"/>
                      </a:schemeClr>
                    </a:solidFill>
                  </a:tcPr>
                </a:tc>
                <a:tc>
                  <a:txBody>
                    <a:bodyPr/>
                    <a:lstStyle/>
                    <a:p>
                      <a:pPr algn="ctr"/>
                      <a:r>
                        <a:rPr lang="en-US" sz="1100">
                          <a:latin typeface="Museo Sans 300"/>
                          <a:cs typeface="Museo Sans 300"/>
                        </a:rPr>
                        <a:t>safe</a:t>
                      </a:r>
                    </a:p>
                  </a:txBody>
                  <a:tcPr marL="68580" marR="68580" marT="34290" marB="34290">
                    <a:solidFill>
                      <a:schemeClr val="accent3">
                        <a:lumMod val="20000"/>
                        <a:lumOff val="80000"/>
                      </a:schemeClr>
                    </a:solidFill>
                  </a:tcPr>
                </a:tc>
                <a:tc>
                  <a:txBody>
                    <a:bodyPr/>
                    <a:lstStyle/>
                    <a:p>
                      <a:pPr algn="ctr"/>
                      <a:r>
                        <a:rPr lang="en-US" sz="1100" dirty="0">
                          <a:latin typeface="Museo Sans 300"/>
                          <a:cs typeface="Museo Sans 300"/>
                        </a:rPr>
                        <a:t>0.7</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47817">
                <a:tc>
                  <a:txBody>
                    <a:bodyPr/>
                    <a:lstStyle/>
                    <a:p>
                      <a:pPr algn="ctr"/>
                      <a:r>
                        <a:rPr lang="en-US" sz="1100">
                          <a:latin typeface="Museo Sans 300"/>
                          <a:cs typeface="Museo Sans 300"/>
                        </a:rPr>
                        <a:t>poor</a:t>
                      </a:r>
                    </a:p>
                  </a:txBody>
                  <a:tcPr marL="68580" marR="68580" marT="34290" marB="34290">
                    <a:solidFill>
                      <a:schemeClr val="accent4">
                        <a:lumMod val="20000"/>
                        <a:lumOff val="80000"/>
                      </a:schemeClr>
                    </a:solidFill>
                  </a:tcPr>
                </a:tc>
                <a:tc>
                  <a:txBody>
                    <a:bodyPr/>
                    <a:lstStyle/>
                    <a:p>
                      <a:pPr algn="ctr"/>
                      <a:r>
                        <a:rPr lang="en-US" sz="1100">
                          <a:latin typeface="Museo Sans 300"/>
                          <a:cs typeface="Museo Sans 300"/>
                        </a:rPr>
                        <a:t>risky</a:t>
                      </a:r>
                    </a:p>
                  </a:txBody>
                  <a:tcPr marL="68580" marR="68580" marT="34290" marB="34290">
                    <a:solidFill>
                      <a:schemeClr val="accent4">
                        <a:lumMod val="20000"/>
                        <a:lumOff val="80000"/>
                      </a:schemeClr>
                    </a:solidFill>
                  </a:tcPr>
                </a:tc>
                <a:tc>
                  <a:txBody>
                    <a:bodyPr/>
                    <a:lstStyle/>
                    <a:p>
                      <a:pPr algn="ctr"/>
                      <a:r>
                        <a:rPr lang="en-US" sz="1100" dirty="0">
                          <a:latin typeface="Museo Sans 300"/>
                          <a:cs typeface="Museo Sans 300"/>
                        </a:rPr>
                        <a:t>1.0</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47817">
                <a:tc>
                  <a:txBody>
                    <a:bodyPr/>
                    <a:lstStyle/>
                    <a:p>
                      <a:pPr algn="ctr"/>
                      <a:r>
                        <a:rPr lang="en-US" sz="1100">
                          <a:latin typeface="Museo Sans 300"/>
                          <a:cs typeface="Museo Sans 300"/>
                        </a:rPr>
                        <a:t>poor</a:t>
                      </a:r>
                    </a:p>
                  </a:txBody>
                  <a:tcPr marL="68580" marR="68580" marT="34290" marB="34290">
                    <a:solidFill>
                      <a:schemeClr val="accent3">
                        <a:lumMod val="20000"/>
                        <a:lumOff val="80000"/>
                      </a:schemeClr>
                    </a:solidFill>
                  </a:tcPr>
                </a:tc>
                <a:tc>
                  <a:txBody>
                    <a:bodyPr/>
                    <a:lstStyle/>
                    <a:p>
                      <a:pPr algn="ctr"/>
                      <a:r>
                        <a:rPr lang="en-US" sz="1100">
                          <a:latin typeface="Museo Sans 300"/>
                          <a:cs typeface="Museo Sans 300"/>
                        </a:rPr>
                        <a:t>safe</a:t>
                      </a:r>
                    </a:p>
                  </a:txBody>
                  <a:tcPr marL="68580" marR="68580" marT="34290" marB="34290">
                    <a:solidFill>
                      <a:schemeClr val="accent3">
                        <a:lumMod val="20000"/>
                        <a:lumOff val="80000"/>
                      </a:schemeClr>
                    </a:solidFill>
                  </a:tcPr>
                </a:tc>
                <a:tc>
                  <a:txBody>
                    <a:bodyPr/>
                    <a:lstStyle/>
                    <a:p>
                      <a:pPr algn="ctr"/>
                      <a:r>
                        <a:rPr lang="en-US" sz="1100" dirty="0">
                          <a:latin typeface="Museo Sans 300"/>
                          <a:cs typeface="Museo Sans 300"/>
                        </a:rPr>
                        <a:t>2.1</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219894">
                <a:tc>
                  <a:txBody>
                    <a:bodyPr/>
                    <a:lstStyle/>
                    <a:p>
                      <a:pPr algn="ctr"/>
                      <a:r>
                        <a:rPr lang="en-US" sz="1100">
                          <a:latin typeface="Museo Sans 300"/>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latin typeface="Museo Sans 300"/>
                          <a:cs typeface="Museo Sans 300"/>
                        </a:rPr>
                        <a:t>safe</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latin typeface="Museo Sans 300"/>
                          <a:cs typeface="Museo Sans 300"/>
                        </a:rPr>
                        <a:t>1.2</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6DE04B49-EDA9-4882-9786-ED67CE74A972}"/>
                  </a:ext>
                </a:extLst>
              </p14:cNvPr>
              <p14:cNvContentPartPr/>
              <p14:nvPr/>
            </p14:nvContentPartPr>
            <p14:xfrm>
              <a:off x="1765800" y="2565000"/>
              <a:ext cx="7111080" cy="2513160"/>
            </p14:xfrm>
          </p:contentPart>
        </mc:Choice>
        <mc:Fallback xmlns="">
          <p:pic>
            <p:nvPicPr>
              <p:cNvPr id="18" name="Ink 17">
                <a:extLst>
                  <a:ext uri="{FF2B5EF4-FFF2-40B4-BE49-F238E27FC236}">
                    <a16:creationId xmlns:a16="http://schemas.microsoft.com/office/drawing/2014/main" id="{6DE04B49-EDA9-4882-9786-ED67CE74A972}"/>
                  </a:ext>
                </a:extLst>
              </p:cNvPr>
              <p:cNvPicPr/>
              <p:nvPr/>
            </p:nvPicPr>
            <p:blipFill>
              <a:blip r:embed="rId4"/>
              <a:stretch>
                <a:fillRect/>
              </a:stretch>
            </p:blipFill>
            <p:spPr>
              <a:xfrm>
                <a:off x="1756440" y="2555640"/>
                <a:ext cx="7129800" cy="25318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9" name="Ink 18">
                <a:extLst>
                  <a:ext uri="{FF2B5EF4-FFF2-40B4-BE49-F238E27FC236}">
                    <a16:creationId xmlns:a16="http://schemas.microsoft.com/office/drawing/2014/main" id="{81091B96-566E-486E-BB1E-B19F8E9465D4}"/>
                  </a:ext>
                </a:extLst>
              </p14:cNvPr>
              <p14:cNvContentPartPr/>
              <p14:nvPr/>
            </p14:nvContentPartPr>
            <p14:xfrm>
              <a:off x="5834594" y="4169363"/>
              <a:ext cx="928800" cy="501840"/>
            </p14:xfrm>
          </p:contentPart>
        </mc:Choice>
        <mc:Fallback>
          <p:pic>
            <p:nvPicPr>
              <p:cNvPr id="19" name="Ink 18">
                <a:extLst>
                  <a:ext uri="{FF2B5EF4-FFF2-40B4-BE49-F238E27FC236}">
                    <a16:creationId xmlns:a16="http://schemas.microsoft.com/office/drawing/2014/main" id="{81091B96-566E-486E-BB1E-B19F8E9465D4}"/>
                  </a:ext>
                </a:extLst>
              </p:cNvPr>
              <p:cNvPicPr/>
              <p:nvPr/>
            </p:nvPicPr>
            <p:blipFill>
              <a:blip r:embed="rId6"/>
              <a:stretch>
                <a:fillRect/>
              </a:stretch>
            </p:blipFill>
            <p:spPr>
              <a:xfrm>
                <a:off x="5825954" y="4160723"/>
                <a:ext cx="946440" cy="519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2" name="Ink 21">
                <a:extLst>
                  <a:ext uri="{FF2B5EF4-FFF2-40B4-BE49-F238E27FC236}">
                    <a16:creationId xmlns:a16="http://schemas.microsoft.com/office/drawing/2014/main" id="{FF969A3E-D6F0-4121-82EE-435FA8F5A528}"/>
                  </a:ext>
                </a:extLst>
              </p14:cNvPr>
              <p14:cNvContentPartPr/>
              <p14:nvPr/>
            </p14:nvContentPartPr>
            <p14:xfrm>
              <a:off x="6391514" y="4829963"/>
              <a:ext cx="61560" cy="158040"/>
            </p14:xfrm>
          </p:contentPart>
        </mc:Choice>
        <mc:Fallback>
          <p:pic>
            <p:nvPicPr>
              <p:cNvPr id="22" name="Ink 21">
                <a:extLst>
                  <a:ext uri="{FF2B5EF4-FFF2-40B4-BE49-F238E27FC236}">
                    <a16:creationId xmlns:a16="http://schemas.microsoft.com/office/drawing/2014/main" id="{FF969A3E-D6F0-4121-82EE-435FA8F5A528}"/>
                  </a:ext>
                </a:extLst>
              </p:cNvPr>
              <p:cNvPicPr/>
              <p:nvPr/>
            </p:nvPicPr>
            <p:blipFill>
              <a:blip r:embed="rId8"/>
              <a:stretch>
                <a:fillRect/>
              </a:stretch>
            </p:blipFill>
            <p:spPr>
              <a:xfrm>
                <a:off x="6373514" y="4812323"/>
                <a:ext cx="97200" cy="193680"/>
              </a:xfrm>
              <a:prstGeom prst="rect">
                <a:avLst/>
              </a:prstGeom>
            </p:spPr>
          </p:pic>
        </mc:Fallback>
      </mc:AlternateContent>
    </p:spTree>
    <p:extLst>
      <p:ext uri="{BB962C8B-B14F-4D97-AF65-F5344CB8AC3E}">
        <p14:creationId xmlns:p14="http://schemas.microsoft.com/office/powerpoint/2010/main" val="3705353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067F3-5E88-5945-ABC4-3B13DE1EF3DC}"/>
              </a:ext>
            </a:extLst>
          </p:cNvPr>
          <p:cNvSpPr>
            <a:spLocks noGrp="1"/>
          </p:cNvSpPr>
          <p:nvPr>
            <p:ph type="body" idx="1"/>
          </p:nvPr>
        </p:nvSpPr>
        <p:spPr/>
        <p:txBody>
          <a:bodyPr/>
          <a:lstStyle/>
          <a:p>
            <a:pPr marL="139700" indent="0">
              <a:buNone/>
            </a:pPr>
            <a:r>
              <a:rPr lang="en-US" b="1" dirty="0"/>
              <a:t>Consider the following weighted dataset, what is the weighted classification error of the optimal decision stump (just one split)?</a:t>
            </a:r>
          </a:p>
          <a:p>
            <a:pPr marL="139700" indent="0">
              <a:buNone/>
            </a:pPr>
            <a:r>
              <a:rPr lang="en-US" dirty="0"/>
              <a:t>We want to use the </a:t>
            </a:r>
            <a:r>
              <a:rPr lang="en-US" dirty="0" err="1"/>
              <a:t>TumorSize</a:t>
            </a:r>
            <a:r>
              <a:rPr lang="en-US" dirty="0"/>
              <a:t> and </a:t>
            </a:r>
            <a:r>
              <a:rPr lang="en-US" dirty="0" err="1"/>
              <a:t>IsSmoker</a:t>
            </a:r>
            <a:r>
              <a:rPr lang="en-US" dirty="0"/>
              <a:t> to predict if a patient’s tumor is malignant.</a:t>
            </a:r>
          </a:p>
          <a:p>
            <a:pPr marL="139700" indent="0">
              <a:buNone/>
            </a:pPr>
            <a:endParaRPr lang="en-US" dirty="0"/>
          </a:p>
        </p:txBody>
      </p:sp>
      <p:sp>
        <p:nvSpPr>
          <p:cNvPr id="3" name="Slide Number Placeholder 2">
            <a:extLst>
              <a:ext uri="{FF2B5EF4-FFF2-40B4-BE49-F238E27FC236}">
                <a16:creationId xmlns:a16="http://schemas.microsoft.com/office/drawing/2014/main" id="{DE638EFB-61B3-4E46-9F88-92EAAFBC3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dirty="0"/>
          </a:p>
        </p:txBody>
      </p:sp>
      <p:sp>
        <p:nvSpPr>
          <p:cNvPr id="4" name="Title 3">
            <a:extLst>
              <a:ext uri="{FF2B5EF4-FFF2-40B4-BE49-F238E27FC236}">
                <a16:creationId xmlns:a16="http://schemas.microsoft.com/office/drawing/2014/main" id="{78F8B022-2E5E-C94B-AE68-ABAE01E27C10}"/>
              </a:ext>
            </a:extLst>
          </p:cNvPr>
          <p:cNvSpPr>
            <a:spLocks noGrp="1"/>
          </p:cNvSpPr>
          <p:nvPr>
            <p:ph type="title"/>
          </p:nvPr>
        </p:nvSpPr>
        <p:spPr/>
        <p:txBody>
          <a:bodyPr/>
          <a:lstStyle/>
          <a:p>
            <a:r>
              <a:rPr lang="en-US" dirty="0"/>
              <a:t>2 min</a:t>
            </a:r>
          </a:p>
        </p:txBody>
      </p:sp>
      <p:graphicFrame>
        <p:nvGraphicFramePr>
          <p:cNvPr id="5" name="Table 4">
            <a:extLst>
              <a:ext uri="{FF2B5EF4-FFF2-40B4-BE49-F238E27FC236}">
                <a16:creationId xmlns:a16="http://schemas.microsoft.com/office/drawing/2014/main" id="{E5264C4A-F39D-8E49-B260-4E5F2A69837D}"/>
              </a:ext>
            </a:extLst>
          </p:cNvPr>
          <p:cNvGraphicFramePr>
            <a:graphicFrameLocks noGrp="1"/>
          </p:cNvGraphicFramePr>
          <p:nvPr>
            <p:extLst>
              <p:ext uri="{D42A27DB-BD31-4B8C-83A1-F6EECF244321}">
                <p14:modId xmlns:p14="http://schemas.microsoft.com/office/powerpoint/2010/main" val="1941073576"/>
              </p:ext>
            </p:extLst>
          </p:nvPr>
        </p:nvGraphicFramePr>
        <p:xfrm>
          <a:off x="3691621" y="2093925"/>
          <a:ext cx="4394208" cy="2225040"/>
        </p:xfrm>
        <a:graphic>
          <a:graphicData uri="http://schemas.openxmlformats.org/drawingml/2006/table">
            <a:tbl>
              <a:tblPr firstRow="1" bandRow="1">
                <a:tableStyleId>{FABFCF23-3B69-468F-B69F-88F6DE6A72F2}</a:tableStyleId>
              </a:tblPr>
              <a:tblGrid>
                <a:gridCol w="1098552">
                  <a:extLst>
                    <a:ext uri="{9D8B030D-6E8A-4147-A177-3AD203B41FA5}">
                      <a16:colId xmlns:a16="http://schemas.microsoft.com/office/drawing/2014/main" val="3783887490"/>
                    </a:ext>
                  </a:extLst>
                </a:gridCol>
                <a:gridCol w="1098552">
                  <a:extLst>
                    <a:ext uri="{9D8B030D-6E8A-4147-A177-3AD203B41FA5}">
                      <a16:colId xmlns:a16="http://schemas.microsoft.com/office/drawing/2014/main" val="136574184"/>
                    </a:ext>
                  </a:extLst>
                </a:gridCol>
                <a:gridCol w="1098552">
                  <a:extLst>
                    <a:ext uri="{9D8B030D-6E8A-4147-A177-3AD203B41FA5}">
                      <a16:colId xmlns:a16="http://schemas.microsoft.com/office/drawing/2014/main" val="4173327222"/>
                    </a:ext>
                  </a:extLst>
                </a:gridCol>
                <a:gridCol w="1098552">
                  <a:extLst>
                    <a:ext uri="{9D8B030D-6E8A-4147-A177-3AD203B41FA5}">
                      <a16:colId xmlns:a16="http://schemas.microsoft.com/office/drawing/2014/main" val="3478661615"/>
                    </a:ext>
                  </a:extLst>
                </a:gridCol>
              </a:tblGrid>
              <a:tr h="370840">
                <a:tc>
                  <a:txBody>
                    <a:bodyPr/>
                    <a:lstStyle/>
                    <a:p>
                      <a:r>
                        <a:rPr lang="en-US" dirty="0" err="1"/>
                        <a:t>TumorSize</a:t>
                      </a:r>
                      <a:endParaRPr lang="en-US" dirty="0"/>
                    </a:p>
                  </a:txBody>
                  <a:tcPr/>
                </a:tc>
                <a:tc>
                  <a:txBody>
                    <a:bodyPr/>
                    <a:lstStyle/>
                    <a:p>
                      <a:r>
                        <a:rPr lang="en-US" dirty="0" err="1"/>
                        <a:t>IsSmoker</a:t>
                      </a:r>
                      <a:endParaRPr lang="en-US" dirty="0"/>
                    </a:p>
                  </a:txBody>
                  <a:tcPr/>
                </a:tc>
                <a:tc>
                  <a:txBody>
                    <a:bodyPr/>
                    <a:lstStyle/>
                    <a:p>
                      <a:r>
                        <a:rPr lang="en-US" dirty="0"/>
                        <a:t>Malignant</a:t>
                      </a:r>
                    </a:p>
                  </a:txBody>
                  <a:tcPr/>
                </a:tc>
                <a:tc>
                  <a:txBody>
                    <a:bodyPr/>
                    <a:lstStyle/>
                    <a:p>
                      <a:r>
                        <a:rPr lang="en-US" dirty="0"/>
                        <a:t>Weight</a:t>
                      </a:r>
                    </a:p>
                  </a:txBody>
                  <a:tcPr/>
                </a:tc>
                <a:extLst>
                  <a:ext uri="{0D108BD9-81ED-4DB2-BD59-A6C34878D82A}">
                    <a16:rowId xmlns:a16="http://schemas.microsoft.com/office/drawing/2014/main" val="2221409735"/>
                  </a:ext>
                </a:extLst>
              </a:tr>
              <a:tr h="370840">
                <a:tc>
                  <a:txBody>
                    <a:bodyPr/>
                    <a:lstStyle/>
                    <a:p>
                      <a:r>
                        <a:rPr lang="en-US" dirty="0"/>
                        <a:t>Small</a:t>
                      </a:r>
                    </a:p>
                  </a:txBody>
                  <a:tcPr/>
                </a:tc>
                <a:tc>
                  <a:txBody>
                    <a:bodyPr/>
                    <a:lstStyle/>
                    <a:p>
                      <a:r>
                        <a:rPr lang="en-US" dirty="0"/>
                        <a:t>No</a:t>
                      </a:r>
                    </a:p>
                  </a:txBody>
                  <a:tcPr/>
                </a:tc>
                <a:tc>
                  <a:txBody>
                    <a:bodyPr/>
                    <a:lstStyle/>
                    <a:p>
                      <a:r>
                        <a:rPr lang="en-US" dirty="0"/>
                        <a:t>No</a:t>
                      </a:r>
                    </a:p>
                  </a:txBody>
                  <a:tcPr/>
                </a:tc>
                <a:tc>
                  <a:txBody>
                    <a:bodyPr/>
                    <a:lstStyle/>
                    <a:p>
                      <a:r>
                        <a:rPr lang="en-US" dirty="0"/>
                        <a:t>0.5</a:t>
                      </a:r>
                    </a:p>
                  </a:txBody>
                  <a:tcPr/>
                </a:tc>
                <a:extLst>
                  <a:ext uri="{0D108BD9-81ED-4DB2-BD59-A6C34878D82A}">
                    <a16:rowId xmlns:a16="http://schemas.microsoft.com/office/drawing/2014/main" val="1303442255"/>
                  </a:ext>
                </a:extLst>
              </a:tr>
              <a:tr h="370840">
                <a:tc>
                  <a:txBody>
                    <a:bodyPr/>
                    <a:lstStyle/>
                    <a:p>
                      <a:r>
                        <a:rPr lang="en-US" dirty="0"/>
                        <a:t>Small</a:t>
                      </a:r>
                    </a:p>
                  </a:txBody>
                  <a:tcPr/>
                </a:tc>
                <a:tc>
                  <a:txBody>
                    <a:bodyPr/>
                    <a:lstStyle/>
                    <a:p>
                      <a:r>
                        <a:rPr lang="en-US" dirty="0"/>
                        <a:t>Yes</a:t>
                      </a:r>
                    </a:p>
                  </a:txBody>
                  <a:tcPr/>
                </a:tc>
                <a:tc>
                  <a:txBody>
                    <a:bodyPr/>
                    <a:lstStyle/>
                    <a:p>
                      <a:r>
                        <a:rPr lang="en-US" dirty="0"/>
                        <a:t>Yes</a:t>
                      </a:r>
                    </a:p>
                  </a:txBody>
                  <a:tcPr/>
                </a:tc>
                <a:tc>
                  <a:txBody>
                    <a:bodyPr/>
                    <a:lstStyle/>
                    <a:p>
                      <a:r>
                        <a:rPr lang="en-US" dirty="0"/>
                        <a:t>1.2</a:t>
                      </a:r>
                    </a:p>
                  </a:txBody>
                  <a:tcPr/>
                </a:tc>
                <a:extLst>
                  <a:ext uri="{0D108BD9-81ED-4DB2-BD59-A6C34878D82A}">
                    <a16:rowId xmlns:a16="http://schemas.microsoft.com/office/drawing/2014/main" val="1547207505"/>
                  </a:ext>
                </a:extLst>
              </a:tr>
              <a:tr h="370840">
                <a:tc>
                  <a:txBody>
                    <a:bodyPr/>
                    <a:lstStyle/>
                    <a:p>
                      <a:r>
                        <a:rPr lang="en-US" dirty="0"/>
                        <a:t>Large</a:t>
                      </a:r>
                    </a:p>
                  </a:txBody>
                  <a:tcPr/>
                </a:tc>
                <a:tc>
                  <a:txBody>
                    <a:bodyPr/>
                    <a:lstStyle/>
                    <a:p>
                      <a:r>
                        <a:rPr lang="en-US" dirty="0"/>
                        <a:t>No</a:t>
                      </a:r>
                    </a:p>
                  </a:txBody>
                  <a:tcPr/>
                </a:tc>
                <a:tc>
                  <a:txBody>
                    <a:bodyPr/>
                    <a:lstStyle/>
                    <a:p>
                      <a:r>
                        <a:rPr lang="en-US" dirty="0"/>
                        <a:t>No</a:t>
                      </a:r>
                    </a:p>
                  </a:txBody>
                  <a:tcPr/>
                </a:tc>
                <a:tc>
                  <a:txBody>
                    <a:bodyPr/>
                    <a:lstStyle/>
                    <a:p>
                      <a:r>
                        <a:rPr lang="en-US" dirty="0"/>
                        <a:t>0.3</a:t>
                      </a:r>
                    </a:p>
                  </a:txBody>
                  <a:tcPr/>
                </a:tc>
                <a:extLst>
                  <a:ext uri="{0D108BD9-81ED-4DB2-BD59-A6C34878D82A}">
                    <a16:rowId xmlns:a16="http://schemas.microsoft.com/office/drawing/2014/main" val="230490276"/>
                  </a:ext>
                </a:extLst>
              </a:tr>
              <a:tr h="370840">
                <a:tc>
                  <a:txBody>
                    <a:bodyPr/>
                    <a:lstStyle/>
                    <a:p>
                      <a:r>
                        <a:rPr lang="en-US" dirty="0"/>
                        <a:t>Large</a:t>
                      </a:r>
                    </a:p>
                  </a:txBody>
                  <a:tcPr/>
                </a:tc>
                <a:tc>
                  <a:txBody>
                    <a:bodyPr/>
                    <a:lstStyle/>
                    <a:p>
                      <a:r>
                        <a:rPr lang="en-US" dirty="0"/>
                        <a:t>Yes</a:t>
                      </a:r>
                    </a:p>
                  </a:txBody>
                  <a:tcPr/>
                </a:tc>
                <a:tc>
                  <a:txBody>
                    <a:bodyPr/>
                    <a:lstStyle/>
                    <a:p>
                      <a:r>
                        <a:rPr lang="en-US" dirty="0"/>
                        <a:t>Yes</a:t>
                      </a:r>
                    </a:p>
                  </a:txBody>
                  <a:tcPr/>
                </a:tc>
                <a:tc>
                  <a:txBody>
                    <a:bodyPr/>
                    <a:lstStyle/>
                    <a:p>
                      <a:r>
                        <a:rPr lang="en-US" dirty="0"/>
                        <a:t>0.5</a:t>
                      </a:r>
                    </a:p>
                  </a:txBody>
                  <a:tcPr/>
                </a:tc>
                <a:extLst>
                  <a:ext uri="{0D108BD9-81ED-4DB2-BD59-A6C34878D82A}">
                    <a16:rowId xmlns:a16="http://schemas.microsoft.com/office/drawing/2014/main" val="4221672181"/>
                  </a:ext>
                </a:extLst>
              </a:tr>
              <a:tr h="370840">
                <a:tc>
                  <a:txBody>
                    <a:bodyPr/>
                    <a:lstStyle/>
                    <a:p>
                      <a:r>
                        <a:rPr lang="en-US" dirty="0"/>
                        <a:t>Small</a:t>
                      </a:r>
                    </a:p>
                  </a:txBody>
                  <a:tcPr/>
                </a:tc>
                <a:tc>
                  <a:txBody>
                    <a:bodyPr/>
                    <a:lstStyle/>
                    <a:p>
                      <a:r>
                        <a:rPr lang="en-US" dirty="0"/>
                        <a:t>Yes</a:t>
                      </a:r>
                    </a:p>
                  </a:txBody>
                  <a:tcPr/>
                </a:tc>
                <a:tc>
                  <a:txBody>
                    <a:bodyPr/>
                    <a:lstStyle/>
                    <a:p>
                      <a:r>
                        <a:rPr lang="en-US" dirty="0"/>
                        <a:t>No</a:t>
                      </a:r>
                    </a:p>
                  </a:txBody>
                  <a:tcPr/>
                </a:tc>
                <a:tc>
                  <a:txBody>
                    <a:bodyPr/>
                    <a:lstStyle/>
                    <a:p>
                      <a:r>
                        <a:rPr lang="en-US" dirty="0"/>
                        <a:t>3.3</a:t>
                      </a:r>
                    </a:p>
                  </a:txBody>
                  <a:tcPr/>
                </a:tc>
                <a:extLst>
                  <a:ext uri="{0D108BD9-81ED-4DB2-BD59-A6C34878D82A}">
                    <a16:rowId xmlns:a16="http://schemas.microsoft.com/office/drawing/2014/main" val="1920610224"/>
                  </a:ext>
                </a:extLst>
              </a:tr>
            </a:tbl>
          </a:graphicData>
        </a:graphic>
      </p:graphicFrame>
      <p:pic>
        <p:nvPicPr>
          <p:cNvPr id="6" name="Online Media 5" descr="3 Minute Timer.mp4">
            <a:hlinkClick r:id="" action="ppaction://media"/>
            <a:extLst>
              <a:ext uri="{FF2B5EF4-FFF2-40B4-BE49-F238E27FC236}">
                <a16:creationId xmlns:a16="http://schemas.microsoft.com/office/drawing/2014/main" id="{5F61ACCC-F487-624E-8943-411429BC5811}"/>
              </a:ext>
            </a:extLst>
          </p:cNvPr>
          <p:cNvPicPr>
            <a:picLocks noChangeAspect="1"/>
          </p:cNvPicPr>
          <p:nvPr>
            <a:videoFile r:link="rId1"/>
            <p:extLst>
              <p:ext uri="{DAA4B4D4-6D71-4841-9C94-3DE7FCFB9230}">
                <p14:media xmlns:p14="http://schemas.microsoft.com/office/powerpoint/2010/main" r:embed="rId2">
                  <p14:trim st="60285.1265"/>
                </p14:media>
              </p:ext>
            </p:extLst>
          </p:nvPr>
        </p:nvPicPr>
        <p:blipFill>
          <a:blip r:embed="rId5"/>
          <a:stretch>
            <a:fillRect/>
          </a:stretch>
        </p:blipFill>
        <p:spPr>
          <a:xfrm>
            <a:off x="7615003" y="4407919"/>
            <a:ext cx="1043856" cy="587169"/>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CFCF238-3AAD-4A07-9367-E02B7B6EA544}"/>
                  </a:ext>
                </a:extLst>
              </p14:cNvPr>
              <p14:cNvContentPartPr/>
              <p14:nvPr/>
            </p14:nvContentPartPr>
            <p14:xfrm>
              <a:off x="312480" y="32400"/>
              <a:ext cx="5277240" cy="4189680"/>
            </p14:xfrm>
          </p:contentPart>
        </mc:Choice>
        <mc:Fallback xmlns="">
          <p:pic>
            <p:nvPicPr>
              <p:cNvPr id="7" name="Ink 6">
                <a:extLst>
                  <a:ext uri="{FF2B5EF4-FFF2-40B4-BE49-F238E27FC236}">
                    <a16:creationId xmlns:a16="http://schemas.microsoft.com/office/drawing/2014/main" id="{2CFCF238-3AAD-4A07-9367-E02B7B6EA544}"/>
                  </a:ext>
                </a:extLst>
              </p:cNvPr>
              <p:cNvPicPr/>
              <p:nvPr/>
            </p:nvPicPr>
            <p:blipFill>
              <a:blip r:embed="rId7"/>
              <a:stretch>
                <a:fillRect/>
              </a:stretch>
            </p:blipFill>
            <p:spPr>
              <a:xfrm>
                <a:off x="303120" y="23040"/>
                <a:ext cx="5295960" cy="4208400"/>
              </a:xfrm>
              <a:prstGeom prst="rect">
                <a:avLst/>
              </a:prstGeom>
            </p:spPr>
          </p:pic>
        </mc:Fallback>
      </mc:AlternateContent>
    </p:spTree>
    <p:extLst>
      <p:ext uri="{BB962C8B-B14F-4D97-AF65-F5344CB8AC3E}">
        <p14:creationId xmlns:p14="http://schemas.microsoft.com/office/powerpoint/2010/main" val="919157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067F3-5E88-5945-ABC4-3B13DE1EF3DC}"/>
              </a:ext>
            </a:extLst>
          </p:cNvPr>
          <p:cNvSpPr>
            <a:spLocks noGrp="1"/>
          </p:cNvSpPr>
          <p:nvPr>
            <p:ph type="body" idx="1"/>
          </p:nvPr>
        </p:nvSpPr>
        <p:spPr/>
        <p:txBody>
          <a:bodyPr/>
          <a:lstStyle/>
          <a:p>
            <a:pPr marL="139700" indent="0">
              <a:buNone/>
            </a:pPr>
            <a:r>
              <a:rPr lang="en-US" b="1" dirty="0"/>
              <a:t>Consider the following weighted dataset, what is the weighted classification error of the optimal decision stump (just one split)?</a:t>
            </a:r>
          </a:p>
          <a:p>
            <a:pPr marL="139700" indent="0">
              <a:buNone/>
            </a:pPr>
            <a:r>
              <a:rPr lang="en-US" dirty="0"/>
              <a:t>We want to use the </a:t>
            </a:r>
            <a:r>
              <a:rPr lang="en-US" dirty="0" err="1"/>
              <a:t>TumorSize</a:t>
            </a:r>
            <a:r>
              <a:rPr lang="en-US" dirty="0"/>
              <a:t> and </a:t>
            </a:r>
            <a:r>
              <a:rPr lang="en-US" dirty="0" err="1"/>
              <a:t>IsSmoker</a:t>
            </a:r>
            <a:r>
              <a:rPr lang="en-US" dirty="0"/>
              <a:t> to predict if a patient’s tumor is malignant.</a:t>
            </a:r>
          </a:p>
          <a:p>
            <a:pPr marL="139700" indent="0">
              <a:buNone/>
            </a:pPr>
            <a:endParaRPr lang="en-US" dirty="0"/>
          </a:p>
        </p:txBody>
      </p:sp>
      <p:sp>
        <p:nvSpPr>
          <p:cNvPr id="3" name="Slide Number Placeholder 2">
            <a:extLst>
              <a:ext uri="{FF2B5EF4-FFF2-40B4-BE49-F238E27FC236}">
                <a16:creationId xmlns:a16="http://schemas.microsoft.com/office/drawing/2014/main" id="{DE638EFB-61B3-4E46-9F88-92EAAFBC3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dirty="0"/>
          </a:p>
        </p:txBody>
      </p:sp>
      <p:sp>
        <p:nvSpPr>
          <p:cNvPr id="4" name="Title 3">
            <a:extLst>
              <a:ext uri="{FF2B5EF4-FFF2-40B4-BE49-F238E27FC236}">
                <a16:creationId xmlns:a16="http://schemas.microsoft.com/office/drawing/2014/main" id="{78F8B022-2E5E-C94B-AE68-ABAE01E27C10}"/>
              </a:ext>
            </a:extLst>
          </p:cNvPr>
          <p:cNvSpPr>
            <a:spLocks noGrp="1"/>
          </p:cNvSpPr>
          <p:nvPr>
            <p:ph type="title"/>
          </p:nvPr>
        </p:nvSpPr>
        <p:spPr/>
        <p:txBody>
          <a:bodyPr/>
          <a:lstStyle/>
          <a:p>
            <a:r>
              <a:rPr lang="en-US" dirty="0"/>
              <a:t>3 min</a:t>
            </a:r>
          </a:p>
        </p:txBody>
      </p:sp>
      <p:graphicFrame>
        <p:nvGraphicFramePr>
          <p:cNvPr id="5" name="Table 4">
            <a:extLst>
              <a:ext uri="{FF2B5EF4-FFF2-40B4-BE49-F238E27FC236}">
                <a16:creationId xmlns:a16="http://schemas.microsoft.com/office/drawing/2014/main" id="{E5264C4A-F39D-8E49-B260-4E5F2A69837D}"/>
              </a:ext>
            </a:extLst>
          </p:cNvPr>
          <p:cNvGraphicFramePr>
            <a:graphicFrameLocks noGrp="1"/>
          </p:cNvGraphicFramePr>
          <p:nvPr>
            <p:extLst>
              <p:ext uri="{D42A27DB-BD31-4B8C-83A1-F6EECF244321}">
                <p14:modId xmlns:p14="http://schemas.microsoft.com/office/powerpoint/2010/main" val="1493545539"/>
              </p:ext>
            </p:extLst>
          </p:nvPr>
        </p:nvGraphicFramePr>
        <p:xfrm>
          <a:off x="3691621" y="2093925"/>
          <a:ext cx="4394208" cy="2225040"/>
        </p:xfrm>
        <a:graphic>
          <a:graphicData uri="http://schemas.openxmlformats.org/drawingml/2006/table">
            <a:tbl>
              <a:tblPr firstRow="1" bandRow="1">
                <a:tableStyleId>{FABFCF23-3B69-468F-B69F-88F6DE6A72F2}</a:tableStyleId>
              </a:tblPr>
              <a:tblGrid>
                <a:gridCol w="1098552">
                  <a:extLst>
                    <a:ext uri="{9D8B030D-6E8A-4147-A177-3AD203B41FA5}">
                      <a16:colId xmlns:a16="http://schemas.microsoft.com/office/drawing/2014/main" val="3783887490"/>
                    </a:ext>
                  </a:extLst>
                </a:gridCol>
                <a:gridCol w="1098552">
                  <a:extLst>
                    <a:ext uri="{9D8B030D-6E8A-4147-A177-3AD203B41FA5}">
                      <a16:colId xmlns:a16="http://schemas.microsoft.com/office/drawing/2014/main" val="136574184"/>
                    </a:ext>
                  </a:extLst>
                </a:gridCol>
                <a:gridCol w="1098552">
                  <a:extLst>
                    <a:ext uri="{9D8B030D-6E8A-4147-A177-3AD203B41FA5}">
                      <a16:colId xmlns:a16="http://schemas.microsoft.com/office/drawing/2014/main" val="4173327222"/>
                    </a:ext>
                  </a:extLst>
                </a:gridCol>
                <a:gridCol w="1098552">
                  <a:extLst>
                    <a:ext uri="{9D8B030D-6E8A-4147-A177-3AD203B41FA5}">
                      <a16:colId xmlns:a16="http://schemas.microsoft.com/office/drawing/2014/main" val="3478661615"/>
                    </a:ext>
                  </a:extLst>
                </a:gridCol>
              </a:tblGrid>
              <a:tr h="370840">
                <a:tc>
                  <a:txBody>
                    <a:bodyPr/>
                    <a:lstStyle/>
                    <a:p>
                      <a:r>
                        <a:rPr lang="en-US" dirty="0" err="1"/>
                        <a:t>TumorSize</a:t>
                      </a:r>
                      <a:endParaRPr lang="en-US" dirty="0"/>
                    </a:p>
                  </a:txBody>
                  <a:tcPr/>
                </a:tc>
                <a:tc>
                  <a:txBody>
                    <a:bodyPr/>
                    <a:lstStyle/>
                    <a:p>
                      <a:r>
                        <a:rPr lang="en-US" dirty="0" err="1"/>
                        <a:t>IsSmoker</a:t>
                      </a:r>
                      <a:endParaRPr lang="en-US" dirty="0"/>
                    </a:p>
                  </a:txBody>
                  <a:tcPr/>
                </a:tc>
                <a:tc>
                  <a:txBody>
                    <a:bodyPr/>
                    <a:lstStyle/>
                    <a:p>
                      <a:r>
                        <a:rPr lang="en-US" dirty="0"/>
                        <a:t>Malignant</a:t>
                      </a:r>
                    </a:p>
                  </a:txBody>
                  <a:tcPr/>
                </a:tc>
                <a:tc>
                  <a:txBody>
                    <a:bodyPr/>
                    <a:lstStyle/>
                    <a:p>
                      <a:r>
                        <a:rPr lang="en-US" dirty="0"/>
                        <a:t>Weight</a:t>
                      </a:r>
                    </a:p>
                  </a:txBody>
                  <a:tcPr/>
                </a:tc>
                <a:extLst>
                  <a:ext uri="{0D108BD9-81ED-4DB2-BD59-A6C34878D82A}">
                    <a16:rowId xmlns:a16="http://schemas.microsoft.com/office/drawing/2014/main" val="2221409735"/>
                  </a:ext>
                </a:extLst>
              </a:tr>
              <a:tr h="370840">
                <a:tc>
                  <a:txBody>
                    <a:bodyPr/>
                    <a:lstStyle/>
                    <a:p>
                      <a:r>
                        <a:rPr lang="en-US" dirty="0"/>
                        <a:t>Small</a:t>
                      </a:r>
                    </a:p>
                  </a:txBody>
                  <a:tcPr/>
                </a:tc>
                <a:tc>
                  <a:txBody>
                    <a:bodyPr/>
                    <a:lstStyle/>
                    <a:p>
                      <a:r>
                        <a:rPr lang="en-US" dirty="0"/>
                        <a:t>No</a:t>
                      </a:r>
                    </a:p>
                  </a:txBody>
                  <a:tcPr/>
                </a:tc>
                <a:tc>
                  <a:txBody>
                    <a:bodyPr/>
                    <a:lstStyle/>
                    <a:p>
                      <a:r>
                        <a:rPr lang="en-US" dirty="0"/>
                        <a:t>No</a:t>
                      </a:r>
                    </a:p>
                  </a:txBody>
                  <a:tcPr/>
                </a:tc>
                <a:tc>
                  <a:txBody>
                    <a:bodyPr/>
                    <a:lstStyle/>
                    <a:p>
                      <a:r>
                        <a:rPr lang="en-US" dirty="0"/>
                        <a:t>0.5</a:t>
                      </a:r>
                    </a:p>
                  </a:txBody>
                  <a:tcPr/>
                </a:tc>
                <a:extLst>
                  <a:ext uri="{0D108BD9-81ED-4DB2-BD59-A6C34878D82A}">
                    <a16:rowId xmlns:a16="http://schemas.microsoft.com/office/drawing/2014/main" val="1303442255"/>
                  </a:ext>
                </a:extLst>
              </a:tr>
              <a:tr h="370840">
                <a:tc>
                  <a:txBody>
                    <a:bodyPr/>
                    <a:lstStyle/>
                    <a:p>
                      <a:r>
                        <a:rPr lang="en-US" dirty="0"/>
                        <a:t>Small</a:t>
                      </a:r>
                    </a:p>
                  </a:txBody>
                  <a:tcPr/>
                </a:tc>
                <a:tc>
                  <a:txBody>
                    <a:bodyPr/>
                    <a:lstStyle/>
                    <a:p>
                      <a:r>
                        <a:rPr lang="en-US" dirty="0"/>
                        <a:t>Yes</a:t>
                      </a:r>
                    </a:p>
                  </a:txBody>
                  <a:tcPr/>
                </a:tc>
                <a:tc>
                  <a:txBody>
                    <a:bodyPr/>
                    <a:lstStyle/>
                    <a:p>
                      <a:r>
                        <a:rPr lang="en-US" dirty="0"/>
                        <a:t>Yes</a:t>
                      </a:r>
                    </a:p>
                  </a:txBody>
                  <a:tcPr/>
                </a:tc>
                <a:tc>
                  <a:txBody>
                    <a:bodyPr/>
                    <a:lstStyle/>
                    <a:p>
                      <a:r>
                        <a:rPr lang="en-US" dirty="0"/>
                        <a:t>1.2</a:t>
                      </a:r>
                    </a:p>
                  </a:txBody>
                  <a:tcPr/>
                </a:tc>
                <a:extLst>
                  <a:ext uri="{0D108BD9-81ED-4DB2-BD59-A6C34878D82A}">
                    <a16:rowId xmlns:a16="http://schemas.microsoft.com/office/drawing/2014/main" val="1547207505"/>
                  </a:ext>
                </a:extLst>
              </a:tr>
              <a:tr h="370840">
                <a:tc>
                  <a:txBody>
                    <a:bodyPr/>
                    <a:lstStyle/>
                    <a:p>
                      <a:r>
                        <a:rPr lang="en-US" dirty="0"/>
                        <a:t>Large</a:t>
                      </a:r>
                    </a:p>
                  </a:txBody>
                  <a:tcPr/>
                </a:tc>
                <a:tc>
                  <a:txBody>
                    <a:bodyPr/>
                    <a:lstStyle/>
                    <a:p>
                      <a:r>
                        <a:rPr lang="en-US" dirty="0"/>
                        <a:t>No</a:t>
                      </a:r>
                    </a:p>
                  </a:txBody>
                  <a:tcPr/>
                </a:tc>
                <a:tc>
                  <a:txBody>
                    <a:bodyPr/>
                    <a:lstStyle/>
                    <a:p>
                      <a:r>
                        <a:rPr lang="en-US" dirty="0"/>
                        <a:t>No</a:t>
                      </a:r>
                    </a:p>
                  </a:txBody>
                  <a:tcPr/>
                </a:tc>
                <a:tc>
                  <a:txBody>
                    <a:bodyPr/>
                    <a:lstStyle/>
                    <a:p>
                      <a:r>
                        <a:rPr lang="en-US" dirty="0"/>
                        <a:t>0.3</a:t>
                      </a:r>
                    </a:p>
                  </a:txBody>
                  <a:tcPr/>
                </a:tc>
                <a:extLst>
                  <a:ext uri="{0D108BD9-81ED-4DB2-BD59-A6C34878D82A}">
                    <a16:rowId xmlns:a16="http://schemas.microsoft.com/office/drawing/2014/main" val="230490276"/>
                  </a:ext>
                </a:extLst>
              </a:tr>
              <a:tr h="370840">
                <a:tc>
                  <a:txBody>
                    <a:bodyPr/>
                    <a:lstStyle/>
                    <a:p>
                      <a:r>
                        <a:rPr lang="en-US" dirty="0"/>
                        <a:t>Large</a:t>
                      </a:r>
                    </a:p>
                  </a:txBody>
                  <a:tcPr/>
                </a:tc>
                <a:tc>
                  <a:txBody>
                    <a:bodyPr/>
                    <a:lstStyle/>
                    <a:p>
                      <a:r>
                        <a:rPr lang="en-US" dirty="0"/>
                        <a:t>Yes</a:t>
                      </a:r>
                    </a:p>
                  </a:txBody>
                  <a:tcPr/>
                </a:tc>
                <a:tc>
                  <a:txBody>
                    <a:bodyPr/>
                    <a:lstStyle/>
                    <a:p>
                      <a:r>
                        <a:rPr lang="en-US" dirty="0"/>
                        <a:t>Yes</a:t>
                      </a:r>
                    </a:p>
                  </a:txBody>
                  <a:tcPr/>
                </a:tc>
                <a:tc>
                  <a:txBody>
                    <a:bodyPr/>
                    <a:lstStyle/>
                    <a:p>
                      <a:r>
                        <a:rPr lang="en-US" dirty="0"/>
                        <a:t>0.5</a:t>
                      </a:r>
                    </a:p>
                  </a:txBody>
                  <a:tcPr/>
                </a:tc>
                <a:extLst>
                  <a:ext uri="{0D108BD9-81ED-4DB2-BD59-A6C34878D82A}">
                    <a16:rowId xmlns:a16="http://schemas.microsoft.com/office/drawing/2014/main" val="4221672181"/>
                  </a:ext>
                </a:extLst>
              </a:tr>
              <a:tr h="370840">
                <a:tc>
                  <a:txBody>
                    <a:bodyPr/>
                    <a:lstStyle/>
                    <a:p>
                      <a:r>
                        <a:rPr lang="en-US" dirty="0"/>
                        <a:t>Small</a:t>
                      </a:r>
                    </a:p>
                  </a:txBody>
                  <a:tcPr/>
                </a:tc>
                <a:tc>
                  <a:txBody>
                    <a:bodyPr/>
                    <a:lstStyle/>
                    <a:p>
                      <a:r>
                        <a:rPr lang="en-US" dirty="0"/>
                        <a:t>Yes</a:t>
                      </a:r>
                    </a:p>
                  </a:txBody>
                  <a:tcPr/>
                </a:tc>
                <a:tc>
                  <a:txBody>
                    <a:bodyPr/>
                    <a:lstStyle/>
                    <a:p>
                      <a:r>
                        <a:rPr lang="en-US" dirty="0"/>
                        <a:t>No</a:t>
                      </a:r>
                    </a:p>
                  </a:txBody>
                  <a:tcPr/>
                </a:tc>
                <a:tc>
                  <a:txBody>
                    <a:bodyPr/>
                    <a:lstStyle/>
                    <a:p>
                      <a:r>
                        <a:rPr lang="en-US" dirty="0"/>
                        <a:t>3.3</a:t>
                      </a:r>
                    </a:p>
                  </a:txBody>
                  <a:tcPr/>
                </a:tc>
                <a:extLst>
                  <a:ext uri="{0D108BD9-81ED-4DB2-BD59-A6C34878D82A}">
                    <a16:rowId xmlns:a16="http://schemas.microsoft.com/office/drawing/2014/main" val="1920610224"/>
                  </a:ext>
                </a:extLst>
              </a:tr>
            </a:tbl>
          </a:graphicData>
        </a:graphic>
      </p:graphicFrame>
      <p:pic>
        <p:nvPicPr>
          <p:cNvPr id="7" name="Online Media 6" descr="3 Minute Timer.mp4">
            <a:hlinkClick r:id="" action="ppaction://media"/>
            <a:extLst>
              <a:ext uri="{FF2B5EF4-FFF2-40B4-BE49-F238E27FC236}">
                <a16:creationId xmlns:a16="http://schemas.microsoft.com/office/drawing/2014/main" id="{B613039F-FC7D-A94A-B868-BBE9B9D52B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15003" y="4407918"/>
            <a:ext cx="1043856" cy="587169"/>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7A7FA3B8-2393-43AA-A452-68F3B5C91EF0}"/>
                  </a:ext>
                </a:extLst>
              </p14:cNvPr>
              <p14:cNvContentPartPr/>
              <p14:nvPr/>
            </p14:nvContentPartPr>
            <p14:xfrm>
              <a:off x="393480" y="4082760"/>
              <a:ext cx="1780560" cy="140040"/>
            </p14:xfrm>
          </p:contentPart>
        </mc:Choice>
        <mc:Fallback xmlns="">
          <p:pic>
            <p:nvPicPr>
              <p:cNvPr id="6" name="Ink 5">
                <a:extLst>
                  <a:ext uri="{FF2B5EF4-FFF2-40B4-BE49-F238E27FC236}">
                    <a16:creationId xmlns:a16="http://schemas.microsoft.com/office/drawing/2014/main" id="{7A7FA3B8-2393-43AA-A452-68F3B5C91EF0}"/>
                  </a:ext>
                </a:extLst>
              </p:cNvPr>
              <p:cNvPicPr/>
              <p:nvPr/>
            </p:nvPicPr>
            <p:blipFill>
              <a:blip r:embed="rId7"/>
              <a:stretch>
                <a:fillRect/>
              </a:stretch>
            </p:blipFill>
            <p:spPr>
              <a:xfrm>
                <a:off x="384120" y="4073400"/>
                <a:ext cx="1799280" cy="158760"/>
              </a:xfrm>
              <a:prstGeom prst="rect">
                <a:avLst/>
              </a:prstGeom>
            </p:spPr>
          </p:pic>
        </mc:Fallback>
      </mc:AlternateContent>
    </p:spTree>
    <p:extLst>
      <p:ext uri="{BB962C8B-B14F-4D97-AF65-F5344CB8AC3E}">
        <p14:creationId xmlns:p14="http://schemas.microsoft.com/office/powerpoint/2010/main" val="3812063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638EFB-61B3-4E46-9F88-92EAAFBC3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dirty="0"/>
          </a:p>
        </p:txBody>
      </p:sp>
      <p:sp>
        <p:nvSpPr>
          <p:cNvPr id="4" name="Title 3">
            <a:extLst>
              <a:ext uri="{FF2B5EF4-FFF2-40B4-BE49-F238E27FC236}">
                <a16:creationId xmlns:a16="http://schemas.microsoft.com/office/drawing/2014/main" id="{78F8B022-2E5E-C94B-AE68-ABAE01E27C10}"/>
              </a:ext>
            </a:extLst>
          </p:cNvPr>
          <p:cNvSpPr>
            <a:spLocks noGrp="1"/>
          </p:cNvSpPr>
          <p:nvPr>
            <p:ph type="title"/>
          </p:nvPr>
        </p:nvSpPr>
        <p:spPr/>
        <p:txBody>
          <a:bodyPr/>
          <a:lstStyle/>
          <a:p>
            <a:r>
              <a:rPr lang="en-US" dirty="0"/>
              <a:t>0 min</a:t>
            </a:r>
          </a:p>
        </p:txBody>
      </p:sp>
      <p:graphicFrame>
        <p:nvGraphicFramePr>
          <p:cNvPr id="5" name="Table 4">
            <a:extLst>
              <a:ext uri="{FF2B5EF4-FFF2-40B4-BE49-F238E27FC236}">
                <a16:creationId xmlns:a16="http://schemas.microsoft.com/office/drawing/2014/main" id="{E5264C4A-F39D-8E49-B260-4E5F2A69837D}"/>
              </a:ext>
            </a:extLst>
          </p:cNvPr>
          <p:cNvGraphicFramePr>
            <a:graphicFrameLocks noGrp="1"/>
          </p:cNvGraphicFramePr>
          <p:nvPr>
            <p:extLst>
              <p:ext uri="{D42A27DB-BD31-4B8C-83A1-F6EECF244321}">
                <p14:modId xmlns:p14="http://schemas.microsoft.com/office/powerpoint/2010/main" val="1401489276"/>
              </p:ext>
            </p:extLst>
          </p:nvPr>
        </p:nvGraphicFramePr>
        <p:xfrm>
          <a:off x="2669311" y="87875"/>
          <a:ext cx="4394208" cy="2225040"/>
        </p:xfrm>
        <a:graphic>
          <a:graphicData uri="http://schemas.openxmlformats.org/drawingml/2006/table">
            <a:tbl>
              <a:tblPr firstRow="1" bandRow="1">
                <a:tableStyleId>{FABFCF23-3B69-468F-B69F-88F6DE6A72F2}</a:tableStyleId>
              </a:tblPr>
              <a:tblGrid>
                <a:gridCol w="1098552">
                  <a:extLst>
                    <a:ext uri="{9D8B030D-6E8A-4147-A177-3AD203B41FA5}">
                      <a16:colId xmlns:a16="http://schemas.microsoft.com/office/drawing/2014/main" val="3783887490"/>
                    </a:ext>
                  </a:extLst>
                </a:gridCol>
                <a:gridCol w="1098552">
                  <a:extLst>
                    <a:ext uri="{9D8B030D-6E8A-4147-A177-3AD203B41FA5}">
                      <a16:colId xmlns:a16="http://schemas.microsoft.com/office/drawing/2014/main" val="136574184"/>
                    </a:ext>
                  </a:extLst>
                </a:gridCol>
                <a:gridCol w="1098552">
                  <a:extLst>
                    <a:ext uri="{9D8B030D-6E8A-4147-A177-3AD203B41FA5}">
                      <a16:colId xmlns:a16="http://schemas.microsoft.com/office/drawing/2014/main" val="4173327222"/>
                    </a:ext>
                  </a:extLst>
                </a:gridCol>
                <a:gridCol w="1098552">
                  <a:extLst>
                    <a:ext uri="{9D8B030D-6E8A-4147-A177-3AD203B41FA5}">
                      <a16:colId xmlns:a16="http://schemas.microsoft.com/office/drawing/2014/main" val="3478661615"/>
                    </a:ext>
                  </a:extLst>
                </a:gridCol>
              </a:tblGrid>
              <a:tr h="370840">
                <a:tc>
                  <a:txBody>
                    <a:bodyPr/>
                    <a:lstStyle/>
                    <a:p>
                      <a:r>
                        <a:rPr lang="en-US" dirty="0" err="1"/>
                        <a:t>TumorSize</a:t>
                      </a:r>
                      <a:endParaRPr lang="en-US" dirty="0"/>
                    </a:p>
                  </a:txBody>
                  <a:tcPr/>
                </a:tc>
                <a:tc>
                  <a:txBody>
                    <a:bodyPr/>
                    <a:lstStyle/>
                    <a:p>
                      <a:r>
                        <a:rPr lang="en-US" dirty="0" err="1"/>
                        <a:t>IsSmoker</a:t>
                      </a:r>
                      <a:endParaRPr lang="en-US" dirty="0"/>
                    </a:p>
                  </a:txBody>
                  <a:tcPr/>
                </a:tc>
                <a:tc>
                  <a:txBody>
                    <a:bodyPr/>
                    <a:lstStyle/>
                    <a:p>
                      <a:r>
                        <a:rPr lang="en-US" dirty="0"/>
                        <a:t>Malignant</a:t>
                      </a:r>
                    </a:p>
                  </a:txBody>
                  <a:tcPr/>
                </a:tc>
                <a:tc>
                  <a:txBody>
                    <a:bodyPr/>
                    <a:lstStyle/>
                    <a:p>
                      <a:r>
                        <a:rPr lang="en-US" dirty="0"/>
                        <a:t>Weight</a:t>
                      </a:r>
                    </a:p>
                  </a:txBody>
                  <a:tcPr/>
                </a:tc>
                <a:extLst>
                  <a:ext uri="{0D108BD9-81ED-4DB2-BD59-A6C34878D82A}">
                    <a16:rowId xmlns:a16="http://schemas.microsoft.com/office/drawing/2014/main" val="2221409735"/>
                  </a:ext>
                </a:extLst>
              </a:tr>
              <a:tr h="370840">
                <a:tc>
                  <a:txBody>
                    <a:bodyPr/>
                    <a:lstStyle/>
                    <a:p>
                      <a:r>
                        <a:rPr lang="en-US" dirty="0"/>
                        <a:t>Small</a:t>
                      </a:r>
                    </a:p>
                  </a:txBody>
                  <a:tcPr/>
                </a:tc>
                <a:tc>
                  <a:txBody>
                    <a:bodyPr/>
                    <a:lstStyle/>
                    <a:p>
                      <a:r>
                        <a:rPr lang="en-US" dirty="0"/>
                        <a:t>No</a:t>
                      </a:r>
                    </a:p>
                  </a:txBody>
                  <a:tcPr/>
                </a:tc>
                <a:tc>
                  <a:txBody>
                    <a:bodyPr/>
                    <a:lstStyle/>
                    <a:p>
                      <a:r>
                        <a:rPr lang="en-US" dirty="0"/>
                        <a:t>No</a:t>
                      </a:r>
                    </a:p>
                  </a:txBody>
                  <a:tcPr/>
                </a:tc>
                <a:tc>
                  <a:txBody>
                    <a:bodyPr/>
                    <a:lstStyle/>
                    <a:p>
                      <a:r>
                        <a:rPr lang="en-US" dirty="0"/>
                        <a:t>0.5</a:t>
                      </a:r>
                    </a:p>
                  </a:txBody>
                  <a:tcPr/>
                </a:tc>
                <a:extLst>
                  <a:ext uri="{0D108BD9-81ED-4DB2-BD59-A6C34878D82A}">
                    <a16:rowId xmlns:a16="http://schemas.microsoft.com/office/drawing/2014/main" val="1303442255"/>
                  </a:ext>
                </a:extLst>
              </a:tr>
              <a:tr h="370840">
                <a:tc>
                  <a:txBody>
                    <a:bodyPr/>
                    <a:lstStyle/>
                    <a:p>
                      <a:r>
                        <a:rPr lang="en-US" dirty="0"/>
                        <a:t>Small</a:t>
                      </a:r>
                    </a:p>
                  </a:txBody>
                  <a:tcPr/>
                </a:tc>
                <a:tc>
                  <a:txBody>
                    <a:bodyPr/>
                    <a:lstStyle/>
                    <a:p>
                      <a:r>
                        <a:rPr lang="en-US" dirty="0"/>
                        <a:t>Yes</a:t>
                      </a:r>
                    </a:p>
                  </a:txBody>
                  <a:tcPr/>
                </a:tc>
                <a:tc>
                  <a:txBody>
                    <a:bodyPr/>
                    <a:lstStyle/>
                    <a:p>
                      <a:r>
                        <a:rPr lang="en-US" dirty="0"/>
                        <a:t>Yes</a:t>
                      </a:r>
                    </a:p>
                  </a:txBody>
                  <a:tcPr/>
                </a:tc>
                <a:tc>
                  <a:txBody>
                    <a:bodyPr/>
                    <a:lstStyle/>
                    <a:p>
                      <a:r>
                        <a:rPr lang="en-US" dirty="0"/>
                        <a:t>1.2</a:t>
                      </a:r>
                    </a:p>
                  </a:txBody>
                  <a:tcPr/>
                </a:tc>
                <a:extLst>
                  <a:ext uri="{0D108BD9-81ED-4DB2-BD59-A6C34878D82A}">
                    <a16:rowId xmlns:a16="http://schemas.microsoft.com/office/drawing/2014/main" val="1547207505"/>
                  </a:ext>
                </a:extLst>
              </a:tr>
              <a:tr h="370840">
                <a:tc>
                  <a:txBody>
                    <a:bodyPr/>
                    <a:lstStyle/>
                    <a:p>
                      <a:r>
                        <a:rPr lang="en-US" dirty="0"/>
                        <a:t>Large</a:t>
                      </a:r>
                    </a:p>
                  </a:txBody>
                  <a:tcPr/>
                </a:tc>
                <a:tc>
                  <a:txBody>
                    <a:bodyPr/>
                    <a:lstStyle/>
                    <a:p>
                      <a:r>
                        <a:rPr lang="en-US" dirty="0"/>
                        <a:t>No</a:t>
                      </a:r>
                    </a:p>
                  </a:txBody>
                  <a:tcPr/>
                </a:tc>
                <a:tc>
                  <a:txBody>
                    <a:bodyPr/>
                    <a:lstStyle/>
                    <a:p>
                      <a:r>
                        <a:rPr lang="en-US" dirty="0"/>
                        <a:t>No</a:t>
                      </a:r>
                    </a:p>
                  </a:txBody>
                  <a:tcPr/>
                </a:tc>
                <a:tc>
                  <a:txBody>
                    <a:bodyPr/>
                    <a:lstStyle/>
                    <a:p>
                      <a:r>
                        <a:rPr lang="en-US" dirty="0"/>
                        <a:t>0.3</a:t>
                      </a:r>
                    </a:p>
                  </a:txBody>
                  <a:tcPr/>
                </a:tc>
                <a:extLst>
                  <a:ext uri="{0D108BD9-81ED-4DB2-BD59-A6C34878D82A}">
                    <a16:rowId xmlns:a16="http://schemas.microsoft.com/office/drawing/2014/main" val="230490276"/>
                  </a:ext>
                </a:extLst>
              </a:tr>
              <a:tr h="370840">
                <a:tc>
                  <a:txBody>
                    <a:bodyPr/>
                    <a:lstStyle/>
                    <a:p>
                      <a:r>
                        <a:rPr lang="en-US" dirty="0"/>
                        <a:t>Large</a:t>
                      </a:r>
                    </a:p>
                  </a:txBody>
                  <a:tcPr/>
                </a:tc>
                <a:tc>
                  <a:txBody>
                    <a:bodyPr/>
                    <a:lstStyle/>
                    <a:p>
                      <a:r>
                        <a:rPr lang="en-US" dirty="0"/>
                        <a:t>Yes</a:t>
                      </a:r>
                    </a:p>
                  </a:txBody>
                  <a:tcPr/>
                </a:tc>
                <a:tc>
                  <a:txBody>
                    <a:bodyPr/>
                    <a:lstStyle/>
                    <a:p>
                      <a:r>
                        <a:rPr lang="en-US" dirty="0"/>
                        <a:t>Yes</a:t>
                      </a:r>
                    </a:p>
                  </a:txBody>
                  <a:tcPr/>
                </a:tc>
                <a:tc>
                  <a:txBody>
                    <a:bodyPr/>
                    <a:lstStyle/>
                    <a:p>
                      <a:r>
                        <a:rPr lang="en-US" dirty="0"/>
                        <a:t>0.5</a:t>
                      </a:r>
                    </a:p>
                  </a:txBody>
                  <a:tcPr/>
                </a:tc>
                <a:extLst>
                  <a:ext uri="{0D108BD9-81ED-4DB2-BD59-A6C34878D82A}">
                    <a16:rowId xmlns:a16="http://schemas.microsoft.com/office/drawing/2014/main" val="4221672181"/>
                  </a:ext>
                </a:extLst>
              </a:tr>
              <a:tr h="370840">
                <a:tc>
                  <a:txBody>
                    <a:bodyPr/>
                    <a:lstStyle/>
                    <a:p>
                      <a:r>
                        <a:rPr lang="en-US" dirty="0"/>
                        <a:t>Small</a:t>
                      </a:r>
                    </a:p>
                  </a:txBody>
                  <a:tcPr/>
                </a:tc>
                <a:tc>
                  <a:txBody>
                    <a:bodyPr/>
                    <a:lstStyle/>
                    <a:p>
                      <a:r>
                        <a:rPr lang="en-US" dirty="0"/>
                        <a:t>Yes</a:t>
                      </a:r>
                    </a:p>
                  </a:txBody>
                  <a:tcPr/>
                </a:tc>
                <a:tc>
                  <a:txBody>
                    <a:bodyPr/>
                    <a:lstStyle/>
                    <a:p>
                      <a:r>
                        <a:rPr lang="en-US" dirty="0"/>
                        <a:t>No</a:t>
                      </a:r>
                    </a:p>
                  </a:txBody>
                  <a:tcPr/>
                </a:tc>
                <a:tc>
                  <a:txBody>
                    <a:bodyPr/>
                    <a:lstStyle/>
                    <a:p>
                      <a:r>
                        <a:rPr lang="en-US" dirty="0"/>
                        <a:t>3.3</a:t>
                      </a:r>
                    </a:p>
                  </a:txBody>
                  <a:tcPr/>
                </a:tc>
                <a:extLst>
                  <a:ext uri="{0D108BD9-81ED-4DB2-BD59-A6C34878D82A}">
                    <a16:rowId xmlns:a16="http://schemas.microsoft.com/office/drawing/2014/main" val="1920610224"/>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824C1A6-00B2-4890-889B-83B646315D02}"/>
                  </a:ext>
                </a:extLst>
              </p14:cNvPr>
              <p14:cNvContentPartPr/>
              <p14:nvPr/>
            </p14:nvContentPartPr>
            <p14:xfrm>
              <a:off x="2800440" y="2401560"/>
              <a:ext cx="6087600" cy="2582640"/>
            </p14:xfrm>
          </p:contentPart>
        </mc:Choice>
        <mc:Fallback xmlns="">
          <p:pic>
            <p:nvPicPr>
              <p:cNvPr id="2" name="Ink 1">
                <a:extLst>
                  <a:ext uri="{FF2B5EF4-FFF2-40B4-BE49-F238E27FC236}">
                    <a16:creationId xmlns:a16="http://schemas.microsoft.com/office/drawing/2014/main" id="{1824C1A6-00B2-4890-889B-83B646315D02}"/>
                  </a:ext>
                </a:extLst>
              </p:cNvPr>
              <p:cNvPicPr/>
              <p:nvPr/>
            </p:nvPicPr>
            <p:blipFill>
              <a:blip r:embed="rId4"/>
              <a:stretch>
                <a:fillRect/>
              </a:stretch>
            </p:blipFill>
            <p:spPr>
              <a:xfrm>
                <a:off x="2791080" y="2392200"/>
                <a:ext cx="6106320" cy="26013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921BB807-133A-4A7A-AF89-EFD396886CD5}"/>
                  </a:ext>
                </a:extLst>
              </p14:cNvPr>
              <p14:cNvContentPartPr/>
              <p14:nvPr/>
            </p14:nvContentPartPr>
            <p14:xfrm>
              <a:off x="3640034" y="3674723"/>
              <a:ext cx="117360" cy="237600"/>
            </p14:xfrm>
          </p:contentPart>
        </mc:Choice>
        <mc:Fallback>
          <p:pic>
            <p:nvPicPr>
              <p:cNvPr id="8" name="Ink 7">
                <a:extLst>
                  <a:ext uri="{FF2B5EF4-FFF2-40B4-BE49-F238E27FC236}">
                    <a16:creationId xmlns:a16="http://schemas.microsoft.com/office/drawing/2014/main" id="{921BB807-133A-4A7A-AF89-EFD396886CD5}"/>
                  </a:ext>
                </a:extLst>
              </p:cNvPr>
              <p:cNvPicPr/>
              <p:nvPr/>
            </p:nvPicPr>
            <p:blipFill>
              <a:blip r:embed="rId6"/>
              <a:stretch>
                <a:fillRect/>
              </a:stretch>
            </p:blipFill>
            <p:spPr>
              <a:xfrm>
                <a:off x="3622034" y="3656723"/>
                <a:ext cx="15300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320588A2-627C-4A03-876F-0FB1707EE11C}"/>
                  </a:ext>
                </a:extLst>
              </p14:cNvPr>
              <p14:cNvContentPartPr/>
              <p14:nvPr/>
            </p14:nvContentPartPr>
            <p14:xfrm>
              <a:off x="2927234" y="3013763"/>
              <a:ext cx="146160" cy="271800"/>
            </p14:xfrm>
          </p:contentPart>
        </mc:Choice>
        <mc:Fallback>
          <p:pic>
            <p:nvPicPr>
              <p:cNvPr id="9" name="Ink 8">
                <a:extLst>
                  <a:ext uri="{FF2B5EF4-FFF2-40B4-BE49-F238E27FC236}">
                    <a16:creationId xmlns:a16="http://schemas.microsoft.com/office/drawing/2014/main" id="{320588A2-627C-4A03-876F-0FB1707EE11C}"/>
                  </a:ext>
                </a:extLst>
              </p:cNvPr>
              <p:cNvPicPr/>
              <p:nvPr/>
            </p:nvPicPr>
            <p:blipFill>
              <a:blip r:embed="rId8"/>
              <a:stretch>
                <a:fillRect/>
              </a:stretch>
            </p:blipFill>
            <p:spPr>
              <a:xfrm>
                <a:off x="2918594" y="3005123"/>
                <a:ext cx="16380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7E7DA262-E994-40CF-9CC1-683F17239A2D}"/>
                  </a:ext>
                </a:extLst>
              </p14:cNvPr>
              <p14:cNvContentPartPr/>
              <p14:nvPr/>
            </p14:nvContentPartPr>
            <p14:xfrm>
              <a:off x="2661120" y="3877920"/>
              <a:ext cx="4754520" cy="385560"/>
            </p14:xfrm>
          </p:contentPart>
        </mc:Choice>
        <mc:Fallback>
          <p:pic>
            <p:nvPicPr>
              <p:cNvPr id="10" name="Ink 9">
                <a:extLst>
                  <a:ext uri="{FF2B5EF4-FFF2-40B4-BE49-F238E27FC236}">
                    <a16:creationId xmlns:a16="http://schemas.microsoft.com/office/drawing/2014/main" id="{7E7DA262-E994-40CF-9CC1-683F17239A2D}"/>
                  </a:ext>
                </a:extLst>
              </p:cNvPr>
              <p:cNvPicPr/>
              <p:nvPr/>
            </p:nvPicPr>
            <p:blipFill>
              <a:blip r:embed="rId10"/>
              <a:stretch>
                <a:fillRect/>
              </a:stretch>
            </p:blipFill>
            <p:spPr>
              <a:xfrm>
                <a:off x="2651760" y="3868560"/>
                <a:ext cx="4773240" cy="404280"/>
              </a:xfrm>
              <a:prstGeom prst="rect">
                <a:avLst/>
              </a:prstGeom>
            </p:spPr>
          </p:pic>
        </mc:Fallback>
      </mc:AlternateContent>
    </p:spTree>
    <p:extLst>
      <p:ext uri="{BB962C8B-B14F-4D97-AF65-F5344CB8AC3E}">
        <p14:creationId xmlns:p14="http://schemas.microsoft.com/office/powerpoint/2010/main" val="273704761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D32B54-291F-704D-AE47-5B62810EE24E}"/>
              </a:ext>
            </a:extLst>
          </p:cNvPr>
          <p:cNvPicPr>
            <a:picLocks noChangeAspect="1"/>
          </p:cNvPicPr>
          <p:nvPr/>
        </p:nvPicPr>
        <p:blipFill rotWithShape="1">
          <a:blip r:embed="rId3"/>
          <a:srcRect b="18950"/>
          <a:stretch/>
        </p:blipFill>
        <p:spPr>
          <a:xfrm>
            <a:off x="2817549" y="1013768"/>
            <a:ext cx="6326451" cy="1996132"/>
          </a:xfrm>
          <a:prstGeom prst="rect">
            <a:avLst/>
          </a:prstGeom>
        </p:spPr>
      </p:pic>
      <p:sp>
        <p:nvSpPr>
          <p:cNvPr id="5" name="Title 4">
            <a:extLst>
              <a:ext uri="{FF2B5EF4-FFF2-40B4-BE49-F238E27FC236}">
                <a16:creationId xmlns:a16="http://schemas.microsoft.com/office/drawing/2014/main" id="{535DD78B-B9D3-E343-9E6A-B06DB64B2A43}"/>
              </a:ext>
            </a:extLst>
          </p:cNvPr>
          <p:cNvSpPr>
            <a:spLocks noGrp="1"/>
          </p:cNvSpPr>
          <p:nvPr>
            <p:ph type="title"/>
          </p:nvPr>
        </p:nvSpPr>
        <p:spPr/>
        <p:txBody>
          <a:bodyPr/>
          <a:lstStyle/>
          <a:p>
            <a:r>
              <a:rPr lang="en-US" dirty="0"/>
              <a:t>Real Valued Features</a:t>
            </a:r>
          </a:p>
        </p:txBody>
      </p:sp>
      <p:sp>
        <p:nvSpPr>
          <p:cNvPr id="6" name="Text Placeholder 5">
            <a:extLst>
              <a:ext uri="{FF2B5EF4-FFF2-40B4-BE49-F238E27FC236}">
                <a16:creationId xmlns:a16="http://schemas.microsoft.com/office/drawing/2014/main" id="{7FDDFD8C-8567-CD49-BFAA-F8DADFBFD51F}"/>
              </a:ext>
            </a:extLst>
          </p:cNvPr>
          <p:cNvSpPr>
            <a:spLocks noGrp="1"/>
          </p:cNvSpPr>
          <p:nvPr>
            <p:ph type="body" idx="1"/>
          </p:nvPr>
        </p:nvSpPr>
        <p:spPr>
          <a:xfrm>
            <a:off x="2960584" y="308800"/>
            <a:ext cx="5596200" cy="3981000"/>
          </a:xfrm>
        </p:spPr>
        <p:txBody>
          <a:bodyPr/>
          <a:lstStyle/>
          <a:p>
            <a:pPr marL="139700" indent="0">
              <a:buNone/>
            </a:pPr>
            <a:r>
              <a:rPr lang="en-US" dirty="0"/>
              <a:t>The algorithm is more or less the same, but now we need to account for weights</a:t>
            </a:r>
          </a:p>
        </p:txBody>
      </p:sp>
      <p:sp>
        <p:nvSpPr>
          <p:cNvPr id="3" name="Slide Number Placeholder 2">
            <a:extLst>
              <a:ext uri="{FF2B5EF4-FFF2-40B4-BE49-F238E27FC236}">
                <a16:creationId xmlns:a16="http://schemas.microsoft.com/office/drawing/2014/main" id="{E4F07F44-102E-5A4F-AFCD-A0DBCB8CD8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dirty="0"/>
          </a:p>
        </p:txBody>
      </p:sp>
      <p:sp>
        <p:nvSpPr>
          <p:cNvPr id="2" name="Rectangle 1">
            <a:extLst>
              <a:ext uri="{FF2B5EF4-FFF2-40B4-BE49-F238E27FC236}">
                <a16:creationId xmlns:a16="http://schemas.microsoft.com/office/drawing/2014/main" id="{D706592F-A618-B74B-9913-C5247E5CB6BD}"/>
              </a:ext>
            </a:extLst>
          </p:cNvPr>
          <p:cNvSpPr/>
          <p:nvPr/>
        </p:nvSpPr>
        <p:spPr>
          <a:xfrm>
            <a:off x="2895600" y="2612571"/>
            <a:ext cx="691243"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B473D7-DDB0-D246-9C18-57FD3BB18872}"/>
              </a:ext>
            </a:extLst>
          </p:cNvPr>
          <p:cNvSpPr txBox="1"/>
          <p:nvPr/>
        </p:nvSpPr>
        <p:spPr>
          <a:xfrm>
            <a:off x="3924300" y="2443843"/>
            <a:ext cx="239486" cy="307777"/>
          </a:xfrm>
          <a:prstGeom prst="rect">
            <a:avLst/>
          </a:prstGeom>
          <a:noFill/>
        </p:spPr>
        <p:txBody>
          <a:bodyPr wrap="square" rtlCol="0">
            <a:spAutoFit/>
          </a:bodyPr>
          <a:lstStyle/>
          <a:p>
            <a:r>
              <a:rPr lang="en-US" b="1" dirty="0">
                <a:solidFill>
                  <a:srgbClr val="00B0F0"/>
                </a:solidFill>
              </a:rPr>
              <a:t>1</a:t>
            </a:r>
          </a:p>
        </p:txBody>
      </p:sp>
      <p:sp>
        <p:nvSpPr>
          <p:cNvPr id="9" name="TextBox 8">
            <a:extLst>
              <a:ext uri="{FF2B5EF4-FFF2-40B4-BE49-F238E27FC236}">
                <a16:creationId xmlns:a16="http://schemas.microsoft.com/office/drawing/2014/main" id="{72D90302-F90B-BE4D-873B-F34C455AAEDF}"/>
              </a:ext>
            </a:extLst>
          </p:cNvPr>
          <p:cNvSpPr txBox="1"/>
          <p:nvPr/>
        </p:nvSpPr>
        <p:spPr>
          <a:xfrm>
            <a:off x="4357506" y="2443843"/>
            <a:ext cx="239486" cy="307777"/>
          </a:xfrm>
          <a:prstGeom prst="rect">
            <a:avLst/>
          </a:prstGeom>
          <a:noFill/>
        </p:spPr>
        <p:txBody>
          <a:bodyPr wrap="square" rtlCol="0">
            <a:spAutoFit/>
          </a:bodyPr>
          <a:lstStyle/>
          <a:p>
            <a:r>
              <a:rPr lang="en-US" b="1" dirty="0">
                <a:solidFill>
                  <a:srgbClr val="00B0F0"/>
                </a:solidFill>
              </a:rPr>
              <a:t>2</a:t>
            </a:r>
          </a:p>
        </p:txBody>
      </p:sp>
      <p:sp>
        <p:nvSpPr>
          <p:cNvPr id="10" name="TextBox 9">
            <a:extLst>
              <a:ext uri="{FF2B5EF4-FFF2-40B4-BE49-F238E27FC236}">
                <a16:creationId xmlns:a16="http://schemas.microsoft.com/office/drawing/2014/main" id="{4356F300-0CA0-0547-9115-BD447BD2D09A}"/>
              </a:ext>
            </a:extLst>
          </p:cNvPr>
          <p:cNvSpPr txBox="1"/>
          <p:nvPr/>
        </p:nvSpPr>
        <p:spPr>
          <a:xfrm>
            <a:off x="4860473" y="2438336"/>
            <a:ext cx="239486" cy="307777"/>
          </a:xfrm>
          <a:prstGeom prst="rect">
            <a:avLst/>
          </a:prstGeom>
          <a:noFill/>
        </p:spPr>
        <p:txBody>
          <a:bodyPr wrap="square" rtlCol="0">
            <a:spAutoFit/>
          </a:bodyPr>
          <a:lstStyle/>
          <a:p>
            <a:r>
              <a:rPr lang="en-US" b="1" dirty="0">
                <a:solidFill>
                  <a:srgbClr val="00B0F0"/>
                </a:solidFill>
              </a:rPr>
              <a:t>1</a:t>
            </a:r>
          </a:p>
        </p:txBody>
      </p:sp>
      <p:sp>
        <p:nvSpPr>
          <p:cNvPr id="11" name="TextBox 10">
            <a:extLst>
              <a:ext uri="{FF2B5EF4-FFF2-40B4-BE49-F238E27FC236}">
                <a16:creationId xmlns:a16="http://schemas.microsoft.com/office/drawing/2014/main" id="{B21F1A5B-F625-134D-852D-2DC18A89030B}"/>
              </a:ext>
            </a:extLst>
          </p:cNvPr>
          <p:cNvSpPr txBox="1"/>
          <p:nvPr/>
        </p:nvSpPr>
        <p:spPr>
          <a:xfrm>
            <a:off x="5676903" y="2438335"/>
            <a:ext cx="239486" cy="307777"/>
          </a:xfrm>
          <a:prstGeom prst="rect">
            <a:avLst/>
          </a:prstGeom>
          <a:noFill/>
        </p:spPr>
        <p:txBody>
          <a:bodyPr wrap="square" rtlCol="0">
            <a:spAutoFit/>
          </a:bodyPr>
          <a:lstStyle/>
          <a:p>
            <a:r>
              <a:rPr lang="en-US" b="1" dirty="0">
                <a:solidFill>
                  <a:srgbClr val="00B0F0"/>
                </a:solidFill>
              </a:rPr>
              <a:t>2</a:t>
            </a:r>
          </a:p>
        </p:txBody>
      </p:sp>
      <p:sp>
        <p:nvSpPr>
          <p:cNvPr id="12" name="TextBox 11">
            <a:extLst>
              <a:ext uri="{FF2B5EF4-FFF2-40B4-BE49-F238E27FC236}">
                <a16:creationId xmlns:a16="http://schemas.microsoft.com/office/drawing/2014/main" id="{F889FB1A-08C7-C34B-90D5-3FD8A226F2BD}"/>
              </a:ext>
            </a:extLst>
          </p:cNvPr>
          <p:cNvSpPr txBox="1"/>
          <p:nvPr/>
        </p:nvSpPr>
        <p:spPr>
          <a:xfrm>
            <a:off x="5940384" y="2438335"/>
            <a:ext cx="239486" cy="307777"/>
          </a:xfrm>
          <a:prstGeom prst="rect">
            <a:avLst/>
          </a:prstGeom>
          <a:noFill/>
        </p:spPr>
        <p:txBody>
          <a:bodyPr wrap="square" rtlCol="0">
            <a:spAutoFit/>
          </a:bodyPr>
          <a:lstStyle/>
          <a:p>
            <a:r>
              <a:rPr lang="en-US" b="1" dirty="0">
                <a:solidFill>
                  <a:srgbClr val="00B0F0"/>
                </a:solidFill>
              </a:rPr>
              <a:t>5</a:t>
            </a:r>
          </a:p>
        </p:txBody>
      </p:sp>
      <p:sp>
        <p:nvSpPr>
          <p:cNvPr id="13" name="TextBox 12">
            <a:extLst>
              <a:ext uri="{FF2B5EF4-FFF2-40B4-BE49-F238E27FC236}">
                <a16:creationId xmlns:a16="http://schemas.microsoft.com/office/drawing/2014/main" id="{7A2BEAC2-FFCF-2745-95F2-E4432FE578C1}"/>
              </a:ext>
            </a:extLst>
          </p:cNvPr>
          <p:cNvSpPr txBox="1"/>
          <p:nvPr/>
        </p:nvSpPr>
        <p:spPr>
          <a:xfrm>
            <a:off x="6168673" y="2438335"/>
            <a:ext cx="239486" cy="307777"/>
          </a:xfrm>
          <a:prstGeom prst="rect">
            <a:avLst/>
          </a:prstGeom>
          <a:noFill/>
        </p:spPr>
        <p:txBody>
          <a:bodyPr wrap="square" rtlCol="0">
            <a:spAutoFit/>
          </a:bodyPr>
          <a:lstStyle/>
          <a:p>
            <a:r>
              <a:rPr lang="en-US" b="1" dirty="0">
                <a:solidFill>
                  <a:srgbClr val="00B0F0"/>
                </a:solidFill>
              </a:rPr>
              <a:t>1</a:t>
            </a:r>
          </a:p>
        </p:txBody>
      </p:sp>
      <p:sp>
        <p:nvSpPr>
          <p:cNvPr id="14" name="TextBox 13">
            <a:extLst>
              <a:ext uri="{FF2B5EF4-FFF2-40B4-BE49-F238E27FC236}">
                <a16:creationId xmlns:a16="http://schemas.microsoft.com/office/drawing/2014/main" id="{0BDE5B07-61E8-CC43-82A9-78F5BF3715A4}"/>
              </a:ext>
            </a:extLst>
          </p:cNvPr>
          <p:cNvSpPr txBox="1"/>
          <p:nvPr/>
        </p:nvSpPr>
        <p:spPr>
          <a:xfrm>
            <a:off x="6445607" y="2438335"/>
            <a:ext cx="691243" cy="307777"/>
          </a:xfrm>
          <a:prstGeom prst="rect">
            <a:avLst/>
          </a:prstGeom>
          <a:noFill/>
        </p:spPr>
        <p:txBody>
          <a:bodyPr wrap="square" rtlCol="0">
            <a:spAutoFit/>
          </a:bodyPr>
          <a:lstStyle/>
          <a:p>
            <a:r>
              <a:rPr lang="en-US" b="1" dirty="0">
                <a:solidFill>
                  <a:srgbClr val="00B0F0"/>
                </a:solidFill>
              </a:rPr>
              <a:t>1000</a:t>
            </a:r>
          </a:p>
        </p:txBody>
      </p:sp>
      <p:sp>
        <p:nvSpPr>
          <p:cNvPr id="15" name="TextBox 14">
            <a:extLst>
              <a:ext uri="{FF2B5EF4-FFF2-40B4-BE49-F238E27FC236}">
                <a16:creationId xmlns:a16="http://schemas.microsoft.com/office/drawing/2014/main" id="{845E2A61-ADFD-4F40-A277-45CF19F73A98}"/>
              </a:ext>
            </a:extLst>
          </p:cNvPr>
          <p:cNvSpPr txBox="1"/>
          <p:nvPr/>
        </p:nvSpPr>
        <p:spPr>
          <a:xfrm>
            <a:off x="7881257" y="2438334"/>
            <a:ext cx="239486" cy="307777"/>
          </a:xfrm>
          <a:prstGeom prst="rect">
            <a:avLst/>
          </a:prstGeom>
          <a:noFill/>
        </p:spPr>
        <p:txBody>
          <a:bodyPr wrap="square" rtlCol="0">
            <a:spAutoFit/>
          </a:bodyPr>
          <a:lstStyle/>
          <a:p>
            <a:r>
              <a:rPr lang="en-US" b="1" dirty="0">
                <a:solidFill>
                  <a:srgbClr val="00B0F0"/>
                </a:solidFill>
              </a:rPr>
              <a:t>1</a:t>
            </a:r>
          </a:p>
        </p:txBody>
      </p:sp>
      <p:sp>
        <p:nvSpPr>
          <p:cNvPr id="16" name="TextBox 15">
            <a:extLst>
              <a:ext uri="{FF2B5EF4-FFF2-40B4-BE49-F238E27FC236}">
                <a16:creationId xmlns:a16="http://schemas.microsoft.com/office/drawing/2014/main" id="{45AC2DE3-5647-8044-A210-6179D3C4AFC4}"/>
              </a:ext>
            </a:extLst>
          </p:cNvPr>
          <p:cNvSpPr txBox="1"/>
          <p:nvPr/>
        </p:nvSpPr>
        <p:spPr>
          <a:xfrm>
            <a:off x="7450511" y="2438334"/>
            <a:ext cx="239486" cy="307777"/>
          </a:xfrm>
          <a:prstGeom prst="rect">
            <a:avLst/>
          </a:prstGeom>
          <a:noFill/>
        </p:spPr>
        <p:txBody>
          <a:bodyPr wrap="square" rtlCol="0">
            <a:spAutoFit/>
          </a:bodyPr>
          <a:lstStyle/>
          <a:p>
            <a:r>
              <a:rPr lang="en-US" b="1" dirty="0">
                <a:solidFill>
                  <a:srgbClr val="00B0F0"/>
                </a:solidFill>
              </a:rPr>
              <a:t>2</a:t>
            </a:r>
          </a:p>
        </p:txBody>
      </p:sp>
      <p:sp>
        <p:nvSpPr>
          <p:cNvPr id="17" name="TextBox 16">
            <a:extLst>
              <a:ext uri="{FF2B5EF4-FFF2-40B4-BE49-F238E27FC236}">
                <a16:creationId xmlns:a16="http://schemas.microsoft.com/office/drawing/2014/main" id="{5F085C4C-8789-C141-BECB-4B524A274EB7}"/>
              </a:ext>
            </a:extLst>
          </p:cNvPr>
          <p:cNvSpPr txBox="1"/>
          <p:nvPr/>
        </p:nvSpPr>
        <p:spPr>
          <a:xfrm>
            <a:off x="7012950" y="2438334"/>
            <a:ext cx="239486" cy="307777"/>
          </a:xfrm>
          <a:prstGeom prst="rect">
            <a:avLst/>
          </a:prstGeom>
          <a:noFill/>
        </p:spPr>
        <p:txBody>
          <a:bodyPr wrap="square" rtlCol="0">
            <a:spAutoFit/>
          </a:bodyPr>
          <a:lstStyle/>
          <a:p>
            <a:r>
              <a:rPr lang="en-US" b="1" dirty="0">
                <a:solidFill>
                  <a:srgbClr val="00B0F0"/>
                </a:solidFill>
              </a:rPr>
              <a:t>3</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D2765D0B-A3AC-4B62-B825-C76308A7BD55}"/>
                  </a:ext>
                </a:extLst>
              </p14:cNvPr>
              <p14:cNvContentPartPr/>
              <p14:nvPr/>
            </p14:nvContentPartPr>
            <p14:xfrm>
              <a:off x="4430880" y="1868760"/>
              <a:ext cx="4567680" cy="1923120"/>
            </p14:xfrm>
          </p:contentPart>
        </mc:Choice>
        <mc:Fallback>
          <p:pic>
            <p:nvPicPr>
              <p:cNvPr id="4" name="Ink 3">
                <a:extLst>
                  <a:ext uri="{FF2B5EF4-FFF2-40B4-BE49-F238E27FC236}">
                    <a16:creationId xmlns:a16="http://schemas.microsoft.com/office/drawing/2014/main" id="{D2765D0B-A3AC-4B62-B825-C76308A7BD55}"/>
                  </a:ext>
                </a:extLst>
              </p:cNvPr>
              <p:cNvPicPr/>
              <p:nvPr/>
            </p:nvPicPr>
            <p:blipFill>
              <a:blip r:embed="rId5"/>
              <a:stretch>
                <a:fillRect/>
              </a:stretch>
            </p:blipFill>
            <p:spPr>
              <a:xfrm>
                <a:off x="4421520" y="1859400"/>
                <a:ext cx="4586400" cy="1941840"/>
              </a:xfrm>
              <a:prstGeom prst="rect">
                <a:avLst/>
              </a:prstGeom>
            </p:spPr>
          </p:pic>
        </mc:Fallback>
      </mc:AlternateContent>
    </p:spTree>
    <p:extLst>
      <p:ext uri="{BB962C8B-B14F-4D97-AF65-F5344CB8AC3E}">
        <p14:creationId xmlns:p14="http://schemas.microsoft.com/office/powerpoint/2010/main" val="231872804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407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EEAA764C-FAF7-4215-8C7F-28967522834D}"/>
                  </a:ext>
                </a:extLst>
              </p14:cNvPr>
              <p14:cNvContentPartPr/>
              <p14:nvPr/>
            </p14:nvContentPartPr>
            <p14:xfrm>
              <a:off x="7448400" y="1290600"/>
              <a:ext cx="1422720" cy="3351600"/>
            </p14:xfrm>
          </p:contentPart>
        </mc:Choice>
        <mc:Fallback>
          <p:pic>
            <p:nvPicPr>
              <p:cNvPr id="5" name="Ink 4">
                <a:extLst>
                  <a:ext uri="{FF2B5EF4-FFF2-40B4-BE49-F238E27FC236}">
                    <a16:creationId xmlns:a16="http://schemas.microsoft.com/office/drawing/2014/main" id="{EEAA764C-FAF7-4215-8C7F-28967522834D}"/>
                  </a:ext>
                </a:extLst>
              </p:cNvPr>
              <p:cNvPicPr/>
              <p:nvPr/>
            </p:nvPicPr>
            <p:blipFill>
              <a:blip r:embed="rId5"/>
              <a:stretch>
                <a:fillRect/>
              </a:stretch>
            </p:blipFill>
            <p:spPr>
              <a:xfrm>
                <a:off x="7439040" y="1281240"/>
                <a:ext cx="1441440" cy="33703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8970907F-F4B6-4C37-85A8-5F3714F4394C}"/>
                  </a:ext>
                </a:extLst>
              </p14:cNvPr>
              <p14:cNvContentPartPr/>
              <p14:nvPr/>
            </p14:nvContentPartPr>
            <p14:xfrm>
              <a:off x="7395914" y="1757723"/>
              <a:ext cx="105480" cy="207720"/>
            </p14:xfrm>
          </p:contentPart>
        </mc:Choice>
        <mc:Fallback>
          <p:pic>
            <p:nvPicPr>
              <p:cNvPr id="6" name="Ink 5">
                <a:extLst>
                  <a:ext uri="{FF2B5EF4-FFF2-40B4-BE49-F238E27FC236}">
                    <a16:creationId xmlns:a16="http://schemas.microsoft.com/office/drawing/2014/main" id="{8970907F-F4B6-4C37-85A8-5F3714F4394C}"/>
                  </a:ext>
                </a:extLst>
              </p:cNvPr>
              <p:cNvPicPr/>
              <p:nvPr/>
            </p:nvPicPr>
            <p:blipFill>
              <a:blip r:embed="rId7"/>
              <a:stretch>
                <a:fillRect/>
              </a:stretch>
            </p:blipFill>
            <p:spPr>
              <a:xfrm>
                <a:off x="7386914" y="1748723"/>
                <a:ext cx="12312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8FD365FB-4153-4C86-BECD-44EE728FCB80}"/>
                  </a:ext>
                </a:extLst>
              </p14:cNvPr>
              <p14:cNvContentPartPr/>
              <p14:nvPr/>
            </p14:nvContentPartPr>
            <p14:xfrm>
              <a:off x="7615154" y="2101523"/>
              <a:ext cx="81720" cy="192960"/>
            </p14:xfrm>
          </p:contentPart>
        </mc:Choice>
        <mc:Fallback>
          <p:pic>
            <p:nvPicPr>
              <p:cNvPr id="8" name="Ink 7">
                <a:extLst>
                  <a:ext uri="{FF2B5EF4-FFF2-40B4-BE49-F238E27FC236}">
                    <a16:creationId xmlns:a16="http://schemas.microsoft.com/office/drawing/2014/main" id="{8FD365FB-4153-4C86-BECD-44EE728FCB80}"/>
                  </a:ext>
                </a:extLst>
              </p:cNvPr>
              <p:cNvPicPr/>
              <p:nvPr/>
            </p:nvPicPr>
            <p:blipFill>
              <a:blip r:embed="rId9"/>
              <a:stretch>
                <a:fillRect/>
              </a:stretch>
            </p:blipFill>
            <p:spPr>
              <a:xfrm>
                <a:off x="7606154" y="2092523"/>
                <a:ext cx="99360"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CCCD3490-41DC-496C-A875-6DA8C92FA933}"/>
                  </a:ext>
                </a:extLst>
              </p14:cNvPr>
              <p14:cNvContentPartPr/>
              <p14:nvPr/>
            </p14:nvContentPartPr>
            <p14:xfrm>
              <a:off x="7633874" y="2394923"/>
              <a:ext cx="47160" cy="28440"/>
            </p14:xfrm>
          </p:contentPart>
        </mc:Choice>
        <mc:Fallback>
          <p:pic>
            <p:nvPicPr>
              <p:cNvPr id="9" name="Ink 8">
                <a:extLst>
                  <a:ext uri="{FF2B5EF4-FFF2-40B4-BE49-F238E27FC236}">
                    <a16:creationId xmlns:a16="http://schemas.microsoft.com/office/drawing/2014/main" id="{CCCD3490-41DC-496C-A875-6DA8C92FA933}"/>
                  </a:ext>
                </a:extLst>
              </p:cNvPr>
              <p:cNvPicPr/>
              <p:nvPr/>
            </p:nvPicPr>
            <p:blipFill>
              <a:blip r:embed="rId11"/>
              <a:stretch>
                <a:fillRect/>
              </a:stretch>
            </p:blipFill>
            <p:spPr>
              <a:xfrm>
                <a:off x="7624874" y="2385923"/>
                <a:ext cx="648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E41EB6BC-953F-456D-A022-67BF2ECB65E7}"/>
                  </a:ext>
                </a:extLst>
              </p14:cNvPr>
              <p14:cNvContentPartPr/>
              <p14:nvPr/>
            </p14:nvContentPartPr>
            <p14:xfrm>
              <a:off x="7456034" y="2043563"/>
              <a:ext cx="37800" cy="46440"/>
            </p14:xfrm>
          </p:contentPart>
        </mc:Choice>
        <mc:Fallback>
          <p:pic>
            <p:nvPicPr>
              <p:cNvPr id="11" name="Ink 10">
                <a:extLst>
                  <a:ext uri="{FF2B5EF4-FFF2-40B4-BE49-F238E27FC236}">
                    <a16:creationId xmlns:a16="http://schemas.microsoft.com/office/drawing/2014/main" id="{E41EB6BC-953F-456D-A022-67BF2ECB65E7}"/>
                  </a:ext>
                </a:extLst>
              </p:cNvPr>
              <p:cNvPicPr/>
              <p:nvPr/>
            </p:nvPicPr>
            <p:blipFill>
              <a:blip r:embed="rId13"/>
              <a:stretch>
                <a:fillRect/>
              </a:stretch>
            </p:blipFill>
            <p:spPr>
              <a:xfrm>
                <a:off x="7447394" y="2034989"/>
                <a:ext cx="55440" cy="63944"/>
              </a:xfrm>
              <a:prstGeom prst="rect">
                <a:avLst/>
              </a:prstGeom>
            </p:spPr>
          </p:pic>
        </mc:Fallback>
      </mc:AlternateContent>
    </p:spTree>
    <p:extLst>
      <p:ext uri="{BB962C8B-B14F-4D97-AF65-F5344CB8AC3E}">
        <p14:creationId xmlns:p14="http://schemas.microsoft.com/office/powerpoint/2010/main" val="42808479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74E6-A111-E843-9958-F7EC360AB8D1}"/>
              </a:ext>
            </a:extLst>
          </p:cNvPr>
          <p:cNvSpPr>
            <a:spLocks noGrp="1"/>
          </p:cNvSpPr>
          <p:nvPr>
            <p:ph type="ctrTitle"/>
          </p:nvPr>
        </p:nvSpPr>
        <p:spPr/>
        <p:txBody>
          <a:bodyPr/>
          <a:lstStyle/>
          <a:p>
            <a:r>
              <a:rPr lang="en-US" dirty="0"/>
              <a:t>Recap: Decision Trees</a:t>
            </a:r>
          </a:p>
        </p:txBody>
      </p:sp>
      <p:sp>
        <p:nvSpPr>
          <p:cNvPr id="3" name="Subtitle 2">
            <a:extLst>
              <a:ext uri="{FF2B5EF4-FFF2-40B4-BE49-F238E27FC236}">
                <a16:creationId xmlns:a16="http://schemas.microsoft.com/office/drawing/2014/main" id="{01C285DA-710A-EC4C-9DE7-9347FCB899A7}"/>
              </a:ext>
            </a:extLst>
          </p:cNvPr>
          <p:cNvSpPr>
            <a:spLocks noGrp="1"/>
          </p:cNvSpPr>
          <p:nvPr>
            <p:ph type="subTitle" idx="1"/>
          </p:nvPr>
        </p:nvSpPr>
        <p:spPr/>
        <p:txBody>
          <a:bodyPr/>
          <a:lstStyle/>
          <a:p>
            <a:r>
              <a:rPr lang="en-US" dirty="0"/>
              <a:t>Picking Up From Where We Left Off</a:t>
            </a:r>
          </a:p>
        </p:txBody>
      </p:sp>
      <p:sp>
        <p:nvSpPr>
          <p:cNvPr id="4" name="Slide Number Placeholder 3">
            <a:extLst>
              <a:ext uri="{FF2B5EF4-FFF2-40B4-BE49-F238E27FC236}">
                <a16:creationId xmlns:a16="http://schemas.microsoft.com/office/drawing/2014/main" id="{AC11A724-5763-494A-BBCF-4E8B912163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114121260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B59774D-DE0F-2641-9C1F-86BE90789A29}"/>
                  </a:ext>
                </a:extLst>
              </p:cNvPr>
              <p:cNvSpPr>
                <a:spLocks noGrp="1"/>
              </p:cNvSpPr>
              <p:nvPr>
                <p:ph type="title"/>
              </p:nvPr>
            </p:nvSpPr>
            <p:spPr/>
            <p:txBody>
              <a:bodyPr/>
              <a:lstStyle/>
              <a:p>
                <a:r>
                  <a:rPr lang="en-US" dirty="0"/>
                  <a:t>Model Weights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𝑡</m:t>
                        </m:r>
                      </m:sub>
                    </m:sSub>
                  </m:oMath>
                </a14:m>
                <a:endParaRPr lang="en-US" dirty="0"/>
              </a:p>
            </p:txBody>
          </p:sp>
        </mc:Choice>
        <mc:Fallback xmlns="">
          <p:sp>
            <p:nvSpPr>
              <p:cNvPr id="2" name="Title 1">
                <a:extLst>
                  <a:ext uri="{FF2B5EF4-FFF2-40B4-BE49-F238E27FC236}">
                    <a16:creationId xmlns:a16="http://schemas.microsoft.com/office/drawing/2014/main" id="{5B59774D-DE0F-2641-9C1F-86BE90789A29}"/>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1E758EA-4B1E-4B4B-A53C-251E3B5A09EE}"/>
                  </a:ext>
                </a:extLst>
              </p:cNvPr>
              <p:cNvSpPr>
                <a:spLocks noGrp="1"/>
              </p:cNvSpPr>
              <p:nvPr>
                <p:ph type="body" idx="1"/>
              </p:nvPr>
            </p:nvSpPr>
            <p:spPr/>
            <p:txBody>
              <a:bodyPr/>
              <a:lstStyle/>
              <a:p>
                <a:pPr marL="139700" indent="0">
                  <a:buNone/>
                </a:pPr>
                <a:r>
                  <a:rPr lang="en-US" b="1" dirty="0"/>
                  <a:t>Goal: </a:t>
                </a:r>
                <a:r>
                  <a:rPr lang="en-US" dirty="0"/>
                  <a:t>Want to have high weight for models that are very accurate, and low weight for models that are not. </a:t>
                </a:r>
              </a:p>
              <a:p>
                <a:pPr marL="139700" indent="0">
                  <a:buNone/>
                </a:pPr>
                <a:endParaRPr lang="en-US" b="1" dirty="0"/>
              </a:p>
              <a:p>
                <a:pPr marL="139700" indent="0">
                  <a:buNone/>
                </a:pPr>
                <a:r>
                  <a:rPr lang="en-US" dirty="0"/>
                  <a:t>The specific formula used for AdaBoost</a:t>
                </a:r>
              </a:p>
              <a:p>
                <a:pPr marL="139700" indent="0">
                  <a:buNone/>
                </a:pPr>
                <a14:m>
                  <m:oMathPara xmlns:m="http://schemas.openxmlformats.org/officeDocument/2006/math">
                    <m:oMathParaPr>
                      <m:jc m:val="centerGroup"/>
                    </m:oMathParaPr>
                    <m:oMath xmlns:m="http://schemas.openxmlformats.org/officeDocument/2006/math">
                      <m:sSub>
                        <m:sSubPr>
                          <m:ctrlPr>
                            <a:rPr lang="en-US" sz="1600" b="0" i="1" dirty="0"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𝑤</m:t>
                              </m:r>
                            </m:e>
                          </m:acc>
                        </m:e>
                        <m:sub>
                          <m:r>
                            <a:rPr lang="en-US" sz="1600" b="0" i="1" dirty="0" smtClean="0">
                              <a:latin typeface="Cambria Math" panose="02040503050406030204" pitchFamily="18" charset="0"/>
                            </a:rPr>
                            <m:t>𝑡</m:t>
                          </m:r>
                        </m:sub>
                      </m:sSub>
                      <m:r>
                        <a:rPr lang="en-US" sz="1600" b="0" i="1" dirty="0" smtClean="0">
                          <a:latin typeface="Cambria Math" panose="02040503050406030204" pitchFamily="18" charset="0"/>
                        </a:rPr>
                        <m:t>=</m:t>
                      </m:r>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2</m:t>
                          </m:r>
                        </m:den>
                      </m:f>
                      <m:func>
                        <m:funcPr>
                          <m:ctrlPr>
                            <a:rPr lang="en-US" sz="1600" b="0" i="1" dirty="0" smtClean="0">
                              <a:latin typeface="Cambria Math" panose="02040503050406030204" pitchFamily="18" charset="0"/>
                            </a:rPr>
                          </m:ctrlPr>
                        </m:funcPr>
                        <m:fName>
                          <m:r>
                            <m:rPr>
                              <m:sty m:val="p"/>
                            </m:rPr>
                            <a:rPr lang="en-US" sz="1600" b="0" i="0" dirty="0" smtClean="0">
                              <a:latin typeface="Cambria Math" panose="02040503050406030204" pitchFamily="18" charset="0"/>
                            </a:rPr>
                            <m:t>ln</m:t>
                          </m:r>
                        </m:fName>
                        <m:e>
                          <m:d>
                            <m:dPr>
                              <m:ctrlPr>
                                <a:rPr lang="en-US" sz="1600" b="0" i="1" dirty="0" smtClean="0">
                                  <a:latin typeface="Cambria Math" panose="02040503050406030204" pitchFamily="18" charset="0"/>
                                </a:rPr>
                              </m:ctrlPr>
                            </m:dPr>
                            <m:e>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r>
                                    <a:rPr lang="en-US" sz="1600" b="0" i="1" dirty="0" smtClean="0">
                                      <a:latin typeface="Cambria Math" panose="02040503050406030204" pitchFamily="18" charset="0"/>
                                    </a:rPr>
                                    <m:t>𝑊𝑒𝑖𝑔h𝑡𝑒𝑑𝐸𝑟𝑟𝑜𝑟</m:t>
                                  </m:r>
                                  <m:d>
                                    <m:dPr>
                                      <m:ctrlPr>
                                        <a:rPr lang="en-US" sz="1600" b="0" i="1" dirty="0" smtClean="0">
                                          <a:latin typeface="Cambria Math" panose="02040503050406030204" pitchFamily="18" charset="0"/>
                                        </a:rPr>
                                      </m:ctrlPr>
                                    </m:dPr>
                                    <m:e>
                                      <m:sSub>
                                        <m:sSubPr>
                                          <m:ctrlPr>
                                            <a:rPr lang="en-US" sz="1600" b="1"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𝑓</m:t>
                                              </m:r>
                                            </m:e>
                                          </m:acc>
                                        </m:e>
                                        <m:sub>
                                          <m:r>
                                            <a:rPr lang="en-US" sz="1600" b="0" i="1" dirty="0" smtClean="0">
                                              <a:latin typeface="Cambria Math" panose="02040503050406030204" pitchFamily="18" charset="0"/>
                                            </a:rPr>
                                            <m:t>𝑡</m:t>
                                          </m:r>
                                        </m:sub>
                                      </m:sSub>
                                    </m:e>
                                  </m:d>
                                </m:num>
                                <m:den>
                                  <m:r>
                                    <a:rPr lang="en-US" sz="1600" b="0" i="1" dirty="0" smtClean="0">
                                      <a:latin typeface="Cambria Math" panose="02040503050406030204" pitchFamily="18" charset="0"/>
                                    </a:rPr>
                                    <m:t>𝑊𝑒𝑖𝑔h𝑡𝑒𝑑𝐸𝑟𝑟𝑜𝑟</m:t>
                                  </m:r>
                                  <m:r>
                                    <a:rPr lang="en-US" sz="1600" b="0" i="1" dirty="0" smtClean="0">
                                      <a:latin typeface="Cambria Math" panose="02040503050406030204" pitchFamily="18" charset="0"/>
                                    </a:rPr>
                                    <m:t>(</m:t>
                                  </m:r>
                                  <m:sSub>
                                    <m:sSubPr>
                                      <m:ctrlPr>
                                        <a:rPr lang="en-US" sz="1600" b="0"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𝑓</m:t>
                                          </m:r>
                                        </m:e>
                                      </m:acc>
                                    </m:e>
                                    <m:sub>
                                      <m:r>
                                        <a:rPr lang="en-US" sz="1600" b="0" i="1" dirty="0" smtClean="0">
                                          <a:latin typeface="Cambria Math" panose="02040503050406030204" pitchFamily="18" charset="0"/>
                                        </a:rPr>
                                        <m:t>𝑡</m:t>
                                      </m:r>
                                    </m:sub>
                                  </m:sSub>
                                  <m:r>
                                    <a:rPr lang="en-US" sz="1600" b="0" i="1" dirty="0" smtClean="0">
                                      <a:latin typeface="Cambria Math" panose="02040503050406030204" pitchFamily="18" charset="0"/>
                                    </a:rPr>
                                    <m:t>)</m:t>
                                  </m:r>
                                </m:den>
                              </m:f>
                            </m:e>
                          </m:d>
                        </m:e>
                      </m:func>
                    </m:oMath>
                  </m:oMathPara>
                </a14:m>
                <a:endParaRPr lang="en-US" sz="1600"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C1E758EA-4B1E-4B4B-A53C-251E3B5A09EE}"/>
                  </a:ext>
                </a:extLst>
              </p:cNvPr>
              <p:cNvSpPr>
                <a:spLocks noGrp="1" noRot="1" noChangeAspect="1" noMove="1" noResize="1" noEditPoints="1" noAdjustHandles="1" noChangeArrowheads="1" noChangeShapeType="1" noTextEdit="1"/>
              </p:cNvSpPr>
              <p:nvPr>
                <p:ph type="body" idx="1"/>
              </p:nvPr>
            </p:nvSpPr>
            <p:spPr>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48734CB-AC5E-824D-804E-842CE9BF44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6EE0E986-23C5-4C91-AF3E-80A3A41C7D75}"/>
                  </a:ext>
                </a:extLst>
              </p14:cNvPr>
              <p14:cNvContentPartPr/>
              <p14:nvPr/>
            </p14:nvContentPartPr>
            <p14:xfrm>
              <a:off x="320040" y="986760"/>
              <a:ext cx="7800480" cy="4040640"/>
            </p14:xfrm>
          </p:contentPart>
        </mc:Choice>
        <mc:Fallback>
          <p:pic>
            <p:nvPicPr>
              <p:cNvPr id="5" name="Ink 4">
                <a:extLst>
                  <a:ext uri="{FF2B5EF4-FFF2-40B4-BE49-F238E27FC236}">
                    <a16:creationId xmlns:a16="http://schemas.microsoft.com/office/drawing/2014/main" id="{6EE0E986-23C5-4C91-AF3E-80A3A41C7D75}"/>
                  </a:ext>
                </a:extLst>
              </p:cNvPr>
              <p:cNvPicPr/>
              <p:nvPr/>
            </p:nvPicPr>
            <p:blipFill>
              <a:blip r:embed="rId6"/>
              <a:stretch>
                <a:fillRect/>
              </a:stretch>
            </p:blipFill>
            <p:spPr>
              <a:xfrm>
                <a:off x="310680" y="977400"/>
                <a:ext cx="7819200" cy="4059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68B6FB13-2E41-4A1C-AD96-84AD0499945B}"/>
                  </a:ext>
                </a:extLst>
              </p14:cNvPr>
              <p14:cNvContentPartPr/>
              <p14:nvPr/>
            </p14:nvContentPartPr>
            <p14:xfrm>
              <a:off x="6863114" y="3501563"/>
              <a:ext cx="151560" cy="149040"/>
            </p14:xfrm>
          </p:contentPart>
        </mc:Choice>
        <mc:Fallback>
          <p:pic>
            <p:nvPicPr>
              <p:cNvPr id="6" name="Ink 5">
                <a:extLst>
                  <a:ext uri="{FF2B5EF4-FFF2-40B4-BE49-F238E27FC236}">
                    <a16:creationId xmlns:a16="http://schemas.microsoft.com/office/drawing/2014/main" id="{68B6FB13-2E41-4A1C-AD96-84AD0499945B}"/>
                  </a:ext>
                </a:extLst>
              </p:cNvPr>
              <p:cNvPicPr/>
              <p:nvPr/>
            </p:nvPicPr>
            <p:blipFill>
              <a:blip r:embed="rId8"/>
              <a:stretch>
                <a:fillRect/>
              </a:stretch>
            </p:blipFill>
            <p:spPr>
              <a:xfrm>
                <a:off x="6854114" y="3492923"/>
                <a:ext cx="169200" cy="166680"/>
              </a:xfrm>
              <a:prstGeom prst="rect">
                <a:avLst/>
              </a:prstGeom>
            </p:spPr>
          </p:pic>
        </mc:Fallback>
      </mc:AlternateContent>
    </p:spTree>
    <p:extLst>
      <p:ext uri="{BB962C8B-B14F-4D97-AF65-F5344CB8AC3E}">
        <p14:creationId xmlns:p14="http://schemas.microsoft.com/office/powerpoint/2010/main" val="10834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B54DEF1-5210-F646-82CC-037EDED8CE0B}"/>
                  </a:ext>
                </a:extLst>
              </p:cNvPr>
              <p:cNvSpPr>
                <a:spLocks noGrp="1"/>
              </p:cNvSpPr>
              <p:nvPr>
                <p:ph type="title"/>
              </p:nvPr>
            </p:nvSpPr>
            <p:spPr/>
            <p:txBody>
              <a:bodyPr/>
              <a:lstStyle/>
              <a:p>
                <a:r>
                  <a:rPr lang="en-US" dirty="0"/>
                  <a:t>Computing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p:txBody>
          </p:sp>
        </mc:Choice>
        <mc:Fallback xmlns="">
          <p:sp>
            <p:nvSpPr>
              <p:cNvPr id="2" name="Title 1">
                <a:extLst>
                  <a:ext uri="{FF2B5EF4-FFF2-40B4-BE49-F238E27FC236}">
                    <a16:creationId xmlns:a16="http://schemas.microsoft.com/office/drawing/2014/main" id="{3B54DEF1-5210-F646-82CC-037EDED8CE0B}"/>
                  </a:ext>
                </a:extLst>
              </p:cNvPr>
              <p:cNvSpPr>
                <a:spLocks noGrp="1" noRot="1" noChangeAspect="1" noMove="1" noResize="1" noEditPoints="1" noAdjustHandles="1" noChangeArrowheads="1" noChangeShapeType="1" noTextEdit="1"/>
              </p:cNvSpPr>
              <p:nvPr>
                <p:ph type="title"/>
              </p:nvPr>
            </p:nvSpPr>
            <p:spPr>
              <a:blipFill>
                <a:blip r:embed="rId3"/>
                <a:stretch>
                  <a:fillRect l="-4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BA13674-5D75-D94F-9F8C-C8A92D693CFB}"/>
                  </a:ext>
                </a:extLst>
              </p:cNvPr>
              <p:cNvSpPr>
                <a:spLocks noGrp="1"/>
              </p:cNvSpPr>
              <p:nvPr>
                <p:ph type="body" idx="1"/>
              </p:nvPr>
            </p:nvSpPr>
            <p:spPr/>
            <p:txBody>
              <a:bodyPr/>
              <a:lstStyle/>
              <a:p>
                <a:pPr marL="139700" indent="0">
                  <a:buNone/>
                </a:pPr>
                <a:r>
                  <a:rPr lang="en-US" b="1" dirty="0"/>
                  <a:t>Goal</a:t>
                </a:r>
                <a:r>
                  <a:rPr lang="en-US" dirty="0"/>
                  <a:t>: Increase the weights of data examples that were hard to classify. If we got it wrong, increase the weight, otherwise decrease it.</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eqArr>
                            <m:eqArrPr>
                              <m:ctrlPr>
                                <a:rPr lang="en-US" sz="1600" b="0" i="1" smtClean="0">
                                  <a:latin typeface="Cambria Math" panose="02040503050406030204" pitchFamily="18" charset="0"/>
                                </a:rPr>
                              </m:ctrlPr>
                            </m:eqArr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𝑤</m:t>
                                          </m:r>
                                        </m:e>
                                      </m:acc>
                                    </m:e>
                                    <m:sub>
                                      <m:r>
                                        <a:rPr lang="en-US" sz="1600" b="0" i="1" smtClean="0">
                                          <a:latin typeface="Cambria Math" panose="02040503050406030204" pitchFamily="18" charset="0"/>
                                        </a:rPr>
                                        <m:t>𝑡</m:t>
                                      </m:r>
                                    </m:sub>
                                  </m:sSub>
                                </m:sup>
                              </m:sSup>
                              <m:r>
                                <a:rPr lang="en-US" sz="1600" b="0" i="1" smtClean="0">
                                  <a:latin typeface="Cambria Math" panose="02040503050406030204" pitchFamily="18" charset="0"/>
                                </a:rPr>
                                <m:t>,  </m:t>
                              </m:r>
                              <m:r>
                                <a:rPr lang="en-US" sz="1600" b="0" i="1" smtClean="0">
                                  <a:latin typeface="Cambria Math" panose="02040503050406030204" pitchFamily="18" charset="0"/>
                                </a:rPr>
                                <m:t>𝑖𝑓</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𝑡</m:t>
                                  </m:r>
                                </m:sub>
                              </m:sSub>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sub>
                                  </m:sSub>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𝑖</m:t>
                                  </m:r>
                                </m:sub>
                              </m:sSub>
                            </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sSub>
                                    <m:sSubPr>
                                      <m:ctrlPr>
                                        <a:rPr lang="en-US" sz="1600" b="0" i="1" dirty="0"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𝑤</m:t>
                                          </m:r>
                                        </m:e>
                                      </m:acc>
                                    </m:e>
                                    <m:sub>
                                      <m:r>
                                        <a:rPr lang="en-US" sz="1600" b="0" i="1" dirty="0" smtClean="0">
                                          <a:latin typeface="Cambria Math" panose="02040503050406030204" pitchFamily="18" charset="0"/>
                                        </a:rPr>
                                        <m:t>𝑡</m:t>
                                      </m:r>
                                    </m:sub>
                                  </m:sSub>
                                </m:sup>
                              </m:sSup>
                              <m:r>
                                <a:rPr lang="en-US" sz="1600" b="0" i="1" smtClean="0">
                                  <a:latin typeface="Cambria Math" panose="02040503050406030204" pitchFamily="18" charset="0"/>
                                </a:rPr>
                                <m:t>,     </m:t>
                              </m:r>
                              <m:r>
                                <a:rPr lang="en-US" sz="1600" b="0" i="1" smtClean="0">
                                  <a:latin typeface="Cambria Math" panose="02040503050406030204" pitchFamily="18" charset="0"/>
                                </a:rPr>
                                <m:t>𝑖𝑓</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𝑡</m:t>
                                  </m:r>
                                </m:sub>
                              </m:sSub>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sub>
                                  </m:sSub>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 </m:t>
                              </m:r>
                            </m:e>
                          </m:eqArr>
                        </m:e>
                      </m:d>
                    </m:oMath>
                  </m:oMathPara>
                </a14:m>
                <a:endParaRPr lang="en-US" sz="1600" dirty="0"/>
              </a:p>
            </p:txBody>
          </p:sp>
        </mc:Choice>
        <mc:Fallback xmlns="">
          <p:sp>
            <p:nvSpPr>
              <p:cNvPr id="3" name="Text Placeholder 2">
                <a:extLst>
                  <a:ext uri="{FF2B5EF4-FFF2-40B4-BE49-F238E27FC236}">
                    <a16:creationId xmlns:a16="http://schemas.microsoft.com/office/drawing/2014/main" id="{4BA13674-5D75-D94F-9F8C-C8A92D693CFB}"/>
                  </a:ext>
                </a:extLst>
              </p:cNvPr>
              <p:cNvSpPr>
                <a:spLocks noGrp="1" noRot="1" noChangeAspect="1" noMove="1" noResize="1" noEditPoints="1" noAdjustHandles="1" noChangeArrowheads="1" noChangeShapeType="1" noTextEdit="1"/>
              </p:cNvSpPr>
              <p:nvPr>
                <p:ph type="body" idx="1"/>
              </p:nvPr>
            </p:nvSpPr>
            <p:spPr>
              <a:blipFill>
                <a:blip r:embed="rId4"/>
                <a:stretch>
                  <a:fillRect t="-12420" b="-1942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0B0425B-F24E-9B4C-B520-9EB334DA93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F725D7AE-3799-41B3-9FF1-CDB366DD19FA}"/>
                  </a:ext>
                </a:extLst>
              </p14:cNvPr>
              <p14:cNvContentPartPr/>
              <p14:nvPr/>
            </p14:nvContentPartPr>
            <p14:xfrm>
              <a:off x="2824200" y="80640"/>
              <a:ext cx="6319080" cy="3648600"/>
            </p14:xfrm>
          </p:contentPart>
        </mc:Choice>
        <mc:Fallback>
          <p:pic>
            <p:nvPicPr>
              <p:cNvPr id="5" name="Ink 4">
                <a:extLst>
                  <a:ext uri="{FF2B5EF4-FFF2-40B4-BE49-F238E27FC236}">
                    <a16:creationId xmlns:a16="http://schemas.microsoft.com/office/drawing/2014/main" id="{F725D7AE-3799-41B3-9FF1-CDB366DD19FA}"/>
                  </a:ext>
                </a:extLst>
              </p:cNvPr>
              <p:cNvPicPr/>
              <p:nvPr/>
            </p:nvPicPr>
            <p:blipFill>
              <a:blip r:embed="rId6"/>
              <a:stretch>
                <a:fillRect/>
              </a:stretch>
            </p:blipFill>
            <p:spPr>
              <a:xfrm>
                <a:off x="2814840" y="71280"/>
                <a:ext cx="6337800" cy="36673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4D167EF3-45F5-4B51-815D-8F04D77F5DF6}"/>
                  </a:ext>
                </a:extLst>
              </p14:cNvPr>
              <p14:cNvContentPartPr/>
              <p14:nvPr/>
            </p14:nvContentPartPr>
            <p14:xfrm>
              <a:off x="8226074" y="1513643"/>
              <a:ext cx="79200" cy="127440"/>
            </p14:xfrm>
          </p:contentPart>
        </mc:Choice>
        <mc:Fallback>
          <p:pic>
            <p:nvPicPr>
              <p:cNvPr id="8" name="Ink 7">
                <a:extLst>
                  <a:ext uri="{FF2B5EF4-FFF2-40B4-BE49-F238E27FC236}">
                    <a16:creationId xmlns:a16="http://schemas.microsoft.com/office/drawing/2014/main" id="{4D167EF3-45F5-4B51-815D-8F04D77F5DF6}"/>
                  </a:ext>
                </a:extLst>
              </p:cNvPr>
              <p:cNvPicPr/>
              <p:nvPr/>
            </p:nvPicPr>
            <p:blipFill>
              <a:blip r:embed="rId8"/>
              <a:stretch>
                <a:fillRect/>
              </a:stretch>
            </p:blipFill>
            <p:spPr>
              <a:xfrm>
                <a:off x="8208074" y="1496003"/>
                <a:ext cx="11484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7604CA94-F6D9-4662-86C8-DE8CEA6072F2}"/>
                  </a:ext>
                </a:extLst>
              </p14:cNvPr>
              <p14:cNvContentPartPr/>
              <p14:nvPr/>
            </p14:nvContentPartPr>
            <p14:xfrm>
              <a:off x="8786954" y="1981283"/>
              <a:ext cx="65880" cy="148680"/>
            </p14:xfrm>
          </p:contentPart>
        </mc:Choice>
        <mc:Fallback>
          <p:pic>
            <p:nvPicPr>
              <p:cNvPr id="10" name="Ink 9">
                <a:extLst>
                  <a:ext uri="{FF2B5EF4-FFF2-40B4-BE49-F238E27FC236}">
                    <a16:creationId xmlns:a16="http://schemas.microsoft.com/office/drawing/2014/main" id="{7604CA94-F6D9-4662-86C8-DE8CEA6072F2}"/>
                  </a:ext>
                </a:extLst>
              </p:cNvPr>
              <p:cNvPicPr/>
              <p:nvPr/>
            </p:nvPicPr>
            <p:blipFill>
              <a:blip r:embed="rId10"/>
              <a:stretch>
                <a:fillRect/>
              </a:stretch>
            </p:blipFill>
            <p:spPr>
              <a:xfrm>
                <a:off x="8777954" y="1972643"/>
                <a:ext cx="83520" cy="166320"/>
              </a:xfrm>
              <a:prstGeom prst="rect">
                <a:avLst/>
              </a:prstGeom>
            </p:spPr>
          </p:pic>
        </mc:Fallback>
      </mc:AlternateContent>
    </p:spTree>
    <p:extLst>
      <p:ext uri="{BB962C8B-B14F-4D97-AF65-F5344CB8AC3E}">
        <p14:creationId xmlns:p14="http://schemas.microsoft.com/office/powerpoint/2010/main" val="224599364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b="1" dirty="0"/>
              </a:p>
              <a:p>
                <a:pPr marL="139700" indent="0">
                  <a:buNone/>
                </a:pPr>
                <a:endParaRPr lang="en-US" sz="1800" b="1"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407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FE1E96E-803D-224A-94EE-43B3962E5B90}"/>
                  </a:ext>
                </a:extLst>
              </p:cNvPr>
              <p:cNvSpPr/>
              <p:nvPr/>
            </p:nvSpPr>
            <p:spPr>
              <a:xfrm>
                <a:off x="5608092" y="241819"/>
                <a:ext cx="3396920" cy="667362"/>
              </a:xfrm>
              <a:prstGeom prst="rect">
                <a:avLst/>
              </a:prstGeom>
              <a:ln>
                <a:solidFill>
                  <a:srgbClr val="6093C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smtClean="0">
                              <a:solidFill>
                                <a:srgbClr val="6093C5"/>
                              </a:solidFill>
                              <a:latin typeface="Cambria Math" panose="02040503050406030204" pitchFamily="18" charset="0"/>
                            </a:rPr>
                          </m:ctrlPr>
                        </m:sSubPr>
                        <m:e>
                          <m:acc>
                            <m:accPr>
                              <m:chr m:val="̂"/>
                              <m:ctrlPr>
                                <a:rPr lang="en-US" sz="1600" i="1">
                                  <a:solidFill>
                                    <a:srgbClr val="6093C5"/>
                                  </a:solidFill>
                                  <a:latin typeface="Cambria Math" panose="02040503050406030204" pitchFamily="18" charset="0"/>
                                </a:rPr>
                              </m:ctrlPr>
                            </m:accPr>
                            <m:e>
                              <m:r>
                                <a:rPr lang="en-US" sz="1600" i="1">
                                  <a:solidFill>
                                    <a:srgbClr val="6093C5"/>
                                  </a:solidFill>
                                  <a:latin typeface="Cambria Math" panose="02040503050406030204" pitchFamily="18" charset="0"/>
                                </a:rPr>
                                <m:t>𝑤</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num>
                        <m:den>
                          <m:r>
                            <a:rPr lang="en-US" sz="1600" i="1" dirty="0">
                              <a:solidFill>
                                <a:srgbClr val="6093C5"/>
                              </a:solidFill>
                              <a:latin typeface="Cambria Math" panose="02040503050406030204" pitchFamily="18" charset="0"/>
                            </a:rPr>
                            <m:t>2</m:t>
                          </m:r>
                        </m:den>
                      </m:f>
                      <m:func>
                        <m:funcPr>
                          <m:ctrlPr>
                            <a:rPr lang="en-US" sz="1600" i="1" dirty="0">
                              <a:solidFill>
                                <a:srgbClr val="6093C5"/>
                              </a:solidFill>
                              <a:latin typeface="Cambria Math" panose="02040503050406030204" pitchFamily="18" charset="0"/>
                            </a:rPr>
                          </m:ctrlPr>
                        </m:funcPr>
                        <m:fName>
                          <m:r>
                            <m:rPr>
                              <m:sty m:val="p"/>
                            </m:rPr>
                            <a:rPr lang="en-US" sz="1600" dirty="0">
                              <a:solidFill>
                                <a:srgbClr val="6093C5"/>
                              </a:solidFill>
                              <a:latin typeface="Cambria Math" panose="02040503050406030204" pitchFamily="18" charset="0"/>
                            </a:rPr>
                            <m:t>ln</m:t>
                          </m:r>
                        </m:fName>
                        <m:e>
                          <m:d>
                            <m:dPr>
                              <m:ctrlPr>
                                <a:rPr lang="en-US" sz="1600" i="1" dirty="0">
                                  <a:solidFill>
                                    <a:srgbClr val="6093C5"/>
                                  </a:solidFill>
                                  <a:latin typeface="Cambria Math" panose="02040503050406030204" pitchFamily="18" charset="0"/>
                                </a:rPr>
                              </m:ctrlPr>
                            </m:dPr>
                            <m:e>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r>
                                    <a:rPr lang="en-US" sz="1600" i="1" dirty="0">
                                      <a:solidFill>
                                        <a:srgbClr val="6093C5"/>
                                      </a:solidFill>
                                      <a:latin typeface="Cambria Math" panose="02040503050406030204" pitchFamily="18" charset="0"/>
                                    </a:rPr>
                                    <m:t>𝑊𝑒𝑖𝑔h𝑡𝑒𝑑𝐸𝑟𝑟𝑜𝑟</m:t>
                                  </m:r>
                                  <m:d>
                                    <m:dPr>
                                      <m:ctrlPr>
                                        <a:rPr lang="en-US" sz="1600" i="1" dirty="0">
                                          <a:solidFill>
                                            <a:srgbClr val="6093C5"/>
                                          </a:solidFill>
                                          <a:latin typeface="Cambria Math" panose="02040503050406030204" pitchFamily="18" charset="0"/>
                                        </a:rPr>
                                      </m:ctrlPr>
                                    </m:dPr>
                                    <m:e>
                                      <m:sSub>
                                        <m:sSubPr>
                                          <m:ctrlPr>
                                            <a:rPr lang="en-US" sz="1600" b="1"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e>
                                  </m:d>
                                </m:num>
                                <m:den>
                                  <m:r>
                                    <a:rPr lang="en-US" sz="1600" i="1" dirty="0">
                                      <a:solidFill>
                                        <a:srgbClr val="6093C5"/>
                                      </a:solidFill>
                                      <a:latin typeface="Cambria Math" panose="02040503050406030204" pitchFamily="18" charset="0"/>
                                    </a:rPr>
                                    <m:t>𝑊𝑒𝑖𝑔h𝑡𝑒𝑑𝐸𝑟𝑟𝑜𝑟</m:t>
                                  </m:r>
                                  <m:r>
                                    <a:rPr lang="en-US" sz="1600" i="1" dirty="0">
                                      <a:solidFill>
                                        <a:srgbClr val="6093C5"/>
                                      </a:solidFill>
                                      <a:latin typeface="Cambria Math" panose="02040503050406030204" pitchFamily="18" charset="0"/>
                                    </a:rPr>
                                    <m:t>(</m:t>
                                  </m:r>
                                  <m:sSub>
                                    <m:sSubPr>
                                      <m:ctrlPr>
                                        <a:rPr lang="en-US" sz="1600"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den>
                              </m:f>
                            </m:e>
                          </m:d>
                        </m:e>
                      </m:func>
                    </m:oMath>
                  </m:oMathPara>
                </a14:m>
                <a:endParaRPr lang="en-US" sz="1600" dirty="0">
                  <a:solidFill>
                    <a:srgbClr val="6093C5"/>
                  </a:solidFill>
                </a:endParaRPr>
              </a:p>
            </p:txBody>
          </p:sp>
        </mc:Choice>
        <mc:Fallback xmlns="">
          <p:sp>
            <p:nvSpPr>
              <p:cNvPr id="6" name="Rectangle 5">
                <a:extLst>
                  <a:ext uri="{FF2B5EF4-FFF2-40B4-BE49-F238E27FC236}">
                    <a16:creationId xmlns:a16="http://schemas.microsoft.com/office/drawing/2014/main" id="{2FE1E96E-803D-224A-94EE-43B3962E5B90}"/>
                  </a:ext>
                </a:extLst>
              </p:cNvPr>
              <p:cNvSpPr>
                <a:spLocks noRot="1" noChangeAspect="1" noMove="1" noResize="1" noEditPoints="1" noAdjustHandles="1" noChangeArrowheads="1" noChangeShapeType="1" noTextEdit="1"/>
              </p:cNvSpPr>
              <p:nvPr/>
            </p:nvSpPr>
            <p:spPr>
              <a:xfrm>
                <a:off x="5608092" y="241819"/>
                <a:ext cx="3396920" cy="667362"/>
              </a:xfrm>
              <a:prstGeom prst="rect">
                <a:avLst/>
              </a:prstGeom>
              <a:blipFill>
                <a:blip r:embed="rId4"/>
                <a:stretch>
                  <a:fillRect b="-5556"/>
                </a:stretch>
              </a:blipFill>
              <a:ln>
                <a:solidFill>
                  <a:srgbClr val="6093C5"/>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0339156-B9A1-E340-915A-4A68A661CA68}"/>
                  </a:ext>
                </a:extLst>
              </p:cNvPr>
              <p:cNvSpPr/>
              <p:nvPr/>
            </p:nvSpPr>
            <p:spPr>
              <a:xfrm>
                <a:off x="3135086" y="2432065"/>
                <a:ext cx="3515669" cy="878446"/>
              </a:xfrm>
              <a:prstGeom prst="rect">
                <a:avLst/>
              </a:prstGeom>
              <a:ln>
                <a:solidFill>
                  <a:srgbClr val="95698A"/>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r>
                            <a:rPr lang="en-US" sz="1600" b="0" i="1" smtClean="0">
                              <a:solidFill>
                                <a:srgbClr val="95698A"/>
                              </a:solidFill>
                              <a:latin typeface="Cambria Math" panose="02040503050406030204" pitchFamily="18" charset="0"/>
                            </a:rPr>
                            <m:t>+1</m:t>
                          </m:r>
                        </m:sub>
                      </m:sSub>
                      <m:r>
                        <a:rPr lang="en-US" sz="1600" i="1">
                          <a:solidFill>
                            <a:srgbClr val="95698A"/>
                          </a:solidFill>
                          <a:latin typeface="Cambria Math" panose="02040503050406030204" pitchFamily="18" charset="0"/>
                        </a:rPr>
                        <m:t>←</m:t>
                      </m:r>
                      <m:d>
                        <m:dPr>
                          <m:begChr m:val="{"/>
                          <m:endChr m:val=""/>
                          <m:ctrlPr>
                            <a:rPr lang="en-US" sz="1600" i="1">
                              <a:solidFill>
                                <a:srgbClr val="95698A"/>
                              </a:solidFill>
                              <a:latin typeface="Cambria Math" panose="02040503050406030204" pitchFamily="18" charset="0"/>
                            </a:rPr>
                          </m:ctrlPr>
                        </m:dPr>
                        <m:e>
                          <m:eqArr>
                            <m:eqArrPr>
                              <m:ctrlPr>
                                <a:rPr lang="en-US" sz="1600" i="1">
                                  <a:solidFill>
                                    <a:srgbClr val="95698A"/>
                                  </a:solidFill>
                                  <a:latin typeface="Cambria Math" panose="02040503050406030204" pitchFamily="18" charset="0"/>
                                </a:rPr>
                              </m:ctrlPr>
                            </m:eqArr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a:rPr lang="en-US" sz="1600" i="1">
                                  <a:solidFill>
                                    <a:srgbClr val="95698A"/>
                                  </a:solidFill>
                                  <a:latin typeface="Cambria Math" panose="02040503050406030204" pitchFamily="18" charset="0"/>
                                </a:rPr>
                                <m:t>𝑖𝑓</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e>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sSub>
                                    <m:sSubPr>
                                      <m:ctrlPr>
                                        <a:rPr lang="en-US" sz="1600" i="1" dirty="0">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dirty="0">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a:rPr lang="en-US" sz="1600" i="1">
                                  <a:solidFill>
                                    <a:srgbClr val="95698A"/>
                                  </a:solidFill>
                                  <a:latin typeface="Cambria Math" panose="02040503050406030204" pitchFamily="18" charset="0"/>
                                </a:rPr>
                                <m:t>𝑖𝑓</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r>
                                <a:rPr lang="en-US" sz="1600" i="1">
                                  <a:solidFill>
                                    <a:srgbClr val="95698A"/>
                                  </a:solidFill>
                                  <a:latin typeface="Cambria Math" panose="02040503050406030204" pitchFamily="18" charset="0"/>
                                </a:rPr>
                                <m:t> </m:t>
                              </m:r>
                            </m:e>
                          </m:eqArr>
                        </m:e>
                      </m:d>
                    </m:oMath>
                  </m:oMathPara>
                </a14:m>
                <a:endParaRPr lang="en-US" sz="1600" dirty="0">
                  <a:solidFill>
                    <a:srgbClr val="95698A"/>
                  </a:solidFill>
                </a:endParaRPr>
              </a:p>
            </p:txBody>
          </p:sp>
        </mc:Choice>
        <mc:Fallback xmlns="">
          <p:sp>
            <p:nvSpPr>
              <p:cNvPr id="8" name="Rectangle 7">
                <a:extLst>
                  <a:ext uri="{FF2B5EF4-FFF2-40B4-BE49-F238E27FC236}">
                    <a16:creationId xmlns:a16="http://schemas.microsoft.com/office/drawing/2014/main" id="{10339156-B9A1-E340-915A-4A68A661CA68}"/>
                  </a:ext>
                </a:extLst>
              </p:cNvPr>
              <p:cNvSpPr>
                <a:spLocks noRot="1" noChangeAspect="1" noMove="1" noResize="1" noEditPoints="1" noAdjustHandles="1" noChangeArrowheads="1" noChangeShapeType="1" noTextEdit="1"/>
              </p:cNvSpPr>
              <p:nvPr/>
            </p:nvSpPr>
            <p:spPr>
              <a:xfrm>
                <a:off x="3135086" y="2432065"/>
                <a:ext cx="3515669" cy="878446"/>
              </a:xfrm>
              <a:prstGeom prst="rect">
                <a:avLst/>
              </a:prstGeom>
              <a:blipFill>
                <a:blip r:embed="rId5"/>
                <a:stretch>
                  <a:fillRect l="-17204" t="-200000" b="-284507"/>
                </a:stretch>
              </a:blipFill>
              <a:ln>
                <a:solidFill>
                  <a:srgbClr val="95698A"/>
                </a:solidFill>
              </a:ln>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5003CC6F-13C6-4955-AC74-5D8A4FD986F9}"/>
                  </a:ext>
                </a:extLst>
              </p14:cNvPr>
              <p14:cNvContentPartPr/>
              <p14:nvPr/>
            </p14:nvContentPartPr>
            <p14:xfrm>
              <a:off x="3078360" y="106920"/>
              <a:ext cx="2533320" cy="2289960"/>
            </p14:xfrm>
          </p:contentPart>
        </mc:Choice>
        <mc:Fallback>
          <p:pic>
            <p:nvPicPr>
              <p:cNvPr id="5" name="Ink 4">
                <a:extLst>
                  <a:ext uri="{FF2B5EF4-FFF2-40B4-BE49-F238E27FC236}">
                    <a16:creationId xmlns:a16="http://schemas.microsoft.com/office/drawing/2014/main" id="{5003CC6F-13C6-4955-AC74-5D8A4FD986F9}"/>
                  </a:ext>
                </a:extLst>
              </p:cNvPr>
              <p:cNvPicPr/>
              <p:nvPr/>
            </p:nvPicPr>
            <p:blipFill>
              <a:blip r:embed="rId7"/>
              <a:stretch>
                <a:fillRect/>
              </a:stretch>
            </p:blipFill>
            <p:spPr>
              <a:xfrm>
                <a:off x="3069000" y="97560"/>
                <a:ext cx="2552040" cy="2308680"/>
              </a:xfrm>
              <a:prstGeom prst="rect">
                <a:avLst/>
              </a:prstGeom>
            </p:spPr>
          </p:pic>
        </mc:Fallback>
      </mc:AlternateContent>
    </p:spTree>
    <p:extLst>
      <p:ext uri="{BB962C8B-B14F-4D97-AF65-F5344CB8AC3E}">
        <p14:creationId xmlns:p14="http://schemas.microsoft.com/office/powerpoint/2010/main" val="229616157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FAD7B96-6C45-504A-AAC9-23ED6E04052F}"/>
                  </a:ext>
                </a:extLst>
              </p:cNvPr>
              <p:cNvSpPr>
                <a:spLocks noGrp="1"/>
              </p:cNvSpPr>
              <p:nvPr>
                <p:ph type="title"/>
              </p:nvPr>
            </p:nvSpPr>
            <p:spPr/>
            <p:txBody>
              <a:bodyPr/>
              <a:lstStyle/>
              <a:p>
                <a:r>
                  <a:rPr lang="en-US" dirty="0"/>
                  <a:t>Normalizing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𝑡</m:t>
                        </m:r>
                      </m:sub>
                    </m:sSub>
                  </m:oMath>
                </a14:m>
                <a:endParaRPr lang="en-US" dirty="0"/>
              </a:p>
            </p:txBody>
          </p:sp>
        </mc:Choice>
        <mc:Fallback xmlns="">
          <p:sp>
            <p:nvSpPr>
              <p:cNvPr id="2" name="Title 1">
                <a:extLst>
                  <a:ext uri="{FF2B5EF4-FFF2-40B4-BE49-F238E27FC236}">
                    <a16:creationId xmlns:a16="http://schemas.microsoft.com/office/drawing/2014/main" id="{6FAD7B96-6C45-504A-AAC9-23ED6E04052F}"/>
                  </a:ext>
                </a:extLst>
              </p:cNvPr>
              <p:cNvSpPr>
                <a:spLocks noGrp="1" noRot="1" noChangeAspect="1" noMove="1" noResize="1" noEditPoints="1" noAdjustHandles="1" noChangeArrowheads="1" noChangeShapeType="1" noTextEdit="1"/>
              </p:cNvSpPr>
              <p:nvPr>
                <p:ph type="title"/>
              </p:nvPr>
            </p:nvSpPr>
            <p:spPr>
              <a:blipFill>
                <a:blip r:embed="rId2"/>
                <a:stretch>
                  <a:fillRect l="-43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5214BF09-8BED-6647-880E-81A7726D1202}"/>
                  </a:ext>
                </a:extLst>
              </p:cNvPr>
              <p:cNvSpPr>
                <a:spLocks noGrp="1"/>
              </p:cNvSpPr>
              <p:nvPr>
                <p:ph type="body" idx="1"/>
              </p:nvPr>
            </p:nvSpPr>
            <p:spPr/>
            <p:txBody>
              <a:bodyPr/>
              <a:lstStyle/>
              <a:p>
                <a:pPr marL="139700" indent="0">
                  <a:buNone/>
                </a:pPr>
                <a:r>
                  <a:rPr lang="en-US" dirty="0"/>
                  <a:t>Generally, the weights for some points get really large/small in magnitude due to how the data is laid out. </a:t>
                </a:r>
              </a:p>
              <a:p>
                <a:pPr marL="139700" indent="0">
                  <a:buNone/>
                </a:pPr>
                <a:r>
                  <a:rPr lang="en-US" dirty="0"/>
                  <a:t>Numbers in wildly different scales can often cause problems due to finite precision of computers when it comes to real numbers.</a:t>
                </a:r>
              </a:p>
              <a:p>
                <a:pPr marL="139700" indent="0">
                  <a:buNone/>
                </a:pPr>
                <a:endParaRPr lang="en-US" dirty="0"/>
              </a:p>
              <a:p>
                <a:pPr marL="139700" indent="0">
                  <a:buNone/>
                </a:pPr>
                <a:r>
                  <a:rPr lang="en-US" dirty="0"/>
                  <a:t>Generally, we normalize the data weights so they sum to 1 to prevent them from getting too small or too big.</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,1+1</m:t>
                              </m:r>
                            </m:sub>
                          </m:sSub>
                        </m:num>
                        <m:den>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𝑗</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𝑗</m:t>
                                  </m:r>
                                  <m:r>
                                    <a:rPr lang="en-US" sz="1600" b="0" i="1" smtClean="0">
                                      <a:latin typeface="Cambria Math" panose="02040503050406030204" pitchFamily="18" charset="0"/>
                                    </a:rPr>
                                    <m:t>,</m:t>
                                  </m:r>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e>
                          </m:nary>
                        </m:den>
                      </m:f>
                    </m:oMath>
                  </m:oMathPara>
                </a14:m>
                <a:endParaRPr lang="en-US" sz="1600" dirty="0"/>
              </a:p>
            </p:txBody>
          </p:sp>
        </mc:Choice>
        <mc:Fallback>
          <p:sp>
            <p:nvSpPr>
              <p:cNvPr id="3" name="Text Placeholder 2">
                <a:extLst>
                  <a:ext uri="{FF2B5EF4-FFF2-40B4-BE49-F238E27FC236}">
                    <a16:creationId xmlns:a16="http://schemas.microsoft.com/office/drawing/2014/main" id="{5214BF09-8BED-6647-880E-81A7726D1202}"/>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82C6CB6-4A56-6049-8E4F-AF802F3152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Tree>
    <p:extLst>
      <p:ext uri="{BB962C8B-B14F-4D97-AF65-F5344CB8AC3E}">
        <p14:creationId xmlns:p14="http://schemas.microsoft.com/office/powerpoint/2010/main" val="291292826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407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6EDEF1D-DB69-FE47-B3CD-72D206C6594B}"/>
                  </a:ext>
                </a:extLst>
              </p:cNvPr>
              <p:cNvSpPr/>
              <p:nvPr/>
            </p:nvSpPr>
            <p:spPr>
              <a:xfrm>
                <a:off x="3135086" y="2432065"/>
                <a:ext cx="3515669" cy="878446"/>
              </a:xfrm>
              <a:prstGeom prst="rect">
                <a:avLst/>
              </a:prstGeom>
              <a:ln>
                <a:solidFill>
                  <a:srgbClr val="95698A"/>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r>
                            <a:rPr lang="en-US" sz="1600" b="0" i="1" smtClean="0">
                              <a:solidFill>
                                <a:srgbClr val="95698A"/>
                              </a:solidFill>
                              <a:latin typeface="Cambria Math" panose="02040503050406030204" pitchFamily="18" charset="0"/>
                            </a:rPr>
                            <m:t>+1</m:t>
                          </m:r>
                        </m:sub>
                      </m:sSub>
                      <m:r>
                        <a:rPr lang="en-US" sz="1600" i="1">
                          <a:solidFill>
                            <a:srgbClr val="95698A"/>
                          </a:solidFill>
                          <a:latin typeface="Cambria Math" panose="02040503050406030204" pitchFamily="18" charset="0"/>
                        </a:rPr>
                        <m:t>←</m:t>
                      </m:r>
                      <m:d>
                        <m:dPr>
                          <m:begChr m:val="{"/>
                          <m:endChr m:val=""/>
                          <m:ctrlPr>
                            <a:rPr lang="en-US" sz="1600" i="1">
                              <a:solidFill>
                                <a:srgbClr val="95698A"/>
                              </a:solidFill>
                              <a:latin typeface="Cambria Math" panose="02040503050406030204" pitchFamily="18" charset="0"/>
                            </a:rPr>
                          </m:ctrlPr>
                        </m:dPr>
                        <m:e>
                          <m:eqArr>
                            <m:eqArrPr>
                              <m:ctrlPr>
                                <a:rPr lang="en-US" sz="1600" i="1">
                                  <a:solidFill>
                                    <a:srgbClr val="95698A"/>
                                  </a:solidFill>
                                  <a:latin typeface="Cambria Math" panose="02040503050406030204" pitchFamily="18" charset="0"/>
                                </a:rPr>
                              </m:ctrlPr>
                            </m:eqArr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a:rPr lang="en-US" sz="1600" i="1">
                                  <a:solidFill>
                                    <a:srgbClr val="95698A"/>
                                  </a:solidFill>
                                  <a:latin typeface="Cambria Math" panose="02040503050406030204" pitchFamily="18" charset="0"/>
                                </a:rPr>
                                <m:t>𝑖𝑓</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e>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sSub>
                                    <m:sSubPr>
                                      <m:ctrlPr>
                                        <a:rPr lang="en-US" sz="1600" i="1" dirty="0">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dirty="0">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a:rPr lang="en-US" sz="1600" i="1">
                                  <a:solidFill>
                                    <a:srgbClr val="95698A"/>
                                  </a:solidFill>
                                  <a:latin typeface="Cambria Math" panose="02040503050406030204" pitchFamily="18" charset="0"/>
                                </a:rPr>
                                <m:t>𝑖𝑓</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r>
                                <a:rPr lang="en-US" sz="1600" i="1">
                                  <a:solidFill>
                                    <a:srgbClr val="95698A"/>
                                  </a:solidFill>
                                  <a:latin typeface="Cambria Math" panose="02040503050406030204" pitchFamily="18" charset="0"/>
                                </a:rPr>
                                <m:t> </m:t>
                              </m:r>
                            </m:e>
                          </m:eqArr>
                        </m:e>
                      </m:d>
                    </m:oMath>
                  </m:oMathPara>
                </a14:m>
                <a:endParaRPr lang="en-US" sz="1600" dirty="0">
                  <a:solidFill>
                    <a:srgbClr val="95698A"/>
                  </a:solidFill>
                </a:endParaRPr>
              </a:p>
            </p:txBody>
          </p:sp>
        </mc:Choice>
        <mc:Fallback xmlns="">
          <p:sp>
            <p:nvSpPr>
              <p:cNvPr id="5" name="Rectangle 4">
                <a:extLst>
                  <a:ext uri="{FF2B5EF4-FFF2-40B4-BE49-F238E27FC236}">
                    <a16:creationId xmlns:a16="http://schemas.microsoft.com/office/drawing/2014/main" id="{86EDEF1D-DB69-FE47-B3CD-72D206C6594B}"/>
                  </a:ext>
                </a:extLst>
              </p:cNvPr>
              <p:cNvSpPr>
                <a:spLocks noRot="1" noChangeAspect="1" noMove="1" noResize="1" noEditPoints="1" noAdjustHandles="1" noChangeArrowheads="1" noChangeShapeType="1" noTextEdit="1"/>
              </p:cNvSpPr>
              <p:nvPr/>
            </p:nvSpPr>
            <p:spPr>
              <a:xfrm>
                <a:off x="3135086" y="2432065"/>
                <a:ext cx="3515669" cy="878446"/>
              </a:xfrm>
              <a:prstGeom prst="rect">
                <a:avLst/>
              </a:prstGeom>
              <a:blipFill>
                <a:blip r:embed="rId4"/>
                <a:stretch>
                  <a:fillRect l="-17204" t="-200000" b="-284507"/>
                </a:stretch>
              </a:blipFill>
              <a:ln>
                <a:solidFill>
                  <a:srgbClr val="95698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FE1E96E-803D-224A-94EE-43B3962E5B90}"/>
                  </a:ext>
                </a:extLst>
              </p:cNvPr>
              <p:cNvSpPr/>
              <p:nvPr/>
            </p:nvSpPr>
            <p:spPr>
              <a:xfrm>
                <a:off x="5608092" y="241819"/>
                <a:ext cx="3396920" cy="667362"/>
              </a:xfrm>
              <a:prstGeom prst="rect">
                <a:avLst/>
              </a:prstGeom>
              <a:ln>
                <a:solidFill>
                  <a:srgbClr val="6093C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smtClean="0">
                              <a:solidFill>
                                <a:srgbClr val="6093C5"/>
                              </a:solidFill>
                              <a:latin typeface="Cambria Math" panose="02040503050406030204" pitchFamily="18" charset="0"/>
                            </a:rPr>
                          </m:ctrlPr>
                        </m:sSubPr>
                        <m:e>
                          <m:acc>
                            <m:accPr>
                              <m:chr m:val="̂"/>
                              <m:ctrlPr>
                                <a:rPr lang="en-US" sz="1600" i="1">
                                  <a:solidFill>
                                    <a:srgbClr val="6093C5"/>
                                  </a:solidFill>
                                  <a:latin typeface="Cambria Math" panose="02040503050406030204" pitchFamily="18" charset="0"/>
                                </a:rPr>
                              </m:ctrlPr>
                            </m:accPr>
                            <m:e>
                              <m:r>
                                <a:rPr lang="en-US" sz="1600" i="1">
                                  <a:solidFill>
                                    <a:srgbClr val="6093C5"/>
                                  </a:solidFill>
                                  <a:latin typeface="Cambria Math" panose="02040503050406030204" pitchFamily="18" charset="0"/>
                                </a:rPr>
                                <m:t>𝑤</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num>
                        <m:den>
                          <m:r>
                            <a:rPr lang="en-US" sz="1600" i="1" dirty="0">
                              <a:solidFill>
                                <a:srgbClr val="6093C5"/>
                              </a:solidFill>
                              <a:latin typeface="Cambria Math" panose="02040503050406030204" pitchFamily="18" charset="0"/>
                            </a:rPr>
                            <m:t>2</m:t>
                          </m:r>
                        </m:den>
                      </m:f>
                      <m:func>
                        <m:funcPr>
                          <m:ctrlPr>
                            <a:rPr lang="en-US" sz="1600" i="1" dirty="0">
                              <a:solidFill>
                                <a:srgbClr val="6093C5"/>
                              </a:solidFill>
                              <a:latin typeface="Cambria Math" panose="02040503050406030204" pitchFamily="18" charset="0"/>
                            </a:rPr>
                          </m:ctrlPr>
                        </m:funcPr>
                        <m:fName>
                          <m:r>
                            <m:rPr>
                              <m:sty m:val="p"/>
                            </m:rPr>
                            <a:rPr lang="en-US" sz="1600" dirty="0">
                              <a:solidFill>
                                <a:srgbClr val="6093C5"/>
                              </a:solidFill>
                              <a:latin typeface="Cambria Math" panose="02040503050406030204" pitchFamily="18" charset="0"/>
                            </a:rPr>
                            <m:t>ln</m:t>
                          </m:r>
                        </m:fName>
                        <m:e>
                          <m:d>
                            <m:dPr>
                              <m:ctrlPr>
                                <a:rPr lang="en-US" sz="1600" i="1" dirty="0">
                                  <a:solidFill>
                                    <a:srgbClr val="6093C5"/>
                                  </a:solidFill>
                                  <a:latin typeface="Cambria Math" panose="02040503050406030204" pitchFamily="18" charset="0"/>
                                </a:rPr>
                              </m:ctrlPr>
                            </m:dPr>
                            <m:e>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r>
                                    <a:rPr lang="en-US" sz="1600" i="1" dirty="0">
                                      <a:solidFill>
                                        <a:srgbClr val="6093C5"/>
                                      </a:solidFill>
                                      <a:latin typeface="Cambria Math" panose="02040503050406030204" pitchFamily="18" charset="0"/>
                                    </a:rPr>
                                    <m:t>𝑊𝑒𝑖𝑔h𝑡𝑒𝑑𝐸𝑟𝑟𝑜𝑟</m:t>
                                  </m:r>
                                  <m:d>
                                    <m:dPr>
                                      <m:ctrlPr>
                                        <a:rPr lang="en-US" sz="1600" i="1" dirty="0">
                                          <a:solidFill>
                                            <a:srgbClr val="6093C5"/>
                                          </a:solidFill>
                                          <a:latin typeface="Cambria Math" panose="02040503050406030204" pitchFamily="18" charset="0"/>
                                        </a:rPr>
                                      </m:ctrlPr>
                                    </m:dPr>
                                    <m:e>
                                      <m:sSub>
                                        <m:sSubPr>
                                          <m:ctrlPr>
                                            <a:rPr lang="en-US" sz="1600" b="1"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e>
                                  </m:d>
                                </m:num>
                                <m:den>
                                  <m:r>
                                    <a:rPr lang="en-US" sz="1600" i="1" dirty="0">
                                      <a:solidFill>
                                        <a:srgbClr val="6093C5"/>
                                      </a:solidFill>
                                      <a:latin typeface="Cambria Math" panose="02040503050406030204" pitchFamily="18" charset="0"/>
                                    </a:rPr>
                                    <m:t>𝑊𝑒𝑖𝑔h𝑡𝑒𝑑𝐸𝑟𝑟𝑜𝑟</m:t>
                                  </m:r>
                                  <m:r>
                                    <a:rPr lang="en-US" sz="1600" i="1" dirty="0">
                                      <a:solidFill>
                                        <a:srgbClr val="6093C5"/>
                                      </a:solidFill>
                                      <a:latin typeface="Cambria Math" panose="02040503050406030204" pitchFamily="18" charset="0"/>
                                    </a:rPr>
                                    <m:t>(</m:t>
                                  </m:r>
                                  <m:sSub>
                                    <m:sSubPr>
                                      <m:ctrlPr>
                                        <a:rPr lang="en-US" sz="1600"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den>
                              </m:f>
                            </m:e>
                          </m:d>
                        </m:e>
                      </m:func>
                    </m:oMath>
                  </m:oMathPara>
                </a14:m>
                <a:endParaRPr lang="en-US" sz="1600" dirty="0">
                  <a:solidFill>
                    <a:srgbClr val="6093C5"/>
                  </a:solidFill>
                </a:endParaRPr>
              </a:p>
            </p:txBody>
          </p:sp>
        </mc:Choice>
        <mc:Fallback xmlns="">
          <p:sp>
            <p:nvSpPr>
              <p:cNvPr id="6" name="Rectangle 5">
                <a:extLst>
                  <a:ext uri="{FF2B5EF4-FFF2-40B4-BE49-F238E27FC236}">
                    <a16:creationId xmlns:a16="http://schemas.microsoft.com/office/drawing/2014/main" id="{2FE1E96E-803D-224A-94EE-43B3962E5B90}"/>
                  </a:ext>
                </a:extLst>
              </p:cNvPr>
              <p:cNvSpPr>
                <a:spLocks noRot="1" noChangeAspect="1" noMove="1" noResize="1" noEditPoints="1" noAdjustHandles="1" noChangeArrowheads="1" noChangeShapeType="1" noTextEdit="1"/>
              </p:cNvSpPr>
              <p:nvPr/>
            </p:nvSpPr>
            <p:spPr>
              <a:xfrm>
                <a:off x="5608092" y="241819"/>
                <a:ext cx="3396920" cy="667362"/>
              </a:xfrm>
              <a:prstGeom prst="rect">
                <a:avLst/>
              </a:prstGeom>
              <a:blipFill>
                <a:blip r:embed="rId5"/>
                <a:stretch>
                  <a:fillRect b="-5556"/>
                </a:stretch>
              </a:blipFill>
              <a:ln>
                <a:solidFill>
                  <a:srgbClr val="6093C5"/>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D51DFA4-236E-EB47-9580-345BE3B55880}"/>
                  </a:ext>
                </a:extLst>
              </p:cNvPr>
              <p:cNvSpPr/>
              <p:nvPr/>
            </p:nvSpPr>
            <p:spPr>
              <a:xfrm>
                <a:off x="6939563" y="2571750"/>
                <a:ext cx="1949636" cy="599075"/>
              </a:xfrm>
              <a:prstGeom prst="rect">
                <a:avLst/>
              </a:prstGeom>
              <a:ln>
                <a:solidFill>
                  <a:schemeClr val="accent3"/>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𝑖</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r>
                        <a:rPr lang="en-US" sz="1600" i="1">
                          <a:solidFill>
                            <a:schemeClr val="accent3"/>
                          </a:solidFill>
                          <a:latin typeface="Cambria Math" panose="02040503050406030204" pitchFamily="18" charset="0"/>
                        </a:rPr>
                        <m:t>←</m:t>
                      </m:r>
                      <m:f>
                        <m:fPr>
                          <m:ctrlPr>
                            <a:rPr lang="en-US" sz="1600" i="1">
                              <a:solidFill>
                                <a:schemeClr val="accent3"/>
                              </a:solidFill>
                              <a:latin typeface="Cambria Math" panose="02040503050406030204" pitchFamily="18" charset="0"/>
                            </a:rPr>
                          </m:ctrlPr>
                        </m:fPr>
                        <m:num>
                          <m:sSub>
                            <m:sSubPr>
                              <m:ctrlPr>
                                <a:rPr lang="en-US" sz="1600" i="1">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𝑖</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num>
                        <m:den>
                          <m:nary>
                            <m:naryPr>
                              <m:chr m:val="∑"/>
                              <m:ctrlPr>
                                <a:rPr lang="en-US" sz="1600" i="1">
                                  <a:solidFill>
                                    <a:schemeClr val="accent3"/>
                                  </a:solidFill>
                                  <a:latin typeface="Cambria Math" panose="02040503050406030204" pitchFamily="18" charset="0"/>
                                </a:rPr>
                              </m:ctrlPr>
                            </m:naryPr>
                            <m:sub>
                              <m:r>
                                <m:rPr>
                                  <m:brk m:alnAt="23"/>
                                </m:rPr>
                                <a:rPr lang="en-US" sz="1600" i="1">
                                  <a:solidFill>
                                    <a:schemeClr val="accent3"/>
                                  </a:solidFill>
                                  <a:latin typeface="Cambria Math" panose="02040503050406030204" pitchFamily="18" charset="0"/>
                                </a:rPr>
                                <m:t>𝑗</m:t>
                              </m:r>
                              <m:r>
                                <a:rPr lang="en-US" sz="1600" i="1">
                                  <a:solidFill>
                                    <a:schemeClr val="accent3"/>
                                  </a:solidFill>
                                  <a:latin typeface="Cambria Math" panose="02040503050406030204" pitchFamily="18" charset="0"/>
                                </a:rPr>
                                <m:t>=1</m:t>
                              </m:r>
                            </m:sub>
                            <m:sup>
                              <m:r>
                                <a:rPr lang="en-US" sz="1600" i="1">
                                  <a:solidFill>
                                    <a:schemeClr val="accent3"/>
                                  </a:solidFill>
                                  <a:latin typeface="Cambria Math" panose="02040503050406030204" pitchFamily="18" charset="0"/>
                                </a:rPr>
                                <m:t>𝑛</m:t>
                              </m:r>
                            </m:sup>
                            <m:e>
                              <m:sSub>
                                <m:sSubPr>
                                  <m:ctrlPr>
                                    <a:rPr lang="en-US" sz="1600" i="1">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𝑗</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e>
                          </m:nary>
                        </m:den>
                      </m:f>
                    </m:oMath>
                  </m:oMathPara>
                </a14:m>
                <a:endParaRPr lang="en-US" sz="1600" dirty="0">
                  <a:solidFill>
                    <a:schemeClr val="accent3"/>
                  </a:solidFill>
                </a:endParaRPr>
              </a:p>
            </p:txBody>
          </p:sp>
        </mc:Choice>
        <mc:Fallback xmlns="">
          <p:sp>
            <p:nvSpPr>
              <p:cNvPr id="7" name="Rectangle 6">
                <a:extLst>
                  <a:ext uri="{FF2B5EF4-FFF2-40B4-BE49-F238E27FC236}">
                    <a16:creationId xmlns:a16="http://schemas.microsoft.com/office/drawing/2014/main" id="{5D51DFA4-236E-EB47-9580-345BE3B55880}"/>
                  </a:ext>
                </a:extLst>
              </p:cNvPr>
              <p:cNvSpPr>
                <a:spLocks noRot="1" noChangeAspect="1" noMove="1" noResize="1" noEditPoints="1" noAdjustHandles="1" noChangeArrowheads="1" noChangeShapeType="1" noTextEdit="1"/>
              </p:cNvSpPr>
              <p:nvPr/>
            </p:nvSpPr>
            <p:spPr>
              <a:xfrm>
                <a:off x="6939563" y="2571750"/>
                <a:ext cx="1949636" cy="599075"/>
              </a:xfrm>
              <a:prstGeom prst="rect">
                <a:avLst/>
              </a:prstGeom>
              <a:blipFill>
                <a:blip r:embed="rId6"/>
                <a:stretch>
                  <a:fillRect t="-24490" b="-91837"/>
                </a:stretch>
              </a:blipFill>
              <a:ln>
                <a:solidFill>
                  <a:schemeClr val="accent3"/>
                </a:solidFill>
              </a:ln>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F443C59E-F1BB-4863-B5DB-B65A46744727}"/>
                  </a:ext>
                </a:extLst>
              </p14:cNvPr>
              <p14:cNvContentPartPr/>
              <p14:nvPr/>
            </p14:nvContentPartPr>
            <p14:xfrm>
              <a:off x="3610800" y="208440"/>
              <a:ext cx="1045440" cy="1489680"/>
            </p14:xfrm>
          </p:contentPart>
        </mc:Choice>
        <mc:Fallback>
          <p:pic>
            <p:nvPicPr>
              <p:cNvPr id="8" name="Ink 7">
                <a:extLst>
                  <a:ext uri="{FF2B5EF4-FFF2-40B4-BE49-F238E27FC236}">
                    <a16:creationId xmlns:a16="http://schemas.microsoft.com/office/drawing/2014/main" id="{F443C59E-F1BB-4863-B5DB-B65A46744727}"/>
                  </a:ext>
                </a:extLst>
              </p:cNvPr>
              <p:cNvPicPr/>
              <p:nvPr/>
            </p:nvPicPr>
            <p:blipFill>
              <a:blip r:embed="rId8"/>
              <a:stretch>
                <a:fillRect/>
              </a:stretch>
            </p:blipFill>
            <p:spPr>
              <a:xfrm>
                <a:off x="3601440" y="199080"/>
                <a:ext cx="1064160" cy="1508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5" name="Ink 14">
                <a:extLst>
                  <a:ext uri="{FF2B5EF4-FFF2-40B4-BE49-F238E27FC236}">
                    <a16:creationId xmlns:a16="http://schemas.microsoft.com/office/drawing/2014/main" id="{394AAFE7-3A41-4C84-BF38-FFF6BEADBAA1}"/>
                  </a:ext>
                </a:extLst>
              </p14:cNvPr>
              <p14:cNvContentPartPr/>
              <p14:nvPr/>
            </p14:nvContentPartPr>
            <p14:xfrm>
              <a:off x="5227634" y="451643"/>
              <a:ext cx="336600" cy="349560"/>
            </p14:xfrm>
          </p:contentPart>
        </mc:Choice>
        <mc:Fallback>
          <p:pic>
            <p:nvPicPr>
              <p:cNvPr id="15" name="Ink 14">
                <a:extLst>
                  <a:ext uri="{FF2B5EF4-FFF2-40B4-BE49-F238E27FC236}">
                    <a16:creationId xmlns:a16="http://schemas.microsoft.com/office/drawing/2014/main" id="{394AAFE7-3A41-4C84-BF38-FFF6BEADBAA1}"/>
                  </a:ext>
                </a:extLst>
              </p:cNvPr>
              <p:cNvPicPr/>
              <p:nvPr/>
            </p:nvPicPr>
            <p:blipFill>
              <a:blip r:embed="rId10"/>
              <a:stretch>
                <a:fillRect/>
              </a:stretch>
            </p:blipFill>
            <p:spPr>
              <a:xfrm>
                <a:off x="5209994" y="433643"/>
                <a:ext cx="372240" cy="385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31CF0FC9-19BC-46E5-B6CE-6B09A1BB8365}"/>
                  </a:ext>
                </a:extLst>
              </p14:cNvPr>
              <p14:cNvContentPartPr/>
              <p14:nvPr/>
            </p14:nvContentPartPr>
            <p14:xfrm>
              <a:off x="4163474" y="1759883"/>
              <a:ext cx="273240" cy="244800"/>
            </p14:xfrm>
          </p:contentPart>
        </mc:Choice>
        <mc:Fallback>
          <p:pic>
            <p:nvPicPr>
              <p:cNvPr id="18" name="Ink 17">
                <a:extLst>
                  <a:ext uri="{FF2B5EF4-FFF2-40B4-BE49-F238E27FC236}">
                    <a16:creationId xmlns:a16="http://schemas.microsoft.com/office/drawing/2014/main" id="{31CF0FC9-19BC-46E5-B6CE-6B09A1BB8365}"/>
                  </a:ext>
                </a:extLst>
              </p:cNvPr>
              <p:cNvPicPr/>
              <p:nvPr/>
            </p:nvPicPr>
            <p:blipFill>
              <a:blip r:embed="rId12"/>
              <a:stretch>
                <a:fillRect/>
              </a:stretch>
            </p:blipFill>
            <p:spPr>
              <a:xfrm>
                <a:off x="4145834" y="1741883"/>
                <a:ext cx="308880" cy="280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1" name="Ink 20">
                <a:extLst>
                  <a:ext uri="{FF2B5EF4-FFF2-40B4-BE49-F238E27FC236}">
                    <a16:creationId xmlns:a16="http://schemas.microsoft.com/office/drawing/2014/main" id="{C92C6C65-17EC-402D-90D3-B736BA7EFB25}"/>
                  </a:ext>
                </a:extLst>
              </p14:cNvPr>
              <p14:cNvContentPartPr/>
              <p14:nvPr/>
            </p14:nvContentPartPr>
            <p14:xfrm>
              <a:off x="4160954" y="2108723"/>
              <a:ext cx="302760" cy="257040"/>
            </p14:xfrm>
          </p:contentPart>
        </mc:Choice>
        <mc:Fallback>
          <p:pic>
            <p:nvPicPr>
              <p:cNvPr id="21" name="Ink 20">
                <a:extLst>
                  <a:ext uri="{FF2B5EF4-FFF2-40B4-BE49-F238E27FC236}">
                    <a16:creationId xmlns:a16="http://schemas.microsoft.com/office/drawing/2014/main" id="{C92C6C65-17EC-402D-90D3-B736BA7EFB25}"/>
                  </a:ext>
                </a:extLst>
              </p:cNvPr>
              <p:cNvPicPr/>
              <p:nvPr/>
            </p:nvPicPr>
            <p:blipFill>
              <a:blip r:embed="rId14"/>
              <a:stretch>
                <a:fillRect/>
              </a:stretch>
            </p:blipFill>
            <p:spPr>
              <a:xfrm>
                <a:off x="4142954" y="2090723"/>
                <a:ext cx="338400" cy="2926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5" name="Ink 24">
                <a:extLst>
                  <a:ext uri="{FF2B5EF4-FFF2-40B4-BE49-F238E27FC236}">
                    <a16:creationId xmlns:a16="http://schemas.microsoft.com/office/drawing/2014/main" id="{68816894-81F9-411E-8C7A-0740E2160010}"/>
                  </a:ext>
                </a:extLst>
              </p14:cNvPr>
              <p14:cNvContentPartPr/>
              <p14:nvPr/>
            </p14:nvContentPartPr>
            <p14:xfrm>
              <a:off x="2567594" y="2579243"/>
              <a:ext cx="555120" cy="451800"/>
            </p14:xfrm>
          </p:contentPart>
        </mc:Choice>
        <mc:Fallback>
          <p:pic>
            <p:nvPicPr>
              <p:cNvPr id="25" name="Ink 24">
                <a:extLst>
                  <a:ext uri="{FF2B5EF4-FFF2-40B4-BE49-F238E27FC236}">
                    <a16:creationId xmlns:a16="http://schemas.microsoft.com/office/drawing/2014/main" id="{68816894-81F9-411E-8C7A-0740E2160010}"/>
                  </a:ext>
                </a:extLst>
              </p:cNvPr>
              <p:cNvPicPr/>
              <p:nvPr/>
            </p:nvPicPr>
            <p:blipFill>
              <a:blip r:embed="rId16"/>
              <a:stretch>
                <a:fillRect/>
              </a:stretch>
            </p:blipFill>
            <p:spPr>
              <a:xfrm>
                <a:off x="2549594" y="2561243"/>
                <a:ext cx="590760" cy="4874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9" name="Ink 28">
                <a:extLst>
                  <a:ext uri="{FF2B5EF4-FFF2-40B4-BE49-F238E27FC236}">
                    <a16:creationId xmlns:a16="http://schemas.microsoft.com/office/drawing/2014/main" id="{073919C6-5167-49BD-8B72-26A03B41A499}"/>
                  </a:ext>
                </a:extLst>
              </p14:cNvPr>
              <p14:cNvContentPartPr/>
              <p14:nvPr/>
            </p14:nvContentPartPr>
            <p14:xfrm>
              <a:off x="7756994" y="2202683"/>
              <a:ext cx="545760" cy="318240"/>
            </p14:xfrm>
          </p:contentPart>
        </mc:Choice>
        <mc:Fallback>
          <p:pic>
            <p:nvPicPr>
              <p:cNvPr id="29" name="Ink 28">
                <a:extLst>
                  <a:ext uri="{FF2B5EF4-FFF2-40B4-BE49-F238E27FC236}">
                    <a16:creationId xmlns:a16="http://schemas.microsoft.com/office/drawing/2014/main" id="{073919C6-5167-49BD-8B72-26A03B41A499}"/>
                  </a:ext>
                </a:extLst>
              </p:cNvPr>
              <p:cNvPicPr/>
              <p:nvPr/>
            </p:nvPicPr>
            <p:blipFill>
              <a:blip r:embed="rId18"/>
              <a:stretch>
                <a:fillRect/>
              </a:stretch>
            </p:blipFill>
            <p:spPr>
              <a:xfrm>
                <a:off x="7738994" y="2185043"/>
                <a:ext cx="581400" cy="353880"/>
              </a:xfrm>
              <a:prstGeom prst="rect">
                <a:avLst/>
              </a:prstGeom>
            </p:spPr>
          </p:pic>
        </mc:Fallback>
      </mc:AlternateContent>
    </p:spTree>
    <p:extLst>
      <p:ext uri="{BB962C8B-B14F-4D97-AF65-F5344CB8AC3E}">
        <p14:creationId xmlns:p14="http://schemas.microsoft.com/office/powerpoint/2010/main" val="360505186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13A1F-E808-2340-80F4-A6B49D347E06}"/>
              </a:ext>
            </a:extLst>
          </p:cNvPr>
          <p:cNvSpPr>
            <a:spLocks noGrp="1"/>
          </p:cNvSpPr>
          <p:nvPr>
            <p:ph type="ctrTitle"/>
          </p:nvPr>
        </p:nvSpPr>
        <p:spPr/>
        <p:txBody>
          <a:bodyPr/>
          <a:lstStyle/>
          <a:p>
            <a:r>
              <a:rPr lang="en-US" dirty="0"/>
              <a:t>Visualizing AdaBoost</a:t>
            </a:r>
          </a:p>
        </p:txBody>
      </p:sp>
      <p:sp>
        <p:nvSpPr>
          <p:cNvPr id="3" name="Subtitle 2">
            <a:extLst>
              <a:ext uri="{FF2B5EF4-FFF2-40B4-BE49-F238E27FC236}">
                <a16:creationId xmlns:a16="http://schemas.microsoft.com/office/drawing/2014/main" id="{3CE3E72A-F730-7F42-A512-F63B444E913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F683246-1AF7-0D4C-AD45-7B8356DA85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Tree>
    <p:extLst>
      <p:ext uri="{BB962C8B-B14F-4D97-AF65-F5344CB8AC3E}">
        <p14:creationId xmlns:p14="http://schemas.microsoft.com/office/powerpoint/2010/main" val="383112241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CC42F82F-4E24-CC45-928E-791A4B8468D4}"/>
                  </a:ext>
                </a:extLst>
              </p:cNvPr>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 </a:t>
                </a:r>
                <a:br>
                  <a:rPr lang="en-US" dirty="0"/>
                </a:br>
                <a:r>
                  <a:rPr lang="en-US" dirty="0"/>
                  <a:t>Learn a Classifier</a:t>
                </a:r>
              </a:p>
            </p:txBody>
          </p:sp>
        </mc:Choice>
        <mc:Fallback xmlns="">
          <p:sp>
            <p:nvSpPr>
              <p:cNvPr id="5" name="Title 4">
                <a:extLst>
                  <a:ext uri="{FF2B5EF4-FFF2-40B4-BE49-F238E27FC236}">
                    <a16:creationId xmlns:a16="http://schemas.microsoft.com/office/drawing/2014/main" id="{CC42F82F-4E24-CC45-928E-791A4B8468D4}"/>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 Placeholder 5">
                <a:extLst>
                  <a:ext uri="{FF2B5EF4-FFF2-40B4-BE49-F238E27FC236}">
                    <a16:creationId xmlns:a16="http://schemas.microsoft.com/office/drawing/2014/main" id="{FEE3213F-6E45-994B-B231-F6FDFC44280D}"/>
                  </a:ext>
                </a:extLst>
              </p:cNvPr>
              <p:cNvSpPr>
                <a:spLocks noGrp="1"/>
              </p:cNvSpPr>
              <p:nvPr>
                <p:ph type="body" idx="1"/>
              </p:nvPr>
            </p:nvSpPr>
            <p:spPr/>
            <p:txBody>
              <a:bodyPr/>
              <a:lstStyle/>
              <a:p>
                <a:pPr marL="139700" indent="0">
                  <a:buNone/>
                </a:pPr>
                <a:r>
                  <a:rPr lang="en-US" dirty="0"/>
                  <a:t>Start with all data having same weight.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f>
                      <m:fPr>
                        <m:type m:val="skw"/>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𝑛</m:t>
                        </m:r>
                      </m:den>
                    </m:f>
                  </m:oMath>
                </a14:m>
                <a:endParaRPr lang="en-US" dirty="0"/>
              </a:p>
              <a:p>
                <a:pPr marL="139700" indent="0">
                  <a:buNone/>
                </a:pPr>
                <a:r>
                  <a:rPr lang="en-US" dirty="0"/>
                  <a:t>Learn a decision stump that minimizes weighted error</a:t>
                </a:r>
              </a:p>
              <a:p>
                <a:r>
                  <a:rPr lang="en-US" dirty="0"/>
                  <a:t>With all the same weights, this is the same as before! </a:t>
                </a:r>
              </a:p>
              <a:p>
                <a:endParaRPr lang="en-US" dirty="0"/>
              </a:p>
              <a:p>
                <a:pPr marL="139700" indent="0">
                  <a:buNone/>
                </a:pPr>
                <a:r>
                  <a:rPr lang="en-US" b="0" dirty="0"/>
                  <a: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dirty="0" smtClean="0">
                            <a:latin typeface="Cambria Math" panose="02040503050406030204" pitchFamily="18" charset="0"/>
                          </a:rPr>
                          <m:t> 1</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r>
                      <a:rPr lang="en-US" b="0" i="1" dirty="0" smtClean="0">
                        <a:latin typeface="Cambria Math" panose="02040503050406030204" pitchFamily="18" charset="0"/>
                      </a:rPr>
                      <m:t>=…</m:t>
                    </m:r>
                  </m:oMath>
                </a14:m>
                <a:r>
                  <a:rPr lang="en-US" dirty="0"/>
                  <a:t>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	Calculate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1</m:t>
                        </m:r>
                      </m:sub>
                    </m:sSub>
                    <m:r>
                      <a:rPr lang="en-US" b="0" i="1" dirty="0" smtClean="0">
                        <a:latin typeface="Cambria Math" panose="02040503050406030204" pitchFamily="18" charset="0"/>
                      </a:rPr>
                      <m:t>≈0.61</m:t>
                    </m:r>
                  </m:oMath>
                </a14:m>
                <a:endParaRPr lang="en-US" dirty="0"/>
              </a:p>
            </p:txBody>
          </p:sp>
        </mc:Choice>
        <mc:Fallback>
          <p:sp>
            <p:nvSpPr>
              <p:cNvPr id="6" name="Text Placeholder 5">
                <a:extLst>
                  <a:ext uri="{FF2B5EF4-FFF2-40B4-BE49-F238E27FC236}">
                    <a16:creationId xmlns:a16="http://schemas.microsoft.com/office/drawing/2014/main" id="{FEE3213F-6E45-994B-B231-F6FDFC44280D}"/>
                  </a:ext>
                </a:extLst>
              </p:cNvPr>
              <p:cNvSpPr>
                <a:spLocks noGrp="1" noRot="1" noChangeAspect="1" noMove="1" noResize="1" noEditPoints="1" noAdjustHandles="1" noChangeArrowheads="1" noChangeShapeType="1" noTextEdit="1"/>
              </p:cNvSpPr>
              <p:nvPr>
                <p:ph type="body" idx="1"/>
              </p:nvPr>
            </p:nvSpPr>
            <p:spPr>
              <a:blipFill>
                <a:blip r:embed="rId4"/>
                <a:stretch>
                  <a:fillRect t="-3675" b="-245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5D21E2E-F76A-D548-B54E-8359CC3F62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7" name="Picture 6">
            <a:extLst>
              <a:ext uri="{FF2B5EF4-FFF2-40B4-BE49-F238E27FC236}">
                <a16:creationId xmlns:a16="http://schemas.microsoft.com/office/drawing/2014/main" id="{95DDAC3A-218B-704F-93F5-1790B97C5551}"/>
              </a:ext>
            </a:extLst>
          </p:cNvPr>
          <p:cNvPicPr>
            <a:picLocks noChangeAspect="1"/>
          </p:cNvPicPr>
          <p:nvPr/>
        </p:nvPicPr>
        <p:blipFill>
          <a:blip r:embed="rId5"/>
          <a:stretch>
            <a:fillRect/>
          </a:stretch>
        </p:blipFill>
        <p:spPr>
          <a:xfrm>
            <a:off x="3090625" y="2318168"/>
            <a:ext cx="5596200" cy="1885161"/>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F829734D-D2FD-4B29-B8A3-5EFFCC0DABBA}"/>
                  </a:ext>
                </a:extLst>
              </p14:cNvPr>
              <p14:cNvContentPartPr/>
              <p14:nvPr/>
            </p14:nvContentPartPr>
            <p14:xfrm>
              <a:off x="7340040" y="2736000"/>
              <a:ext cx="1267200" cy="874800"/>
            </p14:xfrm>
          </p:contentPart>
        </mc:Choice>
        <mc:Fallback xmlns="">
          <p:pic>
            <p:nvPicPr>
              <p:cNvPr id="2" name="Ink 1">
                <a:extLst>
                  <a:ext uri="{FF2B5EF4-FFF2-40B4-BE49-F238E27FC236}">
                    <a16:creationId xmlns:a16="http://schemas.microsoft.com/office/drawing/2014/main" id="{F829734D-D2FD-4B29-B8A3-5EFFCC0DABBA}"/>
                  </a:ext>
                </a:extLst>
              </p:cNvPr>
              <p:cNvPicPr/>
              <p:nvPr/>
            </p:nvPicPr>
            <p:blipFill>
              <a:blip r:embed="rId7"/>
              <a:stretch>
                <a:fillRect/>
              </a:stretch>
            </p:blipFill>
            <p:spPr>
              <a:xfrm>
                <a:off x="7330680" y="2726640"/>
                <a:ext cx="1285920" cy="893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80CBB891-3471-4BB4-AEC0-9D7F496C8519}"/>
                  </a:ext>
                </a:extLst>
              </p14:cNvPr>
              <p14:cNvContentPartPr/>
              <p14:nvPr/>
            </p14:nvContentPartPr>
            <p14:xfrm>
              <a:off x="4730040" y="1670760"/>
              <a:ext cx="4345920" cy="243360"/>
            </p14:xfrm>
          </p:contentPart>
        </mc:Choice>
        <mc:Fallback>
          <p:pic>
            <p:nvPicPr>
              <p:cNvPr id="3" name="Ink 2">
                <a:extLst>
                  <a:ext uri="{FF2B5EF4-FFF2-40B4-BE49-F238E27FC236}">
                    <a16:creationId xmlns:a16="http://schemas.microsoft.com/office/drawing/2014/main" id="{80CBB891-3471-4BB4-AEC0-9D7F496C8519}"/>
                  </a:ext>
                </a:extLst>
              </p:cNvPr>
              <p:cNvPicPr/>
              <p:nvPr/>
            </p:nvPicPr>
            <p:blipFill>
              <a:blip r:embed="rId9"/>
              <a:stretch>
                <a:fillRect/>
              </a:stretch>
            </p:blipFill>
            <p:spPr>
              <a:xfrm>
                <a:off x="4720680" y="1661400"/>
                <a:ext cx="4364640" cy="262080"/>
              </a:xfrm>
              <a:prstGeom prst="rect">
                <a:avLst/>
              </a:prstGeom>
            </p:spPr>
          </p:pic>
        </mc:Fallback>
      </mc:AlternateContent>
    </p:spTree>
    <p:extLst>
      <p:ext uri="{BB962C8B-B14F-4D97-AF65-F5344CB8AC3E}">
        <p14:creationId xmlns:p14="http://schemas.microsoft.com/office/powerpoint/2010/main" val="310950874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0F8D6D9-41BA-0E45-B503-28CFA538FBF2}"/>
                  </a:ext>
                </a:extLst>
              </p:cNvPr>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 </a:t>
                </a:r>
                <a:br>
                  <a:rPr lang="en-US" dirty="0"/>
                </a:br>
                <a:r>
                  <a:rPr lang="en-US" dirty="0"/>
                  <a:t>Update Data  Weights</a:t>
                </a:r>
              </a:p>
            </p:txBody>
          </p:sp>
        </mc:Choice>
        <mc:Fallback xmlns="">
          <p:sp>
            <p:nvSpPr>
              <p:cNvPr id="2" name="Title 1">
                <a:extLst>
                  <a:ext uri="{FF2B5EF4-FFF2-40B4-BE49-F238E27FC236}">
                    <a16:creationId xmlns:a16="http://schemas.microsoft.com/office/drawing/2014/main" id="{20F8D6D9-41BA-0E45-B503-28CFA538FBF2}"/>
                  </a:ext>
                </a:extLst>
              </p:cNvPr>
              <p:cNvSpPr>
                <a:spLocks noGrp="1" noRot="1" noChangeAspect="1" noMove="1" noResize="1" noEditPoints="1" noAdjustHandles="1" noChangeArrowheads="1" noChangeShapeType="1" noTextEdit="1"/>
              </p:cNvSpPr>
              <p:nvPr>
                <p:ph type="title"/>
              </p:nvPr>
            </p:nvSpPr>
            <p:spPr>
              <a:blipFill>
                <a:blip r:embed="rId3"/>
                <a:stretch>
                  <a:fillRect l="-3681" r="-5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0B1B07A-6695-484C-B7C1-04A8BBE4C57A}"/>
                  </a:ext>
                </a:extLst>
              </p:cNvPr>
              <p:cNvSpPr>
                <a:spLocks noGrp="1"/>
              </p:cNvSpPr>
              <p:nvPr>
                <p:ph type="body" idx="1"/>
              </p:nvPr>
            </p:nvSpPr>
            <p:spPr/>
            <p:txBody>
              <a:bodyPr/>
              <a:lstStyle/>
              <a:p>
                <a:pPr marL="139700" indent="0">
                  <a:buNone/>
                </a:pPr>
                <a:r>
                  <a:rPr lang="en-US" dirty="0"/>
                  <a:t>Compute new weights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,2</m:t>
                        </m:r>
                      </m:sub>
                    </m:sSub>
                  </m:oMath>
                </a14:m>
                <a:r>
                  <a:rPr lang="en-US" dirty="0"/>
                  <a:t> based on the errors of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dirty="0" smtClean="0">
                            <a:latin typeface="Cambria Math" panose="02040503050406030204" pitchFamily="18" charset="0"/>
                          </a:rPr>
                          <m:t>1</m:t>
                        </m:r>
                      </m:sub>
                    </m:sSub>
                  </m:oMath>
                </a14:m>
                <a:endParaRPr lang="en-US" dirty="0"/>
              </a:p>
              <a:p>
                <a:pPr marL="139700" indent="0">
                  <a:buNone/>
                </a:pPr>
                <a:r>
                  <a:rPr lang="en-US" dirty="0"/>
                  <a:t>The points with more weight are drawn larger</a:t>
                </a:r>
              </a:p>
            </p:txBody>
          </p:sp>
        </mc:Choice>
        <mc:Fallback xmlns="">
          <p:sp>
            <p:nvSpPr>
              <p:cNvPr id="3" name="Text Placeholder 2">
                <a:extLst>
                  <a:ext uri="{FF2B5EF4-FFF2-40B4-BE49-F238E27FC236}">
                    <a16:creationId xmlns:a16="http://schemas.microsoft.com/office/drawing/2014/main" id="{20B1B07A-6695-484C-B7C1-04A8BBE4C57A}"/>
                  </a:ext>
                </a:extLst>
              </p:cNvPr>
              <p:cNvSpPr>
                <a:spLocks noGrp="1" noRot="1" noChangeAspect="1" noMove="1" noResize="1" noEditPoints="1" noAdjustHandles="1" noChangeArrowheads="1" noChangeShapeType="1" noTextEdit="1"/>
              </p:cNvSpPr>
              <p:nvPr>
                <p:ph type="body" idx="1"/>
              </p:nvPr>
            </p:nvSpPr>
            <p:spPr>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FF7DC27-9425-B04A-9882-6C1731E9B6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5" name="Picture 4">
            <a:extLst>
              <a:ext uri="{FF2B5EF4-FFF2-40B4-BE49-F238E27FC236}">
                <a16:creationId xmlns:a16="http://schemas.microsoft.com/office/drawing/2014/main" id="{66FEF786-A4B1-7346-9653-21471564B5B4}"/>
              </a:ext>
            </a:extLst>
          </p:cNvPr>
          <p:cNvPicPr>
            <a:picLocks noChangeAspect="1"/>
          </p:cNvPicPr>
          <p:nvPr/>
        </p:nvPicPr>
        <p:blipFill>
          <a:blip r:embed="rId5"/>
          <a:stretch>
            <a:fillRect/>
          </a:stretch>
        </p:blipFill>
        <p:spPr>
          <a:xfrm>
            <a:off x="3090625" y="2597998"/>
            <a:ext cx="5596200" cy="1970002"/>
          </a:xfrm>
          <a:prstGeom prst="rect">
            <a:avLst/>
          </a:prstGeom>
        </p:spPr>
      </p:pic>
      <p:pic>
        <p:nvPicPr>
          <p:cNvPr id="6" name="Picture 5">
            <a:extLst>
              <a:ext uri="{FF2B5EF4-FFF2-40B4-BE49-F238E27FC236}">
                <a16:creationId xmlns:a16="http://schemas.microsoft.com/office/drawing/2014/main" id="{C2F81199-A418-654C-B04D-8B864D470A87}"/>
              </a:ext>
            </a:extLst>
          </p:cNvPr>
          <p:cNvPicPr>
            <a:picLocks noChangeAspect="1"/>
          </p:cNvPicPr>
          <p:nvPr/>
        </p:nvPicPr>
        <p:blipFill>
          <a:blip r:embed="rId6"/>
          <a:stretch>
            <a:fillRect/>
          </a:stretch>
        </p:blipFill>
        <p:spPr>
          <a:xfrm>
            <a:off x="4728984" y="2076498"/>
            <a:ext cx="3827800" cy="194565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AC82819-9902-5441-B3D0-43A31F7E4B2F}"/>
                  </a:ext>
                </a:extLst>
              </p:cNvPr>
              <p:cNvSpPr txBox="1"/>
              <p:nvPr/>
            </p:nvSpPr>
            <p:spPr>
              <a:xfrm>
                <a:off x="7984671" y="2557836"/>
                <a:ext cx="354105" cy="317203"/>
              </a:xfrm>
              <a:prstGeom prst="rect">
                <a:avLst/>
              </a:prstGeom>
              <a:solidFill>
                <a:schemeClr val="bg1"/>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rgbClr val="B1007E"/>
                              </a:solidFill>
                              <a:latin typeface="Cambria Math" panose="02040503050406030204" pitchFamily="18" charset="0"/>
                            </a:rPr>
                          </m:ctrlPr>
                        </m:sSubPr>
                        <m:e>
                          <m:r>
                            <a:rPr lang="en-US" i="1" smtClean="0">
                              <a:solidFill>
                                <a:srgbClr val="B1007E"/>
                              </a:solidFill>
                              <a:latin typeface="Cambria Math" panose="02040503050406030204" pitchFamily="18" charset="0"/>
                              <a:ea typeface="Cambria Math" panose="02040503050406030204" pitchFamily="18" charset="0"/>
                            </a:rPr>
                            <m:t>𝛼</m:t>
                          </m:r>
                        </m:e>
                        <m:sub>
                          <m:r>
                            <a:rPr lang="en-US" b="0" i="1" smtClean="0">
                              <a:solidFill>
                                <a:srgbClr val="B1007E"/>
                              </a:solidFill>
                              <a:latin typeface="Cambria Math" panose="02040503050406030204" pitchFamily="18" charset="0"/>
                            </a:rPr>
                            <m:t>𝑖</m:t>
                          </m:r>
                          <m:r>
                            <a:rPr lang="en-US" b="0" i="1" smtClean="0">
                              <a:solidFill>
                                <a:srgbClr val="B1007E"/>
                              </a:solidFill>
                              <a:latin typeface="Cambria Math" panose="02040503050406030204" pitchFamily="18" charset="0"/>
                            </a:rPr>
                            <m:t>,2</m:t>
                          </m:r>
                        </m:sub>
                      </m:sSub>
                    </m:oMath>
                  </m:oMathPara>
                </a14:m>
                <a:endParaRPr lang="en-US" dirty="0">
                  <a:solidFill>
                    <a:srgbClr val="B1007E"/>
                  </a:solidFill>
                </a:endParaRPr>
              </a:p>
            </p:txBody>
          </p:sp>
        </mc:Choice>
        <mc:Fallback xmlns="">
          <p:sp>
            <p:nvSpPr>
              <p:cNvPr id="7" name="TextBox 6">
                <a:extLst>
                  <a:ext uri="{FF2B5EF4-FFF2-40B4-BE49-F238E27FC236}">
                    <a16:creationId xmlns:a16="http://schemas.microsoft.com/office/drawing/2014/main" id="{9AC82819-9902-5441-B3D0-43A31F7E4B2F}"/>
                  </a:ext>
                </a:extLst>
              </p:cNvPr>
              <p:cNvSpPr txBox="1">
                <a:spLocks noRot="1" noChangeAspect="1" noMove="1" noResize="1" noEditPoints="1" noAdjustHandles="1" noChangeArrowheads="1" noChangeShapeType="1" noTextEdit="1"/>
              </p:cNvSpPr>
              <p:nvPr/>
            </p:nvSpPr>
            <p:spPr>
              <a:xfrm>
                <a:off x="7984671" y="2557836"/>
                <a:ext cx="354105" cy="317203"/>
              </a:xfrm>
              <a:prstGeom prst="rect">
                <a:avLst/>
              </a:prstGeom>
              <a:blipFill>
                <a:blip r:embed="rId7"/>
                <a:stretch>
                  <a:fillRect r="-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5960903-5E67-4243-9579-AEAA7B6E76B1}"/>
                  </a:ext>
                </a:extLst>
              </p:cNvPr>
              <p:cNvSpPr txBox="1"/>
              <p:nvPr/>
            </p:nvSpPr>
            <p:spPr>
              <a:xfrm>
                <a:off x="5785312" y="2093634"/>
                <a:ext cx="354105" cy="285206"/>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1200" i="1" smtClean="0">
                              <a:solidFill>
                                <a:srgbClr val="B1007E"/>
                              </a:solidFill>
                              <a:highlight>
                                <a:srgbClr val="108CC4"/>
                              </a:highlight>
                              <a:latin typeface="Cambria Math" panose="02040503050406030204" pitchFamily="18" charset="0"/>
                            </a:rPr>
                          </m:ctrlPr>
                        </m:sSubPr>
                        <m:e>
                          <m:r>
                            <a:rPr lang="en-US" sz="1200" i="1" smtClean="0">
                              <a:solidFill>
                                <a:srgbClr val="B1007E"/>
                              </a:solidFill>
                              <a:highlight>
                                <a:srgbClr val="108CC4"/>
                              </a:highlight>
                              <a:latin typeface="Cambria Math" panose="02040503050406030204" pitchFamily="18" charset="0"/>
                              <a:ea typeface="Cambria Math" panose="02040503050406030204" pitchFamily="18" charset="0"/>
                            </a:rPr>
                            <m:t>𝛼</m:t>
                          </m:r>
                        </m:e>
                        <m:sub>
                          <m:r>
                            <a:rPr lang="en-US" sz="1200" b="0" i="1" smtClean="0">
                              <a:solidFill>
                                <a:srgbClr val="B1007E"/>
                              </a:solidFill>
                              <a:highlight>
                                <a:srgbClr val="108CC4"/>
                              </a:highlight>
                              <a:latin typeface="Cambria Math" panose="02040503050406030204" pitchFamily="18" charset="0"/>
                            </a:rPr>
                            <m:t>𝑖</m:t>
                          </m:r>
                          <m:r>
                            <a:rPr lang="en-US" sz="1200" b="0" i="1" smtClean="0">
                              <a:solidFill>
                                <a:srgbClr val="B1007E"/>
                              </a:solidFill>
                              <a:highlight>
                                <a:srgbClr val="108CC4"/>
                              </a:highlight>
                              <a:latin typeface="Cambria Math" panose="02040503050406030204" pitchFamily="18" charset="0"/>
                            </a:rPr>
                            <m:t>,2</m:t>
                          </m:r>
                        </m:sub>
                      </m:sSub>
                    </m:oMath>
                  </m:oMathPara>
                </a14:m>
                <a:endParaRPr lang="en-US" sz="1200" dirty="0">
                  <a:solidFill>
                    <a:srgbClr val="B1007E"/>
                  </a:solidFill>
                  <a:highlight>
                    <a:srgbClr val="108CC4"/>
                  </a:highlight>
                </a:endParaRPr>
              </a:p>
            </p:txBody>
          </p:sp>
        </mc:Choice>
        <mc:Fallback xmlns="">
          <p:sp>
            <p:nvSpPr>
              <p:cNvPr id="8" name="TextBox 7">
                <a:extLst>
                  <a:ext uri="{FF2B5EF4-FFF2-40B4-BE49-F238E27FC236}">
                    <a16:creationId xmlns:a16="http://schemas.microsoft.com/office/drawing/2014/main" id="{B5960903-5E67-4243-9579-AEAA7B6E76B1}"/>
                  </a:ext>
                </a:extLst>
              </p:cNvPr>
              <p:cNvSpPr txBox="1">
                <a:spLocks noRot="1" noChangeAspect="1" noMove="1" noResize="1" noEditPoints="1" noAdjustHandles="1" noChangeArrowheads="1" noChangeShapeType="1" noTextEdit="1"/>
              </p:cNvSpPr>
              <p:nvPr/>
            </p:nvSpPr>
            <p:spPr>
              <a:xfrm>
                <a:off x="5785312" y="2093634"/>
                <a:ext cx="354105" cy="28520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82491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CC42F82F-4E24-CC45-928E-791A4B8468D4}"/>
                  </a:ext>
                </a:extLst>
              </p:cNvPr>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m:t>
                    </m:r>
                  </m:oMath>
                </a14:m>
                <a:r>
                  <a:rPr lang="en-US" dirty="0"/>
                  <a:t> </a:t>
                </a:r>
                <a:br>
                  <a:rPr lang="en-US" dirty="0"/>
                </a:br>
                <a:r>
                  <a:rPr lang="en-US" dirty="0"/>
                  <a:t>Learn a Classifier</a:t>
                </a:r>
              </a:p>
            </p:txBody>
          </p:sp>
        </mc:Choice>
        <mc:Fallback xmlns="">
          <p:sp>
            <p:nvSpPr>
              <p:cNvPr id="5" name="Title 4">
                <a:extLst>
                  <a:ext uri="{FF2B5EF4-FFF2-40B4-BE49-F238E27FC236}">
                    <a16:creationId xmlns:a16="http://schemas.microsoft.com/office/drawing/2014/main" id="{CC42F82F-4E24-CC45-928E-791A4B8468D4}"/>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FEE3213F-6E45-994B-B231-F6FDFC44280D}"/>
                  </a:ext>
                </a:extLst>
              </p:cNvPr>
              <p:cNvSpPr>
                <a:spLocks noGrp="1"/>
              </p:cNvSpPr>
              <p:nvPr>
                <p:ph type="body" idx="1"/>
              </p:nvPr>
            </p:nvSpPr>
            <p:spPr/>
            <p:txBody>
              <a:bodyPr/>
              <a:lstStyle/>
              <a:p>
                <a:pPr marL="139700" indent="0">
                  <a:buNone/>
                </a:pPr>
                <a:r>
                  <a:rPr lang="en-US" dirty="0"/>
                  <a:t>Now use new weights to learn best stump that minimizes weighted classification error.</a:t>
                </a:r>
              </a:p>
              <a:p>
                <a:pPr marL="139700" indent="0">
                  <a:buNone/>
                </a:pPr>
                <a:r>
                  <a:rPr lang="en-US" b="0" dirty="0"/>
                  <a: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dirty="0" smtClean="0">
                            <a:latin typeface="Cambria Math" panose="02040503050406030204" pitchFamily="18" charset="0"/>
                          </a:rPr>
                          <m:t> 2</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r>
                      <a:rPr lang="en-US" b="0" i="1" dirty="0" smtClean="0">
                        <a:latin typeface="Cambria Math" panose="02040503050406030204" pitchFamily="18" charset="0"/>
                      </a:rPr>
                      <m:t>=…</m:t>
                    </m:r>
                  </m:oMath>
                </a14:m>
                <a:r>
                  <a:rPr lang="en-US" dirty="0"/>
                  <a:t> </a:t>
                </a:r>
              </a:p>
              <a:p>
                <a:pPr marL="139700" indent="0">
                  <a:buNone/>
                </a:pPr>
                <a:r>
                  <a:rPr lang="en-US" dirty="0"/>
                  <a:t>	Calculate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2</m:t>
                        </m:r>
                      </m:sub>
                    </m:sSub>
                    <m:r>
                      <a:rPr lang="en-US" b="0" i="1" dirty="0" smtClean="0">
                        <a:latin typeface="Cambria Math" panose="02040503050406030204" pitchFamily="18" charset="0"/>
                      </a:rPr>
                      <m:t>≈0.53</m:t>
                    </m:r>
                  </m:oMath>
                </a14:m>
                <a:endParaRPr lang="en-US" dirty="0"/>
              </a:p>
              <a:p>
                <a:pPr marL="139700" indent="0">
                  <a:buNone/>
                </a:pPr>
                <a:r>
                  <a:rPr lang="en-US" dirty="0"/>
                  <a:t>Then update weights based on errors.</a:t>
                </a:r>
              </a:p>
            </p:txBody>
          </p:sp>
        </mc:Choice>
        <mc:Fallback xmlns="">
          <p:sp>
            <p:nvSpPr>
              <p:cNvPr id="6" name="Text Placeholder 5">
                <a:extLst>
                  <a:ext uri="{FF2B5EF4-FFF2-40B4-BE49-F238E27FC236}">
                    <a16:creationId xmlns:a16="http://schemas.microsoft.com/office/drawing/2014/main" id="{FEE3213F-6E45-994B-B231-F6FDFC44280D}"/>
                  </a:ext>
                </a:extLst>
              </p:cNvPr>
              <p:cNvSpPr>
                <a:spLocks noGrp="1" noRot="1" noChangeAspect="1" noMove="1" noResize="1" noEditPoints="1" noAdjustHandles="1" noChangeArrowheads="1" noChangeShapeType="1" noTextEdit="1"/>
              </p:cNvSpPr>
              <p:nvPr>
                <p:ph type="body" idx="1"/>
              </p:nvPr>
            </p:nvSpPr>
            <p:spPr>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5D21E2E-F76A-D548-B54E-8359CC3F62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2" name="Picture 1">
            <a:extLst>
              <a:ext uri="{FF2B5EF4-FFF2-40B4-BE49-F238E27FC236}">
                <a16:creationId xmlns:a16="http://schemas.microsoft.com/office/drawing/2014/main" id="{BDA5ACAB-8C8C-764C-91C0-12552626357F}"/>
              </a:ext>
            </a:extLst>
          </p:cNvPr>
          <p:cNvPicPr>
            <a:picLocks noChangeAspect="1"/>
          </p:cNvPicPr>
          <p:nvPr/>
        </p:nvPicPr>
        <p:blipFill>
          <a:blip r:embed="rId5"/>
          <a:stretch>
            <a:fillRect/>
          </a:stretch>
        </p:blipFill>
        <p:spPr>
          <a:xfrm>
            <a:off x="3090625" y="2481970"/>
            <a:ext cx="5818926" cy="2086030"/>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5130000" y="1248840"/>
              <a:ext cx="1611360" cy="1698840"/>
            </p14:xfrm>
          </p:contentPart>
        </mc:Choice>
        <mc:Fallback xmlns="">
          <p:pic>
            <p:nvPicPr>
              <p:cNvPr id="3" name="Ink 2"/>
              <p:cNvPicPr/>
              <p:nvPr/>
            </p:nvPicPr>
            <p:blipFill>
              <a:blip r:embed="rId7"/>
              <a:stretch>
                <a:fillRect/>
              </a:stretch>
            </p:blipFill>
            <p:spPr>
              <a:xfrm>
                <a:off x="5126400" y="1241280"/>
                <a:ext cx="1623960" cy="1715400"/>
              </a:xfrm>
              <a:prstGeom prst="rect">
                <a:avLst/>
              </a:prstGeom>
            </p:spPr>
          </p:pic>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B3F1688-B35B-4E4E-9704-60471110BC21}"/>
                  </a:ext>
                </a:extLst>
              </p:cNvPr>
              <p:cNvSpPr txBox="1"/>
              <p:nvPr/>
            </p:nvSpPr>
            <p:spPr>
              <a:xfrm>
                <a:off x="5197929" y="2477626"/>
                <a:ext cx="354105" cy="317203"/>
              </a:xfrm>
              <a:prstGeom prst="rect">
                <a:avLst/>
              </a:prstGeom>
              <a:solidFill>
                <a:schemeClr val="bg1"/>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rgbClr val="B1007E"/>
                              </a:solidFill>
                              <a:latin typeface="Cambria Math" panose="02040503050406030204" pitchFamily="18" charset="0"/>
                            </a:rPr>
                          </m:ctrlPr>
                        </m:sSubPr>
                        <m:e>
                          <m:r>
                            <a:rPr lang="en-US" i="1" smtClean="0">
                              <a:solidFill>
                                <a:srgbClr val="B1007E"/>
                              </a:solidFill>
                              <a:latin typeface="Cambria Math" panose="02040503050406030204" pitchFamily="18" charset="0"/>
                              <a:ea typeface="Cambria Math" panose="02040503050406030204" pitchFamily="18" charset="0"/>
                            </a:rPr>
                            <m:t>𝛼</m:t>
                          </m:r>
                        </m:e>
                        <m:sub>
                          <m:r>
                            <a:rPr lang="en-US" b="0" i="1" smtClean="0">
                              <a:solidFill>
                                <a:srgbClr val="B1007E"/>
                              </a:solidFill>
                              <a:latin typeface="Cambria Math" panose="02040503050406030204" pitchFamily="18" charset="0"/>
                            </a:rPr>
                            <m:t>𝑖</m:t>
                          </m:r>
                          <m:r>
                            <a:rPr lang="en-US" b="0" i="1" smtClean="0">
                              <a:solidFill>
                                <a:srgbClr val="B1007E"/>
                              </a:solidFill>
                              <a:latin typeface="Cambria Math" panose="02040503050406030204" pitchFamily="18" charset="0"/>
                            </a:rPr>
                            <m:t>,2</m:t>
                          </m:r>
                        </m:sub>
                      </m:sSub>
                    </m:oMath>
                  </m:oMathPara>
                </a14:m>
                <a:endParaRPr lang="en-US" dirty="0">
                  <a:solidFill>
                    <a:srgbClr val="B1007E"/>
                  </a:solidFill>
                </a:endParaRPr>
              </a:p>
            </p:txBody>
          </p:sp>
        </mc:Choice>
        <mc:Fallback xmlns="">
          <p:sp>
            <p:nvSpPr>
              <p:cNvPr id="9" name="TextBox 8">
                <a:extLst>
                  <a:ext uri="{FF2B5EF4-FFF2-40B4-BE49-F238E27FC236}">
                    <a16:creationId xmlns:a16="http://schemas.microsoft.com/office/drawing/2014/main" id="{BB3F1688-B35B-4E4E-9704-60471110BC21}"/>
                  </a:ext>
                </a:extLst>
              </p:cNvPr>
              <p:cNvSpPr txBox="1">
                <a:spLocks noRot="1" noChangeAspect="1" noMove="1" noResize="1" noEditPoints="1" noAdjustHandles="1" noChangeArrowheads="1" noChangeShapeType="1" noTextEdit="1"/>
              </p:cNvSpPr>
              <p:nvPr/>
            </p:nvSpPr>
            <p:spPr>
              <a:xfrm>
                <a:off x="5197929" y="2477626"/>
                <a:ext cx="354105" cy="317203"/>
              </a:xfrm>
              <a:prstGeom prst="rect">
                <a:avLst/>
              </a:prstGeom>
              <a:blipFill>
                <a:blip r:embed="rId8"/>
                <a:stretch>
                  <a:fillRect r="-1034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6E4D7750-4A3E-48EA-9210-42093878FCB1}"/>
                  </a:ext>
                </a:extLst>
              </p14:cNvPr>
              <p14:cNvContentPartPr/>
              <p14:nvPr/>
            </p14:nvContentPartPr>
            <p14:xfrm>
              <a:off x="6686640" y="3422520"/>
              <a:ext cx="1706040" cy="730080"/>
            </p14:xfrm>
          </p:contentPart>
        </mc:Choice>
        <mc:Fallback xmlns="">
          <p:pic>
            <p:nvPicPr>
              <p:cNvPr id="7" name="Ink 6">
                <a:extLst>
                  <a:ext uri="{FF2B5EF4-FFF2-40B4-BE49-F238E27FC236}">
                    <a16:creationId xmlns:a16="http://schemas.microsoft.com/office/drawing/2014/main" id="{6E4D7750-4A3E-48EA-9210-42093878FCB1}"/>
                  </a:ext>
                </a:extLst>
              </p:cNvPr>
              <p:cNvPicPr/>
              <p:nvPr/>
            </p:nvPicPr>
            <p:blipFill>
              <a:blip r:embed="rId10"/>
              <a:stretch>
                <a:fillRect/>
              </a:stretch>
            </p:blipFill>
            <p:spPr>
              <a:xfrm>
                <a:off x="6677280" y="3413160"/>
                <a:ext cx="1724760" cy="748800"/>
              </a:xfrm>
              <a:prstGeom prst="rect">
                <a:avLst/>
              </a:prstGeom>
            </p:spPr>
          </p:pic>
        </mc:Fallback>
      </mc:AlternateContent>
    </p:spTree>
    <p:extLst>
      <p:ext uri="{BB962C8B-B14F-4D97-AF65-F5344CB8AC3E}">
        <p14:creationId xmlns:p14="http://schemas.microsoft.com/office/powerpoint/2010/main" val="22256464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08C0-ACEE-1347-A8CC-9D4521F1CCB2}"/>
              </a:ext>
            </a:extLst>
          </p:cNvPr>
          <p:cNvSpPr>
            <a:spLocks noGrp="1"/>
          </p:cNvSpPr>
          <p:nvPr>
            <p:ph type="title"/>
          </p:nvPr>
        </p:nvSpPr>
        <p:spPr/>
        <p:txBody>
          <a:bodyPr/>
          <a:lstStyle/>
          <a:p>
            <a:r>
              <a:rPr lang="en-US" dirty="0"/>
              <a:t>AdaBoost Ensemble</a:t>
            </a:r>
          </a:p>
        </p:txBody>
      </p:sp>
      <p:sp>
        <p:nvSpPr>
          <p:cNvPr id="3" name="Text Placeholder 2">
            <a:extLst>
              <a:ext uri="{FF2B5EF4-FFF2-40B4-BE49-F238E27FC236}">
                <a16:creationId xmlns:a16="http://schemas.microsoft.com/office/drawing/2014/main" id="{4403707D-C967-6544-807C-EFEAB8AEBFC4}"/>
              </a:ext>
            </a:extLst>
          </p:cNvPr>
          <p:cNvSpPr>
            <a:spLocks noGrp="1"/>
          </p:cNvSpPr>
          <p:nvPr>
            <p:ph type="body" idx="1"/>
          </p:nvPr>
        </p:nvSpPr>
        <p:spPr/>
        <p:txBody>
          <a:bodyPr/>
          <a:lstStyle/>
          <a:p>
            <a:pPr marL="139700" indent="0">
              <a:buNone/>
            </a:pPr>
            <a:r>
              <a:rPr lang="en-US" dirty="0"/>
              <a:t>If we plot what the predictions would be for each point, we get something that looks like this:</a:t>
            </a:r>
          </a:p>
        </p:txBody>
      </p:sp>
      <p:sp>
        <p:nvSpPr>
          <p:cNvPr id="4" name="Slide Number Placeholder 3">
            <a:extLst>
              <a:ext uri="{FF2B5EF4-FFF2-40B4-BE49-F238E27FC236}">
                <a16:creationId xmlns:a16="http://schemas.microsoft.com/office/drawing/2014/main" id="{CB396762-4FCC-8F4F-8211-610FA39A0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grpSp>
        <p:nvGrpSpPr>
          <p:cNvPr id="8" name="Group 7">
            <a:extLst>
              <a:ext uri="{FF2B5EF4-FFF2-40B4-BE49-F238E27FC236}">
                <a16:creationId xmlns:a16="http://schemas.microsoft.com/office/drawing/2014/main" id="{443488BF-B4FA-A842-AF7A-186D997D0C23}"/>
              </a:ext>
            </a:extLst>
          </p:cNvPr>
          <p:cNvGrpSpPr/>
          <p:nvPr/>
        </p:nvGrpSpPr>
        <p:grpSpPr>
          <a:xfrm>
            <a:off x="0" y="2732314"/>
            <a:ext cx="9144000" cy="1835686"/>
            <a:chOff x="0" y="2732314"/>
            <a:chExt cx="9144000" cy="1835686"/>
          </a:xfrm>
        </p:grpSpPr>
        <p:sp>
          <p:nvSpPr>
            <p:cNvPr id="6" name="Rectangle 5">
              <a:extLst>
                <a:ext uri="{FF2B5EF4-FFF2-40B4-BE49-F238E27FC236}">
                  <a16:creationId xmlns:a16="http://schemas.microsoft.com/office/drawing/2014/main" id="{3B6F0382-6097-C547-832A-1215558DD495}"/>
                </a:ext>
              </a:extLst>
            </p:cNvPr>
            <p:cNvSpPr/>
            <p:nvPr/>
          </p:nvSpPr>
          <p:spPr>
            <a:xfrm>
              <a:off x="0" y="2732314"/>
              <a:ext cx="9144000" cy="1835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244A1E-8A90-6348-A967-3225C5C392D8}"/>
                </a:ext>
              </a:extLst>
            </p:cNvPr>
            <p:cNvPicPr>
              <a:picLocks noChangeAspect="1"/>
            </p:cNvPicPr>
            <p:nvPr/>
          </p:nvPicPr>
          <p:blipFill>
            <a:blip r:embed="rId3"/>
            <a:stretch>
              <a:fillRect/>
            </a:stretch>
          </p:blipFill>
          <p:spPr>
            <a:xfrm>
              <a:off x="107151" y="2792056"/>
              <a:ext cx="8929697" cy="1764444"/>
            </a:xfrm>
            <a:prstGeom prst="rect">
              <a:avLst/>
            </a:prstGeom>
          </p:spPr>
        </p:pic>
      </p:gr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D621100-8164-41F1-A59D-A26B78A22CBE}"/>
                  </a:ext>
                </a:extLst>
              </p14:cNvPr>
              <p14:cNvContentPartPr/>
              <p14:nvPr/>
            </p14:nvContentPartPr>
            <p14:xfrm>
              <a:off x="5357880" y="3487680"/>
              <a:ext cx="3407400" cy="1457640"/>
            </p14:xfrm>
          </p:contentPart>
        </mc:Choice>
        <mc:Fallback xmlns="">
          <p:pic>
            <p:nvPicPr>
              <p:cNvPr id="7" name="Ink 6">
                <a:extLst>
                  <a:ext uri="{FF2B5EF4-FFF2-40B4-BE49-F238E27FC236}">
                    <a16:creationId xmlns:a16="http://schemas.microsoft.com/office/drawing/2014/main" id="{5D621100-8164-41F1-A59D-A26B78A22CBE}"/>
                  </a:ext>
                </a:extLst>
              </p:cNvPr>
              <p:cNvPicPr/>
              <p:nvPr/>
            </p:nvPicPr>
            <p:blipFill>
              <a:blip r:embed="rId5"/>
              <a:stretch>
                <a:fillRect/>
              </a:stretch>
            </p:blipFill>
            <p:spPr>
              <a:xfrm>
                <a:off x="5348520" y="3478320"/>
                <a:ext cx="3426120" cy="1476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EC540E7C-D704-4C98-96AE-11D018019798}"/>
                  </a:ext>
                </a:extLst>
              </p14:cNvPr>
              <p14:cNvContentPartPr/>
              <p14:nvPr/>
            </p14:nvContentPartPr>
            <p14:xfrm>
              <a:off x="553320" y="1559880"/>
              <a:ext cx="8116560" cy="3045960"/>
            </p14:xfrm>
          </p:contentPart>
        </mc:Choice>
        <mc:Fallback>
          <p:pic>
            <p:nvPicPr>
              <p:cNvPr id="9" name="Ink 8">
                <a:extLst>
                  <a:ext uri="{FF2B5EF4-FFF2-40B4-BE49-F238E27FC236}">
                    <a16:creationId xmlns:a16="http://schemas.microsoft.com/office/drawing/2014/main" id="{EC540E7C-D704-4C98-96AE-11D018019798}"/>
                  </a:ext>
                </a:extLst>
              </p:cNvPr>
              <p:cNvPicPr/>
              <p:nvPr/>
            </p:nvPicPr>
            <p:blipFill>
              <a:blip r:embed="rId7"/>
              <a:stretch>
                <a:fillRect/>
              </a:stretch>
            </p:blipFill>
            <p:spPr>
              <a:xfrm>
                <a:off x="543960" y="1550520"/>
                <a:ext cx="8135280" cy="30646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67D909BD-4844-4E02-97EF-240804EB4BD8}"/>
                  </a:ext>
                </a:extLst>
              </p14:cNvPr>
              <p14:cNvContentPartPr/>
              <p14:nvPr/>
            </p14:nvContentPartPr>
            <p14:xfrm>
              <a:off x="7417514" y="4712243"/>
              <a:ext cx="80280" cy="155880"/>
            </p14:xfrm>
          </p:contentPart>
        </mc:Choice>
        <mc:Fallback>
          <p:pic>
            <p:nvPicPr>
              <p:cNvPr id="11" name="Ink 10">
                <a:extLst>
                  <a:ext uri="{FF2B5EF4-FFF2-40B4-BE49-F238E27FC236}">
                    <a16:creationId xmlns:a16="http://schemas.microsoft.com/office/drawing/2014/main" id="{67D909BD-4844-4E02-97EF-240804EB4BD8}"/>
                  </a:ext>
                </a:extLst>
              </p:cNvPr>
              <p:cNvPicPr/>
              <p:nvPr/>
            </p:nvPicPr>
            <p:blipFill>
              <a:blip r:embed="rId9"/>
              <a:stretch>
                <a:fillRect/>
              </a:stretch>
            </p:blipFill>
            <p:spPr>
              <a:xfrm>
                <a:off x="7408874" y="4703243"/>
                <a:ext cx="97920" cy="173520"/>
              </a:xfrm>
              <a:prstGeom prst="rect">
                <a:avLst/>
              </a:prstGeom>
            </p:spPr>
          </p:pic>
        </mc:Fallback>
      </mc:AlternateContent>
    </p:spTree>
    <p:extLst>
      <p:ext uri="{BB962C8B-B14F-4D97-AF65-F5344CB8AC3E}">
        <p14:creationId xmlns:p14="http://schemas.microsoft.com/office/powerpoint/2010/main" val="14641658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Features</a:t>
            </a:r>
          </a:p>
        </p:txBody>
      </p:sp>
      <p:sp>
        <p:nvSpPr>
          <p:cNvPr id="19" name="Text Placeholder 4">
            <a:extLst>
              <a:ext uri="{FF2B5EF4-FFF2-40B4-BE49-F238E27FC236}">
                <a16:creationId xmlns:a16="http://schemas.microsoft.com/office/drawing/2014/main" id="{9A171FEC-AF38-0A81-1610-AFC6261BBD51}"/>
              </a:ext>
            </a:extLst>
          </p:cNvPr>
          <p:cNvSpPr>
            <a:spLocks noGrp="1"/>
          </p:cNvSpPr>
          <p:nvPr>
            <p:ph type="body" idx="1"/>
          </p:nvPr>
        </p:nvSpPr>
        <p:spPr>
          <a:xfrm>
            <a:off x="2648608" y="313531"/>
            <a:ext cx="6260942" cy="4795498"/>
          </a:xfrm>
        </p:spPr>
        <p:txBody>
          <a:bodyPr/>
          <a:lstStyle/>
          <a:p>
            <a:pPr>
              <a:buClr>
                <a:schemeClr val="bg2"/>
              </a:buClr>
            </a:pPr>
            <a:r>
              <a:rPr lang="en-US" b="1" dirty="0"/>
              <a:t>Numeric: </a:t>
            </a:r>
            <a:r>
              <a:rPr lang="en-US" dirty="0"/>
              <a:t>data described by a number (quantitative)</a:t>
            </a:r>
          </a:p>
          <a:p>
            <a:pPr lvl="1">
              <a:buClr>
                <a:schemeClr val="bg2"/>
              </a:buClr>
            </a:pPr>
            <a:r>
              <a:rPr lang="en-US" b="1" dirty="0"/>
              <a:t>Discrete: </a:t>
            </a:r>
            <a:r>
              <a:rPr lang="en-US" dirty="0"/>
              <a:t>cannot be subdivided </a:t>
            </a:r>
          </a:p>
          <a:p>
            <a:pPr lvl="2">
              <a:buClr>
                <a:schemeClr val="bg2"/>
              </a:buClr>
            </a:pPr>
            <a:r>
              <a:rPr lang="en-US" dirty="0"/>
              <a:t>e.g., number of bedrooms</a:t>
            </a:r>
          </a:p>
          <a:p>
            <a:pPr lvl="1">
              <a:buClr>
                <a:schemeClr val="bg2"/>
              </a:buClr>
            </a:pPr>
            <a:r>
              <a:rPr lang="en-US" b="1" dirty="0"/>
              <a:t>Continuous: </a:t>
            </a:r>
            <a:r>
              <a:rPr lang="en-US" dirty="0"/>
              <a:t>can be subdivided </a:t>
            </a:r>
          </a:p>
          <a:p>
            <a:pPr lvl="2">
              <a:buClr>
                <a:schemeClr val="bg2"/>
              </a:buClr>
            </a:pPr>
            <a:r>
              <a:rPr lang="en-US" dirty="0"/>
              <a:t>e.g., area of the house</a:t>
            </a:r>
          </a:p>
          <a:p>
            <a:pPr lvl="1">
              <a:buClr>
                <a:schemeClr val="bg2"/>
              </a:buClr>
            </a:pPr>
            <a:r>
              <a:rPr lang="en-US" b="1" dirty="0"/>
              <a:t>Tricky Case</a:t>
            </a:r>
            <a:r>
              <a:rPr lang="en-US" dirty="0"/>
              <a:t>: house price? (don’t divide further than penny)</a:t>
            </a:r>
          </a:p>
          <a:p>
            <a:pPr lvl="2">
              <a:buClr>
                <a:schemeClr val="bg2"/>
              </a:buClr>
            </a:pPr>
            <a:r>
              <a:rPr lang="en-US" b="1" dirty="0"/>
              <a:t>Rule of Thumb</a:t>
            </a:r>
            <a:r>
              <a:rPr lang="en-US" dirty="0"/>
              <a:t>: if the discreteness is caused by units of measurement, as opposed to the quantity being measured, treat it as continuous!</a:t>
            </a:r>
          </a:p>
          <a:p>
            <a:pPr lvl="1">
              <a:buClr>
                <a:schemeClr val="bg2"/>
              </a:buClr>
            </a:pPr>
            <a:endParaRPr lang="en-US" dirty="0"/>
          </a:p>
          <a:p>
            <a:pPr>
              <a:buClr>
                <a:schemeClr val="bg2"/>
              </a:buClr>
            </a:pPr>
            <a:r>
              <a:rPr lang="en-US" b="1" dirty="0"/>
              <a:t>Categorical</a:t>
            </a:r>
            <a:r>
              <a:rPr lang="en-US" dirty="0"/>
              <a:t>: data described by a category (qualitative)</a:t>
            </a:r>
          </a:p>
          <a:p>
            <a:pPr lvl="1">
              <a:buClr>
                <a:schemeClr val="bg2"/>
              </a:buClr>
            </a:pPr>
            <a:r>
              <a:rPr lang="en-US" b="1" dirty="0"/>
              <a:t>Ordinal</a:t>
            </a:r>
            <a:r>
              <a:rPr lang="en-US" dirty="0"/>
              <a:t>: has an order</a:t>
            </a:r>
          </a:p>
          <a:p>
            <a:pPr marL="1054100" lvl="2" indent="0">
              <a:buClr>
                <a:schemeClr val="bg2"/>
              </a:buClr>
              <a:buNone/>
            </a:pPr>
            <a:r>
              <a:rPr lang="en-US" dirty="0"/>
              <a:t>e.g., school quality (good / okay / poor)</a:t>
            </a:r>
          </a:p>
          <a:p>
            <a:pPr marL="1054100" lvl="2" indent="0">
              <a:buClr>
                <a:schemeClr val="bg2"/>
              </a:buClr>
              <a:buNone/>
            </a:pPr>
            <a:r>
              <a:rPr lang="en-US" dirty="0"/>
              <a:t>e.g., survey response (agree / neutral / disagree)</a:t>
            </a:r>
          </a:p>
          <a:p>
            <a:pPr lvl="1">
              <a:buClr>
                <a:schemeClr val="bg2"/>
              </a:buClr>
            </a:pPr>
            <a:r>
              <a:rPr lang="en-US" b="1" dirty="0"/>
              <a:t>Nominal</a:t>
            </a:r>
            <a:r>
              <a:rPr lang="en-US" dirty="0"/>
              <a:t>: doesn’t have an order</a:t>
            </a:r>
          </a:p>
          <a:p>
            <a:pPr lvl="2">
              <a:buClr>
                <a:schemeClr val="bg2"/>
              </a:buClr>
            </a:pPr>
            <a:r>
              <a:rPr lang="en-US" dirty="0"/>
              <a:t>e.g., nearest school type (public / private / charter)</a:t>
            </a:r>
          </a:p>
        </p:txBody>
      </p:sp>
    </p:spTree>
    <p:extLst>
      <p:ext uri="{BB962C8B-B14F-4D97-AF65-F5344CB8AC3E}">
        <p14:creationId xmlns:p14="http://schemas.microsoft.com/office/powerpoint/2010/main" val="4079293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5D49B70-2381-9B4A-91D9-CB66170ED201}"/>
                  </a:ext>
                </a:extLst>
              </p:cNvPr>
              <p:cNvSpPr>
                <a:spLocks noGrp="1"/>
              </p:cNvSpPr>
              <p:nvPr>
                <p:ph type="body" idx="1"/>
              </p:nvPr>
            </p:nvSpPr>
            <p:spPr>
              <a:xfrm>
                <a:off x="3090625" y="575500"/>
                <a:ext cx="5596200" cy="2756874"/>
              </a:xfrm>
            </p:spPr>
            <p:txBody>
              <a:bodyPr/>
              <a:lstStyle/>
              <a:p>
                <a:r>
                  <a:rPr lang="en-US" dirty="0"/>
                  <a:t>Say AdaBoost learned the below classifier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endParaRPr lang="en-US" dirty="0"/>
              </a:p>
              <a:p>
                <a:endParaRPr lang="en-US" dirty="0"/>
              </a:p>
              <a:p>
                <a:endParaRPr lang="en-US" dirty="0"/>
              </a:p>
              <a:p>
                <a:endParaRPr lang="en-US" dirty="0"/>
              </a:p>
              <a:p>
                <a:endParaRPr lang="en-US" dirty="0"/>
              </a:p>
              <a:p>
                <a:r>
                  <a:rPr lang="en-US" dirty="0"/>
                  <a:t>Which of the following images represent the reweighted points for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m:t>
                    </m:r>
                  </m:oMath>
                </a14:m>
                <a:r>
                  <a:rPr lang="en-US" dirty="0"/>
                  <a:t>?</a:t>
                </a:r>
              </a:p>
            </p:txBody>
          </p:sp>
        </mc:Choice>
        <mc:Fallback xmlns="">
          <p:sp>
            <p:nvSpPr>
              <p:cNvPr id="6" name="Text Placeholder 5">
                <a:extLst>
                  <a:ext uri="{FF2B5EF4-FFF2-40B4-BE49-F238E27FC236}">
                    <a16:creationId xmlns:a16="http://schemas.microsoft.com/office/drawing/2014/main" id="{15D49B70-2381-9B4A-91D9-CB66170ED201}"/>
                  </a:ext>
                </a:extLst>
              </p:cNvPr>
              <p:cNvSpPr>
                <a:spLocks noGrp="1" noRot="1" noChangeAspect="1" noMove="1" noResize="1" noEditPoints="1" noAdjustHandles="1" noChangeArrowheads="1" noChangeShapeType="1" noTextEdit="1"/>
              </p:cNvSpPr>
              <p:nvPr>
                <p:ph type="body" idx="1"/>
              </p:nvPr>
            </p:nvSpPr>
            <p:spPr>
              <a:xfrm>
                <a:off x="3090625" y="575500"/>
                <a:ext cx="5596200" cy="2756874"/>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F56319-37E2-9948-8764-EE47071DC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
        <p:nvSpPr>
          <p:cNvPr id="5" name="Title 4">
            <a:extLst>
              <a:ext uri="{FF2B5EF4-FFF2-40B4-BE49-F238E27FC236}">
                <a16:creationId xmlns:a16="http://schemas.microsoft.com/office/drawing/2014/main" id="{9161E1C2-39EE-E74A-A33C-98CD41544B3A}"/>
              </a:ext>
            </a:extLst>
          </p:cNvPr>
          <p:cNvSpPr>
            <a:spLocks noGrp="1"/>
          </p:cNvSpPr>
          <p:nvPr>
            <p:ph type="title"/>
          </p:nvPr>
        </p:nvSpPr>
        <p:spPr/>
        <p:txBody>
          <a:bodyPr/>
          <a:lstStyle/>
          <a:p>
            <a:r>
              <a:rPr lang="en-US" dirty="0"/>
              <a:t>1 min</a:t>
            </a:r>
          </a:p>
        </p:txBody>
      </p:sp>
      <p:pic>
        <p:nvPicPr>
          <p:cNvPr id="1026" name="Picture 2">
            <a:extLst>
              <a:ext uri="{FF2B5EF4-FFF2-40B4-BE49-F238E27FC236}">
                <a16:creationId xmlns:a16="http://schemas.microsoft.com/office/drawing/2014/main" id="{FB1BDC44-6898-F54F-AA1C-2016F6690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79" t="8464" r="58864" b="54007"/>
          <a:stretch/>
        </p:blipFill>
        <p:spPr bwMode="auto">
          <a:xfrm>
            <a:off x="3581401" y="1217683"/>
            <a:ext cx="1524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D6457B-9D80-104F-9732-682E6181F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5" t="58615" r="58458" b="3856"/>
          <a:stretch/>
        </p:blipFill>
        <p:spPr bwMode="auto">
          <a:xfrm>
            <a:off x="4984738"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44983F0-F249-CE45-9723-13B398DBC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8" t="58615" r="29365" b="3856"/>
          <a:stretch/>
        </p:blipFill>
        <p:spPr bwMode="auto">
          <a:xfrm>
            <a:off x="3090625"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00704-196C-9046-B5E5-14F384C1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65" t="60356" r="2078" b="2115"/>
          <a:stretch/>
        </p:blipFill>
        <p:spPr bwMode="auto">
          <a:xfrm>
            <a:off x="6835781" y="3425557"/>
            <a:ext cx="1524000" cy="132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082C7-C4D4-084E-8837-481C9CC488D2}"/>
              </a:ext>
            </a:extLst>
          </p:cNvPr>
          <p:cNvSpPr txBox="1"/>
          <p:nvPr/>
        </p:nvSpPr>
        <p:spPr>
          <a:xfrm>
            <a:off x="3090625" y="4653175"/>
            <a:ext cx="1422108" cy="307777"/>
          </a:xfrm>
          <a:prstGeom prst="rect">
            <a:avLst/>
          </a:prstGeom>
          <a:noFill/>
        </p:spPr>
        <p:txBody>
          <a:bodyPr wrap="square" rtlCol="0">
            <a:spAutoFit/>
          </a:bodyPr>
          <a:lstStyle/>
          <a:p>
            <a:pPr algn="ctr"/>
            <a:r>
              <a:rPr lang="en-US" dirty="0">
                <a:latin typeface="Nunito Sans" pitchFamily="2" charset="77"/>
              </a:rPr>
              <a:t>(A)</a:t>
            </a:r>
          </a:p>
        </p:txBody>
      </p:sp>
      <p:sp>
        <p:nvSpPr>
          <p:cNvPr id="12" name="TextBox 11">
            <a:extLst>
              <a:ext uri="{FF2B5EF4-FFF2-40B4-BE49-F238E27FC236}">
                <a16:creationId xmlns:a16="http://schemas.microsoft.com/office/drawing/2014/main" id="{68739B8B-0646-ED45-A559-CE86F2645F73}"/>
              </a:ext>
            </a:extLst>
          </p:cNvPr>
          <p:cNvSpPr txBox="1"/>
          <p:nvPr/>
        </p:nvSpPr>
        <p:spPr>
          <a:xfrm>
            <a:off x="5014149" y="4653175"/>
            <a:ext cx="1422108" cy="307777"/>
          </a:xfrm>
          <a:prstGeom prst="rect">
            <a:avLst/>
          </a:prstGeom>
          <a:noFill/>
        </p:spPr>
        <p:txBody>
          <a:bodyPr wrap="square" rtlCol="0">
            <a:spAutoFit/>
          </a:bodyPr>
          <a:lstStyle/>
          <a:p>
            <a:pPr algn="ctr"/>
            <a:r>
              <a:rPr lang="en-US" dirty="0">
                <a:latin typeface="Nunito Sans" pitchFamily="2" charset="77"/>
              </a:rPr>
              <a:t>(B)</a:t>
            </a:r>
          </a:p>
        </p:txBody>
      </p:sp>
      <p:sp>
        <p:nvSpPr>
          <p:cNvPr id="13" name="TextBox 12">
            <a:extLst>
              <a:ext uri="{FF2B5EF4-FFF2-40B4-BE49-F238E27FC236}">
                <a16:creationId xmlns:a16="http://schemas.microsoft.com/office/drawing/2014/main" id="{15CADCC7-D9F5-C343-B4B3-7FCA1E4BB97F}"/>
              </a:ext>
            </a:extLst>
          </p:cNvPr>
          <p:cNvSpPr txBox="1"/>
          <p:nvPr/>
        </p:nvSpPr>
        <p:spPr>
          <a:xfrm>
            <a:off x="6937673" y="4685652"/>
            <a:ext cx="1422108" cy="307777"/>
          </a:xfrm>
          <a:prstGeom prst="rect">
            <a:avLst/>
          </a:prstGeom>
          <a:noFill/>
        </p:spPr>
        <p:txBody>
          <a:bodyPr wrap="square" rtlCol="0">
            <a:spAutoFit/>
          </a:bodyPr>
          <a:lstStyle/>
          <a:p>
            <a:pPr algn="ctr"/>
            <a:r>
              <a:rPr lang="en-US" dirty="0">
                <a:latin typeface="Nunito Sans" pitchFamily="2" charset="77"/>
              </a:rPr>
              <a:t>(C)</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03EBA07A-15D0-4666-AAB9-37475B3DAF5D}"/>
                  </a:ext>
                </a:extLst>
              </p14:cNvPr>
              <p14:cNvContentPartPr/>
              <p14:nvPr/>
            </p14:nvContentPartPr>
            <p14:xfrm>
              <a:off x="945000" y="3911040"/>
              <a:ext cx="4975200" cy="1101960"/>
            </p14:xfrm>
          </p:contentPart>
        </mc:Choice>
        <mc:Fallback xmlns="">
          <p:pic>
            <p:nvPicPr>
              <p:cNvPr id="2" name="Ink 1">
                <a:extLst>
                  <a:ext uri="{FF2B5EF4-FFF2-40B4-BE49-F238E27FC236}">
                    <a16:creationId xmlns:a16="http://schemas.microsoft.com/office/drawing/2014/main" id="{03EBA07A-15D0-4666-AAB9-37475B3DAF5D}"/>
                  </a:ext>
                </a:extLst>
              </p:cNvPr>
              <p:cNvPicPr/>
              <p:nvPr/>
            </p:nvPicPr>
            <p:blipFill>
              <a:blip r:embed="rId6"/>
              <a:stretch>
                <a:fillRect/>
              </a:stretch>
            </p:blipFill>
            <p:spPr>
              <a:xfrm>
                <a:off x="935640" y="3901680"/>
                <a:ext cx="4993920" cy="1120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105707AD-1409-4DC2-9E84-98388C7A832D}"/>
                  </a:ext>
                </a:extLst>
              </p14:cNvPr>
              <p14:cNvContentPartPr/>
              <p14:nvPr/>
            </p14:nvContentPartPr>
            <p14:xfrm>
              <a:off x="4048200" y="84960"/>
              <a:ext cx="1366200" cy="1665720"/>
            </p14:xfrm>
          </p:contentPart>
        </mc:Choice>
        <mc:Fallback>
          <p:pic>
            <p:nvPicPr>
              <p:cNvPr id="3" name="Ink 2">
                <a:extLst>
                  <a:ext uri="{FF2B5EF4-FFF2-40B4-BE49-F238E27FC236}">
                    <a16:creationId xmlns:a16="http://schemas.microsoft.com/office/drawing/2014/main" id="{105707AD-1409-4DC2-9E84-98388C7A832D}"/>
                  </a:ext>
                </a:extLst>
              </p:cNvPr>
              <p:cNvPicPr/>
              <p:nvPr/>
            </p:nvPicPr>
            <p:blipFill>
              <a:blip r:embed="rId8"/>
              <a:stretch>
                <a:fillRect/>
              </a:stretch>
            </p:blipFill>
            <p:spPr>
              <a:xfrm>
                <a:off x="4038840" y="75600"/>
                <a:ext cx="1384920" cy="1684440"/>
              </a:xfrm>
              <a:prstGeom prst="rect">
                <a:avLst/>
              </a:prstGeom>
            </p:spPr>
          </p:pic>
        </mc:Fallback>
      </mc:AlternateContent>
    </p:spTree>
    <p:extLst>
      <p:ext uri="{BB962C8B-B14F-4D97-AF65-F5344CB8AC3E}">
        <p14:creationId xmlns:p14="http://schemas.microsoft.com/office/powerpoint/2010/main" val="1163779801"/>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5D49B70-2381-9B4A-91D9-CB66170ED201}"/>
                  </a:ext>
                </a:extLst>
              </p:cNvPr>
              <p:cNvSpPr>
                <a:spLocks noGrp="1"/>
              </p:cNvSpPr>
              <p:nvPr>
                <p:ph type="body" idx="1"/>
              </p:nvPr>
            </p:nvSpPr>
            <p:spPr/>
            <p:txBody>
              <a:bodyPr/>
              <a:lstStyle/>
              <a:p>
                <a:r>
                  <a:rPr lang="en-US" dirty="0"/>
                  <a:t>Say AdaBoost learned the below classifier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endParaRPr lang="en-US" dirty="0"/>
              </a:p>
              <a:p>
                <a:endParaRPr lang="en-US" dirty="0"/>
              </a:p>
              <a:p>
                <a:endParaRPr lang="en-US" dirty="0"/>
              </a:p>
              <a:p>
                <a:endParaRPr lang="en-US" dirty="0"/>
              </a:p>
              <a:p>
                <a:endParaRPr lang="en-US" dirty="0"/>
              </a:p>
              <a:p>
                <a:r>
                  <a:rPr lang="en-US" dirty="0"/>
                  <a:t>Which of the following images represent the reweighted points for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m:t>
                    </m:r>
                  </m:oMath>
                </a14:m>
                <a:r>
                  <a:rPr lang="en-US" dirty="0"/>
                  <a:t>?</a:t>
                </a:r>
              </a:p>
            </p:txBody>
          </p:sp>
        </mc:Choice>
        <mc:Fallback xmlns="">
          <p:sp>
            <p:nvSpPr>
              <p:cNvPr id="6" name="Text Placeholder 5">
                <a:extLst>
                  <a:ext uri="{FF2B5EF4-FFF2-40B4-BE49-F238E27FC236}">
                    <a16:creationId xmlns:a16="http://schemas.microsoft.com/office/drawing/2014/main" id="{15D49B70-2381-9B4A-91D9-CB66170ED20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F56319-37E2-9948-8764-EE47071DC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
        <p:nvSpPr>
          <p:cNvPr id="5" name="Title 4">
            <a:extLst>
              <a:ext uri="{FF2B5EF4-FFF2-40B4-BE49-F238E27FC236}">
                <a16:creationId xmlns:a16="http://schemas.microsoft.com/office/drawing/2014/main" id="{9161E1C2-39EE-E74A-A33C-98CD41544B3A}"/>
              </a:ext>
            </a:extLst>
          </p:cNvPr>
          <p:cNvSpPr>
            <a:spLocks noGrp="1"/>
          </p:cNvSpPr>
          <p:nvPr>
            <p:ph type="title"/>
          </p:nvPr>
        </p:nvSpPr>
        <p:spPr/>
        <p:txBody>
          <a:bodyPr/>
          <a:lstStyle/>
          <a:p>
            <a:r>
              <a:rPr lang="en-US" dirty="0"/>
              <a:t>2 min</a:t>
            </a:r>
          </a:p>
        </p:txBody>
      </p:sp>
      <p:pic>
        <p:nvPicPr>
          <p:cNvPr id="1026" name="Picture 2">
            <a:extLst>
              <a:ext uri="{FF2B5EF4-FFF2-40B4-BE49-F238E27FC236}">
                <a16:creationId xmlns:a16="http://schemas.microsoft.com/office/drawing/2014/main" id="{FB1BDC44-6898-F54F-AA1C-2016F6690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79" t="8464" r="58864" b="54007"/>
          <a:stretch/>
        </p:blipFill>
        <p:spPr bwMode="auto">
          <a:xfrm>
            <a:off x="3581401" y="1217683"/>
            <a:ext cx="1524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D6457B-9D80-104F-9732-682E6181F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5" t="58615" r="58458" b="3856"/>
          <a:stretch/>
        </p:blipFill>
        <p:spPr bwMode="auto">
          <a:xfrm>
            <a:off x="4984738"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44983F0-F249-CE45-9723-13B398DBC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8" t="58615" r="29365" b="3856"/>
          <a:stretch/>
        </p:blipFill>
        <p:spPr bwMode="auto">
          <a:xfrm>
            <a:off x="3090625"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00704-196C-9046-B5E5-14F384C1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65" t="60356" r="2078" b="2115"/>
          <a:stretch/>
        </p:blipFill>
        <p:spPr bwMode="auto">
          <a:xfrm>
            <a:off x="6835781" y="3425557"/>
            <a:ext cx="1524000" cy="132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082C7-C4D4-084E-8837-481C9CC488D2}"/>
              </a:ext>
            </a:extLst>
          </p:cNvPr>
          <p:cNvSpPr txBox="1"/>
          <p:nvPr/>
        </p:nvSpPr>
        <p:spPr>
          <a:xfrm>
            <a:off x="3090625" y="4653175"/>
            <a:ext cx="1422108" cy="307777"/>
          </a:xfrm>
          <a:prstGeom prst="rect">
            <a:avLst/>
          </a:prstGeom>
          <a:noFill/>
        </p:spPr>
        <p:txBody>
          <a:bodyPr wrap="square" rtlCol="0">
            <a:spAutoFit/>
          </a:bodyPr>
          <a:lstStyle/>
          <a:p>
            <a:pPr algn="ctr"/>
            <a:r>
              <a:rPr lang="en-US" dirty="0">
                <a:latin typeface="Nunito Sans" pitchFamily="2" charset="77"/>
              </a:rPr>
              <a:t>(A)</a:t>
            </a:r>
          </a:p>
        </p:txBody>
      </p:sp>
      <p:sp>
        <p:nvSpPr>
          <p:cNvPr id="12" name="TextBox 11">
            <a:extLst>
              <a:ext uri="{FF2B5EF4-FFF2-40B4-BE49-F238E27FC236}">
                <a16:creationId xmlns:a16="http://schemas.microsoft.com/office/drawing/2014/main" id="{68739B8B-0646-ED45-A559-CE86F2645F73}"/>
              </a:ext>
            </a:extLst>
          </p:cNvPr>
          <p:cNvSpPr txBox="1"/>
          <p:nvPr/>
        </p:nvSpPr>
        <p:spPr>
          <a:xfrm>
            <a:off x="5014149" y="4653175"/>
            <a:ext cx="1422108" cy="307777"/>
          </a:xfrm>
          <a:prstGeom prst="rect">
            <a:avLst/>
          </a:prstGeom>
          <a:noFill/>
        </p:spPr>
        <p:txBody>
          <a:bodyPr wrap="square" rtlCol="0">
            <a:spAutoFit/>
          </a:bodyPr>
          <a:lstStyle/>
          <a:p>
            <a:pPr algn="ctr"/>
            <a:r>
              <a:rPr lang="en-US" dirty="0">
                <a:latin typeface="Nunito Sans" pitchFamily="2" charset="77"/>
              </a:rPr>
              <a:t>(B)</a:t>
            </a:r>
          </a:p>
        </p:txBody>
      </p:sp>
      <p:sp>
        <p:nvSpPr>
          <p:cNvPr id="13" name="TextBox 12">
            <a:extLst>
              <a:ext uri="{FF2B5EF4-FFF2-40B4-BE49-F238E27FC236}">
                <a16:creationId xmlns:a16="http://schemas.microsoft.com/office/drawing/2014/main" id="{15CADCC7-D9F5-C343-B4B3-7FCA1E4BB97F}"/>
              </a:ext>
            </a:extLst>
          </p:cNvPr>
          <p:cNvSpPr txBox="1"/>
          <p:nvPr/>
        </p:nvSpPr>
        <p:spPr>
          <a:xfrm>
            <a:off x="6937673" y="4685652"/>
            <a:ext cx="1422108" cy="307777"/>
          </a:xfrm>
          <a:prstGeom prst="rect">
            <a:avLst/>
          </a:prstGeom>
          <a:noFill/>
        </p:spPr>
        <p:txBody>
          <a:bodyPr wrap="square" rtlCol="0">
            <a:spAutoFit/>
          </a:bodyPr>
          <a:lstStyle/>
          <a:p>
            <a:pPr algn="ctr"/>
            <a:r>
              <a:rPr lang="en-US" dirty="0">
                <a:latin typeface="Nunito Sans" pitchFamily="2" charset="77"/>
              </a:rPr>
              <a:t>(C)</a:t>
            </a:r>
          </a:p>
        </p:txBody>
      </p:sp>
    </p:spTree>
    <p:extLst>
      <p:ext uri="{BB962C8B-B14F-4D97-AF65-F5344CB8AC3E}">
        <p14:creationId xmlns:p14="http://schemas.microsoft.com/office/powerpoint/2010/main" val="158708743"/>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5D49B70-2381-9B4A-91D9-CB66170ED201}"/>
                  </a:ext>
                </a:extLst>
              </p:cNvPr>
              <p:cNvSpPr>
                <a:spLocks noGrp="1"/>
              </p:cNvSpPr>
              <p:nvPr>
                <p:ph type="body" idx="1"/>
              </p:nvPr>
            </p:nvSpPr>
            <p:spPr/>
            <p:txBody>
              <a:bodyPr/>
              <a:lstStyle/>
              <a:p>
                <a:r>
                  <a:rPr lang="en-US" dirty="0"/>
                  <a:t>Say AdaBoost learned the below classifier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m:t>
                    </m:r>
                  </m:oMath>
                </a14:m>
                <a:r>
                  <a:rPr lang="en-US" dirty="0"/>
                  <a:t>.</a:t>
                </a:r>
              </a:p>
              <a:p>
                <a:endParaRPr lang="en-US" dirty="0"/>
              </a:p>
              <a:p>
                <a:endParaRPr lang="en-US" dirty="0"/>
              </a:p>
              <a:p>
                <a:endParaRPr lang="en-US" dirty="0"/>
              </a:p>
              <a:p>
                <a:endParaRPr lang="en-US" dirty="0"/>
              </a:p>
              <a:p>
                <a:endParaRPr lang="en-US" dirty="0"/>
              </a:p>
              <a:p>
                <a:r>
                  <a:rPr lang="en-US" dirty="0"/>
                  <a:t>Which of the following images represent the reweighted points for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=3</m:t>
                    </m:r>
                  </m:oMath>
                </a14:m>
                <a:r>
                  <a:rPr lang="en-US" dirty="0"/>
                  <a:t>?</a:t>
                </a:r>
              </a:p>
            </p:txBody>
          </p:sp>
        </mc:Choice>
        <mc:Fallback xmlns="">
          <p:sp>
            <p:nvSpPr>
              <p:cNvPr id="6" name="Text Placeholder 5">
                <a:extLst>
                  <a:ext uri="{FF2B5EF4-FFF2-40B4-BE49-F238E27FC236}">
                    <a16:creationId xmlns:a16="http://schemas.microsoft.com/office/drawing/2014/main" id="{15D49B70-2381-9B4A-91D9-CB66170ED20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F56319-37E2-9948-8764-EE47071DC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
        <p:nvSpPr>
          <p:cNvPr id="5" name="Title 4">
            <a:extLst>
              <a:ext uri="{FF2B5EF4-FFF2-40B4-BE49-F238E27FC236}">
                <a16:creationId xmlns:a16="http://schemas.microsoft.com/office/drawing/2014/main" id="{9161E1C2-39EE-E74A-A33C-98CD41544B3A}"/>
              </a:ext>
            </a:extLst>
          </p:cNvPr>
          <p:cNvSpPr>
            <a:spLocks noGrp="1"/>
          </p:cNvSpPr>
          <p:nvPr>
            <p:ph type="title"/>
          </p:nvPr>
        </p:nvSpPr>
        <p:spPr/>
        <p:txBody>
          <a:bodyPr/>
          <a:lstStyle/>
          <a:p>
            <a:r>
              <a:rPr lang="en-US" dirty="0"/>
              <a:t>1 min</a:t>
            </a:r>
          </a:p>
        </p:txBody>
      </p:sp>
      <p:pic>
        <p:nvPicPr>
          <p:cNvPr id="1026" name="Picture 2">
            <a:extLst>
              <a:ext uri="{FF2B5EF4-FFF2-40B4-BE49-F238E27FC236}">
                <a16:creationId xmlns:a16="http://schemas.microsoft.com/office/drawing/2014/main" id="{FB1BDC44-6898-F54F-AA1C-2016F6690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665" t="8464" r="29978" b="54007"/>
          <a:stretch/>
        </p:blipFill>
        <p:spPr bwMode="auto">
          <a:xfrm>
            <a:off x="3581401" y="1217683"/>
            <a:ext cx="1524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D6457B-9D80-104F-9732-682E6181F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5" t="58615" r="58458" b="3856"/>
          <a:stretch/>
        </p:blipFill>
        <p:spPr bwMode="auto">
          <a:xfrm>
            <a:off x="4984738"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44983F0-F249-CE45-9723-13B398DBC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8" t="58615" r="29365" b="3856"/>
          <a:stretch/>
        </p:blipFill>
        <p:spPr bwMode="auto">
          <a:xfrm>
            <a:off x="3090625"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00704-196C-9046-B5E5-14F384C1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65" t="60356" r="2078" b="2115"/>
          <a:stretch/>
        </p:blipFill>
        <p:spPr bwMode="auto">
          <a:xfrm>
            <a:off x="6835781" y="3425557"/>
            <a:ext cx="1524000" cy="132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082C7-C4D4-084E-8837-481C9CC488D2}"/>
              </a:ext>
            </a:extLst>
          </p:cNvPr>
          <p:cNvSpPr txBox="1"/>
          <p:nvPr/>
        </p:nvSpPr>
        <p:spPr>
          <a:xfrm>
            <a:off x="3090625" y="4653175"/>
            <a:ext cx="1422108" cy="307777"/>
          </a:xfrm>
          <a:prstGeom prst="rect">
            <a:avLst/>
          </a:prstGeom>
          <a:noFill/>
        </p:spPr>
        <p:txBody>
          <a:bodyPr wrap="square" rtlCol="0">
            <a:spAutoFit/>
          </a:bodyPr>
          <a:lstStyle/>
          <a:p>
            <a:pPr algn="ctr"/>
            <a:r>
              <a:rPr lang="en-US" dirty="0">
                <a:latin typeface="Nunito Sans" pitchFamily="2" charset="77"/>
              </a:rPr>
              <a:t>(A)</a:t>
            </a:r>
          </a:p>
        </p:txBody>
      </p:sp>
      <p:sp>
        <p:nvSpPr>
          <p:cNvPr id="12" name="TextBox 11">
            <a:extLst>
              <a:ext uri="{FF2B5EF4-FFF2-40B4-BE49-F238E27FC236}">
                <a16:creationId xmlns:a16="http://schemas.microsoft.com/office/drawing/2014/main" id="{68739B8B-0646-ED45-A559-CE86F2645F73}"/>
              </a:ext>
            </a:extLst>
          </p:cNvPr>
          <p:cNvSpPr txBox="1"/>
          <p:nvPr/>
        </p:nvSpPr>
        <p:spPr>
          <a:xfrm>
            <a:off x="5014149" y="4653175"/>
            <a:ext cx="1422108" cy="307777"/>
          </a:xfrm>
          <a:prstGeom prst="rect">
            <a:avLst/>
          </a:prstGeom>
          <a:noFill/>
        </p:spPr>
        <p:txBody>
          <a:bodyPr wrap="square" rtlCol="0">
            <a:spAutoFit/>
          </a:bodyPr>
          <a:lstStyle/>
          <a:p>
            <a:pPr algn="ctr"/>
            <a:r>
              <a:rPr lang="en-US" dirty="0">
                <a:latin typeface="Nunito Sans" pitchFamily="2" charset="77"/>
              </a:rPr>
              <a:t>(B)</a:t>
            </a:r>
          </a:p>
        </p:txBody>
      </p:sp>
      <p:sp>
        <p:nvSpPr>
          <p:cNvPr id="13" name="TextBox 12">
            <a:extLst>
              <a:ext uri="{FF2B5EF4-FFF2-40B4-BE49-F238E27FC236}">
                <a16:creationId xmlns:a16="http://schemas.microsoft.com/office/drawing/2014/main" id="{15CADCC7-D9F5-C343-B4B3-7FCA1E4BB97F}"/>
              </a:ext>
            </a:extLst>
          </p:cNvPr>
          <p:cNvSpPr txBox="1"/>
          <p:nvPr/>
        </p:nvSpPr>
        <p:spPr>
          <a:xfrm>
            <a:off x="6937673" y="4685652"/>
            <a:ext cx="1422108" cy="307777"/>
          </a:xfrm>
          <a:prstGeom prst="rect">
            <a:avLst/>
          </a:prstGeom>
          <a:noFill/>
        </p:spPr>
        <p:txBody>
          <a:bodyPr wrap="square" rtlCol="0">
            <a:spAutoFit/>
          </a:bodyPr>
          <a:lstStyle/>
          <a:p>
            <a:pPr algn="ctr"/>
            <a:r>
              <a:rPr lang="en-US" dirty="0">
                <a:latin typeface="Nunito Sans" pitchFamily="2" charset="77"/>
              </a:rPr>
              <a:t>(C)</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66571171-93AF-4B71-BE49-706315B07EC8}"/>
                  </a:ext>
                </a:extLst>
              </p14:cNvPr>
              <p14:cNvContentPartPr/>
              <p14:nvPr/>
            </p14:nvContentPartPr>
            <p14:xfrm>
              <a:off x="3603240" y="1685160"/>
              <a:ext cx="979560" cy="3284640"/>
            </p14:xfrm>
          </p:contentPart>
        </mc:Choice>
        <mc:Fallback>
          <p:pic>
            <p:nvPicPr>
              <p:cNvPr id="2" name="Ink 1">
                <a:extLst>
                  <a:ext uri="{FF2B5EF4-FFF2-40B4-BE49-F238E27FC236}">
                    <a16:creationId xmlns:a16="http://schemas.microsoft.com/office/drawing/2014/main" id="{66571171-93AF-4B71-BE49-706315B07EC8}"/>
                  </a:ext>
                </a:extLst>
              </p:cNvPr>
              <p:cNvPicPr/>
              <p:nvPr/>
            </p:nvPicPr>
            <p:blipFill>
              <a:blip r:embed="rId6"/>
              <a:stretch>
                <a:fillRect/>
              </a:stretch>
            </p:blipFill>
            <p:spPr>
              <a:xfrm>
                <a:off x="3593880" y="1675800"/>
                <a:ext cx="998280" cy="3303360"/>
              </a:xfrm>
              <a:prstGeom prst="rect">
                <a:avLst/>
              </a:prstGeom>
            </p:spPr>
          </p:pic>
        </mc:Fallback>
      </mc:AlternateContent>
    </p:spTree>
    <p:extLst>
      <p:ext uri="{BB962C8B-B14F-4D97-AF65-F5344CB8AC3E}">
        <p14:creationId xmlns:p14="http://schemas.microsoft.com/office/powerpoint/2010/main" val="2612761659"/>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5D49B70-2381-9B4A-91D9-CB66170ED201}"/>
                  </a:ext>
                </a:extLst>
              </p:cNvPr>
              <p:cNvSpPr>
                <a:spLocks noGrp="1"/>
              </p:cNvSpPr>
              <p:nvPr>
                <p:ph type="body" idx="1"/>
              </p:nvPr>
            </p:nvSpPr>
            <p:spPr/>
            <p:txBody>
              <a:bodyPr/>
              <a:lstStyle/>
              <a:p>
                <a:r>
                  <a:rPr lang="en-US" dirty="0"/>
                  <a:t>Say AdaBoost learned the below classifier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m:t>
                    </m:r>
                  </m:oMath>
                </a14:m>
                <a:r>
                  <a:rPr lang="en-US" dirty="0"/>
                  <a:t>.</a:t>
                </a:r>
              </a:p>
              <a:p>
                <a:endParaRPr lang="en-US" dirty="0"/>
              </a:p>
              <a:p>
                <a:endParaRPr lang="en-US" dirty="0"/>
              </a:p>
              <a:p>
                <a:endParaRPr lang="en-US" dirty="0"/>
              </a:p>
              <a:p>
                <a:endParaRPr lang="en-US" dirty="0"/>
              </a:p>
              <a:p>
                <a:endParaRPr lang="en-US" dirty="0"/>
              </a:p>
              <a:p>
                <a:r>
                  <a:rPr lang="en-US" dirty="0"/>
                  <a:t>Which of the following images represent the reweighted points for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=3</m:t>
                    </m:r>
                  </m:oMath>
                </a14:m>
                <a:r>
                  <a:rPr lang="en-US" dirty="0"/>
                  <a:t>?</a:t>
                </a:r>
              </a:p>
            </p:txBody>
          </p:sp>
        </mc:Choice>
        <mc:Fallback xmlns="">
          <p:sp>
            <p:nvSpPr>
              <p:cNvPr id="6" name="Text Placeholder 5">
                <a:extLst>
                  <a:ext uri="{FF2B5EF4-FFF2-40B4-BE49-F238E27FC236}">
                    <a16:creationId xmlns:a16="http://schemas.microsoft.com/office/drawing/2014/main" id="{15D49B70-2381-9B4A-91D9-CB66170ED20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F56319-37E2-9948-8764-EE47071DC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
        <p:nvSpPr>
          <p:cNvPr id="5" name="Title 4">
            <a:extLst>
              <a:ext uri="{FF2B5EF4-FFF2-40B4-BE49-F238E27FC236}">
                <a16:creationId xmlns:a16="http://schemas.microsoft.com/office/drawing/2014/main" id="{9161E1C2-39EE-E74A-A33C-98CD41544B3A}"/>
              </a:ext>
            </a:extLst>
          </p:cNvPr>
          <p:cNvSpPr>
            <a:spLocks noGrp="1"/>
          </p:cNvSpPr>
          <p:nvPr>
            <p:ph type="title"/>
          </p:nvPr>
        </p:nvSpPr>
        <p:spPr/>
        <p:txBody>
          <a:bodyPr/>
          <a:lstStyle/>
          <a:p>
            <a:r>
              <a:rPr lang="en-US" dirty="0"/>
              <a:t>2 min</a:t>
            </a:r>
          </a:p>
        </p:txBody>
      </p:sp>
      <p:pic>
        <p:nvPicPr>
          <p:cNvPr id="1026" name="Picture 2">
            <a:extLst>
              <a:ext uri="{FF2B5EF4-FFF2-40B4-BE49-F238E27FC236}">
                <a16:creationId xmlns:a16="http://schemas.microsoft.com/office/drawing/2014/main" id="{FB1BDC44-6898-F54F-AA1C-2016F6690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665" t="8464" r="29978" b="54007"/>
          <a:stretch/>
        </p:blipFill>
        <p:spPr bwMode="auto">
          <a:xfrm>
            <a:off x="3581401" y="1217683"/>
            <a:ext cx="1524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D6457B-9D80-104F-9732-682E6181F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5" t="58615" r="58458" b="3856"/>
          <a:stretch/>
        </p:blipFill>
        <p:spPr bwMode="auto">
          <a:xfrm>
            <a:off x="4984738"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44983F0-F249-CE45-9723-13B398DBC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8" t="58615" r="29365" b="3856"/>
          <a:stretch/>
        </p:blipFill>
        <p:spPr bwMode="auto">
          <a:xfrm>
            <a:off x="3090625"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00704-196C-9046-B5E5-14F384C1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65" t="60356" r="2078" b="2115"/>
          <a:stretch/>
        </p:blipFill>
        <p:spPr bwMode="auto">
          <a:xfrm>
            <a:off x="6835781" y="3425557"/>
            <a:ext cx="1524000" cy="132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082C7-C4D4-084E-8837-481C9CC488D2}"/>
              </a:ext>
            </a:extLst>
          </p:cNvPr>
          <p:cNvSpPr txBox="1"/>
          <p:nvPr/>
        </p:nvSpPr>
        <p:spPr>
          <a:xfrm>
            <a:off x="3090625" y="4653175"/>
            <a:ext cx="1422108" cy="307777"/>
          </a:xfrm>
          <a:prstGeom prst="rect">
            <a:avLst/>
          </a:prstGeom>
          <a:noFill/>
        </p:spPr>
        <p:txBody>
          <a:bodyPr wrap="square" rtlCol="0">
            <a:spAutoFit/>
          </a:bodyPr>
          <a:lstStyle/>
          <a:p>
            <a:pPr algn="ctr"/>
            <a:r>
              <a:rPr lang="en-US" dirty="0">
                <a:latin typeface="Nunito Sans" pitchFamily="2" charset="77"/>
              </a:rPr>
              <a:t>(A)</a:t>
            </a:r>
          </a:p>
        </p:txBody>
      </p:sp>
      <p:sp>
        <p:nvSpPr>
          <p:cNvPr id="12" name="TextBox 11">
            <a:extLst>
              <a:ext uri="{FF2B5EF4-FFF2-40B4-BE49-F238E27FC236}">
                <a16:creationId xmlns:a16="http://schemas.microsoft.com/office/drawing/2014/main" id="{68739B8B-0646-ED45-A559-CE86F2645F73}"/>
              </a:ext>
            </a:extLst>
          </p:cNvPr>
          <p:cNvSpPr txBox="1"/>
          <p:nvPr/>
        </p:nvSpPr>
        <p:spPr>
          <a:xfrm>
            <a:off x="5014149" y="4653175"/>
            <a:ext cx="1422108" cy="307777"/>
          </a:xfrm>
          <a:prstGeom prst="rect">
            <a:avLst/>
          </a:prstGeom>
          <a:noFill/>
        </p:spPr>
        <p:txBody>
          <a:bodyPr wrap="square" rtlCol="0">
            <a:spAutoFit/>
          </a:bodyPr>
          <a:lstStyle/>
          <a:p>
            <a:pPr algn="ctr"/>
            <a:r>
              <a:rPr lang="en-US" dirty="0">
                <a:latin typeface="Nunito Sans" pitchFamily="2" charset="77"/>
              </a:rPr>
              <a:t>(B)</a:t>
            </a:r>
          </a:p>
        </p:txBody>
      </p:sp>
      <p:sp>
        <p:nvSpPr>
          <p:cNvPr id="13" name="TextBox 12">
            <a:extLst>
              <a:ext uri="{FF2B5EF4-FFF2-40B4-BE49-F238E27FC236}">
                <a16:creationId xmlns:a16="http://schemas.microsoft.com/office/drawing/2014/main" id="{15CADCC7-D9F5-C343-B4B3-7FCA1E4BB97F}"/>
              </a:ext>
            </a:extLst>
          </p:cNvPr>
          <p:cNvSpPr txBox="1"/>
          <p:nvPr/>
        </p:nvSpPr>
        <p:spPr>
          <a:xfrm>
            <a:off x="6937673" y="4685652"/>
            <a:ext cx="1422108" cy="307777"/>
          </a:xfrm>
          <a:prstGeom prst="rect">
            <a:avLst/>
          </a:prstGeom>
          <a:noFill/>
        </p:spPr>
        <p:txBody>
          <a:bodyPr wrap="square" rtlCol="0">
            <a:spAutoFit/>
          </a:bodyPr>
          <a:lstStyle/>
          <a:p>
            <a:pPr algn="ctr"/>
            <a:r>
              <a:rPr lang="en-US" dirty="0">
                <a:latin typeface="Nunito Sans" pitchFamily="2" charset="77"/>
              </a:rPr>
              <a:t>(C)</a:t>
            </a:r>
          </a:p>
        </p:txBody>
      </p:sp>
    </p:spTree>
    <p:extLst>
      <p:ext uri="{BB962C8B-B14F-4D97-AF65-F5344CB8AC3E}">
        <p14:creationId xmlns:p14="http://schemas.microsoft.com/office/powerpoint/2010/main" val="3524275880"/>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5D49B70-2381-9B4A-91D9-CB66170ED201}"/>
                  </a:ext>
                </a:extLst>
              </p:cNvPr>
              <p:cNvSpPr>
                <a:spLocks noGrp="1"/>
              </p:cNvSpPr>
              <p:nvPr>
                <p:ph type="body" idx="1"/>
              </p:nvPr>
            </p:nvSpPr>
            <p:spPr/>
            <p:txBody>
              <a:bodyPr/>
              <a:lstStyle/>
              <a:p>
                <a:r>
                  <a:rPr lang="en-US" dirty="0"/>
                  <a:t>Say AdaBoost learned the below classifier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=3</m:t>
                    </m:r>
                  </m:oMath>
                </a14:m>
                <a:r>
                  <a:rPr lang="en-US" dirty="0"/>
                  <a:t>.</a:t>
                </a:r>
              </a:p>
              <a:p>
                <a:endParaRPr lang="en-US" dirty="0"/>
              </a:p>
              <a:p>
                <a:endParaRPr lang="en-US" dirty="0"/>
              </a:p>
              <a:p>
                <a:endParaRPr lang="en-US" dirty="0"/>
              </a:p>
              <a:p>
                <a:endParaRPr lang="en-US" dirty="0"/>
              </a:p>
              <a:p>
                <a:endParaRPr lang="en-US" dirty="0"/>
              </a:p>
              <a:p>
                <a:r>
                  <a:rPr lang="en-US" dirty="0"/>
                  <a:t>Which of the following images represent the reweighted points for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=4</m:t>
                    </m:r>
                  </m:oMath>
                </a14:m>
                <a:r>
                  <a:rPr lang="en-US" dirty="0"/>
                  <a:t>?</a:t>
                </a:r>
              </a:p>
            </p:txBody>
          </p:sp>
        </mc:Choice>
        <mc:Fallback xmlns="">
          <p:sp>
            <p:nvSpPr>
              <p:cNvPr id="6" name="Text Placeholder 5">
                <a:extLst>
                  <a:ext uri="{FF2B5EF4-FFF2-40B4-BE49-F238E27FC236}">
                    <a16:creationId xmlns:a16="http://schemas.microsoft.com/office/drawing/2014/main" id="{15D49B70-2381-9B4A-91D9-CB66170ED20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F56319-37E2-9948-8764-EE47071DC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
        <p:nvSpPr>
          <p:cNvPr id="5" name="Title 4">
            <a:extLst>
              <a:ext uri="{FF2B5EF4-FFF2-40B4-BE49-F238E27FC236}">
                <a16:creationId xmlns:a16="http://schemas.microsoft.com/office/drawing/2014/main" id="{9161E1C2-39EE-E74A-A33C-98CD41544B3A}"/>
              </a:ext>
            </a:extLst>
          </p:cNvPr>
          <p:cNvSpPr>
            <a:spLocks noGrp="1"/>
          </p:cNvSpPr>
          <p:nvPr>
            <p:ph type="title"/>
          </p:nvPr>
        </p:nvSpPr>
        <p:spPr/>
        <p:txBody>
          <a:bodyPr/>
          <a:lstStyle/>
          <a:p>
            <a:r>
              <a:rPr lang="en-US" dirty="0"/>
              <a:t>1 min</a:t>
            </a:r>
          </a:p>
        </p:txBody>
      </p:sp>
      <p:pic>
        <p:nvPicPr>
          <p:cNvPr id="1026" name="Picture 2">
            <a:extLst>
              <a:ext uri="{FF2B5EF4-FFF2-40B4-BE49-F238E27FC236}">
                <a16:creationId xmlns:a16="http://schemas.microsoft.com/office/drawing/2014/main" id="{FB1BDC44-6898-F54F-AA1C-2016F6690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217" t="8464" r="1426" b="54007"/>
          <a:stretch/>
        </p:blipFill>
        <p:spPr bwMode="auto">
          <a:xfrm>
            <a:off x="3581401" y="1217683"/>
            <a:ext cx="1524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D6457B-9D80-104F-9732-682E6181F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5" t="58615" r="58458" b="3856"/>
          <a:stretch/>
        </p:blipFill>
        <p:spPr bwMode="auto">
          <a:xfrm>
            <a:off x="4984738"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44983F0-F249-CE45-9723-13B398DBC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8" t="58615" r="29365" b="3856"/>
          <a:stretch/>
        </p:blipFill>
        <p:spPr bwMode="auto">
          <a:xfrm>
            <a:off x="3090625"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00704-196C-9046-B5E5-14F384C1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65" t="60356" r="2078" b="2115"/>
          <a:stretch/>
        </p:blipFill>
        <p:spPr bwMode="auto">
          <a:xfrm>
            <a:off x="6835781" y="3425557"/>
            <a:ext cx="1524000" cy="132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082C7-C4D4-084E-8837-481C9CC488D2}"/>
              </a:ext>
            </a:extLst>
          </p:cNvPr>
          <p:cNvSpPr txBox="1"/>
          <p:nvPr/>
        </p:nvSpPr>
        <p:spPr>
          <a:xfrm>
            <a:off x="3090625" y="4653175"/>
            <a:ext cx="1422108" cy="307777"/>
          </a:xfrm>
          <a:prstGeom prst="rect">
            <a:avLst/>
          </a:prstGeom>
          <a:noFill/>
        </p:spPr>
        <p:txBody>
          <a:bodyPr wrap="square" rtlCol="0">
            <a:spAutoFit/>
          </a:bodyPr>
          <a:lstStyle/>
          <a:p>
            <a:pPr algn="ctr"/>
            <a:r>
              <a:rPr lang="en-US" dirty="0">
                <a:latin typeface="Nunito Sans" pitchFamily="2" charset="77"/>
              </a:rPr>
              <a:t>(A)</a:t>
            </a:r>
          </a:p>
        </p:txBody>
      </p:sp>
      <p:sp>
        <p:nvSpPr>
          <p:cNvPr id="12" name="TextBox 11">
            <a:extLst>
              <a:ext uri="{FF2B5EF4-FFF2-40B4-BE49-F238E27FC236}">
                <a16:creationId xmlns:a16="http://schemas.microsoft.com/office/drawing/2014/main" id="{68739B8B-0646-ED45-A559-CE86F2645F73}"/>
              </a:ext>
            </a:extLst>
          </p:cNvPr>
          <p:cNvSpPr txBox="1"/>
          <p:nvPr/>
        </p:nvSpPr>
        <p:spPr>
          <a:xfrm>
            <a:off x="5014149" y="4653175"/>
            <a:ext cx="1422108" cy="307777"/>
          </a:xfrm>
          <a:prstGeom prst="rect">
            <a:avLst/>
          </a:prstGeom>
          <a:noFill/>
        </p:spPr>
        <p:txBody>
          <a:bodyPr wrap="square" rtlCol="0">
            <a:spAutoFit/>
          </a:bodyPr>
          <a:lstStyle/>
          <a:p>
            <a:pPr algn="ctr"/>
            <a:r>
              <a:rPr lang="en-US" dirty="0">
                <a:latin typeface="Nunito Sans" pitchFamily="2" charset="77"/>
              </a:rPr>
              <a:t>(B)</a:t>
            </a:r>
          </a:p>
        </p:txBody>
      </p:sp>
      <p:sp>
        <p:nvSpPr>
          <p:cNvPr id="13" name="TextBox 12">
            <a:extLst>
              <a:ext uri="{FF2B5EF4-FFF2-40B4-BE49-F238E27FC236}">
                <a16:creationId xmlns:a16="http://schemas.microsoft.com/office/drawing/2014/main" id="{15CADCC7-D9F5-C343-B4B3-7FCA1E4BB97F}"/>
              </a:ext>
            </a:extLst>
          </p:cNvPr>
          <p:cNvSpPr txBox="1"/>
          <p:nvPr/>
        </p:nvSpPr>
        <p:spPr>
          <a:xfrm>
            <a:off x="6937673" y="4685652"/>
            <a:ext cx="1422108" cy="307777"/>
          </a:xfrm>
          <a:prstGeom prst="rect">
            <a:avLst/>
          </a:prstGeom>
          <a:noFill/>
        </p:spPr>
        <p:txBody>
          <a:bodyPr wrap="square" rtlCol="0">
            <a:spAutoFit/>
          </a:bodyPr>
          <a:lstStyle/>
          <a:p>
            <a:pPr algn="ctr"/>
            <a:r>
              <a:rPr lang="en-US" dirty="0">
                <a:latin typeface="Nunito Sans" pitchFamily="2" charset="77"/>
              </a:rPr>
              <a:t>(C)</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800C6D0A-E1C0-41DC-9E68-0A13364DD04C}"/>
                  </a:ext>
                </a:extLst>
              </p14:cNvPr>
              <p14:cNvContentPartPr/>
              <p14:nvPr/>
            </p14:nvContentPartPr>
            <p14:xfrm>
              <a:off x="3606120" y="1437120"/>
              <a:ext cx="4234320" cy="3592800"/>
            </p14:xfrm>
          </p:contentPart>
        </mc:Choice>
        <mc:Fallback>
          <p:pic>
            <p:nvPicPr>
              <p:cNvPr id="2" name="Ink 1">
                <a:extLst>
                  <a:ext uri="{FF2B5EF4-FFF2-40B4-BE49-F238E27FC236}">
                    <a16:creationId xmlns:a16="http://schemas.microsoft.com/office/drawing/2014/main" id="{800C6D0A-E1C0-41DC-9E68-0A13364DD04C}"/>
                  </a:ext>
                </a:extLst>
              </p:cNvPr>
              <p:cNvPicPr/>
              <p:nvPr/>
            </p:nvPicPr>
            <p:blipFill>
              <a:blip r:embed="rId6"/>
              <a:stretch>
                <a:fillRect/>
              </a:stretch>
            </p:blipFill>
            <p:spPr>
              <a:xfrm>
                <a:off x="3596760" y="1427760"/>
                <a:ext cx="4253040" cy="3611520"/>
              </a:xfrm>
              <a:prstGeom prst="rect">
                <a:avLst/>
              </a:prstGeom>
            </p:spPr>
          </p:pic>
        </mc:Fallback>
      </mc:AlternateContent>
    </p:spTree>
    <p:extLst>
      <p:ext uri="{BB962C8B-B14F-4D97-AF65-F5344CB8AC3E}">
        <p14:creationId xmlns:p14="http://schemas.microsoft.com/office/powerpoint/2010/main" val="2375695587"/>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0B39F-30DC-AD4B-9FD3-5294142FECCF}"/>
              </a:ext>
            </a:extLst>
          </p:cNvPr>
          <p:cNvSpPr>
            <a:spLocks noGrp="1"/>
          </p:cNvSpPr>
          <p:nvPr>
            <p:ph type="body" idx="1"/>
          </p:nvPr>
        </p:nvSpPr>
        <p:spPr>
          <a:xfrm>
            <a:off x="3090623" y="174440"/>
            <a:ext cx="5943308" cy="3981000"/>
          </a:xfrm>
        </p:spPr>
        <p:txBody>
          <a:bodyPr/>
          <a:lstStyle/>
          <a:p>
            <a:r>
              <a:rPr lang="en-US" dirty="0"/>
              <a:t>You have now worked through a complete example of training AdaBoost!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What about predicting?</a:t>
            </a:r>
          </a:p>
        </p:txBody>
      </p:sp>
      <p:sp>
        <p:nvSpPr>
          <p:cNvPr id="3" name="Slide Number Placeholder 2">
            <a:extLst>
              <a:ext uri="{FF2B5EF4-FFF2-40B4-BE49-F238E27FC236}">
                <a16:creationId xmlns:a16="http://schemas.microsoft.com/office/drawing/2014/main" id="{05B39E80-D70A-3F42-A7C3-B8318E63AE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dirty="0"/>
          </a:p>
        </p:txBody>
      </p:sp>
      <p:sp>
        <p:nvSpPr>
          <p:cNvPr id="4" name="Title 3">
            <a:extLst>
              <a:ext uri="{FF2B5EF4-FFF2-40B4-BE49-F238E27FC236}">
                <a16:creationId xmlns:a16="http://schemas.microsoft.com/office/drawing/2014/main" id="{95993E6D-D595-7A46-B1DC-F746508B8CAB}"/>
              </a:ext>
            </a:extLst>
          </p:cNvPr>
          <p:cNvSpPr>
            <a:spLocks noGrp="1"/>
          </p:cNvSpPr>
          <p:nvPr>
            <p:ph type="title"/>
          </p:nvPr>
        </p:nvSpPr>
        <p:spPr/>
        <p:txBody>
          <a:bodyPr/>
          <a:lstStyle/>
          <a:p>
            <a:r>
              <a:rPr lang="en-US" dirty="0"/>
              <a:t>0 min</a:t>
            </a:r>
          </a:p>
        </p:txBody>
      </p:sp>
      <p:sp>
        <p:nvSpPr>
          <p:cNvPr id="6" name="Rectangle 5">
            <a:extLst>
              <a:ext uri="{FF2B5EF4-FFF2-40B4-BE49-F238E27FC236}">
                <a16:creationId xmlns:a16="http://schemas.microsoft.com/office/drawing/2014/main" id="{0C136EE0-F7E1-BB4F-B12C-F257781C152C}"/>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DBA179F-46F3-6A46-A561-A48C823E43A3}"/>
              </a:ext>
            </a:extLst>
          </p:cNvPr>
          <p:cNvGrpSpPr/>
          <p:nvPr/>
        </p:nvGrpSpPr>
        <p:grpSpPr>
          <a:xfrm>
            <a:off x="2819400" y="988060"/>
            <a:ext cx="6324600" cy="3557588"/>
            <a:chOff x="2819400" y="1095588"/>
            <a:chExt cx="6324600" cy="3557588"/>
          </a:xfrm>
        </p:grpSpPr>
        <p:pic>
          <p:nvPicPr>
            <p:cNvPr id="4098" name="Picture 2">
              <a:extLst>
                <a:ext uri="{FF2B5EF4-FFF2-40B4-BE49-F238E27FC236}">
                  <a16:creationId xmlns:a16="http://schemas.microsoft.com/office/drawing/2014/main" id="{17D587E2-90D8-EA4A-992A-4E3FDE09C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95588"/>
              <a:ext cx="6324600" cy="35575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02A8FD4-37BC-E24A-9816-90C6CD4F1391}"/>
                    </a:ext>
                  </a:extLst>
                </p:cNvPr>
                <p:cNvSpPr txBox="1"/>
                <p:nvPr/>
              </p:nvSpPr>
              <p:spPr>
                <a:xfrm>
                  <a:off x="3898900" y="2709334"/>
                  <a:ext cx="1566333" cy="53264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𝑤</m:t>
                                </m:r>
                              </m:e>
                            </m:acc>
                          </m:e>
                          <m:sub>
                            <m:r>
                              <a:rPr lang="en-US">
                                <a:latin typeface="Cambria Math" panose="02040503050406030204" pitchFamily="18" charset="0"/>
                              </a:rPr>
                              <m:t>1</m:t>
                            </m:r>
                          </m:sub>
                        </m:sSub>
                        <m:r>
                          <a:rPr lang="en-US" b="0" i="0" smtClean="0">
                            <a:latin typeface="Cambria Math" panose="02040503050406030204" pitchFamily="18" charset="0"/>
                          </a:rPr>
                          <m:t>=0.42</m:t>
                        </m:r>
                      </m:oMath>
                    </m:oMathPara>
                  </a14:m>
                  <a:endParaRPr lang="en-US"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p:txBody>
            </p:sp>
          </mc:Choice>
          <mc:Fallback>
            <p:sp>
              <p:nvSpPr>
                <p:cNvPr id="5" name="TextBox 4">
                  <a:extLst>
                    <a:ext uri="{FF2B5EF4-FFF2-40B4-BE49-F238E27FC236}">
                      <a16:creationId xmlns:a16="http://schemas.microsoft.com/office/drawing/2014/main" id="{402A8FD4-37BC-E24A-9816-90C6CD4F1391}"/>
                    </a:ext>
                  </a:extLst>
                </p:cNvPr>
                <p:cNvSpPr txBox="1">
                  <a:spLocks noRot="1" noChangeAspect="1" noMove="1" noResize="1" noEditPoints="1" noAdjustHandles="1" noChangeArrowheads="1" noChangeShapeType="1" noTextEdit="1"/>
                </p:cNvSpPr>
                <p:nvPr/>
              </p:nvSpPr>
              <p:spPr>
                <a:xfrm>
                  <a:off x="3898900" y="2709334"/>
                  <a:ext cx="1566333" cy="532646"/>
                </a:xfrm>
                <a:prstGeom prst="rect">
                  <a:avLst/>
                </a:prstGeom>
                <a:blipFill>
                  <a:blip r:embed="rId3"/>
                  <a:stretch>
                    <a:fillRect t="-11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846651E-9A8F-8140-913F-D00822D2A309}"/>
                    </a:ext>
                  </a:extLst>
                </p:cNvPr>
                <p:cNvSpPr txBox="1"/>
                <p:nvPr/>
              </p:nvSpPr>
              <p:spPr>
                <a:xfrm>
                  <a:off x="5683249" y="2709334"/>
                  <a:ext cx="1566333" cy="53264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𝑤</m:t>
                                </m:r>
                              </m:e>
                            </m:acc>
                          </m:e>
                          <m:sub>
                            <m:r>
                              <a:rPr lang="en-US" b="0" i="0" smtClean="0">
                                <a:latin typeface="Cambria Math" panose="02040503050406030204" pitchFamily="18" charset="0"/>
                              </a:rPr>
                              <m:t>2</m:t>
                            </m:r>
                          </m:sub>
                        </m:sSub>
                        <m:r>
                          <a:rPr lang="en-US" b="0" i="0" smtClean="0">
                            <a:latin typeface="Cambria Math" panose="02040503050406030204" pitchFamily="18" charset="0"/>
                          </a:rPr>
                          <m:t>=0.65</m:t>
                        </m:r>
                      </m:oMath>
                    </m:oMathPara>
                  </a14:m>
                  <a:endParaRPr lang="en-US"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,3</m:t>
                            </m:r>
                          </m:sub>
                        </m:sSub>
                        <m:r>
                          <a:rPr lang="en-US" b="0" i="1" smtClean="0">
                            <a:latin typeface="Cambria Math" panose="02040503050406030204" pitchFamily="18" charset="0"/>
                          </a:rPr>
                          <m:t>=…</m:t>
                        </m:r>
                      </m:oMath>
                    </m:oMathPara>
                  </a14:m>
                  <a:endParaRPr lang="en-US" dirty="0"/>
                </a:p>
              </p:txBody>
            </p:sp>
          </mc:Choice>
          <mc:Fallback>
            <p:sp>
              <p:nvSpPr>
                <p:cNvPr id="8" name="TextBox 7">
                  <a:extLst>
                    <a:ext uri="{FF2B5EF4-FFF2-40B4-BE49-F238E27FC236}">
                      <a16:creationId xmlns:a16="http://schemas.microsoft.com/office/drawing/2014/main" id="{3846651E-9A8F-8140-913F-D00822D2A309}"/>
                    </a:ext>
                  </a:extLst>
                </p:cNvPr>
                <p:cNvSpPr txBox="1">
                  <a:spLocks noRot="1" noChangeAspect="1" noMove="1" noResize="1" noEditPoints="1" noAdjustHandles="1" noChangeArrowheads="1" noChangeShapeType="1" noTextEdit="1"/>
                </p:cNvSpPr>
                <p:nvPr/>
              </p:nvSpPr>
              <p:spPr>
                <a:xfrm>
                  <a:off x="5683249" y="2709334"/>
                  <a:ext cx="1566333" cy="532646"/>
                </a:xfrm>
                <a:prstGeom prst="rect">
                  <a:avLst/>
                </a:prstGeom>
                <a:blipFill>
                  <a:blip r:embed="rId4"/>
                  <a:stretch>
                    <a:fillRect t="-11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74D89992-D847-0C49-A0F3-2D0DFF2E4183}"/>
                    </a:ext>
                  </a:extLst>
                </p:cNvPr>
                <p:cNvSpPr txBox="1"/>
                <p:nvPr/>
              </p:nvSpPr>
              <p:spPr>
                <a:xfrm>
                  <a:off x="7467598" y="2710729"/>
                  <a:ext cx="1566333" cy="53264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𝑤</m:t>
                                </m:r>
                              </m:e>
                            </m:acc>
                          </m:e>
                          <m:sub>
                            <m:r>
                              <a:rPr lang="en-US" b="0" i="0" smtClean="0">
                                <a:latin typeface="Cambria Math" panose="02040503050406030204" pitchFamily="18" charset="0"/>
                              </a:rPr>
                              <m:t>3</m:t>
                            </m:r>
                          </m:sub>
                        </m:sSub>
                        <m:r>
                          <a:rPr lang="en-US" b="0" i="0" smtClean="0">
                            <a:latin typeface="Cambria Math" panose="02040503050406030204" pitchFamily="18" charset="0"/>
                          </a:rPr>
                          <m:t>=0.92</m:t>
                        </m:r>
                      </m:oMath>
                    </m:oMathPara>
                  </a14:m>
                  <a:endParaRPr lang="en-US"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,4</m:t>
                            </m:r>
                          </m:sub>
                        </m:sSub>
                        <m:r>
                          <a:rPr lang="en-US" b="0" i="1" smtClean="0">
                            <a:latin typeface="Cambria Math" panose="02040503050406030204" pitchFamily="18" charset="0"/>
                          </a:rPr>
                          <m:t>=…</m:t>
                        </m:r>
                      </m:oMath>
                    </m:oMathPara>
                  </a14:m>
                  <a:endParaRPr lang="en-US" dirty="0"/>
                </a:p>
              </p:txBody>
            </p:sp>
          </mc:Choice>
          <mc:Fallback>
            <p:sp>
              <p:nvSpPr>
                <p:cNvPr id="9" name="TextBox 8">
                  <a:extLst>
                    <a:ext uri="{FF2B5EF4-FFF2-40B4-BE49-F238E27FC236}">
                      <a16:creationId xmlns:a16="http://schemas.microsoft.com/office/drawing/2014/main" id="{74D89992-D847-0C49-A0F3-2D0DFF2E4183}"/>
                    </a:ext>
                  </a:extLst>
                </p:cNvPr>
                <p:cNvSpPr txBox="1">
                  <a:spLocks noRot="1" noChangeAspect="1" noMove="1" noResize="1" noEditPoints="1" noAdjustHandles="1" noChangeArrowheads="1" noChangeShapeType="1" noTextEdit="1"/>
                </p:cNvSpPr>
                <p:nvPr/>
              </p:nvSpPr>
              <p:spPr>
                <a:xfrm>
                  <a:off x="7467598" y="2710729"/>
                  <a:ext cx="1566333" cy="532646"/>
                </a:xfrm>
                <a:prstGeom prst="rect">
                  <a:avLst/>
                </a:prstGeom>
                <a:blipFill>
                  <a:blip r:embed="rId5"/>
                  <a:stretch>
                    <a:fillRect t="-1149"/>
                  </a:stretch>
                </a:blipFill>
              </p:spPr>
              <p:txBody>
                <a:bodyPr/>
                <a:lstStyle/>
                <a:p>
                  <a:r>
                    <a:rPr lang="en-US">
                      <a:noFill/>
                    </a:rPr>
                    <a:t> </a:t>
                  </a:r>
                </a:p>
              </p:txBody>
            </p:sp>
          </mc:Fallback>
        </mc:AlternateContent>
      </p:grpSp>
      <p:sp>
        <p:nvSpPr>
          <p:cNvPr id="10" name="Rectangle 9">
            <a:extLst>
              <a:ext uri="{FF2B5EF4-FFF2-40B4-BE49-F238E27FC236}">
                <a16:creationId xmlns:a16="http://schemas.microsoft.com/office/drawing/2014/main" id="{19795363-B735-D24D-9FC0-1B407C91A2FE}"/>
              </a:ext>
            </a:extLst>
          </p:cNvPr>
          <p:cNvSpPr/>
          <p:nvPr/>
        </p:nvSpPr>
        <p:spPr>
          <a:xfrm>
            <a:off x="3898900" y="3134452"/>
            <a:ext cx="5206584" cy="133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6">
            <p14:nvContentPartPr>
              <p14:cNvPr id="11" name="Ink 10">
                <a:extLst>
                  <a:ext uri="{FF2B5EF4-FFF2-40B4-BE49-F238E27FC236}">
                    <a16:creationId xmlns:a16="http://schemas.microsoft.com/office/drawing/2014/main" id="{775962A5-3CFB-4CA5-88B3-0D672A0BA01A}"/>
                  </a:ext>
                </a:extLst>
              </p14:cNvPr>
              <p14:cNvContentPartPr/>
              <p14:nvPr/>
            </p14:nvContentPartPr>
            <p14:xfrm>
              <a:off x="3967200" y="2553120"/>
              <a:ext cx="3777840" cy="629280"/>
            </p14:xfrm>
          </p:contentPart>
        </mc:Choice>
        <mc:Fallback>
          <p:pic>
            <p:nvPicPr>
              <p:cNvPr id="11" name="Ink 10">
                <a:extLst>
                  <a:ext uri="{FF2B5EF4-FFF2-40B4-BE49-F238E27FC236}">
                    <a16:creationId xmlns:a16="http://schemas.microsoft.com/office/drawing/2014/main" id="{775962A5-3CFB-4CA5-88B3-0D672A0BA01A}"/>
                  </a:ext>
                </a:extLst>
              </p:cNvPr>
              <p:cNvPicPr/>
              <p:nvPr/>
            </p:nvPicPr>
            <p:blipFill>
              <a:blip r:embed="rId7"/>
              <a:stretch>
                <a:fillRect/>
              </a:stretch>
            </p:blipFill>
            <p:spPr>
              <a:xfrm>
                <a:off x="3957840" y="2543760"/>
                <a:ext cx="3796560" cy="648000"/>
              </a:xfrm>
              <a:prstGeom prst="rect">
                <a:avLst/>
              </a:prstGeom>
            </p:spPr>
          </p:pic>
        </mc:Fallback>
      </mc:AlternateContent>
    </p:spTree>
    <p:extLst>
      <p:ext uri="{BB962C8B-B14F-4D97-AF65-F5344CB8AC3E}">
        <p14:creationId xmlns:p14="http://schemas.microsoft.com/office/powerpoint/2010/main" val="6709904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51079-2E71-624B-9623-5BE2C1EAE17D}"/>
              </a:ext>
            </a:extLst>
          </p:cNvPr>
          <p:cNvSpPr>
            <a:spLocks noGrp="1"/>
          </p:cNvSpPr>
          <p:nvPr>
            <p:ph type="body" idx="1"/>
          </p:nvPr>
        </p:nvSpPr>
        <p:spPr/>
        <p:txBody>
          <a:bodyPr/>
          <a:lstStyle/>
          <a:p>
            <a:r>
              <a:rPr lang="en-US" dirty="0"/>
              <a:t>Consider the following ensemble and weights from the AdaBoost example we’ve been working through.</a:t>
            </a:r>
          </a:p>
          <a:p>
            <a:endParaRPr lang="en-US" dirty="0"/>
          </a:p>
          <a:p>
            <a:endParaRPr lang="en-US" dirty="0"/>
          </a:p>
          <a:p>
            <a:endParaRPr lang="en-US" dirty="0"/>
          </a:p>
          <a:p>
            <a:endParaRPr lang="en-US" dirty="0"/>
          </a:p>
          <a:p>
            <a:endParaRPr lang="en-US" dirty="0"/>
          </a:p>
          <a:p>
            <a:r>
              <a:rPr lang="en-US" dirty="0"/>
              <a:t>Which of the following is the final decision boundary?</a:t>
            </a:r>
          </a:p>
        </p:txBody>
      </p:sp>
      <p:sp>
        <p:nvSpPr>
          <p:cNvPr id="3" name="Slide Number Placeholder 2">
            <a:extLst>
              <a:ext uri="{FF2B5EF4-FFF2-40B4-BE49-F238E27FC236}">
                <a16:creationId xmlns:a16="http://schemas.microsoft.com/office/drawing/2014/main" id="{41E221CF-B0FB-A846-93CF-F60756D1B0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dirty="0"/>
          </a:p>
        </p:txBody>
      </p:sp>
      <p:sp>
        <p:nvSpPr>
          <p:cNvPr id="4" name="Title 3">
            <a:extLst>
              <a:ext uri="{FF2B5EF4-FFF2-40B4-BE49-F238E27FC236}">
                <a16:creationId xmlns:a16="http://schemas.microsoft.com/office/drawing/2014/main" id="{1CCD58CD-5ED9-7A4E-A685-30A86D04D962}"/>
              </a:ext>
            </a:extLst>
          </p:cNvPr>
          <p:cNvSpPr>
            <a:spLocks noGrp="1"/>
          </p:cNvSpPr>
          <p:nvPr>
            <p:ph type="title"/>
          </p:nvPr>
        </p:nvSpPr>
        <p:spPr/>
        <p:txBody>
          <a:bodyPr/>
          <a:lstStyle/>
          <a:p>
            <a:r>
              <a:rPr lang="en-US" dirty="0"/>
              <a:t>1 min</a:t>
            </a:r>
          </a:p>
        </p:txBody>
      </p:sp>
      <p:pic>
        <p:nvPicPr>
          <p:cNvPr id="5122" name="Picture 2">
            <a:extLst>
              <a:ext uri="{FF2B5EF4-FFF2-40B4-BE49-F238E27FC236}">
                <a16:creationId xmlns:a16="http://schemas.microsoft.com/office/drawing/2014/main" id="{1EB81365-92BF-414D-9E2A-79F753E98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58" b="45663"/>
          <a:stretch/>
        </p:blipFill>
        <p:spPr bwMode="auto">
          <a:xfrm>
            <a:off x="2798391" y="1249424"/>
            <a:ext cx="6180667" cy="1532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scatter chart&#10;&#10;Description automatically generated">
            <a:extLst>
              <a:ext uri="{FF2B5EF4-FFF2-40B4-BE49-F238E27FC236}">
                <a16:creationId xmlns:a16="http://schemas.microsoft.com/office/drawing/2014/main" id="{414A570A-EA52-6340-A5EE-EA736DA40EAD}"/>
              </a:ext>
            </a:extLst>
          </p:cNvPr>
          <p:cNvPicPr>
            <a:picLocks noChangeAspect="1"/>
          </p:cNvPicPr>
          <p:nvPr/>
        </p:nvPicPr>
        <p:blipFill>
          <a:blip r:embed="rId3"/>
          <a:stretch>
            <a:fillRect/>
          </a:stretch>
        </p:blipFill>
        <p:spPr>
          <a:xfrm>
            <a:off x="7466325" y="3325412"/>
            <a:ext cx="1220500" cy="1083365"/>
          </a:xfrm>
          <a:prstGeom prst="rect">
            <a:avLst/>
          </a:prstGeom>
        </p:spPr>
      </p:pic>
      <p:pic>
        <p:nvPicPr>
          <p:cNvPr id="9" name="Picture 8" descr="Chart, scatter chart&#10;&#10;Description automatically generated">
            <a:extLst>
              <a:ext uri="{FF2B5EF4-FFF2-40B4-BE49-F238E27FC236}">
                <a16:creationId xmlns:a16="http://schemas.microsoft.com/office/drawing/2014/main" id="{24FA813B-8AA5-2C4A-8F18-8FF60CA95FBF}"/>
              </a:ext>
            </a:extLst>
          </p:cNvPr>
          <p:cNvPicPr>
            <a:picLocks noChangeAspect="1"/>
          </p:cNvPicPr>
          <p:nvPr/>
        </p:nvPicPr>
        <p:blipFill>
          <a:blip r:embed="rId4"/>
          <a:stretch>
            <a:fillRect/>
          </a:stretch>
        </p:blipFill>
        <p:spPr>
          <a:xfrm>
            <a:off x="2928126" y="3397765"/>
            <a:ext cx="1220500" cy="1083365"/>
          </a:xfrm>
          <a:prstGeom prst="rect">
            <a:avLst/>
          </a:prstGeom>
        </p:spPr>
      </p:pic>
      <p:pic>
        <p:nvPicPr>
          <p:cNvPr id="11" name="Picture 10" descr="Chart, scatter chart&#10;&#10;Description automatically generated">
            <a:extLst>
              <a:ext uri="{FF2B5EF4-FFF2-40B4-BE49-F238E27FC236}">
                <a16:creationId xmlns:a16="http://schemas.microsoft.com/office/drawing/2014/main" id="{E11B0EA1-558B-D941-9E42-219A4A954093}"/>
              </a:ext>
            </a:extLst>
          </p:cNvPr>
          <p:cNvPicPr>
            <a:picLocks noChangeAspect="1"/>
          </p:cNvPicPr>
          <p:nvPr/>
        </p:nvPicPr>
        <p:blipFill>
          <a:blip r:embed="rId5"/>
          <a:stretch>
            <a:fillRect/>
          </a:stretch>
        </p:blipFill>
        <p:spPr>
          <a:xfrm>
            <a:off x="4440859" y="3352393"/>
            <a:ext cx="1220500" cy="1083365"/>
          </a:xfrm>
          <a:prstGeom prst="rect">
            <a:avLst/>
          </a:prstGeom>
        </p:spPr>
      </p:pic>
      <p:pic>
        <p:nvPicPr>
          <p:cNvPr id="13" name="Picture 12" descr="Chart, scatter chart&#10;&#10;Description automatically generated">
            <a:extLst>
              <a:ext uri="{FF2B5EF4-FFF2-40B4-BE49-F238E27FC236}">
                <a16:creationId xmlns:a16="http://schemas.microsoft.com/office/drawing/2014/main" id="{1F526A29-8DF8-9548-933B-8FFC7A684A5B}"/>
              </a:ext>
            </a:extLst>
          </p:cNvPr>
          <p:cNvPicPr>
            <a:picLocks noChangeAspect="1"/>
          </p:cNvPicPr>
          <p:nvPr/>
        </p:nvPicPr>
        <p:blipFill>
          <a:blip r:embed="rId6">
            <a:alphaModFix/>
          </a:blip>
          <a:stretch>
            <a:fillRect/>
          </a:stretch>
        </p:blipFill>
        <p:spPr>
          <a:xfrm>
            <a:off x="5953592" y="3324657"/>
            <a:ext cx="1220500" cy="1083365"/>
          </a:xfrm>
          <a:prstGeom prst="rect">
            <a:avLst/>
          </a:prstGeom>
        </p:spPr>
      </p:pic>
      <p:sp>
        <p:nvSpPr>
          <p:cNvPr id="15" name="TextBox 14">
            <a:extLst>
              <a:ext uri="{FF2B5EF4-FFF2-40B4-BE49-F238E27FC236}">
                <a16:creationId xmlns:a16="http://schemas.microsoft.com/office/drawing/2014/main" id="{61ACE1A2-2950-D34E-BD3B-56885E34CC84}"/>
              </a:ext>
            </a:extLst>
          </p:cNvPr>
          <p:cNvSpPr txBox="1"/>
          <p:nvPr/>
        </p:nvSpPr>
        <p:spPr>
          <a:xfrm>
            <a:off x="2928126" y="4442074"/>
            <a:ext cx="1220500" cy="307777"/>
          </a:xfrm>
          <a:prstGeom prst="rect">
            <a:avLst/>
          </a:prstGeom>
          <a:noFill/>
        </p:spPr>
        <p:txBody>
          <a:bodyPr wrap="square" rtlCol="0">
            <a:spAutoFit/>
          </a:bodyPr>
          <a:lstStyle/>
          <a:p>
            <a:pPr algn="ctr"/>
            <a:r>
              <a:rPr lang="en-US" dirty="0">
                <a:latin typeface="Nunito Sans" pitchFamily="2" charset="77"/>
              </a:rPr>
              <a:t>(A)</a:t>
            </a:r>
          </a:p>
        </p:txBody>
      </p:sp>
      <p:sp>
        <p:nvSpPr>
          <p:cNvPr id="16" name="TextBox 15">
            <a:extLst>
              <a:ext uri="{FF2B5EF4-FFF2-40B4-BE49-F238E27FC236}">
                <a16:creationId xmlns:a16="http://schemas.microsoft.com/office/drawing/2014/main" id="{7878F871-CEE8-9440-A4C6-E6E7F91EE851}"/>
              </a:ext>
            </a:extLst>
          </p:cNvPr>
          <p:cNvSpPr txBox="1"/>
          <p:nvPr/>
        </p:nvSpPr>
        <p:spPr>
          <a:xfrm>
            <a:off x="4440859" y="4380085"/>
            <a:ext cx="1220500" cy="307777"/>
          </a:xfrm>
          <a:prstGeom prst="rect">
            <a:avLst/>
          </a:prstGeom>
          <a:noFill/>
        </p:spPr>
        <p:txBody>
          <a:bodyPr wrap="square" rtlCol="0">
            <a:spAutoFit/>
          </a:bodyPr>
          <a:lstStyle/>
          <a:p>
            <a:pPr algn="ctr"/>
            <a:r>
              <a:rPr lang="en-US" dirty="0">
                <a:latin typeface="Nunito Sans" pitchFamily="2" charset="77"/>
              </a:rPr>
              <a:t>(B)</a:t>
            </a:r>
          </a:p>
        </p:txBody>
      </p:sp>
      <p:sp>
        <p:nvSpPr>
          <p:cNvPr id="17" name="TextBox 16">
            <a:extLst>
              <a:ext uri="{FF2B5EF4-FFF2-40B4-BE49-F238E27FC236}">
                <a16:creationId xmlns:a16="http://schemas.microsoft.com/office/drawing/2014/main" id="{B1AF9D44-31A1-294B-AEEA-1211B06E4849}"/>
              </a:ext>
            </a:extLst>
          </p:cNvPr>
          <p:cNvSpPr txBox="1"/>
          <p:nvPr/>
        </p:nvSpPr>
        <p:spPr>
          <a:xfrm>
            <a:off x="5953592" y="4345398"/>
            <a:ext cx="1220500" cy="307777"/>
          </a:xfrm>
          <a:prstGeom prst="rect">
            <a:avLst/>
          </a:prstGeom>
          <a:noFill/>
        </p:spPr>
        <p:txBody>
          <a:bodyPr wrap="square" rtlCol="0">
            <a:spAutoFit/>
          </a:bodyPr>
          <a:lstStyle/>
          <a:p>
            <a:pPr algn="ctr"/>
            <a:r>
              <a:rPr lang="en-US" dirty="0">
                <a:latin typeface="Nunito Sans" pitchFamily="2" charset="77"/>
              </a:rPr>
              <a:t>(C)</a:t>
            </a:r>
          </a:p>
        </p:txBody>
      </p:sp>
      <p:sp>
        <p:nvSpPr>
          <p:cNvPr id="18" name="TextBox 17">
            <a:extLst>
              <a:ext uri="{FF2B5EF4-FFF2-40B4-BE49-F238E27FC236}">
                <a16:creationId xmlns:a16="http://schemas.microsoft.com/office/drawing/2014/main" id="{9BA594F9-F432-4845-92C4-5A4783FD5AC0}"/>
              </a:ext>
            </a:extLst>
          </p:cNvPr>
          <p:cNvSpPr txBox="1"/>
          <p:nvPr/>
        </p:nvSpPr>
        <p:spPr>
          <a:xfrm>
            <a:off x="7466325" y="4322584"/>
            <a:ext cx="1220500" cy="307777"/>
          </a:xfrm>
          <a:prstGeom prst="rect">
            <a:avLst/>
          </a:prstGeom>
          <a:noFill/>
        </p:spPr>
        <p:txBody>
          <a:bodyPr wrap="square" rtlCol="0">
            <a:spAutoFit/>
          </a:bodyPr>
          <a:lstStyle/>
          <a:p>
            <a:pPr algn="ctr"/>
            <a:r>
              <a:rPr lang="en-US" dirty="0">
                <a:latin typeface="Nunito Sans" pitchFamily="2" charset="77"/>
              </a:rPr>
              <a:t>(D)</a:t>
            </a:r>
          </a:p>
        </p:txBody>
      </p:sp>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919BA8EE-5AD0-4CAF-BBA9-084921C33204}"/>
                  </a:ext>
                </a:extLst>
              </p14:cNvPr>
              <p14:cNvContentPartPr/>
              <p14:nvPr/>
            </p14:nvContentPartPr>
            <p14:xfrm>
              <a:off x="3374640" y="1528560"/>
              <a:ext cx="4967640" cy="3175200"/>
            </p14:xfrm>
          </p:contentPart>
        </mc:Choice>
        <mc:Fallback>
          <p:pic>
            <p:nvPicPr>
              <p:cNvPr id="5" name="Ink 4">
                <a:extLst>
                  <a:ext uri="{FF2B5EF4-FFF2-40B4-BE49-F238E27FC236}">
                    <a16:creationId xmlns:a16="http://schemas.microsoft.com/office/drawing/2014/main" id="{919BA8EE-5AD0-4CAF-BBA9-084921C33204}"/>
                  </a:ext>
                </a:extLst>
              </p:cNvPr>
              <p:cNvPicPr/>
              <p:nvPr/>
            </p:nvPicPr>
            <p:blipFill>
              <a:blip r:embed="rId8"/>
              <a:stretch>
                <a:fillRect/>
              </a:stretch>
            </p:blipFill>
            <p:spPr>
              <a:xfrm>
                <a:off x="3365280" y="1519200"/>
                <a:ext cx="4986360" cy="3193920"/>
              </a:xfrm>
              <a:prstGeom prst="rect">
                <a:avLst/>
              </a:prstGeom>
            </p:spPr>
          </p:pic>
        </mc:Fallback>
      </mc:AlternateContent>
    </p:spTree>
    <p:extLst>
      <p:ext uri="{BB962C8B-B14F-4D97-AF65-F5344CB8AC3E}">
        <p14:creationId xmlns:p14="http://schemas.microsoft.com/office/powerpoint/2010/main" val="33763785"/>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51079-2E71-624B-9623-5BE2C1EAE17D}"/>
              </a:ext>
            </a:extLst>
          </p:cNvPr>
          <p:cNvSpPr>
            <a:spLocks noGrp="1"/>
          </p:cNvSpPr>
          <p:nvPr>
            <p:ph type="body" idx="1"/>
          </p:nvPr>
        </p:nvSpPr>
        <p:spPr/>
        <p:txBody>
          <a:bodyPr/>
          <a:lstStyle/>
          <a:p>
            <a:r>
              <a:rPr lang="en-US" dirty="0"/>
              <a:t>Consider the following ensemble and weights from the AdaBoost example we’ve been working through.</a:t>
            </a:r>
          </a:p>
          <a:p>
            <a:endParaRPr lang="en-US" dirty="0"/>
          </a:p>
          <a:p>
            <a:endParaRPr lang="en-US" dirty="0"/>
          </a:p>
          <a:p>
            <a:endParaRPr lang="en-US" dirty="0"/>
          </a:p>
          <a:p>
            <a:endParaRPr lang="en-US" dirty="0"/>
          </a:p>
          <a:p>
            <a:endParaRPr lang="en-US" dirty="0"/>
          </a:p>
          <a:p>
            <a:r>
              <a:rPr lang="en-US" dirty="0"/>
              <a:t>Which of the following is the final decision boundary?</a:t>
            </a:r>
          </a:p>
        </p:txBody>
      </p:sp>
      <p:sp>
        <p:nvSpPr>
          <p:cNvPr id="3" name="Slide Number Placeholder 2">
            <a:extLst>
              <a:ext uri="{FF2B5EF4-FFF2-40B4-BE49-F238E27FC236}">
                <a16:creationId xmlns:a16="http://schemas.microsoft.com/office/drawing/2014/main" id="{41E221CF-B0FB-A846-93CF-F60756D1B0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dirty="0"/>
          </a:p>
        </p:txBody>
      </p:sp>
      <p:sp>
        <p:nvSpPr>
          <p:cNvPr id="4" name="Title 3">
            <a:extLst>
              <a:ext uri="{FF2B5EF4-FFF2-40B4-BE49-F238E27FC236}">
                <a16:creationId xmlns:a16="http://schemas.microsoft.com/office/drawing/2014/main" id="{1CCD58CD-5ED9-7A4E-A685-30A86D04D962}"/>
              </a:ext>
            </a:extLst>
          </p:cNvPr>
          <p:cNvSpPr>
            <a:spLocks noGrp="1"/>
          </p:cNvSpPr>
          <p:nvPr>
            <p:ph type="title"/>
          </p:nvPr>
        </p:nvSpPr>
        <p:spPr/>
        <p:txBody>
          <a:bodyPr/>
          <a:lstStyle/>
          <a:p>
            <a:r>
              <a:rPr lang="en-US" dirty="0"/>
              <a:t>2 min</a:t>
            </a:r>
          </a:p>
        </p:txBody>
      </p:sp>
      <p:pic>
        <p:nvPicPr>
          <p:cNvPr id="5122" name="Picture 2">
            <a:extLst>
              <a:ext uri="{FF2B5EF4-FFF2-40B4-BE49-F238E27FC236}">
                <a16:creationId xmlns:a16="http://schemas.microsoft.com/office/drawing/2014/main" id="{1EB81365-92BF-414D-9E2A-79F753E98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58" b="45663"/>
          <a:stretch/>
        </p:blipFill>
        <p:spPr bwMode="auto">
          <a:xfrm>
            <a:off x="2798391" y="1249424"/>
            <a:ext cx="6180667" cy="1532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scatter chart&#10;&#10;Description automatically generated">
            <a:extLst>
              <a:ext uri="{FF2B5EF4-FFF2-40B4-BE49-F238E27FC236}">
                <a16:creationId xmlns:a16="http://schemas.microsoft.com/office/drawing/2014/main" id="{414A570A-EA52-6340-A5EE-EA736DA40EAD}"/>
              </a:ext>
            </a:extLst>
          </p:cNvPr>
          <p:cNvPicPr>
            <a:picLocks noChangeAspect="1"/>
          </p:cNvPicPr>
          <p:nvPr/>
        </p:nvPicPr>
        <p:blipFill>
          <a:blip r:embed="rId3"/>
          <a:stretch>
            <a:fillRect/>
          </a:stretch>
        </p:blipFill>
        <p:spPr>
          <a:xfrm>
            <a:off x="7466325" y="3325412"/>
            <a:ext cx="1220500" cy="1083365"/>
          </a:xfrm>
          <a:prstGeom prst="rect">
            <a:avLst/>
          </a:prstGeom>
        </p:spPr>
      </p:pic>
      <p:pic>
        <p:nvPicPr>
          <p:cNvPr id="9" name="Picture 8" descr="Chart, scatter chart&#10;&#10;Description automatically generated">
            <a:extLst>
              <a:ext uri="{FF2B5EF4-FFF2-40B4-BE49-F238E27FC236}">
                <a16:creationId xmlns:a16="http://schemas.microsoft.com/office/drawing/2014/main" id="{24FA813B-8AA5-2C4A-8F18-8FF60CA95FBF}"/>
              </a:ext>
            </a:extLst>
          </p:cNvPr>
          <p:cNvPicPr>
            <a:picLocks noChangeAspect="1"/>
          </p:cNvPicPr>
          <p:nvPr/>
        </p:nvPicPr>
        <p:blipFill>
          <a:blip r:embed="rId4"/>
          <a:stretch>
            <a:fillRect/>
          </a:stretch>
        </p:blipFill>
        <p:spPr>
          <a:xfrm>
            <a:off x="2928126" y="3397765"/>
            <a:ext cx="1220500" cy="1083365"/>
          </a:xfrm>
          <a:prstGeom prst="rect">
            <a:avLst/>
          </a:prstGeom>
        </p:spPr>
      </p:pic>
      <p:pic>
        <p:nvPicPr>
          <p:cNvPr id="11" name="Picture 10" descr="Chart, scatter chart&#10;&#10;Description automatically generated">
            <a:extLst>
              <a:ext uri="{FF2B5EF4-FFF2-40B4-BE49-F238E27FC236}">
                <a16:creationId xmlns:a16="http://schemas.microsoft.com/office/drawing/2014/main" id="{E11B0EA1-558B-D941-9E42-219A4A954093}"/>
              </a:ext>
            </a:extLst>
          </p:cNvPr>
          <p:cNvPicPr>
            <a:picLocks noChangeAspect="1"/>
          </p:cNvPicPr>
          <p:nvPr/>
        </p:nvPicPr>
        <p:blipFill>
          <a:blip r:embed="rId5"/>
          <a:stretch>
            <a:fillRect/>
          </a:stretch>
        </p:blipFill>
        <p:spPr>
          <a:xfrm>
            <a:off x="4440859" y="3352393"/>
            <a:ext cx="1220500" cy="1083365"/>
          </a:xfrm>
          <a:prstGeom prst="rect">
            <a:avLst/>
          </a:prstGeom>
        </p:spPr>
      </p:pic>
      <p:pic>
        <p:nvPicPr>
          <p:cNvPr id="13" name="Picture 12" descr="Chart, scatter chart&#10;&#10;Description automatically generated">
            <a:extLst>
              <a:ext uri="{FF2B5EF4-FFF2-40B4-BE49-F238E27FC236}">
                <a16:creationId xmlns:a16="http://schemas.microsoft.com/office/drawing/2014/main" id="{1F526A29-8DF8-9548-933B-8FFC7A684A5B}"/>
              </a:ext>
            </a:extLst>
          </p:cNvPr>
          <p:cNvPicPr>
            <a:picLocks noChangeAspect="1"/>
          </p:cNvPicPr>
          <p:nvPr/>
        </p:nvPicPr>
        <p:blipFill>
          <a:blip r:embed="rId6">
            <a:alphaModFix/>
          </a:blip>
          <a:stretch>
            <a:fillRect/>
          </a:stretch>
        </p:blipFill>
        <p:spPr>
          <a:xfrm>
            <a:off x="5953592" y="3324657"/>
            <a:ext cx="1220500" cy="1083365"/>
          </a:xfrm>
          <a:prstGeom prst="rect">
            <a:avLst/>
          </a:prstGeom>
        </p:spPr>
      </p:pic>
      <p:sp>
        <p:nvSpPr>
          <p:cNvPr id="15" name="TextBox 14">
            <a:extLst>
              <a:ext uri="{FF2B5EF4-FFF2-40B4-BE49-F238E27FC236}">
                <a16:creationId xmlns:a16="http://schemas.microsoft.com/office/drawing/2014/main" id="{61ACE1A2-2950-D34E-BD3B-56885E34CC84}"/>
              </a:ext>
            </a:extLst>
          </p:cNvPr>
          <p:cNvSpPr txBox="1"/>
          <p:nvPr/>
        </p:nvSpPr>
        <p:spPr>
          <a:xfrm>
            <a:off x="2928126" y="4442074"/>
            <a:ext cx="1220500" cy="307777"/>
          </a:xfrm>
          <a:prstGeom prst="rect">
            <a:avLst/>
          </a:prstGeom>
          <a:noFill/>
        </p:spPr>
        <p:txBody>
          <a:bodyPr wrap="square" rtlCol="0">
            <a:spAutoFit/>
          </a:bodyPr>
          <a:lstStyle/>
          <a:p>
            <a:pPr algn="ctr"/>
            <a:r>
              <a:rPr lang="en-US" dirty="0">
                <a:latin typeface="Nunito Sans" pitchFamily="2" charset="77"/>
              </a:rPr>
              <a:t>(A)</a:t>
            </a:r>
          </a:p>
        </p:txBody>
      </p:sp>
      <p:sp>
        <p:nvSpPr>
          <p:cNvPr id="16" name="TextBox 15">
            <a:extLst>
              <a:ext uri="{FF2B5EF4-FFF2-40B4-BE49-F238E27FC236}">
                <a16:creationId xmlns:a16="http://schemas.microsoft.com/office/drawing/2014/main" id="{7878F871-CEE8-9440-A4C6-E6E7F91EE851}"/>
              </a:ext>
            </a:extLst>
          </p:cNvPr>
          <p:cNvSpPr txBox="1"/>
          <p:nvPr/>
        </p:nvSpPr>
        <p:spPr>
          <a:xfrm>
            <a:off x="4440859" y="4380085"/>
            <a:ext cx="1220500" cy="307777"/>
          </a:xfrm>
          <a:prstGeom prst="rect">
            <a:avLst/>
          </a:prstGeom>
          <a:noFill/>
        </p:spPr>
        <p:txBody>
          <a:bodyPr wrap="square" rtlCol="0">
            <a:spAutoFit/>
          </a:bodyPr>
          <a:lstStyle/>
          <a:p>
            <a:pPr algn="ctr"/>
            <a:r>
              <a:rPr lang="en-US" dirty="0">
                <a:latin typeface="Nunito Sans" pitchFamily="2" charset="77"/>
              </a:rPr>
              <a:t>(B)</a:t>
            </a:r>
          </a:p>
        </p:txBody>
      </p:sp>
      <p:sp>
        <p:nvSpPr>
          <p:cNvPr id="17" name="TextBox 16">
            <a:extLst>
              <a:ext uri="{FF2B5EF4-FFF2-40B4-BE49-F238E27FC236}">
                <a16:creationId xmlns:a16="http://schemas.microsoft.com/office/drawing/2014/main" id="{B1AF9D44-31A1-294B-AEEA-1211B06E4849}"/>
              </a:ext>
            </a:extLst>
          </p:cNvPr>
          <p:cNvSpPr txBox="1"/>
          <p:nvPr/>
        </p:nvSpPr>
        <p:spPr>
          <a:xfrm>
            <a:off x="5953592" y="4345398"/>
            <a:ext cx="1220500" cy="307777"/>
          </a:xfrm>
          <a:prstGeom prst="rect">
            <a:avLst/>
          </a:prstGeom>
          <a:noFill/>
        </p:spPr>
        <p:txBody>
          <a:bodyPr wrap="square" rtlCol="0">
            <a:spAutoFit/>
          </a:bodyPr>
          <a:lstStyle/>
          <a:p>
            <a:pPr algn="ctr"/>
            <a:r>
              <a:rPr lang="en-US" dirty="0">
                <a:latin typeface="Nunito Sans" pitchFamily="2" charset="77"/>
              </a:rPr>
              <a:t>(C)</a:t>
            </a:r>
          </a:p>
        </p:txBody>
      </p:sp>
      <p:sp>
        <p:nvSpPr>
          <p:cNvPr id="18" name="TextBox 17">
            <a:extLst>
              <a:ext uri="{FF2B5EF4-FFF2-40B4-BE49-F238E27FC236}">
                <a16:creationId xmlns:a16="http://schemas.microsoft.com/office/drawing/2014/main" id="{9BA594F9-F432-4845-92C4-5A4783FD5AC0}"/>
              </a:ext>
            </a:extLst>
          </p:cNvPr>
          <p:cNvSpPr txBox="1"/>
          <p:nvPr/>
        </p:nvSpPr>
        <p:spPr>
          <a:xfrm>
            <a:off x="7466325" y="4322584"/>
            <a:ext cx="1220500" cy="307777"/>
          </a:xfrm>
          <a:prstGeom prst="rect">
            <a:avLst/>
          </a:prstGeom>
          <a:noFill/>
        </p:spPr>
        <p:txBody>
          <a:bodyPr wrap="square" rtlCol="0">
            <a:spAutoFit/>
          </a:bodyPr>
          <a:lstStyle/>
          <a:p>
            <a:pPr algn="ctr"/>
            <a:r>
              <a:rPr lang="en-US" dirty="0">
                <a:latin typeface="Nunito Sans" pitchFamily="2" charset="77"/>
              </a:rPr>
              <a:t>(D)</a:t>
            </a:r>
          </a:p>
        </p:txBody>
      </p:sp>
    </p:spTree>
    <p:extLst>
      <p:ext uri="{BB962C8B-B14F-4D97-AF65-F5344CB8AC3E}">
        <p14:creationId xmlns:p14="http://schemas.microsoft.com/office/powerpoint/2010/main" val="279485716"/>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2B4846E-A775-F049-AD93-BBE7515AA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354" y="1"/>
            <a:ext cx="4575291" cy="25736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CFBD9A7-568E-4DA3-9BFE-85F4D480E3B8}"/>
                  </a:ext>
                </a:extLst>
              </p:cNvPr>
              <p:cNvSpPr txBox="1"/>
              <p:nvPr/>
            </p:nvSpPr>
            <p:spPr>
              <a:xfrm>
                <a:off x="3078092" y="1155134"/>
                <a:ext cx="1122757" cy="34406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acc>
                            <m:accPr>
                              <m:chr m:val="̂"/>
                              <m:ctrlPr>
                                <a:rPr lang="en-US" sz="800" i="1">
                                  <a:latin typeface="Cambria Math" panose="02040503050406030204" pitchFamily="18" charset="0"/>
                                </a:rPr>
                              </m:ctrlPr>
                            </m:accPr>
                            <m:e>
                              <m:r>
                                <a:rPr lang="en-US" sz="800">
                                  <a:latin typeface="Cambria Math" panose="02040503050406030204" pitchFamily="18" charset="0"/>
                                </a:rPr>
                                <m:t>𝑤</m:t>
                              </m:r>
                            </m:e>
                          </m:acc>
                        </m:e>
                        <m:sub>
                          <m:r>
                            <a:rPr lang="en-US" sz="800">
                              <a:latin typeface="Cambria Math" panose="02040503050406030204" pitchFamily="18" charset="0"/>
                            </a:rPr>
                            <m:t>1</m:t>
                          </m:r>
                        </m:sub>
                      </m:sSub>
                      <m:r>
                        <a:rPr lang="en-US" sz="800" b="0" i="0" smtClean="0">
                          <a:latin typeface="Cambria Math" panose="02040503050406030204" pitchFamily="18" charset="0"/>
                        </a:rPr>
                        <m:t>=0.42</m:t>
                      </m:r>
                    </m:oMath>
                  </m:oMathPara>
                </a14:m>
                <a:endParaRPr lang="en-US" sz="8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𝛼</m:t>
                          </m:r>
                        </m:e>
                        <m:sub>
                          <m:r>
                            <a:rPr lang="en-US" sz="800" b="0" i="1" smtClean="0">
                              <a:latin typeface="Cambria Math" panose="02040503050406030204" pitchFamily="18" charset="0"/>
                            </a:rPr>
                            <m:t>𝑖</m:t>
                          </m:r>
                          <m:r>
                            <a:rPr lang="en-US" sz="800" b="0" i="1" smtClean="0">
                              <a:latin typeface="Cambria Math" panose="02040503050406030204" pitchFamily="18" charset="0"/>
                            </a:rPr>
                            <m:t>,2</m:t>
                          </m:r>
                        </m:sub>
                      </m:sSub>
                      <m:r>
                        <a:rPr lang="en-US" sz="800" b="0" i="1" smtClean="0">
                          <a:latin typeface="Cambria Math" panose="02040503050406030204" pitchFamily="18" charset="0"/>
                        </a:rPr>
                        <m:t>=…</m:t>
                      </m:r>
                    </m:oMath>
                  </m:oMathPara>
                </a14:m>
                <a:endParaRPr lang="en-US" sz="800" dirty="0"/>
              </a:p>
            </p:txBody>
          </p:sp>
        </mc:Choice>
        <mc:Fallback>
          <p:sp>
            <p:nvSpPr>
              <p:cNvPr id="13" name="TextBox 12">
                <a:extLst>
                  <a:ext uri="{FF2B5EF4-FFF2-40B4-BE49-F238E27FC236}">
                    <a16:creationId xmlns:a16="http://schemas.microsoft.com/office/drawing/2014/main" id="{6CFBD9A7-568E-4DA3-9BFE-85F4D480E3B8}"/>
                  </a:ext>
                </a:extLst>
              </p:cNvPr>
              <p:cNvSpPr txBox="1">
                <a:spLocks noRot="1" noChangeAspect="1" noMove="1" noResize="1" noEditPoints="1" noAdjustHandles="1" noChangeArrowheads="1" noChangeShapeType="1" noTextEdit="1"/>
              </p:cNvSpPr>
              <p:nvPr/>
            </p:nvSpPr>
            <p:spPr>
              <a:xfrm>
                <a:off x="3078092" y="1155134"/>
                <a:ext cx="1122757" cy="34406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975A574-3D2D-4C89-8A06-1FDEC46BAE2F}"/>
                  </a:ext>
                </a:extLst>
              </p:cNvPr>
              <p:cNvSpPr txBox="1"/>
              <p:nvPr/>
            </p:nvSpPr>
            <p:spPr>
              <a:xfrm>
                <a:off x="4407489" y="1197428"/>
                <a:ext cx="1122757" cy="34406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acc>
                            <m:accPr>
                              <m:chr m:val="̂"/>
                              <m:ctrlPr>
                                <a:rPr lang="en-US" sz="800" i="1">
                                  <a:latin typeface="Cambria Math" panose="02040503050406030204" pitchFamily="18" charset="0"/>
                                </a:rPr>
                              </m:ctrlPr>
                            </m:accPr>
                            <m:e>
                              <m:r>
                                <a:rPr lang="en-US" sz="800">
                                  <a:latin typeface="Cambria Math" panose="02040503050406030204" pitchFamily="18" charset="0"/>
                                </a:rPr>
                                <m:t>𝑤</m:t>
                              </m:r>
                            </m:e>
                          </m:acc>
                        </m:e>
                        <m:sub>
                          <m:r>
                            <a:rPr lang="en-US" sz="800" b="0" i="0" smtClean="0">
                              <a:latin typeface="Cambria Math" panose="02040503050406030204" pitchFamily="18" charset="0"/>
                            </a:rPr>
                            <m:t>2</m:t>
                          </m:r>
                        </m:sub>
                      </m:sSub>
                      <m:r>
                        <a:rPr lang="en-US" sz="800" b="0" i="0" smtClean="0">
                          <a:latin typeface="Cambria Math" panose="02040503050406030204" pitchFamily="18" charset="0"/>
                        </a:rPr>
                        <m:t>=0.65</m:t>
                      </m:r>
                    </m:oMath>
                  </m:oMathPara>
                </a14:m>
                <a:endParaRPr lang="en-US" sz="8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𝛼</m:t>
                          </m:r>
                        </m:e>
                        <m:sub>
                          <m:r>
                            <a:rPr lang="en-US" sz="800" b="0" i="1" smtClean="0">
                              <a:latin typeface="Cambria Math" panose="02040503050406030204" pitchFamily="18" charset="0"/>
                            </a:rPr>
                            <m:t>𝑖</m:t>
                          </m:r>
                          <m:r>
                            <a:rPr lang="en-US" sz="800" b="0" i="1" smtClean="0">
                              <a:latin typeface="Cambria Math" panose="02040503050406030204" pitchFamily="18" charset="0"/>
                            </a:rPr>
                            <m:t>,3</m:t>
                          </m:r>
                        </m:sub>
                      </m:sSub>
                      <m:r>
                        <a:rPr lang="en-US" sz="800" b="0" i="1" smtClean="0">
                          <a:latin typeface="Cambria Math" panose="02040503050406030204" pitchFamily="18" charset="0"/>
                        </a:rPr>
                        <m:t>=…</m:t>
                      </m:r>
                    </m:oMath>
                  </m:oMathPara>
                </a14:m>
                <a:endParaRPr lang="en-US" sz="800" dirty="0"/>
              </a:p>
            </p:txBody>
          </p:sp>
        </mc:Choice>
        <mc:Fallback>
          <p:sp>
            <p:nvSpPr>
              <p:cNvPr id="14" name="TextBox 13">
                <a:extLst>
                  <a:ext uri="{FF2B5EF4-FFF2-40B4-BE49-F238E27FC236}">
                    <a16:creationId xmlns:a16="http://schemas.microsoft.com/office/drawing/2014/main" id="{E975A574-3D2D-4C89-8A06-1FDEC46BAE2F}"/>
                  </a:ext>
                </a:extLst>
              </p:cNvPr>
              <p:cNvSpPr txBox="1">
                <a:spLocks noRot="1" noChangeAspect="1" noMove="1" noResize="1" noEditPoints="1" noAdjustHandles="1" noChangeArrowheads="1" noChangeShapeType="1" noTextEdit="1"/>
              </p:cNvSpPr>
              <p:nvPr/>
            </p:nvSpPr>
            <p:spPr>
              <a:xfrm>
                <a:off x="4407489" y="1197428"/>
                <a:ext cx="1122757" cy="3440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A751B5B-065F-4BD1-A1A5-DCC59872BE11}"/>
                  </a:ext>
                </a:extLst>
              </p:cNvPr>
              <p:cNvSpPr txBox="1"/>
              <p:nvPr/>
            </p:nvSpPr>
            <p:spPr>
              <a:xfrm>
                <a:off x="5670116" y="1179232"/>
                <a:ext cx="1122757" cy="34406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acc>
                            <m:accPr>
                              <m:chr m:val="̂"/>
                              <m:ctrlPr>
                                <a:rPr lang="en-US" sz="800" i="1">
                                  <a:latin typeface="Cambria Math" panose="02040503050406030204" pitchFamily="18" charset="0"/>
                                </a:rPr>
                              </m:ctrlPr>
                            </m:accPr>
                            <m:e>
                              <m:r>
                                <a:rPr lang="en-US" sz="800">
                                  <a:latin typeface="Cambria Math" panose="02040503050406030204" pitchFamily="18" charset="0"/>
                                </a:rPr>
                                <m:t>𝑤</m:t>
                              </m:r>
                            </m:e>
                          </m:acc>
                        </m:e>
                        <m:sub>
                          <m:r>
                            <a:rPr lang="en-US" sz="800" b="0" i="0" smtClean="0">
                              <a:latin typeface="Cambria Math" panose="02040503050406030204" pitchFamily="18" charset="0"/>
                            </a:rPr>
                            <m:t>3</m:t>
                          </m:r>
                        </m:sub>
                      </m:sSub>
                      <m:r>
                        <a:rPr lang="en-US" sz="800" b="0" i="0" smtClean="0">
                          <a:latin typeface="Cambria Math" panose="02040503050406030204" pitchFamily="18" charset="0"/>
                        </a:rPr>
                        <m:t>=0.92</m:t>
                      </m:r>
                    </m:oMath>
                  </m:oMathPara>
                </a14:m>
                <a:endParaRPr lang="en-US" sz="8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𝛼</m:t>
                          </m:r>
                        </m:e>
                        <m:sub>
                          <m:r>
                            <a:rPr lang="en-US" sz="800" b="0" i="1" smtClean="0">
                              <a:latin typeface="Cambria Math" panose="02040503050406030204" pitchFamily="18" charset="0"/>
                            </a:rPr>
                            <m:t>𝑖</m:t>
                          </m:r>
                          <m:r>
                            <a:rPr lang="en-US" sz="800" b="0" i="1" smtClean="0">
                              <a:latin typeface="Cambria Math" panose="02040503050406030204" pitchFamily="18" charset="0"/>
                            </a:rPr>
                            <m:t>,4</m:t>
                          </m:r>
                        </m:sub>
                      </m:sSub>
                      <m:r>
                        <a:rPr lang="en-US" sz="800" b="0" i="1" smtClean="0">
                          <a:latin typeface="Cambria Math" panose="02040503050406030204" pitchFamily="18" charset="0"/>
                        </a:rPr>
                        <m:t>=…</m:t>
                      </m:r>
                    </m:oMath>
                  </m:oMathPara>
                </a14:m>
                <a:endParaRPr lang="en-US" sz="800" dirty="0"/>
              </a:p>
            </p:txBody>
          </p:sp>
        </mc:Choice>
        <mc:Fallback>
          <p:sp>
            <p:nvSpPr>
              <p:cNvPr id="15" name="TextBox 14">
                <a:extLst>
                  <a:ext uri="{FF2B5EF4-FFF2-40B4-BE49-F238E27FC236}">
                    <a16:creationId xmlns:a16="http://schemas.microsoft.com/office/drawing/2014/main" id="{6A751B5B-065F-4BD1-A1A5-DCC59872BE11}"/>
                  </a:ext>
                </a:extLst>
              </p:cNvPr>
              <p:cNvSpPr txBox="1">
                <a:spLocks noRot="1" noChangeAspect="1" noMove="1" noResize="1" noEditPoints="1" noAdjustHandles="1" noChangeArrowheads="1" noChangeShapeType="1" noTextEdit="1"/>
              </p:cNvSpPr>
              <p:nvPr/>
            </p:nvSpPr>
            <p:spPr>
              <a:xfrm>
                <a:off x="5670116" y="1179232"/>
                <a:ext cx="1122757" cy="344069"/>
              </a:xfrm>
              <a:prstGeom prst="rect">
                <a:avLst/>
              </a:prstGeom>
              <a:blipFill>
                <a:blip r:embed="rId5"/>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85149FB-6E16-AA4A-88B7-AD033031D7D7}"/>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68</a:t>
            </a:fld>
            <a:endParaRPr lang="en" dirty="0"/>
          </a:p>
        </p:txBody>
      </p:sp>
      <p:pic>
        <p:nvPicPr>
          <p:cNvPr id="7172" name="Picture 4">
            <a:extLst>
              <a:ext uri="{FF2B5EF4-FFF2-40B4-BE49-F238E27FC236}">
                <a16:creationId xmlns:a16="http://schemas.microsoft.com/office/drawing/2014/main" id="{4F747296-79CB-B046-BB38-0485E6683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4354" y="2569900"/>
            <a:ext cx="4575291" cy="25736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1BDB0288-C1EC-496A-82F8-832918CEB37E}"/>
                  </a:ext>
                </a:extLst>
              </p14:cNvPr>
              <p14:cNvContentPartPr/>
              <p14:nvPr/>
            </p14:nvContentPartPr>
            <p14:xfrm>
              <a:off x="3041280" y="31680"/>
              <a:ext cx="5911560" cy="1530360"/>
            </p14:xfrm>
          </p:contentPart>
        </mc:Choice>
        <mc:Fallback>
          <p:pic>
            <p:nvPicPr>
              <p:cNvPr id="2" name="Ink 1">
                <a:extLst>
                  <a:ext uri="{FF2B5EF4-FFF2-40B4-BE49-F238E27FC236}">
                    <a16:creationId xmlns:a16="http://schemas.microsoft.com/office/drawing/2014/main" id="{1BDB0288-C1EC-496A-82F8-832918CEB37E}"/>
                  </a:ext>
                </a:extLst>
              </p:cNvPr>
              <p:cNvPicPr/>
              <p:nvPr/>
            </p:nvPicPr>
            <p:blipFill>
              <a:blip r:embed="rId8"/>
              <a:stretch>
                <a:fillRect/>
              </a:stretch>
            </p:blipFill>
            <p:spPr>
              <a:xfrm>
                <a:off x="3031920" y="22320"/>
                <a:ext cx="5930280" cy="15490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FBB8A76A-F1A2-4DB1-8D65-A514CB480BB0}"/>
                  </a:ext>
                </a:extLst>
              </p14:cNvPr>
              <p14:cNvContentPartPr/>
              <p14:nvPr/>
            </p14:nvContentPartPr>
            <p14:xfrm>
              <a:off x="5420954" y="1156163"/>
              <a:ext cx="300960" cy="426600"/>
            </p14:xfrm>
          </p:contentPart>
        </mc:Choice>
        <mc:Fallback>
          <p:pic>
            <p:nvPicPr>
              <p:cNvPr id="5" name="Ink 4">
                <a:extLst>
                  <a:ext uri="{FF2B5EF4-FFF2-40B4-BE49-F238E27FC236}">
                    <a16:creationId xmlns:a16="http://schemas.microsoft.com/office/drawing/2014/main" id="{FBB8A76A-F1A2-4DB1-8D65-A514CB480BB0}"/>
                  </a:ext>
                </a:extLst>
              </p:cNvPr>
              <p:cNvPicPr/>
              <p:nvPr/>
            </p:nvPicPr>
            <p:blipFill>
              <a:blip r:embed="rId10"/>
              <a:stretch>
                <a:fillRect/>
              </a:stretch>
            </p:blipFill>
            <p:spPr>
              <a:xfrm>
                <a:off x="5412314" y="1147523"/>
                <a:ext cx="318600" cy="444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971FF6DB-1FAA-4A02-8294-F9F7829469CA}"/>
                  </a:ext>
                </a:extLst>
              </p14:cNvPr>
              <p14:cNvContentPartPr/>
              <p14:nvPr/>
            </p14:nvContentPartPr>
            <p14:xfrm>
              <a:off x="6741074" y="1184603"/>
              <a:ext cx="406080" cy="406440"/>
            </p14:xfrm>
          </p:contentPart>
        </mc:Choice>
        <mc:Fallback>
          <p:pic>
            <p:nvPicPr>
              <p:cNvPr id="10" name="Ink 9">
                <a:extLst>
                  <a:ext uri="{FF2B5EF4-FFF2-40B4-BE49-F238E27FC236}">
                    <a16:creationId xmlns:a16="http://schemas.microsoft.com/office/drawing/2014/main" id="{971FF6DB-1FAA-4A02-8294-F9F7829469CA}"/>
                  </a:ext>
                </a:extLst>
              </p:cNvPr>
              <p:cNvPicPr/>
              <p:nvPr/>
            </p:nvPicPr>
            <p:blipFill>
              <a:blip r:embed="rId12"/>
              <a:stretch>
                <a:fillRect/>
              </a:stretch>
            </p:blipFill>
            <p:spPr>
              <a:xfrm>
                <a:off x="6732074" y="1175963"/>
                <a:ext cx="423720" cy="424080"/>
              </a:xfrm>
              <a:prstGeom prst="rect">
                <a:avLst/>
              </a:prstGeom>
            </p:spPr>
          </p:pic>
        </mc:Fallback>
      </mc:AlternateContent>
    </p:spTree>
    <p:extLst>
      <p:ext uri="{BB962C8B-B14F-4D97-AF65-F5344CB8AC3E}">
        <p14:creationId xmlns:p14="http://schemas.microsoft.com/office/powerpoint/2010/main" val="3340387732"/>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9D40F-2F04-EC43-8E7D-E4A758AE2EE9}"/>
              </a:ext>
            </a:extLst>
          </p:cNvPr>
          <p:cNvSpPr>
            <a:spLocks noGrp="1"/>
          </p:cNvSpPr>
          <p:nvPr>
            <p:ph type="ctrTitle"/>
          </p:nvPr>
        </p:nvSpPr>
        <p:spPr/>
        <p:txBody>
          <a:bodyPr/>
          <a:lstStyle/>
          <a:p>
            <a:r>
              <a:rPr lang="en-US" dirty="0"/>
              <a:t>AdaBoost Overfitting</a:t>
            </a:r>
          </a:p>
        </p:txBody>
      </p:sp>
      <p:sp>
        <p:nvSpPr>
          <p:cNvPr id="4" name="Subtitle 3">
            <a:extLst>
              <a:ext uri="{FF2B5EF4-FFF2-40B4-BE49-F238E27FC236}">
                <a16:creationId xmlns:a16="http://schemas.microsoft.com/office/drawing/2014/main" id="{8697D57F-9D5A-3442-BF28-69847A480934}"/>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67541236-8984-0B48-A4F4-44FFC77A59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1276416380"/>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6E3D-51E3-1B4D-9128-4F6102426AC7}"/>
              </a:ext>
            </a:extLst>
          </p:cNvPr>
          <p:cNvSpPr>
            <a:spLocks noGrp="1"/>
          </p:cNvSpPr>
          <p:nvPr>
            <p:ph type="title"/>
          </p:nvPr>
        </p:nvSpPr>
        <p:spPr/>
        <p:txBody>
          <a:bodyPr/>
          <a:lstStyle/>
          <a:p>
            <a:r>
              <a:rPr lang="en-US" dirty="0"/>
              <a:t>Making Categorical Features Quantitative</a:t>
            </a:r>
          </a:p>
        </p:txBody>
      </p:sp>
      <p:sp>
        <p:nvSpPr>
          <p:cNvPr id="3" name="Text Placeholder 2">
            <a:extLst>
              <a:ext uri="{FF2B5EF4-FFF2-40B4-BE49-F238E27FC236}">
                <a16:creationId xmlns:a16="http://schemas.microsoft.com/office/drawing/2014/main" id="{655AEDE7-2169-F946-AB76-4ACB0E3BB320}"/>
              </a:ext>
            </a:extLst>
          </p:cNvPr>
          <p:cNvSpPr>
            <a:spLocks noGrp="1"/>
          </p:cNvSpPr>
          <p:nvPr>
            <p:ph type="body" idx="1"/>
          </p:nvPr>
        </p:nvSpPr>
        <p:spPr/>
        <p:txBody>
          <a:bodyPr/>
          <a:lstStyle/>
          <a:p>
            <a:r>
              <a:rPr lang="en-US" dirty="0"/>
              <a:t>All ML models we’ve learnt so far require input features to be numbers!</a:t>
            </a:r>
          </a:p>
          <a:p>
            <a:r>
              <a:rPr lang="en-US" b="1" dirty="0"/>
              <a:t>Ordinal</a:t>
            </a:r>
            <a:r>
              <a:rPr lang="en-US" dirty="0"/>
              <a:t>: Assign each value to a number:</a:t>
            </a:r>
          </a:p>
          <a:p>
            <a:pPr lvl="1"/>
            <a:r>
              <a:rPr lang="en-US" dirty="0"/>
              <a:t>e.g., good = 1, okay = 0, poor = -1</a:t>
            </a:r>
          </a:p>
          <a:p>
            <a:r>
              <a:rPr lang="en-US" b="1" dirty="0"/>
              <a:t>Nominal</a:t>
            </a:r>
            <a:r>
              <a:rPr lang="en-US" dirty="0"/>
              <a:t>: One-hot encoding, make each value its own binary feature!</a:t>
            </a:r>
          </a:p>
          <a:p>
            <a:pPr lvl="1"/>
            <a:r>
              <a:rPr lang="en-US" dirty="0"/>
              <a:t>In section, you saw a one-hot encoding of “County”</a:t>
            </a:r>
          </a:p>
        </p:txBody>
      </p:sp>
      <p:sp>
        <p:nvSpPr>
          <p:cNvPr id="4" name="Slide Number Placeholder 3">
            <a:extLst>
              <a:ext uri="{FF2B5EF4-FFF2-40B4-BE49-F238E27FC236}">
                <a16:creationId xmlns:a16="http://schemas.microsoft.com/office/drawing/2014/main" id="{32C1CA26-9D78-694B-8F5E-59BB40735A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graphicFrame>
        <p:nvGraphicFramePr>
          <p:cNvPr id="5" name="Table 5">
            <a:extLst>
              <a:ext uri="{FF2B5EF4-FFF2-40B4-BE49-F238E27FC236}">
                <a16:creationId xmlns:a16="http://schemas.microsoft.com/office/drawing/2014/main" id="{423BB755-6028-A14A-8B64-3C1FBD2746CC}"/>
              </a:ext>
            </a:extLst>
          </p:cNvPr>
          <p:cNvGraphicFramePr>
            <a:graphicFrameLocks noGrp="1"/>
          </p:cNvGraphicFramePr>
          <p:nvPr/>
        </p:nvGraphicFramePr>
        <p:xfrm>
          <a:off x="2749649" y="2748331"/>
          <a:ext cx="1517551" cy="2001520"/>
        </p:xfrm>
        <a:graphic>
          <a:graphicData uri="http://schemas.openxmlformats.org/drawingml/2006/table">
            <a:tbl>
              <a:tblPr firstRow="1" bandRow="1">
                <a:tableStyleId>{CB23F696-D533-4BE0-B1DA-8B15BD142E95}</a:tableStyleId>
              </a:tblPr>
              <a:tblGrid>
                <a:gridCol w="782160">
                  <a:extLst>
                    <a:ext uri="{9D8B030D-6E8A-4147-A177-3AD203B41FA5}">
                      <a16:colId xmlns:a16="http://schemas.microsoft.com/office/drawing/2014/main" val="2607873277"/>
                    </a:ext>
                  </a:extLst>
                </a:gridCol>
                <a:gridCol w="735391">
                  <a:extLst>
                    <a:ext uri="{9D8B030D-6E8A-4147-A177-3AD203B41FA5}">
                      <a16:colId xmlns:a16="http://schemas.microsoft.com/office/drawing/2014/main" val="3602979426"/>
                    </a:ext>
                  </a:extLst>
                </a:gridCol>
              </a:tblGrid>
              <a:tr h="370840">
                <a:tc>
                  <a:txBody>
                    <a:bodyPr/>
                    <a:lstStyle/>
                    <a:p>
                      <a:pPr algn="ctr"/>
                      <a:r>
                        <a:rPr lang="en-US" b="1" dirty="0"/>
                        <a:t>School</a:t>
                      </a:r>
                    </a:p>
                  </a:txBody>
                  <a:tcPr/>
                </a:tc>
                <a:tc>
                  <a:txBody>
                    <a:bodyPr/>
                    <a:lstStyle/>
                    <a:p>
                      <a:pPr algn="ctr"/>
                      <a:r>
                        <a:rPr lang="en-US" b="1" dirty="0"/>
                        <a:t>House Price</a:t>
                      </a:r>
                    </a:p>
                  </a:txBody>
                  <a:tcPr/>
                </a:tc>
                <a:extLst>
                  <a:ext uri="{0D108BD9-81ED-4DB2-BD59-A6C34878D82A}">
                    <a16:rowId xmlns:a16="http://schemas.microsoft.com/office/drawing/2014/main" val="2695582080"/>
                  </a:ext>
                </a:extLst>
              </a:tr>
              <a:tr h="370840">
                <a:tc>
                  <a:txBody>
                    <a:bodyPr/>
                    <a:lstStyle/>
                    <a:p>
                      <a:r>
                        <a:rPr lang="en-US" dirty="0"/>
                        <a:t>Public</a:t>
                      </a:r>
                    </a:p>
                  </a:txBody>
                  <a:tcPr/>
                </a:tc>
                <a:tc>
                  <a:txBody>
                    <a:bodyPr/>
                    <a:lstStyle/>
                    <a:p>
                      <a:r>
                        <a:rPr lang="en-US" dirty="0"/>
                        <a:t>$500K</a:t>
                      </a:r>
                    </a:p>
                  </a:txBody>
                  <a:tcPr/>
                </a:tc>
                <a:extLst>
                  <a:ext uri="{0D108BD9-81ED-4DB2-BD59-A6C34878D82A}">
                    <a16:rowId xmlns:a16="http://schemas.microsoft.com/office/drawing/2014/main" val="772525888"/>
                  </a:ext>
                </a:extLst>
              </a:tr>
              <a:tr h="370840">
                <a:tc>
                  <a:txBody>
                    <a:bodyPr/>
                    <a:lstStyle/>
                    <a:p>
                      <a:r>
                        <a:rPr lang="en-US" dirty="0"/>
                        <a:t>Private</a:t>
                      </a:r>
                    </a:p>
                  </a:txBody>
                  <a:tcPr/>
                </a:tc>
                <a:tc>
                  <a:txBody>
                    <a:bodyPr/>
                    <a:lstStyle/>
                    <a:p>
                      <a:r>
                        <a:rPr lang="en-US" dirty="0"/>
                        <a:t>$750K</a:t>
                      </a:r>
                    </a:p>
                  </a:txBody>
                  <a:tcPr/>
                </a:tc>
                <a:extLst>
                  <a:ext uri="{0D108BD9-81ED-4DB2-BD59-A6C34878D82A}">
                    <a16:rowId xmlns:a16="http://schemas.microsoft.com/office/drawing/2014/main" val="3076197486"/>
                  </a:ext>
                </a:extLst>
              </a:tr>
              <a:tr h="370840">
                <a:tc>
                  <a:txBody>
                    <a:bodyPr/>
                    <a:lstStyle/>
                    <a:p>
                      <a:r>
                        <a:rPr lang="en-US" dirty="0"/>
                        <a:t>Charter</a:t>
                      </a:r>
                    </a:p>
                  </a:txBody>
                  <a:tcPr/>
                </a:tc>
                <a:tc>
                  <a:txBody>
                    <a:bodyPr/>
                    <a:lstStyle/>
                    <a:p>
                      <a:r>
                        <a:rPr lang="en-US" dirty="0"/>
                        <a:t>$600K</a:t>
                      </a:r>
                    </a:p>
                  </a:txBody>
                  <a:tcPr/>
                </a:tc>
                <a:extLst>
                  <a:ext uri="{0D108BD9-81ED-4DB2-BD59-A6C34878D82A}">
                    <a16:rowId xmlns:a16="http://schemas.microsoft.com/office/drawing/2014/main" val="3395753369"/>
                  </a:ext>
                </a:extLst>
              </a:tr>
              <a:tr h="370840">
                <a:tc>
                  <a:txBody>
                    <a:bodyPr/>
                    <a:lstStyle/>
                    <a:p>
                      <a:r>
                        <a:rPr lang="en-US" dirty="0"/>
                        <a:t>Public</a:t>
                      </a:r>
                    </a:p>
                  </a:txBody>
                  <a:tcPr/>
                </a:tc>
                <a:tc>
                  <a:txBody>
                    <a:bodyPr/>
                    <a:lstStyle/>
                    <a:p>
                      <a:r>
                        <a:rPr lang="en-US" dirty="0"/>
                        <a:t>$700K</a:t>
                      </a:r>
                    </a:p>
                  </a:txBody>
                  <a:tcPr/>
                </a:tc>
                <a:extLst>
                  <a:ext uri="{0D108BD9-81ED-4DB2-BD59-A6C34878D82A}">
                    <a16:rowId xmlns:a16="http://schemas.microsoft.com/office/drawing/2014/main" val="1308346964"/>
                  </a:ext>
                </a:extLst>
              </a:tr>
            </a:tbl>
          </a:graphicData>
        </a:graphic>
      </p:graphicFrame>
      <p:graphicFrame>
        <p:nvGraphicFramePr>
          <p:cNvPr id="6" name="Table 5">
            <a:extLst>
              <a:ext uri="{FF2B5EF4-FFF2-40B4-BE49-F238E27FC236}">
                <a16:creationId xmlns:a16="http://schemas.microsoft.com/office/drawing/2014/main" id="{3B6E554C-D486-F54B-9815-CD0119E9A957}"/>
              </a:ext>
            </a:extLst>
          </p:cNvPr>
          <p:cNvGraphicFramePr>
            <a:graphicFrameLocks noGrp="1"/>
          </p:cNvGraphicFramePr>
          <p:nvPr/>
        </p:nvGraphicFramePr>
        <p:xfrm>
          <a:off x="5077075" y="2748331"/>
          <a:ext cx="3693994" cy="2001520"/>
        </p:xfrm>
        <a:graphic>
          <a:graphicData uri="http://schemas.openxmlformats.org/drawingml/2006/table">
            <a:tbl>
              <a:tblPr firstRow="1" bandRow="1">
                <a:tableStyleId>{CB23F696-D533-4BE0-B1DA-8B15BD142E95}</a:tableStyleId>
              </a:tblPr>
              <a:tblGrid>
                <a:gridCol w="937514">
                  <a:extLst>
                    <a:ext uri="{9D8B030D-6E8A-4147-A177-3AD203B41FA5}">
                      <a16:colId xmlns:a16="http://schemas.microsoft.com/office/drawing/2014/main" val="3096385363"/>
                    </a:ext>
                  </a:extLst>
                </a:gridCol>
                <a:gridCol w="937514">
                  <a:extLst>
                    <a:ext uri="{9D8B030D-6E8A-4147-A177-3AD203B41FA5}">
                      <a16:colId xmlns:a16="http://schemas.microsoft.com/office/drawing/2014/main" val="375653503"/>
                    </a:ext>
                  </a:extLst>
                </a:gridCol>
                <a:gridCol w="937514">
                  <a:extLst>
                    <a:ext uri="{9D8B030D-6E8A-4147-A177-3AD203B41FA5}">
                      <a16:colId xmlns:a16="http://schemas.microsoft.com/office/drawing/2014/main" val="2863657540"/>
                    </a:ext>
                  </a:extLst>
                </a:gridCol>
                <a:gridCol w="881452">
                  <a:extLst>
                    <a:ext uri="{9D8B030D-6E8A-4147-A177-3AD203B41FA5}">
                      <a16:colId xmlns:a16="http://schemas.microsoft.com/office/drawing/2014/main" val="3602979426"/>
                    </a:ext>
                  </a:extLst>
                </a:gridCol>
              </a:tblGrid>
              <a:tr h="370840">
                <a:tc>
                  <a:txBody>
                    <a:bodyPr/>
                    <a:lstStyle/>
                    <a:p>
                      <a:pPr algn="ctr"/>
                      <a:r>
                        <a:rPr lang="en-US" b="1" dirty="0"/>
                        <a:t>School - Public</a:t>
                      </a:r>
                    </a:p>
                  </a:txBody>
                  <a:tcPr/>
                </a:tc>
                <a:tc>
                  <a:txBody>
                    <a:bodyPr/>
                    <a:lstStyle/>
                    <a:p>
                      <a:pPr algn="ctr"/>
                      <a:r>
                        <a:rPr lang="en-US" b="1" dirty="0"/>
                        <a:t>School - Private</a:t>
                      </a:r>
                    </a:p>
                  </a:txBody>
                  <a:tcPr/>
                </a:tc>
                <a:tc>
                  <a:txBody>
                    <a:bodyPr/>
                    <a:lstStyle/>
                    <a:p>
                      <a:pPr algn="ctr"/>
                      <a:r>
                        <a:rPr lang="en-US" b="1" dirty="0"/>
                        <a:t>School - Charter</a:t>
                      </a:r>
                    </a:p>
                  </a:txBody>
                  <a:tcPr/>
                </a:tc>
                <a:tc>
                  <a:txBody>
                    <a:bodyPr/>
                    <a:lstStyle/>
                    <a:p>
                      <a:pPr algn="ctr"/>
                      <a:r>
                        <a:rPr lang="en-US" b="1" dirty="0"/>
                        <a:t>House Price</a:t>
                      </a:r>
                    </a:p>
                  </a:txBody>
                  <a:tcPr/>
                </a:tc>
                <a:extLst>
                  <a:ext uri="{0D108BD9-81ED-4DB2-BD59-A6C34878D82A}">
                    <a16:rowId xmlns:a16="http://schemas.microsoft.com/office/drawing/2014/main" val="2695582080"/>
                  </a:ext>
                </a:extLst>
              </a:tr>
              <a:tr h="37084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$500K</a:t>
                      </a:r>
                    </a:p>
                  </a:txBody>
                  <a:tcPr/>
                </a:tc>
                <a:extLst>
                  <a:ext uri="{0D108BD9-81ED-4DB2-BD59-A6C34878D82A}">
                    <a16:rowId xmlns:a16="http://schemas.microsoft.com/office/drawing/2014/main" val="772525888"/>
                  </a:ext>
                </a:extLst>
              </a:tr>
              <a:tr h="370840">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$750K</a:t>
                      </a:r>
                    </a:p>
                  </a:txBody>
                  <a:tcPr/>
                </a:tc>
                <a:extLst>
                  <a:ext uri="{0D108BD9-81ED-4DB2-BD59-A6C34878D82A}">
                    <a16:rowId xmlns:a16="http://schemas.microsoft.com/office/drawing/2014/main" val="3076197486"/>
                  </a:ext>
                </a:extLst>
              </a:tr>
              <a:tr h="370840">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$600K</a:t>
                      </a:r>
                    </a:p>
                  </a:txBody>
                  <a:tcPr/>
                </a:tc>
                <a:extLst>
                  <a:ext uri="{0D108BD9-81ED-4DB2-BD59-A6C34878D82A}">
                    <a16:rowId xmlns:a16="http://schemas.microsoft.com/office/drawing/2014/main" val="3395753369"/>
                  </a:ext>
                </a:extLst>
              </a:tr>
              <a:tr h="37084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$700K</a:t>
                      </a:r>
                    </a:p>
                  </a:txBody>
                  <a:tcPr/>
                </a:tc>
                <a:extLst>
                  <a:ext uri="{0D108BD9-81ED-4DB2-BD59-A6C34878D82A}">
                    <a16:rowId xmlns:a16="http://schemas.microsoft.com/office/drawing/2014/main" val="1308346964"/>
                  </a:ext>
                </a:extLst>
              </a:tr>
            </a:tbl>
          </a:graphicData>
        </a:graphic>
      </p:graphicFrame>
      <p:sp>
        <p:nvSpPr>
          <p:cNvPr id="7" name="Right Arrow 6">
            <a:extLst>
              <a:ext uri="{FF2B5EF4-FFF2-40B4-BE49-F238E27FC236}">
                <a16:creationId xmlns:a16="http://schemas.microsoft.com/office/drawing/2014/main" id="{91C42081-B01C-2743-95C0-B7CB503CEC06}"/>
              </a:ext>
            </a:extLst>
          </p:cNvPr>
          <p:cNvSpPr/>
          <p:nvPr/>
        </p:nvSpPr>
        <p:spPr>
          <a:xfrm>
            <a:off x="4379433" y="3620456"/>
            <a:ext cx="585409" cy="411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71DE571F-D178-468F-9835-2CCE41C89820}"/>
                  </a:ext>
                </a:extLst>
              </p14:cNvPr>
              <p14:cNvContentPartPr/>
              <p14:nvPr/>
            </p14:nvContentPartPr>
            <p14:xfrm>
              <a:off x="3368880" y="135720"/>
              <a:ext cx="1335960" cy="284760"/>
            </p14:xfrm>
          </p:contentPart>
        </mc:Choice>
        <mc:Fallback xmlns="">
          <p:pic>
            <p:nvPicPr>
              <p:cNvPr id="8" name="Ink 7">
                <a:extLst>
                  <a:ext uri="{FF2B5EF4-FFF2-40B4-BE49-F238E27FC236}">
                    <a16:creationId xmlns:a16="http://schemas.microsoft.com/office/drawing/2014/main" id="{71DE571F-D178-468F-9835-2CCE41C89820}"/>
                  </a:ext>
                </a:extLst>
              </p:cNvPr>
              <p:cNvPicPr/>
              <p:nvPr/>
            </p:nvPicPr>
            <p:blipFill>
              <a:blip r:embed="rId3"/>
              <a:stretch>
                <a:fillRect/>
              </a:stretch>
            </p:blipFill>
            <p:spPr>
              <a:xfrm>
                <a:off x="3359520" y="126360"/>
                <a:ext cx="135468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159AE742-6282-42AD-B592-B01042C1982F}"/>
                  </a:ext>
                </a:extLst>
              </p14:cNvPr>
              <p14:cNvContentPartPr/>
              <p14:nvPr/>
            </p14:nvContentPartPr>
            <p14:xfrm>
              <a:off x="4034680" y="217880"/>
              <a:ext cx="104400" cy="180360"/>
            </p14:xfrm>
          </p:contentPart>
        </mc:Choice>
        <mc:Fallback xmlns="">
          <p:pic>
            <p:nvPicPr>
              <p:cNvPr id="9" name="Ink 8">
                <a:extLst>
                  <a:ext uri="{FF2B5EF4-FFF2-40B4-BE49-F238E27FC236}">
                    <a16:creationId xmlns:a16="http://schemas.microsoft.com/office/drawing/2014/main" id="{159AE742-6282-42AD-B592-B01042C1982F}"/>
                  </a:ext>
                </a:extLst>
              </p:cNvPr>
              <p:cNvPicPr/>
              <p:nvPr/>
            </p:nvPicPr>
            <p:blipFill>
              <a:blip r:embed="rId5"/>
              <a:stretch>
                <a:fillRect/>
              </a:stretch>
            </p:blipFill>
            <p:spPr>
              <a:xfrm>
                <a:off x="4025680" y="209240"/>
                <a:ext cx="122040" cy="198000"/>
              </a:xfrm>
              <a:prstGeom prst="rect">
                <a:avLst/>
              </a:prstGeom>
            </p:spPr>
          </p:pic>
        </mc:Fallback>
      </mc:AlternateContent>
    </p:spTree>
    <p:extLst>
      <p:ext uri="{BB962C8B-B14F-4D97-AF65-F5344CB8AC3E}">
        <p14:creationId xmlns:p14="http://schemas.microsoft.com/office/powerpoint/2010/main" val="181800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𝑓</m:t>
                            </m:r>
                          </m:e>
                        </m:acc>
                      </m:e>
                      <m:sub>
                        <m:r>
                          <a:rPr lang="en-US" sz="1800" b="0" i="1" dirty="0" smtClean="0">
                            <a:latin typeface="Cambria Math" panose="02040503050406030204" pitchFamily="18" charset="0"/>
                          </a:rPr>
                          <m:t>𝑡</m:t>
                        </m:r>
                      </m:sub>
                    </m:sSub>
                    <m:d>
                      <m:dPr>
                        <m:ctrlPr>
                          <a:rPr lang="en-US" sz="1800" b="0" i="1" dirty="0" smtClean="0">
                            <a:latin typeface="Cambria Math" panose="02040503050406030204" pitchFamily="18" charset="0"/>
                          </a:rPr>
                        </m:ctrlPr>
                      </m:dPr>
                      <m:e>
                        <m:r>
                          <a:rPr lang="en-US" sz="1800" b="0" i="1" dirty="0" smtClean="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𝛼</m:t>
                        </m:r>
                      </m:e>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𝑤</m:t>
                            </m:r>
                          </m:e>
                        </m:acc>
                      </m:e>
                      <m:sub>
                        <m:r>
                          <a:rPr lang="en-US" sz="1800" b="0" i="1" dirty="0" smtClean="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𝛼</m:t>
                        </m:r>
                      </m:e>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407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6EDEF1D-DB69-FE47-B3CD-72D206C6594B}"/>
                  </a:ext>
                </a:extLst>
              </p:cNvPr>
              <p:cNvSpPr/>
              <p:nvPr/>
            </p:nvSpPr>
            <p:spPr>
              <a:xfrm>
                <a:off x="3135086" y="2432065"/>
                <a:ext cx="3515669" cy="878446"/>
              </a:xfrm>
              <a:prstGeom prst="rect">
                <a:avLst/>
              </a:prstGeom>
              <a:ln>
                <a:solidFill>
                  <a:srgbClr val="95698A"/>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r>
                            <a:rPr lang="en-US" sz="1600" b="0" i="1" smtClean="0">
                              <a:solidFill>
                                <a:srgbClr val="95698A"/>
                              </a:solidFill>
                              <a:latin typeface="Cambria Math" panose="02040503050406030204" pitchFamily="18" charset="0"/>
                            </a:rPr>
                            <m:t>+1</m:t>
                          </m:r>
                        </m:sub>
                      </m:sSub>
                      <m:r>
                        <a:rPr lang="en-US" sz="1600" i="1">
                          <a:solidFill>
                            <a:srgbClr val="95698A"/>
                          </a:solidFill>
                          <a:latin typeface="Cambria Math" panose="02040503050406030204" pitchFamily="18" charset="0"/>
                        </a:rPr>
                        <m:t>←</m:t>
                      </m:r>
                      <m:d>
                        <m:dPr>
                          <m:begChr m:val="{"/>
                          <m:endChr m:val=""/>
                          <m:ctrlPr>
                            <a:rPr lang="en-US" sz="1600" i="1">
                              <a:solidFill>
                                <a:srgbClr val="95698A"/>
                              </a:solidFill>
                              <a:latin typeface="Cambria Math" panose="02040503050406030204" pitchFamily="18" charset="0"/>
                            </a:rPr>
                          </m:ctrlPr>
                        </m:dPr>
                        <m:e>
                          <m:eqArr>
                            <m:eqArrPr>
                              <m:ctrlPr>
                                <a:rPr lang="en-US" sz="1600" i="1">
                                  <a:solidFill>
                                    <a:srgbClr val="95698A"/>
                                  </a:solidFill>
                                  <a:latin typeface="Cambria Math" panose="02040503050406030204" pitchFamily="18" charset="0"/>
                                </a:rPr>
                              </m:ctrlPr>
                            </m:eqArr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a:rPr lang="en-US" sz="1600" i="1">
                                  <a:solidFill>
                                    <a:srgbClr val="95698A"/>
                                  </a:solidFill>
                                  <a:latin typeface="Cambria Math" panose="02040503050406030204" pitchFamily="18" charset="0"/>
                                </a:rPr>
                                <m:t>𝑖𝑓</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e>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sSub>
                                    <m:sSubPr>
                                      <m:ctrlPr>
                                        <a:rPr lang="en-US" sz="1600" i="1" dirty="0">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dirty="0">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a:rPr lang="en-US" sz="1600" i="1">
                                  <a:solidFill>
                                    <a:srgbClr val="95698A"/>
                                  </a:solidFill>
                                  <a:latin typeface="Cambria Math" panose="02040503050406030204" pitchFamily="18" charset="0"/>
                                </a:rPr>
                                <m:t>𝑖𝑓</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r>
                                <a:rPr lang="en-US" sz="1600" i="1">
                                  <a:solidFill>
                                    <a:srgbClr val="95698A"/>
                                  </a:solidFill>
                                  <a:latin typeface="Cambria Math" panose="02040503050406030204" pitchFamily="18" charset="0"/>
                                </a:rPr>
                                <m:t> </m:t>
                              </m:r>
                            </m:e>
                          </m:eqArr>
                        </m:e>
                      </m:d>
                    </m:oMath>
                  </m:oMathPara>
                </a14:m>
                <a:endParaRPr lang="en-US" sz="1600" dirty="0">
                  <a:solidFill>
                    <a:srgbClr val="95698A"/>
                  </a:solidFill>
                </a:endParaRPr>
              </a:p>
            </p:txBody>
          </p:sp>
        </mc:Choice>
        <mc:Fallback xmlns="">
          <p:sp>
            <p:nvSpPr>
              <p:cNvPr id="5" name="Rectangle 4">
                <a:extLst>
                  <a:ext uri="{FF2B5EF4-FFF2-40B4-BE49-F238E27FC236}">
                    <a16:creationId xmlns:a16="http://schemas.microsoft.com/office/drawing/2014/main" id="{86EDEF1D-DB69-FE47-B3CD-72D206C6594B}"/>
                  </a:ext>
                </a:extLst>
              </p:cNvPr>
              <p:cNvSpPr>
                <a:spLocks noRot="1" noChangeAspect="1" noMove="1" noResize="1" noEditPoints="1" noAdjustHandles="1" noChangeArrowheads="1" noChangeShapeType="1" noTextEdit="1"/>
              </p:cNvSpPr>
              <p:nvPr/>
            </p:nvSpPr>
            <p:spPr>
              <a:xfrm>
                <a:off x="3135086" y="2432065"/>
                <a:ext cx="3515669" cy="878446"/>
              </a:xfrm>
              <a:prstGeom prst="rect">
                <a:avLst/>
              </a:prstGeom>
              <a:blipFill>
                <a:blip r:embed="rId4"/>
                <a:stretch>
                  <a:fillRect l="-17204" t="-200000" b="-284507"/>
                </a:stretch>
              </a:blipFill>
              <a:ln>
                <a:solidFill>
                  <a:srgbClr val="95698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FE1E96E-803D-224A-94EE-43B3962E5B90}"/>
                  </a:ext>
                </a:extLst>
              </p:cNvPr>
              <p:cNvSpPr/>
              <p:nvPr/>
            </p:nvSpPr>
            <p:spPr>
              <a:xfrm>
                <a:off x="5608092" y="241819"/>
                <a:ext cx="3396920" cy="667362"/>
              </a:xfrm>
              <a:prstGeom prst="rect">
                <a:avLst/>
              </a:prstGeom>
              <a:ln>
                <a:solidFill>
                  <a:srgbClr val="6093C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smtClean="0">
                              <a:solidFill>
                                <a:srgbClr val="6093C5"/>
                              </a:solidFill>
                              <a:latin typeface="Cambria Math" panose="02040503050406030204" pitchFamily="18" charset="0"/>
                            </a:rPr>
                          </m:ctrlPr>
                        </m:sSubPr>
                        <m:e>
                          <m:acc>
                            <m:accPr>
                              <m:chr m:val="̂"/>
                              <m:ctrlPr>
                                <a:rPr lang="en-US" sz="1600" i="1">
                                  <a:solidFill>
                                    <a:srgbClr val="6093C5"/>
                                  </a:solidFill>
                                  <a:latin typeface="Cambria Math" panose="02040503050406030204" pitchFamily="18" charset="0"/>
                                </a:rPr>
                              </m:ctrlPr>
                            </m:accPr>
                            <m:e>
                              <m:r>
                                <a:rPr lang="en-US" sz="1600" i="1">
                                  <a:solidFill>
                                    <a:srgbClr val="6093C5"/>
                                  </a:solidFill>
                                  <a:latin typeface="Cambria Math" panose="02040503050406030204" pitchFamily="18" charset="0"/>
                                </a:rPr>
                                <m:t>𝑤</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num>
                        <m:den>
                          <m:r>
                            <a:rPr lang="en-US" sz="1600" i="1" dirty="0">
                              <a:solidFill>
                                <a:srgbClr val="6093C5"/>
                              </a:solidFill>
                              <a:latin typeface="Cambria Math" panose="02040503050406030204" pitchFamily="18" charset="0"/>
                            </a:rPr>
                            <m:t>2</m:t>
                          </m:r>
                        </m:den>
                      </m:f>
                      <m:func>
                        <m:funcPr>
                          <m:ctrlPr>
                            <a:rPr lang="en-US" sz="1600" i="1" dirty="0">
                              <a:solidFill>
                                <a:srgbClr val="6093C5"/>
                              </a:solidFill>
                              <a:latin typeface="Cambria Math" panose="02040503050406030204" pitchFamily="18" charset="0"/>
                            </a:rPr>
                          </m:ctrlPr>
                        </m:funcPr>
                        <m:fName>
                          <m:r>
                            <m:rPr>
                              <m:sty m:val="p"/>
                            </m:rPr>
                            <a:rPr lang="en-US" sz="1600" dirty="0">
                              <a:solidFill>
                                <a:srgbClr val="6093C5"/>
                              </a:solidFill>
                              <a:latin typeface="Cambria Math" panose="02040503050406030204" pitchFamily="18" charset="0"/>
                            </a:rPr>
                            <m:t>ln</m:t>
                          </m:r>
                        </m:fName>
                        <m:e>
                          <m:d>
                            <m:dPr>
                              <m:ctrlPr>
                                <a:rPr lang="en-US" sz="1600" i="1" dirty="0">
                                  <a:solidFill>
                                    <a:srgbClr val="6093C5"/>
                                  </a:solidFill>
                                  <a:latin typeface="Cambria Math" panose="02040503050406030204" pitchFamily="18" charset="0"/>
                                </a:rPr>
                              </m:ctrlPr>
                            </m:dPr>
                            <m:e>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r>
                                    <a:rPr lang="en-US" sz="1600" i="1" dirty="0">
                                      <a:solidFill>
                                        <a:srgbClr val="6093C5"/>
                                      </a:solidFill>
                                      <a:latin typeface="Cambria Math" panose="02040503050406030204" pitchFamily="18" charset="0"/>
                                    </a:rPr>
                                    <m:t>𝑊𝑒𝑖𝑔h𝑡𝑒𝑑𝐸𝑟𝑟𝑜𝑟</m:t>
                                  </m:r>
                                  <m:d>
                                    <m:dPr>
                                      <m:ctrlPr>
                                        <a:rPr lang="en-US" sz="1600" i="1" dirty="0">
                                          <a:solidFill>
                                            <a:srgbClr val="6093C5"/>
                                          </a:solidFill>
                                          <a:latin typeface="Cambria Math" panose="02040503050406030204" pitchFamily="18" charset="0"/>
                                        </a:rPr>
                                      </m:ctrlPr>
                                    </m:dPr>
                                    <m:e>
                                      <m:sSub>
                                        <m:sSubPr>
                                          <m:ctrlPr>
                                            <a:rPr lang="en-US" sz="1600" b="1"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e>
                                  </m:d>
                                </m:num>
                                <m:den>
                                  <m:r>
                                    <a:rPr lang="en-US" sz="1600" i="1" dirty="0">
                                      <a:solidFill>
                                        <a:srgbClr val="6093C5"/>
                                      </a:solidFill>
                                      <a:latin typeface="Cambria Math" panose="02040503050406030204" pitchFamily="18" charset="0"/>
                                    </a:rPr>
                                    <m:t>𝑊𝑒𝑖𝑔h𝑡𝑒𝑑𝐸𝑟𝑟𝑜𝑟</m:t>
                                  </m:r>
                                  <m:r>
                                    <a:rPr lang="en-US" sz="1600" i="1" dirty="0">
                                      <a:solidFill>
                                        <a:srgbClr val="6093C5"/>
                                      </a:solidFill>
                                      <a:latin typeface="Cambria Math" panose="02040503050406030204" pitchFamily="18" charset="0"/>
                                    </a:rPr>
                                    <m:t>(</m:t>
                                  </m:r>
                                  <m:sSub>
                                    <m:sSubPr>
                                      <m:ctrlPr>
                                        <a:rPr lang="en-US" sz="1600"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den>
                              </m:f>
                            </m:e>
                          </m:d>
                        </m:e>
                      </m:func>
                    </m:oMath>
                  </m:oMathPara>
                </a14:m>
                <a:endParaRPr lang="en-US" sz="1600" dirty="0">
                  <a:solidFill>
                    <a:srgbClr val="6093C5"/>
                  </a:solidFill>
                </a:endParaRPr>
              </a:p>
            </p:txBody>
          </p:sp>
        </mc:Choice>
        <mc:Fallback xmlns="">
          <p:sp>
            <p:nvSpPr>
              <p:cNvPr id="6" name="Rectangle 5">
                <a:extLst>
                  <a:ext uri="{FF2B5EF4-FFF2-40B4-BE49-F238E27FC236}">
                    <a16:creationId xmlns:a16="http://schemas.microsoft.com/office/drawing/2014/main" id="{2FE1E96E-803D-224A-94EE-43B3962E5B90}"/>
                  </a:ext>
                </a:extLst>
              </p:cNvPr>
              <p:cNvSpPr>
                <a:spLocks noRot="1" noChangeAspect="1" noMove="1" noResize="1" noEditPoints="1" noAdjustHandles="1" noChangeArrowheads="1" noChangeShapeType="1" noTextEdit="1"/>
              </p:cNvSpPr>
              <p:nvPr/>
            </p:nvSpPr>
            <p:spPr>
              <a:xfrm>
                <a:off x="5608092" y="241819"/>
                <a:ext cx="3396920" cy="667362"/>
              </a:xfrm>
              <a:prstGeom prst="rect">
                <a:avLst/>
              </a:prstGeom>
              <a:blipFill>
                <a:blip r:embed="rId5"/>
                <a:stretch>
                  <a:fillRect b="-5556"/>
                </a:stretch>
              </a:blipFill>
              <a:ln>
                <a:solidFill>
                  <a:srgbClr val="6093C5"/>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D51DFA4-236E-EB47-9580-345BE3B55880}"/>
                  </a:ext>
                </a:extLst>
              </p:cNvPr>
              <p:cNvSpPr/>
              <p:nvPr/>
            </p:nvSpPr>
            <p:spPr>
              <a:xfrm>
                <a:off x="6939563" y="2571750"/>
                <a:ext cx="1906356" cy="599075"/>
              </a:xfrm>
              <a:prstGeom prst="rect">
                <a:avLst/>
              </a:prstGeom>
              <a:ln>
                <a:solidFill>
                  <a:schemeClr val="accent3"/>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𝑖</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m:t>
                          </m:r>
                        </m:sub>
                      </m:sSub>
                      <m:r>
                        <a:rPr lang="en-US" sz="1600" i="1">
                          <a:solidFill>
                            <a:schemeClr val="accent3"/>
                          </a:solidFill>
                          <a:latin typeface="Cambria Math" panose="02040503050406030204" pitchFamily="18" charset="0"/>
                        </a:rPr>
                        <m:t>←</m:t>
                      </m:r>
                      <m:f>
                        <m:fPr>
                          <m:ctrlPr>
                            <a:rPr lang="en-US" sz="1600" i="1">
                              <a:solidFill>
                                <a:schemeClr val="accent3"/>
                              </a:solidFill>
                              <a:latin typeface="Cambria Math" panose="02040503050406030204" pitchFamily="18" charset="0"/>
                            </a:rPr>
                          </m:ctrlPr>
                        </m:fPr>
                        <m:num>
                          <m:sSub>
                            <m:sSubPr>
                              <m:ctrlPr>
                                <a:rPr lang="en-US" sz="1600" i="1">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𝑖</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num>
                        <m:den>
                          <m:nary>
                            <m:naryPr>
                              <m:chr m:val="∑"/>
                              <m:ctrlPr>
                                <a:rPr lang="en-US" sz="1600" i="1">
                                  <a:solidFill>
                                    <a:schemeClr val="accent3"/>
                                  </a:solidFill>
                                  <a:latin typeface="Cambria Math" panose="02040503050406030204" pitchFamily="18" charset="0"/>
                                </a:rPr>
                              </m:ctrlPr>
                            </m:naryPr>
                            <m:sub>
                              <m:r>
                                <m:rPr>
                                  <m:brk m:alnAt="23"/>
                                </m:rPr>
                                <a:rPr lang="en-US" sz="1600" i="1">
                                  <a:solidFill>
                                    <a:schemeClr val="accent3"/>
                                  </a:solidFill>
                                  <a:latin typeface="Cambria Math" panose="02040503050406030204" pitchFamily="18" charset="0"/>
                                </a:rPr>
                                <m:t>𝑗</m:t>
                              </m:r>
                              <m:r>
                                <a:rPr lang="en-US" sz="1600" i="1">
                                  <a:solidFill>
                                    <a:schemeClr val="accent3"/>
                                  </a:solidFill>
                                  <a:latin typeface="Cambria Math" panose="02040503050406030204" pitchFamily="18" charset="0"/>
                                </a:rPr>
                                <m:t>=1</m:t>
                              </m:r>
                            </m:sub>
                            <m:sup>
                              <m:r>
                                <a:rPr lang="en-US" sz="1600" i="1">
                                  <a:solidFill>
                                    <a:schemeClr val="accent3"/>
                                  </a:solidFill>
                                  <a:latin typeface="Cambria Math" panose="02040503050406030204" pitchFamily="18" charset="0"/>
                                </a:rPr>
                                <m:t>𝑛</m:t>
                              </m:r>
                            </m:sup>
                            <m:e>
                              <m:sSub>
                                <m:sSubPr>
                                  <m:ctrlPr>
                                    <a:rPr lang="en-US" sz="1600" i="1">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𝑗</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e>
                          </m:nary>
                        </m:den>
                      </m:f>
                    </m:oMath>
                  </m:oMathPara>
                </a14:m>
                <a:endParaRPr lang="en-US" sz="1600" dirty="0">
                  <a:solidFill>
                    <a:schemeClr val="accent3"/>
                  </a:solidFill>
                </a:endParaRPr>
              </a:p>
            </p:txBody>
          </p:sp>
        </mc:Choice>
        <mc:Fallback xmlns="">
          <p:sp>
            <p:nvSpPr>
              <p:cNvPr id="7" name="Rectangle 6">
                <a:extLst>
                  <a:ext uri="{FF2B5EF4-FFF2-40B4-BE49-F238E27FC236}">
                    <a16:creationId xmlns:a16="http://schemas.microsoft.com/office/drawing/2014/main" id="{5D51DFA4-236E-EB47-9580-345BE3B55880}"/>
                  </a:ext>
                </a:extLst>
              </p:cNvPr>
              <p:cNvSpPr>
                <a:spLocks noRot="1" noChangeAspect="1" noMove="1" noResize="1" noEditPoints="1" noAdjustHandles="1" noChangeArrowheads="1" noChangeShapeType="1" noTextEdit="1"/>
              </p:cNvSpPr>
              <p:nvPr/>
            </p:nvSpPr>
            <p:spPr>
              <a:xfrm>
                <a:off x="6939563" y="2571750"/>
                <a:ext cx="1906356" cy="599075"/>
              </a:xfrm>
              <a:prstGeom prst="rect">
                <a:avLst/>
              </a:prstGeom>
              <a:blipFill>
                <a:blip r:embed="rId6"/>
                <a:stretch>
                  <a:fillRect t="-24490" b="-91837"/>
                </a:stretch>
              </a:blipFill>
              <a:ln>
                <a:solidFill>
                  <a:schemeClr val="accent3"/>
                </a:solidFill>
              </a:ln>
            </p:spPr>
            <p:txBody>
              <a:bodyPr/>
              <a:lstStyle/>
              <a:p>
                <a:r>
                  <a:rPr lang="en-US">
                    <a:noFill/>
                  </a:rPr>
                  <a:t> </a:t>
                </a:r>
              </a:p>
            </p:txBody>
          </p:sp>
        </mc:Fallback>
      </mc:AlternateContent>
    </p:spTree>
    <p:extLst>
      <p:ext uri="{BB962C8B-B14F-4D97-AF65-F5344CB8AC3E}">
        <p14:creationId xmlns:p14="http://schemas.microsoft.com/office/powerpoint/2010/main" val="2060981375"/>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729103C-CD4B-DE45-B44C-2BA8C93D9283}"/>
                  </a:ext>
                </a:extLst>
              </p:cNvPr>
              <p:cNvSpPr>
                <a:spLocks noGrp="1"/>
              </p:cNvSpPr>
              <p:nvPr>
                <p:ph type="title"/>
              </p:nvPr>
            </p:nvSpPr>
            <p:spPr/>
            <p:txBody>
              <a:bodyPr/>
              <a:lstStyle/>
              <a:p>
                <a:r>
                  <a:rPr lang="en-US" dirty="0"/>
                  <a:t>AdaBoost when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=30</m:t>
                    </m:r>
                  </m:oMath>
                </a14:m>
                <a:endParaRPr lang="en-US" dirty="0"/>
              </a:p>
            </p:txBody>
          </p:sp>
        </mc:Choice>
        <mc:Fallback xmlns="">
          <p:sp>
            <p:nvSpPr>
              <p:cNvPr id="2" name="Title 1">
                <a:extLst>
                  <a:ext uri="{FF2B5EF4-FFF2-40B4-BE49-F238E27FC236}">
                    <a16:creationId xmlns:a16="http://schemas.microsoft.com/office/drawing/2014/main" id="{3729103C-CD4B-DE45-B44C-2BA8C93D9283}"/>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A57D12CA-9D69-9D49-AE20-A171252AADDA}"/>
              </a:ext>
            </a:extLst>
          </p:cNvPr>
          <p:cNvSpPr>
            <a:spLocks noGrp="1"/>
          </p:cNvSpPr>
          <p:nvPr>
            <p:ph type="body" idx="1"/>
          </p:nvPr>
        </p:nvSpPr>
        <p:spPr/>
        <p:txBody>
          <a:bodyPr/>
          <a:lstStyle/>
          <a:p>
            <a:pPr marL="139700" indent="0">
              <a:buNone/>
            </a:pPr>
            <a:r>
              <a:rPr lang="en-US" dirty="0"/>
              <a:t>Can eventually get 0 training error with a set of weak learners!</a:t>
            </a:r>
          </a:p>
          <a:p>
            <a:pPr marL="139700" indent="0">
              <a:buNone/>
            </a:pPr>
            <a:r>
              <a:rPr lang="en-US" dirty="0"/>
              <a:t>This is most likely overfit</a:t>
            </a:r>
          </a:p>
        </p:txBody>
      </p:sp>
      <p:sp>
        <p:nvSpPr>
          <p:cNvPr id="4" name="Slide Number Placeholder 3">
            <a:extLst>
              <a:ext uri="{FF2B5EF4-FFF2-40B4-BE49-F238E27FC236}">
                <a16:creationId xmlns:a16="http://schemas.microsoft.com/office/drawing/2014/main" id="{ADD46EBF-DFF3-604D-A1C0-8AE545B594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pic>
        <p:nvPicPr>
          <p:cNvPr id="6" name="Picture 5">
            <a:extLst>
              <a:ext uri="{FF2B5EF4-FFF2-40B4-BE49-F238E27FC236}">
                <a16:creationId xmlns:a16="http://schemas.microsoft.com/office/drawing/2014/main" id="{A7421B94-2B5B-CE4D-9565-08084B6AFAB8}"/>
              </a:ext>
            </a:extLst>
          </p:cNvPr>
          <p:cNvPicPr>
            <a:picLocks noChangeAspect="1"/>
          </p:cNvPicPr>
          <p:nvPr/>
        </p:nvPicPr>
        <p:blipFill>
          <a:blip r:embed="rId3"/>
          <a:stretch>
            <a:fillRect/>
          </a:stretch>
        </p:blipFill>
        <p:spPr>
          <a:xfrm>
            <a:off x="3768991" y="1573349"/>
            <a:ext cx="4015578" cy="3176502"/>
          </a:xfrm>
          <a:prstGeom prst="rect">
            <a:avLst/>
          </a:prstGeom>
        </p:spPr>
      </p:pic>
    </p:spTree>
    <p:extLst>
      <p:ext uri="{BB962C8B-B14F-4D97-AF65-F5344CB8AC3E}">
        <p14:creationId xmlns:p14="http://schemas.microsoft.com/office/powerpoint/2010/main" val="4142624201"/>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B998-925C-2046-85D1-A784542340A4}"/>
              </a:ext>
            </a:extLst>
          </p:cNvPr>
          <p:cNvSpPr>
            <a:spLocks noGrp="1"/>
          </p:cNvSpPr>
          <p:nvPr>
            <p:ph type="title"/>
          </p:nvPr>
        </p:nvSpPr>
        <p:spPr/>
        <p:txBody>
          <a:bodyPr/>
          <a:lstStyle/>
          <a:p>
            <a:r>
              <a:rPr lang="en-US" dirty="0"/>
              <a:t>AdaBoost Theorem</a:t>
            </a:r>
          </a:p>
        </p:txBody>
      </p:sp>
      <p:sp>
        <p:nvSpPr>
          <p:cNvPr id="3" name="Text Placeholder 2">
            <a:extLst>
              <a:ext uri="{FF2B5EF4-FFF2-40B4-BE49-F238E27FC236}">
                <a16:creationId xmlns:a16="http://schemas.microsoft.com/office/drawing/2014/main" id="{18584162-ACDD-B549-A987-86B611F39E32}"/>
              </a:ext>
            </a:extLst>
          </p:cNvPr>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endParaRPr lang="en-US" dirty="0"/>
          </a:p>
          <a:p>
            <a:pPr marL="139700" indent="0">
              <a:buNone/>
            </a:pPr>
            <a:r>
              <a:rPr lang="en-US" dirty="0"/>
              <a:t>Technical condition: The weak learner can do at least slightly better than complete random guessing </a:t>
            </a:r>
          </a:p>
          <a:p>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C5DF3ED4-AA94-974C-A9CE-F6CEAD58E4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pic>
        <p:nvPicPr>
          <p:cNvPr id="5" name="Picture 4">
            <a:extLst>
              <a:ext uri="{FF2B5EF4-FFF2-40B4-BE49-F238E27FC236}">
                <a16:creationId xmlns:a16="http://schemas.microsoft.com/office/drawing/2014/main" id="{C9A44DDC-537F-D14C-8D9D-E613DA58A83F}"/>
              </a:ext>
            </a:extLst>
          </p:cNvPr>
          <p:cNvPicPr>
            <a:picLocks noChangeAspect="1"/>
          </p:cNvPicPr>
          <p:nvPr/>
        </p:nvPicPr>
        <p:blipFill>
          <a:blip r:embed="rId2"/>
          <a:stretch>
            <a:fillRect/>
          </a:stretch>
        </p:blipFill>
        <p:spPr>
          <a:xfrm>
            <a:off x="3090625" y="587000"/>
            <a:ext cx="5596200" cy="2479329"/>
          </a:xfrm>
          <a:prstGeom prst="rect">
            <a:avLst/>
          </a:prstGeom>
        </p:spPr>
      </p:pic>
    </p:spTree>
    <p:extLst>
      <p:ext uri="{BB962C8B-B14F-4D97-AF65-F5344CB8AC3E}">
        <p14:creationId xmlns:p14="http://schemas.microsoft.com/office/powerpoint/2010/main" val="3998869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0AB-A425-504C-A9BB-8EB00D15D10F}"/>
              </a:ext>
            </a:extLst>
          </p:cNvPr>
          <p:cNvSpPr>
            <a:spLocks noGrp="1"/>
          </p:cNvSpPr>
          <p:nvPr>
            <p:ph type="title"/>
          </p:nvPr>
        </p:nvSpPr>
        <p:spPr/>
        <p:txBody>
          <a:bodyPr/>
          <a:lstStyle/>
          <a:p>
            <a:r>
              <a:rPr lang="en-US" dirty="0"/>
              <a:t>Compare</a:t>
            </a:r>
          </a:p>
        </p:txBody>
      </p:sp>
      <p:sp>
        <p:nvSpPr>
          <p:cNvPr id="3" name="Text Placeholder 2">
            <a:extLst>
              <a:ext uri="{FF2B5EF4-FFF2-40B4-BE49-F238E27FC236}">
                <a16:creationId xmlns:a16="http://schemas.microsoft.com/office/drawing/2014/main" id="{7BD663BE-103D-A646-A38D-1FFBE19B6519}"/>
              </a:ext>
            </a:extLst>
          </p:cNvPr>
          <p:cNvSpPr>
            <a:spLocks noGrp="1"/>
          </p:cNvSpPr>
          <p:nvPr>
            <p:ph type="body" idx="1"/>
          </p:nvPr>
        </p:nvSpPr>
        <p:spPr>
          <a:xfrm>
            <a:off x="3090626" y="260707"/>
            <a:ext cx="5596200" cy="3981000"/>
          </a:xfrm>
        </p:spPr>
        <p:txBody>
          <a:bodyPr/>
          <a:lstStyle/>
          <a:p>
            <a:pPr marL="139700" indent="0">
              <a:buNone/>
            </a:pPr>
            <a:r>
              <a:rPr lang="en-US" dirty="0"/>
              <a:t>Decision Tree</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br>
              <a:rPr lang="en-US" dirty="0"/>
            </a:br>
            <a:br>
              <a:rPr lang="en-US" dirty="0"/>
            </a:br>
            <a:r>
              <a:rPr lang="en-US" dirty="0"/>
              <a:t>AdaBoost</a:t>
            </a:r>
          </a:p>
        </p:txBody>
      </p:sp>
      <p:sp>
        <p:nvSpPr>
          <p:cNvPr id="4" name="Slide Number Placeholder 3">
            <a:extLst>
              <a:ext uri="{FF2B5EF4-FFF2-40B4-BE49-F238E27FC236}">
                <a16:creationId xmlns:a16="http://schemas.microsoft.com/office/drawing/2014/main" id="{A55B7CCA-64B1-DB4C-AF09-BE77F44FC8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pic>
        <p:nvPicPr>
          <p:cNvPr id="5" name="Picture 4">
            <a:extLst>
              <a:ext uri="{FF2B5EF4-FFF2-40B4-BE49-F238E27FC236}">
                <a16:creationId xmlns:a16="http://schemas.microsoft.com/office/drawing/2014/main" id="{C1103AAC-FF0F-E449-8DC8-D398E25A3588}"/>
              </a:ext>
            </a:extLst>
          </p:cNvPr>
          <p:cNvPicPr>
            <a:picLocks noChangeAspect="1"/>
          </p:cNvPicPr>
          <p:nvPr/>
        </p:nvPicPr>
        <p:blipFill>
          <a:blip r:embed="rId3"/>
          <a:stretch>
            <a:fillRect/>
          </a:stretch>
        </p:blipFill>
        <p:spPr>
          <a:xfrm>
            <a:off x="3090625" y="596557"/>
            <a:ext cx="5596201" cy="2106590"/>
          </a:xfrm>
          <a:prstGeom prst="rect">
            <a:avLst/>
          </a:prstGeom>
        </p:spPr>
      </p:pic>
      <p:pic>
        <p:nvPicPr>
          <p:cNvPr id="6" name="Picture 5">
            <a:extLst>
              <a:ext uri="{FF2B5EF4-FFF2-40B4-BE49-F238E27FC236}">
                <a16:creationId xmlns:a16="http://schemas.microsoft.com/office/drawing/2014/main" id="{B3FC3365-A901-EE4B-8FF6-31B8B83D9F64}"/>
              </a:ext>
            </a:extLst>
          </p:cNvPr>
          <p:cNvPicPr>
            <a:picLocks noChangeAspect="1"/>
          </p:cNvPicPr>
          <p:nvPr/>
        </p:nvPicPr>
        <p:blipFill rotWithShape="1">
          <a:blip r:embed="rId4"/>
          <a:srcRect t="25695"/>
          <a:stretch/>
        </p:blipFill>
        <p:spPr>
          <a:xfrm>
            <a:off x="2752567" y="3211291"/>
            <a:ext cx="6875768" cy="1656520"/>
          </a:xfrm>
          <a:prstGeom prst="rect">
            <a:avLst/>
          </a:prstGeom>
        </p:spPr>
      </p:pic>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85357D5D-A13F-4996-91ED-A2A4DFB8044D}"/>
                  </a:ext>
                </a:extLst>
              </p14:cNvPr>
              <p14:cNvContentPartPr/>
              <p14:nvPr/>
            </p14:nvContentPartPr>
            <p14:xfrm>
              <a:off x="4479480" y="1073880"/>
              <a:ext cx="815760" cy="3932280"/>
            </p14:xfrm>
          </p:contentPart>
        </mc:Choice>
        <mc:Fallback>
          <p:pic>
            <p:nvPicPr>
              <p:cNvPr id="7" name="Ink 6">
                <a:extLst>
                  <a:ext uri="{FF2B5EF4-FFF2-40B4-BE49-F238E27FC236}">
                    <a16:creationId xmlns:a16="http://schemas.microsoft.com/office/drawing/2014/main" id="{85357D5D-A13F-4996-91ED-A2A4DFB8044D}"/>
                  </a:ext>
                </a:extLst>
              </p:cNvPr>
              <p:cNvPicPr/>
              <p:nvPr/>
            </p:nvPicPr>
            <p:blipFill>
              <a:blip r:embed="rId6"/>
              <a:stretch>
                <a:fillRect/>
              </a:stretch>
            </p:blipFill>
            <p:spPr>
              <a:xfrm>
                <a:off x="4470120" y="1064520"/>
                <a:ext cx="834480" cy="3951000"/>
              </a:xfrm>
              <a:prstGeom prst="rect">
                <a:avLst/>
              </a:prstGeom>
            </p:spPr>
          </p:pic>
        </mc:Fallback>
      </mc:AlternateContent>
    </p:spTree>
    <p:extLst>
      <p:ext uri="{BB962C8B-B14F-4D97-AF65-F5344CB8AC3E}">
        <p14:creationId xmlns:p14="http://schemas.microsoft.com/office/powerpoint/2010/main" val="1191515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4851-5505-9F4A-869D-0BF297560C6B}"/>
              </a:ext>
            </a:extLst>
          </p:cNvPr>
          <p:cNvSpPr>
            <a:spLocks noGrp="1"/>
          </p:cNvSpPr>
          <p:nvPr>
            <p:ph type="title"/>
          </p:nvPr>
        </p:nvSpPr>
        <p:spPr/>
        <p:txBody>
          <a:bodyPr/>
          <a:lstStyle/>
          <a:p>
            <a:r>
              <a:rPr lang="en-US" dirty="0"/>
              <a:t>Overfitting?</a:t>
            </a:r>
          </a:p>
        </p:txBody>
      </p:sp>
      <p:sp>
        <p:nvSpPr>
          <p:cNvPr id="3" name="Text Placeholder 2">
            <a:extLst>
              <a:ext uri="{FF2B5EF4-FFF2-40B4-BE49-F238E27FC236}">
                <a16:creationId xmlns:a16="http://schemas.microsoft.com/office/drawing/2014/main" id="{C016102A-A300-FB4A-B95D-CFCDC8530213}"/>
              </a:ext>
            </a:extLst>
          </p:cNvPr>
          <p:cNvSpPr>
            <a:spLocks noGrp="1"/>
          </p:cNvSpPr>
          <p:nvPr>
            <p:ph type="body" idx="1"/>
          </p:nvPr>
        </p:nvSpPr>
        <p:spPr>
          <a:xfrm>
            <a:off x="3090625" y="222057"/>
            <a:ext cx="5596200" cy="3981000"/>
          </a:xfrm>
        </p:spPr>
        <p:txBody>
          <a:bodyPr/>
          <a:lstStyle/>
          <a:p>
            <a:pPr marL="139700" indent="0">
              <a:buNone/>
            </a:pPr>
            <a:r>
              <a:rPr lang="en-US" dirty="0"/>
              <a:t>Boosting tends to be robust to overfitting</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br>
              <a:rPr lang="en-US" dirty="0"/>
            </a:br>
            <a:r>
              <a:rPr lang="en-US" dirty="0"/>
              <a:t>But will eventually overfit</a:t>
            </a:r>
          </a:p>
        </p:txBody>
      </p:sp>
      <p:sp>
        <p:nvSpPr>
          <p:cNvPr id="4" name="Slide Number Placeholder 3">
            <a:extLst>
              <a:ext uri="{FF2B5EF4-FFF2-40B4-BE49-F238E27FC236}">
                <a16:creationId xmlns:a16="http://schemas.microsoft.com/office/drawing/2014/main" id="{68417F0D-36CA-BF46-B1ED-D6494F0C0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p:pic>
        <p:nvPicPr>
          <p:cNvPr id="5" name="Picture 4">
            <a:extLst>
              <a:ext uri="{FF2B5EF4-FFF2-40B4-BE49-F238E27FC236}">
                <a16:creationId xmlns:a16="http://schemas.microsoft.com/office/drawing/2014/main" id="{7689380C-B720-304C-B4F6-FBA868704531}"/>
              </a:ext>
            </a:extLst>
          </p:cNvPr>
          <p:cNvPicPr>
            <a:picLocks noChangeAspect="1"/>
          </p:cNvPicPr>
          <p:nvPr/>
        </p:nvPicPr>
        <p:blipFill>
          <a:blip r:embed="rId3"/>
          <a:stretch>
            <a:fillRect/>
          </a:stretch>
        </p:blipFill>
        <p:spPr>
          <a:xfrm>
            <a:off x="3090625" y="619329"/>
            <a:ext cx="4341526" cy="2170763"/>
          </a:xfrm>
          <a:prstGeom prst="rect">
            <a:avLst/>
          </a:prstGeom>
        </p:spPr>
      </p:pic>
      <p:pic>
        <p:nvPicPr>
          <p:cNvPr id="6" name="Picture 5">
            <a:extLst>
              <a:ext uri="{FF2B5EF4-FFF2-40B4-BE49-F238E27FC236}">
                <a16:creationId xmlns:a16="http://schemas.microsoft.com/office/drawing/2014/main" id="{39D988B7-22E3-2C44-8EBD-F5CAD64983FA}"/>
              </a:ext>
            </a:extLst>
          </p:cNvPr>
          <p:cNvPicPr>
            <a:picLocks noChangeAspect="1"/>
          </p:cNvPicPr>
          <p:nvPr/>
        </p:nvPicPr>
        <p:blipFill>
          <a:blip r:embed="rId4"/>
          <a:stretch>
            <a:fillRect/>
          </a:stretch>
        </p:blipFill>
        <p:spPr>
          <a:xfrm>
            <a:off x="3210547" y="3187364"/>
            <a:ext cx="3452582" cy="1720594"/>
          </a:xfrm>
          <a:prstGeom prst="rect">
            <a:avLst/>
          </a:prstGeom>
        </p:spPr>
      </p:pic>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B5AB3AB4-1947-42B5-9BEE-DB46276E1920}"/>
                  </a:ext>
                </a:extLst>
              </p14:cNvPr>
              <p14:cNvContentPartPr/>
              <p14:nvPr/>
            </p14:nvContentPartPr>
            <p14:xfrm>
              <a:off x="3609000" y="3133800"/>
              <a:ext cx="2068200" cy="486360"/>
            </p14:xfrm>
          </p:contentPart>
        </mc:Choice>
        <mc:Fallback>
          <p:pic>
            <p:nvPicPr>
              <p:cNvPr id="7" name="Ink 6">
                <a:extLst>
                  <a:ext uri="{FF2B5EF4-FFF2-40B4-BE49-F238E27FC236}">
                    <a16:creationId xmlns:a16="http://schemas.microsoft.com/office/drawing/2014/main" id="{B5AB3AB4-1947-42B5-9BEE-DB46276E1920}"/>
                  </a:ext>
                </a:extLst>
              </p:cNvPr>
              <p:cNvPicPr/>
              <p:nvPr/>
            </p:nvPicPr>
            <p:blipFill>
              <a:blip r:embed="rId6"/>
              <a:stretch>
                <a:fillRect/>
              </a:stretch>
            </p:blipFill>
            <p:spPr>
              <a:xfrm>
                <a:off x="3599640" y="3124440"/>
                <a:ext cx="2086920" cy="505080"/>
              </a:xfrm>
              <a:prstGeom prst="rect">
                <a:avLst/>
              </a:prstGeom>
            </p:spPr>
          </p:pic>
        </mc:Fallback>
      </mc:AlternateContent>
    </p:spTree>
    <p:extLst>
      <p:ext uri="{BB962C8B-B14F-4D97-AF65-F5344CB8AC3E}">
        <p14:creationId xmlns:p14="http://schemas.microsoft.com/office/powerpoint/2010/main" val="429118743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BF57A31-A5AC-2442-9139-D5ACE392DE5E}"/>
                  </a:ext>
                </a:extLst>
              </p:cNvPr>
              <p:cNvSpPr>
                <a:spLocks noGrp="1"/>
              </p:cNvSpPr>
              <p:nvPr>
                <p:ph type="title"/>
              </p:nvPr>
            </p:nvSpPr>
            <p:spPr/>
            <p:txBody>
              <a:bodyPr/>
              <a:lstStyle/>
              <a:p>
                <a:r>
                  <a:rPr lang="en-US" dirty="0"/>
                  <a:t>Choose </a:t>
                </a:r>
                <a14:m>
                  <m:oMath xmlns:m="http://schemas.openxmlformats.org/officeDocument/2006/math">
                    <m:r>
                      <a:rPr lang="en-US" b="0" i="1" smtClean="0">
                        <a:latin typeface="Cambria Math" panose="02040503050406030204" pitchFamily="18" charset="0"/>
                      </a:rPr>
                      <m:t>𝑇</m:t>
                    </m:r>
                  </m:oMath>
                </a14:m>
                <a:r>
                  <a:rPr lang="en-US" dirty="0"/>
                  <a:t>?</a:t>
                </a:r>
              </a:p>
            </p:txBody>
          </p:sp>
        </mc:Choice>
        <mc:Fallback xmlns="">
          <p:sp>
            <p:nvSpPr>
              <p:cNvPr id="2" name="Title 1">
                <a:extLst>
                  <a:ext uri="{FF2B5EF4-FFF2-40B4-BE49-F238E27FC236}">
                    <a16:creationId xmlns:a16="http://schemas.microsoft.com/office/drawing/2014/main" id="{BBF57A31-A5AC-2442-9139-D5ACE392DE5E}"/>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00AB29A-E1D6-324E-AA8B-F681A1B9650F}"/>
                  </a:ext>
                </a:extLst>
              </p:cNvPr>
              <p:cNvSpPr>
                <a:spLocks noGrp="1"/>
              </p:cNvSpPr>
              <p:nvPr>
                <p:ph type="body" idx="1"/>
              </p:nvPr>
            </p:nvSpPr>
            <p:spPr/>
            <p:txBody>
              <a:bodyPr/>
              <a:lstStyle/>
              <a:p>
                <a:pPr marL="139700" indent="0">
                  <a:buNone/>
                </a:pPr>
                <a:r>
                  <a:rPr lang="en-US" dirty="0"/>
                  <a:t>How do you end up choosing the number of trees </a:t>
                </a:r>
                <a14:m>
                  <m:oMath xmlns:m="http://schemas.openxmlformats.org/officeDocument/2006/math">
                    <m:r>
                      <a:rPr lang="en-US" b="0" i="1" smtClean="0">
                        <a:latin typeface="Cambria Math" panose="02040503050406030204" pitchFamily="18" charset="0"/>
                      </a:rPr>
                      <m:t>𝑇</m:t>
                    </m:r>
                  </m:oMath>
                </a14:m>
                <a:r>
                  <a:rPr lang="en-US" dirty="0"/>
                  <a:t> for boosting?</a:t>
                </a:r>
              </a:p>
              <a:p>
                <a:pPr marL="139700" indent="0">
                  <a:buNone/>
                </a:pPr>
                <a:endParaRPr lang="en-US" dirty="0"/>
              </a:p>
              <a:p>
                <a:pPr marL="139700" indent="0">
                  <a:buNone/>
                </a:pPr>
                <a:r>
                  <a:rPr lang="en-US" dirty="0"/>
                  <a:t>Like always </a:t>
                </a:r>
              </a:p>
              <a:p>
                <a:r>
                  <a:rPr lang="en-US" dirty="0"/>
                  <a:t>Find </a:t>
                </a:r>
                <a14:m>
                  <m:oMath xmlns:m="http://schemas.openxmlformats.org/officeDocument/2006/math">
                    <m:r>
                      <a:rPr lang="en-US" b="0" i="1" smtClean="0">
                        <a:latin typeface="Cambria Math" panose="02040503050406030204" pitchFamily="18" charset="0"/>
                      </a:rPr>
                      <m:t>𝑇</m:t>
                    </m:r>
                  </m:oMath>
                </a14:m>
                <a:r>
                  <a:rPr lang="en-US" dirty="0"/>
                  <a:t> that minimizes validation error</a:t>
                </a:r>
              </a:p>
              <a:p>
                <a:r>
                  <a:rPr lang="en-US" dirty="0"/>
                  <a:t>Do cross validation</a:t>
                </a:r>
              </a:p>
              <a:p>
                <a:endParaRPr lang="en-US" dirty="0"/>
              </a:p>
              <a:p>
                <a:pPr marL="139700" indent="0">
                  <a:buNone/>
                </a:pPr>
                <a:r>
                  <a:rPr lang="en-US" dirty="0"/>
                  <a:t>You </a:t>
                </a:r>
                <a:r>
                  <a:rPr lang="en-US" b="1" dirty="0"/>
                  <a:t>can’t</a:t>
                </a:r>
                <a:endParaRPr lang="en-US" dirty="0"/>
              </a:p>
              <a:p>
                <a:r>
                  <a:rPr lang="en-US" dirty="0"/>
                  <a:t>Find </a:t>
                </a:r>
                <a14:m>
                  <m:oMath xmlns:m="http://schemas.openxmlformats.org/officeDocument/2006/math">
                    <m:r>
                      <a:rPr lang="en-US" b="0" i="1" smtClean="0">
                        <a:latin typeface="Cambria Math" panose="02040503050406030204" pitchFamily="18" charset="0"/>
                      </a:rPr>
                      <m:t>𝑇</m:t>
                    </m:r>
                  </m:oMath>
                </a14:m>
                <a:r>
                  <a:rPr lang="en-US" dirty="0"/>
                  <a:t> that minimizes training error</a:t>
                </a:r>
              </a:p>
              <a:p>
                <a:r>
                  <a:rPr lang="en-US" dirty="0"/>
                  <a:t>Find </a:t>
                </a:r>
                <a14:m>
                  <m:oMath xmlns:m="http://schemas.openxmlformats.org/officeDocument/2006/math">
                    <m:r>
                      <a:rPr lang="en-US" b="0" i="1" smtClean="0">
                        <a:latin typeface="Cambria Math" panose="02040503050406030204" pitchFamily="18" charset="0"/>
                      </a:rPr>
                      <m:t>𝑇</m:t>
                    </m:r>
                  </m:oMath>
                </a14:m>
                <a:r>
                  <a:rPr lang="en-US" dirty="0"/>
                  <a:t> that minimizes test error</a:t>
                </a:r>
              </a:p>
            </p:txBody>
          </p:sp>
        </mc:Choice>
        <mc:Fallback xmlns="">
          <p:sp>
            <p:nvSpPr>
              <p:cNvPr id="3" name="Text Placeholder 2">
                <a:extLst>
                  <a:ext uri="{FF2B5EF4-FFF2-40B4-BE49-F238E27FC236}">
                    <a16:creationId xmlns:a16="http://schemas.microsoft.com/office/drawing/2014/main" id="{200AB29A-E1D6-324E-AA8B-F681A1B9650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C8EE58A-2B50-C046-995D-31A313F954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3454232592"/>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3C35-08F6-C24A-A322-0EBAC15302A8}"/>
              </a:ext>
            </a:extLst>
          </p:cNvPr>
          <p:cNvSpPr>
            <a:spLocks noGrp="1"/>
          </p:cNvSpPr>
          <p:nvPr>
            <p:ph type="title"/>
          </p:nvPr>
        </p:nvSpPr>
        <p:spPr/>
        <p:txBody>
          <a:bodyPr/>
          <a:lstStyle/>
          <a:p>
            <a:r>
              <a:rPr lang="en-US" dirty="0"/>
              <a:t>Application</a:t>
            </a:r>
          </a:p>
        </p:txBody>
      </p:sp>
      <p:sp>
        <p:nvSpPr>
          <p:cNvPr id="3" name="Text Placeholder 2">
            <a:extLst>
              <a:ext uri="{FF2B5EF4-FFF2-40B4-BE49-F238E27FC236}">
                <a16:creationId xmlns:a16="http://schemas.microsoft.com/office/drawing/2014/main" id="{84C50AA0-23E7-144E-8A9A-101DC3A0E5FC}"/>
              </a:ext>
            </a:extLst>
          </p:cNvPr>
          <p:cNvSpPr>
            <a:spLocks noGrp="1"/>
          </p:cNvSpPr>
          <p:nvPr>
            <p:ph type="body" idx="1"/>
          </p:nvPr>
        </p:nvSpPr>
        <p:spPr/>
        <p:txBody>
          <a:bodyPr/>
          <a:lstStyle/>
          <a:p>
            <a:r>
              <a:rPr lang="en-US" dirty="0"/>
              <a:t>Boosting, AdaBoost and other variants like gradient boosting, are some of the most successful models to date.</a:t>
            </a:r>
          </a:p>
          <a:p>
            <a:r>
              <a:rPr lang="en-US" dirty="0"/>
              <a:t>They are extremely useful in computer vision</a:t>
            </a:r>
          </a:p>
          <a:p>
            <a:pPr lvl="1"/>
            <a:r>
              <a:rPr lang="en-US" dirty="0"/>
              <a:t>The standard for face detection</a:t>
            </a:r>
          </a:p>
          <a:p>
            <a:r>
              <a:rPr lang="en-US" dirty="0"/>
              <a:t>Used by most winners of ML competitions (</a:t>
            </a:r>
            <a:r>
              <a:rPr lang="en-US" sz="1200" dirty="0"/>
              <a:t>Kaggle, KDD Cup, …)</a:t>
            </a:r>
          </a:p>
          <a:p>
            <a:r>
              <a:rPr lang="en-US" dirty="0"/>
              <a:t>Most industry ML systems use a model ensembles</a:t>
            </a:r>
          </a:p>
          <a:p>
            <a:pPr lvl="1"/>
            <a:r>
              <a:rPr lang="en-US" dirty="0"/>
              <a:t>Some with boosting, some with bagging </a:t>
            </a:r>
          </a:p>
          <a:p>
            <a:pPr lvl="1"/>
            <a:r>
              <a:rPr lang="en-US" dirty="0"/>
              <a:t>Many times just use 6 different types of models and hand specify their weights.</a:t>
            </a:r>
          </a:p>
        </p:txBody>
      </p:sp>
      <p:sp>
        <p:nvSpPr>
          <p:cNvPr id="4" name="Slide Number Placeholder 3">
            <a:extLst>
              <a:ext uri="{FF2B5EF4-FFF2-40B4-BE49-F238E27FC236}">
                <a16:creationId xmlns:a16="http://schemas.microsoft.com/office/drawing/2014/main" id="{2D36215A-7A70-1949-86BD-2EAD6888A8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p:spTree>
    <p:extLst>
      <p:ext uri="{BB962C8B-B14F-4D97-AF65-F5344CB8AC3E}">
        <p14:creationId xmlns:p14="http://schemas.microsoft.com/office/powerpoint/2010/main" val="3977971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018A-B4C2-194B-B928-5F05D22BA423}"/>
              </a:ext>
            </a:extLst>
          </p:cNvPr>
          <p:cNvSpPr>
            <a:spLocks noGrp="1"/>
          </p:cNvSpPr>
          <p:nvPr>
            <p:ph type="title"/>
          </p:nvPr>
        </p:nvSpPr>
        <p:spPr/>
        <p:txBody>
          <a:bodyPr/>
          <a:lstStyle/>
          <a:p>
            <a:r>
              <a:rPr lang="en-US" dirty="0"/>
              <a:t>AdaBoost Overview</a:t>
            </a:r>
          </a:p>
        </p:txBody>
      </p:sp>
      <p:sp>
        <p:nvSpPr>
          <p:cNvPr id="3" name="Text Placeholder 2">
            <a:extLst>
              <a:ext uri="{FF2B5EF4-FFF2-40B4-BE49-F238E27FC236}">
                <a16:creationId xmlns:a16="http://schemas.microsoft.com/office/drawing/2014/main" id="{462B98FA-8A33-6B46-BDAF-B13920297A60}"/>
              </a:ext>
            </a:extLst>
          </p:cNvPr>
          <p:cNvSpPr>
            <a:spLocks noGrp="1"/>
          </p:cNvSpPr>
          <p:nvPr>
            <p:ph type="body" idx="1"/>
          </p:nvPr>
        </p:nvSpPr>
        <p:spPr/>
        <p:txBody>
          <a:bodyPr/>
          <a:lstStyle/>
          <a:p>
            <a:r>
              <a:rPr lang="en-US" b="1" dirty="0"/>
              <a:t>Powerful! </a:t>
            </a:r>
            <a:r>
              <a:rPr lang="en-US" dirty="0"/>
              <a:t>One of the most powerful set of models for many real world datasets.</a:t>
            </a:r>
          </a:p>
          <a:p>
            <a:pPr lvl="1"/>
            <a:r>
              <a:rPr lang="en-US" dirty="0"/>
              <a:t>Typically does better than random forest with the same number of trees.</a:t>
            </a:r>
          </a:p>
          <a:p>
            <a:r>
              <a:rPr lang="en-US" b="1" dirty="0"/>
              <a:t>Higher Maintenance: </a:t>
            </a:r>
            <a:r>
              <a:rPr lang="en-US" dirty="0"/>
              <a:t>You do have to tune hyper-parameters</a:t>
            </a:r>
          </a:p>
          <a:p>
            <a:pPr lvl="1"/>
            <a:r>
              <a:rPr lang="en-US" dirty="0"/>
              <a:t>AdaBoost: Number of trees is technically important, but the model tends to be robust to overfitting in practice.</a:t>
            </a:r>
          </a:p>
          <a:p>
            <a:pPr lvl="1"/>
            <a:r>
              <a:rPr lang="en-US" dirty="0"/>
              <a:t>Gradient Boosting: MANY hyper-parameters (all important)</a:t>
            </a:r>
          </a:p>
          <a:p>
            <a:r>
              <a:rPr lang="en-US" b="1" dirty="0"/>
              <a:t>Expensive: </a:t>
            </a:r>
            <a:r>
              <a:rPr lang="en-US" dirty="0"/>
              <a:t>Boosting is inherently sequential which means its slow to learn ensembles with many trees.</a:t>
            </a:r>
          </a:p>
          <a:p>
            <a:pPr lvl="1"/>
            <a:r>
              <a:rPr lang="en-US" dirty="0"/>
              <a:t>Can be made faster with optimized software like </a:t>
            </a:r>
            <a:r>
              <a:rPr lang="en-US" dirty="0" err="1"/>
              <a:t>XGBoost</a:t>
            </a:r>
            <a:r>
              <a:rPr lang="en-US" dirty="0"/>
              <a:t> (UW)</a:t>
            </a:r>
          </a:p>
        </p:txBody>
      </p:sp>
      <p:sp>
        <p:nvSpPr>
          <p:cNvPr id="4" name="Slide Number Placeholder 3">
            <a:extLst>
              <a:ext uri="{FF2B5EF4-FFF2-40B4-BE49-F238E27FC236}">
                <a16:creationId xmlns:a16="http://schemas.microsoft.com/office/drawing/2014/main" id="{F6398339-987E-3545-9ECB-04C867944B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p:spTree>
    <p:extLst>
      <p:ext uri="{BB962C8B-B14F-4D97-AF65-F5344CB8AC3E}">
        <p14:creationId xmlns:p14="http://schemas.microsoft.com/office/powerpoint/2010/main" val="1244447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E8E6F4-8AFE-E547-816D-C8F81B59D701}"/>
              </a:ext>
            </a:extLst>
          </p:cNvPr>
          <p:cNvSpPr>
            <a:spLocks noGrp="1"/>
          </p:cNvSpPr>
          <p:nvPr>
            <p:ph type="ctrTitle"/>
          </p:nvPr>
        </p:nvSpPr>
        <p:spPr/>
        <p:txBody>
          <a:bodyPr/>
          <a:lstStyle/>
          <a:p>
            <a:r>
              <a:rPr lang="en-US" dirty="0"/>
              <a:t>Activity: Ideating on Preventing Potential Bias in ML Applications</a:t>
            </a:r>
          </a:p>
        </p:txBody>
      </p:sp>
      <p:sp>
        <p:nvSpPr>
          <p:cNvPr id="4" name="Slide Number Placeholder 3">
            <a:extLst>
              <a:ext uri="{FF2B5EF4-FFF2-40B4-BE49-F238E27FC236}">
                <a16:creationId xmlns:a16="http://schemas.microsoft.com/office/drawing/2014/main" id="{7AAB050D-12E1-0949-BED8-135BC435EFF9}"/>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78</a:t>
            </a:fld>
            <a:endParaRPr lang="en"/>
          </a:p>
        </p:txBody>
      </p:sp>
    </p:spTree>
    <p:extLst>
      <p:ext uri="{BB962C8B-B14F-4D97-AF65-F5344CB8AC3E}">
        <p14:creationId xmlns:p14="http://schemas.microsoft.com/office/powerpoint/2010/main" val="33397770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p:txBody>
          <a:bodyPr/>
          <a:lstStyle/>
          <a:p>
            <a:pPr marL="139700" indent="0">
              <a:buNone/>
            </a:pPr>
            <a:r>
              <a:rPr lang="en-US" b="1" dirty="0"/>
              <a:t>Theme</a:t>
            </a:r>
            <a:r>
              <a:rPr lang="en-US" dirty="0"/>
              <a:t>: Compare two different ways of making ensembles</a:t>
            </a:r>
          </a:p>
          <a:p>
            <a:pPr marL="139700" indent="0">
              <a:buNone/>
            </a:pPr>
            <a:r>
              <a:rPr lang="en-US" b="1" dirty="0"/>
              <a:t>Ideas:</a:t>
            </a:r>
          </a:p>
          <a:p>
            <a:r>
              <a:rPr lang="en-US" dirty="0"/>
              <a:t>Describe what an ensemble model is </a:t>
            </a:r>
          </a:p>
          <a:p>
            <a:r>
              <a:rPr lang="en-US" dirty="0"/>
              <a:t>Explain what a random forest is and why adding trees improves accuracy.</a:t>
            </a:r>
          </a:p>
          <a:p>
            <a:r>
              <a:rPr lang="en-US" dirty="0"/>
              <a:t>Formalize how AdaBoost combines weighted votes from simple classifiers (weak learners) and how those classifiers are learned. </a:t>
            </a:r>
          </a:p>
          <a:p>
            <a:r>
              <a:rPr lang="en-US" dirty="0"/>
              <a:t>Compare/contrast bagging and boosting.</a:t>
            </a:r>
          </a:p>
          <a:p>
            <a:r>
              <a:rPr lang="en-US" dirty="0"/>
              <a:t>Describe the steps of the AdaBoost algorithm.</a:t>
            </a:r>
          </a:p>
          <a:p>
            <a:endParaRPr lang="en-US" dirty="0"/>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Tree>
    <p:extLst>
      <p:ext uri="{BB962C8B-B14F-4D97-AF65-F5344CB8AC3E}">
        <p14:creationId xmlns:p14="http://schemas.microsoft.com/office/powerpoint/2010/main" val="112067578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2C249D-CA5D-8943-A006-F53B6F855171}"/>
              </a:ext>
            </a:extLst>
          </p:cNvPr>
          <p:cNvSpPr>
            <a:spLocks noGrp="1"/>
          </p:cNvSpPr>
          <p:nvPr>
            <p:ph type="title"/>
          </p:nvPr>
        </p:nvSpPr>
        <p:spPr/>
        <p:txBody>
          <a:bodyPr/>
          <a:lstStyle/>
          <a:p>
            <a:r>
              <a:rPr lang="en-US">
                <a:solidFill>
                  <a:schemeClr val="bg1"/>
                </a:solidFill>
              </a:rPr>
              <a:t>Decision Trees</a:t>
            </a:r>
          </a:p>
        </p:txBody>
      </p:sp>
      <p:sp>
        <p:nvSpPr>
          <p:cNvPr id="12" name="Text Placeholder 11">
            <a:extLst>
              <a:ext uri="{FF2B5EF4-FFF2-40B4-BE49-F238E27FC236}">
                <a16:creationId xmlns:a16="http://schemas.microsoft.com/office/drawing/2014/main" id="{95D5C8A2-0812-B44E-9966-AD1CCB06B70C}"/>
              </a:ext>
            </a:extLst>
          </p:cNvPr>
          <p:cNvSpPr>
            <a:spLocks noGrp="1"/>
          </p:cNvSpPr>
          <p:nvPr>
            <p:ph type="body" idx="1"/>
          </p:nvPr>
        </p:nvSpPr>
        <p:spPr>
          <a:xfrm>
            <a:off x="2922030" y="3942846"/>
            <a:ext cx="5596200" cy="1088254"/>
          </a:xfrm>
        </p:spPr>
        <p:txBody>
          <a:bodyPr/>
          <a:lstStyle/>
          <a:p>
            <a:pPr>
              <a:buFont typeface="Arial" panose="020B0604020202020204" pitchFamily="34" charset="0"/>
              <a:buChar char="•"/>
            </a:pPr>
            <a:r>
              <a:rPr lang="en-US" b="1"/>
              <a:t>Branch/Internal node: </a:t>
            </a:r>
            <a:r>
              <a:rPr lang="en-US"/>
              <a:t>splits into possible values of a feature</a:t>
            </a:r>
          </a:p>
          <a:p>
            <a:pPr>
              <a:buFont typeface="Arial" panose="020B0604020202020204" pitchFamily="34" charset="0"/>
              <a:buChar char="•"/>
            </a:pPr>
            <a:r>
              <a:rPr lang="en-US" b="1"/>
              <a:t>Leaf node: </a:t>
            </a:r>
            <a:r>
              <a:rPr lang="en-US"/>
              <a:t>final decision (the class value)</a:t>
            </a:r>
          </a:p>
          <a:p>
            <a:pPr>
              <a:buFont typeface="Arial" panose="020B0604020202020204" pitchFamily="34" charset="0"/>
              <a:buChar char="•"/>
            </a:pPr>
            <a:endParaRPr lang="en-US"/>
          </a:p>
        </p:txBody>
      </p:sp>
      <p:grpSp>
        <p:nvGrpSpPr>
          <p:cNvPr id="13" name="Group 12">
            <a:extLst>
              <a:ext uri="{FF2B5EF4-FFF2-40B4-BE49-F238E27FC236}">
                <a16:creationId xmlns:a16="http://schemas.microsoft.com/office/drawing/2014/main" id="{BE29E3E5-FC80-904E-91EA-DB0EB55EFDB9}"/>
              </a:ext>
            </a:extLst>
          </p:cNvPr>
          <p:cNvGrpSpPr/>
          <p:nvPr/>
        </p:nvGrpSpPr>
        <p:grpSpPr>
          <a:xfrm>
            <a:off x="3366911" y="370354"/>
            <a:ext cx="5573889" cy="3570743"/>
            <a:chOff x="122286" y="1247680"/>
            <a:chExt cx="5573889" cy="3570743"/>
          </a:xfrm>
        </p:grpSpPr>
        <p:sp>
          <p:nvSpPr>
            <p:cNvPr id="85" name="Rectangle 84"/>
            <p:cNvSpPr/>
            <p:nvPr/>
          </p:nvSpPr>
          <p:spPr>
            <a:xfrm>
              <a:off x="1725445" y="124768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a:latin typeface="Museo Sans 100"/>
                  <a:cs typeface="Museo Sans 100"/>
                </a:rPr>
                <a:t>Start</a:t>
              </a:r>
            </a:p>
          </p:txBody>
        </p:sp>
        <p:grpSp>
          <p:nvGrpSpPr>
            <p:cNvPr id="3" name="Group 2"/>
            <p:cNvGrpSpPr/>
            <p:nvPr/>
          </p:nvGrpSpPr>
          <p:grpSpPr>
            <a:xfrm>
              <a:off x="1292624" y="1596433"/>
              <a:ext cx="1508973" cy="729758"/>
              <a:chOff x="1721911" y="2128577"/>
              <a:chExt cx="2011964" cy="973010"/>
            </a:xfrm>
          </p:grpSpPr>
          <p:sp>
            <p:nvSpPr>
              <p:cNvPr id="39" name="Diamond 38"/>
              <p:cNvSpPr/>
              <p:nvPr/>
            </p:nvSpPr>
            <p:spPr>
              <a:xfrm>
                <a:off x="1721911" y="2613918"/>
                <a:ext cx="2011964"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a:solidFill>
                      <a:schemeClr val="accent6"/>
                    </a:solidFill>
                    <a:latin typeface="Museo Sans 300" charset="0"/>
                    <a:ea typeface="Museo Sans 300" charset="0"/>
                    <a:cs typeface="Museo Sans 300" charset="0"/>
                  </a:rPr>
                  <a:t>Credit?</a:t>
                </a:r>
              </a:p>
            </p:txBody>
          </p:sp>
          <p:cxnSp>
            <p:nvCxnSpPr>
              <p:cNvPr id="86" name="Straight Arrow Connector 85"/>
              <p:cNvCxnSpPr>
                <a:stCxn id="85" idx="2"/>
                <a:endCxn id="39" idx="0"/>
              </p:cNvCxnSpPr>
              <p:nvPr/>
            </p:nvCxnSpPr>
            <p:spPr>
              <a:xfrm>
                <a:off x="2727893" y="2128577"/>
                <a:ext cx="0" cy="48534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22286" y="1866316"/>
              <a:ext cx="1170338" cy="1230908"/>
              <a:chOff x="161460" y="2488421"/>
              <a:chExt cx="1560451" cy="1641211"/>
            </a:xfrm>
          </p:grpSpPr>
          <p:sp>
            <p:nvSpPr>
              <p:cNvPr id="91" name="Rounded Rectangle 90"/>
              <p:cNvSpPr/>
              <p:nvPr/>
            </p:nvSpPr>
            <p:spPr>
              <a:xfrm>
                <a:off x="161460" y="3610281"/>
                <a:ext cx="933156"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Safe</a:t>
                </a:r>
              </a:p>
            </p:txBody>
          </p:sp>
          <p:cxnSp>
            <p:nvCxnSpPr>
              <p:cNvPr id="152" name="Elbow Connector 151"/>
              <p:cNvCxnSpPr>
                <a:stCxn id="39" idx="1"/>
                <a:endCxn id="91" idx="0"/>
              </p:cNvCxnSpPr>
              <p:nvPr/>
            </p:nvCxnSpPr>
            <p:spPr>
              <a:xfrm rot="10800000" flipV="1">
                <a:off x="628039" y="2857753"/>
                <a:ext cx="1093872" cy="752528"/>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2" name="Rectangle 161"/>
              <p:cNvSpPr/>
              <p:nvPr/>
            </p:nvSpPr>
            <p:spPr>
              <a:xfrm>
                <a:off x="628037" y="2488421"/>
                <a:ext cx="1017802" cy="369332"/>
              </a:xfrm>
              <a:prstGeom prst="rect">
                <a:avLst/>
              </a:prstGeom>
            </p:spPr>
            <p:txBody>
              <a:bodyPr wrap="none">
                <a:spAutoFit/>
              </a:bodyPr>
              <a:lstStyle/>
              <a:p>
                <a:r>
                  <a:rPr lang="en-US" sz="1200" b="1">
                    <a:latin typeface="Museo Sans 100"/>
                    <a:cs typeface="Museo Sans 100"/>
                  </a:rPr>
                  <a:t>excellent</a:t>
                </a:r>
                <a:endParaRPr lang="en-US" sz="1200" b="1"/>
              </a:p>
            </p:txBody>
          </p:sp>
        </p:grpSp>
        <p:grpSp>
          <p:nvGrpSpPr>
            <p:cNvPr id="7" name="Group 6"/>
            <p:cNvGrpSpPr/>
            <p:nvPr/>
          </p:nvGrpSpPr>
          <p:grpSpPr>
            <a:xfrm>
              <a:off x="2801598" y="1902261"/>
              <a:ext cx="2363546" cy="1043597"/>
              <a:chOff x="3733875" y="2536348"/>
              <a:chExt cx="3151395" cy="1391462"/>
            </a:xfrm>
          </p:grpSpPr>
          <p:sp>
            <p:nvSpPr>
              <p:cNvPr id="139" name="Diamond 138"/>
              <p:cNvSpPr/>
              <p:nvPr/>
            </p:nvSpPr>
            <p:spPr>
              <a:xfrm>
                <a:off x="4988898" y="3440141"/>
                <a:ext cx="1896372"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a:solidFill>
                      <a:schemeClr val="accent6"/>
                    </a:solidFill>
                    <a:latin typeface="Museo Sans 300" charset="0"/>
                    <a:ea typeface="Museo Sans 300" charset="0"/>
                    <a:cs typeface="Museo Sans 300" charset="0"/>
                  </a:rPr>
                  <a:t>Income?</a:t>
                </a:r>
              </a:p>
            </p:txBody>
          </p:sp>
          <p:cxnSp>
            <p:nvCxnSpPr>
              <p:cNvPr id="153" name="Elbow Connector 152"/>
              <p:cNvCxnSpPr>
                <a:stCxn id="39" idx="3"/>
                <a:endCxn id="139" idx="0"/>
              </p:cNvCxnSpPr>
              <p:nvPr/>
            </p:nvCxnSpPr>
            <p:spPr>
              <a:xfrm>
                <a:off x="3733875" y="2857753"/>
                <a:ext cx="2203209" cy="582388"/>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Rectangle 162"/>
              <p:cNvSpPr/>
              <p:nvPr/>
            </p:nvSpPr>
            <p:spPr>
              <a:xfrm>
                <a:off x="4249279" y="2536348"/>
                <a:ext cx="652315" cy="369332"/>
              </a:xfrm>
              <a:prstGeom prst="rect">
                <a:avLst/>
              </a:prstGeom>
            </p:spPr>
            <p:txBody>
              <a:bodyPr wrap="none">
                <a:spAutoFit/>
              </a:bodyPr>
              <a:lstStyle/>
              <a:p>
                <a:r>
                  <a:rPr lang="en-US" sz="1200" b="1">
                    <a:latin typeface="Museo Sans 100"/>
                    <a:cs typeface="Museo Sans 100"/>
                  </a:rPr>
                  <a:t>poor</a:t>
                </a:r>
                <a:endParaRPr lang="en-US" sz="1200" b="1"/>
              </a:p>
            </p:txBody>
          </p:sp>
        </p:grpSp>
        <p:grpSp>
          <p:nvGrpSpPr>
            <p:cNvPr id="6" name="Group 5"/>
            <p:cNvGrpSpPr/>
            <p:nvPr/>
          </p:nvGrpSpPr>
          <p:grpSpPr>
            <a:xfrm>
              <a:off x="1158140" y="2326191"/>
              <a:ext cx="1753398" cy="1557540"/>
              <a:chOff x="1542598" y="3101587"/>
              <a:chExt cx="2337864" cy="2076720"/>
            </a:xfrm>
          </p:grpSpPr>
          <p:sp>
            <p:nvSpPr>
              <p:cNvPr id="56" name="Diamond 55"/>
              <p:cNvSpPr/>
              <p:nvPr/>
            </p:nvSpPr>
            <p:spPr>
              <a:xfrm>
                <a:off x="1900154" y="3594248"/>
                <a:ext cx="1655477"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a:solidFill>
                      <a:schemeClr val="accent6"/>
                    </a:solidFill>
                    <a:latin typeface="Museo Sans 300" charset="0"/>
                    <a:ea typeface="Museo Sans 300" charset="0"/>
                    <a:cs typeface="Museo Sans 300" charset="0"/>
                  </a:rPr>
                  <a:t>Term?</a:t>
                </a:r>
              </a:p>
            </p:txBody>
          </p:sp>
          <p:cxnSp>
            <p:nvCxnSpPr>
              <p:cNvPr id="106" name="Straight Arrow Connector 105"/>
              <p:cNvCxnSpPr>
                <a:stCxn id="56" idx="2"/>
                <a:endCxn id="107" idx="0"/>
              </p:cNvCxnSpPr>
              <p:nvPr/>
            </p:nvCxnSpPr>
            <p:spPr>
              <a:xfrm flipH="1">
                <a:off x="2191778" y="4081918"/>
                <a:ext cx="536115" cy="577039"/>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07" name="Rounded Rectangle 106"/>
              <p:cNvSpPr/>
              <p:nvPr/>
            </p:nvSpPr>
            <p:spPr>
              <a:xfrm>
                <a:off x="1760029" y="4658956"/>
                <a:ext cx="863499"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Risky</a:t>
                </a:r>
              </a:p>
            </p:txBody>
          </p:sp>
          <p:sp>
            <p:nvSpPr>
              <p:cNvPr id="113" name="Rounded Rectangle 112"/>
              <p:cNvSpPr/>
              <p:nvPr/>
            </p:nvSpPr>
            <p:spPr>
              <a:xfrm>
                <a:off x="2865735" y="4630011"/>
                <a:ext cx="868139"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Safe</a:t>
                </a:r>
              </a:p>
            </p:txBody>
          </p:sp>
          <p:cxnSp>
            <p:nvCxnSpPr>
              <p:cNvPr id="114" name="Straight Arrow Connector 113"/>
              <p:cNvCxnSpPr>
                <a:stCxn id="56" idx="2"/>
                <a:endCxn id="113" idx="0"/>
              </p:cNvCxnSpPr>
              <p:nvPr/>
            </p:nvCxnSpPr>
            <p:spPr>
              <a:xfrm>
                <a:off x="2727893" y="4081918"/>
                <a:ext cx="571912" cy="54809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39" idx="2"/>
                <a:endCxn id="56" idx="0"/>
              </p:cNvCxnSpPr>
              <p:nvPr/>
            </p:nvCxnSpPr>
            <p:spPr>
              <a:xfrm>
                <a:off x="2727893" y="3101587"/>
                <a:ext cx="0" cy="492661"/>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2727893" y="3127706"/>
                <a:ext cx="534763" cy="369332"/>
              </a:xfrm>
              <a:prstGeom prst="rect">
                <a:avLst/>
              </a:prstGeom>
            </p:spPr>
            <p:txBody>
              <a:bodyPr wrap="none">
                <a:spAutoFit/>
              </a:bodyPr>
              <a:lstStyle/>
              <a:p>
                <a:r>
                  <a:rPr lang="en-US" sz="1200" b="1">
                    <a:latin typeface="Museo Sans 100"/>
                    <a:cs typeface="Museo Sans 100"/>
                  </a:rPr>
                  <a:t>fair</a:t>
                </a:r>
                <a:endParaRPr lang="en-US" sz="1200" b="1"/>
              </a:p>
            </p:txBody>
          </p:sp>
          <p:sp>
            <p:nvSpPr>
              <p:cNvPr id="165" name="Rectangle 164"/>
              <p:cNvSpPr/>
              <p:nvPr/>
            </p:nvSpPr>
            <p:spPr>
              <a:xfrm>
                <a:off x="3029374" y="4142988"/>
                <a:ext cx="851088" cy="369332"/>
              </a:xfrm>
              <a:prstGeom prst="rect">
                <a:avLst/>
              </a:prstGeom>
            </p:spPr>
            <p:txBody>
              <a:bodyPr wrap="none">
                <a:spAutoFit/>
              </a:bodyPr>
              <a:lstStyle/>
              <a:p>
                <a:r>
                  <a:rPr lang="en-US" sz="1200" b="1" dirty="0">
                    <a:latin typeface="Museo Sans 100"/>
                    <a:cs typeface="Museo Sans 100"/>
                  </a:rPr>
                  <a:t>5 years</a:t>
                </a:r>
                <a:endParaRPr lang="en-US" sz="1200" b="1" dirty="0"/>
              </a:p>
            </p:txBody>
          </p:sp>
          <p:sp>
            <p:nvSpPr>
              <p:cNvPr id="166" name="Rectangle 165"/>
              <p:cNvSpPr/>
              <p:nvPr/>
            </p:nvSpPr>
            <p:spPr>
              <a:xfrm>
                <a:off x="1542598" y="4107992"/>
                <a:ext cx="851088" cy="369332"/>
              </a:xfrm>
              <a:prstGeom prst="rect">
                <a:avLst/>
              </a:prstGeom>
            </p:spPr>
            <p:txBody>
              <a:bodyPr wrap="none">
                <a:spAutoFit/>
              </a:bodyPr>
              <a:lstStyle/>
              <a:p>
                <a:r>
                  <a:rPr lang="en-US" sz="1200" b="1">
                    <a:latin typeface="Museo Sans 100"/>
                    <a:cs typeface="Museo Sans 100"/>
                  </a:rPr>
                  <a:t>3 years</a:t>
                </a:r>
                <a:endParaRPr lang="en-US" sz="1200" b="1"/>
              </a:p>
            </p:txBody>
          </p:sp>
        </p:grpSp>
        <p:grpSp>
          <p:nvGrpSpPr>
            <p:cNvPr id="9" name="Group 8"/>
            <p:cNvGrpSpPr/>
            <p:nvPr/>
          </p:nvGrpSpPr>
          <p:grpSpPr>
            <a:xfrm>
              <a:off x="4454004" y="2945858"/>
              <a:ext cx="1242171" cy="937873"/>
              <a:chOff x="5937085" y="3927810"/>
              <a:chExt cx="1656228" cy="1250496"/>
            </a:xfrm>
          </p:grpSpPr>
          <p:cxnSp>
            <p:nvCxnSpPr>
              <p:cNvPr id="147" name="Straight Arrow Connector 146"/>
              <p:cNvCxnSpPr>
                <a:stCxn id="139" idx="2"/>
                <a:endCxn id="284" idx="0"/>
              </p:cNvCxnSpPr>
              <p:nvPr/>
            </p:nvCxnSpPr>
            <p:spPr>
              <a:xfrm>
                <a:off x="5937085" y="3927810"/>
                <a:ext cx="1203093" cy="7311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84" name="Rounded Rectangle 283"/>
              <p:cNvSpPr/>
              <p:nvPr/>
            </p:nvSpPr>
            <p:spPr>
              <a:xfrm>
                <a:off x="6687044" y="4658956"/>
                <a:ext cx="906269"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Risky</a:t>
                </a:r>
              </a:p>
            </p:txBody>
          </p:sp>
          <p:sp>
            <p:nvSpPr>
              <p:cNvPr id="169" name="Rectangle 168"/>
              <p:cNvSpPr/>
              <p:nvPr/>
            </p:nvSpPr>
            <p:spPr>
              <a:xfrm>
                <a:off x="6459512" y="3940629"/>
                <a:ext cx="598883" cy="369332"/>
              </a:xfrm>
              <a:prstGeom prst="rect">
                <a:avLst/>
              </a:prstGeom>
            </p:spPr>
            <p:txBody>
              <a:bodyPr wrap="none">
                <a:spAutoFit/>
              </a:bodyPr>
              <a:lstStyle/>
              <a:p>
                <a:r>
                  <a:rPr lang="en-US" sz="1200" b="1">
                    <a:latin typeface="Museo Sans 100"/>
                    <a:cs typeface="Museo Sans 100"/>
                  </a:rPr>
                  <a:t>Low</a:t>
                </a:r>
                <a:endParaRPr lang="en-US" sz="1200" b="1"/>
              </a:p>
            </p:txBody>
          </p:sp>
        </p:grpSp>
        <p:grpSp>
          <p:nvGrpSpPr>
            <p:cNvPr id="8" name="Group 7"/>
            <p:cNvGrpSpPr/>
            <p:nvPr/>
          </p:nvGrpSpPr>
          <p:grpSpPr>
            <a:xfrm>
              <a:off x="2801596" y="2945858"/>
              <a:ext cx="1652408" cy="1872565"/>
              <a:chOff x="3733874" y="3927810"/>
              <a:chExt cx="2203210" cy="2496754"/>
            </a:xfrm>
          </p:grpSpPr>
          <p:sp>
            <p:nvSpPr>
              <p:cNvPr id="145" name="Diamond 144"/>
              <p:cNvSpPr/>
              <p:nvPr/>
            </p:nvSpPr>
            <p:spPr>
              <a:xfrm>
                <a:off x="3947237" y="4639071"/>
                <a:ext cx="1758010"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a:solidFill>
                      <a:schemeClr val="accent6"/>
                    </a:solidFill>
                    <a:latin typeface="Museo Sans 300" charset="0"/>
                    <a:ea typeface="Museo Sans 300" charset="0"/>
                    <a:cs typeface="Museo Sans 300" charset="0"/>
                  </a:rPr>
                  <a:t>Term?</a:t>
                </a:r>
              </a:p>
            </p:txBody>
          </p:sp>
          <p:cxnSp>
            <p:nvCxnSpPr>
              <p:cNvPr id="278" name="Straight Arrow Connector 277"/>
              <p:cNvCxnSpPr>
                <a:stCxn id="145" idx="2"/>
                <a:endCxn id="279" idx="0"/>
              </p:cNvCxnSpPr>
              <p:nvPr/>
            </p:nvCxnSpPr>
            <p:spPr>
              <a:xfrm flipH="1">
                <a:off x="4235495" y="5126741"/>
                <a:ext cx="590746" cy="77847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79" name="Rounded Rectangle 278"/>
              <p:cNvSpPr/>
              <p:nvPr/>
            </p:nvSpPr>
            <p:spPr>
              <a:xfrm>
                <a:off x="3733874" y="5905213"/>
                <a:ext cx="1003242" cy="519351"/>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Risky</a:t>
                </a:r>
              </a:p>
            </p:txBody>
          </p:sp>
          <p:sp>
            <p:nvSpPr>
              <p:cNvPr id="280" name="Rounded Rectangle 279"/>
              <p:cNvSpPr/>
              <p:nvPr/>
            </p:nvSpPr>
            <p:spPr>
              <a:xfrm>
                <a:off x="4896340" y="5875672"/>
                <a:ext cx="967894" cy="519351"/>
              </a:xfrm>
              <a:prstGeom prst="roundRect">
                <a:avLst>
                  <a:gd name="adj" fmla="val 5000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spAutoFit/>
              </a:bodyPr>
              <a:lstStyle/>
              <a:p>
                <a:pPr algn="ctr"/>
                <a:r>
                  <a:rPr lang="en-US" sz="1200">
                    <a:latin typeface="Museo Sans 300" charset="0"/>
                    <a:ea typeface="Museo Sans 300" charset="0"/>
                    <a:cs typeface="Museo Sans 300" charset="0"/>
                  </a:rPr>
                  <a:t>Safe</a:t>
                </a:r>
              </a:p>
            </p:txBody>
          </p:sp>
          <p:cxnSp>
            <p:nvCxnSpPr>
              <p:cNvPr id="281" name="Straight Arrow Connector 280"/>
              <p:cNvCxnSpPr>
                <a:stCxn id="145" idx="2"/>
                <a:endCxn id="280" idx="0"/>
              </p:cNvCxnSpPr>
              <p:nvPr/>
            </p:nvCxnSpPr>
            <p:spPr>
              <a:xfrm>
                <a:off x="4826242" y="5126741"/>
                <a:ext cx="554046" cy="74893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139" idx="2"/>
                <a:endCxn id="145" idx="0"/>
              </p:cNvCxnSpPr>
              <p:nvPr/>
            </p:nvCxnSpPr>
            <p:spPr>
              <a:xfrm flipH="1">
                <a:off x="4826242" y="3927810"/>
                <a:ext cx="1110842" cy="7112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a:off x="4668047" y="3938715"/>
                <a:ext cx="618117" cy="369332"/>
              </a:xfrm>
              <a:prstGeom prst="rect">
                <a:avLst/>
              </a:prstGeom>
            </p:spPr>
            <p:txBody>
              <a:bodyPr wrap="none">
                <a:spAutoFit/>
              </a:bodyPr>
              <a:lstStyle/>
              <a:p>
                <a:r>
                  <a:rPr lang="en-US" sz="1200" b="1">
                    <a:latin typeface="Museo Sans 100"/>
                    <a:cs typeface="Museo Sans 100"/>
                  </a:rPr>
                  <a:t>high</a:t>
                </a:r>
                <a:endParaRPr lang="en-US" sz="1200" b="1"/>
              </a:p>
            </p:txBody>
          </p:sp>
          <p:sp>
            <p:nvSpPr>
              <p:cNvPr id="173" name="Rectangle 172"/>
              <p:cNvSpPr/>
              <p:nvPr/>
            </p:nvSpPr>
            <p:spPr>
              <a:xfrm>
                <a:off x="5046768" y="5249952"/>
                <a:ext cx="851088" cy="369332"/>
              </a:xfrm>
              <a:prstGeom prst="rect">
                <a:avLst/>
              </a:prstGeom>
            </p:spPr>
            <p:txBody>
              <a:bodyPr wrap="none">
                <a:spAutoFit/>
              </a:bodyPr>
              <a:lstStyle/>
              <a:p>
                <a:r>
                  <a:rPr lang="en-US" sz="1200" b="1">
                    <a:latin typeface="Museo Sans 100"/>
                    <a:cs typeface="Museo Sans 100"/>
                  </a:rPr>
                  <a:t>5 years</a:t>
                </a:r>
                <a:endParaRPr lang="en-US" sz="1200" b="1"/>
              </a:p>
            </p:txBody>
          </p:sp>
          <p:sp>
            <p:nvSpPr>
              <p:cNvPr id="174" name="Rectangle 173"/>
              <p:cNvSpPr/>
              <p:nvPr/>
            </p:nvSpPr>
            <p:spPr>
              <a:xfrm>
                <a:off x="3790447" y="5247761"/>
                <a:ext cx="851088" cy="369332"/>
              </a:xfrm>
              <a:prstGeom prst="rect">
                <a:avLst/>
              </a:prstGeom>
            </p:spPr>
            <p:txBody>
              <a:bodyPr wrap="none">
                <a:spAutoFit/>
              </a:bodyPr>
              <a:lstStyle/>
              <a:p>
                <a:r>
                  <a:rPr lang="en-US" sz="1200" b="1">
                    <a:latin typeface="Museo Sans 100"/>
                    <a:cs typeface="Museo Sans 100"/>
                  </a:rPr>
                  <a:t>3 years</a:t>
                </a:r>
                <a:endParaRPr lang="en-US" sz="1200" b="1"/>
              </a:p>
            </p:txBody>
          </p:sp>
        </p:grpSp>
      </p:gr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FEAFBA5-D0E2-42D6-8E07-65FAD38E217B}"/>
                  </a:ext>
                </a:extLst>
              </p14:cNvPr>
              <p14:cNvContentPartPr/>
              <p14:nvPr/>
            </p14:nvContentPartPr>
            <p14:xfrm>
              <a:off x="5048280" y="95040"/>
              <a:ext cx="3939840" cy="3048480"/>
            </p14:xfrm>
          </p:contentPart>
        </mc:Choice>
        <mc:Fallback xmlns="">
          <p:pic>
            <p:nvPicPr>
              <p:cNvPr id="2" name="Ink 1">
                <a:extLst>
                  <a:ext uri="{FF2B5EF4-FFF2-40B4-BE49-F238E27FC236}">
                    <a16:creationId xmlns:a16="http://schemas.microsoft.com/office/drawing/2014/main" id="{AFEAFBA5-D0E2-42D6-8E07-65FAD38E217B}"/>
                  </a:ext>
                </a:extLst>
              </p:cNvPr>
              <p:cNvPicPr/>
              <p:nvPr/>
            </p:nvPicPr>
            <p:blipFill>
              <a:blip r:embed="rId4"/>
              <a:stretch>
                <a:fillRect/>
              </a:stretch>
            </p:blipFill>
            <p:spPr>
              <a:xfrm>
                <a:off x="5038920" y="85680"/>
                <a:ext cx="3958560" cy="3067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C52775F1-8900-4235-806C-7DD39393903A}"/>
                  </a:ext>
                </a:extLst>
              </p14:cNvPr>
              <p14:cNvContentPartPr/>
              <p14:nvPr/>
            </p14:nvContentPartPr>
            <p14:xfrm>
              <a:off x="5386480" y="777680"/>
              <a:ext cx="2580120" cy="909360"/>
            </p14:xfrm>
          </p:contentPart>
        </mc:Choice>
        <mc:Fallback xmlns="">
          <p:pic>
            <p:nvPicPr>
              <p:cNvPr id="25" name="Ink 24">
                <a:extLst>
                  <a:ext uri="{FF2B5EF4-FFF2-40B4-BE49-F238E27FC236}">
                    <a16:creationId xmlns:a16="http://schemas.microsoft.com/office/drawing/2014/main" id="{C52775F1-8900-4235-806C-7DD39393903A}"/>
                  </a:ext>
                </a:extLst>
              </p:cNvPr>
              <p:cNvPicPr/>
              <p:nvPr/>
            </p:nvPicPr>
            <p:blipFill>
              <a:blip r:embed="rId6"/>
              <a:stretch>
                <a:fillRect/>
              </a:stretch>
            </p:blipFill>
            <p:spPr>
              <a:xfrm>
                <a:off x="5377840" y="768684"/>
                <a:ext cx="2597760" cy="92699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C0C39479-8E99-424A-B1C7-BF34C7BCAAFE}"/>
                  </a:ext>
                </a:extLst>
              </p14:cNvPr>
              <p14:cNvContentPartPr/>
              <p14:nvPr/>
            </p14:nvContentPartPr>
            <p14:xfrm>
              <a:off x="8189440" y="2003840"/>
              <a:ext cx="650520" cy="335880"/>
            </p14:xfrm>
          </p:contentPart>
        </mc:Choice>
        <mc:Fallback xmlns="">
          <p:pic>
            <p:nvPicPr>
              <p:cNvPr id="26" name="Ink 25">
                <a:extLst>
                  <a:ext uri="{FF2B5EF4-FFF2-40B4-BE49-F238E27FC236}">
                    <a16:creationId xmlns:a16="http://schemas.microsoft.com/office/drawing/2014/main" id="{C0C39479-8E99-424A-B1C7-BF34C7BCAAFE}"/>
                  </a:ext>
                </a:extLst>
              </p:cNvPr>
              <p:cNvPicPr/>
              <p:nvPr/>
            </p:nvPicPr>
            <p:blipFill>
              <a:blip r:embed="rId8"/>
              <a:stretch>
                <a:fillRect/>
              </a:stretch>
            </p:blipFill>
            <p:spPr>
              <a:xfrm>
                <a:off x="8180440" y="1995200"/>
                <a:ext cx="668160" cy="353520"/>
              </a:xfrm>
              <a:prstGeom prst="rect">
                <a:avLst/>
              </a:prstGeom>
            </p:spPr>
          </p:pic>
        </mc:Fallback>
      </mc:AlternateContent>
    </p:spTree>
    <p:extLst>
      <p:ext uri="{BB962C8B-B14F-4D97-AF65-F5344CB8AC3E}">
        <p14:creationId xmlns:p14="http://schemas.microsoft.com/office/powerpoint/2010/main" val="3067539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5954"/>
            <a:ext cx="8227457" cy="857250"/>
          </a:xfrm>
        </p:spPr>
        <p:txBody>
          <a:bodyPr/>
          <a:lstStyle/>
          <a:p>
            <a:r>
              <a:rPr lang="en-US">
                <a:solidFill>
                  <a:srgbClr val="B57BA6"/>
                </a:solidFill>
              </a:rPr>
              <a:t>Evaluating the split on Term</a:t>
            </a:r>
          </a:p>
        </p:txBody>
      </p:sp>
      <p:sp>
        <p:nvSpPr>
          <p:cNvPr id="8" name="Rectangle 7"/>
          <p:cNvSpPr/>
          <p:nvPr/>
        </p:nvSpPr>
        <p:spPr>
          <a:xfrm>
            <a:off x="1839490" y="1636288"/>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a:solidFill>
                  <a:schemeClr val="accent6"/>
                </a:solidFill>
                <a:latin typeface="Museo Sans 300" charset="0"/>
                <a:ea typeface="Museo Sans 300" charset="0"/>
                <a:cs typeface="Museo Sans 300" charset="0"/>
              </a:rPr>
              <a:t>Root</a:t>
            </a:r>
          </a:p>
          <a:p>
            <a:pPr algn="ctr"/>
            <a:r>
              <a:rPr lang="en-US" sz="1500">
                <a:solidFill>
                  <a:schemeClr val="accent3">
                    <a:lumMod val="75000"/>
                  </a:schemeClr>
                </a:solidFill>
                <a:latin typeface="Museo Sans 300" charset="0"/>
                <a:ea typeface="Museo Sans 300" charset="0"/>
                <a:cs typeface="Museo Sans 300" charset="0"/>
              </a:rPr>
              <a:t>6</a:t>
            </a:r>
            <a:r>
              <a:rPr lang="en-US" sz="1500">
                <a:solidFill>
                  <a:schemeClr val="accent6"/>
                </a:solidFill>
                <a:latin typeface="Museo Sans 300" charset="0"/>
                <a:ea typeface="Museo Sans 300" charset="0"/>
                <a:cs typeface="Museo Sans 300" charset="0"/>
              </a:rPr>
              <a:t>   3</a:t>
            </a:r>
            <a:endParaRPr lang="en-US" sz="1500">
              <a:solidFill>
                <a:schemeClr val="accent4"/>
              </a:solidFill>
              <a:latin typeface="Museo Sans 300" charset="0"/>
              <a:ea typeface="Museo Sans 300" charset="0"/>
              <a:cs typeface="Museo Sans 300" charset="0"/>
            </a:endParaRPr>
          </a:p>
        </p:txBody>
      </p:sp>
      <p:cxnSp>
        <p:nvCxnSpPr>
          <p:cNvPr id="10" name="Straight Arrow Connector 9"/>
          <p:cNvCxnSpPr>
            <a:stCxn id="15" idx="2"/>
          </p:cNvCxnSpPr>
          <p:nvPr/>
        </p:nvCxnSpPr>
        <p:spPr>
          <a:xfrm flipV="1">
            <a:off x="3281507" y="2923281"/>
            <a:ext cx="143982"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08728" y="2917336"/>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a:solidFill>
                  <a:schemeClr val="accent6"/>
                </a:solidFill>
                <a:latin typeface="Museo Sans 300" charset="0"/>
                <a:ea typeface="Museo Sans 300" charset="0"/>
                <a:cs typeface="Museo Sans 300" charset="0"/>
              </a:rPr>
              <a:t>3 years</a:t>
            </a:r>
          </a:p>
          <a:p>
            <a:pPr algn="ctr"/>
            <a:r>
              <a:rPr lang="en-US" sz="1500">
                <a:solidFill>
                  <a:schemeClr val="accent3">
                    <a:lumMod val="75000"/>
                  </a:schemeClr>
                </a:solidFill>
                <a:latin typeface="Museo Sans 300" charset="0"/>
                <a:ea typeface="Museo Sans 300" charset="0"/>
                <a:cs typeface="Museo Sans 300" charset="0"/>
              </a:rPr>
              <a:t>4</a:t>
            </a:r>
            <a:r>
              <a:rPr lang="en-US" sz="1500">
                <a:solidFill>
                  <a:schemeClr val="accent6"/>
                </a:solidFill>
                <a:latin typeface="Museo Sans 300" charset="0"/>
                <a:ea typeface="Museo Sans 300" charset="0"/>
                <a:cs typeface="Museo Sans 300" charset="0"/>
              </a:rPr>
              <a:t>   </a:t>
            </a:r>
            <a:r>
              <a:rPr lang="en-US" sz="1500">
                <a:solidFill>
                  <a:schemeClr val="accent4"/>
                </a:solidFill>
                <a:latin typeface="Museo Sans 300" charset="0"/>
                <a:ea typeface="Museo Sans 300" charset="0"/>
                <a:cs typeface="Museo Sans 300" charset="0"/>
              </a:rPr>
              <a:t>1</a:t>
            </a:r>
          </a:p>
        </p:txBody>
      </p:sp>
      <p:sp>
        <p:nvSpPr>
          <p:cNvPr id="15" name="Rectangle 14"/>
          <p:cNvSpPr/>
          <p:nvPr/>
        </p:nvSpPr>
        <p:spPr>
          <a:xfrm>
            <a:off x="2827056" y="2923278"/>
            <a:ext cx="908903"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a:solidFill>
                  <a:schemeClr val="accent6"/>
                </a:solidFill>
                <a:latin typeface="Museo Sans 300" charset="0"/>
                <a:ea typeface="Museo Sans 300" charset="0"/>
                <a:cs typeface="Museo Sans 300" charset="0"/>
              </a:rPr>
              <a:t>5 years</a:t>
            </a:r>
          </a:p>
          <a:p>
            <a:pPr algn="ctr"/>
            <a:r>
              <a:rPr lang="en-US" sz="1500">
                <a:solidFill>
                  <a:schemeClr val="accent3">
                    <a:lumMod val="75000"/>
                  </a:schemeClr>
                </a:solidFill>
                <a:latin typeface="Museo Sans 300" charset="0"/>
                <a:ea typeface="Museo Sans 300" charset="0"/>
                <a:cs typeface="Museo Sans 300" charset="0"/>
              </a:rPr>
              <a:t>2</a:t>
            </a:r>
            <a:r>
              <a:rPr lang="en-US" sz="1500">
                <a:solidFill>
                  <a:schemeClr val="accent6"/>
                </a:solidFill>
                <a:latin typeface="Museo Sans 300" charset="0"/>
                <a:ea typeface="Museo Sans 300" charset="0"/>
                <a:cs typeface="Museo Sans 300" charset="0"/>
              </a:rPr>
              <a:t>   </a:t>
            </a:r>
            <a:r>
              <a:rPr lang="en-US" sz="1500">
                <a:solidFill>
                  <a:schemeClr val="accent4"/>
                </a:solidFill>
                <a:latin typeface="Museo Sans 300" charset="0"/>
                <a:ea typeface="Museo Sans 300" charset="0"/>
                <a:cs typeface="Museo Sans 300" charset="0"/>
              </a:rPr>
              <a:t>2</a:t>
            </a:r>
          </a:p>
        </p:txBody>
      </p:sp>
      <p:sp>
        <p:nvSpPr>
          <p:cNvPr id="20" name="Rectangle 19"/>
          <p:cNvSpPr/>
          <p:nvPr/>
        </p:nvSpPr>
        <p:spPr>
          <a:xfrm>
            <a:off x="394268" y="1626463"/>
            <a:ext cx="1192955" cy="553998"/>
          </a:xfrm>
          <a:prstGeom prst="rect">
            <a:avLst/>
          </a:prstGeom>
        </p:spPr>
        <p:txBody>
          <a:bodyPr wrap="none">
            <a:spAutoFit/>
          </a:bodyPr>
          <a:lstStyle/>
          <a:p>
            <a:r>
              <a:rPr lang="en-US" sz="1500" b="1">
                <a:solidFill>
                  <a:schemeClr val="accent6"/>
                </a:solidFill>
                <a:latin typeface="Museo Sans 300" charset="0"/>
                <a:ea typeface="Museo Sans 300" charset="0"/>
                <a:cs typeface="Museo Sans 300" charset="0"/>
              </a:rPr>
              <a:t>Loan status:</a:t>
            </a:r>
            <a:r>
              <a:rPr lang="en-US" sz="1500">
                <a:solidFill>
                  <a:schemeClr val="accent6"/>
                </a:solidFill>
                <a:latin typeface="Museo Sans 300" charset="0"/>
                <a:ea typeface="Museo Sans 300" charset="0"/>
                <a:cs typeface="Museo Sans 300" charset="0"/>
              </a:rPr>
              <a:t> </a:t>
            </a:r>
          </a:p>
          <a:p>
            <a:r>
              <a:rPr lang="en-US" sz="1500">
                <a:solidFill>
                  <a:schemeClr val="accent3">
                    <a:lumMod val="75000"/>
                  </a:schemeClr>
                </a:solidFill>
                <a:latin typeface="Museo Sans 300" charset="0"/>
                <a:ea typeface="Museo Sans 300" charset="0"/>
                <a:cs typeface="Museo Sans 300" charset="0"/>
              </a:rPr>
              <a:t>Safe  </a:t>
            </a:r>
            <a:r>
              <a:rPr lang="en-US" sz="1500">
                <a:solidFill>
                  <a:schemeClr val="accent4"/>
                </a:solidFill>
                <a:latin typeface="Museo Sans 300" charset="0"/>
                <a:ea typeface="Museo Sans 300" charset="0"/>
                <a:cs typeface="Museo Sans 300" charset="0"/>
              </a:rPr>
              <a:t>Risky</a:t>
            </a:r>
            <a:endParaRPr lang="en-US" sz="1500">
              <a:solidFill>
                <a:schemeClr val="accent3">
                  <a:lumMod val="75000"/>
                </a:schemeClr>
              </a:solidFill>
              <a:latin typeface="Museo Sans 300" charset="0"/>
              <a:ea typeface="Museo Sans 300" charset="0"/>
              <a:cs typeface="Museo Sans 300" charset="0"/>
            </a:endParaRPr>
          </a:p>
        </p:txBody>
      </p:sp>
      <p:sp>
        <p:nvSpPr>
          <p:cNvPr id="32" name="Diamond 31"/>
          <p:cNvSpPr/>
          <p:nvPr/>
        </p:nvSpPr>
        <p:spPr>
          <a:xfrm>
            <a:off x="1586708" y="2439716"/>
            <a:ext cx="1300214"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a:solidFill>
                  <a:schemeClr val="accent6"/>
                </a:solidFill>
                <a:latin typeface="Museo Sans 300" charset="0"/>
                <a:ea typeface="Museo Sans 300" charset="0"/>
                <a:cs typeface="Museo Sans 300" charset="0"/>
              </a:rPr>
              <a:t>Term?</a:t>
            </a:r>
          </a:p>
        </p:txBody>
      </p:sp>
      <p:cxnSp>
        <p:nvCxnSpPr>
          <p:cNvPr id="34" name="Elbow Connector 33"/>
          <p:cNvCxnSpPr>
            <a:stCxn id="32" idx="1"/>
            <a:endCxn id="13" idx="0"/>
          </p:cNvCxnSpPr>
          <p:nvPr/>
        </p:nvCxnSpPr>
        <p:spPr>
          <a:xfrm rot="10800000" flipV="1">
            <a:off x="1298405" y="2640794"/>
            <a:ext cx="288303" cy="276542"/>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2886922" y="2640795"/>
            <a:ext cx="394586" cy="282484"/>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236815" y="2158655"/>
            <a:ext cx="0" cy="2810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07452" y="4650623"/>
            <a:ext cx="1399997" cy="346249"/>
          </a:xfrm>
          <a:prstGeom prst="rect">
            <a:avLst/>
          </a:prstGeom>
          <a:noFill/>
          <a:ln>
            <a:noFill/>
          </a:ln>
        </p:spPr>
        <p:txBody>
          <a:bodyPr wrap="square" rtlCol="0">
            <a:spAutoFit/>
          </a:bodyPr>
          <a:lstStyle/>
          <a:p>
            <a:r>
              <a:rPr lang="en-US" sz="1650">
                <a:solidFill>
                  <a:schemeClr val="accent6"/>
                </a:solidFill>
                <a:latin typeface="Museo Sans 500"/>
                <a:cs typeface="Museo Sans 500"/>
              </a:rPr>
              <a:t>1 mistake</a:t>
            </a:r>
          </a:p>
        </p:txBody>
      </p:sp>
      <p:sp>
        <p:nvSpPr>
          <p:cNvPr id="26" name="TextBox 25"/>
          <p:cNvSpPr txBox="1"/>
          <p:nvPr/>
        </p:nvSpPr>
        <p:spPr>
          <a:xfrm>
            <a:off x="2642691" y="4654077"/>
            <a:ext cx="1323352" cy="346249"/>
          </a:xfrm>
          <a:prstGeom prst="rect">
            <a:avLst/>
          </a:prstGeom>
          <a:noFill/>
          <a:ln>
            <a:noFill/>
          </a:ln>
        </p:spPr>
        <p:txBody>
          <a:bodyPr wrap="square" rtlCol="0">
            <a:spAutoFit/>
          </a:bodyPr>
          <a:lstStyle/>
          <a:p>
            <a:r>
              <a:rPr lang="en-US" sz="1650">
                <a:solidFill>
                  <a:schemeClr val="accent6"/>
                </a:solidFill>
                <a:latin typeface="Museo Sans 500"/>
                <a:cs typeface="Museo Sans 500"/>
              </a:rPr>
              <a:t>2 mistakes</a:t>
            </a:r>
          </a:p>
        </p:txBody>
      </p:sp>
      <p:cxnSp>
        <p:nvCxnSpPr>
          <p:cNvPr id="48" name="Straight Arrow Connector 47"/>
          <p:cNvCxnSpPr>
            <a:stCxn id="13" idx="2"/>
          </p:cNvCxnSpPr>
          <p:nvPr/>
        </p:nvCxnSpPr>
        <p:spPr>
          <a:xfrm flipH="1">
            <a:off x="1292338" y="3437899"/>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9" name="Rounded Rectangle 48"/>
          <p:cNvSpPr/>
          <p:nvPr/>
        </p:nvSpPr>
        <p:spPr>
          <a:xfrm>
            <a:off x="796594" y="3776906"/>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a:latin typeface="Museo Sans 300" charset="0"/>
                <a:ea typeface="Museo Sans 300" charset="0"/>
                <a:cs typeface="Museo Sans 300" charset="0"/>
              </a:rPr>
              <a:t>Safe</a:t>
            </a:r>
          </a:p>
        </p:txBody>
      </p:sp>
      <p:cxnSp>
        <p:nvCxnSpPr>
          <p:cNvPr id="56" name="Straight Arrow Connector 55"/>
          <p:cNvCxnSpPr/>
          <p:nvPr/>
        </p:nvCxnSpPr>
        <p:spPr>
          <a:xfrm flipH="1">
            <a:off x="3249160" y="3444743"/>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1307450" y="4280846"/>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3304366" y="4296206"/>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361534" y="1994763"/>
            <a:ext cx="2591182" cy="1321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a:latin typeface="Museo Sans 300"/>
                <a:cs typeface="Museo Sans 300"/>
              </a:rPr>
              <a:t>Error = </a:t>
            </a:r>
            <a:r>
              <a:rPr lang="en-US" sz="2400" u="sng">
                <a:latin typeface="Museo Sans 300"/>
                <a:cs typeface="Museo Sans 300"/>
              </a:rPr>
              <a:t>	          </a:t>
            </a:r>
            <a:r>
              <a:rPr lang="en-US" sz="788" u="sng">
                <a:latin typeface="Museo Sans 300"/>
                <a:cs typeface="Museo Sans 300"/>
              </a:rPr>
              <a:t>.</a:t>
            </a:r>
            <a:endParaRPr lang="en-US" sz="2400">
              <a:solidFill>
                <a:schemeClr val="accent1"/>
              </a:solidFill>
              <a:latin typeface="Museo Sans 300"/>
              <a:cs typeface="Museo Sans 300"/>
            </a:endParaRPr>
          </a:p>
          <a:p>
            <a:r>
              <a:rPr lang="en-US" sz="2400">
                <a:latin typeface="Museo Sans 300"/>
                <a:cs typeface="Museo Sans 300"/>
              </a:rPr>
              <a:t>               </a:t>
            </a:r>
          </a:p>
          <a:p>
            <a:r>
              <a:rPr lang="en-US" sz="2400">
                <a:latin typeface="Museo Sans 300"/>
                <a:cs typeface="Museo Sans 300"/>
              </a:rPr>
              <a:t>         =</a:t>
            </a:r>
          </a:p>
        </p:txBody>
      </p:sp>
      <p:graphicFrame>
        <p:nvGraphicFramePr>
          <p:cNvPr id="25" name="Table 24"/>
          <p:cNvGraphicFramePr>
            <a:graphicFrameLocks noGrp="1"/>
          </p:cNvGraphicFramePr>
          <p:nvPr/>
        </p:nvGraphicFramePr>
        <p:xfrm>
          <a:off x="4393009" y="3394239"/>
          <a:ext cx="4632209" cy="1554480"/>
        </p:xfrm>
        <a:graphic>
          <a:graphicData uri="http://schemas.openxmlformats.org/drawingml/2006/table">
            <a:tbl>
              <a:tblPr firstRow="1" bandRow="1">
                <a:tableStyleId>{5C22544A-7EE6-4342-B048-85BDC9FD1C3A}</a:tableStyleId>
              </a:tblPr>
              <a:tblGrid>
                <a:gridCol w="2050599">
                  <a:extLst>
                    <a:ext uri="{9D8B030D-6E8A-4147-A177-3AD203B41FA5}">
                      <a16:colId xmlns:a16="http://schemas.microsoft.com/office/drawing/2014/main" val="20000"/>
                    </a:ext>
                  </a:extLst>
                </a:gridCol>
                <a:gridCol w="2581610">
                  <a:extLst>
                    <a:ext uri="{9D8B030D-6E8A-4147-A177-3AD203B41FA5}">
                      <a16:colId xmlns:a16="http://schemas.microsoft.com/office/drawing/2014/main" val="20001"/>
                    </a:ext>
                  </a:extLst>
                </a:gridCol>
              </a:tblGrid>
              <a:tr h="388620">
                <a:tc>
                  <a:txBody>
                    <a:bodyPr/>
                    <a:lstStyle/>
                    <a:p>
                      <a:pPr algn="ctr"/>
                      <a:r>
                        <a:rPr lang="en-US" sz="2100">
                          <a:latin typeface="Museo Sans 300"/>
                          <a:cs typeface="Museo Sans 300"/>
                        </a:rPr>
                        <a:t>Tree</a:t>
                      </a:r>
                    </a:p>
                  </a:txBody>
                  <a:tcPr marL="68580" marR="68580" marT="34290" marB="34290"/>
                </a:tc>
                <a:tc>
                  <a:txBody>
                    <a:bodyPr/>
                    <a:lstStyle/>
                    <a:p>
                      <a:pPr algn="ctr"/>
                      <a:r>
                        <a:rPr lang="en-US" sz="2100">
                          <a:latin typeface="Museo Sans 300"/>
                          <a:cs typeface="Museo Sans 300"/>
                        </a:rPr>
                        <a:t>Classification error</a:t>
                      </a:r>
                    </a:p>
                  </a:txBody>
                  <a:tcPr marL="68580" marR="68580" marT="34290" marB="34290"/>
                </a:tc>
                <a:extLst>
                  <a:ext uri="{0D108BD9-81ED-4DB2-BD59-A6C34878D82A}">
                    <a16:rowId xmlns:a16="http://schemas.microsoft.com/office/drawing/2014/main" val="10000"/>
                  </a:ext>
                </a:extLst>
              </a:tr>
              <a:tr h="388620">
                <a:tc>
                  <a:txBody>
                    <a:bodyPr/>
                    <a:lstStyle/>
                    <a:p>
                      <a:pPr algn="ctr"/>
                      <a:r>
                        <a:rPr lang="en-US" sz="2100">
                          <a:latin typeface="Museo Sans 300"/>
                          <a:cs typeface="Museo Sans 300"/>
                        </a:rPr>
                        <a:t>(root)</a:t>
                      </a:r>
                    </a:p>
                  </a:txBody>
                  <a:tcPr marL="68580" marR="68580" marT="34290" marB="34290"/>
                </a:tc>
                <a:tc>
                  <a:txBody>
                    <a:bodyPr/>
                    <a:lstStyle/>
                    <a:p>
                      <a:pPr algn="ctr"/>
                      <a:r>
                        <a:rPr lang="en-US" sz="2100">
                          <a:latin typeface="Museo Sans 300"/>
                          <a:cs typeface="Museo Sans 300"/>
                        </a:rPr>
                        <a:t>0.33</a:t>
                      </a:r>
                    </a:p>
                  </a:txBody>
                  <a:tcPr marL="68580" marR="68580" marT="34290" marB="34290"/>
                </a:tc>
                <a:extLst>
                  <a:ext uri="{0D108BD9-81ED-4DB2-BD59-A6C34878D82A}">
                    <a16:rowId xmlns:a16="http://schemas.microsoft.com/office/drawing/2014/main" val="10001"/>
                  </a:ext>
                </a:extLst>
              </a:tr>
              <a:tr h="388620">
                <a:tc>
                  <a:txBody>
                    <a:bodyPr/>
                    <a:lstStyle/>
                    <a:p>
                      <a:pPr algn="ctr"/>
                      <a:r>
                        <a:rPr lang="en-US" sz="2100">
                          <a:solidFill>
                            <a:schemeClr val="accent6"/>
                          </a:solidFill>
                          <a:latin typeface="Museo Sans 300" charset="0"/>
                          <a:ea typeface="Museo Sans 300" charset="0"/>
                          <a:cs typeface="Museo Sans 300" charset="0"/>
                        </a:rPr>
                        <a:t>Split on </a:t>
                      </a:r>
                      <a:r>
                        <a:rPr lang="en-US" sz="2100">
                          <a:solidFill>
                            <a:schemeClr val="accent6"/>
                          </a:solidFill>
                          <a:latin typeface="Museo Sans 500"/>
                          <a:ea typeface="Museo Sans 300" charset="0"/>
                          <a:cs typeface="Museo Sans 500"/>
                        </a:rPr>
                        <a:t>credit</a:t>
                      </a:r>
                      <a:endParaRPr lang="en-US" sz="2100">
                        <a:latin typeface="Museo Sans 300"/>
                        <a:cs typeface="Museo Sans 300"/>
                      </a:endParaRPr>
                    </a:p>
                  </a:txBody>
                  <a:tcPr marL="68580" marR="68580" marT="34290" marB="34290"/>
                </a:tc>
                <a:tc>
                  <a:txBody>
                    <a:bodyPr/>
                    <a:lstStyle/>
                    <a:p>
                      <a:pPr algn="ctr"/>
                      <a:r>
                        <a:rPr lang="en-US" sz="2100">
                          <a:latin typeface="Museo Sans 300"/>
                          <a:cs typeface="Museo Sans 300"/>
                        </a:rPr>
                        <a:t>0.22</a:t>
                      </a:r>
                    </a:p>
                  </a:txBody>
                  <a:tcPr marL="68580" marR="68580" marT="34290" marB="34290"/>
                </a:tc>
                <a:extLst>
                  <a:ext uri="{0D108BD9-81ED-4DB2-BD59-A6C34878D82A}">
                    <a16:rowId xmlns:a16="http://schemas.microsoft.com/office/drawing/2014/main" val="10002"/>
                  </a:ext>
                </a:extLst>
              </a:tr>
              <a:tr h="3886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100">
                          <a:solidFill>
                            <a:schemeClr val="accent6"/>
                          </a:solidFill>
                          <a:latin typeface="Museo Sans 300" charset="0"/>
                          <a:ea typeface="Museo Sans 300" charset="0"/>
                          <a:cs typeface="Museo Sans 300" charset="0"/>
                        </a:rPr>
                        <a:t>Split on </a:t>
                      </a:r>
                      <a:r>
                        <a:rPr lang="en-US" sz="2100">
                          <a:solidFill>
                            <a:schemeClr val="accent6"/>
                          </a:solidFill>
                          <a:latin typeface="Museo Sans 500"/>
                          <a:ea typeface="Museo Sans 300" charset="0"/>
                          <a:cs typeface="Museo Sans 500"/>
                        </a:rPr>
                        <a:t>term</a:t>
                      </a:r>
                      <a:endParaRPr lang="en-US" sz="2100">
                        <a:latin typeface="Museo Sans 300"/>
                        <a:cs typeface="Museo Sans 300"/>
                      </a:endParaRPr>
                    </a:p>
                  </a:txBody>
                  <a:tcPr marL="68580" marR="68580" marT="34290" marB="34290"/>
                </a:tc>
                <a:tc>
                  <a:txBody>
                    <a:bodyPr/>
                    <a:lstStyle/>
                    <a:p>
                      <a:pPr algn="ctr"/>
                      <a:r>
                        <a:rPr lang="en-US" sz="2100">
                          <a:latin typeface="Museo Sans 300"/>
                          <a:cs typeface="Museo Sans 300"/>
                        </a:rPr>
                        <a:t>0.33</a:t>
                      </a:r>
                    </a:p>
                  </a:txBody>
                  <a:tcPr marL="68580" marR="68580" marT="34290" marB="34290"/>
                </a:tc>
                <a:extLst>
                  <a:ext uri="{0D108BD9-81ED-4DB2-BD59-A6C34878D82A}">
                    <a16:rowId xmlns:a16="http://schemas.microsoft.com/office/drawing/2014/main" val="10003"/>
                  </a:ext>
                </a:extLst>
              </a:tr>
            </a:tbl>
          </a:graphicData>
        </a:graphic>
      </p:graphicFrame>
      <p:sp>
        <p:nvSpPr>
          <p:cNvPr id="29" name="Rectangle 28"/>
          <p:cNvSpPr/>
          <p:nvPr/>
        </p:nvSpPr>
        <p:spPr>
          <a:xfrm>
            <a:off x="840446" y="1022194"/>
            <a:ext cx="3864945" cy="415498"/>
          </a:xfrm>
          <a:prstGeom prst="rect">
            <a:avLst/>
          </a:prstGeom>
          <a:noFill/>
        </p:spPr>
        <p:txBody>
          <a:bodyPr wrap="square">
            <a:spAutoFit/>
          </a:bodyPr>
          <a:lstStyle/>
          <a:p>
            <a:r>
              <a:rPr lang="en-US" sz="2100">
                <a:solidFill>
                  <a:schemeClr val="accent1"/>
                </a:solidFill>
                <a:latin typeface="Museo Sans 500"/>
                <a:ea typeface="Museo Sans 300" charset="0"/>
                <a:cs typeface="Museo Sans 500"/>
              </a:rPr>
              <a:t>Choice 2:</a:t>
            </a:r>
            <a:r>
              <a:rPr lang="en-US" sz="2100" b="1">
                <a:solidFill>
                  <a:schemeClr val="accent1"/>
                </a:solidFill>
                <a:latin typeface="Museo Sans 300" charset="0"/>
                <a:ea typeface="Museo Sans 300" charset="0"/>
                <a:cs typeface="Museo Sans 300" charset="0"/>
              </a:rPr>
              <a:t> </a:t>
            </a:r>
            <a:r>
              <a:rPr lang="en-US" sz="2100">
                <a:solidFill>
                  <a:schemeClr val="accent6"/>
                </a:solidFill>
                <a:latin typeface="Museo Sans 300" charset="0"/>
                <a:ea typeface="Museo Sans 300" charset="0"/>
                <a:cs typeface="Museo Sans 300" charset="0"/>
              </a:rPr>
              <a:t>Split on </a:t>
            </a:r>
            <a:r>
              <a:rPr lang="en-US" sz="2100">
                <a:solidFill>
                  <a:schemeClr val="accent6"/>
                </a:solidFill>
                <a:latin typeface="Museo Sans 500"/>
                <a:ea typeface="Museo Sans 300" charset="0"/>
                <a:cs typeface="Museo Sans 500"/>
              </a:rPr>
              <a:t>Term</a:t>
            </a:r>
          </a:p>
        </p:txBody>
      </p:sp>
      <p:sp>
        <p:nvSpPr>
          <p:cNvPr id="27" name="Rounded Rectangle 44">
            <a:extLst>
              <a:ext uri="{FF2B5EF4-FFF2-40B4-BE49-F238E27FC236}">
                <a16:creationId xmlns:a16="http://schemas.microsoft.com/office/drawing/2014/main" id="{31A17AF8-FA88-439A-B3E8-ABD6285C9888}"/>
              </a:ext>
            </a:extLst>
          </p:cNvPr>
          <p:cNvSpPr/>
          <p:nvPr/>
        </p:nvSpPr>
        <p:spPr>
          <a:xfrm>
            <a:off x="2772918" y="3793494"/>
            <a:ext cx="929635"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a:latin typeface="Museo Sans 300" charset="0"/>
                <a:ea typeface="Museo Sans 300" charset="0"/>
                <a:cs typeface="Museo Sans 300" charset="0"/>
              </a:rPr>
              <a:t>Risky</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632A9BE-5314-42B6-85E8-4D00BE7993F7}"/>
                  </a:ext>
                </a:extLst>
              </p14:cNvPr>
              <p14:cNvContentPartPr/>
              <p14:nvPr/>
            </p14:nvContentPartPr>
            <p14:xfrm>
              <a:off x="1333440" y="2056680"/>
              <a:ext cx="5766840" cy="1393200"/>
            </p14:xfrm>
          </p:contentPart>
        </mc:Choice>
        <mc:Fallback xmlns="">
          <p:pic>
            <p:nvPicPr>
              <p:cNvPr id="3" name="Ink 2">
                <a:extLst>
                  <a:ext uri="{FF2B5EF4-FFF2-40B4-BE49-F238E27FC236}">
                    <a16:creationId xmlns:a16="http://schemas.microsoft.com/office/drawing/2014/main" id="{4632A9BE-5314-42B6-85E8-4D00BE7993F7}"/>
                  </a:ext>
                </a:extLst>
              </p:cNvPr>
              <p:cNvPicPr/>
              <p:nvPr/>
            </p:nvPicPr>
            <p:blipFill>
              <a:blip r:embed="rId4"/>
              <a:stretch>
                <a:fillRect/>
              </a:stretch>
            </p:blipFill>
            <p:spPr>
              <a:xfrm>
                <a:off x="1324080" y="2047320"/>
                <a:ext cx="5785560" cy="1411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FE1F1A15-7356-40C9-93B2-5C9C0D377E7B}"/>
                  </a:ext>
                </a:extLst>
              </p14:cNvPr>
              <p14:cNvContentPartPr/>
              <p14:nvPr/>
            </p14:nvContentPartPr>
            <p14:xfrm>
              <a:off x="5844600" y="114480"/>
              <a:ext cx="2858760" cy="964080"/>
            </p14:xfrm>
          </p:contentPart>
        </mc:Choice>
        <mc:Fallback xmlns="">
          <p:pic>
            <p:nvPicPr>
              <p:cNvPr id="4" name="Ink 3">
                <a:extLst>
                  <a:ext uri="{FF2B5EF4-FFF2-40B4-BE49-F238E27FC236}">
                    <a16:creationId xmlns:a16="http://schemas.microsoft.com/office/drawing/2014/main" id="{FE1F1A15-7356-40C9-93B2-5C9C0D377E7B}"/>
                  </a:ext>
                </a:extLst>
              </p:cNvPr>
              <p:cNvPicPr/>
              <p:nvPr/>
            </p:nvPicPr>
            <p:blipFill>
              <a:blip r:embed="rId6"/>
              <a:stretch>
                <a:fillRect/>
              </a:stretch>
            </p:blipFill>
            <p:spPr>
              <a:xfrm>
                <a:off x="5835240" y="105120"/>
                <a:ext cx="2877480" cy="982800"/>
              </a:xfrm>
              <a:prstGeom prst="rect">
                <a:avLst/>
              </a:prstGeom>
            </p:spPr>
          </p:pic>
        </mc:Fallback>
      </mc:AlternateContent>
    </p:spTree>
    <p:extLst>
      <p:ext uri="{BB962C8B-B14F-4D97-AF65-F5344CB8AC3E}">
        <p14:creationId xmlns:p14="http://schemas.microsoft.com/office/powerpoint/2010/main" val="282887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down)">
                                      <p:cBhvr>
                                        <p:cTn id="11" dur="500"/>
                                        <p:tgtEl>
                                          <p:spTgt spid="6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3" grpId="0" animBg="1"/>
    </p:bldLst>
  </p:timing>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9586</TotalTime>
  <Words>4824</Words>
  <Application>Microsoft Office PowerPoint</Application>
  <PresentationFormat>On-screen Show (16:9)</PresentationFormat>
  <Paragraphs>1061</Paragraphs>
  <Slides>79</Slides>
  <Notes>48</Notes>
  <HiddenSlides>3</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Arial</vt:lpstr>
      <vt:lpstr>Museo Sans 300</vt:lpstr>
      <vt:lpstr>Cambria Math</vt:lpstr>
      <vt:lpstr>Calibri</vt:lpstr>
      <vt:lpstr>Museo Sans 700</vt:lpstr>
      <vt:lpstr>Nunito Sans</vt:lpstr>
      <vt:lpstr>Open Sans</vt:lpstr>
      <vt:lpstr>Georgia</vt:lpstr>
      <vt:lpstr>Museo Sans 100</vt:lpstr>
      <vt:lpstr>Museo Sans 500</vt:lpstr>
      <vt:lpstr>Proxima Nova</vt:lpstr>
      <vt:lpstr>SlideMaster</vt:lpstr>
      <vt:lpstr>CSE/STAT 416 Ensemble Methods  Amal Nanavati University of Washington July 20, 2022  Adapted from Hunter Schafer’s slides</vt:lpstr>
      <vt:lpstr>Roadmap  So Far</vt:lpstr>
      <vt:lpstr>Administrivia</vt:lpstr>
      <vt:lpstr>HW4 Walkthrough</vt:lpstr>
      <vt:lpstr>Recap: Decision Trees</vt:lpstr>
      <vt:lpstr>Types of Features</vt:lpstr>
      <vt:lpstr>Making Categorical Features Quantitative</vt:lpstr>
      <vt:lpstr>Decision Trees</vt:lpstr>
      <vt:lpstr>Evaluating the split on Term</vt:lpstr>
      <vt:lpstr>Best threshold?</vt:lpstr>
      <vt:lpstr>Recall This Example From Logistic Regression</vt:lpstr>
      <vt:lpstr>Depth 1: Split on x[1]</vt:lpstr>
      <vt:lpstr>Depth 2</vt:lpstr>
      <vt:lpstr>Same feature can be used to split multiple times</vt:lpstr>
      <vt:lpstr>Decision boundaries at different depths</vt:lpstr>
      <vt:lpstr>1 min</vt:lpstr>
      <vt:lpstr>2 min</vt:lpstr>
      <vt:lpstr>Compare Decision Boundaries</vt:lpstr>
      <vt:lpstr>Overfitting Prevention (Termination Criteria Revisited)</vt:lpstr>
      <vt:lpstr>1 mins</vt:lpstr>
      <vt:lpstr>2 mins</vt:lpstr>
      <vt:lpstr>Pros/Cons Decision Tree</vt:lpstr>
      <vt:lpstr>Ensemble Methods</vt:lpstr>
      <vt:lpstr>Ensemble Method</vt:lpstr>
      <vt:lpstr>Random Forest Overview</vt:lpstr>
      <vt:lpstr>Training Trees</vt:lpstr>
      <vt:lpstr>Details</vt:lpstr>
      <vt:lpstr>Random Forest Algorithm</vt:lpstr>
      <vt:lpstr>1 min</vt:lpstr>
      <vt:lpstr>2 min</vt:lpstr>
      <vt:lpstr>Application</vt:lpstr>
      <vt:lpstr>Random Forest Overview</vt:lpstr>
      <vt:lpstr>PowerPoint Presentation</vt:lpstr>
      <vt:lpstr>AdaBoost</vt:lpstr>
      <vt:lpstr>Background</vt:lpstr>
      <vt:lpstr>AdaBoost Overview</vt:lpstr>
      <vt:lpstr>1 min</vt:lpstr>
      <vt:lpstr>2 min</vt:lpstr>
      <vt:lpstr>Training AdaBoost</vt:lpstr>
      <vt:lpstr>Boosting (AdaBoost) vs. Bagging (Random Forrest)</vt:lpstr>
      <vt:lpstr>AdaBoost Ada Glance</vt:lpstr>
      <vt:lpstr>Weighted Data α_i</vt:lpstr>
      <vt:lpstr>Learning w/ Weighted Data</vt:lpstr>
      <vt:lpstr>Learning w/ Weighted Data</vt:lpstr>
      <vt:lpstr>2 min</vt:lpstr>
      <vt:lpstr>3 min</vt:lpstr>
      <vt:lpstr>0 min</vt:lpstr>
      <vt:lpstr>Real Valued Features</vt:lpstr>
      <vt:lpstr>AdaBoost Ada Glance</vt:lpstr>
      <vt:lpstr>Model Weights w ̂_t</vt:lpstr>
      <vt:lpstr>Computing α_(i,t+1)</vt:lpstr>
      <vt:lpstr>AdaBoost Ada Glance</vt:lpstr>
      <vt:lpstr>Normalizing α_(i,t)</vt:lpstr>
      <vt:lpstr>AdaBoost Ada Glance</vt:lpstr>
      <vt:lpstr>Visualizing AdaBoost</vt:lpstr>
      <vt:lpstr>t=1  Learn a Classifier</vt:lpstr>
      <vt:lpstr>t=1  Update Data  Weights</vt:lpstr>
      <vt:lpstr>t=2  Learn a Classifier</vt:lpstr>
      <vt:lpstr>AdaBoost Ensemble</vt:lpstr>
      <vt:lpstr>1 min</vt:lpstr>
      <vt:lpstr>2 min</vt:lpstr>
      <vt:lpstr>1 min</vt:lpstr>
      <vt:lpstr>2 min</vt:lpstr>
      <vt:lpstr>1 min</vt:lpstr>
      <vt:lpstr>0 min</vt:lpstr>
      <vt:lpstr>1 min</vt:lpstr>
      <vt:lpstr>2 min</vt:lpstr>
      <vt:lpstr>PowerPoint Presentation</vt:lpstr>
      <vt:lpstr>AdaBoost Overfitting</vt:lpstr>
      <vt:lpstr>AdaBoost Ada Glance</vt:lpstr>
      <vt:lpstr>AdaBoost when t=30</vt:lpstr>
      <vt:lpstr>AdaBoost Theorem</vt:lpstr>
      <vt:lpstr>Compare</vt:lpstr>
      <vt:lpstr>Overfitting?</vt:lpstr>
      <vt:lpstr>Choose T?</vt:lpstr>
      <vt:lpstr>Application</vt:lpstr>
      <vt:lpstr>AdaBoost Overview</vt:lpstr>
      <vt:lpstr>Activity: Ideating on Preventing Potential Bias in ML Applications</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302</cp:revision>
  <cp:lastPrinted>2019-07-17T16:00:54Z</cp:lastPrinted>
  <dcterms:modified xsi:type="dcterms:W3CDTF">2022-07-21T02:48:26Z</dcterms:modified>
</cp:coreProperties>
</file>